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5:24.2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80DAB8B-5089-4BA1-A759-312387935C5C}" emma:medium="tactile" emma:mode="ink">
          <msink:context xmlns:msink="http://schemas.microsoft.com/ink/2010/main" type="writingRegion" rotatedBoundingBox="549,1313 672,528 1561,668 1438,1453"/>
        </emma:interpretation>
      </emma:emma>
    </inkml:annotationXML>
    <inkml:traceGroup>
      <inkml:annotationXML>
        <emma:emma xmlns:emma="http://www.w3.org/2003/04/emma" version="1.0">
          <emma:interpretation id="{0666E3A0-A194-4F8C-8E83-F744350ACC7C}" emma:medium="tactile" emma:mode="ink">
            <msink:context xmlns:msink="http://schemas.microsoft.com/ink/2010/main" type="paragraph" rotatedBoundingBox="549,1313 672,528 1561,668 1438,1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A431F4-4ABC-45E7-962D-46712FFA24BA}" emma:medium="tactile" emma:mode="ink">
              <msink:context xmlns:msink="http://schemas.microsoft.com/ink/2010/main" type="line" rotatedBoundingBox="549,1313 672,528 979,576 856,1362"/>
            </emma:interpretation>
          </emma:emma>
        </inkml:annotationXML>
        <inkml:traceGroup>
          <inkml:annotationXML>
            <emma:emma xmlns:emma="http://www.w3.org/2003/04/emma" version="1.0">
              <emma:interpretation id="{54C629D0-F4B3-4064-B927-E8257BBEE657}" emma:medium="tactile" emma:mode="ink">
                <msink:context xmlns:msink="http://schemas.microsoft.com/ink/2010/main" type="inkWord" rotatedBoundingBox="549,1313 672,528 979,576 856,1362"/>
              </emma:interpretation>
            </emma:emma>
          </inkml:annotationXML>
          <inkml:trace contextRef="#ctx0" brushRef="#br0">-4 619 23 0,'0'8'76'0,"0"0"-4"0,0-8-4 0,0 7-24 0,0 0 0 0,0-7 0 16,0 0 0-16,0 9 0 0,0-9 4 0,0 0-4 0,0 0 0 16,0 7 0-16,0-7 0 0,0 0 0 0,0 0 4 0,0 0-4 15,0 0 4-15,0-7 0 0,0 7 0 0,0 0 4 0,13 0 0 16,-13 0-4-16,0 0 4 0,0-9 0 0,15 9 0 0,-15-7 0 15,0 0 0-15,13-1 0 0,-13 0-4 0,0 0-8 0,13-8 0 0,-13 9-4 16,13-8 0-16,-13-7 0 0,15 6-4 0,-15 1 0 0,13-9-12 16,0 11 4-16,-13-11-8 0,15 1 4 0,-15 7-4 0,13-8 0 15,0 3-4-15,2-2 0 0,-15 0 4 0,13 0-4 0,0-2-8 16,-13 4 4-16,13-2-4 0,2 0 0 0,-15-1 4 0,13 10-8 16,0-9 4-16,-13 7 0 0,15-7-4 0,-15 8 4 0,13-2 0 0,-13 4-4 15,0 5 0-15,13-7 0 0,-13 7 4 0,0 0 0 0,0 1-4 16,0-1 0-16,15 1 4 0,-15 7-4 0,0 0 0 0,0-8 0 15,0 8 0-15,0 0 4 0,0 0-8 0,0 0 4 0,0 0 0 16,0 0 0-16,-15 0 0 0,15 0 0 0,15 8 0 0,-15-8 0 16,0 7 0-16,0-7 4 0,0 8-4 0,0-1 4 0,0 9-8 0,0-9 4 15,0 9 0-15,0-3 4 0,-15 4 0 0,15-2 0 0,0 8 0 16,0-7 0-16,0 7 0 0,0 0 0 0,0 0 4 0,0-1 0 16,0 1-4-16,0 8 4 0,0-7-4 0,0-3 4 0,0 2-4 15,0 7 0-15,0-6 8 0,0 7-8 0,0-9 0 0,0 10-4 16,0-9 0-16,0 6 0 0,0-5 0 0,0-1 0 0,0 0 0 0,0-1 0 15,0 1 0-15,0 0 0 0,0-7 0 0,0-1 0 16,0 0 0-16,0 0 0 0,0-7 0 0,0 8 0 0,0-9 0 0,0-7 0 16,0 9 0-16,0-9 0 0,0 6 0 0,0-6 0 0,0 0 0 15,0 0 0-15,0 0-4 0,0 0-16 0,0 0-12 0,0 0-4 16,0-6-12-16,-13-3-8 0,13 2-20 0,0 7-8 0,0-8-16 16,0-8-20-16,0 9-12 0,0-8-12 0,0 0-8 0,0 0-40 0,0-1-40 15,0 0 40-15,0-7 36 0,0 9 28 0,0-10 20 0</inkml:trace>
        </inkml:traceGroup>
      </inkml:traceGroup>
      <inkml:traceGroup>
        <inkml:annotationXML>
          <emma:emma xmlns:emma="http://www.w3.org/2003/04/emma" version="1.0">
            <emma:interpretation id="{82478C88-8D98-4999-A17B-6F6DE0E92CF2}" emma:medium="tactile" emma:mode="ink">
              <msink:context xmlns:msink="http://schemas.microsoft.com/ink/2010/main" type="line" rotatedBoundingBox="1469,1275 1438,1427 1357,1411 1389,1258"/>
            </emma:interpretation>
          </emma:emma>
        </inkml:annotationXML>
        <inkml:traceGroup>
          <inkml:annotationXML>
            <emma:emma xmlns:emma="http://www.w3.org/2003/04/emma" version="1.0">
              <emma:interpretation id="{A105D9D5-857C-4E66-BFBD-F1C494E4F0FC}" emma:medium="tactile" emma:mode="ink">
                <msink:context xmlns:msink="http://schemas.microsoft.com/ink/2010/main" type="inkWord" rotatedBoundingBox="1469,1275 1438,1427 1357,1411 1389,12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48.5296">840 787 55 0,'0'0'112'16,"0"0"-8"-16,0 0-4 0,0 9-28 0,0-9-4 0,0 0 0 0,0 0-4 15,0 0 0-15,0 0-4 0,0 0-8 0,0-9-8 0,0 9-4 16,0 0-4-16,0-7-4 0,0 7 0 0,0 0-4 0,0-8-8 15,0 8-4-15,0-8-4 0,0 0 0 0,0 1-4 0,0 7 8 16,0-8-4-16,0 1 0 0,0-1-8 0,0 1 4 0,0 7 0 16,0-8 0-16,0 8-24 0,0 0 28 0,0 0-8 0,0 0 4 0,0-7 0 15,0 7 4-15,0 7-4 0,12-7 4 0,-12 0 0 0,0 8 4 16,0-8 0-16,13 7 4 0,-13 1 4 0,0-8 0 0,0 7-4 16,0 8 0-16,15-15-4 0,-15 16 0 0,0-8 4 0,0-1 0 15,-15 8 0-15,15-7 0 0,0 0-4 0,0-1 0 0,-13 2 0 16,13-2 0-16,-12 0-4 0,12-7-4 0,0 9 0 0,0-9 0 15,-16 0-4-15,16 0 0 0,-13 0 0 0,13-9-4 0,0 9 4 16,0-7-4-16,0 0 4 0,0 7-4 0,0-9 0 0,-12 2 0 0,12-1 0 16,0 8 0-16,0-8 0 0,0 2 0 0,0-3 0 0,0 9 0 15,12-7 0-15,-12 7 0 0,0-8-4 0,-12 8 0 0,24 0 4 16,-12 0 4-16,0 0-4 0,0 0 4 0,0 0-4 0,13 0 0 16,-13 0 4-16,0 0-4 0,16 0 8 0,-16 0 0 0,0 8 8 0,12-8 0 15,-12 0 0-15,0 0 0 0,0 0 0 0,0 0 0 0,13 7-24 16,-13-7 20-16,0 9 0 0,0-9 0 0,0 6-4 0,0-6-16 15,0 0-8-15,0 0-20 0,0 0-24 0,-13 0-32 0,13 8-32 16,0-8-44-16,0 0-68 0,-12 0-36 0,12-8 52 0,0 8 40 16,0 0 32-16,-16-6 36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6:21.5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38 0 79 0,'0'11'192'0,"0"-5"-4"15,0 1-12-15,0 2-20 0,0-2-4 0,0 0 0 16,0 2-16-16,0-2-16 0,0 9-12 0,0-8-16 0,0-8-16 0,0 6-16 16,0-6-8-16,0 8-12 0,0-8-8 0,0 0-4 0,0 0-8 15,0 0 0-15,0 0-8 0,0 0-4 0,0 0-12 0,0 0-12 16,0 0-16-16,0 0-20 0,0 0-32 0,0 0-28 0,0 0-24 0,0 0-36 16,-13-8-48-16,13 8-60 0,0 0 52 0,-15 0 48 15,15 0 32-15,-13 0 24 0,13 0 24 0</inkml:trace>
  <inkml:trace contextRef="#ctx0" brushRef="#br0" timeOffset="27514.6687">771 5721 23 0,'0'0'80'0,"0"0"-8"16,0 0 0-16,0 0-28 0,0 0-4 0,0 0-8 0,0 0 0 16,0 0-4-16,0 0 0 0,0 0 0 0,0 0-4 0,0 0 4 15,0 0 0-15,0 0-4 0,0 0 4 0,0 0-4 0,0 0 4 16,0 0 0-16,0 0 8 0,0 0 0 0,0 0 0 0,0 0 0 0,0 0 0 15,0 0 8-15,13 0-4 0,-13 0-4 0,0 0-8 0,16 0 4 16,-16 0-4-16,12 0 0 0,-12 0-4 0,13 0 8 0,2 0-4 16,-15 0-4-16,13 0 0 0,0 0 0 0,0 0 0 0,2 0 0 15,-2 0 0-15,0 0-4 0,2 0 0 0,-2 0-4 0,0 0 0 16,2 7 0-16,-2-7-4 0,13 0 4 0,-11 0 0 0,-2 0 4 16,15 0 0-16,-15 0 4 0,15 0-4 0,-15 0 4 0,15 7-4 0,-2-7 0 15,2 0 0-15,-2 0-4 0,2 0 0 0,0-7-4 0,-2 7 0 16,2 0 0-16,13-7-4 0,-15 7 0 0,15 0 0 0,-13-8-4 15,13 0-4-15,-15 8 4 0,15 0 0 0,0-7 0 0,-13-1 0 16,13 8 0-16,-2-9-4 0,-11 9 0 0,13 0 4 0,0-7-4 16,0 7 4-16,-15 0 0 0,15 0-4 0,-1 0 0 0,1 0 4 0,-12 0-4 15,11 0 4-15,1 0 0 0,-15-7 0 0,15 7 0 0,0 0 0 16,-13 0 0-16,11 0-4 0,-11-8 4 0,13 8 0 0,-13 0 0 16,11 0-4-16,-11 0 0 0,13 0 0 0,-13-8 0 0,-2 16 0 0,15-16 4 15,-13 8-4-15,-2 8 0 0,15-8 0 0,-13 0 0 16,-2 0 4-16,15-8-4 0,-13 8 4 0,-2 0-4 0,2-8 4 0,0 8-4 15,13-6 4-15,-15 6 0 0,2-9 0 0,-2 9-4 0,15-7 0 16,-13 0 0-16,0 0 0 0,11-2 0 0,-11 2 0 0,13-2 0 16,-13 2 0-16,10-2 0 0,-10 3 0 0,13 6 0 0,-13-8 0 15,11 1 0-15,-11-1 0 0,13 8 0 0,-13-8 0 0,11 8 0 16,-11-7 0-16,0 7 0 0,-2 0 0 0,2 0 0 0,-2-8-4 0,2 8 4 16,0 0 0-16,-2 0-4 0,2 0 8 0,-2 0-4 0,2 0 0 15,0 0 0-15,-2 0 0 0,-11 0 0 0,11 0-20 0,2 0 28 16,-2-8-4-16,-11 8 0 0,11 0 0 0,2-7 0 0,-15 7-4 15,15 0 0-15,-2-7 0 0,-11 7 4 0,11 0-4 0,-11-8 0 16,11 8 0-16,2 0 4 0,-15 0-4 0,15 0 0 0,-15 0 0 16,15 0-4-16,-15 0 4 0,15-9 0 0,-15 9 0 0,13 9 0 0,-11-18 0 15,-2 9 0-15,15 9 0 0,-15-9 0 0,-1 0 0 0,4 0 0 16,9 0 0-16,-12-9 0 0,3 9 0 0,-4 0 0 0,1 0 0 16,2 0-4-16,-2 9 4 0,0-9 0 0,2 0-4 0,-2 0 8 15,0 0 0-15,0 0-8 0,2 0 4 0,-2 0 4 0,0 0-4 16,2 0 0-16,-2 0 0 0,0 0 0 0,2 0 0 0,-2 0 0 0,0 0 0 15,0 0 0-15,-13 0 0 0,15 0 0 0,-2 0 0 0,0 8 0 16,2-8 0-16,-2 0 0 0,0 0 0 0,-13 0 0 0,15 0-4 16,-2 0 8-16,0 7-4 0,-13-7 0 0,13 0-4 0,2 0 8 0,-15 7-8 15,13-7 8-15,0 0-4 0,-13 0 0 0,15 8 0 16,-15-8 4-16,13 0-4 0,-13 0 0 0,13 0 0 0,-13 8-4 0,0-8 4 16,15 0 0-16,-15-8 0 0,0 16 0 0,0-8 4 0,0 0-4 15,0 0 0-15,0 0 0 0,13 0 0 0,-13 0 0 0,0 0 4 16,0 0 0-16,0 0-4 0,0 0 0 0,0 0-8 0,0 0 4 0,0 0 4 15,0 0-4-15,13 0 4 0,-13 0 0 0,0 0 0 16,0 0 4-16,0 0 0 0,0 0-4 0,0 0 4 0,0 0 4 0,0 0 0 16,0 0-4-16,0 0-4 0,0 0 8 0,0 7 4 0,0-7-4 15,0 0 4-15,0 0-4 0,0 0-4 0,0 0 0 0,0 0 0 16,0 0 0-16,0 0-4 0,0 0 0 0,0 0 0 0,0 0 0 16,-13 0-20-16,13 0-8 0,0 0-24 0,-13 0-32 0,13 0-32 15,-15 0-44-15,2-7-56 0,0 7-84 0,-2-8 36 0,2 8 48 0,-15 0 48 16,15 0 28-16,-13 0 28 0</inkml:trace>
  <inkml:trace contextRef="#ctx0" brushRef="#br0" timeOffset="37845.2593">487 1798 59 0,'0'0'72'0,"0"0"-4"0,0 0-4 16,0 0-20-16,0 0-8 0,0 8-4 0,0-8 0 0,0 0 0 15,0 0-8-15,0 0 0 0,0 0 0 0,0 0 0 0,0 0-4 16,0 0 8-16,0 0-8 0,0 0 0 0,0 0 4 0,0 0 0 15,0 0 0-15,0 0 0 0,0 0 0 0,0 0 0 0,13 0 4 0,-13 0 0 16,0 0 0-16,13 0-4 0,-13 0 0 0,15 0 4 0,-15 0 0 16,13 0 0-16,-13 0-4 0,13 0 0 0,2 0-8 0,-15 0 4 15,13 0-4-15,0 0 4 0,0 0 0 0,2 0-4 0,-15 0 0 0,13 0-4 16,0 0-4-16,2 0 0 0,-2 0 0 0,0 0 4 16,2 0-4-16,-2 0 0 0,-1-8 0 0,17 8 4 0,-17 0-8 0,1 0 0 15,3 0 0-15,-4 0 4 0,16 8-4 0,-15-8 0 0,0 0 0 16,15 0 0-16,-15-8 0 0,15 8 0 0,-15 0 4 0,15 0-4 15,-15 0 0-15,13-7 0 0,2 7 0 0,0 0 0 0,-15 0-4 16,15-6 0-16,-2 6 4 0,2-10 0 0,-2 10 0 0,2-7 0 16,0 7-4-16,-2-8 0 0,2 8 0 0,-2-8 4 0,15 8 0 15,-13-7-4-15,0 7 4 0,-2 0-4 0,2 0 0 0,-2 0 0 0,2 0 0 16,0 0 0-16,-2-8 0 0,2 8 0 0,-2 0 4 0,2 8 0 16,0-16-4-16,-2 8 4 0,15 0-4 0,-13-7 4 0,-2 7-4 15,2-8 4-15,-2 8 0 0,2-8 0 0,0 8 4 0,-2-7-8 16,14-3 0-16,-11 10 4 0,-4-6-4 0,3-1 4 0,0 7-4 15,-2-9 4-15,15 9-4 0,-13-7 0 0,-2 7 0 0,2 0 0 0,0 0 0 16,-2 0 0-16,2 0 4 0,-2-8 0 0,2 8 0 0,0 0 0 16,-2 0-8-16,2 0 4 0,-2 0 0 0,2 8 0 0,-15-8 4 15,15 0-4-15,-2 0 0 0,2 0-16 0,0 0 16 0,-2 0 4 16,-11 0 0-16,11 0-4 0,2 0 0 0,-2 0 4 0,-11 0 0 16,11 0 0-16,2 0-4 0,-15 0 4 0,15 0-4 0,-2 0 0 0,-11 0 4 15,11 0-4-15,2 0 4 0,-15 0-4 0,15 0 0 16,-2 0 4-16,-11 0-4 0,11 0 0 0,2 0 4 0,-15 0-8 0,15 0 4 15,-2 0 0-15,-11 0 0 0,11 0 0 0,2 0 0 0,0 0 0 16,-15 0 0-16,12 0 0 0,3 0 0 0,0-8 4 0,-2 8-4 16,2 0 0-16,-2 0 0 0,-11-6 0 0,11 6 0 0,2 0 0 0,0 0 0 15,-2-9 0-15,2 9 0 0,-2 0 0 0,-11 0 0 0,11 0-4 16,2 0 4-16,-2 0 0 0,-11-7 4 0,11 7-4 0,-11 0 0 16,11 0 0-16,-11 0 0 0,11 0 0 0,-13-7 0 0,2 7 0 0,11 0 0 15,-11-8 0-15,11 8 0 0,-11 0 4 0,-2-8-4 16,13 8 0-16,-11 0 4 0,11 0-4 0,-11-8 0 0,-2 8 0 0,15 0 4 15,-15 0-4-15,15 0 4 0,-15 0-4 0,13 0 0 0,-11 0 0 16,-2 0 0-16,15 0 0 0,-15 0 0 0,15 0 4 0,-15 0-4 16,0 0 0-16,15 0 0 0,-15 0 0 0,0 0 0 0,15 0 4 15,-15 0-4-15,2 0 0 0,-2 0 0 0,13 0 0 0,-11 0 0 16,-2 0 0-16,0 0 0 0,2-8 0 0,10 8 0 0,-9-7 4 16,-3 7 0-16,12 0-4 0,-9-6 0 0,-4 6 0 0,1-9 0 0,2 9 0 15,11-8 0-15,-11 8 0 0,-2 0 0 0,0-8 0 0,15 8 4 16,-15 0-4-16,0 0 0 0,2 0 4 0,-2-7-4 0,15 7 4 15,-15 0-4-15,0 0 0 0,0 0 0 0,2 0 4 0,-2 0-4 16,0 0-4-16,2 0 4 0,-2 0 0 0,-13 0 4 0,13 0-4 16,2 0 0-16,-2 0 4 0,-13 0-4 0,13 0 0 0,0 0-4 0,-13 0 8 15,0 0-8-15,15 0 4 0,-15 0 0 0,13 0 0 0,-13 0 4 16,0 0-4-16,0 0 0 0,0 0 0 0,13 0 0 0,-13 0-4 16,0 0-8-16,0 0 12 0,0 0 4 0,0 0 0 0,15 0 0 15,-15 0 0-15,0 0-4 0,0 0 0 0,0 0 0 0,0 0 0 16,0 0 0-16,0 0 0 0,0 0 4 0,0 0 0 0,0 0-4 0,0 0 0 15,0 0 0-15,0 0 4 0,0 0-4 0,0 0 4 0,0 0-4 16,0 0 0-16,0 0 4 0,0 0-8 0,0 0 0 0,0 0 0 16,0 0-8-16,0 0-12 0,0 0-16 0,-15 0-20 0,15 0-16 0,0 0-28 15,-13 0-20-15,13-8-44 0,-13 8-56 0,13 0 20 16,-15 0 40-16,2 0 28 0,0 0 24 0</inkml:trace>
  <inkml:trace contextRef="#ctx0" brushRef="#br0" timeOffset="34689.9816">2702 185 27 0,'0'-8'80'0,"0"8"-12"15,0 0-4-15,0 0-28 0,0 0-8 0,0 0 4 0,0 0-4 16,0 0-4-16,0 0 0 0,0 0 4 0,0 0-4 0,0 0-4 16,0 0 4-16,0 0 0 0,0 0 4 0,0 0 0 0,0 0 0 0,0 0 0 15,0 8 4-15,0-8 4 0,13 0-4 0,-13 8 0 16,0-2 0-16,0-6 0 0,0 10 0 0,0-3-4 0,0 9 0 0,0-9-4 15,0 0 4-15,0 9-4 0,0-2-4 0,0 2 0 0,0 0-4 16,0 0 0-16,0-2 4 0,0 8 0 0,0-6-4 0,0 0-4 16,0 7 0-16,0 0 0 0,0-9-4 0,0 9 0 0,0 0 0 15,0 1 4-15,0-1 4 0,0 0-4 0,0 0 0 0,0 0 0 16,0 0 0-16,0-1-4 0,0 9 0 0,0-8 0 0,0-1 0 16,0 1-4-16,0 0 0 0,0 0 4 0,0 0 0 0,0 0-4 0,0-1 0 15,0 2 0-15,0 7 0 0,0-8 0 0,0 0-16 0,0 1 20 16,0-2-4-16,0 8 0 0,0-8 0 0,0 2 0 0,0 7-4 15,0-8 4-15,0 7 0 0,0 0 0 0,0-6-4 0,0 6 0 16,0-7 4-16,0 7-4 0,-13 1 4 0,13 0 0 0,0-1-4 16,0-6 0-16,0 6 0 0,0 0 4 0,0-7-4 0,0 8-4 0,0 0 4 15,0-1 0-15,0-6 0 0,0 5 0 0,0-5 0 0,0 6 4 16,0 1 0-16,0-8-4 0,0 0 0 0,0 8 4 0,0-9-4 16,0 1 4-16,0 0-8 0,0 0 4 0,0 0 0 0,0 8 0 15,0-14 0-15,0 3 0 0,0 3 0 0,0 0 0 0,0-7 0 16,0 7 0-16,0 0-4 0,0-8 4 0,0 8 0 0,0-7 0 0,0-2 4 15,0 9-4-15,0 0 0 0,0-7-4 0,0-1 4 0,0 8 0 16,0-6 4-16,0-4-8 0,0 10 4 0,0-7 0 0,0 6-4 16,0-5 4-16,0 6-4 0,0-9 4 0,0 2 0 0,0-1 0 15,0 8 0-15,0-6 0 0,0-4 0 0,0 10 0 0,0-7 0 16,0-2 4-16,0 2 0 0,0 7-8 0,0-7 4 0,0-2-4 0,0 2 0 16,0-1 4-16,0 7 0 0,0-5 0 0,0-3 0 0,0 2 4 15,0 7-4-15,0-6 4 0,0-4 0 0,0 12-8 0,0-11 4 16,0 8 0-16,0-6 0 0,0 0-4 0,0 7 4 0,0-9 4 15,0 9 0-15,0-7-4 0,0 7 0 0,0-8-4 0,0 0 4 16,0 8 4-16,0-8-8 0,0 1 8 0,0 0-8 0,0-2 4 0,0-5-4 16,0 5 4-16,0 2 0 0,0-2-4 0,0-5 4 0,0 6-4 15,0-7 4-15,0 7 0 0,0-9 0 0,0 11 0 0,0-2 0 16,0 0 0-16,0-7 0 0,0 7 0 0,0 2 0 0,0-4 0 0,0 3 0 16,0 0 0-16,0-9 0 0,0 8 0 0,0 1 0 15,0-1 0-15,0-1 0 0,0 3 0 0,0-10 0 0,0 9 0 16,0-2 4-16,0 2-8 0,0 1 4 0,0-11 0 0,0 10 0 0,0-9 4 15,0 8-4-15,0-7-16 0,13 7 16 0,-13-8 4 0,0 9-4 16,0-8 0-16,0 0 4 0,0 0-4 0,0-2 0 0,0 3 4 16,0-2-4-16,0 0 0 0,0 2 0 0,0-9 0 0,0 7 0 0,0 0 0 15,0-7-4-15,0 9 8 0,0-9-4 0,0 0 0 16,0 7 0-16,0-7 0 0,0 0 0 0,0 0 0 0,13 0 0 0,-13 0 4 16,0 0-4-16,0 0 4 0,0 0-4 0,0 0 0 0,0 0-4 15,0 0 4-15,0 0-4 0,0 0 4 0,0 6 4 0,0-6-4 16,0 0 0-16,0 9-4 0,0-9 0 0,0 0 0 0,0 0 0 15,0 0-4-15,0 0-12 0,0 8-12 0,0-8-8 0,0 0-28 16,0 0-12-16,0 0-12 0,0-8-20 0,-13 8-36 0,13-9-52 0,0 3 20 16,0-1 36-16,-13-9 16 0,13 9 24 0</inkml:trace>
  <inkml:trace contextRef="#ctx0" brushRef="#br0" timeOffset="36172.0894">4945 1599 59 0,'0'0'76'0,"0"0"-16"0,0 8 0 16,0-8-20-16,0 0-4 0,0 0-4 0,0 0 0 0,0 0 0 0,0 0 4 15,0 0-4-15,0 0 0 0,0 0 0 0,0 0 0 16,0 0 0-16,0 0 0 0,0 0-4 0,0 0 4 0,0 0-4 0,0 0 4 15,0 0-4-15,0 0-4 0,0 0 0 0,0 0 0 0,0 0 0 16,13 0 8-16,-13 0 0 0,0 0-4 0,0 0 4 0,0 0-8 16,13 0 4-16,-13 0-4 0,0 0 0 0,13 8 4 0,-13-8 0 0,0 8 0 15,0 0 0-15,15-8 0 0,-15 7-4 0,13 9 0 0,-13-10 0 16,0 9-4-16,0 1 0 0,0 0 0 0,0-1-4 0,0 8 0 16,0 0-8-16,13-6 4 0,-13 4-4 0,0 2 0 0,0-1 0 0,0 1-4 15,0-1 0-15,0 2 0 0,0 0 0 0,15 5 0 16,-15-5 0-16,0 6-4 0,0-7 0 0,0 8 4 0,0-8-4 0,0 8 4 15,0 0-4-15,0-8 4 0,0 7-4 0,0 0 0 0,0 1 0 16,0-1 4-16,0 2-4 0,0-3 0 0,0 2 4 0,0-1-4 16,0 2 0-16,0 0 0 0,0-3 0 0,13 8 0 0,-13-5 0 15,0-2 0-15,0 1 0 0,0-2-4 0,13 11 4 0,-13-10 0 16,0 0 0-16,0 9 0 0,15-8 4 0,-15-2-8 0,0 2 4 16,13 1 0-16,-13-2-4 0,0 0 4 0,0 8 4 0,13-6-4 15,-13-2 0-15,0 0 0 0,0 1-4 0,0-8 4 0,0 7 0 0,0 1 4 16,0 1-4-16,0-10 0 0,0 8-4 0,0 1 4 0,0-8 0 15,0 7 0-15,0-7 0 0,0 0 4 0,15 0-4 0,-15 7-4 16,0-7 4-16,0 1-4 0,0-9 4 0,13 7 0 0,-13 1 0 16,13 0 0-16,-13-1 0 0,0-5 0 0,13 6 0 0,-13-8 0 0,15 8 0 15,-15-7-4-15,0 7 4 0,0-9 0 0,13 2-4 0,-13 7 4 16,0-9 0-16,0 10-4 0,0-1 4 0,0-8 0 0,0 8 0 16,0 0-16-16,0-2 16 0,0 3 4 0,0-1 0 0,0 0-4 15,0 1 0-15,0-1 0 0,0 0-4 0,0 0 8 0,0 0-4 16,0 7 0-16,0-7-4 0,0 0 0 0,0-8 4 0,0 8 0 0,0 1 0 15,0-9 0-15,0 6 0 0,0-5-4 0,0 0 4 0,0 7 0 16,0-8 0-16,0 0-4 0,0 8 0 0,0-8 4 0,0 1-4 16,0 7 4-16,0-7 0 0,0-2-4 0,0 9 0 0,0-7 0 15,0 7 0-15,0-8 0 0,0 0 0 0,0 8 4 0,0-8-4 16,0 1 4-16,0 7 0 0,0-9 0 0,0 2-4 0,0 0 0 0,0-9 0 16,0 9 4-16,0-1-8 0,0 0 0 0,0-7 4 0,0 7 0 15,13-7-8-15,-13-1 4 0,0 7 4 0,0-5-4 0,15-2 0 16,-15 2 0-16,0-2 0 0,0 9 0 0,0-9 4 0,0 0 0 15,0 2-4-15,0-2 4 0,0 0-4 0,13 9 4 0,-13-9 0 16,0 0 0-16,0 10 0 0,0-10 0 0,0 9 0 0,0-9 0 0,-13 9 0 16,26-9 4-16,-13 7-4 0,0 2 0 0,0-7 4 0,0 7 0 15,0-2 0-15,0 1-4 0,0-7 0 0,0 7 0 0,0 0 0 16,0-8 4-16,0 1-4 0,0 8 4 0,0-16 0 0,0 7-4 16,0 2 4-16,0-2-4 0,0 0 0 0,0 2 4 0,0-2 0 15,13-7 0-15,-13 7 0 0,0 3 0 0,0-4 0 0,0 1 0 0,0-7 0 16,15 7 0-16,-15 2 0 0,0-1 0 0,0 7-4 0,0-8 4 15,0 1 0-15,0-1 0 0,0 1-4 0,0 0 8 0,0-1-4 16,0 1 0-16,0-2 4 0,0 3-8 0,0-1 4 0,0-8 0 0,0 8 0 16,0-1 0-16,0-7 0 0,0 9 0 0,0-2 0 15,0-7 0-15,0 7 4 0,13-7-4 0,-13 0 0 0,-13 0 0 16,13 0 0-16,13 7 0 0,-26-7 4 0,13 0-8 0,0 0 4 0,0 0 0 16,13 0 0-16,-13 0-4 0,-13 0 0 0,13 0 0 0,0 0 0 15,0 0-4-15,0 0-8 0,0 0 0 0,0 0-24 0,0 0 8 16,0 0-4-16,0 0-8 0,0 0-8 0,0 0 0 0,0 0-4 15,0 0-8-15,0 0-8 0,0 0-12 0,0 0-36 0,0 0-36 16,0 0 8-16,0 0 32 0,-15 0 24 0</inkml:trace>
  <inkml:trace contextRef="#ctx0" brushRef="#br0" timeOffset="33319.7685">269 1654 7 0,'0'0'76'0,"0"0"-16"0,13 0-4 0,-13 0-28 16,0 0-4-16,0 0 0 0,0 0 0 0,0 0-4 0,0 0-4 0,0 0-4 15,0 0 0-15,15 0 4 0,-15 0 0 0,0 0-4 0,0 0 4 16,0 0-4-16,0 0 0 0,0 0 4 0,0 0 0 0,0 0 0 16,0 0 0-16,0 0 4 0,0 0 12 0,0 0-4 0,0 0 0 0,0 0-4 15,0 0 4-15,13 0 4 0,-13 0 0 0,0 0 4 0,0 6 0 16,0-6-4-16,0 8-4 0,0-8 0 0,0 7-4 0,0 2 0 16,0-2-4-16,0-1 8 0,0 4-4 0,0 5-4 0,13-7-4 15,-26 7 0-15,13 0-4 0,0 0 4 0,13 1 4 0,-13 7-4 16,0-8 0-16,0 0 0 0,0 8 0 0,0-7 0 0,0 7-4 15,0-1 0-15,0 1 0 0,13-7 0 0,-13 7-4 0,0 0 4 0,0-9 0 16,0 9 0-16,0 0-4 0,0 2 4 0,0-4 0 0,0-5 0 16,0 6-4-16,0 1 0 0,0 0 0 0,0-7 4 0,0 7-4 15,0 0 0-15,0-8-4 0,0 8 0 0,0 0 0 0,0 0-4 16,0-7 4-16,0 7 0 0,0 0 0 0,0-2-4 0,0 3 4 16,0-1 0-16,0 0 0 0,0 0 0 0,0 0 0 0,0-1-4 0,0 2 4 15,0-1 0-15,0-1-4 0,0 1 0 0,0-1 0 0,0 9 4 16,0-8-4-16,15 0 0 0,-15 8 0 0,0-8 0 0,-15 0 0 15,30 0 4-15,-15-1-4 0,0 9 4 0,0-8-8 0,0 0 4 16,0 0 0-16,0 0 4 0,0-7-4 0,0 6 0 0,13 1 0 16,-13 0 0-16,0-7 0 0,0 7 0 0,0 0 0 0,0-8 0 0,13 8 0 15,-13 0 0-15,0-8 0 0,0 8 0 0,0-8 0 0,0 8 0 16,0-7 4-16,0 7-4 0,0-1 0 0,0-6 0 0,0-1 4 16,0 8-24-16,0-8 24 0,0 1 0 0,0-2-4 0,0 2 0 15,0 7 0-15,0-7 0 0,15-2 0 0,-15 2 0 0,0-1 4 16,0-8-4-16,0 17 0 0,0-16 4 0,0 6-4 0,13 2-4 0,-13 0 4 15,0-2 0-15,0 2 0 0,0 7 0 0,13-8 0 0,-13 0 0 16,0 1 0-16,0-1 0 0,0 1 0 0,0 7 0 0,0-9 0 16,0 2 0-16,0 7 0 0,0-9 0 0,0 1 0 0,0 9 0 0,0-8 0 15,0-1 0-15,0 0 0 0,0 0 0 0,0 1-4 16,0-3 0-16,15 4 4 0,-15-1 0 0,0-2 0 0,0 2 0 0,0 0 0 16,0-1 0-16,13 0 0 0,-13 1 0 0,0-1 0 0,0-8 0 15,0 9 0-15,13-2 0 0,-13 2 0 0,0 0-4 0,0-2 4 16,0 2 0-16,0 7 0 0,0-8-4 0,0 1 4 0,0-1 0 15,0 7 0-15,0-6 0 0,0-2 0 0,0 2 0 0,0 6 0 16,0-5 0-16,0-2 0 0,0 0 0 0,0 8-4 0,0-8 4 16,13 1 0-16,-13 0 0 0,0-2-4 0,0 2 4 0,0-2 0 0,15-5-4 15,-15 5 0-15,0 3 4 0,0-2 0 0,13-8 0 0,-13 9 0 16,0-9-4-16,0 8 8 0,13-7-8 0,-13-2 4 0,0 11 0 16,0-9 0-16,0 8 0 0,0-9 4 0,15 0-4 0,-15 9 0 15,0-9-4-15,0 9 4 0,0-9 0 0,0 9 0 0,0-8-4 16,13-1 4-16,-13 0 0 0,0 9 0 0,0-8 0 0,0-1 0 0,0 1 0 15,0-1 0-15,0 1-4 0,0-2 4 0,0 3-4 0,13-2 4 16,-13 9-4-16,0-7 4 0,0-2-4 0,0 0 4 0,0 9 0 16,0-2 0-16,0-6 0 0,15 7 0 0,-15 2 0 0,0-3 0 15,0 2 0-15,0-2-4 0,0 2 4 0,0-2 0 0,0 2 0 16,0 9 0-16,0-19 0 0,0 9-4 0,0 1 4 0,0-9 0 0,0 9-4 16,0-9 4-16,13 8 0 0,-13-7-4 0,0 0 4 15,0-1-4-15,0 2 4 0,0-9 0 0,0 7-4 0,0 0 0 0,0-7 4 16,0 9 0-16,0-9-4 0,0 7 4 0,0-7 4 0,0 7-4 15,0-7 0-15,0 10 0 0,0-4 0 0,0-6 0 0,0 7 0 16,0-7-4-16,0 7 4 0,0 2 0 0,0-9 0 0,0 8 0 0,0-1 4 16,0-7-4-16,0 8 0 0,0-1 0 0,0-7 0 0,0 8 4 15,0-8-4-15,0 7-4 0,0-7 4 0,0 0-4 0,0 0 4 16,0 8 0-16,0-8 0 0,0 0 0 0,0 0 0 0,0 0 0 0,0 0-4 16,0 0 4-16,0 0 0 0,0 0 0 0,0 0 0 0,0 0 0 15,0 0 0-15,0 0 0 0,0 0 0 0,0 0 0 0,0 0 0 16,0 0 0-16,0 0 0 0,0 0-4 0,0 0-4 0,0 0 0 15,0 0 0-15,0 0-8 0,0 0-12 0,0 0-4 0,0 0-16 16,0 0-8-16,0 0-16 0,0 0-16 0,-13 0-12 0,13 0-36 16,0 0-56-16,0 0 8 0,-15 0 36 0,15-8 28 0,0 8 24 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36.3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1F7CD1-DEAE-4DEB-ABDA-79643602F9A6}" emma:medium="tactile" emma:mode="ink">
          <msink:context xmlns:msink="http://schemas.microsoft.com/ink/2010/main" type="inkDrawing" rotatedBoundingBox="2758,12387 3341,12318 3344,12335 2760,12404" shapeName="Other">
            <msink:destinationLink direction="with" ref="{456EB024-CB82-4358-8E92-B41BB8731427}"/>
          </msink:context>
        </emma:interpretation>
      </emma:emma>
    </inkml:annotationXML>
    <inkml:trace contextRef="#ctx0" brushRef="#br0">15 60 43 0,'0'0'104'0,"0"0"-16"0,-15 0-4 15,30 0-20-15,-15 0 0 0,0 0-8 0,13 0-4 0,-13 0 0 16,0 0-16-16,13 0 24 0,2 0-4 0,-15 0 0 0,13 0-4 16,0 0-8-16,2 0-4 0,-2 0-8 0,0 0-8 0,15 0 0 0,-15-7-4 15,0 7-8-15,15 0 0 0,0-8-4 0,-15 0 0 16,28 8-12-16,-15-7-20 0,2 7-32 0,0-9-20 0,-2 2-24 0,15 7-52 15,-13-7-52-15,13 7 40 0,0 0 28 0,-2-7 24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36.2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6EB024-CB82-4358-8E92-B41BB8731427}" emma:medium="tactile" emma:mode="ink">
          <msink:context xmlns:msink="http://schemas.microsoft.com/ink/2010/main" type="inkDrawing" rotatedBoundingBox="2942,12065 3100,12582 2869,12653 2711,12135" semanticType="callout" shapeName="Other">
            <msink:sourceLink direction="with" ref="{9B1F7CD1-DEAE-4DEB-ABDA-79643602F9A6}"/>
          </msink:context>
        </emma:interpretation>
      </emma:emma>
    </inkml:annotationXML>
    <inkml:trace contextRef="#ctx0" brushRef="#br0">54 62 23 0,'0'-7'72'0,"0"7"0"0,13-9-16 16,-13 2-24-16,0 0 0 0,0 7 4 0,13-10 0 0,-13 4 0 15,0-1 0-15,0 7 4 0,0-8 4 0,0 8 4 0,0-8 4 0,0 8 0 16,0 0 8-16,0 0 0 0,0-9 4 0,0 9-8 15,0 0 0-15,0 0 0 0,0 0-4 0,0 0 0 0,0 0-8 0,0 0-4 16,0 0-8-16,0 0 0 0,0 9-8 0,0-1-4 0,0-8 4 16,0 8-4-16,0-1-4 0,0-1-16 0,-13 11 16 0,13-1 0 15,0-2 0-15,0 2-4 0,-13-1 4 0,13 8-4 0,0-8-4 0,-13 8 0 16,13-1 0-16,0 3 4 0,-15-2-8 0,15-9 0 16,-13 9 0-16,13-7 0 0,0 8 0 0,0-10-4 0,0-6-4 0,0 7 8 15,0 0-4-15,0-7 0 0,0-1 0 0,0 0 4 0,0-7-4 16,0 9 4-16,0-9-4 0,0 0 0 0,0 0-4 0,0 0 0 15,0-9 4-15,-13 2-4 0,13 0 4 0,0-1-4 0,0-7 0 16,0 0 0-16,0-1 4 0,0 1-4 0,0 0 4 0,0-8 0 16,0 7 0-16,0-8-4 0,0 2 4 0,0 6 0 0,0-6 0 0,13-1 0 15,-13 8 0-15,0-8 0 0,0 8 0 0,0-1 0 0,0 2 0 16,13 5 0-16,-13 2 0 0,0 0 0 0,15-3-4 0,-15 4 8 16,0-1-4-16,13 7-4 0,-13 0 4 0,0 0 0 0,13 0 4 0,-13 0-4 15,13 0 0-15,-13 7 4 0,15-1-4 0,-15 4 0 16,13-3-4-16,0 9 8 0,-13-9-20 0,15 9 20 0,-2-2 0 0,-13 3-4 15,13 5 4-15,2-6 0 0,-2 6 0 0,-13 1-4 0,13 0 0 16,-13 0 0-16,15 0 4 0,-15 0 0 0,13 1-4 0,-13-2 4 16,13 0-4-16,-13 1 0 0,0 0-4 0,13-7 0 0,-13-2-4 0,0 2-8 15,0 0-12-15,0-9-8 0,0 1-12 0,0 0-4 0,0-1-16 16,0-7-20-16,0 6-12 0,0-6-8 0,0 0 0 16,0-6-36-16,-13 6-40 0,13-7 12 0,-13-1 32 0,13 0 28 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37.7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7599022-9C6F-4ADD-8CD1-ADFC6F4B0E8F}" emma:medium="tactile" emma:mode="ink">
          <msink:context xmlns:msink="http://schemas.microsoft.com/ink/2010/main" type="inkDrawing" rotatedBoundingBox="9800,8699 10183,8055 10689,8356 10306,9000" semanticType="callout" shapeName="Other">
            <msink:sourceLink direction="with" ref="{5A9EF1EC-174B-48F3-9774-53CAA7C07742}"/>
            <msink:sourceLink direction="with" ref="{E09CFAA9-CC0D-4E2B-9A21-6C5B655AF2A8}"/>
          </msink:context>
        </emma:interpretation>
      </emma:emma>
    </inkml:annotationXML>
    <inkml:trace contextRef="#ctx0" brushRef="#br0">499 3 27 0,'0'0'104'0,"-13"0"-4"0,13 0-8 16,0-7-28-16,-15 7-4 0,2 7 0 0,0-7-4 0,13 8 4 0,-15 0-4 16,-10-1 0-16,12 9-4 0,-3-2 4 0,-9 2 0 0,-3 0-4 15,-1 0 0-15,4 5-8 0,-3 3 4 0,2-1 0 0,-2 7 0 16,0-7 0-16,15 6 0 0,-13 4 0 0,-2-11-8 0,0 8 0 16,15 2-4-16,0-9-4 0,-2 7-4 0,2-7 0 0,13 0-8 15,-13 7 0-15,13-7 0 0,13 0-4 0,-13-8 0 0,13 2-4 0,2 5 0 16,-2-15-4-16,15 9 0 0,-2-9 0 0,2 0-4 0,-2 2-4 15,15-9-4-15,0 0-8 0,-13-9-8 0,13 2-20 0,0 0-24 16,13-2-20-16,-14-5-36 0,1-2-28 0,0-7-40 0,-15 8-72 0,15-8 40 16,0-7 36-16,-13 7 36 0,-2-7 32 0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04.0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9C9DAA-049E-4592-BFB7-844E008C0CCB}" emma:medium="tactile" emma:mode="ink">
          <msink:context xmlns:msink="http://schemas.microsoft.com/ink/2010/main" type="writingRegion" rotatedBoundingBox="12616,1872 17485,1896 17478,3534 12608,3511"/>
        </emma:interpretation>
      </emma:emma>
    </inkml:annotationXML>
    <inkml:traceGroup>
      <inkml:annotationXML>
        <emma:emma xmlns:emma="http://www.w3.org/2003/04/emma" version="1.0">
          <emma:interpretation id="{F1C847B8-DB99-45E8-96B1-81EF41A6E366}" emma:medium="tactile" emma:mode="ink">
            <msink:context xmlns:msink="http://schemas.microsoft.com/ink/2010/main" type="paragraph" rotatedBoundingBox="12616,1872 17485,1896 17478,3534 12608,3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F4DD4A-6973-4BB5-8FD6-D181D6F84E8D}" emma:medium="tactile" emma:mode="ink">
              <msink:context xmlns:msink="http://schemas.microsoft.com/ink/2010/main" type="line" rotatedBoundingBox="12616,1872 17485,1896 17478,3534 12608,3511"/>
            </emma:interpretation>
          </emma:emma>
        </inkml:annotationXML>
        <inkml:traceGroup>
          <inkml:annotationXML>
            <emma:emma xmlns:emma="http://www.w3.org/2003/04/emma" version="1.0">
              <emma:interpretation id="{6E1A106E-4D47-4E9C-8610-0840E7797193}" emma:medium="tactile" emma:mode="ink">
                <msink:context xmlns:msink="http://schemas.microsoft.com/ink/2010/main" type="inkWord" rotatedBoundingBox="12616,1872 13992,1879 13984,3518 12608,3511"/>
              </emma:interpretation>
            </emma:emma>
          </inkml:annotationXML>
          <inkml:trace contextRef="#ctx0" brushRef="#br0">-623-2571 91 0,'13'-7'108'0,"-13"-1"-4"0,0 8-16 16,0-7-28-16,0 7-8 0,0-9 0 0,15 9 4 0,-15 0 0 15,0 0 4-15,0 9 0 0,13-2 0 0,-13-7 0 0,13 15-8 16,-13-7 4-16,12 7-8 0,-12 8-4 0,16-7-4 0,-3 14-8 16,-1-7-4-16,-12 15-8 0,16-7-4 0,-3 7 0 0,-1 1-4 15,-12 6 0-15,16-7-4 0,-3 8 0 0,-13 1-4 0,12-3 0 0,-12-5 0 16,0 7 4-16,0-8-4 0,13 1-4 0,-13-2 0 0,0-6 0 16,0 0 0-16,0 0 0 0,0-8 0 0,0-9 4 0,0 9-4 15,0-6 4-15,0-11 0 0,0 2 0 0,0 0-4 0,0-8 0 0,0 0-4 16,0-8 4-16,-13 0-4 0,13 2 4 0,0-11 0 15,-12 3 0-15,12-9-4 0,-13 0 0 0,13-8 4 0,0-7 0 0,-16 0-4 16,16-1 4-16,-12-14-4 0,-1-1 0 0,13 1 4 0,0-2 0 16,0-5 0-16,0-1-4 0,0-1 4 0,0 1 4 0,0 8 0 15,0-8-4-15,13 7 0 0,-13 0 4 0,12 1-4 0,-12 7 0 16,16 8 0-16,-3-1 8 0,-1 8-4 0,-12 2-4 0,13 6 4 16,2 1 4-16,-2-2 0 0,0 8 0 0,-13-6-4 0,15 6 0 0,-2 9 4 15,0-9-4-15,2 3 0 0,-2-4 0 0,0 10 4 16,0-2-4-16,15 2-4 0,-15-8 4 0,2 7 0 0,-2 8 0 0,15-8-4 15,-15 1 0-15,0 7 4 0,2 0-4 0,11 7 0 0,-13-7 4 16,2 8 0-16,-2 0 0 0,0 7-4 0,-13-8 4 0,15 9-4 16,-15 1 0-16,13-4-4 0,-13 3 4 0,0-1 0 0,-13 8 0 0,13 0 0 15,0-8 0-15,-15 8 0 0,2-1-4 0,0 10 0 0,-2-18-8 16,2 9-8-16,-13 1-8 0,11-9-16 0,2 8-12 0,0-8-20 16,-2 2-16-16,2-3-16 0,0-6-12 0,-2 6-52 0,2-14-32 15,13 9 28-15,-13-9 40 0,13 7 20 0</inkml:trace>
          <inkml:trace contextRef="#ctx0" brushRef="#br0" timeOffset="794.3901">125-1960 63 0,'0'0'120'15,"0"0"-8"-15,0 0-12 0,0 0-28 0,0-7-4 0,0 7 4 0,0 7-4 16,0 2-8-16,0-2-4 0,0 0-8 0,0 2-4 0,0-1-8 16,0 7 0-16,13-1-12 0,-13 2 4 0,0-1-4 0,0 8-8 15,0-7-4-15,13 7 4 0,-13 0-8 0,0 0 0 0,13 0-4 16,-13-1 0-16,0-7 4 0,0 8-8 0,0-7 0 0,0-1 4 0,0 1-4 15,0-9 4-15,15 9-4 0,-15-9 4 0,0 0-4 0,0 2-4 16,0-9-4-16,0 0-4 0,0 0-4 0,-15-9 0 0,15 2-8 16,15 0 0-16,-15-1-8 0,0-7 0 0,0-1 4 0,0-7 0 15,0 0 4-15,0 0 0 0,0 1 8 0,0-1 0 0,0-9 0 16,0 2 8-16,0-2 0 0,0 3 0 0,0-1 4 0,0-2 4 16,0 9 0-16,0-7 0 0,0 0 4 0,0 5 0 0,0 4 0 15,0-3 8-15,0 3-4 0,-15-2 4 0,15 7 4 0,0 0 0 0,0 9 0 16,0-8 0-16,0 8 4 0,0-2-4 0,0 2-8 0,0 7 4 15,0 0 0-15,0-8 4 0,0 8-4 0,0 0 0 0,0 8 8 16,0-8-32-16,0 0 32 0,15 7-4 0,-15 2 0 0,0-9-4 16,13 7 0-16,-13 0 0 0,13 1-4 0,-13-1-4 0,15-7 4 15,-2 7-4-15,0 2 0 0,2-2 0 0,-2 2-4 0,0-2 4 0,0 1-4 16,2 0 0-16,-2-1 4 0,15 0-4 0,-15-7-4 0,15 0 4 16,-15 7 0-16,13-7 0 0,-11 0 0 0,11 0 0 0,2 0 0 15,0 0 4-15,-15 9-4 0,13-9-4 0,-11 0 4 0,11 0 4 0,-11-9-4 16,11 9 0-16,-11 9-4 0,-2-9 4 0,0 0 0 15,-13 7 0-15,12-7 0 0,-12 8 0 0,16-8 0 0,-16 8 0 0,0-1 8 16,0-1-4-16,0 5-8 0,0-5 4 0,0 9 0 0,0-7 0 16,0 7 0-16,0 1 0 0,0-9 0 0,0 9 8 0,-16-2 0 15,32 3-4-15,-16 5 4 0,0-6 0 0,0-1 4 0,0 6 0 16,0-4 0-16,-16-2 0 0,16 8 0 0,0-7 0 0,0 7 0 0,0-9-4 16,0 9 8-16,0-7-4 0,16-1 4 0,-16 0 0 0,0 7 0 15,0-5 0-15,0-2-4 0,0 1 0 0,0-2 4 0,13 2-4 16,-13 0 0-16,0-2 0 0,0 3-4 0,0-11 0 0,0 10 4 15,12-9 0-15,-12 1 4 0,0 0-4 0,0-1 8 0,0-7 4 16,0 8 0-16,0-8 0 0,0 0-4 0,0 0 0 0,-12 7-4 16,12-7-4-16,-13-7 0 0,13 7 0 0,-16 0 0 0,16 0-4 0,-12 0 4 15,-1 0-4-15,0-8-4 0,-2 8-4 0,2 0 4 0,-15-7 0 16,15 7 0-16,-15-8 0 0,15 0 0 0,-13 1-4 0,11-1 4 16,-11 8 0-16,11-14 0 0,-11 3 0 0,11 5-4 0,2-1 0 15,-13 0 0-15,11-2 0 0,2 9-4 0,0-7-4 0,-2 0-8 16,2 7-12-16,0-9-24 0,13 9-16 0,-15 0-20 0,2-7-32 15,13 7-20-15,0 0-16 0,0 0-60 0,0 0-28 0,0 0 44 0,0 0 44 16,0 0 28-16,13 0 20 0</inkml:trace>
        </inkml:traceGroup>
        <inkml:traceGroup>
          <inkml:annotationXML>
            <emma:emma xmlns:emma="http://www.w3.org/2003/04/emma" version="1.0">
              <emma:interpretation id="{CC62ED55-EF48-4C1B-BB4A-D03514D3FF1D}" emma:medium="tactile" emma:mode="ink">
                <msink:context xmlns:msink="http://schemas.microsoft.com/ink/2010/main" type="inkWord" rotatedBoundingBox="14882,2455 15482,2458 15480,2832 14881,28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109.5535">1646-2517 103 0,'0'8'120'0,"15"-8"0"15,-15 0 0-15,0 7-20 0,13 0 8 0,-13-7-12 0,0 9 0 16,13-9 0-16,0 7-4 0,2-7-24 0,-15 7 24 0,13-7 0 15,0 9-8-15,15-9-4 0,-15 0-8 0,15 0-16 0,-15 0-4 0,15 0-16 16,-15 0-4-16,15 0-4 0,-2 0-8 0,2 0-4 0,0-9-4 16,-2 9-4-16,2-7-4 0,-3 7-16 0,4 0-16 0,-1 0-16 15,-3 0-16-15,3 0-20 0,-15 0-8 0,0 0-20 0,15 0-12 16,-28 0-8-16,13-7-8 0,2 7-44 0,-15 0-44 0,0 7 28 16,0-7 44-16,-15 0 28 0,2 0 16 0</inkml:trace>
          <inkml:trace contextRef="#ctx0" brushRef="#br0" timeOffset="1288.0669">1728-2188 87 0,'0'7'136'0,"-13"1"-8"15,13-1 0-15,0-7-24 0,13 7 0 0,-13-7 0 0,0 9-4 0,13-9 0 16,-13 0-4-16,15 7-4 0,-15-7-8 0,13 0 0 0,-13 0-8 16,13 0-4-16,2 0-8 0,-2 0-12 0,15 0-12 0,-15 0 0 15,13-7-12-15,2 7-8 0,-15 0-4 0,15-9-20 0,0 2-24 0,-15 7-32 16,12-7-28-16,4 7-32 0,-17-8-32 0,17 1-24 15,-17 0-76-15,4-2 4 0,9 2 44 0,-12-1 40 0,2 0 32 0,-2-7 28 16</inkml:trace>
        </inkml:traceGroup>
        <inkml:traceGroup>
          <inkml:annotationXML>
            <emma:emma xmlns:emma="http://www.w3.org/2003/04/emma" version="1.0">
              <emma:interpretation id="{0B0CE079-54E9-4DC2-85F0-D2E5C28567B7}" emma:medium="tactile" emma:mode="ink">
                <msink:context xmlns:msink="http://schemas.microsoft.com/ink/2010/main" type="inkWord" rotatedBoundingBox="16480,2033 17485,2038 17478,3474 16473,346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08.103">3453-2685 7 0,'0'0'96'0,"-13"0"-8"16,13 7-4-16,-13-7-20 0,13 0 0 0,-15 0 0 0,2 0 0 0,13 0 0 16,0 0 4-16,-13 0-4 0,13 0-4 0,-12-7 0 0,12 7-8 15,-16 0 0-15,16-8 0 0,-12 8-8 0,12-8 0 0,-13 2 0 16,13-3-4-16,0 1-4 0,-16 1 0 0,16-1 0 0,0-7 0 16,0 7 0-16,0-7 0 0,0 0-4 0,0-1 4 0,0 9 4 15,0-10-4-15,16 11-4 0,-16-10-4 0,13 9 0 0,-13-2 4 0,12-5 0 16,-12 6-4-16,16 0-4 0,-4 2 4 0,1-3-8 15,0 2-4-15,2-1-4 0,-2 8 0 0,0 0 4 0,2-8-8 0,-2 8 0 16,15 8 0-16,-15-8-4 0,0 8 4 0,0-1-4 0,2 2 0 0,-2 5 0 16,0 1-4-16,15 1 0 0,-15 0 4 0,-13 5-4 15,15 2 4-15,-2 1-4 0,0 8 4 0,-13-3-4 0,0 2 4 0,0 6-4 16,0 2 0-16,0-1 4 0,0 8-4 0,-13-7 0 0,0 15 0 16,-2-9 0-16,2 0 0 0,-15 10 0 0,15-10 0 0,-15 9 4 15,2-9-4-15,-2 8 0 0,2-8-4 0,-2 3 4 0,-13-11 0 16,16 3 0-16,9-2 0 0,-9-8 0 0,-3 1 0 0,15-8 0 15,-3 0 0-15,4-9 0 0,-1 2-4 0,0-9 0 0,13 2 8 0,0-9-4 16,0 0 0-16,0-9-4 0,0 2 4 0,13 0 0 0,-13-9 0 16,13 0-4-16,-1 2 4 0,4-2 4 0,-16 1-24 0,13-2 24 15,-1 3 0-15,4-1-4 0,-3-1 4 0,-1 2-4 0,4 5 4 16,-4 3 0-16,1-2 4 0,0 8 0 0,2 0 4 0,-15 0 8 16,13 8 0-16,0-2 4 0,2 3 8 0,-15-2-12 0,13 9-20 15,0-1 0-15,2 0 0 0,-2 0 0 0,0 8 0 0,0 0 0 16,2-7 0-16,-2 7 0 0,0 0 0 0,15-1 0 0,-15 1 0 0,15 0 0 15,-15 0 0-15,15 0 0 0,-2 0 0 0,-11-7 0 0,11 7 0 16,2-9 0-16,0-8 0 0,-2 11 0 0,2-9 0 0,-2 0 0 16,2-8 0-16,0 0 0 0,11-8 0 0,-11 0 0 0,-15-9 0 15,28 4 0-15,-26-3 0 0,11-7 0 0,2 1 0 0,-15-9 0 0,15 0 0 16,-15 1 0-16,0 0 0 0,2-9 0 0,-15 9 0 0,13-9-44 16,-13 9-52-16,0-1-24 0,0 1-24 0,-13-2-32 0,13 2-24 15,-15 7-80-15,2 2 12 0,-15-3 48 0,15 8 44 0,-15 0 32 0,2 9 28 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2:14.34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1356D5-73E2-4363-B86E-35070F973A9C}" emma:medium="tactile" emma:mode="ink">
          <msink:context xmlns:msink="http://schemas.microsoft.com/ink/2010/main" type="inkDrawing" rotatedBoundingBox="4783,5184 7488,12078 6153,12602 3449,5708" semanticType="callout" shapeName="Other">
            <msink:sourceLink direction="with" ref="{A7FB821D-DD4A-4DA5-AB82-806FA29D13BE}"/>
            <msink:sourceLink direction="with" ref="{727258A7-7C74-416A-B264-2ACE345355F7}"/>
          </msink:context>
        </emma:interpretation>
      </emma:emma>
    </inkml:annotationXML>
    <inkml:trace contextRef="#ctx0" brushRef="#br0">-11 3610 39 0,'0'0'80'0,"0"0"-12"0,0 0 0 0,0-9-32 16,0 9-4-16,0 0-4 0,0-7 0 0,0 7 4 0,0-7-8 16,0 7 0-16,0-9-4 0,0 2 0 0,0 7 0 0,0-7 0 15,0 0 0-15,0-2 0 0,0 3 4 0,0-2 0 0,0-1 0 16,0 2-16-16,0-1 20 0,0 0-4 0,0-7 4 0,0 8 0 0,0-9 0 16,0 9-4-16,0-9 0 0,0 1 4 0,0 6 0 0,0-4-4 15,13-10 8-15,-13 7-4 0,0 0 0 0,0-6-12 0,13 7 4 16,-13-9-8-16,0 1 4 0,0 0 0 0,15-1-8 0,-15 2-4 15,0-1 4-15,0-8-4 0,0 9 0 0,0-9 4 0,0 1-4 16,0 1-4-16,0 5 8 0,0-7-4 0,13-1 4 0,-13 3-4 0,0-2 4 16,0 1-8-16,0 0 8 0,0-2-4 0,13-6-4 0,-13 8 4 15,0 0-4-15,0-2 4 0,13 1 0 0,-13-7-4 0,0 8 8 16,0-1-4-16,15-6 0 0,-15 5 0 0,0 1 0 0,0 2 0 16,0-9-4-16,0 6 4 0,0 2 0 0,13 0-4 0,-13 1 4 15,0 4-4-15,0-5 0 0,0 0 0 0,0 7 4 0,0-9-4 0,0 9 0 16,0 0 0-16,0 1 0 0,0-1 0 0,13 0 0 0,-13 0 4 15,0 0 0-15,0-1-4 0,0 2 0 0,0-1 0 0,15 0-20 16,-15 0 24-16,0 0 0 0,0-8 0 0,13 8 0 0,-13-8-4 16,0 9 0-16,0-9 0 0,0 1 0 0,0 7 4 0,13-7-4 15,-13-1 0-15,0 0 0 0,0 1 0 0,0 6 0 0,0 0 0 0,0-5 0 16,0 6 0-16,0 1 0 0,0-2 0 0,0 2 0 0,0 6 0 16,0-7 4-16,0 0-4 0,0 9 0 0,0-9 0 0,0 7 0 15,0-7 0-15,0 8 0 0,0-8 0 0,-13 6 0 0,13-5 0 16,0-1 0-16,0 0 0 0,0 9 0 0,0-9 0 0,0 0 0 15,0 0 0-15,0 7 0 0,0-7 0 0,0 1-4 0,0 6 4 0,0-7 0 16,0 7 0-16,0 2 0 0,0-9 0 0,0 7 0 0,0 1 0 16,0-8 0-16,-13 8 0 0,13 1 0 0,0-3 0 0,0 1 0 15,0-5 0-15,0 5 0 0,-15 1 0 0,15-1 0 0,0-8-4 0,0 10 4 16,0-1-4-16,0-1 4 0,0-7 0 0,0 9 0 16,0-2 0-16,0-7 0 0,0 7 0 0,0 2-16 0,0-10 20 15,0 9-4-15,0 0 4 0,0-8 0 0,0 7-4 0,0 2 0 0,0-1 0 16,0-2 0-16,0 10 0 0,0-9 4 0,0 2-4 0,0 6 0 15,0 0 4-15,0-7-4 0,0 7 0 0,0 0-4 0,0 1 4 16,0-1 0-16,0 0 4 0,0 1-4 0,0 7 0 0,0-7 0 0,0-2 0 16,0 2 0-16,0 0 0 0,0-2 0 0,0-5 0 15,0 14 0-15,0-17 0 0,0 11 0 0,0-2 0 0,0-7-4 0,0 6 4 16,0-5 0-16,0 6-4 0,0-6 0 0,0 5-4 0,0 2 8 16,0-1 0-16,0 0-4 0,0 2 4 0,0-4 0 0,0 3 0 15,0 0-4-15,0-2 4 0,0 9-4 0,0 0 4 0,0-7-4 16,0 7 4-16,0 0 0 0,0 0 0 0,0 0-4 0,0 0 0 15,0 0 12-15,0 0-8 0,0 0 0 0,0 7-4 0,0-7 4 0,0 0 0 16,0 0-4-16,0 0 0 0,0 0 8 0,0 9-4 0,0-9 0 16,0 0 0-16,0 0 0 0,0 7-16 0,0-7 20 0,0 7-4 15,0-7 0-15,0 0 0 0,0 10 4 0,0-10-4 0,0 0 4 16,0 0-4-16,0 6 0 0,0-6 4 0,0 8 0 0,0-8-4 16,0 8 4-16,0-1 0 0,0-7 0 0,0 9 0 0,0-3 0 0,0-6 0 15,0 8 0-15,0 0 0 0,0-1 0 0,0 0 0 16,0 2 0-16,15 6 0 0,-15-7 0 0,0-2 0 0,13 11 0 0,-13-10-4 15,0 9 4-15,13-9 0 0,-13 9 0 0,0-2 0 0,15 2 0 0,-15-9 0 16,13 9-4-16,-13-1 0 0,0 1 4 0,13-2 0 16,-13 2-4-16,0 0 4 0,13-2 0 0,-13 2 0 0,15 7 0 0,-15-8 0 15,13-1 4-15,0 10-4 0,-13-8 4 0,15-1 0 0,-15 8 8 16,13-7 0-16,0 7 0 0,-13-1 0 0,15-7 0 0,-15 8-4 16,13-1 4-16,0 2-4 0,-13 0 0 0,15-10 0 0,-2 9-4 15,0 0 0-15,-13 0 4 0,13 8-8 0,2-8 4 0,-2 0-4 0,0 0 0 16,-13 7-12-16,15-7 16 0,-2 6 0 0,-1 3 0 15,4-9 0-15,-16 10 0 0,13-4 0 0,-1 1 0 0,1 0 0 0,3-8-4 16,-16 10 4-16,12-2-4 0,1 2 4 0,2-1-4 0,-15-2 0 16,13-6 4-16,0 8 0 0,2-8-4 0,-15 7 0 0,13 0 0 15,0-8 0-15,0 2-4 0,-13 0 4 0,15 6 0 0,-2-7-8 16,0 1 8-16,-13-2-4 0,15 1 4 0,-15 0-4 0,13 0 0 16,0 0 0-16,-13 0 0 0,15 2 0 0,-2-12 0 0,-13 10 0 0,13 0 4 15,-13 0-4-15,13 0 0 0,-13 0 0 0,15 0-4 0,-15-1 4 16,13 1 0-16,0-7 0 0,-13 7 0 0,0 0 0 0,15 0 0 15,-15-8 0-15,13 8 0 0,-13-8 0 0,13 9 0 0,-13-10 0 16,15 1 0-16,-15 9 0 0,13-8 0 0,-13-2 0 0,13 2 0 16,0-1 0-16,-13 8 4 0,0-6-4 0,15-4 0 0,-2 3 0 0,-13-1 0 15,13 0 0-15,-13 0 0 0,15 0 0 0,-15 1 0 0,13 7 0 16,-13-8 0-16,13 1 4 0,-13-1-4 0,0-1 0 0,15 10 0 16,-15-8 4-16,13-2-4 0,-13 9-4 0,13-7 4 0,-13-1-4 0,13 2 4 15,-13 4 0-15,15-6 0 0,-15 1 0 0,13 0 4 16,-13-2-8-16,13 2 4 0,-13 0 0 0,0-2 4 0,15 2-4 0,-15-1 0 15,13 0 0-15,-13-7 0 0,0 7 0 0,13 1 0 0,-13-1 0 16,15-8 0-16,-15 9 0 0,0 0-4 0,0-2 4 0,13-5 0 16,-13 5 0-16,0 2 0 0,13-2-4 0,-13-5 4 0,0 6 4 15,13 0-4-15,-13-1 0 0,0 3 0 0,0-2 0 0,15-7 0 0,-15 7 0 16,13 0 0-16,-13 2 0 0,0-4 0 0,13-4 0 16,-13 7 0-16,15-2 4 0,-15 1-8 0,0 1 4 0,13-1 0 0,-13-1 0 15,13-5 0-15,-13 6 4 0,15 1-8 0,-15-2 4 16,13 2 4-16,-13 1-4 0,13-11 0 0,-13 10 0 0,15-2 0 0,-15 2 0 15,0-1 4-15,13 1-4 0,-13-1 0 0,0-7-4 0,13 6-12 0,-13 2 20 16,0 0 0-16,13-2-4 0,-13 2 4 0,0-1-4 16,0 0 0-16,15 1 0 0,-15-1 4 0,0 0-4 0,13 0 0 0,-13 1 0 15,0 0 4-15,13-2-4 0,-13 2 4 0,0 7-4 0,0-9-4 16,15 1 4-16,-15 2 0 0,0 6 0 0,13-8 0 0,-13 0 0 16,0 8 0-16,13-8 0 0,-13 2-4 0,15 5 4 0,-15-8 0 0,0 9-4 15,0-8 4-15,13 9 0 0,-13-8 4 0,13-1-8 16,-13 8 8-16,0-9-4 0,13 8 0 0,-13-5 0 0,0 6 0 0,15-8-4 15,-15 8 4-15,0-7 0 0,13 7 0 0,-13-9 0 0,0 9 4 16,13-7-8-16,-13 0 8 0,15 6-4 0,-15-7-4 0,0 8 4 16,0-7 0-16,13-1 0 0,-13 8 0 0,13-7 0 0,-13-2 0 0,0 9 4 15,0-7 0-15,15-2-8 0,-15 3 4 0,0 5-4 16,0-6 8-16,13-1 0 0,-13 0-4 0,0 0 0 0,13 1-4 16,-13 0 4-16,0-2 4 0,0 2-8 0,13-2 4 0,-13 2 4 0,0 0-4 15,0-1 0-15,15 0 0 0,-15 8 0 0,0-8 0 0,13-1-4 16,-13 2 4-16,0 0 0 0,0 0 0 0,13-2 0 0,-13 9 0 15,15-7 4-15,-15-2-4 0,0 3-4 0,13 6 4 0,-13-9 0 0,0 2 0 16,12-2-4-16,-12 11 4 0,16-9-4 0,-16 5 4 16,13-5 0-16,-13 7-4 0,12-9 4 0,-12 10 4 0,13-8-4 0,-13 7 0 15,16-9 0-15,-16 9 4 0,12 1-8 0,1-9 4 0,-13 7 0 16,15 1 0-16,-15 0 0 0,13 0 0 0,-13 0-4 0,13 0 4 16,2 0-4-16,-15-7 8 0,13 6 0 0,0 1 0 0,0 0-4 15,-13 0 0-15,15 0 0 0,-2 0 0 0,0-1 0 0,2 2 0 16,-2-1 0-16,-13-8 0 0,13 8 0 0,2 0-4 0,-2-6 4 0,0 5 0 15,0 1 0-15,-13-9 4 0,15 9-4 0,-2-7-4 0,0-2 4 16,2 10 0-16,-15-8 0 0,13-2 0 0,0 9 0 0,2-7 0 16,-15 7 0-16,13-8 0 0,0 8 0 0,-13-8 0 0,13 0 0 0,-13 8 0 15,15-7 0-15,-2 7 0 0,-13-9 0 0,13 1 0 0,-13 9 0 16,15-8-4-16,-15-1 4 0,13 0 0 0,-13 8 0 0,13-8 0 16,-13 2 0-16,15-4 0 0,-15 3 0 0,13-7 0 0,-13 12 0 15,13-12 0-15,-13 5 0 0,0 2 0 0,15 0 0 0,-15-1 0 16,13 0 0-16,-13-7-4 0,0 7 4 0,13 0 0 0,-13 2 0 0,13-4 0 15,-13-4-4-15,15 5 0 0,-15 2 4 0,0-1 0 16,13-8 0-16,-13 9 0 0,0-1 0 0,13 1 0 0,-13-9-4 0,15 8 4 16,-15 1 0-16,0-9 0 0,0 9 0 0,13-10 0 0,-13 11 0 15,0-3 0-15,13-5-4 0,-13 6 8 0,15-7-4 0,-15-1 0 16,0 10 0-16,0-11-4 0,13 9 4 0,-13-7 0 0,13 7 0 16,-13-7 0-16,0 7-4 0,13-8 8 0,-13 9-4 0,15-9-4 0,-15 8 8 15,0-7-4-15,13 8 0 0,-13-9 0 0,13 9 0 16,-13 0 0-16,0-9 0 0,15 1 0 0,-15 7 0 0,13-7 0 0,-13 7-4 15,0-6 4-15,13-3-4 0,-13 2 0 0,0 0 4 0,15-1 0 16,-15 0 4-16,0 2-4 0,0-2 0 0,13 0 4 0,-13-7-4 16,0 9-4-16,0-3 4 0,0-6 0 0,13 8-4 0,-13-8 4 0,0 9 4 15,0-9-4-15,0 7 0 0,0 0 0 0,0-7 0 0,0 9 0 16,13-2-4-16,-13-7 4 0,0 8 0 0,0-8 0 0,0 7 4 16,0-7-4-16,0 8 4 0,0-8-4 0,0 6-4 0,0-6 4 15,15 0 0-15,-15 9 0 0,0-9 0 0,0 0 0 0,0 0 0 16,0 0 0-16,0 0 0 0,-15 0 4 0,30 8-4 0,-15-8-4 15,0 0 8-15,0 0-4 0,0 0 0 0,0 0 0 0,0 8 0 0,0-8 0 16,0 0 0-16,0 7 0 0,0-7 4 0,0 6-4 0,0 4 0 16,0-10 0-16,0 0-4 0,0 7 8 0,0-7-4 0,0 0-4 15,0 7 0-15,0-7-4 0,0 0 0 0,0 0-4 0,0 0-16 16,0-7-24-16,0 7 0 0,-15-7-8 0,15-3-28 0,-13 4-32 0,0-1-20 16,13-9-48-16,-13 7-48 0,-2-5 36 0,2-1 44 15,0-8 32-15,-2-1 16 0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02.0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1DD9D1B-EE93-496D-9A25-D355D7CE2B31}" emma:medium="tactile" emma:mode="ink">
          <msink:context xmlns:msink="http://schemas.microsoft.com/ink/2010/main" type="inkDrawing" rotatedBoundingBox="5243,9635 5972,10877 5931,10900 5203,9659" semanticType="strikethrough" shapeName="Other">
            <msink:sourceLink direction="with" ref="{CBB2DE6D-8312-4776-9B3F-C3AB2D9BDBAD}"/>
          </msink:context>
        </emma:interpretation>
      </emma:emma>
    </inkml:annotationXML>
    <inkml:trace contextRef="#ctx0" brushRef="#br0">-1883-1998 51 0,'-15'-22'84'16,"2"-2"-8"-16,0 10-4 0,-2-3-24 0,15 3-24 0,-13 5 12 0,13 2-8 15,-12 0 0-15,12 7 0 0,0-9-4 0,0 9 0 16,0 0 4-16,0 0-4 0,0 9 4 0,12-2-4 0,1-7 0 0,-13 16 4 16,15-2-4-16,-2 3 0 0,0-3-4 0,2 10 4 0,11-2 0 15,-13 1-4-15,2 0 0 0,11 16 0 0,2-9-4 0,-15 8 0 16,15 1-8-16,-2 7-4 0,2-1 4 0,0 0-4 0,-2 9-4 0,2-8 4 15,-2 8-8-15,2-1 0 0,0 9-4 0,-2-8-8 0,2-1-16 16,-2 0-8-16,2 0-12 0,0-6-8 0,-2 6 0 0,2-7-24 16,-2-1-48-16,2-7-20 0,-15 2 24 0,15-3 24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02.2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6FB26D-82D2-4AFC-ACD2-97EF241CFEA6}" emma:medium="tactile" emma:mode="ink">
          <msink:context xmlns:msink="http://schemas.microsoft.com/ink/2010/main" type="inkDrawing" rotatedBoundingBox="5815,9498 6479,10660 6408,10700 5744,9539" semanticType="callout" shapeName="Other">
            <msink:sourceLink direction="with" ref="{E09CFAA9-CC0D-4E2B-9A21-6C5B655AF2A8}"/>
            <msink:sourceLink direction="with" ref="{8A3C2191-403E-48EB-85C1-02C34F1A65A0}"/>
          </msink:context>
        </emma:interpretation>
      </emma:emma>
    </inkml:annotationXML>
    <inkml:trace contextRef="#ctx0" brushRef="#br0">-1354-2112 67 0,'-13'-23'84'0,"0"0"-12"0,13-2-8 0,-15 4-20 16,15 6-4-16,0-1 0 0,0 9-4 0,0-8 0 0,0 15 4 0,15-8-4 16,-15 8-4-16,13 8-4 0,-13-1-4 0,13 1 4 0,2 7 0 15,-2 0 0-15,0 8 8 0,0-8-4 0,2 17 0 0,-2-2-4 16,15 0-4-16,-15 1-4 0,15 7-4 0,-15 0 0 0,15 8 0 15,-15 0-4-15,13 0-4 0,2 6-8 0,0 3 0 0,-2-2-4 16,2 1-4-16,-2-1-16 0,2 1-16 0,0-1-12 0,-2 9-8 0,2-16-4 16,-2 7 4-16,15-8-16 0,-26 1-28 0,10-7-36 0,4-1 0 15,-4-8 28-15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2:55.2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E68A3B-C049-4F9B-B31C-8D032BC70EF6}" emma:medium="tactile" emma:mode="ink">
          <msink:context xmlns:msink="http://schemas.microsoft.com/ink/2010/main" type="inkDrawing" rotatedBoundingBox="5040,11926 5707,12078 5648,12339 4981,12188" semanticType="callout" shapeName="Other">
            <msink:sourceLink direction="with" ref="{E20B7049-B693-4D5D-A304-9F6AB817D84A}"/>
          </msink:context>
        </emma:interpretation>
      </emma:emma>
    </inkml:annotationXML>
    <inkml:trace contextRef="#ctx0" brushRef="#br0">177 100 31 0,'0'-7'96'0,"-12"-2"-12"15,-1 2-4-15,13 7-28 0,-16-7-4 0,4-2-4 0,12 1 0 16,-13 8 0-16,-2 0-8 0,15-6 0 0,-13 6-4 0,13 0 0 0,-13 0-4 16,-2 6 0-16,15-6 0 0,0 8-4 0,-13-8 8 0,13 9-12 15,-13-2 0-15,13 0 8 0,-13 2-4 0,13-2-4 0,0 8 8 16,0-7-4-16,0-2 0 0,-15 11 0 0,15-9-8 0,0-1 0 16,0 9 4-16,0-9-4 0,0 9-4 0,15-9 0 0,-15 0-4 15,13 2-4-15,-13-2 0 0,13 0 0 0,-13 1 0 0,13 1 0 16,2-9-4-16,-2 0 0 0,0 6 4 0,2-6-4 0,-2 0 4 0,-1 0-4 15,4 0 4-15,-3-6 0 0,-1 6-4 0,1-9 0 0,3 1 0 16,-4 1 0-16,1 0 0 0,2-2 0 0,-15-5 0 0,13 5-4 16,-13-5 0-16,0 4 4 0,13-3 0 0,-13-3 0 0,-13 1 0 15,13 0-4-15,0 7 0 0,-13-8 4 0,13 2 0 0,-15 5 0 16,15-5 0-16,-13 5 0 0,1 2 4 0,-4 0-4 0,3-2 0 0,13 2 0 16,-12 7 0-16,-1-7-4 0,-3 7 4 0,4 0 0 0,12 7 0 15,-13 0 0-15,13-7 0 0,-15 9 0 0,15 5 0 0,0-5 0 16,0-3 4-16,0 11-4 0,0-10 0 0,0 9 4 0,0-9-4 15,15 8-4-15,-15-7 0 0,13 7 4 0,-1-7 4 0,-12 0-8 16,16-1 4-16,-3-1 0 0,-1 4 0 0,1-3 0 0,15-7 0 0,-15 7 0 16,2-7 0-16,11 0 4 0,-11 0 8 0,-2 9 0 0,13-9-8 15,-11 0 4-15,11 0 0 0,-11 0 4 0,11 0-4 0,-11 0 0 16,11 0-4-16,-13 0 4 0,15 7-4 0,-15-7 0 0,15 7 0 16,-15 2 0-16,2-9-4 0,-2 7-4 0,0 0-12 0,0-7-12 15,2 8-24-15,-2-8-20 0,0 9-16 0,-13-9-16 0,15 0-32 0,-2 0-56 16,-13 0 16-16,13-9 28 0,-13 1 28 0,0 1 28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2:06.3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B2DE6D-8312-4776-9B3F-C3AB2D9BDBAD}" emma:medium="tactile" emma:mode="ink">
          <msink:context xmlns:msink="http://schemas.microsoft.com/ink/2010/main" type="writingRegion" rotatedBoundingBox="5059,10969 4479,8087 5752,7831 6331,10714">
            <msink:destinationLink direction="with" ref="{E20B7049-B693-4D5D-A304-9F6AB817D84A}"/>
            <msink:destinationLink direction="with" ref="{E09CFAA9-CC0D-4E2B-9A21-6C5B655AF2A8}"/>
            <msink:destinationLink direction="with" ref="{21DD9D1B-EE93-496D-9A25-D355D7CE2B31}"/>
            <msink:destinationLink direction="with" ref="{DB0ABC43-A1F0-4EBF-9384-F325F8B1A478}"/>
            <msink:destinationLink direction="with" ref="{03306847-6392-4919-AA0F-6E15A5C0AEC2}"/>
          </msink:context>
        </emma:interpretation>
      </emma:emma>
    </inkml:annotationXML>
    <inkml:traceGroup>
      <inkml:annotationXML>
        <emma:emma xmlns:emma="http://www.w3.org/2003/04/emma" version="1.0">
          <emma:interpretation id="{3933C49A-F2F0-41EF-B113-74CF4F59A0D4}" emma:medium="tactile" emma:mode="ink">
            <msink:context xmlns:msink="http://schemas.microsoft.com/ink/2010/main" type="paragraph" rotatedBoundingBox="5059,10969 4479,8087 5752,7831 6331,107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CC6E4B-E7C1-4401-A483-C528E57D80F4}" emma:medium="tactile" emma:mode="ink">
              <msink:context xmlns:msink="http://schemas.microsoft.com/ink/2010/main" type="line" rotatedBoundingBox="5059,10969 4479,8087 5752,7831 6331,10714"/>
            </emma:interpretation>
          </emma:emma>
        </inkml:annotationXML>
        <inkml:traceGroup>
          <inkml:annotationXML>
            <emma:emma xmlns:emma="http://www.w3.org/2003/04/emma" version="1.0">
              <emma:interpretation id="{8A3C2191-403E-48EB-85C1-02C34F1A65A0}" emma:medium="tactile" emma:mode="ink">
                <msink:context xmlns:msink="http://schemas.microsoft.com/ink/2010/main" type="inkWord" rotatedBoundingBox="5059,10969 4479,8087 5752,7831 6331,10714">
                  <msink:destinationLink direction="with" ref="{7212598B-C83A-46D1-A7F9-E5B991D6377D}"/>
                  <msink:destinationLink direction="with" ref="{636FB26D-82D2-4AFC-ACD2-97EF241CFEA6}"/>
                  <msink:destinationLink direction="with" ref="{C1FDB2D7-B196-485C-8A0C-9EE6F1D35D71}"/>
                  <msink:destinationLink direction="with" ref="{A13239D5-5393-4F38-80A9-2BABCBC02925}"/>
                  <msink:destinationLink direction="with" ref="{FE4DE544-C44D-4F79-80B5-34716C36B827}"/>
                  <msink:destinationLink direction="with" ref="{8E09113D-C18B-4FC1-B187-DA730DFC015F}"/>
                  <msink:destinationLink direction="with" ref="{B5CD8355-B978-4E19-9748-F6EA903DD895}"/>
                  <msink:destinationLink direction="with" ref="{0E16A337-67BE-4E3B-BED8-FAFA1AA4E168}"/>
                </msink:context>
              </emma:interpretation>
            </emma:emma>
          </inkml:annotationXML>
          <inkml:trace contextRef="#ctx0" brushRef="#br0">-1244-2235 7 0,'0'0'108'0,"0"-7"-8"0,0 7-8 0,0 0-24 15,0-8 4-15,0 8-4 0,0-7 0 0,0 7 0 0,0 0 4 16,0 0-8-16,0 0 0 0,0 0-4 0,0-8-4 0,0 8 0 15,0 0-4-15,0 0 4 0,0 0 0 0,0 0-4 0,0 0 0 16,0 0 0-16,0 0 0 0,0 0 4 0,0 0-4 0,0 0 0 0,0 8-4 16,0-8 4-16,0 0-24 0,0 7 20 0,0 1-4 0,0-8-4 15,0 7-8-15,0 1 0 0,0 7-4 0,-15-7 0 0,15-1-4 16,0 7 0-16,0 3-4 0,0-2 0 0,-13 1-4 0,13-2-8 16,-13 2-8-16,13 7 0 0,-15-7 0 0,15 6 0 0,-13-6 0 15,13 7 0-15,-13-8 0 0,0 7 0 0,13-6 0 0,-15 7 0 16,2-7 0-16,13 6 0 0,-13-7 0 0,-2 9 0 0,15-9 0 0,-13 0 0 15,13-8 0-15,-13 9 0 0,-2-2 0 0,15-5 0 0,-13-2 0 16,13 2 0-16,-13-2 0 0,0 2 0 0,13-3 0 0,-15-6 0 16,15 8 0-16,-13-8 0 0,0 0 0 0,13 0 0 0,-15 0 0 15,15 0-8-15,-13-8 4 0,13 8 0 0,-13-6 0 0,13 6-4 16,-15-16 0-16,15 16 0 0,-13-16 0 0,13 7 0 0,-13 2 0 0,13 0 0 16,0 0 0-16,-13-9 0 0,13 9 4 0,0-9 0 0,0 9 0 15,0 0 4-15,0-10-4 0,0 10 0 0,0-1 4 0,0 0-4 16,0 1 4-16,0 0-20 0,0-2 24 0,0 2-4 0,0 0 4 15,13 0-4-15,-13-2 0 0,0 9 4 0,0-7-4 0,13-2 0 16,-13 2 0-16,13 7 0 0,-13 0 0 0,0-9 4 0,15 9 0 0,-15 0 0 16,13-6 0-16,-13 6 0 0,13 0 4 0,-13 0 4 0,15 0 0 15,-15 0 0-15,13 0-4 0,-13 0 4 0,13 6 0 0,-13-6 0 16,15 9 0-16,-15-9-8 0,13 7-4 0,-13-7 0 0,13 9 0 16,0-2 0-16,-13 2 0 0,15-2 0 0,-15 0 0 0,13 0 0 15,0 9 0-15,-13-9 0 0,15 1 0 0,-2 7 0 0,0-8 0 0,-13 10 0 16,15-10 0-16,-2 9 0 0,0-9 0 0,0 9 0 0,-13-2 0 15,15-7 0-15,-2 9 0 0,0-7 0 0,2 7 0 0,-2-2 0 16,0-7 0-16,2 1 0 0,-2 7 0 0,15-7 0 0,-28 0 0 16,26 6 0-16,-13-6 0 0,2 0 0 0,-2 0 0 0,0-8 0 15,2 0 0-15,-2 7 0 0,0-7 0 0,2 0 0 0,-15 0 0 0,13 0-28 16,0 0-120-16,0-7-48 0,-13-1-56 0,0 0-84 0,15 0 52 16,-15-6 52-16,0-2 40 0,0 1 40 0,0 0 24 0</inkml:trace>
          <inkml:trace contextRef="#ctx0" brushRef="#br0" timeOffset="28915.2961">-1993-1623 3 0,'0'0'68'16,"0"0"-4"-16,0 0-8 0,0 0-28 0,0 0-8 0,0 0 4 16,0 0-12-16,0 0 0 0,0 0 0 0,0 0 4 0,0 0-8 15,0 0 4-15,0 0-4 0,0 0 0 0,0 0 0 0,0 0-4 0,0 0 8 16,0 0-4-16,0 0-4 0,0 0 4 0,0 0 4 0,0 0 4 15,0 0 0-15,0 0 0 0,0 0 0 0,0 0 4 0,0 0 4 16,0 0 0-16,0 0 4 0,0 0 4 0,0 0 0 0,0 0 4 16,0 0 4-16,0 0-16 0,0 0 24 0,0 0 0 0,0 0 0 15,0 0 0-15,0 0-4 0,0 0 4 0,0 0 0 0,0 0 0 16,0 0 0-16,0 0 4 0,0 0-4 0,0 0 4 0,0 0 4 16,0 0 4-16,0 0-4 0,0 0-4 0,0 0 4 0,0 7-8 15,0-7 0-15,0 9-4 0,0-9-4 0,0 7 0 0,0 0-4 0,0 3-4 16,0-4 0-16,0 1-4 0,0 0 4 0,0 2-8 0,13 6 0 15,-13-7 0-15,0 7-20 0,0 0-4 0,16-7 0 0,-16 7 0 16,0-9 0-16,12 11 0 0,-12-2 0 0,0-6 0 0,13 5 0 16,-13 2 0-16,15-2 0 0,-15 2 0 0,0 0 0 0,13-1 0 15,-13 0 0-15,0 0 0 0,13 8 0 0,-13-9 0 0,15 11 0 0,-15-9 0 16,13 5 0-16,-13 2 0 0,13 0 0 0,-13-7 0 0,13 7 0 16,-13-8 0-16,15 8 0 0,-15-6 0 0,13 5 0 0,0-7 0 15,-13 0 0-15,15 0 0 0,-15 0 0 0,13-7 0 0,-13 7 0 0,13-8 0 16,-13 9 0-16,15-8 0 0,-15-1 0 0,13 2 0 0,-13-2 0 15,13 0 0-15,-13-7 0 0,0 9 0 0,13-9 0 0,-13 0 0 16,0 0 0-16,0 7 0 0,0-7 0 0,0 0 0 0,0 0 0 16,0 0 0-16,0 0 0 0,0 0 0 0,0 0 0 0,0 0 0 15,0 0 0-15,0 0 0 0,0 0 0 0,0 0 0 0,0 0 0 16,0-7 0-16,0 7 0 0,0 0 0 0,0-9 0 0,0 9 0 16,0-7 0-16,0 7-20 0,0-7-48 0,0-2-8 0,-13 9-16 0,13-7-8 15,0-1-12-15,-13 1 0 0,13-2-12 0,-13 2-8 0,13 0 0 16,0-1 4-16,-15 8-32 0,15-16-28 0,-13 9 0 0,0 7 32 15,13-15 32-15,-15 8 24 0</inkml:trace>
          <inkml:trace contextRef="#ctx0" brushRef="#br0" timeOffset="29423.566">-2153-1019 3 0,'0'0'104'0,"0"0"-4"0,0 0-8 0,0 0-28 15,0 0 0-15,0 0 0 0,0 0 0 0,0 0-4 0,0 0 4 16,0 0 0-16,0 0-4 0,0 0 0 0,0 0-8 0,0 0 0 16,0 0 0-16,0 0 8 0,0 0 0 0,0 0 4 0,0 0 4 0,0-7 0 15,0 7 0-15,0 0 0 0,13-8 0 0,-13 8-4 16,13-8-8-16,-13 1 0 0,13-2 0 0,-13 9 0 0,15-13 0 0,-2 3-8 15,0 3 0-15,2 0-4 0,-2-2-24 0,-1 2-20 0,4 0 0 16,-3-1 0-16,-1 0 0 0,17 1 0 0,-17-10 0 0,1 10 0 0,15 0 0 16,-15-1 0-16,15 0 0 0,-15 0 0 0,15-7 0 0,-15 15 0 15,15-14 0-15,-15 7 0 0,15-2 0 0,-15-7 0 0,13 9 0 16,-11-2 0-16,-2 3 0 0,0-9 0 0,2 7 0 0,-2 0 0 16,0 1 0-16,2-1 0 0,-2 0 0 0,-13 1 0 0,13 0 0 15,0 7 0-15,-13-8 0 0,0-1 0 0,0 2 0 0,15 7 0 0,-15 0 0 16,0 0 0-16,0 0 0 0,0-7 0 0,0 7 0 15,0 0 0-15,0 0 0 0,0 0 0 0,0 0 0 0,0 0 0 0,0 0 0 16,0 0 0-16,0 0 0 0,0 0 0 0,0 0 0 0,0 0 0 16,0 0 0-16,0 0 0 0,0-9 0 0,0 9 0 0,0 0 0 15,0 0 0-15,0 0 0 0,0 0 0 0,0 0 0 0,0 0 0 16,0 0 0-16,0 0 0 0,0 0 0 0,0 0 0 0,0 0 0 0,0 0 0 16,0 0 0-16,0 0 0 0,0 0 0 0,0 0 0 0,0 0 0 15,0 0 0-15,0 0 0 0,0 0 0 0,0 0 0 0,-15 0 0 16,15 9-120-16,0-9-36 0,0 0-36 0,0 7-32 0,-13-7-84 15,13 7 36-15,-13-7 48 0,13 9 36 0,-13-1 36 0,13-1 32 16</inkml:trace>
          <inkml:trace contextRef="#ctx0" brushRef="#br0" timeOffset="-793.317">-1202-2624 19 0,'0'0'60'0,"0"0"-4"15,0 0-8-15,0 0-24 0,0 0-4 0,0 0 0 0,0 0-4 16,0 0-4-16,0 0 0 0,0 0 4 0,0 0-4 0,0 0 4 16,0 0-4-16,0 0 4 0,0 0-4 0,0-9-20 0,0 9 24 15,0 0 0-15,0 0 4 0,0 0-4 0,0 0 4 0,0 0 0 16,0 0 0-16,0 0 0 0,0 0-4 0,13 0 4 0,-13 0 4 15,0 0 0-15,0 0 0 0,0 0 0 0,0 0 4 0,0 0-4 16,0 0 0-16,0 0 4 0,-13 0 4 0,13 0 0 0,0 0 4 16,0 0-8-16,0 0 4 0,0 0 8 0,0 0-8 0,0 0 0 0,0 0 4 15,0 0-4-15,0 0 0 0,0 0 0 0,0 0 4 0,0 0-4 16,0 0 4-16,0 0-4 0,0 0 4 0,0 0 0 0,0 0-4 16,0 0 0-16,0 0 0 0,0 0 0 0,0 0 4 0,0 0-8 0,-15 0 0 15,15 0 4-15,0 0 0 0,0 0-4 0,-13 0 0 16,13 0-4-16,0 0 0 0,0 0 4 0,-13 0-8 0,13 0-4 0,0 0 0 15,0 0 0-15,0 0 0 0,0 0 4 0,0 0-4 0,0 0 0 16,-15 0 0-16,15 0 0 0,0 0-4 0,0 0 4 0,0 0 0 16,-13 0 0-16,13 0 0 0,0 0-16 0,-13 0 20 0,13 0-8 0,0 0-8 15,-15 0-4-15,15 0 0 0,0 0 0 0,0 0 0 16,-13 0 0-16,13 9 0 0,-13-9 0 0,13 0 0 0,-13 7 0 0,13-7 0 16,0 0 0-16,-15 7 0 0,15 1 0 0,-13-8 0 0,0 0 0 15,13 8 0-15,-15-8 0 0,15 0 0 0,-13 0 0 0,13 7 0 16,-13-7 0-16,13 0 0 0,0 0 0 0,-15 8 0 0,15-8 0 0,-13 0 0 15,13 0 0-15,0 9 0 0,-13-9 0 0,13 7 0 0,-13-7 0 16,13 7 0-16,-15 1 0 0,15 0 0 0,0-8 0 0,-13 8 0 16,0-2 0-16,13 3 0 0,-15-2 0 0,2 0 0 0,0 0 0 15,13 2 0-15,-15-2 0 0,2 2 0 0,0-2 0 0,0-1 0 16,-2 3 0-16,2-1 0 0,13-1 0 0,-13 1 0 0,-2 0 0 16,15-1 0-16,-13 1 0 0,0 0 0 0,13-1 0 0,-15-7 0 0,15 8 0 15,0-1 0-15,0 2 0 0,-13-2 0 0,13 0 0 0,0 2 0 16,-13-2 0-16,13 0 0 0,0 2 0 0,-13-2 0 0,13 7 0 15,0-5 0-15,-15 5 0 0,15-5 0 0,-13 6 0 0,13-7 0 16,-13 7 0-16,13-7 0 0,-15 7 0 0,15-8 0 0,0 1 0 16,0-2 0-16,-13 3 0 0,13-1 0 0,0 0 0 0,0-1 0 0,0 2 0 15,0-2 0-15,0 0 0 0,0-7 0 0,0 7 0 16,0-7 0-16,0 9 0 0,0-2 0 0,0 0 0 0,0-7 0 0,0 9 0 16,0-2 0-16,0 0 0 0,0 2 0 0,0-1 0 0,0-8 0 15,0 7 0-15,0 0 0 0,0 1 0 0,0 0 0 0,0 0 0 16,0-1 0-16,0 1 0 0,0-1 0 0,0 1 0 0,0-2 0 0,-13 3 0 15,13-9 0-15,0 7 0 0,0 2 0 0,0-2 0 16,0-7 0-16,0 9 0 0,0-9 0 0,0 7 0 0,0 0 0 0,0-7 0 16,0 7 0-16,0 2 0 0,0-9 0 0,0 7 0 0,0 0 0 15,0 1 0-15,0-8 0 0,0 8 0 0,0-1 0 0,0-7 0 16,0 7 0-16,0 3 0 0,0-3 0 0,0-7 0 0,0 0 0 16,0 7 0-16,0 1 0 0,0-8 0 0,0 0 0 0,0 8 0 0,0-8 0 15,0 0 0-15,0 0 0 0,0 0 0 0,0 0 0 0,0 0 0 16,0 7 0-16,0-14 0 0,0 14 0 0,0-14 0 0,0 7 0 15,0 0 0-15,0 0 0 0,0 0 0 0,0 0 0 0,0 0 0 16,0 0 0-16,0 0 0 0,0 7 0 0,0-7 0 0,0 0 0 0,0 0 0 16,0 0 0-16,0 0 0 0,0 0 0 0,0 0 0 0,0 0 0 15,0 7 0-15,0-7 0 0,0 0 0 0,0 0 0 0,0 9 0 16,0-9 0-16,0 0 0 0,0 0 0 0,-15 0 0 0,15 0 0 16,0 7 0-16,15-7 0 0,-30 0 0 0,15 0 0 0,0 0 0 15,0 0 0-15,0 0 0 0,0 0 0 0,0 0 0 0,0 0 0 0,0 0 0 16,0 0 0-16,0 0 0 0,0 0 0 0,0 0 0 0,0 0 0 15,0 0 0-15,0 0 0 0,0 0 0 0,0-7 0 0,0 7-92 16,0 0-28-16,0-9-24 0,0 2-32 0,0 7-32 0,0-7-64 0,0-1 0 16,0 0 52-16,0 1 40 0,0 0 28 0,0-10 32 15</inkml:trace>
          <inkml:trace contextRef="#ctx0" brushRef="#br0" timeOffset="13533.7399">-2399-3733 7 0,'0'0'92'15,"0"0"-8"-15,0 0-12 0,0 0-24 0,0 0-4 16,0-7 0-16,0 7-4 0,0 0 0 0,0 0 4 0,0 0-4 0,0 0 0 16,0-9 0-16,0 9 0 0,0 0-4 0,0 0 8 0,0 0-4 15,0 0 0-15,0 0 4 0,0 0 0 0,0 0 0 16,0 0 4-16,0 0-4 0,0 0 0 0,0 0 0 0,0 0 4 0,13 0-8 15,-13 0 0-15,0 0 0 0,0 0 0 0,15 9 0 0,-15-9-16 0,13 0 16 16,-13 7 4-16,13-7-8 0,-13 7 0 0,15 2-4 0,-2-9 0 16,0 7-8-16,-13 0-4 0,13 0 0 0,2-7 4 0,-2 9-4 15,-13-3-4-15,13 3 0 0,2-1 0 0,-2 7-4 0,0-9 0 16,-13 3 8-16,15 6-8 0,-2-7 0 0,0 7-4 0,2 1 4 16,-2-2-8-16,0 2 4 0,0 0 0 0,-13 7-4 0,15-9 0 0,-2 1 0 15,0 9 0-15,2-10 0 0,-15 10 0 0,13-8 0 16,-1 7-4-16,4 1 4 0,-3-11-4 0,-13 10 0 0,12 0 0 0,1-8 0 15,3 9 4-15,-4-2-4 0,-12 1 4 0,13 0-4 0,2-1 4 16,-15-5-4-16,13 6 0 0,0 0 4 0,-13-1-4 0,15 1 4 16,-2 0-4-16,-13-7-4 0,13 7 4 0,-13 0 0 0,13 0 0 0,-13 0 0 15,15-1 4-15,-15 1 0 0,0-7 0 0,0 8-4 16,0-2 4-16,0 1-4 0,13 0-4 0,-13-1 4 0,0 2 0 0,0-9-4 16,0 8 4-16,0 0 4 0,-13-10 0 0,13 4-4 0,0 6 0 15,-15-8 0-15,15 0 0 0,0 9 0 0,-13-9 0 0,0 1 0 16,13-1 0-16,-13-1 0 0,-2 2-4 0,15-9 4 0,-13 9-4 15,0-1 0-15,-2 0 0 0,2 1 4 0,13-9 0 0,-12 9 0 0,-4-9 0 16,3 8 0-16,13-6 0 0,-12 5-4 0,-1-5 4 0,13-2-4 16,-16 0 4-16,16 2 0 0,-12-2-4 0,12-7 4 0,0 7-4 15,0-7 0-15,0 0 0 0,0 7 0 0,0-7-4 0,0 0 0 16,0 0 0-16,0 0-4 0,0 0 0 0,0 0-4 0,0 0-8 0,0 0 0 16,0-7-12-16,0 7-8 0,0-7-16 0,-13 7-8 0,13-7-12 15,0-2-8-15,0 2-16 0,0 0-16 0,0-9-12 0,0 0-8 16,-15 1-52-16,15 0-24 0,0 0 36 0,0-8 36 0,-13 0 28 15</inkml:trace>
          <inkml:trace contextRef="#ctx0" brushRef="#br0" timeOffset="14033.4043">-2168-2961 7 0,'0'-9'104'0,"0"9"-4"0,0-6-12 0,0 6-24 16,0-9-4-16,0 9-4 0,0-7 0 0,0 0 4 0,0 7-4 15,0-9-4-15,0 9 0 0,0-7-4 0,15 0 0 0,-15 7 0 16,0 0 0-16,0-7-8 0,0 7 0 0,13 0-4 0,-13 0 4 0,0-9 0 16,13 9 0-16,-13 0 0 0,0 9 0 0,13-9 0 0,-13 7 0 15,0-7 0-15,0 7 0 0,0-7-8 0,0 7 0 0,0 2 4 16,0-2-8-16,15 0-4 0,-15 2 4 0,-15-9-8 0,15 15 0 15,0-7-4-15,0-1 0 0,-13 1-4 0,13 0-4 0,0-8-4 16,0 7 0-16,-13-7 4 0,13 0 0 0,0 8-4 0,0-8 0 0,-13 0 0 16,13 0-4-16,0 0 0 0,0 0 0 0,0-8-4 0,0 8 4 15,0-7 0-15,0-1 0 0,0 8 0 0,0-8 0 0,0 1 0 16,0-1 0-16,0-1 0 0,0 3 0 0,0 6 0 0,0-9-4 16,0 2 4-16,0 0 0 0,0-2 4 0,13 9-4 0,-13 0 0 15,0-7 4-15,0 7-4 0,13 0 4 0,-13 0-4 0,0 0 0 16,0 0 0-16,0 0 4 0,13 0 0 0,-13 0 0 0,0 0 4 15,0 0-4-15,0 0 4 0,0 7-4 0,0-7 4 0,0 0 4 0,0 9 4 16,0-9-4-16,-13 0 0 0,13 7 0 0,0-7 0 0,0 7 0 16,-13-7-4-16,13 0 0 0,0 0 4 0,-13 9-4 0,13-9 0 15,0 0 0-15,-15 0-4 0,15 0 4 0,0 0-4 0,-13 0 0 16,13 0 0-16,0 0 0 0,0-9-4 0,0 9 0 0,0 0 0 0,0 0-4 16,0 0 0-16,0 0-8 0,0 0-8 0,0 0-16 15,0-7-24-15,0 7-32 0,0 0-32 0,0 0-44 0,0 0-52 0,0 0-80 16,0-7 48-16,0 14 48 0,0-14 32 0,0 7 40 0,0 7 20 15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4:30.3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D54031-8910-4CDF-A771-0B8701B1A28C}" emma:medium="tactile" emma:mode="ink">
          <msink:context xmlns:msink="http://schemas.microsoft.com/ink/2010/main" type="inkDrawing" rotatedBoundingBox="3216,16293 3265,14374 3318,14376 3269,16294" semanticType="callout" shapeName="Other">
            <msink:sourceLink direction="with" ref="{8DB06A12-A81D-4523-B9D6-6FC9ADC3B680}"/>
            <msink:sourceLink direction="with" ref="{AF4917AB-2229-4DCB-98F8-F6795AC29DCC}"/>
          </msink:context>
        </emma:interpretation>
      </emma:emma>
    </inkml:annotationXML>
    <inkml:trace contextRef="#ctx0" brushRef="#br0">61 49 31 0,'0'-9'96'15,"0"2"-12"-15,0 1 0 0,0-3-24 0,0 1 4 0,0 8-8 16,0-8 0-16,0 1-4 0,0 7 4 0,0 0-8 0,0 0 0 16,0-8-8-16,0 8 0 0,0 0-4 0,0 0 8 0,0 0 0 0,0 0 4 15,0 8-4-15,0-1 0 0,0 1 0 0,13 0-4 16,-13 7 0-16,0-8-4 0,0 9 4 0,0 7-8 0,0-7-4 0,0 6-4 16,0 9 0-16,15-1 0 0,-15 7 0 0,0 3-8 0,0-3 4 15,0 11-8-15,0-3 0 0,0 1 0 0,0 7-4 0,0 2 0 16,-15 4-4-16,15-4 0 0,0 13 0 0,0-6-4 0,0-2 0 0,0 2 0 15,-13 6 4-15,13-6 0 0,0-1-4 0,0-1 0 0,-13 2 4 16,13-1-4-16,0-8 0 0,0 1 0 0,-15 0 4 0,15-9-4 16,0 1 0-16,0-7 0 0,0 7 4 0,0-15-4 0,0 6-4 15,0-8 4-15,0 4 0 0,0-10 0 0,0-1-16 0,0 1 16 16,0 1 0-16,0-9-8 0,0-1-4 0,0-6 0 0,0 7-8 0,0-6-8 16,0-2-4-16,0-7-4 0,0 0 0 0,0 0-12 0,0 0-4 15,0-7-4-15,0-9-12 0,0 8-12 0,0-7-4 0,-13 1-4 16,13-10 4-16,0 3-36 0,0-4-44 0,-13 2-8 0,13-17 32 15,0 11 24-15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00.6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79 1332 3 0,'0'0'68'0,"-13"0"-8"0,13 0-8 0,-15 0-20 16,15 0-12-16,-13 0 8 0,13 0-8 0,-13 0 0 0,13 0-4 16,0 0 0-16,-13 0-4 0,13 0 0 0,0 0-8 0,-15 0 4 15,15 0-4-15,0 0 8 0,0 7-8 0,0-7 0 0,0 0-4 0,0 0 4 16,0 0 0-16,0 0 8 0,0 0-4 0,0 0 4 0,0 0 0 16,0 0 4-16,0 0 0 0,0 0 0 0,0 0 8 0,15 0-4 15,-15 0 8-15,0 0 4 0,13 0-4 0,-13 0 0 0,13 0 0 16,-13-7 0-16,13 7 8 0,2 0 0 0,-2-8-4 0,-13 8 0 15,28-8 0-15,-15 1 0 0,0-3 0 0,2 4-4 0,-2-1 0 0,0-2 0 16,15-6-4-16,-15 9-4 0,15-10 0 0,-15 1-4 0,15 7-4 16,-15-8 8-16,12 3-4 0,-9-4 0 0,9 2 0 0,3-1-4 15,0 1 4-15,-15 1-4 0,13-10 0 0,2 8-4 0,0 2 4 16,-2-9 0-16,2 7-4 0,-2-7 0 0,2 0 0 0,13 8-4 16,-13-8 0-16,-2 1 0 0,2-2 0 0,13 1 0 0,-15 0-4 0,2 0 4 15,13 8 0-15,-15-8 0 0,2 0-4 0,13 0 0 0,-13 7 0 16,-2-6 0-16,15 7 4 0,-13-8-4 0,-2 7 0 0,15 1 0 15,-13-1 0-15,-2 3 0 0,2-4 0 0,0 1 0 0,-2 2 0 0,2 7 0 16,-15-9 0-16,28 1 0 0,-28-1 0 0,15 8 0 16,-2-8 0-16,2 2 0 0,0-1 0 0,-2-1 4 0,2 9-4 0,-3-9 4 15,3 2-4-15,1-2-4 0,-4 0 8 0,3 2-4 0,0-2 0 16,-2 1 0-16,-13-1-4 0,15 1 0 0,0 0 4 16,-15-1 0-16,15 2 4 0,-2-2-4 0,-13 9 0 0,15-8-4 0,-15 7 4 15,2-8 0-15,11 9 0 0,-11-2 0 0,-2-5 0 0,0 6 0 16,0 0 4-16,2 1-4 0,-2-1 0 0,0 0 0 0,2 8 4 15,-2-8-4-15,-13 1 0 0,13-1 0 0,2 8-4 0,-2-8 4 0,-13 8 0 16,13-7 4-16,0 0-4 0,-13 7 0 0,15-9 0 0,-2 9 0 16,0-7-4-16,-13 0 4 0,15 7 0 0,-2-9 0 0,-13 9 0 15,13-7 0-15,2 7-4 0,-15-7 4 0,13 7 0 0,0-9 0 16,-13 9 0-16,0 0 4 0,13-8-4 0,-13 8 0 0,0 0 0 16,15 0-4-16,-15 0 4 0,0 0 0 0,0 0 0 0,0 0 0 0,0 0 0 15,0 0 4-15,0 0-4 0,0 0 0 0,0 0 0 16,0 0 0-16,0 0 0 0,0 0-4 0,0 0 4 0,0 0 0 0,0 0 0 15,0 0 0-15,0 0 0 0,0 0 4 0,0 0-8 0,0 0 4 16,0 0 0-16,0 0 0 0,0 0 0 0,0 0 0 0,0 0-16 16,0 0 20-16,0 0 0 0,0 0 0 0,0 0-4 0,0 0 0 0,0-6 0 15,0 6 0-15,0 0 0 0,0 0 0 0,0 0 0 0,0 0 0 16,0 0 0-16,0 0 0 0,0 0 0 0,0 0 0 0,0 0 0 16,0 0 0-16,0 0 0 0,0 0 0 0,0 0-4 0,0 0-4 0,0 0-8 15,0 0-4-15,0 0-8 0,0 0-16 0,-15 0-12 16,15 0-16-16,0 0-4 0,-13 0-16 0,13 0-4 0,0 6-28 0,-13-6-44 15,13 8-8-15,-13-8 36 0,-2 9 20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4:30.9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F63505-D917-4911-BD51-5D4BC2B519F0}" emma:medium="tactile" emma:mode="ink">
          <msink:context xmlns:msink="http://schemas.microsoft.com/ink/2010/main" type="inkDrawing" rotatedBoundingBox="4310,12880 7088,14993 5913,16537 3136,14424" semanticType="callout" shapeName="Other">
            <msink:sourceLink direction="with" ref="{B48B8DA5-30E3-495F-9B68-DB6B3E829E12}"/>
            <msink:sourceLink direction="with" ref="{8DB06A12-A81D-4523-B9D6-6FC9ADC3B680}"/>
          </msink:context>
        </emma:interpretation>
      </emma:emma>
    </inkml:annotationXML>
    <inkml:trace contextRef="#ctx0" brushRef="#br0">0 359 19 0,'13'-13'92'0,"-13"4"-12"0,15-7-4 0,-15 9-20 16,13-1-4-16,0-7 0 0,0 7 0 0,15 0-4 0,-15-6-4 16,15 5 0-16,0-5 0 0,-2 5-4 0,2-5 0 0,-2 5-4 15,15-5 0-15,0-2-12 0,0 1 0 0,0 1-8 0,13-3 0 16,-13 10-4-16,13-9 0 0,0 1-4 0,2-1-4 0,10 2 0 0,-12 5 0 16,2-5 0-16,11 5 0 0,-13 1-4 0,15 2 4 0,-15-2 0 15,15 8 0-15,-15 0-8 0,13-8 8 0,-13 8 0 16,15 0-4-16,-15 8 0 0,15-8 0 0,-15 8 0 0,0-8 0 0,0 6 4 15,15-6-8-15,-15 0 4 0,0 8-4 0,0-8 0 0,2 0 4 16,10 0 0-16,-12 9 0 0,2-2 0 0,-17-7-4 0,17 7-4 16,-2-7 4-16,0 0 4 0,-13 9 0 0,13-9 0 0,-13 7-4 0,0 0 0 15,0-7 4-15,0 9-8 0,-15-9 8 0,15 7-4 0,-13 0 0 16,13 1 0-16,-15-8 4 0,2 8 4 0,-15 0-4 0,15-1 0 16,0-7-4-16,-15 8 4 0,0 1 4 0,0-9-4 0,2 6 0 15,-2 2 0-15,0 0 0 0,-13-8 0 0,15 7 8 0,-15 0-4 16,0 2 4-16,13-2 0 0,-13 0-8 0,0 8 8 0,0-7 0 15,0 8 4-15,0 7 0 0,0-8 4 0,0 8 0 0,-13 0 4 0,13 0-4 16,0 7 8-16,0 2-4 0,-15-2 4 0,15 8-4 0,0 0 4 16,-13 0 0-16,13 8 0 0,0 0 0 0,-13-1-4 0,13 3 4 15,-15-4 0-15,15 3 0 0,-13 6-4 0,13 0 0 0,0-7 0 16,-13 8 4-16,13-1-8 0,0 1 0 0,-13 0 4 0,13 0-4 0,0-1-4 16,0 8 4-16,-15-8-8 0,15 0 0 0,0 3 0 0,-13-4-4 15,13 2 4-15,0-1 0 0,-13 0-4 0,13-6 0 0,0 7 0 16,0-9 0-16,0 1-4 0,0-1 0 0,0-6 0 0,0-1 0 15,0 0 0-15,0 0 0 0,0-6 0 0,0-3 4 0,0 2-4 16,0-8 0-16,0 8-4 0,0-8 0 0,0 0 0 0,0-8 0 0,0 0-4 16,0 1-8-16,0-2-4 0,-15 2-8 0,15-9-8 0,0 2-4 15,0-9 4-15,-13 7-8 0,13-7-4 0,0 9-12 0,-13-9-8 16,13 0-16-16,-15 0-8 0,15-9-16 0,-13 9-24 0,0-7-44 0,-2-2-4 16,2 2 36-16,0 7 24 0,0-8 20 0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4:31.9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874213-D98D-4CFD-8F2A-F2A7CB7F3F72}" emma:medium="tactile" emma:mode="ink">
          <msink:context xmlns:msink="http://schemas.microsoft.com/ink/2010/main" type="inkDrawing" rotatedBoundingBox="3360,14329 5950,16352 5829,16505 3240,14483" semanticType="callout" shapeName="Other">
            <msink:sourceLink direction="with" ref="{8DB06A12-A81D-4523-B9D6-6FC9ADC3B680}"/>
            <msink:sourceLink direction="with" ref="{B036F0AF-CEAA-4880-BC05-766C528BB95B}"/>
          </msink:context>
        </emma:interpretation>
      </emma:emma>
    </inkml:annotationXML>
    <inkml:trace contextRef="#ctx0" brushRef="#br0">-5 18 67 0,'0'-6'80'0,"0"-3"-8"0,0 9-8 0,15 0-20 16,-15-7-4-16,0 7-4 0,13 0 4 0,-13 0-4 0,0 0 4 16,13 0-16-16,2 0 20 0,-15 0 0 0,13 7-4 0,0 2 4 15,15-3 0-15,-15 2 4 0,15 0-4 0,-15 7 0 0,15-6-4 16,-2 13-8-16,2-7 4 0,13 8 0 0,0 1-4 0,-15-1 0 15,28 7-4-15,-13 0 0 0,0 2-4 0,13-3 0 0,2 10-4 0,-2-9-4 16,-1 9 0-16,1-1 0 0,15 0 0 0,-15 0 0 0,0 1 0 16,15-2 0-16,-15 2 0 0,0-1 0 0,0 1 0 0,15 6-4 15,-15-7-4-15,0 1 8 0,0 6-8 0,2 1 0 0,-2-7 0 16,0 6 0-16,0-6-4 0,-13 7 4 0,13 1 0 0,2-10-4 16,-17 9 0-16,17 0-4 0,-15-9 4 0,13 2-4 0,-14-1 4 15,1 8-4-15,-2-7 0 0,2-2 4 0,0 2 0 0,0-8-4 16,0 6 4-16,-13-8-4 0,13 11 4 0,-15-9 0 0,2-1 4 0,-2 2-4 15,2-3 0-15,0-5-4 0,-2 6 0 0,-13-7 4 0,15-8 0 16,-15 8 0-16,2-7-4 0,-2-1 0 0,0 0 0 0,2 1 0 16,-15-9 0-16,13 0 4 0,-13 1-4 0,0 0 0 0,13-8 0 0,-13 0 0 15,0 0-4-15,0 0-4 0,0 0 0 0,0-8-12 16,0 0-4-16,-13 1-12 0,13 0-8 0,-13-2-8 0,13-5-16 0,-15 6-12 16,15-7-12-16,-13-1-12 0,0 9-8 0,-2-9-36 0,2-7-48 15,0 8 16-15,-2-2 36 0,-11 4 24 0,13-3 20 0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4:31.3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48B8DA5-30E3-495F-9B68-DB6B3E829E12}" emma:medium="tactile" emma:mode="ink">
          <msink:context xmlns:msink="http://schemas.microsoft.com/ink/2010/main" type="inkDrawing" rotatedBoundingBox="3693,16372 6067,16174 6089,16431 3714,16628" shapeName="Other">
            <msink:destinationLink direction="with" ref="{A3F63505-D917-4911-BD51-5D4BC2B519F0}"/>
          </msink:context>
        </emma:interpretation>
      </emma:emma>
    </inkml:annotationXML>
    <inkml:trace contextRef="#ctx0" brushRef="#br0">-2 370 55 0,'0'-7'92'0,"13"-2"-8"0,-13 1-4 0,13 8-24 0,0-6 4 16,2-2 0-16,11 0 4 0,-11 1 4 0,11-1-4 0,2 0 8 0,-3 0-4 15,3 8-8-15,13-15 0 0,0 9 0 0,0-3-4 0,0 2 0 16,0-2 0-16,13 2 0 0,-13-1-8 0,13-7 0 0,0 8-8 16,0-9 0-16,15 1-8 0,-2 0 0 0,-11-1-8 0,11 1-4 15,2 0 0-15,-2-1-4 0,2 1 0 0,11-2-8 0,-11 4 0 16,13-3 0-16,-16 8-4 0,4-7 4 0,11 8-4 0,-14 0 0 0,2 7-4 15,-15 0 0-15,13 0 4 0,-13 0 0 0,15 7-4 0,-28 0 4 16,13 0 0-16,-13 1 0 0,0 7-4 0,0 1 0 0,-15-10 0 16,15 11 0-16,-13 6 0 0,-15-15 0 0,15 7 0 0,-15 0-4 0,0 1-8 15,2-9-12-15,-2 1-16 0,-13 0-16 0,0-1-24 16,13 0-20-16,-26-7-20 0,13 0-20 0,-13 0-40 0,13-7-56 0,-15 7 36 16,2-7 36-16,-13-9 36 0,11 9 24 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4:32.5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F59E9DB-8F9C-43D8-A6AD-03B44C4EFEFA}" emma:medium="tactile" emma:mode="ink">
          <msink:context xmlns:msink="http://schemas.microsoft.com/ink/2010/main" type="inkDrawing" rotatedBoundingBox="4581,15162 4983,15025 4989,15042 4586,15179" semanticType="callout" shapeName="Other">
            <msink:sourceLink direction="with" ref="{B036F0AF-CEAA-4880-BC05-766C528BB95B}"/>
          </msink:context>
        </emma:interpretation>
      </emma:emma>
    </inkml:annotationXML>
    <inkml:trace contextRef="#ctx0" brushRef="#br0">0 120 87 0,'13'0'124'0,"-13"0"-8"0,0 0-4 0,0 0-20 0,13 0 4 15,-13 0 0-15,15 0-32 0,-2-7 20 0,0 7-12 0,-13 0-4 16,15-7-8-16,-2 7-8 0,0-9-4 0,2 9-8 0,-2-7-4 16,0 0-4-16,15-1-8 0,-15 8-4 0,0-8-4 0,2 0 0 15,11 1-4-15,-11-1-4 0,-2-1-4 0,0 3-8 0,0-2-12 16,15 8-16-16,-15-8-16 0,2 8-28 0,-2-7-24 0,-13 7-20 16,13-7-40-16,-13 7-68 0,15 0 40 0,-15 0 28 0,0 0 32 0,13 0 28 15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4:32.3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BC054B9-FEFD-4E86-B8FA-5AFFEBD1440F}" emma:medium="tactile" emma:mode="ink">
          <msink:context xmlns:msink="http://schemas.microsoft.com/ink/2010/main" type="inkDrawing" rotatedBoundingBox="4639,14917 4876,15355 4855,15366 4618,14928" semanticType="callout" shapeName="Other">
            <msink:sourceLink direction="with" ref="{B036F0AF-CEAA-4880-BC05-766C528BB95B}"/>
          </msink:context>
        </emma:interpretation>
      </emma:emma>
    </inkml:annotationXML>
    <inkml:trace contextRef="#ctx0" brushRef="#br0">-1 0 79 0,'0'0'104'0,"0"0"-8"0,0 0-12 0,0 0-20 0,0 0-8 16,0 0 4-16,0 0-4 0,0 0 4 0,0 0 4 0,0 6-8 0,13-6 4 15,-13 8-8-15,0 0-4 0,13-8 4 0,-13 7-4 0,0 9 0 16,15-9-4-16,-2 9 0 0,-13-8-4 0,13 7-4 0,2 8-4 16,-15-9-4-16,13 2-8 0,0 7-4 0,0-8 0 0,-13 8-4 15,15-7 0-15,-2 7-4 0,0-9-4 0,-13 3-4 0,15 5 0 16,-2-6-8-16,-13-2-4 0,13 2-8 0,-13-1-8 0,15 0-8 16,-15-1-8-16,13-4-12 0,-13 4-16 0,0-5-12 0,0-2-16 0,0-7-4 15,13 7-36-15,-13-7-36 0,-13 0 4 0,13 0 32 16,0-7 20-16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4:35.0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6FC70D-010E-4055-A853-D16035F8B7E1}" emma:medium="tactile" emma:mode="ink">
          <msink:context xmlns:msink="http://schemas.microsoft.com/ink/2010/main" type="writingRegion" rotatedBoundingBox="1794,14833 3276,14833 3276,15851 1794,15851"/>
        </emma:interpretation>
      </emma:emma>
    </inkml:annotationXML>
    <inkml:traceGroup>
      <inkml:annotationXML>
        <emma:emma xmlns:emma="http://www.w3.org/2003/04/emma" version="1.0">
          <emma:interpretation id="{9B750C11-A1B8-4914-B6DE-1BD6940C911D}" emma:medium="tactile" emma:mode="ink">
            <msink:context xmlns:msink="http://schemas.microsoft.com/ink/2010/main" type="paragraph" rotatedBoundingBox="1794,14833 3276,14833 3276,15851 1794,158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2AC556-39EE-4AE8-ADD3-572485AB49B8}" emma:medium="tactile" emma:mode="ink">
              <msink:context xmlns:msink="http://schemas.microsoft.com/ink/2010/main" type="line" rotatedBoundingBox="1794,14833 3276,14833 3276,15851 1794,15851"/>
            </emma:interpretation>
          </emma:emma>
        </inkml:annotationXML>
        <inkml:traceGroup>
          <inkml:annotationXML>
            <emma:emma xmlns:emma="http://www.w3.org/2003/04/emma" version="1.0">
              <emma:interpretation id="{8DB06A12-A81D-4523-B9D6-6FC9ADC3B680}" emma:medium="tactile" emma:mode="ink">
                <msink:context xmlns:msink="http://schemas.microsoft.com/ink/2010/main" type="inkWord" rotatedBoundingBox="1794,14833 3276,14833 3276,15851 1794,15851">
                  <msink:destinationLink direction="with" ref="{7D874213-D98D-4CFD-8F2A-F2A7CB7F3F72}"/>
                  <msink:destinationLink direction="with" ref="{A3F63505-D917-4911-BD51-5D4BC2B519F0}"/>
                  <msink:destinationLink direction="with" ref="{CAD54031-8910-4CDF-A771-0B8701B1A28C}"/>
                </msink:context>
              </emma:interpretation>
            </emma:emma>
          </inkml:annotationXML>
          <inkml:trace contextRef="#ctx0" brushRef="#br0">10 550 11 0,'0'0'84'0,"-13"0"-20"0,13 0 8 0,0-7-24 0,0 7-4 16,0 0-4-16,13-9 0 0,-13 9 0 0,0-7 0 0,15 7 0 16,-15-7-4-16,0 7 4 0,13 0 0 0,-13 0 0 0,13-9 0 15,-13 9 0-15,15 0 0 0,-2 0 4 0,0 9 0 0,2-9 0 0,-2 7-8 16,0 0-8-16,0 2 0 0,2 5-4 0,-2-7-4 0,0 9-4 16,2 0 0-16,-2-1 0 0,0 8-4 0,15-9-4 0,-28 10 0 15,26 0 4-15,-11 6 0 0,-2-7-4 0,0 1-4 0,2-3 0 0,-2 2 0 16,-13 0-4-16,13 0 4 0,2 1 0 0,-2-2-4 15,-13-7 4-15,13 8-4 0,-13-9 0 0,13 3 0 0,-13-10 0 0,0 9 0 16,0-8 0-16,0-1 0 0,15-7 0 0,-15 8 0 0,0-8 0 16,0 0 0-16,0-8 0 0,0 8-4 0,-15-7 0 0,15-9 4 15,0 8 0-15,0-7 0 0,-13 0 4 0,13-8-8 0,0 0 4 16,0 1-4-16,0-2 0 0,-13 1 8 0,13-7-8 0,0 7 4 0,0-8-4 16,0 1-16-16,0 7 20 0,-13-8 0 0,13 0 8 15,0 9-4-15,0-9-4 0,0 7 0 0,0-6 0 0,0 7 0 0,0-7 4 16,13-2-4-16,-13 10 4 0,0-8-8 0,0 0 4 0,-13 7 0 15,13-9 0-15,0 10-4 0,13-9 4 0,-13 8 0 0,0-8 0 16,0 8 0-16,13 0 4 0,-13 0-4 0,13 1 0 0,-13 8-4 0,15-3 0 16,-15 2 4-16,13 9 0 0,-13-11 0 0,13 10 0 15,2-2 0-15,-2 9 0 0,0 0 0 0,2-7 0 0,-2 7 0 0,-13 0 0 16,13 0-4-16,15 0 4 0,-15 0 4 0,0 0-8 0,15 7 4 16,-15-7 0-16,15 0 0 0,-15 0 0 0,15 0 0 0,-2 0 0 15,2 0 0-15,0 0 0 0,-3 0 0 0,4 0 8 0,12-7-4 0,-16 7-4 16,16 0-4-16,-13-7 8 0,13 7-8 0,-15-9 0 15,15 9 4-15,-13 0 4 0,13 0-4 0,-15 0 0 0,2 0 0 0,0 0-8 16,-2 0 8-16,2 0-4 0,-2 0 0 0,2 9 0 0,-15-2-16 16,2 0 28-16,-2 2-4 0,0-2 4 0,0 0-12 0,2 3 8 15,-2-4-4-15,-13 2 4 0,13 7-4 0,-13-6 0 0,0-3 0 0,0 10 4 16,0-9 0-16,0 0-4 0,0 2 0 0,0 5 4 16,0-5 0-16,0 5-4 0,0-5 4 0,0-2 4 0,0 9-4 0,0-9 0 15,0 0 4-15,0 1 0 0,0 6 4 0,0-5-4 0,0-1 0 16,0-1 4-16,0 1-4 0,0 0 4 0,0 7-4 0,0-8 0 15,0 2 0-15,0 5 0 0,0-5-4 0,0 5 0 0,0-5 0 0,0 5 0 16,0 2 0-16,0 0-4 0,0-2-4 0,0 2 0 0,15-10-8 16,-15 11-8-16,0-2-12 0,0-9-24 0,0 4-20 0,13 4-28 15,-13-5-20-15,0-9-80 0,0 7-4 0,0-7 44 0,0 0 32 16,0 7 16-16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4:33.9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79EA9AC-F3D1-4036-91C4-DD7BC1CD4F49}" emma:medium="tactile" emma:mode="ink">
          <msink:context xmlns:msink="http://schemas.microsoft.com/ink/2010/main" type="writingRegion" rotatedBoundingBox="2894,14870 5601,16849 4949,17740 2242,15761"/>
        </emma:interpretation>
      </emma:emma>
    </inkml:annotationXML>
    <inkml:traceGroup>
      <inkml:annotationXML>
        <emma:emma xmlns:emma="http://www.w3.org/2003/04/emma" version="1.0">
          <emma:interpretation id="{70D00345-F19C-447C-95D7-0C2DBAE4C5E0}" emma:medium="tactile" emma:mode="ink">
            <msink:context xmlns:msink="http://schemas.microsoft.com/ink/2010/main" type="paragraph" rotatedBoundingBox="2894,14870 5601,16849 4949,17740 2242,157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7F72F6-C06F-4D35-A63A-87C67B7D20CE}" emma:medium="tactile" emma:mode="ink">
              <msink:context xmlns:msink="http://schemas.microsoft.com/ink/2010/main" type="line" rotatedBoundingBox="2894,14870 5601,16849 4949,17740 2242,15761"/>
            </emma:interpretation>
          </emma:emma>
        </inkml:annotationXML>
        <inkml:traceGroup>
          <inkml:annotationXML>
            <emma:emma xmlns:emma="http://www.w3.org/2003/04/emma" version="1.0">
              <emma:interpretation id="{AF4917AB-2229-4DCB-98F8-F6795AC29DCC}" emma:medium="tactile" emma:mode="ink">
                <msink:context xmlns:msink="http://schemas.microsoft.com/ink/2010/main" type="inkWord" rotatedBoundingBox="2752,15063 3337,15491 2857,16146 2273,15719">
                  <msink:destinationLink direction="with" ref="{CAD54031-8910-4CDF-A771-0B8701B1A28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230 359 35 0,'0'0'100'0,"0"0"-4"0,0 9-4 0,0-9-24 0,-12 0-4 16,12 0-4-16,0 0 0 0,0 0 0 0,0 7 0 16,-16-7-4-16,16-7 0 0,0 7 4 0,0-9-12 0,-13 9 0 15,13-7 4-15,0 0 0 0,-12-1-4 0,12 1 0 0,0-1 0 0,0 0-8 16,0-7 4-16,0 1 0 0,0-3-4 0,0 3 0 0,0-2-4 16,0 0 4-16,0-8-4 0,0 10 0 0,0-10-4 0,0 10 0 15,12-1-8-15,-12-8 0 0,13 7 0 0,-13 2-4 0,16-2-4 0,-16 9 0 16,12-9-4-16,-12 9 0 0,13-9-4 0,2 9 0 15,-2 7-4-15,0-8 4 0,0 8-4 0,2 0-4 0,-2 0 4 0,0 0-4 16,2 0 0-16,-2 8 0 0,0-1 0 0,2 0 0 0,-2 2 0 16,-13 5 0-16,13-5 0 0,0 5 0 0,2 3 0 0,-15-11 0 15,13 10 0-15,-13 7 0 0,0-8 0 0,0 8 0 0,0-8 0 0,0 9 0 16,0-1 0-16,-13 0 0 0,13 8-4 0,-15-9 4 0,2 8-4 16,0 1-16-16,-15 0 20 0,15-2 4 0,0 3-4 0,-15-2 0 15,15 1 4-15,-15-8-4 0,2 7 0 0,11 0 0 0,-10-7 0 16,-4 0 0-16,17-1 0 0,-17-5 0 0,4 6 0 0,10-15 0 15,2 7-4-15,-15-7 4 0,15-1-4 0,0-7 4 0,13 7 0 16,-15-7 0-16,15-7-4 0,-13 7 4 0,13-7 0 0,0 7-4 0,-13-8 4 16,13 0 0-16,13-7-4 0,-13 7 4 0,0 0 0 0,13 1 0 15,-13-10 0-15,0 11 0 0,15-2 0 0,-15-7-4 0,13 7 8 16,-13 0 0-16,13 1-4 0,-13 0 4 0,15 7-4 0,-2-9 4 16,-13 9 0-16,13-6 0 0,-13 6-4 0,15 0 0 0,-2 0 4 15,-13 6 0-15,12-6 0 0,1 9-4 0,3-2 4 0,-4 0 0 16,1 9 4-16,3-9-4 0,-4 1 4 0,1 6-4 0,2-5 0 15,-2 6 0-15,0 1 4 0,0-1 0 0,15-7-4 0,-15 7 4 0,2-8 0 16,-2 9 0-16,0-9-4 0,15 2 4 0,-15-1 0 0,0-2-16 16,2 3 20-16,-2-9-4 0,0 7 0 0,15-7-4 0,-28-7-4 15,28 7 0-15,-15-9 0 0,-13 3-4 0,13 6-4 0,2-17-8 0,-2 10-16 16,0-9-12-16,-13 2-24 0,13-2-16 0,2 1-20 16,-15-1-20-16,0 1-24 0,13-8-16 0,-13 8-48 0,0-1-36 0,0 2 40 15,0-9 44-15,-13 14 28 0,13-5 24 0</inkml:trace>
          <inkml:trace contextRef="#ctx0" brushRef="#br0" timeOffset="-744.5615">461 285 67 0,'-13'-10'76'0,"13"3"-8"16,0 0 0-16,0 0-28 0,-15-2 0 0,15 2 4 0,0 0-4 16,-13-2 0-16,13 2 0 0,-13 0-4 0,13 7-4 0,-13-10 0 15,13 4 0-15,-15 6-4 0,15-8 8 0,-13 8-12 0,13 0 8 16,0 0 0-16,-13 0 4 0,13-7-4 0,-15 7 4 0,15 0 4 16,-13 0-8-16,13 0-4 0,-13 0 0 0,-2 7-4 0,15-7 0 0,-13 8-4 15,0-8 0-15,0 6 0 0,13-6-4 0,-15 10 0 16,2-3-4-16,1 0-4 0,-4 2 0 0,16 5 0 0,-13-5 0 15,1 5 0-15,-4-7-4 0,16 9 0 0,-13-8 0 0,13 7-4 0,-12-7 4 16,12 0-4-16,0-1 4 0,0 8-4 0,0-8 0 0,0 2 0 16,0-2 0-16,0-7 0 0,0 8-4 0,0 0 4 0,0-8-4 15,12 0 0-15,-12 8 4 0,0-8-4 0,13 0 0 0,-13 0 4 0,16 0-4 16,-16 0-4-16,0 0-4 0,12 0-4 0,1 0 0 16,-13 0-16-16,16 0-12 0,-16 0-16 0,0 0-12 0,12 0-12 0,-12 0-12 15,0 0-32-15,0-8-52 0,0 8 12 0,0-8 32 0,0 8 28 16</inkml:trace>
        </inkml:traceGroup>
        <inkml:traceGroup>
          <inkml:annotationXML>
            <emma:emma xmlns:emma="http://www.w3.org/2003/04/emma" version="1.0">
              <emma:interpretation id="{B036F0AF-CEAA-4880-BC05-766C528BB95B}" emma:medium="tactile" emma:mode="ink">
                <msink:context xmlns:msink="http://schemas.microsoft.com/ink/2010/main" type="inkWord" rotatedBoundingBox="4715,16201 5601,16849 4949,17740 4063,17092">
                  <msink:destinationLink direction="with" ref="{7D874213-D98D-4CFD-8F2A-F2A7CB7F3F72}"/>
                  <msink:destinationLink direction="with" ref="{1F59E9DB-8F9C-43D8-A6AD-03B44C4EFEFA}"/>
                  <msink:destinationLink direction="with" ref="{5BC054B9-FEFD-4E86-B8FA-5AFFEBD1440F}"/>
                </msink:context>
              </emma:interpretation>
              <emma:one-of disjunction-type="recognition" id="oneOf1">
                <emma:interpretation id="interp1" emma:lang="" emma:confidence="0">
                  <emma:literal>Ja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orz</emma:literal>
                </emma:interpretation>
                <emma:interpretation id="interp4" emma:lang="" emma:confidence="0">
                  <emma:literal>n</emma:literal>
                </emma:interpretation>
                <emma:interpretation id="interp5" emma:lang="" emma:confidence="0">
                  <emma:literal>ń</emma:literal>
                </emma:interpretation>
              </emma:one-of>
            </emma:emma>
          </inkml:annotationXML>
          <inkml:trace contextRef="#ctx0" brushRef="#br0" timeOffset="2023.6262">1835 2111 19 0,'0'-14'104'0,"0"5"-8"0,0-7-8 16,0 9-20-16,0-9-4 0,0 2-4 0,0-2 0 0,0 9-4 0,0-9 0 16,0 9 0-16,0 1-4 0,0-5-4 0,13 5 4 15,-13 6 0-15,0-8-12 0,13 8 4 0,-13 0-8 0,0 0 0 0,13 8-4 16,-13-8 0-16,15 6-4 0,-15 5-4 0,13 2-4 0,-13-5-4 16,13 7 0-16,-13 1-4 0,15-2 0 0,-15 2-8 0,13 0 4 15,0 6-4-15,-13-7-4 0,0 0 4 0,15 9 0 0,-15-10-4 0,0 3 4 16,13-3-4-16,-13 2 0 0,0-9 0 0,0 2 0 0,0-2 0 15,0 0 0-15,0 1 0 0,0-8 0 0,13 0-4 0,-13 0 4 16,-13-8 0-16,13 1-4 0,0 0 0 0,0-9 0 0,-13 0 0 16,13 2 0-16,0-9 0 0,-15 0 0 0,15-1 0 0,0 3 0 15,-13-11 0-15,13 2 0 0,-13-9 0 0,-2 9 0 0,15-8 0 16,0 8 0-16,-13-10 0 0,13 11 0 0,0-3 4 0,-13 2 0 0,13-1-4 16,0 1-12-16,0 7 20 0,0-1 0 0,0 9-4 0,0 1 4 15,0-2 0-15,0 1 0 0,0 7 0 0,0 2-4 0,13 6 8 16,-13 0-4-16,13 0 0 0,-13 0 0 0,0 0-4 0,15 6 4 15,-2-6-4-15,0 8 0 0,-13-1 0 0,28-7 0 0,-15 8 0 16,0 0 0-16,2-8 0 0,11 8 0 0,-11-1 0 0,11-7 4 16,-11 7 0-16,11-7-4 0,2 0 0 0,-15 0 0 0,15 0 0 15,-2 0 0-15,2 0 0 0,-2 0-4 0,2-7 0 0,13 0 0 0,-13 7 0 16,-2-8-4-16,2 0 0 0,-2 0 0 0,15 1-8 0,-13-1 0 16,0 2 4-16,-2-3 0 0,2-7 0 0,-2 9 4 15,-11-1-8-15,10 0 8 0,-9 8 0 0,9-7 4 0,-12 0-4 0,3 7 4 0,-4 0 4 16,1-9-4-16,2 9 4 0,-2 0-4 0,-13 0 4 15,13 0 4-15,-13 0-4 0,15 0 4 0,-15 0 0 0,13 0 0 0,-13 0-4 16,0 9 4-16,13-2 0 0,-13-7 4 0,13 7-4 0,-13 1 4 16,0 0 0-16,15 7 8 0,-15-7 0 0,13 7 0 0,-13 8 0 15,13-7 4-15,-13 7-4 0,15-9 0 0,-15 9 0 0,0 0 0 0,13 0-4 16,0 0 0-16,-13 2-4 0,0-4 0 0,15 3 0 0,-15-10-4 16,0 1 0-16,13 0-4 0,-13 1-4 0,0 0-4 0,0-1-8 15,0-7-8-15,0-1-20 0,0 1-20 0,0-1-24 0,0-7-20 16,0 8-20-16,-13-8-52 0,13 0-28 0,-15 0 36 0,2 0 32 15,0 0 24-15</inkml:trace>
          <inkml:trace contextRef="#ctx0" brushRef="#br0" timeOffset="2386.6542">2243 2133 91 0,'0'-7'100'0,"0"-1"-8"0,0-7-4 0,0 9-24 0,0-10-4 16,13 7 0-16,-13-4-8 0,13 3 0 0,-13-4-4 0,13 5-4 16,2 2-4-16,-15-8-4 0,13 7 4 0,0 1-8 0,2 1 0 15,-2-5-8-15,0 5 0 0,2 6-8 0,-2-8 4 0,0 8-4 0,0 0 0 16,2 8-4-16,-2-8 0 0,0 6-4 0,-13 11-4 16,0-10 4-16,15 9-4 0,-15-9 0 0,0 9 0 0,0-2-8 15,0 9 8-15,-15-7 0 0,15-1 0 0,-13 0-8 0,13 9 4 0,-13-9 0 16,-2-1 0-16,2 3 0 0,13-10 0 0,-13 9-4 0,0-2 4 15,-2-5 0-15,15-2-4 0,-13 0 4 0,0 1 0 0,13 0 0 16,0-8 4-16,-15 7-4 0,15 1 4 0,0-8 0 0,0 0-4 0,0 8 4 16,0-8 4-16,15 0 0 0,-15 9 4 0,13-9 4 15,-13 6 0-15,13-6 0 0,-13 8 0 0,15-8 0 0,-2 0 0 0,0 0-4 16,0 7 0-16,2-7-4 0,-2 0 0 0,0 0-4 0,15 8-4 16,-15-16 0-16,2 8-8 0,-2 0-12 0,15-7-20 0,-15-1-20 15,0 2-28-15,0-11-24 0,15 9-56 0,-15-7-56 0,2 0 40 0,-2-1 28 16,-1-7 36-16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41.2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1834B8-2E54-454B-8C9D-5BDACB637D2E}" emma:medium="tactile" emma:mode="ink">
          <msink:context xmlns:msink="http://schemas.microsoft.com/ink/2010/main" type="writingRegion" rotatedBoundingBox="6961,11551 7168,11213 7427,11373 7219,11710">
            <msink:destinationLink direction="with" ref="{E20B7049-B693-4D5D-A304-9F6AB817D84A}"/>
            <msink:destinationLink direction="with" ref="{A7FB821D-DD4A-4DA5-AB82-806FA29D13BE}"/>
          </msink:context>
        </emma:interpretation>
      </emma:emma>
    </inkml:annotationXML>
    <inkml:traceGroup>
      <inkml:annotationXML>
        <emma:emma xmlns:emma="http://www.w3.org/2003/04/emma" version="1.0">
          <emma:interpretation id="{DAB1BAEC-769D-4F13-B3ED-4B1762BCC236}" emma:medium="tactile" emma:mode="ink">
            <msink:context xmlns:msink="http://schemas.microsoft.com/ink/2010/main" type="paragraph" rotatedBoundingBox="6961,11551 7168,11213 7427,11373 7219,11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3188E3-FD15-4ACA-8179-2AB4D03DF278}" emma:medium="tactile" emma:mode="ink">
              <msink:context xmlns:msink="http://schemas.microsoft.com/ink/2010/main" type="line" rotatedBoundingBox="6961,11551 7168,11213 7427,11373 7219,11710"/>
            </emma:interpretation>
          </emma:emma>
        </inkml:annotationXML>
        <inkml:traceGroup>
          <inkml:annotationXML>
            <emma:emma xmlns:emma="http://www.w3.org/2003/04/emma" version="1.0">
              <emma:interpretation id="{A7A04D21-ABCA-4CF8-83E3-B0CE2940A06E}" emma:medium="tactile" emma:mode="ink">
                <msink:context xmlns:msink="http://schemas.microsoft.com/ink/2010/main" type="inkWord" rotatedBoundingBox="6961,11551 7168,11213 7427,11373 7219,11710">
                  <msink:destinationLink direction="with" ref="{7212598B-C83A-46D1-A7F9-E5B991D6377D}"/>
                  <msink:destinationLink direction="with" ref="{0E16A337-67BE-4E3B-BED8-FAFA1AA4E16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-34-286 63 0,'0'0'72'0,"0"0"-4"0,0 0-4 0,0 0-32 0,0 0 0 0,0-7-4 15,0 7-4-15,0 0 4 0,0-8-4 0,0 8-4 0,0-7 0 16,0 7-4-16,0-7 0 0,0 7 0 0,0-9 4 0,0 2 0 16,0 7 0-16,0-7-4 0,0 7 4 0,0-9-4 0,0 9 0 15,13-7 4-15,-13 1 0 0,0 6-4 0,13 0 4 0,-13-11-4 16,0 11 0-16,13-6 0 0,-13 6-4 0,15 0 0 0,-15-7 0 0,13 7-4 16,-13 0 0-16,0 0-4 0,13 0 0 0,-13 0 0 0,15 0 0 15,-15 0-4-15,13 0 4 0,-13 0 0 0,13 0 0 0,-13 7 0 16,15-1-4-16,-15-6 0 0,0 11 0 0,13-5 0 0,-13 1 4 15,13 2-4-15,-13 5 0 0,0-5 0 0,0 5 0 0,0-6 0 16,0 7 0-16,0 1 4 0,0 0 0 0,0-2 0 0,-13-6 0 0,13 8 4 16,-13-9 0-16,13 9 0 0,-15-9 0 0,2-1 0 0,13 4 0 15,-13-10-4-15,-2 7 8 0,2-7 0 0,0 0-4 0,13 0 0 16,-15 0-4-16,2-7 0 0,0-3 4 0,13 4-4 0,-13-1 0 16,13-2 0-16,-15-5 0 0,15-2 4 0,-13 1-8 0,13 8 8 15,0-9-8-15,0 0 4 0,-13 1 0 0,13-7-4 0,0 13 0 0,0-5 4 16,0-2-4-16,13 10 0 0,-13-11 4 0,0 10-4 0,13-9 4 15,-13 9-4-15,0-1 0 0,15 8 4 0,-15-8 0 0,13 8 0 16,-13 0 0-16,13-7-8 0,0 7 8 0,-13 0-4 0,15 0 0 16,-2 0 0-16,0 0 0 0,2 7 0 0,-15-7 0 0,13 8-4 15,0 0 4-15,2-8 0 0,-2 7 0 0,0 1 0 0,-13 0 0 16,13-1 0-16,-13-1-20 0,15 11 28 0,-15-10-8 0,0 9 4 0,0 0 0 16,0-9-4-16,0 8 4 0,0 0-4 0,-15-7 4 0,15 7 0 15,-13-6-4-15,0 5 0 0,0-6 0 0,13-1 0 0,-15 2 4 16,2-2 0-16,0-7 0 0,-2 7 0 0,2-7 0 0,0 0-4 15,-2-7-4-15,2 7 8 0,0-7-4 0,0-2 4 0,-2 2-8 16,15-8 8-16,-13 8-4 0,13-9 0 0,-13 8-4 0,13-8 8 0,0 1-4 16,0 1-4-16,0 5 4 0,0-5-4 0,0-2 8 0,0 10-4 15,0-11 4-15,13 10-4 0,-13-9 0 0,13 9-4 0,-13-1 8 16,15 0-8-16,-15 8 8 0,13-7-4 0,0 7 0 0,-13 0 0 16,13-8 4-16,2 8-4 0,-2 0 0 0,0 0 4 0,2 0-4 15,-2 0 0-15,0 8 0 0,2-8 0 0,-2 7 0 0,-13-7 0 16,13 8-4-16,0 0 8 0,2-1-4 0,-2 1 0 0,-13 0 0 0,13-1 4 15,-13-1 0-15,15 11-4 0,-15-10 0 0,0 9 4 0,0-9-20 16,0 9 20-16,-15-9 0 0,15 8 0 0,-13-7-4 0,13 0 4 16,-13 0-4-16,13 8 8 0,-15-16-8 0,2 7 8 0,0-7-8 15,0 7 0-15,-2-7 0 0,15-7 4 0,-13 7-4 0,0-7 4 16,-2-2-4-16,2 2 4 0,13-1-8 0,-13-8 4 0,-2 1 4 0,15 1-4 16,-13-2 0-16,13 0 4 0,0 3-4 0,0-4 0 0,-13 2 0 15,13-8 0-15,0 8 0 0,0 7 0 0,0-8-4 0,0 2 4 16,0 5 0-16,0 1 0 0,13 2 0 0,-13-3 4 0,0 2 0 15,13 7-8-15,-13-7 4 0,15 7-4 0,-15 0 4 0,13 0-4 16,0 0 4-16,-13 0 0 0,15 0 4 0,-2 7-4 0,0 0-4 0,2-7 4 16,-15 9-4-16,13-3 8 0,0 2-8 0,0 1 8 0,-13-2-8 15,15 0 12-15,-15 9-12 0,13-8 8 0,-13 7 0 0,0 0-4 16,0 1 0-16,0-3 0 0,0 4 0 0,0-1 0 0,-13-2 4 16,13-5 0-16,-15 5 0 0,15 1-4 0,-13-7 4 0,0 8-4 15,0-9 0-15,-2 2 0 0,2-2 0 0,0-7 4 0,-2 7-8 0,2-7 8 16,0 0-4-16,-2-7 0 0,15 7 0 0,-13-7 0 15,0-2 0-15,0-6 0 0,13 7 0 0,-15-7 0 0,2 0 0 0,13-1 0 16,0 2 0-16,0 5 0 0,-13-4 0 0,13-11-4 0,0 16 0 16,0-7 0-16,0 7 4 0,0-7-4 0,13 7 4 0,-13-8 0 15,0 16 0-15,13-7 0 0,-13 0 0 0,15 7-4 0,-15 0 4 16,13-9-4-16,0 9 4 0,-13 0 0 0,13 0 4 0,2 9-8 0,-2-9 0 16,0 7 8-16,-13 0-8 0,15-7 0 0,-2 9 8 15,0-2-8-15,-13 8 8 0,15-7-4 0,-15 0-4 0,13 7 4 0,-13-7 4 16,0 5-4-16,13 11 0 0,-13-15-4 0,0 14 4 0,-13-9-4 15,13 1 0-15,0 1 4 0,-13 8-4 0,13-17 8 0,-15 15-4 16,2-13-4-16,0 5 4 0,-2 2 4 0,2-10 0 0,0 4-4 0,-2-3 4 16,2 0 0-16,0-7 0 0,0 0-8 0,-2-7 8 0,2 7 0 15,0-7 0-15,13-9-8 0,-15 9 4 0,15-9-4 0,-13 9 0 16,13-9 4-16,0 1 0 0,-13-1 0 0,13 1 0 16,0-8 0-16,0 8 0 0,0-1 0 0,0 2 0 0,0 5 0 0,0-4-4 15,0-4 8-15,13 10 0 0,-13-1-8 0,0 0 0 0,13 1 8 0,-13-1-4 16,15 0 0-16,-15 8 4 0,13 0 0 0,0-7 0 0,-13 7-4 15,15 0 0-15,-2 0 4 0,0 0-8 0,0 0 4 0,2 0 0 16,-2 0-4-16,0 7 4 0,-13-7 0 0,15 8 0 0,-2-8-4 16,0 8 8-16,-13-1-8 0,15 1 8 0,-15 0-8 0,13-1 4 15,-13 10 4-15,0-4-4 0,0-4 4 0,0 5-4 0,0 2 4 0,0-1 0 16,-13 0 0-16,-2 1-4 0,15 0 8 0,-13-2-4 0,0 1 4 16,-2 1 0-16,2-9-4 0,0 2 4 0,-2-2 0 0,2-1-4 15,0 4 4-15,0-10-4 0,-2 0 4 0,2-10-4 0,0 4-4 0,13-1 4 16,-15-2-4-16,15-5 0 0,-13 5 0 0,13-6 4 15,0 1-4-15,0-2 0 0,0 0 0 0,-13 1 0 0,26 0 4 0,-13-1-4 16,0 2 4-16,0-2 0 0,13 10 4 0,-13-5-4 0,15-2 0 16,-15 5 4-16,0 8-4 0,13-8 0 0,-13 1 0 0,13 7 4 15,2 0-4-15,-15 0 0 0,13 0 0 0,-13 0 4 0,13 0-4 16,-13 0 0-16,13 0 4 0,-13 7-4 0,0-7-4 0,0 8-4 16,0 0 0-16,0-8-4 0,15 7-16 0,-15-1-16 0,0-6-24 0,0 11-24 15,0-5-28-15,-15 1-60 0,15 2-52 0,0-9 40 0,0 0 36 16,-13 7 28-16,13-7 24 0</inkml:trace>
          <inkml:trace contextRef="#ctx0" brushRef="#br0" timeOffset="3400.848">-62-239 47 0,'0'0'68'0,"0"-7"-4"0,0 7-8 0,0 0-28 15,0 0-8-15,0-9 0 0,0 9-4 0,0-7 0 16,0 7-4-16,0 0 0 0,0-8-4 0,0 8 0 0,0 0 0 0,0 0 0 15,0 0 4-15,0 0-4 0,0 0 0 0,0 0-4 0,0 0 4 16,0 0 0-16,0 0 0 0,0 0 0 0,0 0 0 0,0 0 0 16,0 0 0-16,0 0 0 0,0 0 0 0,0 0 0 0,0 0-4 0,0 0 0 15,0 0 4-15,0 0-4 0,0 0 0 0,0 0 4 0,0 0 0 16,0 0-16-16,0 0 16 0,0 0-4 0,0 0 0 0,0 0 4 16,0 0-4-16,0 0 0 0,0 0 0 0,0 0 0 0,0 0 0 0,0 0 0 15,0 0 0-15,0-8-4 0,0 0 4 0,0 8 0 16,0-7-4-16,0 7 4 0,0-8-4 0,0 1 4 0,0 0-4 0,0-2 4 15,-13-5 0-15,13 14-4 0,0-16 0 0,0 10 4 0,0-5-4 16,0 11 4-16,0-6-4 0,0-1 0 0,0 7 0 0,0 0 4 16,0-8-4-16,0 8 0 0,0 0 0 0,0 0 0 0,0 0 0 0,0 0 0 15,0 0 0-15,0 0 0 0,0 0 4 0,0 8-4 0,0-8 0 16,0 0 4-16,0 7-4 0,0-7 4 0,0 6-4 0,13-6 0 16,-13 11 0-16,0-11 0 0,0 6 4 0,0 1-4 0,0-7 0 15,0 9 4-15,0-9-4 0,0 7 0 0,0-7 0 0,0 7 0 16,0-7 4-16,0 0 0 0,0 0 0 0,0 0 0 0,0 0 0 0,0 0-4 15,0 0 4-15,0 0 0 0,0 0 0 0,0 0 0 0,0 0 0 16,0 0 0-16,0 0 0 0,0 0 4 0,0 0-4 0,0 0 0 16,0 0 0-16,0 0 0 0,0 0 4 0,0 0 0 0,0 0-4 15,0 0-4-15,0 0 4 0,0 0 0 0,0 0 0 0,0 0 0 16,0 0 0-16,0 0 0 0,0 0 4 0,0 0 0 0,0 0 0 0,0 0 0 16,0 0 0-16,0 0 0 0,0 0 0 0,0 0-4 0,0 0 0 15,0 0 0-15,0 0-4 0,0 0 0 0,0 0-4 16,0 0 0-16,0 0 0 0,0 0-8 0,0 0-12 0,0 0-8 0,0 0-20 15,0 0-16-15,0 9-64 0,-13-9-36 0,13 0 28 0,0 7 28 16</inkml:trace>
          <inkml:trace contextRef="#ctx0" brushRef="#br0" timeOffset="8342.7711">-90-217 19 0,'0'0'64'15,"0"0"-12"-15,0 0 0 0,0 0-32 0,0 0 4 0,0 0-8 16,0 0 0-16,0 0-4 0,0 0 0 0,0 0-4 0,0 9-4 16,0-18 4-16,0 9-4 0,0 0-4 0,0 0 8 0,0 0-8 0,0 0 0 15,0 0 0-15,0 0 0 0,0 0 4 0,0 0 0 0,0 0-8 16,0 0 8-16,0 0-8 0,0 0 8 0,0 0-4 0,0 0 4 16,0 0 0-16,0 0 0 0,0 0 0 0,0 0 0 0,0 0 0 0,0 0 0 15,0 0 0-15,0 0 0 0,0 0 0 0,0 0 0 16,0 0 0-16,0 0 0 0,0 0 0 0,0 0-4 0,0 0 4 0,0 0-4 15,0 0 0-15,0 0 0 0,0 0 0 0,0 0 8 0,0 0-8 16,0 0 0-16,0 0 4 0,0 0-4 0,0 0 8 0,0 0-8 16,0 0 4-16,0 0 0 0,0 0-16 0,15 0 20 0,-15 0 0 0,0 0 0 15,0 0-4-15,0 0 0 0,13 0 0 0,-13 0 0 0,0 9 0 16,0-9-4-16,13 0 0 0,-13 7 4 0,0-7-4 0,0 7 4 16,0-7 0-16,0 9 0 0,0-9 0 0,0 7 0 0,0-7 0 15,0 6 0-15,0-6 0 0,0 10 0 0,0-10 4 0,0 7 0 16,0-7 0-16,0 0-4 0,0 0 0 0,0 0 0 0,0 0 4 15,-13 0-4-15,13 0 4 0,0 0-4 0,-13 0 4 0,13 0-4 0,0 0 4 16,-15 0 0-16,15-7 0 0,-13 7-4 0,13 0 0 0,-13-10 4 16,13 10 0-16,0-6 0 0,-15 6-4 0,15-7 4 0,0-2-4 15,0 9 0-15,0-7 0 0,0 0-4 0,0-2 4 0,0 2-4 16,-13 7 0-16,13-8 0 0,0 1 4 0,0 7-4 0,13-7 0 16,-13 7 4-16,0-9-4 0,0 9 4 0,15-7-4 0,-15 7 4 15,0 0 0-15,0 0-4 0,13 0 0 0,-13 0 0 0,13 0 0 16,-13 0 0-16,15-8 4 0,-15 16-20 0,13-8 16 0,-13 0 4 0,13 0 0 15,-13 0 0-15,15 0-4 0,-15 0 0 0,13 0 4 0,-13 0-4 16,0 0 0-16,13 0 0 0,-13 7 0 0,13-7 4 0,-13 9 0 16,0-9-4-16,0 7 0 0,0-7-4 0,0 7 8 0,0 1-4 0,0-1 0 15,0-7 0-15,0 9 0 0,0-2 0 0,0 0 0 16,-13 2 0-16,13-9 0 0,0 0 0 0,-13 7 0 0,13-7 0 0,-13 0 0 16,13 0 0-16,-15 0 0 0,15 0 0 0,-13 0 4 0,13 0-4 15,-13 0 0-15,13 0 0 0,-15-7 0 0,15-2 4 0,0 9-4 16,0-7 4-16,-13 7-4 0,13-7 0 0,0 7 0 0,0-9 4 0,0 2 0 15,0 7-4-15,0-8 0 0,0 1 0 0,0 0 0 0,0 7 0 16,0-9 0-16,13 9 4 0,-13-7-4 0,0 7 0 0,15 0 0 16,-15 0 0-16,0-8 0 0,13 8 0 0,-13 0 0 0,13 0 0 15,2 0-4-15,-15 0 4 0,13 0 0 0,0 0 0 0,0 0 0 16,-13 0-4-16,15 0 0 0,-2 0 4 0,-13 0 0 0,13 0 0 0,2 0 0 16,-15 8 0-16,13-8 0 0,-13 0 0 0,0 0 0 0,13 7 4 15,-13-7-4-15,0 9 0 0,0-9 0 0,0 0-4 0,0 7 4 16,0-7 0-16,0 7 0 0,0 1 0 0,0-8 0 0,0 0 0 15,-13 7 0-15,13-7 0 0,-13 0 0 0,13 0 0 0,0 0 0 16,-15 0 0-16,15 0 0 0,0 0 0 0,-13 0 0 0,13 0 0 0,-13 0 0 16,13 0 0-16,0-7 0 0,-15 7 0 0,15-8 0 15,0 8-4-15,0-7 4 0,0 7 0 0,0 0 0 0,0-7-4 0,0 7 4 16,0-9-4-16,0 2 4 0,0 7-4 0,0 0 4 0,0 0 0 16,0 0 0-16,0-8 0 0,0 8 0 0,15 0 4 0,-15 0-8 15,0 0 4-15,0 0 0 0,0 0-4 0,13 0 4 0,-13 0 4 0,0 0-4 16,13 8 0-16,-13-8 0 0,0 0 0 0,0-8 0 0,15 8 0 15,-15 0-4-15,0 0 4 0,0 0 0 0,0 0 0 0,0 0-24 16,0 0 28-16,0 8-4 0,0-8 0 0,0 0 0 0,0 0 0 16,0 0 0-16,0 0 0 0,0 0-4 0,0 0 4 0,0 0-4 15,0 0-8-15,0 0 0 0,0 0-4 0,0 0 0 0,0 0-4 16,0 0-8-16,0 0 4 0,0 0-12 0,0 0-20 0,0 0-36 0,0 0-32 16,0 0 8-16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38.7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F99A8A-F912-4CA0-9496-15C8C573DBE5}" emma:medium="tactile" emma:mode="ink">
          <msink:context xmlns:msink="http://schemas.microsoft.com/ink/2010/main" type="writingRegion" rotatedBoundingBox="4078,8641 4458,8641 4458,9176 4078,9176">
            <msink:destinationLink direction="with" ref="{E20B7049-B693-4D5D-A304-9F6AB817D84A}"/>
          </msink:context>
        </emma:interpretation>
      </emma:emma>
    </inkml:annotationXML>
    <inkml:traceGroup>
      <inkml:annotationXML>
        <emma:emma xmlns:emma="http://www.w3.org/2003/04/emma" version="1.0">
          <emma:interpretation id="{00E367E9-03A2-4B00-A482-42BF36B41E95}" emma:medium="tactile" emma:mode="ink">
            <msink:context xmlns:msink="http://schemas.microsoft.com/ink/2010/main" type="paragraph" rotatedBoundingBox="4078,8641 4458,8641 4458,9176 4078,91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DCAFB9-65AC-4B3F-A81A-0964366179CC}" emma:medium="tactile" emma:mode="ink">
              <msink:context xmlns:msink="http://schemas.microsoft.com/ink/2010/main" type="line" rotatedBoundingBox="4078,8641 4458,8641 4458,9176 4078,9176"/>
            </emma:interpretation>
          </emma:emma>
        </inkml:annotationXML>
        <inkml:traceGroup>
          <inkml:annotationXML>
            <emma:emma xmlns:emma="http://www.w3.org/2003/04/emma" version="1.0">
              <emma:interpretation id="{DEDFEF53-10D1-4B3F-A4B5-C1EED7589871}" emma:medium="tactile" emma:mode="ink">
                <msink:context xmlns:msink="http://schemas.microsoft.com/ink/2010/main" type="inkWord" rotatedBoundingBox="4078,8641 4458,8641 4458,9176 4078,9176">
                  <msink:destinationLink direction="with" ref="{E0A94B01-EBDC-476C-9E46-7A25DAB40E7F}"/>
                  <msink:destinationLink direction="with" ref="{1FE4B2CD-FFDC-48BA-B7A3-8AB83A8D8861}"/>
                  <msink:destinationLink direction="with" ref="{B591AA26-8868-419B-AD46-244E1562A273}"/>
                  <msink:destinationLink direction="with" ref="{A13239D5-5393-4F38-80A9-2BABCBC02925}"/>
                </msink:context>
              </emma:interpretation>
            </emma:emma>
          </inkml:annotationXML>
          <inkml:trace contextRef="#ctx0" brushRef="#br0">-3080-3068 75 0,'0'0'92'0,"0"-8"-8"0,0 8-4 0,0-8-28 16,0 8-4-16,0-7 0 0,0 7-4 0,0-8-4 0,13 8 0 0,-13-7-4 15,0-1 0-15,0 8 0 0,15-8 0 0,-15 8-8 0,13-7 8 16,0 7-4-16,-13 0 0 0,15 0 4 0,-2-8-4 0,0 8 4 16,0 8-8-16,2-8-4 0,-2 0-8 0,0 7 4 0,2 1-4 0,-2 0 0 15,15-1 4-15,-15 1 0 0,0-1-4 0,0 1 0 0,2 7 0 16,11-6 0-16,-26 5 0 0,28-5 0 0,-15 5 8 0,-13 2 0 16,15-9 4-16,-2 9-4 0,-13-1 0 0,0 0-16 0,13 1 12 15,-13-1 0-15,-13 0 0 0,13 0-4 0,-13 8-4 0,13-6 0 16,-15 5-4-16,2-8 0 0,0 9-4 0,-2-8-4 0,-11 9 0 0,11-8-8 15,-11-1-12-15,13 0-12 0,-15 0-20 0,0 1-8 0,15-9-20 16,-15-1-12-16,2 11-16 0,13-17-8 0,-15 7-56 0,15-7-44 16,-2 9 36-16,2-9 36 0,0 0 28 0</inkml:trace>
          <inkml:trace contextRef="#ctx0" brushRef="#br0" timeOffset="-282.2451">-3067-3015 55 0,'0'0'100'0,"-13"0"-8"0,13-7-8 16,0 7-20-16,0 0-4 0,0 7-4 0,0-7 4 0,0 7-4 16,0-7-4-16,0 9 4 0,13-2-12 0,-26 0 0 0,13 8 0 0,0-6-4 15,0 6 0-15,0-7-8 0,0 15-8 0,0-8 0 0,0 0-4 16,0 8-4-16,0-6-4 0,0 5-4 0,0-8-4 0,0 9 4 16,0-8 0-16,0 9-4 0,0-8 0 0,0 6-4 0,0-6-4 15,0-2-12-15,0 2-16 0,0-10-8 0,0 11-8 0,0-10-12 16,0 9-4-16,0-16-8 0,0 7-4 0,0 1-20 0,0-8-40 15,0-8-20-15,0 8 24 0,0-7 16 0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5:17.9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839B76B-F3DC-4E5B-8E9A-845B079FE0F3}" emma:medium="tactile" emma:mode="ink">
          <msink:context xmlns:msink="http://schemas.microsoft.com/ink/2010/main" type="writingRegion" rotatedBoundingBox="4784,9986 5469,10843 4937,11269 4252,10412">
            <msink:destinationLink direction="with" ref="{E20B7049-B693-4D5D-A304-9F6AB817D84A}"/>
          </msink:context>
        </emma:interpretation>
      </emma:emma>
    </inkml:annotationXML>
    <inkml:traceGroup>
      <inkml:annotationXML>
        <emma:emma xmlns:emma="http://www.w3.org/2003/04/emma" version="1.0">
          <emma:interpretation id="{127AE865-2F32-43FF-8F39-3BEFF221E8B4}" emma:medium="tactile" emma:mode="ink">
            <msink:context xmlns:msink="http://schemas.microsoft.com/ink/2010/main" type="paragraph" rotatedBoundingBox="4784,9986 5469,10843 4937,11269 4252,10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C2FACE-C0AC-470D-8E41-F6D944D6E857}" emma:medium="tactile" emma:mode="ink">
              <msink:context xmlns:msink="http://schemas.microsoft.com/ink/2010/main" type="line" rotatedBoundingBox="4784,9986 5469,10843 4937,11269 4252,10412"/>
            </emma:interpretation>
          </emma:emma>
        </inkml:annotationXML>
        <inkml:traceGroup>
          <inkml:annotationXML>
            <emma:emma xmlns:emma="http://www.w3.org/2003/04/emma" version="1.0">
              <emma:interpretation id="{03977E8E-21C4-4CBC-B0AA-BB5EC3F4FE7C}" emma:medium="tactile" emma:mode="ink">
                <msink:context xmlns:msink="http://schemas.microsoft.com/ink/2010/main" type="inkWord" rotatedBoundingBox="4784,9986 5469,10843 4937,11269 4252,10412">
                  <msink:destinationLink direction="with" ref="{EDB1FD94-EFA4-47D3-A3BB-B3553936AC67}"/>
                  <msink:destinationLink direction="with" ref="{C89DF0B3-AB35-4007-9E8E-C9D19E7CFE56}"/>
                </msink:context>
              </emma:interpretation>
              <emma:one-of disjunction-type="recognition" id="oneOf0">
                <emma:interpretation id="interp0" emma:lang="" emma:confidence="0">
                  <emma:literal>..</emma:literal>
                </emma:interpretation>
                <emma:interpretation id="interp1" emma:lang="" emma:confidence="0">
                  <emma:literal>ś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e</emma:literal>
                </emma:interpretation>
                <emma:interpretation id="interp4" emma:lang="" emma:confidence="0">
                  <emma:literal>ó</emma:literal>
                </emma:interpretation>
              </emma:one-of>
            </emma:emma>
          </inkml:annotationXML>
          <inkml:trace contextRef="#ctx0" brushRef="#br0">-2387-1385 43 0,'0'0'88'0,"0"0"-8"0,0 0 0 0,0 0-28 15,0 0-4-15,0 0-4 0,8 0 0 0,-8 0-4 0,8 0-4 16,-8 0-8-16,10 0 0 0,-10 0-4 0,8 0 0 0,-8 0-20 16,8 0 12-16,1 0 0 0,-1 0-4 0,0 0-4 0,2 0 0 0,-10 0 0 15,8 0-4-15,0-4 0 0,0 4-4 0,2 0 0 0,-2 0-4 16,-8-6-8-16,8 6-16 0,1 0-8 0,0 0-16 0,-9 0-40 16,0 0-56-16,8 0 0 0,-8 0 32 0,0 0 24 0</inkml:trace>
          <inkml:trace contextRef="#ctx0" brushRef="#br0" timeOffset="542.5975">-2771-1395 11 0,'0'0'88'0,"-9"-4"-12"0,9 4-4 0,0-5-20 0,0 0-4 16,0 0-4-16,0 1 0 0,-8-1-8 0,8 0 0 0,0 0 0 16,0 0 0-16,0 0 0 0,0 0-4 0,8 1 4 0,-8-6-4 0,0 6 0 15,0-2 4-15,9 2 0 0,-9-1-8 0,9 0 0 0,-9 0-4 16,8 5 4-16,0-3-8 0,0 3-4 0,-8 0 0 0,10-6 0 16,-2 6-8-16,0 0 0 0,2 0 0 0,-2 6 0 0,0-6 0 0,1 3-4 15,-1 2 4-15,0 0-4 0,1 4 0 0,0 1-4 16,-1-5 4-16,-8 9-4 0,8-4 4 0,-8 0-4 0,10 4-4 0,-10 6 8 15,0-7-4-15,0 7 0 0,0-5 0 0,0 4 4 0,-10 0-4 16,10 0 0-16,-8 0 0 0,8 0-4 0,-8-5 4 0,-1 6 0 16,0-5 0-16,1-2 0 0,8 2 0 0,-8-6 0 0,-1 1 0 15,1-1 0-15,0-4 0 0,8 0-20 0,-10-5 20 0,2 4 4 16,8-4 0-16,0 5-4 0,-8-10 0 0,8 5 0 0,0 0 0 16,0-4 0-16,0-1 0 0,0 0 0 0,0 1 0 0,0-1 0 0,0 0 4 15,0 0 0-15,0 1-4 0,0-1 0 0,8 5 0 0,-8-4 0 16,8-2 4-16,-8 1 0 0,10 1-4 0,-2 4 4 0,-8 0 4 15,8 0 0-15,1-5 0 0,-1 5 0 0,0 0-4 0,10 0 0 16,-10 0 4-16,0 5 8 0,2-5-4 0,6 4 4 0,-7-4 4 16,0 5 0-16,7-5-4 0,-7 6 0 0,8-6-4 0,-8 4-4 0,7-4 0 15,-6 5 0-15,-2-1-4 0,9-4 4 0,-8 5-4 16,-1-5 0-16,9 0-4 0,-9 0-4 0,0 0-4 0,2 0-12 0,-2 0-12 16,0-5-24-16,2 5-20 0,-2-9-16 0,0 5-20 0,0-7-72 0,2 7-28 15,-10-5 40-15,8-6 32 0,0 0 28 0</inkml:trace>
          <inkml:trace contextRef="#ctx0" brushRef="#br0" timeOffset="-256413.2737">-2713-1333 27 0,'-13'-31'100'0,"13"8"-8"0,-13 9-12 15,13-9-28-15,0 7-8 0,-15 9-4 0,15-1-4 0,0 0-8 16,0-1 0-16,0 18 0 0,0-9 0 0,15 8-8 0,-15 0 0 16,13-1 0-16,-13 9 0 0,13-9 4 0,0 16-4 0,2-7 0 15,-2 7-4-15,0-1 0 0,2 1 0 0,-2 8 0 0,0 0-4 16,15-1 0-16,-15 0-4 0,15 0 0 0,-15 10 0 0,15-3-4 0,-2-5 0 15,-11 5 0-15,11 2 0 0,2-1-8 0,-2-8 0 16,-11 9 0-16,11-1-16 0,2-8-8 0,-15 10-12 0,15-11-8 16,-2 1-4-16,-11-7-8 0,11 0-28 0,2 1-36 0,-15-1-16 0,2-8 20 15,-2-7 24-15</inkml:trace>
          <inkml:trace contextRef="#ctx0" brushRef="#br0" timeOffset="-219.4086">-2387-1481 47 0,'8'0'84'0,"-8"0"-12"0,8-5 0 0,-8 5-24 16,10 0-8-16,-2 0-4 0,0-5-8 0,-8 5 0 0,9 0 0 16,-1-3-4-16,0 3 0 0,2 0-4 0,-2-6-4 0,0 6 0 0,-8 0 0 15,8 0 0-15,2 0-8 0,-2-5 4 0,0 5-8 0,1 0 4 16,0 0-4-16,-1 0-4 0,1 0 4 0,-9 0-4 0,8 0 4 16,0 0-16-16,1 0 12 0,0 0 0 0,-9 0-4 0,8 0 0 0,0 0-8 15,-8 0-8-15,10 0-12 0,-10 0-8 0,0 0-20 16,8 0-40-16,-8 0-28 0,0 0 4 0,0 5 28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02.0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-6-7 7 0,'0'0'88'0,"0"0"-4"0,0 0-12 16,0 0-28-16,0 0-8 0,0 0-4 0,0 0-4 0,0 0 0 15,0 9-4-15,0-18 4 0,0 9 0 0,0 0 0 0,0 0 8 16,0 0-4-16,0 0 0 0,0 0 0 0,0 0 0 0,0 0-4 0,13 0 8 15,-13 0-4-15,0 0 0 0,0 9 0 0,13-9 0 0,-13 0 4 16,15 0-8-16,-2 7 4 0,-13-7-4 0,13 8-4 0,-13-8-4 16,15 8 4-16,-2-2 0 0,0-6-8 0,-13 8 4 0,15 1 8 15,-2-2 0-15,0 0 4 0,0 2-20 0,2-2 20 0,-2 9-12 16,0-9 0-16,15 0-4 0,-15 1 0 0,2 7 0 0,11-7-4 16,-13 8-4-16,15-9 0 0,-15 9 0 0,15-9-4 0,0 9 0 0,-2-9 0 15,-11 9 0-15,11-8 4 0,2 7-8 0,-2-8 4 16,2 9 0-16,0-9-4 0,-3 8 4 0,4-1-4 0,-4-5 4 0,3 6-4 15,0 1 0-15,-2-8 0 0,2 6 0 0,-2 2 0 0,2 0 0 16,0-2 4-16,-2-5-4 0,2 5 4 0,-2 2-4 0,2-1 0 16,0 0 0-16,-2-7 0 0,-13 6 0 0,15-5 0 0,0 6 0 0,-2-7 0 15,2 8 0-15,-2-9 0 0,-11 0 4 0,11 9 0 0,2-9 0 16,0 0 0-16,-15 2-4 0,13-2 0 0,2-1 0 0,0 5 4 16,-15 3-4-16,15-14 0 0,-2 15 0 0,-11-7 0 0,11-1 0 15,2 1 0-15,-15 0 0 0,15-1 4 0,-2 0 0 0,-11 2 0 16,11-2-4-16,-13 1 4 0,15 0-4 0,-15 6 0 0,15-5 0 0,-15-2 4 15,2 0 0-15,11 2-4 0,-13-2 4 0,2 0 0 0,11 2 0 16,-11-2 0-16,-2-1 4 0,-1 3-4 0,4-9 0 0,-3 8 0 16,12-1 4-16,-9 1 0 0,-4 0-8 0,1 0 4 0,2-8 0 15,-2 7 0-15,15 1 0 0,-28 0 0 0,26-8 0 0,-13 7 0 16,2 3-4-16,-2-10 0 0,0 6 4 0,2-6-4 0,-15 7 4 0,13-7 0 16,0 7-4-16,2-7 0 0,-15 9 4 0,13-9 0 0,0 0 0 15,-13 0 0-15,13 8-4 0,-13-8 4 0,0 0 0 0,15 6 0 16,-15-6 0-16,0 0 0 0,13 9 4 0,-13-9-4 0,0 0 0 15,0 7 0-15,0-7 4 0,0 0 0 0,13 0 0 0,-13 0 0 16,0 7-4-16,0-7 4 0,0 0-4 0,0 0 8 0,0 0-4 16,0 0 0-16,0 0 4 0,0 0 0 0,0 0 0 0,0 0 4 0,0 0-8 15,0 0 0-15,0 0 0 0,0 0 8 0,0 0 0 0,0 0-4 16,0 0-4-16,0 0 4 0,0 8 0 0,0-8 0 0,0 0-4 16,0-8-16-16,0 16 24 0,0-8-4 0,0 0-4 0,0 0 0 15,0 0 4-15,0 0-4 0,0 0 0 0,0 0-4 0,0 0 8 16,0 0-8-16,0 0 0 0,0 0 0 0,0 0 0 0,0 0 0 0,0 0 0 15,0 0 0-15,0 0 4 0,0 0-4 0,0 0 0 0,0 0 0 16,0 0 0-16,0 0 0 0,0 0 0 0,0 0-4 0,0 0 4 16,0 0-4-16,0 0 0 0,0 0 0 0,0 0 0 0,0 0 4 0,0 0-4 15,15 0 0-15,-30 0 0 0,15 0 0 0,0 0 0 16,0 0 0-16,0 0 0 0,0 0 0 0,0 0 0 0,0 0 0 0,0 0 4 16,0 0-4-16,0 0 0 0,0 0 0 0,0 0 4 0,0 0-4 15,0 8 0-15,0-8 0 0,0 0 4 0,0 0-4 0,0 0 0 16,0 0 0-16,0 7 0 0,0-7 4 0,0 0-4 0,0 0 4 15,0 8-4-15,0-8 0 0,0 8 0 0,15-8-4 0,-15 0 4 16,0 0 0-16,0 6 4 0,0-6-4 0,0 0 0 0,0 0 0 0,13 9 0 16,-13-9 0-16,0 0 0 0,0 8 0 0,0-8 0 0,0 0 0 15,0 0 0-15,13 7 0 0,-13-7 0 0,0 0 0 0,0 8 0 16,0-8 0-16,15 0 0 0,-15 8 0 0,0-8 0 0,0 8 0 16,0-8 0-16,0 7 0 0,13-7 0 0,-13 0 0 0,0 7 0 15,0-7 0-15,13 0 0 0,-13 0 0 0,0 9 0 0,0-9 0 16,0 0 0-16,0 0 0 0,0 0 0 0,0 0 0 0,0 0 0 0,13 0 0 15,-13 0 0-15,0 0 0 0,0 0 0 0,0 0 0 0,0 0 0 16,0 0 0-16,0 0 0 0,0 0 0 0,0 0 0 0,0 0 0 16,0 0 0-16,0 0 0 0,15 7 0 0,-15-7 0 0,0 0 0 15,0 7 0-15,13-7 0 0,-13 9 0 0,0-9 0 0,13 7 0 16,-13-7 0-16,0 0 0 0,15 7 0 0,-15-7 0 0,0 9 0 0,0-9 0 16,0 0 0-16,0 0 0 0,13 0 0 0,-13 0 0 15,0 0 0-15,0 0 0 0,0 8 0 0,0-8 0 0,0 0-4 0,0-8 8 16,0 16-4-16,0-8 0 0,0 0 0 0,13 0 0 0,-26 0 0 15,26 0 0-15,-13 0 0 0,0 0 0 0,0 0 0 0,0 0 0 16,0 0 0-16,0 0 0 0,0 0 0 0,0 0 0 0,0 0 0 0,0 0 0 16,0 0 0-16,0 0 0 0,0 0 0 0,0 0 0 0,0 0 0 15,0 0 0-15,0 0 0 0,0 0 0 0,0 0 0 0,0 0 0 16,0 0 0-16,0 0 0 0,0 0 0 0,0 0 0 0,0 0 0 0,0 0 0 16,0 6 0-16,15-12 0 0,-15 6 0 0,0 0 0 15,0 0 0-15,0 0 0 0,-15 0 0 0,30 0 0 0,-15 0 0 0,0 0 0 16,0 0 0-16,0 6 0 0,0-6 0 0,0 0 0 0,0 0 0 15,0 0 0-15,0 0 0 0,0 0 0 0,0 0 0 0,0 0 0 16,0 0 0-16,0 0 0 0,0 0 0 0,0 0 0 0,0 0 0 16,0 0 0-16,0 0 0 0,0 0 0 0,0 0 0 0,0 0 0 15,0 0 0-15,0 0 0 0,0 0 0 0,0 0 0 0,0 0 0 0,0 0 0 16,0 0 0-16,0 0 0 0,0 0 0 0,0 0 0 0,0 0 0 16,-15 0 0-16,15 0 0 0,0 8 0 0,-13-8 0 0,13 8 0 15,0-1 0-15,-13-7 0 0,13 8 0 0,-15 0 0 0,15-1 0 16,-13-7 0-16,0 8 0 0,-2 0 0 0,15 1 0 0,-13-3 0 15,0-6 0-15,0 7 0 0,13-7 0 0,-15 8 0 0,2-8 0 16,0 0 0-16,13 8 0 0,-15-8 0 0,2 0 0 0,13 0 0 0,-13 0 0 16,13 0 0-16,-15 0 0 0,15 0 0 0,-13 0 0 0,13 0 0 15,0 0 0-15,0 0 0 0,-13 0 0 0,13 0-36 0,0 0-16 16,0 0-20-16,0 0-28 0,0 0-28 0,0 0-28 0,0 0-36 0,0 0-64 16,0-8-24-16,-13 8 52 0,13 0 44 0,0-8 32 15,0 1 36-15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2:56.1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F5B876-7E79-4B58-9470-F29B9630BCCF}" emma:medium="tactile" emma:mode="ink">
          <msink:context xmlns:msink="http://schemas.microsoft.com/ink/2010/main" type="inkDrawing" rotatedBoundingBox="3505,9955 4016,9906 4036,10115 3525,10165" shapeName="Other"/>
        </emma:interpretation>
      </emma:emma>
    </inkml:annotationXML>
    <inkml:trace contextRef="#ctx0" brushRef="#br0">313 21 47 0,'-13'0'84'0,"0"-7"-4"15,-2 7-4-15,2 0-24 0,-15-8-8 0,15 8 0 0,0 0-4 0,0 0 0 16,-2 8-4-16,2-8 0 0,0 7 0 0,-15-7 4 0,15 7-4 16,-2 2-4-16,2-9-4 0,0 7 0 0,0 0-8 0,-2 0 4 15,15-7-4-15,-13 9 0 0,0 7-8 0,13-9 4 0,0 2-4 16,-15-9 0-16,15 14 0 0,0-7-4 0,0 1 0 0,0 0 0 0,0-1-4 16,0 1-4-16,0 0 4 0,0-1-4 0,0 0 0 15,15 1 0-15,-15 0 0 0,0 0 0 0,13-1 0 0,-13 2 0 0,0-9 4 16,13 7-4-16,2-7 4 0,-15 0-4 0,13 0-4 0,0 0 8 15,-13 0 0-15,13 0 0 0,2 0 0 0,-2-7-4 0,-13-2 0 16,13 2 0-16,2-1 0 0,-15 0 0 0,13 0-4 0,0 1 0 16,-13 0 4-16,15-9 0 0,-2 9 0 0,-13-9-4 0,13 9 4 0,-13-1 0 15,0-7-4-15,0 8 4 0,0-2 0 0,0-7 0 16,0 9 0-16,13 0 0 0,-13 0 0 0,0-2-4 0,0 2 4 0,0 0 0 16,-13 7 0-16,13-8 4 0,0 8 0 0,0-8 4 0,13 8 0 15,-13 0 4-15,0 0 8 0,0 0-4 0,15 0 0 0,-15 8 4 16,0-8-4-16,0 8 0 0,13-1 4 0,-13 0-4 0,13 2 0 0,-13-2 0 15,15 0-4-15,-15 0 0 0,13 9 4 0,-13-7-8 0,13-2 4 16,2 8-4-16,-15-7 4 0,13-1-4 0,-1 1 0 0,1 0-4 16,-13-1 4-16,16 1-4 0,-4-8 0 0,1 8 0 0,-13-8 0 15,16 0-4-15,-4 7 4 0,-12-7-4 0,13 0 4 0,2 0-4 16,-15 0 0-16,13-7 0 0,-13 7 0 0,13-8 0 0,-13 0-4 0,0 1 4 16,15-1-12-16,-15 0-8 0,0 8-16 0,0-15-28 0,0 9-32 15,0-3-24-15,0-7-56 0,0 9-44 0,0-9 44 0,-15 9 28 16,15-9 8-16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5:23.0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62E254F-4C45-468C-A147-15F377DC03B2}" emma:medium="tactile" emma:mode="ink">
          <msink:context xmlns:msink="http://schemas.microsoft.com/ink/2010/main" type="inkDrawing" rotatedBoundingBox="4863,5005 7223,6890 7165,6963 4805,5078" semanticType="callout" shapeName="Other">
            <msink:sourceLink direction="with" ref="{9B2671A6-47DB-4ADC-B69A-73536E488023}"/>
            <msink:sourceLink direction="with" ref="{A7FB821D-DD4A-4DA5-AB82-806FA29D13BE}"/>
          </msink:context>
        </emma:interpretation>
      </emma:emma>
    </inkml:annotationXML>
    <inkml:trace contextRef="#ctx0" brushRef="#br0">42 31 27 0,'0'-6'68'0,"0"6"-8"0,0-4-4 0,0 4-20 16,0-5-4-16,0 5-8 0,0 0 0 0,-8-5-4 0,8 5 0 0,0 0-4 15,0-5 0-15,0 5-4 0,-8 0 4 0,8 0 0 0,-10 0-8 16,10 0 4-16,0 0 0 0,-8 0 0 0,8 0 4 0,0-4 0 16,0 4 0-16,0 0 0 0,0 0 0 0,-8 0 8 0,8 0-4 15,0 0 4-15,0 0-8 0,0 0 4 0,0 0 0 0,0 0 0 16,0 0 0-16,0-5 0 0,0 10-4 0,0-5-4 0,0 0 0 15,0 0-4-15,0 0 0 0,0 0 0 0,0 0 0 0,0 0 4 0,0 0 4 16,0 0 0-16,8 0 4 0,-8 0 0 0,0 0 0 0,0 0 4 16,8 4 0-16,2-4 0 0,-10 5-4 0,8 0-4 0,0-5 0 15,-8 5 4-15,8-1-4 0,2 2-4 0,-2 2 4 0,9-1 0 16,-8-3 4-16,-1 5-8 0,9 1 0 0,-9 0 0 0,1-6 0 16,8 7 4-16,-9-3-4 0,10 2 4 0,-10-1-4 0,10 1 4 0,-2-1 0 15,1 1 0-15,-9 4-4 0,10-3 0 0,0-2-4 16,-10 1 0-16,8 4-4 0,2-5 0 0,-10 1 0 0,9 5 4 0,1-6-4 15,-2 5-4-15,-8-4 4 0,10 4 0 0,-10-4-4 0,10 5 4 16,-1-6-4-16,-9 5 4 0,10 1-4 0,-2-7 4 0,-8 8-4 16,10-7 0-16,-1 6 4 0,-9 0-4 0,10-1 0 0,-2 0 0 0,-8 0 0 15,10 0 4-15,0 0-4 0,-10 1 0 0,9 0 0 0,0-1 4 16,0 1-4-16,-9-1-4 0,10 1 4 0,-2-2 0 0,2 2 0 16,-10-1 4-16,9 1-4 0,0-1-4 0,0 0 4 0,-9-3 0 15,10 3 0-15,-2-5 4 0,2 6-4 0,-10-6 0 0,9 6 0 16,1-6-4-16,-2 1 4 0,-8 0 4 0,10 4-4 0,-10-5 0 0,10 1 0 15,-1-1-16-15,-9 1 20 0,9 0-4 0,-8-1 4 0,7 1-4 16,-6-1 0-16,6 2 0 0,-6-3 4 0,-2 2-4 0,0 0 0 16,9-1 0-16,-9 1 4 0,1-1 0 0,8 1-4 0,-9 0 0 15,2-1 0-15,-2-4 4 0,0 5-4 0,10 0 4 0,-10-2-4 16,0 3 4-16,1-2-8 0,8 1 4 0,-8 0-4 0,-1-1 0 16,0 1 4-16,2 0 4 0,-2-1-4 0,8 1 0 0,-6-1 4 0,-2 1-4 15,0 0 4-15,1-6 0 0,-1 5-4 0,0 1 0 0,2 0 0 16,-2-1 0-16,0 1 0 0,0-5 0 0,2 4 0 0,6 1 0 15,-16-5 0-15,9 4 0 0,8-4-4 0,-17 5 8 0,9-6-4 16,7 6 0-16,-7-5 0 0,0 4 4 0,-1-4 0 0,0 5-8 16,2-6 4-16,-2 2 0 0,9 3 0 0,-8-4 0 0,7 4 4 0,-7-4 0 15,7 5-4-15,-6-2 0 0,6 3 4 0,2-7-4 0,-2 6 0 16,-7 0 0-16,8-1 0 0,0 2 0 0,1-3 4 0,-2 2 0 16,2 0-4-16,-10-1-4 0,9 0 4 0,0 1 0 0,0 0 0 15,-9 0 4-15,10-1-4 0,-2 1 0 0,-6-1 0 0,6 1 4 16,-7 1 0-16,0-3 0 0,8 2 0 0,-9-5 0 0,0 5 0 0,0-1-4 15,10 1 4-15,-10-6 0 0,2 6-4 0,-2-5 0 0,9 5 0 16,-9-1 0-16,1-4 0 0,-1 4 0 0,1-4 0 0,-1 4 4 16,10-4-4-16,-10 5 0 0,0 0 0 0,2-6 4 0,-2 6-4 15,0 0 0-15,0-6 0 0,10 6 4 0,-10-5-4 0,1 5 4 16,-1-1 0-16,0-4 0 0,2 5 0 0,-2-6-8 0,0 1 4 0,0 5 0 16,-8-6 4-16,10 1 0 0,-2 0-4 0,0 4 4 0,1-3-4 15,-9-2 0-15,8 1 0 0,1-1 0 0,-9-4-4 0,9 6 4 16,-1-2 0-16,-8 1 4 0,8 0 0 0,0 0-4 0,-8-1 0 15,10 2 4-15,-10-6-4 0,8 5 0 0,0-1-4 0,2 0 4 16,-10 2 4-16,8-6-4 0,0 4 0 0,1 1 0 0,-9 0-4 0,8-5 4 16,1 5 4-16,-9-5-4 0,8 4 0 0,1-4 0 0,-9 6 0 15,8-6 0-15,-8 0-4 0,8 0 4 0,-8 0 0 0,10 0 0 16,-10 0 0-16,0 0 0 0,0 3 4 0,0-3 0 0,8 0 0 16,-8-3 0-16,0 3 0 0,0 0-4 0,0 0 0 0,0 0 0 15,-8 0 0-15,8 0-4 0,0 0 0 0,0 0 0 0,-10 0-4 0,10 3-12 16,-8-3-16-16,8 0-16 0,-8 0-16 0,-1 0-28 0,9 0-20 15,-8 0-24-15,-1 0-52 0,1 0-40 0,-1 0 44 0,1 6 40 16,0-6 28-16,-2 4 24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5:16.7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FE4B2CD-FFDC-48BA-B7A3-8AB83A8D8861}" emma:medium="tactile" emma:mode="ink">
          <msink:context xmlns:msink="http://schemas.microsoft.com/ink/2010/main" type="inkDrawing" rotatedBoundingBox="3408,7192 3660,7608 3414,7757 3162,7341" semanticType="callout" shapeName="Other">
            <msink:sourceLink direction="with" ref="{DEDFEF53-10D1-4B3F-A4B5-C1EED7589871}"/>
            <msink:sourceLink direction="with" ref="{9B2671A6-47DB-4ADC-B69A-73536E488023}"/>
          </msink:context>
        </emma:interpretation>
      </emma:emma>
    </inkml:annotationXML>
    <inkml:trace contextRef="#ctx0" brushRef="#br0">-5 154 27 0,'0'0'96'0,"0"0"-12"0,0-3-4 0,0 3-24 15,0 0-4-15,0-6-4 0,0 6 4 0,0-4-4 0,0-1 0 16,0 5 0-16,0-4 0 0,0-6 0 0,9 4-4 0,-9 2 4 16,0-5 0-16,9 3 0 0,-9-3-8 0,8-1 0 0,-8 6-4 15,8-6 0-15,1 1-4 0,-9-1 0 0,8 5-4 0,1-5-4 0,0 6 0 16,-1-6-8-16,0 5 4 0,2 1-4 0,-2 4-4 0,0-6 0 15,0 6-8-15,2 0-16 0,-2 0 20 0,0 0 4 0,1 6-8 16,-1-2 4-16,0 1-8 0,2 5 4 0,-2-1 0 0,0 1-4 0,2 0 0 16,-10 3 4-16,8 2-4 0,-8-1 0 0,0 1 0 15,0 5 0-15,0-7 0 0,0 6 0 0,-8-5 0 0,8 7 0 0,-10-2-4 16,10-4 0-16,-8 3 4 0,0-3 0 0,-2-2 0 0,2 2 0 16,0-5 0-16,-1-1 0 0,1 1 0 0,0-1 0 0,-2-4 0 15,2 0-4-15,0 0 4 0,0-1 0 0,8-4 0 0,-10 0 0 0,2 0 0 16,8 0-4-16,0 0 4 0,-8 0 0 0,8-4 0 0,0-1 0 15,0 5 0-15,0-5 0 0,0 0 4 0,0 1-8 0,0-1 4 16,0 0 0-16,0 0 0 0,8 1 0 0,-8 4 0 0,0-5 0 16,8 5 0-16,-8-5 0 0,10 5 0 0,-10 0 0 0,8 5 4 15,-8-5-4-15,8 5 4 0,0-1 0 0,2 1 0 0,-2 0 0 0,0 0 0 16,1 4 0-16,-1-4 0 0,0 4 8 0,2-2 4 16,-2 1-16-16,0 2 20 0,2-6-4 0,-2 6 0 0,0-5 0 0,0 4 0 15,1-4-4-15,8 0 0 0,-8-1-4 0,-1 2-4 0,0-6 0 16,2 5 0-16,-2-5 0 0,0 4 4 0,0-8-4 0,2 4-4 15,-2-5-4-15,0 5-8 0,1-6-12 0,0 2-20 0,-1-1-12 0,1-5-28 16,-1 6-28-16,-8-6-24 0,8 5-60 0,-8-4-40 0,0 4 40 16,8-3 40-16,-8-3 28 0,0 6 24 0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5:15.9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3947A55-A697-4F7C-8A2D-D331D22F49E5}" emma:medium="tactile" emma:mode="ink">
          <msink:context xmlns:msink="http://schemas.microsoft.com/ink/2010/main" type="inkDrawing" rotatedBoundingBox="3828,7426 4075,7386 4077,7404 3831,7444" shapeName="Other">
            <msink:destinationLink direction="with" ref="{B591AA26-8868-419B-AD46-244E1562A273}"/>
          </msink:context>
        </emma:interpretation>
      </emma:emma>
    </inkml:annotationXML>
    <inkml:trace contextRef="#ctx0" brushRef="#br0">617 199 47 0,'0'0'84'0,"-8"0"-16"0,8 0-4 0,0 0-20 15,-8 0 4-15,8 0 4 0,0 0 0 0,-9 0 0 0,9 0 0 16,0 0 4-16,0 0 0 0,0 0 0 0,0 0 0 0,0 0 0 16,-8 0 0-16,8 0-8 0,0 0 0 0,0 0-12 0,8 0 0 15,-8 0-4-15,0 0 0 0,0 0 0 0,0 0 0 0,0 0 0 0,0 0 4 16,0 0-4-16,0 0-4 0,9 0 0 0,-9 0-4 0,0 0 0 16,8 0 4-16,0 0-8 0,-8 0 0 0,10-6 0 0,-2 6-4 15,0 0 0-15,0-4 0 0,2 4-4 0,6-5-4 0,-7 5 0 16,0 0 0-16,-1-6 0 0,9 6-4 0,-9-4-4 0,0 0 4 15,2 4 0-15,-2 0-4 0,10-6 0 0,-10 6 0 0,0 0-4 0,1 0 0 16,-1 0-8-16,-8-4-8 0,9 4-12 0,0 0-8 0,-9 0-8 16,8 0-4-16,-8 4-8 0,0-4-12 0,0 0-20 0,0 0-12 15,0 0-8-15,0 0-12 0,-8 6-44 0,8-6-32 0,-9 4 40 16,0-4 28-16,1 4 28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5:16.1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591AA26-8868-419B-AD46-244E1562A273}" emma:medium="tactile" emma:mode="ink">
          <msink:context xmlns:msink="http://schemas.microsoft.com/ink/2010/main" type="inkDrawing" rotatedBoundingBox="3775,7585 3969,7537 3974,7554 3779,7602" semanticType="callout" shapeName="Other">
            <msink:sourceLink direction="with" ref="{DEDFEF53-10D1-4B3F-A4B5-C1EED7589871}"/>
            <msink:sourceLink direction="with" ref="{23947A55-A697-4F7C-8A2D-D331D22F49E5}"/>
          </msink:context>
        </emma:interpretation>
      </emma:emma>
    </inkml:annotationXML>
    <inkml:trace contextRef="#ctx0" brushRef="#br0">532 358 39 0,'0'0'96'0,"0"0"-8"0,0 3-8 0,0-3-20 0,0 0 0 16,0 0 0-16,10 0 0 0,-10 0-4 0,0 0 4 16,8 0 0-16,-8 0 0 0,0 0-8 0,8 0 4 0,-8 0-4 0,8-3-12 15,1 3 0-15,-9 0-4 0,9-7-4 0,-1 7 0 0,1 0-4 0,-1-4-4 16,0 4-4-16,2-5 0 0,-2 5-8 0,0-5 0 15,0 5-4-15,2-5 0 0,-2 1 0 0,0 4-4 0,1 0 0 0,-9-5-4 16,9 5 0-16,-1 0-4 0,1 0-8 0,-9 0-12 0,8 0-8 16,-8 0-20-16,0 0-4 0,8 0-8 0,-8 0-12 0,0 0-12 15,0-5-28-15,0 5-52 0,-8 0-16 0,8-5 36 0,0 5 24 16,-8-4 20-16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2:39.7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13239D5-5393-4F38-80A9-2BABCBC02925}" emma:medium="tactile" emma:mode="ink">
          <msink:context xmlns:msink="http://schemas.microsoft.com/ink/2010/main" type="inkDrawing" rotatedBoundingBox="4129,7756 4462,7375 4499,7407 4166,7788" semanticType="callout" shapeName="Other">
            <msink:sourceLink direction="with" ref="{DEDFEF53-10D1-4B3F-A4B5-C1EED7589871}"/>
            <msink:sourceLink direction="with" ref="{8A3C2191-403E-48EB-85C1-02C34F1A65A0}"/>
          </msink:context>
        </emma:interpretation>
      </emma:emma>
    </inkml:annotationXML>
    <inkml:trace contextRef="#ctx0" brushRef="#br0">900 538 11 0,'0'0'104'0,"0"0"-8"0,0 0-8 0,0 0-24 15,0 0 4-15,0 0-8 0,15-7 0 0,-15 7 0 0,0 0 0 0,0-8 0 16,13 8-4-16,-13-6 4 0,0-3-4 0,13 9 0 0,-13-8 0 16,13 0-4-16,2 1 0 0,-15 1 0 0,13-11 0 0,0 10-4 15,-13-2 4-15,15 2-4 0,-2 0 0 0,0-9-4 0,-13 9-4 0,15-10 4 16,-2 11-4-16,0-10 0 0,0 9-4 0,2-9-4 15,-2 1 0-15,-13 8-4 0,13-9-4 0,2 0-12 0,-2 1 0 0,0 7 0 16,-13-6 0-16,15-2-4 0,-2 9 0 0,-13-9 0 0,13 9-8 16,-13 1 4-16,13-5-4 0,-13 5 0 0,0-2 0 0,0 8-4 15,0-7-4-15,0 7-12 0,15 0-12 0,-15-8-8 0,0 8-16 16,0 0-20-16,0 0-20 0,-15 0-16 0,15 0-24 0,0 0-16 16,0 0-32-16,-13 8-64 0,13-8 44 0,0 0 32 0,0-8 36 0,-13 8 20 15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2:39.3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4DE544-C44D-4F79-80B5-34716C36B827}" emma:medium="tactile" emma:mode="ink">
          <msink:context xmlns:msink="http://schemas.microsoft.com/ink/2010/main" type="inkDrawing" rotatedBoundingBox="4216,7242 4513,7784 4447,7821 4150,7278" semanticType="callout" shapeName="Other">
            <msink:sourceLink direction="with" ref="{8A3C2191-403E-48EB-85C1-02C34F1A65A0}"/>
            <msink:sourceLink direction="with" ref="{9B2671A6-47DB-4ADC-B69A-73536E488023}"/>
          </msink:context>
        </emma:interpretation>
      </emma:emma>
    </inkml:annotationXML>
    <inkml:trace contextRef="#ctx0" brushRef="#br0">915 64 3 0,'0'0'88'16,"0"-7"-20"-16,0 7 0 0,0 0-28 0,0 0-8 0,0 0 4 16,0 0-4-16,0 0 0 0,0 0-4 0,0 0 4 0,0 0 0 15,0 0 0-15,0 0 0 0,0 0 0 0,0 0 0 0,0 0 0 0,0-7 4 16,0 7-16-16,0 0 28 0,0 0-4 0,0 0 0 15,0-9 0-15,0 9 0 0,0 0 0 0,0 0-4 0,0 0 0 0,13 0-4 16,-13 0 4-16,0 0 0 0,0 0 0 0,0 0 0 0,13 0-4 16,-13 0 4-16,0 0 0 0,13 0-4 0,-13 9-4 0,0-9 0 15,15 7 0-15,-15 0-4 0,13 2-8 0,0-3 4 0,-13 2-4 16,15 1 0-16,-15-2-4 0,13 9 0 0,-13-2 0 0,13-7-4 16,2 9 0-16,-15 0 0 0,13-1 0 0,0 2-4 0,-13-4 4 0,13 3-4 15,-13 7 4-15,15-9-4 0,-2 2 0 0,0 0 0 0,-13 7-4 16,15-9 4-16,-2 10-4 0,-13-9 0 0,13-1-4 0,-13 10 4 15,15-8 4-15,-15-2-8 0,13 9 4 0,-13-7 0 0,13-9 0 0,-13 9 0 16,0-1-4-16,0-7 0 0,13 7 0 0,-13-8 4 16,0 2-8-16,0-2 4 0,0-7 0 0,0 7 0 0,0-7-4 15,0 0 8-15,0 0-4 0,0 0 4 0,0 0-4 0,0 0 0 0,0 0-24 16,0 0 28-16,0 0-4 0,0-7-4 0,0 0-4 0,0 7-4 16,0-9-4-16,0 9-12 0,0 0-4 0,0-7-12 0,0-1-4 15,0 1-4-15,0 7-12 0,0-8-4 0,0 2-4 0,0-3-8 16,-13 9-8-16,13-8-4 0,0 8 0 0,0-8 0 0,0 8-8 15,-13-7-8-15,13 1-36 0,-13 6-28 0,13-10 24 0,-15 10 20 0,15 0 32 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5:27.7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657B3E-4BFE-4388-B876-B3A85842110E}" emma:medium="tactile" emma:mode="ink">
          <msink:context xmlns:msink="http://schemas.microsoft.com/ink/2010/main" type="writingRegion" rotatedBoundingBox="6290,5516 6608,5516 6608,5924 6290,5924">
            <msink:destinationLink direction="with" ref="{E20B7049-B693-4D5D-A304-9F6AB817D84A}"/>
            <msink:destinationLink direction="with" ref="{A7FB821D-DD4A-4DA5-AB82-806FA29D13BE}"/>
          </msink:context>
        </emma:interpretation>
      </emma:emma>
    </inkml:annotationXML>
    <inkml:traceGroup>
      <inkml:annotationXML>
        <emma:emma xmlns:emma="http://www.w3.org/2003/04/emma" version="1.0">
          <emma:interpretation id="{05A5541B-7A16-41C9-9E7C-D8D785B7C0D1}" emma:medium="tactile" emma:mode="ink">
            <msink:context xmlns:msink="http://schemas.microsoft.com/ink/2010/main" type="paragraph" rotatedBoundingBox="6290,5516 6608,5516 6608,5924 6290,59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837976-FDD0-4526-A7A8-F5454DD9DC8D}" emma:medium="tactile" emma:mode="ink">
              <msink:context xmlns:msink="http://schemas.microsoft.com/ink/2010/main" type="line" rotatedBoundingBox="6290,5516 6608,5516 6608,5924 6290,5924"/>
            </emma:interpretation>
          </emma:emma>
        </inkml:annotationXML>
        <inkml:traceGroup>
          <inkml:annotationXML>
            <emma:emma xmlns:emma="http://www.w3.org/2003/04/emma" version="1.0">
              <emma:interpretation id="{D05B84DE-738D-42FE-9C05-51EFB7F9314D}" emma:medium="tactile" emma:mode="ink">
                <msink:context xmlns:msink="http://schemas.microsoft.com/ink/2010/main" type="inkWord" rotatedBoundingBox="6290,5516 6608,5516 6608,5924 6290,5924"/>
              </emma:interpretation>
            </emma:emma>
          </inkml:annotationXML>
          <inkml:trace contextRef="#ctx0" brushRef="#br0">23 111 39 0,'0'-5'76'0,"0"1"0"0,0-2-12 0,0 6-24 0,-8-4 0 0,8-1-4 16,0 0 4-16,0 5-8 0,-8-5 0 0,8 1 4 0,0 0-4 0,0-2 4 16,-9 1 0-16,9 1-4 0,0-6 4 0,0 5 0 15,0 0 8-15,0 0-4 0,0 1 0 0,0-1-4 0,0-1-4 0,0 2 0 16,0 0-4-16,0 4-8 0,9-6 4 0,-9 6 0 0,0 0 0 16,0 0 4-16,8 0 0 0,-8 6 0 0,0-2-4 0,8 6 0 15,-8-5-4-15,10 9-4 0,-10-5-4 0,8 6 4 0,0-1-8 0,-8 5 0 16,10-4-4-16,-2 4 0 0,-8 1 0 0,8-1-4 0,-8 4 4 15,8-3 0-15,-8-1 0 0,10 0-4 0,-2 0 0 0,-8-4 0 16,8 4 0-16,-8-5-4 0,10 0 0 0,-2 1-4 0,-8-5-12 16,8-1 0-16,2 1-4 0,-10-2-16 0,8-1-4 0,-8 1 0 15,8-8-8-15,-8 6 0 0,0-2-4 0,8-4-4 0,-8 0-8 0,0 0 0 16,0 0-4-16,0-4-40 0,0 4-28 0,-8-6-12 0,8 2 12 16,0 4 44-16</inkml:trace>
          <inkml:trace contextRef="#ctx0" brushRef="#br0" timeOffset="229.9003">-11 279 7 0,'0'0'104'0,"0"-5"-8"0,0 0-8 16,0 5-24-16,0-4-4 0,0 4 0 0,9 0 0 0,-9-5 0 16,0 5 8-16,0 0 0 0,9-5 0 0,-9 5 0 0,8-5-8 15,0 5-4-15,-8-5 4 0,10 0 0 0,-2 1-8 0,0-1-4 16,2 0-4-16,6-4-4 0,-8 4-4 0,10-5-12 0,-10 0 4 15,10 1-8-15,-10-1-4 0,10-4-4 0,-2 5 0 0,-6-1-4 0,6-5 0 16,-6 5-4-16,6 1-4 0,-7-1-4 0,8 6-8 0,-9-6-24 16,1 1-12-16,0 5-32 0,-1 4-20 0,1-6-20 0,0 1-24 15,-9 5-76-15,0 0 16 0,8 5 36 0,-8 1 24 0,0-2 32 0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5:28.8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E09113D-C18B-4FC1-B187-DA730DFC015F}" emma:medium="tactile" emma:mode="ink">
          <msink:context xmlns:msink="http://schemas.microsoft.com/ink/2010/main" type="inkDrawing" rotatedBoundingBox="7612,8311 7870,8067 7879,8077 7621,8320" semanticType="callout" shapeName="Other">
            <msink:sourceLink direction="with" ref="{8A3C2191-403E-48EB-85C1-02C34F1A65A0}"/>
          </msink:context>
        </emma:interpretation>
      </emma:emma>
    </inkml:annotationXML>
    <inkml:trace contextRef="#ctx0" brushRef="#br0">0 245 31 0,'0'0'120'0,"0"0"-4"0,0 0-4 16,0 0-36-16,8 0 20 0,-8-5 4 0,0 5-8 0,9-5 0 15,-9 0-8-15,9 1-4 0,-1-1 0 0,-8 0-8 0,8 1 0 0,2-7-8 16,-2 2 4-16,9 4-12 0,-8-4-4 0,-1-6-8 0,9 5-8 15,-9 1-4-15,1-5-8 0,8 4-8 0,-9 1 0 0,10-6 0 16,-10 6-8-16,0-2-4 0,2 2-12 0,6-1-16 0,-7 1-20 16,-9 0-20-16,8 4-16 0,0-1-36 0,2-3-32 0,-10 6-48 15,0-4-60-15,8 3 40 0,-8 4 40 0,0-5 32 0,0 5 28 16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5:28.5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5CD8355-B978-4E19-9748-F6EA903DD895}" emma:medium="tactile" emma:mode="ink">
          <msink:context xmlns:msink="http://schemas.microsoft.com/ink/2010/main" type="inkDrawing" rotatedBoundingBox="7676,8033 7830,8410 7778,8432 7624,8055" semanticType="callout" shapeName="Other">
            <msink:sourceLink direction="with" ref="{8A3C2191-403E-48EB-85C1-02C34F1A65A0}"/>
          </msink:context>
        </emma:interpretation>
      </emma:emma>
    </inkml:annotationXML>
    <inkml:trace contextRef="#ctx0" brushRef="#br0">1 39 63 0,'0'-5'100'15,"0"2"-8"-15,0-4 0 0,0 3-24 0,0 4-4 0,0-5 0 16,0 0 0-16,0 0 0 0,0 5 4 0,0-4-8 0,0-1 4 16,8 5-8-16,-8 0 0 0,0 0-4 0,8 0 4 0,-8 0 0 15,10 0 0-15,-10 5 0 0,8-1-4 0,0 6-4 0,-8-5-4 0,9 6 0 16,0-3-8-16,-9 7-4 0,8-6-8 0,0 5-4 0,-8 0 0 15,9 1-24-15,-9 5 20 0,8-7 0 0,-8 2-4 0,9 5-4 16,-9-6-4-16,9 5 4 0,-9-4 0 0,8-1-4 0,-8 0-4 16,8 0 0-16,-8 1 0 0,10-5 0 0,-10 4-4 0,8-5 0 15,-8 1-4-15,0 0-8 0,8-1-12 0,-8-4-8 0,8 5-8 16,-8-6-8-16,0 1-8 0,0-5 0 0,0 5-16 0,0-5-20 0,0 0-4 16,0 0-12-16,0-5-12 0,0 0-44 0,0 1-28 0,-8 0 36 15,8-7 24-15,-8 6 32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16.3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94 68 19 0,'0'0'92'16,"0"-6"-12"-16,-13-3 0 0,13 2-24 0,0 7-4 0,0-7-4 0,0 7 0 15,0 0-4-15,0 0-4 0,0 0 0 0,-13 0-8 0,13 0-4 16,0 0 0-16,0 0 0 0,-15 7 0 0,15 0 4 0,0 2 4 15,-13-3-4-15,13 3 0 0,-13 6-4 0,13-7 0 0,-15 7-4 16,15 0-4-16,0 1 0 0,-13-2-4 0,13 2 0 0,0 7-4 16,0-7 0-16,0-2 0 0,0 2-4 0,0-1-4 0,0 1 0 0,0-9 4 15,0 9-4-15,13-8-4 0,-13-2 4 0,0 3-4 0,15 5 0 16,-2-7 0-16,0-7 0 0,-13 0 0 0,15 9 0 0,-2-9 0 16,0 0 0-16,2 0 0 0,-2 0 0 0,0-9 0 0,0 2 0 15,2 7 0-15,-15-14-4 0,13 14 4 0,0-15-4 0,-13 7 4 16,15-8 0-16,-15 9 0 0,0-9-4 0,13 1 0 0,-13-1 4 0,0 2 0 15,0-2-20-15,0-7 28 0,0 7-4 0,0 2 0 0,-13-2 0 16,13 1-8-16,-15-8 4 0,15 15 0 0,0-8 4 0,-13 1 0 16,13 8-4-16,-13-9 0 0,13 9-4 0,-15 0 8 0,15 7-4 15,0-9 0-15,-13 2 0 0,13 7 0 0,-13 0 0 0,13 0 0 16,0 0 0-16,0 7 0 0,0 2 0 0,0-2 0 0,-13 0 4 16,13 2-4-16,0 5 0 0,0-5 0 0,0 6 0 0,0 0 4 0,0-7-4 15,13 7 0-15,-13 0 0 0,0 1 0 0,13-2 0 0,-13 2 4 16,13 0 0-16,-13-2 0 0,15-5-4 0,-2 5 0 0,0 2 8 15,2-9-4-15,-2 10-4 0,0-10 0 0,2 0 0 0,11 1 4 16,-11 0-4-16,-2 0-4 0,0-2 8 0,15 3-8 0,-15-2-8 16,0-7-12-16,2 7-24 0,11-7-24 0,-11 7-16 0,-2-7-40 0,-13 0-72 15,13 0 20-15,0 0 36 0,-13 0 24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59.2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16A337-67BE-4E3B-BED8-FAFA1AA4E168}" emma:medium="tactile" emma:mode="ink">
          <msink:context xmlns:msink="http://schemas.microsoft.com/ink/2010/main" type="inkDrawing" rotatedBoundingBox="4778,9085 6996,11517 6850,11650 4632,9218" semanticType="callout" shapeName="Other">
            <msink:sourceLink direction="with" ref="{A7A04D21-ABCA-4CF8-83E3-B0CE2940A06E}"/>
            <msink:sourceLink direction="with" ref="{8A3C2191-403E-48EB-85C1-02C34F1A65A0}"/>
          </msink:context>
        </emma:interpretation>
      </emma:emma>
    </inkml:annotationXML>
    <inkml:trace contextRef="#ctx0" brushRef="#br0">-2400-2657 47 0,'0'0'76'0,"0"0"-8"0,0 0-8 0,0 0-32 16,0 0-4-16,0 0 0 0,0 0 4 0,0 0-4 0,0 0 4 15,0 0-8-15,0 0 0 0,0 0 0 0,0 0 4 0,0 0 0 16,0 0-4-16,0 0 8 0,0 0 0 0,0-6 0 0,0 6 0 16,0 0 0-16,0 0 4 0,0-7 0 0,0 7 4 0,0 0 0 15,0 0-8-15,0-9 4 0,0 9 0 0,0 0 0 0,0 0 0 16,0 0 0-16,0-7 0 0,0 7 0 0,0 0 0 0,13 0 0 0,-13 7 4 15,0-7 0-15,0 9 0 0,0-9 0 0,15 7-8 0,-15-7 0 16,0 6 4-16,0-6-4 0,13 10 0 0,-13-3 0 0,0-7 0 16,13 7 4-16,-13 2-8 0,0-2 4 0,0 0 0 0,0 1 0 15,15 0 4-15,-15-8-4 0,0 7 4 0,13 1-4 0,-13 1-4 16,0-2 4-16,13 0-8 0,-13 1-4 0,13 0 4 0,-13 0 0 0,0-2 0 16,15 3 0-16,-15-2 0 0,13 0 0 0,-13 9-4 15,13-9 0-15,-13 2 0 0,15 4 0 0,-15-4 0 0,13 6-4 0,-13-7-4 16,13 7 0-16,-13-7-16 0,15 7 16 0,-15-7-8 0,13 8 0 15,-13-9 0-15,13 0 0 0,-13 9 0 0,15-9 0 0,-15 2 0 16,13-2 0-16,0 7 0 0,-13-5 0 0,13-2 0 0,-13 0 0 0,15 10 0 16,-2-10 0-16,-13 1 0 0,13-1 0 0,2 9 0 0,-15-1 0 15,13-8 0-15,-1 7 0 0,-12-5 0 0,16 7 0 0,-16 0 0 16,13-2 0-16,-1 2 0 0,-12-2 0 0,13 2 0 0,-13 8 0 0,16-10 0 16,-16 2 0-16,12 7 0 0,-12-8 0 0,13 0 0 15,-13 8 0-15,15-7 0 0,-2-2 0 0,-13 2 0 0,13-1 0 0,-13 0 0 16,15 2 0-16,-15-10 0 0,13 8 0 0,0 0 0 15,0 1 0-15,-13-9 0 0,15 7 0 0,-2-5 0 0,-13-2 0 0,13 9 0 16,2-7 0-16,-2-3 0 0,0 9 0 0,2-7 0 0,-15 0 0 16,13-1 0-16,0 1 0 0,0 0 0 0,2-1 0 0,-15 0 0 15,13 1 0-15,0 0 0 0,2 0 0 0,-2-1 0 0,0 9 0 0,-13-9 0 16,15 2 0-16,-2-2 0 0,-13 0 0 0,13 3 0 0,0-4 0 16,-13 1 0-16,15 9 0 0,-2-8 0 0,-13-1 0 0,13 1 0 15,-13-1 0-15,15 1 0 0,-2-1 0 0,-13 1 0 0,13 0 0 16,2-1 0-16,-15 7 0 0,13-5 0 0,0-1 0 0,0 0 0 15,-13-1 0-15,15 9 0 0,-2-9 0 0,-13 0 0 0,13 9 0 0,2-9 0 16,-2 2 0-16,-13 5 0 0,13-5 0 0,2-1 0 0,-15 6 0 16,13-6 0-16,0 7 0 0,-13-7 0 0,13 0 0 0,2 7 0 15,-15-9 0-15,13 3 0 0,0-2 0 0,-13 9 0 0,15-7 0 0,-2-2 0 16,-13 0 0-16,13 0 0 0,2 2 0 0,-15-3 0 16,13 2 0-16,0 0 0 0,-13 0 0 0,15-1 0 0,-2 0 0 0,-13 2 0 15,13-1 0-15,0-1 0 0,-13 1 0 0,15 0 0 0,-15-8 0 16,13 7 0-16,0 0 0 0,-13 2 0 0,15-2 0 0,-15 0 0 15,13 3 0-15,0-4 0 0,-13 1 0 0,15 2 0 0,-15-2 0 0,13 1 0 16,-13 0 0-16,13-1 0 0,0 8 0 0,-13-8 0 0,15 1 0 16,-15 0 0-16,13 0 0 0,0-1 0 0,-13 0 0 0,15 2 0 15,-15-2 0-15,13 1 0 0,0-1 0 0,-13 9 0 0,15-9 0 16,-15 2 0-16,13-2 0 0,-13 0 0 0,13 3 0 0,-13-4 0 16,13 1 0-16,-13 0 0 0,0-7 0 0,15 9 0 0,-15-2 0 15,0 1 0-15,0-8 0 0,13 8 0 0,-13-8 0 0,0 7 0 16,13 1 0-16,-13-8 0 0,0 7 0 0,0-7 0 0,15 8 0 15,-15-8 0-15,0 8 0 0,0-1 0 0,13-7 0 0,-13 0 0 0,0 8 0 16,0-8 0-16,12 9 0 0,-12-3 0 0,0-6 0 0,16 0 0 16,-16 8 0-16,0 0 0 0,13-1 0 0,-13-7 0 0,12 9 0 15,-12-9 0-15,0 7 0 0,13 0 0 0,-13 0 0 0,16-7 0 16,-16 9 0-16,12-3 0 0,-12 2 0 0,13-8 0 0,-13 9 0 16,15-2 0-16,-15-7 0 0,0 7 0 0,0 2 0 0,13-9 0 0,-13 7 0 15,0-7 0-15,13 8 0 0,-13-1 0 0,0 1 0 0,15-8 0 16,-15 8 0-16,0-1 0 0,13-7 0 0,-13 8 0 0,0 0 0 15,13-1 0-15,-13 1 0 0,13-8 0 0,-13 15 0 0,15-8 0 0,-2-7 0 16,-13 9 0-16,13 7 0 0,-13-16 0 0,15 7 0 16,-15 7 0-16,13-5 0 0,0-3 0 0,-13 2 0 0,15 1 0 0,-15-2 0 15,13 0 0-15,-13 2 0 0,13-9 0 0,0 7 0 0,-13 1 0 16,0-1 0-16,15 1 0 0,-15-8 0 0,13 8 0 0,-13-8 0 16,13 7 0-16,-13-7 0 0,0 0 0 0,0 0 0 0,15 8 0 0,-15-8 0 15,0 0 0-15,0 0 0 0,13 0 0 0,-13 8 0 0,0-8 0 16,13 0 0-16,-13 0 0 0,0 7 0 0,15-7 0 0,-15 6 0 15,13-6 0-15,-13 11 0 0,13-5 0 0,-13 1 0 0,13-7 0 16,-13 9 0-16,0-2 0 0,15-7 0 0,-15 7 0 0,13-7 0 16,-13 9 0-16,0-9 0 0,13 7 0 0,-13-7 0 0,0 0 0 0,0 0 0 15,0 7 0-15,0-7 0 0,0 0 0 0,0 0 0 0,0 0 0 16,15 0 0-16,-15 0 0 0,0 0 0 0,0 0 0 0,-15 8 0 16,30-8 0-16,-15 0 0 0,0 7 0 0,0-7 0 0,0 0 0 15,0 8 0-15,13 0 0 0,-13-8 0 0,0 0 0 0,0 8 0 16,0-8 0-16,0 0 0 0,0 7 0 0,13-7 0 0,-13 0 0 0,0 0 0 15,0 0 0-15,0 0 0 0,0 0 0 0,0 9 0 16,0-9 0-16,0 0 0 0,0-9 0 0,15 18 0 0,-15-9 0 0,0 0 0 16,0 0 0-16,0 0 0 0,0 0 0 0,0 0 0 0,0 0 0 15,0 7 0-15,0-7 0 0,0 0 0 0,0 0 0 0,0 0 0 16,0 0 0-16,0 0 0 0,0 0 0 0,0 0 0 0,0 0 0 16,0 0 0-16,0 0 0 0,0 0 0 0,0 0 0 0,0 0 0 0,0 0 0 15,0 0 0-15,0 0 0 0,0 0 0 0,0 0 0 16,0 0 0-16,0 0 0 0,0 0 0 0,0 0 0 0,0 0 0 0,0 0 0 15,0 0 0-15,0 0 0 0,0 0 0 0,0 0 0 0,0 0 0 16,0 0 0-16,0 0 0 0,0 0 0 0,0 0 0 0,13 0 0 16,-26 0 0-16,13 0 0 0,0 0 0 0,0 0 0 0,0 0 0 0,0 0 0 15,0 0 0-15,0 0 0 0,0 0 0 0,0 0 0 0,0 0 0 16,0 0 0-16,0 0 0 0,0 0 0 0,0 0 0 0,0 0 0 16,0 0 0-16,0 0 0 0,0 0 0 0,0 0 0 0,0 0 0 15,0 0 0-15,0 0 0 0,0 0 0 0,0 0 0 0,0 0 0 16,-15 0 0-16,15 0-116 0,-13 0-64 0,0 0-44 0,13-7-76 15,-15 7-8-15,2-9 52 0,-15 2 48 0,15-1 40 0,0-8 28 0,-15 1 32 16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37.2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B8FDE5-147A-4340-A678-BD1BEEADA18E}" emma:medium="tactile" emma:mode="ink">
          <msink:context xmlns:msink="http://schemas.microsoft.com/ink/2010/main" type="writingRegion" rotatedBoundingBox="7176,11776 7640,11776 7640,12448 7176,12448"/>
        </emma:interpretation>
      </emma:emma>
    </inkml:annotationXML>
    <inkml:traceGroup>
      <inkml:annotationXML>
        <emma:emma xmlns:emma="http://www.w3.org/2003/04/emma" version="1.0">
          <emma:interpretation id="{55895E24-AF99-4AF7-9647-84F6878C3278}" emma:medium="tactile" emma:mode="ink">
            <msink:context xmlns:msink="http://schemas.microsoft.com/ink/2010/main" type="paragraph" rotatedBoundingBox="7176,11776 7640,11776 7640,12448 7176,124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417A7D-1485-4722-9A8D-8D3BC7650AE0}" emma:medium="tactile" emma:mode="ink">
              <msink:context xmlns:msink="http://schemas.microsoft.com/ink/2010/main" type="line" rotatedBoundingBox="7176,11776 7640,11776 7640,12448 7176,12448"/>
            </emma:interpretation>
          </emma:emma>
        </inkml:annotationXML>
        <inkml:traceGroup>
          <inkml:annotationXML>
            <emma:emma xmlns:emma="http://www.w3.org/2003/04/emma" version="1.0">
              <emma:interpretation id="{727258A7-7C74-416A-B264-2ACE345355F7}" emma:medium="tactile" emma:mode="ink">
                <msink:context xmlns:msink="http://schemas.microsoft.com/ink/2010/main" type="inkWord" rotatedBoundingBox="7176,11776 7640,11776 7640,12448 7176,12448">
                  <msink:destinationLink direction="with" ref="{4A1356D5-73E2-4363-B86E-35070F973A9C}"/>
                </msink:context>
              </emma:interpretation>
            </emma:emma>
          </inkml:annotationXML>
          <inkml:trace contextRef="#ctx0" brushRef="#br0">102 174 51 0,'0'-8'96'0,"0"0"-8"0,0 2-8 15,-15 6-20-15,15-9 0 0,0 9-4 0,0-8 4 0,0 8-8 16,-13 0-4-16,13 0-4 0,0 0-8 0,0 0-4 0,0-7 0 0,0 14-4 16,0-7-8-16,0 8 12 0,0 1-4 0,0-3 0 0,0 10 4 15,0-2-8-15,0-5 0 0,0 5-4 0,0 9 0 0,0-7-8 16,0 7 0-16,0 0-4 0,0 0 0 0,0 8 0 0,0-8 0 15,0 0 0-15,0-1-4 0,0 1 4 0,0 1 0 0,0-2-8 16,0 1 0-16,0-7 0 0,0 7 0 0,0-9 4 0,-13-7 0 0,13 9 0 16,0-8 0-16,0-8 0 0,-15 8-24 0,15-8 24 0,0-8-4 15,-13 0 4-15,13-8-4 0,-13 2 0 0,13-3 0 0,0-5-4 16,0-1 4-16,0 1 8 0,-15-9-8 0,15 0 0 0,0-6 4 16,0 4-8-16,0 4 4 0,0-9 0 0,0 8 4 0,0-2-8 15,0 2 0-15,15 1 8 0,-15-3 0 0,0 9-4 0,13 0 0 16,-13 7 0-16,0 2 4 0,13-3-4 0,-13 2-4 0,15 15 0 0,-15-7 8 15,13 0-4-15,0 7 0 0,-13 0 4 0,15 7 0 0,-2-7-8 16,-13 7 4-16,13 2 0 0,-13 5 0 0,0 2 0 0,13 0 0 16,-13-1 0-16,0 0 0 0,0 8 0 0,0-8 0 0,0 8 0 15,0 0 0-15,0-7 0 0,-13 7 4 0,13 0 0 0,0-9-8 0,-13 2 4 16,13-1 0-16,0-1-4 0,0-5 0 0,0 7 0 0,0-16-4 16,-13 7 8-16,13-1-4 0,0-6 4 0,0 0 0 0,0 0 0 15,0 0-4-15,13-6 0 0,-13-1 4 0,0 7 0 0,13-8 0 16,-13 0 0-16,13-1 0 0,-13 3-4 0,15 6 4 0,-2-8-4 15,-13 1 8-15,13-1-4 0,2 8 4 0,-2-7-8 0,15-2 4 0,-15 9 4 16,0 0-4-16,0 0 4 0,2 0-8 0,11 9 0 0,-11-9 4 16,-2 7 4-16,0 1-4 0,15-1 4 0,-15 1-4 0,0 7 0 15,2-7 0-15,-2 7 0 0,0 1 4 0,-13-2 8 0,15 2 0 16,-15 7 0-16,0 1 4 0,0-2 0 0,0-6 4 0,-15 6 4 16,2 1 0-16,0 0 4 0,-2 0-8 0,2 0 0 0,0-8 0 15,-15 0-8-15,2 2 0 0,11-3-4 0,-11-6 0 0,11-1-4 0,-11 1-4 16,-2-1-8-16,15-14-8 0,-15 7-12 0,15-15-8 0,-15 7-16 15,15-6-16-15,0-10-20 0,0 1-20 0,-2 0-12 0,2-7-40 16,13-9-48-16,-13 1 32 0,13-1 32 0,-15-7 32 0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5:31.6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AE0573-6B24-424E-AD38-8E00F9388BE2}" emma:medium="tactile" emma:mode="ink">
          <msink:context xmlns:msink="http://schemas.microsoft.com/ink/2010/main" type="inkDrawing" rotatedBoundingBox="11641,12568 14931,11168 16385,14585 13095,15985" hotPoints="15347,12165 15338,14978 12526,14969 12534,12157" semanticType="enclosure" shapeName="Square">
            <msink:sourceLink direction="with" ref="{7563DAC0-F231-47D3-BC87-1999C58FA121}"/>
            <msink:destinationLink direction="with" ref="{3CB4A9CD-42AC-491D-AB00-9266D69F719E}"/>
          </msink:context>
        </emma:interpretation>
      </emma:emma>
    </inkml:annotationXML>
    <inkml:trace contextRef="#ctx0" brushRef="#br0">0 197 31 0,'8'0'96'0,"-8"-5"-4"0,9 5-8 0,-9-5-20 16,9 0-4-16,-9 5-8 0,8-5-4 0,1 1 0 0,-1-1 4 16,0 0 0-16,0 0 4 0,10 0-4 0,-10-4 0 0,2 4-8 15,6 0 4-15,1-4-16 0,0 4 4 0,0-5 0 0,1 0 0 16,-2 6-4-16,10-6-4 0,0 6-4 0,-1-6 0 0,1 5-4 0,8-5 0 15,-9 6-4-15,9-1-4 0,0-5-4 0,1 6-4 0,-1 0 4 16,0-2-4-16,0 1 0 0,9 1 4 0,-9-2-8 0,8 2 4 16,-7 4 0-16,7-5-4 0,-8 0 4 0,1 5 0 0,7 0-4 0,-8 0 4 15,0 0 0-15,1-5-4 0,-1 10 0 0,-1-5 0 16,1 0 4-16,-8 5-4 0,8-5-4 0,1 5 4 0,-9-1 0 0,7 2 0 16,-7-2 0-16,8 1 0 0,-8 1 0 0,8-2 4 0,-1 0-4 15,-7 1 0-15,8 0-4 0,0 0-16 0,-9-1 24 0,11 2-4 16,-3-6 4-16,1 4 0 0,-8-4-4 0,8 0 4 0,0 5-4 15,1-5 0-15,-11 0 4 0,11-5-4 0,-1 5 0 0,0 0 0 16,-8-4-4-16,7-2 0 0,1 6 0 0,-8-4 0 0,8 4 0 0,-8 0 0 16,9 0 0-16,-11 0 0 0,2-5 4 0,9 5-4 0,-11 0 0 15,2 0 0-15,0 0 4 0,-9 5 0 0,9-5 0 0,0 4 0 16,-10 2-4-16,10-2 4 0,-9-4 0 0,0 5 0 0,8-1 0 16,-7 2-4-16,-1-2 4 0,0 1 0 0,0 0 0 0,-1-1 0 15,10-4 0-15,-8 5 0 0,-2 0 0 0,2 0 0 0,-1 0 0 16,-1-5 0-16,10 5 0 0,-8 0 0 0,-2-5-4 0,2 4 4 0,-1-4 0 15,-1 5 0-15,2-5 0 0,-2 5 0 0,2 0 0 0,-1-5 0 16,0 4 0-16,0-4 0 0,-1 5-4 0,-6-5 8 0,6 5-4 16,-6-5 0-16,-2 5 0 0,8-5 0 0,-7 5 0 0,0-1 0 15,-1 1 0-15,1-5 0 0,-9 0-20 0,8 5 24 0,0 0 0 16,-8-5 0-16,10 5-4 0,-10-5 0 0,0 4 4 0,0 1 0 0,0-5 0 16,0 5 0-16,0-5-4 0,0 5 4 0,0 0-4 0,0 0 0 15,0-1 4-15,0 1-4 0,0 0 4 0,0-1-4 0,0 2 0 16,0-2 0-16,0 5 4 0,0 1-4 0,0 0 4 0,0-1 0 0,0 1 0 15,0 5 0-15,0-6 0 0,0 5 0 0,-10 1 4 16,10 5 4-16,0-2 4 0,-8 2-4 0,8-6 4 0,0 10 0 0,-8-6-4 16,8 2 4-16,0 4-4 0,-9 0 4 0,9 0-4 0,0-5 0 15,0 10-4-15,0-5 0 0,0 0 0 0,-8 5 4 0,8 0 0 16,0 0-4-16,0 4 0 0,-9-5 0 0,9 6 0 0,0 0 4 16,0 0-4-16,0 4 0 0,-9 0-4 0,9-5 4 0,-8 6-4 15,8-1 0-15,0 1 0 0,0-1 0 0,-8 1 0 0,8-6 0 0,0 5-4 16,0 1 4-16,0-5 0 0,0 4-4 0,0 0 4 0,0 0-4 15,-8 1 4-15,8 4 0 0,0-5 0 0,0 5 0 0,-10-4 0 16,10 4 4-16,0-4-4 0,-8 3 0 0,8-4 0 0,0 6 4 0,0-6-4 16,-8 5-4-16,8-4 0 0,0-1 4 0,0-4 0 15,0 5-4-15,0-6 4 0,0 0 0 0,0 1 0 0,0-1-4 0,0 1 0 16,0-5 0-16,0 4 0 0,0-4 4 0,0 5 0 0,0-1-4 16,0-4 0-16,-10 4 0 0,10-4 0 0,0 1-4 0,0 3 4 15,0-4-4-15,0-6 0 0,0 6 0 0,0-4 0 0,0-2-4 0,-8-4-8 16,8 6-8-16,0-12-12 0,0 2-8 0,0 0-12 0,0-1-4 15,0-5-8-15,0-4-16 0,-8 0-4 0,8 0-8 16,-9 0 0-16,9-5-8 0,-8 0 0 0,-1 0-40 0,9 0-28 0,-8-5 4 16,-1 5 36-16,1-5 20 0</inkml:trace>
    <inkml:trace contextRef="#ctx0" brushRef="#br0" timeOffset="-981.4165">67 130 63 0,'0'-5'92'0,"0"0"-4"0,0 0-8 15,0 5-24-15,0-5 4 0,0 5 4 0,0-5-12 0,0 0 4 16,0 1-4-16,0 4 4 0,0-5 8 0,0 5-4 0,0-5-8 0,0 5-8 16,0 0 0-16,0 0-4 0,0-4 0 0,0 4-8 15,0 0 4-15,0 0 4 0,0 0 4 0,0 4-4 0,0-4 4 0,0 5-4 16,0 4-4-16,0-4 0 0,10 5 0 0,-10 0-4 0,0-1 4 0,8 6-12 15,-8-1 4-15,0 5-4 0,0 0 4 0,8 6-4 16,-8-1-8-16,10-1 0 0,-10 6 0 0,0-1 0 0,8 1-4 0,-8 5-4 16,0 0 0-16,0 0 0 0,0-1-4 0,0 5 4 0,8 1-4 15,-8-1 0-15,0 5 0 0,0 0-4 0,0 0 4 0,0 1 0 16,0-1-4-16,0 1 0 0,0 2 0 0,0-2 4 0,0-1-4 16,0 5 0-16,0-5 0 0,0 0 0 0,0 1 0 0,0-1 4 15,0 0-4-15,0-4 0 0,0 3 0 0,0-3 0 0,0-1 0 16,0 0 0-16,0-4 0 0,0 4 0 0,0-4 0 0,0 5 0 0,0-6 4 15,0 1-24-15,0-1 24 0,0-3 0 0,0-2-4 0,0 6 4 16,0-11 0-16,0 6-4 0,0 0 0 0,0-5 0 0,0 0 0 16,0-5 0-16,0 5 0 0,0-5 0 0,0 0 0 0,0-4 0 15,0-1 4-15,0 1-4 0,0-1-4 0,0 0 4 0,0 0 0 16,0-3 0-16,0 3 0 0,0-4 0 0,0-1 0 0,0 1 0 0,0-1-4 16,0 1 0-16,0 0 4 0,0-1 0 0,0 1 0 0,0-1-4 15,0 1 4-15,0 0 0 0,0-1 0 0,0 1-4 0,9-1 0 16,-9 1 0-16,0-1 0 0,0 1-4 0,8-6-4 0,-8 6 0 15,0-5-4-15,0 0-4 0,0 0-4 0,0-1-4 0,0-4-8 16,0 5 0-16,0-5-12 0,0 0-12 0,0 5-4 0,0-10-16 0,0 5-12 16,0 0-12-16,0-5-12 0,-8 1-12 0,8-1-56 0,0-5-24 15,-9 6 40-15,9-6 32 0,-8-5 24 0</inkml:trace>
    <inkml:trace contextRef="#ctx0" brushRef="#br0" timeOffset="1089.0862">153 2321 15 0,'-8'-5'84'0,"8"5"-16"16,0 0-4-16,0-4-28 0,0 4 0 0,8 0 0 0,-8-5-4 16,0 5 0-16,0 0 0 0,9-5 4 0,-9 5-4 0,0 0 4 0,0 0-4 15,8 0 4-15,-8 0 0 0,0 5 0 0,8-5 4 0,-8 5-4 16,10-1 4-16,-10 1-4 0,0 0 0 0,8 4-4 0,-8-4 8 16,0 4-4-16,0 1-8 0,0 5-4 0,0-6-4 0,0 6-4 15,0 4 0-15,0-5 0 0,0 0-4 0,0 6 0 0,0-1-4 16,0-4 0-16,0 4 8 0,0 0-8 0,0 0 0 0,0 0 0 0,0 4-4 15,0-3 0-15,0-1 0 0,0 1-4 0,0 0 0 0,0-2 4 16,0 1 0-16,0-4 0 0,0 4-4 0,0-5 0 0,0 1 0 16,0-1 0-16,0 0 0 0,0-4 0 0,8 4 0 0,-8-4 4 0,0-5-4 15,0 4 0-15,10 1 4 0,-10-5-4 0,8 0 0 16,-8 0 0-16,8 4 0 0,-8-9 0 0,8 4 0 0,-8 1 0 0,9 0 0 16,0-5 0-16,-9 5 0 0,8 0 0 0,1-5 0 0,-1 5 0 15,0-5 0-15,2 0 0 0,-2 4 4 0,8-4 0 0,-6 6-4 16,-2-6 0-16,9 4 4 0,-9-4-4 0,10 5 4 0,-2-1 0 15,2-4 0-15,-2 6 4 0,2-2-4 0,-1-4 0 0,9 5 4 16,-10 0-4-16,10-5 0 0,0 5 0 0,-1-1-4 0,1-4 0 0,0 0 4 16,8 6-4-16,-1-6 0 0,-7 0 4 0,8 0-4 0,0 0 0 15,1 0 0-15,-1 0 0 0,0 0 4 0,-1 0-4 0,11 0 0 16,-10-6 0-16,8 6 0 0,-7 0 0 0,7-4 0 0,-9 4 0 16,11-5 0-16,-2 5 0 0,1-5 0 0,-1 0-4 0,-7 5 4 15,7-4-4-15,1-2 4 0,-1 2 0 0,-8-1 0 0,9 5-4 0,-1-4 4 16,-8 4-4-16,1 0 0 0,-1-6 4 0,0 6 0 0,0 0 0 15,1 0 0-15,-1-4 0 0,0 4 0 0,-9-5 0 0,9 5 0 16,0-5 0-16,-8 5 0 0,8 0 0 0,1-5 0 0,-11 0 0 0,11 5 0 16,-1-5-4-16,0 1 4 0,-8 4 0 0,7 0-4 15,1-5 4-15,-8 5 0 0,9 0 0 0,-10 0 0 0,0 0 0 16,10 0 0-16,-10 0-4 0,0 0 4 0,-7-4 0 0,8 4 0 0,-1 0 0 16,-8 0-4-16,8 0 0 0,-7 0 4 0,8-5 0 15,-10 5 0-15,2 0 0 0,-1-5 0 0,-1 5 0 0,10-5 0 0,-8 5 0 16,-2-5-4-16,1 5 4 0,0-5 0 0,0 5-4 0,1-3 4 15,-2 3 4-15,2 0-8 0,-2 0 4 0,-7-6 0 0,8 6 0 16,0 0 0-16,1 0 0 0,-10 0 0 0,0 0 0 0,10 0 4 0,-10 0-4 16,0 0 0-16,1 0 0 0,0 0 0 0,-1 0 4 0,-8 0 0 15,9 0 0-15,-9 0 0 0,8 0-4 0,-8 0 4 0,0 0 0 16,0 0 0-16,0 0 0 0,8 0 0 0,-8 0 0 0,0 0-4 16,0 0 4-16,0 0-4 0,0 0 0 0,-8 0-4 0,8 0 0 15,0 0-4-15,-8 0 0 0,8 0-16 0,0 0-12 0,-9 0-24 0,1 0-28 16,8 0-24-16,-9 0-44 0,0 0-64 0,-7 0 28 0,8 0 44 15,-2 0 24-15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5:35.8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B4A9CD-42AC-491D-AB00-9266D69F719E}" emma:medium="tactile" emma:mode="ink">
          <msink:context xmlns:msink="http://schemas.microsoft.com/ink/2010/main" type="inkDrawing" rotatedBoundingBox="12674,12184 15552,14953 15455,15054 12578,12284" semanticType="callout" shapeName="Other">
            <msink:sourceLink direction="with" ref="{CBAE0573-6B24-424E-AD38-8E00F9388BE2}"/>
          </msink:context>
        </emma:interpretation>
      </emma:emma>
    </inkml:annotationXML>
    <inkml:trace contextRef="#ctx0" brushRef="#br0">5 49 3 0,'-8'-4'84'0,"8"4"-8"0,0-5-8 15,0 0-32-15,0 0-8 0,8 0 0 0,-8 5-4 0,0-4 4 16,0-1-4-16,0 0 0 0,0 5 4 0,0-5-4 0,-8 5 4 15,8-5 0-15,0 5 4 0,0 0-4 0,0 0 4 0,0-4 0 0,0 4 0 16,0 0 4-16,0 0-4 0,0 0-4 0,0 0 4 0,0 0-4 16,0 0 4-16,0 0-4 0,0 0-4 0,0 0 0 0,0 0 0 15,0 0 0-15,0 0-4 0,0 0 0 0,0 0 4 0,0 0 0 16,0 0 4-16,0 0 0 0,0 0 0 0,8 0 0 0,-8 4-4 16,9-4 0-16,-9 0 0 0,8 5 0 0,0 0-4 0,2 0 0 0,-2 0 4 15,0-1-8-15,2 1 0 0,-2 5-20 0,8-5 24 16,-7 4-4-16,8 1-4 0,-8 0 0 0,7 4 0 0,2-4 0 0,-2-1 0 15,2 5 0-15,-1 1 0 0,0-7 0 0,0 7-4 0,-1 4 0 16,2-4 0-16,8-1 4 0,-9 6-4 0,0-6 4 0,8 6-4 16,-7-6 0-16,8 5 0 0,-10-4 0 0,1 4 4 0,9 0-4 0,-10-5 0 15,2 5-4-15,8-4 4 0,-10 4-4 0,1-5 0 0,1 5 0 16,-2-4 0-16,10-1 0 0,-8 5-4 0,-2-4 0 0,1-1 4 16,1 0-4-16,-2 5 4 0,10-4-4 0,-9-1 0 0,0 1 0 15,0-1 0-15,0 1-4 0,0 0 8 0,1-1 0 0,-2 0 0 16,2 4-4-16,-2-2 0 0,1-2 4 0,1 5-4 0,-2-4 0 15,2 4 4-15,-1 0-4 0,-8 0 0 0,7 0 0 0,1-5 4 0,-9 5-4 16,10 1 0-16,0-1 4 0,-10 0-4 0,8 0 4 0,-7-4-4 16,8 4 4-16,0 0 0 0,-9-4-4 0,10 4 0 0,-2-5 4 15,-6 1 0-15,6 4 4 0,2-5 0 0,-1 1 0 0,-9-1 0 16,8 0 0-16,2 0 0 0,0 2 0 0,-2-3 0 0,1-4 0 16,0 7 0-16,0-2 0 0,-9 0-4 0,10 0 4 0,0-4-8 0,-2 5 4 15,1-1 0-15,-8 0 4 0,8 0-8 0,-1 1 4 0,-6-5 0 16,6 4 0-16,-8 0 0 0,10 1-4 0,-10-1 0 0,9 1 0 15,1-6 4-15,-10 5 4 0,10 1-4 0,-10 0 0 0,8-1 0 16,2-5 0-16,-10 5-4 0,9 1 0 0,1-1 4 0,-10-4 0 16,8 5 0-16,-6-1 0 0,6-1-4 0,2-2 4 0,-10 3 0 0,9 1 0 15,-9-2-4-15,10-3 0 0,-10 5 0 0,10-5 4 16,-10 3-4-16,10-3 4 0,-10 4-4 0,8-3 0 0,-7 3 0 0,8-5 0 16,-8 6 4-16,7-6 0 0,-6 1-4 0,6 4-4 0,-8-4 4 0,10 4 0 15,-1-4 0-15,-9-1 0 0,10 1 0 0,-10 5 0 16,8-6 0-16,-6 1 4 0,6-1 0 0,-6 1 0 0,6 0-4 0,1-1 0 15,-9 1 0-15,10-1 0 0,-10 1 0 0,10 0 0 0,-10-1-4 16,9 1 8-16,0 0-4 0,-8 3 0 0,7-4 0 0,-7 2-4 16,0 4 4-16,7-6 0 0,-6 5-4 0,6-4 0 0,-7 5 0 15,0-6 4-15,7 5 0 0,-7-4 0 0,-1 4 0 0,10 0-4 16,-10-4 4-16,0 5 0 0,2-1 4 0,6-5-8 0,-8 5 4 16,1-4 0-16,0 5 0 0,-1-6 0 0,9 6-4 0,-9-6 0 0,2 6 0 15,-2-6 4-15,0 5 0 0,10-4 0 0,-10 5 0 0,0-6 0 16,1 5 0-16,8-4 0 0,-8 5 4 0,-1-5-8 0,0 3 4 15,0-2 0-15,2 3 4 0,-2-5-8 0,10 5 4 0,-10-5-4 16,0 7 4-16,1-6-4 0,-1-1 0 0,1 5 4 0,-1-4 0 16,1-1-4-16,-9 2 0 0,8-3 0 0,0 2-4 0,2 0 8 0,-2-1 0 15,0-4 0-15,2 5-4 0,-2-1-4 0,0 1 4 16,-8-5 0-16,8 4 0 0,1-4 4 0,0 5 0 0,-1-6-4 0,-8 1 0 16,9 4 0-16,-1-3 4 0,-8-2 0 0,8 1 0 0,2 0 0 15,-10 0-4-15,8-1 4 0,0 1 0 0,-8-5 0 0,10 5 0 16,-10 0 0-16,8 0-4 0,-8 1 4 0,8-3 0 0,-8-3 0 0,8 5 4 15,-8 0-4-15,9 0 0 0,-9 0 0 0,0 0 0 0,9-1 0 16,-9 1 0-16,0-1 0 0,0-4-4 0,0 5 4 0,0 0 0 16,8-5-4-16,-8 5-4 0,0-5 0 0,0 0-8 0,-8 0-4 15,8 0-8-15,0 0-4 0,-9 0-12 0,9-5-8 0,-9 0-20 16,9 0-8-16,-8 1-24 0,0-5-20 0,0 4-20 0,-2-5-52 0,2 0-44 16,-10 1 44-16,2-6 36 0,7 1 20 0,-8 0 28 0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5:33.9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25BE205-90B5-49BB-A7F7-FEB351D531D5}" emma:medium="tactile" emma:mode="ink">
          <msink:context xmlns:msink="http://schemas.microsoft.com/ink/2010/main" type="inkDrawing" rotatedBoundingBox="11675,13285 12077,13600 12056,13627 11655,13312" semanticType="callout" shapeName="Other">
            <msink:sourceLink direction="with" ref="{7563DAC0-F231-47D3-BC87-1999C58FA121}"/>
          </msink:context>
        </emma:interpretation>
      </emma:emma>
    </inkml:annotationXML>
    <inkml:trace contextRef="#ctx0" brushRef="#br0">-1 12 19 0,'0'0'96'0,"0"-4"-12"15,8-1-4-15,-8 5-24 0,8 0 0 0,-8-4 0 0,0 4 0 16,10 0 4-16,-2 4 0 0,-8-4 0 0,8 5 0 0,1-1 0 16,-1 2 4-16,-8-2-12 0,8 1 0 0,1 0 0 0,0 4-4 0,-1-5-4 15,10 7-4-15,-10-1-4 0,0-1-4 0,10 1-8 0,-10-1-4 16,9 5-4-16,0-4-4 0,-8 0 0 0,7 4 0 0,2-4 0 15,-10 4-8-15,10-4 0 0,-2 4-8 0,1-4-4 0,1 4-4 16,-10-3-4-16,8-3-8 0,-6 7-20 0,6-6-20 0,-7 1-24 16,0-1 12-16,-1-4-8 0,1 5-4 0,-1-5-12 0,-8-1-36 0,8 1-36 15,-8 0 20-15,0-5 28 0,0 5 20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5:34.1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845E12-9D6E-4DA2-AD59-B012BF2A11CE}" emma:medium="tactile" emma:mode="ink">
          <msink:context xmlns:msink="http://schemas.microsoft.com/ink/2010/main" type="inkDrawing" rotatedBoundingBox="11659,13559 11943,13252 11966,13274 11682,13580" semanticType="callout" shapeName="Other">
            <msink:sourceLink direction="with" ref="{7563DAC0-F231-47D3-BC87-1999C58FA121}"/>
          </msink:context>
        </emma:interpretation>
      </emma:emma>
    </inkml:annotationXML>
    <inkml:trace contextRef="#ctx0" brushRef="#br0">306-25 87 0,'0'-5'120'16,"-10"5"-8"-16,10 0 4 0,-8-6-20 0,8 6-8 0,-8 6-4 0,8-6 0 15,-9 5-12-15,1-1-4 0,8 1-4 0,-8 0-4 16,-2 5-4-16,2-6 4 0,0 5-12 0,0 1 0 0,-2 0-8 0,2 3-8 16,0-2-8-16,-10 3 0 0,10 1-4 0,-9 0-4 0,9-1-8 15,-1 0 0-15,-8 0 4 0,9 0-24 0,-10 1 16 16,10-1-4-16,-10 1-8 0,10-5-8 0,0-2-12 0,-1 3-12 0,1-2-16 15,0 1-32-15,8-6-20 0,-10 1-16 0,10 0-40 0,-8-5-60 16,8 0 36-16,0 0 36 0,8-5 24 0,-8 5 28 0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2:51.5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6CE48D9-E263-49CB-896F-46F8282CEB81}" emma:medium="tactile" emma:mode="ink">
          <msink:context xmlns:msink="http://schemas.microsoft.com/ink/2010/main" type="writingRegion" rotatedBoundingBox="21572,2368 26273,1877 26436,3440 21735,3931"/>
        </emma:interpretation>
      </emma:emma>
    </inkml:annotationXML>
    <inkml:traceGroup>
      <inkml:annotationXML>
        <emma:emma xmlns:emma="http://www.w3.org/2003/04/emma" version="1.0">
          <emma:interpretation id="{92828ABE-3F1A-4D37-B752-EBE59E1B2F40}" emma:medium="tactile" emma:mode="ink">
            <msink:context xmlns:msink="http://schemas.microsoft.com/ink/2010/main" type="paragraph" rotatedBoundingBox="21572,2368 26273,1877 26436,3440 21735,39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70E4C6-380E-4705-BF50-E471643096CC}" emma:medium="tactile" emma:mode="ink">
              <msink:context xmlns:msink="http://schemas.microsoft.com/ink/2010/main" type="line" rotatedBoundingBox="21572,2368 26273,1877 26436,3440 21735,3931"/>
            </emma:interpretation>
          </emma:emma>
        </inkml:annotationXML>
        <inkml:traceGroup>
          <inkml:annotationXML>
            <emma:emma xmlns:emma="http://www.w3.org/2003/04/emma" version="1.0">
              <emma:interpretation id="{477F3BB6-4BAF-4EC9-ACF0-14BD4195E677}" emma:medium="tactile" emma:mode="ink">
                <msink:context xmlns:msink="http://schemas.microsoft.com/ink/2010/main" type="inkWord" rotatedBoundingBox="21572,2368 22856,2234 23019,3797 21735,3931"/>
              </emma:interpretation>
              <emma:one-of disjunction-type="recognition" id="oneOf0">
                <emma:interpretation id="interp0" emma:lang="" emma:confidence="0">
                  <emma:literal>ale</emma:literal>
                </emma:interpretation>
                <emma:interpretation id="interp1" emma:lang="" emma:confidence="0">
                  <emma:literal>ó =2</emma:literal>
                </emma:interpretation>
                <emma:interpretation id="interp2" emma:lang="" emma:confidence="0">
                  <emma:literal>aż 2</emma:literal>
                </emma:interpretation>
                <emma:interpretation id="interp3" emma:lang="" emma:confidence="0">
                  <emma:literal>ó 02</emma:literal>
                </emma:interpretation>
                <emma:interpretation id="interp4" emma:lang="" emma:confidence="0">
                  <emma:literal>a 2</emma:literal>
                </emma:interpretation>
              </emma:one-of>
            </emma:emma>
          </inkml:annotationXML>
          <inkml:trace contextRef="#ctx0" brushRef="#br0">-556-2211 19 0,'0'-29'92'0,"0"-2"-8"0,0 0-8 0,0 1-28 0,0 8-4 16,12-10 0-16,-12 1 0 0,0 1 0 0,13-2 8 0,3 3-8 0,-16 6 4 15,12-7-8-15,1 7 4 0,3-9 0 0,-4 10-4 0,1 7 4 16,0-8 0-16,2 7-4 0,-2 1 0 0,0-1-4 0,2 9-12 15,-2 0 8-15,0-2-8 0,2 1 4 0,-2 8-4 0,0 0 0 16,0 0-4-16,-13 0 0 0,15 0 4 0,-2 8-4 0,0 1 0 16,2-2 4-16,-2 0-4 0,-13 2 0 0,13-2 0 0,2 1 0 0,-2 7 0 15,-13 0-4-15,13-7 0 0,-13 7 0 0,13 1-4 0,-13-2-4 16,15 2 0-16,-15 7 0 0,0-7-4 0,0-2 0 0,0 9 0 16,0-7-4-16,-15 7 4 0,15-8-4 0,-13 8-4 0,13-7-8 15,-13-2-8-15,0 2-12 0,-2 7-12 0,2-8-8 0,0-6-24 16,-2 5-16-16,2-6-20 0,0-1-4 0,-2 2-32 0,2-2-56 15,13-7 16-15,-13 7 32 0,0-7 28 0,13 8 28 0</inkml:trace>
          <inkml:trace contextRef="#ctx0" brushRef="#br0" timeOffset="-255.3142">-436-2271 67 0,'0'-16'88'0,"0"1"-4"0,0 1-8 0,0-2-20 16,0 0 0-16,-13 10 0 0,13-11-8 0,0 10 4 0,0-1 0 0,0 8-4 15,0-8-4-15,0 8 8 0,13-7-4 0,-13 7 8 0,0 0-4 16,0 7-24-16,0-7 28 0,0 8-4 0,0 0-4 0,0 7 4 15,0-6 0-15,15 13-4 0,-15-6-8 0,0 6 4 0,13-8-4 16,-13 18 0-16,0-9-4 0,13 7-8 0,-13 10 0 0,0-11-4 16,15 9-4-16,-15 1-4 0,0-2 0 0,0 8-8 0,0-5 0 0,0-2 0 15,0 1-4-15,0-2 0 0,0 2 0 0,0-1 0 16,0 1-4-16,0-2-4 0,0-6-8 0,0 0-4 0,0-2-8 0,0-4-4 16,0-2-8-16,0-2-4 0,0-5-8 0,0 7-12 0,0-17-8 15,0 4-12-15,0-3-12 0,0 1 0 0,0-8-4 0,-15-8-4 16,15 1 8-16,-13-3-16 0,13-3-24 0,0-3-24 0,-13-7 12 15,-2 1 24-15,15-2 28 0</inkml:trace>
          <inkml:trace contextRef="#ctx0" brushRef="#br0" timeOffset="1108.2718">41-2041 15 0,'0'-8'112'0,"0"-1"-4"0,0 2-12 15,0 0-28-15,0-2-4 0,0 9 0 0,0 0 4 0,0-7-8 0,0 7 0 16,0 7 4-16,0-7-4 0,0 9-4 0,0-2-8 16,0 0 0-16,0 10-4 0,0-2 0 0,0-1-4 0,0 10-4 0,0-9-4 15,0 8 0-15,0 0-4 0,0-1-4 0,0 10 0 0,0-9-4 16,0 7-4-16,0-7 0 0,0 6-4 0,0-4-4 0,0 5 0 15,0-7-4-15,0 0 4 0,0 1-4 0,0-2 0 0,0-7-4 16,0 8 0-16,0-16 0 0,0 9 0 0,0 0-4 0,0-9-4 16,-13 1-4-16,13 0-4 0,0-1-8 0,0-7-8 0,0 0-4 15,0-7-16-15,13-1-8 0,-13 8-8 0,0-8-4 0,-13-8-4 0,13 9 0 16,0-9 4-16,0 1 4 0,0 0 4 0,0 0 0 0,0-1 0 16,0-7-16-16,0 9-4 0,0-9 4 0,0 7 12 0,0-7 8 15,0 8 12-15,0-8 12 0,-15 7 4 0,15-7 12 0,0 8 16 16,0-7 12-16,0 6 20 0,0-7 20 0,0 0 4 0,0 8-8 15,0-8-4-15,0 0-12 0,0 8 4 0,0-9-8 0,0 10 4 0,0-1-4 16,0-2 4-16,0 3 0 0,0-2 0 0,0 1-4 0,0 7 0 16,0 1 0-16,0-1 4 0,0 0 0 0,0 1 8 0,0 7 0 15,0 0-4-15,15 0 4 0,-15 0 0 0,0 0 0 0,13 0-4 0,-13 0 4 16,0 0-4-16,13 0 4 0,2 0 4 0,-2 0-12 16,0 0 0-16,2 0-4 0,-2 0 0 0,0 0-4 0,15 0 0 0,-15 0-4 15,15 0-4-15,-15 0 4 0,15 0-8 0,-2 0 0 0,2 0-4 16,-15 0 4-16,15 0-4 0,-2 0 0 0,2 0-4 0,-2 0 0 15,2-8 4-15,0 8 0 0,-2 0-4 0,-11 0 0 0,11 8 4 0,-13-8-4 16,15 0 0-16,-15 0 0 0,2 0 0 0,-2 0 0 16,0 0 0-16,2 7 0 0,-2-7 4 0,-13 0-4 0,0 0 0 0,13 0 0 15,-13 0 0-15,0 8 0 0,0-8 0 0,0 0 0 0,0 0-16 16,0 8 20-16,0-8 0 0,0 7 0 0,0-7 0 0,0 8-4 16,0-8 4-16,0 8-4 0,0-1 4 0,0 0 0 0,0 2 0 15,0-2 0-15,0 9 4 0,0-8-4 0,0 7 0 0,0-1 4 16,0 2 0-16,0-8 0 0,0 13 0 0,0-4 0 0,0-2-4 15,0 1 4-15,0-2 0 0,0 9 0 0,0-7 4 0,0 8-4 0,0-10 0 16,12 9 0-16,-12 0-4 0,0 0 0 0,16-7 4 0,-16 7-4 16,12 0 4-16,-12-9 0 0,13 9-4 0,-13 0 0 0,16-7 0 15,-4 7 4-15,-12-1-4 0,13 1 0 0,-13-7 0 0,16 7 0 16,-16-9 0-16,12 10-4 0,1-9 0 0,-13 1 4 0,0 6 0 16,0-6-4-16,13-1 0 0,-13 0 0 0,0 1 0 0,0-2 0 0,0-5 4 15,0 5-4-15,0-5 4 0,0-2-4 0,0 0 0 0,-13-7 0 16,13 0 0-16,-13 8 4 0,13-8 0 0,-12 0 0 0,-4 0-4 15,3 0 4-15,1 0-4 0,-4 0 4 0,3 0 0 0,-15-8 0 0,16 8 4 16,-1 0 0-16,-15 0 0 0,2-7 0 0,11 7-4 16,-11 0 4-16,-2-7-4 0,15 7 0 0,-15-9-4 0,2 9 0 0,-2 0 4 15,15 0-4-15,-15-6 0 0,2 6 0 0,11 0 0 0,-11-8 4 16,-2-1-4-16,15 9-4 0,-15 0 4 0,15-7-4 0,0 7-4 16,-15-7-4-16,15 7-12 0,-2-6-8 0,2 6-16 0,13-10-12 0,-13 3-16 15,-2-1-24-15,2 0-16 0,13 1-12 0,0-1-60 0,-13 0-28 16,13 1 44-16,0-1 32 0,0 1 24 0</inkml:trace>
        </inkml:traceGroup>
        <inkml:traceGroup>
          <inkml:annotationXML>
            <emma:emma xmlns:emma="http://www.w3.org/2003/04/emma" version="1.0">
              <emma:interpretation id="{7D6135F2-01AB-4961-8B1A-7D1FFEF7D1DE}" emma:medium="tactile" emma:mode="ink">
                <msink:context xmlns:msink="http://schemas.microsoft.com/ink/2010/main" type="inkWord" rotatedBoundingBox="23582,2901 24049,2853 24084,3189 23617,3238"/>
              </emma:interpretation>
            </emma:emma>
          </inkml:annotationXML>
          <inkml:trace contextRef="#ctx0" brushRef="#br0" timeOffset="1474.2907">1428-2195 51 0,'0'0'120'0,"0"0"-16"0,0 0-4 0,0 0-20 15,0 0 0-15,0 0 0 0,0 0 0 0,13 0 0 0,-13 0-12 0,13 0 0 16,-13 0-4-16,15 0 0 0,-2 0-4 0,0 0-4 0,2 0-4 16,-2 8 0-16,0-8-20 0,0 0 16 0,15 8-8 0,-15-8-8 15,15 7-8-15,-15-7-4 0,15 6-4 0,-2-6-4 0,-11 0 0 0,11 11-8 16,-11-11 4-16,11 6-20 0,-11-6-12 0,-2 0-16 16,13 0-16-16,-11 0-28 0,-2 0-16 0,-13 0-20 0,13 0-4 0,-13 0-48 15,15 0-44-15,-15 0 28 0,-15 0 36 0,15 0 36 0,-13 0 16 16</inkml:trace>
          <inkml:trace contextRef="#ctx0" brushRef="#br0" timeOffset="1640.8447">1441-2012 19 0,'0'16'128'0,"0"-8"-12"0,-13-1-8 16,13 7-24-16,0-14 4 0,0 17-4 0,0-9 0 0,0-8-4 16,0 15-8-16,13-7-4 0,-13-8 0 0,13 7-8 0,2 0-8 15,-15 2-4-15,13-9-8 0,15 7-8 0,-15-7-4 0,0 0-8 16,0 0-4-16,15 7-4 0,0-7-8 0,-2 0-8 0,-11 0-16 15,11 0-16-15,2-7-32 0,-2 7-36 0,2 0-28 0,0-7-64 0,-2-2-24 16,2 9 40-16,-15-7 36 0,15 0 28 0</inkml:trace>
        </inkml:traceGroup>
        <inkml:traceGroup>
          <inkml:annotationXML>
            <emma:emma xmlns:emma="http://www.w3.org/2003/04/emma" version="1.0">
              <emma:interpretation id="{F2F59D1D-6581-4FE5-AA53-57B2A19BD4E3}" emma:medium="tactile" emma:mode="ink">
                <msink:context xmlns:msink="http://schemas.microsoft.com/ink/2010/main" type="inkWord" rotatedBoundingBox="24538,2160 26283,1978 26419,3278 24674,3461"/>
              </emma:interpretation>
            </emma:emma>
          </inkml:annotationXML>
          <inkml:trace contextRef="#ctx0" brushRef="#br0" timeOffset="2218.0043">2597-2232 35 0,'0'-8'100'0,"-15"0"-8"15,15 8-8-15,-13-7-28 0,13 7-4 0,0-9-4 0,0 9-4 0,-13 0 0 16,13 0-4-16,0 9 0 0,0-9 0 0,0 7 0 0,0 1 4 16,0 7-4-16,-15-1 4 0,15 2 0 0,0 0 4 0,0 8 0 15,0-3-8-15,0-5 4 0,0 7-4 0,-13 0 0 0,13 8-4 0,0-9-4 16,0 1 0-16,0 0 4 0,13-8-4 0,-13 8 0 15,0 0 0-15,15-7-4 0,-2-2-4 0,0 2-4 0,2 0 0 0,-2-2-4 16,0-6 0-16,2 0-4 0,-2-1-4 0,13-7 0 0,2 8-4 16,-15-8 4-16,15-8-4 0,0 8-4 0,-15-15 0 0,13 7 0 15,2-6 0-15,-15-2 0 0,15 0-4 0,-15 2 0 0,15-9 0 0,-15 0-4 16,2-2 4-16,-15 4-4 0,13-10 0 0,0 1 0 16,-13 7 0-16,0-8-4 0,0 0 8 0,-13-1 0 0,0 11 4 0,13-10-4 15,-15 9 0-15,2-2 4 0,0 1 0 0,-15 1 0 0,15-1 0 16,-15 7 0-16,0 1-4 0,15 0 4 0,-13 7 0 0,-2 0 0 15,0 8 0-15,2 0 0 0,11 0 0 0,-11 8-16 0,-2 0 16 16,2 7 4-16,-2 0-4 0,15 1 4 0,-15 7-4 0,15-1 0 16,0 1 0-16,-2 1 0 0,2-2 0 0,0 9 4 0,13 1-4 15,-15-11 0-15,15 10 0 0,0-9 4 0,15 1-8 0,-15 9 4 0,13-18 0 16,0 10 0-16,2-3 0 0,11-4 0 0,-13-9 0 0,15 7 0 16,0-7 4-16,-2-1-8 0,2-7 4 0,-2 7 0 0,2-7 0 15,0-7 0-15,-2 7 0 0,2-7 0 0,-2-1 0 0,15 0 0 16,-26 1 0-16,11 7 0 0,2-8 4 0,0 0-4 0,-15-1 8 15,0 9 4-15,15-6 4 0,-15 6 8 0,0 0 0 0,2 0 4 0,-2 0 4 16,0 6-4-16,2 3 0 0,-2-1 4 0,0 7-4 0,0-7-8 16,-13 7-4-16,15 1 0 0,-2 7-4 0,-13-9-8 0,13 3 4 15,2-3-4-15,-15 9 0 0,13-8 0 0,-13 1-8 0,13-1-12 0,2 1-8 16,-15-9-12-16,13 1-16 0,-1 0-20 0,1-1-16 0,-13-7-32 16,16-7-24-16,9-1-20 0,-9 0-64 0,-4-15-8 0,1 8 40 15,3-1 36-15,-4-7 32 0,14-6 24 0</inkml:trace>
          <inkml:trace contextRef="#ctx0" brushRef="#br0" timeOffset="2552.115">3684-2959 35 0,'0'-16'112'0,"0"0"-12"0,0 2-8 16,0 6-24-16,13-6-4 0,-13 5 0 0,13-6-4 0,2 7 0 15,-2 0-8-15,0 1-8 0,2 7 4 0,-2-8-8 0,13 8-4 0,-11 0 0 16,-2 0 0-16,15 0-8 0,-15 0-4 0,0 8 0 0,15-1-4 16,-15 1 0-16,2 8-16 0,-15-9 20 0,13 8-4 0,-13 1 0 15,13-2 0-15,-13 2 0 0,0 0-4 0,-13 7 4 0,13-9 4 0,-13 10 0 16,-2-1 0-16,2 0 8 0,0 1-4 0,-2-2 4 16,-11 8 0-16,11-8 0 0,2 2-4 0,0-1 0 0,-15 0-4 0,15 0 0 15,0 0 0-15,-2-1 0 0,2-6-4 0,13 0 0 0,-13 7 0 16,13-15 4-16,0 6-4 0,13 1 0 0,-13 1 0 0,13-9-4 15,2 1 0-15,-2 0-4 0,0-2 0 0,0 3-4 0,15-2 0 16,0 2 0-16,-15-2-4 0,15-7-4 0,-2 6-8 0,2 4-16 0,-2-10-28 16,2 0-32-16,13 0-40 0,-28 7-48 0,15-7-60 15,-2 0-56-15,-11 0 48 0,-2 0 44 0,0 0 40 0,2 0 28 0,-15 0 24 16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2:07.3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B7A804F-FFE9-4297-BA62-B3FD03FC1FE9}" emma:medium="tactile" emma:mode="ink">
          <msink:context xmlns:msink="http://schemas.microsoft.com/ink/2010/main" type="writingRegion" rotatedBoundingBox="13211,4738 25938,4325 25981,5640 13254,6054"/>
        </emma:interpretation>
      </emma:emma>
    </inkml:annotationXML>
    <inkml:traceGroup>
      <inkml:annotationXML>
        <emma:emma xmlns:emma="http://www.w3.org/2003/04/emma" version="1.0">
          <emma:interpretation id="{3F7FAD44-DCEF-4179-8202-D59F7BE42994}" emma:medium="tactile" emma:mode="ink">
            <msink:context xmlns:msink="http://schemas.microsoft.com/ink/2010/main" type="paragraph" rotatedBoundingBox="13211,4738 25938,4325 25981,5640 13254,6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399BDB-D154-4C37-B194-E7F8A3758EE0}" emma:medium="tactile" emma:mode="ink">
              <msink:context xmlns:msink="http://schemas.microsoft.com/ink/2010/main" type="line" rotatedBoundingBox="13211,4738 25938,4325 25981,5640 13254,6054">
                <msink:destinationLink direction="with" ref="{A7FB821D-DD4A-4DA5-AB82-806FA29D13B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E442C8C-7607-422B-98BB-9B37559AF0A3}" emma:medium="tactile" emma:mode="ink">
                <msink:context xmlns:msink="http://schemas.microsoft.com/ink/2010/main" type="inkWord" rotatedBoundingBox="13219,4981 14265,4947 14293,5836 13248,5870"/>
              </emma:interpretation>
            </emma:emma>
          </inkml:annotationXML>
          <inkml:trace contextRef="#ctx0" brushRef="#br0">287 45 11 0,'0'-9'120'0,"0"9"-8"16,0-7-4-16,-13 7-28 0,13-7-4 0,0-2 0 0,0 9-8 0,0 0-4 16,0-7 4-16,0 7-4 0,0 0-8 0,0-7 0 0,0 7 0 15,0 0-4-15,0 0 0 0,0 0 0 0,13 7-4 0,-13-7 4 16,0 7 0-16,0 2-4 0,0 5 0 0,13-5-8 0,-13 5 4 15,0 2-4-15,0 7-4 0,0 0-4 0,15-1 0 0,-15 0 0 0,0 11-4 16,0-3-8-16,0 8-4 0,0-8 0 0,0 9-4 16,0-10-4-16,0 11 0 0,0-3 0 0,0 2-4 0,0-1 0 0,-15 1-4 15,15-9 4-15,0 8-4 0,-13-7 0 0,13 0 0 0,-13-1 0 16,13 0 0-16,-13-7 4 0,-2 0-4 0,15 0 0 0,-13-7 0 16,0-1 0-16,-2 0 0 0,2-7 0 0,0 0 4 0,13 0-4 0,-15-8 0 15,2 7-8-15,0-14 8 0,0 7 0 0,-2-8-4 0,2 0 0 16,0 0-4-16,13-7 4 0,-15 0 0 0,2-1 0 0,0 1 0 15,13-8 0-15,-15 9-4 0,15-10 4 0,-13 8 0 0,13-14 4 16,0 15-4-16,0-8 4 0,0 0-4 0,-13 0 0 0,13 0 4 16,0 1 0-16,0 5 0 0,0-6 0 0,0 9-4 0,0-2 4 0,0 1 0 15,0 7 0-15,13-7 0 0,-13 7 4 0,0 0 0 0,13 8-4 16,-13-7 4-16,15 7 0 0,-15 0 4 0,13 7 0 0,-13-7 0 16,13 8 0-16,2 0 0 0,-2 7 0 0,0-7 4 0,2 7 0 15,-2 1 4-15,0-2 0 0,0 2 0 0,15 0 0 0,-15-2 4 16,2 2 4-16,11 0 0 0,-11-2 0 0,11 2 0 0,2-1-4 15,-15 0 0-15,15-7-16 0,-2 8-4 0,2-9 0 0,-2 0 0 0,2 2 0 16,0-2 0-16,-2 0 0 0,2-7 0 0,13 9 0 0,-15-9 0 16,2 0 0-16,0 0 0 0,-2 0-24 0,2-9-24 0,-3 9-20 15,4-7-20-15,-1 0-12 0,-3-2-20 0,3 2-20 0,-2-8-16 16,-11 7-16-16,11 0-48 0,2-7-28 0,0 0 48 0,-15-1 36 16,13 2 32-16,2-2 20 0</inkml:trace>
        </inkml:traceGroup>
        <inkml:traceGroup>
          <inkml:annotationXML>
            <emma:emma xmlns:emma="http://www.w3.org/2003/04/emma" version="1.0">
              <emma:interpretation id="{A852EB11-D62D-4250-9E89-76681185F661}" emma:medium="tactile" emma:mode="ink">
                <msink:context xmlns:msink="http://schemas.microsoft.com/ink/2010/main" type="inkWord" rotatedBoundingBox="14827,5292 15418,5272 15429,5622 14839,5641"/>
              </emma:interpretation>
            </emma:emma>
          </inkml:annotationXML>
          <inkml:trace contextRef="#ctx0" brushRef="#br0" timeOffset="200.464">1592 319 103 0,'0'16'148'0,"0"-9"-4"0,0 1-12 0,0 0-16 16,13-2-12-16,-13 11-4 0,0-10 0 0,15 0-4 0,-2 2 0 16,-13-9-4-16,13 7-4 0,15-7 0 0,-15 7-12 0,15-7-8 15,-15 0-8-15,15 0-12 0,-2 0-12 0,2 0-8 0,0 0-4 16,-2 0-8-16,2 0-4 0,-2-7-12 0,15 7-20 0,-13 0-12 15,-3 0-28-15,-9 0-24 0,9 0-16 0,-9 0-32 0,9 0-40 16,-9-7-12-16,-16 7-64 0,12 0 24 0,-12 0 44 0,0 0 32 16,0 0 28-16</inkml:trace>
          <inkml:trace contextRef="#ctx0" brushRef="#br0" timeOffset="391.9509">1687 557 59 0,'0'8'160'0,"-13"7"-4"0,13-8-12 15,0 0-16-15,0 2-4 0,0-2-4 0,0 0 0 0,0 9-4 16,0-16-8-16,0 6-4 0,13 3-8 0,-13-9-16 0,13 8-8 16,-13-8-8-16,15 0-12 0,-2 0-4 0,15 0-8 0,-15 0-8 0,0 7-4 15,15-14-8-15,-15 7-12 0,15 0-4 0,-15-8-8 0,15-1-16 16,-2 3-24-16,2 6-32 0,0-8-24 0,-2 0-16 16,2 1-32-16,-15 0-20 0,15-9-24 0,-3 9-64 0,3-2 36 0,-2-5 36 15,-11 5 32-15,11-5 36 0</inkml:trace>
        </inkml:traceGroup>
        <inkml:traceGroup>
          <inkml:annotationXML>
            <emma:emma xmlns:emma="http://www.w3.org/2003/04/emma" version="1.0">
              <emma:interpretation id="{BA10837B-E6B6-4410-B788-3B2FB99DC942}" emma:medium="tactile" emma:mode="ink">
                <msink:context xmlns:msink="http://schemas.microsoft.com/ink/2010/main" type="inkWord" rotatedBoundingBox="16043,4750 18603,4666 18636,5688 16076,5772"/>
              </emma:interpretation>
            </emma:emma>
          </inkml:annotationXML>
          <inkml:trace contextRef="#ctx0" brushRef="#br0" timeOffset="847.3017">2815 45 71 0,'0'-16'112'0,"0"0"-8"0,0 9-8 0,0-9-16 0,0 3-4 16,0 2 4-16,15 5 0 0,-15-9 0 0,0 7-4 0,13 0-4 0,-13 1 0 15,0-1 4-15,13 0-4 0,-13 8 12 0,0-7-4 0,13 7 0 16,-13 7-4-16,0-7 0 0,0 8-12 0,0 0 0 0,0-8-4 16,0 15-4-16,0-7-4 0,0 7-20 0,-13-9 12 0,13 11 0 15,0 6-12-15,0-7-4 0,-13 7-4 0,13-1-20 0,0 2-4 0,0-2 0 16,0 1 0-16,-13 6 0 0,13 4 0 0,0-12 0 16,0 12 0-16,0-4 0 0,0-6 0 0,0 8 0 0,13-8 0 0,-13 0 0 15,0 0 0-15,13 0 0 0,-13-1 0 0,13-7 0 0,2 1 0 16,-2-1 0-16,0 1 0 0,2-9 0 0,-2-7 0 0,0 7 0 15,2-7 0-15,-2 0 0 0,0 0 0 0,0 0-4 0,2-7-8 0,-2 0 0 16,0-1 0-16,15 0 4 0,-15 1 0 0,2-9-4 0,-2 8 8 16,-13 1-4-16,13-9 4 0,0 9 0 0,2-9 0 0,-15 9 0 15,13 0 4-15,-13-9 0 0,13 9 0 0,-13-2 4 0,15 1-4 16,-15 8 0-16,0-6 0 0,0 6 8 0,0 0 4 0,0 0 0 16,0 6 0-16,13 2 0 0,-13 1-4 0,0-2 0 15,0 9 4-15,0-9-4 0,-13 9-8 0,13 6 0 0,0-7 0 0,0 1 0 16,0 7 0-16,0-1 0 0,0 1 0 0,0 0 0 0,0 0 0 0,13 0-8 15,-13-1-12-15,0 2-4 0,0-8-12 0,0 6-16 0,13-6-20 16,-13 0-12-16,15-9-4 0,-15 9-8 0,13-8-8 0,0-8-12 16,-1 6-12-16,4-6-8 0,-3-6-12 0,-1-2-36 0,17-1-24 0,-17-5 28 15,4-2 32-15,9-7 28 0</inkml:trace>
          <inkml:trace contextRef="#ctx0" brushRef="#br0" timeOffset="1154.4799">3753 98 75 0,'0'-7'128'0,"0"-2"-8"15,0 2-8-15,0 7-24 0,-13 0 0 0,13 0 0 0,0 0-4 16,0 0-12-16,0 7-4 0,0 2-8 0,0-2-8 16,0-7 0-16,0 7-8 0,-15 9 0 0,15-10-8 0,0 3-4 0,0-2 4 15,0 1-8-15,15 6 0 0,-15 3 4 0,0-10 4 0,13 9 0 16,-13-2-16-16,13-5 24 0,-13 5 0 0,15 2 0 0,-15 0 0 16,13 0 0-16,0-2-4 0,-13 1-4 0,15 1 0 0,-2-1 4 0,0 7-12 15,0-6 0-15,15 0 0 0,-15 7-8 0,2-1 0 0,-2-7-4 16,0 9 0-16,2-9-4 0,11 7-4 0,-13-6 0 0,2 8-4 15,-2-9 4-15,-13 8-4 0,13-9 4 0,2 2 0 0,-15-1-8 16,0 0 0-16,13 1 0 0,-26-1 0 0,13-8 0 0,0 9 0 16,-15-9 0-16,2 2 0 0,0-2 0 0,-2 0 0 0,2 2 0 15,-13-9 0-15,11 0 0 0,-11 8-4 0,11-8-16 0,-11 0 0 16,-2-8-8-16,15-1-12 0,-15 9-12 0,15-14-8 0,-15 5-20 0,15-5-12 16,0-2-8-16,-2 1-16 0,2-8-12 0,13 0-8 0,-13 0 0 15,13 0-24-15,-15-7-40 0,15-2-12 0,0 2 44 0,0-1 28 16,0 1 36-16</inkml:trace>
          <inkml:trace contextRef="#ctx0" brushRef="#br0" timeOffset="1358.933">3712-55 7 0,'0'0'144'0,"0"0"-12"0,0 0-8 0,0 0-20 0,0 0-4 16,-13 0 0-16,13-8 0 0,13 8 0 0,-13 0-4 0,0 0-4 0,13 0-4 15,-13-8 0-15,15 8-8 0,-15-7-12 0,13 7-4 16,0-8-4-16,2 0 0 0,-2 8-8 0,0-7-4 0,15 0-12 0,-2-2-8 15,-11 9-4-15,11-7-4 0,2 0 0 0,0-2-12 0,-2 9-8 16,2-8-8-16,-2 2-16 0,15-3-16 0,-13 9-16 0,-2-7-20 16,15 0-12-16,-13 7-16 0,0-9-24 0,11 9-16 0,-11-7-12 0,0 7-68 15,-2 0-4-15,2 0 44 0,-2-7 32 0,2 7 24 0,0 0 28 16</inkml:trace>
          <inkml:trace contextRef="#ctx0" brushRef="#br0" timeOffset="1784.3943">4881-231 63 0,'0'-8'104'0,"0"8"-8"0,-13 0-4 0,13 0-16 0,-15-8-8 16,15 8 0-16,0 0 0 0,-13 0-8 0,13 0 4 0,-13 0-4 16,13 0-4-16,0 8 0 0,-13-8-24 0,13 8 24 0,-15 1-4 0,15-3 0 15,-13 2 0-15,13 7-4 0,-13-8 0 0,13 9 0 0,0 0 0 16,0-2 4-16,-15 2-4 0,15 0-4 0,0 6 0 0,0 1-4 16,0-8-4-16,0 10-4 0,15-12 4 0,-15 10-8 0,13-7 0 15,0 0-8-15,2-2 4 0,-2 2-8 0,0 0 0 0,0-2 0 16,15-6-4-16,-15 0 4 0,15-2-8 0,0 3 0 0,-2-9 0 0,2 0-4 15,13 0 0-15,-15-9 0 0,2 3-4 0,-2-2 0 16,15 0 0-16,-13-6 4 0,0-10-4 0,-2 10 0 0,2-10-4 0,-2 1 0 16,-11 0 0-16,11-8-4 0,-11 8 0 0,-15-7 4 0,13 7-4 15,-13-7 8-15,-13 7-4 0,13 0-4 0,-15 1-4 0,2-3 8 16,0 10-4-16,-15 0 4 0,0 8-8 0,2-2 0 0,-2 9-8 16,2-7-8-16,-2 14-12 0,0 2-12 0,-11-2-28 0,11 8-12 0,0 0-28 15,-13 1-32-15,15 7-32 0,-2-1-76 0,2 1 36 16,-2 9 36-16,0-2 36 0,2 0 28 0</inkml:trace>
        </inkml:traceGroup>
        <inkml:traceGroup>
          <inkml:annotationXML>
            <emma:emma xmlns:emma="http://www.w3.org/2003/04/emma" version="1.0">
              <emma:interpretation id="{0729F182-18AF-4103-9CFD-CFC869AE86D7}" emma:medium="tactile" emma:mode="ink">
                <msink:context xmlns:msink="http://schemas.microsoft.com/ink/2010/main" type="inkWord" rotatedBoundingBox="22151,4448 24586,4368 24622,5482 22187,5561"/>
              </emma:interpretation>
            </emma:emma>
          </inkml:annotationXML>
          <inkml:trace contextRef="#ctx0" brushRef="#br1" timeOffset="128327.4593">9735-535 35 0,'0'0'128'0,"0"-11"-16"0,0 11-16 0,12 0-24 16,-12-6-4-16,0 6-4 0,0 0-8 0,13 0 0 0,-13 0-4 15,13 0-4-15,2 0-4 0,-15 0-4 0,13 0-12 0,0 0 4 0,2 0-8 16,-2 0 0-16,0 0-8 0,2 0 4 0,-2 6-4 0,0-6 0 15,2 0-4-15,-2 11-4 0,0-5 0 0,0 1 0 0,-13 2 0 16,0-2-4-16,15 7-4 0,-15-5 4 0,0 5-4 0,0 2 4 16,0 0-4-16,-15 0 0 0,15 6 0 0,0-7 4 0,-13 8-4 15,13-9 0-15,-13 3 0 0,0 6 0 0,13-9 0 0,-15 2 0 16,15-1-4-16,0 8 8 0,-13-15-4 0,13 7 0 0,0 1 0 0,0-9 0 16,0 0 0-16,0 9 0 0,0-16 0 0,0 7 0 0,13 2 0 15,-13-3 0-15,15-6 0 0,-2 0-4 0,0 0 4 0,0 8 4 16,2-8-4-16,11 0 0 0,-11 0 0 0,11 0-8 0,2 0 0 0,-2 0 0 15,2 0-12-15,0 0-8 0,-2 0-16 0,15 0-12 16,-13 0-16-16,13 0-16 0,-15 0-40 0,2 0-56 0,-2 0 20 0,2 0 28 16,0 0 28-16</inkml:trace>
          <inkml:trace contextRef="#ctx0" brushRef="#br1" timeOffset="128519.9445">10794-140 79 0,'0'9'136'0,"0"-9"-16"0,13 0-8 16,-13 0-28-16,0 7 4 0,0-7-4 0,15 7-8 0,-15 2-4 16,0-9-12-16,13 7-8 0,0 0-4 0,-13 1-8 0,15 0-8 15,11-1-4-15,-11 1-8 0,-2 0-4 0,12-8 0 0,-9 7-4 16,9 1-8-16,-9-2 4 0,9-6-4 0,3 11-12 0,-2-5-12 0,2-6-28 16,0 7-28-16,-2-7-16 0,-11 9-24 0,11-2-80 0,-13-7 0 15,2 7 32-15,-2 2 28 0,0-2 28 0</inkml:trace>
          <inkml:trace contextRef="#ctx0" brushRef="#br1" timeOffset="128707.4434">10929 219 79 0,'-12'9'156'0,"12"5"-12"16,-13-4-24-16,13 4-32 0,0-6-4 0,0-1 4 0,0 2-8 16,-15-3-4-16,15 2-16 0,15 0-4 0,-15-8-4 0,0 7-4 15,13-7-4-15,-1 7-4 0,1-7-4 0,3 0-8 0,-4 0-8 16,1 9-4-16,15-9 0 0,-15 0-4 0,15 0-4 0,-2 0 0 0,2-9-4 15,0 9-12-15,-15 0-12 0,15-7-12 0,-2 7-24 0,2-7-24 16,-2 7-20-16,-11-8-16 0,11 8-36 0,-11-8-60 0,-2 2 20 16,0-3 32-16,15 2 32 0,-15-1 28 0</inkml:trace>
          <inkml:trace contextRef="#ctx0" brushRef="#br1" timeOffset="128013.3072">9258 242 55 0,'0'0'104'0,"0"-7"-4"0,0 0-4 0,0-2-20 0,0 2-4 16,0-7 4-16,0 14 4 0,0-16-4 0,-13 9-8 0,13-3-4 0,-15 4-8 16,2-2-4-16,0 0-4 0,13 1-4 0,-13-2-4 0,-2 9-8 15,2-6 0-15,0 6-4 0,-15 0 0 0,15 0-4 0,-2 6-4 16,2-6 0-16,0 9 0 0,0-2-4 0,-2 9 0 0,2 0-4 16,0-9 0-16,-2 9 0 0,2 5 0 0,13-5-4 0,-13 1 0 15,13 5 0-15,-15 0 0 0,15 1-4 0,-13-7 0 0,13 7 0 16,0 0-4-16,0-9 0 0,0 9 0 0,13-7 4 0,-13-1 0 0,15 8-4 15,-15-7 0-15,13-1 0 0,0-7 0 0,2 6 0 0,-2 2 0 16,0-9 0-16,15 2 0 0,-15-1 0 0,15-2 0 0,-15-6 0 16,15 9 0-16,-15-9 0 0,15 0 0 0,-15 0 0 0,13-9 4 15,-11 9-4-15,-2-6 4 0,0-2 0 0,2-1-4 0,-2 2 0 16,0-9 0-16,2 9 0 0,-15-8 0 0,0 0 0 0,13-1 0 0,-13 1 0 16,0-8 0-16,-13 7 0 0,13 2 0 0,-15-9 0 0,15 6-4 15,-13-5 0-15,0 6 4 0,-2-6 0 0,2-1-4 0,0 8-16 16,-2-9 24-16,-11 10 0 0,13-9-4 0,-2 7 4 0,-11 2-4 15,11 4 0-15,2-4 0 0,0 6 4 0,-15 1-4 0,28-2-4 16,-13 3 4-16,0 6 0 0,-2 0-4 0,15 0 4 0,-13 6 0 0,13 3 0 16,0-2 0-16,0 1 0 0,0 6-4 0,0 3 4 0,0-1 0 15,13-9 0-15,-13 7 0 0,15 2 0 0,-15 1 0 0,13-3-4 16,0 1 4-16,0-6-4 0,2-3 8 0,-2 2-8 0,0 0 4 16,2-8 0-16,11 7-4 0,-11-7 4 0,-2 0 4 0,0 0-4 15,15 0 0-15,-15 7 4 0,0-7 0 0,2 0 0 0,-2 0-4 0,0 9 0 16,2-9 4-16,-2 7 0 0,0-7 0 0,0 8 4 0,2 0 0 15,-2-2-4-15,0 2 4 0,2 1 0 0,-15-2-4 0,13 9 4 16,0-9-4-16,2 0-4 0,-2 2 0 0,0-2 4 0,0 0-4 0,2 1 0 16,-2 7 0-16,0-7-4 0,2 0-4 0,-2-8-4 0,0 8-8 15,2-8-8-15,11 7-8 0,-14-7-28 0,4 0 12 0,-4 0-12 16,1-7-12-16,15 7-8 0,-15-8-8 0,3 0-8 0,-4-7-20 16,1-1-44-16,-13 2-24 0,13-9 36 0,2 0 28 0,-15 0 20 15</inkml:trace>
          <inkml:trace contextRef="#ctx0" brushRef="#br1" timeOffset="126997.6488">9163 242 27 0,'0'0'56'0,"0"0"-4"16,0 0-8-16,0 0-28 0,0 0 0 0,0 0-4 0,0 0 4 15,0 0-8-15,0 0-4 0,0 0 4 0,0 0-4 0,0 0-8 16,0 0 8-16,0 0-8 0,0-7-16 0,0 7-24 0,0-7-24 16,0 7-20-16</inkml:trace>
        </inkml:traceGroup>
        <inkml:traceGroup>
          <inkml:annotationXML>
            <emma:emma xmlns:emma="http://www.w3.org/2003/04/emma" version="1.0">
              <emma:interpretation id="{39EC3BA2-B2B0-44D8-9B3B-C2F21DC281B8}" emma:medium="tactile" emma:mode="ink">
                <msink:context xmlns:msink="http://schemas.microsoft.com/ink/2010/main" type="inkWord" rotatedBoundingBox="25246,4571 25946,4548 25981,5640 25281,5663"/>
              </emma:interpretation>
            </emma:emma>
          </inkml:annotationXML>
          <inkml:trace contextRef="#ctx0" brushRef="#br1" timeOffset="129219.3844">12153-63 39 0,'-13'0'116'16,"13"0"-8"-16,0 0-8 0,-13 0-24 0,13-8-4 0,-15 8-4 15,2-7 0-15,0 7-4 0,-2-8-4 0,15 0-4 0,-13 1-4 16,0 0-4-16,0-9-8 0,13 9-4 0,0-10 0 0,-15 2-4 15,15-8 0-15,0 9-4 0,0-2 4 0,0 1-4 0,0-1 4 0,0-7-4 16,15 9 4-16,-15-2-4 0,13 0 4 0,0 2 0 0,0 5 0 16,2-5 0-16,-15 6 0 0,13-7 0 0,0 7 0 0,2 0 0 15,11 1 0-15,-11 7-8 0,-2-8-4 0,12 8-24 0,-9 0 24 16,-4 0-4-16,17 0-4 0,-17 8 0 0,1-8-4 0,3 15 0 0,9-7-4 16,-12 7-4-16,-13-1 4 0,15 3 0 0,-15 6-4 15,13 7 0-15,-13 0 0 0,-13 1 0 0,13 8 0 0,-15-2 0 0,15 2 0 16,-13 7 0-16,0-1 0 0,-15 10 0 0,15-9 0 0,1-1 4 15,-17 1 0-15,17 0-4 0,-17 0 0 0,17-8 0 0,-1 0 0 16,-2 0 0-16,2-8 4 0,0 1-8 0,-2-8 4 0,15-7 0 16,-13-1 0-16,13 0 0 0,0-8 0 0,0-7 0 0,0 0 0 0,13 0-4 15,2 0 4-15,-15-7 0 0,13 0 0 0,0-1 0 0,2 0 4 16,10-7 0-16,-12 7-4 0,3 0 4 0,9 8 12 0,-9-7 0 16,9-1 12-16,3 8 8 0,-15 0 0 0,15 8 4 0,-15-1 4 15,15 1-4-15,-15 0 4 0,0 7-40 0,15 1-4 0,-15-2 0 16,0 2 0-16,2 0 0 0,11 7 0 0,-11-9 0 0,-2 2 0 0,15-1 0 15,-15-7 0-15,0 7 0 0,0-7 0 0,2-1 0 16,-2 1 0-16,0-16 0 0,2 8-4 0,-2-7-116 0,0-10-32 0,2 3-40 16,-2-8-48-16,-13-10-76 0,0 2 44 0,13 0 44 15,-13-9 44-15,0 1 36 0,-13-8 32 0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4:17.2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A86490-4AF7-428F-9573-CCCD2443AAE9}" emma:medium="tactile" emma:mode="ink">
          <msink:context xmlns:msink="http://schemas.microsoft.com/ink/2010/main" type="writingRegion" rotatedBoundingBox="22386,6627 30547,6368 30593,7826 22432,8085"/>
        </emma:interpretation>
      </emma:emma>
    </inkml:annotationXML>
    <inkml:traceGroup>
      <inkml:annotationXML>
        <emma:emma xmlns:emma="http://www.w3.org/2003/04/emma" version="1.0">
          <emma:interpretation id="{00D3F0C8-B8C7-4924-8BDE-79A7F37DB7AA}" emma:medium="tactile" emma:mode="ink">
            <msink:context xmlns:msink="http://schemas.microsoft.com/ink/2010/main" type="paragraph" rotatedBoundingBox="22386,6627 30547,6368 30593,7826 22432,80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06CCF8-B82E-4E2F-A038-3800214F9AFB}" emma:medium="tactile" emma:mode="ink">
              <msink:context xmlns:msink="http://schemas.microsoft.com/ink/2010/main" type="line" rotatedBoundingBox="22386,6627 30547,6368 30593,7826 22432,8085"/>
            </emma:interpretation>
          </emma:emma>
        </inkml:annotationXML>
        <inkml:traceGroup>
          <inkml:annotationXML>
            <emma:emma xmlns:emma="http://www.w3.org/2003/04/emma" version="1.0">
              <emma:interpretation id="{B49BC392-3258-467A-AF03-519D3CD6CB8B}" emma:medium="tactile" emma:mode="ink">
                <msink:context xmlns:msink="http://schemas.microsoft.com/ink/2010/main" type="inkWord" rotatedBoundingBox="22400,7057 23445,7024 23460,7495 22415,75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408 2216 51 0,'-13'-15'92'16,"13"1"-20"-16,0 5 12 0,-13-6-24 0,13 7-8 0,-15-5-4 15,15 4-4-15,-13 1-4 0,13 8 0 0,-13-8-8 0,-2 8 0 0,15 0-4 16,-13 0 0-16,13 0 0 0,-13 8-4 0,-2-8 0 16,15 17 4-16,-13-11-4 0,13 1 0 0,-13 9-8 0,13 0 0 0,-13-2-4 15,13 9 4-15,-15-7-4 0,15 0 0 0,0 6-4 0,0-7 0 16,0 8 0-16,0-9 0 0,0 3 0 0,0 6 0 0,15-16 0 15,-2 9-4-15,0-2 4 0,0-6-4 0,2 0 4 0,11-8-4 0,-11 7 4 16,11-7 4-16,-11 0 0 0,11-7-4 0,2-1 0 16,-15 0 0-16,15 1 0 0,-2 0-4 0,-11-9 0 0,11-7 0 0,-13 10 0 15,2-12 0-15,-2 10 0 0,0-8-4 0,2 1-4 0,-15-10 4 16,0 9 4-16,0 0 0 0,0-7-4 0,0 7 0 0,-15 0 0 16,15 0 0-16,-13 1 0 0,0 6 4 0,-15-8-4 0,15 9 0 0,0 1 4 15,-2 6-4-15,-11 0 0 0,11 0 0 0,2 8-8 0,-15-7 8 16,15 14 0-16,0-7 0 0,0 8 0 0,-2 8 0 15,2-9 0-15,0 9 0 0,-2-2 0 0,15 9 0 0,-13-7 0 0,13 7 0 16,0-8 0-16,0 8 4 0,13-6-4 0,-13-4 0 0,15 10 0 16,-2-7 0-16,0 0 0 0,2-2 0 0,-2-5 0 0,13-2 0 15,-11 0 0-15,11 2 0 0,2-9 0 0,0 0-4 0,-2 7 8 0,2-7-4 16,-2 0 0-16,2 0-4 0,13 0 16 0,-16 0-12 0,3 0 8 16,1 0-4-16,-4 0 0 0,3 7 0 0,-2-7 0 0,2 8 0 15,-15 0 4-15,15-1-8 0,0 1 0 0,-15-8 4 0,15 8 0 16,-15 7 0-16,13-15-4 0,-11 6 0 0,11 5-8 0,-11-5 0 15,11 1-16-15,-11 1-8 0,-2-8-20 0,13 0-16 0,-11 8-12 0,11-8-12 16,-11 0-24-16,11 0-56 0,-11-8-12 0,11 0 40 0,-13 1 24 16</inkml:trace>
        </inkml:traceGroup>
        <inkml:traceGroup>
          <inkml:annotationXML>
            <emma:emma xmlns:emma="http://www.w3.org/2003/04/emma" version="1.0">
              <emma:interpretation id="{98FB041B-8650-40B2-A651-F76496415C09}" emma:medium="tactile" emma:mode="ink">
                <msink:context xmlns:msink="http://schemas.microsoft.com/ink/2010/main" type="inkWord" rotatedBoundingBox="24043,6966 24601,6948 24610,7256 24053,727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5.4513">1862 1872 51 0,'0'0'136'16,"15"0"-8"-16,-15 0-4 0,13 0-20 0,-13 0-4 0,13 0-4 16,2 0-4-16,-2 0-16 0,0 0-12 0,2 0-8 0,10 0-8 15,-12 0-8-15,15 0-8 0,-15 0-4 0,15 0-8 0,1 0-4 0,-4 0-8 16,3 0 0-16,-2 0-8 0,2 0-12 0,0 0-4 16,11 9-24-16,-24-9-16 0,11 0-16 0,2 0-16 0,0 0-12 0,-15 0-16 15,0 0-36-15,0 0-32 0,-13 0 32 0,15 0 20 0,-30 0 32 16</inkml:trace>
          <inkml:trace contextRef="#ctx0" brushRef="#br0" timeOffset="370.01">1944 2057 95 0,'-13'7'136'0,"13"0"-8"16,0 1-8-16,0 7-20 0,0-15-4 0,-13 8-4 0,26 0-8 16,-13-1 0-16,0 1-4 0,13 0-8 0,-13 1-4 0,15-9-4 15,-2 6-4-15,-1-6-4 0,1 0-8 0,3 7-8 0,9-7-8 16,-9 0-8-16,9 0 0 0,3 8-8 0,-2-8-12 0,15 0-20 15,-13 0-20-15,0 0-24 0,-2 0-32 0,2 0-32 0,-2 0-36 0,2 0-80 16,0-8 4-16,-2 16 48 0,-13-8 32 0,2 0 28 0</inkml:trace>
        </inkml:traceGroup>
        <inkml:traceGroup>
          <inkml:annotationXML>
            <emma:emma xmlns:emma="http://www.w3.org/2003/04/emma" version="1.0">
              <emma:interpretation id="{1368829A-8F02-446F-87D5-3817E74ED4DD}" emma:medium="tactile" emma:mode="ink">
                <msink:context xmlns:msink="http://schemas.microsoft.com/ink/2010/main" type="inkWord" rotatedBoundingBox="25286,6535 26734,6489 26780,7947 25333,799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12.4106">3154 2148 79 0,'0'-6'100'0,"-13"-3"-8"0,13 1-8 0,0 0-24 0,0 8-4 15,-15-7-4-15,15-1-4 0,0 0 4 0,0 8-8 0,0 0 8 16,0 0 0-16,0-7 0 0,0 7 0 0,0 0-8 0,0 7 0 0,0-7-4 16,15 8 4-16,-15 0-8 0,0-1 0 0,0 1-4 0,13 0-4 15,-13 7 4-15,13-8-4 0,-13 9-8 0,15 0 0 0,-15-2-8 16,13 9 0-16,-13-7 0 0,13 7-4 0,-13-8-4 0,15 8 0 16,-15-8 0-16,13 10-4 0,-13-12 4 0,12 3-4 0,-12-1 0 0,0-7 0 15,13 6 0-15,-13-6 0 0,0 0 0 0,16-8 0 16,-16 7 0-16,0-7 0 0,0 0 0 0,0-7 0 0,0-1 0 0,12-7 0 15,-12 0 0-15,0 0 0 0,0-1 0 0,0-8 0 0,0 3 0 16,0-10 0-16,0 9 0 0,0-10 0 0,0-5-4 0,-12-2 4 16,12 8-20-16,0-7 20 0,0 0 0 0,0-8 4 0,-16 8-8 0,16-1 0 15,-13-7 4-15,13 9 0 0,-12-9 0 0,12 8-4 0,0-1 4 16,-13 1 0-16,13 0 0 0,0 7 4 0,0-8-4 0,0 15 4 16,0-5-4-16,0 15 4 0,0-9-4 0,0 7 4 0,13 8-4 15,-1 0 0-15,-12 1 0 0,13 7 0 0,3 0 0 0,-4 0 0 16,1 0 0-16,3 7 0 0,9 1 0 0,-9 0 0 0,9 0 0 0,3 0 0 15,-2 6 4-15,2-5-4 0,0-3 0 0,11 2 0 0,2-1 0 16,0 2 0-16,0-2 0 0,13-1-4 0,2-6 0 0,-2 10 0 16,-13-10 4-16,26-10-4 0,-13 10 4 0,2-6-4 0,-2 6 0 15,0-7-4-15,0-9 0 0,-13 8 4 0,13 2 0 0,-13-10-4 16,0 9 0-16,-13-9 4 0,13 8 0 0,-28 0 4 0,15 1-4 0,-15 1 4 16,-1-3 4-16,1 9 0 0,3-8 4 0,-16 8 0 0,0 0-4 15,12 0 4-15,-12 0 4 0,0 0-4 0,0 0 0 0,0 8 4 16,-12 1-4-16,12-3 8 0,0 1 0 0,0 9 0 0,0 0 4 15,0-2 4-15,0 9 4 0,0-7-4 0,-16 7 4 0,16 7 0 16,0-7 0-16,0 8-4 0,0 0 0 0,-13-2 0 0,13 3-4 16,0 5 0-16,0-6-4 0,0-9 0 0,0 9 0 0,0 1-8 0,0-10 0 15,0 9-4-15,0-8 0 0,0-8-4 0,0 8 4 16,0-1-8-16,0-5-4 0,0-3-16 0,0 2-12 0,0-9-16 0,0 1-16 16,0 7-12-16,0-15-16 0,0 8-20 0,0-8-16 0,0 0-12 15,13-8-44-15,-26 8-36 0,13-7 32 0,0-9 36 0,0 9 28 16</inkml:trace>
          <inkml:trace contextRef="#ctx0" brushRef="#br0" timeOffset="3721.388">3725 2330 11 0,'0'-6'124'0,"0"-2"-8"16,0-7-8-16,0 0-24 0,0 7 0 0,13-14 0 0,-13 6 0 16,13 0 0-16,2 2-16 0,-2-2-4 0,-13 0-4 0,13-7-4 15,15 10-4-15,-15-4-4 0,0 2-4 0,2-1-4 0,11 9 0 16,2-9-4-16,-15 9-4 0,15 0-4 0,-15-2-4 0,0 9-4 0,15-7 0 15,-15 14-4-15,2-7 0 0,11 0-4 0,-11 9 0 0,-2 5-4 16,-13-6 4-16,13 7 0 0,0 1-4 0,-13-1-4 0,0 8-4 16,0 0 4-16,0 0-4 0,0-1 0 0,-13 9 0 0,13-8 0 15,-13 8 4-15,0-2-4 0,-2-5 0 0,2 7 0 0,0-1 0 16,-2 1-4-16,-11-1 0 0,11-6 0 0,2 5 0 0,0-5 4 16,0-1-4-16,-2 0 0 0,2-6 0 0,0-4 0 0,-2 3-4 0,15-1-4 15,-13-7 4-15,13-1 0 0,0-7 0 0,0 0 0 16,0-7 0-16,13-1 0 0,-13 2 0 0,15-3 0 0,-2-7 4 0,0 3 0 15,2-4 4-15,-2-6-4 0,0 7 4 0,0 2 4 0,2-3 4 16,11 11 0-16,-11-2 4 0,-2 0 4 0,15 1 4 0,-15 7 8 16,0 7 8-16,0-7 4 0,2 16 4 0,11-1 4 0,-11 0-8 0,-2 8 0 15,0 0 0-15,2 0 0 0,-2 0-4 0,0 0-4 0,0 8-4 16,2-8-4-16,-2 0 0 0,0 0-8 0,2 0 0 0,-2-9-4 16,0 9 0-16,2-7-4 0,-2-9-4 0,13 1-8 0,-11-8-4 15,-2 0-16-15,0 0-8 0,2-8-28 0,-2-7-28 0,0-8-36 16,2 8-36-16,-2-15-48 0,-13-2-80 0,0 2 4 0,12-8 60 15,-12-1 40-15,-12 2 32 0,12-9 32 0</inkml:trace>
        </inkml:traceGroup>
        <inkml:traceGroup>
          <inkml:annotationXML>
            <emma:emma xmlns:emma="http://www.w3.org/2003/04/emma" version="1.0">
              <emma:interpretation id="{560E3C1A-9AC5-4F6E-91F2-944246F8F31A}" emma:medium="tactile" emma:mode="ink">
                <msink:context xmlns:msink="http://schemas.microsoft.com/ink/2010/main" type="inkWord" rotatedBoundingBox="27917,6744 30556,6660 30590,7708 27951,7792"/>
              </emma:interpretation>
              <emma:one-of disjunction-type="recognition" id="oneOf3">
                <emma:interpretation id="interp3" emma:lang="" emma:confidence="0">
                  <emma:literal>0,5</emma:literal>
                </emma:interpretation>
                <emma:interpretation id="interp4" emma:lang="" emma:confidence="0">
                  <emma:literal>05</emma:literal>
                </emma:interpretation>
                <emma:interpretation id="interp5" emma:lang="" emma:confidence="0">
                  <emma:literal>055</emma:literal>
                </emma:interpretation>
                <emma:interpretation id="interp6" emma:lang="" emma:confidence="0">
                  <emma:literal>05,</emma:literal>
                </emma:interpretation>
                <emma:interpretation id="interp7" emma:lang="" emma:confidence="0">
                  <emma:literal>5,5</emma:literal>
                </emma:interpretation>
              </emma:one-of>
            </emma:emma>
          </inkml:annotationXML>
          <inkml:trace contextRef="#ctx0" brushRef="#br1" timeOffset="144812.1665">5860 1683 63 0,'0'-5'104'0,"0"0"-4"0,0 1-8 15,0 4-24-15,0-6-4 0,0 6 0 0,-8 0-4 0,8 0 0 0,0 0 0 16,-9-4-8-16,9 4-4 0,0 0-4 0,-8 0-4 0,8 0 0 16,-9 0-12-16,9 4-4 0,-9-4 4 0,1 6 0 0,8-6 0 15,-8 4 0-15,-2 1 0 0,10 0 0 0,-8 0 0 0,8-1 0 16,-8 6 0-16,0-1-4 0,8-3 0 0,-10 3-4 0,10 5 0 16,-8-3 0-16,8-3-4 0,0 7 0 0,0-5 0 0,0 3-4 0,-8 3-4 15,16-2 0-15,-8 1 0 0,0-2-4 0,0-3-4 16,8 5 0-16,-8-1 4 0,10 1-4 0,-2 0 4 0,0-2-4 0,10 1 4 15,-10-4-4-15,0 5 0 0,10-6 0 0,-1 0 0 0,-9 1 0 16,9-5 0-16,0 5 4 0,1-6-4 0,-2-4 0 0,2 5 0 16,-1-5 0-16,-1 0 4 0,2 0 0 0,-10-5-4 0,10 1 4 0,-2-1-4 15,-7 0 0-15,8-5 0 0,-9 1 0 0,1-1 4 0,-1 0-4 16,0-3 0-16,-8-2 0 0,10 1 0 0,-10 4 0 16,8-5 4-16,-8 2-8 0,0-2 4 0,0-5 0 0,0 7 0 0,0-2 0 15,-8 1 0-15,8-2 0 0,0 3 4 0,-10-2-4 0,2 1 4 16,8 5-8-16,-8-6 4 0,-1 5 0 0,1-4 0 0,-1 5 0 15,1-1 0-15,-1 0 4 0,1 5-4 0,0-5 0 0,-10 6 0 0,10-1 4 16,-10 1-4-16,10 4 0 0,0-6 0 0,-9 6 0 0,8 0 0 16,-8 6 0-16,-1-6-4 0,10 4-4 0,0-4 0 0,-10 9 0 15,10-3-8-15,-9-2-12 0,9 6-8 0,-1-5-8 0,0 5-4 16,1-1-16-16,8-5-12 0,-8 11-8 0,8-5-16 0,-10 0-8 16,10-1-20-16,0 5-44 0,0-4-16 0,0 5 36 0,0-6 28 0,0 5 28 15</inkml:trace>
          <inkml:trace contextRef="#ctx0" brushRef="#br1" timeOffset="145036.5685">6243 2019 19 0,'10'-5'152'0,"-10"5"-12"0,0 0-8 0,0-5-32 0,0 5-8 16,0-5-4-16,0 10-8 0,0 0-8 0,0 0-8 0,0-1-4 15,0 6-12-15,-10 0-8 0,10-1-4 0,0 1-8 0,0 4-8 0,-8 0-4 16,8 1 0-16,0 4-4 0,-8-5-4 0,8 5 0 16,-8 1-12-16,8-5-4 0,0 4-20 0,-10 0-20 0,10-4-20 0,0-1-16 15,0 0-36-15,0-5 4 0,0 6-52 0,0-5-24 0,0-6 36 16,0 0 32-16,0 2 20 0</inkml:trace>
          <inkml:trace contextRef="#ctx0" brushRef="#br1" timeOffset="145572.5592">6457 1721 83 0,'0'0'132'0,"0"0"-8"0,8 0 4 0,-8 0-20 0,0 0 4 16,0 0-8-16,10 0-4 0,-2 0 0 0,-8 0-8 0,8 0-12 16,0 0-8-16,1 0-8 0,8 0-8 0,-8 0 0 0,7 0-4 15,-6 0-12-15,6 0-4 0,10 0-8 0,-9 0-8 0,0-4-4 16,8 4-4-16,1-6-8 0,0 6-20 0,-1-4-24 0,1-1-24 16,0 5-20-16,0-4-36 0,7 4-20 0,-7-6-40 0,0 6-72 0,-1-4 36 15,0 4 36-15,1 0 32 0,-9 0 32 0</inkml:trace>
          <inkml:trace contextRef="#ctx0" brushRef="#br1" timeOffset="145382.2999">6508 1788 107 0,'0'-9'120'0,"0"-1"-12"0,0 0-4 0,0 6-24 0,0 0-12 0,0-1-4 16,0-1-12-16,0 6-8 0,0-4-8 0,0 4 0 0,0 0 0 16,0 0-4-16,0 4 0 0,0 2 0 0,0-1 0 0,0-1-4 15,0 0 0-15,0 6 4 0,0-5-8 0,0 5 8 0,0 0-8 16,0-1 4-16,0 1-4 0,0 0 0 0,0 3 0 0,0-3-4 15,0-1-16-15,8 5 16 0,-8-3 0 0,0-1-4 0,9-1-4 0,-9 1 0 16,9-1-4-16,-9 1 0 0,8-6 0 0,0 6-4 16,2-5 0-16,-2-1 4 0,0 6-4 0,2-5 0 0,-2-1 0 0,0 2-4 15,0-2 0-15,1 1 4 0,8 0 0 0,-17-1 0 0,17 1-4 16,-9-5 0-16,-8 10 0 0,10-5 0 0,-2 0 0 0,0-1 0 16,-8 1 0-16,0 0 0 0,8 5 0 0,-8-4 0 0,-8 2 0 0,8 2 4 15,-8-1-4-15,8 1 0 0,-8-1 0 0,-2 1 0 0,2 0 0 16,-9-1 0-16,8 1-4 0,1 0-4 0,-1-1-8 0,-7-5-8 15,8 2-12-15,-10-2-8 0,10-4-12 0,-2 5-12 0,-6-10-12 16,7 1 0-16,0-2-8 0,1 2-12 0,-1-5-28 0,1-6-44 16,0 5-8-16,8-4 36 0,-8-1 28 0</inkml:trace>
          <inkml:trace contextRef="#ctx0" brushRef="#br1" timeOffset="146036.3187">7198 2109 67 0,'0'-9'116'0,"10"4"-8"0,-10 5 0 0,8-5-24 0,-8 5 4 0,8 5 0 15,-8-5-4-15,8 5-8 0,-8 4 0 0,10-3-8 0,-2 3-8 16,0 5-8-16,1-4-4 0,0 5-4 0,-1 4-8 0,1 0-4 16,-1-5-8-16,0 11-4 0,10-6-4 0,-10 4-4 0,0 2 0 0,10-2-4 15,-10 6-4-15,1-5-16 0,-1 0 20 0,1 0 0 0,-1 0 0 16,1 0-8-16,-1 0 4 0,-8 0-4 0,0-5 4 0,0 1 0 15,0-6-4-15,0 5 4 0,-8-5-4 0,8-4 4 0,-9-1-4 16,1 1 0-16,-1-5 0 0,1-5 0 0,-1 0 0 0,1 0 0 16,0-9 0-16,-2 3 0 0,2-8 0 0,0-1-4 0,-2-4 0 15,2 1 0-15,0-7 0 0,0-3 4 0,8-1-4 0,-9 0 0 0,9-10 0 16,0 6 4-16,-8-5 0 0,8 0 0 0,8 0 0 16,-8-1-4-16,0 5 4 0,9 1 0 0,-1-1 4 0,0 0-4 0,0 6 0 15,2 4 4-15,-2 0-4 0,10 4 0 0,-10 1 4 0,9 5 0 16,0 5-4-16,-9-1 4 0,9 0-4 0,1 5 0 0,-10 1 0 15,10 0 0-15,-10 4 0 0,0 0 0 0,0 0 0 0,10 4 0 0,-18 0 0 16,8 1 0-16,1 5-4 0,-9 0 0 0,0-1-8 0,0 1-8 16,-9 4-12-16,9 0-8 0,-8 1-16 0,-1 4-16 0,0-5-12 15,-7 6-12-15,8-6-8 0,-2 0-36 0,-6 1-32 0,6-6-8 16,-6 1 36-16,7 0 24 0</inkml:trace>
          <inkml:trace contextRef="#ctx0" brushRef="#br1" timeOffset="146698.3297">7658 1707 39 0,'0'-5'124'0,"0"1"-16"0,0-2-8 0,0 2-28 0,0-1-4 16,10 5-4-16,-10-5 4 0,0 5-4 0,8 0 0 0,-8 5-4 16,0-5-4-16,0 5-8 0,0-1 0 0,8 2-12 0,-8 3-8 15,0 1-8-15,0 4 0 0,0-5-4 0,0 6 0 0,0-1-4 16,0 5-4-16,0 0 4 0,0 1-4 0,-8 4-4 0,8-6 0 15,0 7-24-15,0-1 24 0,0 0-4 0,0 0 0 0,0-5-4 0,0 5 0 16,0 0 0-16,0-5-12 0,0 1 0 0,0-6 0 0,0 0 0 16,0 1-4-16,8-1 4 0,-8-5-4 0,10-3 0 0,-10-2 4 15,8 1-4-15,-8-5 4 0,8 0 8 0,1-5 0 0,-1 5 4 16,1-10 0-16,-1 6 0 0,-8-6 0 0,9 1 4 0,-1 3 4 16,0-3-4-16,2-1 4 0,-10 1 0 0,8-5 8 0,-8 4 4 0,8 2 8 15,-8-3 4-15,10 1 4 0,-10 1-4 0,0 4 4 0,8-5-4 16,-8 5 0-16,0-4 0 0,0 4-4 0,0 0-4 0,0 1-4 15,0-2 0-15,0 6 0 0,0-4-4 0,8 4-4 0,-8 0 0 16,0 0 0-16,0 0 0 0,9 4 0 0,-9-4 0 0,0 6-4 16,8-2 0-16,-8 1 0 0,9 4 0 0,-9-4-4 0,8 5 0 0,1 0 0 15,-9-1 0-15,8-4 4 0,0 5-4 0,2 4 0 0,-10-4 0 16,8-5 0-16,0 4 0 0,2-4-4 0,-2 4 4 0,0-9-4 16,0 5 0-16,1-5 0 0,-1 0 0 0,1 0 0 0,0-5 0 15,7-4-4-15,-6 4 0 0,-2-9 0 0,8 4 0 0,-6-4 0 16,-2-1 4-16,0-4 4 0,9 0-4 0,-8-1 4 0,0 1 0 0,-1 0 0 15,0 0 0-15,0 0 4 0,2-6-4 0,-10 7 0 0,8-1 4 16,-8 0 0-16,8 3 0 0,-8-2 0 0,0 4 0 0,10-5 0 16,-10 4 0-16,0 1 0 0,0-1 0 0,0 1 4 0,0 4 0 0,0-5 4 15,0 6 4-15,0-5 4 0,0 4 0 0,0 1 4 16,0-1 4-16,0 5 0 0,0 0 0 0,0 1 0 0,0-6 0 16,0 10-4-16,0-5 0 0,0 5 4 0,0 0-4 0,0 0 8 0,0 5-4 15,0 0-4-15,0 0 0 0,0 4 4 0,0 1 0 0,-10 0-4 16,10 4 0-16,0 0-4 0,0 1 0 0,-8-1-4 0,8 5 0 15,0 5-4-15,-8-4 4 0,8 3-8 0,0 5 0 0,0-2-4 0,-10-3 0 16,10 6 0-16,0-1-4 0,0-3 4 0,0 4 0 16,0-1 0-16,0-4-4 0,0 5 0 0,0-5 0 0,0 0 0 0,10-1 0 15,-10-3-4-15,8-1-8 0,-8-4-8 0,8-1-12 0,2 1-8 16,-10-6-12-16,8 1-20 0,0-6-8 0,1 1-12 0,-1-5-8 16,0 0-20-16,1-5-16 0,0 1-12 0,-1-6-28 0,0 1-52 15,-8-1 12-15,10-5 36 0,-10 1 40 0,8-5 24 0</inkml:trace>
          <inkml:trace contextRef="#ctx0" brushRef="#br1" timeOffset="146917.6814">8051 1755 91 0,'-8'4'140'0,"8"2"-4"16,-8-2-4-16,-2 1-24 0,10 0-8 0,-8 0-4 0,8-1-4 0,0 2-8 15,0-3 0-15,0 3-4 0,0-2-4 0,0 2 0 0,8-2 0 16,-8 6-4-16,10-10 4 0,-10 5-8 0,8-1-4 0,0 2-4 15,9-2 0-15,-8 1 0 0,0-1-8 0,7-4-8 0,2 0-4 16,-10 6-4-16,10-6-12 0,-2 0-8 0,1 0-12 0,0 0-4 16,0 4 0-16,1-4 0 0,-2-4 0 0,2 4-4 0,-2 0-48 0,1 0-36 15,1 0-36-15,-10 0-48 0,10 0-44 0,-10 0-88 0,0 0 16 16,0-6 48-16,2 6 52 0,-2 0 36 0,-8 0 28 0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4:44.9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ABF362-E409-4FEF-A0BA-42634D7EAAB4}" emma:medium="tactile" emma:mode="ink">
          <msink:context xmlns:msink="http://schemas.microsoft.com/ink/2010/main" type="writingRegion" rotatedBoundingBox="12421,7316 23874,6665 24370,15389 12917,16041"/>
        </emma:interpretation>
      </emma:emma>
    </inkml:annotationXML>
    <inkml:traceGroup>
      <inkml:annotationXML>
        <emma:emma xmlns:emma="http://www.w3.org/2003/04/emma" version="1.0">
          <emma:interpretation id="{0B5E3860-EF47-4677-997E-59CC69379CEC}" emma:medium="tactile" emma:mode="ink">
            <msink:context xmlns:msink="http://schemas.microsoft.com/ink/2010/main" type="paragraph" rotatedBoundingBox="12421,7339 16957,7056 17018,8039 12482,83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998BB7-8A06-417C-BF3D-FA3A7866CD12}" emma:medium="tactile" emma:mode="ink">
              <msink:context xmlns:msink="http://schemas.microsoft.com/ink/2010/main" type="line" rotatedBoundingBox="12421,7339 16957,7056 17018,8039 12482,8322">
                <msink:destinationLink direction="with" ref="{A7FB821D-DD4A-4DA5-AB82-806FA29D13B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7081DBC-A60F-4E29-B663-A956B2ECFCD8}" emma:medium="tactile" emma:mode="ink">
                <msink:context xmlns:msink="http://schemas.microsoft.com/ink/2010/main" type="inkWord" rotatedBoundingBox="13742,7478 14279,7445 14303,7828 13765,7861"/>
              </emma:interpretation>
            </emma:emma>
          </inkml:annotationXML>
          <inkml:trace contextRef="#ctx0" brushRef="#br0">505 2506 87 0,'0'0'120'0,"0"0"-8"0,0 0-8 0,0 0-24 16,13 8 4-16,-13-16 4 0,0 8-4 0,0 0-8 0,15 0-4 0,-15 0 0 15,13 0-4-15,-13 0 0 0,13 0 0 0,0 0-4 16,2 0-4-16,-2 0-4 0,15 0-8 0,-15 0 0 0,0 0-8 0,15 0-8 15,-15 0-4-15,15 0-8 0,-15 0-4 0,15 8 0 0,-15-8-4 16,15 0-4-16,-3 0-4 0,-9 7-4 0,9-7 0 0,-12 7-8 16,15-7-8-16,-15 8-16 0,15-8-12 0,-15 8-12 0,2-8-8 0,-2 7-12 15,0-7-16-15,0 9-12 0,2-9 0 0,-15 0-12 0,13 0-32 16,-13 0-56-16,0 7 16 0,0-7 36 0,0 0 32 0,0 0 24 16</inkml:trace>
          <inkml:trace contextRef="#ctx0" brushRef="#br0" timeOffset="195.4785">587 2781 35 0,'0'15'128'0,"0"0"-12"0,0-6-12 0,0-2-24 15,0 0 4-15,0 2 8 0,0-3 0 0,0-6-8 0,0 0 0 16,0 8-8-16,13-8-4 0,-13 0 0 0,13 0-4 0,2 0-4 16,-15 0-8-16,13 0-4 0,0 0-4 0,2 0-4 0,-2 0-12 0,12 0 0 15,-9 0-12-15,9 0-4 0,-9 0 0 0,9 0-28 0,-9 0 24 16,9 0-8-16,3 0-12 0,-15 0-20 0,15 0-20 0,-15 0-16 15,15 0-32-15,-15 0-28 0,15 0-28 0,-15 0-76 0,0 0-8 16,0 0 40-16,2 0 36 0,-15 0 32 0</inkml:trace>
        </inkml:traceGroup>
        <inkml:traceGroup>
          <inkml:annotationXML>
            <emma:emma xmlns:emma="http://www.w3.org/2003/04/emma" version="1.0">
              <emma:interpretation id="{CA71D77D-E3E1-4E4A-B159-841C48E3DD5C}" emma:medium="tactile" emma:mode="ink">
                <msink:context xmlns:msink="http://schemas.microsoft.com/ink/2010/main" type="inkWord" rotatedBoundingBox="14995,7178 16957,7056 17009,7892 15048,80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8231.2703">1999 2787 23 0,'0'0'72'0,"0"0"-8"0,0 0 0 0,0 0-28 0,0 0-8 16,0 0-4-16,0 0-8 0,0 0 0 0,0 0 4 0,0 0-4 15,0 0 0-15,0 0 0 0,0-5 0 0,0 5 0 0,0 0 0 16,0 0 0-16,0-4 4 0,0 4 0 0,0 0 4 0,0-6 0 16,0 6 4-16,0-4 0 0,0 4 0 0,0-5 0 0,0 1 4 0,0-2 0 15,0 6 0-15,0-4 4 0,0 4-4 0,0-5 0 0,0 5 0 16,0-5 0-16,-8 0 4 0,8 1-8 0,0 4-4 0,0-6 4 15,-8 2-4-15,8 4-16 0,0-5 16 0,0 0 0 0,-10 5-4 0,10-5 0 16,-8 5-4-16,8-4 0 0,-8 4 0 0,8 0 0 16,-10-5 0-16,10 5 4 0,0 0 0 0,-8 0-4 0,8 0 4 0,-8 0-4 15,8 0 0-15,-8-5-4 0,8 5-4 0,-9 0 0 0,9 0 0 16,-8 0 0-16,-1 5-8 0,9-5 4 0,-9 0 0 0,9 0 0 16,-8 0-4-16,0 0 4 0,8 0-4 0,-10 5 0 0,10-5 0 0,-8 4 4 15,0-4-4-15,8 5 0 0,-8 0 0 0,8 0 0 0,-10-1 0 16,10 2 4-16,-8 3-4 0,8-4 0 0,0 4 4 0,-8-3-4 15,8 3 0-15,0-5 0 0,0 6-4 0,-9 0 8 0,9-5 0 16,0 5-4-16,0-1-4 0,0 1 8 0,0-6 0 0,0 6-4 16,0-1 0-16,0-3 0 0,0 3 0 0,0 1-4 0,0-6 4 15,0 6 0-15,0-5 0 0,0 5 0 0,0-6 0 0,0 1 0 0,9 0 0 16,-9 4-4-16,0-5 0 0,8 2 4 0,-8-1 0 0,8-5-4 16,-8 4-12-16,10 1 20 0,-2-5 0 0,0 5 0 0,0 0-4 15,2-5 0-15,-2 5-4 0,0-1 4 0,1-4 0 0,0 5 4 16,8-5-8-16,-9 0 4 0,0 0 0 0,10 5 4 0,-10-5-4 15,0 0 0-15,10 0 4 0,-10 0-4 0,1 0 0 0,-1 0 0 0,9 0-4 16,-8-5 4-16,-1 5 0 0,0-5 0 0,2 1 0 0,-2-1 0 16,0 0 4-16,2 0-4 0,-2-4 0 0,-8 4-4 0,8-5 4 15,0 1 0-15,1-5 4 0,-9 4-4 0,9-5 0 0,-9 1 0 16,0-1 0-16,8 1 0 0,-8-1 4 0,0 2-4 0,0-2 0 16,0 1 4-16,0-1-4 0,0 1 0 0,0 4 0 0,0-5 0 0,-8 6 0 15,8-5 0-15,-9 4 0 0,9 1 0 0,-9-1 0 16,9 5 0-16,-8-5-4 0,0 6 8 0,8-1-4 0,-8-5 0 0,-2 10 0 15,2-4-4-15,8 4 4 0,-8-5 0 0,-2 5 0 0,10 0 0 16,-8 0 0-16,0 5-4 0,8-5 4 0,-9 4 0 0,9 1-16 16,-8 0 20-16,8 4 0 0,0 1-4 0,0-5 0 0,-9 5 4 0,9 4-4 15,0-5 0-15,0 1 0 0,0 5 4 0,0-1-4 0,0-5 0 16,0 6 0-16,9-1 0 0,-9-4 0 0,8 5 0 0,-8-6 0 16,9 1 0-16,-9-1 0 0,8-4 0 0,-8 4 0 0,8-3 0 15,2-3 4-15,-2 3-8 0,0-6 4 0,2 4 0 0,-2-4 0 16,0 0 0-16,0 0 4 0,1 0-4 0,0-4 0 0,-1-2 0 15,1 6 4-15,7-3-4 0,-6-3 0 0,-2 2 0 0,0-1 0 0,2 0 4 16,-2 0 0-16,0 1-4 0,0-2 0 0,1 2 0 0,0 0 4 16,-1 4 0-16,1-5 4 0,-1 5 4 0,0 0 4 0,2 0 0 15,-2 5 4-15,0-5 4 0,0 4-4 0,2 0 0 0,-2 2 0 16,0 3 0-16,1-4-4 0,-1 4 0 0,10 0 0 0,-18 1-4 16,8 0 0-16,0 0 0 0,0-1 0 0,2 1 0 0,-2 0-4 0,0-1 0 15,2 1-4-15,-2-5 0 0,0 4 0 0,-8-4 0 0,9 5 0 16,-1-6-4-16,-8 1 0 0,9 0 4 0,-9 1-4 0,8-6-4 15,1 0 4-15,-9 4-4 0,8-4 0 0,-8 0-12 0,8 0-8 16,-8-4-12-16,10-2-16 0,-10 1-8 0,8 0-16 0,0 1-12 16,-8-6-16-16,10 0-12 0,-2 1-8 0,0-1-12 0,0-4-48 0,1 5-28 15,-9-6 32-15,8 1 40 0,10-2 24 0,-10 3 24 16</inkml:trace>
          <inkml:trace contextRef="#ctx0" brushRef="#br0" timeOffset="8961.3172">2766 2624 31 0,'0'0'116'0,"-8"0"-12"0,8 0-4 0,0-5-24 0,0 5-4 15,0 0-8-15,-8 0-4 0,8 0-20 0,0 0 8 0,0 0 0 16,0-3-12-16,-10 3 0 0,10 0 0 0,0-7-8 0,10 7 4 16,-10 0 0-16,0 0 0 0,8-4 0 0,-8 4 0 0,0 0 0 0,8 0 4 15,2 4-8-15,-10-4 8 0,8 7-4 0,-8 1 0 0,8-3 0 16,1 4 0-16,-1 1-8 0,0-1 0 0,1 6-4 0,0-5 0 15,-9 4 0-15,8 0-4 0,0 0-4 0,2 1 0 0,-10 5-4 16,8-7 4-16,-8 2-4 0,8 5 0 0,1-7 0 0,-9 2 0 16,9 5-4-16,-9-7 0 0,0 2 4 0,0-5-4 0,0 4-4 0,8 1 4 15,-8-7-4-15,0 3 0 0,0-7 0 0,0 6 4 0,0-5 0 16,0 0 4-16,0-1-8 0,0 1 4 0,0-5 0 0,0 0 0 16,0 0-4-16,0 0 4 0,0-5 0 0,0 1-4 0,0-1 0 15,0 0 0-15,0 0 0 0,0-4 0 0,0-2 0 0,0 3 0 16,0-2-4-16,0 1 4 0,0-6 0 0,0 1 0 0,0-2 0 0,0 3 0 15,0-6 0-15,-8 5-4 0,8-6 4 0,0 0 0 16,0-3-4-16,0 4 0 0,-9-6 4 0,9 2-4 0,0-2 0 0,-9 2 0 16,9-2 0-16,-8-3 0 0,8 4 4 0,-8-5-4 0,8 5 0 15,0-4 0-15,-10 3 0 0,10 2 0 0,0-2 8 0,0 2-8 16,0 4 4-16,-8-1 0 0,8 1 0 0,0 0 4 0,0 4-4 16,0 5-4-16,0-3 4 0,0 3 0 0,0 0 4 0,8 1-8 0,-8 3 4 15,0 2 0-15,10-1 0 0,-10 0-4 0,0 0 4 16,8 1 0-16,0-1 0 0,-8 0 0 0,9 1 0 0,0-1 4 0,8 5-4 15,-9-5 0-15,9 0 0 0,-8 0-4 0,7 2 8 0,2-3-4 16,-1 1 0-16,0 0-4 0,0 0 4 0,0 0-4 0,8 1 4 16,-7-1 0-16,8 0 0 0,-10 5 0 0,9-5-4 0,1 0 4 0,-8 5 0 15,7-5 0-15,1 5-4 0,-1-4 0 0,-8 4 0 0,9 0 0 16,0 0 4-16,-10-5-4 0,9 5 4 0,-7 0-4 0,8 0 4 16,-10 0-16-16,2 5 16 0,-1-5 0 0,-9 4 4 0,10-4-4 15,-2 5 0-15,-6-5 0 0,6 5 0 0,-8-5 0 0,1 5 4 16,0-5-4-16,-1 5 0 0,1 0 0 0,-1-1 0 0,-8 1 0 0,8-5 0 15,2 5 0-15,-10 0 0 0,8 0 0 0,-8 1 4 0,8-6 0 16,0 8 0-16,-8-3-4 0,10 0 4 0,-10 0 4 0,8 4-4 16,0-4 8-16,-8 4 4 0,9 1 4 0,-1 0 8 0,-8-6 4 15,9 11-4-15,0-5 0 0,-9-1 4 0,8 5-4 0,-8-4-4 16,8 5 0-16,-8-2-4 0,8 2 4 0,-8-1 0 0,0-3-4 0,10 3-4 16,-10 0-4-16,0 1-4 0,0-6 0 0,0 5 0 0,0-4 0 15,0-1-4-15,0 1 0 0,0-1-4 0,0-3 0 0,0 3-4 16,0-3 0-16,0-2-8 0,0-4-8 0,0 4-16 0,0-4-16 0,0 0-20 15,-10 5-12-15,10-5-12 0,0 0-8 0,-8 0-20 16,8 0-12-16,-8-5-16 0,0 5-48 0,-1-4-28 0,0 0 40 16,1 4 36-16,-1-6 20 0,-7 1 32 0</inkml:trace>
        </inkml:traceGroup>
        <inkml:traceGroup>
          <inkml:annotationXML>
            <emma:emma xmlns:emma="http://www.w3.org/2003/04/emma" version="1.0">
              <emma:interpretation id="{2F3F1C61-58FE-439B-AE3E-524FA2955B95}" emma:medium="tactile" emma:mode="ink">
                <msink:context xmlns:msink="http://schemas.microsoft.com/ink/2010/main" type="inkWord" rotatedBoundingBox="12435,7564 16837,7289 16884,8047 12482,8322"/>
              </emma:interpretation>
              <emma:one-of disjunction-type="recognition" id="oneOf1">
                <emma:interpretation id="interp1" emma:lang="" emma:confidence="0">
                  <emma:literal>czy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za</emma:literal>
                </emma:interpretation>
                <emma:interpretation id="interp4" emma:lang="" emma:confidence="0">
                  <emma:literal>ze</emma:literal>
                </emma:interpretation>
                <emma:interpretation id="interp5" emma:lang="" emma:confidence="0">
                  <emma:literal>Iz</emma:literal>
                </emma:interpretation>
              </emma:one-of>
            </emma:emma>
          </inkml:annotationXML>
          <inkml:trace contextRef="#ctx0" brushRef="#br0" timeOffset="9553.2567">3184 2672 71 0,'-8'-5'96'0,"8"5"-8"0,-8-5-4 15,8 0-28-15,-10 1 0 0,10-1-4 0,0 0-16 0,0 0 20 16,0-4 0-16,-8 4-4 0,8-3-4 0,0 1 4 0,0-2-8 15,0-1 8-15,8 1-12 0,-8-1 0 0,10 6 0 0,-10-6 0 16,8 0-8-16,0 0 0 0,-8 6 0 0,8-5 0 0,2 3 0 16,-2-3 4-16,0 4-8 0,1 0 0 0,0 1 0 0,-1 0-4 0,1-2-4 15,7 6 0-15,-7-5-4 0,0 5 0 0,-1 5 0 16,0-5-8-16,10 6 0 0,-10-2 0 0,1 0-4 0,0 1 0 0,-1 0 0 16,0 4 0-16,1 1 0 0,-1-1-4 0,0 6 8 0,-8-5-8 15,10 4 0-15,-10 5 4 0,0-5-4 0,0 6 4 0,-10-1-4 16,2 0 0-16,0 5 0 0,-1 0 0 0,1-5 0 0,-9 6 0 0,0-2 4 15,9 2-4-15,-10-2 0 0,1 2 0 0,8-2 4 0,-7-4 0 16,-1 1-4-16,8-1 4 0,-8-5 0 0,9 1-8 0,-2-6 8 16,2 6-4-16,0-11 0 0,0 6-4 0,8-5 4 0,0 0 0 15,-10-5 0-15,10 0 0 0,0 0-20 0,0-5 24 0,10 0 0 16,-10 0 0-16,8-4 0 0,-8 5-4 0,8-7 0 0,0 2 0 0,2-1 0 16,-10 5 0-16,8-4 0 0,0-2-4 0,1 3 8 0,0 3-4 15,-1-5 4-15,1 6 4 0,7-2-4 0,-7 6 8 0,0-4 4 16,-1 4 4-16,0 4-4 0,2-4 8 0,-2 6 4 0,0-2-4 15,1 1 4-15,0 0-4 0,-1 4 0 0,9-5-8 0,-9 7 4 16,0-2 0-16,2 1-4 0,-2-1 0 0,10 1-4 0,-10 4 0 0,0-4 0 16,0 0-4-16,10-1 0 0,-10 0 0 0,1 1 0 0,-1 0 0 15,10-6-4-15,-10 2 4 0,0 3 0 0,2-9-4 0,-2 5 4 16,0 0-4-16,0-5 0 0,10-5-4 0,-10 5 4 0,1-5-4 16,-1-4 0-16,-8 3 0 0,8-3-12 0,2-6-4 0,-2 6-20 15,-8-5-20-15,8-1-16 0,-8 1-20 0,0 0-16 0,0-6-28 16,0 5-16-16,0-3-20 0,0-1-64 0,-8 4-8 0,8-5 48 0,-8 2 32 15,-2 4 32-15,2 0 12 0</inkml:trace>
          <inkml:trace contextRef="#ctx0" brushRef="#br0" timeOffset="-541.5309">-800 2605 79 0,'0'0'92'0,"0"0"-4"0,0 0-4 0,0 0-24 16,0 0 0-16,0 0 0 0,0 0 0 0,0 0 0 0,0 0 0 15,0 0 0-15,0 0-8 0,0 0 0 0,0 0 0 0,0 0 4 16,0 0-4-16,0 0-4 0,0 0 0 0,0 8 0 0,0-8 0 0,0 8 0 15,13-1 0-15,-13 1 4 0,15 0 0 0,-15 7-4 0,13-7-8 16,0 6 0-16,2 2-4 0,-2 0 0 0,0 8-4 0,0-3-4 16,2 2 0-16,11-8-4 0,2 9-4 0,-15-1-4 0,15 0 0 15,-3 0-4-15,-9 0 0 0,9-1-4 0,4-7-4 0,-1 8 0 16,-3 0 0-16,3-8 0 0,-2 8 0 0,2-6 0 0,-15-2-4 0,15-1 4 16,-2 2 0-16,-11-2 0 0,-2 1 0 0,15-6-4 0,-15 6 0 15,0-7 0-15,-13 7 4 0,15-7-4 0,-2-1-4 16,-13 1-4-16,0 0-8 0,0-1-12 0,13 1-8 0,-13-8-16 0,0 8-12 15,-13-8-12-15,13 0-8 0,0 0-12 0,-13 0-16 0,13 0-8 16,-15-8-8-16,15 8-12 0,-13-15-48 0,0 7-20 0,13 0 32 16,-15 1 36-16,2-10 28 0</inkml:trace>
          <inkml:trace contextRef="#ctx0" brushRef="#br0" timeOffset="-280.2455">-216 2628 19 0,'0'-7'124'0,"0"-1"-4"0,0 0-16 0,0 0-24 0,0 1 0 0,-13 0-4 16,13 0 0-16,-15 7 4 0,15-9-4 0,-13 9-8 0,0 0-8 16,13 0-4-16,-15-7-4 0,2 7-8 0,0 7-4 0,0-7-4 15,-2 0 0-15,2 9 0 0,0-2-4 0,-2 0-4 0,2 8 4 16,-15-7-8-16,15 0 0 0,1 7-4 0,-1-7 0 0,-3 7-4 0,-9 0-4 16,9 1 0-16,4 7-4 0,-17-9 0 0,17 2 0 0,-1 7 0 15,0-8-4-15,-2 8 0 0,2-7 0 0,0-2-4 0,-2 9 0 16,15-7-4-16,-13 0-4 0,0-2-4 0,13 2-4 0,0-1-12 15,-15-7-12-15,15 7-8 0,0-7-4 0,0-1-8 0,0 1-8 16,0 0 0-16,15-8-4 0,-15 7-8 0,13-7-4 0,-13 0 0 16,13 0-8-16,2 0-52 0,-2 0-32 0,0-7 24 0,2-1 24 0,-2 0 32 15</inkml:trace>
        </inkml:traceGroup>
      </inkml:traceGroup>
    </inkml:traceGroup>
    <inkml:traceGroup>
      <inkml:annotationXML>
        <emma:emma xmlns:emma="http://www.w3.org/2003/04/emma" version="1.0">
          <emma:interpretation id="{546682EE-D9E6-44D0-B443-C97BEE1D531D}" emma:medium="tactile" emma:mode="ink">
            <msink:context xmlns:msink="http://schemas.microsoft.com/ink/2010/main" type="paragraph" rotatedBoundingBox="12561,8958 22539,8574 22588,9826 12609,102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A4EE49-9CAD-45AD-89B5-B154430CBBDB}" emma:medium="tactile" emma:mode="ink">
              <msink:context xmlns:msink="http://schemas.microsoft.com/ink/2010/main" type="line" rotatedBoundingBox="12561,8958 22539,8574 22588,9826 12609,10210">
                <msink:destinationLink direction="with" ref="{A7FB821D-DD4A-4DA5-AB82-806FA29D13B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9C2A6AF-982E-4567-B903-66165430DE72}" emma:medium="tactile" emma:mode="ink">
                <msink:context xmlns:msink="http://schemas.microsoft.com/ink/2010/main" type="inkWord" rotatedBoundingBox="12573,9280 13102,9259 13123,9797 12594,981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937.6608">-507 4336 11 0,'-9'0'104'0,"9"-5"-8"0,-8 0-4 0,-1 5-20 0,9-4 0 15,-9-1 4-15,9 5 0 0,-8-5 4 0,8 5-4 0,0-5-8 16,-8 5-4-16,8 0-4 0,0 0-12 0,0 0-4 0,0-4 0 16,0 4 4-16,0 0-12 0,0 4 20 0,0-4 4 0,0 5-4 0,8 0 0 15,-8 0 0-15,8-1-4 0,1 1-4 0,-9 0 0 0,9 5-8 16,-1-1 4-16,1 1-8 0,-1-1 0 0,10 1 0 0,-10 5-8 15,8-1 0-15,-6 0-4 0,6 1 0 0,1 4 4 0,1-5-8 0,-2 0 0 16,-8 6-4-16,10-6 0 0,8 6-4 0,-18-6 0 16,18 5-4-16,-9-5 4 0,-9 6-4 0,18-6-8 0,-18 5 0 0,10-4 0 15,-1 4 0-15,-9-4 0 0,9-1 0 0,-8 0 0 0,-1 0 0 16,0 1 0-16,2-6 0 0,-2 1 0 0,0 4 0 0,-8-9 0 16,9 5 0-16,-9-1 0 0,0-4 0 0,0 0 0 0,0-5-12 0,0 4-28 15,0 1-4-15,0-5-16 0,0 0-20 0,-9 0-16 0,9-5-8 16,-8 5-16-16,8-4-20 0,-8-1-8 0,-2-5-4 0,2 6-36 15,0-1-36-15,-1-5 28 0,0 0 36 0,1 1 28 0,0-1 24 16</inkml:trace>
          <inkml:trace contextRef="#ctx0" brushRef="#br0" timeOffset="17207.937">-184 4384 95 0,'0'-5'120'0,"0"0"-8"0,0 2 0 0,9 3-24 0,-9-6 4 15,0 6 0-15,0 0-4 0,0 0-16 0,0 0-8 0,0 0 0 16,0 0-12-16,-9 0 0 0,9 6-4 0,0-3 0 0,-8-3 4 16,8 5-8-16,-8 0 0 0,8 4 0 0,-9-3 0 0,1 3-4 0,0 0 0 15,-2-4 0-15,-6 10 0 0,6-5-4 0,-6 4 0 0,-1 0-12 16,0 0 4-16,0 1-8 0,-1-1 0 0,2 5 0 0,-2-4-12 16,-7 0 4-16,8 3-4 0,-8 2 4 0,7-6-4 0,2 6-4 0,-2-1-4 15,-7-5 8-15,7 6-8 0,2-6 4 0,8 0-4 16,-10 0 4-16,10 1-8 0,-10-6 4 0,10 1-12 0,-1-1-12 0,1 1-16 15,8-5-16-15,-9 0-20 0,9-1-12 0,0-4-20 0,0 0-20 16,0 0-20-16,0-4-16 0,9-1-68 0,-9 0 8 0,8 0 44 16,1-5 36-16,-1 1 28 0</inkml:trace>
        </inkml:traceGroup>
        <inkml:traceGroup>
          <inkml:annotationXML>
            <emma:emma xmlns:emma="http://www.w3.org/2003/04/emma" version="1.0">
              <emma:interpretation id="{AC8EB277-06C3-4D88-A24C-132F63555228}" emma:medium="tactile" emma:mode="ink">
                <msink:context xmlns:msink="http://schemas.microsoft.com/ink/2010/main" type="inkWord" rotatedBoundingBox="13710,9285 14228,9265 14242,9624 13723,964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639.8181">482 4312 71 0,'0'0'128'0,"0"0"-12"0,-9 0-8 0,9 0-20 0,0 0 4 0,0 0-4 15,0 0 0-15,0 0 0 0,0 0-4 0,9 0-4 16,-9 0 0-16,8 0 4 0,-8 0 0 0,8 0 0 0,-8 0-8 0,10 0-4 16,-2 0 4-16,0 0-12 0,0 0 4 0,10 0-4 0,-10 5-4 15,10-5-4-15,-1 0 4 0,-1 0-8 0,2 5-16 0,-2-5-36 16,2 0 0-16,-1 4 0 0,8-4 0 0,-8 0 0 0,1 5 0 15,-2-5 0-15,10 0 0 0,-9 5 0 0,0-5 0 0,0 0 0 0,1 0 0 16,-2 0 0-16,2 0 0 0,-10 5 0 0,9-5 0 16,-9 0 0-16,1 0 0 0,0 5 0 0,-1-5 0 0,-8 0 0 0,8 0 0 15,-8 0 0-15,0 0 0 0,10 0 0 0,-20 5-44 0,10-5-60 16,0 0-16-16,-8 0-24 0,8 0-28 0,-8 0-20 0,-1-5-56 16,-8 10-20-16,8-10 48 0,-7 5 36 0,6 5 40 0,-6-5 28 0</inkml:trace>
          <inkml:trace contextRef="#ctx0" brushRef="#br0" timeOffset="17867.2106">508 4619 39 0,'8'5'148'16,"-8"4"-8"-16,0-3-4 0,8-2-12 0,-8 1 8 0,8 0 0 0,-8-5 4 16,10 5 4-16,-2-5-4 0,0 4-4 0,1-4-4 0,0 6-8 15,8-12-4-15,-9 6-16 0,8 0-16 0,2-4-12 0,0 4-40 16,-2-5-32-16,1 0 0 0,9 0 0 0,-10-5 0 0,10 6 0 15,-8-1 0-15,7-6 0 0,-8 8 0 0,0-2 0 0,9-5 0 16,-10 5 0-16,2 0 0 0,-1-4 0 0,0 4 0 0,-8 5 0 16,7-4 0-16,-6 4 0 0,-2 0 0 0,0-5-48 0,0 5-92 0,2 0-32 15,-10 0-40-15,8 0-64 0,-8 5-28 0,0-5 52 0,0 4 48 16,-8 1 40-16,8 0 32 0,0-1 20 0</inkml:trace>
        </inkml:traceGroup>
        <inkml:traceGroup>
          <inkml:annotationXML>
            <emma:emma xmlns:emma="http://www.w3.org/2003/04/emma" version="1.0">
              <emma:interpretation id="{1BF64AC2-6C97-4043-9CA8-67F1A3D76D67}" emma:medium="tactile" emma:mode="ink">
                <msink:context xmlns:msink="http://schemas.microsoft.com/ink/2010/main" type="inkWord" rotatedBoundingBox="15011,8864 17570,8765 17614,9915 15055,1001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0441.6414">1820 4437 3 0,'0'0'104'0,"-8"-5"-12"0,8 0-8 16,-9 5-24-16,9 0-8 0,0-5-4 0,0 5-12 0,0 0-4 15,0 0-4-15,0 0-4 0,-8 0-4 0,16 0 4 0,-8 0 0 16,0 0-4-16,0 0 0 0,9 0 4 0,-9 0 0 0,8 5-16 16,0-5 16-16,-8 5 4 0,10-5-8 0,-2 5 0 0,0 0-4 0,0 0-4 15,2 4-4-15,-2 1 0 0,0-1 0 0,1 1 0 0,0 4 0 16,-1 1-4-16,-8-1 4 0,9 1-8 0,-1 4 0 0,-8-5 4 16,8 5 4-16,-8-4-8 0,0 4 0 0,0-5 4 0,8 1-4 15,-8-1 4-15,0 0 0 0,0-4 4 0,0 0 4 0,-8-1-4 16,8-4-4-16,0 0 0 0,0-1 4 0,-8-4-8 0,8-4 4 0,0 4 0 15,0-10-4-15,-8 1 0 0,8-1 0 0,0 0 4 0,-9-4-4 16,9 0 0-16,-8-1 0 0,8-4 0 0,0 0 4 0,-9-5-4 16,9 5 0-16,0-6 4 0,0 2-4 0,-9-6 0 0,9 0 0 15,0 5 0-15,-8-5 0 0,8 0 0 0,0 1 0 0,-8-1 4 16,8 0-4-16,0-4 4 0,-10 9-4 0,10-5 4 0,0 0-4 0,0 5 8 16,0 0 0-16,0 0 0 0,-8 5-4 0,8 0 8 0,0-1 0 15,0 1-4-15,0 5 0 0,8 5 0 0,-8-6-20 0,0 5 24 16,10 1-8-16,-10-1 8 0,8 6-4 0,-8-1-4 0,8-5 0 15,1 5 0-15,-9 5-8 0,17-5 4 0,-8 5 4 0,-1-3-8 16,8 3 12-16,-6 0-8 0,6-6 4 0,-6 6-8 0,6 0 8 0,1-5 0 16,0 5 0-16,0-5 0 0,9 1-4 0,-8 4 0 0,6-5 0 15,-6 0 0-15,7 0-4 0,1 0 4 0,0 0-4 16,-1 5 4-16,9-4 4 0,-8 4 0 0,0-6-8 0,-1 6 0 0,9 0 4 16,-8 0 0-16,8 0 4 0,-9 6-4 0,1-2 4 0,8 1-4 15,-8 0 0-15,-1 5 4 0,1-5-4 0,0 4 0 0,-10 2 0 16,10-3 0-16,-1 2 0 0,-7 0 0 0,-2-1 0 0,2 0 0 0,-2 1 0 15,2 4 0-15,-10-4 8 0,9 0-4 0,-9 4 8 0,1-4 4 16,0 0 8-16,-1 4 0 0,0 0 0 0,2-4 8 0,-10 4-4 16,8-4-4-16,-8 4 0 0,0-4 0 0,0 4 4 0,0-4-4 15,8-2-4-15,-8 3 0 0,0-2-20 0,0 1 20 0,0 0 0 16,0-5-8-16,0 4 4 0,0-4 0 0,-8 0-4 0,8-1-4 0,0 1 0 16,0-5-4-16,0 6 0 0,0-6-4 0,0 0 0 0,0 4 4 15,0-4-8-15,0 0-4 0,-8 0-12 0,8 0-8 0,0 0-16 16,-10 0-12-16,2 0-4 0,8 0-16 0,-8-4-16 0,-1 4-8 15,0-6-12-15,1 6-16 0,0-5-52 0,-1 5-24 0,1 0 40 16,0-4 28-16,-10 4 28 0</inkml:trace>
          <inkml:trace contextRef="#ctx0" brushRef="#br0" timeOffset="20965.8654">2280 4422 23 0,'0'0'120'0,"-8"0"-8"0,0-5-8 0,-1 5-28 0,9-4-8 15,-8-1 4-15,-1-4-4 0,9 3 0 0,0 2-4 0,-9-1 0 16,9-5-12-16,-8 1-4 0,8 4 4 0,0-4-8 0,0-6-4 0,8 5 0 16,-8 1-4-16,0-1-4 0,9-5-4 0,0 6 4 0,-9 0-4 15,8-1-4-15,1 1 0 0,-1 0-4 0,0 3 0 0,10-3-4 16,-10 4 0-16,0 0 0 0,2 5 0 0,6 0-4 0,-7 0 0 15,8 5-4-15,-8 0 0 0,-1-1 0 0,8 7-4 0,-6-2 4 16,6 0-8-16,-6 6 4 0,-2-2 0 0,0 2 0 0,1 4 0 0,-1 1 0 16,-8-1-4-16,9 0 0 0,-9 5 0 0,-9 0 4 0,9 0-4 15,-8 5 0-15,-1 0 0 0,1-6 0 0,0 7 0 0,-2-2 0 16,-6 6 4-16,-2-5 0 0,10-1-4 0,-9-4-4 0,0 0 4 16,0 0-16-16,9 0 20 0,-10-9 0 0,10 4 0 0,-10-5 4 15,10-5-8-15,0-3 4 0,-1-2 0 0,1 1-4 0,8-5 0 0,-9-5 0 16,9 1-4-16,0-2 4 0,0-3 0 0,0-1 4 15,0 1-4-15,9-1-4 0,-9-4 4 0,8 4 0 0,-8 1 0 0,9-6 0 16,-1 6 0-16,0-1 0 0,-8 1 0 0,10 4 0 0,-2 0 4 0,0 0 0 16,10 1 4-16,-10 4 0 0,0 4 8 0,1 1 0 15,-1 0 4-15,10 0 4 0,-10 4 0 0,0 1 0 0,10-1 4 0,-10 1 0 16,10 4-8-16,-10-4 4 0,9 4-8 0,-9-4 0 0,9-1 0 16,0 1 4-16,-9 5 0 0,10-6-4 0,0 2 0 0,-10-8-8 15,8 7 0-15,1-5 0 0,-8 5-4 0,8-6 4 0,1-4-4 16,-10 5 0-16,8-5 0 0,-6 5-4 0,6-5 0 0,-7 0-4 15,-1-5-12-15,10 0-12 0,-10 5-20 0,0-4-20 0,0-1-20 16,2-5-16-16,-2 5-24 0,0-3-16 0,2-3-20 0,-2 2-52 0,-8-1-32 16,8-5 40-16,1 1 44 0,-9 5 28 0,8-6 20 0</inkml:trace>
          <inkml:trace contextRef="#ctx0" brushRef="#br0" timeOffset="21797.6407">3269 4499 35 0,'0'-10'104'0,"0"1"-8"0,0 4-4 16,-8-4-28-16,8 4-4 0,0 0-4 0,0 0-4 0,0 1-4 0,0 4-4 15,0-5 4-15,0 5 4 0,8 0 0 0,-8 0 4 0,0 0-8 16,0 5 0-16,9-1-4 0,-9 1-4 0,9 5-4 0,-1-6-4 16,-8 6-8-16,8-1 0 0,2 6 0 0,-2-5-4 0,0 4-4 15,1 5 4-15,8-4-4 0,-9 4-4 0,1 0 0 0,-1 5 4 16,-8-5-8-16,8 0 0 0,2 5 0 0,-10-4 4 0,8-1-4 0,-8 5 0 16,0-5 0-16,0-5 8 0,0 5-4 0,0-4 4 0,0-1 4 15,0 1 0-15,0-6-4 0,0 2 0 0,-8-8-4 0,8 2-4 16,0-5 0-16,-10 0-4 0,10 0 0 0,-8-5-4 0,8-4 0 0,0-1 4 15,-8 0-4-15,8-4 0 0,-9 0 0 0,9-5 0 16,-8-5 0-16,8 5-4 0,-8-5 0 0,8 0 0 0,-9-5 0 0,9-4 0 16,-9 4 4-16,9-5-4 0,-8 1 0 0,8-1 0 0,0 0 4 15,-8-4 4-15,8 4-8 0,0 2 4 0,-10-3 0 0,10 6 0 16,0-4 0-16,0 9 0 0,0-5 0 0,0 5 0 0,0 0 0 16,10 5 0-16,-10 0 4 0,8 5 0 0,-8-1-4 0,8 5 0 15,-8 1 0-15,9-1-4 0,-9 1 4 0,9 4 0 0,-1 0 0 0,0 0 4 16,1 1-4-16,-1 4 0 0,0 0 0 0,2-6 0 0,6 6-4 15,-6 0 4-15,6 0-16 0,1 0 20 0,0 0-4 0,0 0 0 16,9 0 0-16,-8 0 4 0,6 0-4 0,-6 0 0 0,7 0 4 16,9 0-8-16,-8 0 4 0,-1-4 0 0,1 4-4 0,8-5 0 15,-8 0 4-15,8 5 0 0,-9-5-4 0,9 1 4 0,-8-1-4 0,8 0 0 16,-9-4 4-16,1 3-4 0,8 2 0 0,-8-1 4 0,-1 0-4 16,1 0 0-16,0 0 4 0,-1 5-4 0,1-4 4 0,-10 4 0 15,10 0 0-15,-8 0 0 0,-10 4 0 0,9-4 0 0,0 5 0 0,-8 0 4 16,7 0 0-16,-6 4-4 0,-2-3 4 0,-8 3 4 15,8 1-4-15,1-1 4 0,-9 5 4 0,0-4 0 0,9 5 4 0,-9-1 0 16,0 0 4-16,0 1 4 0,0-1-4 0,0 0 0 0,0 1-4 16,0-2 0-16,0 3 0 0,8-2 0 0,-8 1-4 0,0-1 0 15,0-5-4-15,0 6 0 0,0-5 0 0,0-6-4 0,8 6 0 16,-8-1 0-16,0-4 0 0,0-1-4 0,0 2 0 0,0-6 0 0,0 5-4 16,0-5 0-16,0 0-12 0,0 4-16 0,0-4-20 15,0 0-20-15,0 0-16 0,-8 0-20 0,8 0-20 0,-8 0-12 0,8 0-24 16,-9 0-56-16,0-4 8 0,1 4 36 0,0 0 36 0,-10 4 28 15</inkml:trace>
          <inkml:trace contextRef="#ctx0" brushRef="#br0" timeOffset="22260.4031">3755 4537 19 0,'-8'-4'120'15,"0"-1"-12"-15,8 0-8 0,0-4-28 0,-10 4-8 0,10-5 4 16,0 0-4-16,0 1 0 0,0-1 0 0,0 1 4 0,10-1-8 0,-10 1-4 16,8-1-4-16,-8 0 0 0,8 1-8 0,2-1 0 0,6 0-4 15,-7 1-4-15,-1 4-4 0,1-3-4 0,8 2-4 0,-1 6 0 16,-6-5-4-16,6 0-4 0,2 5 0 0,-10 5-4 0,9-5-4 16,0 5 4-16,-8 1-4 0,7 2-4 0,-6 2 0 0,-2 4 0 15,0 0 0-15,0 1 0 0,2 0 0 0,-10 4-4 0,8 4 4 0,-8 2-4 16,-8-2 0-16,8 2 0 0,-10 3 4 0,2 1-4 0,-8 0 0 15,6 0 0-15,-6 0 0 0,7-6 0 0,-8 6 0 0,0-5 0 16,9-5 0-16,-10 0 0 0,10 0 0 0,-10-4 0 0,10-4 0 0,0-3 0 16,-1-3 0-16,1-5-4 0,8 0 4 0,-9-5 0 15,9 0 0-15,0-4 0 0,0-1 0 0,0 0-4 0,0-4 4 0,0 5 0 16,9-6 4-16,-9 1-4 0,8 4 0 0,1-4 0 0,-1 4 4 16,0-5-4-16,-8 6 0 0,10 0 0 0,-2 4 8 0,0 0 8 15,2 1 8-15,-2 4 4 0,0 0 12 0,0 0 0 0,1 4 4 0,-1 1-8 16,1 5 0-16,0-1 4 0,-1-5-4 0,0 11-4 0,2-5-4 15,-2 4-4-15,0 1-4 0,0-1 0 0,2-4-4 0,-2 4 0 16,0 1-4-16,9-1-4 0,-8 0 0 0,0-4-4 0,-1 4 4 16,8-4-4-16,-6-1-4 0,6 1 4 0,-6-5-4 0,6 5-8 15,-7-6-12-15,8-4-16 0,-8 5-20 0,7-5-24 0,2-5-28 0,-2 5-16 16,-6-10-44-16,6 6-36 0,1-6-68 0,-9-4 20 0,10 4 48 16,-10-9 36-16,0 6 36 0,2-7 20 0</inkml:trace>
        </inkml:traceGroup>
        <inkml:traceGroup>
          <inkml:annotationXML>
            <emma:emma xmlns:emma="http://www.w3.org/2003/04/emma" version="1.0">
              <emma:interpretation id="{024817CD-66D1-4A16-9F9E-AA9A70D39B2E}" emma:medium="tactile" emma:mode="ink">
                <msink:context xmlns:msink="http://schemas.microsoft.com/ink/2010/main" type="inkWord" rotatedBoundingBox="18126,9344 18567,9326 18579,9633 18137,965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2591.5328">4889 4371 79 0,'0'0'120'0,"0"0"-12"0,0 0-4 0,0 0-24 0,0 0 4 16,0 0 8-16,9 0-4 0,-9 0-4 0,9 0-4 0,-9 3-4 0,8-3 0 16,1 0-4-16,-1 0 0 0,0 5 0 0,2-5-4 15,6 0-4-15,-8 5-8 0,10-5-8 0,-1 0-8 0,0 0-4 0,0 5-8 16,-1-5-4-16,-6 0-8 0,6 0 0 0,2 4-8 0,-1-4 0 15,0 0-4-15,0 0-8 0,-1 0-12 0,-6 6-16 0,6-6-24 16,-6 4-16-16,6-4-20 0,-8 5-28 0,1-5-24 0,0 5-36 0,-9-1-64 16,8-4 20-16,-8 5 44 0,-8 0 36 0,8 0 28 0</inkml:trace>
          <inkml:trace contextRef="#ctx0" brushRef="#br0" timeOffset="22781.636">4974 4571 67 0,'0'10'184'0,"0"-1"-24"0,0-4-20 0,0 5-36 16,0-2-12-16,0-2-4 0,0 4 4 0,0-6-4 0,0 2-4 0,0 3 0 16,0-4 0-16,10 0-8 0,-10-1-4 0,8-4-4 0,-8 6-8 15,17-6-8-15,-8 0-12 0,-1 4-4 0,1-4-4 0,7 0-8 16,2-4-8-16,-2 4 0 0,10-6-12 0,-9 2-12 0,9 4-20 16,-10-5-44-16,10 0-12 0,-8 0-40 0,7 1-32 0,-8 4-32 15,0-6-80-15,1 6 28 0,-2-4 48 0,2 4 36 0,-10-5 28 0,0 5 28 16</inkml:trace>
        </inkml:traceGroup>
        <inkml:traceGroup>
          <inkml:annotationXML>
            <emma:emma xmlns:emma="http://www.w3.org/2003/04/emma" version="1.0">
              <emma:interpretation id="{4C75014A-C96E-419A-A83A-78F3E40ACC50}" emma:medium="tactile" emma:mode="ink">
                <msink:context xmlns:msink="http://schemas.microsoft.com/ink/2010/main" type="inkWord" rotatedBoundingBox="19125,9077 19695,9055 19729,9936 19159,995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3601.1574">5955 4389 75 0,'-8'-5'100'0,"-1"0"-16"0,0-3-4 0,1-3-24 0,0 2-4 16,8-1 0-16,-9 0-4 0,9-4 0 0,-8 4-4 0,8-5-4 16,0-3 4-16,0 4 0 0,0 0 4 0,0-1-8 0,0 0 0 15,8 1 0-15,-8-1-8 0,9 1 4 0,-1 5-4 0,-8-6 0 16,8 5 0-16,1 1 0 0,0 4-4 0,-1-4 0 0,0 4 4 0,2 0-8 15,-2 5 0-15,0-5 0 0,1 5-4 0,0 5 0 0,8-5-4 16,-9 5-4-16,0 5-4 0,1-6 4 0,0 6-4 0,-1 4 0 16,10 1-4-16,-10-1 0 0,-8 5 0 0,8 5-4 0,1-5 4 15,-9 10-4-15,0-6 4 0,0 7-20 0,0 3 16 0,0 1 4 16,-9-1 0-16,1 6 0 0,0-1 0 0,-2 0-4 0,-6 1 0 0,7-2 4 16,-8 3-4-16,0-7 0 0,9 1 0 0,-10-1 0 0,10-4 0 15,-10-5 0-15,10 0 0 0,0-5 4 0,-1-3-4 0,9-3 0 16,-9-3 0-16,9-5-4 0,-8-5 4 0,16 0 0 0,-8-5 0 0,0-5 0 15,9 0 4-15,-9 1-4 0,9-1 0 0,-1-4 0 16,0 4 0-16,2-4 4 0,-10 4 4 0,8-4 8 0,0-1 0 0,1 6 8 16,0-1 4-16,-1 6 4 0,9-1 8 0,-17-1 8 0,17 2-4 15,-8 4 4-15,-1 4 4 0,0 2 0 0,2-1 4 0,-2-1-4 16,9 11-4-16,-8-6 4 0,-1 1-48 0,9 4-4 0,-9 1 0 0,10-1 0 16,-10 1 0-16,10-1 0 0,-10 0 0 0,8 1 0 15,2-1 0-15,-10 0 0 0,9-4 0 0,1 5 0 0,-10-6 0 16,8-4 0-16,2 0 0 0,-10-1 0 0,10 1 0 0,-10-5 0 0,9-5 0 15,-9 1 0-15,10-1 0 0,-10-5 0 0,10 0 0 0,-10-4 0 16,0 0 0-16,9 0 0 0,-8-6 0 0,-9 1-100 0,8-5-48 16,1 5-40-16,-9-5-36 0,0 0-80 0,0-1 16 0,-9 2 52 15,1 0 52-15,-1-1 32 0,1-1 28 0</inkml:trace>
        </inkml:traceGroup>
        <inkml:traceGroup>
          <inkml:annotationXML>
            <emma:emma xmlns:emma="http://www.w3.org/2003/04/emma" version="1.0">
              <emma:interpretation id="{6957CA8B-B4EA-429B-8C20-BB9603B3457B}" emma:medium="tactile" emma:mode="ink">
                <msink:context xmlns:msink="http://schemas.microsoft.com/ink/2010/main" type="inkWord" rotatedBoundingBox="20215,8883 20741,8863 20762,9419 20237,943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131243.5825">7149 3953 83 0,'0'-5'100'0,"0"5"-12"0,0-5-4 0,-9 5-24 16,9 0 0-16,0-5-8 0,-8 5 0 0,8 0-4 0,-9 0 0 0,9 0-8 16,0 5-4-16,-8 0-4 0,8-5 0 0,-8 5-4 0,-2-1-4 15,10 1 0-15,-8 0 0 0,8-1 0 0,-8 1-4 0,8 0 4 16,-8 5-4-16,8 0 0 0,-10-6-4 0,10 6-4 0,-8-1 4 16,8 1-8-16,0 5 0 0,0-11 0 0,-8 11 4 0,8-6 0 15,0 1-4-15,0 4 0 0,0-4-4 0,0 0 4 0,0 4-8 0,8-4 4 16,-8 4 0-16,8 0 0 0,-8-4 0 0,10 0-4 0,-2 4 0 15,0-5 0-15,0 1 4 0,2-1 0 0,-2 2 4 0,0-7-4 16,1 6 0-16,8-6 0 0,-8 1 0 0,7 0 0 0,-8-5 0 16,10 5-8-16,-10-10 8 0,10 5 0 0,-10-5-4 0,1 0 4 15,7 1 0-15,-6-1-4 0,-2-4 0 0,0-2 4 0,0 2-4 0,2-5 0 16,-2 4 0-16,-8-5 4 0,0 1 0 0,8-5-4 0,-8 4 0 16,0-3 0-16,0 3 0 0,-8-4 0 0,8 5 4 0,-8-6-4 15,8 1 4-15,-18 0-16 0,18 5 16 0,-16-6-4 0,6 6 4 0,2 0 0 16,-9 4 0-16,9 0-4 0,-10-4 0 0,2 9 4 15,6 0-4-15,-6 1 0 0,-1 4 0 0,0 0 0 0,8 4-4 16,-7 1 4-16,-2 0 0 0,10 9-4 0,-10-4 0 0,10 0 0 0,-9 4-8 16,8 0-8-16,1 0-16 0,-1 6-8 0,1-6-12 0,0 6-12 15,0-6-8-15,8 0-8 0,0 5-4 0,0-4-52 0,0 4-40 16,0-4 20-16,8 4 36 0,0-5 24 0</inkml:trace>
          <inkml:trace contextRef="#ctx0" brushRef="#br1" timeOffset="131436.0667">7515 4178 91 0,'0'-5'136'15,"0"5"-16"-15,0-6-8 0,0 6-28 0,0 0-8 0,0 0-4 0,0 6-8 16,0-6 4-16,-8 5-12 0,8 4-8 0,0 1-8 0,0 0-12 16,-8-1-4-16,8 1-4 0,0 4 0 0,-10-4-4 0,10 4-4 15,0 1-4-15,0 4-4 0,0-5-4 0,0 0-16 16,0 1-8-16,0-1-16 0,0 2-16 0,0-3-8 0,0 2-20 0,10-6 0 0,-10 5-44 15,8-9-44-15,-8 5 16 0,8-5 28 0,-8 0 16 16</inkml:trace>
        </inkml:traceGroup>
        <inkml:traceGroup>
          <inkml:annotationXML>
            <emma:emma xmlns:emma="http://www.w3.org/2003/04/emma" version="1.0">
              <emma:interpretation id="{1FBC3D99-28A5-4C79-9410-ED92BD858EC3}" emma:medium="tactile" emma:mode="ink">
                <msink:context xmlns:msink="http://schemas.microsoft.com/ink/2010/main" type="inkWord" rotatedBoundingBox="20895,8794 22546,8730 22584,9737 20933,9801"/>
              </emma:interpretation>
              <emma:one-of disjunction-type="recognition" id="oneOf8">
                <emma:interpretation id="interp12" emma:lang="" emma:confidence="0">
                  <emma:literal>spurt</emma:literal>
                </emma:interpretation>
                <emma:interpretation id="interp13" emma:lang="" emma:confidence="0">
                  <emma:literal>spust</emma:literal>
                </emma:interpretation>
                <emma:interpretation id="interp14" emma:lang="" emma:confidence="0">
                  <emma:literal>sport</emma:literal>
                </emma:interpretation>
                <emma:interpretation id="interp15" emma:lang="" emma:confidence="0">
                  <emma:literal>Spurt</emma:literal>
                </emma:interpretation>
                <emma:interpretation id="interp16" emma:lang="" emma:confidence="0">
                  <emma:literal>Spust</emma:literal>
                </emma:interpretation>
              </emma:one-of>
            </emma:emma>
          </inkml:annotationXML>
          <inkml:trace contextRef="#ctx0" brushRef="#br1" timeOffset="131933.7731">7660 3866 59 0,'0'0'136'0,"0"4"-12"0,0-4-4 0,9 0-20 0,-9 6 4 15,9-6-8-15,-9 0-4 0,8 0-4 0,1 0-8 0,-9 4-12 16,8-4-8-16,0 0 0 0,0 0-4 0,2-4-4 0,6 4-12 16,-6 0-4-16,6-6-8 0,10 2-8 0,-9-1-4 0,-1 1-4 15,10-1-8-15,0 0-16 0,8 0-20 0,-9 0-24 0,1-4-24 0,8 4-28 16,-8 0-16-16,-1 1-40 0,9-1-64 0,-8 0 32 15,0 5 24-15,-9 0 40 0,9 0 24 0</inkml:trace>
          <inkml:trace contextRef="#ctx0" brushRef="#br1" timeOffset="131778.6719">7719 3976 7 0,'0'-9'132'0,"0"9"-8"16,0-5-12-16,-8 5-28 0,8-5-8 0,0 5-4 0,-8 5-32 15,8-5 20-15,0 5-8 0,0-1-4 0,0 1 0 0,0 0-12 16,-8 5 0-16,8-6-12 0,0 6-8 0,0-5 4 0,0 5-4 16,0-1 0-16,0 1-8 0,0 4 4 0,8-4-4 0,-8 0 0 15,8-1 0-15,-8 0-4 0,0 1 0 0,8 0 4 0,2 0 0 0,-10-1-4 16,8 0 4-16,0-3-4 0,2 3 0 0,-2-4 0 0,0 3 4 16,1-2-4-16,-1-1 4 0,1 0 0 0,-1-1-4 0,1 2 4 15,7-2 0-15,-6 1 0 0,-2 0 4 0,0-5 0 0,2 5 4 16,-2-1 4-16,0 1 4 0,0 0 4 0,1 0 0 0,0-1 0 0,-9-4 4 15,8 5-8-15,-8 5 0 0,0-5-4 0,0 0-4 16,0-1-4-16,0 6-4 0,-8-5 0 0,8 4 0 0,-9-5-12 0,0 7-12 16,1-7-12-16,0 1-16 0,0 0-8 0,-2 0-20 0,-6-1-16 15,6-4-12-15,2 5-12 0,-9-5-8 0,9-5-44 0,-9 5-36 16,8-4 28-16,1-6 32 0,-10 5 28 0</inkml:trace>
          <inkml:trace contextRef="#ctx0" brushRef="#br1" timeOffset="132390.0753">8351 4197 15 0,'0'5'132'0,"0"0"-16"0,-9 0-12 0,9-1-20 0,0 1 0 15,0-5-4-15,0 5 4 0,0 4-4 0,0-4-12 0,0 1 0 16,9 3-4-16,-9-4-8 0,8 4-4 0,-8 5-8 0,9-5 0 0,-9 6-8 16,9 4-4-16,-9-4 0 0,8 4-8 0,0 0 0 15,-8 5-8-15,10-5 4 0,-2 6-4 0,-8-2-4 0,8 2-4 0,0 3 0 16,-8-4 0-16,0 0-4 0,0 5 0 0,0-5 0 0,10 0 0 16,-20 0 0-16,10 0 0 0,0-5 0 0,0 0 0 0,0 0 0 15,0-4 0-15,-8-6-24 0,8 1 24 0,-8 0-4 0,0-6 0 16,8-4 0-16,-10-4-4 0,10-1 0 0,-8-5 0 0,0-4 0 15,-1-1-4-15,9-4-4 0,-9-5-4 0,1 0 0 0,-1 0 0 0,9-5 0 16,-8-4 4-16,0 4 0 0,8-5 4 0,0 1 0 0,-8-1 4 16,8 1 4-16,0-1-4 0,8 5 0 0,-8 1 4 0,8-1 0 15,-8 4 4-15,8 2 0 0,1 0 0 0,-1 3-4 0,1 1 4 0,8 5-4 16,-9-1 4-16,2 4 0 0,-2 3 0 0,8-2 0 16,-6 6-4-16,-2-2 0 0,0 2 0 0,9-1 0 0,-8 5 0 15,-9 0 0-15,9 0 0 0,-1 5 0 0,0-1 0 0,-8 6 0 0,0 0 0 16,0-2-8-16,0 3-8 0,0 4 0 0,-8-1-12 0,0 0-24 15,8 0-12-15,-9 6-16 0,0-6-12 0,1 0-12 0,-1 1-20 16,1-6-36-16,0 6-24 0,-2-6 28 0,2-4 28 0,0 5 28 0</inkml:trace>
          <inkml:trace contextRef="#ctx0" brushRef="#br1" timeOffset="132947.8333">8599 3957 103 0,'0'-4'108'0,"0"-1"-4"0,0 5-8 0,0-5-24 16,8 5-4-16,-8-5 0 0,0 5 4 0,8 0-8 0,-8 5-4 16,0 0-12-16,0 0 0 0,0-1-8 0,0 6-4 0,0-1-4 15,0 6 4-15,0-1-12 0,0 1-4 0,0 4-4 0,0 0 0 0,0 0-4 16,0 0 0-16,0 6-4 0,0-1-4 0,0-2 0 0,0 4 0 16,8-3 0-16,-8-4 0 0,0 6-4 0,0-6 0 0,10 0-8 15,-10-5 0-15,0 0-4 0,8 1-8 0,-8-5-12 16,8-1-4-16,1-4-8 0,-9 1 0 0,9-6-4 0,-9 3 4 0,8-6 4 15,1-3 0-15,-9 1-4 0,8 0 8 0,0-4 4 0,-8-1 4 16,9 0 8-16,0 1 4 0,-9-1 4 0,8-5 4 0,-8 6 8 0,8 0 4 16,-8-5 8-16,10 4 4 0,-10 0 8 0,0 1 4 15,0-1 4-15,8 5 8 0,-8 1 0 0,0-1 0 0,0 5 0 0,0-5 4 16,0 5-4-16,0-5-8 0,0 5 4 0,0 0-4 0,0 0-4 16,0 0 0-16,0 5 0 0,0 0-4 0,0-5 4 0,0 9-4 15,8-4 0-15,-8 0 0 0,0 0 0 0,0 4-4 0,9-3-4 0,-9 3 0 16,9 0-4-16,-9 1 0 0,8-1-4 0,0 0 0 0,-8-3-4 15,9 3 0-15,-1 1 0 0,1-5-4 0,0-1 0 0,-1 6 0 16,0-10 0-16,2 5-4 0,6-5 4 0,2 0-4 0,-10-5-4 16,9 0 0-16,-1 0 0 0,-6-4-8 0,6-1 0 0,2-5 0 15,-2 6 0-15,-7-10 0 0,8 5 4 0,0-5 0 0,-9-5 0 0,10 4 4 16,-10-3-4-16,0 4 8 0,2-5 0 0,-2-1-20 16,0 6 24-16,1-5 4 0,0 0 0 0,-9 5-4 0,8-5 0 0,-8 5 0 15,0 0 8-15,0-1-4 0,0 6 0 0,0-5 8 0,0 4 4 16,0 1 0-16,0 0 4 0,0 4 4 0,0 1 0 0,0-6 4 15,0 11 4-15,0-6 4 0,0 4 0 0,0 2-4 0,0-1 0 0,0 5 0 16,0-4 4-16,0 4 0 0,0 4 4 0,0-4 0 0,0 9 0 16,0-3 8-16,0 8-4 0,0 1-4 0,0-1 4 0,0 0 0 15,0 5-8-15,0 6-8 0,0-5-28 0,0 8 0 0,0-5 0 16,0 6 0-16,0 0 0 0,0 0 0 0,0-1 0 0,0 2 0 16,0-2 0-16,0 1 0 0,8 0 0 0,-8-5 0 0,0 0 0 0,9 0 0 15,-9-5 0-15,8 0 0 0,0 0 0 0,-8-4 0 0,10-1 0 16,-2-5-56-16,0 1-44 0,-8-5-16 0,10-1-16 0,-2-4-28 15,-8-4-20-15,8-1-36 0,-8 0-48 0,0-3 32 0,0-8 36 16,0 2 40-16,0-1 28 0,-8-4 24 0</inkml:trace>
          <inkml:trace contextRef="#ctx0" brushRef="#br1" timeOffset="133106.3973">9067 4005 23 0,'-8'5'184'15,"8"0"-12"-15,0 0-8 0,-9-1-40 0,9 1 0 0,0 5 0 16,0-6-8-16,9 2 0 0,-9-2-8 0,8 1-8 0,-8 0-16 15,8 0-4-15,2 0-16 0,-2-1-8 0,0 1-12 0,1 4-8 0,8-9-8 16,-9 5-4-16,9 0-4 0,1 0-8 0,-10 0-20 0,10-5-40 16,-2 5-48-16,1-5-52 0,9 0-60 0,-18 5-92 0,10-5 32 15,-2 0 44-15,-6 0 44 0,-2 0 32 0,0 0 32 0</inkml:trace>
        </inkml:traceGroup>
      </inkml:traceGroup>
    </inkml:traceGroup>
    <inkml:traceGroup>
      <inkml:annotationXML>
        <emma:emma xmlns:emma="http://www.w3.org/2003/04/emma" version="1.0">
          <emma:interpretation id="{7EFE8601-648B-48FC-A3DC-92F13755A0A7}" emma:medium="tactile" emma:mode="ink">
            <msink:context xmlns:msink="http://schemas.microsoft.com/ink/2010/main" type="paragraph" rotatedBoundingBox="14081,12505 20639,11905 20751,13127 14193,137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18E875-0AD0-42CD-B19A-AD07218C459C}" emma:medium="tactile" emma:mode="ink">
              <msink:context xmlns:msink="http://schemas.microsoft.com/ink/2010/main" type="inkBullet" rotatedBoundingBox="17070,12232 17129,12226 17217,13196 17159,13202"/>
            </emma:interpretation>
            <emma:one-of disjunction-type="recognition" id="oneOf9">
              <emma:interpretation id="interp17" emma:lang="" emma:confidence="0">
                <emma:literal>•</emma:literal>
              </emma:interpretation>
            </emma:one-of>
          </emma:emma>
        </inkml:annotationXML>
        <inkml:trace contextRef="#ctx0" brushRef="#br0" timeOffset="56687.5382">3858 7363 27 0,'0'-15'100'0,"0"1"-12"0,0-1-4 0,0 6-28 15,0-1-8-15,0 0-4 0,0 1-8 0,0-1 0 0,0 6-4 16,0-1 4-16,0 5-8 0,0-5 4 0,0 5 0 0,8 0 4 15,-8 0 0-15,0 5 4 0,0 0 4 0,0 4 8 0,0 1 0 16,10-1 0-16,-10 10 0 0,0-4 0 0,0 9 0 0,0 0-4 16,0-1 0-16,0 6 4 0,0 5-4 0,0-1-4 0,0 1-4 0,0 5-4 15,0-2 0-15,0 7-4 0,8-6-4 0,-8 5-4 0,0 1-4 16,8-6 0-16,-8 1-8 0,0 3 0 0,8-9 0 0,-8 7-4 16,9-7-4-16,-1-4 0 0,-8 0-8 0,9-1 4 0,0-3-8 0,-9-2-8 15,8-4-12-15,0 1-16 0,-8-6-12 0,10-4-12 0,-10 4-12 16,8-9-16-16,-8 0-12 0,0-1-8 0,0-4-4 0,0 0-48 15,8-9-40-15,-8 4 32 0,0-4 24 0,0-1 36 0,0 0 24 16</inkml:trace>
      </inkml:traceGroup>
      <inkml:traceGroup>
        <inkml:annotationXML>
          <emma:emma xmlns:emma="http://www.w3.org/2003/04/emma" version="1.0">
            <emma:interpretation id="{3710F896-66E3-45DE-9BB4-7C0866DE687C}" emma:medium="tactile" emma:mode="ink">
              <msink:context xmlns:msink="http://schemas.microsoft.com/ink/2010/main" type="line" rotatedBoundingBox="14104,12755 20662,12155 20751,13127 14193,13727"/>
            </emma:interpretation>
          </emma:emma>
        </inkml:annotationXML>
        <inkml:traceGroup>
          <inkml:annotationXML>
            <emma:emma xmlns:emma="http://www.w3.org/2003/04/emma" version="1.0">
              <emma:interpretation id="{7563DAC0-F231-47D3-BC87-1999C58FA121}" emma:medium="tactile" emma:mode="ink">
                <msink:context xmlns:msink="http://schemas.microsoft.com/ink/2010/main" type="inkWord" rotatedBoundingBox="16716,12879 17081,12846 17111,13180 16746,13213">
                  <msink:destinationLink direction="with" ref="{525BE205-90B5-49BB-A7F7-FEB351D531D5}"/>
                  <msink:destinationLink direction="with" ref="{0D845E12-9D6E-4DA2-AD59-B012BF2A11CE}"/>
                  <msink:destinationLink direction="with" ref="{CBAE0573-6B24-424E-AD38-8E00F9388BE2}"/>
                </msink:context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6383.3011">3687 7923 67 0,'0'0'88'0,"0"-4"-4"15,-8-1-4-15,8 5-20 0,0-5 4 0,0 5-4 0,-9-5 0 16,9 1 0-16,-8 4-8 0,8 0 4 0,0 0-4 0,-8 0-4 16,8 0 0-16,-10 4 0 0,2-4-8 0,8 5-8 0,-8 0 0 15,0 4-4-15,-2 2 4 0,10-3 0 0,-8 7-4 0,0-5 0 0,-1 3 4 16,9 3-4-16,-8 3-4 0,-1-5-4 0,9 5 0 15,-9 0-4-15,9-4-4 0,0 4 0 0,0-5-4 0,0 5 0 0,0-4-4 16,0-1 0-16,9 0 0 0,0-4 0 0,-1 0 0 0,1-1 0 16,-1-4-4-16,0 0 0 0,10 0 4 0,-10-1-4 0,10-4 0 15,-10 0 4-15,9 0-4 0,0-4 4 0,0-6-4 0,-1 5 0 0,2-4 0 16,0-1 4-16,-10 0-4 0,9-4-4 0,0 0 4 0,-9-1 0 16,1 1 0-16,7 1-4 0,-16-2 8 0,10-5-4 0,-10 6 0 15,8 0 0-15,-8-6-4 0,-8 6 4 0,8 0 0 0,-10-2 0 16,2 7 0-16,0-5 0 0,-1 5-4 0,-8-5 4 0,0 3-4 15,9 7 4-15,-10-6 0 0,2 5-4 0,-2 1 0 0,-7-2 4 0,8 6-4 16,0 0 0-16,-1 0 0 0,-6 0 4 0,6 6-4 0,1-2 0 16,9 1-4-16,-10 0-4 0,2 4-4 0,8-5-4 0,-2 7-12 15,2-1 0-15,0-1-28 0,-2 1 12 0,10-1-8 0,-8 5-12 16,8-4-4-16,0 0-4 0,0-1-8 0,0-4-36 0,0 5-48 16,8-6 4-16,-8 6 28 0,10-6 28 0</inkml:trace>
        </inkml:traceGroup>
        <inkml:traceGroup>
          <inkml:annotationXML>
            <emma:emma xmlns:emma="http://www.w3.org/2003/04/emma" version="1.0">
              <emma:interpretation id="{05D04580-BE94-42E6-9A9D-82DA219D1585}" emma:medium="tactile" emma:mode="ink">
                <msink:context xmlns:msink="http://schemas.microsoft.com/ink/2010/main" type="inkWord" rotatedBoundingBox="14115,12876 18003,12520 18060,13148 14172,13504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1811.4194">1121 7890 23 0,'0'-5'116'0,"0"5"-12"0,0-4-4 16,0 4-28-16,0 0-4 0,0 0-4 0,0 0-4 0,0 0 0 15,0 0 0-15,0 4-4 0,0 1 4 0,0-1-8 0,0 2 0 16,0 3 0-16,0 1 4 0,0-2 0 0,0 3 4 0,0 3 0 16,9 1 4-16,-9 4 4 0,0 1-4 0,0-2 0 0,8 6 0 0,-8 0-4 15,0 0-8-15,0 0-4 0,0 0-4 0,8 5-4 0,-8-5 0 16,0 4-8-16,0-3-8 0,0 3 0 0,0-3-4 0,0-1-24 16,0-1 20-16,0-4-4 0,9 6-4 0,-9-6-8 15,0-4-4-15,9 3-12 0,-9-3-12 0,0-6-16 0,0 5-20 0,8-4-16 16,-8-5-20-16,0 0-20 0,0 0-24 0,0-5-16 0,8 0-36 15,-8 0-56-15,0-5 28 0,0 0 48 0,0-4 28 0,0 3 28 16</inkml:trace>
          <inkml:trace contextRef="#ctx0" brushRef="#br0" timeOffset="51521.185">976 8245 47 0,'0'0'108'0,"-8"-5"-4"0,8 5-8 0,-8 0-24 0,8 0-4 16,0 0 0-16,-10 0-4 0,10 5-4 0,-8 0 0 0,8-5-4 0,0 4-4 15,-8 1-4-15,8 0-4 0,0-5-8 0,-9 5-8 0,9-1 4 16,0 1-8-16,0 5 0 0,-9-6 0 0,9 7-4 0,0-7 0 15,0 6-4-15,9-6 0 0,-9 6-4 0,0-5 0 0,9 5-4 0,-9-6 0 16,8 6-4-16,0-5 0 0,-8 3 0 0,10-2-4 0,-2-1 0 16,0 5 4-16,0-6 0 0,2 1 0 0,-2 0-4 0,0-5 0 15,1 0 0-15,-1 5-16 0,1-5 20 0,0 0 0 0,-1 0 0 16,0-5 0-16,0 5-4 0,2-5 0 0,-2-4-4 0,-8 3 4 16,8 2-4-16,2-7 0 0,-10 3 0 0,0-2 0 0,8 5 4 0,-8-5-4 15,0-3-4-15,0 3 4 0,-8 0 0 0,8 1 0 0,0-1 0 16,-10 0 0-16,2-4 4 0,0 4 0 0,-2 1 0 0,2-1 0 15,0 5 0-15,0-4 0 0,-10 4 0 0,10 0 0 0,-1 0 0 16,1 1 0-16,-10-1 0 0,10 5 0 0,0 0 4 0,0 5 0 16,-2-5-4-16,10 9-4 0,-8-4 4 0,0 0-4 0,8 4-4 0,-9 1 0 15,9-5-4-15,0 4-4 0,0 1-4 0,-9-1-4 0,9 1-8 16,0-1-8-16,0-3-4 0,0 3 0 0,9-4-12 0,-9 4-4 16,0-3-8-16,9-2-8 0,-9 5-16 0,0-9-40 0,8 6-28 15,-8-6 28-15,8 4 24 0</inkml:trace>
          <inkml:trace contextRef="#ctx0" brushRef="#br0" timeOffset="56919.9451">4387 7665 115 0,'0'4'132'0,"8"1"-4"0,0 0 0 16,-8-5-8-16,10 5-8 0,-10-1-4 0,8 1-4 0,0 0-4 16,0-5-4-16,2 0-4 0,-2 5-8 0,0-5-8 0,1 0-4 15,7 0-12-15,2 0-8 0,-2 0-8 0,-6 0-4 0,6-5-12 16,2 5-8-16,-1-5 0 0,8 0-8 0,-8 5 0 0,-9-4-12 16,18-1-8-16,-17 5-12 0,8-5-24 0,0 0-20 0,-9 1-20 0,10 4-16 15,-10-6-16-15,0 6-16 0,2-4-16 0,-10 4-64 16,0 0-24-16,0 0 44 0,0 0 40 0,0 0 24 0,-10 0 28 0</inkml:trace>
          <inkml:trace contextRef="#ctx0" brushRef="#br0" timeOffset="57109.4399">4429 7837 147 0,'0'9'156'0,"0"6"-12"0,-8-1 4 15,8-4-28-15,0-1 4 0,0 1-4 0,8 0-4 0,-8-5 0 16,0 3-8-16,8-1-16 0,2-7-8 0,-2 4-8 0,0-4-8 15,1 0-4-15,7 0-12 0,-6 0-12 0,6-4-4 0,2-3-8 16,-2 7-12-16,2-4-4 0,7 0-16 0,-8-1-12 0,0 0-24 0,1 0-32 16,7 1-36-16,-8-2-32 0,0 2-40 0,-1-1-48 0,2 1-52 15,-10 4 48-15,10 0 40 0,-10-6 40 0,9 6 32 0,-8 0 20 16</inkml:trace>
        </inkml:traceGroup>
        <inkml:traceGroup>
          <inkml:annotationXML>
            <emma:emma xmlns:emma="http://www.w3.org/2003/04/emma" version="1.0">
              <emma:interpretation id="{6016E46E-2157-45E8-89A2-920424D2F3CB}" emma:medium="tactile" emma:mode="ink">
                <msink:context xmlns:msink="http://schemas.microsoft.com/ink/2010/main" type="inkWord" rotatedBoundingBox="18588,12345 20662,12155 20751,13127 18677,13317"/>
              </emma:interpretation>
              <emma:one-of disjunction-type="recognition" id="oneOf12">
                <emma:interpretation id="interp20" emma:lang="" emma:confidence="0">
                  <emma:literal>m</emma:literal>
                </emma:interpretation>
                <emma:interpretation id="interp21" emma:lang="" emma:confidence="0">
                  <emma:literal>X Ą</emma:literal>
                </emma:interpretation>
                <emma:interpretation id="interp22" emma:lang="" emma:confidence="0">
                  <emma:literal>X m</emma:literal>
                </emma:interpretation>
                <emma:interpretation id="interp23" emma:lang="" emma:confidence="0">
                  <emma:literal>n</emma:literal>
                </emma:interpretation>
                <emma:interpretation id="interp24" emma:lang="" emma:confidence="0">
                  <emma:literal>X R</emma:literal>
                </emma:interpretation>
              </emma:one-of>
            </emma:emma>
          </inkml:annotationXML>
          <inkml:trace contextRef="#ctx0" brushRef="#br0" timeOffset="58496.4949">5384 7650 27 0,'0'-4'120'0,"0"4"-8"0,0-6-8 0,0 6-36 0,0-4-4 16,-8 4-4-16,8 0 4 0,0 0 0 0,0 0-4 0,0 4 0 15,8 2 0-15,-8-6-4 0,0 4-28 0,0 1 24 0,8-1-4 0,-8 2-4 16,10-2 0-16,-10 6 0 0,8-5 4 0,0 4 4 0,10 1 0 16,-10 4-4-16,0-4 0 0,9 4-4 0,1-4-4 0,-2 4-4 15,-8 0-8-15,10 1-4 0,0 4-4 0,7-5-4 0,-9 5-4 0,2-4 0 16,-2 5 0-16,2-1-4 0,-1 0 0 0,0 0-4 15,0-5 0-15,0 5 0 0,-8 0 0 0,7-3-4 0,-6 2 0 0,6-4 0 16,-8 0 4-16,2 1-8 0,-2-5-4 0,-8-1-4 0,8 1-16 16,1 1-12-16,-9-3-12 0,0-3-12 0,0-5-8 0,8 5-20 15,-16-5-16-15,8 0-16 0,0 0-8 0,0 0-24 0,-9-5-56 0,9 0 16 16,-8-3 44-16,0 2 24 0,8-3 28 0</inkml:trace>
          <inkml:trace contextRef="#ctx0" brushRef="#br0" timeOffset="58729.8708">5810 7693 31 0,'0'-5'140'0,"0"1"-8"15,0 4-8-15,0-5-20 0,0 5-4 0,-8 0-4 0,8 0-12 0,-9 0 0 16,1 5-8-16,0-1-8 0,8-4-8 0,-10 5-4 0,2 5-4 16,0-5-4-16,0 0 0 0,-2 4-12 0,-6 0 0 0,7-4-8 15,0 10-4-15,1-6 0 0,-1 1-8 0,-7 4 0 0,7 1-8 16,-8-5 4-16,9 4-4 0,-2 0-4 0,-6 1 0 0,7-2-4 15,0 3 4-15,-7-3 0 0,7 2-4 0,-7-1 0 0,6-3-4 0,2 3-8 16,0-5-8-16,-2 1-20 0,2-1-8 0,8 1-12 0,-8 0-20 16,0-6-16-16,8 2-8 0,0-2-8 0,0 1-28 0,0-1-52 15,0 1 0-15,0-5 32 0,0 0 36 0,0 5 20 0</inkml:trace>
          <inkml:trace contextRef="#ctx0" brushRef="#br0" timeOffset="59444.459">6296 7818 27 0,'-8'-5'124'16,"8"1"-16"-16,-8-6-8 0,8 5-20 0,-10 0-4 0,10-5 0 0,-8 6 0 15,8-6 0-15,0 5-4 0,0 1-8 0,0-1-8 0,0 0 4 16,0 5-4-16,0-5 0 0,8 5-4 0,-8 0-12 0,10 0 16 16,-2 5 0-16,-8 0-4 0,8-5-4 0,-8 9 0 0,8 1-8 15,2-1 0-15,-2 1-8 0,-8 5-4 0,8-1-4 0,1 0 0 16,0 6-8-16,-9-1 0 0,8 0 0 0,1 0-4 0,-9 6 0 16,8-7-4-16,-8 6 0 0,8-4-4 0,-8-1-4 0,8 0 4 15,-8-1 0-15,10-3 0 0,-10 4 0 0,0-9-8 0,0 5 4 0,0-6 0 16,0-4 0-16,0 4 0 0,0-9 0 0,0 0-4 0,0 0 0 15,0-4 0-15,0-6-4 0,0 1 0 0,0-1 0 0,0-5-4 16,0 1 0-16,0-6-4 0,0 6 4 0,0-9-8 0,0-2 0 16,0 2 0-16,0-2 0 0,0-3-4 0,0 4 4 0,-10-5 0 15,10 0-4-15,-8-4 8 0,8 4 0 0,-8-5 0 0,8 6 4 0,-8-6 4 16,-1 0-4-16,9 0 4 0,-8 6 4 0,8 0 0 0,0-1-4 16,-9 0 8-16,9 0 0 0,0 5 0 0,0 0 0 0,9 0 4 15,-9 5-4-15,8 5 4 0,-8-6-4 0,9 6 0 0,-1 4 0 0,0 1 4 16,0-1-4-16,2 5 4 0,-2 1-4 0,10-1 0 15,-10 0 0-15,9 5 4 0,-9-5 0 0,9 5-4 0,-8 5 4 0,7-5-4 16,2 0 0-16,0 5 0 0,-2-5 0 0,1 5 0 0,9-1-4 16,-10-4 4-16,10 5 4 0,-8-5-4 0,7 5 0 0,1-5 0 15,0 0 0-15,-2 0 0 0,11 0 0 0,-9 0-4 0,8-5 4 16,-8 0-4-16,7 5 0 0,1-4 4 0,0-1-4 0,0 0 4 16,1 0 0-16,-1-4 0 0,0 9 0 0,0-5 0 0,-9 0 0 0,9 5 0 15,-8-4-4-15,-1 4 8 0,1 0-4 0,0 0 4 0,-9 4 0 16,0-4-4-16,0 5 0 0,0 0 4 0,0 4 0 0,-9-4 0 15,2 5 4-15,-2-6 4 0,-8 6-4 0,8 0 8 0,-8-1 0 0,0-4 0 16,9 5 0-16,-9-1 0 0,0 1 4 0,0 0 0 0,0-1 4 16,0 0 0-16,0 6 0 0,0-5 4 0,0-1 0 15,0 5-4-15,0 1-4 0,0-5 4 0,0 3-4 0,0 2 0 0,0-5-4 16,0 4-4-16,0 1 4 0,0-2-4 0,0 3-4 0,0-2 0 16,0-5-4-16,0 6-4 0,0-5 0 0,0-2 0 0,0 3 0 15,0-2-4-15,0-4-4 0,0 4-16 0,0-3-20 0,-9-2-16 0,9-4-24 16,0 5-16-16,0-5-16 0,-8 0-20 0,8 0-16 0,-8-5-28 15,-2 5-48-15,2-4 8 0,8-6 36 0,-17 10 36 0,8-10 32 16</inkml:trace>
          <inkml:trace contextRef="#ctx0" brushRef="#br0" timeOffset="59897.0765">6782 7794 95 0,'-8'0'120'0,"8"0"-12"16,-8-5-12-16,8 0-20 0,-10 0-8 0,10 1 4 0,0-6-4 15,0 5-4-15,0 1 4 0,0-6-16 0,0 5 0 0,0-5 0 0,10 1 0 16,-10 0-8-16,8 4 0 0,0-5 0 0,1 0 0 0,-1 6-8 16,1-6 0-16,0 5-4 0,-1 1-4 0,8-2-4 0,-6 6-4 15,-2-4-4-15,10 4 0 0,-10 0-4 0,0 4 0 0,1 2-4 0,-1-2 0 16,1 6-4-16,-9-1 0 0,8 1 0 0,-8 5-4 15,0-6 4-15,0 10-4 0,0-4 4 0,-8 4-4 0,-1 0 0 0,1 0 4 16,-1 5 0-16,1-5-8 0,0 0 4 0,-10 6 0 0,10-2 4 16,-10-4-4-16,10 1 0 0,-9-2 0 0,8 2 0 0,-8-5 0 15,9-1-4-15,0 1 4 0,-2-7 0 0,2 3 0 0,0-2-4 0,0-4 0 16,-2 0 0-16,10-5 0 0,-8 0 4 0,8 0 4 0,0-5-4 16,0 0 0-16,0 0 0 0,8 1 0 0,-8-1 0 0,0-1 0 15,10-2 0-15,-2 2 8 0,0 2 4 0,-8-1 4 0,8 0 8 16,2 5 4-16,-2-5 4 0,0 5 8 0,9 5-4 0,-8-5-4 15,0 5 4-15,7 0 0 0,-8 5-4 0,2-2 8 0,-2-2-8 0,10 3 0 16,-10 6 4-16,0-5-4 0,9-1-4 0,-8 5 0 0,-1-4-20 16,1 4-8-16,7-4 0 0,-6 0 0 0,-2-1 0 0,10-4 0 15,-10 4 0-15,0-4 0 0,9 0 0 0,-9 0 0 0,1-5 0 16,0 0 0-16,7-5-68 0,-6 0-24 0,-2 0-28 0,0-4-32 16,0-1-32-16,-8-4-36 0,10-1-72 0,-10 1 36 0,8-5 48 0,-8 4 40 15,-8-4 32-15,8 0 28 0</inkml:trace>
        </inkml:traceGroup>
      </inkml:traceGroup>
    </inkml:traceGroup>
    <inkml:traceGroup>
      <inkml:annotationXML>
        <emma:emma xmlns:emma="http://www.w3.org/2003/04/emma" version="1.0">
          <emma:interpretation id="{ADAE792D-A177-49AD-A9C8-6482BB9E763A}" emma:medium="tactile" emma:mode="ink">
            <msink:context xmlns:msink="http://schemas.microsoft.com/ink/2010/main" type="paragraph" rotatedBoundingBox="13621,14208 24269,13602 24370,15389 13722,159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4811ED-F5AE-4ABA-8C3B-52174F922DDF}" emma:medium="tactile" emma:mode="ink">
              <msink:context xmlns:msink="http://schemas.microsoft.com/ink/2010/main" type="line" rotatedBoundingBox="13621,14208 24269,13602 24370,15389 13722,15995"/>
            </emma:interpretation>
          </emma:emma>
        </inkml:annotationXML>
        <inkml:traceGroup>
          <inkml:annotationXML>
            <emma:emma xmlns:emma="http://www.w3.org/2003/04/emma" version="1.0">
              <emma:interpretation id="{A82147C1-9CF5-4BA0-B2FB-D3C767B7C5AB}" emma:medium="tactile" emma:mode="ink">
                <msink:context xmlns:msink="http://schemas.microsoft.com/ink/2010/main" type="inkWord" rotatedBoundingBox="13700,15611 14221,15581 14242,15965 13722,15995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8280.9796">473 10657 55 0,'0'0'96'0,"-8"0"-12"0,8 0 0 0,0-5-24 0,0 5 4 16,0 0-8-16,0-5 4 0,0 5 0 0,8 0 4 0,-8 0 0 0,9 0 0 16,-1 0-4-16,0 5 4 0,2-5 4 0,-2 5 4 0,8 0 0 15,-6-1 0-15,6-4 0 0,2 9-4 0,-1 2-4 0,-1-6-4 16,2 5-8-16,-2-1-4 0,10 1-8 0,-9 4-8 0,0-5-4 15,8 6-8-15,-7-6-4 0,0 6 0 0,-2-1-8 0,1 1-8 16,0 4-8-16,0-5-12 0,1 1-20 0,-2-2-16 0,-8 2-16 0,2-1-12 16,-2 5-20-16,0-9-12 0,1 5-16 0,-1-1-8 0,1-5-44 15,-9 1-40-15,0 0 40 0,0-5 32 0,9-1 28 0,-9-4 24 16</inkml:trace>
          <inkml:trace contextRef="#ctx0" brushRef="#br0" timeOffset="48423.5963">984 10609 87 0,'0'0'160'0,"0"0"-16"0,-8 5-12 16,0-1-28-16,0 2 0 0,8 3 4 0,-18 1-4 0,10-1-4 15,-1 5-8-15,-8 1-8 0,8-1-32 0,-7 1 20 0,-2 4-12 16,2-5-8-16,-2 1-4 0,1 4-12 0,0-5-8 0,0 1-4 0,1-1-8 16,6 5 0-16,-16-5-8 0,18-4-4 0,-9 5-8 0,0-1-20 15,0-5-16-15,1 1-28 0,6-5-28 0,-6 6-32 0,-2-8-28 16,2-3-76-16,-1 0-20 0,-1 0 52 0,10-3 32 0,-10-4 40 0,2 3 20 15</inkml:trace>
        </inkml:traceGroup>
        <inkml:traceGroup>
          <inkml:annotationXML>
            <emma:emma xmlns:emma="http://www.w3.org/2003/04/emma" version="1.0">
              <emma:interpretation id="{17B3D629-0858-4D23-87C0-41CB65F91669}" emma:medium="tactile" emma:mode="ink">
                <msink:context xmlns:msink="http://schemas.microsoft.com/ink/2010/main" type="inkWord" rotatedBoundingBox="16906,14021 17371,13994 17421,14866 16955,14893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0797.6672">3832 9573 51 0,'0'-5'100'0,"0"1"-8"16,-8-6-4-16,8 5-28 0,-9 0 4 0,1 0-4 0,8 1 0 0,-9-1 0 16,9 0-4-16,-8 5 0 0,8-5 0 0,-9 5 0 15,9-4-4-15,-8 4-12 0,8 0 0 0,-8 0-8 0,8 4 0 0,-10 1-4 16,10 0 4-16,-8 0-4 0,8-1 0 0,-8 6 0 0,8 0 0 15,-10-1 0-15,10 1-8 0,0 0 4 0,-8-1-8 0,8 5 4 16,0 1-8-16,0-1 0 0,0 1-4 0,0-1 0 0,8 1 0 0,-8-1-4 16,10 0 4-16,-10 0-4 0,8 1 0 0,0-1 0 15,2-4 0-15,-2 5-4 0,0-6 0 0,1 1 0 0,-1 0 0 0,9-5 4 16,-8-1 0-16,7 0 0 0,-6 2-4 0,6-6 4 0,-6 0-4 16,6 0 0-16,-8-6 0 0,9 6 0 0,-8-8 0 0,8 3 0 15,-9-5 0-15,2 0 0 0,6 1 0 0,-16-6 0 0,18 5 0 16,-18-4 0-16,8-1 0 0,0-4 0 0,-8 5 0 0,0-5-4 15,0 4 4-15,0 1-4 0,-8-5 4 0,0 4 0 0,8 1 0 0,-18-1 0 16,10 1-4-16,0 5 4 0,-10-6-4 0,10 6 4 0,-10 4-4 16,1-5 0-16,1 6 0 0,-2 4 4 0,10-5-4 0,-10 10-4 15,2-5 4-15,-1 4 0 0,0 1 0 0,8 5 0 0,-7-6-4 0,6 6-4 16,-6 5 0-16,6-6-4 0,2 0-4 0,8 6 0 16,-8-1-28-16,0-4 16 0,8 5-4 0,0-6-4 0,0 5-8 15,0-4-8-15,0-1-8 0,8 2 0 0,-8-7-8 0,8 1-4 0,0 4-4 16,2-9-32-16,-2 5-28 0,0-5-12 0,2 0 28 0,-2-5 20 15</inkml:trace>
          <inkml:trace contextRef="#ctx0" brushRef="#br0" timeOffset="61103.7977">4070 9117 7 0,'0'-9'112'0,"-8"-6"-8"0,8 6-8 16,0-1-24-16,0 1-8 0,0-1 0 0,0 5-4 15,0 2-4-15,0-8-4 0,0 6-8 0,0 5 0 0,0 0-4 0,0-5 0 16,0 5 4-16,0 0-4 0,0 0 4 0,0 5-20 0,0-5 24 16,0 10 0-16,0-1 4 0,0 1 4 0,0 0 4 0,0 4-4 15,0 0 4-15,0 1-4 0,0 4-4 0,0 0 0 0,0 5-4 0,0 0-4 16,0 0-4-16,0 5-8 0,0-1 0 0,0 1-4 16,0 0 0-16,0 5-4 0,0-5-4 0,0 4 0 0,8 1-4 0,-8-1 0 15,0 1-4-15,0-5 0 0,10 4-4 0,-10 0 0 0,8-4-4 16,-8 1 0-16,8-2-4 0,-8-4 0 0,10 0-4 0,-10 0 0 15,8-4-8-15,0-1-4 0,-8 0-12 0,9-10-16 0,-9 5-12 0,8-4-12 16,1-5-16-16,-9 0-12 0,9 0-12 0,-9-5-12 0,8 0-12 16,-8-5-8-16,8 0-56 0,-8 0-36 0,0-5 36 15,0 6 40-15,0-11 32 0,8 1 20 0</inkml:trace>
        </inkml:traceGroup>
        <inkml:traceGroup>
          <inkml:annotationXML>
            <emma:emma xmlns:emma="http://www.w3.org/2003/04/emma" version="1.0">
              <emma:interpretation id="{9B642E9A-B069-4699-AC3A-C953CDC808BE}" emma:medium="tactile" emma:mode="ink">
                <msink:context xmlns:msink="http://schemas.microsoft.com/ink/2010/main" type="inkWord" rotatedBoundingBox="18093,14149 20870,13991 20925,14961 18148,15119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1371.7515">4865 9328 47 0,'0'0'152'16,"8"6"-16"-16,-8-6-12 0,8 0-20 0,-8 0 0 0,8 0-4 15,1 4 4-15,-9-4-8 0,9 0 0 0,-1 0 0 0,1 0-8 0,-1 0-4 16,10-4-8-16,-10 4-8 0,0-6-8 0,10 6-4 0,-2 0-8 15,2-4-12-15,-1 4-4 0,-1 0-8 0,10-5 0 0,-8 5-8 16,-2 0 0-16,10 0 0 0,-9 0-8 0,9-4-4 0,-10 4-4 0,10 0-12 16,-9 0-16-16,9 0-12 0,-10 0-20 0,2 4-16 15,-2-4-12-15,-6 0-28 0,6 5-44 0,-7-5-4 0,-1 0-68 0,-8 4-8 16,9 2 44-16,-9-6 36 0,0 4 32 0,-9-4 24 0</inkml:trace>
          <inkml:trace contextRef="#ctx0" brushRef="#br0" timeOffset="61555.7553">5035 9482 43 0,'-9'14'204'0,"1"1"-24"0,8-1-32 0,-9 0-32 0,9 1 0 15,0-5 0-15,0 4 0 0,0-4 0 0,0-1-12 0,0 1-4 16,0-6-12-16,9 6-12 0,-1-5-8 0,-8-5-12 0,9 4-8 0,7-4-8 16,-8 6-8-16,10-6-8 0,0-6-8 0,-2 6-8 15,1 0-4-15,9-4-16 0,-10 4-24 0,2-5-24 0,0 0-28 0,-2 0-20 16,1 5-32-16,9-4-36 0,-18 4-60 0,10-5-24 0,-10 5 44 15,0 0 16-15,0-5 64 0,-8 5 24 0</inkml:trace>
          <inkml:trace contextRef="#ctx0" brushRef="#br0" timeOffset="71205.2546">5896 9324 23 0,'0'0'88'0,"0"4"-8"0,0-4-4 0,-9 6-24 0,9-6 0 16,0 0 4-16,-9 0 0 0,9 4 4 0,-8-4 4 0,8 0-4 15,-8 0 4-15,-2 0-8 0,10 0 4 0,-8 0-4 0,0-4-8 0,8 4 4 16,-8-6-8-16,-2 6 0 0,10 0-8 0,-8-4-4 16,8-1 0-16,-8 5-4 0,8-10-4 0,0 6 0 0,-9-1-4 0,9 0 0 15,0-4-4-15,0 3 0 0,0-3-4 0,0 5 0 0,9-6-4 16,-9 0 0-16,0 6 0 0,8-7-4 0,0 7 0 0,-8-6 0 16,10 5-4-16,-2 1 4 0,0-1-4 0,0 0 4 0,2 0-4 0,-2 1 4 15,0 4-4-15,1 0 0 0,0 0 4 0,-1 0 0 16,9 0-4-16,-9 4 0 0,1-4 0 0,0 10 0 0,-1-5 0 0,0 4 0 15,2-4 0-15,-2 4 4 0,0 6-4 0,1-5 0 0,0 4 0 16,-1 1 0-16,-8 4 0 0,0-5 0 0,9 5 0 0,-9 0 0 16,0 0 0-16,-9 6 0 0,9-2 0 0,-8 2 0 0,-1-2 0 0,0 1 0 15,-7 0 4-15,6 5 0 0,-6-5-8 0,7 0 4 0,-8 0 0 16,0-5 0-16,0 6 0 0,8-6 0 0,-7-5 0 0,-2 5 0 16,10-10 0-16,-10 0 0 0,10 2 0 0,0-6-4 0,-9-1 4 15,9 2 0-15,8-6-4 0,-10-6 4 0,10 2 0 0,-8-1 0 16,8-6 0-16,0 2 0 0,0 5-4 0,0-11 4 0,0 6 0 0,8 0-4 15,-8-2 4-15,10 2 0 0,-10-1-4 0,8 1 4 0,-8 4 0 16,8-4 0-16,1 3 0 0,-1 2 0 0,0-1 4 0,2 5-4 16,-2 0 4-16,0 0-4 0,0 0 4 0,2 5-4 0,-2-1 0 15,0 2 0-15,1 3 4 0,0-4-4 0,-1 4 0 0,9 1 4 16,-9-1 0-16,1 6-4 0,8-5 4 0,-9-1 0 0,2 1 4 16,6 3-4-16,-7-2 0 0,8-2 0 0,-8 1-4 0,7-1 0 0,-7-3 0 15,8 3 0-15,1-4 0 0,-10 0-16 0,9-1 20 0,-8-4 0 16,7 0 0-16,1 6-8 0,-9-12-12 0,10 6-12 0,-10 0-12 15,10-4-12-15,-10-1-16 0,0 0-20 0,10-4-12 0,-10 3-4 16,1-3-16-16,-1-1-48 0,0 1-32 0,2-2 32 0,-10-2 32 16,8-2 28-16</inkml:trace>
          <inkml:trace contextRef="#ctx0" brushRef="#br0" timeOffset="71827.3147">6415 9525 87 0,'10'0'100'16,"-10"0"-12"-16,8 5 0 0,-8 0-20 0,8-5 0 0,-8 4 0 0,9 1-4 15,-9 0 0-15,8 0-4 0,-8-5-8 0,0 5-8 0,9 0 0 16,-1-1-4-16,-8 1-4 0,9 0-4 0,-1-1-12 0,-8 6-4 16,8-5-4-16,2 0 4 0,-2 4-8 0,-8-4 4 0,8 5 0 15,2 0-4-15,-2-6-16 0,0 6 16 0,-8-1 0 0,8 1-4 16,1-1 4-16,-9 2 4 0,9-2 0 0,-9 0 0 0,0 1 4 0,0-1 0 16,0 0-4-16,0-3 0 0,0 4-4 0,0-6 4 0,0 2-8 15,0-6 4-15,0 4-4 0,-9-4 0 0,9 0 0 0,-9-4-4 16,9-2 4-16,-8 2-4 0,8-1 4 0,-8-6-4 0,8 2 4 15,-8 0 0-15,8-5 0 0,-10 0-8 0,10-1 4 0,-8-4 0 16,8 0 0-16,-8-6 4 0,8 6-8 0,-10-5 0 0,10 5 4 16,-8-5 0-16,8 0 0 0,0 0-4 0,-8 0 4 0,8 1 0 0,0-2 0 15,0-4 0-15,0 6 0 0,-9 4 0 0,9-6 0 0,0 2 0 16,0 4 0-16,0-1 0 0,0 1 0 0,9 4 0 0,-9-4 0 16,0 5 0-16,8-1 0 0,-8 6 0 0,8-1 0 0,2-4 0 15,-2 9-4-15,-8-5 4 0,8 6 0 0,2-1 0 0,-2 5 0 16,0-5 0-16,9 5 0 0,-8 0 0 0,-1-5 0 0,9 5 0 0,-9 5 0 15,10-5 4-15,0 0-4 0,-2 0 0 0,1 5 0 0,0-5 0 16,0 0 0-16,9 0-4 0,-10 5 4 0,10-5 0 0,0 0 0 16,-1 0 0-16,1-5 0 0,0 5-4 0,8-5 4 0,-9 5 0 15,9-5 0-15,0 0-4 0,1 1 0 0,-9-6 4 0,8 10-4 16,-1-9 4-16,1 4-4 0,-8 0 4 0,8 0 0 0,-9 0-4 0,1 2 4 16,0-3 0-16,0 6-4 0,-9-5 4 0,8 5 0 0,-8 0 0 15,1-5 0-15,-2 10 0 0,-7-5 0 0,8 0 0 0,-9 5 0 16,1-5 0-16,-1 6 0 0,10-6 0 0,-10 3 0 0,0 2 4 15,-8-5-4-15,10 5 0 0,-2 0 0 0,0 0 0 0,0-1 0 16,1 1 4-16,0 0 0 0,-1 0-4 0,1-1 4 0,-9 6 0 16,8-5 0-16,0 4 4 0,2-4 8 0,-2 5 8 0,-8 0 4 0,8-1 8 15,-8 5 0-15,8-4 4 0,-8-1 0 0,10 6-4 0,-10-5 0 16,0 4-4-16,0-5 0 0,0 6 0 0,0-1-4 0,0-4-4 16,0 5-4-16,0-6 0 0,0 1-4 0,0 4 0 0,0-5-4 15,0 1-8-15,0-5 0 0,0 5 0 0,0 0 0 0,0-5-8 0,0-1 0 16,0 0-8-16,0 2-12 0,0-6-16 0,0 4-20 0,-10-4-20 15,10 0-20-15,-8 5-28 0,8-10-20 0,-8 5-28 0,0 0-72 16,-2-4 16-16,2-2 48 0,-9 6 36 0,9-4 24 0</inkml:trace>
          <inkml:trace contextRef="#ctx0" brushRef="#br0" timeOffset="72333.6505">6851 9630 91 0,'0'0'104'0,"-10"-4"-12"0,10-1-12 0,-8 0-20 0,8-4-4 0,-8-1 0 16,8 1-4-16,0-1-4 0,0 0-4 0,0-4 0 0,0 4-4 16,0-4 0-16,8 4 0 0,-8-4 0 0,8 4-4 0,-8-4-8 15,10 4 0-15,-2 1 0 0,0-1-12 0,2 6 0 0,-2-6-4 16,0 5 0-16,9 5 4 0,-8-4 0 0,-1 4-4 0,1 4 4 0,-1-4-4 15,10 5-4-15,-10 0 4 0,0 0-4 0,2 4 0 0,-2 1 0 16,0-1-4-16,0 0 0 0,-8 6 4 0,9 0-4 0,-9-1-4 16,8 5 4-16,-8 0-4 0,-8 1 0 0,8 3 0 0,-9 2 0 0,9-2 0 15,-8-4 0-15,0 10 4 0,-10-10-4 0,10 6 0 16,0-2 0-16,-10 2 0 0,10-6 0 0,-1 0 0 0,1 0 0 0,-9-5 0 16,8 1 0-16,1-5 0 0,8-1 0 0,-8-5-8 0,-2 2 4 15,10-6 8-15,-8 4-4 0,8-8-24 0,0-2 24 0,0 6 0 16,0-9 0-16,0 5 0 0,0-6 0 0,8 0 0 0,-8 1 0 15,10-1 0-15,-10 1 0 0,8-1 4 0,0 1 0 0,1-1 0 16,-1 1 4-16,1 3 0 0,-1 2 8 0,1-1 4 0,-1 5 8 0,0 0 8 16,10 0 12-16,-10 5 4 0,2-1 8 0,6 2 0 0,-8 3 0 15,1 1 0-15,8-1-8 0,-8 1 0 0,7-1 0 0,2 1 0 16,-10 4 0-16,10 1-8 0,-2-6-4 0,1 5 0 0,-8 0-20 16,8-4-20-16,-1 0 0 0,2 4 0 0,0-4 0 0,-10 1 0 15,9-8 0-15,-1 7 0 0,-6-5 0 0,6 0 0 0,-8-5 0 0,10 0 0 16,-10 0 0-16,1-10 0 0,0 5 0 0,-1-9 0 15,1 4 0-15,-1-9-8 0,0 5-92 0,-8-6-28 0,0-3-32 0,0-2-36 16,0 2-56-16,0-6-56 0,0 5 56 0,-8-5 48 0,0-1 36 0,-1 7 32 16,-8 0 28-16</inkml:trace>
        </inkml:traceGroup>
        <inkml:traceGroup>
          <inkml:annotationXML>
            <emma:emma xmlns:emma="http://www.w3.org/2003/04/emma" version="1.0">
              <emma:interpretation id="{A3E7D094-AB72-41E9-8A16-F59278DBAB2E}" emma:medium="tactile" emma:mode="ink">
                <msink:context xmlns:msink="http://schemas.microsoft.com/ink/2010/main" type="inkWord" rotatedBoundingBox="22384,14144 22671,14128 22703,14697 22416,14713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1" timeOffset="134301.6861">9170 9568 39 0,'0'5'116'0,"0"-5"-8"0,0 0-8 0,0 0-20 0,8-5-4 15,-8 1 4-15,8-1 0 0,2-5-8 0,-10 0-4 0,8 1 0 16,0-5-8-16,1 4-8 0,-1-3-4 0,1-3-4 0,8-3-4 16,-9 0 0-16,10 0 4 0,-10 0-8 0,0-6 4 0,10 6-4 0,-10 0-4 15,9-4 8-15,-8 3-24 0,-1 1 20 0,1 0 0 16,-1 5-4-16,0-6 0 0,2 6-4 0,-2-1-4 0,0 5-4 0,-8 1-4 15,8-1 0-15,-8 6 0 0,10-1-4 0,-10 5 4 0,0 0 0 16,8 5 0-16,-8-5 0 0,0 9-4 0,0 1-4 0,0 0 0 16,0 4 0-16,0 0 0 0,0 0 0 0,0 6 0 0,0-1 0 0,8-1-4 15,-8 8 0-15,0-3 0 0,0 2 0 0,0-2 0 0,-8 1 0 16,16 0-4-16,-16 5-4 0,8-10 4 0,0 5 4 0,0 0-8 16,0 0 0-16,0 0-4 0,0-5-12 0,0 0-16 0,0 1-16 15,0-6-20-15,0 1-12 0,0-2-4 0,0-2-20 0,0-2-8 16,0 0-16-16,0-4-8 0,0 0-60 0,0 0-28 0,0-5 44 15,0 4 36-15,0-8 28 0</inkml:trace>
        </inkml:traceGroup>
        <inkml:traceGroup>
          <inkml:annotationXML>
            <emma:emma xmlns:emma="http://www.w3.org/2003/04/emma" version="1.0">
              <emma:interpretation id="{C049A676-3791-4EFD-A05E-4C0728FF4121}" emma:medium="tactile" emma:mode="ink">
                <msink:context xmlns:msink="http://schemas.microsoft.com/ink/2010/main" type="inkWord" rotatedBoundingBox="23040,14251 24301,14179 24365,15295 23104,15367"/>
              </emma:interpretation>
              <emma:one-of disjunction-type="recognition" id="oneOf17">
                <emma:interpretation id="interp29" emma:lang="" emma:confidence="0">
                  <emma:literal>pkt</emma:literal>
                </emma:interpretation>
                <emma:interpretation id="interp30" emma:lang="" emma:confidence="0">
                  <emma:literal>plut</emma:literal>
                </emma:interpretation>
                <emma:interpretation id="interp31" emma:lang="" emma:confidence="0">
                  <emma:literal>plot</emma:literal>
                </emma:interpretation>
                <emma:interpretation id="interp32" emma:lang="" emma:confidence="0">
                  <emma:literal>put</emma:literal>
                </emma:interpretation>
                <emma:interpretation id="interp33" emma:lang="" emma:confidence="0">
                  <emma:literal>pat</emma:literal>
                </emma:interpretation>
              </emma:one-of>
            </emma:emma>
          </inkml:annotationXML>
          <inkml:trace contextRef="#ctx0" brushRef="#br1" timeOffset="134778.4824">9826 9665 91 0,'8'0'116'0,"2"4"-12"16,-2 1 0-16,-8-1-20 0,8 2 0 0,0-1 0 0,2-1 0 0,-2 6-8 15,0 4-8-15,1-5-8 0,-1 6-4 0,1-1-4 0,0 5-4 16,-1 1-4-16,8 4 0 0,-6-5-4 0,-2 6 0 0,0-2-4 16,2 6-8-16,-2-5 0 0,0 4-4 0,1 1-8 0,-1 0 0 15,-8 4-4-15,8-4 0 0,-8 0 0 0,0 5-4 0,9-5 0 16,-9-6-4-16,0 5-4 0,0-2 4 0,0 2-4 0,0-9 0 0,0 0 4 15,0 1-4-15,0-7 0 0,0-2-4 0,0-2 0 0,-9 1 0 16,9-10-4-16,0 0 0 0,-8-5-4 0,8 0-4 0,-8-4 0 16,8-6-4-16,-9 1-4 0,1-6-4 0,0-3-4 0,-2-2 0 15,2-3 0-15,0-5 8 0,-2-2 8 0,2-3 0 0,0 0 4 16,0 5 0-16,-1-6 4 0,0-4 4 0,9 4 4 0,0 1-4 16,0 0 8-16,0 0 0 0,0 4-4 0,9 1 4 0,-9-2 0 0,9 7 4 15,-1 4 0-15,8 0 0 0,-6 0 0 0,-2 5 0 0,10 4 0 16,-10 1 0-16,9 4-4 0,-9 1-4 0,9 4 4 0,-8 0 0 15,7 0-4-15,-6 5 4 0,-2 5 0 0,0 0 0 0,1 5 0 16,0-6 0-16,-1 6-4 0,-8 4 0 0,0 1 0 0,0-1-4 16,0 5 4-16,0-4 0 0,0 4 0 0,-8 0-4 0,-1-5-8 0,0 5-12 15,1-4-8-15,0-1-24 0,-2 1-20 0,2-5-20 0,0-1-16 16,-1-4-44-16,-8 0-36 0,9-1 20 0,-1-4 36 0,1-4 24 16</inkml:trace>
          <inkml:trace contextRef="#ctx0" brushRef="#br1" timeOffset="135406.8017">10185 9368 31 0,'8'-15'116'0,"0"5"-4"0,-8 1-8 15,8-1-32-15,-8 1-4 0,10 3-4 0,-10 2 0 0,0-6-4 16,0 10-4-16,8-6 4 0,-8 6 0 0,0 0-4 0,0 0-4 0,8 0-4 16,-8 6-4-16,0 4-4 0,0-6-4 0,0 6 0 0,9-1 0 15,-9 6-4-15,0-1 0 0,0 1 4 0,8 4-4 0,-8 0-4 16,0 1-8-16,0 3 0 0,8 1-8 0,-8 0 0 0,0 5 0 15,10-5-8-15,-10 4 4 0,8-3-8 0,-8-2 4 0,8 2-4 16,-8-2-4-16,8-3-4 0,2-1 0 0,-10-4-12 0,8-1-8 16,0 1-4-16,1-6-4 0,-9-5-4 0,9 2 4 0,-1-2 0 0,1-8-4 15,-1 4 4-15,-8-10 0 0,8 1 4 0,1-1 4 0,0 0 8 16,-9-5 0-16,8 1 4 0,-8 0 8 0,8-6 4 0,-8 7 4 16,10-7 0-16,-10 5 4 0,0-4 8 0,0 5 12 0,0-1 0 15,8 6 8-15,-8 0 4 0,0-6 4 0,0 10 4 0,0-4 0 16,-8 4-8-16,8 0 0 0,0 0-8 0,0 5-4 0,0 0-4 0,0 0 0 15,0 5 0-15,0 0-4 0,0 0 4 0,0-1 0 0,0 6 4 16,0-5 0-16,0 5 0 0,0 4 0 0,0-4-4 0,0 4 0 16,0-5-4-16,0 6 0 0,8-1-4 0,-8 1 0 0,0-1-4 15,8-5-4-15,-8 6 4 0,9-1-8 0,0-4 8 0,-9-1-8 16,8 0 4-16,9 2-4 0,-9-6-4 0,0-1 8 0,10 2-4 0,0-6 0 16,-2 0 0-16,1 0 0 0,0-10-4 0,0 5 0 0,1-6 0 15,8 2-12-15,-10-5 4 0,1 0-4 0,9 0 0 0,-10-5 0 16,2-1 4-16,8 1 0 0,-10-5 0 0,2 0 0 0,-10 0 8 0,9 5-4 15,-9-5 4-15,0-1 0 0,2 7 0 0,-2-1 4 16,0 0 0-16,-8-1-4 0,0 1 0 0,10 0 4 0,-10 4 0 0,0 1-4 16,-10-1 4-16,10 6 0 0,0-5 4 0,0 4-4 0,-8 1-4 15,8-1 4-15,0 1 0 0,0-1 4 0,0 0 0 0,0 6-8 16,0-7 4-16,-8 7 0 0,8-1 4 0,0 5 4 0,0-5-4 0,0 5 4 16,0 0 4-16,0 0 4 0,0 5 4 0,0 0 4 15,0 5 0-15,0-1 4 0,0 1 4 0,0 4-4 0,0 1 0 0,0-1 0 16,0 5-4-16,0 0 0 0,0 0 0 0,8 6-4 0,-8-2-4 15,0 2 0-15,0 3-4 0,8-4-4 0,2 5 0 0,-10-1 0 16,8 1 0-16,-8 0 0 0,8 0-4 0,1-5-4 0,-1 0 0 16,1 5-4-16,-1-10 0 0,-8 5-4 0,9-5-12 0,-1-4-12 15,0-1-20-15,2 1-8 0,-10-6-12 0,8-5-12 0,-8 2-16 0,8-6-16 16,-8 0-24-16,10-6-16 0,-10 2-28 0,0-11-44 0,0 6 12 16,-10-5 40-16,10-1 36 0,0-4 28 0</inkml:trace>
          <inkml:trace contextRef="#ctx0" brushRef="#br1" timeOffset="135575.3504">10798 9434 71 0,'0'0'172'0,"-8"0"-8"0,8 5-4 0,0 0-32 15,0 0-4-15,8-5-4 0,-8 4 0 0,0-4-8 0,9 5-4 16,-1 0-4-16,-8-5-8 0,8 5-8 0,0-5-4 0,2 4-8 0,-2-4-4 16,10 0 0-16,-10 0-12 0,9 0-12 0,0 5-4 15,-9-5-20-15,9 0-24 0,1 0 0 0,-10 0 0 0,10 0 0 0,-2-5 0 16,-8 5 0-16,10 0 0 0,-10 0-4 0,1 0-84 0,-1 0-52 15,0-4-20-15,2 4-52 0,-2 0-84 0,-8-5-4 0,8 5 52 16,-8 0 48-16,0 0 40 0,0-5 28 0,0 0 28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17.9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231 124 11 0,'-13'0'104'15,"13"-9"-8"-15,-15 9-8 0,15-7-24 0,-13 0-4 0,13 7 0 0,-13-9 0 16,13 9-4-16,-13-8 0 0,-2 8-4 0,15-6 0 0,-13 6-4 16,0 0-4-16,13 0 0 0,-15 0-4 0,15 0 0 0,-13 0-8 15,0 0-8-15,13 0 0 0,-15 6 0 0,15-6-4 0,-13 8 0 16,13 1-4-16,-13-2 0 0,0 9 0 0,13-9-4 0,0 9 0 15,-15-2 0-15,15-6-4 0,0 7 0 0,-13 8 0 0,13-7-4 0,0-1 0 16,0 1 0-16,0-2 0 0,0 3-4 0,0-2 4 16,13-1-8-16,-13 2 4 0,0-2 0 0,15-5 0 0,-15 6 0 0,13-7 0 15,0-1 0-15,-13 1 0 0,13-2 0 0,2-6 0 0,-2 9 0 16,0-9 0-16,2 0 0 0,-2 0 0 0,0-9 0 0,2 9 0 16,-2-6 0-16,0-2 0 0,0-7 0 0,2 6 0 0,-15-6 0 0,13 1-4 15,-13-9 4-15,13 7 0 0,-13 2 4 0,0-9-8 0,15-1 4 16,-15 1 0-16,0 0 0 0,-15 8 0 0,15-7 0 15,0 6-4-15,-13-7 8 0,13 7-8 0,-13-7 4 0,13 9 0 0,-15 5 4 16,2-6 0-16,0 8-4 0,13-1 0 0,-13 2 0 0,-2-3 0 16,2 9 0-16,0 0 0 0,13 0 0 0,-15 9 0 0,2-3 0 15,13 2-4-15,-13-1 4 0,13 8 0 0,0-6-4 0,-15 5 4 0,15 1 0 16,0-7 0-16,0 15 0 0,0-7 0 0,0 0 0 0,0-2 0 16,15 2 4-16,-15-1-4 0,0 0 4 0,13-7-4 0,0 7 0 15,-13-7 0-15,15 8 4 0,-2-9 0 0,0 0-4 0,2 2 4 16,-2-9-4-16,0 8 4 0,0-8 8 0,2 6 0 0,-2-6 0 15,15 0 4-15,-15 0 4 0,0 9 0 0,2-9 0 0,-2 0 4 0,0 0 4 16,0 0 4-16,2-9 0 0,-2 9 0 0,-13 0 0 0,13 0 0 16,2 9 0-16,-2-9-4 0,-13 0-4 0,12 7 0 0,4 0-4 15,-3-7-4-15,-13 9 0 0,12-9-8 0,1 7 0 0,3 0 0 16,-16 0 0-16,12-7-4 0,1 9-8 0,2-3 0 0,-15 3-12 16,13-9-24-16,0 0-16 0,2 8-12 0,-2-8-24 0,0 0-20 0,0 0-28 15,2-8-20-15,-15-1-60 0,13 3-24 0,0-3 44 0,2-5 40 16,-2-2 32-16,0 2 20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34.0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20-10 115 0,'0'0'176'0,"0"0"-4"0,13 0-8 0,-13 0-16 0,0 0 4 0,0 0 0 0,0 7-4 16,0-7-12-16,13 0-20 0,-13-7-12 0,0 7-12 0,0 0-8 16,-13 0-12-16,13 0-12 0,0 0-12 0,0 0-8 0,0 0-8 15,0 0-8-15,0 0-16 0,0 0-16 0,0 0-24 0,0 0-32 16,0 0-48-16,0 0-48 0,0 0-56 0,0 0-96 0,0 0 16 16,-13 0 56-16,13 0 40 0,-15 0 44 0,15 0 24 0,-13 0 28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1.7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8C9F7A4-FCBA-4C89-9372-670A9B530DDA}" emma:medium="tactile" emma:mode="ink">
          <msink:context xmlns:msink="http://schemas.microsoft.com/ink/2010/main" type="inkDrawing" rotatedBoundingBox="3590,3085 5349,5646 3704,6776 1945,4214" semanticType="callout" shapeName="Other">
            <msink:sourceLink direction="with" ref="{67C2190C-EA04-4FDF-886E-491FBDB76515}"/>
            <msink:destinationLink direction="with" ref="{67742385-4B53-4053-8724-400CD3453161}"/>
            <msink:destinationLink direction="with" ref="{E1F99D88-790E-4AD7-8CF5-5F77D8EA548B}"/>
          </msink:context>
        </emma:interpretation>
      </emma:emma>
    </inkml:annotationXML>
    <inkml:trace contextRef="#ctx0" brushRef="#br0">56 291 43 0,'0'-16'80'0,"0"2"-16"0,0-2 0 0,0 9-24 0,0-9-4 15,0 1 0-15,0 7-4 0,0-7 0 0,0 7 0 0,0-7 0 0,0 8 4 16,0-9-4-16,0 9 4 0,0-9 0 0,0 8 4 16,0-7 0-16,0 8 4 0,0-8 4 0,0 7 4 0,0-8 0 0,0 9-8 15,0-2 8-15,0 2-4 0,0 0 4 0,0-1-4 0,0 1 4 16,0 7-8-16,0-8 0 0,0 8 0 0,0 0-4 0,0 0-4 15,0 0-4-15,0 0 0 0,0 0-8 0,0 8 4 0,0-1-8 0,0 1 0 16,0 6 0-16,0-5-4 0,0 7 0 0,0-1-4 0,0 0-4 16,0-1 0-16,0 10 0 0,0-3 4 0,0 11-4 15,0-1 0-15,0 0 0 0,13 6 0 0,-13-6 0 0,0 6-4 0,0 3 0 16,0 5 0-16,15 1 0 0,-15 0 0 0,0 1 0 0,0 5-4 16,0 2 0-16,0 0 0 0,0 0 0 0,0-1 0 0,0 8 0 15,0-7 0-15,0 6 0 0,0-6 0 0,0 0 0 0,0 0 0 0,0-1 0 16,-15 1 4-16,15-2 0 0,0 2-4 0,0 0 4 0,0-8 0 15,-13 7-4-15,13-7 4 0,0 0-4 0,0 1 0 0,0-10 0 16,0 9 0-16,-13-8 0 0,13 1 0 0,0-2-4 0,0-5 4 16,0 5 0-16,0-6 0 0,0-8 0 0,0 7 0 0,0-7 0 15,0 0-4-15,0 0 4 0,0-1-4 0,0 2 4 0,0-8 0 0,0-1 0 16,0 1-8-16,0-2 4 0,0-5-24 0,0-2 24 0,0 0-4 16,0 2-8-16,0-1 0 0,0-8-8 0,0 0-12 0,0 0 0 15,0 0-8-15,0 0-8 0,0-8-8 0,0-1 4 0,0 2-16 16,-15 0-4-16,15-9-12 0,0 0-12 0,0 2-4 0,-13-10-16 15,13 0-44-15,0 2-24 0,-13-8 32 0,13 0 32 0,0-9 16 16</inkml:trace>
    <inkml:trace contextRef="#ctx0" brushRef="#br0" timeOffset="952.4535">559 2179 75 0,'0'0'92'0,"0"0"-8"0,0 0-4 0,13 0-20 16,2 0 0-16,-15 0 0 0,13 0 4 0,0 0 8 0,15 0 4 16,-15 0 4-16,15 0-8 0,-15 0-4 0,28 0-4 0,-13 0 0 15,11 0-4-15,-11 0 0 0,13 0-8 0,12 0 0 0,-12 0-4 0,0 0-4 16,13 0 4-16,0 0-8 0,2 0-8 0,-2 0 0 0,13-7-8 15,-11 7-4-15,11-7-4 0,-13-1 0 0,0 8-4 0,15-8-4 16,-15 0 0-16,0 1 0 0,15-1-4 0,-15 8 0 0,0-9 0 16,0 3-4-16,2-2-4 0,-2 8-4 0,0 0-8 0,-13-8-16 15,0 8-16-15,0 8-8 0,0-8-12 0,-16 8-16 0,3-8-16 0,0 6-12 16,-15 3-16-16,13-1-32 0,-26-8-72 0,15 7 40 0,-15 1 28 16,0-8 36-16,0 8 20 0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33.6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B9F31E7-A914-4071-A055-6A8A4769489E}" emma:medium="tactile" emma:mode="ink">
          <msink:context xmlns:msink="http://schemas.microsoft.com/ink/2010/main" type="inkDrawing" rotatedBoundingBox="797,919 930,1551 549,1631 416,1000" semanticType="callout" shapeName="Other"/>
        </emma:interpretation>
      </emma:emma>
    </inkml:annotationXML>
    <inkml:trace contextRef="#ctx0" brushRef="#br0">82 248 31 0,'0'-7'84'0,"0"-8"-12"0,0 7-8 15,0 0-40-15,0 1 12 0,0-2 0 0,13-5-4 0,-13 6 0 16,0 8-4-16,0-8 4 0,0 0-4 0,0 2 0 0,0-3-4 0,0 9-4 16,0-7 0-16,0 0 0 0,0-1 0 0,0 0-4 0,0 1 4 15,0-2 4-15,0 9 0 0,0-13 0 0,0 3 0 0,0 3 4 16,0 0 4-16,0-1 0 0,0 0 0 0,0 1-4 0,0-1 8 0,0 0 0 15,0 8-8-15,13-7 4 0,-13-1 4 0,0 8 0 16,0 0-4-16,0-9 4 0,0 9 0 0,0 0 8 0,0 0-4 16,0 0 0-16,0 0 0 0,0 0 0 0,-13 0 0 0,13 0 0 0,0 0-4 15,0 0-4-15,0 0 4 0,0 9-8 0,0-9 0 0,0 8-4 16,0-1 0-16,0 1-8 0,0 0 0 0,0-1-4 0,0 9-4 16,0-2 0-16,0 9 0 0,-13-7-4 0,13 7 0 0,0-1 0 0,-13 2 0 15,13 6-8-15,-15-6 8 0,15 6-4 0,-13 0 4 16,13-6 0-16,-13 6-4 0,13-7 4 0,-15 7-4 0,15-7 0 0,0 0 0 15,-13-7 0-15,13 7 0 0,0 0 0 0,0-8-4 0,0-7 0 16,0 7 0-16,0 0 4 0,0-7 0 0,0-1 0 0,13 1 0 16,-13 1 0-16,15-3 0 0,-15-6 0 0,13 8 0 0,0-8 0 15,-13 0 0-15,15 8 0 0,-2-8 0 0,0 0 4 0,0 0-4 16,15 0 0-16,-15 0-4 0,2 0 8 0,-2 0 0 0,15 0 0 0,-15 0 0 16,0-8-4-16,0 8 4 0,15 0 0 0,-15 0-4 0,2 0 0 15,-2-8 0-15,0 8-4 0,2 0-8 0,-2-6-12 0,0 6-8 16,2 0-8-16,-15 0-16 0,0 0-8 0,13-9-12 0,-13 9-16 15,0 0-24-15,0-8-16 0,0 8-4 0,0 0-40 0,0-7-44 16,0-1 20-16,0 8 40 0,-13-8 28 0,13 1 28 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33.8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E1B92C4-9768-4B6F-B439-40FE1BB40C25}" emma:medium="tactile" emma:mode="ink">
          <msink:context xmlns:msink="http://schemas.microsoft.com/ink/2010/main" type="inkDrawing" rotatedBoundingBox="847,1842 881,1308 930,1311 896,1845" semanticType="callout" shapeName="Other"/>
        </emma:interpretation>
      </emma:emma>
    </inkml:annotationXML>
    <inkml:trace contextRef="#ctx0" brushRef="#br0">367 355 43 0,'0'-7'124'0,"0"7"-4"0,0 0-8 0,0 0-24 16,0 0-4-16,0 0 0 0,0 0 0 0,0 0-8 0,0 0-4 15,0 0 0-15,0 0-8 0,0 0 4 0,0 7 0 0,0-7-4 0,0 8-8 16,0-8-4-16,0 8-4 0,0 0 0 0,0 8-4 0,0-10 0 16,0 10-8-16,0 0-4 0,0-2 4 0,0 8-4 0,0 2 0 15,-13-1 0-15,13 0-8 0,0 0-8 0,0 0 0 0,-13 0 0 16,13 1-4-16,0 6-4 0,0-7 0 0,0 0-4 0,0-1 0 16,-15-6-4-16,15 7-8 0,0 1 0 0,0-11-8 0,0-4-8 0,0 5-8 15,0 2-8-15,0-9-12 0,0 2-8 0,0-3-12 0,0 2-12 16,15-8-16-16,-15 0-12 0,0 8-12 0,0-8-12 0,0 0-48 15,0 0-32-15,13 0 32 0,-13-8 32 0,13 8 36 0,-13-8 20 16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3.1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B1878B-B6FD-4E04-AC3B-A6E4DA00B66C}" emma:medium="tactile" emma:mode="ink">
          <msink:context xmlns:msink="http://schemas.microsoft.com/ink/2010/main" type="inkDrawing" rotatedBoundingBox="3568,2004 3644,4228 3617,4229 3542,2005" semanticType="callout" shapeName="Other">
            <msink:destinationLink direction="with" ref="{F112438F-A86D-4C7E-B67C-05BC27563335}"/>
          </msink:context>
        </emma:interpretation>
      </emma:emma>
    </inkml:annotationXML>
    <inkml:trace contextRef="#ctx0" brushRef="#br0">-7-5 63 0,'0'-7'92'15,"0"7"-8"-15,0 0-4 0,0 0-24 0,0 0 0 0,0 7 4 16,0-7-4-16,0 8 0 0,0-1 0 0,0 1 0 0,0 8 0 0,0 0 0 16,0-2 0-16,0 1-4 0,0 1 0 0,0 13 0 15,0-5 0-15,0 15-4 0,0-1-4 0,0 0 0 0,0 16-4 0,0-8-8 16,0 15 0-16,0-1-8 0,0 2 0 0,15 15-4 0,-15-9-4 16,0 9 0-16,13 0-4 0,-13 6 0 0,0 1 0 0,13-7-4 15,-13 6 0-15,0 2-4 0,0-8 4 0,0-1 0 0,0 0 0 0,13 1-4 16,-13-8 0-16,0-1 0 0,0-6-4 0,0-9 0 0,0 8 0 15,0-15 0-15,0 0 0 0,0 0-4 0,0-8 4 0,0-8-12 16,15 2-4-16,-15-2-12 0,0-15-8 0,0 8-8 0,0-8-4 16,0-7-16-16,0-1-4 0,0-7-12 0,13 0-4 0,-13 0-8 15,0-15-4-15,0 8 0 0,0-9-48 0,-13-7-40 0,13 0 20 16,0-8 36-16,-15-6 28 0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3.7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C80B35A-4FF1-47C0-B6CA-7085297DD7F8}" emma:medium="tactile" emma:mode="ink">
          <msink:context xmlns:msink="http://schemas.microsoft.com/ink/2010/main" type="inkDrawing" rotatedBoundingBox="4850,272 8216,2960 6918,4585 3553,1897" semanticType="callout" shapeName="Other">
            <msink:sourceLink direction="with" ref="{67C2190C-EA04-4FDF-886E-491FBDB76515}"/>
          </msink:context>
        </emma:interpretation>
      </emma:emma>
    </inkml:annotationXML>
    <inkml:trace contextRef="#ctx0" brushRef="#br0">-4 382 7 0,'0'-23'88'0,"0"8"-4"0,13 8-4 0,-13-9-32 15,13 8-4-15,0 0-4 0,-13 8 0 0,15-8 0 0,-2 8 0 16,0 0 0-16,2-6 4 0,-2 6 0 0,15-9 0 0,-2 2 0 15,2 0-4-15,13 7 0 0,0-16 0 0,-3 9 4 0,3-2 0 16,15-4-8-16,11 4-4 0,-13-6 4 0,15-1-8 0,-2 1-4 0,2 0-4 16,13 0-4-16,-2-1-4 0,2 0 0 0,0 2-4 0,13-9-4 15,0 16 4-15,-13-9-4 0,13 0 0 0,0 10-4 0,-1-3 4 16,3 1-4-16,-2 1 8 0,-15 7-4 0,17 0-4 0,-17 0 0 0,2 7 0 16,0 1 0-16,-15-8 0 0,15 9 0 0,-13 5 0 15,-15-6 0-15,15-1 0 0,-15 9 0 0,-13-9 0 0,13 9 0 0,-13-10 4 16,0 11-4-16,0-10-4 0,-3 9 4 0,3-1-16 0,0-8 20 15,-13 9-4-15,13-1 0 0,-15-7 0 0,2 7 0 0,0 0 4 16,-2 1-4-16,2-2 4 0,-2 2 0 0,-11 0-4 0,11-2 0 0,-11 9 4 16,-2-7 0-16,0-1 0 0,0 8 0 0,2-7 0 0,-2 8 0 15,0-2 4-15,2 0 0 0,-2 1 4 0,-13 0 4 0,13 1 4 16,-13 5 8-16,15 3 4 0,-15-2-4 0,13 0 4 0,-13 10-4 16,0 4-4-16,13-5 4 0,-13 7 0 0,15 7-8 0,-15-7 4 15,0 8 0-15,0-1 0 0,0-1 0 0,13 3-4 0,-13 6-4 16,0 0 0-16,0 1 4 0,0-1-4 0,0 0 0 0,0-1-4 15,0 2 4-15,0-1 0 0,0 1-4 0,0 6 0 0,-13-6-4 0,13-2 0 16,0 9 4-16,-15 1 0 0,15-10-8 0,0 9 4 0,-13-8 0 16,13 0 0-16,0 1 0 0,-13-2-4 0,13-5 4 0,0 7-4 15,-15-10 4-15,15 1 0 0,0-7-4 0,0 2 0 0,0-3 0 0,0-8 0 16,0 2 0-16,0-1-4 0,0-9-16 0,0 4 16 16,0-12 0-16,0 2 0 0,0-7-4 0,0 0-12 0,0 0-20 15,-13-10-24-15,13 2-28 0,-13-8-24 0,13 0-36 0,-15-8-24 0,2 2-44 16,0-3-56-16,-2-6 44 0,-11-9 44 0,-2 10 32 0,2-9 28 15,-15 0 28-15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4.0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671E87-06D8-4E53-8B63-BA0BF5759315}" emma:medium="tactile" emma:mode="ink">
          <msink:context xmlns:msink="http://schemas.microsoft.com/ink/2010/main" type="inkDrawing" rotatedBoundingBox="3942,4062 6248,3888 6254,3978 3949,4152" semanticType="underline" shapeName="Other">
            <msink:destinationLink direction="with" ref="{E1F99D88-790E-4AD7-8CF5-5F77D8EA548B}"/>
            <msink:destinationLink direction="to" ref="{4720213C-B417-4F96-A137-0B8BFCFC17A8}"/>
            <msink:destinationLink direction="with" ref="{1CA7793E-B399-479B-B521-DFA377DEE5EE}"/>
          </msink:context>
        </emma:interpretation>
      </emma:emma>
    </inkml:annotationXML>
    <inkml:trace contextRef="#ctx0" brushRef="#br0">-2 116 11 0,'0'7'104'0,"12"-7"-8"0,-12 8-8 0,0-8-16 0,13 0-4 16,2 8 4-16,-2-8 8 0,0 7 0 0,2 0 4 0,11-7-8 15,-13 9 0-15,15-3-8 0,0-6 4 0,-2 0-4 0,15 0 0 16,-13 8-4-16,13-8 0 0,0 0-4 0,13 0-4 0,-13-8-8 15,13 8-8-15,0-6-8 0,0-3-4 0,0 2-8 0,2 0-4 16,11-1 0-16,2 0-4 0,-2 1 0 0,2-1-4 0,-2 0-4 0,15-7 4 16,-13 7-4-16,10 0-4 0,-10 1 4 0,13-1-8 0,-2 0 4 15,-11 1 0-15,-2 0-12 0,2-2-12 0,-2 2-8 0,2 7-12 16,-2-7-16-16,-11 7-16 0,-2 0-20 0,-13-9-24 0,13 9-16 16,-13 0-28-16,-13 0-56 0,11 0 12 0,-11 9 40 0,-15-9 28 15,15 0 28-15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5.3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742385-4B53-4053-8724-400CD3453161}" emma:medium="tactile" emma:mode="ink">
          <msink:context xmlns:msink="http://schemas.microsoft.com/ink/2010/main" type="inkDrawing" rotatedBoundingBox="3148,2896 3711,1904 3766,1935 3203,2927" semanticType="callout" shapeName="Other">
            <msink:sourceLink direction="with" ref="{58C9F7A4-FCBA-4C89-9372-670A9B530DDA}"/>
          </msink:context>
        </emma:interpretation>
      </emma:emma>
    </inkml:annotationXML>
    <inkml:trace contextRef="#ctx0" brushRef="#br0">584-5 15 0,'0'0'92'0,"-15"0"-4"0,15 0-12 0,-13 0-24 0,13 6 0 15,-13 5 0-15,0-5-4 0,-2 1-4 0,2 9 0 0,13-1 0 0,-13 0 0 16,-15 0 0-16,15 9 0 0,-2 6-4 0,2-8 0 0,0 10 0 16,-15 5 0-16,15 2-8 0,-15-8 0 0,15 15-4 0,-15-9-24 15,2 9 16-15,-2-7 0 0,15 7-4 0,-15-8-4 0,2 9-4 16,11-9 0-16,-11 7 0 0,13-6-4 0,-15-9 0 0,15 8 0 16,-2-7 0-16,2-1-4 0,0-8-12 0,-2 3-16 0,2-10-24 0,13 7-16 15,-13-15-8-15,13 9-8 0,0-8-40 0,0-8-56 0,0 8 12 16,0-8 36-16,0-8 24 0</inkml:trace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4.9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1F99D88-790E-4AD7-8CF5-5F77D8EA548B}" emma:medium="tactile" emma:mode="ink">
          <msink:context xmlns:msink="http://schemas.microsoft.com/ink/2010/main" type="inkDrawing" rotatedBoundingBox="3241,5405 4047,4307 4160,4390 3354,5488" semanticType="callout" shapeName="Other">
            <msink:sourceLink direction="with" ref="{58C9F7A4-FCBA-4C89-9372-670A9B530DDA}"/>
            <msink:sourceLink direction="with" ref="{92671E87-06D8-4E53-8B63-BA0BF5759315}"/>
          </msink:context>
        </emma:interpretation>
      </emma:emma>
    </inkml:annotationXML>
    <inkml:trace contextRef="#ctx0" brushRef="#br0">691 15 35 0,'15'-7'96'0,"11"7"-8"16,-13-9-4-16,2 9-20 0,-2 0 4 0,-13 9 4 0,13-9 8 15,2 7-4-15,-15 0 4 0,13 1-4 0,-13-1-8 0,0 1-4 16,-13 7 0-16,13 1-8 0,-15 1 0 0,2 5-8 0,13-1-4 0,-28 2-4 16,15 9 0-16,0-10-12 0,-15 17-4 0,2-10-4 0,-2 11-4 15,0-3 0-15,3 2-4 0,-16-1 0 0,13 7-4 0,-13 2 0 16,0-1-4-16,15-1 4 0,-15-6 0 0,0 7-8 0,13 0 4 15,-11-2-4-15,11 3 0 0,-13-7 4 0,13-2-4 0,2-9 0 16,-2 10-4-16,15-9 0 0,-15-7-24 0,15 0 8 0,0-8-16 16,-2 8-16-16,2-15-20 0,13 0-24 0,-13-8-16 0,13 0-8 0,0-8-48 15,0-8-40-15,0 1 24 0,0-7 36 0,13-10 32 0,-13 1 20 16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5.9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37A4F7-4B84-415C-98E2-E244DD8258A9}" emma:medium="tactile" emma:mode="ink">
          <msink:context xmlns:msink="http://schemas.microsoft.com/ink/2010/main" type="inkDrawing" rotatedBoundingBox="5642,3061 6956,1730 7056,1829 5742,3159" semanticType="callout" shapeName="Other"/>
        </emma:interpretation>
      </emma:emma>
    </inkml:annotationXML>
    <inkml:trace contextRef="#ctx0" brushRef="#br0">10 1337 71 0,'0'0'100'15,"-15"0"-8"-15,15 0-8 0,0-8-20 0,0 8-4 0,0-8-4 0,15-1-4 16,-15 3 0-16,0-2-4 0,0 1 0 0,0-1 0 0,0-8 0 15,13 2 0-15,-13-1 0 0,13-2-8 0,-13-6 0 0,15 9-4 16,11-9 4-16,-11 0-8 0,-2-8 4 0,13 1 0 0,2 0 4 0,0-2-4 16,-2-6 0-16,15 0 0 0,-13-8 0 0,13 8-4 15,0-8-4-15,0 1 0 0,-2-1-4 0,2-9 0 0,0 10-4 16,13-1-4-16,-13-7 0 0,15 7-4 0,-18 0-4 0,18 0 0 0,-15 8 0 16,13-8-8-16,-13 7 4 0,0 9-4 0,-2-8 4 0,17 8 0 15,-30 8-4-15,15-2 4 0,-13 1-4 0,13-1 0 0,-15 10-4 0,-11-2 0 16,11 8 0-16,-11-8-4 0,-2 10 0 0,0 6-4 15,0-9-8-15,-13 9-12 0,0 0-12 0,0 0-20 0,0 0-20 0,0 9-24 16,-13-9-16-16,0 6-28 0,0 2-72 0,-2 0 12 0,-11 7 36 16,11-6 32-16,-11 5 32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03.1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325-2 15 0,'0'0'88'0,"0"0"-16"16,0 0-4-16,-12 0-24 0,12 0-8 0,0 0-4 0,0 0 0 0,0 0 0 15,0 0 4-15,0 0-8 0,0 0 0 0,0 0 0 16,-16 0 0-16,16 0 0 0,0 0 0 0,-13 0 0 0,13 0 0 0,0 0 0 15,-12 6 0-15,12-6 4 0,-13 7 0 0,13-7-4 0,-15 8 0 16,15-8 0-16,-13 8 4 0,0-8 0 0,13 8 0 0,-15 0-8 16,2-1-4-16,0 0 0 0,13 2 0 0,-15-9 0 0,2 6-8 15,0 2 0-15,13-1 4 0,-13 9-4 0,-2-10-8 0,2 4 8 0,13-3 0 16,-13 9-8-16,-2-9 0 0,2 1-4 0,0-1 4 16,13 9 0-16,-15-16 4 0,15 7-4 0,-13 3-4 0,13-4 4 0,0 1-4 15,-13-7 4-15,13 0 0 0,0 8-4 0,0-8-4 0,0 0 0 16,0 0 0-16,0 0 8 0,0 0 0 0,0 0-4 0,0 0 0 15,0 0-4-15,13 0 0 0,-13 0 0 0,0-8 4 0,0 8 0 16,13 0 0-16,-13-7-4 0,0 7 8 0,15 0 0 0,-15-6-4 16,13-4 0-16,-13 3 0 0,13 7 0 0,2-16 4 0,-15 9-4 0,13-1 0 15,-13 1 0-15,13-1-4 0,-13 0 0 0,15 1 4 0,-15-3 4 16,0 4 0-16,13 6-4 0,-13-7 0 0,0-2 4 0,0 9 4 16,0 0 0-16,0-7 4 0,0 7 0 0,0 0 0 0,0 0 4 15,0 0 0-15,0 0 0 0,0 7 0 0,0-7 0 0,0 9 0 16,0-2 0-16,-13-7 0 0,13 6 0 0,0 4 0 0,0-3 0 0,-15-7-4 15,15 8 4-15,0 0-8 0,-13 7-4 0,13-8 4 0,0 1-4 16,0 0 0-16,-13-8-4 0,13 7-8 0,0 3-20 0,0-4-16 16,0-6-20-16,0 7-36 0,0-7-40 0,0 0-76 0,-15 0-24 0,15 8 40 15,0-8 36-15,15 0 32 0,-15 0 24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9.2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CD1CFB-39FF-4EDF-81AB-CD868A0FC39A}" emma:medium="tactile" emma:mode="ink">
          <msink:context xmlns:msink="http://schemas.microsoft.com/ink/2010/main" type="inkDrawing" rotatedBoundingBox="3758,2078 5252,5832 5160,5869 3667,2114" semanticType="callout" shapeName="Other">
            <msink:sourceLink direction="with" ref="{67C2190C-EA04-4FDF-886E-491FBDB76515}"/>
          </msink:context>
        </emma:interpretation>
      </emma:emma>
    </inkml:annotationXML>
    <inkml:trace contextRef="#ctx0" brushRef="#br0">37 59 19 0,'0'-7'88'0,"0"-2"-12"0,0 9-8 0,0-8-24 15,0 8-4-15,0 0 0 0,0-6-4 0,0 6-4 0,0 0 0 16,-13-7 0-16,13 7-4 0,0 0 8 0,0-9 0 0,0 9 4 0,0 0 0 16,-13-7 0-16,13 7 12 0,0 0 0 0,0 0 0 15,0 0-4-15,0-9-4 0,-15 9 0 0,15 0 0 0,0 0-4 0,0 0-4 16,0 0 0-16,0 0-4 0,0 0 4 0,0 0-4 0,0 0-4 15,0 0 4-15,0 0 4 0,0 0 4 0,0 0 4 0,0 9-4 16,0-9 0-16,15 7-4 0,-15 2-8 0,0-2 4 0,13 7-4 0,-13-5-4 16,13 5 0-16,0 2 0 0,-13 7-4 0,15 0-4 0,-2 0 0 15,0 0-4-15,2 8 0 0,-2-2 4 0,0 11-4 0,15-2 0 16,-16 0 0-16,1 0 0 0,3 1-4 0,9 7 4 16,-9-1 0-16,-4 1-8 0,16-8 4 0,-15 16-4 0,15-9 4 0,-15 2-4 15,0-2 0-15,15 1 4 0,-15 0-4 0,15-1-4 0,-15 1 4 16,15-1-4-16,-15 3 0 0,0-2 0 0,15-1 0 0,-15 1 0 15,0 0 0-15,2 0 0 0,11 1 0 0,-11-2 4 0,-2 0-4 0,0 1 4 16,0 0-4-16,15 0 0 0,-15 2 0 0,2-5-4 0,-2 4 4 16,0-1 0-16,2 0 0 0,-2 0 0 0,0-1 0 0,0 1 0 15,2-7 4-15,-2 7-4 0,0-1 4 0,2-7-4 0,-2 9 4 0,0-10-4 16,2 9 0-16,-2-8 0 0,0 1 4 0,0 0-4 16,2 5 0-16,-2-5-4 0,0-8 0 0,2 7 4 0,-2 0 0 0,0-8 0 15,2 1 0-15,-2 9 0 0,0-11 0 0,0 1 0 0,2 2 0 16,-2-9 0-16,0 7 0 0,2 0 0 0,-2-5-4 0,0 4 8 15,2-6-4-15,-2 1 0 0,0 5 0 0,0-6 0 0,2-1 0 16,-2 2 0-16,-13 0 0 0,13 6 0 0,2-7 0 0,-2 1 0 0,-13-2 0 16,13-6 0-16,-13 6 0 0,15 1 0 0,-2 0 0 15,-13 0 0-15,13-9 0 0,-13 9 4 0,15 0-4 0,-2-7 0 0,-13 7 0 16,13-8 0-16,0 8 4 0,-13-7-4 0,15 7 0 0,-15-9 0 16,13 9 0-16,0-7 0 0,-13 7 0 0,15-8 0 0,-2 0 0 15,-13 9 4-15,12-10-4 0,4 2 0 0,-16 0 0 0,13-2 0 0,-1 3 0 16,-12-3 0-16,13 1 0 0,3 1 0 0,-16-9 0 0,12 1 0 15,-12 6-4-15,13-14 4 0,-13 9 0 0,0-2 0 0,15-7 0 16,-15 8 0-16,0-8 0 0,0 0 0 0,0 0 0 0,0 0 0 16,0 0 0-16,0 0 0 0,0 0 0 0,0 0 0 0,0 0 0 15,0 0 0-15,0 0 0 0,0 0 4 0,0 0-4 0,0 0 0 0,0 0 0 16,0-8-4-16,0 8 0 0,0-7-16 0,0 7-8 0,-15-9-16 16,15 3-20-16,0-2-16 0,-13-7-28 0,13 7-16 0,-12-7-28 15,12-1-32-15,-16-7-60 0,3 0-16 0,1 0 52 0,-1 1 40 16,-3-9 36-16,-9 0 20 0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9.5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20213C-B417-4F96-A137-0B8BFCFC17A8}" emma:medium="tactile" emma:mode="ink">
          <msink:context xmlns:msink="http://schemas.microsoft.com/ink/2010/main" type="inkDrawing" rotatedBoundingBox="4765,3377 4825,4021 4787,4025 4727,3381" semanticType="callout" shapeName="Other">
            <msink:sourceLink direction="to" ref="{92671E87-06D8-4E53-8B63-BA0BF5759315}"/>
          </msink:context>
        </emma:interpretation>
      </emma:emma>
    </inkml:annotationXML>
    <inkml:trace contextRef="#ctx0" brushRef="#br0">11 37 31 0,'-13'-9'112'15,"13"2"-8"-15,0 0-4 0,0-2-24 0,0 2 0 0,0 7 4 0,0 0 4 16,0 0 0-16,13 7-4 0,-13 2-4 0,0-2-4 16,0 0-8-16,15 9 0 0,-15-3 0 0,0 4 0 0,0 6 0 0,13-7-4 15,-13 6-4-15,0 1 0 0,13 9-8 0,-13-11-4 0,0 11-4 16,0-2-8-16,0-7 0 0,0 8-8 0,0-1-4 0,0 0-4 15,0-7-4-15,0 8 0 0,15-8 0 0,-15 0-4 0,0 0 0 16,0 0-4-16,0 0-8 0,0-7-4 0,0-2 0 0,0 2-12 0,0-1-12 16,0-7-8-16,13-1-16 0,-13 1-12 0,0-8-8 15,0 0-16-15,0 0-16 0,0 0-8 0,0 0-8 0,-13-8 0 0,13 1-28 16,0-9-36-16,-15 2 0 0,15 5 36 0,0-14 32 0,0 9 24 16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7.8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12438F-A86D-4C7E-B67C-05BC27563335}" emma:medium="tactile" emma:mode="ink">
          <msink:context xmlns:msink="http://schemas.microsoft.com/ink/2010/main" type="inkDrawing" rotatedBoundingBox="3500,4385 4085,4597 3981,4883 3396,4670" semanticType="callout" shapeName="Other">
            <msink:sourceLink direction="with" ref="{5CB1878B-B6FD-4E04-AC3B-A6E4DA00B66C}"/>
          </msink:context>
        </emma:interpretation>
      </emma:emma>
    </inkml:annotationXML>
    <inkml:trace contextRef="#ctx0" brushRef="#br0">1253 179 7 0,'0'-7'96'0,"-15"7"-8"16,15-8-8-16,0 8-24 0,-13-8-4 0,13 8 0 0,0-8-4 16,0 8-4-16,0 0-4 0,-13 0-8 0,13 0-4 0,0-8-8 0,0 8 0 15,0 0-4-15,0 0 4 0,-15 8 0 0,15-8 0 16,0 8 0-16,0 0 4 0,0 0-4 0,0 8-4 0,0-10-4 0,-13 2 4 15,13 0 0-15,0 7-4 0,0-7-4 0,0 7 0 0,-13-1-4 16,13-6 0-16,0 8 0 0,0-9 0 0,0 9 0 0,0-9-4 16,0 2 4-16,0-2 0 0,13 0-8 0,-13-7 4 0,0 8 4 15,13-8 4-15,2 0-4 0,-15 0-4 0,13 0-4 0,-13 0 0 16,13-8 0-16,2 1 4 0,-2 0 4 0,0-2-4 0,0-5 4 0,2 5-4 16,-2-5 0-16,-13 5-4 0,13-5 0 0,-13-2 4 0,0 1 4 15,15 0-4-15,-15-1 4 0,0 1-4 0,0 0-4 0,0-1 8 16,0 8-4-16,-15-6-4 0,15 5 8 0,-13-5-8 0,13 7 8 15,-13-2-4-15,13-4 0 0,-15 13-4 0,2-11 8 0,0 5 0 16,13 6-4-16,-13-8 0 0,-2 8 0 0,2 0 0 0,0 0 0 16,-2 0 0-16,2 0-4 0,13 0 4 0,-13 8 4 0,13-2-4 0,0 5 0 15,-15-5 0-15,15 1-4 0,0 2 4 0,0-2 0 0,0 7 0 16,0-5 0-16,0 5 0 0,0-6-20 0,0 8 24 0,15-8 4 16,-15 8-4-16,0-10-4 0,13 2 0 0,-13 0-4 0,13-1 12 15,-13 1-4-15,15-8 0 0,-15 8-4 0,13-8 0 0,0 0 0 16,2 0 0-16,-2 0 0 0,-13 0 0 0,13 0 4 0,0 0-4 0,2-8 4 15,-2 8 0-15,0-8 8 0,2 8 4 0,-2 0 0 0,0-7 8 16,2 7 0-16,11 0 4 0,-13 0-4 0,2 7-4 0,-2-7 4 16,0 0 0-16,2 8-4 0,-2 0 0 0,0-1-4 0,2 1-4 0,-2 0 0 15,-13 6 0-15,12-5-4 0,1 5 0 0,3-5-4 16,-4 5-4-16,-12-5-12 0,13-2-16 0,3 8-28 0,-4-7-28 0,-12-8-32 16,13 7-52-16,2-7-60 0,-2 0 44 0,0-7 28 0,2-1 28 15,11-7 24-15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50.8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00B3ECB-7232-48B6-AD3D-993CA41D1942}" emma:medium="tactile" emma:mode="ink">
          <msink:context xmlns:msink="http://schemas.microsoft.com/ink/2010/main" type="inkDrawing" rotatedBoundingBox="10691,1298 10768,2086 10020,2159 9943,1371" semanticType="callout" shapeName="Other"/>
        </emma:interpretation>
      </emma:emma>
    </inkml:annotationXML>
    <inkml:trace contextRef="#ctx0" brushRef="#br0">-8 237 35 0,'0'-8'116'0,"0"2"-8"0,0-3-4 0,0-6-28 0,0 7-4 16,0 0 0-16,15 1-4 0,-15-8-4 0,13 7 0 0,0 0 0 0,-13-8-12 15,13 9 0-15,2 0-4 0,-2-10-8 0,0 11 0 16,2-10-4-16,11 9 0 0,2 0 0 0,-15-9-4 0,15 8-4 0,-3 0 4 16,4 2-4-16,-17-3-4 0,17 2-4 0,-4 7-4 0,3 0 0 15,0-8 0-15,-2 8 0 0,2 8-4 0,-2-8 4 0,2 7 0 16,0 2-4-16,-2-3 4 0,2 10 0 0,-15-9-8 0,15 9 4 0,-15 7-4 16,15-9 0-16,-15 2 4 0,15 7-4 0,-15 0 0 15,0 0 4-15,0 9-4 0,2-10 0 0,-15 8 0 0,13-8 0 0,-13 9 0 16,0-7 0-16,0 6 0 0,0-7 4 0,0 7-4 0,-13 2-4 15,-2-9 0-15,2 7 0 0,0-7 0 0,0 8-4 0,-15-8 8 16,15 1-8-16,-15-2 4 0,0 8-8 0,-11-15 4 0,11 8-4 16,0 1-4-16,-13-10-8 0,15 1-4 0,-2-8-12 0,2 9-12 15,-15-7-8-15,13-2-16 0,3-7-8 0,9 0-16 0,-9-7-20 0,9 7-8 16,4-9-20-16,-1-7-60 0,13 9-12 0,-16-8 44 0,16 1 28 16,16-2 24-16</inkml:trace>
    <inkml:trace contextRef="#ctx0" brushRef="#br0" timeOffset="-329.1157">181 98 63 0,'0'0'116'0,"0"-6"-8"0,0-1-8 0,0 7-20 15,0-9 4-15,0 9 4 0,0 9 4 0,16-9-8 16,-16 7 0-16,0-1-8 0,0 11 0 0,0-3 0 0,13 2-8 0,-13 7-4 16,0 0-4-16,0 0-8 0,0 0 0 0,0 8-8 0,0-2-4 15,0 2-8-15,0 0-4 0,0 8-4 0,0-9-4 0,0 9-8 16,0-10 0-16,0 2-4 0,0 0 0 0,0-1 0 0,0-8-4 16,0 11-4-16,0-11-4 0,0 1-8 0,0-8-16 0,0 1-16 15,0 0-8-15,0-2-16 0,0-6-8 0,0-1-20 0,0 0-16 0,0-7-16 16,0 0-24-16,-13 0-48 0,13-7-12 0,0 0 24 0,-16-9 52 15,16 10 24-15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9.8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A7793E-B399-479B-B521-DFA377DEE5EE}" emma:medium="tactile" emma:mode="ink">
          <msink:context xmlns:msink="http://schemas.microsoft.com/ink/2010/main" type="inkDrawing" rotatedBoundingBox="5136,3282 5405,3868 4909,4096 4640,3511" semanticType="callout" shapeName="Other">
            <msink:sourceLink direction="with" ref="{92671E87-06D8-4E53-8B63-BA0BF5759315}"/>
          </msink:context>
        </emma:interpretation>
      </emma:emma>
    </inkml:annotationXML>
    <inkml:trace contextRef="#ctx0" brushRef="#br0">-5 114 31 0,'0'-7'108'0,"0"0"-12"0,0 7-4 0,0-8-24 16,0 1-4-16,0 7-8 0,0-8-4 0,0 8-4 0,13-8 0 15,-13 1-4-15,0 7 0 0,13-8-8 0,-13 8 0 0,15-8 4 0,-2 8 4 16,0-6 0-16,-13 6-8 0,15-11-16 0,11 5 28 16,-11 6-4-16,-2-7 4 0,0 7 0 0,15-7 0 0,-15 7-4 0,15 0-4 15,-2 0-4-15,-11 0-8 0,11-9 0 0,2 18 0 0,-15-9-4 16,15 7-8-16,-2-7 0 0,2 7 0 0,-16 10 0 0,17-11 0 15,-17 10-4-15,17-1 0 0,-17 0 0 0,1 0 0 0,2 8 0 16,-2-7 0-16,0 7 4 0,-13-1 0 0,0 2 4 0,15 6 4 16,-30-7-4-16,15 8-4 0,0-8 0 0,-13 8-4 0,0-2-4 15,-2-5 0-15,2 6-4 0,1-7-4 0,-17 8 0 0,17-9-8 0,-17 1-12 16,4 0-20-16,10 0-20 0,-11 0-24 0,-2-7-12 0,2-1-32 16,11-7-24-16,-11 0-40 0,-2-1-68 0,15-7 40 0,-2 0 40 15,-11-7 32-15,26-1 28 0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57.8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BE07E4B-235B-4EBE-926A-0ADB275ED68D}" emma:medium="tactile" emma:mode="ink">
          <msink:context xmlns:msink="http://schemas.microsoft.com/ink/2010/main" type="inkDrawing" rotatedBoundingBox="3661,2316 7147,4067 6006,6339 2520,4588" semanticType="callout" shapeName="Other">
            <msink:sourceLink direction="with" ref="{67C2190C-EA04-4FDF-886E-491FBDB76515}"/>
          </msink:context>
        </emma:interpretation>
      </emma:emma>
    </inkml:annotationXML>
    <inkml:trace contextRef="#ctx0" brushRef="#br0">-7 14 43 0,'0'0'84'0,"0"0"-4"0,0 0-12 16,0 0-20-16,0-8-8 0,0 8 0 0,0 0 0 0,0 0 0 0,0 0-16 15,0 0 16-15,0 0 0 0,0 0-8 0,0 0 0 0,0 0 4 16,0 0 0-16,0 0-4 0,0 0 8 0,0 0 0 0,0 0 0 16,0 0 8-16,0 0-4 0,0 0-4 0,13 0 0 0,-13 0 0 0,0 0-4 15,0 0-4-15,15 0 0 0,-15-7 4 0,13 7-4 0,-13 0 0 16,13 0 4-16,-13 7-4 0,15-7-4 0,-2 0 4 0,0 0-8 15,0 8 0-15,2 0 0 0,-2-8-4 0,0 7 0 0,2 0-4 16,-2-7-4-16,-1 9 0 0,4-2 0 0,9 0-4 0,-12 2 0 16,3-2 4-16,9 0-12 0,-10-7 8 0,11 9 0 0,-11-9 0 0,-2 7-4 15,13-7 0-15,-11 0 4 0,11 0-4 0,-11 7 0 0,-2-7-4 16,0 0 4-16,15 0 0 0,-15 0 0 0,0 0 0 0,2 0-4 16,-2 0 4-16,0-7 0 0,2 7-4 0,-2 0-4 0,-13 7 4 0,13-7 4 15,2 0 0-15,-15 0 0 0,13 8-4 0,0-8 0 16,-13 0 0-16,13 0-4 0,-13 0 8 0,0 0-4 0,15 8 0 0,-15-8 0 15,13 7 4-15,0-7-4 0,-13 8 0 0,15-8 4 0,-15 8-4 16,13-8 0-16,-13 9 0 0,13-9 4 0,2 6-4 0,-15-6 0 16,13 8 4-16,0-8-8 0,-13 0 4 0,15 8 4 0,-2-8-4 0,-13 0 0 15,13 7 0-15,-13-7 0 0,13 0 0 0,-13 0 0 16,15 0 0-16,-15 0 0 0,0 0 0 0,0 8 0 0,0-8 0 16,0 0 0-16,0 0 4 0,0 0-4 0,0 0 0 0,0 0 0 0,0 0 4 15,0 0 4-15,0 0-4 0,0 0 4 0,0 0 0 0,0 0 0 16,0 0 4-16,0 8-8 0,0-16 4 0,0 8 0 0,0 8 0 15,0-16-4-15,0 8 0 0,0 8 0 0,0-8 0 0,0 0 0 0,0 0 0 16,0 0 0-16,0 0-4 0,0 0 4 0,0 7 0 16,0-7 0-16,0 0 0 0,0 0-4 0,0 7 4 0,0-7-4 0,0 0 4 15,0 9-4-15,0-9 0 0,0 0 4 0,0 6-4 0,0-6 4 16,0 8-4-16,0 1 0 0,0-2-16 0,0-7 16 0,0 7 4 16,0-1-4-16,0 4 0 0,0-10 4 0,0 7-4 0,0 1 0 15,0 0 0-15,0-8 0 0,0 7 0 0,0 1 0 0,0 0 0 16,0-8 0-16,0 7 4 0,0-7 0 0,0 8-8 0,0-1 4 0,0-7-4 15,0 0 4-15,0 10 0 0,0-10 0 0,0 6 0 0,0-6 4 16,0 0 0-16,0 7 0 0,0-7 0 0,0 0-4 0,0 0-4 16,0 0 0-16,0 0-4 0,0 0-12 0,0 0-12 0,0 0-20 0,-15 0-12 15,15 0-20-15,0 0-20 0,-13 0-28 0,13-7-24 16,0 7-44-16,-13-6-56 0,0-4 36 0,13 10 36 0,-15-7 40 16,15 7 24-16</inkml:trace>
    <inkml:trace contextRef="#ctx0" brushRef="#br0" timeOffset="-15436.2779">-3092-436 35 0,'0'-11'92'0,"0"-2"-8"0,0-3-8 0,0 9-24 16,0 0-4-16,0-9-4 0,13 9 0 0,-13-1-4 0,0 0 4 15,13 1-4-15,-13-9 0 0,15 16 0 0,-2-9 0 0,0 3-4 0,-13-2 4 16,28 0 0-16,-15 1 4 0,0-1 4 0,15 0-12 0,0-7-8 15,-2 7 0-15,2-6 0 0,-2 5-4 0,15-5-4 0,0-2-4 16,13 0 4-16,2 2-8 0,-2-9-4 0,0 7 0 0,13 1 4 0,2-8-8 16,-16 7 0-16,29-7 0 0,-13 9-4 0,-2-2 4 15,15 0 4-15,-15 2-4 0,2 6-4 0,-2 0 0 0,15 1 0 0,-28-1 0 16,15 8 4-16,-2 0-4 0,-11 8 0 0,-2-8 0 0,0 15 0 16,0-7 0-16,-13-1 0 0,13 9 0 0,-13-2 0 0,0 3 0 15,-13-11-4-15,13 10 4 0,0 0 0 0,-16-1 4 0,16 0-8 0,-13 0 4 16,-2 1 0-16,2-1 0 0,-2-7 0 0,15 6 0 0,-13 2 0 15,0-9 0-15,-2 9 0 0,-13-9 0 0,15 2-4 0,0 5 8 16,-2-6-4-16,2 7-4 0,-15-7 4 0,15 0 4 0,-15 7-4 16,0-7 0-16,2 7 4 0,-2 1 0 0,0-9 0 0,2 9 0 15,-2-2 0-15,-13 2 4 0,13 0 0 0,-13 4 0 0,0-3 4 0,0 6 0 16,13-7 4-16,-13 6 0 0,0 1 0 0,0 9 0 0,0-3 0 16,0 2 0-16,-13 0-4 0,13 7 4 0,0 0 0 0,-13 8 0 15,13-8 4-15,0 8 0 0,-13 7 4 0,13-7 0 0,0 8 0 16,-15 0 0-16,15 0-4 0,-13-1 0 0,13 8 0 0,-13-8 4 15,-2 9-4-15,15-1 0 0,0-1 0 0,-13 2 0 0,0-1 0 0,13 8-4 16,-15-8 0-16,15 8 0 0,-13 0-4 0,13-8 4 0,-13 8-4 16,13-7 0-16,-13-2-4 0,-2 8 0 0,15-13 0 0,0 6-16 15,-13-8 16-15,13 0 4 0,-13 1-8 0,13-8 4 0,-15 0-4 16,15 0 0-16,0-8 0 0,-13 1 0 0,13-2 0 0,0-6-4 16,-13 0 0-16,13-2 0 0,0-5-4 0,-15 7 8 0,15-8-12 15,0 0 0-15,-13 1-8 0,13-11-16 0,-13 3-8 0,13-1-20 0,0 1-12 16,-13-9-12-16,13 9-8 0,-15-16-24 0,2 7-12 15,13-7-16-15,-13-7-32 0,-2 7-56 0,2-9 20 0,0-5 40 0,-2-2 32 16,2-6 24-16</inkml:trace>
    <inkml:trace contextRef="#ctx0" brushRef="#br0" timeOffset="-13331.4602">-756 2055 19 0,'0'7'120'15,"0"-7"-16"-15,-13 9-4 0,13-9-28 0,0 7 0 0,0-7 0 16,0-7 4-16,0 7 0 0,13-9-4 0,-13 2-8 0,15 1 0 15,-2-11 0-15,0 1 0 0,15-5-4 0,0-2 4 0,-2-1-4 16,2-6-4-16,-2-9 0 0,15 2 0 0,0-2-4 0,0-15-4 0,13 1 0 16,0 0-12-16,-13-9-8 0,28 1-4 0,-15-1-4 0,0 2-4 15,2-10-4-15,11 3 0 0,-13 5-8 0,0-6 0 0,2 0-4 16,-2 5-4-16,-1 1-4 0,1 10-8 0,-13-10-4 0,13 17-8 16,-13-1-12-16,0 0-12 0,-13 8 0 0,-2-1-12 0,2 9 4 15,0 1-16-15,-15 4-4 0,0 2-12 0,0 0-12 0,-13 9-8 0,0-2-48 16,0 8-44-16,-13-8 28 0,0 16 28 0,0-8 16 0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7.2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EE60D98-AB8E-4291-B56B-BF88BB1C0FB8}" emma:medium="tactile" emma:mode="ink">
          <msink:context xmlns:msink="http://schemas.microsoft.com/ink/2010/main" type="inkDrawing" rotatedBoundingBox="2366,4317 2995,4483 2907,4817 2278,4651" semanticType="callout" shapeName="Other"/>
        </emma:interpretation>
      </emma:emma>
    </inkml:annotationXML>
    <inkml:trace contextRef="#ctx0" brushRef="#br0">205-4 51 0,'-13'0'92'0,"0"0"-12"0,-2 0-8 0,-11 0-16 15,13 7-4-15,-2-7-4 0,2 8-4 0,0-1-4 0,13 1 0 16,-15 0-4-16,2-1 0 0,0 1-4 0,-2 0 0 0,15 9-4 16,-13-11 0-16,13 10-4 0,-13-2 0 0,13 2-8 0,0-2 0 0,0 2 0 15,0 0 0-15,0 0-4 0,0-2 4 0,13 1-4 16,-13-7 0-16,13 7-8 0,-13 1 4 0,15-2 0 0,-2-5 0 0,-13 5-4 16,13-5 8-16,2 5-12 0,-2-5 4 0,0-9-4 0,2 7 4 15,-2-7-16-15,0 7 20 0,15-7-8 0,-15 0 4 0,0 0 0 16,2 0 0-16,-2-7 0 0,0 0-4 0,2-2 0 0,-2-5 0 15,-1 5 0-15,1-5-4 0,3-3 4 0,-16 3 0 0,12-1 0 0,1-1-4 16,-13-7 4-16,16 8 0 0,-16 0 0 0,0-9 4 16,0 10-4-16,0 5-4 0,0-5 4 0,0-2 0 0,0 9 4 0,0 1 0 15,-16-5 0-15,16 5-8 0,-13-2 4 0,13 8 0 0,0-8 0 16,-12 8 0-16,12 0 0 0,0 0 0 0,0 0 0 0,0 0 0 16,0 0 4-16,-16 0-4 0,16 8 0 0,0 0 0 0,0-2 0 15,16 5 0-15,-16-5 0 0,0 10 4 0,12-9 4 0,-12 7 0 16,13-5 0-16,-13 5 0 0,0 2-4 0,16 0 0 0,-4 0 0 0,-12-2 0 15,13 1-4-15,2-7 0 0,-2 7-4 0,0 1 8 0,0-10-4 16,2 2-8-16,-2 1-4 0,0-2-16 0,2 0-12 0,-2 2-20 16,0-9-12-16,2 0-12 0,-2 7-52 0,13-14-40 0,-11 7 20 15,-2 0 32-15,15-9 16 0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46.6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3405AA5-7E07-4698-ADA3-6AD05BA06408}" emma:medium="tactile" emma:mode="ink">
          <msink:context xmlns:msink="http://schemas.microsoft.com/ink/2010/main" type="inkDrawing" rotatedBoundingBox="4285,6180 4870,6069 4942,6449 4357,6560" shapeName="Other"/>
        </emma:interpretation>
      </emma:emma>
    </inkml:annotationXML>
    <inkml:trace contextRef="#ctx0" brushRef="#br0">153 90 47 0,'13'-16'104'0,"-13"3"-12"0,0 3-8 0,0 3-24 16,0-9-4-16,0 9 0 0,-13-1 0 0,13 8 0 0,0-8-8 15,-15 8 4-15,15 0 0 0,-13-8-8 0,13 8 0 0,-13 8-12 16,13-8 4-16,-13 8 0 0,13 0 0 0,-15-1-8 0,2 1 0 0,13 0 0 15,-13 9-4-15,-2-4 0 0,15 3 0 0,-13-2 0 16,13 9 0-16,-13-7-4 0,13 7-4 0,0 0 0 0,-15 0-4 0,15-8 0 16,0 8 0-16,0 0-4 0,0-7 0 0,15-2 0 0,-15 9 0 15,0-7-4-15,13-9 0 0,0 9 0 0,-13-7 0 0,15-3-4 16,-2 1 0-16,0-7 4 0,2 8-4 0,-2-16 0 0,0 8 4 16,0-7-4-16,2 1 0 0,11-11 0 0,-11 9 4 0,-2-7-8 15,0 0 4-15,-13-1-4 0,15-7 4 0,-2 0-4 0,-13 9 0 0,13-9-4 16,-13-1 4-16,0 9 0 0,0-8 0 0,13 8 0 0,-13-8-4 15,0 7 0-15,-13 2 0 0,13-2 0 0,0 3 4 0,0 3 0 16,0 3 0-16,0-1-4 0,0 0 4 0,0 1 0 0,0 7 0 16,0 0 0-16,0-8 0 0,-13 8 4 0,13 0-4 0,0 0 4 15,13 8 0-15,-13-8 4 0,0 7-4 0,13-7 0 0,-13 8 4 16,15 0 0-16,-15-1-4 0,13 3 4 0,-13-10 0 0,13 13 0 0,2-6 0 16,-15 2 4-16,13-1 0 0,0 7 0 0,2-8-4 0,-2 0 0 15,0 9 0-15,0-9 0 0,2 1-4 0,-2 0 4 0,0-2-4 16,2 11 0-16,-2-17 0 0,0 7-8 0,2 1-4 0,-2-8-20 0,0 8-20 15,0-8-24-15,2 0-28 0,-2 0-28 0,-13 0-76 16,13-8 0-16,-13 0 36 0,0 1 40 0,0-1 24 0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51.0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297E608-9232-40BE-B1B0-9D23E4926E89}" emma:medium="tactile" emma:mode="ink">
          <msink:context xmlns:msink="http://schemas.microsoft.com/ink/2010/main" type="inkDrawing" rotatedBoundingBox="11633,1605 12192,1599 12193,1605 11634,1612" shapeName="Other">
            <msink:destinationLink direction="from" ref="{FC188855-AD04-430F-8553-FDB71231DEC8}"/>
            <msink:destinationLink direction="to" ref="{FC188855-AD04-430F-8553-FDB71231DEC8}"/>
          </msink:context>
        </emma:interpretation>
      </emma:emma>
    </inkml:annotationXML>
    <inkml:trace contextRef="#ctx0" brushRef="#br0">0 7 71 0,'15'0'128'0,"-15"0"-4"0,13 0 0 0,-13 0-12 0,13 0 4 16,0 0-16-16,-13 0 0 0,15 0-4 0,-2 0 0 0,0 0-8 16,15 0-4-16,-15 0-8 0,2 0-8 0,11 0-12 0,-13 0-12 0,15 0-4 15,0 0-12-15,-2 0-4 0,2 0-4 0,-2 0-8 16,2 0 0-16,0 0-8 0,-2 0-20 0,-11 0-20 0,11 0-28 0,2-7-20 16,-15 7-32-16,15 0-20 0,-15 0-24 0,0 0-72 0,-13 0 0 15,15 0 44-15,-15 0 40 0,-15 0 28 0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51.2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188855-AD04-430F-8553-FDB71231DEC8}" emma:medium="tactile" emma:mode="ink">
          <msink:context xmlns:msink="http://schemas.microsoft.com/ink/2010/main" type="inkDrawing" rotatedBoundingBox="11704,1775 12166,1808 12162,1871 11699,1837" semanticType="callout" shapeName="Other">
            <msink:sourceLink direction="from" ref="{7297E608-9232-40BE-B1B0-9D23E4926E89}"/>
            <msink:sourceLink direction="to" ref="{7297E608-9232-40BE-B1B0-9D23E4926E89}"/>
          </msink:context>
        </emma:interpretation>
      </emma:emma>
    </inkml:annotationXML>
    <inkml:trace contextRef="#ctx0" brushRef="#br0">82 176 123 0,'0'7'136'0,"-13"0"-4"0,26 2 0 0,-13-2-16 0,0 0 0 16,0-7-4-16,13 9-4 0,-13-3-4 0,15-6 0 0,-2 8-8 15,-13-8-8-15,13 0-8 0,2 8-8 0,-2-8-16 0,0 0-4 16,15 0-12-16,-15 0-8 0,15 0-8 0,-2 0-8 0,-11 0-8 0,11 0-28 15,2 0-28-15,-2 0-36 0,-11 0-40 0,11 0-48 0,2 0-60 16,0-8-48-16,-15 8 48 0,13 0 48 0,-11 0 28 0,-2 0 32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15.6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83 4 63 0,'0'0'96'15,"0"-7"-12"-15,0 7-4 0,-15 0-24 0,15 0-4 0,0 0 0 0,0 0-4 16,0 0-8-16,-13 0-4 0,13 7-4 0,0-7 0 16,0 0-4-16,-13 9 0 0,13-9 0 0,0 7 0 0,-15-7 0 0,15 8 4 15,0-1-4-15,-13 1 0 0,13 0 0 0,0 7 4 0,0-7-8 16,0-1 0-16,0 10 0 0,-13-11-8 0,13 10 0 0,0 0-4 15,0-9 0-15,0 7 4 0,0-5-4 0,0 5-4 0,0 2 0 16,0 0 0-16,0-1-4 0,0-8 4 0,0 9-4 0,13-1 0 16,-13-7 0-16,0 5-4 0,13-2 0 0,-13 2 4 0,15-4-4 0,-15-2 0 15,13 9 0-15,0-16 0 0,-13 7 4 0,15 0-4 0,-2 1 0 16,0-8 0-16,2 0-4 0,-2 0 4 0,0 7-4 0,0-7 0 16,2 0-12-16,-2-7 16 0,0 7 0 0,-13-8 4 0,15 8-4 15,-2-7 0-15,-13 0-4 0,13-2 4 0,-13-5 0 0,0 5 0 16,0 2 0-16,15-10 0 0,-15 11 0 0,0-9 0 0,0 0 0 0,-15-1 0 15,15 9 0-15,0-8 0 0,-13-1 0 0,13 9 0 0,-13-10 0 16,13 11 0-16,-15-10 0 0,15 9-4 0,-13 0 4 0,0-2 0 16,13 2 0-16,-15 7 0 0,2-9 0 0,13 9 0 0,-13 0 0 0,0 0 0 15,13-7 0-15,-15 14 0 0,15-7 4 0,-13 0-4 16,0 9 0-16,13-2-4 0,-15-7 4 0,15 9 4 0,0-2-8 0,-13 0 4 16,13 0 0-16,0 2 0 0,0-3-4 0,0 2 4 0,0 1-8 15,0-2 8-15,0 0 4 0,0 2-8 0,13-2 8 0,-13 1-4 16,0-8 0-16,15 7-4 0,-2 1 4 0,-13-8-4 0,13 8 4 0,2-8 0 15,-2 0 0-15,0 7 0 0,-13-7 0 0,28 0 0 16,-15 0 8-16,0 0-8 0,2 0 0 0,-2 0 4 0,0 0-12 0,2 0 12 16,-2 0 4-16,0 0 4 0,0 0-4 0,2 0 0 0,11 0-4 15,-11 0 4-15,-2 0-4 0,0 0 4 0,15 0 0 0,-15 0-4 16,2 0 0-16,11 0 0 0,-13 0 0 0,15 0-4 0,-15 0 0 16,2 0 0-16,10 0 0 0,-9 0 0 0,9 0-4 0,-12 0-12 0,3 0-8 15,-4 0-20-15,16 0-24 0,-15 0-16 0,0-7-12 16,2 7-24-16,-2-8-56 0,0 0-8 0,0-7 32 0,2-1 24 0,-2 2 24 15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51.9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E09C931-9796-44C7-960F-EF400E62F038}" emma:medium="tactile" emma:mode="ink">
          <msink:context xmlns:msink="http://schemas.microsoft.com/ink/2010/main" type="inkDrawing" rotatedBoundingBox="13390,1551 14144,1941 13962,2293 13208,1903" semanticType="callout" shapeName="Other"/>
        </emma:interpretation>
      </emma:emma>
    </inkml:annotationXML>
    <inkml:trace contextRef="#ctx0" brushRef="#br0">1836 99 63 0,'0'-8'112'0,"0"1"-8"0,0-1-4 16,0 1-20-16,0-2-4 0,0 2 0 0,0 0-8 0,0 7 8 15,0-9-4-15,-13 1 0 0,13 2-12 0,-15-3-4 0,15 9-4 16,-13 0-4-16,13-7-4 0,-13 7-8 0,13 0 0 0,-15-7-8 16,2 14-4-16,13-7 0 0,-13 7-4 0,0-7-4 0,13 9 0 0,-15 5-4 15,15-5 0-15,-13 5-4 0,13 2 0 0,-13-1-4 0,13 1 0 16,-15-1-4-16,15 8 8 0,0-8-20 0,0 8 16 0,0 0 0 16,0-1-4-16,0-6 4 0,0 8 0 0,0-10-4 0,0 10 0 15,15-10 0-15,-15 2 0 0,13 1 0 0,0-11 0 0,-13 10 4 16,15-9-4-16,-2-7 0 0,0 7 0 0,0-7 4 0,2 0-8 0,-2 0 0 15,15-7 0-15,-15 0 0 0,0-2 4 0,2-4 0 0,-2-4 0 16,13 1-4-16,-11 2-4 0,-15-10 4 0,13 10-4 0,0-10 0 16,2 2 4-16,-15-1 0 0,0 7 0 0,13-7 0 0,-13 0 0 0,-13 8 0 15,13 0 0-15,0-1 0 0,-15 1-4 0,15-1 4 16,-13 2 0-16,0 5 0 0,-2 1 0 0,2 2 0 0,0-3 4 0,13 9 0 16,-28-7-4-16,15 7 4 0,0 0 0 0,-2 0-4 15,15 0 0-15,-13 0 4 0,0 7 0 0,13-7 0 0,-15 9-4 0,15-3 4 16,-13 2 0-16,13 1 0 0,0 5 0 0,13-5 0 0,-13 6 0 15,0-8 0-15,15 9-4 0,-2-1 4 0,-13 0 0 0,13 2 0 16,2-11 0-16,-2 10 0 0,0-9 0 0,2 9 4 0,11-9 0 16,-13 9 0-16,2-10 0 0,11 2 4 0,-11 0-4 0,11 0 0 0,-11-1 0 15,11 2 0-15,2-2 0 0,-15 0 0 0,15 1 0 0,-15 0 0 16,15 0-4-16,-2-1 0 0,-13 9 0 0,15-9 0 0,-15-1-4 16,15 5-12-16,-15-5-20 0,15 1-16 0,-3 9-16 0,-9-9-20 15,9 1-16-15,-9 0-16 0,9-8-60 0,-9 0-24 0,9 7 32 16,3-7 28-16,-15 0 32 0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8:21.5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68605C-DEE2-4D50-9435-9BFA59E2B783}" emma:medium="tactile" emma:mode="ink">
          <msink:context xmlns:msink="http://schemas.microsoft.com/ink/2010/main" type="inkDrawing" rotatedBoundingBox="10084,7375 11035,7342 11037,7386 10086,7418" semanticType="underline" shapeName="Other">
            <msink:sourceLink direction="with" ref="{67C2190C-EA04-4FDF-886E-491FBDB76515}"/>
          </msink:context>
        </emma:interpretation>
      </emma:emma>
    </inkml:annotationXML>
    <inkml:trace contextRef="#ctx0" brushRef="#br0">0 58 39 0,'0'0'104'0,"0"0"-8"0,0 0-8 16,0 0-24-16,0 0-4 0,0 0-4 0,0 0-4 0,0 0-4 15,0 0 0-15,0 0-8 0,0 0 8 0,13 0 4 0,-13 0 0 16,0 0 4-16,0 0-8 0,15 0 0 0,-2-8-4 0,-13 8-4 0,13 0 4 15,-1-7 0-15,4 7 0 0,-3-8 0 0,15 8-4 16,-15-8-8-16,15 8 8 0,-15-7-4 0,12 7 4 0,3-8-8 16,0 8 0-16,13 0-8 0,-15-8-4 0,15 8 0 0,-13 0-4 0,13 0 0 15,-15 0-4-15,15 0 0 0,0 0-4 0,0 0-4 0,-15 0 0 16,15 0 4-16,-13 0-12 0,13 0 4 0,-15 0 8 0,2 0-4 16,0 0 0-16,-2 0-4 0,-11 8 4 0,11-8-4 0,-13 0 0 15,2 0 0-15,-2 0 4 0,0 0 0 0,-13 0-4 0,15 0 0 16,-15 0 4-16,0 0-4 0,0 0 4 0,13 0-24 0,-13 0 24 0,0 0-4 15,-13 0 0-15,13 0 0 0,0 0-8 0,0 0-16 0,-15 0-16 16,15 0-20-16,0 0-16 0,0 0-12 0,-13 0-24 0,13 0-16 16,0 0-24-16,-13 0-60 0,13 0-12 0,-15 0 40 0,2 0 36 15,13 0 24-15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8:22.9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EEB04EF-A892-479B-8F64-8B09FA1977C1}" emma:medium="tactile" emma:mode="ink">
          <msink:context xmlns:msink="http://schemas.microsoft.com/ink/2010/main" type="inkDrawing" rotatedBoundingBox="18392,7589 19037,5398 19087,5413 18441,7604" semanticType="callout" shapeName="Other">
            <msink:sourceLink direction="with" ref="{67C2190C-EA04-4FDF-886E-491FBDB76515}"/>
            <msink:sourceLink direction="with" ref="{1B418C12-4541-4E3E-9BFB-96F514329131}"/>
          </msink:context>
        </emma:interpretation>
      </emma:emma>
    </inkml:annotationXML>
    <inkml:trace contextRef="#ctx0" brushRef="#br0">612 41 47 0,'0'-15'96'0,"0"7"-12"0,0 8-4 0,0-8-28 0,0 1 4 0,0 7-12 15,0-7 0-15,0 7-4 0,0 0 0 0,0 0-8 0,0 7 0 0,0 0 0 16,0 1 0-16,0 0 0 0,0-1 0 0,0 9 0 16,0 7 0-16,0-8-4 0,-12 8 4 0,12 1 0 0,-13 5 0 0,13 10-4 15,-13-1-4-15,13 1-8 0,-15 7 0 0,2 7 0 0,0-8-4 16,-2 17 0-16,-11-9-4 0,11 8 0 0,-11 8-4 0,13 0 4 15,-15 2 0-15,15-5-4 0,-15 11 0 0,0-8-4 0,2 7 4 16,-2-6-4-16,15-4 0 0,-15 12 0 0,2-9 4 0,-2-7 0 16,15 5-4-16,-15-4-4 0,15-1 4 0,0-10 4 0,-15 1-8 0,15-7 4 15,-2 2 0-15,2-3-4 0,0-8 4 0,13 2 0 0,-13-1 0 16,13-9-4-16,-15 3-4 0,15-1-8 0,0-9-8 0,0 2-8 16,-13-8-8-16,13-2-4 0,0 1-8 0,0-7 0 0,0 0-8 15,0-1 0-15,0-7-4 0,0 0-28 0,0 0-32 0,13-7-36 16,-13-9 24-16,0 8 24 0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52.6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D0360B-5E4E-4865-A246-A6006A9693AC}" emma:medium="tactile" emma:mode="ink">
          <msink:context xmlns:msink="http://schemas.microsoft.com/ink/2010/main" type="inkDrawing" rotatedBoundingBox="14290,1208 16050,575 16419,1602 14659,2235" semanticType="callout" shapeName="Other"/>
        </emma:interpretation>
      </emma:emma>
    </inkml:annotationXML>
    <inkml:trace contextRef="#ctx0" brushRef="#br0">2869 199 87 0,'0'0'104'0,"0"0"-8"0,0 0-8 16,0-9-28-16,0 9 4 0,0 0-4 0,13 0 4 0,-13 0 0 15,0 9-4-15,13-9 8 0,-13 7-8 0,15 0 0 0,-15 2-4 16,13 5-8-16,-13-6-8 0,13 7-4 0,2-6-4 0,-15 5-4 16,13 10 0-16,0-10-4 0,2 8-8 0,-15 2 0 0,13-8-4 0,-13 7-4 15,13-1 0-15,-13 2 0 0,13-2-4 0,-13-6 4 0,15 7-4 16,-15 0 0-16,0-9-4 0,0 2 4 0,0 0 0 0,0-1 0 16,0-7 0-16,0-1 0 0,0 1-4 0,0 1 0 0,0-9 0 0,0 0-4 15,0-9 4-15,0 1 0 0,0-7 0 0,0 7 0 16,0-15 0-16,0 7-4 0,0-5 0 0,0-4 4 0,0-5 0 0,0 0-4 15,0-1 0-15,0 1 0 0,0-10 0 0,0 4 0 0,-15-2 4 16,15-2-4-16,0-5 4 0,0 7 0 0,-13 0-4 0,13-9 4 16,0 10 0-16,-13-9 0 0,13 7 0 0,-13 1 4 0,13-8 0 0,-15 9-4 15,15 5 0-15,0-6 4 0,0 7-4 0,0 1 0 16,0-1 0-16,0 1 4 0,0 7-4 0,-13 0 0 0,13 8 0 0,0-1 0 16,13 1 0-16,-13-1 0 0,0 10 0 0,0-3 0 0,15 2 0 15,-15 0 4-15,13 7-4 0,-13 0 0 0,13 0 4 0,-13 0-4 16,13 0 0-16,2 0 0 0,-2 0 0 0,15 0 0 0,-15 0 0 15,15 0 4-15,-15 0-4 0,13 0 4 0,2 0-4 0,0 0-4 16,13 0 4-16,-15 0 0 0,15 0 0 0,0 0 0 0,-13 0 0 0,13 0 0 16,13 0 0-16,-13 0 0 0,0 0-4 0,13 0 4 0,-13 0 0 15,12 0 0-15,-12 0 0 0,13 0 4 0,0 0-8 0,-13 0 4 16,13 0 0-16,-13 0 0 0,0 0-4 0,13 0 4 0,-13 0 0 0,0 0 0 16,0 0 0-16,-13 0 0 0,11 0 0 0,-11 0 0 0,13 0 0 15,-28 0 0-15,15 0 4 0,0 0-4 0,-2 0-4 0,-13 0 4 16,2 0 0-16,-2 0 0 0,0 0 4 0,2 7-20 0,-2-7 20 15,0 0 4-15,-13 0-4 0,15 0 8 0,-15 0 0 0,13 7 4 16,-13-7 0-16,13 9 4 0,-13-9 4 0,0 6 0 0,0 2 4 0,13 0 0 16,-13 0 4-16,0-1 0 0,15 0 0 0,-15 2-4 0,0 6 0 15,13-7 0-15,-13 7 0 0,0-8-4 0,0 9 0 16,13-9-4-16,-13 9-4 0,0 0 0 0,15-1-4 0,-15 0-4 0,0 0 0 16,0-8-4-16,0 17 0 0,0-17 0 0,0 8 0 0,0 1-8 15,0 0 0-15,0-2-12 0,0-5-20 0,0 4-24 0,0-5-24 16,0 1-16-16,0 5-32 0,-15-5-28 0,15-9-36 0,-13 7-64 15,13-7 24-15,-13 0 48 0,-2 8 36 0,2-8 28 0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7:53.1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E33B5B4-E0CA-4EB4-85F9-07358EB2A075}" emma:medium="tactile" emma:mode="ink">
          <msink:context xmlns:msink="http://schemas.microsoft.com/ink/2010/main" type="inkDrawing" rotatedBoundingBox="15517,1431 15995,1912 15598,2307 15119,1827" semanticType="callout" shapeName="Other"/>
        </emma:interpretation>
      </emma:emma>
    </inkml:annotationXML>
    <inkml:trace contextRef="#ctx0" brushRef="#br0">3672 130 3 0,'0'0'120'0,"0"-8"-8"0,0 0-8 0,0 1-20 15,0-1 0-15,0 0 0 0,0 1 0 0,0-8 0 16,0 6-8-16,0 2-4 0,13 0 0 0,-13-2-4 0,0 1 0 0,12 2-4 16,4-3-4-16,-4 2-4 0,-12-7-8 0,13 14-4 0,0-9-8 15,2 2-4-15,11-1-8 0,-11 8 0 0,-2 0-4 0,0-8-4 16,15 8-4-16,-15 0 0 0,0 8-4 0,2-8 0 0,-2 8-4 0,0 8 0 15,-13-9 4-15,15 7-4 0,-2 1-4 0,-13 2 0 16,0-3 0-16,0 2 0 0,0-1 4 0,0 8 0 0,0-7-4 0,0 8 0 16,0-11 0-16,-13-4 0 0,13 5-4 0,-15 2 4 0,15 0-4 15,0-10 4-15,0 2 0 0,0 0 0 0,0-8-4 0,-13 0 4 16,26 8 0-16,-13-8 0 0,0-8-4 0,15 8 0 0,-15 0 4 16,13-8 4-16,0 0-4 0,-13 2 0 0,15-3 0 0,-2 2 0 15,0 0 0-15,0-2 0 0,2 2-4 0,11 7 4 0,-11-7 0 0,-2 7 0 16,15-9 0-16,-15 9 0 0,0 0 4 0,0 0 0 0,15 0-4 15,-15 9 0-15,2-9 4 0,-2 14 0 0,0-5 0 0,2-2 0 16,-2 9 8-16,-13-2 8 0,13 2 8 0,-13 0 0 0,0-2 4 0,0 2-4 16,0 6 0-16,0-6-4 0,0 7 4 0,-13 0-8 15,0-8-4-15,-2 8 0 0,2 0-4 0,0-8-4 0,-15 8 0 0,15-8 0 16,-15 8-8-16,2-7 0 0,-2-2-8 0,0-5-16 0,2 5-24 16,-2-5-28-16,15-9-32 0,-15 7-32 0,2-7-32 0,-2-7-52 15,0 7-76-15,15-16 64 0,-13 9 40 0,-2-2 36 0,0-5 36 16,15-2 20-16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8:09.0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74C5623-0F68-4DE9-BED3-27AC77A4B157}" emma:medium="tactile" emma:mode="ink">
          <msink:context xmlns:msink="http://schemas.microsoft.com/ink/2010/main" type="writingRegion" rotatedBoundingBox="13425,3475 16580,3000 16832,4674 13677,5149"/>
        </emma:interpretation>
      </emma:emma>
    </inkml:annotationXML>
    <inkml:traceGroup>
      <inkml:annotationXML>
        <emma:emma xmlns:emma="http://www.w3.org/2003/04/emma" version="1.0">
          <emma:interpretation id="{8DF30BBB-8036-47C0-AAD0-B046D8F59937}" emma:medium="tactile" emma:mode="ink">
            <msink:context xmlns:msink="http://schemas.microsoft.com/ink/2010/main" type="paragraph" rotatedBoundingBox="13425,3475 16580,3000 16832,4674 13677,5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A7C762-940D-4B04-9719-D006122FF941}" emma:medium="tactile" emma:mode="ink">
              <msink:context xmlns:msink="http://schemas.microsoft.com/ink/2010/main" type="line" rotatedBoundingBox="13425,3475 16580,3000 16832,4674 13677,5149"/>
            </emma:interpretation>
          </emma:emma>
        </inkml:annotationXML>
        <inkml:traceGroup>
          <inkml:annotationXML>
            <emma:emma xmlns:emma="http://www.w3.org/2003/04/emma" version="1.0">
              <emma:interpretation id="{11FBA91D-41E7-4806-A9B3-0ADBC34C3D27}" emma:medium="tactile" emma:mode="ink">
                <msink:context xmlns:msink="http://schemas.microsoft.com/ink/2010/main" type="inkWord" rotatedBoundingBox="13425,3475 16580,3000 16832,4674 13677,5149"/>
              </emma:interpretation>
            </emma:emma>
          </inkml:annotationXML>
          <inkml:trace contextRef="#ctx0" brushRef="#br0">191-2955 67 0,'-16'0'80'0,"16"-11"-4"0,0 5-4 0,-12 6-20 0,12-7-4 15,0 7 0-15,-13-7 4 0,13 7 0 0,0 0 4 0,-16 0 0 0,16 0-4 16,-12 0 0-16,12 0 0 0,-13 0 0 0,0 0-4 16,13 0 0-16,-15 7 0 0,2 0 0 0,0 10-4 0,-2-11 0 0,-11 10 0 15,11-1 4-15,2 8-8 0,-13 0-8 0,11 0 0 0,-11 7-8 16,-2 1 0-16,15 7 0 0,-15 0-4 0,15 1 0 0,-15-2-4 16,15 10-4-16,-15-9-4 0,15 8 4 0,0-8 0 0,13 8-4 0,-15-8 0 15,15 8-4-15,0-7 0 0,0-2-4 0,0-6 0 0,0 7 0 16,15-7 0-16,-15 8 4 0,13-10-4 0,0-5 0 0,2 6 4 15,11-7 0-15,-11 8-4 0,11-8 4 0,2-7-4 0,-15 5 0 16,15 2 4-16,-2-7-20 0,2 0 20 0,-2 0 4 0,2-10-4 16,0 2 0-16,-2 0-4 0,2-8 0 0,-3 7 0 0,4-7 0 15,-17-7 0-15,17 7 0 0,-17-8 0 0,4 0 0 0,-3-7 0 0,-1 0-4 16,-12-1 0-16,16 1 4 0,-16-8 0 0,0 9-4 16,-16-8 4-16,4-3 0 0,12 10-4 0,-13-1 4 0,-15-6-4 0,15 6 0 15,-3 9 0-15,-9-1-4 0,9 0 0 0,-9 0-4 0,12 8-4 16,-15 0-4-16,0 8-8 0,2 0-16 0,11 0-8 0,-11 8-16 15,13-2-12-15,-15 1-12 0,15 8-8 0,-2-7-16 0,-11 7-32 0,26-7-56 16,-15 5 20-16,2-5 32 0,0 7 36 0</inkml:trace>
          <inkml:trace contextRef="#ctx0" brushRef="#br0" timeOffset="716.0841">952-2375 51 0,'0'-8'124'0,"0"0"-4"0,-15 8-12 0,15-7-24 15,0 7-8-15,0 0 0 0,0 0-8 0,-13 7 4 0,13-7-8 0,0 8-8 16,13 0-4-16,-13 7 0 0,0 1-4 0,0-1-8 0,15 0-4 16,-15 1-4-16,13 7-4 0,-13-3-4 0,0 5-4 0,13-2-20 15,-13 0 16-15,13 7-4 0,2-6 4 0,-15 5-8 0,13-5 0 0,0 0 0 16,2 5-4-16,-15-6 0 0,13-7 0 0,-13 7 0 16,13-7-4-16,-13-2 4 0,15 2-4 0,-15-2 4 0,0-6 0 0,13 0-4 15,-13-8 0-15,0 0 0 0,0 0 0 0,0-8 0 0,0 0 0 16,13-15 0-16,-13 9-4 0,0-9 0 0,13 0 0 15,-13-8 0-15,0 1-4 0,0-9 0 0,15-6 0 0,-15-2 0 0,0 2 4 16,0-8-4-16,0-1 0 0,13 0 0 0,-13 0 0 0,0-6 4 16,0 6 0-16,0 0 0 0,0-7 4 0,0 8-4 0,0-1 4 15,0 8 0-15,-13 0 0 0,13 1 0 0,0 6 0 0,0 2 8 0,0-2-4 16,0 16 4-16,0 0-4 0,0 0 0 0,0 8 0 0,0-1 0 16,0 1 0-16,0 7 0 0,0 2 0 0,0 6-4 0,13-8 4 15,-13 8-4-15,0 0 0 0,13 0 4 0,-13 0-4 0,15 0 4 16,-2 0 0-16,-13 0-4 0,13 0 0 0,15 0-12 0,-15 0 16 15,15 0 0-15,-2 0 0 0,2 0-4 0,0 0 4 0,13 0-4 0,-3-9 0 16,3 9 0-16,0-7 4 0,13 7-4 0,2-7 0 0,-2-2 0 16,0 2 0-16,0 7-4 0,0-7 4 0,2-9-4 0,11 9 4 15,-13-1-4-15,2 0 4 0,11 1 0 0,-13-1 0 0,-13 0 0 16,13-1 0-16,2 3 0 0,-15 6 0 0,-2 0 0 0,2-8 0 16,-13 8 0-16,0 0 0 0,-2 0 4 0,2 0-4 0,-2 0 0 0,-11 8 4 15,11-8 0-15,-11 6 0 0,-2 3 0 0,0-1 4 0,-13 0 0 16,12-1 4-16,-12 9 4 0,16-9 4 0,-16 9 4 0,13-2 0 15,-13 2 0-15,12 0 4 0,-12 6 0 0,0-7 4 0,16 8 4 0,-16-1-4 16,13 3-4-16,-13-10-8 0,12 7 0 0,-12 10 4 16,16-12-4-16,-16 5 0 0,12-2-4 0,-12 0-4 0,13 0 0 0,-13 0 0 15,0 0-4-15,13-9 0 0,-13 10-4 0,15-3 0 0,-15-4 0 16,13-2-4-16,-13 1 0 0,0-1-24 0,0 0 24 0,13-5-16 16,-13-4-12-16,0 1-20 0,0 0-28 0,0-7-20 0,0 9-24 15,-13-9-28-15,13-9-24 0,-13 9-44 0,-2-7-28 0,2-6 48 16,0 3 36-16,1-5 32 0,-4 7 24 0</inkml:trace>
          <inkml:trace contextRef="#ctx0" brushRef="#br0" timeOffset="1253.5927">1780-2275 83 0,'0'-9'112'16,"-13"1"-8"-16,13 2-4 0,0-10-24 0,0 9 0 0,0-9-8 15,0 1 4-15,-15 1 0 0,15-3-4 0,15-6-4 0,-15 8-8 16,0-8 0-16,13 7 0 0,-13-7-4 0,13 9 0 0,2-2 0 16,-2 1-4-16,0 0-4 0,0-1-8 0,2 1-4 0,-2 7-4 0,0 1 0 15,15-1-4-15,-15 0-4 0,2 8 0 0,11 0 0 0,-13 8-8 16,2 0 0-16,11-1-4 0,-11 1 0 0,-2 7 0 0,0 1 0 15,2 7-4-15,-2-8 0 0,0 7 0 0,-13 10-4 0,13-9 4 0,-13 7 0 16,0 2-4-16,0-3 0 0,0 1 0 0,-13 9 0 0,0-9 0 16,0 9 0-16,-2-1 4 0,-11-7-4 0,-2 6-4 0,0 3 4 15,2-3 0-15,-2-6 0 0,2-1 4 0,-2 0-8 0,-13 1 4 16,15 0 0-16,-2-8 0 0,0-8 0 0,2 8-4 0,11-7 0 16,-11-10-4-16,13 2 0 0,-2-8 4 0,2 0-4 0,13 0 0 0,-13-8 4 15,13 2 0-15,0-10 0 0,13 1 4 0,-13 0-4 16,13-7 0-16,2 6 0 0,-2-8 4 0,0 2 0 0,0-1 4 0,2 7-4 15,-2-8 0-15,15 10-4 0,-15-1 8 0,0 7-4 0,15-7 4 16,-15 15 0-16,15 0 0 0,-15 0 4 0,0 7 0 0,15 1 4 16,-15 7 0-16,2 1 8 0,-2 1 4 0,13 5 8 0,-11-1 0 0,-2 2 4 15,0 1-4-15,15 0 0 0,-15-2-4 0,2 1 0 0,11 6 4 16,-13-5 0-16,15-8-4 0,-15 7-4 0,15-1 4 0,-15-7-8 16,2 1-4-16,11-1 0 0,-11-7-12 0,-2 0-4 0,0-1 0 15,15-7 0-15,-15 0 0 0,0-7 0 0,2-1 0 0,-2 0 0 16,0-15 0-16,2 8 0 0,-2-8-40 0,0 0-20 0,-13-7-20 0,13-1-24 15,-13 0-24-15,0-7-24 0,0-1-28 0,0 2-40 0,-13-3-60 16,13 3 44-16,-13 0 44 0,0-3 40 0,-2 11 24 0</inkml:trace>
        </inkml:traceGroup>
      </inkml:traceGroup>
    </inkml:traceGroup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9:16.0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8F2C255-BB37-4A8B-9BFD-81C4B95827E9}" emma:medium="tactile" emma:mode="ink">
          <msink:context xmlns:msink="http://schemas.microsoft.com/ink/2010/main" type="inkDrawing" rotatedBoundingBox="28176,5219 28390,3620 28860,3683 28647,5281" semanticType="scratchOut" shapeName="Other">
            <msink:sourceLink direction="with" ref="{8DC7D663-2D8B-4AB0-B010-40A52FDFB95A}"/>
          </msink:context>
        </emma:interpretation>
      </emma:emma>
    </inkml:annotationXML>
    <inkml:trace contextRef="#ctx0" brushRef="#br0">478 4 27 0,'-10'0'88'0,"10"0"-12"0,0 0 0 0,0-5-24 0,-8 5 0 15,8 0-8-15,-8 0 0 0,8 0 0 0,0 0 4 0,-10 0-4 0,10 0 0 16,-8 0 4-16,8 0-4 0,-8 0 0 0,-1 5 4 0,0-5 4 16,1 5 0-16,-1 0-12 0,1 0 0 0,0-1 0 0,-10 1-4 15,10 5 0-15,-10-1-8 0,2 2 0 0,-1 2-4 0,8 2 0 16,-8-1-4-16,1 1 0 0,-2 4-4 0,0-1 0 0,2 2-4 0,-1-1 4 15,0 1 0-15,0 3-4 0,-1 2 0 0,10-2-4 16,-8 6 0-16,-2 0 0 0,10 0 0 0,-9-1-4 0,8 6-4 0,0 0 4 16,1-1-4-16,0 1 0 0,0-1 4 0,-2 5 0 0,2 1 0 15,8-1-4-15,0 1 0 0,-8-1 0 0,8-1 0 0,0 8 0 16,0-7 0-16,0 4 0 0,8 2 0 0,-8-6 0 0,8 7 0 0,2-8 0 16,-2 2 0-16,0-1-4 0,0 1 0 0,10-1-4 15,-10-5 0-15,9 6-4 0,1-6-8 0,-2-4-8 0,2 5-12 0,-2-11-20 16,1 6-20-16,9-5-12 0,-10 0-20 0,10 0-40 0,-8-4-60 15,7-1 24-15,1-5 28 0,-10 1 36 0,10-1 16 0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9:16.6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8BA085F-CE0A-4FED-82C9-C32D2258141D}" emma:medium="tactile" emma:mode="ink">
          <msink:context xmlns:msink="http://schemas.microsoft.com/ink/2010/main" type="inkDrawing" rotatedBoundingBox="30826,3698 30854,5592 30463,5598 30434,3704" semanticType="verticalRange" shapeName="Other">
            <msink:sourceLink direction="with" ref="{AFF4C691-955C-449F-93D8-0D242FFFBDB1}"/>
          </msink:context>
        </emma:interpretation>
      </emma:emma>
    </inkml:annotationXML>
    <inkml:trace contextRef="#ctx0" brushRef="#br0">-2 25 51 0,'0'-6'92'0,"0"1"-4"0,0 5-4 16,0-5-24-16,9 5 0 0,-9-4 0 0,0 4 0 0,8 0 0 15,-8 0 4-15,9-5-4 0,0 5 8 0,-1 0 0 0,0 5 4 16,10-5-4-16,-10 4 4 0,10-4 0 0,-10 5 0 0,9 0 0 0,-9 4 0 15,10 1-4-15,-2-1 0 0,2 1 0 0,-2 6-8 0,-6-3 0 16,6 6-8-16,1 6-4 0,-9-2 0 0,10 2-8 0,-10 3 0 16,0 1-4-16,2 0-8 0,6 4 4 0,-7 1-8 0,0 4-24 0,-9 0 0 15,8-5 0-15,1 11 0 0,-1-6 0 0,-8 5 0 16,8-4 0-16,-8 4 0 0,9 0 0 0,-9 6 0 0,0-2 0 0,9-3 0 16,-9 4 0-16,-9 4 0 0,9-4 0 0,0 5 0 0,-9-5 0 15,1 5 0-15,0-1 0 0,-1-4 0 0,1 5 0 0,-10 0 0 16,10-4 0-16,-10-1 0 0,2-2 0 0,-2-2 0 0,2-1 0 15,-1-5 0-15,-1 6-16 0,2-6-56 0,-2-4-12 0,2 0-24 0,-2-6-16 16,1 0-20-16,1-3-24 0,6-11-24 0,-6 5-68 0,-2-8 12 16,10-3 40-16,-9-3 44 0,8-5 32 0,-8-5 24 0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8:07.9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B35D1C-CDA0-438F-A03E-A98C7F39329F}" emma:medium="tactile" emma:mode="ink">
          <msink:context xmlns:msink="http://schemas.microsoft.com/ink/2010/main" type="inkDrawing" rotatedBoundingBox="11079,3105 11402,4207 10483,4476 10160,3374" hotPoints="11368,3776 10833,4311 10298,3776 10833,3241" semanticType="enclosure" shapeName="Circle"/>
        </emma:interpretation>
      </emma:emma>
    </inkml:annotationXML>
    <inkml:trace contextRef="#ctx0" brushRef="#br0">-3535-2841 11 0,'-12'-8'104'0,"12"-8"-16"0,0 9-8 0,-13-9-28 0,13 9 0 0,0-8 0 15,0 7-4-15,0 0-4 0,0-7 0 0,0 7 0 0,0-9-4 0,13 11 4 16,-13-8 0-16,12 5 4 0,1-5 0 0,2-2-4 0,-2 9-8 16,0-9 4-16,15 9-8 0,-15-9 4 0,15 1-8 0,-2-1-8 15,2 9 0-15,0-9 0 0,-2 9-4 0,15-1-4 0,-13 0 0 16,-2 2-4-16,15-2 0 0,-13-1 0 0,13 9-4 0,-15 0 0 16,15 0 0-16,-13 9 0 0,13-1-4 0,-15-2 4 0,15 10 0 0,-13-9 0 15,-2 9 0-15,2-1 0 0,0 8-4 0,-2 0 4 0,2 0-4 16,0 0 0-16,-2 0 4 0,-13 1 4 0,15 5-4 0,-15-6-4 15,2 8 8-15,-2 0 0 0,-13-2-4 0,13 10 0 0,-13-8 0 0,0-1 0 16,0 9 4-16,0-2-4 0,0-6 0 0,-13 6 0 16,13 3 4-16,-13-2-8 0,-2 1 4 0,-11-2-4 0,11-6 4 0,2 8 0 15,-13-2 0-15,-2-5 0 0,0-2-4 0,15 0 0 0,-15 1 4 16,2-1-4-16,-2-6 0 0,2-2 0 0,-2 1 4 0,0-7-4 16,2 0-4-16,-2-2-4 0,15 1-8 0,-15-7-8 0,2-8-8 15,11 8-12-15,2-1-8 0,-15-7-16 0,15 0-8 0,0-7-8 16,0-1-12-16,-2 0-28 0,15 1-44 0,-13-1-8 0,13-6 32 0,-13-2 28 15</inkml:trace>
    <inkml:trace contextRef="#ctx0" brushRef="#br0" timeOffset="-375.9964">-3386-2949 43 0,'0'-6'96'0,"0"6"-8"0,0 0-8 0,-13-11-24 16,13 11-4-16,0 0 0 0,0 0-4 0,0 0 0 0,0 0 0 15,0 0 0-15,0 0-4 0,0 0 4 0,13 0 8 0,-13 0 0 16,-13 0 0-16,26 0 0 0,-13 11-4 0,0-11-24 0,0 6 16 15,0 2 0-15,0 0-4 0,0-1 0 0,0 9-4 0,15-1-4 0,-15-1-4 16,0 11-4-16,0-2 0 0,0-2-4 0,0 3-4 0,0 7 0 16,0-1-4-16,0 1 0 0,0-1-4 0,-15 0-4 0,15 1 4 15,0 0 0-15,0 7-4 0,0-7 4 0,0 0-4 0,0-1-4 0,0 0 0 16,0 1 0-16,0-8-4 0,0 8 0 0,0-9 0 16,0 1-4-16,0 0-16 0,0-7-12 0,0 7-12 0,0-8-8 0,0 0-12 15,0-7-12-15,0 9-4 0,0-17-4 0,0 6-8 0,0 1-4 16,0-7-40-16,0-7-40 0,0 7 12 0,0-6 32 0,-13-4 24 15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8:08.2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24A2BAD-A58C-4C71-BA9A-CF0D40336D54}" emma:medium="tactile" emma:mode="ink">
          <msink:context xmlns:msink="http://schemas.microsoft.com/ink/2010/main" type="inkDrawing" rotatedBoundingBox="12016,3697 12716,3841 12709,3878 12009,3733" semanticType="callout" shapeName="Other">
            <msink:sourceLink direction="with" ref="{AE6FE9C6-3F05-45D0-8816-20E8DD7F5A28}"/>
          </msink:context>
        </emma:interpretation>
      </emma:emma>
    </inkml:annotationXML>
    <inkml:trace contextRef="#ctx0" brushRef="#br0">-1794-2704 51 0,'0'8'116'0,"13"-1"-4"0,-13-7-8 0,13 10-20 0,2-10 4 0,-2 0 4 15,0 0 0-15,2 0-8 0,-2 6-8 0,0-6-8 0,15 0-4 16,-15 7-12-16,15-7-4 0,-2 7-8 0,-11-7-8 0,24 9-8 16,-11-9 0-16,0 8-8 0,-2-2 0 0,15 3-4 0,-13-2 0 15,13 0-4-15,-15 1 0 0,15 0-12 0,-13 0-12 0,-2-8-20 16,2 7-28-16,0 1-36 0,-2-2-16 0,-14 3-40 0,4-9-64 15,-3 16 20-15,-13-16 40 0,0 7 32 0,0 1 24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17.0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162 16 31 0,'0'-8'92'0,"0"8"-4"0,-13 0-8 0,13-7-24 16,0 7-4-16,-13 0-4 0,13 0-4 0,0 7 0 0,-13-7-4 0,13 0 0 15,-15 8 0-15,15 0-4 0,-13-8 0 0,13 7 0 0,-13 0 0 16,13 2-8-16,-15-2 0 0,15-1 0 0,-13 4 4 0,13-3-8 16,-13 9 4-16,13-9-4 0,-15 8 0 0,15 0-8 0,-13 2 4 15,13-10-4-15,0 8-4 0,0 1 4 0,-13-1-8 0,13-1 8 0,0 2-12 16,0 0 4-16,0-3 0 0,0 4 0 0,0-2-8 16,13 0 0-16,-13 1 4 0,0-9-4 0,13 8 4 0,-13 1 0 0,15-9-4 15,-2 9 0-15,-13-9-4 0,13 2 12 0,2-2-12 0,-2 0 4 0,-13-7 0 16,28 7-4-16,-28-7 0 0,13 0 0 0,0 0 0 15,0-7 4-15,2 7 0 0,-15-7 0 0,13 0-4 0,0-9-4 0,-13 9 8 16,15-9-4-16,-15 0 0 0,13 1 4 0,-13-8 0 0,0 8 4 16,0 0-8-16,0-8 0 0,0 7 4 0,0 0 0 0,0-5-4 15,-13 6 0-15,13-1 4 0,-15 1-16 0,15 8 24 0,-13-10-4 16,13 10 0-16,-13-1 0 0,-2-7-4 0,15 15 0 0,-13-7 4 16,0 7-4-16,13-9 0 0,-13 9 4 0,13 0-4 0,0 0 0 0,-15 0-4 15,15 9 4-15,0-9 0 0,0 7 0 0,0 0 0 0,0 1 0 16,0 0 0-16,0-1 4 0,0 10-4 0,0-10 8 0,0 8-4 15,15-7 0-15,-15 6 4 0,0 2-4 0,13-2 4 0,-13 2 0 16,13 0 4-16,-13-10 4 0,13 11 0 0,2-2 0 0,-2-7 0 16,0-1 0-16,2 9 0 0,-2-9 0 0,0 1 0 0,2-1-8 0,-2 1 0 15,0 0 0-15,0-1-4 0,2 2 0 0,-2-9-4 0,0 7-4 16,15-7-4-16,-15 7-8 0,2 2-20 0,11-9-20 0,-13 0-36 16,15 7-28-16,-15-7-56 0,15 0-52 0,-15 0 36 0,15 0 32 0,-15 0 32 15,15 0 24-15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8:08.4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E6FE9C6-3F05-45D0-8816-20E8DD7F5A28}" emma:medium="tactile" emma:mode="ink">
          <msink:context xmlns:msink="http://schemas.microsoft.com/ink/2010/main" type="inkDrawing" rotatedBoundingBox="12038,4185 12623,4150 12629,4249 12044,4283" shapeName="Other">
            <msink:destinationLink direction="with" ref="{524A2BAD-A58C-4C71-BA9A-CF0D40336D54}"/>
          </msink:context>
        </emma:interpretation>
      </emma:emma>
    </inkml:annotationXML>
    <inkml:trace contextRef="#ctx0" brushRef="#br0">-1753-2222 23 0,'0'15'136'0,"0"0"-12"0,-15 0-12 0,15-5-20 0,0-4 0 15,15 1 0-15,-15 2-4 0,0-2-4 0,13 1-8 0,0-8-8 16,2 0-4-16,-15 0-4 0,26 0-8 0,-13 0-4 0,15 0-4 16,-15 0-12-16,15-8-4 0,0 8-8 0,-2-7-4 0,2-2-8 0,-2 9 0 15,15-7-8-15,-13 1-16 0,-2 6-24 0,2-10-20 16,0 10-24-16,13-7-24 0,-28 7-24 0,13-8-72 0,2 8-8 0,-15 0 36 16,15 0 28-16,-15 0 32 0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8:31.7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EADA470-84D2-4628-9132-86104B720DCC}" emma:medium="tactile" emma:mode="ink">
          <msink:context xmlns:msink="http://schemas.microsoft.com/ink/2010/main" type="inkDrawing" rotatedBoundingBox="12760,9495 14709,9343 14716,9433 12767,9585" semanticType="underline" shapeName="Other">
            <msink:sourceLink direction="with" ref="{E60C2C67-AEEA-4027-B06B-FB2168ABAD74}"/>
          </msink:context>
        </emma:interpretation>
      </emma:emma>
    </inkml:annotationXML>
    <inkml:trace contextRef="#ctx0" brushRef="#br0">-1046 3114 79 0,'0'0'96'0,"0"0"-28"0,0 0 16 0,0 5-24 15,0-5-8-15,0 0 0 0,0 5-4 0,0-5 0 0,0 5-4 16,0-5 0-16,8 5-4 0,-8-1 4 0,0-4-8 0,8 5 8 0,-8 0-8 16,10-5 12-16,-2 4-4 0,0 1 4 0,1-5 4 0,8 0-4 15,0 0 4-15,-1 0 4 0,2 5 0 0,8-5 0 0,-1 0 0 16,1 0-4-16,0-5-4 0,8 5 0 0,-1-5 4 0,1 1-8 16,1-1-4-16,7 0-4 0,2-4-8 0,-2 4 0 0,1-5-8 15,-1 6 0-15,9-6-4 0,-9 0 0 0,10 1-4 0,-1-6 0 16,1 5 0-16,7 1-4 0,-8-1-4 0,1 1 0 0,-2 4 4 15,1-4-8-15,9 4 4 0,-9-5-4 0,-7 5 0 0,6 0 0 16,1 5 0-16,-8-5 0 0,9 5 0 0,-18 0 8 0,8 0-4 0,1 0 4 16,-9 0 0-16,0 0 0 0,-9 5 4 0,9-5 0 0,-8 5 0 15,-1 0 0-15,1-5 4 0,0 5 0 0,-10-5-8 0,2 5 4 16,7-5-4-16,-7 5-8 0,-10-1 0 0,8-4 0 0,2 0 0 0,-10 5 0 16,2-5 0-16,-2 0 0 0,0 0 0 0,1 0 0 15,-9 5 0-15,0-5 0 0,8-5 0 0,-8 5 0 0,0 0 0 0,-8 0-8 16,8 0-32-16,-9 0-24 0,9 0-28 0,-8 0-32 0,0 0-36 15,-10 0-32-15,10 0-52 0,-10 0-44 0,2 0 52 0,-2-5 40 16,-7 5 40-16,7 0 28 0,-6 0 28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9:28.8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29-2 75 0,'0'0'164'0,"0"0"-8"0,-8 0-8 15,8 0-28-15,0 0 0 0,0 0-4 0,0 0-4 16,-9 0-8-16,9 0-12 0,0 0-12 0,-8 0-16 0,8 0-8 15,0 0-8-15,0 0-16 0,0 0-4 0,0 0-4 0,0 0-8 0,-9 0-8 16,9 0-16-16,0 0-20 0,0 0-16 0,0 0-16 0,0 0-32 16,9 0-24-16,-9 0-24 0,0 0-36 0,0 0-64 0,8 0 36 15,-8 0 36-15,0 0 32 0,9 0 28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9:30.9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C38F14-AC92-4EF2-A587-2B8A4A9D8515}" emma:medium="tactile" emma:mode="ink">
          <msink:context xmlns:msink="http://schemas.microsoft.com/ink/2010/main" type="inkDrawing" rotatedBoundingBox="25931,10713 29553,10894 29526,11424 25905,11242" semanticType="underline" shapeName="Other">
            <msink:sourceLink direction="with" ref="{E815EF75-E13B-48C9-ACE2-B08905331C66}"/>
            <msink:sourceLink direction="with" ref="{48EE4D82-B098-48BA-BD82-1CD9C5646F14}"/>
          </msink:context>
        </emma:interpretation>
      </emma:emma>
    </inkml:annotationXML>
    <inkml:trace contextRef="#ctx0" brushRef="#br0">-2 13 11 0,'0'-5'104'15,"0"0"-12"-15,8 5-4 0,-8-4-24 0,0 4-4 0,9-6-4 16,-9 6 0-16,8 0 0 0,-8 0 4 0,8 0 0 0,2 6-4 0,-2-6-4 15,0 4 0-15,10 1 0 0,-10 0-8 0,9 4-4 0,0-4-4 16,0 4 0-16,1 2-4 0,6-2 0 0,2 5 0 0,0-4-4 16,-1 5-4-16,9-2 0 0,-8 2-4 0,9-1 0 0,-1 1 0 15,0-1-4-15,8 6-4 0,-7-6 4 0,7 5-4 0,1-6-4 16,-1 3 0-16,9 3-16 0,-9-5 16 0,10 6 0 0,-1-7-4 0,0 2 0 16,9 5-4-16,-9-7 4 0,9 2 0 0,-9-1-4 15,9 1 0-15,-1-1 4 0,1 1-4 0,0-5 0 0,9 3-4 0,-10-3 8 16,9 0-4-16,-9-1 0 0,10 1 0 0,-1 0 0 0,-9-1 0 15,10 1 0-15,-1-5 0 0,0 5-4 0,-9-6 4 0,10 4 4 16,-1-1 0-16,1-3-4 0,-10 1 0 0,9 0 0 0,-8-5 0 0,-1 0 0 16,10 0 0-16,-9 0 0 0,-1-5 0 0,1-4-4 0,-1 2 8 15,-7-1-8-15,7-2 0 0,-7 1 4 0,-1-5 0 0,1-1-4 16,-2 0 0-16,-7 1 0 0,-1 0-4 0,1-1 0 0,-9 1 0 16,0-1 0-16,1 2 0 0,-1-2 0 0,-9 1 0 0,1-1 4 15,0 1 0-15,-2-1 0 0,-6 2 0 0,-1-3 4 0,0 7-4 0,0-5 0 16,-1-1 4-16,-6 1 0 0,-2-1 0 0,0 6 0 15,2-6 0-15,-10 1 0 0,8 5 4 0,-8-6-4 0,0 5-4 0,8 1-20 16,-8-1 16-16,0 6-8 0,0-6-4 0,0 5-24 0,-8 1-12 16,8-2-24-16,-8 6-16 0,-2-4-16 0,2 4-60 0,0 0-36 15,-2 0 40-15,2 4 28 0,0-4 24 0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9:05.1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2F47F2B-DF2C-46ED-8ADF-B04C97860509}" emma:medium="tactile" emma:mode="ink">
          <msink:context xmlns:msink="http://schemas.microsoft.com/ink/2010/main" type="writingRegion" rotatedBoundingBox="25928,2033 28863,2260 28805,3013 25870,2786"/>
        </emma:interpretation>
      </emma:emma>
    </inkml:annotationXML>
    <inkml:traceGroup>
      <inkml:annotationXML>
        <emma:emma xmlns:emma="http://www.w3.org/2003/04/emma" version="1.0">
          <emma:interpretation id="{D23497C4-F399-4838-B18B-9EE69EEB89F2}" emma:medium="tactile" emma:mode="ink">
            <msink:context xmlns:msink="http://schemas.microsoft.com/ink/2010/main" type="paragraph" rotatedBoundingBox="25928,2033 28863,2260 28805,3013 25870,2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1C5BF9-A4B4-45DE-984F-1D4FD87DA1AB}" emma:medium="tactile" emma:mode="ink">
              <msink:context xmlns:msink="http://schemas.microsoft.com/ink/2010/main" type="line" rotatedBoundingBox="25928,2033 28863,2260 28805,3013 25870,2786"/>
            </emma:interpretation>
          </emma:emma>
        </inkml:annotationXML>
        <inkml:traceGroup>
          <inkml:annotationXML>
            <emma:emma xmlns:emma="http://www.w3.org/2003/04/emma" version="1.0">
              <emma:interpretation id="{2CD1E4EE-4FC9-4A19-BB3C-77BD0CE558FF}" emma:medium="tactile" emma:mode="ink">
                <msink:context xmlns:msink="http://schemas.microsoft.com/ink/2010/main" type="inkWord" rotatedBoundingBox="25928,2033 26379,2068 26321,2820 25870,2786"/>
              </emma:interpretation>
            </emma:emma>
          </inkml:annotationXML>
          <inkml:trace contextRef="#ctx0" brushRef="#br0">12 117 23 0,'0'-4'84'0,"0"4"-8"0,-8-5-12 15,8 0-28-15,0 5 0 0,0-5-4 0,0 1 0 0,0-2 0 16,0 6-4-16,0-4 4 0,0-1 0 0,0 5 0 0,0 0 8 0,0-5-4 15,0 5 8-15,0 0 4 0,0 0 0 0,0 0 8 0,0 0 0 16,0 0-4-16,0 0-4 0,0 0-4 0,0 0 0 0,0 0-4 16,0 0 0-16,0 0 0 0,0 0 4 0,0 5 4 0,0 0-4 15,-9-1 0-15,18-4-4 0,-9 10-4 0,0-5 0 0,0 5-8 16,8-1 4-16,-8 1-4 0,0 5-4 0,9-1-4 0,-9 0-4 0,8 1 4 16,0 4-4-16,-8 0-4 0,10 0 0 0,-2 0 0 0,0 5-4 15,2-5 0-15,-10 5 0 0,8-5-4 0,0 5 0 0,0 0 4 16,1 0-4-16,-1 0-4 0,1-4 4 0,0 4-4 0,-1-1 0 15,0-4 0-15,2 6 0 0,-2-6 0 0,0 0 0 0,0-5 0 16,-8 5 0-16,10-4 0 0,-2-1 4 0,0 1-4 0,-8-6 0 0,9 6 0 16,-9-6 0-16,0-4 0 0,0 1 4 0,0 2-4 0,0-8 4 15,0 5-4-15,0-5 0 0,0 5 4 0,0-5-4 0,0-5 0 16,0 5 0-16,8-5 4 0,-8 1-4 0,0 0 0 0,0-7 0 0,0 2-4 16,9 4 4-16,-9-10 0 0,9 6 4 0,-9-5-4 15,0-2 0-15,8 3 0 0,0-6 0 0,-8 5 0 0,8-10 4 16,-8 4-4-16,10 1 4 0,-10 0-4 0,8-6 0 0,0 2 0 0,2 3 0 15,-10-4 0-15,8 2 4 0,0-4-4 0,1 3 0 0,-1-7 0 16,0 7 4-16,2 0-4 0,-10-2 4 0,8-4-4 0,8 4 0 16,-6 7 4-16,-10-6 0 0,8 5 0 0,0 0-8 0,1 0 4 0,0-1 0 15,-1 6 0-15,1 4 0 0,-9-4 0 0,8 4 0 16,-8 1 0-16,0 4 0 0,0 0-4 0,8 0 4 0,-8 5 0 0,0-5-4 16,0 5 4-16,0 0-4 0,0 0-4 0,0 0 0 0,0 0-16 15,0 0 8-15,0 0-8 0,0 0-20 0,-8 0-8 0,16 0-16 16,-8 0-8-16,-8 0-16 0,8 0-12 0,0 0-8 0,0 5-8 15,0-5-20-15,-8 0-52 0,8 5-24 0,0 0 48 0,-9-5 32 16,1 5 24-16</inkml:trace>
        </inkml:traceGroup>
        <inkml:traceGroup>
          <inkml:annotationXML>
            <emma:emma xmlns:emma="http://www.w3.org/2003/04/emma" version="1.0">
              <emma:interpretation id="{70A9AF0F-37E4-46E1-B485-FF820216AC3E}" emma:medium="tactile" emma:mode="ink">
                <msink:context xmlns:msink="http://schemas.microsoft.com/ink/2010/main" type="inkWord" rotatedBoundingBox="26864,2380 27261,2410 27239,2690 26843,26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78.1317">941 309 63 0,'0'0'100'0,"0"5"-12"0,0-5-4 0,0 0-20 0,0 0 4 0,0 0-4 16,10 0 8-16,-10 0 4 0,0 0-12 0,8 4 8 0,-8-4 0 15,0 0 0-15,8 5-8 0,1-5-4 0,-1 5 0 0,1-5-4 16,-1 5 0-16,1 0-4 0,-1 0 0 0,10-5 0 0,-10 5 0 16,10-1-4-16,-2-4-8 0,-8 0-4 0,10 5-8 0,-1-5-4 0,-1 0-4 15,-6 0-4-15,6 5-4 0,2-5-4 0,-2 0 0 0,-7 0 0 16,8 0-4-16,0 0 0 0,-9 5-4 0,10-5-4 0,-10 0-12 16,0 0-16-16,2 4-16 0,-2 1-12 0,0-5-16 0,1 0-12 15,-1 0-20-15,-8 5-12 0,0-5-16 0,9 5-24 0,-9-5-56 16,-9 4 8-16,9-4 44 0,-8 7 24 0,-1-4 32 0</inkml:trace>
          <inkml:trace contextRef="#ctx0" brushRef="#br0" timeOffset="1684.5791">984 540 11 0,'0'0'124'0,"0"4"-16"0,0 1-8 0,0-5-20 15,0 5 0-15,0-5 8 0,9 5 4 0,-9-1 0 0,0-4-8 0,8 6-4 16,-8-6-8-16,9 4 4 0,-9 1-4 0,8-5-4 0,0 4-4 15,2-4-4-15,-2 6-12 0,0-1-8 0,2-5-4 0,6 4-8 16,-8-4 0-16,1 5-4 0,8-5-4 0,-8 0-4 0,7 0-4 16,-6 0-4-16,6 0-8 0,-8 0 0 0,10 5-16 0,-10-5-20 15,9 0-24-15,1 0-24 0,-10-5-32 0,8 5-32 0,-6 0-44 16,6 0-64-16,-6 0 36 0,-2 0 40 0,0-5 40 0,1 5 24 0</inkml:trace>
        </inkml:traceGroup>
        <inkml:traceGroup>
          <inkml:annotationXML>
            <emma:emma xmlns:emma="http://www.w3.org/2003/04/emma" version="1.0">
              <emma:interpretation id="{CC97259C-4503-4ABC-ACE7-CD72FF1FC0CA}" emma:medium="tactile" emma:mode="ink">
                <msink:context xmlns:msink="http://schemas.microsoft.com/ink/2010/main" type="inkWord" rotatedBoundingBox="28089,2349 28852,2408 28818,2843 28056,278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68.7307">2323 390 27 0,'0'0'92'0,"0"-4"-4"0,0-1-8 0,0 0-28 0,0 5 0 16,0-9 0-16,0 4-4 0,0 0 0 0,0 0 0 0,0-4 0 16,0 4 0-16,0 0 0 0,0 0 4 0,0-5-16 0,0 6 28 15,0-1-8-15,0 0 0 0,0 1-8 0,0-1-8 0,-9 5-4 16,9-5-4-16,-8 5-4 0,8 0-4 0,-9 0-4 0,1 5 4 16,0 0-4-16,-2-1-4 0,2 1 0 0,0 4-8 0,-2 1 0 15,2 0 0-15,0 0 0 0,0 4 0 0,-1 0-4 0,-8 0 4 0,8 6-4 16,1-6 0-16,0 5 0 0,-2 1 0 0,10-1 0 0,-8 0-4 15,8 1 0-15,0-1 0 0,-8 0 0 0,16-5 0 0,-8 6 0 16,0-2 0-16,8-3 0 0,2 4 4 0,-2-5-4 0,0 1 0 16,1-6-4-16,8 6 4 0,0-6 4 0,-1-4-4 0,2 1 0 15,0-2 0-15,-2 0 0 0,1-4 0 0,0 0 0 0,0-4 0 0,9 0 0 16,-8-2 0-16,-2-3-4 0,1-1 4 0,0-5-4 0,-8 1 0 16,7 5 0-16,-6-10 0 0,-2 4 0 0,0 1 0 0,0-5 0 15,-8 4 0-15,0-4-4 0,0-1 0 0,0 1 0 0,0 0-4 16,-8 0 0-16,0 5 4 0,0-6 0 0,-2 1 0 0,-6 0 4 15,7 4 0-15,-8 1 4 0,8 0-4 0,-7 0 0 0,8 4 4 0,-10 0 0 16,10 0 0-16,-2 6 0 0,-6-1 0 0,7 0 0 0,1 5 0 16,8 5-4-16,-9-5 4 0,1 5-4 0,8-1 4 0,-9 6 0 15,9 0 0-15,0 0 0 0,0-1-4 0,9 1 4 0,-9 4 0 16,8-5 0-16,1 1 0 0,-1 5 0 0,1-6 0 0,-1 5 4 16,0-4 0-16,10 0 0 0,0 0 0 0,-10-1-4 0,8-4 0 0,2 5 0 15,-1-6 4-15,-1 6 0 0,2-10 0 0,-2 9 0 0,2-3 0 16,-1-6 0-16,0 9 0 0,0-5 0 0,-1 2 8 0,2-2 0 15,0 1-4-15,-2 0 0 0,-7 4 0 0,8-3 0 0,-9 3 0 16,9 1 0-16,-9-1-8 0,2 1 4 0,6-1-4 0,-6 1 4 16,-2 0-4-16,0-1 0 0,0 1 0 0,1-1-4 0,-1 1-4 0,-8-1-8 15,9 1-12-15,0-5-8 0,-1 4-24 0,0-9-16 0,2 5-16 16,-2-5-16-16,0 0-24 0,10-5-56 0,-2 1-8 0,-7-6 32 16,8-5 32-16,-8 1 20 0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8:39.8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8A30ACA-4421-4AA7-8CEB-0F1698140844}" emma:medium="tactile" emma:mode="ink">
          <msink:context xmlns:msink="http://schemas.microsoft.com/ink/2010/main" type="writingRegion" rotatedBoundingBox="15708,8907 23278,7873 23548,9854 15978,10887"/>
        </emma:interpretation>
      </emma:emma>
    </inkml:annotationXML>
    <inkml:traceGroup>
      <inkml:annotationXML>
        <emma:emma xmlns:emma="http://www.w3.org/2003/04/emma" version="1.0">
          <emma:interpretation id="{E9925AC4-94AA-4CA7-A3A8-C12DA367E66F}" emma:medium="tactile" emma:mode="ink">
            <msink:context xmlns:msink="http://schemas.microsoft.com/ink/2010/main" type="paragraph" rotatedBoundingBox="15690,9470 20233,7941 20595,9017 16051,10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FA7342-AFE8-47BA-AA54-01326382CACB}" emma:medium="tactile" emma:mode="ink">
              <msink:context xmlns:msink="http://schemas.microsoft.com/ink/2010/main" type="inkBullet" rotatedBoundingBox="15690,9470 16746,9114 17104,10179 16048,10534"/>
            </emma:interpretation>
          </emma:emma>
        </inkml:annotationXML>
        <inkml:trace contextRef="#ctx0" brushRef="#br0">1973 3047 83 0,'0'-5'100'0,"0"5"-8"0,0-5-8 0,0 5-16 16,0-4-8-16,0 4 0 0,8 0 8 0,-8 0 0 0,8-5 0 16,-8 5 4-16,8 0-4 0,1 0 0 0,-1 0-4 0,10 0 4 0,-10 0 0 15,10 0-4-15,-2-5-4 0,2 5 0 0,-2 0-4 0,10 0 0 16,-9-5-4-16,9 5-24 0,0 0 24 0,7 0-8 0,-7 0-4 16,0-4-8-16,8 4-4 0,-9 0 0 0,9 0 0 0,0 0-4 15,-8-5-4-15,7 5-4 0,3 0 0 0,-2-5-4 0,-1 5 0 16,1 0 0-16,0 0 0 0,1-5-4 0,-1 5-4 0,0-5 0 0,0 0 4 15,-9 5-8-15,9 0 4 0,-8-5 0 0,0 5-4 0,-1 0 4 16,-7 0-4-16,8 0-4 0,-10 0 0 0,-8 0-4 0,10 0-4 16,-10 0-8-16,1 0-16 0,-9 0-16 0,8 0-24 0,-8 0-20 0,0 0-12 15,-8 5-24-15,8-5-16 0,-9 5-8 0,1-5-52 16,-1 5-36-16,-8-5 44 0,1 5 36 0,6 0 32 0,-6 0 28 16</inkml:trace>
        <inkml:trace contextRef="#ctx0" brushRef="#br0" timeOffset="684.168">2117 3762 35 0,'0'-9'100'15,"-9"-2"-4"-15,9 2-8 0,0-1-24 0,0 1 0 0,0-1-4 0,9 0-8 16,-9 6 0-16,0-5 0 0,0-1-4 0,8 5 4 0,-8 0 0 16,0 5 0-16,9-5-4 0,0 5-4 0,-9 0 4 0,8 0-8 15,0 5-4-15,0 0-4 0,2 0 0 0,-2 5 0 0,10-1-4 16,-10 5-4-16,0-4-4 0,1 4-4 0,-1 0 0 0,9 6 0 16,-8-6-4-16,-1 5 0 0,0 0-4 0,2 5 0 0,-2-4 0 0,0 3-4 15,1-4 0-15,0 5 4 0,-9-4-8 0,8-1 4 0,1 1-4 16,-9-1 4-16,0 0-4 0,0-5 0 0,8 1 0 0,-8-6 4 15,0 6 0-15,0-11-4 0,0 6 0 0,0-10 0 0,0 4 0 16,0-4 0-16,-8-4 0 0,8-1-4 0,0 0 8 0,0-4-4 16,-9-6-4-16,9 1 4 0,0-1 0 0,-8-4-4 0,8 0 0 0,-9 0 0 15,9-5 0-15,-9 0 4 0,9-5-4 0,-8 0 0 0,0 5 4 16,8-4 0-16,-10-1 0 0,10 1-4 0,-8 3 4 0,8-4 0 16,0 1 0-16,0 3 0 0,0 2 0 0,0 3 0 0,0-4 0 15,-8 10 0-15,8-5 4 0,8 4-4 0,-8 1 4 0,0 5-4 16,0-6 0-16,0 10 0 0,0-5 0 0,0 6 0 0,0-1 0 0,0 0-4 15,0 5 4-15,8-4 0 0,-8 4 0 0,10 0 0 0,-10 0 0 16,8 0 0-16,0 0 0 0,1 0 0 0,0-5 0 0,-1 5 0 16,9 0 0-16,-9-5 0 0,10 5 0 0,-2-5 0 0,2 5 8 15,-1-5-8-15,0 0 0 0,0-4 0 0,9 4 0 0,0-4 0 16,-2-1 0-16,2 5 0 0,-1-9 4 0,1 9-4 0,0-5 0 0,0 1 0 16,7-1 0-16,-7 0 0 0,0 6 0 0,8-6 0 0,-9 5-4 15,1 1 0-15,0-1 4 0,-1-1 0 0,-8 2-4 0,8 4 4 16,-7 0 0-16,0 0 0 0,-2-5 0 0,1 5 0 0,-8 5 0 15,8-5 0-15,-9 0 0 0,0 4 4 0,2 2-4 0,-2-6 0 16,0 5 4-16,0-1-4 0,2 1 0 0,-10 5 0 0,8-6 8 16,-8 6-4-16,8 0-4 0,1-1 4 0,-9 1 4 0,8-1 0 0,-8 6 0 15,9-5 0-15,0 4 4 0,-9-5-4 0,8 6 0 0,-8-1 4 16,8-4-4-16,-8-1-4 0,8 1 0 0,-8-1 4 0,10 1-8 16,-10 0 0-16,8-5 0 0,-8-1 4 0,0 6 0 0,8-5-8 15,-8-5 4-15,0 0-4 0,0 4-8 0,0-4-12 0,0 0-20 16,0 6-24-16,0-12-20 0,0 6-32 0,-8-4-28 0,8 4-56 0,-8-5-20 15,-2 0 44-15,10 0 32 0,-8 1 28 0</inkml:trace>
      </inkml:traceGroup>
      <inkml:traceGroup>
        <inkml:annotationXML>
          <emma:emma xmlns:emma="http://www.w3.org/2003/04/emma" version="1.0">
            <emma:interpretation id="{F5CA2DEA-D970-47E7-A6B6-5E6F78EEF4D8}" emma:medium="tactile" emma:mode="ink">
              <msink:context xmlns:msink="http://schemas.microsoft.com/ink/2010/main" type="line" rotatedBoundingBox="17475,8925 20250,7992 20595,9017 17819,9950"/>
            </emma:interpretation>
          </emma:emma>
        </inkml:annotationXML>
        <inkml:traceGroup>
          <inkml:annotationXML>
            <emma:emma xmlns:emma="http://www.w3.org/2003/04/emma" version="1.0">
              <emma:interpretation id="{65C02233-8EBB-4CA2-98BE-8AB8762AA65B}" emma:medium="tactile" emma:mode="ink">
                <msink:context xmlns:msink="http://schemas.microsoft.com/ink/2010/main" type="inkWord" rotatedBoundingBox="17639,9414 18034,9282 18143,9607 17749,97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478.1603">3874 2994 15 0,'8'0'120'0,"-8"0"-4"0,8 0-4 0,-8 0-16 0,9 0 4 16,-1 0 8-16,0-5-4 0,2 10 0 0,-2-10 0 0,0 5 0 15,0 0-4-15,10 0-4 0,-10-5-12 0,10 5-8 0,-10-4-8 16,9 4-12-16,0-5-8 0,-8 5-8 0,7 0-8 0,2-5-8 0,-1 5 0 15,0 0-4-15,0-4-4 0,-1 4-8 0,-6 0-8 0,6 0-12 16,2 0-12-16,-10 0-24 0,9 0-20 0,-8 0-20 0,-1 0-16 16,1 0-32-16,-1 4-20 0,0-4-48 0,-8 5-44 0,0-5 40 0,0 5 32 15,0-1 36-15,-8 1 28 0</inkml:trace>
          <inkml:trace contextRef="#ctx0" brushRef="#br0" timeOffset="1661.6678">3915 3225 139 0,'0'10'136'0,"0"-6"-20"0,0 5-8 0,0 2-16 0,0-7 8 16,10 1 0-16,-10 0-4 0,0-1-4 0,8 1 0 0,0 0-8 0,-8-5 0 15,8 5-4-15,2-5-12 0,-2 0-8 0,9 0-8 0,-8 0-8 16,8 0-12-16,-1 0-4 0,2-5-8 0,-2 5-4 0,2-5-4 16,-1 0-12-16,0 1-24 0,0-1-36 0,-1 0-36 0,-6 1-48 15,6-2-44-15,-6 6-88 0,6-9 28 0,-7 4 52 0,-9 1 36 16,8-2 28-16,-8 2 20 0</inkml:trace>
        </inkml:traceGroup>
        <inkml:traceGroup>
          <inkml:annotationXML>
            <emma:emma xmlns:emma="http://www.w3.org/2003/04/emma" version="1.0">
              <emma:interpretation id="{24715FF5-9B33-4EDC-922C-A7CBBF1F7B76}" emma:medium="tactile" emma:mode="ink">
                <msink:context xmlns:msink="http://schemas.microsoft.com/ink/2010/main" type="inkWord" rotatedBoundingBox="18479,8587 20250,7992 20595,9017 18824,96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644.4572">6159 2227 19 0,'0'0'88'16,"0"0"-12"-16,0 0 0 0,0-5-24 0,0 5-8 0,0-5 0 0,0 5-4 16,0-5-4-16,0 5 0 0,0-4 0 0,0 4-4 0,0-5 4 15,0 5 4-15,0-5 0 0,0 5 4 0,0 0-8 0,0-4 8 16,0 4-8-16,0 0 4 0,0 0-8 0,-10-5 0 0,10 5-4 0,-8 0-4 16,8 5-4-16,0-5-4 0,-8 4 0 0,-1 1 0 0,0 0-4 15,1-1 0-15,-1 6-4 0,1 0 0 0,0-2 4 0,0 3-4 16,-10-2 0-16,10 6 0 0,-2-1 0 0,2 1 0 0,-9 4 0 15,9-5 0-15,-1 5-4 0,0 1 0 0,1-1-4 0,0 0 0 16,8-5 4-16,-8 10-4 0,8-4 0 0,0 0 0 0,-10-2 4 0,10 1-4 16,10 0 0-16,-10 1-4 0,8-1 8 0,-8-5-24 0,8 5 24 15,0 1 0-15,1-6 0 0,0 0 0 0,8 6-4 0,-9-6 4 16,0 0-4-16,10-4 0 0,-10 4 0 0,10-4 0 0,-2 0 0 16,-7-1 4-16,8 1-4 0,-8-1 0 0,7-4 4 0,-6 0-4 15,6-5 0-15,-8 4 4 0,2-4-4 0,-2 0 0 0,0 0 0 0,1 0 0 16,-9-4 0-16,8-1 0 0,-8 0 0 0,0-4 0 15,9 4-4-15,-9-5 4 0,0 0-4 0,-9 1 0 0,9-2 4 16,0 3-4-16,-8-6 0 0,-1 4 0 0,9 0 4 0,-8 1-4 0,0-1 8 16,-2 5 0-16,2-5-4 0,0 10 0 0,0-4 0 0,-2-1-4 15,2 5-4-15,0 5-4 0,-1-5 0 0,0 4-4 0,9 1-12 16,-8 5-16-16,-1-5-12 0,1 5-8 0,0 4-8 0,0-4-8 0,-2 4-4 16,2-6-44-16,-10 8-40 0,10-6 8 0,0 4 32 15,-1 0 24-15</inkml:trace>
          <inkml:trace contextRef="#ctx0" brushRef="#br0" timeOffset="8554.0712">5049 2102 71 0,'0'-5'88'0,"0"5"-8"0,-8 0-4 0,8-4-24 16,0 4 4-16,-8-5-4 0,8 5 4 0,-9 0-8 0,9 0 4 0,-9 0-20 15,9-5 20-15,-8 5-8 0,0 0 4 0,-1 0-4 0,1 0-4 16,8 0-4-16,-8 0 0 0,-2 0-4 0,2 5-8 0,0 0 0 15,-2-1-4-15,2 1 0 0,0 5-4 0,0-6 0 0,-1 6-4 16,-8 5 4-16,8-6-8 0,1 5 4 0,0 6-4 0,-2-1 0 16,-6 0 4-16,8 5 0 0,-2-4 0 0,2 3-4 0,0 7 0 15,8-7-4-15,-9 6 0 0,0-5 0 0,9 5 0 0,0-1 0 0,0-4 0 16,0 0 0-16,0 0-4 0,9 0 0 0,0 0 0 0,-1-5 0 16,0 0 0-16,2 1 0 0,6-6 4 0,-8 0 0 0,10 1 0 15,-1-5-4-15,0-5 0 0,0 4 0 0,-1-4 0 0,2-5 0 16,0 4 0-16,-2-4 0 0,1-4 0 0,0 4 0 0,0-10 0 15,-9 6 0-15,10-1 4 0,-10-5-4 0,1 0 0 0,0-4 0 0,-1 5 0 16,-8-6 0-16,8 6 0 0,-8-6 0 0,0 1 0 0,-8-1 0 16,8 1-4-16,0-6 4 0,-8 6-4 0,-1 5 4 0,0-6 0 15,9 1-4-15,-8 4 4 0,0-4-4 0,-2 4 0 0,2 5 0 16,0-5 8-16,-1 6-4 0,0 4-4 0,1-5-4 0,0 10-4 16,-1-5-4-16,1 4 4 0,0 6-8 0,-2 0 0 0,10 0-4 0,-8-1-8 15,0 7-8-15,8-8-8 0,-10 12-8 0,10-6-8 0,0 0-4 16,0 0-8-16,-8 1-4 0,16-1-28 0,-8 1-36 0,0-1-8 15,10-4 24-15,-10 0 28 0</inkml:trace>
          <inkml:trace contextRef="#ctx0" brushRef="#br0" timeOffset="9173.4444">5570 2361 79 0,'0'0'116'0,"0"0"-12"0,0 0-4 15,0 0-32-15,0 0-8 0,0 0-8 0,0 0-4 0,0 4-8 0,0-4-8 16,0 6-4-16,0-6 0 0,0 5-4 0,0 0 0 0,0-1-4 16,0 1-4-16,8 5 0 0,-8-1 0 0,0 1 0 0,8-1 4 15,-8 6-4-15,10-1 0 0,-10 1-4 0,8-1 4 0,-8 0 0 16,8 6 4-16,-8-6 4 0,10 0-8 0,-10 6 4 0,0-6 0 16,0 0 0-16,0-4 4 0,0 0-4 0,0-1-4 0,0 1 0 0,0-1 0 15,0-4 0-15,0 0-4 0,0-5 0 0,0 4-8 0,0-4-4 16,0-4 4-16,0-1 0 0,0 0 0 0,0 1-4 0,0-6 4 15,0-4-4-15,0-1 0 0,0 1 0 0,0-1-4 0,0-4 8 16,0-5-4-16,0 5-4 0,0-5 0 0,-10-5 0 0,10 0 0 16,0 1 4-16,0-1 0 0,-8 5 0 0,8-4 0 0,0-2 0 0,-8 1 0 15,8 1 0-15,0 4-4 0,0 0 0 0,0 0 4 16,-10 5 0-16,10-6 0 0,0 11 4 0,0 0-4 0,0 0 0 0,10-1 4 16,-10 5-4-16,0 1 0 0,0 4 0 0,8 0 0 0,-8 1 0 15,8-1 0-15,-8 0 0 0,10 5 0 0,-2-5 0 0,0 5 0 16,0-5 0-16,10 5 0 0,-10 0 0 0,9-4 0 0,1 4 0 15,-2 0 0-15,2-4 0 0,7 4 0 0,1-6-4 0,-10 6 4 0,10-5 0 16,0 5 0-16,-1-5 0 0,9 1 0 0,-8-1 0 0,0 5-4 16,8-5 4-16,-9 0 0 0,9 0 0 0,-8 1 0 0,8-1-4 15,-9 5 4-15,9-6 0 0,-8 2 0 0,0 4 0 0,-1-4 0 0,1 4 0 16,0 0 0-16,-1 0-4 0,-8-5 4 0,0 5 0 16,9 0 0-16,-8 0 0 0,-2 0 0 0,-8 5 4 0,9-5-4 0,-8 0 0 15,8 4 0-15,-9-4 0 0,2 0 0 0,-2 0 0 0,0 4 4 16,0-4-4-16,2 6 0 0,-10-1 0 0,8-1 4 0,-8-4 4 15,8 10 8-15,1-5 8 0,-9 0 8 0,8-1 0 0,-8 6 4 16,0-4 0-16,9 2 0 0,-9 2 0 0,9 0-4 0,-9-1 0 16,8 0-4-16,-8 1 0 0,8 0-4 0,-8 0 0 0,0-1-4 0,8 5-4 15,-8-4-4-15,0-1 0 0,10 1-4 0,-10-5 0 0,0 5-4 16,0-6 0-16,0 6 0 0,8-5-4 0,-8-1 0 0,0 1-4 16,0-5 0-16,0 5-12 0,0-5-4 0,0 0-16 0,0 0-8 15,0 5-16-15,0-5-20 0,0-5-20 0,0 5-20 0,-8-5-20 16,8 0-36-16,0 5-64 0,-10-4 24 0,10-1 44 0,-8-5 28 0,0 6 28 15</inkml:trace>
        </inkml:traceGroup>
      </inkml:traceGroup>
    </inkml:traceGroup>
    <inkml:traceGroup>
      <inkml:annotationXML>
        <emma:emma xmlns:emma="http://www.w3.org/2003/04/emma" version="1.0">
          <emma:interpretation id="{4ECD1FFC-A12A-4837-80CD-DEC556BD6ACD}" emma:medium="tactile" emma:mode="ink">
            <msink:context xmlns:msink="http://schemas.microsoft.com/ink/2010/main" type="paragraph" rotatedBoundingBox="16327,9878 23419,8909 23548,9854 16456,10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3E267F-5EEA-4EEF-868A-1AE1FFAEABF6}" emma:medium="tactile" emma:mode="ink">
              <msink:context xmlns:msink="http://schemas.microsoft.com/ink/2010/main" type="line" rotatedBoundingBox="16327,9878 23419,8909 23548,9854 16456,10822"/>
            </emma:interpretation>
          </emma:emma>
        </inkml:annotationXML>
        <inkml:traceGroup>
          <inkml:annotationXML>
            <emma:emma xmlns:emma="http://www.w3.org/2003/04/emma" version="1.0">
              <emma:interpretation id="{C1324F01-B5E3-48A8-9460-5466DB9A06AB}" emma:medium="tactile" emma:mode="ink">
                <msink:context xmlns:msink="http://schemas.microsoft.com/ink/2010/main" type="inkWord" rotatedBoundingBox="16354,10071 16804,10009 16870,10493 16420,1055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80.4439">2577 3795 3 0,'-8'0'104'0,"8"-5"-12"0,0 0-8 0,-9 1-24 16,9-1-4-16,9-5 0 0,-9 6 0 0,0-5-8 0,8-2 4 0,0 2-8 15,-8-1 0-15,10 1-4 0,6-1 4 0,-8-4-8 0,2 9-4 16,-2-6 0-16,9 3-4 0,-8-2 0 0,8 6 0 0,-9-2-4 16,9 6-4-16,-8-4-4 0,7 4-4 0,-6 0 4 0,-2 0-4 15,9 4 4-15,-8 6 0 0,-1-5-4 0,-8 5-8 0,8 0 0 16,-8-1 0-16,0 5 0 0,0 0 0 0,0 1 0 0,-8-6 4 0,8 11-4 15,0-6 0-15,-8 0 0 0,-1 0 0 0,0 1 0 0,9-1-4 16,-8 1 0-16,0-5 0 0,8 4 0 0,-10-5 0 0,10-4 0 16,-8 0-4-16,8 0 4 0,0-1 0 0,0-4 0 0,0 6 0 0,0-6 0 15,0 0 0-15,8-6 0 0,-8 2 0 0,10 4 4 16,-2-5-4-16,-8 0 4 0,8 0-4 0,1 2-4 0,0-3 8 0,-1 1-4 16,0 0 0-16,1 5 4 0,7-4 0 0,-6-2-4 0,-2 2 4 15,10 4 0-15,-10 0-4 0,0-5 0 0,9 5 0 0,-8 0 8 16,8 0-4-16,-9 5 0 0,10-5 4 0,-10 0 4 0,10 4 4 0,-10 2 0 15,0-2 0-15,0 1 0 0,10 0 4 0,-18 1 4 0,8-3 4 16,1 7-12-16,-1-5 20 0,-8 5 0 0,8-1-8 0,-8 0 0 16,0 1-4-16,-8 0 0 0,8 4-4 0,-8-4 0 0,8 5-4 15,-9-6 0-15,-8 5-4 0,8 1 0 0,1-5 0 0,-8 3-4 16,6-3 0-16,-6 5-4 0,-2-6-4 0,1 1 4 0,9-1 0 16,-10-4-4-16,10 0-4 0,-8 0 0 0,-2 0-4 0,10-2-20 15,-10-3-12-15,10-3-16 0,-1 3-20 0,1-5-16 0,-9 0-20 0,8 0-12 16,1-5-16-16,0 6-40 0,-2-10-48 0,2 4 36 0,0-4 40 15,8-1 24-15,0-4 28 0</inkml:trace>
        </inkml:traceGroup>
        <inkml:traceGroup>
          <inkml:annotationXML>
            <emma:emma xmlns:emma="http://www.w3.org/2003/04/emma" version="1.0">
              <emma:interpretation id="{D4BAD487-8260-4E24-8859-F3975B886DB8}" emma:medium="tactile" emma:mode="ink">
                <msink:context xmlns:msink="http://schemas.microsoft.com/ink/2010/main" type="inkWord" rotatedBoundingBox="18773,9544 20100,9362 20229,10307 18902,10488"/>
              </emma:interpretation>
            </emma:emma>
          </inkml:annotationXML>
          <inkml:trace contextRef="#ctx0" brushRef="#br0" timeOffset="12659.9443">4964 3143 11 0,'0'0'108'0,"0"0"-12"0,0-5-8 0,0 5-28 0,0 0-4 0,0 0-4 15,0 0-4-15,0 0-4 0,0 0 0 0,0 0 0 16,0 0 0-16,0 0 4 0,0 0 8 0,0 5 0 0,10-10 0 0,-10 5-4 15,8 0 4-15,0 0 4 0,1 0 0 0,-1 0 0 0,0 0 4 16,10 0 0-16,-10 0 4 0,10 0 0 0,-2 0-4 0,2 0-4 16,7 0-4-16,1 0-4 0,-10 0-4 0,18 0-4 0,-8 0 0 0,9-4-4 15,-11-1 0-15,11 5-4 0,7-5-8 0,-8 0 0 16,10 0-4-16,-2 1-8 0,1-2-12 0,-1-3-4 0,1 4 0 16,8 0 0-16,-9-4 0 0,2 4 0 0,-2 0 0 0,9 1 0 0,-8 4 0 15,-1-6 0-15,-8 6 0 0,9 0 0 0,-9 0 0 0,0 0 0 16,-8 6 0-16,8-6 0 0,-9 4 0 0,1 1 0 0,-8 0 0 15,-2 0 0-15,1-5 0 0,1 4 0 0,-10-4 0 0,0 0 0 16,10 5 0-16,-18-5 0 0,8 5 0 0,0-5 0 0,-8 0 0 16,10 0 0-16,-10-5 0 0,0 5 0 0,0-5 0 0,0 1 0 0,0 4 0 15,0-5 0-15,0-5-52 0,0 6-16 0,0 4-24 0,0-6-20 16,-10-3-16-16,10 4-24 0,-8 0-24 0,0 1-36 0,-2-1-48 16,2 5 28-16,0-5 44 0,0 5 36 0,-10-5 28 0,10 10 28 0</inkml:trace>
          <inkml:trace contextRef="#ctx0" brushRef="#br0" timeOffset="13160.6341">5501 3618 87 0,'0'-5'116'0,"0"0"-8"0,0-5-12 16,0 6-24-16,0-6 4 0,10 1 8 0,-10 4-8 16,0-5 4-16,8 0-12 0,0 1-8 0,1-1 0 0,0 6-12 0,-1-6-8 15,0 1-8-15,1 3-4 0,7-3-4 0,2 4-4 0,-10 5-4 16,10-5 0-16,-2 5-16 0,-7 0 12 0,8 0 0 0,-8 5-4 16,7 0 0-16,-6 0 0 0,-2 5-4 0,-8-1 0 0,8 1 0 15,-8 4 0-15,0 1 0 0,0-1 0 0,0-5 0 0,0 10 0 16,-8-4 4-16,8 0-4 0,-8-1 4 0,-2 0-4 0,2 1 0 0,0-1 0 15,-1-5 0-15,1 1 0 0,8 0 0 0,-9-6-4 0,0 1 0 16,9 0 0-16,0 0 4 0,-8-5-4 0,8 5 0 0,0-5 0 16,0-5 0-16,8 5 0 0,-8-5 0 0,0 0 0 0,9 0 0 0,0 1 0 15,-9-1 0-15,8 0 0 0,1 0 4 0,-1 0-4 16,0 1 0-16,10-1 0 0,-10 1 0 0,0-3 4 0,10 7 0 0,-10-3-4 16,10 3 0-16,-10 0 4 0,9 0-4 0,-9 0 4 0,10 0 0 15,-10 0 4-15,10 3-4 0,-10 4 4 0,9-3-4 0,-9 1 4 16,9-1 0-16,-8 6 0 0,-1 0 0 0,0-6 4 0,2 6 4 0,-2 0 8 15,-8 5 4-15,8-2-4 0,-8 2 4 0,0-1 0 0,0-5 0 16,-8 11-4-16,8-6-8 0,-8 0 4 0,-2 1-4 0,2-1 0 16,0 1 0-16,-1-1-4 0,-8 0-4 0,0-4 0 0,9 5-4 15,-10-6 0-15,2 1-4 0,-2-1 0 0,2-3-4 0,-1-2 0 16,-1 1-8-16,2-5-12 0,-2 0-16 0,2 0-16 0,-2 0-12 16,-7-5-8-16,7-5-16 0,2 6-12 0,-2-6-12 0,2 1-12 15,-2-6-24-15,1 0-60 0,1 1 12 0,-2 0 32 0,10-1 32 16,0 1 28-16</inkml:trace>
        </inkml:traceGroup>
        <inkml:traceGroup>
          <inkml:annotationXML>
            <emma:emma xmlns:emma="http://www.w3.org/2003/04/emma" version="1.0">
              <emma:interpretation id="{704D44D6-B7B8-4807-B90D-9D66118790E3}" emma:medium="tactile" emma:mode="ink">
                <msink:context xmlns:msink="http://schemas.microsoft.com/ink/2010/main" type="inkWord" rotatedBoundingBox="20821,9375 21306,9309 21349,9621 20863,96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545.6045">7011 2970 35 0,'0'0'112'0,"8"5"-8"0,-8-5-4 0,8 0-24 0,-8 5 0 16,0-5-4-16,10 0 8 0,-2 0 4 0,0 4-8 0,0-4 0 0,10 0-8 15,-10 0-4-15,10-4-8 0,-10 4-8 0,9 0-4 0,-1 0-8 16,2 0-8-16,0 0-4 0,-2 0-4 0,1 0-4 0,9 0-4 16,-10 0-4-16,2 0-4 0,0 0-4 0,-2 4-16 0,-8-4-16 15,10 0-20-15,-10 5-24 0,9-5-24 0,-9 5-20 0,-8 0-48 16,0 0-40-16,0 0 24 0,0 0 32 0,0 4 32 0</inkml:trace>
          <inkml:trace contextRef="#ctx0" brushRef="#br0" timeOffset="13734.0995">7079 3180 115 0,'0'6'136'0,"0"-1"-12"0,0-5-4 0,0 5-20 15,8-1 4-15,-8 2-4 0,9-6 0 0,-9 0 0 0,9 4-8 16,-9-4 0-16,8 0 4 0,1 0-4 0,7 0-24 0,-8 5 8 0,10-5-12 15,0 0-12-15,-2 0-4 0,1 0-12 0,9 0-8 0,-10 0-4 16,10 0-4-16,0 0-4 0,-9-5-12 0,9 10-12 0,0-5-28 16,-10 0-32-16,10 0-32 0,-9 0-40 0,9 0-32 0,-10 0-48 0,-6 0-60 15,6 0 48-15,-8 0 44 0,10 0 40 0,-10 0 24 16</inkml:trace>
        </inkml:traceGroup>
        <inkml:traceGroup>
          <inkml:annotationXML>
            <emma:emma xmlns:emma="http://www.w3.org/2003/04/emma" version="1.0">
              <emma:interpretation id="{9CEE92AA-7987-487F-ABB2-EF56AFBFF071}" emma:medium="tactile" emma:mode="ink">
                <msink:context xmlns:msink="http://schemas.microsoft.com/ink/2010/main" type="inkWord" rotatedBoundingBox="21879,9192 23429,8980 23547,9848 21997,1005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643.5266">8213 3004 27 0,'0'5'104'0,"-8"-5"-12"0,8 0-12 16,-9 5-24-16,9-10-4 0,0 5-4 0,-9-5 0 0,9 5-24 15,-8-5 16-15,8 0 0 0,0 0-8 0,0 0 0 0,0-4-4 16,0 4-4-16,0-5-4 0,0 1 0 0,0-1-4 0,0 1 0 15,0-1 0-15,0 1 0 0,0-1-4 0,0-4 4 0,0 4-4 16,8-4 4-16,-8 4 0 0,0 1 0 0,9-6 0 0,-9 6 0 0,9 0 4 16,-9-2-4-16,8 2 0 0,0 4-4 0,-8-4 0 15,9 4-4-15,-1 0 0 0,0 5 0 0,-8-5-4 0,10 5 0 0,-2-4 0 16,0 4-4-16,2 0 4 0,-10 4 0 0,8 1-4 0,0 0 0 0,0 0 0 16,2 4 0-16,-2 1 0 0,0-1 0 0,1 1 0 15,-1 4 0-15,0 1 4 0,2-2 0 0,-10 7-4 0,0-1 4 0,0 1-4 16,0 0 0-16,0-2 0 0,0 6-4 0,-10 0 4 0,2 0-4 15,0 0 4-15,-1 5 0 0,-7-6 0 0,6 7 0 0,-6-7 4 16,-2 0-8-16,2 3 4 0,6-7 4 0,-6 4-4 0,7-3-4 16,-7-6 4-16,7 0 0 0,-8 1-4 0,9-6 0 0,-2 1 0 0,10-5 0 15,-8-1 0-15,8-4 4 0,-8 0-4 0,8-4 4 16,0-1 0-16,8 0-4 0,-8-4 0 0,8-2 0 0,-8 2 0 0,10 0 4 16,-2-1 0-16,0 1 0 0,1 0 4 0,0-2 4 0,-1 2-4 15,0-1 0-15,1 6 0 0,-1-1 0 0,0 0 0 0,10 5 8 16,-10 0 0-16,2 5 8 0,-2-5-4 0,8 5 0 0,-6 5 0 15,-2-6 0-15,0 5 0 0,1 2 0 0,7-2 0 0,-6 0 0 16,-2 6-4-16,8-6 0 0,-6 1 0 0,-2 4-4 0,9-4 0 0,-8-1-4 16,-1 1 4-16,1 0 0 0,7-6-4 0,-7 6-4 0,0-5 4 15,7-5-8-15,-6 4 0 0,-2-4-8 0,0 5-12 0,1-10-8 16,0 5-20-16,-1-4-8 0,0-1-16 0,1-5-8 0,-1 6-12 16,-8-11-12-16,8 5-40 0,-8-4-40 0,10 5 28 0,-10-6 28 15,0 1 28-15</inkml:trace>
          <inkml:trace contextRef="#ctx0" brushRef="#br0" timeOffset="18229.5095">8613 3056 11 0,'0'0'104'0,"10"6"-8"16,-10-6-8-16,0 4-24 0,8 1-4 0,-8 0 0 16,8 0 0-16,1-1 0 0,-9 1 0 0,0 0-4 0,8 0-4 0,1 5-4 0,-9-1 4 15,8-4 0-15,1 5-12 0,-9-1-4 0,8 0-4 0,0 1-4 16,-8 5-8-16,10-6 0 0,-2 1-4 0,-8 4 0 0,8 1-4 15,2-5 4-15,-10-1-4 0,0 6-4 0,0-6 0 0,8 0 0 16,-8 1 0-16,0-1-4 0,0 0 4 0,0-3-4 0,0 3 0 0,0-9-4 16,0 5 4-16,0 0-4 0,-8-5 0 0,8-5 4 0,0 0 0 15,-10 1-4-15,10-7 0 0,0 7 0 0,-8-10 4 0,8 0-8 16,-8 0 4-16,8-1-4 0,0-4 4 0,-10 0 0 0,10-7 0 0,0 3-4 16,0 0 4-16,0-1 0 0,0-1-4 0,0 2 4 15,0-6 0-15,0 5 0 0,0-1 0 0,0 1 0 0,0 2 0 0,0-3 0 16,10 1 0-16,-10 5 0 0,0-1 0 0,8 1 0 0,-8 1 0 15,8 3 0-15,-8 0 0 0,10 1 0 0,-2 5 0 0,0-6 0 16,0 4 0-16,1 3 0 0,0 3 0 0,-1 0 0 0,1 1 0 0,-1-2 0 16,0 2 0-16,2 4 0 0,-2 0 0 0,0 0 0 0,0 0 0 15,10 0 0-15,-10 0 0 0,9 0 4 0,-8 4-4 0,8 2 0 16,-1-6 0-16,2 0 0 0,0 0 0 0,-2 4 0 0,1-4 0 16,9 0 4-16,-10 0-8 0,10 0 0 0,-8 0 4 0,7 0 0 15,1 0 0-15,0 0 0 0,-2 0 0 0,2 0 0 0,0-4 0 0,-1 4 0 16,1 0 0-16,0 0 0 0,-1-6 0 0,1 6-4 15,0-4 4-15,0 4 0 0,-1-5 0 0,0 0 0 0,-8 5 0 0,1-4 0 16,-2 4-4-16,2-5 4 0,-2 5 4 0,1-5-4 0,-8 5 0 16,0 0 0-16,-1 0 0 0,0 0 0 0,2 0 0 0,-2 0 4 15,-8 5 0-15,8-5 0 0,-8 5 12 0,0-1 4 0,8 1 0 0,-8 0 8 16,0-1 4-16,0 2 4 0,0 3 0 0,0 1 0 0,0-1 4 16,0 1 0-16,0 0-4 0,0 4 0 0,0-5-4 0,0 6 0 15,0-6-4-15,0 6 0 0,0-6-8 0,0 6 0 0,0-6-4 16,0 6 0-16,0-6-12 0,0 1 4 0,0-1-4 0,0 1 0 15,0 0 0-15,0-1 0 0,0-4 0 0,0 1-4 0,0-3-8 16,0 2-12-16,0 0-8 0,0-5-24 0,0 5-16 0,0-5-16 0,0-5-20 16,0 5-24-16,0-5-20 0,-8 0-28 0,8 2-60 15,-8-3 12-15,8-4 40 0,-8 6 28 0,-2-6 32 0</inkml:trace>
          <inkml:trace contextRef="#ctx0" brushRef="#br0" timeOffset="18696.2618">9279 3028 11 0,'8'-10'96'0,"-8"1"-4"15,0-1-8-15,0 0-32 0,8 1 0 0,-8-1-4 0,0 0-4 16,0 6 0-16,0-1 0 0,0-5 0 0,0 7 0 0,0-3-4 0,0 6 4 16,0-5-4-16,0 5 0 0,-8-5 0 0,8 5-24 0,0 0 28 15,-8 5-4-15,8-5-8 0,-8 5 4 0,8-5 0 0,-10 9-8 16,2-4 0-16,0 5-4 0,-1 0 0 0,0-1 0 0,1 0-4 16,-9 6 4-16,9 0-4 0,-2-1-4 0,2 0 0 0,0 6 0 15,0-1 0-15,-2 0-4 0,2 0-4 0,0 5 4 0,8-5-4 0,0 5-4 16,-9-4 0-16,9 3 0 0,0 1 0 0,0-4 0 15,0 3 0-15,0-3 0 0,9-1 0 0,-9 0-4 0,8 0 0 0,0-5 4 16,2 1 0-16,-2-1 0 0,0 2-4 0,10-8 0 0,-10 2 4 16,9-5-4-16,-9 0 0 0,10-5 4 0,-10 4-4 0,10-4-4 15,-2-4 0-15,-8-1 0 0,10 0 0 0,-10-5 0 0,1 2 4 0,-1-3-4 16,1-4 4-16,-9 6-4 0,0-5 4 0,0-1-4 0,0 1 4 16,-9 4 0-16,1-4-4 0,-1 4 0 0,1 1 4 0,-10 3 0 15,2 2-4-15,8 4 0 0,-10 4 0 0,-8 2-4 0,9-1-8 16,1 4 0-16,-10 5-8 0,8 1-24 0,2 4 4 0,-10 0-20 15,9 1-28-15,1 0-24 0,6 3-64 0,-6-4-40 0,-2 5 32 0,10 0 40 16,-1-5 32-16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9:10.1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7131B9-658F-4586-98F8-D8D9D332D602}" emma:medium="tactile" emma:mode="ink">
          <msink:context xmlns:msink="http://schemas.microsoft.com/ink/2010/main" type="writingRegion" rotatedBoundingBox="29283,1640 31546,3787 31225,4126 28962,1979"/>
        </emma:interpretation>
      </emma:emma>
    </inkml:annotationXML>
    <inkml:traceGroup>
      <inkml:annotationXML>
        <emma:emma xmlns:emma="http://www.w3.org/2003/04/emma" version="1.0">
          <emma:interpretation id="{9BF5D474-C4CE-4AA5-BC5A-1777489CAB9D}" emma:medium="tactile" emma:mode="ink">
            <msink:context xmlns:msink="http://schemas.microsoft.com/ink/2010/main" type="paragraph" rotatedBoundingBox="29283,1640 31546,3787 31225,4126 28962,1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B123A4-378E-48EA-A07C-B7A8FE40C33E}" emma:medium="tactile" emma:mode="ink">
              <msink:context xmlns:msink="http://schemas.microsoft.com/ink/2010/main" type="line" rotatedBoundingBox="29283,1640 31546,3787 31225,4126 28962,1979"/>
            </emma:interpretation>
          </emma:emma>
        </inkml:annotationXML>
        <inkml:traceGroup>
          <inkml:annotationXML>
            <emma:emma xmlns:emma="http://www.w3.org/2003/04/emma" version="1.0">
              <emma:interpretation id="{5DCFF019-885A-46F2-B5C4-37FFA3D87067}" emma:medium="tactile" emma:mode="ink">
                <msink:context xmlns:msink="http://schemas.microsoft.com/ink/2010/main" type="inkWord" rotatedBoundingBox="29257,1668 29623,2016 29345,2310 28978,19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3226-199 11 0,'-8'-5'120'0,"-1"-5"-16"0,9 6-8 15,-8 0-24-15,8-2-8 0,-8 1-4 0,8-4 4 0,0 4-4 16,8-4-4-16,-8 3 4 0,8-3-4 0,1 5-4 0,-1-6-4 15,1 5-8-15,0-6 0 0,7 8 0 0,-6-3-4 0,6 2-8 16,2 4-20-16,-2-5 16 0,1 5-4 0,1 0-4 0,-2 0-4 16,2 0 0-16,-2 5 0 0,-7-1-4 0,8 2-4 0,-8-3 4 15,-1 8-4-15,0-2 0 0,2 1-4 0,-10-1 0 0,0 1 4 0,0 5 0 16,0-6-4-16,0 5 4 0,-10 1-4 0,10-1 4 0,-8-5-4 16,0 6 0-16,-1-5 0 0,1 4 4 0,-1-5-4 0,0-4 0 15,9 5 4-15,-8-1-4 0,8-9 4 0,-8 6 0 0,8-2 0 16,-10-4-4-16,10 0 0 0,10 0 0 0,-10-4 0 0,0 4 0 15,8-6 0-15,0 2 0 0,-8 4 4 0,9-5-4 0,0 0 4 0,-1 0 0 16,1 5 0-16,-1-5 4 0,0 5 4 0,2 0 0 0,-2-4 8 16,0 4 4-16,0 0 4 0,2 4 0 0,-2-4 4 0,0 5 0 15,1 0 0-15,0 0 4 0,-1 0-8 0,1 5 4 0,-1-1-4 16,-8 1 0-16,8-1 0 0,0 1 0 0,-8 1-4 0,0 2 4 16,0 1 0-16,0 0 0 0,0 1-4 0,0-1-4 0,0 1-4 0,-8-1 0 15,0 5-4-15,0-4 0 0,-1-1-4 0,1 1-4 0,-1-1 4 16,-8 1-4-16,9-6-8 0,-2 5-12 0,2-4-12 0,-8-5-24 15,6 5-32-15,2-7-24 0,0 3-28 0,-1-6-32 0,-8 5-32 0,8-10-76 16,1 5 20-16,0-6 56 0,-2 3 40 0,2 3 24 16,0-6 28-16</inkml:trace>
        </inkml:traceGroup>
        <inkml:traceGroup>
          <inkml:annotationXML>
            <emma:emma xmlns:emma="http://www.w3.org/2003/04/emma" version="1.0">
              <emma:interpretation id="{A4B09AA6-D615-47BD-89E0-D425438620AE}" emma:medium="tactile" emma:mode="ink">
                <msink:context xmlns:msink="http://schemas.microsoft.com/ink/2010/main" type="inkWord" rotatedBoundingBox="31187,3446 31546,3787 31225,4126 30866,3785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ą</emma:literal>
                </emma:interpretation>
              </emma:one-of>
            </emma:emma>
          </inkml:annotationXML>
          <inkml:trace contextRef="#ctx0" brushRef="#br0" timeOffset="7438.7628">5171 1547 55 0,'0'0'100'0,"-10"-5"-8"0,10 0 0 16,0 1-24-16,0-1-4 0,0 0 0 0,0 0 4 0,0 0 0 15,0 1-4-15,0-2-4 0,0 2 0 0,0-1-4 0,0 0-4 0,0 0 0 16,10 1 0-16,-10-2 0 0,8 2-8 0,-8-1 4 0,8 5-4 16,1-4 0-16,0-3 0 0,-9 4 0 0,8 3-4 0,9-5-4 15,-9 0 0-15,0 5-4 0,10 0-8 0,-10 0-4 0,2 0 0 0,6 0-4 16,-7 0-4-16,-1 5 0 0,9 0 0 0,-8-5-4 16,-1 10 0-16,0-6-4 0,2 5-4 0,-10 1 0 0,8 0 4 0,-8-1 0 15,0 1 0-15,0 5-4 0,0-1 0 0,-8-5 4 0,-2 6-4 16,10-2 0-16,-8 2 0 0,0 0 0 0,-1-1 0 0,1-4 4 15,-1 4-8-15,1-3 4 0,-1-2 0 0,1 0-4 0,8-5-4 16,-8 6 4-16,8-10-4 0,-10 5 4 0,10 0 4 0,0-5-4 16,0 0 0-16,10 0 0 0,-10 0 0 0,8-5-4 0,-8 5 4 15,8-5 0-15,1 5 0 0,-1-4 0 0,1 4 0 0,-1-6 4 0,1 2 0 16,7 4-4-16,-6 0 4 0,-2 0 0 0,10-5 0 0,-10 5 0 16,0 0 0-16,1 0 0 0,-1 5 4 0,9-5 0 0,-8 4 0 15,-1 2 0-15,0-2 0 0,2 6-4 0,-2-4 4 0,-8 3 0 16,8 0 0-16,2 1 0 0,-10-1-12 0,0 0 24 0,8 6 4 15,-8 0 0-15,-8-6 4 0,8 5 0 0,-10 1-4 0,2-1 0 0,8 6 4 16,-18-6-4-16,10 0 0 0,0 1 0 0,-9-1-4 0,8-4 0 16,-8 4-4-16,1-4 0 0,-2 0-4 0,0-1-4 0,2 0 0 15,-1-4-8-15,8 0 0 0,-8 0-4 0,1-5-8 0,6 0-12 16,-6 0-12-16,6-5-24 0,2 5-24 0,0-5-20 0,0 0-12 16,-1 1-32-16,1-1-16 0,8 0-76 0,-9-6-4 0,9 8 40 0,-9-2 44 15,9 0 28-15,0 5 28 0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8:18.0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B86A53-E275-43FC-9564-C2D1361F7004}" emma:medium="tactile" emma:mode="ink">
          <msink:context xmlns:msink="http://schemas.microsoft.com/ink/2010/main" type="writingRegion" rotatedBoundingBox="10152,5666 32330,5667 32329,7142 10151,7141"/>
        </emma:interpretation>
      </emma:emma>
    </inkml:annotationXML>
    <inkml:traceGroup>
      <inkml:annotationXML>
        <emma:emma xmlns:emma="http://www.w3.org/2003/04/emma" version="1.0">
          <emma:interpretation id="{2994A3C3-9198-4064-997C-792D3A82E2C7}" emma:medium="tactile" emma:mode="ink">
            <msink:context xmlns:msink="http://schemas.microsoft.com/ink/2010/main" type="paragraph" rotatedBoundingBox="10152,5666 32330,5667 32329,7142 10151,7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D42374-9068-421A-82D4-0137E538977D}" emma:medium="tactile" emma:mode="ink">
              <msink:context xmlns:msink="http://schemas.microsoft.com/ink/2010/main" type="line" rotatedBoundingBox="10152,5666 32330,5667 32329,7142 10151,7141"/>
            </emma:interpretation>
          </emma:emma>
        </inkml:annotationXML>
        <inkml:traceGroup>
          <inkml:annotationXML>
            <emma:emma xmlns:emma="http://www.w3.org/2003/04/emma" version="1.0">
              <emma:interpretation id="{67C2190C-EA04-4FDF-886E-491FBDB76515}" emma:medium="tactile" emma:mode="ink">
                <msink:context xmlns:msink="http://schemas.microsoft.com/ink/2010/main" type="inkWord" rotatedBoundingBox="10050,6075 12866,5636 13077,6986 10261,7426">
                  <msink:destinationLink direction="with" ref="{80CD1CFB-39FF-4EDF-81AB-CD868A0FC39A}"/>
                  <msink:destinationLink direction="with" ref="{58C9F7A4-FCBA-4C89-9372-670A9B530DDA}"/>
                  <msink:destinationLink direction="with" ref="{1BE07E4B-235B-4EBE-926A-0ADB275ED68D}"/>
                  <msink:destinationLink direction="with" ref="{2C80B35A-4FF1-47C0-B6CA-7085297DD7F8}"/>
                  <msink:destinationLink direction="with" ref="{E968605C-DEE2-4D50-9435-9BFA59E2B783}"/>
                  <msink:destinationLink direction="with" ref="{7EEB04EF-A892-479B-8F64-8B09FA1977C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-2447 2 71 0,'0'0'112'0,"0"0"-12"15,0 0-16-15,0 0-28 0,-13 0 0 0,13 0-8 0,13 0 0 16,-13 0-4-16,0 0 0 0,0 9-4 0,0-9 4 0,15 7 0 0,-15 0 0 16,13 2-4-16,-13-1 0 0,13-2-4 0,-1 10-4 0,-12-1-8 15,16 0 4-15,-3 10-8 0,-1-12 0 0,4 11-8 0,-3-2 0 16,-1 1 0-16,4 6 0 0,-3-5-4 0,-1 0 0 0,1-1 0 0,2 7 0 15,-15-6-4-15,13-2 4 0,0 1-8 0,-13 0 4 16,15 0 0-16,-15-8 0 0,0 8 0 0,0-15-4 0,13 6 0 0,-13-3 0 16,0-5 4-16,0 1-4 0,0-7 0 0,0 0 0 0,0 0 0 15,0 0 0-15,0-13 4 0,0 2-8 0,0-3 4 0,0-1 4 16,0-1-4-16,0-6 4 0,0-1-24 0,0-1 20 0,0-6 4 0,-13-1 0 16,13 1 0-16,0-8-4 0,0-1-4 0,0 2 8 0,-15-2-4 15,15 1-4-15,0-1 0 0,0-7 4 0,0 9 0 16,0-2 0-16,-13 1 0 0,13-1 0 0,0 2 0 0,0-2 4 0,0 9-4 15,0-9 0-15,0 8 4 0,0 8-8 0,0-6 4 0,0 5 0 16,0 1 0-16,0 8 0 0,0-8 0 0,0 8 0 0,0 1 0 16,13-3 0-16,-13 10 0 0,0-9 0 0,15 9 4 0,-2-9-8 0,0 9 4 15,2 0 0-15,-2-1 0 0,0 0 0 0,0 0-4 16,15 0 8-16,0 1-4 0,-15-2 0 0,15 3 0 0,-2 6 0 0,2-8 0 16,13 8-4-16,-15-8 4 0,2 8 0 0,13 0-4 0,-15 0 8 15,15 0-4-15,0 0 4 0,0 0-4 0,-13 0 0 0,13 0 0 16,0 0 0-16,-2 0 0 0,-11 8 0 0,13-8 0 0,0 0 0 15,-15 8 4-15,15-8-4 0,-13 0 0 0,13 6 0 0,-15-6 0 16,2 0-4-16,0 9-12 0,-2-2 20 0,2-7-4 0,-3 8 4 0,-9-8 0 16,9 0-4-16,-9 8 0 0,-3 0 4 0,-1-8-4 0,4 8 0 15,-3-8 0-15,-1 0 0 0,-12 0 0 0,13 0 0 0,-13 0 0 16,15 0 0-16,-15 7 4 0,0-7-4 0,13 0 4 0,-13 7 4 0,13-7 4 16,-13 9 0-16,15-2 8 0,-15-7 4 0,13 14 4 15,-13-5-4-15,13 4 0 0,-13-2 0 0,0 3 0 0,15 9-4 0,-15-8 0 16,0 0 0-16,13 1-4 0,-13 7-4 0,0-9-4 0,0 9 0 15,0-7-4-15,0 7 4 0,0-8-4 0,0 0-4 0,0 1-4 16,0-1-8-16,0 1-8 0,0-9-12 0,0 3-12 0,0 3-12 0,0-13-24 16,0 7-20-16,0-7-24 0,-13 0-28 0,13 0-52 0,0 0-4 15,-15 0 36-15,2 0 36 0,0-7 24 0</inkml:trace>
          <inkml:trace contextRef="#ctx0" brushRef="#br0" timeOffset="-609.4766">-3466 87 47 0,'0'-8'80'0,"0"8"0"0,0-8-4 0,0 8-20 0,0-7 0 0,0-1 0 15,0 0 0-15,0 8-4 0,0-6 0 0,0 6 0 0,0-8-4 16,-15-1-4-16,15 9 0 0,0 0 0 0,-13-7 0 0,13 7 0 16,0 0-4-16,-13 0-8 0,13-7 0 0,-15 7 0 0,2 0-8 15,13 7-4-15,-12-7 0 0,-1 7-4 0,13-7 0 0,-16 9 0 0,16 5-4 16,-12-14 0-16,-1 16 0 0,13-1-4 0,-16 0 0 16,4 1 0-16,12-1 0 0,0 8 0 0,-13-7 0 0,13 13 0 0,0-5-4 15,-16-1 0-15,16 0 0 0,0-1 0 0,0 11-4 0,16-12 8 16,-16 2-8-16,0-8 0 0,13 8 0 0,-13 0 0 0,12-7 0 15,4-2 0-15,-3 2 0 0,-1-1 0 0,4-7 0 0,-3 0 0 16,12-2 0-16,-10-6 0 0,-2 11 0 0,15-11 0 0,-15 0 0 16,0-11 0-16,2 5 0 0,11-2 0 0,-13 0 0 0,2 1 0 0,-2-9 0 15,0 1 4-15,-13-2-4 0,15-5 0 0,-2 7 4 0,-13-7-4 16,0 7 0-16,13-9 0 0,-13 1 0 0,0 0 4 0,-13 8-4 16,13-8 0-16,-13 0 0 0,13 7 0 0,-15-5 4 0,2 5 0 15,0-7-8-15,-2 7 4 0,2 3 4 0,13-4-8 0,-13 9 4 16,0-7 0-16,-2 7 0 0,2-7 0 0,0 7 0 0,-2 2 0 0,2 6 0 15,13-8 0-15,-13 8-4 0,-2 0 4 0,15-9-4 0,-13 9 4 16,13 9 0-16,0-9 0 0,0 8-4 0,0-2 4 0,-12 2-4 16,12 0 4-16,0-1-4 0,12 1 4 0,-12 0 0 0,0-1-20 15,13 1 24-15,-13 0-4 0,15 1 0 0,-2-3 4 0,0 1-4 16,-13 1-4-16,15 0 4 0,-2-8 0 0,0 0 0 0,2 8 0 0,-2-8 0 16,0 0 0-16,15 8 0 0,-15-8 0 0,0 0 4 0,2 7 0 15,11-7-8-15,-11 7 4 0,-2 2 0 0,0-9 4 0,15 6 0 16,-15 2-4-16,0-1 0 0,15 9 0 0,-15-10 4 0,2 11-4 15,-2-10 0-15,0 9 0 0,0-1 0 0,2 1 0 0,-2 1 0 16,0-4 0-16,2 3 0 0,-2-1 0 0,0 0 0 0,2 0-4 0,-2-7 0 16,-13 8-12-16,13-3-8 0,0-3-8 0,2-3-16 0,-2 8-12 15,0-15-16-15,2 8-8 0,-15-8-12 0,13 0-28 0,0 0-56 16,2 0-4-16,-2-8 40 0,0 0 28 0</inkml:trace>
          <inkml:trace contextRef="#ctx0" brushRef="#br0" timeOffset="439.824">-1617-59 95 0,'0'8'124'15,"-15"-8"-12"-15,2 0-12 0,13 0-24 0,-13-8-8 0,13 8-4 16,-15-7 0-16,15-1-8 0,0-1-4 0,0 3 0 0,0-2-4 16,0 0-8-16,0 1 0 0,15-1-4 0,-2-7-8 0,0 8-4 15,2-8 0-15,-2 7-4 0,0-1-4 0,2 2-4 0,-2 0 0 0,13 7-4 16,-11-6-4-16,-2-4 4 0,15 10-4 0,-15 0 0 0,0 10 0 15,2-4 4-15,-2 1-4 0,-13 9 0 0,13-2 0 0,-13 2 0 16,0 7 0-16,0-8 0 0,0 8 4 0,0 0-4 0,-13 0 0 0,13 0 0 16,-13 7-4-16,13-7 4 0,-15 0-4 0,15 0-12 15,-13-7 20-15,13 6-8 0,-13-6 0 0,13-8 4 0,0 7-4 0,0-8 0 16,0 2 0-16,-15-9 0 0,15 6 0 0,15-6-4 0,-15 0 4 16,0-6 0-16,13 6 0 0,-13-9 0 0,13 9 0 0,2-7 0 15,-15 7 0-15,13-7 0 0,0 7 0 0,0-8 0 0,2 8 0 16,-2 0 0-16,0 0 0 0,15 8 0 0,-15-8 0 0,2 7 0 0,-2 0 0 15,13 2 4-15,-11 5 0 0,11-7-4 0,-11 9 0 16,-2 0 4-16,15-2-4 0,-15 10 4 0,0-9 12 0,-1 0 4 0,4 8 8 16,-16 1 8-16,13-9-4 0,-13 7 4 0,12 2-4 0,-12-1-4 15,-12-1 0-15,12 1-4 0,-13-1 0 0,-3 2-8 0,4-1 0 16,-14-7-4-16,11 6 0 0,-11-7-4 0,11 1-8 0,-11-1 4 16,-2 0-8-16,15-7-12 0,-15 0-20 0,2 0-12 0,11-8-16 0,2 0-24 15,0 0-16-15,-2-8-12 0,2-8-12 0,0 1-28 0,13 0-52 16,-13-1 0-16,13-7 44 0,0 0 28 0,13 0 8 0</inkml:trace>
        </inkml:traceGroup>
        <inkml:traceGroup>
          <inkml:annotationXML>
            <emma:emma xmlns:emma="http://www.w3.org/2003/04/emma" version="1.0">
              <emma:interpretation id="{509DA025-FEE7-46D3-9E63-B7F4C073068F}" emma:medium="tactile" emma:mode="ink">
                <msink:context xmlns:msink="http://schemas.microsoft.com/ink/2010/main" type="inkWord" rotatedBoundingBox="13677,6648 13891,6245 14390,6509 14176,6912"/>
              </emma:interpretation>
            </emma:emma>
          </inkml:annotationXML>
          <inkml:trace contextRef="#ctx0" brushRef="#br0" timeOffset="701.636">14-5 67 0,'-15'0'112'0,"15"0"-4"0,0 0-4 0,0 0-16 0,15 0 0 15,-15 0 0-15,13 0-4 0,-13 0-8 0,13 0-4 0,2 0-4 16,-2 0-4-16,0 0-4 0,15 0-20 0,-15 0 16 0,-1 0-8 0,17 7-8 16,-1-7-8-16,-15 0-4 0,15 0-12 0,-3 9 0 15,3-9 0-15,-15 7-8 0,15-7 0 0,-2 7-20 0,2-7-16 0,-15 9-24 16,15-9-40-16,-15 8-20 0,0-8-24 0,2 6-84 0,-2-6 0 15,-13 0 40-15,13 8 32 0,-13-8 32 0</inkml:trace>
          <inkml:trace contextRef="#ctx0" brushRef="#br0" timeOffset="878.1629">55 278 7 0,'0'7'176'0,"0"9"-20"15,0-16-24-15,0 17-44 0,0-11-4 0,0-6 4 0,13 7-8 16,-13 1-4-16,0 0-4 0,13-8-4 0,-13 0-8 0,0 8-4 15,15-8-4-15,-2 0-8 0,0 0-4 0,-1 0-4 0,4 0-8 16,-3 0-8-16,15 0-4 0,-3 0-4 0,4-8-8 0,-17 8-16 0,16-8-20 16,-2 0-24-16,2 1-32 0,0 7-32 0,-2-6-24 15,2-4-80-15,-15 3 8 0,15-1 44 0,-15 0 24 0,0 1 28 0</inkml:trace>
        </inkml:traceGroup>
        <inkml:traceGroup>
          <inkml:annotationXML>
            <emma:emma xmlns:emma="http://www.w3.org/2003/04/emma" version="1.0">
              <emma:interpretation id="{49C70D6E-883A-407B-91E5-072C4E59CC67}" emma:medium="tactile" emma:mode="ink">
                <msink:context xmlns:msink="http://schemas.microsoft.com/ink/2010/main" type="inkWord" rotatedBoundingBox="15019,5949 15577,5950 15576,7105 15018,7104"/>
              </emma:interpretation>
            </emma:emma>
          </inkml:annotationXML>
          <inkml:trace contextRef="#ctx0" brushRef="#br0" timeOffset="1306.0518">1496-311 79 0,'13'-16'104'0,"-13"9"-8"0,0-9-12 0,0 10-24 16,0-10-8-16,12 1 4 0,-12 6 4 0,0 2 0 0,0 0 8 15,0-1-20-15,0-7 20 0,0 7-16 0,0 8 0 0,0-7-8 16,-12 7 0-16,12-8-4 0,0 8-4 0,-13 8 0 0,13-1 0 0,-16 1 8 15,4 7-4-15,12-7 0 0,-13 15 0 0,-15-8 0 0,15 7-4 16,0 10 4-16,-15-9-4 0,15 7-4 0,-15 8-4 0,15 1 4 16,-2 7-4-16,-11-1-4 0,13 1 0 0,-2 0-4 0,2 1-4 15,0-2-8-15,13 8 0 0,-15-6 0 0,15-4 0 0,0 5 0 16,0-2-4-16,15 0 4 0,-2-9-8 0,-13 2 4 0,28-1-4 16,-15-5 4-16,13-4-8 0,2 1 8 0,-15-7-4 0,15 0 0 15,13 0 4-15,-16-8-4 0,4 1 0 0,12-9 4 0,-13 0-8 0,-3 2 0 16,3-9 4-16,-2 0 0 0,2-9 0 0,0 2-4 0,-2 0 0 15,-13-1 0-15,2-8 0 0,-2 1 0 0,0 0 0 0,2-1 0 16,-15-7 4-16,0 9 0 0,-15-9 0 0,15 0-4 0,-13 6 0 0,0-5 0 16,-2-1-4-16,-11 8 0 0,13-2 4 0,-15 11-20 15,15-10 24-15,-15 9-4 0,0 7-4 0,2 0-4 0,-2 0-8 16,16 0 0-16,-17 7-8 0,4 2 0 0,9 4-8 0,4-3-12 0,-1 4-12 16,-15 2-12-16,28-1-12 0,-13 1-16 0,13 1-4 0,-13-4-4 15,13 3-4-15,0-9-36 0,0 9-44 0,13-9 16 0,-13 8 36 16,13-7 24-16</inkml:trace>
        </inkml:traceGroup>
        <inkml:traceGroup>
          <inkml:annotationXML>
            <emma:emma xmlns:emma="http://www.w3.org/2003/04/emma" version="1.0">
              <emma:interpretation id="{6A6527C3-6639-46CB-8CC2-BB36437DD110}" emma:medium="tactile" emma:mode="ink">
                <msink:context xmlns:msink="http://schemas.microsoft.com/ink/2010/main" type="inkWord" rotatedBoundingBox="16188,5666 17642,5667 17641,7037 16187,70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34.3828">2908 140 79 0,'-13'0'144'0,"13"8"-20"0,-15-8-16 16,15-8-36-16,0 8-12 0,0-15 4 0,-13 9 0 0,13-11-4 0,13 2 4 15,-13-1-8-15,0 1-4 0,15-7 0 0,-15 6 0 16,13-7-4-16,0 7-4 0,2-6-4 0,-2-1 0 0,0 6-4 0,15 3 0 16,-15-1 0-16,0 7 4 0,15 0-8 0,-15 1-4 0,15 7 0 15,-15 0-4-15,15 0-4 0,-2 0 0 0,-11 7-4 0,11 9-4 16,-11-9 0-16,-2 15-4 0,15-5 0 0,-15 6 0 0,0-1-4 0,0 10 0 16,-13-9-4-16,0 7 0 0,0 0 4 0,0 8 0 15,0 1-4-15,-13-9 0 0,0 9 0 0,0-1 0 0,-2-8 0 0,2 9 0 16,-15-9 0-16,15 0 4 0,-15 2-4 0,2-10 0 0,11 1 0 15,-11-1 0-15,13 2-4 0,-2-8 4 0,2-2 0 0,0-5 0 16,-2-2-4-16,15 0 0 0,-13 1 0 0,13-8 4 0,0 8 0 0,0-8 0 16,0 0 0-16,0-8 0 0,13 8 0 0,-13-8 0 0,15 8 4 15,-2 0 0-15,0-7 0 0,2 7 0 0,-2 0 8 0,0 0 12 16,0 0 4-16,15 0 4 0,-15 0 4 0,15 0-8 0,-15 7 4 16,15-7 0-16,0 8-8 0,-15 0-4 0,13-1-4 0,2-7 0 15,-15 8-4-15,15 0-4 0,0-8-4 0,-2 0-8 0,-13 9-16 0,15-9-32 16,0 0-32-16,-2 0-44 0,-11-9-52 0,-2 1-84 15,13-7-52-15,-26-1 64 0,15 9 48 0,-2-16 36 0,-13 7 32 0,0-4 28 16</inkml:trace>
          <inkml:trace contextRef="#ctx0" brushRef="#br0" timeOffset="1915.4204">2378 217 83 0,'0'0'124'0,"0"0"-16"0,0 0-16 0,0 0-28 16,0 0-8-16,0 0-4 0,0 0-4 0,0-9 8 0,0 9-4 15,15 0 4-15,-15 9 0 0,13-9-4 0,-13 7 0 0,13-1-8 16,-13 4-8-16,13-3 0 0,2 9-4 0,-15-1-4 0,13 0 4 16,0 0-4-16,-13 8-4 0,15-7-4 0,-15 7 0 0,13-1 0 15,-13 2-4-15,13-1 0 0,-13-1 0 0,0 1-4 0,0-7 0 16,0 7 4-16,0-9-4 0,0 2-4 0,0-9 4 0,0 9-4 0,0-9 0 16,0-7-4-16,0 8 0 0,0-8 0 0,0-8-4 0,0 1 4 15,0 0 0-15,0-9-8 0,0 0 4 0,0-4-4 0,0-5 0 16,0-6 0-16,0-1-8 0,0 3 4 0,0-16-4 0,0 8-4 15,0-11 0-15,-13 2 0 0,13-7 0 0,0 7 4 0,-13-8 4 16,13 1 0-16,-15 0 4 0,15 5 4 0,-13-4-4 0,13 6 0 0,-13-7 4 16,13 5 0-16,-15 12 0 0,15-10 0 0,0 14 0 0,-13-5 0 15,13 6 4-15,0 8 0 0,0 0 0 0,0 0 4 0,0 1 0 16,0 6-4-16,13 1 0 0,-13 0-16 0,15-1 20 0,-15 9 0 0,13-1 0 16,0 0-4-16,-13 1 0 0,15 7 0 0,-2-8 0 15,0 8 0-15,2 0-4 0,11 8 0 0,-13-8 4 0,15 7-4 0,-15-7 0 16,15 8 0-16,0 0 0 0,-2-1-4 0,2 1 4 0,-3 0 0 15,4-2 0-15,11-6-4 0,-14 9 4 0,15-9-4 0,0 7 0 16,0-7 0-16,0 0 4 0,13 0-4 0,-13-7 4 0,0 7-4 0,13-9 4 16,-13 3-4-16,13-2 0 0,-13 0 4 0,0 1-4 0,0-9 4 15,13 9-4-15,-13-1 0 0,-13-6 4 0,13 6 0 0,-15-1 0 16,2-5 0-16,0 5 0 0,-2 2 0 0,2 0 0 0,-15 7 4 16,0-9-4-16,2 9 0 0,-2 0 4 0,0 0-4 0,-13-7 4 15,15 14 0-15,-15-7 0 0,13 9 4 0,-13-9 0 0,0 7 4 16,0 9 0-16,0-9 4 0,0 9 0 0,0-8 0 0,13 6 0 15,-13 1 4-15,0 8 0 0,0-7 4 0,0 6 4 0,0 2-4 0,13-2 0 16,-13 1-4-16,0 0 0 0,0 0-4 0,0 0 0 0,0-8 0 16,0 8-4-16,0 0-4 0,0-7-4 0,0 7 0 0,0-9 0 15,0 2 0-15,0 0 0 0,0-3-8 0,0-4-8 0,0 6-16 16,0-7-20-16,0-8-24 0,-13 8-28 0,13 0-28 0,-13-8-24 16,13-8-44-16,-13 8-56 0,-2-8 36 0,15 0 44 0,-26 1 28 15,11-10 36-15</inkml:trace>
        </inkml:traceGroup>
        <inkml:traceGroup>
          <inkml:annotationXML>
            <emma:emma xmlns:emma="http://www.w3.org/2003/04/emma" version="1.0">
              <emma:interpretation id="{1B418C12-4541-4E3E-9BFB-96F514329131}" emma:medium="tactile" emma:mode="ink">
                <msink:context xmlns:msink="http://schemas.microsoft.com/ink/2010/main" type="inkWord" rotatedBoundingBox="19287,6316 19354,6317 19353,6806 19286,6805">
                  <msink:destinationLink direction="with" ref="{7EEB04EF-A892-479B-8F64-8B09FA1977C1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80.5394">5477-66 51 0,'0'0'136'0,"13"-8"-16"0,-13-1-8 0,0 9-28 0,0 0-4 0,0 0-4 15,0-6-8-15,0 6-8 0,0 0-4 0,0 0-8 0,0 0-12 16,0 0-4-16,0 6-8 0,0-6-4 0,0 0-4 16,0 9-4-16,0-9-4 0,0 8-16 0,0-1-28 0,0-7-20 0,0 16-16 15,0-8-20-15,0-1-64 0,0 9-36 0,0-2 32 0,0-5 24 16,-13 5 28-16</inkml:trace>
          <inkml:trace contextRef="#ctx0" brushRef="#br0" timeOffset="5374.0164">5544 370 79 0,'0'7'128'16,"0"0"-4"-16,0 1-8 0,-13-8-24 0,13 0-8 0,0 0-4 0,0 8-12 15,0-8-8-15,0 0-16 0,0 0-8 0,0 0-4 0,0 0-12 16,0 0-4-16,0 0 0 0,0 0-12 0,0 0-8 0,0 0-4 15,0-8-16-15,0 8-16 0,0 0-12 0,0 0-16 0,0-8-8 16,0 8-36-16,0-7-48 0,0 0-8 0,0 7 32 0,0-8 24 16</inkml:trace>
        </inkml:traceGroup>
        <inkml:traceGroup>
          <inkml:annotationXML>
            <emma:emma xmlns:emma="http://www.w3.org/2003/04/emma" version="1.0">
              <emma:interpretation id="{F0ABA58A-433B-4B71-A9CB-3641939029C6}" emma:medium="tactile" emma:mode="ink">
                <msink:context xmlns:msink="http://schemas.microsoft.com/ink/2010/main" type="inkWord" rotatedBoundingBox="19898,5842 21462,5843 21461,7142 19897,714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008.1393">6103 270 63 0,'0'-16'104'16,"0"2"-8"-16,0-2-8 0,-15 0-20 0,15 1-4 0,0 0 0 0,15 8-8 15,-15 0 4-15,0-9-4 0,0 8-4 0,0 8 0 0,0-8 4 16,0 8-8-16,0 0 0 0,0 0-4 0,0 0 0 0,13 8 0 15,-13 0-4-15,0 8-4 0,13-9 0 0,-13 9-8 0,0-2-4 16,15 9-8-16,-15-7 0 0,0 7 0 0,13-1-8 0,-13 1 0 16,13 0-4-16,-13 8 0 0,0-9 0 0,15 10 0 0,-15-9 0 15,0 7-4-15,0-7 4 0,0 2-4 0,0-5 0 0,0 3 0 0,0-7 0 16,0 7 0-16,0-16-16 0,0 9 20 0,0-7-4 0,0-3 4 16,0 2-4-16,0-8-4 0,0-8 4 0,0 2 0 0,0-3-4 15,0-7 0-15,13 1 4 0,-13-7-4 0,0-1 0 0,0-6-4 16,0-4-4-16,13 2 4 0,-13-6-4 0,0-9 0 0,0 0 4 15,13 0 0-15,-13-8 0 0,0 1 4 0,15 1-4 0,-15-3 8 0,0-7-4 16,13 9 4-16,-13-1 0 0,13 2-4 0,-13 5 0 16,15-7 4-16,-15 8 4 0,0 9-4 0,13-2 0 0,0 1 0 0,-13 15 4 15,15-6-4-15,-2 5 0 0,-13 8 0 0,13 2 0 0,-13-2 0 16,15 9 0-16,-15-1 0 0,13 8 0 0,-13-8 4 0,13 8-4 16,0 8 0-16,2-8 0 0,-15 8 4 0,26-8-4 0,-11 7 0 0,-2 0 0 15,0 2 0-15,15-2 4 0,-3-7-4 0,3 7-4 0,1 0 4 16,12 2 0-16,-16-9 0 0,16 7 0 0,0-7 0 0,0 0 0 15,0 0 0-15,13 0 0 0,-13 0 0 0,13-7 0 0,0 7 0 16,-13-9-4-16,13 2-12 0,-13 7 16 0,13-7 0 0,-13 0 0 16,15 7 0-16,-30-9 0 0,15 9-4 0,0-7 4 0,-13 7 0 0,-2 0 0 15,2 0 0-15,-2 0 0 0,-11-7 0 0,-2 14 0 0,0-7 0 16,2 7 4-16,-2-7-4 0,-13 9 4 0,13-2 0 0,-13 0 4 16,0 9 0-16,0-9 0 0,0 10 0 0,0-3 8 0,0 1 0 0,15 0 0 15,-15 8 0-15,0 0 0 0,-15 1 0 0,15-2-4 16,0 1 0-16,0 0 0 0,0 0 0 0,0 0 0 0,0 0-4 0,15 2 0 15,-15-5 0-15,0-3-4 0,0 5 0 0,13-7-4 0,-13 0 4 16,0 1-4-16,0-1-4 0,0-7 0 0,0-1-4 16,0 1-12-16,0-8-16 0,13 8-12 0,-13-8-28 0,0 0-20 0,-13 0-20 15,13-8-24-15,-13 0-60 0,13 1-20 0,-15-1 48 0,2-1 28 16,0-5 32-16</inkml:trace>
          <inkml:trace contextRef="#ctx0" brushRef="#br0" timeOffset="6423.6144">6918 102 43 0,'0'0'100'0,"0"-8"-8"0,0 8-4 0,0-7-24 0,13-1-4 0,-13 0-4 16,13 1-4-16,-13-1 0 0,15 0-4 0,-2 8-4 0,-13-6-4 15,13-2-4-15,2 8-4 0,-2 0 0 0,0-9-4 0,15 9 0 16,-28 9 0-16,13-9-8 0,0 8 8 0,2-2-4 0,-2 2-4 15,-13 7-4-15,13 1 0 0,-13-1-4 0,0 2-4 0,0-4 4 0,0 3-4 16,0 7-4-16,-13-7 0 0,13 5 0 0,-13-5 0 0,13 7 0 16,-15-7-4-16,15-1 4 0,-13 0-4 0,13-7 0 0,-13 9 0 15,13-11 0-15,0-6-8 0,0 7 4 0,-13 1 4 0,13-8-4 16,0 0 0-16,13 0 0 0,-13-8 4 0,0 1-4 0,13 7 0 16,-13-6 0-16,13-4 0 0,-13 3 8 0,15 7-4 0,-15-8 0 0,13 0 0 15,0 1 4-15,2 7-4 0,-2 0 4 0,0-8 0 0,-13 8 0 16,15 0-4-16,-2 0 4 0,0 8 4 0,0-8-4 0,2 7 0 15,-15 1 0-15,13 7-4 0,0-5 16 0,2 3-8 0,-2 3 8 0,-13 7 4 16,0-9 4-16,13 2 4 0,-13 7 0 0,0 0 4 16,0 0 0-16,-13 8-4 0,13-8 0 0,-13 0-4 0,-2 0 0 0,2-1-8 15,0 1 0-15,-15 0 0 0,15 0-4 0,-15-7-4 0,15-2-4 16,-15 9-8-16,15-14-4 0,-15-2-12 0,2 0-24 0,13-7-16 16,-15 0-32-16,15 0-36 0,-15 0-28 0,0-7-80 0,15-9 12 15,-13 8 40-15,11-7 36 0,-11 1 32 0</inkml:trace>
        </inkml:traceGroup>
        <inkml:traceGroup>
          <inkml:annotationXML>
            <emma:emma xmlns:emma="http://www.w3.org/2003/04/emma" version="1.0">
              <emma:interpretation id="{CC657BCF-5B1D-4510-B376-2D670F8DBF67}" emma:medium="tactile" emma:mode="ink">
                <msink:context xmlns:msink="http://schemas.microsoft.com/ink/2010/main" type="inkWord" rotatedBoundingBox="26227,6091 27565,6092 27564,6940 26226,693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0653.7888">13456-85 55 0,'0'5'140'0,"0"-5"-12"0,0 0-8 0,9 0-16 0,-9 0-8 15,0 5-4-15,8-5 4 0,-8 0-4 0,8 0-4 0,2 0-8 16,-2 5-8-16,0-10-8 0,2 5-8 0,-2 0-8 0,8 0-12 0,-7 0-4 16,8 0-8-16,0 0-4 0,1 0-4 0,-2 0-8 0,2 0-8 15,-10 5-12-15,9-5-16 0,0 0-12 0,0 4-20 0,-9-4-24 16,10 4-20-16,-10-4-44 0,0 6-20 0,2-1-60 0,-2-1 40 0,-8 2 28 16,0 3 28-16,0-4 24 0</inkml:trace>
          <inkml:trace contextRef="#ctx0" brushRef="#br0" timeOffset="60836.3011">13499 118 51 0,'0'8'180'0,"0"2"-8"0,-8-5-12 0,8 5-32 0,0-1 0 16,0-5 0-16,0 6 0 0,0-5 0 0,0 5-12 0,0-6-12 0,8 2-8 16,-8-2-12-16,8 1-4 0,2 0-8 0,-2 0-20 0,0-5-8 15,9 4-8-15,-9-4-12 0,10 0-8 0,-2 0-12 0,2 0-16 16,-2 5-32-16,2-5-40 0,-1-5-40 0,-9 5-44 0,10 0-48 15,-2-4-92-15,-6 4 40 0,6 0 48 0,-8 0 44 0,-8 0 32 16,10 0 12-16</inkml:trace>
          <inkml:trace contextRef="#ctx0" brushRef="#br0" timeOffset="60423.4106">12417-185 95 0,'0'-10'112'0,"8"-4"-4"0,-8-1-4 0,8 1-24 16,-8 5 4-16,9-6-4 0,-9 5 0 0,8 0-12 0,-8 1 0 15,8-1-8-15,2 6 8 0,-10-1-4 0,8 1 4 0,0 4-4 0,-8 0 0 16,8 4 0-16,2 1-4 0,-2-1-4 0,-8 6 0 0,8 5-8 15,1-1-4-15,0 1-4 0,-1 8-4 0,1 1-4 0,7 0-8 16,-7 5-4-16,0 4-4 0,-1 1 0 0,0-1-8 0,2 7 4 0,-2-3-4 16,0 2-4-16,1 4 0 0,-9-4-24 0,9-1 24 0,-1 0 4 15,-8 0-4-15,8-4 0 0,-8-1 4 0,0 1-8 0,9-5 0 16,-9-5 0-16,0 0 0 0,0-5 0 0,0 1 0 0,0-7 4 16,8 3-4-16,-8-7 4 0,0-5-4 0,0 2 0 0,8-2 4 15,-8-4-4-15,0-4 0 0,10 4 0 0,-10-10 0 0,8 5 0 16,-8-9 0-16,8-2 4 0,-8 3-8 0,10-2 4 0,-2-3 4 15,-8-2-4-15,8 0 0 0,0-3 0 0,1-6 4 0,0 5 0 16,-1-5-4-16,1 0 0 0,-1 0 0 0,10 1 0 0,-10-1 0 0,0 1-4 16,10-5 8-16,-10 3-4 0,0 5 0 0,1-2 0 0,8 2 0 15,-8 1-4-15,-1 0-4 0,0 5-8 0,10 0-12 0,-18 5-8 16,8-1-12-16,0 5-12 0,2 6-12 0,-2-6-12 0,-8 10-8 16,8-5-12-16,1 5-12 0,-9 0-8 0,8 5-12 0,-8-5-48 15,0 5-32-15,9 0 36 0,-9-1 32 0,8 2 32 0</inkml:trace>
        </inkml:traceGroup>
        <inkml:traceGroup>
          <inkml:annotationXML>
            <emma:emma xmlns:emma="http://www.w3.org/2003/04/emma" version="1.0">
              <emma:interpretation id="{E2B4CF92-8C24-4DC7-8BA7-5FB6A744E510}" emma:medium="tactile" emma:mode="ink">
                <msink:context xmlns:msink="http://schemas.microsoft.com/ink/2010/main" type="inkWord" rotatedBoundingBox="28145,6042 29065,6043 29064,6830 28144,6829"/>
              </emma:interpretation>
              <emma:one-of disjunction-type="recognition" id="oneOf5">
                <emma:interpretation id="interp5" emma:lang="" emma:confidence="0">
                  <emma:literal>8</emma:literal>
                </emma:interpretation>
                <emma:interpretation id="interp6" emma:lang="" emma:confidence="0">
                  <emma:literal>g</emma:literal>
                </emma:interpretation>
                <emma:interpretation id="interp7" emma:lang="" emma:confidence="0">
                  <emma:literal>&amp;</emma:literal>
                </emma:interpretation>
                <emma:interpretation id="interp8" emma:lang="" emma:confidence="0">
                  <emma:literal>s</emma:literal>
                </emma:interpretation>
                <emma:interpretation id="interp9" emma:lang="" emma:confidence="0">
                  <emma:literal>f</emma:literal>
                </emma:interpretation>
              </emma:one-of>
            </emma:emma>
          </inkml:annotationXML>
          <inkml:trace contextRef="#ctx0" brushRef="#br0" timeOffset="65395.9893">14488-27 15 0,'-8'5'96'0,"8"-1"-12"0,0-4-4 16,0 0-32-16,-10 5 0 0,10-5 0 0,10 0 0 0,-10 6 0 16,0-6 0-16,8 0-4 0,-8 0 4 0,8-6 4 0,-8 6 4 0,10 0 0 15,-2-5 0-15,-8 5-4 0,8 0 0 0,-8 0 0 16,8-4 0-16,1 4-4 0,-9-5 0 0,9 5-4 0,-1-5 0 15,-8 0-4-15,9 1-4 0,-9-2-8 0,8 2 0 0,-8-7-4 0,0 7-4 16,8-5-4-16,-8-1-4 0,10 1 0 0,-10-5-4 0,0 4 0 16,0-5-4-16,0 1 0 0,8 0-4 0,-8-1 0 0,0 1 0 15,0-1 0-15,-8 1-4 0,8 0 4 0,0 0 0 0,-10-1 0 16,10 1 0-16,-8 4 0 0,0-5-4 0,-1 6 4 0,1-1 0 16,-1 2 0-16,0-3 0 0,1 7 0 0,0-2 0 0,-10 2-20 0,10-1 20 15,0 5 0-15,-10-5 4 0,10 10 0 0,-9-5-4 0,8 5 4 16,1-5-4-16,-1 4 0 0,-7 6 0 0,6-5 0 0,2 5-4 15,0-6 4-15,-2 11 0 0,2-5 0 0,8-1 0 0,-8 1-4 16,8 4 4-16,-8-5 0 0,8 6 0 0,0-5 0 0,0 4 0 16,0-5 4-16,0 6-4 0,8-5 0 0,-8 4 0 0,8-5 0 0,-8 1 0 15,8 4 0-15,2-4 0 0,-2-1 0 0,10 1 0 0,-10 0 0 16,0-1 0-16,9 1 0 0,-8-1 4 0,8 1 0 0,-1-1 0 16,2 1-8-16,-10 5 0 0,10-11 4 0,-2 11 0 0,2-5 0 0,-1 0 0 15,-9-1 0-15,10 4 0 0,-2-3-4 0,2 0 4 16,-10 5 0-16,9-5-4 0,-9 3 0 0,10-3 0 0,-10 5 0 0,0-1 0 15,0-5 4-15,-8 6-4 0,10-1 0 0,-10 1 0 0,8-1-4 16,-8 1 0-16,0-1-4 0,0 0 0 0,-8 1 0 0,8 4 0 16,-10-5 0-16,2 1 0 0,0-1 4 0,0 1-16 0,-1-2 16 0,0 2 4 15,1-5 0-15,-1 0 0 0,-7-1 0 0,6 1 0 16,-6-1 0-16,8-4 4 0,-10-5 0 0,1 5 0 0,9-5 0 0,-10 0 4 16,10 0-4-16,-8-5 4 0,6 0-4 0,-6 0 8 0,6-5-4 15,2 6 4-15,-9-5 0 0,9-1 0 0,-1 0 0 0,1 1 0 16,-1-6 0-16,9 5 4 0,-8-4 0 0,8 5-4 0,0-6 0 0,-8 1 0 15,8-1 8-15,0 6-4 0,0-6 4 0,0-4 0 16,8 5-4-16,-8-1 0 0,0 1 0 0,8-1-4 0,1-4 0 0,-1 6 0 16,1-7-4-16,-1 5-8 0,1-4 0 0,-1 0-16 0,0 5-16 15,10-5-20-15,-10 0-24 0,10 5-28 0,-10-6-32 0,9 6-56 16,-8-7-56-16,-1 8 56 0,9-1 32 0,-9-1 32 0,2 1 24 16</inkml:trace>
          <inkml:trace contextRef="#ctx0" brushRef="#br0" timeOffset="76039.7127">15255 88 11 0,'0'0'140'0,"-8"0"0"0,8 5-4 15,0-1-20-15,0-4 4 0,-9 6 0 0,9-2 0 0,0 1 0 0,-9-5-4 16,9 10-4-16,-8-6-4 0,8 2-8 0,-8-2-8 0,8 1-4 15,-9-1-8-15,9 2-12 0,0-2-4 0,0 1-12 0,-8-5-4 16,8 0-8-16,0 4-8 0,0-4-8 0,0 0-24 0,0 0 0 0,0 6 0 16,0-6 0-16,0 0 0 0,0-6 0 0,0 6 0 15,0 0 0-15,0 0 0 0,0 0 0 0,0 0-12 0,0 0-40 0,8 0-20 16,-8 0-24-16,0 0-20 0,0 0-20 0,9 0-16 0,-9-4-16 16,8 4-36-16,-8 0-52 0,0-5 28 0,8 5 40 0,-8 0 36 15,9 0 28-15</inkml:trace>
        </inkml:traceGroup>
        <inkml:traceGroup>
          <inkml:annotationXML>
            <emma:emma xmlns:emma="http://www.w3.org/2003/04/emma" version="1.0">
              <emma:interpretation id="{006F416F-2E04-456B-9EBC-75D977405A71}" emma:medium="tactile" emma:mode="ink">
                <msink:context xmlns:msink="http://schemas.microsoft.com/ink/2010/main" type="inkWord" rotatedBoundingBox="29577,6081 30046,6082 30045,6891 29576,689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76594.0319">16091-310 27 0,'-9'-4'104'0,"9"4"-4"0,-8-6-8 0,8 6-20 0,-8 0-4 0,-2-4 0 15,2 8 4-15,0-4-4 0,-2 0-4 0,2 6-4 0,0-6 0 16,-9 4-4-16,9 1-8 0,-1-1-4 0,-8 2-4 0,9 3-4 0,-10-5-4 15,10 6 0-15,0 0-8 0,-10-1-4 0,10 6 4 16,-1-1-8-16,-8 1 0 0,8-1 0 0,1 1-4 0,-8 4 0 0,6 0 0 16,2 5-4-16,0 0 0 0,-2-5 0 0,2 9 0 0,0-3 0 15,8-2-4-15,-9 6 0 0,9-4 4 0,-8 4 0 0,8-1-4 16,0 1 0-16,0-6-4 0,8 6 0 0,-8-4 4 0,0-2-4 16,9 1 4-16,-1 0 0 0,0-4 0 0,10 3 0 0,-10-4-4 15,10 1 4-15,-10-5-4 0,9-2 4 0,0 7-4 0,0-11 0 0,1 6 4 16,6-5-4-16,-6-1-20 0,-1-4 24 0,9 4 0 0,-10-3 0 15,10-6 0-15,-8 3 0 0,-2-3 0 0,1 0 0 0,0-3-4 16,0-3-4-16,1 2 4 0,-2-1-4 0,-6 0 0 0,6-4 0 0,-7-1-4 16,-1 1 0-16,1-1 0 0,-1-5 0 0,-8 5 0 15,9-3 0-15,-9-2 4 0,0 5-4 0,0-4 0 0,0 5 4 16,-9-6 0-16,9 6 0 0,-8-1 4 0,-1 0-4 0,1 1 4 0,-1 4-4 16,1 0 4-16,-10 0-4 0,10 0 4 0,-10 5 0 0,10 0-8 15,-9 5 4-15,0 0-4 0,0 0 0 0,1 0-8 0,6 4-4 16,-6 1-4-16,-2 0 0 0,2-1-12 0,7 6-8 0,-8-6-12 0,8 5-8 15,1-4-16-15,0 5-4 0,8-2-24 0,-10-3-52 16,10 0-20-16,0 5 32 0,0-6 28 0,10 1 16 0</inkml:trace>
        </inkml:traceGroup>
        <inkml:traceGroup>
          <inkml:annotationXML>
            <emma:emma xmlns:emma="http://www.w3.org/2003/04/emma" version="1.0">
              <emma:interpretation id="{ABC967C1-CCC3-423B-AEB8-21A05C3F799E}" emma:medium="tactile" emma:mode="ink">
                <msink:context xmlns:msink="http://schemas.microsoft.com/ink/2010/main" type="inkWord" rotatedBoundingBox="30540,5970 32330,5971 32329,7122 30539,712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7246.2803">16756 107 15 0,'0'0'128'0,"-8"0"0"0,8 0-8 0,-10 0-20 0,10 0 0 16,-8 0 4-16,8 0-4 0,0 0-8 0,0 0-4 0,0 0 0 15,0 0-8-15,0 0-8 0,0 0 0 0,0-4-4 0,0 4-12 16,0 0-4-16,0 4-8 0,0-4-8 0,8 0-4 0,-8 0-8 0,0 0-4 15,0 0-4-15,10 0 0 0,-10 0-8 0,0 0-12 0,8 0-8 16,-8 0-20-16,8 0-20 0,1 0-16 0,-9 0-24 0,8 0-24 16,-8 5-28-16,8-5-24 0,-8 0-72 0,10 6 0 0,-2-6 64 15,-8 4 32-15,8-4 28 0</inkml:trace>
          <inkml:trace contextRef="#ctx0" brushRef="#br0" timeOffset="86082.0352">17182 49 63 0,'-8'0'104'0,"0"-10"-12"16,-2 10 0-16,10-3-24 0,-8-3-4 0,8 2 0 0,-8 4 0 15,8-5-8-15,0 5 0 0,-10 0-8 0,10-4 0 0,0 4-4 16,0 0 8-16,0 4-12 0,0-4 0 0,0 5-4 0,0-1 4 0,10 5-4 15,-10-3 0-15,8 4 0 0,-8 4-4 0,8-5-4 0,-8 10 0 16,10-4-8-16,-2 5-4 0,-8-1 0 0,8 0-4 0,0 4 0 16,1 2 0-16,0-2-4 0,-1 1 0 0,1 0 0 0,-1 1 0 15,0-1-4-15,2-1 0 0,-2 2-4 0,0-6 4 0,0 4-4 16,2-4 0-16,-2-4 4 0,0 5-4 0,1-7 0 0,-9-3-4 16,9 5 4-16,-9-5 0 0,8-6 0 0,-8 5-4 0,0-9 4 0,0 0 4 15,0 0-4-15,9 0 4 0,-9-4-4 0,-9-5 0 0,9-1 0 16,0 1-4-16,0-7 0 0,-8 3 0 0,8-2 0 0,0-9 0 15,-9 5-4-15,9-6 4 0,-9 2-4 0,9-6-4 0,-8 0 0 16,0-4 0-16,8-1 0 0,-10 1 0 0,2-1 4 0,0-5 0 16,8 6 4-16,-8-1 0 0,-2-5-4 0,2 11 4 0,8-5 0 15,-8 4 4-15,8 0 0 0,-9 1 0 0,1 3 0 0,8 1 0 16,0 5 0-16,0 5 0 0,-9-1 0 0,9 6 0 0,0-5 0 0,0 4 0 16,0 5 0-16,0-5 0 0,9 1 0 0,-9 5 0 0,0-2 0 15,8 2 0-15,1-2 4 0,-1 2-4 0,-8-1 0 0,18 1 0 16,-10-2 0-16,0 2 4 0,10-1-4 0,-2 1 0 0,10-2 0 0,-9 2 0 15,9 0 4-15,0-2-4 0,-1 1 0 0,9 5 0 16,-8-4-16-16,8-2 20 0,0 2 0 0,-1-1 0 0,11 0 0 0,-11 0 0 16,11 5-4-16,-10-4 0 0,8 0 0 0,-9-3 0 0,11 3 0 15,-10 0 0-15,9-2 0 0,-9 2 0 0,-1-1 0 0,1 5 0 16,0-5 0-16,1 0 0 0,-9 1 0 0,0-1 0 0,-2 5 0 0,2-4 0 16,-9 4 0-16,9-6 0 0,-10 6 0 0,2 0 0 0,-10 0 0 15,10 0 0-15,-10 0 0 0,1 0 4 0,-1 6-4 0,0-6 4 16,-8 4 0-16,9 1 4 0,0-1 0 0,-9 6 0 0,0-5 0 15,8-1 4-15,-8 6 0 0,8 1 4 0,-8-3-4 0,0 2 0 16,10-1 4-16,-10 1-4 0,8 1 0 0,-8 3 4 0,8-5-4 0,-8 5 0 16,9-5 4-16,-9 7 0 0,9-3-4 0,-1-3 0 15,-8 5 0-15,8-1 0 0,1 0-4 0,-9-4 4 0,8 4 0 0,0 1-4 16,-8-1 0-16,10 0-4 0,-2 1 4 0,-8-1-4 0,8-4 0 16,-8 4-4-16,10 0 0 0,-2-4 0 0,-8 5 0 0,8-6-8 15,-8 1 0-15,0-1-8 0,8-3-8 0,-8 2-12 0,0-2-16 0,0-6-8 16,0 4-24-16,0 2-24 0,0-6-16 0,0 0-28 0,0 0-64 15,-8-6 0-15,8 2 40 0,-8-2 28 0,0 6 36 16</inkml:trace>
          <inkml:trace contextRef="#ctx0" brushRef="#br0" timeOffset="86551.7791">18145 59 43 0,'0'-20'84'0,"0"7"-8"0,0-6-4 0,-8 5-24 15,8-6-4-15,-8 6 0 0,8-1 0 0,-9 1 0 0,0 4 0 16,1 1-4-16,8-1 0 0,-9 5 0 0,1-5 0 0,0 10-4 0,-2-4 0 16,-6 4 0-16,8 4-4 0,-2 2 8 0,2-2-4 0,0 6-4 15,-1 4 0-15,0 0 0 0,1 1-4 0,-1 4-4 0,1 6 4 16,-8-1-8-16,6-2 4 0,2 8 4 0,0-2-4 0,-2 1 0 0,2 5 4 16,8-1-4-16,-8 1 0 0,-1 0 4 0,9-1-4 15,-8 1 0-15,8 4 0 0,0-9 0 0,0 4-4 0,8 1 0 0,-8-5-4 16,9 0 0-16,-1 0 0 0,0-6-4 0,2 2-4 0,6-2 0 15,-6-4 0-15,6 0-4 0,1-4 0 0,0-1-4 0,0-4 0 16,1 0 0-16,-2-6 0 0,2 1-4 0,-2-5-4 0,1 0-4 0,1-5 0 16,-10 1-4-16,10-6 0 0,-10 0 0 0,0-4-4 0,-8 5 0 15,8-6-4-15,-16 1 0 0,8-1 0 0,0 1-4 0,-16-1 0 16,6 6 0-16,2-1 4 0,-9 1-8 0,0 3 0 0,0 2-4 16,-9 4-8-16,10 0-16 0,-10 10-12 0,8-1-12 0,-7 1-8 15,-1 9-32-15,0 5-60 0,1 0 16 0,0 5 28 0,0 4 32 0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9:11.0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F4C691-955C-449F-93D8-0D242FFFBDB1}" emma:medium="tactile" emma:mode="ink">
          <msink:context xmlns:msink="http://schemas.microsoft.com/ink/2010/main" type="writingRegion" rotatedBoundingBox="26252,3959 30250,3972 30247,4899 26249,4886">
            <msink:destinationLink direction="with" ref="{78BA085F-CE0A-4FED-82C9-C32D2258141D}"/>
          </msink:context>
        </emma:interpretation>
      </emma:emma>
    </inkml:annotationXML>
    <inkml:traceGroup>
      <inkml:annotationXML>
        <emma:emma xmlns:emma="http://www.w3.org/2003/04/emma" version="1.0">
          <emma:interpretation id="{A1B584A8-A22B-44D5-BB45-8C96E58B36AA}" emma:medium="tactile" emma:mode="ink">
            <msink:context xmlns:msink="http://schemas.microsoft.com/ink/2010/main" type="paragraph" rotatedBoundingBox="26252,3959 30250,3972 30247,4899 26249,4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EC872C-92B2-490B-A5C3-7106079C3E67}" emma:medium="tactile" emma:mode="ink">
              <msink:context xmlns:msink="http://schemas.microsoft.com/ink/2010/main" type="line" rotatedBoundingBox="26252,3959 30250,3972 30247,4899 26249,4886"/>
            </emma:interpretation>
          </emma:emma>
        </inkml:annotationXML>
        <inkml:traceGroup>
          <inkml:annotationXML>
            <emma:emma xmlns:emma="http://www.w3.org/2003/04/emma" version="1.0">
              <emma:interpretation id="{4B92B1DF-C89B-4AB0-BAB3-84EA41F120D1}" emma:medium="tactile" emma:mode="ink">
                <msink:context xmlns:msink="http://schemas.microsoft.com/ink/2010/main" type="inkWord" rotatedBoundingBox="26252,4043 26695,4045 26692,4807 26249,48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328 2031 47 0,'0'-4'116'0,"0"-6"-8"0,0 0-8 0,0 5-24 0,0 0-4 0,0-4-4 16,0 4 0-16,0 0 8 0,0 5 4 0,8-5-12 0,-8 5 4 15,0 0-4-15,8 0-4 0,-8 5-8 0,10 0 0 0,-10 0-4 16,8 4 4-16,0 1-4 0,0 0 0 0,2 4-8 0,-10 0-8 16,8 6 0-16,9-1-4 0,-8 4-8 0,-1-4-4 0,1 10-4 15,-1-4-4-15,0 4-4 0,1 4 0 0,0-4 0 0,-1 5 0 0,0-6-4 16,2 6 0-16,6-1 0 0,-7 1 4 0,0-1-4 0,-1-4 0 15,0 0 0-15,1 5-4 0,-9-11 0 0,8 6 0 16,0-5 0-16,2-4 0 0,-10-1 0 0,8-5 4 0,-8 1 0 0,8-1 0 16,-8-5 0-16,0-4 4 0,10 0 0 0,-10-5-4 0,0-5 0 15,8 0 0-15,-8-4-4 0,0-1 4 0,0-5 0 0,8 1-4 16,-8 0 0-16,0-4 0 0,8-8 0 0,-8 7 0 0,9-4 8 0,-9-2-4 16,0-3 0-16,9 4 0 0,-1-4 0 0,-8-2-4 0,9 6 0 15,-9-4 0-15,8 4 4 0,0-5-4 0,2 5 0 0,-2 0 0 16,-8 0 0-16,8 5-4 0,0-5 4 0,-8 4-4 0,10 1-4 15,-2 0 0-15,-8 6-4 0,8-3-8 0,-8 2-12 0,9 5-12 16,-9-1-12-16,0 5-12 0,0-5-4 0,0 6-20 0,0-1-8 0,9 5-12 16,-9-6-12-16,0 6-28 0,0 0-56 0,8 0-4 15,-8 0 44-15,0 6 36 0,0-6 20 0</inkml:trace>
        </inkml:traceGroup>
        <inkml:traceGroup>
          <inkml:annotationXML>
            <emma:emma xmlns:emma="http://www.w3.org/2003/04/emma" version="1.0">
              <emma:interpretation id="{8E9E5A57-9BF5-4497-B8FB-112A5B818225}" emma:medium="tactile" emma:mode="ink">
                <msink:context xmlns:msink="http://schemas.microsoft.com/ink/2010/main" type="inkWord" rotatedBoundingBox="27446,4258 27957,4260 27956,4514 27445,45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1.0822">1522 2189 3 0,'0'5'144'0,"0"-5"-16"16,0 0-8-16,0 0-20 0,0 0 8 0,0 0 0 0,0 0-4 15,8-5-4-15,-8 10 0 0,8-10-4 0,1 10 0 0,-1-10-4 16,1 10-4-16,0-5 0 0,7 0-12 0,-6 0-4 0,6 0-8 16,2-5-8-16,7 5-8 0,-9 0-12 0,2 0-4 0,8 0-8 0,-10 0-4 15,10 0-4-15,-9 0 0 0,9 0 0 0,-10 0-8 0,10 0-12 16,-8 0-8-16,-2 0-20 0,1 0-20 0,1 0-20 0,-10 0-24 16,10 0-28-16,-10 5-24 0,0-5-20 0,-8 4-32 0,0 1-60 15,0-5 24-15,0 6 48 0,-8-2 36 0,0-4 28 0</inkml:trace>
          <inkml:trace contextRef="#ctx0" brushRef="#br0" timeOffset="492.1299">1573 2386 23 0,'0'5'156'0,"0"-2"-12"0,0 3 4 16,0-1-20-16,0 0-4 0,8-5 4 0,-8 5 0 0,8-1 0 0,2 1 0 15,-2 0-12-15,0 0-8 0,0-5-8 0,10 0-12 0,-10 5-16 16,9-5-8-16,1 0-12 0,-2 0-8 0,10 4-12 0,-9-4-4 15,0 0-12-15,8 0-8 0,1 0-12 0,-8 0-16 0,7 0-24 16,0 0-32-16,-8 0-36 0,9 0-36 0,-8 0-40 0,-2 0-64 16,10 0-44-16,-18 0 52 0,9 0 48 0,1 0 40 0,-10 0 28 15</inkml:trace>
        </inkml:traceGroup>
        <inkml:traceGroup>
          <inkml:annotationXML>
            <emma:emma xmlns:emma="http://www.w3.org/2003/04/emma" version="1.0">
              <emma:interpretation id="{8DC7D663-2D8B-4AB0-B010-40A52FDFB95A}" emma:medium="tactile" emma:mode="ink">
                <msink:context xmlns:msink="http://schemas.microsoft.com/ink/2010/main" type="inkWord" rotatedBoundingBox="28537,3966 30250,3972 30247,4899 28534,4893">
                  <msink:destinationLink direction="with" ref="{58F2C255-BB37-4A8B-9BFD-81C4B95827E9}"/>
                </msink:context>
              </emma:interpretation>
              <emma:one-of disjunction-type="recognition" id="oneOf2">
                <emma:interpretation id="interp2" emma:lang="" emma:confidence="0">
                  <emma:literal>Po.</emma:literal>
                </emma:interpretation>
                <emma:interpretation id="interp3" emma:lang="" emma:confidence="0">
                  <emma:literal>Pb</emma:literal>
                </emma:interpretation>
                <emma:interpretation id="interp4" emma:lang="" emma:confidence="0">
                  <emma:literal>No.</emma:literal>
                </emma:interpretation>
                <emma:interpretation id="interp5" emma:lang="" emma:confidence="0">
                  <emma:literal>r.</emma:literal>
                </emma:interpretation>
                <emma:interpretation id="interp6" emma:lang="" emma:confidence="0">
                  <emma:literal>ro</emma:literal>
                </emma:interpretation>
              </emma:one-of>
            </emma:emma>
          </inkml:annotationXML>
          <inkml:trace contextRef="#ctx0" brushRef="#br0" timeOffset="3278.7579">2733 2367 11 0,'-10'0'80'0,"2"-5"-12"15,8 5-8-15,-8-5-20 0,-2 5-4 0,2-4 4 0,0-1 4 16,8 0 4-16,-9 0 0 0,1 0 4 0,-1 0-4 0,1 0 4 0,8-4 0 16,-9 4 4-16,1 1-4 0,8-6 8 0,-8 5-8 15,8 0-4-15,0-4 0 0,-10 4-4 0,10 0 0 0,0-4-4 0,0 3 0 16,0 2-4-16,0-6 0 0,10 5-4 0,-10-4 0 0,8 4-8 15,-8-4 0-15,8 3 4 0,1-3-8 0,-1 4 0 0,1-4 4 16,-1 3 0-16,1-3-4 0,7 5 0 0,-6-2-4 0,6-3-4 0,-6 4 0 16,6 5-4-16,-8-5 0 0,9 5 0 0,1-4-4 0,-10 4 0 15,10 0 0-15,-10 0 0 0,10 4-4 0,-10 1 4 0,8-5 0 16,-7 11 0-16,-1-8-4 0,1 7 0 0,0-1 0 0,-1 6 0 16,0-6 0-16,-8 6 0 0,10 0 0 0,-10 4-4 0,0-5 0 15,0 5 4-15,-10 0 0 0,10 5 0 0,-8-4-4 0,0 4 4 16,-1 0-4-16,-8 0 4 0,8 0-4 0,-7 0 4 0,-2-1 0 0,2 2 0 15,6-2-4-15,-15 2 0 0,8-6 4 0,8 4 0 0,-7-4 0 16,-2 1 0-16,10-5-4 0,-10 4 4 0,10-10 0 0,0 5 0 16,-1-4-4-16,1 0 4 0,8-5-4 0,0-1 0 0,0-4 0 15,0 0 4-15,0 0-4 0,8-4 4 0,-8-1 0 0,9 0 0 16,-1-4-4-16,0-2 8 0,10 7-4 0,-10-6 0 0,2 1 0 16,6-1 0-16,-8 0 0 0,9 1 0 0,-8 4 4 0,8-4 0 15,-9 3-4-15,2 6 4 0,6-4-4 0,-6 4 0 0,-2 0 0 0,0 4 8 16,0-4-8-16,1 10 4 0,8-5 4 0,-17 6-4 0,9-2-4 15,7 0 0-15,-16 1 4 0,10-1 0 0,-2 5 0 0,8-4 0 16,-16 0-4-16,10 4 4 0,6-4-4 0,-16 0 0 0,17-1 0 0,-8 1 4 16,0-1-4-16,-1-4-4 0,0 0-4 0,0 0-12 15,2 0-4-15,-2-5-12 0,0 4-12 0,10-8-16 0,-10 4-16 0,1-5-24 16,-1 0-16-16,0 0-28 0,1-5-56 0,0 1-12 0,-1-1 32 16,0 0 36-16,-8-4 32 0</inkml:trace>
          <inkml:trace contextRef="#ctx0" brushRef="#br0" timeOffset="3913.4968">3260 2400 87 0,'0'0'128'0,"10"0"-20"0,-10 0-8 0,0 0-28 0,0-6 0 16,8 6 0-16,-8 0 0 0,8 0-4 0,-8 0 4 15,8 0-12-15,-8 0-4 0,10 6-4 0,-10-6-8 0,8 5-4 0,0 0-8 16,-8 0-4-16,9-1 0 0,-1 6 0 0,0-5-8 0,-8 4 0 15,10 1 0-15,-2 0-4 0,0 4-4 0,0 0 0 0,-8 0 0 16,10 0-4-16,-2 1 4 0,-8 0 0 0,8 4-4 0,-8-5 0 0,9 1-4 16,-9 4 0-16,9-5 4 0,-9 5 0 0,0-4-4 0,8-1 0 15,-8 0 4-15,0-3 0 0,0 3-4 0,0-9 4 0,0 4 0 16,0 1 8-16,0-6-8 0,0-4 0 0,0 6 0 0,0-12 0 16,0 6-4-16,0-9-4 0,0 4 0 0,0-9 0 0,0 4 0 15,0-5-4-15,0 1 0 0,0-5 4 0,0 0-4 0,0-1 0 0,0-8 0 16,0 4 0-16,0 0 0 0,0-5 0 0,0 0 0 15,0 6 0-15,0-6 0 0,0 0 0 0,0 0 4 0,0 1-4 0,0-1 0 16,0 5 4-16,0-5-4 0,0 5 4 0,0 0 0 0,0 4-4 16,0-4 4-16,0 5 4 0,0 0-4 0,0 0 0 0,0 5 0 15,0-1 0-15,9 0 0 0,-9 2 0 0,8-2 0 0,-8 6 4 0,8 0-4 16,2-1-16-16,-2-5 24 0,0 10-4 0,0-4 0 16,10-1 0-16,-1 1 0 0,0 4-4 0,-8-4 0 0,15 2 0 0,-6-1 0 15,0 3 0-15,7 0 0 0,-8-4 0 0,8 4 0 0,1 0 0 16,0 5 0-16,-1-4 0 0,-8 4 0 0,8-7 0 0,1 7 0 15,0 0 0-15,0 0 0 0,-1 0 0 0,-9 0 0 0,10 0 0 16,0 0 0-16,-9 0 0 0,0 7 0 0,8-7 0 0,-7 4 0 0,0-4 0 16,-2 0 0-16,1 5 0 0,0-5 0 0,0 0 4 15,1 0-8-15,-10 0 4 0,10 0 0 0,-2 0 0 0,-8 5 0 0,1-5 0 16,8 0 0-16,-8 0 0 0,-1 0 0 0,0 0 0 0,2 0 0 16,-2 5 4-16,0-5 0 0,0 4 0 0,-8-4 4 0,10 5 0 15,-2 0 0-15,-8 0 8 0,8-2-4 0,-8 8 0 0,0-1 4 0,0-1 0 16,0 1 4-16,0-1 0 0,9 6 0 0,-9-6-4 0,0 1 0 15,0 4 0-15,0 1-4 0,0-6-4 0,0 6 0 0,0-6 0 16,0 1-20-16,0 0 20 0,0-1-4 0,0 1 4 0,0-1-4 16,0-4 0-16,0 4-4 0,0-3 0 0,0-2-4 0,0 1 0 15,8-5-4-15,-8 4-8 0,0-4-16 0,0 0-16 0,0 0-12 0,0 0-16 16,0 0-16-16,0-4-16 0,-8 4-16 0,8-5-16 0,0 1-24 16,-9-2-52-16,9 3 16 0,-8-3 40 0,0 1 28 0,-2 0 24 15</inkml:trace>
          <inkml:trace contextRef="#ctx0" brushRef="#br0" timeOffset="4345.854">3926 2305 83 0,'8'-10'96'0,"0"0"-16"15,2 1 0-15,-10-1-24 0,0 1 0 0,8-1 0 0,-8 0 0 0,0 1 0 16,0 4 4-16,0-5-4 0,0 6 0 0,0-2-4 0,0 6 0 16,0-5-8-16,-8 1-8 0,8 4 4 0,0 4-4 0,-10-4 4 15,10 5-4-15,-8 5 4 0,0-5-4 0,8 5 0 0,-10 4-4 0,2-5 0 16,0 6-4-16,0 4 0 0,-1-5 0 0,1 6 4 0,-1-1 0 16,0 5-4-16,1-5-4 0,-10 5 4 0,18 0-4 0,-8 0 0 15,0 0 0-15,0 4 0 0,8-3-4 0,0-2 0 0,-10 2 0 16,10 4 0-16,0-6 0 0,10 2-8 0,-10-6 0 0,8 4 0 15,0-3-4-15,0-1 0 0,2-4 0 0,-2-1-4 0,9 0 0 16,-8 1 0-16,8-6 0 0,-1 1-4 0,-8-6 0 0,10 1 0 0,0 0-4 16,-2-5 0-16,1-5-4 0,0 5 0 0,-8-5 0 0,7-4 0 15,-6 0-4-15,-2-1 0 0,0 0 0 0,2-4-4 0,-10 0 4 16,8-6 0-16,-16 6 4 0,8 0-4 0,0-6 4 0,-10 6 0 16,2 0 0-16,0-1 0 0,-10 5 4 0,10 0 0 0,-9 1 0 15,0 5 0-15,0 4 0 0,-1 0-4 0,2 0-8 0,-2 4-4 0,2 5-4 16,-1 1-8-16,-9 0-8 0,8 5-12 0,2-1-8 15,-2 0-16-15,2 0-20 0,7 1-16 0,-8 4-16 0,8-5-48 0,-7 1-44 16,8-1 28-16,-2 1 40 0,2-5 28 0</inkml:trace>
        </inkml:traceGroup>
      </inkml:traceGroup>
    </inkml:traceGroup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8:25.4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7FB323-96EA-4E5E-B68D-4B8135B9A1C4}" emma:medium="tactile" emma:mode="ink">
          <msink:context xmlns:msink="http://schemas.microsoft.com/ink/2010/main" type="writingRegion" rotatedBoundingBox="9371,9139 16502,7520 17037,9874 9905,11494"/>
        </emma:interpretation>
      </emma:emma>
    </inkml:annotationXML>
    <inkml:traceGroup>
      <inkml:annotationXML>
        <emma:emma xmlns:emma="http://www.w3.org/2003/04/emma" version="1.0">
          <emma:interpretation id="{FCE0B1BC-D27E-4EF3-9E52-A45B8D9D9FB4}" emma:medium="tactile" emma:mode="ink">
            <msink:context xmlns:msink="http://schemas.microsoft.com/ink/2010/main" type="paragraph" rotatedBoundingBox="9371,9139 14431,7990 14663,9013 9603,101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99076B-5FD7-4665-B89A-A17AF34F8B95}" emma:medium="tactile" emma:mode="ink">
              <msink:context xmlns:msink="http://schemas.microsoft.com/ink/2010/main" type="line" rotatedBoundingBox="9371,9139 14431,7990 14663,9013 9603,10162"/>
            </emma:interpretation>
          </emma:emma>
        </inkml:annotationXML>
        <inkml:traceGroup>
          <inkml:annotationXML>
            <emma:emma xmlns:emma="http://www.w3.org/2003/04/emma" version="1.0">
              <emma:interpretation id="{D8778A90-40B5-4D3B-9995-D48F148F80C8}" emma:medium="tactile" emma:mode="ink">
                <msink:context xmlns:msink="http://schemas.microsoft.com/ink/2010/main" type="inkWord" rotatedBoundingBox="9432,9410 10458,9177 10603,9813 9576,100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-4160 3068 11 0,'0'-7'116'0,"0"7"-8"0,-13-7-8 0,13-2-28 0,-13 9-4 16,13 0 0-16,-15 0-4 0,2 9-4 0,13-2-4 0,-13-7 0 15,-2 14-8-15,2-5-4 0,13-2-8 0,-13 9-4 0,0-1-4 16,-2 0-8-16,15 1 0 0,-13-1-8 0,13 0 4 0,0 8-8 16,0-8 4-16,0 8-4 0,0 0-4 0,0-7 0 0,0 7 0 0,13-8-20 15,-13 8 24-15,15-8-4 0,-2 0 0 0,0-1 0 0,0 2 0 16,2 0-4-16,11-7 4 0,-11-2-4 0,11 0 4 0,-11-7 0 15,11 7 0-15,2-14 0 0,-2 7-8 0,2 0 4 0,0-7 0 0,-2-9 0 16,2 9 4-16,-2-9-4 0,2 1 0 0,-15-8 0 16,15 8-4-16,-15-8 4 0,2-1 0 0,-2 10-4 0,0-9 4 0,-13 0 0 15,13-8 0-15,-13 14-4 0,0-4 4 0,-13-10-4 0,13 16 0 16,-13-9 4-16,0 1 0 0,-2 9 0 0,2-9 0 0,-15 7 0 16,15 2-4-16,-15-2 4 0,15 1 0 0,-15-1 0 0,15 9 0 15,-13-1 0-15,-2 8 0 0,0-8 0 0,15 8-4 0,0 8 4 16,-15-8 0-16,15 15 0 0,0-7-4 0,-2 7 4 0,2-7 0 15,13 8 0-15,-13-2 0 0,13 9 0 0,0-7 0 0,0-2 0 0,0 2 4 16,0 8-4-16,13-9 0 0,-13 0 4 0,13 0-4 0,15-7 0 16,-15 7-4-16,0-9 4 0,15 3 0 0,-15-1 0 0,15 0 0 15,0-8 4-15,-2 0-4 0,2 0 4 0,-2 0 0 0,2 0 0 16,0 0 4-16,13 0 0 0,-15-8-4 0,2 8 12 0,-2 0 0 16,2 0 0-16,-15 0 4 0,15-8 4 0,-3 8-4 0,4 8 0 0,-17-8-4 15,17 8 4-15,-17-8 0 0,17 7-8 0,-17 2 0 0,1-2 0 16,2 7 0-16,-2-5 0 0,0 5-8 0,2 2 0 0,-2-9-4 15,0 10 0-15,2-3-4 0,-2 10-8 0,-13-9-8 0,13-8-20 16,0 7-12-16,2-5-16 0,-2 7-16 0,0-9-8 0,15-7-16 16,-15 9-44-16,2-18-48 0,11 9 16 0,2-7 36 0,-2-9 24 0</inkml:trace>
        </inkml:traceGroup>
        <inkml:traceGroup>
          <inkml:annotationXML>
            <emma:emma xmlns:emma="http://www.w3.org/2003/04/emma" version="1.0">
              <emma:interpretation id="{28CD64B6-BEAF-4B01-8D36-EA303933B37A}" emma:medium="tactile" emma:mode="ink">
                <msink:context xmlns:msink="http://schemas.microsoft.com/ink/2010/main" type="inkWord" rotatedBoundingBox="11212,9221 11653,9121 11750,9550 11309,96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8.9849">-2488 3115 47 0,'0'7'160'0,"-13"1"-16"0,13-1-20 0,0 1-32 15,0 0-4-15,0-1 0 0,0 1-8 0,-13-1-4 0,13 1-4 16,13-8-12-16,-13 6-8 0,0-6-4 0,13 9-4 0,-13-9 0 15,15 0-4-15,-2 0-8 0,0 0-8 0,2 8-8 0,-2-8 0 0,12 0-4 16,-9 0-12-16,-3 0-20 0,15-8-24 0,-3 8-32 0,-9-9-36 16,9 9-20-16,-12-6-80 0,15 6-8 0,-15-8 36 0,15 1 32 15,-15-1 28-15</inkml:trace>
          <inkml:trace contextRef="#ctx0" brushRef="#br0" timeOffset="198.4677">-2568 2809 15 0,'0'7'112'16,"0"-7"-12"-16,0 8-8 0,0 0-24 0,13 0 0 0,-13-2-4 0,0 3 0 15,13-9 0-15,-13 0 4 0,13 7-8 0,2-7 0 0,-2 0-8 16,0 0-4-16,15 0-12 0,-15 0-8 0,15 0-4 0,-3 0 0 16,4 0-8-16,-1 0-4 0,-3 0-8 0,-9 0 4 0,9 0-12 0,3 0-24 15,-2 0-28-15,-11 0-24 0,11 0-20 0,-11 0-64 0,-2 0-40 16,0 7 44-16,-13-7 24 0,13 0 24 0</inkml:trace>
        </inkml:traceGroup>
        <inkml:traceGroup>
          <inkml:annotationXML>
            <emma:emma xmlns:emma="http://www.w3.org/2003/04/emma" version="1.0">
              <emma:interpretation id="{E60C2C67-AEEA-4027-B06B-FB2168ABAD74}" emma:medium="tactile" emma:mode="ink">
                <msink:context xmlns:msink="http://schemas.microsoft.com/ink/2010/main" type="inkWord" rotatedBoundingBox="12573,8412 14431,7990 14663,9013 12806,9435">
                  <msink:destinationLink direction="with" ref="{3EADA470-84D2-4628-9132-86104B720DCC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51.8075">-666 2021 3 0,'-15'-17'112'0,"15"4"-16"0,-13-3 0 0,0 0-24 0,0 9-4 16,-2-8 4-16,-11 6 0 0,11 3 0 0,2 6-4 0,0-8 4 16,-2 8-4-16,2 0-4 0,-15 8-4 0,15-2-8 0,0 3-4 15,-15-1 0-15,15 6 0 0,0 2 0 0,-15 7 0 0,15 0-4 0,-2 0-8 16,2 7-4-16,-12 1-4 0,9-1-8 0,4 9 0 16,-1-1-4-16,-3 0 4 0,4 0-8 0,12 2 0 0,-13 5-4 0,13-7 0 15,0 0-4-15,0 0 0 0,0 2 0 0,13-4 0 0,-13 2-4 16,12-6 0-16,4 6 0 0,9-7 4 0,-9-8-4 0,9 0 4 15,3-1-4-15,-2-7 0 0,-11 9 4 0,26-17-4 0,-15 1 0 16,2 0 0-16,-2-8 0 0,2 0-4 0,0-8 0 0,-2-7 0 16,2 8 0-16,-2-10-4 0,-11 2 0 0,11-7-4 0,-11-1 0 0,-2 0 0 15,-13 0 0-15,13-8 4 0,-13 8-4 0,0-1 4 0,0-5 0 16,0 6 4-16,-13 1-4 0,0-2 4 0,-2 8-4 0,2 1 4 16,0 0-4-16,-2 7 0 0,-11 8 0 0,13-7 0 0,-15 14 4 15,15-7-4-15,-15 8 0 0,0 7-8 0,15-7-4 0,-15 15-4 16,15-10-8-16,0 11-4 0,0-1-16 0,-2 0-8 0,15 1-8 0,-13-1-8 15,13 0-12-15,0 7-4 0,0-7-44 0,0 0-48 0,13 0 8 16,-13 0 32-16,15 1 32 0</inkml:trace>
          <inkml:trace contextRef="#ctx0" brushRef="#br0" timeOffset="4835.9326">-330 2400 19 0,'-8'-5'92'0,"16"5"-12"0,-8-5-8 0,0 5-20 0,0-5-4 0,0 5-4 16,0 0-4-16,0 0 0 0,0 0-4 0,0 0 0 0,0 0 0 15,0 0 0-15,8 0 4 0,-8 0 0 0,0 0 4 0,9 0-4 16,-9 5 0-16,0 0-4 0,8 0-8 0,-8-1 0 0,9 1-8 0,0 5 0 15,-9-1 0-15,8 0-4 0,0 6 0 0,2 0-8 0,-10-1 0 16,8 0 4-16,0 6-4 0,1-6 0 0,0 5-4 0,-1 1 0 16,-8-6-4-16,8 5 4 0,1-4-8 0,-1 4 4 0,0-5 4 0,-8 0-4 15,10 1 4-15,-10-5-8 0,8-1 4 0,0 0 0 16,-8 1 4-16,0-5-8 0,0 0 8 0,0 0 0 0,10-5 0 16,-10 3-4-16,0-3 0 0,0-3 0 0,0 3 0 0,0-5 0 0,0-5 4 15,-10 6-4-15,10-6 0 0,0 0 0 0,0 1 4 0,-8-6-4 16,8 5 4-16,0-4-4 0,-8 0-4 0,8-6 4 0,0 1 0 15,-10 0 0-15,10 0 4 0,-8 0-4 0,0 0 0 0,8-4 0 16,-9-2-4-16,9 5-12 0,0-3 20 0,-8-1-4 0,8 0 4 16,-8 0-4-16,8 5 0 0,-9-6 0 0,9 2 0 0,0 4 0 0,0-1 4 15,0 1-4-15,-9 4 0 0,9-3 0 0,0 3 4 0,0 0-4 16,0 6 0-16,0-5 0 0,0 4 0 0,0 5 0 0,0-5 0 16,0 6 0-16,0-6 0 0,9 5 0 0,-9 1 0 0,0-1 0 0,0 0 0 15,0 0 4-15,9 1 0 0,-9-1-4 0,8 0 4 16,0-5-4-16,1 5 0 0,-1 0 0 0,0-4 0 0,2 4 0 0,6-4 0 15,2-1-4-15,-2 5 4 0,2-3 0 0,-1-3 0 0,9 2 0 16,-10-1 0-16,10-4 4 0,0 3-4 0,-1 3 0 16,1-2 0-16,8 1 0 0,-9 3 0 0,9-3-4 0,-8-1 8 0,8 6 0 15,-8-6-4-15,7 6 4 0,-7 4-4 0,0-5 0 0,-1 5 0 16,1-6 0-16,0 6-4 0,0 0 0 0,-1 0 4 0,-8 6 0 16,0-6-4-16,-1 5 4 0,2-1 0 0,0-4 0 0,-2 5 0 0,-7 0 0 15,8-1 0-15,-9-4 0 0,9 5 0 0,-9 0 0 0,2 0 0 16,-2-1 4-16,0-4-4 0,2 6 0 0,-10-3-4 0,8-3 4 15,0 6 0-15,-8-6 0 0,8 5 8 0,-8 0-4 0,9-5 8 16,-9 4 8-16,8 0 8 0,-8 2 12 0,9-1 0 0,-9-1 0 16,9 1 4-16,-9 5 0 0,0-5-4 0,8 4-4 0,-8 2-4 0,0-3 0 15,8 7 0-15,-8-6-8 0,0 5-4 0,10-4 0 0,-10 5-4 16,0-1 0-16,0 0 0 0,0-4-8 0,0 6-4 0,0-8 4 16,0 2-4-16,0-1 0 0,0 1-4 0,0-1-4 0,0-4-4 15,0 0-8-15,0 0-12 0,0 0-16 0,0 0-24 0,0-5-24 16,0 0-28-16,0 4-24 0,0-4-36 0,-10-4-68 0,10 4 32 0,-8-5 32 15,0 0 36-15,8 5 32 0</inkml:trace>
          <inkml:trace contextRef="#ctx0" brushRef="#br0" timeOffset="5850.2205">207 2299 63 0,'-8'0'92'0,"0"0"-4"16,8 0-4-16,-10 0-40 0,2 0 20 0,0 0-4 0,-2 0 0 0,10 0-8 16,-8 0 0-16,0-5-4 0,8 5 0 0,-9-5-4 0,9 5-4 15,-8-4-8-15,8-1 0 0,-9 0 4 0,9 0-4 0,0 1-4 16,0-2-8-16,9-3 0 0,-9 4-4 0,8-1 0 0,-8-2 4 0,9 3 0 16,-1 0-4-16,0 0 0 0,2 0 0 0,6 5-4 15,-6 0 4-15,6-4-8 0,-8 4 0 0,10 0 0 0,-10 0-4 0,9 4 0 16,1-4 0-16,-10 5 0 0,8 0 0 0,-6 0 0 0,6 5-4 15,-7-1 0-15,-1-4 0 0,1 4 4 0,0 6 0 0,-9-5-4 16,0 4 4-16,8 6-4 0,-8-2 0 0,-8 1 0 0,8 1 0 0,-9-1 0 16,0 0 0-16,1 0 0 0,-1 5 0 0,1-5 0 0,0 0 0 15,-10 1 4-15,10-6-4 0,0 0 4 0,-10 1-4 0,10-5 0 16,-1-1 0-16,1 1 0 0,-1-6 0 0,0 1 0 0,1-5-4 16,8 0 4-16,-8-5 0 0,8 1 0 0,0 4 0 0,0-10 0 15,0 5 0-15,0-5 0 0,0 6-4 0,8-6 8 0,-8 0-4 0,8 1 0 16,-8 0-4-16,9 4 0 0,0-5 4 0,-9 5 4 0,8-3-4 15,1 8 8-15,-1-6 0 0,0 6 4 0,2 0 8 0,-2 0 4 16,8 6 4-16,-6-3 4 0,-2 2-4 0,0 5 4 0,1 0 0 16,-1-1 0-16,10 0-8 0,-10 6-4 0,0-6-4 0,2 6 0 15,6-5-4-15,-8 4 0 0,2 1 0 0,-2-6-4 0,9 1 0 16,-9-1-4-16,1 1 0 0,0-1 0 0,-1-4 0 0,0 0 0 16,0 0-8-16,2-5-8 0,-2 5-8 0,0-5-12 0,2-5-16 15,-2 5-12-15,0-5-16 0,-8 0-20 0,0-5-16 0,9 6-12 0,-9-6-20 16,0 1-52-16,0-1-16 0,-9-5 40 0,9 6 28 0,-8-1 32 15</inkml:trace>
        </inkml:traceGroup>
      </inkml:traceGroup>
    </inkml:traceGroup>
    <inkml:traceGroup>
      <inkml:annotationXML>
        <emma:emma xmlns:emma="http://www.w3.org/2003/04/emma" version="1.0">
          <emma:interpretation id="{701F020A-EBAE-43D6-8129-712E3A959E34}" emma:medium="tactile" emma:mode="ink">
            <msink:context xmlns:msink="http://schemas.microsoft.com/ink/2010/main" type="paragraph" rotatedBoundingBox="13172,10032 16498,8030 16973,8821 13648,108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31F041-2979-4484-93D8-4E2607B3874F}" emma:medium="tactile" emma:mode="ink">
              <msink:context xmlns:msink="http://schemas.microsoft.com/ink/2010/main" type="line" rotatedBoundingBox="13172,10032 16498,8030 16973,8821 13648,10822"/>
            </emma:interpretation>
          </emma:emma>
        </inkml:annotationXML>
        <inkml:traceGroup>
          <inkml:annotationXML>
            <emma:emma xmlns:emma="http://www.w3.org/2003/04/emma" version="1.0">
              <emma:interpretation id="{9BD00DE2-B15E-44C9-80F2-AC314F5E1291}" emma:medium="tactile" emma:mode="ink">
                <msink:context xmlns:msink="http://schemas.microsoft.com/ink/2010/main" type="inkWord" rotatedBoundingBox="13172,10032 14151,9442 14627,10233 13648,10822"/>
              </emma:interpretation>
            </emma:emma>
          </inkml:annotationXML>
          <inkml:trace contextRef="#ctx0" brushRef="#br0" timeOffset="7068.9712">-527 3810 31 0,'0'-6'100'15,"0"1"-12"-15,0-4-8 0,0 4-24 0,0 1 0 0,0-1 4 16,10 5-8-16,-10-5 8 0,8 5 0 0,-8 0 4 0,8 0-4 16,0 5 4-16,2 0-8 0,-2-1-4 0,0 1-16 0,1 4 0 15,8-4-4-15,-8 5-8 0,7 5 0 0,-7-6-4 0,0 1-4 16,7 4 0-16,-6 2-8 0,6-3 0 0,-7 2 0 0,0-1 0 0,-1 0-4 16,0 1 0-16,1-1 0 0,-1 0-4 0,-8 1 4 0,9-5 0 15,-9-1 0-15,9 1 0 0,-9 0-4 0,0-6 4 0,0 1-4 16,0-1 4-16,0 2 0 0,0-6-4 0,-9 0 0 0,9 0 0 0,-9-6-4 15,9 2 4-15,-8-5 0 0,-1 3 0 0,1-8 0 16,0 5 0-16,-1-6-4 0,0 1 4 0,1-1 0 0,0-4 0 0,-2 0-4 16,-6-1 0-16,7-2 4 0,0-4 4 0,1 7-4 0,0-10 0 15,-1 6 0-15,1-1 0 0,-1 0 4 0,0 5-4 0,9-5 0 16,-8 0 0-16,8 4 0 0,0-3 0 0,0 8 0 0,0-4 0 0,0 5 0 16,8-1 0-16,-8 1 0 0,9 4 4 0,0 1-4 15,-1-1 4-15,1 1-4 0,-1 3 0 0,0-3 0 0,10 9 4 0,-10-5-4 16,10 0 0-16,-2 0 0 0,-7 5 0 0,8 0 0 15,0 0 0-15,0-4 0 0,8 4 0 0,-7-5 0 0,8 5 0 0,-10-5 4 16,9 5-8-16,1-4 4 0,0-1 0 0,8 0 0 0,-9 0 0 16,9-5 0-16,-8 7 0 0,9-8-4 0,-11 2 4 0,12-6-16 15,-3 5 20-15,-7 1-4 0,8-1 4 0,-8-4-8 0,-1 4 4 0,1 1 0 16,0-6-4-16,-2 6 4 0,-6-1 0 0,7 1 0 0,-7 4 0 16,-10-5 0-16,10 1-4 0,-10 4 0 0,0-5 4 0,0 5 0 15,2 1 0-15,-2-1 0 0,-8 5 4 0,8-4-8 0,-8-2 0 0,9 6 4 16,-9-4 0-16,0 4 4 0,0 0-4 0,0 0 0 15,8 4 4-15,-8-4 4 0,0 6 4 0,9-2 8 0,-9 1 4 0,9 4 8 16,-9-3-4-16,8 3 4 0,-8 0-4 0,8 1 0 0,-8 4-4 16,8-4 4-16,2 4-8 0,-10-4 0 0,8 4-4 0,-8 1 0 15,8-1-4-15,-8-5 0 0,10 1-4 0,-10 5 0 0,0-6 0 0,0 2-8 16,0-8 4-16,8 7-4 0,-8-5-4 0,0 0-4 0,0 4-12 16,0-9-12-16,0 0-20 0,0 5-16 0,0-5-32 0,0 0-20 15,-8 5-24-15,8-5-56 0,-10 0-32 0,10 0 40 0,-8 0 36 16,0 0 36-16,-2 0 16 0</inkml:trace>
          <inkml:trace contextRef="#ctx0" brushRef="#br0" timeOffset="7528.2859">70 3718 39 0,'-8'5'108'0,"8"-5"-8"0,-8 0-12 0,8-5-24 16,-10 5-4-16,10-4-4 0,0-1-4 0,0 0-4 15,0 0 0-15,10 0-8 0,-10-4 0 0,8 5-8 0,0-3-4 0,-8 4 4 16,18-2-4-16,-10-5 0 0,1 6-4 0,-1 4 4 0,9-6-4 16,-8 2-4-16,-1 4 0 0,10 0-4 0,-10 0 0 0,0 4 0 15,2 2 0-15,6-2-4 0,-8 1-4 0,-8 5 0 0,9 0 0 0,0-1-4 16,-9 0 0-16,8 1-20 0,-8-1 20 0,0 1 0 0,0 4 0 16,0-3-4-16,0-2 4 0,0 0 0 0,0 1 0 15,-8-1 0-15,8-4-4 0,0-1-4 0,0 1 4 0,0 1 4 0,0-6-8 16,0 4 4-16,0-4 0 0,0-4 0 0,0 4 0 0,0-6 0 15,8 1 0-15,-8 1 0 0,0-1 0 0,9 0 0 0,-9 5 4 16,8-4-4-16,0-1 0 0,2 0 0 0,-10 0 0 0,8 1 0 16,0 4-4-16,0-5 4 0,2 5 0 0,6 0 0 0,-7-4 4 0,-1 4-4 15,1 0-4-15,0 4 4 0,7-4 0 0,-6 5 0 0,-2-1 0 16,8-4 4-16,-6 5 0 0,-2 0 0 0,0 4 0 0,1-4 4 16,-1 4 0-16,10-4 12 0,-18 5 8 0,8 0 4 0,0 4 4 15,-8-4-4-15,8 4 4 0,-8-4 0 0,0 4 4 0,0 0 0 0,0 6 4 16,-8-6-4-16,0 1-4 0,8 4-4 0,-8-4-4 0,-10 4-4 15,10-5-8-15,-1 1 0 0,-7-2 0 0,-2 2-4 0,2 0-4 16,6-1-20-16,-6 0 20 0,-10-4-4 0,17-2-4 0,-17 3-8 16,10-6-8-16,-2-1-16 0,2 1-20 0,-1-5-16 0,-1 5-16 15,-6-10-20-15,6 5-24 0,0-9-16 0,2 4-36 0,-1-6-52 0,0 3 24 16,8-2 36-16,-7-4 36 0,6 0 28 0</inkml:trace>
        </inkml:traceGroup>
        <inkml:traceGroup>
          <inkml:annotationXML>
            <emma:emma xmlns:emma="http://www.w3.org/2003/04/emma" version="1.0">
              <emma:interpretation id="{2C8BFC45-0E56-4155-AB3C-B79C71AF2132}" emma:medium="tactile" emma:mode="ink">
                <msink:context xmlns:msink="http://schemas.microsoft.com/ink/2010/main" type="inkWord" rotatedBoundingBox="15280,9475 15294,9466 15301,9478 15287,9486"/>
              </emma:interpretation>
            </emma:emma>
          </inkml:annotationXML>
          <inkml:trace contextRef="#ctx0" brushRef="#br0" timeOffset="10493.314">1485 3062 79 0,'0'0'140'0,"0"0"-8"0,0 0-4 16,0 0-24-16,0 0 0 0,0 0-4 0,0 0 4 15,0 0-4-15,0 0-8 0,0 0-8 0,0 0-8 0,0 0-4 0,0 0-4 16,0 0-8-16,0 0-8 0,0 0-4 0,0 0 0 0,0 0-4 16,0 0-12-16,0 0 4 0,0 0-8 0,0 0 0 0,0 0-8 15,0 0 0-15,0 0-4 0,0 0-8 0,0 0 8 0,0 0-4 0,0 0-8 16,0 0 4-16,0 0-12 0,0 0 8 0,0 0-8 0,0 0-12 15,0 0-28-15,0 0-20 0,0 0-24 0,0 0-24 0,0 0-32 16,0 0-52-16,0 4-56 0,0-4-4 0,0 5 44 0,0-5 40 16,0 5 36-16,0-5 20 0</inkml:trace>
        </inkml:traceGroup>
        <inkml:traceGroup>
          <inkml:annotationXML>
            <emma:emma xmlns:emma="http://www.w3.org/2003/04/emma" version="1.0">
              <emma:interpretation id="{3C8BCE01-7AE6-43FA-9B9C-FAED5D6642B6}" emma:medium="tactile" emma:mode="ink">
                <msink:context xmlns:msink="http://schemas.microsoft.com/ink/2010/main" type="inkWord" rotatedBoundingBox="15606,8576 16502,8037 16928,8745 16032,92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507.8273">1997 2467 7 0,'0'-5'88'16,"-8"0"-12"-16,8 0-4 0,0-4-24 0,-8 3 0 0,8 2-4 16,0-1 0-16,0 1-4 0,0-1 4 0,0 5 0 0,0-5-8 0,-8 0-4 15,8 5 0-15,0 0-4 0,0-5 0 0,0 5-8 0,8 0 0 16,-8 0 4-16,0 0 0 0,0-4 0 0,0 4 0 0,0 0 4 15,0 0 4-15,0 4 0 0,0-4-4 0,8 0 0 0,-8 0-4 16,8 5 0-16,-8 0-8 0,9 0-4 0,-9 0-4 0,8 4 4 16,1 1-4-16,0-1 0 0,-1 1-4 0,0 4 0 0,2 2 4 0,-2-3-8 15,0 6 0-15,0-5 0 0,2 6 4 0,-2-1 0 0,0 0 0 16,-8 1-4-16,9-6 0 0,-1 5 0 0,1-5 0 0,-9 1 0 16,9-1 0-16,-9 0 4 0,8-4-4 0,-8 0 0 0,0-2 0 0,0-2 0 15,0-1 0-15,0 0 4 0,0-1-4 0,0 2 4 16,0-6-4-16,0 0 0 0,0-6 4 0,0 6-20 0,0-4 20 0,0-1-4 15,0-6 0-15,-8 8 8 0,8-7-4 0,0 1-8 0,0-1 4 16,-9-4 8-16,9 4-8 0,-9-5 4 0,9-4-4 0,0 5 4 16,-8-6-4-16,8 1-4 0,-9 0 0 0,9-5 4 0,-8 5 0 15,8-5 0-15,-8 0-4 0,8 0 8 0,-10 0-8 0,10 0 8 16,-8 0-4-16,8-5 4 0,-8 6-4 0,8-2-4 0,0 2 0 0,-8-2 4 16,8 2 0-16,0 3 0 0,0-3 0 0,0 3-4 0,0 1 4 15,-10 5-4-15,10-1 8 0,0 1 0 0,10-1-4 0,-10 1 0 16,0 5 0-16,0-1 0 0,8 0 0 0,-8 0 0 0,0 1 0 15,0 4 0-15,8 1 0 0,-8-6 0 0,8 5 0 0,2 0 0 16,-10-3 0-16,8 2 0 0,0 1 0 0,1-4 0 0,-1 4 0 16,1 0-4-16,8 0 4 0,-9-4 0 0,0 4 0 0,10-5 0 0,-10 6-4 15,10-6 0-15,-1 4 8 0,-1 3-4 0,2-3-4 0,-2-3 0 16,2 4 4-16,-1 0-12 0,0-4 12 0,8 4 4 0,-7 1 0 16,-2-1 0-16,2-1 0 0,8 2-4 0,-10-1 0 0,9 0 0 15,-7 5 0-15,8-5 0 0,-10 5 0 0,2 0 0 0,7 0 0 16,-7-4 0-16,-2 8-4 0,10-4 4 0,-9 0 0 0,0 5 0 0,0-5 0 15,0 5 0-15,0-5 0 0,-9 5 0 0,10-1 4 0,-1 2 0 16,-8-6-4-16,7 5 4 0,-7-1 0 0,-1 1-4 0,10 0-4 16,-10-1 8-16,0 6-4 0,2-5 0 0,-2-1 0 0,-8 5 4 0,8-3-4 15,0 4 0-15,-8-2 4 0,0 3 4 0,9-7 4 16,-9 6 0-16,0 4 0 0,0-4 4 0,0 0-4 0,0-1 8 0,0 1-4 16,0-1-4-16,0 1 0 0,0 4-4 0,-9-9 0 0,9 5 0 15,0-1 0-15,-8 1-4 0,8-1 0 0,0-4 0 0,0 5 0 16,0-6-4-16,0 6 0 0,-8-5 4 0,8-1-4 0,0-4 0 0,0 6-4 15,0-2 4-15,0-4 0 0,0 0-12 0,0 5-4 0,0-5-16 16,0 0-20-16,0 0 8 0,0 0-8 0,0 0-12 0,0 0-12 16,0 0-4-16,0 0-16 0,0 0-24 0,-8-5-52 0,8 5-8 15,0-4 36-15,-10 4 32 0</inkml:trace>
          <inkml:trace contextRef="#ctx0" brushRef="#br0" timeOffset="14029.5282">2424 2285 55 0,'0'0'96'0,"0"-5"-12"0,0 5-20 15,0-5-4-15,0 0-4 0,0 1-4 0,0-6 0 0,0 5-4 16,0 0 0-16,9-1-4 0,-9-2 0 0,0 3-4 0,0 0 0 15,8 0-4-15,0 0-4 0,-8 1 0 0,9-1-4 0,-1 0 0 16,0 5-8-16,2-4-8 0,-2 4 0 0,0 0 0 0,2 0 0 16,-2 0 4-16,0 4-8 0,0-4 0 0,2 5 0 0,-2 0-4 0,-8-1 0 15,8 6 0-15,1 0 0 0,-9-2 0 0,0 3-4 16,0-2 0-16,0 6 0 0,0-5 0 0,0 4 0 0,0 1 4 0,-9-6-4 16,9 5 4-16,-8-4-4 0,8 4 4 0,-8-4-4 0,8 0 0 0,-10-1 4 15,2 1-4-15,8-6 4 0,0 1 0 0,-8 0-4 16,8-5 4-16,0 5 0 0,0-5-4 0,0 0 0 0,0 0-4 0,0-5 4 15,0 5 0-15,0-5 0 0,0 0 0 0,8 1 0 0,-8-1-4 16,8 0 4-16,-8 0 0 0,10 1 0 0,-2-1 0 0,-8 0 0 16,8 5 0-16,1-6 0 0,-1 6 0 0,0-4 0 0,2 4 4 0,-2 0-4 15,0 0-4-15,0 0 8 0,2 4-4 0,-2 2 4 0,-8-6-4 16,8 10 8-16,1-6-4 0,0 6 0 0,-1-5 12 16,-8 4 4-16,9 1 0 0,-9-1 4 0,8 6 4 0,-8-6 0 0,0 6 0 15,0-1-4-15,0-3 0 0,-8 2-4 0,8 2 0 0,-9-1-4 16,9 0 0-16,-8 0 4 0,-1 1-4 0,0-1-4 0,1-4 0 15,0 5-4-15,8-6 0 0,-10-4 0 0,2 5 0 0,0-1-4 16,0-4-4-16,-2-1-4 0,2 1 4 0,8-5-4 0,-8 5-4 16,8-5-8-16,-9 0-4 0,9 0-16 0,-8 0-8 0,8 0-8 0,0 0-20 15,0 0-16-15,0 0-8 0,0 0-12 0,0 0-16 0,-8 0-48 16,8 0-32-16,0 0 44 0,-10 0 24 0,10 0 32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36.7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517-236 11 0,'0'-7'84'0,"0"7"-8"0,0 0-8 0,0-9-24 16,0 9-4-16,0 0-12 0,0 0 0 0,0 0 0 0,0 0-4 16,0 0-4-16,0 0-4 0,0 0 0 0,0 9 0 0,0-2 0 15,0-7-4-15,0 0-4 0,0 7 4 0,0 2-4 0,0-2-4 16,0 0 0-16,0 9 0 0,0-9 0 0,0 9 0 0,0-8-4 15,13 7 4-15,-13 0-4 0,0 0 0 0,0 0 0 0,15-1-4 0,-15 3 4 16,0-2-4-16,13-6-8 0,-13 5-4 0,0-7-12 0,0 9 0 16,0-9-12-16,0 2-20 0,13-2-36 0,-13 0-28 0,0-7 24 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9:45.7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C0ADE5-FB5B-4FA6-BD20-A83EBABBE6F0}" emma:medium="tactile" emma:mode="ink">
          <msink:context xmlns:msink="http://schemas.microsoft.com/ink/2010/main" type="writingRegion" rotatedBoundingBox="26162,7428 33434,7624 33346,10886 26074,10690"/>
        </emma:interpretation>
      </emma:emma>
    </inkml:annotationXML>
    <inkml:traceGroup>
      <inkml:annotationXML>
        <emma:emma xmlns:emma="http://www.w3.org/2003/04/emma" version="1.0">
          <emma:interpretation id="{A0BB7B70-A249-4B1E-BF5B-757D2D4958D3}" emma:medium="tactile" emma:mode="ink">
            <msink:context xmlns:msink="http://schemas.microsoft.com/ink/2010/main" type="paragraph" rotatedBoundingBox="26394,7604 33377,7460 33420,9525 26437,9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EE3219-1C5E-4C57-AAA8-1519A9F39235}" emma:medium="tactile" emma:mode="ink">
              <msink:context xmlns:msink="http://schemas.microsoft.com/ink/2010/main" type="line" rotatedBoundingBox="26394,7604 31860,7491 31880,8442 26414,8555"/>
            </emma:interpretation>
          </emma:emma>
        </inkml:annotationXML>
        <inkml:traceGroup>
          <inkml:annotationXML>
            <emma:emma xmlns:emma="http://www.w3.org/2003/04/emma" version="1.0">
              <emma:interpretation id="{887F9E55-3724-4744-9257-BE78964BF8AB}" emma:medium="tactile" emma:mode="ink">
                <msink:context xmlns:msink="http://schemas.microsoft.com/ink/2010/main" type="inkWord" rotatedBoundingBox="26396,7684 27026,7670 27042,8434 26412,84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541 5710 35 0,'-8'-10'88'0,"-1"5"-4"0,9-5-8 16,-9 6-16-16,1-6-4 0,0 5-4 0,8-5 0 0,-10 6 0 0,2-1 0 15,8 0 4-15,-8 0-4 0,8 1 0 0,0-2 0 0,0 6 4 16,0-4-8-16,0-1-12 0,0 5 16 0,0 0 0 0,0-5 4 15,8 5 4-15,-8 5-8 0,8-5 0 0,2 5-4 0,-2-1 0 16,0 6-4-16,1 0-4 0,0 5-8 0,-1-2-4 0,0 7-8 0,1 0 0 16,7 3-4-16,-6 0-4 0,-2 7 0 0,10-1 0 15,-10 4-4-15,0-4-4 0,0 5 4 0,1 4 0 0,8-5-8 0,-8 5 4 16,-1-4-4-16,0 0 0 0,2 0 0 0,-10-1 0 0,8-4 4 16,0 0 0-16,-8-1-8 0,8-3 4 0,-8-6-4 0,10 0 0 15,-10-5 4-15,8 1 0 0,-8-1 0 0,0-4 0 0,8-6-4 0,-8 1 0 16,0-5 4-16,9-5 0 0,-9 1 4 0,0-1-4 0,9-5 4 15,-9 1 0-15,8-6-4 0,-8 1 0 0,9-1-4 0,-1-4 4 16,0-4-4-16,0-2 4 0,2 2 0 0,-2-2 0 0,0-4 0 16,2-4 0-16,-2 4 0 0,9 0 0 0,-9-5 0 0,1 1-4 15,8 5 0-15,-9-6 4 0,10 5 0 0,-10-4 0 0,10 4 0 0,-10 0 0 16,9 5-20-16,-9-4 16 0,9 8-4 0,-8-3-12 0,-1 8-12 16,0 0-12-16,2 1-12 0,-2-1-4 0,0 11-16 0,2-1-8 15,-10 0-8-15,8 0-4 0,-8 5-8 0,8 0 0 0,-8 0-24 16,8 0-52-16,1 5 4 0,-9 0 28 0,9 0 28 0</inkml:trace>
        </inkml:traceGroup>
        <inkml:traceGroup>
          <inkml:annotationXML>
            <emma:emma xmlns:emma="http://www.w3.org/2003/04/emma" version="1.0">
              <emma:interpretation id="{862E6DD0-7B45-4387-89AE-86C4FCBE8909}" emma:medium="tactile" emma:mode="ink">
                <msink:context xmlns:msink="http://schemas.microsoft.com/ink/2010/main" type="inkWord" rotatedBoundingBox="27922,7939 28325,7930 28332,8255 27929,82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9.6242">2015 5868 115 0,'-8'0'124'0,"8"0"-12"0,-8 0-8 0,8 0-20 0,0 0 4 16,0 4 0-16,0-4 0 0,8 0-4 0,-8 0-4 0,0-4-4 0,8 4 0 16,2 0-4-16,-2 0-4 0,0 0-8 0,10 0-4 15,-10 4-4-15,9-4-12 0,-8 0-8 0,8 0-4 0,-1 0-8 0,2 0 0 16,-2 5-4-16,2-5-4 0,-1 0-8 0,0 5-8 0,0-5-20 15,-1 6-12-15,2-2-20 0,0-4-16 0,-10 4-32 0,9 1-28 16,-9 0-16-16,1 0-68 0,-1 0-12 0,-8 4 36 0,9-4 36 16,-9 4 32-16,0-4 20 0</inkml:trace>
          <inkml:trace contextRef="#ctx0" brushRef="#br0" timeOffset="470.1424">2084 6102 27 0,'0'10'176'0,"-9"-5"-20"15,9 5-12-15,0-7-28 0,0 8-8 0,0-6 0 0,0 5 0 0,0-6-4 16,9 1 0-16,-9 0-8 0,0 0-8 0,9-1-4 0,-1 1-8 16,1-5-8-16,-1 0-16 0,9 5-8 0,0-5-12 0,1 0-4 15,-10 0-4-15,18 0-8 0,-9-5-16 0,-1 5-20 0,10 0-24 16,-8-5-28-16,-2 5-28 0,10 0-40 0,-9 0-36 0,-9-4-68 0,10 4-20 16,-2 0 48-16,-6 0 40 0,-2 0 32 0,0 4 36 15</inkml:trace>
        </inkml:traceGroup>
        <inkml:traceGroup>
          <inkml:annotationXML>
            <emma:emma xmlns:emma="http://www.w3.org/2003/04/emma" version="1.0">
              <emma:interpretation id="{2FBE2B4B-E559-4575-9BA5-C9043DFD77F6}" emma:medium="tactile" emma:mode="ink">
                <msink:context xmlns:msink="http://schemas.microsoft.com/ink/2010/main" type="inkWord" rotatedBoundingBox="29128,7548 31860,7491 31880,8442 29148,8498"/>
              </emma:interpretation>
              <emma:one-of disjunction-type="recognition" id="oneOf2">
                <emma:interpretation id="interp2" emma:lang="" emma:confidence="0">
                  <emma:literal>48</emma:literal>
                </emma:interpretation>
                <emma:interpretation id="interp3" emma:lang="" emma:confidence="0">
                  <emma:literal>48.</emma:literal>
                </emma:interpretation>
                <emma:interpretation id="interp4" emma:lang="" emma:confidence="0">
                  <emma:literal>488</emma:literal>
                </emma:interpretation>
                <emma:interpretation id="interp5" emma:lang="" emma:confidence="0">
                  <emma:literal>4.8</emma:literal>
                </emma:interpretation>
                <emma:interpretation id="interp6" emma:lang="" emma:confidence="0">
                  <emma:literal>4.</emma:literal>
                </emma:interpretation>
              </emma:one-of>
            </emma:emma>
          </inkml:annotationXML>
          <inkml:trace contextRef="#ctx0" brushRef="#br0" timeOffset="1747.7542">3209 5681 31 0,'0'-10'100'0,"0"1"-8"15,0-1-8-15,0 5-24 0,0-5-4 0,9 6 0 16,-9-6 4-16,0 5 0 0,0-5 0 0,0 6 0 0,8-6-4 0,-8 6 0 16,9-7-4-16,-9 2-4 0,0 4 0 0,9-4-4 0,-9 4 0 15,8-5 0-15,0 1-4 0,-8 4 0 0,0 0-4 0,10-5 0 16,-10 6 4-16,0 4 4 0,0-5 0 0,0 5-4 0,8 0 0 0,-8 5-8 15,0-1-8-15,0 3 4 0,-8 1-8 0,8 2-4 0,0 4-4 16,-10 0-4-16,10 6 0 0,-8-1 0 0,8 0-4 0,-8 5 0 16,8-5 0-16,-9 5-4 0,9 1 0 0,0 3 4 0,-9-4-4 0,9 0 4 15,0 0 0-15,0 0-4 0,0 0 0 0,0 1 0 16,9-2-4-16,-9-4 0 0,9 5 0 0,-1-10 0 0,0 5-4 0,2-4 4 16,-2-4-4-16,0-3 4 0,10 2-4 0,-10-5 0 0,9-1 4 15,-1-4-4-15,2-4 4 0,-2 4 0 0,2-5 0 0,-1-5 4 16,0 5-4-16,0-5-4 0,1 1 8 0,-10-1-4 0,8 6 0 15,-6-6 4-15,6 5-4 0,-7 1 0 0,0-2 4 0,-1 6 0 16,1-4 0-16,-9 8 0 0,0-4 0 0,0 10 0 0,0-5 0 16,0 5 0-16,0-1 4 0,0 1 0 0,0 4-4 0,-9 1 0 0,9-1-4 15,-8 0 4-15,-1 6 0 0,9-6 0 0,-9 5 4 0,9-1-4 16,-8 2-4-16,8 0 0 0,-8-6-4 0,8 6-4 0,0-6-4 16,-10 0-16-16,10 0-12 0,0 1-12 0,0-5-4 0,0-2-8 0,0 3-16 15,10-7-8-15,-10 6-8 0,8-10-16 0,-8 0-36 16,8 0-52-16,1-5 28 0,0 0 12 0,-1-4 52 0</inkml:trace>
          <inkml:trace contextRef="#ctx0" brushRef="#br0" timeOffset="2267.1314">3952 5911 59 0,'0'14'132'0,"0"-5"-16"15,-10 1-12-15,10 0-32 0,0 4 0 0,0-9 0 0,0 5-4 16,0-1 0-16,-8-4 0 0,8 0-16 0,8-5 0 0,-8 0-8 15,10-5 0-15,-10-5-12 0,8 6-4 0,9-11 0 0,-9 5-4 16,1-4-8-16,8-5 0 0,-1 0-4 0,-6 1-4 0,6-2 0 0,2-4 0 16,-1 5-8-16,0-10 4 0,0 4-4 0,-9 2 4 0,0-2 0 15,2 2-4-15,-2-6 0 0,0 10 0 0,-8-6 0 0,0 2 0 16,0-2-12-16,0 6 16 0,-8 0 0 0,0 0 0 0,-2 5 0 16,2-1 0-16,-9 6 0 0,0-1-4 0,9 1 4 0,-9 9 0 15,-1-5-4-15,2 5 4 0,-10 5-4 0,9 0 4 0,0 4-4 16,0 1 4-16,-1 4-4 0,2-5 0 0,-2 6 0 0,2-1 4 0,7 1-4 15,1 4 0-15,-1-4 0 0,0-1 0 0,1 5 0 0,0-5 0 16,8 1 0-16,8-1 0 0,-8 1 0 0,8-6 0 0,1 5 0 16,0-3 0-16,8 3 4 0,-9-5 0 0,8 1-4 0,2 0 0 15,8-1 0-15,-9 1 0 0,8-1 0 0,-8-4 0 0,9 4 0 16,0 1 0-16,-9 0 0 0,17-1 0 0,-18-5 0 0,10 7 4 0,0 3-4 16,-1-4 0-16,-7-1 0 0,8 6 0 0,-10-1-4 0,10 0 0 15,-9 0 0-15,0 6-4 0,0-6 4 0,-1 5-4 0,-6 0 4 16,-2 0-8-16,0 1 4 0,2 4-4 0,-2-5 4 0,-8 1 0 0,0-1 4 15,-8 0 4-15,8 5 0 0,-10-5-4 0,-6 1 4 16,6-6-16-16,-6 5 28 0,-1-6-4 0,0 3 0 0,-8-2 0 0,7-5 0 16,-8 1 0-16,1 0 0 0,8-6 0 0,-8 1 0 0,-1 0 0 15,8-5-4-15,2-5 0 0,-10 0 0 0,9 1 0 0,9-6 0 16,-10-4-4-16,10-1 0 0,0 1 0 0,-2-5 0 0,2-5 0 16,0 4-4-16,8-3 4 0,0-2-4 0,0 2 0 0,0-2-8 15,0 7 4-15,0-7-8 0,8 6-4 0,0 0-12 0,-8 0-12 0,10 4-12 16,-2 1-8-16,0 5-8 0,2 3-8 0,-2 2-8 0,9 4-24 15,-9-5-48-15,9 10-8 0,-8-5 32 0,7 4 20 0</inkml:trace>
          <inkml:trace contextRef="#ctx0" brushRef="#br0" timeOffset="2851.5687">4735 6069 103 0,'9'0'128'0,"-9"-5"-16"0,0 5-8 0,-9 0-20 15,9 0 0-15,0 0 0 0,0 5-4 0,0-1-4 16,0-4 0-16,0 11-8 0,0-7-16 0,0 1-4 0,0 4-8 0,0-3-8 16,0 3-4-16,0 4-4 0,0-2-4 0,0 4-4 0,9-1 4 15,-9 5-4-15,0-4-8 0,9-1 0 0,-9 5-4 0,0-4 4 16,8 4-4-16,-8-5-4 0,9 0 4 0,-1 1-4 0,-8-1 4 0,0 0 0 16,8-4-4-16,-8 0 0 0,10-1 4 0,-10 0 0 15,0-4 4-15,0 0 0 0,0 0-4 0,0-5 0 0,8 0 0 0,-8-5 0 16,0 0 0-16,0 0-4 0,0-4 0 0,0-5 0 0,0 4 0 15,-8-3-4-15,8-7 0 0,0 0 0 0,0 1 0 0,0-4 0 16,0-2-4-16,0-4 0 0,0-4 0 0,0 4-4 0,0-5 0 0,0-4 0 16,0 5 4-16,0-6-4 0,0 1 8 0,0 0 0 15,0 4-4-15,0-4 4 0,0 4 0 0,0 1 4 0,0 4-4 0,0 0 4 16,0 0 0-16,0 5 4 0,0 5 0 0,0-1 0 0,0 6 0 16,8 0 4-16,-8 5-4 0,8-2 8 0,-8 2-8 0,8 4 0 15,-8 0 4-15,10 1-4 0,-2 4 0 0,0-5 0 0,10 5 0 0,-10 0 0 16,9 0-4-16,-9-5 4 0,10 5 0 0,-2 0-4 15,10 0 0-15,-8 0 0 0,7 0 0 0,1 5 0 0,8-5 4 0,-9 0-4 16,9 0 0-16,0 0 0 0,0 0 4 0,1 0-4 0,-1 0 4 16,0 0-8-16,8 0 0 0,-7 0 4 0,-1 0-4 0,0 0 4 15,-1 0 0-15,3 0 0 0,-3 5-4 0,1-5 0 0,-8 0 4 16,0 4 0-16,-1-4 0 0,1 0 4 0,-10 5-4 0,10 0 0 0,-8-5 4 16,-2 5-4-16,1-1 0 0,-8 2 0 0,8-6-4 15,-9 5 8-15,0-1-4 0,2 1 4 0,-2 0-4 0,0 4 4 0,2-4 4 16,-10 0 0-16,8-1-12 0,0 6 20 0,-8 0 8 0,8-5 4 15,-8 5 4-15,9-1 0 0,-9 5-4 0,8-4 0 0,-8-1 0 16,9 6 0-16,-9-1 0 0,9-4 0 0,-9 5-12 0,8-2 4 0,-8-3-4 16,0 5-4-16,8-1 0 0,-8-4-4 0,10 3 0 0,-10-2-4 15,8-2 0-15,-8 1-4 0,0-1-12 0,0-4-4 0,8 0-12 16,-8 1-20-16,0-2-16 0,0-4-20 0,0 0-32 0,0 0-20 16,0 0-28-16,0-4-60 0,0-7-20 0,-8 6 40 0,0-4 40 15,8 4 36-15,-18-5 20 0</inkml:trace>
        </inkml:traceGroup>
      </inkml:traceGroup>
      <inkml:traceGroup>
        <inkml:annotationXML>
          <emma:emma xmlns:emma="http://www.w3.org/2003/04/emma" version="1.0">
            <emma:interpretation id="{BFB0E827-4E78-484C-8560-C120D16E976B}" emma:medium="tactile" emma:mode="ink">
              <msink:context xmlns:msink="http://schemas.microsoft.com/ink/2010/main" type="line" rotatedBoundingBox="31245,7807 33531,8502 33154,9743 30867,9048"/>
            </emma:interpretation>
          </emma:emma>
        </inkml:annotationXML>
        <inkml:traceGroup>
          <inkml:annotationXML>
            <emma:emma xmlns:emma="http://www.w3.org/2003/04/emma" version="1.0">
              <emma:interpretation id="{CE58A3E9-BD5F-4BA2-AA4F-54D8168736E1}" emma:medium="tactile" emma:mode="ink">
                <msink:context xmlns:msink="http://schemas.microsoft.com/ink/2010/main" type="inkWord" rotatedBoundingBox="31209,7925 31625,8051 31356,8937 30939,881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267.4683">5443 6054 43 0,'0'-14'96'0,"9"-1"-8"0,-9 3-8 0,8-9-20 16,-8 7 0-16,0 0 4 0,0-1 4 0,-8 5-4 0,8-4 0 0,-9 5-4 16,1-1-4-16,-1 5 4 0,1 0-8 0,-1 1 0 15,-7 4 4-15,6 0-4 0,2 4 0 0,0 6 0 0,-10 0 0 0,10-1-4 16,-9 5 4-16,8 1-4 0,-8 4-4 0,9 0 0 0,0 5 4 16,-2 0-8-16,-6 0 0 0,6 5-4 0,2-5 0 0,0 5-4 15,8 0-4-15,-8 0-8 0,-1 4 0 0,9-4 0 0,0-1-4 0,0 1 0 16,0-5 0-16,0 5-8 0,0 0 0 0,9-5 0 0,-1-1-4 15,0-4 0-15,10 6 4 0,-10-6-4 0,10-4-4 0,-2 3 4 16,1-8-4-16,0 0-4 0,8-2 0 0,-7-2 4 0,8-1-8 16,-9-5 4-16,8 0 0 0,-8-5-8 0,1-1 0 0,-2-2 4 15,2-7 0-15,-10 6-4 0,0-5 4 0,1-1 0 0,-1-4 0 16,-16 4 4-16,8 1-4 0,-9-1 4 0,-7 1 0 0,-2 5 0 0,2-1 4 16,-2 1-4-16,-7 4 0 0,-9 5 0 0,8 5 0 0,0-1-12 15,-8 6-4-15,9-1-20 0,-9 6-16 0,0-1-20 0,8 5-8 16,1 5-28-16,-9 1-24 0,16-2-24 0,-7 0-76 0,7 12 4 15,2-6 36-15,-2 4 44 0,2 1 28 0,6-1 24 0</inkml:trace>
        </inkml:traceGroup>
        <inkml:traceGroup>
          <inkml:annotationXML>
            <emma:emma xmlns:emma="http://www.w3.org/2003/04/emma" version="1.0">
              <emma:interpretation id="{2DD85790-E5A5-462D-BDB8-1D981A811D23}" emma:medium="tactile" emma:mode="ink">
                <msink:context xmlns:msink="http://schemas.microsoft.com/ink/2010/main" type="inkWord" rotatedBoundingBox="32370,8149 33531,8502 33154,9743 31992,9390"/>
              </emma:interpretation>
              <emma:one-of disjunction-type="recognition" id="oneOf4">
                <emma:interpretation id="interp8" emma:lang="" emma:confidence="0">
                  <emma:literal>Split</emma:literal>
                </emma:interpretation>
                <emma:interpretation id="interp9" emma:lang="" emma:confidence="0">
                  <emma:literal>Aplit</emma:literal>
                </emma:interpretation>
                <emma:interpretation id="interp10" emma:lang="" emma:confidence="0">
                  <emma:literal>aplit</emma:literal>
                </emma:interpretation>
                <emma:interpretation id="interp11" emma:lang="" emma:confidence="0">
                  <emma:literal>pit</emma:literal>
                </emma:interpretation>
                <emma:interpretation id="interp12" emma:lang="" emma:confidence="0">
                  <emma:literal>splot</emma:literal>
                </emma:interpretation>
              </emma:one-of>
            </emma:emma>
          </inkml:annotationXML>
          <inkml:trace contextRef="#ctx0" brushRef="#br1" timeOffset="15359.9595">6287 6779 83 0,'-8'4'136'0,"0"1"-16"0,-2 0-4 0,10-5-20 15,-8 0-8-15,0 0 4 0,8 0-8 0,0-5 0 0,0 0-8 0,-9 1-4 16,18-6-4-16,-9 1-12 0,0-1-4 0,0 0-8 0,8-4-4 15,-8 5-4-15,8-7-8 0,2 3 0 0,6-6-4 0,-7 5-20 16,0-6 12-16,7 6 0 0,1-5-4 0,-9-1 0 0,18 1-4 16,-16-5 0-16,6 5-4 0,10-1 0 0,-9-3 4 0,-1 5-4 15,2-8-4-15,-2 7 4 0,2-5 0 0,-10 5 0 0,10 0 4 0,-10 1 0 16,9-2 0-16,-9 0 0 0,0 5 0 0,2 2 0 16,-2-1 0-16,-8 4 0 0,8 0 0 0,-8 1 0 0,0-1 0 0,0 6-4 15,10-1 0-15,-10 5 0 0,0 0 0 0,0 0 0 0,-10 0 0 16,10 5-4-16,0-1 0 0,0 6-4 0,0-1 8 0,-8 1-8 15,8 0 8-15,0 4 0 0,-8 5 0 0,8-5 0 0,-10 10 4 0,10-5 8 16,-8 5 0-16,8 0 4 0,-8 0-4 0,8 5 0 0,-8-1 0 16,8 1 0-16,-9 1-4 0,9-2-4 0,-8 6-4 0,-1-5 4 15,9 0-4-15,-9 4 0 0,1-4 0 0,8-1-4 0,-8 1-12 16,8-5-8-16,0 5-16 0,-10-10-12 0,10 5-16 0,0-5-20 16,0 1-8-16,0-6-32 0,-8 0-16 0,8-4-12 0,0 0-56 0,0-6-36 15,0 1 52-15,8 0 28 0,-8-5 32 0,0-5 28 0</inkml:trace>
          <inkml:trace contextRef="#ctx0" brushRef="#br1" timeOffset="15751.6412">6628 6755 115 0,'0'9'144'0,"0"0"-8"0,0 1 0 0,0 0-24 0,0 5 0 15,0-1-4-15,0 5-4 0,0 0-8 0,9 0-8 0,-9 0-8 16,0 6-8-16,0-2-12 0,0 2-8 0,0 3-4 0,0-3-8 15,0 3-8-15,9-4-4 0,-9 5-4 0,0 0-4 0,-9 0-8 0,9 3 0 16,0-7-4-16,0 4 0 0,0-1 0 0,-9 1-4 0,9-5 0 16,0 0-4-16,-8 0 0 0,8-4 4 0,-8-1 0 0,-2-5-4 15,10 1 0-15,-8-1-4 0,0-9 0 0,-2 0 4 0,10-1-4 0,-8-8 0 16,8-1 0-16,-8-5 0 0,8 1 0 0,0-6 0 16,-8-4 0-16,8-1 0 0,0-3 0 0,8-6-4 0,-8 0 0 0,0 0 0 15,8-4 4-15,-8-1-4 0,8 1 4 0,2-6 4 0,-2 1-4 16,0 3 4-16,2-2 0 0,-2 3 0 0,0 1-4 0,1-1 0 15,8 6 4-15,-8-2 0 0,-1 2 0 0,0 4 0 0,0 5 0 16,2-1 4-16,6 6-4 0,-16 5 4 0,10-1-4 0,-2 0 0 16,0 6 0-16,1 4 4 0,-1 0-4 0,-8 4 0 0,9 1 0 0,-1 5-4 15,-8-1 4-15,0 0 4 0,0 6-8 0,0-5 4 0,9 4-4 16,-9 5-4-16,-9-4 4 0,9 4-8 0,0 0-4 0,-8-5-8 16,-1 6-8-16,1-1-4 0,-1-4-12 0,9-1-4 0,-16 0-8 15,6 0-12-15,2 1-12 0,0-5-8 0,-2-5-4 0,-6-1-4 16,8 1-28-16,-1 0-56 0,1-10 8 0,-1 5 24 0,0-5 36 15</inkml:trace>
          <inkml:trace contextRef="#ctx0" brushRef="#br1" timeOffset="16129.6658">6943 6371 79 0,'0'0'116'0,"0"5"-8"0,0-5-4 16,0 4-24-16,0 1 4 0,0 0-8 0,0 5-4 0,0 0 4 16,0-1-12-16,0 5 0 0,0-4-4 0,0 6 0 0,0-4-8 15,0 8 0-15,0-6 0 0,0 6-4 0,0 3-4 0,0-3-4 0,0 4-4 16,-8 0-24-16,8 4 12 0,-8-3 0 0,8 3-8 0,-8 1 0 16,8 0-8-16,-10-1-8 0,10 1-4 0,-8 0-4 0,0 0-8 15,8-5-12-15,-9 0-8 0,9 0-8 0,0-5-4 0,-8 0-12 16,8-5-12-16,0 1-8 0,0-10-8 0,0 5-4 0,0-10 0 15,8 0-8-15,-8-5-28 0,9-5-16 0,-1 0-8 0,-8 1 16 0,8-5 28 16</inkml:trace>
          <inkml:trace contextRef="#ctx0" brushRef="#br1" timeOffset="16258.3218">7028 6773 83 0,'0'-9'108'16,"10"5"-4"-16,-10-1 0 0,0 0-24 0,8 5 0 0,-8 0 4 16,0 0-4-16,0 0-4 0,0 0 4 0,0 5-4 0,0-5-4 0,0 5-8 15,0-1 4-15,0 5-12 0,0-3 0 0,-8-2-4 0,8 6-4 16,-10 0-4-16,10-5 0 0,-8 4-8 0,8 2 0 0,-8-3 0 15,0 2-4-15,-1 0-4 0,9-1-4 0,-9 5 0 0,1-4 0 16,-1-1 0-16,9 1 0 0,-8 0 0 0,0-5-4 0,8 4 0 16,0 1 0-16,0 0 4 0,-10-1-4 0,10-4 0 0,0 5 0 0,0-6 0 15,0 6-4-15,10-6 0 0,-10 6-4 0,0-5 0 0,8 0 0 16,-8 0-4-16,8 0 0 0,-8-1-4 0,9 1 0 0,-9 0-4 16,8-5-12-16,-8 4-4 0,9-4-8 0,0 0-12 0,-9 6-20 15,8-6-20-15,0-6-28 0,-8 6-20 0,8-4-32 0,-8-1-32 16,10 0-56-16,-10-4-24 0,0 4 44 0,8-5 44 0,-8 0 36 15,0 1 28-15</inkml:trace>
          <inkml:trace contextRef="#ctx0" brushRef="#br1" timeOffset="16967.4304">7234 6625 47 0,'0'-4'120'0,"0"4"0"0,0 0 0 15,0 0-20-15,0 0-4 0,0 0 4 0,8 4-4 0,-8 1 4 16,8-5-4-16,2 5-4 0,-10 0-8 0,8-1-4 0,0-4-4 16,1 6-12-16,0-1-8 0,-1-1-8 0,0 1-12 0,9-5-4 15,-8 5-4-15,8-5-8 0,-9 4-16 0,10-4-20 0,-10 0-28 0,10 5-32 16,-10-5-52-16,9 0-24 0,-9 0-64 0,10-5-52 16,-10 5 52-16,0 0 36 0,0 0 32 0,-8-4 28 0</inkml:trace>
          <inkml:trace contextRef="#ctx0" brushRef="#br1" timeOffset="16763.9694">7327 6357 47 0,'0'-5'112'0,"0"5"-8"16,9 0 0-16,-9 0-20 0,9 0 0 0,-9 5 4 0,8 0-4 0,-8-1 4 15,0 1-8-15,8 4-4 0,-8 1 0 0,0 0-8 0,0 0 0 16,0-1-4-16,0 5 0 0,-8 1-8 0,8-1-4 15,-8 5 0-15,8-4-4 0,-9 4-8 0,0 0 0 0,1 0 0 0,-1 4-4 16,1-3-4-16,0 5 0 0,-1-6-8 0,0 5-4 0,1 0 0 16,0 0-4-16,-2 4 0 0,10-4-4 0,-8 0 0 0,0 0 0 15,8 0-4-15,-9 0 0 0,9 0 0 0,0 0-4 0,-9-5 4 0,9 0-4 16,0 1-4-16,0-1 4 0,0-5-4 0,9 1-4 0,-9-1 4 16,9 0-12-16,-9-4 0 0,8 0 0 0,0-2-16 0,2-2-4 15,-2-1-8-15,0 0-12 0,1-5-12 0,8 0-16 0,-9 0-12 16,9-5-16-16,1 0-36 0,-10-1 8 0,10-2-20 0,-2-6-52 15,-8 4-4-15,10-4 40 0,-1-1 28 0,-9-4 24 0</inkml:trace>
        </inkml:traceGroup>
      </inkml:traceGroup>
    </inkml:traceGroup>
    <inkml:traceGroup>
      <inkml:annotationXML>
        <emma:emma xmlns:emma="http://www.w3.org/2003/04/emma" version="1.0">
          <emma:interpretation id="{49C99694-6248-4E81-A5DA-5C216F8D62F4}" emma:medium="tactile" emma:mode="ink">
            <msink:context xmlns:msink="http://schemas.microsoft.com/ink/2010/main" type="paragraph" rotatedBoundingBox="26105,9546 31742,9698 31711,10842 26074,10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FE2D7E-1E82-4837-A3C4-CCDAF0E896BA}" emma:medium="tactile" emma:mode="ink">
              <msink:context xmlns:msink="http://schemas.microsoft.com/ink/2010/main" type="line" rotatedBoundingBox="26105,9546 31742,9698 31711,10842 26074,10690"/>
            </emma:interpretation>
          </emma:emma>
        </inkml:annotationXML>
        <inkml:traceGroup>
          <inkml:annotationXML>
            <emma:emma xmlns:emma="http://www.w3.org/2003/04/emma" version="1.0">
              <emma:interpretation id="{E815EF75-E13B-48C9-ACE2-B08905331C66}" emma:medium="tactile" emma:mode="ink">
                <msink:context xmlns:msink="http://schemas.microsoft.com/ink/2010/main" type="inkWord" rotatedBoundingBox="26105,9546 27338,9579 27310,10620 26077,10587">
                  <msink:destinationLink direction="with" ref="{E7C38F14-AC92-4EF2-A587-2B8A4A9D8515}"/>
                </msink:context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8592.11">933 8021 23 0,'8'-11'100'0,"-8"3"-12"0,10-2-8 0,-10 0-24 15,0 6 0-15,8-6 4 0,-8 1-8 0,0 4 0 0,0-5 0 16,-8 5-4-16,8 0 0 0,-10 1 0 0,10 4-4 0,-8-5 0 0,8 0 0 15,-8 5 0-15,-2 5-4 0,2-5-8 0,0 5 0 16,-1-1 0-16,1 6 0 0,-1-5-4 0,1 5 0 0,-9-1-4 0,9 5 0 16,-2-4-4-16,-6 5 0 0,6 4 0 0,2-5-4 0,-8 5 0 15,7 0 0-15,1 1 0 0,-1 3-4 0,0-4 0 0,1 6-4 16,8-6 0-16,-8 5 0 0,8 0-4 0,0 0 0 0,-10 0 0 16,10 5 0-16,10-10 0 0,-10 5-4 0,0 0 4 0,8 0-4 0,0-5 4 15,1 0-4-15,0-1 0 0,-1-2 0 0,9-2-4 16,-9 0 4-16,10-3 0 0,-2-2-4 0,-6-5 0 0,6 7 0 0,1-11 0 15,0 0-4-15,0-6 0 0,1 1 0 0,-2 1-4 0,2-5 4 16,-10-2-4-16,1 2 4 0,-1-1-4 0,1-4 4 0,-9 0 0 16,8-1 0-16,-8 1 4 0,-8 0 0 0,8-1 4 0,-9 6-4 15,1-6 4-15,-1 5 0 0,1 1-4 0,0-1 0 0,-10 0 4 16,10 6 0-16,-10-1-4 0,10 5 0 0,-9 0-4 0,8 0 0 0,-8 5 4 16,1-1-12-16,6 6 0 0,2 0 0 0,0-1-4 0,-2 1-4 15,2 5-8-15,0-6-12 0,0 6-12 0,8-1-4 0,0 0-4 16,-9-4-4-16,18 4 0 0,-9 0-8 0,8-4-40 0,-8 4-40 0,8-3-4 15,10-7 36-15,-10 5 20 0</inkml:trace>
          <inkml:trace contextRef="#ctx0" brushRef="#br0" timeOffset="-19086.0663">192 8126 23 0,'-10'-9'96'16,"10"4"-8"-16,0-5-4 0,-8 1-28 0,8 5 0 0,0-7-4 15,0 7 0-15,0-1-4 0,0 0 0 0,0-5-8 0,-8 6 0 0,8 4 0 16,0-5-4-16,0 5 0 0,8-5 8 0,-8 5 0 16,0 0-4-16,0 0 4 0,8 0-8 0,-8 5 8 0,0 0-4 0,0-5-4 15,10 4-4-15,-10 6 4 0,8-5-4 0,-8 4-4 0,8 2-4 16,1-2-4-16,-9 5 0 0,8-5-4 0,1 5-4 0,-9 6 0 16,9-6-4-16,-9 1 0 0,8 4 0 0,-8 0 0 0,8-5-8 15,-8 6 4-15,8-1 0 0,-8-4-4 0,0-1 0 0,10 1 0 16,-10-2-4-16,0-3 4 0,0 5 0 0,0-5 0 0,0-6 0 0,0 1 4 15,0-1-4-15,0 2 0 0,0-6 4 0,0 0-4 0,0-6-4 16,0 2 4-16,0-5 0 0,0 3 0 0,0-8 4 0,0 5-4 16,0-6 4-16,0-4-8 0,0 5 0 0,0-6-16 0,0-4 16 0,0 5 0 15,0-10 0-15,0 5 0 0,0 0 0 0,0-5 0 16,0 1 0-16,0-1 0 0,0 0 0 0,8 1 0 0,-8-6 4 16,0 5-4-16,-8-4 4 0,8-1-4 0,0 5 4 0,0 0 0 0,8-4 0 15,-8 9 0-15,0-5 0 0,0 5 0 0,0 0 0 0,8 5 0 16,-8 0 0-16,0 4 0 0,10 1 0 0,-10 5 0 0,0-1 0 0,8 0 0 15,0 5 0-15,-8 1 0 0,9-1 0 0,-1 1-4 16,-8 4 4-16,8 0 0 0,2 0 0 0,-2-6 0 0,8 6 0 0,-6 0 0 16,-2 0 0-16,9 0 0 0,0 0 0 0,-8 0 0 0,7 0 0 15,10 6 0-15,-8-6 0 0,7 0 0 0,-8 0 0 0,8 0 0 16,1-6 0-16,8 6 0 0,-8-4 0 0,7 4-4 0,1-5 4 16,1 0 0-16,-1 0 0 0,0 1 0 0,0 4 0 0,0-6-4 15,1 2 0-15,-1-1 4 0,0 0 0 0,-9-4 4 0,9 9-4 16,-8-5 0-16,8 5 0 0,-9-5-16 0,1 5 20 0,-8 0 0 0,7 0 0 15,-8 5 0-15,0-5-4 0,-1 5 4 0,2-2 0 0,-10 3 0 16,10-1 0-16,-10 4 4 0,9 1 0 0,-8 0 0 0,-1-1 4 16,1 1 4-16,-9-1 0 0,8 6 0 0,0-5 4 0,2 4 0 15,-10 0 4-15,8 1 8 0,-8-1-4 0,8 5-4 0,-8-4 0 16,0-1-4-16,0 5 0 0,10-4 0 0,-10 5 0 0,0-7-4 0,0 6-4 16,0-5 0-16,0 1-4 0,0 4 0 0,0-4-4 0,0-1 4 15,0 1-4-15,0-6-4 0,0 5 4 0,0-4-8 0,0-1-4 16,-10 1-4-16,20-5-4 0,-20 0-8 0,10 0-12 0,0 0-12 0,0-1-12 15,-8 1-8-15,8-5-12 0,0 0-20 0,-8 0-16 16,8 0-12-16,-10 0-16 0,2-5-52 0,0 1-16 0,8-1 40 0,-9 5 32 16,-8-10 24-16</inkml:trace>
        </inkml:traceGroup>
        <inkml:traceGroup>
          <inkml:annotationXML>
            <emma:emma xmlns:emma="http://www.w3.org/2003/04/emma" version="1.0">
              <emma:interpretation id="{48EE4D82-B098-48BA-BD82-1CD9C5646F14}" emma:medium="tactile" emma:mode="ink">
                <msink:context xmlns:msink="http://schemas.microsoft.com/ink/2010/main" type="inkWord" rotatedBoundingBox="27868,9682 29356,9722 29327,10767 27840,10727">
                  <msink:destinationLink direction="with" ref="{E7C38F14-AC92-4EF2-A587-2B8A4A9D8515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17651.948">2306 8107 79 0,'0'0'108'0,"0"-5"-4"0,0 5-8 16,0 0-20-16,8 0 0 0,-8 5 0 0,0 0 0 0,0 0 0 15,9-1-4-15,-9 1-12 0,0 4 0 0,8 2-8 0,-8-2 0 16,9 5-8-16,-9-4-4 0,8 5 0 0,-8-1-12 0,8 0 0 16,-8 6-8-16,10-2 0 0,-2 2-4 0,-8-6-4 0,8 5 0 0,-8 0-4 15,10 1 0-15,-2-1-4 0,-8-4 0 0,8 4 0 0,-8-5 0 16,8 0-4-16,-8 1 0 0,0-7 4 0,0 3 0 0,0-2-4 16,9-4 0-16,-9 0 0 0,0-5 0 0,0-5-4 0,0 5 0 15,0-9-4-15,-9 4 0 0,9-9-4 0,0 4-4 0,0-9 0 16,0 5 0-16,0-6 4 0,0 1-4 0,0 0-8 0,0-5 4 0,0 0 4 15,-8 0 0-15,8-5 0 0,0 0 0 0,0 1 4 0,0 3-4 16,0-9 0-16,0 6 4 0,0-1 4 0,0 1 0 0,0-5 0 16,0 4 4-16,0 0 0 0,0-5 0 0,0 5 0 0,0 0 0 0,0 6 4 15,8-7-4-15,-8 7 4 0,9 0 8 0,-9 3-4 16,9 0 0-16,-1 1 4 0,1 5-4 0,-1-1 4 0,0 1-4 0,2 4 0 16,-2 1 4-16,0 3-8 0,10 2 4 0,-10-1 0 0,0 1 0 15,9 4-4-15,-8 0-4 0,8 0 4 0,-9 4 0 0,10 1 0 16,-2-5 0-16,2 4 0 0,-1 2 0 0,0-1-4 0,0-1 8 15,-1 1 0-15,10 0-4 0,0-5-4 0,-9 5 4 0,9-5-4 0,0 0 0 16,8 4 0-16,-9-4 0 0,9 0-4 0,-8 0 0 16,8 0 4-16,0 0 0 0,-9-4-4 0,9 4 4 0,-8 0 0 0,8 0 0 15,-9 0 0-15,10 0 0 0,-10 0 4 0,1 0 0 0,-1 0-4 16,-7 0 4-16,-2 0-4 0,2 0 4 0,-1-5 0 0,-1 10-4 16,-6-5 4-16,-2 0 0 0,0 0 4 0,-8 4 4 0,8-4 0 15,-8 5 4-15,0 0 0 0,0-5 0 0,0 5 0 0,0 5 0 16,0-6 4-16,0 1-4 0,0 5 0 0,0-1 4 0,0-4 0 0,0 10 0 15,0-6 0-15,10 2 0 0,-10-3-4 0,0 2 4 0,0 4 0 16,8-4 0-16,-8 4 0 0,0-4-4 0,0 4 0 0,8 1 4 16,-8-6-8-16,0 5 0 0,0 1-4 0,9-5 4 0,-9 4-4 15,0-5-4-15,0 1 0 0,0 0-4 0,0-5-4 0,0 4-8 16,0 1-8-16,9-10-12 0,-9 4-16 0,0 2-20 0,0-6-24 0,0 0-16 16,-9 0-24-16,9 0-68 0,-9-6 4 0,9 2 16 0,0-1 60 15</inkml:trace>
          <inkml:trace contextRef="#ctx0" brushRef="#br0" timeOffset="-17210.6174">3005 8026 19 0,'0'-9'112'0,"0"-1"-8"0,0 0-4 0,0 5-28 0,0-5-4 16,0 6 0-16,-9-1 4 0,9 0-8 0,-8 5 0 0,-1 0-8 15,1 0 0-15,0 0-8 0,-2 5-4 0,10 0-4 0,-8 5 0 0,-8-1-4 16,6 1 0-16,2 0-4 0,0 3 0 0,-1 2-4 16,0 4 0-16,1 0-4 0,-1 0-4 0,1 0 4 0,8 6-4 0,-8-2-4 15,0 2 0-15,-2-2 0 0,10 2-4 0,0-2-4 0,0 6 0 16,0-4-4-16,0 3 0 0,0-4 0 0,10 0 0 0,-10 0 0 15,8-5 0-15,0 5 0 0,9-5 0 0,-9-4-4 0,10 4 0 16,-2-10 0-16,-6 6 0 0,6-6-4 0,10-4 4 0,-9 0-4 16,0 0-4-16,0-5-4 0,-1-5-4 0,2 0 0 0,0 0 0 0,-2 1 0 15,-7-5 0-15,-1-2-4 0,0-2 8 0,1 2 0 0,-9-3 0 16,9 0 4-16,-18-2 0 0,9 3 0 0,-9-2 4 0,1 6 0 16,0 0 0-16,-1-1 0 0,-7 0 4 0,-2 6 0 0,0-2 4 15,2 6 0-15,-1 6-4 0,0-2 4 0,0 6-4 0,-9 0 0 16,10 4 0-16,-2 0-4 0,1 1-16 0,0-1 20 0,0 5 0 0,1 0-16 15,6 0-8-15,-6 1-12 0,6-1-16 0,10-1-8 0,-8-3-16 16,8 4-16-16,8-4-20 0,-8-1-56 0,10-4-12 0,6-1 28 16,-6 1 24-16,6-1 32 0</inkml:trace>
          <inkml:trace contextRef="#ctx0" brushRef="#br0" timeOffset="-18347.6341">1948 8150 55 0,'8'-4'156'0,"-8"4"-12"0,8 0-8 0,-8 0-24 16,0-6-4-16,0 6 4 0,0 0-12 0,0 0-4 0,-8 0-12 0,8 6-8 16,0-6-12-16,-8 4-8 0,8-4-8 0,-8 0-8 0,8 0-8 15,0 0-8-15,-10 0-8 0,10 0 0 0,0 0-8 0,0 5-12 16,0-5-12-16,0 0-12 0,0 0-20 0,0 5-16 0,0-5-20 0,0 0-24 15,0 0-20-15,0-5-32 0,0 10-68 0,0-5 32 16,0 0 32-16,0 0 32 0,0 0 24 0</inkml:trace>
        </inkml:traceGroup>
        <inkml:traceGroup>
          <inkml:annotationXML>
            <emma:emma xmlns:emma="http://www.w3.org/2003/04/emma" version="1.0">
              <emma:interpretation id="{66FFA6E4-67EF-4D77-9115-7804BA746958}" emma:medium="tactile" emma:mode="ink">
                <msink:context xmlns:msink="http://schemas.microsoft.com/ink/2010/main" type="inkWord" rotatedBoundingBox="30489,9786 31739,9820 31711,10842 30462,10808"/>
              </emma:interpretation>
              <emma:one-of disjunction-type="recognition" id="oneOf7">
                <emma:interpretation id="interp15" emma:lang="" emma:confidence="0">
                  <emma:literal>*6</emma:literal>
                </emma:interpretation>
                <emma:interpretation id="interp16" emma:lang="" emma:confidence="0">
                  <emma:literal>*</emma:literal>
                </emma:interpretation>
                <emma:interpretation id="interp17" emma:lang="" emma:confidence="0">
                  <emma:literal>ro</emma:literal>
                </emma:interpretation>
                <emma:interpretation id="interp18" emma:lang="" emma:confidence="0">
                  <emma:literal>ra</emma:literal>
                </emma:interpretation>
                <emma:interpretation id="interp19" emma:lang="" emma:confidence="0">
                  <emma:literal>re</emma:literal>
                </emma:interpretation>
              </emma:one-of>
            </emma:emma>
          </inkml:annotationXML>
          <inkml:trace contextRef="#ctx0" brushRef="#br0" timeOffset="-16124.46">4565 8112 35 0,'-9'-10'124'0,"9"6"-12"0,0-1-4 16,0 1-28-16,0-2 0 0,0 1 0 0,0 5 4 0,0 0 4 15,0 0-8-15,0 0-4 0,9 5-8 0,-9 1 0 0,0-2-4 0,9 5 0 16,-9 1-4-16,8-1 0 0,0 5-8 0,-8 1 0 0,10 4-12 16,-2-4 0-16,0 9-12 0,-8 0-4 0,8 0-4 0,2 0 0 15,-2 5-8-15,0-6 0 0,-8 6-4 0,9 0 0 0,-9-5-4 16,8 0 0-16,-8 5 0 0,8-10-4 0,-8 6 4 0,10-7 0 15,-10 1 0-15,0-4 0 0,0-1-4 0,0-5 0 0,0 1 0 0,0-10-4 16,8 5 0-16,-8-10 0 0,0 1-4 0,0-7 4 0,0 2-4 16,0-5-8-16,0-5 4 0,0 0-24 0,0-1 16 0,0-8 0 15,0 4-4-15,0-5-4 0,0-4 0 0,0 4-4 0,0-5 0 16,0-4 4-16,0 4 0 0,0 0 8 0,0-4 0 0,-8 5 4 16,8-6 4-16,0 6 4 0,0-1-4 0,0 1 8 0,0 4 0 15,0-5 0-15,0 10 0 0,0-4 4 0,0 3-4 0,0 2 8 0,0 3 0 16,8 1 0-16,-8 5 0 0,8-1 8 0,2 1-4 15,-2 4 4-15,0 0 0 0,0 6-8 0,1-1 0 0,8 0 0 0,0 0 0 16,1 5 0-16,-2 0 4 0,2 0-4 0,-2 5-4 0,2-5 4 16,7 5-4-16,-8 0 0 0,8-1 4 0,1 2 0 0,0-2-4 15,-1 1 0-15,1 0-4 0,8 1-4 0,-8-3-4 0,7 2 0 0,-7 0-4 16,8 0-4-16,1 0 0 0,-1-5 0 0,0 5 0 0,-9-1 8 16,9-4-4-16,0 0 4 0,1 0 4 0,-1 0 0 0,0 5 0 15,-8-5 0-15,-1 0 4 0,1 0 0 0,0 0 4 0,-2 0 0 16,-6 0-4-16,7-5 4 0,-7 5-16 0,-2 0 16 0,-8 0 4 15,10 0 0-15,-10 5-4 0,2-5 0 0,-2 0 4 0,-8 0 0 0,8 0 4 16,1 0 0-16,-9 0 0 0,8 5 4 0,-8-1 4 0,9-4 0 16,-9 5 4-16,0 5-4 0,0-5 0 0,8 5 0 0,-8-1-4 15,0 1 4-15,0-1-4 0,0 1-4 0,0 0 0 0,0 4-4 16,9-5 0-16,-9 1 0 0,0-1 0 0,0 1 0 0,0 0-4 16,0 0 0-16,8-6-4 0,-8 6-4 0,0-6-4 0,0 2-8 0,0-2-12 15,0-4-20-15,0 0-24 0,0 0-20 0,0 0-28 0,0 0-44 16,8-4-48-16,-8-2 40 0,-8 2 24 0,8-6 32 0</inkml:trace>
          <inkml:trace contextRef="#ctx0" brushRef="#br0" timeOffset="-15718.546">5393 8102 51 0,'0'-9'112'15,"0"-1"-12"-15,0 1-12 0,-10-1-20 0,10 5 0 0,-8 0 4 16,0 1 4-16,-10-1 0 0,10 5-4 0,-9 0-8 0,8 5-8 16,-8-1-4-16,1 1 0 0,-2 5-4 0,10-1-4 0,-10 6 0 0,10-1-4 15,-9 5-4-15,9 1 0 0,-1-1-4 0,-8 4-4 0,9 3-4 16,-2 2-4-16,10 0-4 0,-8 6 0 0,0-6 0 0,8 7 0 15,0-7-4-15,0 1-4 0,0 3 0 0,0-2 0 0,0-1 0 16,0-5-4-16,8 4 4 0,0-3-8 0,2-2 4 0,-2-4-4 16,0 1 0-16,1-5 0 0,8-2 0 0,-8 2 0 0,-1-4 0 15,8-2-4-15,2-5 0 0,0 1 0 0,-10 0 0 0,9-5-4 0,0 0 0 16,-9-5 0-16,9 0-4 0,-9-5 4 0,2 1 0 0,-2-1 0 16,0-4 0-16,-8-1 0 0,10 6 0 0,-10-5 0 0,-10-1 0 15,10 1 0-15,-8 4 0 0,0 1 0 0,-10-2 0 0,10 7 0 16,-18-1-4-16,9 5 0 0,1 5-8 0,-10-1-4 0,0 1-8 15,9 5-12-15,-9 5-16 0,0-1-20 0,2 1-20 0,-2 4-28 0,0 0-68 16,1 0 0-16,7-5 32 0,-8 6 32 0,10-1 24 0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9:58.7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B3D159-87B7-47A3-80E5-074FE1E3EC01}" emma:medium="tactile" emma:mode="ink">
          <msink:context xmlns:msink="http://schemas.microsoft.com/ink/2010/main" type="writingRegion" rotatedBoundingBox="22063,10584 23509,10404 23656,11585 22210,11765"/>
        </emma:interpretation>
      </emma:emma>
    </inkml:annotationXML>
    <inkml:traceGroup>
      <inkml:annotationXML>
        <emma:emma xmlns:emma="http://www.w3.org/2003/04/emma" version="1.0">
          <emma:interpretation id="{6F18E41F-5EB1-4C33-94B6-AC95681CD8A6}" emma:medium="tactile" emma:mode="ink">
            <msink:context xmlns:msink="http://schemas.microsoft.com/ink/2010/main" type="paragraph" rotatedBoundingBox="22063,10584 23509,10404 23656,11585 22210,11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89AE90-E32F-4DEB-B2D9-EF79CD66DC5F}" emma:medium="tactile" emma:mode="ink">
              <msink:context xmlns:msink="http://schemas.microsoft.com/ink/2010/main" type="line" rotatedBoundingBox="22063,10584 23509,10404 23656,11585 22210,11765"/>
            </emma:interpretation>
          </emma:emma>
        </inkml:annotationXML>
        <inkml:traceGroup>
          <inkml:annotationXML>
            <emma:emma xmlns:emma="http://www.w3.org/2003/04/emma" version="1.0">
              <emma:interpretation id="{07B05E23-60C1-41CE-8541-BBD5D6819612}" emma:medium="tactile" emma:mode="ink">
                <msink:context xmlns:msink="http://schemas.microsoft.com/ink/2010/main" type="inkWord" rotatedBoundingBox="22063,10584 22643,10512 22790,11693 22210,117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22 497 103 0,'0'10'124'0,"-9"-5"-12"0,9 4 0 0,-8-4-24 0,8-5-4 0,0 5-8 15,0-1 4-15,-8-4-12 0,8 0-4 0,0 0-8 0,0-4-4 16,0-1-4-16,8 0-4 0,-8-4-8 0,8 4-4 0,-8-10 0 0,9 6-4 16,-1-2 0-16,-8-2 0 0,8-2-4 0,2 1 0 0,-2 0 0 15,0-6 0-15,0 6-4 0,2-5 4 0,-2 0-4 0,0-5 0 16,1 4-4-16,8 1 4 0,-8-4-8 0,-1-2 4 0,0 6-4 16,1-4 0-16,0 3-4 0,-1-4 0 0,0 5-4 0,2-1 4 15,-2 1 0-15,0 5-4 0,1 0 4 0,-9-1 0 0,9 2 4 0,-9 7 4 16,0-3-4-16,8 4 0 0,-8 0-4 0,0 0 4 0,0 5-4 15,0-5 0-15,0 10 0 0,0-5 4 0,0 5-8 0,0 0 4 16,0 0 4-16,0 4 0 0,0 1 0 0,0-1 0 0,0 2 0 16,0 2 0-16,0-3 0 0,-8 4 4 0,8 6 0 0,0-1-4 15,0 0 0-15,-9 0 4 0,9 1-4 0,0 3 0 0,-9 2 0 0,9-2-4 16,-8 2-4-16,8-2 4 0,-8 2-4 0,8-2 0 0,-10-4 0 16,10 5 0-16,-8 1 0 0,8-2-12 0,0-4 4 0,-8 5-8 15,8-4-4-15,0-1-4 0,0-5-16 0,0 5-12 0,0-4-16 16,0-5-16-16,0 3-8 0,0-3-12 0,0 0-20 0,0-5-12 15,0-1-12-15,0 2-28 0,0-6-48 0,0 0 4 0,0-6 44 0,0 2 28 16,0-1 32-16</inkml:trace>
          <inkml:trace contextRef="#ctx0" brushRef="#br0" timeOffset="405.4298">397 468 83 0,'0'4'124'0,"8"3"-8"0,-8 2-8 0,0 0-20 0,10 1-4 16,-10 4-4-16,8 0-8 0,-8 2-4 0,8-3-8 0,0 6-8 16,-8 0-12-16,9 1 0 0,0-1-8 0,-9 5 0 0,8 0-4 15,-8 5-4-15,9-5 0 0,-9 5-8 0,8 0 0 0,-8-1 4 0,0 6-4 16,8-5 0-16,-8-2 0 0,0 3 0 0,0-5-4 0,0 2 4 16,0-2-4-16,0 4 0 0,0-10-4 0,0-1 0 0,-8 2 4 15,8-6-8-15,0 1 0 0,-8-5-4 0,8-1 0 0,0-4-4 16,-9 0 4-16,9-5-4 0,-8 0-4 0,8-5 0 0,-9-5 0 15,0 0 0-15,9 1 0 0,-8-10 0 0,0-1 0 0,8 1 0 0,-8-4 4 16,8-2 0-16,-10-4 0 0,10 2 0 0,-8-3 0 0,8-3 0 16,0 4 4-16,0-4 0 0,0-1 0 0,0 1 0 0,8 4 0 15,-8-5 0-15,10 5 0 0,-10 5-4 0,8-4 4 0,0 3 0 16,0 2 4-16,1 3-4 0,0 2 0 0,-1-2 0 0,1 5 4 16,-1 1-4-16,0 0 0 0,10 5 0 0,-10-2 4 0,0 2-4 0,2 4 0 15,-2 0 0-15,0 0 0 0,1 5 0 0,-1 0 0 0,-8 5 0 16,9 0 0-16,-9 0 0 0,0 4 0 0,0 6-4 0,0-6 0 15,0 6-8-15,0 4-4 0,-9-4 0 0,1 4-8 0,-1 0-12 0,1-1-8 16,0 7-8-16,-2-10-4 0,2 4-8 0,0-5-8 16,0 1-12-16,-2-2-16 0,2-3-40 0,0 0-28 0,-1-6 20 0,1-4 24 15,8 0 24-15</inkml:trace>
        </inkml:traceGroup>
        <inkml:traceGroup>
          <inkml:annotationXML>
            <emma:emma xmlns:emma="http://www.w3.org/2003/04/emma" version="1.0">
              <emma:interpretation id="{D93C2BAF-4549-4741-BC0D-2E9F889DB75E}" emma:medium="tactile" emma:mode="ink">
                <msink:context xmlns:msink="http://schemas.microsoft.com/ink/2010/main" type="inkWord" rotatedBoundingBox="22742,10676 23531,10578 23607,11189 22818,11287"/>
              </emma:interpretation>
              <emma:one-of disjunction-type="recognition" id="oneOf1">
                <emma:interpretation id="interp1" emma:lang="" emma:confidence="0">
                  <emma:literal>kto</emma:literal>
                </emma:interpretation>
                <emma:interpretation id="interp2" emma:lang="" emma:confidence="0">
                  <emma:literal>lit</emma:literal>
                </emma:interpretation>
                <emma:interpretation id="interp3" emma:lang="" emma:confidence="0">
                  <emma:literal>wt</emma:literal>
                </emma:interpretation>
                <emma:interpretation id="interp4" emma:lang="" emma:confidence="0">
                  <emma:literal>lut</emma:literal>
                </emma:interpretation>
                <emma:interpretation id="interp5" emma:lang="" emma:confidence="0">
                  <emma:literal>kt</emma:literal>
                </emma:interpretation>
              </emma:one-of>
            </emma:emma>
          </inkml:annotationXML>
          <inkml:trace contextRef="#ctx0" brushRef="#br0" timeOffset="1040.2512">635 300 95 0,'0'-9'120'16,"10"-1"-12"-16,-10 1-8 0,8-1-20 0,-8 6 0 0,8-1-8 16,-8 0 0-16,0 0 0 0,9 5-20 0,-9-4 8 0,8 4 0 15,-8 0-8-15,0 4 0 0,0 1-4 0,9 5 0 0,-9-6-4 16,0 10 4-16,0-3-4 0,0 2 0 0,0 2-4 0,0 5 4 16,0-1-4-16,0 0 0 0,0 0-8 0,0 5-4 0,0 0-4 0,0 0-8 15,0 0 0-15,0 0-4 0,0-1 0 0,8-4-8 0,-8 6-4 16,0-7-4-16,9-3-8 0,-9 4-12 0,0-4-8 0,8-5-4 15,-8-1-8-15,8 1-8 0,-8-6-8 0,10-4 0 0,-10 0-12 16,8 0 0-16,0-4-8 0,2-1 4 0,-2-5 4 0,-8 0 8 16,8-3 8-16,0-2 8 0,1 5 8 0,-1-5 8 0,-8 1 8 0,9 0 8 15,0-1 12-15,-9 2 8 0,8-2 12 0,-8 5 12 0,0 1 12 16,8-6 8-16,-8 11 12 0,0-5 4 0,0 2 4 0,0 3 0 16,0 0 0-16,0 4 0 0,0 0 0 0,0 0-4 0,0 0 0 0,0 0-8 15,0 4-4-15,0 0-4 0,0 3 0 0,0-3-4 16,0 5-8-16,0-4-4 0,0 5-8 0,0-1-4 0,0-4 4 15,0 5-4-15,0 0-4 0,0 3 0 0,0-3-4 0,0 5-4 0,10-5 0 16,-10 3-4-16,8-3 4 0,0 5-4 0,0-5 0 0,2 3-4 16,-10-3 0-16,16 0 4 0,-7-1-4 0,-1 1-4 0,10-5-4 15,-2-1-4-15,-6 2-8 0,6-6-8 0,2-6-4 0,-10 6-8 0,9-9-12 16,0-1-8-16,-8 1-8 0,7-5-8 0,-8-5-4 16,10-1 4-16,-10 0 0 0,2-3 12 0,6 0 0 0,-7-7 12 0,-1 6 8 15,-8-5 12-15,8 1 4 0,1-1 12 0,-9 5 4 0,0-5 4 16,9 0 4-16,-9 6 12 0,0-2 4 0,0 2 12 0,0-2 0 15,0 6-4-15,0 0 4 0,0 0-4 0,0-1 0 0,0 6 0 16,0 0 0-16,0 0 0 0,-9 3 0 0,9-3 4 0,9 10 0 16,-9-6 4-16,0 5 4 0,-9 1 4 0,9-1 4 0,0 5 8 0,0 0 4 15,0 5 0-15,0 4 8 0,0-4-4 0,0 4 0 0,0 5-4 16,0 1-16-16,0 0 20 0,0 4 0 0,0 0-4 0,0 1 0 16,0 3-4-16,0 2-32 0,0-2-16 0,0 6 0 0,9 0 0 0,-9-5 0 15,0 5 0-15,0-1 0 0,8-3 0 0,-8 3 0 16,8-3 0-16,-8-2 0 0,10 1 0 0,-2-5 0 0,-8 0 0 0,8-4 0 15,-8-1 0-15,9 1 0 0,0-6-72 0,-9-4-16 0,8 4-20 16,-8-9-12-16,0 0-20 0,0-4-20 0,8-1-12 0,-8-5-36 16,0 0-36-16,-8-3 24 0,8-2 40 0,0 1 36 0,-8-5 24 15</inkml:trace>
          <inkml:trace contextRef="#ctx0" brushRef="#br0" timeOffset="1205.8383">1053 335 35 0,'0'0'184'0,"0"4"0"0,0 5-8 15,0-9-20-15,0 6 0 0,8-2 0 0,-8 1-4 0,10 0-32 0,-2 0 16 16,-8-5-8-16,8 4-16 0,2-4-8 0,-2 5-12 16,9-5-16-16,-9 0-12 0,0 0-48 0,1 0-16 0,8 5 0 0,-9-5 0 15,10-5 0-15,-1 5 0 0,-8 0 0 0,7-5 0 0,1 1 0 16,1 4 0-16,-2-5 0 0,2 0-8 0,-2 0-156 0,2 1-68 16,-1-2-88-16,-1-3-8 0,2 5 56 0,-10-2 48 0,10-3 40 0,-10 4 36 15,9-4 32-15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01.7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EFAE353-27F4-4BB6-8BED-132825C36F6F}" emma:medium="tactile" emma:mode="ink">
          <msink:context xmlns:msink="http://schemas.microsoft.com/ink/2010/main" type="inkDrawing" rotatedBoundingBox="1779,8177 10562,6552 11016,9006 2234,10632" semanticType="callout" shapeName="Other">
            <msink:sourceLink direction="with" ref="{B7C0F66E-3F51-41FE-B81E-60BE206DE894}"/>
            <msink:sourceLink direction="with" ref="{E2B41017-590F-4FC7-94DB-16196E033BCD}"/>
            <msink:destinationLink direction="with" ref="{FE78B181-6D5A-4F34-A35C-373F2B329469}"/>
          </msink:context>
        </emma:interpretation>
      </emma:emma>
    </inkml:annotationXML>
    <inkml:trace contextRef="#ctx0" brushRef="#br0">-4 2109 27 0,'0'0'76'0,"0"0"-12"0,0 0 0 0,0 0-24 0,0 0-8 0,0 0 0 16,0 0 0-16,0 0-4 0,0 0 0 0,0 0-4 0,0 0 0 16,0 0-4-16,0 0 4 0,0 0-4 0,0 0 0 0,0 0 4 15,0 0-4-15,0 0 0 0,0 0 4 0,0 0 0 0,0 0 4 0,0 0 0 16,0 0-4-16,0 0 4 0,0 0-8 0,0 0 4 15,0 0 0-15,0 0 0 0,0 0 0 0,0 0-4 0,0 0 4 0,0 0-8 16,0 0 8-16,0-6-8 0,0 6 8 0,0 0-4 0,0-8-4 16,0 8 0-16,0-7 0 0,0 7 0 0,0-8 0 0,0 8 0 15,0-7 0-15,15-1-4 0,-15 0 0 0,0 8 4 0,0-8-4 16,13 1 0-16,-13 0 0 0,13-1-4 0,-13-1 0 0,15 2 4 16,-2 0-4-16,-13-2 4 0,13 2 0 0,2-9 4 0,-2 9-4 0,-13 0 4 15,13-9 0-15,0 9-4 0,2-1 0 0,-2-9 0 0,0 3-4 16,2 7 0-16,-2-8 0 0,0-1 4 0,15 1 0 0,-15 0-4 15,0-1 0-15,15 0 0 0,-15 2-4 0,15-9 4 0,-15 7-4 16,15-7 4-16,-15 8 0 0,15-8-8 0,-2 0 4 0,-11 8 4 16,11-7-4-16,2 6 0 0,-16-7 0 0,17 7-4 0,-17 2 4 0,17-9-4 15,-17 7 0-15,16-7 0 0,-15 8 0 0,13-1 4 0,-11 2-4 16,-2-9 0-16,15 7 4 0,-15 1-4 0,0 0 4 0,2 0 0 16,11-1 0-16,-13 1 0 0,2 0 0 0,11-1-4 0,-11 0 4 0,-2 2-4 15,15-2 0-15,-15-1 0 0,15 4 0 0,-15-3 0 16,13 1 4-16,-11 0 0 0,11-8 0 0,-11 8-4 0,11-2 0 0,-11 2 4 15,11 1-8-15,-13 5 8 0,2-5-4 0,11-2 0 0,-11 2 0 16,-2-2 4-16,15 9-4 0,-15-9 0 0,0 1 0 16,0-1 4-16,2 9-4 0,-2-9-20 0,0 9 20 0,2-10 4 0,-2 11 0 15,0-10 0-15,2 2-4 0,-2 5 4 0,0-5 0 0,0-1 0 0,2-1-8 16,-2 8 4-16,0-8 4 0,2 1-4 0,-2 0 0 16,15 0 0-16,-15-1 4 0,13 3-4 0,-11-4 0 0,11 1 0 0,-11 2 0 15,11-2 4-15,2 1-4 0,-15 0 0 0,15-1-4 0,-2-7 8 16,2 8-8-16,-15 1 4 0,15-2 0 0,-3 0 4 0,3 0-4 15,-15 2 4-15,15-2-8 0,0 9 4 0,-15-9 0 0,0 9 0 16,15-10 0-16,-15 11 0 0,0-9-4 0,15 7 4 0,-15-1 0 16,2 3 0-16,-2-3 4 0,0-5-4 0,2 7 0 0,-2-2 0 0,13-5 0 15,-11 5 0-15,-2-5-4 0,0 5 8 0,15-5-4 0,-15-2 0 16,2 1 0-16,11-1 0 0,-13 9 0 0,2-9 0 0,11 1 0 16,-11 7 0-16,-2-6-4 0,0 5 4 0,15-5 0 0,-15 5 0 15,0-5 0-15,-13 5 0 0,15 1 0 0,-2 2 0 0,0-3 0 16,-13 9 0-16,15-7 0 0,-15 7 0 0,13 0 4 0,-13-7-4 0,0 7 0 15,0 0 0-15,0 0 0 0,0 0 4 0,13-9 0 0,-13 9 0 16,0 0-4-16,0 0 0 0,0 0 8 0,0-7 0 0,15 7-4 16,-15-8 0-16,0 1 0 0,13 7 4 0,-13-8 0 0,13 2-4 0,-13-3 4 15,13 9-8-15,-13-8 4 0,0 8 0 0,0-8 0 16,15 8 4-16,-15-7 0 0,0 7 0 0,0 0 0 0,0 0 4 0,0-6 0 16,0 6 4-16,0 0-4 0,0 0 4 0,0 0-4 0,0 0 0 15,0 0 0-15,0 0 0 0,0 0-4 0,0 0 0 0,0 0 0 16,0 0 0-16,13-10 0 0,-13 10-4 0,0 0 0 0,0 0 0 0,0-7 4 15,0 7-4-15,0 0 0 0,0 0 0 0,0 0 0 16,0 0 0-16,0 0-4 0,0 0 0 0,0-7 0 0,0 7 0 0,0 0 8 16,0 7-8-16,0-7 0 0,0 0 0 0,0 0 0 0,0 0 4 15,0 0-4-15,0 0 0 0,0 0 0 0,0 0 4 0,0 0-16 16,0 0 12-16,0 0 4 0,0 0 0 0,0 0-4 0,0 0 0 16,0 0 4-16,0 0-4 0,0 0-4 0,0 0 0 0,0 0-8 15,0 0-8-15,0 0-16 0,0 7-16 0,0-7-20 0,0 10-28 16,0-10-16-16,-13 6-32 0,13 1-24 0,-15 1-76 0,15 9-4 0,-13-11 40 15,0 2 48-15,0 7 28 0,-2-8 24 0</inkml:trace>
    <inkml:trace contextRef="#ctx0" brushRef="#br0" timeOffset="-1645.5075">93 2080 51 0,'0'0'72'15,"0"0"-4"-15,0 0-8 0,0 0-24 0,0 0 0 0,0 0-4 0,0 0 0 16,0 0-4-16,0 0 0 0,0 0 0 0,0 0 0 0,0 0 0 15,0 0 4-15,-15 0-4 0,15 0 4 0,0 0 0 0,0 0 0 16,0 0 0-16,0 0 8 0,-13 0 0 0,13 0-4 0,0 0 8 16,0 0-8-16,0 0 4 0,0 0 0 0,0 0 0 0,0 0 0 15,0 0 0-15,0 0 4 0,0 0-4 0,0 0 4 0,0 0-4 0,0 0 0 16,0 0 0-16,0 0-4 0,0 0 4 0,0 0-4 0,0 0-4 16,0 0 0-16,0 0 0 0,0 0-4 0,0 0-4 0,0 0 0 15,0 0-4-15,0 0-4 0,0 0 0 0,0 0 4 0,0 0 0 16,0 0 0-16,0 0-4 0,0 0-4 0,0 0 0 0,0 0 0 15,0 0 4-15,0 0 0 0,13 0 0 0,-13 0 0 0,15 0 0 0,-15 0 0 16,13 0 0-16,-13 0 0 0,13 0 0 0,-13 0-4 0,13 0 4 16,2 0 0-16,-2 0-20 0,0 0 20 0,2 0-4 0,-15-7 0 15,13 7 0-15,0 0-8 0,2-8-4 0,-2 8 0 0,0 0 0 16,0-8 0-16,15 8 0 0,-15-8 0 0,2 8 0 0,-2 0 0 16,15-7 0-16,-15 7 0 0,0-7 0 0,15 7 0 0,-15 0 0 0,15 0 0 15,-15 0 0-15,0 0 0 0,15 0 0 0,-16 0 0 0,17 0 0 16,-17 0 0-16,1 0 0 0,15 0 0 0,-15 0 0 0,2 0 0 15,-2 0 0-15,13 0 0 0,-11 0 0 0,-2 0 0 0,0 0 0 16,15 0 0-16,-15 0 0 0,2 0 0 0,-2 0 0 0,13 0 0 16,-11 0 0-16,-2 0 0 0,15 0 0 0,-15 0 0 0,15 0 0 15,-15 0 0-15,15 0 0 0,-2 0 0 0,-13 0 0 0,15-8 0 0,-15 8 0 16,15-9 0-16,0 9 0 0,-15-7 0 0,13 7 0 0,2-7 0 16,0-2 0-16,-15 2 0 0,15 7 0 0,-15-7 0 0,13-2 0 15,2 2 0-15,-15 0 0 0,15 7 0 0,-15-7 0 0,15-2 0 0,-15 9 0 16,15-7 0-16,-15 7 0 0,15 0 0 0,-15 0 0 15,15 0 0-15,-2 0 0 0,2 0 0 0,-15 0 0 0,15-8 0 0,-2 8 0 16,2 0 0-16,-15 0 0 0,15 0 0 0,-2 0 0 0,2 0 0 16,0 0 0-16,-3 0 0 0,4-8 0 0,-4 8 0 0,3 0 0 15,0 0 0-15,-2 0 0 0,2 0 0 0,-2 0 0 0,2 0 0 16,0 0 0-16,-15 0 0 0,15 0 0 0,-2 0 0 0,2 0 0 16,-15 0 0-16,15 0 0 0,-2 0 0 0,-11 0 0 0,11 0 0 0,2 0 0 15,-2 0 0-15,2 0 0 0,-15 0 0 0,15 0 0 0,-2 0 0 16,2 0 0-16,0 0 0 0,-2 0 0 0,2 0 0 0,-2 0 0 15,2 0 0-15,0 0 0 0,-2 0 0 0,2-9 0 0,-2 9 0 16,2 0 0-16,0 0 0 0,-2 0 0 0,2 0 0 0,-2 0 0 16,2-6 0-16,0 6 0 0,-2 0 0 0,2 0 0 0,0 0 0 0,11 0 0 15,-11 0 0-15,0 0 0 0,-3 0 0 0,4 0 0 0,-4 0 0 16,3 0 0-16,0 0 0 0,13 0 0 0,-15 0 0 0,2 0 0 16,-2 0 0-16,2 0 0 0,0 0 0 0,-2 0 0 0,15 0 0 15,-13 0 0-15,-2 0 0 0,2 0 0 0,-2 0 0 0,2 0 0 16,0 0 0-16,-2 0 0 0,2 0 0 0,-2 0 0 0,2 0 0 0,0 0 0 15,-2 0 0-15,2 0 0 0,-2 0 0 0,2-8 0 0,0 8 0 16,-2 0 0-16,2-7 0 0,0 7 0 0,-2 0 0 0,2-8 0 16,-2 8 0-16,2 0 0 0,0-7 0 0,-2 7 0 0,2 0 0 0,-2-8 0 15,-11 8 0-15,11 0 0 0,2 0 0 0,-2 0 0 0,2 0 0 16,0 0 0-16,-3 0 0 0,4 0 0 0,-4 0 0 0,3 0 0 16,0 8 0-16,-2-8 0 0,15-8 0 0,-13 8 0 0,-2 0 0 15,2 0 0-15,0 0 0 0,11 0 0 0,-11 0 0 0,0 0 0 16,-2 0 0-16,2 0 0 0,-2 8 0 0,15-8 0 0,-13 0 0 15,0 0 0-15,-2-8 0 0,2 8 0 0,-2 0 0 0,2 0 0 16,0-8 0-16,-2 8 0 0,2 0 0 0,-2-7 0 0,2 7 0 16,0-8 0-16,-2 8 0 0,2-7 0 0,-2 7 0 0,2-8 0 0,-15 8 0 15,15-9 0-15,0 9 0 0,-2 0 0 0,2 0 0 0,-15 0 0 16,15 0 0-16,-15 0 0 0,15-7 0 0,-15 7 0 0,13 0 0 16,-11 0 0-16,11 7 0 0,-11-7 0 0,-2 0 0 0,-1 0 0 0,17 0 0 15,-17 0 0-15,1 0 0 0,3 0 0 0,-4 0 0 16,1 0 0-16,2 0 0 0,-15 0 0 0,13 0 0 0,0 0 0 0,2 0 0 15,-15 0 0-15,13 9 0 0,-13-9 0 0,13 0 0 0,-13 8 0 16,13-8 0-16,-13 0 0 0,0 0 0 0,0 0 0 0,15 0 0 16,-15 0 0-16,0 7 0 0,0-14 0 0,0 14 0 0,0-7 0 0,0 0 0 15,0 0 0-15,0 0 0 0,0 0 0 0,0-7 0 16,0 7 0-16,0 0 0 0,0 7 0 0,0-7 0 0,-15 0 0 0,15 0 0 16,0 0 0-16,-13 0 0 0,13-7-148 0,-13 7-12 0,0 0-48 15,-2-8-56-15,2 8-60 0,-15-9 64 0,3 2 44 0,9 7 40 16,-22-7 36-16,10-2 28 0</inkml:trace>
    <inkml:trace contextRef="#ctx0" brushRef="#br0" timeOffset="6370.4781">2647-8 43 0,'0'0'72'0,"0"0"-4"0,0 0-4 16,0 0-32-16,0 0-8 0,0 0 0 0,0 0 0 0,0 0-4 15,0 0 0-15,0 0 0 0,0 0-4 0,0 0 0 0,0 0 0 16,0 0-4-16,0 0 0 0,0-7 4 0,0 7 0 0,0 0 0 0,0 0 0 16,0-7 0-16,0 7 0 0,0-9 0 0,0 9 0 0,0 0 0 15,0-7 0-15,0 7-4 0,0-7 4 0,0 7-4 0,0-8 4 16,0 8 4-16,0 0 0 0,0 0-4 0,0 0 0 0,0 0 4 15,0 0 4-15,0 0-4 0,0 0 0 0,0 0 4 0,0 0 0 16,0 0 8-16,0 0 0 0,0 0 0 0,0 0-4 0,0 0 4 0,0 0-4 16,0 0 0-16,0 0 0 0,0 0 0 0,0 0 0 15,0 0-4-15,0 0 0 0,0 0 0 0,0 0 0 0,0 0 0 0,13 0-4 16,-13 0 0-16,0 0-4 0,0 0 0 0,15 0 0 0,-15 0 0 16,0 0 0-16,13 0 0 0,-13 0 0 0,13 0-4 0,-13 0 0 15,15 0 4-15,-15 0-4 0,13 0 4 0,0-9 0 0,-13 9-4 0,0 0 4 16,15 0 0-16,-15 0 0 0,13 0 0 0,0 0 0 0,-13 0 0 15,0 0 4-15,13 0 0 0,2 0-4 0,-15 0 0 16,13 0-4-16,0-6 4 0,-13 6 0 0,15 0-8 0,-2-8 0 0,0 8 0 16,2-8-4-16,-2 8 0 0,0 0 0 0,2-7 0 0,-2 7 0 15,0 0-4-15,0 0 0 0,2-8 4 0,-2 8-4 0,0 0 4 16,2 0-8-16,-2 0 8 0,-1 0 0 0,4 0 0 0,-3 0 4 0,-1 0 0 16,1 0-4-16,3 8 0 0,-4-8 0 0,1 0 4 0,2-8-4 15,-2 8 4-15,0 0 0 0,2 0 4 0,-2 0-4 0,0 0-4 16,0 0 0-16,2 0 0 0,11 0 0 0,-11 0 0 0,-2 0 0 15,0-8 0-15,2 8 0 0,-2 0 0 0,13 0-4 0,-11 0 0 16,-2 0 8-16,0 0-4 0,15 0-4 0,-15-8 0 0,2 16 0 0,-2-16 0 16,0 16 4-16,0-16 0 0,15 8-4 0,-15 0 4 0,2 0-4 15,-2 0 4-15,0 0 0 0,2 0 0 0,-2 0-4 0,0 0 0 16,0 0 0-16,2 0 0 0,-2 0 4 0,0 0 0 0,2 0-4 16,-2 0 0-16,0 0 4 0,2-7-16 0,-2 7 16 0,0 0 0 15,0 0 4-15,2 0 0 0,-2-7-4 0,0 7 0 0,2 0 0 0,-2 0-4 16,0 0 4-16,2 0-4 0,-2 0 4 0,0-7-4 0,2 7 0 15,-2 0 4-15,0 0-4 0,0 0 0 0,15 0 0 0,-15 0 0 16,2 0 0-16,-2 0 0 0,0 0-4 0,2 0 8 0,-2 0 0 16,13 0-4-16,-11 0 0 0,-2-9 0 0,0 18 0 0,2-18 0 15,-2 9 0-15,0 0 0 0,2 0 0 0,-2-7 0 0,0 7 0 16,0 0 0-16,15-9 0 0,-15 9 0 0,2 0 0 0,-2-7 4 0,-1 7-4 16,4 0 0-16,9 0 0 0,-12 0 0 0,3 0 4 15,9 0-4-15,-10-8 0 0,11 8 0 0,-11 0 0 0,11 0 0 0,-13 0 0 16,15 0 0-16,-15 0 0 0,15 0 0 0,-15 0 0 0,15 0-4 15,-2 0 8-15,-11 0-4 0,11 0 0 0,-11 0 0 0,11 0 0 16,2 0 0-16,-15 0 0 0,15 0-4 0,-2 0 4 0,-11 0 4 0,11 0-4 16,2 0 0-16,0 0 0 0,-15 0 0 0,13 0 0 0,2 0 0 15,0 0 0-15,-15 0 0 0,15 0 0 0,-2 0 0 0,2 0 0 16,-15 0 0-16,15 0 0 0,-2 0 0 0,-11 0 0 0,11 0 0 16,2 0 0-16,-15 0 0 0,15 0 0 0,-15 0 0 0,15 0 0 15,-15 0 0-15,13 0 0 0,-11 0 0 0,11 0 0 0,-11 8 0 0,11-8 0 16,2 0 0-16,-15 0 0 0,0 0 0 0,15 0 0 0,-15 0 0 15,15 0 0-15,-16 0 0 0,4 0 0 0,9 0 0 0,-12 7 0 16,3-7 0-16,9 0 0 0,-10 0 0 0,-2 0 0 0,15 0 0 16,-15 0 0-16,13 0 0 0,-11 9 0 0,-2-9 0 0,15 0 0 15,-15 0 0-15,0 0 0 0,15 0 0 0,-15 0 0 0,15 0 0 0,-15 0 0 16,0 0 0-16,15 0 0 0,-15 0 0 0,15 0 0 0,-15 0 0 16,15 0 0-16,-15 0 0 0,15 0 0 0,-15 0 0 0,15 0 0 15,-15 0 0-15,15 0 0 0,-15 0 0 0,0 0 0 0,15 0 0 16,-15 0 0-16,15 0 0 0,-15 0 0 0,0 0 0 0,2 0 0 15,11 0 0-15,-13 0 0 0,2 0 0 0,-2 0 0 0,15 0 0 0,-15 0 0 16,0 0 0-16,2 0 0 0,-2 0 0 0,0 0 0 0,15 0 0 16,-15 0 0-16,0 0 0 0,2 0 0 0,11 0 0 0,-11 0 0 15,-2 0 0-15,13 0 0 0,-11 0 0 0,-2-9 0 0,15 9 0 16,-15 0 0-16,15 0 0 0,-15-7 0 0,13 7 0 0,-11 0 0 16,10 0 0-16,-9-8 0 0,9 8 0 0,-9 0 0 0,9 0 0 15,-9 0 0-15,9 0 0 0,-12 0 0 0,2 0 0 0,-2 0 0 0,15 0 0 16,-15 0 0-16,0 0 0 0,2 0 0 0,-2 0 0 15,0 0 0-15,0 0 0 0,2 0 0 0,-2 0 0 0,0 0 0 0,2 0 0 16,-2 0 0-16,0 0 0 0,2 0 0 0,-2 0 0 0,-13 0 0 16,13 0 0-16,0 0 0 0,2 0 0 0,-2 0 0 0,0 0 0 15,2 0 0-15,-15 0 0 0,13 0 0 0,0 0 0 0,2 0 0 0,-2 0 0 16,0 0 0-16,0 0 0 0,2 0 0 0,-2 0 0 0,0 0 0 16,2 0 0-16,-2 0 0 0,0 0 0 0,2-8 0 0,-2 8 0 15,0 0 0-15,0 0 0 0,2 0 0 0,-2 0 0 0,15 0 0 16,-15 0 0-16,0 0 0 0,2 0 0 0,11 0 0 0,-13 0 0 15,2 0 0-15,-2 0 0 0,0 0 0 0,15 0 0 0,-15 0 0 0,2 0 0 16,-2 0 0-16,0 0 0 0,0-7 0 0,2 7 0 0,-2 0 0 16,0 0 0-16,2-7 0 0,-2 7 0 0,0 0 0 0,15-8 0 15,-15 8 0-15,2 0 0 0,-2 0 0 0,0-8 0 0,0 8 0 0,2 0 0 16,-2 0 0-16,0 0 0 0,2 0 0 0,-2 0 0 16,0 0 0-16,-13 0 0 0,15 0 0 0,-2 0 0 0,0 0 0 0,-1 0 0 15,4 0 0-15,-3 0 0 0,-13 0 0 0,12 0 0 0,4 0 0 16,-3 0 0-16,-1 0 0 0,-12 0 0 0,16 0 0 0,-3 0 0 15,-1 0 0-15,-12 0 0 0,13 0 0 0,2 0 0 0,-2 0 0 16,0 0 0-16,-13 0 0 0,15 0 0 0,-2 0 0 0,0 0 0 16,-13 0 0-16,15 0 0 0,-2 0 0 0,-13 0 0 0,13 0 0 0,0 0 0 15,-13 0 0-15,15 0 0 0,-15 0 0 0,13 0 0 0,-13 0 0 16,0 0 0-16,13 0 0 0,-13 0 0 0,0 0 0 0,0 0 0 16,0 0 0-16,0 0 0 0,0 0 0 0,0 0 0 0,0 0 0 0,0 0 0 15,15 0 0-15,-15 0 0 0,0 0 0 0,0 0 0 16,0 0 0-16,0 0 0 0,13 0 0 0,-13 0 0 0,0 0 0 15,0 0 0-15,13 0 0 0,-13 0 0 0,0 0 0 0,0 0 0 0,0 0 0 16,0 0 0-16,0 0 0 0,0 0 0 0,0 0 0 0,0 0 0 16,0 0 0-16,0 0 0 0,0 0 0 0,0 0 0 0,0 0 0 15,0 0 0-15,0 0 0 0,0 0 0 0,0 0 0 0,0 0 0 16,0 0 0-16,0 0 0 0,0 0 0 0,0 0 0 0,0 0 0 16,0 0 0-16,0 0 0 0,0 0 0 0,0 0 0 0,0 0 0 0,0 0 0 15,0 0-48-15,-13 0-40 0,13 0-32 0,-13 0-20 0,-2 0-36 16,2 8-32-16,0-8-76 0,-15 8 20 0,2-8 44 0,-2 7 44 15,0 0 32-15,-13 1 28 0</inkml:trace>
    <inkml:trace contextRef="#ctx0" brushRef="#br0" timeOffset="8156.0789">5652 1927 31 0,'0'0'76'0,"0"0"-8"0,0-8-4 15,0 8-28-15,0 0 0 0,0 0-8 0,0 8 0 0,0-8 0 16,0 0-4-16,0 0 0 0,0 0 0 0,0 0 0 0,12 0 4 15,-12 0-8-15,0 0 4 0,13-8 0 0,-13 8 0 0,15 0 4 0,-15-9 4 16,0 9 0-16,13 0 0 0,0-6 4 0,-13-2-4 0,15 8 4 16,-2-7 0-16,-13 7-8 0,13-8 0 0,0 1 4 0,-13-1-4 15,15 0-4-15,-2 1-8 0,0-1 0 0,2 1 0 0,-15-1 0 0,13-1 0 16,0 2 4-16,15 0-8 0,-28-2-4 0,28-5 0 16,-15 7 4-16,0-2-4 0,0 2 0 0,2-9 0 0,11 1 0 0,-11 7 0 15,11-7 0-15,-11 0 0 0,11 7 4 0,-13-15-4 0,15 16 0 16,0-10 0-16,-15 4 0 0,15-3 4 0,-2 0-8 0,-13 2 0 15,15-1 0-15,0-1 4 0,-15 1 0 0,15-1-16 0,-15 1 16 16,13-1-4-16,-11 2-4 0,11-2 8 0,-11 9-4 0,11-9-4 0,-11 0 4 16,11 2 0-16,-13 6 0 0,2-7 0 0,11 0 0 15,2-1-4-15,-15 1 0 0,15 0 0 0,-2-1 0 0,-11 0 0 0,11 2 4 16,2-8 0-16,0 5 0 0,-2 2 0 0,2 0-4 0,-15-1 4 16,15-6-4-16,-3 6 0 0,-9 1 0 0,9 0 4 0,4-1 0 15,-17 9 0-15,1-9 0 0,15 2 0 0,-15 5-4 0,2-5 8 16,-2 5-4-16,0-5 4 0,15 5 0 0,-15 2 0 0,0-1 0 15,2 1-4-15,-2-9 0 0,0 9 4 0,2-1-4 0,-2-7 0 0,0 7 4 16,2-7-4-16,-2 8 0 0,13-9 0 0,-11 9-4 0,-2-9 0 16,15 9 4-16,-15-8 0 0,0 7-4 0,15-8 0 0,-15 0 0 15,15 9 0-15,-15-8 0 0,0 7 0 0,15 0 4 0,-15-6-4 16,2 5 0-16,11 2 4 0,-13 1 0 0,2-11 0 0,-2 10-4 16,0-2 4-16,2 2 8 0,-2 0-4 0,0-2 4 0,15 2-4 0,-15 0 4 15,0-1 0-15,2-1 0 0,-2-5 0 0,0 6-4 0,15 1 0 16,-15-2 0-16,2 2 0 0,-2-1-4 0,0 1 0 0,15 0-4 15,-15 0 4-15,0-9 0 0,15 16-4 0,-15-16 4 0,2 10-4 0,-2-4 4 16,15 10 0-16,-15-7 0 0,0 0-4 0,0-1 0 16,2 0 0-16,-2 1 4 0,0-1 0 0,2 8 4 0,-2-8 0 0,0 1-4 15,2-1 0-15,-2-1 0 0,0 3-4 0,-1-2 4 0,4 1 4 16,-3-1-4-16,-1-1 0 0,4 3-4 0,-3 6 4 0,-1-9-4 16,4-5 0-16,-3 7 0 0,-1 7 4 0,1-16-4 0,2 9 0 15,-2 7 0-15,-13-9 0 0,13-5 0 0,2 14 4 0,-2-9-4 16,0 2 4-16,2 0-4 0,-15-2 0 0,13 9 0 0,0-7 4 0,-13-1-4 15,13 1 4-15,2 7-4 0,-15-8 0 0,13 0 4 0,0 8 0 16,-13-7 0-16,15-1-4 0,-15 0 0 0,13 8 0 0,0-7 0 16,-13-1 0-16,15 0-20 0,-15 1 24 0,13 0 0 0,0 7 0 15,-13-9 0-15,13 2 0 0,2 0-4 0,-15-2 0 0,13 2 0 16,0 0 0-16,-13-2 0 0,15 9 0 0,-15-8 4 0,13 2 0 16,0-3-4-16,-13 2 0 0,0 7 0 0,15-7 0 0,-15-2 0 0,13 9 0 15,-13-7 4-15,0 7 0 0,13-8-4 0,-13 1 0 0,0 7-4 16,0-8 4-16,13 8 0 0,-13-6 0 0,0 6-4 0,0-9 4 15,0 9 0-15,15-8 0 0,-15 8 0 0,0 0 0 0,0-8 0 0,0 8 0 16,0 0-4-16,0 0 0 0,0-7 4 0,0 7 0 16,13 0 0-16,-13 0 0 0,0-6 0 0,0 6 0 0,0 0 0 0,0 0 4 15,0-10-4-15,13 10 4 0,-13 0-4 0,0-7 0 0,0 7 0 16,0-7 0-16,0 7 0 0,0 0 0 0,0-9 4 0,0 9-4 16,0 0-4-16,15 0 4 0,-15 0 0 0,0-7-4 0,0 7 4 0,0 0 8 15,0 0-8-15,0 0-4 0,13 0 4 0,-13 0 0 16,0-7-16-16,0 7 20 0,0 0 4 0,0-9-4 0,0 9 4 0,0 0-8 15,0 0 8-15,0 0-4 0,0 0 0 0,0-7-8 0,0 7 8 16,0 0 0-16,0 0 0 0,0 0 0 0,0 0-8 0,0 0 4 16,0 0 4-16,0 0-4 0,0 0 0 0,0 0 0 0,0 0 0 15,0 0 0-15,0 0 0 0,0 0 0 0,0 0 4 0,0 0 0 16,0 0-4-16,0 0 0 0,0 0 0 0,0 0 4 0,0 0-4 16,0 0 0-16,0 0 0 0,0 0 0 0,0 0 4 0,0 0 0 0,0 0-4 15,0 0 4-15,0 0-4 0,0 0 4 0,0 0-4 0,0 0 0 16,0 0 0-16,0 0 0 0,0 0 4 0,0 0 0 0,0 0-4 15,-13 0 0-15,13 0-4 0,0 0 4 0,0 0 4 0,-15 0 0 0,15 0-4 16,0 0 0-16,-13 0 0 0,13 0 0 0,-13 0 0 16,13 0 0-16,-15 0 0 0,2 0 0 0,13 0 4 0,0 0-4 0,-13-7 0 15,0 7 4-15,13 0-4 0,-15-8 0 0,15-1 4 0,-13 9-24 16,13 0 24-16,-13-6 0 0,13-2-4 0,-15 0 4 0,15 8 0 16,0 0-4-16,-13-7 0 0,13 7 4 0,0-8 0 0,-13 8-4 15,13 0 0-15,0-8 0 0,0 8 4 0,-15 0-4 0,15 0 4 16,0 0 0-16,0 0 0 0,-13-8-4 0,13 8 0 0,0 0 8 15,0-7-4-15,0 7-4 0,-13-7 4 0,13 7-4 0,0-7 8 0,0 7-4 16,-13-9 4-16,13 9 0 0,0-7 4 0,-15 7 0 0,15-9-4 16,0 9 0-16,-13 0 0 0,13-7-4 0,0 7 4 0,-13 0 0 15,13 0-4-15,0 0 4 0,-15-8 0 0,15 8 0 0,0 0-4 16,0 0 4-16,0 0-4 0,0 0 4 0,-13 0 0 0,13 0-4 16,0 0 4-16,0 0-8 0,0 0 4 0,0 0 0 0,0 0-4 0,0 0 0 15,0 0 0-15,0 0 0 0,0 0 0 0,0 0 0 0,0 0 4 16,0 0-4-16,0 0 0 0,0 0 0 0,0 0-4 0,0 0-4 15,0 0-12-15,0 0-12 0,0 0-20 0,0 0-28 0,0 0-28 0,0 0-24 16,0 0-36-16,0 0-36 0,0 0-84 0,0 0 28 16,0 0 44-16,0 0 44 0,0-8 36 0,0 1 24 0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0:38.0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2EC1D3-B884-4F45-A75E-2DBCEB9F88EB}" emma:medium="tactile" emma:mode="ink">
          <msink:context xmlns:msink="http://schemas.microsoft.com/ink/2010/main" type="inkDrawing" rotatedBoundingBox="882,766 1301,702 1305,727 886,791" semanticType="callout" shapeName="Other"/>
        </emma:interpretation>
      </emma:emma>
    </inkml:annotationXML>
    <inkml:trace contextRef="#ctx0" brushRef="#br0">36 63 59 0,'0'0'72'0,"-13"0"-4"0,13 0-4 0,0 0-20 16,0 0-8-16,0 0 4 0,0 0 0 0,0 0 4 0,0 0 0 16,-15 0 0-16,15 0 4 0,0 0 0 0,0 0 4 0,-13 0-4 0,13 0 0 15,0 0 4-15,0 0 0 0,0 0-4 0,0 0 0 16,0 0-4-16,0 0 0 0,0 0 4 0,0 0-4 0,0 0 4 0,0 0 0 16,0 0 0-16,0 0 4 0,0 0 0 0,0 0 0 0,0 0-4 15,13 0-4-15,-13 0 0 0,15 0-4 0,-15 0-4 0,13 0-4 16,-13 0 0-16,13 0-4 0,0 0 8 0,2 0-8 0,-2 0 0 0,0-7-4 15,2 7 0-15,-2 0 0 0,0-8-4 0,2 8-20 0,-2-9 20 16,0 9 0-16,0-7-4 0,2 7 0 0,-2-7-8 0,0 7-8 16,2-9 0-16,-2 9 0 0,0 0 0 0,2 0 0 0,-15 0 0 15,13 0 0-15,0 0 0 0,0 0 0 0,2 0 0 0,-15 0 0 16,13 0 0-16,-13 0 0 0,13 0 0 0,2 0 0 0,-15 0 0 0,0 0 0 16,13 0 0-16,-13 0 0 0,0 0 0 0,0 0 0 15,0 0 0-15,13 0 0 0,-13 0 0 0,0 0 0 0,0 0 0 0,0 0 0 16,0 0 0-16,0 0 0 0,0 0-28 0,0 0-4 0,-13 0-8 15,13 0-12-15,0 0-4 0,0 0-16 0,0 0-4 0,0 0-8 16,0 0-4-16,0 0-4 0,0-7-12 0,0 7-8 0,0 0-4 16,-13 0 0-16,13 0 0 0,0 0-28 0,-15 0-32 0,15-7 0 15,-13 7 28-15,13 0 28 0,-13 0 28 0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0:38.6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E5D5CC-5094-4BC4-BF02-9A1844211541}" emma:medium="tactile" emma:mode="ink">
          <msink:context xmlns:msink="http://schemas.microsoft.com/ink/2010/main" type="inkDrawing" rotatedBoundingBox="1096,765 1382,1412 1048,1559 763,912" semanticType="callout" shapeName="Other">
            <msink:sourceLink direction="with" ref="{7CAF6BF0-19EB-40DF-AAD9-95E29420FC5E}"/>
          </msink:context>
        </emma:interpretation>
      </emma:emma>
    </inkml:annotationXML>
    <inkml:trace contextRef="#ctx0" brushRef="#br0">49 139 63 0,'0'0'100'0,"0"-9"-12"0,0 9-4 16,-13 0-28-16,13 0 0 0,0 0 0 0,0 0 0 0,0 0-4 16,0 0 4-16,13 0 0 0,-13 0 0 0,0 0 0 0,0 0 4 15,-13 0-4-15,26 0-4 0,-13 0 0 0,-13 9-4 0,13-9 0 16,0 8 0-16,13-8-8 0,-13 8 0 0,0-1 0 0,0 9-4 0,0-9 0 16,13 9-8-16,-13-2 4 0,0 2-4 0,15-2-4 0,-15 10 0 15,0-8-4-15,0 7 0 0,13 1-4 0,-13-11 0 0,0 11-4 16,0-9 0-16,0 1-4 0,0 6 0 0,13-14 0 0,-13 6-4 0,0 2 0 15,0-8-4-15,0 0 8 0,0 0-8 0,0-1 4 16,-13-7 0-16,13 7-4 0,0-7 0 0,0 0 4 0,13 0 0 0,-13 0 0 16,0-7-4-16,0 7 0 0,0-7 0 0,15-1-4 0,-15 0 4 15,0 0 0-15,0 1-4 0,0-2 4 0,13 2 0 0,-13-8 4 16,0 7-4-16,13 0 0 0,-13 2 0 0,15-10 0 0,-15 9 0 16,0-1-4-16,0 8 4 0,13-8 0 0,-13 8 0 0,13 0 0 0,-13-7 0 15,13 7-4-15,-13 0 4 0,15 0 4 0,-15 0-4 16,13 7 0-16,-13-7-20 0,13 8 24 0,2-8-4 0,-15 8 4 0,13-1 0 15,0-7 0-15,2 7 0 0,-2 2-4 0,-13-3 0 0,13 10 4 16,0-8-4-16,2 6 0 0,-2-5 0 0,-13 6 0 0,13-7 0 16,2 7-4-16,-2 1 4 0,-13-2 0 0,13 2 4 0,-13 0-4 0,15-9-4 15,-15 16 4-15,0-8 0 0,0 0 4 0,0 1 0 0,0 0 0 16,0-2-4-16,0 1 0 0,-15 1 4 0,15 0-4 0,-13-9 0 16,0 7-4-16,13-5 4 0,-15-2 0 0,2 9 0 0,0-16 0 15,-2 7-4-15,2 1 8 0,0-8-4 0,-15 8 0 0,15-8 4 16,0 0-4-16,-2 0 0 0,2 0 4 0,0 0-4 0,13 0 0 0,-15-8 0 15,2 8 0-15,0-8 0 0,0 8 0 0,13-7 0 0,-15 7 0 16,15-9 0-16,-13 9 0 0,13-7-4 0,-13 7-8 0,13-7-4 16,0-2-12-16,0 9-12 0,0 0-12 0,-15-8-12 0,15 8-8 15,0 0-16-15,0 0-12 0,0 0-8 0,15 0-8 0,-15 0-8 16,0 0-52-16,0 0-36 0,13 0 44 0,-13 0 28 0,13 0 32 0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0:38.9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CAF6BF0-19EB-40DF-AAD9-95E29420FC5E}" emma:medium="tactile" emma:mode="ink">
          <msink:context xmlns:msink="http://schemas.microsoft.com/ink/2010/main" type="inkDrawing" rotatedBoundingBox="1744,1497 1799,1512 1790,1544 1735,1529" shapeName="Other">
            <msink:destinationLink direction="with" ref="{FCE5D5CC-5094-4BC4-BF02-9A1844211541}"/>
          </msink:context>
        </emma:interpretation>
      </emma:emma>
    </inkml:annotationXML>
    <inkml:trace contextRef="#ctx0" brushRef="#br0">864 789 127 0,'0'8'168'16,"13"-1"-8"-16,2 1-4 0,-15-8-20 0,0 0 8 0,0 0 4 15,0 0 0-15,0 0-4 0,0 0-12 0,13 8-12 0,-13-8-8 16,-13 0-12-16,13 0-12 0,0 0-8 0,0-8-16 0,0 8-44 0,0 0-20 15,0 0 0-15,0 0 0 0,0 0 0 0,0 8 0 0,0-8 0 16,0 0 0-16,0 0 0 0,0 0-76 0,0 0-88 0,-15 0-68 16,15 0-84-16,0 0-4 0,-13 0 60 0,13 0 44 0,-13 0 44 15,13-8 32-15,0 0 24 0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14.3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40023D-E5C0-4343-9D70-5F38C0C23FB8}" emma:medium="tactile" emma:mode="ink">
          <msink:context xmlns:msink="http://schemas.microsoft.com/ink/2010/main" type="inkDrawing" rotatedBoundingBox="4503,3111 4568,7608 4473,7610 4409,3113" shapeName="Other"/>
        </emma:interpretation>
      </emma:emma>
    </inkml:annotationXML>
    <inkml:trace contextRef="#ctx0" brushRef="#br0">15 40 43 0,'0'0'68'0,"0"-8"-8"0,0 0-4 0,0 8-28 0,0-9 0 0,0 9-8 16,0-6 0-16,13 6-4 0,-13 0 0 0,0 0 8 0,0 0-4 16,-13-8-4-16,13 8 0 0,0 0 0 0,0 0 0 0,0 0 4 15,0 0 0-15,0 0 0 0,0 0 4 0,13 0 0 0,-13 0 4 0,0 8 4 16,0-8 0-16,0-8 0 0,0 8-4 0,0 0-4 0,0 8 4 15,0-8-4-15,0 6 4 0,0-6-8 0,0 0 0 0,0 9 4 16,0-1 0-16,0 0-4 0,0-1-4 0,13 1 0 0,-13 0 0 16,0 6-4-16,0-5 0 0,0 5 0 0,0 2 0 0,0-9 0 15,0 10-4-15,0-3 4 0,0-6-4 0,13 7 0 0,-13 0 0 0,0 1-4 16,0-1 0-16,0 1-4 0,0-1 12 0,0 0-4 0,0 8 0 16,0-7 4-16,0 4 0 0,0-3-4 0,0 6 0 0,0-7 0 15,0 6 4-15,0 1-8 0,0-7 4 0,0 7 0 0,0-1-4 16,0-6 4-16,0 5 0 0,0 4-4 0,0-2 0 0,0 0 0 15,0 0 0-15,0 0 0 0,0 0 0 0,0-1 0 0,0 1 0 0,0 0 0 16,0 0 0-16,0 0 0 0,0 7 0 0,0-7 0 0,0 0-4 16,0 0 0-16,0 0 4 0,0 2 0 0,0-11-4 0,0 9 4 15,0-1-4-15,0 1 4 0,0 0-4 0,0-7 4 0,0 7 0 16,0 0 0-16,0-1 0 0,0-6 0 0,0 7 0 0,0-7-4 16,0 5 4-16,0 3 0 0,0-9 0 0,0 8 0 0,0 0 0 0,0-8 0 15,0 7 0-15,0-5 0 0,0 6 4 0,0 0-4 0,0-1 0 16,-13-6-4-16,13 8 0 0,0-2 0 0,0 1 0 0,0-8 8 15,0 7-4-15,0 1-4 0,0 0 4 0,0-7 0 0,0 7-4 16,0 0 0-16,0-8 4 0,0 8 0 0,0-7 0 0,0 7-4 16,0-9 4-16,0 2 0 0,0 0 0 0,0 6-4 0,0-7 0 15,0 1 0-15,0 5 0 0,0-4 4 0,0-1-4 0,0-2 4 0,0 2 0 16,0 0-4-16,0 6 0 0,0-7 4 0,0 1-4 0,0 7 0 16,0-8 0-16,0 0 0 0,0 9 4 0,0-10 0 0,0 9-4 15,0-7 0-15,0 8 0 0,0-10 0 0,0 10 0 0,0-10 0 16,0 8 4-16,0-6-8 0,0 0 4 0,0 7 0 0,0-9 0 15,0 9 0-15,0-7 0 0,0-1 0 0,0 8 0 0,0-7 4 0,0-1 0 16,0 0-4-16,0 8 0 0,0-7 0 0,0-2 0 0,0 9 0 16,0-7 4-16,0-1-4 0,0-1 4 0,0 10-4 0,0-8 0 15,0-1 0-15,0 1 0 0,0 7 4 0,0-9-4 0,0 3 0 16,0-3-4-16,0 1 4 0,0 1 0 0,0-1 0 0,0-1 4 16,0-5-4-16,0 6 0 0,0 1 0 0,0-1 0 0,0-8 0 0,0 9 0 15,0-2 0-15,0-5 0 0,0 4 4 0,0 4-4 0,0-9 0 16,0 7-4-16,0 0 4 0,0-7 0 0,0 7 0 0,0 1 0 15,0-1 0-15,0-7 0 0,0 6 0 0,0 2 0 0,0 0 4 0,0-9 0 16,0 9-4-16,0-3 0 0,0 4 0 0,0-2 0 16,0 1 0-16,0-1 0 0,0 0 0 0,0 1 0 0,0-9 0 0,0 17 0 15,0-18 0-15,0 10 0 0,0 7 0 0,0-8 0 0,0-1 0 16,0 3 0-16,0-2 4 0,0 1-4 0,0-2 0 0,0 2 0 16,0 0 0-16,0-2 0 0,0 9 0 0,0-7 0 0,0-1 0 15,0 0 0-15,13 1 0 0,-13-1 0 0,0 0 0 0,0 9 0 16,0-10 0-16,0 1 0 0,0 0 0 0,15 7 0 0,-15-5 0 0,0-1 0 15,0-1 0-15,0 0 0 0,0 0 0 0,0 1 0 0,0 7 0 16,0-8 0-16,0 0 0 0,0 0 4 0,0 0-4 0,13-6 0 16,-26 4 0-16,26 4 0 0,-13-2 0 0,0 1 0 0,0-9 0 15,0 9 0-15,0-10 0 0,0 11 0 0,0-10 0 0,0 9 0 16,0-9 0-16,13 0 0 0,-13 9 4 0,0-9-4 0,0 1 0 16,0 0 0-16,0 7 0 0,0-7 0 0,0 7-4 0,0-7 4 0,-13-1 0 15,13 9 0-15,0-8 0 0,13 6 0 0,-13 1 0 0,0-7 0 16,0 8 0-16,0 0 0 0,0-2 0 0,0 2 0 0,0-9 0 15,-13 9 0-15,13-1 0 0,0 2 0 0,0-4 0 0,0-5 4 0,13 7-4 16,-13 1 0-16,0-9 0 0,0 8 0 0,0-7 0 16,0 8 0-16,15 0 0 0,-15-9 0 0,0 8 0 0,0-7 0 0,0 7 0 15,0-7 0-15,0 7 0 0,0 2 0 0,13-11 0 0,-13 9 0 16,0 0 0-16,0-7 4 0,0 7-8 0,0-8 4 0,0 9 0 16,0-9 0-16,13 9-4 0,-13-7 8 0,0-2-4 0,0 0 4 15,0 0-4-15,0 1 4 0,0 0-4 0,0 0 0 0,0-1 0 16,0-7 0-16,15 0-4 0,-15 0 4 0,-15 8 0 0,15-8 0 0,0 0 4 15,0 0-4-15,0 0 0 0,0 0 0 0,0 0 0 0,0 0 4 16,0 0 0-16,0 0 0 0,0 0-4 0,0 0 0 0,0 0 0 16,0 0 4-16,0 0-24 0,0 0 16 0,0 0 0 0,0 0-8 0,0 0-16 15,0-8-16-15,0 8-12 0,0 0-24 0,0-7-24 16,0 7-28-16,0-8-56 0,0 0-44 0,-13 0 36 0,13-6 44 0,-13 7 24 16,-2-9 24-16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15.8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7C0F66E-3F51-41FE-B81E-60BE206DE894}" emma:medium="tactile" emma:mode="ink">
          <msink:context xmlns:msink="http://schemas.microsoft.com/ink/2010/main" type="inkDrawing" rotatedBoundingBox="1914,5353 2073,9359 1996,9362 1837,5356" shapeName="Other">
            <msink:destinationLink direction="with" ref="{7EFAE353-27F4-4BB6-8BED-132825C36F6F}"/>
          </msink:context>
        </emma:interpretation>
      </emma:emma>
    </inkml:annotationXML>
    <inkml:trace contextRef="#ctx0" brushRef="#br0">-5 9 43 0,'0'0'72'15,"0"-9"-8"-15,0 9-8 0,0 0-16 0,0 0-12 0,0 9-4 0,0-9 0 16,0 0-4-16,0-9 0 0,0 9-4 0,0 0 0 0,0 0 0 16,0-7 0-16,0 7 0 0,0 0 0 0,0 0 4 0,0 0 0 15,0-7 0-15,0 7 8 0,0 0 0 0,0 0 4 0,0 0 4 16,0 0 4-16,0 0 0 0,0 0 4 0,0 0-4 0,0 0 0 15,0 0 0-15,0 0 0 0,0 0-4 0,0 0 0 0,0 0 0 0,0 0 0 16,0 0-4-16,0 7-8 0,0-7 0 0,0 7 0 0,0-7-4 16,0 9-4-16,0-9 4 0,0 7-4 0,0 0 0 0,0 2 0 15,0 5 0-15,0-6 0 0,0 0-4 0,0 7 0 0,0 1 0 16,0-9 0-16,0 9 4 0,0-2 0 0,0 9 0 0,0-6 0 16,0-2 0-16,0 8-4 0,0-9-16 0,0 8 20 0,0 2 0 0,0 0-8 15,0-1 4-15,0 0-4 0,0 0 0 0,0-1 0 0,0 1 0 16,0 0 0-16,0 0 0 0,0 0-4 0,0 0 4 0,0 0-4 15,0 0 0-15,0 7 0 0,0-7 0 0,0 0 0 0,0-1 0 16,0 2-4-16,0-2 0 0,0 1 4 0,0 0 0 0,13-1-4 16,-13 2 0-16,0 0 4 0,0-1 0 0,0 0 4 0,0 8-4 15,0-9 0-15,0 1 0 0,0 0-4 0,0 0 4 0,0 8-8 0,0-8 8 16,0 7-4-16,0-6-4 0,0 5 4 0,0-6 4 0,0 8 0 16,0-8-4-16,0 7 0 0,0-7 4 0,0 6-8 0,0-5 4 15,0 7 0-15,0-8 0 0,0 8 4 0,0-8-4 0,0-1 0 0,0 10 0 16,0-9 0-16,0-1 0 0,0 1 0 0,0-1 0 15,0 2 0-15,0-1 4 0,0 0-8 0,0 0 4 0,0 0 0 0,13 0 0 16,-13-8-4-16,0 8 4 0,0-1 0 0,0 2 0 0,0-1 0 16,0-8 4-16,0 8-20 0,0 0 20 0,0 0 0 0,0-8-4 15,0 9 0-15,0-1 4 0,0-9-4 0,0 9 4 0,0-7-4 16,0 7 0-16,0-8-4 0,0 8 4 0,0-6 4 0,0 4-8 16,0-6 4-16,0 1 0 0,0-2 0 0,0 9 4 0,0-14-8 0,0 14 4 15,0-9 0-15,0 2 0 0,0-1 0 0,0 1 0 0,0-1 4 16,0 0-4-16,0 1 0 0,0-2 0 0,13 2 0 0,-13 1-4 15,0-4 4-15,0 3 0 0,0-1 0 0,0 8 0 0,0-7 0 16,0-2 0-16,0 1 0 0,15 2 0 0,-15 6 0 0,0-9 0 16,0 2 0-16,0-1 4 0,0 8-4 0,0-8 4 0,-15 1-4 15,30 6 0-15,-30-6 0 0,15 0 0 0,15-2 0 0,-15 9 0 0,0-7 0 16,0-2 0-16,0 1-4 0,0 2 4 0,13-2 0 0,-13 0 4 16,0 0-4-16,0 1 0 0,13-1-4 0,-13 0 4 0,0 2 0 15,0-4 0-15,15-4 0 0,-15 7 4 0,0-2-4 0,0 1 0 16,0 1-20-16,0-9 24 0,0 9-4 0,0-1 4 0,0 0 0 15,0 1 0-15,0-2 0 0,0 2-4 0,0 1 4 0,0-4-8 0,0 3 4 16,0-9 0-16,0 9 0 0,0-1 0 0,0 1 0 0,0-1 0 16,0 1 0-16,0-1 4 0,0-1 0 0,0-5-4 0,0 5-4 15,0 2 4-15,0-1-4 0,0 0 0 0,0 1 4 0,0-1-4 16,0 0 8-16,0 0-4 0,0 1 0 0,0 0 0 0,13-8 4 16,-13 7 0-16,0-1-12 0,0 2 12 0,0-2-4 0,0-5 4 0,0 6-8 15,0 0 8-15,13 1-4 0,-13-1 0 0,0 0 0 0,0 0 0 16,0 1 0-16,0-9 0 0,0 10 0 0,0-4 0 0,0 3 0 15,0 7 0-15,0-16 0 0,0 8 0 0,0 1-4 0,0 0 4 0,0-1 0 16,15-7 4-16,-15 7-4 0,0 0 0 0,0 1 0 16,13-9-4-16,-13 9 4 0,0-9 4 0,0 9-4 0,13-2 0 0,-13-6 0 15,0 7 0-15,0-7-4 0,0 8 4 0,0-9-4 0,0 9 4 16,0-8 0-16,0 7 4 0,0-8-4 0,0 0 4 0,0 9-8 16,0-9 4-16,0 2 0 0,0-2 0 0,0-1 0 0,0 3 0 15,0-1 0-15,0-8 0 0,0 7 0 0,0-7 0 0,0 8 0 16,0-8 4-16,0 0-8 0,0 8 8 0,0-8-8 0,0 0 8 15,0 0-4-15,0 0 0 0,0 0 0 0,0 0-4 0,0 0-4 0,0 0 0 16,0 0-8-16,0 0-8 0,0 0-12 0,0 0-16 0,0 0-16 16,0 0-16-16,0 0-24 0,0 0-20 0,0 0-32 0,0 0-68 15,0-8 4-15,0 8 44 0,0-8 32 0,0 8 32 0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17.6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098A99-7880-4892-A216-F80EDA1664FB}" emma:medium="tactile" emma:mode="ink">
          <msink:context xmlns:msink="http://schemas.microsoft.com/ink/2010/main" type="inkDrawing" rotatedBoundingBox="7462,5007 7858,9512 7704,9525 7308,5021" semanticType="callout" shapeName="Other">
            <msink:sourceLink direction="with" ref="{7AA504F7-79CE-4228-A6CA-EAAACE923118}"/>
            <msink:sourceLink direction="with" ref="{E2B41017-590F-4FC7-94DB-16196E033BCD}"/>
          </msink:context>
        </emma:interpretation>
      </emma:emma>
    </inkml:annotationXML>
    <inkml:trace contextRef="#ctx0" brushRef="#br0">24-1 15 0,'0'0'88'0,"0"0"-16"0,0 0-4 0,0 0-28 0,0 0-4 15,0 0-4-15,0 0 0 0,0 0-4 0,0 0 0 0,0 0-4 16,0 0-4-16,0 0 0 0,0 0 4 0,0 0 0 0,0 0 0 16,0 0 0-16,0 0 0 0,0 0 4 0,0 0 0 0,0 0 4 0,0 0 8 15,0 0-4-15,0 0 4 0,0 0 8 0,0 0-4 0,0 0 0 16,0 0-8-16,15 0 8 0,-15 0-4 0,0 0 0 16,0 9-4-16,0-9 0 0,0 8-4 0,0-8 12 0,0 6-8 0,0 2 0 15,0 7 0-15,0-6-4 0,0 5-4 0,0 2 0 0,0-1-4 16,0 0-4-16,0 9 0 0,0-10 0 0,0 9-4 0,0-7 4 15,0 8-4-15,0-2-4 0,0 0 0 0,0-6-16 0,0 7 16 16,0 0 0-16,0 0 0 0,0-9-4 0,0 9-4 0,0-7 0 16,0 7 4-16,0-8 0 0,0 8-4 0,0 0 0 0,0-7 4 0,0 7-4 15,0 0 0-15,0-9 0 0,0 9 0 0,0-1 0 0,0 2 0 16,0 0 0-16,0-1-4 0,0 0 4 0,0 0 0 0,0-1 0 16,0 9-4-16,0-8 0 0,0-1 4 0,0 10 0 0,0-9-4 0,0-2 0 15,0 12 0-15,0-11 0 0,0 0 0 0,0 1 0 16,0 8 0-16,0-9 4 0,0 1 0 0,0 0-4 0,0 8 0 0,0-8 0 15,0 0 0-15,0 0 0 0,0 7 0 0,0-7 0 0,0 8 0 16,0-8 0-16,0 8 0 0,0 0 0 0,0-1 4 0,0-7-4 16,0 7 0-16,0 1 0 0,0 0 0 0,0-1 0 0,0 1 0 15,0-9 0-15,0 9 0 0,0-1 0 0,0-6 0 0,0-1-4 16,0 7 4-16,0-6 0 0,0-2 4 0,13 1-4 0,-13 0-4 16,0 0 4-16,0 0 0 0,13 0 0 0,-13 2 0 0,0-12 0 0,0 10 4 15,15 0-4-15,-15 0-4 0,0 0 4 0,0 0 4 0,0-8-8 16,0 8 4-16,13-1 0 0,-13 2 0 0,0-8-8 0,0 6 12 15,13 1-4-15,-13-8 0 0,0 10 4 0,0-12-8 0,0 10 4 16,15 0 0-16,-15-8-4 0,0 9 8 0,13-8 0 0,-13 6-4 16,0-7 0-16,13 8-4 0,-13-9 4 0,0 10 0 0,13-8 0 0,-13 7 0 15,15-9-4-15,-15 9 4 0,0-7 0 0,0 7 4 0,13-8-4 16,-13 8 4-16,0-7-4 0,13-1 0 0,-13 7-4 0,0 1 0 16,0-7 8-16,0 7-4 0,0-8 0 0,0 8 0 0,0 0 0 0,15-7-4 15,-15 7 4-15,0 0 0 0,0-9 0 0,0 9 0 0,0 0 0 16,13-7 0-16,-13 7 0 0,0-8 0 0,0 8 4 0,12-7-4 15,-12 7 0-15,16-9 0 0,-16 2 0 0,0 7 0 0,0-9 0 16,0 10 0-16,13-9 0 0,-13-1 0 0,0 3-4 16,0 6 8-16,0-8-4 0,12 0 0 0,-12 2 0 0,0-4 0 0,0 3 4 15,13 0-8-15,-13-2 4 0,0-6 0 0,16 8 0 0,-16-1-4 16,0-1 4-16,0 3 0 0,0-3 0 0,12-5-4 0,-12 5 4 16,0 2 0-16,0-10 0 0,0 11 0 0,0-10-4 0,0 9 0 0,0-9 4 15,13 9 0-15,-13-9 0 0,0 8 4 0,0-6 0 0,0 6-4 16,0-7 0-16,0 6 0 0,0-5 0 0,-13 5 0 0,13 2 0 15,13-9 0-15,-13 9 4 0,0-1-4 0,0 0 0 0,0 1 0 16,0 7 0-16,0-8 0 0,0 0 0 0,0 0 0 0,0 2 0 16,0 5 0-16,0-8 0 0,0 2 0 0,0 6 0 0,0-5 0 0,0-2 0 15,0 8 0-15,0-8-4 0,0 0 4 0,0 8 4 0,0-6-4 16,0-4 0-16,0 3 0 0,0 7 0 0,0-7 0 0,0-1 0 16,0 0 4-16,0 1-4 0,0-1 4 0,0 0 0 0,0 7-8 15,0-6 0-15,0 0 8 0,0-2-4 0,0 2 0 0,0-1 0 16,0 0-16-16,0 2 16 0,0-3 0 0,0 2 4 0,0-8 0 0,0 7-4 15,0-1 4-15,0 2-8 0,0-9 8 0,0 9-4 0,0-1 0 16,0 0 4-16,0-7-4 0,0 7 0 0,0 1 0 0,0-9 0 16,0 8 0-16,0-6 0 0,0 5 0 0,0-5 0 0,0 5 0 0,0-5 0 15,0-2 0-15,0 0 0 0,0 0-4 0,0 2 0 16,0-2 4-16,0 0 0 0,0-7 0 0,0 9 0 0,0-9 0 0,0 0 0 16,0 8 0-16,0-8 4 0,0 0 0 0,0 0-4 0,0 0-4 15,0 0 0-15,0 0-4 0,0 0 0 0,0 0-8 0,0 0-8 16,0-8-16-16,0 8-12 0,15 0-8 0,-15-9-20 0,0 2-20 0,0 0-20 15,0-2-16-15,0-5-36 0,0-2-68 0,0-7 28 0,0 0 44 16,0 1 24-16,0-17 28 0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19.0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78B181-6D5A-4F34-A35C-373F2B329469}" emma:medium="tactile" emma:mode="ink">
          <msink:context xmlns:msink="http://schemas.microsoft.com/ink/2010/main" type="inkDrawing" rotatedBoundingBox="10805,2777 10860,8014 10779,8015 10724,2778" semanticType="10" shapeName="Other">
            <msink:sourceLink direction="with" ref="{7EFAE353-27F4-4BB6-8BED-132825C36F6F}"/>
            <msink:sourceLink direction="with" ref="{7AA504F7-79CE-4228-A6CA-EAAACE923118}"/>
          </msink:context>
        </emma:interpretation>
      </emma:emma>
    </inkml:annotationXML>
    <inkml:trace contextRef="#ctx0" brushRef="#br0">174 13 67 0,'-13'0'80'0,"13"-7"-8"0,-15 7-4 0,15-7-24 16,0 7 0-16,-13 0 0 0,13 0-4 0,0 0 0 0,-13 0 0 15,13 0-4-15,0 0 0 0,0 0 4 0,0 0 0 0,0 0 0 16,0 0-4-16,0 0 8 0,0 0-8 0,0 0 0 0,-15 0 4 16,30 0 0-16,-15 0-12 0,0 0 4 0,0 0-8 0,0 0-4 0,0 0 4 15,0 0 4-15,0 0 0 0,0 0 0 0,0 7 0 0,0-7-4 16,0 7 4-16,0 1 4 0,0-8-8 0,0 7 0 0,0 9 0 15,0-9 0-15,0 9-4 0,0 0 8 0,0-2-8 0,0 9 0 0,0 0 0 16,0 0 0-16,0 0 0 0,0 8-4 0,0-8 4 16,0 8-4-16,0-2 0 0,0 2 0 0,0 0-4 0,0 0 0 0,0-1-4 15,0 9 0-15,0-9 0 0,0 8 0 0,0-7 0 0,0 7-4 16,0-8 4-16,0 10-4 0,0-11 0 0,0 9-4 0,0 1 0 16,0-9 8-16,0 9-4 0,0-1-4 0,0 0 0 0,0 0 4 0,0 1 0 15,0-1-4-15,0 8 4 0,0-8-4 0,0 0 0 0,0 1-20 16,0 6 28-16,0-6-4 0,0-2 0 0,0 2 0 0,0-1-4 15,0 8 4-15,0-16-4 0,0 16 4 0,0-7-4 0,0-9 4 16,0 16-8-16,0-15 4 0,0 6 0 0,0 2-4 0,0-1 4 16,0 1 0-16,0-10 0 0,0 11 0 0,0-3 0 0,0-6 0 15,0 8 0-15,0-2-4 0,0-5 4 0,0 5 0 0,0 2 4 16,0-7-4-16,0 4 4 0,0-4-4 0,0 5 0 0,0 2 0 16,0-9 0-16,13 1 0 0,-13 6 0 0,0-4 0 0,0-4 4 0,0 2-4 15,0-1 0-15,13 0 0 0,-13 2 0 0,0-2-4 0,0 0 4 16,0 1 0-16,0-8 4 0,0 7-4 0,0 2 0 0,0-9 0 15,0 7 0-15,0 0 0 0,0-6 4 0,0 6-4 0,0 0 0 16,0-7 0-16,0 8 0 0,0-8 0 0,0 7 0 0,0-6 0 16,0-2 0-16,0 8 0 0,0-8 0 0,0 2 4 0,0 0-4 0,0-1 0 15,0 0 0-15,0 0 0 0,0 0 0 0,0 0 0 0,0 0 0 16,0-10 0-16,0 11 4 0,0 0-8 0,0-1 8 0,0-6-8 16,0 3 4-16,0 3 0 0,0 0 0 0,0 0 4 0,0-1-4 15,0 2 0-15,0-8 0 0,0 6 0 0,0 1 0 0,0 0 0 16,0 0-4-16,0 0 4 0,0 0 0 0,0 2-4 0,0-4 8 15,0 3 0-15,0-1-4 0,0-2 0 0,0 1 0 0,0-5 0 0,0 6 0 16,0-8 0-16,0 8 0 0,0-7 0 0,0 7 0 0,0-8 0 16,0 0 0-16,0 8 0 0,0-7 0 0,0-3 0 0,0 4 0 15,0-2 0-15,0 1 0 0,0-1 0 0,0-1-4 0,0 3 4 16,0-3 0-16,0 2 4 0,0 0-4 0,0-2 0 0,0 2 0 16,0-1 0-16,0 2 0 0,0-3 4 0,0 1-4 0,0 1 0 0,0-2 0 15,0 1-4-15,0 9 4 0,0-8-4 0,0-2 4 0,0 9 0 16,0-7 0-16,0-1 0 0,0 8 0 0,0-8 0 0,0 9 0 15,0-10 4-15,0 9 0 0,0-7-4 0,0 0 0 0,0 5 4 16,0-5-4-16,0 0 0 0,0 5-4 0,0-4 4 0,0-2 0 16,0 8 0-16,0-8 0 0,0 8 4 0,0-7-8 0,0 7 4 0,0-9 0 15,0 10 0-15,0-9-4 0,0 8 4 0,0-1 0 0,0-6-4 16,0 7 4-16,0 0 0 0,0-8 4 0,0 8-4 0,0-8 0 16,15 9 0-16,-15-10 0 0,0 1 0 0,0 2-4 0,13-3 4 15,-13-5 4-15,13 5-4 0,-13-5 0 0,0 5 0 0,13-6 0 16,-13 7 0-16,0-7 0 0,15 0-4 0,-15 7 8 0,0-7-4 15,0-1 0-15,0 1 0 0,13-1 0 0,-13 2 0 0,0-2 0 0,0 0-4 16,0-7 0-16,0 9-4 0,0-9-8 0,0 0-20 0,0 0-24 16,0 0-28-16,-13-9-24 0,13 2-36 0,-15 0-40 0,15-9-80 15,-13 1 36-15,13-8 40 0,-13 0 40 0,0 0 28 0,-2-7 28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37.0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748-419 23 0,'0'0'80'16,"13"0"-12"-16,-13 0 0 0,0 0-32 0,0 0-4 0,0 0-4 0,15 7-4 16,-15-7 0-16,0 7-8 0,13-7 4 0,-13 7-8 0,13 2 0 15,-13 7 0-15,0-9 0 0,15 2-4 0,-15 5 0 0,13 1-4 16,-13 0 0-16,13 8 4 0,-13-8-8 0,15 8 4 0,-15-7 0 0,0 7-4 15,13-6 0-15,-13 3 0 0,0-3-4 0,0-2 0 16,13 7-12-16,-13-6 4 0,0-9-12 0,0 7-20 0,0 3-40 16,0-9-36-16,0-1 8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20.9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AA504F7-79CE-4228-A6CA-EAAACE923118}" emma:medium="tactile" emma:mode="ink">
          <msink:context xmlns:msink="http://schemas.microsoft.com/ink/2010/main" type="inkDrawing" rotatedBoundingBox="1725,3966 10518,1718 11123,4083 2330,6331" semanticType="enclosure" shapeName="Other">
            <msink:destinationLink direction="with" ref="{63098A99-7880-4892-A216-F80EDA1664FB}"/>
            <msink:destinationLink direction="with" ref="{FE78B181-6D5A-4F34-A35C-373F2B329469}"/>
          </msink:context>
        </emma:interpretation>
      </emma:emma>
    </inkml:annotationXML>
    <inkml:trace contextRef="#ctx0" brushRef="#br0">-15 2611 55 0,'0'-9'80'16,"0"3"-8"-16,0 6-8 0,0-8-28 0,0 8-4 0,0-9 0 0,0 9-4 15,0 0-4-15,0 0 0 0,0 0 0 0,0-7 0 16,0 7-4-16,0 0 0 0,0 0 0 0,0-7-4 0,0 7 4 0,0 0 4 16,0 0-8-16,0 0 4 0,0-9 0 0,0 9 0 0,15-7 4 15,-15 7 0-15,0-7 4 0,13 7-4 0,-13-8 0 0,13 8 0 16,-13 0 4-16,15 0 0 0,-15-8-4 0,13 8 8 0,0 0-4 0,0 0 0 15,2 0-4-15,-2 0-4 0,0 0-12 0,15 0 12 0,-15 0 0 16,15-7 0-16,-2 7-8 0,-11 0 4 0,11-8-4 0,15 8-4 16,-13-8 4-16,-3 8 0 0,16-8-4 0,-13 1 0 0,13 7-4 15,-15-8 0-15,15 0 4 0,0 1-4 0,0 7 0 0,0-7 0 16,0-2 0-16,0 9 0 0,0-7 0 0,0 7 0 0,13-7 0 0,-13-2-4 16,0 9 4-16,0-7 0 0,0 7 0 0,13-7-4 0,-13 7 4 15,0-9 0-15,13 9 0 0,-13-8 0 0,0 2 4 0,13 6-4 16,-13-8 4-16,13 8 0 0,-13-8 0 0,13 1 0 0,-13 7 0 15,12-9-4-15,-12 9 4 0,0-7 0 0,13 7-4 0,-13-7 0 16,0-1 0-16,0 8-4 0,0-8 0 0,0 8 4 0,0-6 0 0,-2 6 0 16,2-9-4-16,0 9 0 0,0 0 0 0,0-7 0 15,0-1 4-15,-13 8-4 0,11-8 0 0,2 8 0 0,0-6 4 0,0 6-8 16,0-10 8-16,0 10-4 0,0-7 4 0,0 7-4 0,0-7 4 16,0 7 0-16,0-9-8 0,-2 2-12 0,2 7 16 0,-1-7 4 15,1 7-4-15,0-7 4 0,0 7-4 0,13 0 0 0,-13-9 4 0,0 9-4 16,0 0 0-16,0 0 0 0,0-7 0 0,0 7 0 0,-2 0 0 15,2 0 4-15,0 0-4 0,0 0 0 0,0 0-4 16,0 0 4-16,-13 0-4 0,11 0 4 0,2 0 0 0,0 0 0 0,-13-7 0 16,13 7 0-16,-15-10 0 0,15 10 0 0,0-6 0 0,-13-2 0 15,13 8 0-15,-15-8 0 0,15 1 0 0,-13-2 0 0,13 3 4 16,-15 6 0-16,14-8-4 0,-11 0 0 0,-4 8 4 0,16 0-4 0,-13 0 0 16,0-7 0-16,11 7 0 0,-11 0-4 0,0 0 4 0,-2 0 4 15,2 0-8-15,13 0 8 0,-15 0-4 0,2 0 0 0,0 0 0 16,-2 0 0-16,2 0 0 0,13 0 0 0,-28-7 0 0,15-2 4 15,-2 9-4-15,2 0 0 0,-2-7 0 0,2-1-4 0,0 8 4 16,-15-8 0-16,15 2-4 0,-2 6 4 0,-13-8 4 0,15-1-4 0,-15 9 4 16,2-7-20-16,11 7 20 0,-11 0-4 0,-2 0 8 0,13-7-8 15,-11 7 0-15,-2 0 0 0,0 0 0 0,2 0 0 0,-2 0-4 16,0 0 4-16,2 0 0 0,-2 0 0 0,-13 0 0 0,13 0 0 16,0 0 4-16,2 0-4 0,-15 0 0 0,13 0 0 0,-13 0 0 15,13 0 0-15,-13 0 4 0,15 0 0 0,-15 0-4 0,0 0 0 0,13 0 0 16,-13 0 0-16,0 0-4 0,0 0 4 0,0 0 0 15,0 0 0-15,0 0 0 0,0 0 0 0,0 0 0 0,0 0 0 0,0 0 0 16,0 0 0-16,0 0 0 0,0 0 0 0,0 0 0 0,0 0 0 16,0 0 4-16,0 0-4 0,0 0 0 0,0 0 4 0,0 0 0 15,0 0-4-15,0 0 4 0,0 0 4 0,0 0 4 0,0 0 0 0,0 0 4 16,0 0 0-16,0 0-4 0,0 0 4 0,0 0-4 0,0 0 4 16,0 0-4-16,0 0 0 0,0 0 0 0,0 0 0 0,0 0 0 15,0 0 0-15,0 0 0 0,0 0-8 0,13 0 4 0,-13 0 4 16,0 0-20-16,0 0 24 0,15 0 0 0,-15 0-8 0,13 0 4 15,-13 0-4-15,0-9 0 0,13 9 0 0,0-7 4 0,-13 0-8 0,15 7 0 16,-2-9 0-16,-13 2 0 0,13 1 0 0,2-5-4 0,-2 11 4 16,-1-14 0-16,4 7-4 0,-16-1 4 0,13 0-8 0,-1 1 4 15,1-1 0-15,3 0 0 0,-4 1 4 0,1 0-8 0,2-2 12 16,-2 2-8-16,15-9 4 0,-15 8 0 0,0-7 0 0,15 8 0 16,-15-9 0-16,15 2-4 0,-2-8 4 0,2 5 0 0,0-6 0 15,-2 8-4-15,15-8 4 0,0 0 0 0,0-1 0 0,0-5 0 0,0 6-4 16,0-8 4-16,-2 8 0 0,2-7 4 0,15 0-8 15,-17 8 4-15,2-11 0 0,15 10 0 0,-17-6 0 0,2 5-4 0,0-7 0 16,0 9 0-16,0-2 0 0,0-6 0 0,-13 7 0 0,11 0 0 16,-11-8 0-16,13 8 0 0,0 0 0 0,-13-7 0 0,-3 7 0 15,16-8 0-15,-13 8 0 0,13-7-4 0,-15 7 4 0,15 0-16 0,-13-7 20 16,13 7 0-16,-15-2 0 0,2-4 0 0,13 6-4 0,-15 1 4 16,15-2-4-16,-13 1 4 0,13 0 0 0,-15 0-4 0,15 1 0 15,-13-1 4-15,13-1-4 0,-15 9 4 0,15-7-8 0,-13-2 8 16,-2 1-4-16,15 8-4 0,-13-8 4 0,13 8 0 0,-15-10 4 15,2 12-4-15,13-10 4 0,-13 7-4 0,-2 2 0 0,15-2 0 0,-13-7 0 16,-2 8 4-16,2-1-4 0,-3 1 0 0,4 7-4 0,-17-7 0 16,17 1 4-16,-1 6 0 0,-15-8 4 0,12 9-4 0,-10-9 0 15,-2 9 0-15,15-9 0 0,-15 9 0 0,0-9 0 0,2 9-4 16,-2-1 8-16,0-9-4 0,0 11 0 0,2-2 0 0,-2 1 4 16,0-1-8-16,-13 1 8 0,15-2 0 0,-2 2-4 0,0 0 0 0,-13-2-4 15,0 9 4-15,15-6 4 0,-15 6-4 0,0 0 0 0,0-8 8 16,13 8-8-16,-13 0 4 0,0 0 0 0,0 0-4 0,0 0 4 15,0 0-4-15,0 0 0 0,0 0 0 0,0 0 0 0,0-9 4 16,0 9-4-16,13 0 4 0,-13 0-8 0,0-7 4 0,13 7 0 16,-13-7 4-16,15-2-8 0,-2 9 0 0,-13-7 8 0,13 0-8 15,2-1 8-15,-2 0-4 0,-13 8 0 0,13-7-4 0,2-1 4 0,-15 0-8 16,13 8 4-16,0-7 0 0,-13 7-8 0,0-8-24 0,0 8-20 16,13 0-32-16,-26 0-28 0,13 0-36 0,0 0-32 0,-13-6-68 15,0 6-12-15,-15 6 48 0,15-6 40 0,-15 0 32 0,0 0 28 16</inkml:trace>
    <inkml:trace contextRef="#ctx0" brushRef="#br0" timeOffset="1936.3643">-177 2465 7 0,'0'0'88'0,"0"0"-12"0,0 0-4 0,0 0-28 0,0 0-4 16,0 0-8-16,0 0-4 0,0 0 0 0,0 0 0 0,0 0 0 0,0 0 0 15,0-7 4-15,0 7-4 0,0 0 4 0,13-9 0 0,-13 9 0 16,0-7 4-16,13 0 0 0,-13-2 4 0,15 2-4 0,-15 0 0 16,13-10 0-16,0 11 4 0,2-10 0 0,-2 0-4 0,0 2-4 15,15-2 0-15,-15 1 0 0,15 0-4 0,-2-9-4 0,2 1-4 16,-2 2-4-16,2-2 0 0,13-9-4 0,0 2 0 0,0-1 0 0,0 2 0 16,0-11-4-16,-3 10-4 0,19-8 4 0,-17-8 0 15,14 7-4-15,0 2 0 0,-13-2 4 0,13-7-4 0,-13 8 0 0,13-1-4 16,-13-6 4-16,13 8-4 0,-13-11 4 0,13 11-4 0,-13-3 4 15,0 3 0-15,0 0-4 0,0-3 4 0,0 3-4 0,-13 6 0 16,11-7 0-16,2 7 0 0,-13-7 0 0,13 8 0 0,-15-9 4 0,2 10-4 16,13-3 0-16,-13-7-4 0,11 9 4 0,-11 0 0 0,0-1 0 15,13 0 0-15,-16 1 4 0,4-1-8 0,12 1 4 0,-16 7 0 16,3-8 0-16,13 8-4 0,-15-7 4 0,2 7 4 0,0-1-8 16,13 2 4-16,-15 7 0 0,2-9 0 0,-2 8 0 0,2-6 4 15,-15 7-4-15,15 0 0 0,-2-1 0 0,-11 10 0 0,11-11 0 16,-11 3 0-16,-2 5 0 0,0-5 0 0,2 5 0 0,-2 2 0 0,0-8 0 15,0 7 0-15,-13 1 0 0,15-1-16 0,-2 0 20 0,-13-1 0 16,0 3 0-16,13-2 0 0,-13 0-4 0,0 8 0 0,15-7 4 16,-15-1-4-16,0 8 4 0,0-8-4 0,13 1 0 0,-13 7 0 15,0-8 0-15,0 0 4 0,0 8-4 0,0 0 4 0,13-6-4 16,-13 6 0-16,0 0 4 0,0 0-4 0,0 0 4 0,0 0 4 16,0-8-4-16,0 8 0 0,0 0 4 0,0 0 0 0,0 8 4 15,0-8 0-15,0 0 0 0,0 0 0 0,0 0-4 0,0 0 0 0,0 0 0 16,0 0 0-16,0 0 0 0,0 0 4 0,0 0-4 0,0 0-4 15,0 0 0-15,0 0 4 0,0 0-4 0,0 0 4 0,0 0-4 16,0 0 4-16,0 0-4 0,0 0 0 0,0 0-4 0,0 0 4 0,0 0 0 16,0 0 0-16,0 0 0 0,0 0 0 0,0 0 0 15,0 6 4-15,0-6-4 0,0 0 0 0,0 0 0 0,0 8 0 0,0-8 0 16,0 0 0-16,0 8 0 0,0-8 0 0,0 7-4 0,0-7 0 16,0 8 0-16,0-8 0 0,0 8 4 0,0-8-4 0,15 0 0 15,-15 0 4-15,13 0 0 0,-13 0 0 0,13 0 0 0,0 0 4 0,2 7-4 16,-2-7 8-16,15-7-4 0,-15 7-4 0,15 0 4 0,-15-8 0 15,13 8 0-15,2-8-4 0,0 8 8 0,13-7-8 0,-15-1 4 16,2 8-8-16,13-8 4 0,0 2-4 0,-15-2 0 0,15-1 4 16,0 2 0-16,12 0 0 0,-12 7-4 0,0-9 4 0,0 2-4 15,13 0 4-15,-13-2 0 0,13 2-4 0,-13 7 0 0,13-7 4 0,-13-1-4 16,13 8-4-16,-13-8 4 0,15 8 0 0,-17-7 4 0,17 7-8 16,-15 0 8-16,13 0-4 0,-13 0 4 0,13 0-4 15,-13 0 0-15,0 0 0 0,13 0 0 0,-13 0 4 0,13-8-4 0,-13 8 4 16,0 0-4-16,13 0 0 0,-13-8-4 0,12 8 4 0,1-9 0 15,-13 9 0-15,13-6 0 0,2-2 0 0,-15 1 0 0,13 7 4 16,0-8-4-16,-13 1 0 0,13-9 0 0,0 16 0 0,2-7 0 0,-2-2 0 16,-13 3-12-16,13-2 20 0,0-1-4 0,-13 9 0 0,13-7-4 15,-13 7 4-15,13-7-4 0,-13 7 4 0,0 0-4 0,0-9 4 16,0 9-4-16,0 0 0 0,0 0 0 0,0 0 4 0,-3 0-4 16,3 0 4-16,-13 0-4 0,13 9 0 0,0-9 0 0,0 0 4 15,-15 0 0-15,15 0 0 0,-13 0 4 0,13 0 0 0,0 0 0 0,0 0 4 16,-15 0 0-16,15 0-4 0,0 0 0 0,-13 0-4 15,11 0 8-15,2 0-4 0,0 0 0 0,0-9 0 0,-13 9 0 0,13 0-8 16,0-7 4-16,-2 7-4 0,2-7 4 0,-13 7-4 0,13-8 4 16,0 8 4-16,-15-8-4 0,15 8-4 0,-13-7 0 0,13-1 0 15,-16 8 0-15,16-8 0 0,-12 8 0 0,-1-7 4 0,-3 7-4 16,16 0 4-16,-13 0 0 0,-2 0-4 0,2 0 4 0,-2 0-8 0,2 0 4 16,-15 0 0-16,15 0 4 0,0 0-4 0,-2 0 0 15,2 0-4-15,-15 0 4 0,15 0 0 0,-2 0 0 0,2-8 4 0,-2 8 0 16,2 0-24-16,0-6 24 0,-2-5 0 0,2 11 0 0,13-6 0 15,-15 6-4-15,2-7 0 0,13-1 4 0,-15 0 0 0,2 1 0 16,13-2 0-16,-13 2 0 0,11 7 0 0,-11-7-4 0,13 0 4 0,-13-1 4 16,-2 8-4-16,2-8 0 0,13 8 0 0,-15-7-4 0,2 7 0 15,-15 0 4-15,15 0-4 0,-3-9 4 0,4 9-4 0,-17 0 4 16,17 0 0-16,-17 0-4 0,4 0 4 0,-3 0 0 0,12 0 0 16,-10 0 0-16,-2 0 0 0,0 9 4 0,2-9 0 0,-2-9 0 15,0 9-4-15,2 0 0 0,11 0 0 0,-13 0-4 0,2 0 0 0,-2 0 0 16,0 0 0-16,15 0 0 0,-15-7 0 0,2 7 0 0,11 0 0 15,-13-9 0-15,2 9 0 0,11-7 0 0,-11 7 0 0,-2 0 0 16,0-7 0-16,2 7 0 0,-2-8 0 0,0 8 0 0,0 0 0 16,2-7 0-16,-2 7 0 0,0 0 0 0,-13 0 0 0,15 0 0 15,-15 0 0-15,13 0 0 0,-13 0 0 0,0 0 0 0,0 0 0 0,13 0 0 16,-13 7 0-16,0-14 0 0,0 7 0 0,0 0 0 0,0 0 0 16,0 0 0-16,0 0 0 0,0 0 0 0,0 0 0 0,0 0 0 15,0 0 0-15,0 0 0 0,0 0 0 0,0 0 0 0,0 7 0 0,0-7 0 16,0 0 0-16,0 0 0 0,0 0 0 0,0 0 0 15,15 0 0-15,-15 0 0 0,0 0 0 0,0 0 0 0,0 0 0 0,0 0 0 16,0 0 0-16,0 0 0 0,-15 0 0 0,15 0 0 0,0 0 0 16,0 0 0-16,0 0 0 0,0 0 0 0,0 0 0 0,0 0 0 15,0 0 0-15,0 0 0 0,0 0 0 0,0 0 0 0,0 0 0 16,0 0 0-16,0 0 0 0,0 0 0 0,0 0 0 0,0 0 0 16,0 0 0-16,0 0 0 0,0 0 0 0,0 0 0 0,0 8 0 0,-13-8 0 15,13 0 0-15,0 7 0 0,-13-7 0 0,13 0 0 0,0 7 0 16,-15 2 0-16,15-9 0 0,-13 7 0 0,13-7 0 0,-13 9 0 15,13-2 0-15,-15-7 0 0,15 0 0 0,-13 0 0 0,13 8-4 16,0-8-140-16,-13 0-60 0,0 0-80 0,-2 0-64 0,2 0 60 16,0 0 56-16,-2 0 44 0,-11 0 36 0,11 0 24 0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25.3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2EBC072-21B7-4CA8-ABF9-31281C327146}" emma:medium="tactile" emma:mode="ink">
          <msink:context xmlns:msink="http://schemas.microsoft.com/ink/2010/main" type="inkDrawing" rotatedBoundingBox="1045,13954 10287,11967 10910,14865 1668,16852" rotationAngle="-659014752" semanticType="callout">
            <msink:sourceLink direction="with" ref="{95CDEE8C-D7C5-4D2B-9948-D29589CBF53F}"/>
            <msink:sourceLink direction="with" ref="{BFAB723A-1596-4F7B-AF3E-7DF70A0F8908}"/>
          </msink:context>
        </emma:interpretation>
      </emma:emma>
    </inkml:annotationXML>
    <inkml:trace contextRef="#ctx0" brushRef="#br0">-2745 2824 47 0,'0'7'76'0,"0"-7"-16"0,-15 8-4 0,15-8-20 0,0 0-4 0,0 0 0 15,0 0 0-15,0 0 0 0,0 0 0 0,15 0 0 0,-15 0 4 0,0 0 0 16,-15 0 0-16,15 0 8 0,0 0 0 0,0 0 0 16,0 0 0-16,0 0 4 0,0 0 4 0,0 0-4 0,0 0 0 0,0 0-8 15,0 0 0-15,0 0-12 0,0 0 4 0,0 0 0 0,0 0-4 16,0 0 4-16,15-8-4 0,-15 1 0 0,0-1 4 0,0 2-4 15,13-5-4-15,-13-2 4 0,13 4-4 0,0-5 8 0,-13-2-4 16,15 2-4-16,-2-10 0 0,0 9 4 0,15-8-4 0,-15 0 4 16,15 0-4-16,-15-1-4 0,15 3-4 0,-15-2 4 0,15 0-4 0,-2-8 0 15,2 8-8-15,-2-7 0 0,2-2 4 0,0 2-8 0,-2 0 4 16,15-1 0-16,-13 0-4 0,13-7 0 0,-15 8-4 0,15-9 4 16,0 1 0-16,0 7 0 0,0-7 0 0,0-1 0 0,0 2-4 15,0-2 0-15,0 1 4 0,-2 9-4 0,2-11 0 0,0 3 0 16,0 5 0-16,0 2 4 0,0-8-4 0,0 8-4 0,0-2 4 0,-16 2 0 15,16-1 0-15,-13 1 0 0,13 7 0 0,-15-7 4 0,2-2-4 16,13 9 4-16,-15-7 0 0,2 7-4 0,13-8 0 0,-13 8-4 16,-2-7 4-16,2 6 4 0,-2 2-4 0,2-8 0 0,0 8 0 15,-2-2 0-15,2 0 4 0,-2 1-4 0,2 2 0 0,0 5 0 16,-15-7 0-16,15 7 0 0,-2-6 4 0,2 6-8 0,-15-1 4 16,15 4 0-16,-15-3 4 0,15 2-8 0,-15-2 4 0,0-7 4 0,15 16-4 15,-15-9 4-15,15-7-4 0,-15 15 4 0,0-7 0 0,15-8-4 16,-15 15 4-16,15-15-4 0,-15 9 0 0,15-3 4 0,-15 2-4 15,15 1 0-15,-15-2 4 0,13 1-4 0,-11 1 4 0,11-3-4 0,-11 2 0 16,-2-1 4-16,15 2-8 0,-15-1 4 0,-1 7 4 16,17-8-4-16,-17 0 4 0,1 9-4 0,3 0 0 0,-16-1 0 0,12 0 0 15,1 1 0-15,-13-1 0 0,15 0 4 0,-15 8-4 0,0-7 8 16,13 7 0-16,-13 0 0 0,0 0 0 0,0-8 4 0,0 8-4 16,0 0 0-16,0 0 0 0,0 0 4 0,0 8-4 0,0-8-4 15,0 0 0-15,0 0 4 0,0 0-4 0,0 0-4 0,0 0 4 0,0 0 4 16,0 0-4-16,0 0 4 0,0 0-4 0,0 0 0 0,0 0 4 15,0 0-4-15,0 0 4 0,0 0 4 0,0 0-12 0,0 0 4 16,0 0 4-16,0 0-8 0,0 0 0 0,0 0 4 0,-13 7-4 16,13-7 0-16,0 8-20 0,0-8 16 0,-15 8-12 0,15-1-16 15,0 1-20-15,-13 0-32 0,13-1-28 0,0 0-28 0,-12 9-28 16,-4-9-28-16,16 2-80 0,-13-1 28 0,13 7 44 0,0-8 40 16,-12 0 32-16,12-7 24 0</inkml:trace>
    <inkml:trace contextRef="#ctx0" brushRef="#br0" timeOffset="4276.1781">-2732 3129 23 0,'0'0'80'0,"0"0"-20"0,0 0 0 0,0 0-32 0,0 0 4 16,0 0-12-16,0 0 0 0,0 0 8 0,0 0-4 0,0 0 4 15,0 0 0-15,0 0-4 0,0 0 8 0,13 0-4 0,-13 0 0 16,0 0 0-16,0 0 0 0,0 0 0 0,0 0 0 0,13 0 0 16,-13 0 4-16,0 0 0 0,0 0-8 0,0 0 0 0,15-6 4 0,-15 6 4 15,0 0-4-15,0 0 4 0,13 0 4 0,-13 0-4 0,0 0-8 16,13 0 0-16,-13 0-4 0,15 0 4 0,-15-8-4 0,0 16 4 15,13-16 0-15,0 8 8 0,-13 0-4 0,15 0-12 0,-2-9 16 0,-13 9-4 16,13 0-4-16,0 0 0 0,2 0-4 0,-2-7-4 16,0 7 0-16,-13 0 0 0,15-7-4 0,-2 7 0 0,0 0 0 0,2 0 0 15,-2-9 4-15,13 9 0 0,-11-7 0 0,-2 7 0 0,0 0-4 16,2-7-4-16,11 7 4 0,-11-8 0 0,11 8 0 0,-11-8 0 16,11 1 0-16,-13 7-4 0,15-8 0 0,0 8-4 0,-15-8 4 0,15 8-4 15,-2-8 4-15,2 8 0 0,-15-7-4 0,15 7-4 0,-2 0 0 16,2 0 0-16,-2 0 4 0,2 0 0 0,13 0 0 0,-13 0 0 15,-2 0 0-15,2 0 0 0,-2 0 0 0,15 0 0 0,-13 0 0 16,-2 0 0-16,15 0 0 0,-13 0 0 0,0 0 0 0,10 0 0 16,-10 0-4-16,13 0 4 0,-13 0 4 0,-2 0-4 0,15-8 0 0,-13 8 0 15,13 0 0-15,-15-9 0 0,15 9 0 0,-13-6 0 16,13 6 0-16,-15-8 0 0,15 8-4 0,0-8 4 0,-13 1 0 0,13-1-8 16,-15 8 8-16,15-8-20 0,-13 8 24 0,13 0-4 0,-15-7 0 15,15 7 0-15,-13 0 0 0,-2 0-4 0,15 0 0 0,-13 0 4 16,-2 0 0-16,2 0-4 0,13 0 4 0,-15 0-4 0,2 0 4 15,0 0 0-15,13 0-4 0,-15 0 4 0,2 0-8 0,13 0 8 16,-15 0-4-16,2 0 4 0,13 0-4 0,-16 0 0 0,3 0 0 16,13 0 0-16,-13 0 4 0,11 0-4 0,-11 0 0 0,13 0 0 0,-13 0 0 15,11-7 0-15,-11 7 0 0,13 0 0 0,-13 0 0 0,11 0 4 16,-11-9-4-16,13 9 0 0,-13 0 0 0,-2 0 0 0,15 0 0 16,-13-6 0-16,-2 6 0 0,15 0 0 0,-13 0 0 0,-2 0 0 15,2 0 0-15,0 0 0 0,-2 0 0 0,15 0 0 0,-13 0-4 16,-2 0 8-16,2 0-4 0,-2 0-4 0,2 0 4 0,0 0 4 0,-2 0 0 15,15 0-8-15,-13 0 4 0,-2 0 4 0,15 0-4 0,-13-8 0 16,13 8 0-16,-16 0 0 0,16-9 0 0,-13 9 0 0,13-7-4 16,-15 7 4-16,15-7-16 0,-13 7 20 0,13-6-4 0,-15 6 4 15,15 0-4-15,-13-10 0 0,13 10 0 0,-15 0 4 0,2 0-4 0,13 0 0 16,-13 0 0-16,-2 0 4 0,2 0 0 0,-2 0-4 16,2 10 0-16,0-10-4 0,-2 0 4 0,2 0 0 0,-2 0 4 0,2 0-4 15,-15 0-4-15,15 0 4 0,0 0 0 0,-2 0 0 0,2-10 0 16,-2 10 0-16,2-7 0 0,0 7 0 0,-15-8-4 0,13 0 0 15,2 1 4-15,0 7 0 0,-2-8 0 0,2 0 0 0,-2 1 0 0,2-1 0 16,0 8 0-16,-3 0 0 0,4-6-4 0,-4 6 4 16,3 0 0-16,0 0 0 0,-2-11 0 0,2 11 0 0,-15 0 4 0,15 0-4 15,-2 0 0-15,2 0 0 0,-15 0 0 0,15 11 0 0,-2-11 0 16,-11 0 0-16,11 0 0 0,-11 0 0 0,11-11-4 0,2 11 4 16,-15 0 0-16,15-6-4 0,-15 6 4 0,15 0 4 0,-15-7-4 0,15 7 0 15,-15-9 0-15,0 9 0 0,15-7 0 0,-15 0 0 16,15-2 0-16,-15 9 0 0,0-7 0 0,15 0 4 0,-15 7-4 0,2-7 0 15,11 7-4-15,-13-8 4 0,15 8 0 0,-15 0 0 0,15-8 0 16,-15 8 0-16,2 0 0 0,11 0 0 0,-13 0 0 0,15 0-4 16,-15 0 4-16,2 0 0 0,-2 0-4 0,15 0 4 0,-15 0 0 15,0 0 0-15,15 0 0 0,-15 0 0 0,0 0 0 0,2 0 0 16,-2 0 0-16,15 0-4 0,-15 0 4 0,0 0-4 0,0 0 4 16,15 0 0-16,-15 0 0 0,2 0-4 0,10 0 4 0,-9 0 0 0,-3 0 0 15,12 0 0-15,-9 0 0 0,-4 0-4 0,1 0 4 0,2-8-4 16,11 8 4-16,-11 0 0 0,-2 0 0 0,0 0 0 0,0 0-4 15,2 0 4-15,-2 0 0 0,0 0 0 0,-13 0 4 0,15 0-4 16,-2 0 4-16,-13 0-4 0,13 0 0 0,2 0 0 0,-15 0 0 16,0 0 0-16,13 0-4 0,-13 0 8 0,0 0-4 0,0 0 0 0,0 0-4 15,0 0 4-15,0 0 4 0,0 0-4 0,0 0 0 0,0 0-4 16,0 0 8-16,0 0-4 0,0 0 0 0,0 0 0 0,0 0 0 16,0 0 0-16,0 0 0 0,0 0 0 0,0 0 0 0,0 0 0 0,0 0 0 15,0 0-4-15,0 0 4 0,0 0 4 0,0 0 0 16,0 0 0-16,0 0-4 0,0 0 0 0,0 0 0 0,0 0 4 0,0 0 0 15,0 0-4-15,0 0 0 0,0 0 4 0,0 0-4 0,0 0 0 16,0 0 0-16,0 0 0 0,0 0 0 0,0 0 4 0,0 0 0 16,0 0-4-16,0 0 0 0,0 0 0 0,0 0 4 0,0 0 0 15,0 0-4-15,0 0 4 0,0 0 0 0,0 0-4 0,0 0 0 0,0 0 0 16,0 0 0-16,0 0 0 0,0 0 4 0,0 0 0 16,0 0 0-16,0 0 0 0,0 0-4 0,0 0 0 0,0 0 4 0,0 0 0 15,0-8-4-15,0 8 0 0,0-7 0 0,0 7 4 0,0-9-4 16,0 2 0-16,0 0 0 0,13-1 0 0,-13 1 0 0,0-1 0 15,15-7 4-15,-15 7-4 0,13-6-4 0,0-3-16 0,-13 3 24 16,13-2 0-16,2 0-4 0,11-8 4 0,-11 10-4 0,-2-10 4 16,15 10 0-16,-15-8 0 0,13-2 0 0,2 2-4 0,-15-1 0 0,15 7 0 15,0-7 0-15,-15 0 0 0,13 0 4 0,2 0-4 0,-15 1 0 16,15 6 0-16,0-6 0 0,-15-2 0 0,13 1 0 0,-11 0 4 16,11-7 0-16,2 6-8 0,-15 1 4 0,15-7 4 0,-15 0 0 15,15-2-4-15,-2 10 4 0,-11-8 0 0,11-2-4 0,2 2 4 16,-2-7-4-16,2 5-4 0,13 2 8 0,-13-8-4 0,-2 8 0 0,2-2 0 15,13 2 4-15,-16-1 4 0,4 1-4 0,12 0 4 0,-16-2 0 16,3 9 0-16,0-7 4 0,-2 7-4 0,15-7-4 0,-13 6 0 16,-15 1 4-16,15 0-4 0,-2 0 0 0,2 1 0 0,-2-1 0 0,-11 0-4 15,11 0 0-15,2-8 4 0,-15 9-4 0,15-1 0 16,-2 0 0-16,2 0 0 0,-15-8 0 0,15 8 0 0,0 0 4 0,-15 0-4 16,13 0 4-16,2 1-20 0,-15-2 20 0,15 2 0 0,0 6-4 15,-15-7 4-15,13 8 0 0,-11-7-4 0,11 6 0 0,-11-8 4 16,11 9-4-16,-11 1 4 0,11-9-4 0,-13 7 0 0,15-7 0 15,-15 8 0-15,15-8 4 0,-15 7-8 0,15-7 4 0,-15 0 0 16,2 1 0-16,11 7 0 0,-13-8 0 0,15-2 0 0,-15 4 0 16,2 5 0-16,11-6 0 0,-11 7 0 0,-2-9 0 0,0 11 0 0,-1-4 0 15,4 1 0-15,-3 1 0 0,-1 0 0 0,4 0 0 0,-3-1 0 16,-1 9 0-16,4-9 4 0,-3 9-4 0,-1-9 0 0,-12 9 0 16,13-8 0-16,2 7 0 0,-15 1 0 0,13-2 0 0,0 2 0 15,-13-8 0-15,15 7 0 0,-2 0 0 0,-13 1-4 0,13-1 4 16,2 0-4-16,-15 1 4 0,13-1 0 0,0 0 0 0,-13 2 0 0,13-5 0 15,-13 11 0-15,15-6 4 0,-15-1-4 0,13 7 0 0,-13-7 0 16,0 7 0-16,0 0 4 0,0 0 0 0,0 0-4 0,0 0 4 16,0 0-4-16,0 0 4 0,0 0 0 0,0 0 0 0,0 0-4 15,0 0 0-15,0 0 0 0,0 0 4 0,0 0-4 0,13-9 0 16,-13 9 4-16,0 0-4 0,0-7 0 0,0 7 0 0,0 0 0 0,0 0 0 16,0 0 4-16,0 0-4 0,15-7 4 0,-15 7-4 0,0 0 0 15,0 0 0-15,0 0 0 0,0 0 0 0,0 0 0 0,0 0 0 16,0 0 4-16,-15 0 0 0,30 0-4 0,-15 0 0 0,0 0 0 0,0 0-4 15,0 0 4-15,0 0 0 0,-15 0 0 0,15 0 8 16,0 0-4-16,0 0-8 0,0 0 4 0,-13 0 0 0,13 0 0 0,0 0 0 16,-13 0 0-16,13 0 0 0,-15 0 0 0,2 0 0 0,13 7 0 15,-13-7-4-15,0 0 4 0,13 0 0 0,-15 7 0 0,2-7 0 16,0 9 0-16,-2-9-4 0,2 0 4 0,0 7 0 0,-2-7 0 0,2 0 4 16,1 7-4-16,-1-7 0 0,-3 6 0 0,4-6 4 0,-17 0-4 15,17 0 0-15,-1 0-4 0,-3 0 8 0,4 0 0 16,-1 0-4-16,0 0 0 0,13 0 0 0,-15 0 0 0,2 0 4 0,13 0 0 15,-13 0-4-15,-2 0 0 0,15 0 0 0,-13 0 0 0,13 0 4 16,-13 0-4-16,13 0 0 0,0 0 0 0,-15 0 0 0,15 0 0 0,0 0 0 16,-13 0 0-16,13 0 0 0,0 0 0 0,0 0 0 0,0 0 0 15,0 0 0-15,-13 0 0 0,13 0 0 0,0 0 0 0,0 0 0 16,0 0-8-16,0 0-8 0,0 0-20 0,-13 0-16 0,13 0-24 16,0 0-28-16,-15 0-24 0,15 0-36 0,0-6-40 0,0 6-76 15,-13-7 12-15,13 0 48 0,0-2 44 0,0 2 32 0,-13 7 28 16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2:30.3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4665EEA-5F2C-4E42-96BE-D08002C15720}" emma:medium="tactile" emma:mode="ink">
          <msink:context xmlns:msink="http://schemas.microsoft.com/ink/2010/main" type="inkDrawing" rotatedBoundingBox="5893,962 6189,1832 5794,1966 5499,1097" shapeName="Other"/>
        </emma:interpretation>
      </emma:emma>
    </inkml:annotationXML>
    <inkml:trace contextRef="#ctx0" brushRef="#br0">40 208 27 0,'-13'-15'104'0,"13"6"-8"0,0-4-4 0,-15 3-28 0,15 3-4 16,0 0-4-16,0-9-4 0,0 9 0 0,0-1 0 0,0-8 0 15,-13 9 0-15,13-2 0 0,13 2 4 0,-13-8-4 0,0 7 0 16,0 0 4-16,0 2-8 0,15-10 0 0,-15 9-4 0,0 7-4 16,13-8 4-16,-13 0 4 0,13 8 0 0,-13 0 0 0,13 0-4 15,-13 8-8-15,15 0 4 0,-2 6-8 0,-13 1-4 0,13 9-4 16,-13-1 0-16,15 8-8 0,-15-8-4 0,13 14 0 0,-13-6 0 0,13 7-4 16,-13 0 0-16,0 1 0 0,15 7-4 0,-15-8 0 15,13 8 0-15,-13-8-4 0,13 7 4 0,0-6-8 0,-13-1 8 0,0 1-4 16,15-9 0-16,-2 0 0 0,-13 2 0 0,13-10 4 0,-13 9-4 15,0-16 4-15,15 8-4 0,-15-7 0 0,13-9 0 0,-13-1-4 16,0 5 0-16,13-5 4 0,-13-6 0 0,0-6 0 0,0 6 0 0,15-17-16 16,-15 10 20-16,0-16 0 0,13 7 0 0,-13-6-4 0,0-2 4 15,13-7-8-15,0 1 4 0,-13 1-4 0,15-3 4 0,-15-6 0 16,13 0 0-16,0 6 0 0,-13-5 0 0,15 6 0 0,-2 0-4 16,0 1 4-16,2-1-4 0,-15 7-4 0,13 2-4 0,-13-1-4 15,13 0-8-15,-13 17-8 0,15-10 0 0,-15 0-12 0,0 8-12 0,0 8-12 16,0-7-8-16,0 7-8 0,0 0-12 0,0-8-8 0,0 8-4 15,0 0-4-15,0 0-44 0,0 0-32 0,0 0 16 0,-15 0 36 16,15 8 28-16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2:30.7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FCACFD-B128-4D8B-B3E8-7070808F644B}" emma:medium="tactile" emma:mode="ink">
          <msink:context xmlns:msink="http://schemas.microsoft.com/ink/2010/main" type="inkDrawing" rotatedBoundingBox="6505,1403 6916,1358 6921,1408 6511,1454" shapeName="Other">
            <msink:destinationLink direction="with" ref="{0B0D5D20-B387-4D63-8CEF-811CCE4B5975}"/>
          </msink:context>
        </emma:interpretation>
      </emma:emma>
    </inkml:annotationXML>
    <inkml:trace contextRef="#ctx0" brushRef="#br0">0 73 47 0,'0'0'116'16,"0"-7"-12"-16,0 7 0 0,0-9-28 0,0 9-4 0,0-8 0 0,13 8-4 15,-13-6 0-15,0-1-4 0,13 7-4 0,-13-9-4 16,15 9-4-16,-2 0-4 0,-13-7-4 0,26 7-8 0,-26-7-4 0,28 7-4 16,-15 0-8-16,2 0-4 0,11-9-4 0,-11 9 0 0,11 0-4 15,-13 0-4-15,15 0 0 0,0 0-8 0,-15 0-28 0,15 0 8 16,-15 0-20-16,13 0-20 0,-11 0-20 0,-2 0-12 0,0 0-40 0,-13 0-52 16,15 0 8-16,-15 9 32 0,0-9 24 0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2:31.1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8E258D-5922-4630-9FE4-64D17CE113C9}" emma:medium="tactile" emma:mode="ink">
          <msink:context xmlns:msink="http://schemas.microsoft.com/ink/2010/main" type="inkDrawing" rotatedBoundingBox="7446,1352 7648,838 7925,946 7724,1461" semanticType="callout" shapeName="Other">
            <msink:sourceLink direction="with" ref="{537199C1-2F99-4EB9-A260-7F27ADC61E23}"/>
          </msink:context>
        </emma:interpretation>
      </emma:emma>
    </inkml:annotationXML>
    <inkml:trace contextRef="#ctx0" brushRef="#br0">14 265 15 0,'0'0'104'16,"-15"-8"-12"-16,15 8-8 0,0-7-28 0,0-2 4 0,0 2-8 16,0 0 0-16,15-9-8 0,-15 8 0 0,0-7-4 0,13 8 0 0,0-8 0 15,-13 0-4-15,13 6 4 0,2-4 0 0,-2-4-4 16,0 10 4-16,2-9 0 0,-2 1 4 0,15 0-12 0,-15 7 0 0,12-8-8 16,-9 9 0-16,-4 0-8 0,16-2 0 0,-15 2-4 0,0 7-4 15,2-7 0-15,-2 7 0 0,13 7-4 0,-26-7 0 0,15 7 0 16,-2 2 0-16,-13 5 0 0,0-7 0 0,13 10-4 0,-26 6 0 0,13-8-4 15,0 7 8-15,-13 1-4 0,13 9 0 0,-15-9-4 0,2-1 4 16,0 9 0-16,13-8 0 0,-28-1-12 0,15 11-4 0,0-11-4 16,13 0-12-16,-15 1-16 0,2 0-4 0,1-8-12 0,-4 0-12 15,3 1-16-15,13 0-32 0,-12-2-56 0,12-5 12 0,-13 4 36 16,-3-5 16-16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2:30.8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B0D5D20-B387-4D63-8CEF-811CCE4B5975}" emma:medium="tactile" emma:mode="ink">
          <msink:context xmlns:msink="http://schemas.microsoft.com/ink/2010/main" type="inkDrawing" rotatedBoundingBox="6647,1652 7007,1527 7020,1563 6659,1688" semanticType="callout" shapeName="Other">
            <msink:sourceLink direction="with" ref="{5EFCACFD-B128-4D8B-B3E8-7070808F644B}"/>
          </msink:context>
        </emma:interpretation>
      </emma:emma>
    </inkml:annotationXML>
    <inkml:trace contextRef="#ctx0" brushRef="#br0">0 107 23 0,'13'7'108'0,"-13"-7"-8"16,0 9-4-16,13-9-20 0,-13 0-4 0,15 0-8 0,-15 7-4 16,13-14-8-16,-13 7-4 0,13 0-8 0,0-9-4 0,2 9-4 15,-2-7-8-15,0 0-4 0,2 7-8 0,-2-9-4 0,0 1 0 16,15 2-4-16,-15-3-8 0,0 2-8 0,15 0-16 0,-15 0-20 0,15-2-20 15,-15 2-28-15,2-1-80 0,11 0 16 0,-11 2 32 0,-2-3 12 16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2:31.4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7199C1-2F99-4EB9-A260-7F27ADC61E23}" emma:medium="tactile" emma:mode="ink">
          <msink:context xmlns:msink="http://schemas.microsoft.com/ink/2010/main" type="inkDrawing" rotatedBoundingBox="7735,1805 7816,1890 7777,1926 7697,1842" shapeName="Other">
            <msink:destinationLink direction="with" ref="{0D8E258D-5922-4630-9FE4-64D17CE113C9}"/>
          </msink:context>
        </emma:interpretation>
      </emma:emma>
    </inkml:annotationXML>
    <inkml:trace contextRef="#ctx0" brushRef="#br0">0 0 11 0,'0'16'132'0,"0"-10"-12"15,0 2-8-15,0 0-20 0,0 0-4 0,0-1 4 0,0 2-8 16,0-2-8-16,0 0-12 0,12-7-8 0,-12 0-12 0,13 8-12 0,-13-8-4 16,15 0-12-16,-15 0 0 0,0 0-16 0,13 0-16 0,-13 0-28 15,13 0-32-15,-13 0-32 0,15 0-96 0,-15 0 12 0,0 0 28 16,0 0 32-16,0 0 24 0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2:51.8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88BB2F-5870-4643-80C0-7FA2DD82ED9F}" emma:medium="tactile" emma:mode="ink">
          <msink:context xmlns:msink="http://schemas.microsoft.com/ink/2010/main" type="writingRegion" rotatedBoundingBox="3079,7886 3521,7886 3521,8183 3079,8183"/>
        </emma:interpretation>
      </emma:emma>
    </inkml:annotationXML>
    <inkml:traceGroup>
      <inkml:annotationXML>
        <emma:emma xmlns:emma="http://www.w3.org/2003/04/emma" version="1.0">
          <emma:interpretation id="{039D7FF5-3813-46E3-8256-B54BF068FA9B}" emma:medium="tactile" emma:mode="ink">
            <msink:context xmlns:msink="http://schemas.microsoft.com/ink/2010/main" type="paragraph" rotatedBoundingBox="3079,7886 3521,7886 3521,8183 3079,8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A81AA7-EDB8-445E-9BAE-D1790441CC12}" emma:medium="tactile" emma:mode="ink">
              <msink:context xmlns:msink="http://schemas.microsoft.com/ink/2010/main" type="line" rotatedBoundingBox="3079,7886 3521,7886 3521,8183 3079,8183"/>
            </emma:interpretation>
          </emma:emma>
        </inkml:annotationXML>
        <inkml:traceGroup>
          <inkml:annotationXML>
            <emma:emma xmlns:emma="http://www.w3.org/2003/04/emma" version="1.0">
              <emma:interpretation id="{79B8D9D5-ABF8-4BA2-9AB0-B938BE04B3A3}" emma:medium="tactile" emma:mode="ink">
                <msink:context xmlns:msink="http://schemas.microsoft.com/ink/2010/main" type="inkWord" rotatedBoundingBox="3079,7886 3521,7886 3521,8183 3079,8183"/>
              </emma:interpretation>
              <emma:one-of disjunction-type="recognition" id="oneOf0">
                <emma:interpretation id="interp0" emma:lang="" emma:confidence="0">
                  <emma:literal>ci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ca</emma:literal>
                </emma:interpretation>
              </emma:one-of>
            </emma:emma>
          </inkml:annotationXML>
          <inkml:trace contextRef="#ctx0" brushRef="#br0">105 150 59 0,'0'-6'80'0,"0"6"-8"0,0-4-4 0,0-1-16 0,0-5 0 16,-8 5 0-16,8 1 0 0,0-1 0 0,0-4 8 0,-8 4-4 15,8-5 8-15,0 5-8 0,0 1 4 0,-9 0-4 0,9-2 4 16,-8 1-8-16,8 0 0 0,-8 5 0 0,8-4-8 0,-10 4-4 16,10-5 0-16,-8 5-8 0,8 0-8 0,-8 0-4 0,8 0-4 15,-10 5 0-15,10-5 0 0,-8 4 0 0,8 1-8 0,-8 6 4 16,8-7-4-16,0 5 0 0,-8 1 0 0,8-1 0 0,0 1-4 0,0-1 4 16,0 6 0-16,0-1-4 0,0-4 0 0,0 4 0 0,0 0 0 15,0-4 0-15,0 5 0 0,0-6 0 0,0 1-20 0,8 4 20 16,-8-5-4-16,8-3 4 0,-8 3 0 0,8-4 0 0,2 0-4 15,-10-1 0-15,8 2 0 0,0-6 0 0,2 4 0 0,-2-4 4 16,9 0 0-16,-17 0-4 0,16-4 0 0,-7-2 0 0,0 2 0 0,-1-1 4 16,0 0-4-16,2-4-4 0,-10-1 4 0,8 0 0 0,0 1 0 15,1-5 0-15,-9 3 0 0,0-1 0 0,9-9 0 0,-9 7 0 16,0 0 0-16,0-1 0 0,0 0 0 0,0 1 0 0,0 0-4 16,0 0 4-16,-9-1-4 0,9 6 4 0,-9-1-4 0,9 0 4 15,-8 1 0-15,0-1-4 0,8 6 4 0,-10-1 0 0,2 0 0 0,0 5-4 16,-1 0 0-16,0 0 4 0,1 0 0 0,0 5 0 0,8 0 0 15,-9-1 0-15,1 0-4 0,0 7 0 0,8-7 4 0,0 6 0 16,-10 0 0-16,10-1-4 0,0 2 4 0,0-3-4 0,-8 2 4 0,8 0 0 16,0-1-4-16,8 0 4 0,-8-4 0 0,0 5 0 15,10-5 0-15,-10-1-4 0,8 2 4 0,-8-2 0 0,8-4-4 0,1 5 8 16,-9-5-4-16,8 0 0 0,0 0 0 0,1 0 0 0,0 5 0 16,-1-10 0-16,0 5 0 0,2 0 0 0,-2-5 0 0,0 5 0 15,1-4 0-15,0-2 0 0,-1 6 0 0,0 0 4 0,1-4-4 16,-1 4 4-16,1 0-4 0,0 0 0 0,-1 0 0 0,0 0 4 15,2 4-4-15,-2-4 0 0,0 6 0 0,0 3 0 0,2-4 4 0,-2 0-4 16,0 4 0-16,1 1 0 0,-1-6 0 0,0 6 0 0,2-5-4 16,-2 5-8-16,10-1-20 0,-10-4-20 0,0 0-32 0,0 4-24 15,1-9-16-15,0 5-32 0,-1 0-56 0,1-5 8 0,-9 0 40 0,8 0 28 16,0 0 28-16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9:25.0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64A722-917B-4765-9470-2B33D8B9E631}" emma:medium="tactile" emma:mode="ink">
          <msink:context xmlns:msink="http://schemas.microsoft.com/ink/2010/main" type="writingRegion" rotatedBoundingBox="3195,11426 4368,9641 5559,10425 4386,12209"/>
        </emma:interpretation>
      </emma:emma>
    </inkml:annotationXML>
    <inkml:traceGroup>
      <inkml:annotationXML>
        <emma:emma xmlns:emma="http://www.w3.org/2003/04/emma" version="1.0">
          <emma:interpretation id="{1CACFE86-39FC-4F40-8339-540A1DE9CA9A}" emma:medium="tactile" emma:mode="ink">
            <msink:context xmlns:msink="http://schemas.microsoft.com/ink/2010/main" type="paragraph" rotatedBoundingBox="3195,11426 4368,9641 5559,10425 4386,122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949DAA-3E4F-4291-BB9A-99FC69FFEFEA}" emma:medium="tactile" emma:mode="ink">
              <msink:context xmlns:msink="http://schemas.microsoft.com/ink/2010/main" type="line" rotatedBoundingBox="3195,11426 4368,9641 5559,10425 4386,12209"/>
            </emma:interpretation>
          </emma:emma>
        </inkml:annotationXML>
        <inkml:traceGroup>
          <inkml:annotationXML>
            <emma:emma xmlns:emma="http://www.w3.org/2003/04/emma" version="1.0">
              <emma:interpretation id="{D8E7AB73-19C3-41D3-A346-94760425C49B}" emma:medium="tactile" emma:mode="ink">
                <msink:context xmlns:msink="http://schemas.microsoft.com/ink/2010/main" type="inkWord" rotatedBoundingBox="3195,11426 3816,10481 5007,11264 4386,12209"/>
              </emma:interpretation>
              <emma:one-of disjunction-type="recognition" id="oneOf0">
                <emma:interpretation id="interp0" emma:lang="" emma:confidence="0">
                  <emma:literal>Jak.</emma:literal>
                </emma:interpretation>
                <emma:interpretation id="interp1" emma:lang="" emma:confidence="0">
                  <emma:literal>Jak,</emma:literal>
                </emma:interpretation>
                <emma:interpretation id="interp2" emma:lang="" emma:confidence="0">
                  <emma:literal>i,</emma:literal>
                </emma:interpretation>
                <emma:interpretation id="interp3" emma:lang="" emma:confidence="0">
                  <emma:literal>jak,</emma:literal>
                </emma:interpretation>
                <emma:interpretation id="interp4" emma:lang="" emma:confidence="0">
                  <emma:literal>'pkt</emma:literal>
                </emma:interpretation>
              </emma:one-of>
            </emma:emma>
          </inkml:annotationXML>
          <inkml:trace contextRef="#ctx0" brushRef="#br0">-812 1542 51 0,'8'0'116'0,"-8"0"-12"0,0 5-8 0,9-5-20 16,-9 0 0-16,9 5 4 0,-1 4 0 0,-8-4-8 0,9 5-4 15,-1 4-12-15,0-5-12 0,-8 6-8 0,8-1 0 0,2 1-8 16,-2 5-12-16,0-2 4 0,2 6-4 0,6-5-4 0,-7 6-4 16,-1-2-4-16,1 6 4 0,0-5 0 0,-1 0-4 0,-8 5 0 15,8 0 0-15,0-5 0 0,-8 5-4 0,10-6 4 0,-10 1 0 0,0 1-4 16,0-6 0-16,0 0 0 0,0-4-4 0,0-1 4 0,0-1 0 16,0-7 0-16,-10-2 0 0,2 1 0 0,8-5 4 0,-8-5-12 15,0-5 4-15,8 1 0 0,-9-5 0 0,0-1 0 0,1-4 0 16,-9-4-28-16,9-2 24 0,-2-3 4 0,-6-1-4 0,6-5 0 15,2 0 4-15,0 6 4 0,0-6-4 0,-1 1 4 0,9-1 0 0,-8 5 0 16,8-4 4-16,-9 5 0 0,9 4 0 0,0-6-4 16,0 5 8-16,9 2-4 0,-1 4 0 0,-8 0 0 0,9 4 4 0,-1 1 0 15,0 0 0-15,0 0 0 0,2-1 0 0,6 5 0 0,-6 1-4 16,-2 4-4-16,9 0 4 0,-9 1 4 0,10-1-4 0,-10 5 0 16,8 0-4-16,-6 5-4 0,6 4 4 0,-6-4 4 0,-2 10-8 0,0-3-4 15,-8 4-8-15,9 3-4 0,-9-5-16 0,8 11-8 0,-16-6-4 16,8 5-4-16,0-5-4 0,-9 5-8 0,9-4-8 0,-8-6-8 15,0 5-32-15,-2-6-36 0,2-3 0 0,0 0 24 0,-2-6 20 16</inkml:trace>
          <inkml:trace contextRef="#ctx0" brushRef="#br0" timeOffset="-454.7834">-1324 1628 47 0,'0'0'96'0,"0"5"-8"0,0-10-8 0,0 5-24 16,0-4-4-16,0-1-4 0,0 0 0 0,0-4-4 0,0-1-8 15,0-1-4-15,0-2-4 0,0-1 4 0,0-5-4 0,8 4 0 16,-8-4 0-16,0-5 4 0,10 3 0 0,-10-1 4 0,8-2-4 15,-8-1 8-15,8 1-4 0,2 1-4 0,-2-2 0 0,-8 2-4 0,8-2 0 16,0 2-4-16,-8 4-4 0,9 0 0 0,-9-1 0 0,9 6-4 16,-9-5 0-16,8 3 0 0,-8 8 0 0,0-7-4 0,9 6 0 15,-9 4 0-15,0-4-4 0,0 4 0 0,0 0 0 0,0 0 0 16,0 5 0-16,0-5-4 0,0 5 0 0,0 0 0 0,0 0 0 16,0 0 0-16,0 5 0 0,0 0-20 0,8 0 24 0,-8 0-4 0,0 4 0 15,8 0 0-15,-8-4 0 0,10 10 0 0,-10-7 4 16,8 8 0-16,-8 3 4 0,8-5-4 0,-8 10 0 0,8-5 0 15,-8 0 0-15,0 6-4 0,10 4-4 0,-10-6 4 0,0 2-4 0,0 3 4 16,0-4-4-16,8 5-4 0,-8-2 0 0,0-1-12 0,0-3-16 16,0 2-16-16,0-1-20 0,0-1-32 0,0-4-24 0,0 1-28 15,0-6-72-15,0 6 20 0,0-10 36 0,0 3 32 0,0-4 24 0</inkml:trace>
          <inkml:trace contextRef="#ctx0" brushRef="#br0" timeOffset="886.6726">-565 1158 47 0,'0'-4'136'0,"9"-1"-12"0,-9 1-4 15,0 4-24-15,8 0-4 0,-8-7 4 0,0 7-12 0,0 0-8 0,0 0-4 16,9 7-8-16,-9-7-8 0,0 4-8 0,8 1-4 0,-8-1-4 16,0 6-4-16,8-5-4 0,-8 9-4 0,10-4-4 0,-10 4-8 15,8 1 0-15,-8 4 0 0,8-1 0 0,-8 2-8 0,10 4 0 16,-10 0-4-16,8 5 0 0,-8-5 0 0,8 5-4 0,-8-1-4 16,0 1 0-16,8-5 0 0,-8 5 0 0,0-5-12 0,0-5-12 0,0 5-12 15,0-5 0-15,0-4-12 0,0 0 0 0,0-7-8 0,9 2 0 16,-9-10-8-16,0 6-4 0,0-12 0 0,0 2-4 0,8-2 8 15,-8-2 4-15,0-7-4 0,0 0-4 0,9 5 4 0,-9-9 8 16,0 5 12-16,9 0 8 0,-9-5 16 0,8 4 24 0,-8-4 16 16,0 5 12-16,0-1 8 0,0 1 8 0,8 5 4 0,-8-6 8 0,0 10 0 15,0-4 8-15,0 4 0 0,0 0 8 0,0 0-4 0,0 5-4 16,0 0-8-16,0 0-4 0,0 0 0 0,0 5-4 0,0 0-8 16,0 4 0-16,0-4-4 0,0 5-4 0,0 0-4 0,0-1 0 15,0 5-4-15,0-4 0 0,0 4 0 0,0 0-4 0,10 1-4 16,-10 0-4-16,0-6 0 0,8 5-4 0,-8 1 0 0,0-1-4 15,8-5 0-15,-8 6-4 0,8-5 4 0,2-1-4 0,-10-3 0 16,8 2 4-16,0-2-4 0,1-2 0 0,-1 2 0 0,-8-3 0 0,9-3 0 16,8 0-4-16,-17-3 0 0,16 3 0 0,-6-10-8 0,-2 4-4 15,0 2-4-15,10-6-4 0,-10-4 0 0,1 4-4 0,-1-4 4 16,9-5 4-16,-8 4-4 0,-1-4 4 0,0 0 0 0,2 0 4 16,-2 0 4-16,0-7 4 0,-8 8-16 0,9-5 20 0,0-2 4 0,-9 6 0 15,0-4 0-15,0-2 0 0,0 6 4 0,0 0-8 0,0-6 8 16,0 7 0-16,0-1 0 0,-9 0-4 0,9 4 4 0,-9-4 4 15,9 4-4-15,-8 2 8 0,8-2 4 0,0 5 0 0,0 0 4 16,-8 1 0-16,8 0 4 0,0 4 4 0,-10 0 4 0,10 5 0 16,0-5-4-16,0 5 8 0,0 5-4 0,0-5 4 0,0 5 0 0,0 4-4 15,0 1 4-15,0-1-4 0,0 1 0 0,10 3 0 0,-10 3-8 16,0-2 8-16,0 5-8 0,8 1 4 0,-8-1-4 0,0 4 0 16,8 2 0-16,-8-2-4 0,9 6 0 0,0-4-4 0,-9 3-4 0,8 1 0 15,0 0-4-15,1 0 0 0,-1-1 4 0,1 1-4 16,0-5 0-16,-1 5-8 0,0-6 4 0,10 2-4 0,-10-2 0 0,1 2 0 15,0-12 0-15,-1 7 0 0,0-5-8 0,1-1-8 0,-1-5-12 16,-8-3-12-16,8 2-12 0,2-3-20 0,-10-5-16 0,8 0-16 16,-8-5-20-16,0 1-36 0,0 0 4 0,0-11-40 0,0 5-44 0,-8-5 24 15,8 1 36-15,-10 0 36 0,2-4 28 0</inkml:trace>
          <inkml:trace contextRef="#ctx0" brushRef="#br0" timeOffset="892.6561">-207 1399 31 0,'0'9'180'0,"-9"1"-8"0,9-1-12 0,0 1-24 0,0 0-4 16,0-1-4-16,9 5 4 0,-9-4-4 0,0-1-16 0,9 1-8 0,-9-5-12 15,8 5-8-15,-8-6-12 0,8 1-4 0,2-5-12 0,-2 5-8 16,0-5-8-16,1 0-4 0,0 0-4 0,7 0-8 0,1-5-4 16,-8 0 0-16,8 1-4 0,-9-2-4 0,10 2-8 0,-10-1-8 15,10 0-16-15,-10 0-24 0,9 1-32 0,-9-1-44 0,0 0-48 16,2-4-76-16,-2 9-68 0,-8-7 36 0,8 7 40 0,-8 0 52 0,10-3 32 15,-10 3 28-15</inkml:trace>
        </inkml:traceGroup>
        <inkml:traceGroup>
          <inkml:annotationXML>
            <emma:emma xmlns:emma="http://www.w3.org/2003/04/emma" version="1.0">
              <emma:interpretation id="{E2B41017-590F-4FC7-94DB-16196E033BCD}" emma:medium="tactile" emma:mode="ink">
                <msink:context xmlns:msink="http://schemas.microsoft.com/ink/2010/main" type="inkWord" rotatedBoundingBox="4528,10190 4732,9881 5107,10127 4903,10437">
                  <msink:destinationLink direction="with" ref="{63098A99-7880-4892-A216-F80EDA1664FB}"/>
                  <msink:destinationLink direction="with" ref="{7EFAE353-27F4-4BB6-8BED-132825C36F6F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392377.988">14 127 47 0,'-8'-9'92'0,"8"-1"-8"0,0 1-4 0,0 4-16 15,0-5-8-15,0 0 0 0,0 1 0 0,0-1-4 0,0 1-4 16,0-1 0-16,-8 6-4 0,8-6 0 0,0 5 0 0,0 0-8 0,8 0-8 16,-8 0 16-16,0 5 0 0,0-4 8 0,0 4-4 0,0 0 0 15,0 4-8-15,0 1-4 0,0 0-4 0,0 5 0 0,8 0-8 16,-8-1 4-16,0 5-8 0,10 1-4 0,-10-1 0 0,0 5 0 0,8 0-4 16,-8 1-4-16,0 4 0 0,0-5 0 0,0 5-4 15,8-5 0-15,-8 5-4 0,0 1 4 0,0-7 0 0,0 1 0 0,0 1 0 16,0-1-4-16,10-5 0 0,-10 1 0 0,0-1 0 0,0-5 4 15,0 1-8-15,0-5 4 0,0-1 4 0,0 2-4 0,0-2-4 16,0-4 4-16,0 0-4 0,8-4 4 0,-8-2 0 0,0-3-4 16,0 4 0-16,0-3 4 0,0-3-4 0,0-4 4 0,8 6 0 15,-8-5-4-15,0 4 0 0,0-5 0 0,8 1 0 0,-8 5-4 0,10-6 8 16,-10 2 0-16,8 2-4 0,-8 7 0 0,8-6 0 0,-8 0 0 16,9 6 0-16,-9 4 4 0,8-5-4 0,0 0 0 0,-8 5 4 15,10 0 4-15,-2 0-4 0,-8 0-4 0,8 5-12 0,0 0 20 16,2-5-4-16,-10 4 0 0,8 6 4 0,0-5-4 0,1 0 4 15,0 4-4-15,-9-3 0 0,8 3 0 0,1 0 0 0,-9 5 4 0,8-4-4 16,0-1 0-16,-8 6 0 0,0-1 0 0,0 1 0 0,0-1 0 16,9-4 0-16,-9 4 4 0,-9 0-4 0,9 1 8 0,0-1-4 15,-8-4 0-15,8 5 0 0,-8-6 0 0,-1 1 0 0,1 0 0 0,-1-6 0 16,9 1-4-16,-9-1 0 0,1 2 0 0,0-6 4 16,-10 0 0-16,18 0-4 0,-16 0 4 0,16-6-8 0,-18-3 4 0,18 5-4 15,-8-6 0-15,-1 0-4 0,1-4-8 0,0 4-20 0,-2-5-12 16,10 1-24-16,-8 0-20 0,0-1-24 0,8 1-44 0,-8-1-64 15,8 1 24-15,-10 0 36 0,10 0 36 0,0-1 20 0</inkml:trace>
        </inkml:traceGroup>
      </inkml:traceGroup>
    </inkml:traceGroup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7:57.6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49E937-D3E7-4000-9D60-5624A1ABC61A}" emma:medium="tactile" emma:mode="ink">
          <msink:context xmlns:msink="http://schemas.microsoft.com/ink/2010/main" type="writingRegion" rotatedBoundingBox="10631,8822 11782,13575 10948,13777 9797,9024"/>
        </emma:interpretation>
      </emma:emma>
    </inkml:annotationXML>
    <inkml:traceGroup>
      <inkml:annotationXML>
        <emma:emma xmlns:emma="http://www.w3.org/2003/04/emma" version="1.0">
          <emma:interpretation id="{27532B2F-DEDE-40AC-A22B-97ECE1890849}" emma:medium="tactile" emma:mode="ink">
            <msink:context xmlns:msink="http://schemas.microsoft.com/ink/2010/main" type="paragraph" rotatedBoundingBox="10631,8822 11782,13575 10948,13777 9797,9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BAA87B-4FB1-4040-8656-045D90B37BBC}" emma:medium="tactile" emma:mode="ink">
              <msink:context xmlns:msink="http://schemas.microsoft.com/ink/2010/main" type="line" rotatedBoundingBox="10631,8822 11782,13575 10948,13777 9797,9024"/>
            </emma:interpretation>
          </emma:emma>
        </inkml:annotationXML>
        <inkml:traceGroup>
          <inkml:annotationXML>
            <emma:emma xmlns:emma="http://www.w3.org/2003/04/emma" version="1.0">
              <emma:interpretation id="{D9DC9D7B-DECE-4E09-BBA6-06A8173DC27B}" emma:medium="tactile" emma:mode="ink">
                <msink:context xmlns:msink="http://schemas.microsoft.com/ink/2010/main" type="inkWord" rotatedBoundingBox="10631,8822 10918,10005 10084,10207 9797,90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-2171-3631 75 0,'-10'-4'112'0,"10"-1"-8"0,0 0-4 0,0 0-16 16,0 1 0-16,0 4-4 0,0-5 8 0,0 0-8 0,10 5 0 16,-10-5 4-16,8 1 0 0,-8 4-4 0,8-6 0 0,1 2 0 0,-1-1-4 15,1 0 0-15,0 0 0 0,-1 0-4 0,8 1 0 0,2-1-16 16,-10-4-4-16,10 4-4 0,-1 0-8 0,-9 0-8 0,9 0-8 16,0 0-8-16,1 2 0 0,-2-3-4 0,10 6 0 0,-9-5 0 15,0 5-4-15,0-5-8 0,9 5 0 0,-9 0-8 0,8 0-8 16,-8 0-12-16,1 5-12 0,-2-5-16 0,2 5-20 0,-2-5-20 0,2 6-12 15,-1-3-20-15,-9 2-24 0,10-5-8 0,-10 10-36 16,0-5-48-16,0 0 36 0,-8 4 40 0,0 0 28 0,0 1 24 0</inkml:trace>
          <inkml:trace contextRef="#ctx0" brushRef="#br0" timeOffset="-309.1723">-2138-3300 27 0,'0'0'80'0,"0"-3"8"0,0 3-4 0,0 0-20 0,0 0 0 16,0 0 4-16,0-6 0 0,0 6 0 0,0 0-4 0,0 0 0 15,0 0-4-15,0 0 0 0,0 0-8 0,0 0 0 0,0 0 0 16,0 0 0-16,9 0 0 0,-9 0 4 0,0 0-4 0,9 0 4 0,-9 0-4 15,8 6 0-15,-8-3 0 0,8 2-8 0,-8 5-4 0,8 0-8 16,2-1-8-16,-10 5-4 0,8 1-4 0,0-1-4 0,2 5-4 16,-10 6 0-16,8-6 0 0,0 10-4 0,-8-5 4 0,9-1-4 15,-1 6 0-15,0-5-4 0,1 5 4 0,-9-5-4 0,9 0 4 16,-1 0-4-16,0-5 0 0,2 0 0 0,-2 0 4 0,0-4-4 16,1-6 0-16,0 1 0 0,-1 0 0 0,-8-6 0 0,9 1 4 0,-1-5-4 15,0 0 4-15,-8-5 0 0,9 5 0 0,-9-10 4 0,9 1 0 16,-9-1 4-16,8 1 0 0,0-5 4 0,-8-1 0 0,10-4-4 15,-10-6 4-15,8 7 0 0,-8-6-4 0,8 0 0 0,-8 0 0 16,9-5 0-16,-9 5-4 0,9 0 0 0,-9 0 0 0,8 0-4 16,-8 5-4-16,8 0 4 0,-8 0 0 0,0 4-4 0,0 1 4 0,9 4-4 15,-9 0-8-15,0 6-12 0,0-1-20 0,0 0-20 0,0 1-24 16,0 4-24-16,0 4-20 0,-9-4-20 0,9 5-16 0,0 0-28 16,-8-1-48-16,8 1 24 0,-8 0 48 0,8 0 24 0,-9 0 28 15</inkml:trace>
          <inkml:trace contextRef="#ctx0" brushRef="#br0" timeOffset="274.266">-2231-2513 31 0,'0'5'132'0,"0"0"-8"0,0-1-4 0,0-4-12 0,8 5 0 16,0-5-8-16,-8 0 0 0,10 0-4 0,-2 0 4 0,0 6-4 16,10-6-4-16,-10 0-4 0,0 0-4 0,9 0 0 0,1 0-4 15,-10 0-12-15,8 0-8 0,2 0-4 0,0 0-4 0,7 0-8 16,-9-6-8-16,2 6-8 0,-2-5-8 0,10 1 0 0,-8-1-4 0,-1 0-4 15,8 0 0-15,-8 0-4 0,1 1-8 0,7-6-16 0,-8 5-12 16,0 0-28-16,-1 1-32 0,2-1-28 0,0-6-36 0,-2 11-36 16,2-3-48-16,-10 3-48 0,9-5 48 0,-9 5 48 0,10-5 32 15,-10 5 32-15,0 0 20 0</inkml:trace>
        </inkml:traceGroup>
        <inkml:traceGroup>
          <inkml:annotationXML>
            <emma:emma xmlns:emma="http://www.w3.org/2003/04/emma" version="1.0">
              <emma:interpretation id="{6533B486-0611-4FB2-B688-D7AC81748843}" emma:medium="tactile" emma:mode="ink">
                <msink:context xmlns:msink="http://schemas.microsoft.com/ink/2010/main" type="inkWord" rotatedBoundingBox="11442,12380 11615,13095 11103,13219 10930,125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423.5482">-1362-130 43 0,'0'-4'96'0,"0"4"8"0,0-6-8 0,-8 6-32 16,8 0 4-16,0-4 4 0,0 4 0 0,0 0 4 0,0 0 0 0,8 0-4 15,-8 0 0-15,0 0-4 0,9 0 0 0,-9 0-4 0,8 0 0 16,0 0-8-16,2 0 4 0,-2 0-8 0,0 0-4 0,2 4-4 15,6-4-4-15,1 0-4 0,0 0 0 0,0 0-4 0,1 0 0 0,-2 0-4 16,2 0-4-16,7 0-4 0,-8 0-4 0,8 0-4 16,-7 0 0-16,8 0-4 0,-10 0 0 0,10-4-4 0,-1 4 0 0,-7-5 0 15,8 5-4-15,-10-4-4 0,1 4-4 0,0-5-16 0,0 5-8 16,-9 0-16-16,10-4-8 0,-10 4-12 0,0 0-8 0,2 0-12 16,-10 0-16-16,8 0-12 0,-8 0-8 0,0 0-4 0,0 4-52 0,0 1-24 15,0-1 36-15,-8 1 28 0,8 5 28 0</inkml:trace>
          <inkml:trace contextRef="#ctx0" brushRef="#br0" timeOffset="-8858.3835">-1055 220 27 0,'0'0'76'0,"0"-4"-4"16,0-1-12-16,-8 5-24 0,8-4 0 0,0 4-4 0,0-6 0 0,0 2 0 15,0-2 4-15,0 6 4 0,0-4 0 0,0-1 0 0,-8 5 0 16,8-4 8-16,0-2 0 0,0 6 4 0,0-4-4 0,0-1-4 16,0 5 0-16,0 0 4 0,0 0-12 0,0-5 0 0,0 5 0 15,0 0 0-15,0 0 0 0,0 0 4 0,0 0 4 0,0 0 4 16,0 0-4-16,0 5 0 0,0-5-4 0,0 5 0 0,0-1 0 15,0 2-4-15,0-2 0 0,0 1-4 0,0-1-4 0,0 6-4 16,0 0 8-16,8-1-4 0,-8 1 0 0,0 0-4 0,0-1-8 0,0 6 4 16,8-1-4-16,-8-4 4 0,0 4-4 0,0 0-4 0,0 2 0 15,0 2-4-15,0-4-8 0,0 0 4 0,0 1 0 0,0 0-4 16,0 4 4-16,0-5-4 0,0 1 4 0,0-6 0 0,0 5 4 16,0-4-4-16,0 0-4 0,0-1 0 0,0-4 0 0,0 5 0 0,0-10-4 15,0 5 4-15,0-1-4 0,0-4-4 0,0 0 0 16,0 5 0-16,0-5-4 0,0 0-4 0,0 0-12 0,0 0-8 0,0-5-8 15,0 5-8-15,0-4-8 0,0-1-12 0,0 5 0 0,0-5-12 16,0 0-8-16,0 0-8 0,0 0-12 0,-8 1-4 0,8-1-12 16,0-4-48-16,-8-1-20 0,8 0 32 0,-10 5 36 0,10-4 28 0</inkml:trace>
        </inkml:traceGroup>
        <inkml:traceGroup>
          <inkml:annotationXML>
            <emma:emma xmlns:emma="http://www.w3.org/2003/04/emma" version="1.0">
              <emma:interpretation id="{B3EC2B21-2F82-48AE-B1DF-292A20D7A81D}" emma:medium="tactile" emma:mode="ink">
                <msink:context xmlns:msink="http://schemas.microsoft.com/ink/2010/main" type="inkWord" rotatedBoundingBox="11538,13531 11561,13628 11012,13761 10988,13664"/>
              </emma:interpretation>
            </emma:emma>
          </inkml:annotationXML>
          <inkml:trace contextRef="#ctx0" brushRef="#br0" timeOffset="-8088.8098">-1311 1016 83 0,'0'6'112'0,"10"-6"-4"0,-10 0 4 16,8 0-16-16,-8 0 0 0,8 0 8 0,0 0-4 0,1 0-4 15,0 0 0-15,-1 0-4 0,1 0-4 0,7 0-4 0,-6 0 0 16,6 0-4-16,2 0 0 0,-2 0-8 0,1 0-8 0,1 0-8 16,6-6-4-16,-6 6 0 0,8-4-4 0,-9 4-4 0,8 0-24 0,0-5 20 15,-7 5-8-15,8-5 0 0,-1 0-8 0,-8 5-24 0,8-4 0 16,-7-1 0-16,-2 5 0 0,2 0 0 0,-1-5 0 0,0 5 0 15,-8 0 0-15,7 0 0 0,-8 0 0 0,2 0 0 0,-10 0 0 16,8 0 0-16,-8 0 0 0,8-5-16 0,-8 5-52 0,0 0-36 16,0 0-20-16,-8 0-24 0,8-4-32 0,-8 4-32 0,8-5-76 15,-10 5 28-15,2-5 52 0,0 5 44 0,0 0 24 0,-1-5 32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6:09.7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5BB59D-7CD1-45B4-8A3E-8B7FBB11C3FA}" emma:medium="tactile" emma:mode="ink">
          <msink:context xmlns:msink="http://schemas.microsoft.com/ink/2010/main" type="writingRegion" rotatedBoundingBox="5523,1219 10363,1250 10356,2303 5516,2272"/>
        </emma:interpretation>
      </emma:emma>
    </inkml:annotationXML>
    <inkml:traceGroup>
      <inkml:annotationXML>
        <emma:emma xmlns:emma="http://www.w3.org/2003/04/emma" version="1.0">
          <emma:interpretation id="{50FAC132-A3ED-4045-8462-364F44034811}" emma:medium="tactile" emma:mode="ink">
            <msink:context xmlns:msink="http://schemas.microsoft.com/ink/2010/main" type="paragraph" rotatedBoundingBox="5523,1219 10363,1250 10356,2303 5516,2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D34498-97A3-43CA-B8C0-5BD338CB7128}" emma:medium="tactile" emma:mode="ink">
              <msink:context xmlns:msink="http://schemas.microsoft.com/ink/2010/main" type="line" rotatedBoundingBox="5523,1219 10363,1250 10356,2303 5516,2272"/>
            </emma:interpretation>
          </emma:emma>
        </inkml:annotationXML>
        <inkml:traceGroup>
          <inkml:annotationXML>
            <emma:emma xmlns:emma="http://www.w3.org/2003/04/emma" version="1.0">
              <emma:interpretation id="{E1C0C7AB-FA6B-404B-ADC3-313A92441113}" emma:medium="tactile" emma:mode="ink">
                <msink:context xmlns:msink="http://schemas.microsoft.com/ink/2010/main" type="inkWord" rotatedBoundingBox="5522,1393 5616,1394 5612,1953 5518,1952">
                  <msink:destinationLink direction="with" ref="{B75007BD-97BA-486C-8F67-A8608297A2EB}"/>
                </msink:context>
              </emma:interpretation>
              <emma:one-of disjunction-type="recognition" id="oneOf0">
                <emma:interpretation id="interp0" emma:lang="" emma:confidence="0">
                  <emma:literal>:</emma:literal>
                </emma:interpretation>
                <emma:interpretation id="interp1" emma:lang="" emma:confidence="0">
                  <emma:literal>;</emma:literal>
                </emma:interpretation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☹</emma:literal>
                </emma:interpretation>
                <emma:interpretation id="interp4" emma:lang="" emma:confidence="0">
                  <emma:literal>☺</emma:literal>
                </emma:interpretation>
              </emma:one-of>
            </emma:emma>
          </inkml:annotationXML>
          <inkml:trace contextRef="#ctx0" brushRef="#br0">-2641-412 31 0,'0'0'160'0,"0"0"-12"15,0 0-12-15,0 0-24 0,0-7-4 0,0 14-8 0,0-7-8 16,0-7 0-16,0 14-4 0,0-7-4 0,0 0-12 0,0 0-4 0,0 0-4 16,0 0-8-16,0 0-8 0,0 0-8 0,0 0-8 15,0 0-4-15,0 0-8 0,0 0 0 0,0 0-4 0,0 0-4 0,0 7-4 16,0-7-4-16,0 0-20 0,0 9-16 0,0-2-20 0,0-1-20 16,0-6-24-16,0 8-24 0,0 8-16 0,0-9-24 0,0 2-64 15,0 6 8-15,0-7 40 0,0 7 36 0,0 0 28 0</inkml:trace>
          <inkml:trace contextRef="#ctx0" brushRef="#br0" timeOffset="182.4482">-2695 85 107 0,'0'8'164'16,"-13"-1"-12"-16,13 0-12 0,0 2-32 0,-13-2-4 0,13-7-4 16,0 6-12-16,0-6-4 0,0 0-8 0,0 11-12 0,0-11-8 15,0 0-8-15,0 0-8 0,0 0-8 0,0-11-4 0,0 11-4 0,13-6-8 16,-13 6 0-16,0-7-4 0,0-2-4 0,13 2-8 0,-13 7-12 15,0-7-16-15,15-9-20 0,-15 8-20 0,0 1-24 0,13-9-24 16,-13 9-20-16,13-9-44 0,-13 2-40 0,13 5 36 0,-13-5 32 0,0 5 28 16,15-5 24-16</inkml:trace>
        </inkml:traceGroup>
        <inkml:traceGroup>
          <inkml:annotationXML>
            <emma:emma xmlns:emma="http://www.w3.org/2003/04/emma" version="1.0">
              <emma:interpretation id="{8EB6E2A5-BC42-4494-8BF7-F9C2FEEB290E}" emma:medium="tactile" emma:mode="ink">
                <msink:context xmlns:msink="http://schemas.microsoft.com/ink/2010/main" type="inkWord" rotatedBoundingBox="6471,1263 7084,1266 7079,2090 6466,2087"/>
              </emma:interpretation>
            </emma:emma>
          </inkml:annotationXML>
          <inkml:trace contextRef="#ctx0" brushRef="#br0" timeOffset="683.2081">-1757-383 27 0,'0'-6'104'16,"-12"-1"-8"-16,12-2-8 0,0 2-20 0,0-9-4 0,0 9-4 15,12-1 4-15,-12-6-4 0,0 5 0 0,13 2-4 0,-13-9 0 0,15 8-4 16,-15 1 0-16,13-1-12 0,-13 1 0 0,13-1-8 0,2 1-8 15,-2-1-4-15,0 8 4 0,0-7 0 0,-13 7-8 0,15 0 0 16,-2 0-4-16,0 7 4 0,2-7-4 0,-15 8-4 0,13-1 0 0,0 8 0 16,-13 0-4-16,0 1-4 0,15-1 4 0,-15 0-4 15,0 1 0-15,0 0 4 0,0 7-4 0,0-2 0 0,-15-5 0 0,15 7 0 16,-13-7 0-16,13-1 0 0,-13 0-4 0,13 0 0 0,0 2 0 16,-15-3 4-16,15-6-4 0,0-1 0 0,-13 2 4 0,13-9-4 15,0 7-4-15,0-7 0 0,0 0 4 0,0 0-4 0,13 0 4 0,-13-7 0 16,0 7 0-16,15-9 0 0,-15 9 4 0,13-7 0 15,0-1 0-15,-13 8 4 0,15-8-4 0,-2 2 0 0,0 6 0 0,0 0 0 16,2-9-4-16,-2 9 4 0,0 0 0 0,2 0 4 0,-2 9-4 16,15-9 0-16,-15 6 0 0,13 2 0 0,-11 7 4 0,11-6-4 15,-11 5 0-15,11 2 0 0,2-2 4 0,-15 2 0 0,2 0 4 0,11 6 0 16,-13-6 4-16,2 7 0 0,-2 1 4 0,0-2 0 16,-13 1 4-16,0 0-4 0,0-1 0 0,0 2 0 0,-13-2 0 0,13 1-4 15,-13 6 0-15,-2-5-4 0,-11-8 4 0,13 7-4 0,-15-1-4 16,15-6 0-16,-15-1 0 0,0 0-8 0,15-7-4 0,-15 0-12 15,2-8-12-15,13 0-12 0,-15 0-20 0,15 0-12 0,-15-8-12 16,15-6-16-16,-2 5-16 0,2-6-52 0,0-1-32 0,0-6 36 0,-2 6 32 16,15-7 32-16</inkml:trace>
        </inkml:traceGroup>
        <inkml:traceGroup>
          <inkml:annotationXML>
            <emma:emma xmlns:emma="http://www.w3.org/2003/04/emma" version="1.0">
              <emma:interpretation id="{DFF23F67-ABBF-49E4-B30B-C4BFD777DA0A}" emma:medium="tactile" emma:mode="ink">
                <msink:context xmlns:msink="http://schemas.microsoft.com/ink/2010/main" type="inkWord" rotatedBoundingBox="8196,1522 8658,1525 8655,1908 8193,190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50.495">-44-290 75 0,'0'0'116'0,"0"0"-8"0,0 0-4 15,13 0-20-15,2 0-4 0,-15 0 4 0,13 0 0 0,0 0-12 0,2 0-8 16,-2 8-4-16,0-8-4 0,15 0-4 0,-15 0-4 0,15 7-8 15,-15-7-4-15,15 8-12 0,-2-8 0 0,2 0-8 0,-2 0 0 16,2 9-8-16,-15-9-4 0,15 0-8 0,-2 0-24 0,-11 6-28 16,11-6-24-16,-11 0-24 0,-2 0-16 0,0 8-72 0,-13-8-16 15,0 0 40-15,0 8 40 0,0-8 20 0</inkml:trace>
          <inkml:trace contextRef="#ctx0" brushRef="#br0" timeOffset="1130.0143">25 9 115 0,'-15'14'132'0,"15"-6"-20"0,-13 7-8 0,13-6-20 16,0-2 0-16,0 0-4 0,0 1-4 0,0 0-8 0,13-8-12 15,-13 8-8-15,15-8-12 0,-2 0-4 0,-13 0-4 0,13 0-4 16,15 0-8-16,-15-8 0 0,0 8-8 0,15 0 0 0,-15-8-4 0,15 8-16 16,-15-8-20-16,15 1-24 0,-2 7-12 0,-11-7-16 15,11-2-8-15,2 2-44 0,-2-1-48 0,-11-8 20 0,11 10 28 0,2-3 24 16</inkml:trace>
        </inkml:traceGroup>
        <inkml:traceGroup>
          <inkml:annotationXML>
            <emma:emma xmlns:emma="http://www.w3.org/2003/04/emma" version="1.0">
              <emma:interpretation id="{3D69A1E8-61DD-42E3-8431-EF566729E836}" emma:medium="tactile" emma:mode="ink">
                <msink:context xmlns:msink="http://schemas.microsoft.com/ink/2010/main" type="inkWord" rotatedBoundingBox="9638,1245 10363,1250 10356,2303 9632,229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54.169">1574-359 71 0,'-13'-7'120'0,"13"7"-12"0,-15 0-12 0,2 0-24 16,0 0 0-16,-2 0 4 0,2 0-8 0,13 7-4 0,-13-7-8 0,-2 0 0 15,2 0-8-15,13 0-4 0,-13 0-4 0,0 7-4 16,13 2-4-16,-15-9-4 0,15 7 0 0,0 1 0 0,0 7-4 0,-13-7 4 16,13-1-4-16,0 9 0 0,0-9 0 0,0 10 0 0,0-3-4 15,13-6 0-15,-13 8 0 0,15-2-4 0,-15-7 4 0,13 2-4 16,-13 5 0-16,13-5-4 0,0-2 4 0,2 0-4 0,-2 2 0 16,0-9-4-16,2 7-4 0,11-7 0 0,-11 8 0 0,11-8 4 15,2-8-8-15,-15 8 4 0,15-7-4 0,-2-2 4 0,2 2-8 0,-15 0-4 16,15-10-4-16,-15 2 0 0,15 1-4 0,-15-2-4 0,15-7-4 15,-15 0-4-15,0 0 4 0,-13 1 4 0,15-1-4 0,-15 0 8 16,0 0 4-16,0 0-8 0,0 0 4 0,0 1 0 0,-15 6 0 0,2-8 4 16,0 9 0-16,-2 0 0 0,2 0 4 0,-15 8-4 15,15-2 0-15,-13 9 8 0,11-7-4 0,-11 7 0 0,-2 0 0 0,15 0 0 16,-15 7 0-16,15 2-4 0,-15-2-4 0,15 8 0 0,0-7-4 16,-2 7 0-16,2-8-4 0,13 9 0 0,-13-1 0 0,13 0-4 15,-15 1-4-15,15 0 4 0,0-2 0 0,15 2 0 0,-15-2-4 0,13 2 4 16,-13 0 0-16,13-9 4 0,2 1 4 0,-2 7 4 15,0-7 0-15,0-8 0 0,2 7 4 0,-2-7 0 0,0 8 8 0,15-8-4 16,-15 0 4-16,2-8 0 0,11 8 4 0,-11-7-4 0,-2-1 4 16,0 1 0-16,0-1 4 0,2 0 4 0,-2 1 4 0,0 7 4 15,2-9 4-15,-15 2 0 0,13 0 4 0,-13 7 4 0,13-9 4 0,-13 9 0 16,0 0 12-16,0 0 0 0,15 0 8 0,-15 9-4 0,13-2 0 16,-13 0-16-16,0 9 16 0,13 0 0 0,-13-1-4 15,12 0-4-15,-12 8 0 0,16 0 4 0,-16 1-4 0,13 6 0 0,-1 0 0 16,4 1-4-16,-16-1 0 0,13 10 0 0,-1-11-4 0,4 1 4 15,-3 9-4-15,-1-9 0 0,-12 1 0 0,13-2 0 0,2 4-4 16,-2-3 8-16,0 0-4 0,-13 2 4 0,15-10-4 0,-15 8 0 0,13-8-4 16,-13 2-4-16,0-1 0 0,0-7-4 0,0 8-8 15,-13-10 0-15,-2 1-12 0,2-6 0 0,0 5 0 0,-2-6 0 0,-10-8 0 16,-4 7-4-16,4 0-32 0,-3-7-16 0,-1-7-20 0,4 7-20 16,-16 0-24-16,13-7-24 0,-13-1-20 0,15 8-20 0,-15-8-56 15,13 2-24-15,-13-3 48 0,15 1 40 0,-2 8 36 0,2-7 20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37.2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0 39 0,'13'9'80'0,"-13"-9"-16"0,15 7-4 0,-15 0-32 0,0 1-4 16,13 7 0-16,-13-8-4 0,13 10-4 0,-13 6 0 0,15-9-4 0,-15 9 4 16,13-7-4-16,-13 16-4 0,0-11 8 0,13 2-4 0,-13 7-8 15,15-6-4-15,-15-1 0 0,13 7 4 0,-13-7-4 0,13 1 0 16,-13-2-8-16,13 1-4 0,-13-8-8 0,15 8-20 0,-15-7-40 15,0-9-40-15,0 9 16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35.6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0202E1-85CD-4F2E-9C2D-D9C3CAA48FB9}" emma:medium="tactile" emma:mode="ink">
          <msink:context xmlns:msink="http://schemas.microsoft.com/ink/2010/main" type="writingRegion" rotatedBoundingBox="3442,14034 4932,13206 5186,13663 3696,14491"/>
        </emma:interpretation>
      </emma:emma>
    </inkml:annotationXML>
    <inkml:traceGroup>
      <inkml:annotationXML>
        <emma:emma xmlns:emma="http://www.w3.org/2003/04/emma" version="1.0">
          <emma:interpretation id="{D0CE7A81-3FB7-476F-A2A0-802BDCF43329}" emma:medium="tactile" emma:mode="ink">
            <msink:context xmlns:msink="http://schemas.microsoft.com/ink/2010/main" type="paragraph" rotatedBoundingBox="3442,14034 4932,13206 5186,13663 3696,144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B3A627-26C9-4BD7-8084-AC78E137ADBC}" emma:medium="tactile" emma:mode="ink">
              <msink:context xmlns:msink="http://schemas.microsoft.com/ink/2010/main" type="line" rotatedBoundingBox="3442,14034 4932,13206 5186,13663 3696,14491"/>
            </emma:interpretation>
          </emma:emma>
        </inkml:annotationXML>
        <inkml:traceGroup>
          <inkml:annotationXML>
            <emma:emma xmlns:emma="http://www.w3.org/2003/04/emma" version="1.0">
              <emma:interpretation id="{DF3E6322-8711-46D1-8C3D-2B45B6BBC480}" emma:medium="tactile" emma:mode="ink">
                <msink:context xmlns:msink="http://schemas.microsoft.com/ink/2010/main" type="inkWord" rotatedBoundingBox="3442,14034 4932,13206 5186,13663 3696,14491"/>
              </emma:interpretation>
            </emma:emma>
          </inkml:annotationXML>
          <inkml:trace contextRef="#ctx0" brushRef="#br0">1313-3385 55 0,'0'0'88'0,"0"0"-16"0,0 0-8 0,0 0-24 15,0 7-4-15,0-7 0 0,0 7 0 0,0-7-8 16,0 9-12-16,0-1 16 0,0-2-4 0,15 3-4 0,-15-2 4 0,0 0-4 15,13 1-4-15,-13 0 0 0,0 0 0 0,13-1-4 0,-13 1 4 16,15 1 0-16,-15-3 0 0,13 2 0 0,0 0-4 0,-13-8 0 16,13 0 0-16,2 0-4 0,-2 7 0 0,-13-7 0 0,13 0 0 0,2 0-4 15,-2-7 0-15,0 7-4 0,-13-8 0 0,15 8 0 16,-2-8 0-16,0 2 0 0,-13-3 4 0,15-6-8 0,-15 7 4 0,13 0-4 16,-13 0 8-16,0-6 0 0,0 5 4 0,0-5 0 0,0-2-4 15,0 9 4-15,0-9-8 0,-13 9 0 0,13-1 0 0,-15-7 0 16,15 7 4-16,-13 0 0 0,0 1-4 0,-2-1 0 0,2 8 0 15,13-8 0-15,-13 8-4 0,-2 0-4 0,2 0 0 0,0 0 4 16,-2 8-8-16,2 0 0 0,0-1-8 0,0 9-8 0,13-9-20 16,-15 9-8-16,2 7-16 0,0-9-12 0,13 3-60 0,-15 5-40 0,15 1 36 15,-13-8 20-15,13 8 24 0</inkml:trace>
          <inkml:trace contextRef="#ctx0" brushRef="#br0" timeOffset="-326.1304">974-2988 39 0,'-13'0'96'15,"13"0"-12"-15,0 0-8 0,0 0-24 0,0 0-8 0,0 0 4 16,0 8-4-16,0-8-4 0,13 7 0 0,-13-7-4 0,0 6 0 15,0 4 0-15,13-3 0 0,-13 1-4 0,0 0 4 0,0 7 0 0,13-8-8 16,-13 9 0-16,15-9 0 0,-15 9-8 0,13-9 4 16,-13 9-8-16,13-9-4 0,-13 0-4 0,15 9 0 0,-15-9 0 0,13 1 0 15,0 0 0-15,-13-8 0 0,15 8 4 0,-15-8-4 0,13 0 0 16,0 0 4-16,-13-8-4 0,13 8 0 0,2-8-4 0,-2 0 0 16,-13-6 4-16,13 5-8 0,-13-5 4 0,15-2-4 0,-15 3 4 0,0-4 0 15,0-6 0-15,13 8-4 0,-13-8 4 0,-13 0 0 0,13 7 0 16,0-7 0-16,-15 9-4 0,15-9 0 0,-13 7 4 0,0 1-4 15,-2-1-4-15,15 1-4 0,-13 0 8 0,0 7 0 0,0 0 4 16,-2 1 0-16,2 0-8 0,13 7 0 0,-13 0 4 0,-2 0 0 16,2 7 0-16,0 0-4 0,13 1 4 0,-15 7-8 0,2-7-8 15,13 7-8-15,-13 1-8 0,0-1-8 0,13 8-4 0,0-7-8 16,-15-2-8-16,15 1 0 0,0 1-4 0,0-8 0 0,0 5-40 0,0-3-28 16,0-3-16-16,0 1 28 0,0 0 12 0</inkml:trace>
          <inkml:trace contextRef="#ctx0" brushRef="#br0" timeOffset="-1014.9233">472-2889 31 0,'0'0'104'0,"0"-7"-8"0,0 7-8 0,12 0-24 0,-12 0 0 0,0-8-8 15,0 8-4-15,13-8 0 0,-13 8 0 0,15-7 0 0,-2 7-4 16,0-8 4-16,-13 8-8 0,15-7 0 0,-2-1-4 16,0 0-8-16,0 1-4 0,2-3-4 0,-2 4-4 0,0-1-4 0,2-1-4 15,-2 0 0-15,0 0-4 0,-13 2 0 0,15-3-4 0,-2 9 0 16,0-7 0-16,-13 7-12 0,13-7 8 0,2 7-16 0,-15 0-4 15,0 0-12-15,13-8-8 0,-13 8-8 0,0 0 0 0,0 0-4 0,0 0-4 16,0 0-8-16,0 8-4 0,0-8-28 0,0 0-32 16,0 0-24-16,-13 0 28 0,13 0 20 0</inkml:trace>
          <inkml:trace contextRef="#ctx0" brushRef="#br0" timeOffset="-693.1455">512-2950 3 0,'0'16'100'0,"-15"-9"-12"0,15 1-12 0,0-1-32 15,0 1-4-15,-13 0-4 0,13-1 0 0,0-7-4 0,0 10-4 16,0-4 0-16,0 1-4 0,13-7-4 0,-13 9 0 0,0-9 0 16,15 7 4-16,-15 0-4 0,13-7 0 0,-13 0-4 0,13 7 4 0,-13 2-4 15,15-9 4-15,-15 0-4 0,13 7 0 0,0-7-4 16,-13 0 0-16,13 7 0 0,2-7 0 0,-15 0-4 0,13 0 0 16,0 0 0-16,2 0-4 0,-15 8 0 0,13-8 0 0,0 0-4 0,2 8 4 15,-15-8 0-15,13 8-4 0,0-8 4 0,0 8 0 0,-13-8 0 16,15 7-4-16,-2 2 0 0,-13-9 0 0,13 6 0 0,2-6 4 15,-15 8 0-15,13 0-8 0,0-1 8 0,-13-7-20 0,15 8 24 16,-15 0 0-16,0-1 4 0,0-7 0 0,0 8 4 0,13 0-4 16,-13-8 4-16,0 6-4 0,0 2 0 0,0 1-4 0,0-2 4 0,0-7-8 15,0 7 0-15,-13 2 0 0,13-2 0 0,-15 0-4 0,15-7 4 16,-13 9-8-16,13-2 4 0,-13-7 0 0,13 7-8 0,-15-7-8 16,2 8-12-16,0-8-12 0,13 0-8 0,-15 0-12 0,2 8-8 15,0-16-8-15,13 8-44 0,-13 0-36 0,-2-8 8 0,15 8 28 16,-13-7 20-16</inkml:trace>
          <inkml:trace contextRef="#ctx0" brushRef="#br0" timeOffset="-1290.0859">118-2514 27 0,'0'0'96'0,"0"0"-8"0,0 0-8 16,0 0-24-16,0 7-4 0,0-7 0 0,-13 0-4 16,13 0 0-16,0 0-4 0,0 0-20 0,0 0 12 0,0 0 4 0,0-7-8 15,13 7 4-15,-26 0-8 0,26-7 4 0,-13 7 0 0,-13-9-8 16,13 9 4-16,0-7 0 0,0 0 0 0,0-1 0 0,0 0-4 15,13 2 0-15,-13-3-8 0,0 1-4 0,0-7 0 0,0 7 0 0,13-7 0 16,-13 8 0-16,0-9-4 0,13 0 4 0,-13 9-4 16,0-9 4-16,15 2-4 0,-15-2 0 0,13 9 0 0,-13-9 0 0,0 1-4 15,13 1 0-15,-13 5 0 0,0-6 0 0,15 7 0 0,-15-8-4 16,0 9 4-16,13-9-4 0,-13 9 0 0,0 0 0 0,0 0 4 16,13-2-4-16,-13 2-4 0,0 1 4 0,0 6 0 0,0-10 0 0,0 10 0 15,0 0 0-15,0 0 0 0,0 0 0 0,0 0 0 0,0 0 4 16,0 0 0-16,15 0 0 0,-15 10-4 0,0-10 4 0,0 6 0 15,0 1 4-15,13 2-8 0,-13-2 4 0,0 0 0 0,13 0 4 16,-13 9-4-16,0-9 4 0,13 9 0 0,-13 0-4 0,15 0 4 16,-15 6-4-16,0-7-20 0,13 0 24 0,-13 1 0 0,13 7 0 0,-13-9-4 15,15 2 0-15,-15 0 0 0,0-2 0 0,13 10 0 16,-13-9 0-16,13 0 0 0,-13-7-4 0,15 7 0 0,-15 1 0 0,0-9 0 16,13 0 0-16,-13 2 0 0,0-3-4 0,12 2 0 0,-12 1 0 15,0-9-4-15,0 0-8 0,0 0-12 0,0 7-4 0,0-7-8 16,0-7-16-16,0 7-8 0,0 0-12 0,0-9-16 0,0 1-4 0,-12 2-36 15,12-3-48-15,0 2 12 0,-13 0 24 0,13-9 32 16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3:28.1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D79D679-85AE-4EEF-A8C7-5E74AE302598}" emma:medium="tactile" emma:mode="ink">
          <msink:context xmlns:msink="http://schemas.microsoft.com/ink/2010/main" type="writingRegion" rotatedBoundingBox="17753,15992 25880,15001 26053,16417 17926,17407"/>
        </emma:interpretation>
      </emma:emma>
    </inkml:annotationXML>
    <inkml:traceGroup>
      <inkml:annotationXML>
        <emma:emma xmlns:emma="http://www.w3.org/2003/04/emma" version="1.0">
          <emma:interpretation id="{D99B4D23-0D3B-4EBB-AF1A-68D8784845A9}" emma:medium="tactile" emma:mode="ink">
            <msink:context xmlns:msink="http://schemas.microsoft.com/ink/2010/main" type="paragraph" rotatedBoundingBox="17753,15992 25880,15001 26053,16417 17926,17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B3A64B-D4F6-41C3-9D3B-D5B03BFDDC8C}" emma:medium="tactile" emma:mode="ink">
              <msink:context xmlns:msink="http://schemas.microsoft.com/ink/2010/main" type="line" rotatedBoundingBox="17753,15992 25880,15001 26053,16417 17926,17407"/>
            </emma:interpretation>
          </emma:emma>
        </inkml:annotationXML>
        <inkml:traceGroup>
          <inkml:annotationXML>
            <emma:emma xmlns:emma="http://www.w3.org/2003/04/emma" version="1.0">
              <emma:interpretation id="{F000F62A-A7BE-4CF2-9B97-BCEF106DE37C}" emma:medium="tactile" emma:mode="ink">
                <msink:context xmlns:msink="http://schemas.microsoft.com/ink/2010/main" type="inkWord" rotatedBoundingBox="17753,15992 18304,15924 18459,17191 17907,172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-1493 408 79 0,'-9'5'112'0,"1"0"-16"0,8 0-12 0,-9-5-28 15,9 0-4-15,0 0-4 0,0 0 0 0,-9 0-8 0,18-5-4 16,-9 0-4-16,0 0-4 0,0 1-4 0,9-5 0 0,-1-2 0 0,-8 2-4 15,9-1-4-15,7-4 4 0,-7 4-4 0,0-4 4 0,-1 0 4 16,0-1 4-16,10 1 0 0,-1 0 4 0,-8-1 8 0,7 0-8 16,-7 1 0-16,-1-1-8 0,10 2 0 0,-10 3-4 0,10-5 0 0,-10 5-4 15,0 1 0-15,1 5 0 0,-1-6-4 0,1 5 0 16,-9 5 4-16,8-5 0 0,1 5-4 0,-9 0 0 0,8 0 0 16,-8 0 0-16,0 5 0 0,8 0 0 0,-8-1 4 0,0 2-4 0,10 3 0 15,-10-5 0-15,0 6 0 0,0 0 4 0,0 5-4 0,0-6 0 16,8 5 0-16,-8 1 4 0,0-1-4 0,0 1-4 0,0-1 0 15,0 5 0-15,0-4 0 0,0-1-4 0,0 0-4 0,0 5 4 0,0-4-4 16,0-1-8-16,0 1-8 0,0-1-4 0,0 0-16 16,0 0-16-16,0-4-24 0,0 5-16 0,0-6-20 0,0 1-28 0,-8 0-44 15,8-6-48-15,0 5 40 0,-10-2 32 0,2-4 36 0</inkml:trace>
          <inkml:trace contextRef="#ctx0" brushRef="#br0" timeOffset="206.4486">-1408 692 111 0,'0'4'136'0,"0"-4"-20"15,0 5-8-15,0 0-20 0,9-5 4 0,-1 0-4 0,0 5 0 16,-8-5-8-16,17 0 0 0,-9 0-12 0,2 0-8 0,6 0-8 0,-6-5-8 16,6 5-12-16,1-5 0 0,0 0-8 0,0 1-4 0,1-2-4 15,-2 2-8-15,2 4-4 0,-2-5-4 0,10 0-8 0,-9 0-8 16,1 1-20-16,-10-1-24 0,8 5-28 0,-6 0-28 0,6-5-48 15,-7 5-64-15,0 0 28 0,-9 5 36 0,8 0 28 0,-8-1 28 16</inkml:trace>
          <inkml:trace contextRef="#ctx0" brushRef="#br0" timeOffset="666.2184">-1272 1056 15 0,'0'0'116'0,"0"-5"-12"0,0 5-12 0,0-5-24 0,0 1 0 0,9-1-4 15,-9-5-4-15,0 5-4 0,8-4-4 0,0 4-8 0,-8-5-4 0,10 0-8 16,-2 6 4-16,0-6 0 0,2 5-8 0,-2-4 0 16,0 4-8-16,0 5 4 0,10-5-4 0,-10 5-4 0,1 0 0 0,-1 0 0 15,0 5-4-15,2-5 0 0,-2 10-8 0,0-6 4 0,0 6-4 16,-8-1-4-16,10 1 8 0,-10 5-4 0,0-1-4 0,0 1 0 15,-10 3 0-15,10 2 0 0,-8-1 0 0,0 0 4 0,0 1-4 0,-2 3 0 16,-6-4 0-16,7 5-8 0,-8-4 4 0,8-1-4 0,-7 0 0 16,-2 0 0-16,10-4 0 0,-10 0 0 0,10-7-4 0,0 2-4 15,-9-1 4-15,8-3 0 0,1-6 0 0,8 0 4 0,-9 0 0 16,9-6 0-16,-8 3 4 0,8-8 4 0,0 6-4 0,0-3 0 16,0-3 0-16,8 2 4 0,-8-1 0 0,9 0 0 0,-9 1 4 15,8-1 0-15,1 1 4 0,-1-1 0 0,-8 5 4 0,9 1 0 16,-1-1 12-16,0 0 0 0,2 5 12 0,-2 0-4 0,0 5 8 0,2-5 4 15,-2 5 4-15,0-1 4 0,0 6 4 0,1 0 0 0,8-2 0 16,-8 3 0-16,-1-2-4 0,0 1-4 0,10 0-4 0,-10-1-4 16,10 5-4-16,-10-4 0 0,9-1-12 0,-8 1 0 0,8-1-4 0,-1-3-4 15,-8 3-4-15,10-9 0 0,0 5-8 0,-2-5-12 16,-7 0-8-16,8-5-16 0,-9 0-20 0,9-5-24 0,-9 1-24 0,10-1-40 16,-10-4-32-16,-8 1-68 0,10-7-44 0,-10 5 52 0,0-5 48 15,0-3 32-15,-10 4 28 0</inkml:trace>
        </inkml:traceGroup>
        <inkml:traceGroup>
          <inkml:annotationXML>
            <emma:emma xmlns:emma="http://www.w3.org/2003/04/emma" version="1.0">
              <emma:interpretation id="{7667C038-0AE0-41B2-916D-0E60561D270B}" emma:medium="tactile" emma:mode="ink">
                <msink:context xmlns:msink="http://schemas.microsoft.com/ink/2010/main" type="inkWord" rotatedBoundingBox="19147,15873 19933,15777 20099,17143 19314,1723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52.2501">289 54 3 0,'0'-6'96'0,"0"2"-4"16,0-1-12-16,0 0-28 0,0 0-4 0,0 1 0 0,0-2 0 16,0 2 0-16,0-1-8 0,0 1 0 0,0 4-4 0,0-6-4 0,0 1-8 15,0 5 4-15,0-4-4 0,0 4 0 0,0 0 0 0,0 0 0 16,0 0-4-16,0 0 0 0,0 0-4 0,0 0 4 0,0 0 8 16,0 0-4-16,0 0 4 0,0 0 4 0,0 4-4 0,0 7 0 0,0-7 0 15,0 5 0-15,0-3-8 0,0 8-20 0,0 1 20 16,0-2 0-16,-9 7-4 0,9 4 0 0,0 0 0 0,-8 4-4 0,8 7 0 15,-9-2-4-15,0 1 0 0,9 4 0 0,-8 5-4 0,0-5 4 16,-2 5 0-16,2 1-8 0,0 5 8 0,0-8-8 0,-2 8 4 16,2-6 0-16,0 5-8 0,-9-5 4 0,8 5 4 0,0-5-4 0,1 0 0 15,0-4 0-15,0-1 4 0,-10 1 0 0,10-1-4 0,-2-5 0 16,2 1 0-16,0-2-4 0,-1 3 4 0,1-6 0 0,0 0 0 16,-1-1 0-16,9-4-4 0,-9 0 0 0,1-5 0 0,8 0-4 15,0 0-8-15,0-4-12 0,-8-1 0 0,8-4-16 0,0-5-8 16,0 0-8-16,0 0-12 0,0-5-20 0,0 0-8 0,0-5-52 0,0-5-44 15,-10 0 28-15,10 1 36 0,0-5 20 0</inkml:trace>
          <inkml:trace contextRef="#ctx0" brushRef="#br0" timeOffset="14230.4342">690 586 55 0,'0'0'112'0,"0"0"-8"0,0 0-4 15,8 0-20-15,-8 0-4 0,0 0 8 0,0 0 4 0,0 0 0 16,0 0 4-16,0 0 0 0,0 0 0 0,0 0-4 0,0 0-16 0,-8 0 24 16,16 5-8-16,-8-5-4 0,0 0 0 0,0 5-4 0,0-1-4 15,-8-4 0-15,8 5-8 0,0 0-8 0,0 0-4 0,0-1-4 16,-10 1-48-16,10 0-4 0,0 0 0 0,0-2 0 0,0 4 0 0,0-3 0 16,0 1 0-16,-8-5 0 0,8 5 0 0,0-5 0 15,0 5 0-15,0-5 0 0,0 0 0 0,0 0 0 0,0 4 0 0,0-4 0 16,0 0 0-16,0 0 0 0,0 0 0 0,0 0 0 0,0 0 0 15,0 0 0-15,0-4 0 0,0 4 0 0,-8 0-112 0,8 4-48 16,0-4-36-16,-8-4-28 0,8 4-80 0,-10 0 20 0,2 0 48 0,8 0 48 16,-8-5 36-16,8 5 32 0</inkml:trace>
        </inkml:traceGroup>
        <inkml:traceGroup>
          <inkml:annotationXML>
            <emma:emma xmlns:emma="http://www.w3.org/2003/04/emma" version="1.0">
              <emma:interpretation id="{1500E760-75BA-4F7A-BF76-95F142A7E142}" emma:medium="tactile" emma:mode="ink">
                <msink:context xmlns:msink="http://schemas.microsoft.com/ink/2010/main" type="inkWord" rotatedBoundingBox="20519,16144 20914,16095 20999,16796 20604,1684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707.2104">1294 452 15 0,'0'0'80'15,"0"0"-4"-15,0 0-12 0,0 0-28 0,0 0-4 0,0 4 0 16,0-4 0-16,0 0 0 0,0 0-4 0,0 0 4 0,0 0 0 15,0-4 4-15,0 4 0 0,0 0 0 0,0 4-4 0,0-4 4 16,0 0-4-16,0 0 0 0,0 0 0 0,-8 0 0 0,8-4-4 16,0 4 0-16,0 0 0 0,0-6 0 0,-8 6 0 0,8-5 0 0,0 5 0 15,0-4-4-15,0-1-4 0,0 0 4 0,0 1 0 0,0-1 0 16,0-5-4-16,0 6 0 0,0-5 0 0,0 3 0 0,0-4 0 16,8 6-4-16,-8-1 8 0,0-5-8 0,0 6 0 0,8-6 0 0,-8 5 4 15,0 0 0-15,9 1-4 0,-9-1-16 0,9 0 16 16,-1-1-4-16,-8 3 0 0,8-2-4 0,-8 5 0 0,10 0 0 0,-2-5 0 15,-8 5 0-15,8 0-4 0,1-5-4 0,-9 10 4 0,9-5-4 16,-1 5 4-16,0-5 0 0,1 5-4 0,-9 4 0 0,8-4 0 16,0 4 0-16,2 1 0 0,-2 0 0 0,0-1 4 0,2 1 0 0,-10 4-4 15,8 5 0-15,0-4 4 0,-8-1-4 0,8 5 0 16,-8 0 0-16,0 0 4 0,9 0 0 0,-9 6-4 0,0-6 0 0,0 5 0 16,-9-5 0-16,9 5 0 0,-8 0 0 0,0 0 0 0,0 0 4 15,-2-4-4-15,2 3 4 0,0 0-4 0,-2-3 4 0,2 0-8 16,0-1 8-16,-9 1-4 0,9-7-4 0,-1 2 8 0,0-1-4 0,1-5 0 15,-10 1-4-15,18-5 4 0,-8 5 0 0,0-10-4 0,-1 4 4 16,9 1 0-16,-9-5 0 0,9-5 0 0,-8 5 0 0,8-4-4 16,0-1 4-16,-8 0 4 0,8 0 0 0,0 1-4 0,0-5-4 15,0 3 4-15,0-4-20 0,0 6 24 0,0-6-4 0,0 5 4 16,0-4 0-16,8 5-4 0,-8-7 0 0,0 6 0 0,8 1-4 16,-8 4 4-16,0-5 0 0,9 0 0 0,-9 5 0 0,9 0 0 15,-1 0 4-15,-8 0 0 0,8 0 0 0,2 0 0 0,-10 0-4 0,8 5 0 16,0 0 4-16,1-1-4 0,-9 1 4 0,9 0 0 0,-1 1 4 15,0 3 0-15,1-5 8 0,-1 6 0 0,0-5 4 0,2 4 0 16,-2 2 0-16,10-2 4 0,-10 0 0 0,0-4 0 0,0 4 0 16,10 1 0-16,-10-6-4 0,1 7 0 0,7-7 0 0,-6 6-4 0,-2-5 0 15,0-1 0-15,10 1-4 0,-10-5 0 0,0 5 0 16,1-5 4-16,0 0-8 0,-1 0 0 0,-8 0-4 0,9-5 4 0,-1 0-8 16,0-4 4-16,-8 4-4 0,8-4 0 0,2-2-8 0,-10-3-4 15,8 0-8-15,-8-1-12 0,0 1-16 0,0-5-12 0,8 1-12 16,-8 2-20-16,-8-3-12 0,8 0-20 0,0 0-16 0,-8 5-20 0,-2-6-64 15,2 6-28-15,0 0 64 0,0 4 36 0,-1 0 28 0,-8 1 32 16</inkml:trace>
        </inkml:traceGroup>
        <inkml:traceGroup>
          <inkml:annotationXML>
            <emma:emma xmlns:emma="http://www.w3.org/2003/04/emma" version="1.0">
              <emma:interpretation id="{F7DDD6B6-D965-4540-AC3F-4A9414A62CF0}" emma:medium="tactile" emma:mode="ink">
                <msink:context xmlns:msink="http://schemas.microsoft.com/ink/2010/main" type="inkWord" rotatedBoundingBox="22684,15799 23150,15742 23253,16594 22788,1665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10918.7189">3425 395 27 0,'0'4'116'0,"0"1"-16"0,0-1-4 16,0-4-20-16,0 0-4 0,0 5 0 0,10-5 4 0,-10 0-8 15,8-5-4-15,-8 5 0 0,0-4-8 0,8-1-4 0,2 1 8 16,-10-7-8-16,8 2 0 0,0-1-8 0,1 1 0 0,8-1-4 0,-9-4 0 16,1-2-4-16,7 3 0 0,-6-2-8 0,6-3-4 15,-6-2 0-15,6 1-4 0,1-1-4 0,-9-3 0 0,10 4-4 0,-2-6 0 16,2 6-4-16,-2-4 0 0,2 3-16 0,-1-4 16 0,-9 5-4 15,10-1 0-15,-10 7 0 0,10-7 0 0,-10 6 0 0,0 0 0 16,0 5 0-16,2-2 0 0,-10 7 4 0,8-6-4 0,-8 5 4 0,8 5 0 16,-8 0 4-16,0 0 0 0,0 0-4 0,0 5 0 15,9 0 0-15,-9 4 4 0,0 2-4 0,0-2 4 0,0 5 0 0,0 0-4 16,0 0 4-16,8 5 0 0,-8 1 0 0,0-1 0 0,0 5 0 16,9 0 0-16,-9 5 0 0,9-1 0 0,-9 1-4 0,0 5 0 15,8-5 0-15,-8 4 0 0,8 1-4 0,-8 0 4 0,0-1-8 16,8 1 4-16,-8-1 0 0,0 1-4 0,10-4 0 0,-10 2 0 15,8-3-4-15,-8-5 4 0,0 5-16 0,8-5-8 0,-8-5-8 0,10 0-16 16,-10 1-12-16,0-6-20 0,8-5-12 0,-8 1-20 0,8 0-12 16,-8-7-16-16,9 3-24 0,-9-6-52 0,0-6 8 0,0 3 28 15,0-2 36-15,0-5 28 0</inkml:trace>
        </inkml:traceGroup>
        <inkml:traceGroup>
          <inkml:annotationXML>
            <emma:emma xmlns:emma="http://www.w3.org/2003/04/emma" version="1.0">
              <emma:interpretation id="{800C8C5F-F0CA-43DC-A92A-F1A0C05D8829}" emma:medium="tactile" emma:mode="ink">
                <msink:context xmlns:msink="http://schemas.microsoft.com/ink/2010/main" type="inkWord" rotatedBoundingBox="23737,15901 24317,15830 24349,16093 23769,1616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1119.1837">4424 74 3 0,'8'3'168'0,"-8"-3"-16"0,8 5-12 16,-8 0-28-16,10 0-8 0,-2-5 0 0,-8 5 0 0,8 0 0 16,1-1-12-16,-1-4-8 0,1 5-16 0,-1-1 0 0,9-4-16 15,-9 5-4-15,10-5-12 0,0 0-4 0,-2 5-4 0,1-5-8 0,9 0-4 16,-10 5 0-16,10-5-8 0,0 0-4 0,0 0-4 15,-1 0-12-15,-9 0-12 0,10 0-24 0,-8 0-20 0,7 0-20 0,-8 0-20 16,0 0-40-16,-9 0-8 0,2 5-64 0,-2-5 8 0,0 0 44 16,-8 5 28-16,-8-5 28 0</inkml:trace>
          <inkml:trace contextRef="#ctx0" brushRef="#br0" timeOffset="211330.6178">4525 279 135 0,'0'5'152'0,"0"-1"-8"0,0 1-16 16,0 0-16-16,0-5-4 0,0 5 0 0,10 0-8 0,-10-5-12 16,8 5-4-16,-8-5-8 0,8 0-8 0,2 3-8 0,-2-3-8 15,8 0-8-15,2 0-4 0,-1 0-8 0,-1-3-4 0,2 3-8 0,8-5-4 16,-1 0-4-16,1 0-8 0,-2 0-8 0,2 0-16 0,0-4-24 16,0 4-24-16,-1-4-44 0,9 4-32 0,-8-5-36 0,0 0-76 15,-9 1 28-15,9-1 40 0,-10 0 36 0,10 1 32 0</inkml:trace>
        </inkml:traceGroup>
        <inkml:traceGroup>
          <inkml:annotationXML>
            <emma:emma xmlns:emma="http://www.w3.org/2003/04/emma" version="1.0">
              <emma:interpretation id="{FBEC6855-23DD-4002-95EA-62121A6A076B}" emma:medium="tactile" emma:mode="ink">
                <msink:context xmlns:msink="http://schemas.microsoft.com/ink/2010/main" type="inkWord" rotatedBoundingBox="24972,15416 25917,15301 26023,16173 25078,16288"/>
              </emma:interpretation>
              <emma:one-of disjunction-type="recognition" id="oneOf5">
                <emma:interpretation id="interp5" emma:lang="" emma:confidence="0">
                  <emma:literal>±</emma:literal>
                </emma:interpretation>
                <emma:interpretation id="interp6" emma:lang="" emma:confidence="0">
                  <emma:literal>Ł</emma:literal>
                </emma:interpretation>
                <emma:interpretation id="interp7" emma:lang="" emma:confidence="0">
                  <emma:literal>=</emma:literal>
                </emma:interpretation>
                <emma:interpretation id="interp8" emma:lang="" emma:confidence="0">
                  <emma:literal>£</emma:literal>
                </emma:interpretation>
                <emma:interpretation id="interp9" emma:lang="" emma:confidence="0">
                  <emma:literal>ł</emma:literal>
                </emma:interpretation>
              </emma:one-of>
            </emma:emma>
          </inkml:annotationXML>
          <inkml:trace contextRef="#ctx0" brushRef="#br0" timeOffset="216881.5548">5873 418 27 0,'0'5'100'0,"0"-5"-4"15,8 0-8-15,-8 0-24 0,10 0 0 0,-2 4 4 0,0-4 4 16,0 0 0-16,10-4 0 0,-1 4 4 0,-9 0-4 0,10 0 0 16,-2 0 0-16,2 0-4 0,7 0 0 0,-8 0 0 0,8-5 0 0,1 5-8 15,0-5-4-15,-1 5-4 0,1-5-4 0,8 1-4 0,-8-1 0 16,-1 1-4-16,9 4-4 0,0-11-8 0,-8 6 0 0,8 1-8 15,-9-1-4-15,9 0 0 0,-8 5-8 0,0-5 0 0,-1 1 0 16,-7 4-4-16,8 0-8 0,-10-5-4 0,1 5-8 0,0 0-20 16,0 0-8-16,-9 0-20 0,2 0-20 0,-2 0-24 0,-8 0-24 0,8 0-32 15,-8 0-68-15,0 0-20 0,0 0 44 0,-8 0 40 0,8-5 28 16,-8 5 32-16</inkml:trace>
          <inkml:trace contextRef="#ctx0" brushRef="#br0" timeOffset="216599.31">6248-321 67 0,'0'-10'112'0,"0"6"-8"0,0-1-12 0,0-4-20 16,0 4-8-16,9 0-4 0,-9 0 4 0,0 0-8 0,8 0-4 16,1 0-8-16,-9 1-4 0,8-1 0 0,1 1-12 0,-1-2 0 0,0 2 4 15,2-1 4-15,-2 5-8 0,0-5 4 0,2 5-4 0,6 0-8 16,-8 0 4-16,1 0-8 0,-1 0 0 0,10 5-4 0,-10-5 4 16,0 5-4-16,2-1 0 0,-2 6 0 0,0-1 0 0,-8 1 0 15,8 5 0-15,-8-1 0 0,0 1-4 0,0-1 0 0,0 5 0 16,-8 0 0-16,8 0-4 0,-8 0 0 0,0 6-4 0,-2-6 4 0,2 5-4 15,0-5 0-15,-1 0 0 0,-8 0 0 0,8 1 0 0,9-1 0 16,-8 1 0-16,0-7 4 0,0 2 0 0,8-1-4 0,-10 1 0 16,10-6 0-16,0 1 4 0,0-1 0 0,0 1-16 0,0-6 28 15,10 6 0-15,-10-1 4 0,8-2 0 0,0-4 4 0,0 7 0 16,1-5 4-16,-1 0 0 0,1 0 0 0,0-1 0 0,7 1 0 16,-6-1-8-16,6 1 0 0,2-5-4 0,-2 0 0 0,1 5-4 0,1-5-4 15,-10 0 0-15,8 5 0 0,2-5-4 0,0 0-4 0,-2 0 0 16,1 0-8-16,-8 0-12 0,8 0-12 0,-9 0-20 0,0-5-12 15,2 5-12-15,-2 0-16 0,0 0-12 0,2 5-16 0,-10-5-12 16,0 0-44-16,0 0-44 0,0 0 24 0,0 0 40 0,-10 0 28 16,2 0 28-16</inkml:trace>
          <inkml:trace contextRef="#ctx0" brushRef="#br0" timeOffset="216033.281">5745-187 11 0,'-9'-4'92'0,"9"-1"-8"0,-8 5 0 0,8-5-28 16,-8-4-4-16,8 4-4 0,-9 0 0 0,9-4-8 0,-8 3 4 0,8-3-8 15,-9-1-4-15,9 1 4 0,-9 4-8 0,9-10 0 0,0 6 0 16,-8-1-4-16,8 1 0 0,0-1-16 0,-8 0 24 0,8-3-8 15,0 3 4-15,0 5-4 0,0-5 4 0,0 0 0 0,0 6 0 0,0-5 0 16,0 3-8-16,0 2-4 0,0-1 0 0,0 5 0 0,0-5 4 16,0 5-4-16,0 0 0 0,0 0 0 0,0 0 0 0,0 0-4 15,0 0 0-15,0 0-4 0,0 0 4 0,0 0-4 0,0 0 0 16,0 0-4-16,8 0 0 0,-8 0 0 0,8 0-4 0,1 5 4 16,-9-5-4-16,9 0 0 0,-1 0 0 0,9 5 4 0,-9-5-4 0,1 0 0 15,8 4 0-15,1-4 0 0,-2 0 4 0,-7 0-4 16,8 6 0-16,0-6 0 0,-1 0 0 0,2 0 0 0,-10 0 0 0,10 0 0 15,-2-6 0-15,-7 6 0 0,8 0 0 0,-8 0 0 0,-1 0 0 16,0 0 0-16,2 0 0 0,-10 0 4 0,8-4 0 0,-8 4-4 16,0 0 0-16,8 0 4 0,-8-5 0 0,0 5-4 0,0 0 0 0,0-5 4 15,0 5-4-15,0 0 4 0,0 0 0 0,0 0 0 0,-8 0 4 16,8 0-4-16,0 0 0 0,0 0 0 0,0 5 0 0,-8 0 4 16,8-1-4-16,0 6 4 0,0-1 0 0,-10 1 0 0,10 5 4 15,0-1-4-15,-8 5 0 0,8 0 0 0,0 0 0 0,0 6 0 16,0-2 0-16,-8 2 0 0,8-2-4 0,0 2 0 0,0-2 0 15,0 2 0-15,0-1-4 0,0 0 4 0,0 0 0 0,0-5 0 0,0 4-4 16,8-4 0-16,-16-4 0 0,16 5 0 0,-8-7 0 0,0 2-4 16,0 0-4-16,0-6-8 0,8 5-8 0,-8-4-8 0,0-5 4 15,0 4-16-15,0-3 0 0,0-6-12 0,0 4-4 0,0-4-12 16,0 0-4-16,0 0-4 0,0 0 0 0,0-4 0 0,-8-2-8 16,8-3-32-16,-8 4-40 0,8-5 8 0,-9 1 28 0,1 0 28 0</inkml:trace>
          <inkml:trace contextRef="#ctx0" brushRef="#br0" timeOffset="216220.2955">5788-38 7 0,'0'5'104'0,"0"-5"-8"0,0 5-8 15,0-5-24-15,0 5 0 0,8-5 0 0,-8 0-4 0,0 4-4 16,0-4 0-16,9 5-8 0,-9-5 0 0,9 0-4 0,-9 0-4 16,8 0 0-16,0 0-4 0,1 0-8 0,-1 0 4 0,0 0-8 15,2 0-4-15,6-5 0 0,-6 5-8 0,-2-4 0 0,8 4-4 16,-7-5 0-16,8 0-12 0,-8 0-4 0,7 5-4 0,-6-4-16 15,6-1-12-15,-8-5-8 0,10 5-8 0,-10 1-12 0,10-1-16 16,-10-5-24-16,1 5-56 0,7 1-4 0,-8-5 32 0,2 3 24 0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7:51.1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7B0710A-EA7A-4781-970F-A0232026BEBF}" emma:medium="tactile" emma:mode="ink">
          <msink:context xmlns:msink="http://schemas.microsoft.com/ink/2010/main" type="writingRegion" rotatedBoundingBox="14037,-49 16134,1800 15191,2868 13094,1019"/>
        </emma:interpretation>
      </emma:emma>
    </inkml:annotationXML>
    <inkml:traceGroup>
      <inkml:annotationXML>
        <emma:emma xmlns:emma="http://www.w3.org/2003/04/emma" version="1.0">
          <emma:interpretation id="{42A88BD5-241B-4E2F-9EE3-B2655F1710DF}" emma:medium="tactile" emma:mode="ink">
            <msink:context xmlns:msink="http://schemas.microsoft.com/ink/2010/main" type="paragraph" rotatedBoundingBox="14037,-49 16134,1800 15191,2868 13094,1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C5D023-C6AA-4ECF-9D82-01D8471BB1EC}" emma:medium="tactile" emma:mode="ink">
              <msink:context xmlns:msink="http://schemas.microsoft.com/ink/2010/main" type="line" rotatedBoundingBox="14037,-49 16134,1800 15191,2868 13094,1019"/>
            </emma:interpretation>
          </emma:emma>
        </inkml:annotationXML>
        <inkml:traceGroup>
          <inkml:annotationXML>
            <emma:emma xmlns:emma="http://www.w3.org/2003/04/emma" version="1.0">
              <emma:interpretation id="{61899835-B0F6-4610-9744-C69DF8A4C988}" emma:medium="tactile" emma:mode="ink">
                <msink:context xmlns:msink="http://schemas.microsoft.com/ink/2010/main" type="inkWord" rotatedBoundingBox="14037,-49 15563,1296 14620,2365 13094,1019"/>
              </emma:interpretation>
              <emma:one-of disjunction-type="recognition" id="oneOf0">
                <emma:interpretation id="interp0" emma:lang="" emma:confidence="0">
                  <emma:literal>r.,</emma:literal>
                </emma:interpretation>
                <emma:interpretation id="interp1" emma:lang="" emma:confidence="0">
                  <emma:literal>%</emma:literal>
                </emma:interpretation>
                <emma:interpretation id="interp2" emma:lang="" emma:confidence="0">
                  <emma:literal>w,</emma:literal>
                </emma:interpretation>
                <emma:interpretation id="interp3" emma:lang="" emma:confidence="0">
                  <emma:literal>...</emma:literal>
                </emma:interpretation>
                <emma:interpretation id="interp4" emma:lang="" emma:confidence="0">
                  <emma:literal>'Ę</emma:literal>
                </emma:interpretation>
              </emma:one-of>
            </emma:emma>
          </inkml:annotationXML>
          <inkml:trace contextRef="#ctx0" brushRef="#br0">-2581-1336 51 0,'10'0'116'0,"-10"4"-8"0,0-4 0 0,8 0-12 15,-8 0-4-15,0 0 0 0,8 6-8 0,-8-6-8 0,10 0-16 16,-2 0 0-16,-8-6-8 0,8 6-4 0,9-4-8 0,-8 4-4 0,-1-5-4 16,9 5-4-16,-9-6-8 0,10 6 0 0,-2-4-4 15,2 4-4-15,-1-4-4 0,0 4 0 0,0 0 0 0,-1-5-4 0,2 5-4 16,0 0-8-16,-2 0-8 0,10 5-16 0,-9-5-24 0,-1 4-20 15,2 0-16-15,0 2-16 0,-2 3-24 0,1 1-56 0,-8 0 0 16,8-1 40-16,-9 6 28 0,0-5 20 0</inkml:trace>
          <inkml:trace contextRef="#ctx0" brushRef="#br0" timeOffset="-462.2774">-2401-1078 87 0,'0'-4'104'0,"0"-6"-8"15,0 6 0-15,0-1-24 0,0 5 0 0,0-5 0 0,0 5 0 16,0-5-4-16,0 5-12 0,0 0 8 0,0 0-16 0,0 0 0 0,0 0 4 16,0 0-12-16,0 5 4 0,0-5-4 0,0 5-4 15,0 0-4-15,0 4 0 0,0-4-8 0,0 5-8 0,0-1 0 0,0 1 0 16,0 4-4-16,0-5-4 0,0 11 0 0,0-6 0 0,0 6-4 15,9-6 0-15,-9 5-4 0,0-1-4 0,0 2-4 0,0-1-4 16,0 1-8-16,0 0-12 0,0-2 0 0,8 1-20 0,-8 0-4 0,0-4-8 16,0-1-4-16,0 1 0 0,0-1-20 0,0-4 20 0,0-1 0 15,0 1-12-15,0-5-40 0,0-1-44 0,0-4 24 0,0 0 24 16</inkml:trace>
          <inkml:trace contextRef="#ctx0" brushRef="#br0" timeOffset="-237.8785">-2265-1034 39 0,'0'0'140'0,"0"0"-8"0,0 0-8 0,0 4-24 15,0-4-4-15,0 6 0 0,0-2-8 0,0 1-8 0,0 0 0 16,0 0 0-16,0-1-8 0,0 6-8 0,0-1-12 0,9 2-4 16,-9-2-8-16,0 0-8 0,8 6-8 0,-8-5-4 0,8 4 0 15,-8 1-4-15,10-2 0 0,-2 2-8 0,-8 3 0 0,8-3 0 0,-8 0-8 16,10-1-8-16,-2-5-24 0,-8 7 12 0,8-7-8 0,-8 1-8 15,8 3-4-15,-8-7-8 0,0 3-12 0,0-9-12 0,0 5-24 16,0-1-12-16,0-4-4 0,0 0-44 0,-8-4-44 0,0-1 36 0,0 5 24 16,-2-9 32-16</inkml:trace>
          <inkml:trace contextRef="#ctx0" brushRef="#br0" timeOffset="256.3429">-2512-214 107 0,'0'5'124'0,"9"-1"-4"0,-9 1 8 0,8-5-20 0,-8 5 0 16,9-5 0-16,-1 0 0 0,0 0 0 0,2-5-4 0,-2 5-4 16,0-5-4-16,10 1-12 0,-2-1-8 0,-7 0-8 0,17 0-8 15,-10 2-8-15,2-8-12 0,8 6-8 0,-10 0-4 0,10 1-8 0,-1-1-4 16,1 0 0-16,0 0-4 0,-1 0-8 0,-8 5-24 0,8 0-24 15,1-4-28-15,0 4-32 0,-9 0-44 0,0 0-36 0,0 0-92 16,1 4 16-16,-10-4 36 0,8 10 48 0,-6-5 36 0,-10 0 20 16</inkml:trace>
          <inkml:trace contextRef="#ctx0" brushRef="#br0" timeOffset="-340353.5937">-1389-430 47 0,'0'-15'100'0,"0"0"-16"16,0 0-8-16,0 0-24 0,0-1-4 0,0-7 0 0,0 7-4 15,0 2-4-15,0-2 0 0,0 1-4 0,13 6-4 0,-13-13-4 16,0 14 4-16,13-6-4 0,2-2-4 0,-15 1 0 0,13 0 0 16,0-1-4-16,2 0 0 0,-2 2-4 0,0 6 8 0,0-7-4 15,15-1 4-15,-15 9 0 0,15-1-8 0,-15-1 0 0,15 2 0 0,-15 7-8 16,2-7 4-16,11 7 0 0,-13 0-4 0,15 7 4 0,-15-7 0 16,2 7 0-16,-2 2 0 0,0-1-4 0,2 7 0 0,-2-7 0 15,0 7 4-15,-13 0-4 0,0 8-4 0,12-7 8 0,-12-1-4 16,0 7 0-16,-12-7-8 0,12 9 4 0,0-1 4 0,-13-8-8 15,0 8 4-15,-2 0-12 0,2-6 12 0,13 5-8 0,-13-7-8 0,-2 0-8 16,2 7-20-16,0-14-12 0,-2 8-16 0,2-9-16 0,0 8-16 16,13-15-28-16,-13 8-56 0,-2 0 16 0,15-8 24 0,-13 0 32 15</inkml:trace>
          <inkml:trace contextRef="#ctx0" brushRef="#br0" timeOffset="-340633.9992">-1335-483 15 0,'0'0'112'16,"0"0"-8"-16,0 0-8 0,0-7-24 0,0 7 0 0,0 0-8 15,0 7-8-15,0-7 0 0,0 0-4 0,0 0-4 0,0 0-8 0,0 0-4 16,0 0-4-16,0 0-4 0,0 0 0 0,0 0 8 0,0 0-4 15,0 0 0-15,0 8 8 0,13-1-4 0,-13 1 4 0,0-1-4 16,15 8 0-16,-15-7 4 0,0 8-4 0,13 0 4 0,-13-2-4 16,13 10 0-16,-13-1-4 0,13-2-4 0,-13 11-4 0,0-2 0 15,0-7-8-15,15 9 0 0,-15 6-4 0,0-8 0 0,0 0 0 0,0 1-8 16,0-1 0-16,0 1 0 0,0 0 0 0,0-8-4 0,0 6 4 16,0-5-4-16,0-1 0 0,0 0 0 0,0-8-4 0,0 8-16 15,0-6-8-15,0-11-12 0,0 10-8 0,0-9-8 0,0-7-28 16,0 7 16-16,0-7-12 0,0 0-12 0,0 0-4 0,0-7-12 15,0 0-12-15,0-2-36 0,-15-4-28 0,15 2 28 0,0-2 28 0,0-10 24 16</inkml:trace>
        </inkml:traceGroup>
        <inkml:traceGroup>
          <inkml:annotationXML>
            <emma:emma xmlns:emma="http://www.w3.org/2003/04/emma" version="1.0">
              <emma:interpretation id="{64AE62E1-85BD-4974-B2B6-80EC69B516C1}" emma:medium="tactile" emma:mode="ink">
                <msink:context xmlns:msink="http://schemas.microsoft.com/ink/2010/main" type="inkWord" rotatedBoundingBox="15463,2041 15721,2268 15495,2525 15237,229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39927.702">-874 526 11 0,'0'8'116'0,"0"-1"-12"0,0 0-8 0,0-7-28 0,0 0-4 16,0 9-8-16,0-9-4 0,0 0-4 0,0 7-4 0,0-14 0 15,0 7-4-15,0 0 0 0,0-9 0 0,0 2-4 0,0 7 0 0,0-7-4 16,0-1 4-16,16-6-8 0,-16 5-4 0,0 1 0 0,12-7 0 16,-12 9 0-16,13-11-8 0,-13 10 0 0,13-9 0 0,2 0 0 15,-15 9 0-15,13-9-4 0,-13 2 0 0,13 7 0 0,2-9 0 16,-15 7 0-16,0 2 0 0,13-8 0 0,-13 7-8 0,0 2 4 16,0-3-4-16,0 9-16 0,0-7 20 0,13 7-4 0,-13 0 0 0,0-8 4 15,0 8-4-15,0 0 0 0,0 0 0 0,0 8 0 0,0-8 0 16,0 7 0-16,15 2 4 0,-15-3-4 0,0 2 0 0,0 7 4 15,0-8-4-15,0 9 0 0,13 0 0 0,-13-2 0 0,0 2 0 16,0 0 0-16,0 7-4 0,0 1 4 0,0-10 0 0,0 10-4 16,0-2 0-16,0-8 0 0,0 9 0 0,0 0 0 0,0 0-4 15,0 1-4-15,0-9-4 0,0 8-12 0,0-8-12 0,0 1-8 0,0-2-8 16,0-5-8-16,0 5 0 0,0-5-12 0,0-2-12 0,0-7-8 16,0 7-24-16,0-7-36 0,0-7-24 0,0 0 32 0,0 7 28 15,0-16 20-15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2:11.6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F0819C-A015-4CDF-A74E-EA52E86AB047}" emma:medium="tactile" emma:mode="ink">
          <msink:context xmlns:msink="http://schemas.microsoft.com/ink/2010/main" type="writingRegion" rotatedBoundingBox="16142,1109 24960,287 25063,1385 16244,2208"/>
        </emma:interpretation>
      </emma:emma>
    </inkml:annotationXML>
    <inkml:traceGroup>
      <inkml:annotationXML>
        <emma:emma xmlns:emma="http://www.w3.org/2003/04/emma" version="1.0">
          <emma:interpretation id="{1BB7E7E7-D8BD-4844-89D1-C0841F5E4282}" emma:medium="tactile" emma:mode="ink">
            <msink:context xmlns:msink="http://schemas.microsoft.com/ink/2010/main" type="paragraph" rotatedBoundingBox="16142,1109 24960,287 25063,1385 16244,2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9DEC5A-CFCA-4F8F-919B-0175B964BA5F}" emma:medium="tactile" emma:mode="ink">
              <msink:context xmlns:msink="http://schemas.microsoft.com/ink/2010/main" type="line" rotatedBoundingBox="16142,1109 24960,287 25063,1385 16244,2208"/>
            </emma:interpretation>
          </emma:emma>
        </inkml:annotationXML>
        <inkml:traceGroup>
          <inkml:annotationXML>
            <emma:emma xmlns:emma="http://www.w3.org/2003/04/emma" version="1.0">
              <emma:interpretation id="{7CA9E9A4-74AC-461C-A04A-3559B1C8BEE2}" emma:medium="tactile" emma:mode="ink">
                <msink:context xmlns:msink="http://schemas.microsoft.com/ink/2010/main" type="inkWord" rotatedBoundingBox="16171,1427 16684,1379 16718,1744 16206,17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78-337 23 0,'0'0'120'0,"0"7"-12"0,0-1-8 16,0-6-32-16,0 0 0 0,0 0-8 0,0 8 4 0,0-8 4 15,15 0 4-15,-15 0 0 0,0 0-8 0,13 0 0 0,-13 0-8 16,13 0-4-16,-13 0-4 0,15 0-8 0,-2 0 4 0,0 0-4 16,0 0 0-16,2 0-4 0,-2 0-4 0,0 0 0 0,2 0 0 15,11 0-4-15,-11 0-4 0,-2 0 0 0,0 0-8 0,-1 0 0 0,17 0-4 16,-17 0-4-16,4 0 0 0,-3 0-4 0,-1 0 0 15,4 0 0-15,-4 0 0 0,1 0-4 0,0 0-4 0,-13 0-8 0,15 0-12 16,-2 0-12-16,-13 0-12 0,13 0-12 0,-13 0-12 0,0 0-20 16,0 0-24-16,0 0-16 0,0 0-44 0,0 0-40 0,0 0 24 15,-13 0 36-15,0 0 36 0</inkml:trace>
          <inkml:trace contextRef="#ctx0" brushRef="#br0" timeOffset="248.3346">-2 0 27 0,'0'0'116'0,"0"0"-12"0,0 6 0 15,13-6-24-15,-13 0 0 0,0 0 0 0,13 0 0 0,-13 0 4 16,13 0-4-16,-13 0-12 0,15 0-4 0,-2 0-4 0,-13 0 0 16,13 0-4-16,2 0-4 0,-2 0-4 0,0 0-4 0,15 0 0 15,-15 0-8-15,0 0 0 0,2 0-8 0,-2 0-4 0,0 0-4 16,2 0-4-16,-2 0 0 0,0 0-4 0,2 0 0 0,-2 0-4 0,0 0 0 15,-1 0-8-15,4 0 4 0,-16 0-20 0,13 0 12 0,-13 0-12 16,12 0-16-16,-12 0-20 0,0 0-16 0,0 0-32 0,0 0-28 16,0 0-44-16,0 0-72 0,0 0 24 0,0 0 40 0,-12 0 36 15,12 0 32-15</inkml:trace>
        </inkml:traceGroup>
        <inkml:traceGroup>
          <inkml:annotationXML>
            <emma:emma xmlns:emma="http://www.w3.org/2003/04/emma" version="1.0">
              <emma:interpretation id="{80792DD1-C4EF-4BDE-986B-558F60D0E3EC}" emma:medium="tactile" emma:mode="ink">
                <msink:context xmlns:msink="http://schemas.microsoft.com/ink/2010/main" type="inkWord" rotatedBoundingBox="17458,986 18521,887 18617,1914 17554,20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39.8617">1288-606 71 0,'0'-7'104'0,"0"7"-32"0,0-8 20 16,0 0-24-16,0 8-4 0,0-8-8 0,0 2-4 0,0-3 0 0,0 9 0 16,0-7-4-16,0 0-4 0,0-1 4 0,0 8-4 15,0-8-4-15,0 1 4 0,0 7-8 0,0-9 4 0,0 9-12 0,0 0 0 16,0 0 0-16,0 0-4 0,0 0-4 0,0 0 0 0,0-7 0 15,0 14-4-15,0-7 4 0,0 0 0 0,0 0 0 0,0 0 0 16,0 9 0-16,0-2 0 0,0 1-8 0,0 0-4 0,0-1 0 16,0 9 4-16,0-2-4 0,0 2-4 0,0-2 0 0,0 2-4 0,0 8 4 15,0-10-4-15,0 9 0 0,0 0 0 0,0 1 4 0,0-2-4 16,0-7 0-16,0 9 4 0,0-8-8 0,13-2 4 0,-13 1-4 16,0 1 4-16,15 0 0 0,-15-9-4 0,0-1 4 0,13 11-4 15,-13-10 4-15,13 0 0 0,-13 2 0 0,15-2 0 0,-2-7-4 16,-13 8 4-16,0-8 0 0,13 0 0 0,-13 0-4 0,0 8 0 0,15-8 0 15,-15 0 4-15,0 0-4 0,0 0 4 0,0 0 0 0,0 0 0 16,0 0 0-16,0 0-4 0,0 0 4 0,0 0 0 0,13 0 0 16,-13 0 0-16,0 0 0 0,0 0 0 0,0 0 0 0,0 0 0 15,13 7 0-15,-13-7-4 0,0 8 8 0,13-1-4 0,-13 1 0 16,0 0 0-16,0 7 0 0,0-6 4 0,0 5-4 0,0 1 0 0,0 1 0 16,15 7 4-16,-15-9-8 0,0 9 4 0,0 1 0 15,0-1-8-15,-15-8-12 0,15 8-8 0,0-1-12 0,0-6-20 16,0 0-12-16,15-2-8 0,-15 1-12 0,0-7-12 0,0 0-20 0,0 0-48 15,13-1-12-15,-13-7 36 0,0 0 24 0,13-7 20 0</inkml:trace>
          <inkml:trace contextRef="#ctx0" brushRef="#br0" timeOffset="1892.3811">1723-208 47 0,'0'15'100'0,"13"-7"-8"0,-13 0-4 16,0-1-28-16,13 2 0 0,-13-2-4 0,0-7 0 0,15 7 0 16,-2-7-4-16,0 7 0 0,-13-7 0 0,15 0-4 0,-2-7-8 15,0 7-4-15,2-7-4 0,11 0-4 0,-13-9-4 0,2 8-4 16,11-6-4-16,-11-3 0 0,-2-6-4 0,15 8 0 0,-15-8-4 0,0 0-4 16,0-1 4-16,15 2-4 0,-15-8 0 0,2 8 0 0,-15-10-4 15,13 2 4-15,-13 7 0 0,13-6-4 0,-13-4 4 0,0 3-4 16,0 6 0-16,0-6 0 0,0 7 0 0,-13-7 0 0,13 7 0 15,-13 0 4-15,13 0 0 0,-15 8 4 0,15 0-8 0,-13-2 8 16,0 3-4-16,-2 7 0 0,15-2 0 0,-13 2-4 0,0 7-4 0,0 0-12 16,-2 7 20-16,2 2 4 0,0-2-8 0,-15 7 4 0,15 3-4 15,-2-2 0-15,2 0 0 0,0 8 0 0,0-6 4 0,13 5 0 16,-15 1-4-16,2 0 4 0,13-9-4 0,-13 9 0 0,13-7 4 16,-15 7-4-16,15-8 0 0,0 1 0 0,0-2 0 0,15 2 0 15,-15 0 4-15,13-9-4 0,-13 8 4 0,13-7 0 0,2-1-4 16,-2 1 0-16,0-1 0 0,0 1 0 0,2 8 8 0,-2-16-8 0,15 16 4 15,-15-10 4-15,15 2-8 0,-15 0 4 0,13-1-4 16,-11 2 0-16,11-2 0 0,-11 9 0 0,11-9 4 0,2 7 0 0,-2-5 0 16,-11 5-8-16,11 2 12 0,2 0-8 0,-15-9-4 0,15 16 0 15,-15-8 4-15,15 2 0 0,-15 5-4 0,0-6 4 0,2 5 0 16,-2 2 0-16,0-7 0 0,2 7 4 0,-15 0-8 0,0 0 4 0,0 0 0 16,0-8 0-16,0 8 4 0,-15 0 0 0,2-7 0 0,0 6 4 15,-15-7 0-15,0 1 4 0,15-1 4 0,-13 1-4 0,-2-9 0 16,0 9-4-16,2-16 0 0,-2 7 0 0,2-1-4 0,-2-6 0 15,0-6 0-15,15 6 0 0,-15-7 0 0,15-9-4 0,0 1 0 16,0-1 0-16,-2 2-4 0,2-10-4 0,0 2 0 0,13-1-8 0,0-9-8 16,-15 10-12-16,15-1-16 0,0 0-8 0,0-7-12 0,0 7-12 15,0 0-4-15,0 7-4 0,15 2-40 0,-15-10-36 0,13 16 0 16,-13-7 28-16,13 7 32 0</inkml:trace>
        </inkml:traceGroup>
        <inkml:traceGroup>
          <inkml:annotationXML>
            <emma:emma xmlns:emma="http://www.w3.org/2003/04/emma" version="1.0">
              <emma:interpretation id="{6FD2B466-8126-45DC-8A89-5F4A543FA125}" emma:medium="tactile" emma:mode="ink">
                <msink:context xmlns:msink="http://schemas.microsoft.com/ink/2010/main" type="inkWord" rotatedBoundingBox="18917,901 20809,724 20905,1753 19013,19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54.0348">3041-324 63 0,'0'-6'112'0,"0"-1"-8"0,-13 7-16 0,13-9-24 16,0 2-8-16,-15 0-4 0,2-2-4 0,13 2 0 0,-13-1-4 15,13 0 0-15,-12 2-8 0,12-3-4 0,-16 9 4 0,3-7-12 16,1 7 4-16,12 0-4 0,-16 0 0 0,4 7 4 0,-1-7 0 15,13 15-4-15,-16-7-4 0,4 0 8 0,-1 8-8 0,-3-2 0 16,16 8-8-16,-12-5 8 0,-1 6-8 0,13-8 0 0,-13 8-4 0,13 0 0 16,-15 1 0-16,15-2 0 0,0 1 0 0,0 0-4 0,0 0 0 15,0-9-4-15,15 10 4 0,-15-1 0 0,13-8 0 0,0 0-4 16,-1 2 0-16,4-4 0 0,-3 3 0 0,15 0 0 0,-15-9 0 16,15 0 0-16,-3 2 0 0,-9-3 0 0,9-6 0 0,3 8-4 15,-2-8 4-15,-11-8 0 0,11 8 0 0,2-6 4 0,-2-3-4 0,-11 2 0 16,-2 0-4-16,0-2 4 0,15-5 4 0,-15 5-4 0,-13-4 4 15,15 4-4-15,-2-6 0 0,-13-1 4 0,0 1-4 0,13 0 4 16,-13 7-8-16,0-8 4 0,0 2 0 0,0 5 4 0,0-5-4 16,0-2 0-16,0 9 0 0,0 0 0 0,0-9 0 0,0 8 0 15,0 0 4-15,0 2 0 0,0 6 0 0,0-9-4 0,0 9 4 16,0 0-4-16,0-8 0 0,0 8 0 0,0 0 4 0,0 0-4 0,0 0 0 16,0 8 4-16,0-8-4 0,0 9 0 0,0-3 0 15,0 2 0-15,0 0 0 0,0-1 0 0,0 2 0 0,0-2 4 0,0 7-4 16,0-5 0-16,0 5 0 0,0 2 0 0,0 0 0 0,0-1 0 15,0 0 0-15,13-7 0 0,-13 7 0 0,15-7 4 0,-15 7-4 16,0-6 0-16,13 4 0 0,0-4 0 0,-13-2 0 0,15 0 0 0,-2-7 0 16,0 9 0-16,2-9 0 0,-2 0 0 0,-13 0 0 0,13 0 0 15,0 0 0-15,2-9 0 0,-2 2 0 0,0 0 0 0,2-2 0 16,-2 2 0-16,-13 1 0 0,13-11 0 0,2 2 0 0,-2 7 0 16,-13-7 4-16,13 0-4 0,0 0 0 0,-13-1 4 0,15 0 0 15,-15 2-4-15,13-2 4 0,-13 2-4 0,13-2 4 0,-13 0 0 0,0 1 0 16,15 7 0-16,-15-7 0 0,0 7 0 0,13-7 0 0,-13 8 0 15,0-1 0-15,13 0 4 0,-13 8 0 0,0-7-4 0,0 7 4 16,0 0 0-16,0-9 4 0,0 18 0 0,15-9-4 0,-15 0 0 16,0 7 0-16,0 1 0 0,0 0 0 0,0-1 0 0,0 1-4 15,0-1 0-15,0 9 0 0,0-9-4 0,0 1 4 0,13 7-4 0,-13 1 0 16,0 0 4-16,0-9-4 0,13 7 0 0,-13-5 0 0,0 5 4 16,13-5-4-16,-13 5 0 0,15-5 0 0,-15 6 0 0,13-8 0 15,0 1 0-15,-13 0 0 0,15-8 0 0,-15 7 4 0,13-7-4 0,0 8 0 16,2-8 0-16,-2 0 0 0,-13 0 0 0,13-8 0 15,0 1 0-15,2 7 0 0,-2-8 0 0,0-7 0 0,2 7 0 0,-15 1 4 16,13-9-4-16,0 0 0 0,2 8 0 0,-2-7 0 0,-13 1 0 16,13-2 0-16,2 1-4 0,-15 1 8 0,13 5-4 0,-13-6 0 15,13 7 4-15,-13 0-4 0,13-7 0 0,-13 15 4 0,15-7 0 16,-15 7 8-16,0-8 4 0,13 16 8 0,-13-8 4 0,0 7 4 16,13-7-4-16,-13 15 0 0,0-7 4 0,0 0-4 0,0 7 0 15,0 0-4-15,15 1 0 0,-15 7-4 0,0-9-4 0,0 1-4 0,0 9-4 16,0-8 4-16,0 6-4 0,0-6-4 0,-15 7 0 0,15-8 0 15,0 0-4-15,0 1-4 0,0-9-4 0,0 9-12 0,15-16-16 16,-15 7-12-16,0 0-16 0,0-7-20 0,0 0-12 0,0 0-16 0,0-7-12 16,13 0-20-16,-13-2-28 0,0-5-48 0,13-2 8 15,2 1 32-15,-15-8 36 0,13 8 24 0</inkml:trace>
          <inkml:trace contextRef="#ctx0" brushRef="#br0" timeOffset="3094.6721">4346-888 79 0,'0'-8'124'0,"0"0"-8"0,0-7-8 0,0 7-24 15,0 1-4-15,13-1-4 0,-13 0-4 0,15-7-4 0,-2 8 0 16,0-1-8-16,-13 1-8 0,13-1-4 0,2-1-8 0,-2 2-4 16,15 7-4-16,-15-7-8 0,0 7 0 0,2 0-4 0,-2 0-4 15,0 0-4-15,0 7 0 0,2 0-4 0,-15 2 0 0,0-1 0 0,13 7-4 16,-13 0 4-16,0 8-4 0,0-8 0 0,-13 8 0 0,13 1 4 15,-15-3 0-15,2 2 4 0,0 0 4 0,13 1 0 0,-28 6 4 16,15-7 8-16,0 0 0 0,13 0 0 0,-15 0 0 0,2-7 0 16,0-2-4-16,-2 9 0 0,15-7 0 0,-13-9 4 0,13 9 4 15,0-1 0-15,0-8 4 0,0 9-8 0,0-9 4 0,13 3-4 0,-13-4 4 16,15 1-4-16,-15 2 0 0,13-2-4 0,-13 8 0 0,13-7-4 16,2-1-4-16,-2 1-4 0,0-1 4 0,2 1-4 0,-2 0-4 15,0 0 0-15,0-8-4 0,2 7-4 0,-15 2-8 0,13-9-12 16,0 0-16-16,2 6-24 0,-2-6-36 0,-13 0-44 0,13 0-48 15,-13-6-68-15,15 6-52 0,-15-9 44 0,0 2 52 0,0-1 40 0,13-8 36 16,-13 9 24-16</inkml:trace>
        </inkml:traceGroup>
        <inkml:traceGroup>
          <inkml:annotationXML>
            <emma:emma xmlns:emma="http://www.w3.org/2003/04/emma" version="1.0">
              <emma:interpretation id="{81A6E500-2B56-43E2-B4F5-4D90A276DCCB}" emma:medium="tactile" emma:mode="ink">
                <msink:context xmlns:msink="http://schemas.microsoft.com/ink/2010/main" type="inkWord" rotatedBoundingBox="24351,409 24966,352 25063,1385 24448,1442"/>
              </emma:interpretation>
              <emma:one-of disjunction-type="recognition" id="oneOf3">
                <emma:interpretation id="interp3" emma:lang="" emma:confidence="0">
                  <emma:literal>"E</emma:literal>
                </emma:interpretation>
                <emma:interpretation id="interp4" emma:lang="" emma:confidence="0">
                  <emma:literal>Iłł</emma:literal>
                </emma:interpretation>
                <emma:interpretation id="interp5" emma:lang="" emma:confidence="0">
                  <emma:literal>*E</emma:literal>
                </emma:interpretation>
                <emma:interpretation id="interp6" emma:lang="" emma:confidence="0">
                  <emma:literal>Kł</emma:literal>
                </emma:interpretation>
                <emma:interpretation id="interp7" emma:lang="" emma:confidence="0">
                  <emma:literal>Iki</emma:literal>
                </emma:interpretation>
              </emma:one-of>
            </emma:emma>
          </inkml:annotationXML>
          <inkml:trace contextRef="#ctx0" brushRef="#br0" timeOffset="341613.8226">8240-348 55 0,'8'4'120'0,"-8"6"0"0,0-10 4 0,8 5-16 15,-8-5 4-15,9 0-4 0,-1 0 0 0,1 0-4 0,0-5-8 16,-1 1-8-16,8-2-8 0,-6 2 0 0,6-6-4 0,2 5-8 16,-1 1-8-16,-1-6 0 0,10 5-8 0,-8-5-4 0,7 6-12 15,-8-1-8-15,8-1-4 0,-7 2-4 0,-2 0 0 0,10 4-8 0,-8 0 0 16,-2-5-4-16,1 10 0 0,1-5 0 0,-2 0 0 0,2 4-8 15,-2 0-8-15,-7 2-20 0,0-1-28 0,-1-1-28 0,1 2-36 16,-1-2-40-16,0 1-60 0,-8 0-80 0,0 0 48 0,0-1 48 16,0 1 40-16,0-5 32 0,0 0 24 0</inkml:trace>
          <inkml:trace contextRef="#ctx0" brushRef="#br0" timeOffset="340644.3696">8248-1078 79 0,'0'-4'116'16,"0"-1"-16"-16,0 5-4 0,0 0-32 0,0-5 0 0,0 5 0 16,0 0 0-16,0 0 4 0,0 0-8 0,0 0 8 0,0 0-8 0,8 5-4 15,-8-5 0-15,0 5-8 0,0-1-4 0,0 2-4 0,9-2-4 16,-9 6-4-16,0-5-4 0,0 4-4 0,0 1-4 0,0 0-4 15,8 4 0-15,-8-5-8 0,0 6 4 0,0 0-4 0,0-1 0 0,0 0-24 16,0 1 20-16,0-1-4 0,0 1-8 0,-8-6-12 0,8 5-8 16,0 1-8-16,0 0-24 0,8-7-12 0,-8 7-12 0,0-5-8 15,0-1-12-15,0 1-4 0,0-6-40 0,0 2-32 0,0-2 24 16,0 1 28-16,0 0 28 0</inkml:trace>
          <inkml:trace contextRef="#ctx0" brushRef="#br0" timeOffset="341337.0826">8248-1355 103 0,'-8'4'116'0,"8"0"-12"16,0-4 0-16,0 0-16 0,0 0 8 0,0 6-4 0,8-6-4 0,-8 0 0 16,8 0-4-16,1 0-8 0,-1 0-4 0,1 0 0 0,8 0-4 15,-9 0 0-15,10 0 0 0,-10 0-8 0,10 0-8 0,7 0-8 16,-9 0-8-16,10 0-4 0,-8 0-8 0,7 0-4 0,-8 0-4 0,8 5-4 16,1-5 0-16,-8 0-4 0,6 4 0 0,2-4-8 0,-9 6-8 15,1-6-16-15,6 4-16 0,-6 1-16 0,-1 0-12 0,0 0-24 16,-8 4-24-16,7-3-24 0,-6-2-8 0,-2 6-60 0,0-1-24 15,0-4 44-15,-8 4 32 0,0-4 28 0,10 5 28 0</inkml:trace>
          <inkml:trace contextRef="#ctx0" brushRef="#br0" timeOffset="340850.8281">8436-1044 23 0,'8'-5'120'15,"-8"5"-12"-15,0-4-8 0,0 4-28 0,0 0-4 0,0 0 0 16,0-5 0-16,0 5-8 0,0 5-8 0,0-5-8 0,0 4 0 0,0 1-8 16,0-5-4-16,0 5-8 0,0 0-4 0,8-1-24 0,-8 2 24 15,0 3 0-15,0 1-8 0,0-1 0 0,0 1-4 0,0 5-4 16,0-1 0-16,0-5-4 0,0 5-12 0,0 1-12 0,0-1-16 0,0 1-8 15,0-1-16-15,0 1 0 0,9 0-12 0,-9-1-24 16,0 0-32-16,0-5-24 0,0 0 16 0,9 1 32 0</inkml:trace>
          <inkml:trace contextRef="#ctx0" brushRef="#br0" timeOffset="341086.1916">8597-1072 35 0,'0'0'120'0,"0"0"-8"0,0 0-4 0,0 0-28 16,0 0-4-16,0 4-4 0,0 1 0 0,0 0-4 0,0 0-8 16,0-1 0-16,0 6-8 0,0-1 0 0,0-3-4 0,0 8-8 15,0-5-4-15,0 1-4 0,0 5-4 0,0-1-8 0,0 0 0 16,0 0-4-16,0 6-4 0,0-5 0 0,0-2-4 0,0 2 0 0,0 3-4 16,0-3 0-16,0-5-4 0,0 5-8 0,0-2-8 0,0-3 0 15,0 0-8-15,0-5-20 0,0 5-16 0,0-6-20 0,0-4-8 16,0 5-8-16,-8-5-28 0,8-5-48 0,0 1-8 0,-8 4 36 15,8-10 28-15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5:14.5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755550-E66F-4D73-9BF7-5AD6C528E71B}" emma:medium="tactile" emma:mode="ink">
          <msink:context xmlns:msink="http://schemas.microsoft.com/ink/2010/main" type="inkDrawing" rotatedBoundingBox="17151,5687 17784,5621 17787,5655 17155,5722" semanticType="underline" shapeName="Other">
            <msink:sourceLink direction="with" ref="{4FF719E7-C139-4269-8E42-DA3AFD7D47BE}"/>
          </msink:context>
        </emma:interpretation>
      </emma:emma>
    </inkml:annotationXML>
    <inkml:trace contextRef="#ctx0" brushRef="#br0">949 3953 23 0,'0'0'100'0,"0"0"-12"0,0 0-8 0,0 0-24 0,0 0-4 0,0 0 0 16,0 0 0-16,0 0-4 0,0 0 0 0,0-5-4 15,0 5 8-15,9 0-4 0,-9 0 4 0,0-4-4 0,9 4 4 0,-9-5-8 16,8 5 4-16,0 0 0 0,-8-5 0 0,18 5-4 0,-10 0 4 15,0 0 0-15,2-4 4 0,6 4-8 0,-7 0 4 0,8 0-4 16,0 0-4-16,-9 0 4 0,10 0 0 0,-2 0-4 0,10 0 0 0,-9 0-4 16,1 0-4-16,6 0 0 0,-6 0-4 0,0 0-4 15,7 0-4-15,0 0 0 0,-8 0-4 0,9-5-4 0,-9 5 0 0,0-5-4 16,8 0-4-16,-7 5 0 0,-2-4 0 0,2-2 0 0,-2 2 0 16,2 4 0-16,-10-5-4 0,9 0 0 0,-9 0 0 0,10 1 0 15,-10 4 0-15,0 0 0 0,-8-6-4 0,10 6 8 0,-2 0-4 0,-8 0 4 16,0 0-4-16,0 0 0 0,8 0 0 0,-8 0-8 15,0 0 0-15,0 0 0 0,0 0-8 0,0 0-8 0,-8 0-8 0,8 0-16 16,0 0-4-16,-8 0-20 0,8 0-12 0,-10 0-16 0,10 0-24 16,-8 0-12-16,0 0-12 0,8 0-56 0,-8 0-24 0,-2 0 36 15,2 0 40-15,0 0 28 0,-1 0 20 0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4:18.2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67F167F-4F8F-4851-8376-B2CAB91DD4AE}" emma:medium="tactile" emma:mode="ink">
          <msink:context xmlns:msink="http://schemas.microsoft.com/ink/2010/main" type="writingRegion" rotatedBoundingBox="14670,3337 18933,2922 19167,5319 14904,5734"/>
        </emma:interpretation>
      </emma:emma>
    </inkml:annotationXML>
    <inkml:traceGroup>
      <inkml:annotationXML>
        <emma:emma xmlns:emma="http://www.w3.org/2003/04/emma" version="1.0">
          <emma:interpretation id="{3D03FB27-F42A-4F20-958A-F4C0A568F806}" emma:medium="tactile" emma:mode="ink">
            <msink:context xmlns:msink="http://schemas.microsoft.com/ink/2010/main" type="paragraph" rotatedBoundingBox="14732,3331 18933,2922 19032,3939 14831,4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D29E39-CCC1-430F-B939-D7B0EB28CA09}" emma:medium="tactile" emma:mode="ink">
              <msink:context xmlns:msink="http://schemas.microsoft.com/ink/2010/main" type="line" rotatedBoundingBox="14732,3331 18933,2922 19032,3939 14831,4349"/>
            </emma:interpretation>
          </emma:emma>
        </inkml:annotationXML>
        <inkml:traceGroup>
          <inkml:annotationXML>
            <emma:emma xmlns:emma="http://www.w3.org/2003/04/emma" version="1.0">
              <emma:interpretation id="{F1042F24-44CF-45A3-B1A8-D698CDCB5D98}" emma:medium="tactile" emma:mode="ink">
                <msink:context xmlns:msink="http://schemas.microsoft.com/ink/2010/main" type="inkWord" rotatedBoundingBox="14733,3337 15375,3275 15474,4286 14831,4349"/>
              </emma:interpretation>
            </emma:emma>
          </inkml:annotationXML>
          <inkml:trace contextRef="#ctx0" brushRef="#br0">-1412 1685 7 0,'0'-4'108'0,"0"-2"-8"0,0-3-4 16,0 4-24-16,0-4 4 0,-9 3-4 0,9-3 8 0,0 5-4 0,0-2 0 15,0 2 4-15,0-6 0 0,0 5-8 0,0 1 0 0,0-1 0 16,0 0-4-16,0 0-4 0,0 5-4 0,0-4 0 0,0 4-4 16,0 0-4-16,0 0 4 0,0-6-4 0,0 6 0 0,0 6-4 15,0-6-4-15,9 4-4 0,-9 1-4 0,0 0-4 0,0 0-8 16,0 4-4-16,9 5 0 0,-9-4-4 0,0 5-4 0,0-1 0 15,0 5-4-15,8 0 0 0,-8 1 0 0,0 4-4 0,0-2 0 0,0 4 4 16,0-3-4-16,0 2-4 0,0 3 4 0,0-5-4 16,0 7 4-16,0-1 0 0,0 0-8 0,0-6 0 0,0 6 0 0,0 0 0 15,0-5 0-15,0 0 4 0,9 0-4 0,-9 0 0 0,0-5-4 16,0 0 0-16,0-1-8 0,0-2 0 0,0-2-8 0,0 1-4 16,0-12-12-16,0 8-4 0,0-6-12 0,0 0-12 0,0-5-12 0,0 0-12 15,0 0-12-15,0-5-12 0,0 0-12 0,-9-6-8 16,9 3-20-16,0-2-44 0,-8-4-8 0,8-2 44 0,-9-2 32 0,9-1 20 15</inkml:trace>
          <inkml:trace contextRef="#ctx0" brushRef="#br0" timeOffset="749.2884">-995 2414 99 0,'0'0'116'0,"0"0"-8"16,0 5-8-16,0-5-16 0,-8-5-4 0,8 5-4 0,0-5 0 0,8 0-8 15,-8 1 0-15,0-1-8 0,10-1 4 0,-10-2-8 0,8 3 0 16,-8-5-12-16,8 0-4 0,1-3 0 0,-1-2-4 0,1 0-4 16,-1 1-4-16,1 0-4 0,-1 0 0 0,0-1 0 0,2-4-4 15,6 5 0-15,-6-6-4 0,-2 6-4 0,0 0 4 0,0-1-4 16,1 1-4-16,0 4 4 0,-1 1-4 0,1-1 0 0,-1 0 0 15,-8 5-4-15,8 1 4 0,-8-2 4 0,10 2 0 0,-10 4 0 16,8 0-4-16,-8 4 4 0,0 2-4 0,0 3 0 0,8 1 0 0,-8 0 4 16,0-1-4-16,0 5 0 0,0 1 0 0,0 4 0 0,10 0 0 15,-10-6-4-15,0 13 0 0,0-7-4 0,0 5 0 0,0 0 0 16,0-5-4-16,0 5 4 0,0 0-4 0,0-5 0 0,0 0 0 16,0 0-8-16,8 0-4 0,-8-3-12 0,0 2-16 0,0-8-16 0,0 4-8 15,0-5-16-15,0-3-20 0,0 3-8 0,8-9-12 16,-8 0-12-16,0 0-56 0,0-5-24 0,0-5 48 0,0 1 28 0,0-1 24 15</inkml:trace>
        </inkml:traceGroup>
        <inkml:traceGroup>
          <inkml:annotationXML>
            <emma:emma xmlns:emma="http://www.w3.org/2003/04/emma" version="1.0">
              <emma:interpretation id="{D64BECBC-5775-4A97-B4CC-18D6FC9E266A}" emma:medium="tactile" emma:mode="ink">
                <msink:context xmlns:msink="http://schemas.microsoft.com/ink/2010/main" type="inkWord" rotatedBoundingBox="15976,3381 16270,3352 16299,3647 16005,36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62.0093">-228 1627 11 0,'0'0'140'16,"0"6"-8"-16,10-6 0 0,-10 4-20 0,8-4-8 0,-8 5 8 16,8-1-8-16,-8-4 0 0,10 6-8 0,-2-6 0 0,-8 0-4 0,8 0-8 15,1 4-8-15,-1-4-8 0,9 0-8 0,-8 0-8 0,-1 0-4 16,10 0-8-16,-10 0-12 0,9 0-4 0,0 0-8 0,-8 0-4 16,7 0-4-16,2-4-8 0,-10 4-8 0,10 4-12 0,-10-4-16 0,9 0-20 15,-8 0-16-15,-1 0-16 0,0 0-28 0,1 0-24 0,-1 0-20 16,-8 5-68-16,0-5-8 0,0 5 40 0,0 0 40 0,-8-1 32 15,8 2 20-15</inkml:trace>
          <inkml:trace contextRef="#ctx0" brushRef="#br0" timeOffset="1201.6355">-167 1839 59 0,'0'5'164'0,"0"4"-16"15,0-4-8-15,0 4-24 0,0-4 0 0,0 0 4 0,0 0 0 16,8 0-4-16,-8-1 0 0,0-4-8 0,8 4-8 0,-8-4 0 15,9 0-16-15,0 6-4 0,-1-6-4 0,0 0-8 0,2 0-12 0,-2 0-8 16,0-6-8-16,10 6-8 0,-10 0-8 0,9 0-8 0,-9-4-16 16,10 4 0-16,-2 0 0 0,-6-4-20 0,6 4-32 0,-7 0-24 15,8 0-40-15,-9 0-24 0,1 0-44 0,-1 0-40 0,1-5-72 16,-9 10 36-16,0-5 48 0,0 0 44 0,0 4 28 0,0 0 24 16</inkml:trace>
        </inkml:traceGroup>
        <inkml:traceGroup>
          <inkml:annotationXML>
            <emma:emma xmlns:emma="http://www.w3.org/2003/04/emma" version="1.0">
              <emma:interpretation id="{55B40692-0708-40D0-A492-630E4798C131}" emma:medium="tactile" emma:mode="ink">
                <msink:context xmlns:msink="http://schemas.microsoft.com/ink/2010/main" type="inkWord" rotatedBoundingBox="16948,3626 17618,3561 17659,3979 16989,40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129.5801">941 1992 51 0,'0'-5'72'0,"0"5"0"15,0-4-28-15,0-2-4 0,-9 3-12 0,9-3 4 0,0 1 0 0,0 0 4 16,0-4 0-16,-8 4 0 0,8 0 0 0,0-4 4 16,-8 4 0-16,8-5 4 0,0 5 0 0,-8 1 0 0,8-7 4 0,-10 7 0 15,10 0-4-15,-8-1 0 0,8 0 0 0,-8 0-8 0,-2 5 0 16,10-5-8-16,-8 5 0 0,0-4-4 0,-1 4-4 0,1 0 0 16,8 4-4-16,-9-4 0 0,1 5 0 0,-1 0-4 0,1 0-4 15,0 4 4-15,-2-5-4 0,10 7 0 0,-8-2-4 0,0 6 4 16,8-6 0-16,-10 6-4 0,10-1-4 0,0 1 4 0,0-2 0 0,0 2-4 15,0-1 0-15,0 1 0 0,0-1 0 0,10 5 0 0,-10-4 0 16,8-5 4-16,0 4-4 0,2 1 0 0,-2-6 0 0,0 1 0 16,1-1 0-16,-1-4 0 0,1 5 0 0,-1-5 0 0,9-1 0 0,-9 1 0 15,10-5 0-15,-10 0 4 0,10 0 0 0,-10 0-8 0,9-5 4 16,-9 1 0-16,1-1 0 0,8-5 4 0,-9 5-4 0,2-4 0 16,-2-1 0-16,0 1-4 0,0-1 4 0,-8-5-4 0,10 5 4 15,-10-3 0-15,8 2-4 0,-8-3 0 0,-8 0 0 0,8 5 4 16,0-6 0-16,-10 5-4 0,10-4 0 0,-8 5 4 0,0 0 0 0,0-2 0 15,-2 2 0-15,2-1-4 0,-9 1 4 0,8 4 0 0,1 0 0 16,-9-5-4-16,9 10 4 0,-10-5 0 0,10 5 0 0,-10 0 0 16,10 0-4-16,0 5 4 0,-1-5 0 0,1 10 0 0,-9-5-4 15,17 0 4-15,-9 4 0 0,1 1-4 0,8-1 0 0,0 2 4 16,-8 2 0-16,8-4 0 0,0 6 0 0,8-4 0 0,-8-2 0 16,8 5 0-16,-8-5 0 0,9-4 0 0,-1 4-4 0,1-4 8 0,-1 1-4 15,9-2 0-15,-9 1 0 0,10-5 0 0,-10 0 0 0,10-5 0 16,-2 5 0-16,-7-4 4 0,8-2 0 0,0 1-4 0,-9 1 4 15,10-1 0-15,-10 0 0 0,10 1 0 0,-2 4 0 0,-7-5 4 16,-1 5-4-16,10-5 4 0,-10 5 4 0,0 5-12 0,0-5 24 16,10 5 4-16,-10-1 4 0,2 1 0 0,6 4 0 0,-7 2 4 0,8-2-4 15,-8 1 0-15,-1 4-4 0,8-5 0 0,-6 1-4 0,6 5-8 16,2-1-4-16,-10-4-4 0,9 4 0 0,0-5-4 0,-8 1 0 16,7-5 4-16,-6 3-4 0,6-1-4 0,-7-3-4 0,8 1-12 15,-9-5-8-15,1-5-12 0,8 5-28 0,-8-4-12 0,-1-6-36 16,0 0-28-16,-8 0-48 0,10 1-72 0,-10-5 32 0,0-1 44 0,0 0 36 15,0 2 28-15</inkml:trace>
        </inkml:traceGroup>
        <inkml:traceGroup>
          <inkml:annotationXML>
            <emma:emma xmlns:emma="http://www.w3.org/2003/04/emma" version="1.0">
              <emma:interpretation id="{795399CA-9481-401B-B7B7-9433E14E7547}" emma:medium="tactile" emma:mode="ink">
                <msink:context xmlns:msink="http://schemas.microsoft.com/ink/2010/main" type="inkWord" rotatedBoundingBox="18006,3506 18023,3504 18024,3515 18008,351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069.5013">1811 1762 115 0,'0'0'164'0,"0"-5"-12"16,0 5-12-16,8 0-32 0,-8 0 0 0,0 0-4 0,0 0-4 16,0 0 0-16,0-5-4 0,0 5 4 0,0 0-4 0,-8 0-8 15,8 0-8-15,8 0-4 0,-16 0-12 0,8 5-4 0,0-5-8 0,0 0-8 16,0 0-4-16,0 0-12 0,0 0 4 0,0 0-8 15,0 0-4-15,0 0-8 0,0 0-4 0,0 0 0 0,0 0 0 0,0 0-4 16,0 0-8-16,0 0-8 0,0-5-4 0,0 5-12 0,0 0-16 16,0 0-12-16,0 0-20 0,0 0-16 0,0 0-12 0,0 0-20 15,0 0-20-15,0 0-20 0,0 0-44 0,0 0-48 0,0 0 44 0,-9 0 32 16,9 0 40-16,0 0 24 0</inkml:trace>
        </inkml:traceGroup>
        <inkml:traceGroup>
          <inkml:annotationXML>
            <emma:emma xmlns:emma="http://www.w3.org/2003/04/emma" version="1.0">
              <emma:interpretation id="{60649D76-A3F3-4456-A979-B88896A908D0}" emma:medium="tactile" emma:mode="ink">
                <msink:context xmlns:msink="http://schemas.microsoft.com/ink/2010/main" type="inkWord" rotatedBoundingBox="18481,2966 18933,2922 19013,3740 18561,3785"/>
              </emma:interpretation>
              <emma:one-of disjunction-type="recognition" id="oneOf3"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Kl</emma:literal>
                </emma:interpretation>
                <emma:interpretation id="interp6" emma:lang="" emma:confidence="0">
                  <emma:literal>Kt</emma:literal>
                </emma:interpretation>
                <emma:interpretation id="interp7" emma:lang="" emma:confidence="0">
                  <emma:literal>It</emma:literal>
                </emma:interpretation>
              </emma:one-of>
            </emma:emma>
          </inkml:annotationXML>
          <inkml:trace contextRef="#ctx0" brushRef="#br0" timeOffset="8238.143">2323 1690 83 0,'8'0'124'0,"-8"0"-4"0,8 0 0 0,-8 0-24 16,8 0 0-16,2 0 8 0,-2 0 0 0,0 4-4 0,1-4 0 0,-1 5-4 16,10-5-4-16,-10 0-4 0,10 0-12 0,-10 0-4 0,8 5-4 15,2-5-12-15,-1 0-4 0,0 0-4 0,8 0-12 0,-7 5-8 16,-2-5-4-16,10 0-4 0,-9 0-12 0,0 0-4 0,0 0-4 0,9 0-20 16,-9-5-20-16,-8 5-28 0,7 5-32 0,1-5-32 0,-8 0-36 15,8 5-60-15,-9-5-56 0,2 5 56 0,-10 0 40 0,8-5 36 16,-8 5 28-16</inkml:trace>
          <inkml:trace contextRef="#ctx0" brushRef="#br0" timeOffset="7698.0425">2339 1225 103 0,'0'-5'116'0,"0"0"-12"0,0 0-12 0,0 5-32 16,0 0 4-16,0-4 0 0,0 4 0 0,0 4-4 15,0-4 4-15,0 5 0 0,0 0-8 0,0 5-4 0,0-1-4 0,0 0-8 16,0 1 0-16,0 5-8 0,0-1-4 0,8 1 4 0,-8 4-8 16,0 0-4-16,0 5 0 0,0 0-4 0,0 0 0 0,0 4-4 15,0-4 0-15,10 5-4 0,-10 0-4 0,0-1 0 0,0 1 0 0,0 0 0 16,0 0 4-16,0 0-4 0,0-5-4 0,0 5 4 0,0-6-20 15,0 5 20-15,0-8-4 0,0 5 0 0,0-6 0 0,0 0-4 16,0 0 0-16,8-4 4 0,-8-1-8 0,0-5-4 0,0 6-4 16,8-10-12-16,-8 4 0 0,0-4-16 0,0 0-4 0,9 0-8 15,-9-5-8-15,0 4-12 0,0-4-8 0,0 0 0 0,0-4-40 16,0-1-44-16,0 0 0 0,0 0 28 0,0 1 28 0</inkml:trace>
          <inkml:trace contextRef="#ctx0" brushRef="#br0" timeOffset="8026.7107">2579 1268 23 0,'8'-10'116'0,"-8"0"-12"15,0 6-4-15,0-1-24 0,0 1 0 0,0-1 0 0,8 0 0 0,-8 5 4 16,0 0-4-16,0 0-4 0,0 5-8 0,0 0 0 0,0-1-8 15,0 5-4-15,0 1-8 0,0 5-4 0,0-1 0 0,9 1-4 16,-9-1-4-16,0 5 0 0,0 0 0 0,0 5-4 0,8 1 0 16,-8-2-4-16,0 6-4 0,0-5 0 0,8 5-4 0,-8 0 0 15,0-1 0-15,0-4-4 0,9 5 0 0,-9-1 0 0,9 1-4 16,-9 0-4-16,0-4 4 0,0 3-4 0,8-4 0 0,-8 0 0 0,0 0 0 16,0-4 0-16,0 3-4 0,0-4 0 0,0 0 0 0,0-4-4 15,8 4 0-15,-8-9-8 0,0 4 0 0,0-5-8 0,0 1-4 16,0-5-16-16,0-1-4 0,0 2-16 0,0-6-8 0,0 0-8 15,0 0-16-15,0-6-16 0,0 2-8 0,-8-1-16 0,8 1-40 16,-8-5-24-16,8-2 36 0,-9 2 32 0,0-1 4 0</inkml:trace>
        </inkml:traceGroup>
      </inkml:traceGroup>
    </inkml:traceGroup>
    <inkml:traceGroup>
      <inkml:annotationXML>
        <emma:emma xmlns:emma="http://www.w3.org/2003/04/emma" version="1.0">
          <emma:interpretation id="{74C141F8-3697-48B5-A5AA-BCBAD87FC6D0}" emma:medium="tactile" emma:mode="ink">
            <msink:context xmlns:msink="http://schemas.microsoft.com/ink/2010/main" type="paragraph" rotatedBoundingBox="14844,4874 18844,4713 18875,5474 14875,5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E5CEBA-886A-44D2-BC58-136650C71AAC}" emma:medium="tactile" emma:mode="ink">
              <msink:context xmlns:msink="http://schemas.microsoft.com/ink/2010/main" type="line" rotatedBoundingBox="14844,4874 18844,4713 18875,5474 14875,5636"/>
            </emma:interpretation>
          </emma:emma>
        </inkml:annotationXML>
        <inkml:traceGroup>
          <inkml:annotationXML>
            <emma:emma xmlns:emma="http://www.w3.org/2003/04/emma" version="1.0">
              <emma:interpretation id="{76EC9503-DAD3-4815-9224-08EA86B1FB14}" emma:medium="tactile" emma:mode="ink">
                <msink:context xmlns:msink="http://schemas.microsoft.com/ink/2010/main" type="inkWord" rotatedBoundingBox="14846,4930 15662,4897 15691,5603 14875,5636">
                  <msink:destinationLink direction="with" ref="{82427FB2-A182-4200-9D8A-F781DC0C7926}"/>
                  <msink:destinationLink direction="with" ref="{3246717F-119F-458F-B528-DED9EFC31515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6697.4897">-1310 3277 7 0,'0'-4'100'0,"0"-6"-4"0,0 5-8 15,0 0-24-15,0-4 0 0,0 4 0 0,0 0 0 0,0-4 0 0,0 4 0 16,0 0-4-16,0 1 0 0,0-3-4 0,0 4-4 0,0-2-4 15,0 0-4-15,0 5-4 0,0 0-4 0,0-5 0 16,0 5 0-16,0 0 0 0,0 0 4 0,0 0-4 0,0 5-4 0,0 0-4 16,0 0 0-16,0-2-4 0,0 8-4 0,0-1-4 0,-8-6-4 15,8 11 0-15,0-6-28 0,0 5 28 0,-8 2-4 0,8-3 0 16,0 6-4-16,0 2 0 0,-10-3 0 0,10 1-4 0,-8 0 0 16,8 0 0-16,0 0 0 0,0 1 0 0,0-1 0 0,0 0 0 0,0-4-4 15,0 4 4-15,0-5-4 0,8 1-4 0,-8-6 0 0,10 6 4 16,-10-6-4-16,8-4 4 0,0 5 0 0,1-10-4 0,0 5 4 15,-1-1 0-15,0-4 0 0,1 0 0 0,-1-4 0 0,10-1 0 16,-10 0 4-16,0 0-4 0,2 0 4 0,-2 0 0 0,8-4 4 0,-7-1-8 16,0 5 4-16,-1-4-4 0,1 4 4 0,-1-4 0 0,0 4 0 15,-8-5 0-15,10 6 0 0,-2-2 0 0,-8 2 0 0,8-1 0 16,-8 0 0-16,0 5 4 0,8-5-4 0,-8 5 0 0,0 0 8 16,0 0-8-16,0 5 4 0,10 0 0 0,-10 0 0 0,0-1-4 15,0 6 0-15,0 0 8 0,0 4-4 0,0 0 0 0,0 1 0 0,0-1-4 16,0 6 4-16,0-1-4 0,0 0 4 0,0 0-4 0,0 5 4 15,0-4 0-15,0-2-4 0,0 1 0 0,0 0 0 0,0 1 0 16,0-1-4-16,0-4 0 0,8 0 4 0,-8-7-12 0,0 2-4 0,8-1-8 16,-8-3-8-16,9-2-12 0,-9 1-16 0,9-10-16 15,-1 5-8-15,-8-4-4 0,9-6-12 0,-1 0-16 0,-8 1-52 0,8-6-20 16,0-4 32-16,2 5 32 0,-10-1 24 0</inkml:trace>
          <inkml:trace contextRef="#ctx0" brushRef="#br0" timeOffset="17195.8952">-755 3436 91 0,'0'4'104'15,"0"-4"-4"-15,0 5-4 0,8-5-24 0,-8 0 0 0,0 0 0 16,8 0-8-16,-8-5-4 0,9 5-8 0,-9-4-4 0,0-6-8 16,0 1 0-16,9 3-12 0,-9-3 0 0,8-5-4 0,-8 4 0 15,9-5-8-15,-9 6-4 0,0-5 0 0,0-5 0 0,8 4-8 0,-8 1 4 16,0-1 0-16,0 1 0 0,0-1-4 0,-8 1 4 0,8 0-4 15,0 5 0-15,-9-6-4 0,1 5 4 0,8 1 0 0,-9-1 0 16,0 5-4-16,9-1 0 0,-8 3 0 0,0 3 0 0,0 0 0 16,-2 0 0-16,2 3 4 0,0 3-4 0,8-1 0 0,-10 5 0 15,2-6 4-15,0 6-4 0,8 0-4 0,-9 0 4 0,9-1 4 16,0 0-4-16,-8 1-4 0,8-1 4 0,0 1 0 0,0-1 4 0,0 1-4 16,0-4 4-16,0 3 0 0,8 0-8 0,-8-4 4 0,9 0 4 15,-9 5-4-15,8-6-4 0,0 0 0 0,2 3 8 0,-2-3-4 16,0 5 0-16,2-4-4 0,-2 0 4 0,8 5 4 0,-7-6 0 15,8 1-4-15,-8 5 4 0,7-1-4 0,-6-4-4 0,6 4 4 16,-8 1 0-16,10-1 0 0,-10 1-4 0,9 0 4 0,1 5 0 0,-10-6 4 16,0 1-4-16,10 4-4 0,-10 1 0 0,0-6 8 0,2 5-4 15,-10 1-4-15,8-1 0 0,-8 0 4 0,0 6 0 0,0-6-4 16,0 0 4-16,0 1 0 0,-8-1 0 0,-2 1 4 0,2-1-4 0,0-5 0 16,-2 6 0-16,-6-5 0 0,8 0 0 0,-10-6 8 15,10 1 0-15,-1-1-8 0,-7-4 4 0,6-4 0 0,-6 4-8 0,8-9 8 16,-10 3-8-16,10-4 8 0,-1 2-4 0,1-7 0 0,-1 0 0 15,0 1-4-15,1-1 0 0,0-4 0 0,8 5 4 0,-8-5-4 16,-2 4 4-16,10-4-4 0,0 5 4 0,-8 0-8 0,8-1-4 16,0 1-8-16,0-1-8 0,8 6-12 0,-8-1-8 0,0 0-8 15,10 5-12-15,-2-4 0 0,-8 4-12 0,8 1-40 0,0-6-36 16,10 10-8-16,-10-9 36 0,9 3 24 0</inkml:trace>
        </inkml:traceGroup>
        <inkml:traceGroup>
          <inkml:annotationXML>
            <emma:emma xmlns:emma="http://www.w3.org/2003/04/emma" version="1.0">
              <emma:interpretation id="{DDF96AA0-F8F5-4DAA-B1C5-D6E7CB10823A}" emma:medium="tactile" emma:mode="ink">
                <msink:context xmlns:msink="http://schemas.microsoft.com/ink/2010/main" type="inkWord" rotatedBoundingBox="16139,5038 16514,5023 16521,5211 16147,522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7447.216">-65 3287 99 0,'0'0'120'16,"0"0"-4"-16,0 0 4 0,9 0-20 0,-9 0 0 0,8 0 0 15,0 0-4-15,-8 0-4 0,9 0 0 0,0-4-8 0,-1 4 0 0,0 0-4 16,10 0-8-16,-10 0-4 0,10 0-12 0,-10 0-4 0,9 0-12 15,0 0-4-15,0 0-8 0,1 0-8 0,-2 0-4 0,-8 0 0 16,10 0-8-16,-1 0 0 0,-1 0-8 0,2 0-4 0,-2 0-12 16,2 0-20-16,-10 0-12 0,10 0-16 0,-10 0-16 0,1 0-12 0,-1 0-20 15,0 4-28-15,1-4-4 0,-9 0-52 0,0 5-28 16,0-5 44-16,-9 4 32 0,9-4 28 0,-16 5 24 0</inkml:trace>
          <inkml:trace contextRef="#ctx0" brushRef="#br0" timeOffset="17635.7124">12 3408 63 0,'0'3'132'0,"8"3"-4"0,-8-2-8 0,0 1-20 15,0-1 0-15,0-4-4 0,0 6 4 0,0-2-4 0,0 1-4 16,0 0-8-16,0-1 0 0,9-4-8 0,-9 5-8 0,9-5-4 16,-9 6-12-16,8-6-8 0,0 0-12 0,9 0-4 0,-8 0-8 15,0 0-8-15,7 0-4 0,2 0-12 0,-10 0-24 0,10-6-24 0,-2 1-24 16,1 5-36-16,1-4-28 0,-2-1-40 0,-8 5-72 0,10-5 12 15,-1 5 60-15,-8-4 40 0,8 4 20 0</inkml:trace>
        </inkml:traceGroup>
        <inkml:traceGroup>
          <inkml:annotationXML>
            <emma:emma xmlns:emma="http://www.w3.org/2003/04/emma" version="1.0">
              <emma:interpretation id="{4FF719E7-C139-4269-8E42-DA3AFD7D47BE}" emma:medium="tactile" emma:mode="ink">
                <msink:context xmlns:msink="http://schemas.microsoft.com/ink/2010/main" type="inkWord" rotatedBoundingBox="17201,5068 18037,5034 18049,5329 17213,5363">
                  <msink:destinationLink direction="with" ref="{73755550-E66F-4D73-9BF7-5AD6C528E71B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8313.9401">1128 3329 19 0,'0'-4'96'16,"-8"0"-4"-16,0-2-12 0,8 6-24 0,-10-4-4 0,10 4 0 15,-8 0-8-15,8 0 4 0,-8 0 0 0,0 4-8 0,8 2 0 16,-9-2-4-16,9 0 0 0,-9 3-4 0,1-3-4 0,8 5 0 16,-9 1-4-16,9 0-4 0,0-1 0 0,0 1-4 0,-8-1-4 0,8 5 0 15,0-4-4-15,0 5 0 0,0-6-4 0,0 0 0 0,8 6 0 16,-8-5-4-16,0-1 4 0,9 1 0 0,-9-1-4 0,8 1 4 15,1-5-4-15,0 5 4 0,-1-6-4 0,0 1 0 0,0-5 4 16,2 5 0-16,6-5 4 0,-6 0 0 0,-2 0-20 0,0-5 20 16,9 0-4-16,-8 1 0 0,0-1 0 0,-1-5 0 0,0 6-4 0,0-6 0 15,2 0 0-15,-2 1 0 0,-8-6 4 0,8 5-4 0,-8 1 0 16,0-1 0-16,0-4 0 0,0 5 0 0,-8 0-4 0,8-2 4 16,-8 2-4-16,-2-1 0 0,2 1 4 0,0 3 0 0,-9-3-4 15,8 4 4-15,1-4-4 0,-9 5 0 0,9-3 4 0,-10 3 0 16,10 4 0-16,-10-4 0 0,10 4-4 0,0 0 4 0,-1 0 0 0,-8 0 0 15,8 4 0-15,1 0 4 0,0 3-4 0,-2-3-4 0,2 5 8 16,8-4-4-16,-8 4 0 0,8 1-4 0,0 1 4 0,0-3-4 16,0 2 8-16,0-1-4 0,0 6 4 0,8-5-4 0,-8-6 0 15,8 6 0-15,2-6 0 0,-2 7-4 0,0-7 4 0,1-4 0 16,8 5 0-16,-8 0 0 0,7-5 4 0,2 0-4 0,-2 0 4 16,-6 0-4-16,6-5 4 0,1 5 4 0,1-5-4 0,-2 5 4 0,2 0 4 15,-2-4 4-15,2 4-16 0,-1 0 20 0,-1 0 4 16,2 4 4-16,-2-4 0 0,-6 0 0 0,6 5 0 0,2 5 0 0,-10-6-4 15,0 1-4-15,9 5 0 0,-8 0-4 0,0-6-4 0,-1 6-4 16,0-1 0-16,2-4-4 0,-2 5-4 0,0-1 0 0,0-4-12 16,2 0-12-16,-2 4-12 0,0-9-28 0,1 5-24 0,-9-5-24 0,8 5-36 15,0-10-72-15,2 5 20 0,-10-5 36 0,8 1 28 0,0-1 28 16</inkml:trace>
          <inkml:trace contextRef="#ctx0" brushRef="#br0" timeOffset="18475.5076">1811 3354 67 0,'0'5'168'0,"0"-1"-12"0,0 2-16 0,0-2-28 16,0 1-12-16,0 1-4 0,0-2-12 0,0 0-8 0,0-4-16 15,-9 5-12-15,9-5-8 0,0 5-4 0,0-5-12 0,0 0-8 16,0 0-8-16,0 0-12 0,0-5-12 0,0 5-28 0,9-5-28 16,-9 1-24-16,0 0-20 0,8-2-60 0,-8 1-28 0,9 1 32 15,-9-2 28-15,8 2 28 0</inkml:trace>
        </inkml:traceGroup>
        <inkml:traceGroup>
          <inkml:annotationXML>
            <emma:emma xmlns:emma="http://www.w3.org/2003/04/emma" version="1.0">
              <emma:interpretation id="{5E187885-B68C-4715-A2CF-160E4BDEDF6B}" emma:medium="tactile" emma:mode="ink">
                <msink:context xmlns:msink="http://schemas.microsoft.com/ink/2010/main" type="inkWord" rotatedBoundingBox="18439,4729 18844,4713 18870,5351 18465,536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9315.5794">2339 3296 119 0,'-8'0'160'0,"0"5"-12"0,8 0 4 0,0-5-28 0,0 5 0 0,0-1 0 16,0-4 0-16,0 6-4 0,0-2-8 0,0-4-4 0,8 4-12 16,-8 3-8-16,8-7-8 0,0 4-12 0,2-4-8 0,-2 0-8 15,9 0-12-15,-9 0-8 0,1 0-8 0,8 4-4 0,1-4-4 0,-10-4-12 16,8 4-16-16,2 0-16 0,-1-4-20 0,0 4-24 0,0-7-32 16,-1 3-28-16,2 4-44 0,0-4-40 0,-10-2-76 0,9 6 44 15,-1-4 40-15,-7 4 36 0,8 0 36 0,-9-5 24 0</inkml:trace>
          <inkml:trace contextRef="#ctx0" brushRef="#br0" timeOffset="19031.8059">2561 2990 111 0,'0'-10'132'0,"0"5"-4"0,0 1-8 0,0-2-28 0,8 3 4 16,-8 3-8-16,0 0 0 0,0 0-4 0,0 0 0 0,10 3-8 0,-10 3-4 16,0-2-4-16,0 1-4 0,8 5-8 0,-8-1 0 15,8 5-4-15,-8 1-8 0,9-1 0 0,-9 1-4 0,0 4-4 0,0 0-4 16,8 5-4-16,-8-5-4 0,0 5 0 0,0 0-4 0,0 1-4 16,0-2 0-16,0 1-4 0,0 1 0 0,0-2-4 0,0 0-8 15,0 2 4-15,0-1-8 0,0 0 0 0,8 0 0 0,-8 0-4 16,0-5-8-16,0 0-12 0,0 0-8 0,0 1-12 0,0-6-12 15,0 0-16-15,0 1-4 0,0-6-24 0,0 1-20 0,0-5-16 16,0 0-12-16,0-5-52 0,-8 0-12 0,8 0 36 0,0-5 36 0,-8 0 24 16</inkml:trace>
          <inkml:trace contextRef="#ctx0" brushRef="#br0" timeOffset="18773.5769">2254 3081 19 0,'0'0'116'0,"-8"-10"-12"0,8 6-8 0,-8 4-28 16,8-6 0-16,0 6-4 0,0-4 0 0,0 4 0 0,0 0 4 16,0 0-8-16,0 4 0 0,0 2-8 0,0-6 0 0,8 9 0 15,-8-4 0-15,0 4-8 0,8 1-8 0,-8 5 0 0,0-1 0 0,0-5-4 16,0 9-4-16,8-2-4 0,-8 8-8 0,0-5 0 0,0 0 0 16,0 5-8-16,0-5 0 0,0 5-4 0,0 0 0 0,0 0 0 15,0 0-8-15,0 0 0 0,0 0-4 0,0-5-4 0,0 6-4 16,0-6-12-16,9 0-8 0,-9-5-16 0,0 5-12 0,9-9-12 15,-9 4-12-15,8-4-16 0,-8-1-24 0,9-4-48 0,-9 0-8 16,8-5 32-16,0 0 24 0,-8-5 28 0</inkml:trace>
        </inkml:traceGroup>
      </inkml:traceGroup>
    </inkml:traceGroup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5:16.3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85F7CF-C3F6-42EC-BEB9-837F420E440C}" emma:medium="tactile" emma:mode="ink">
          <msink:context xmlns:msink="http://schemas.microsoft.com/ink/2010/main" type="inkDrawing" rotatedBoundingBox="19458,6198 19808,4390 19857,4399 19507,6207" semanticType="callout" shapeName="Other">
            <msink:sourceLink direction="with" ref="{4D097F05-4C46-41B7-85AF-F87ECF1BAD1C}"/>
          </msink:context>
        </emma:interpretation>
      </emma:emma>
    </inkml:annotationXML>
    <inkml:trace contextRef="#ctx0" brushRef="#br0">3610 2673 47 0,'0'-4'76'0,"8"-1"-4"16,-8 0-4-16,0 0-24 0,0 0-4 0,9 5-4 0,-9 0 0 0,0-5 4 16,8 5 0-16,-8 0 0 0,0 0-4 0,8 0 4 0,-8 0-4 15,0 0 4-15,0 0 0 0,0 0 0 0,0 0 0 0,0 0 0 16,0 0 4-16,0 0 0 0,0 0 0 0,0 0-4 0,0 0 0 0,0 5-4 16,0 0 0-16,0 0-4 0,0 0 0 0,0 4 0 0,0 1-4 15,0 4-4-15,-8-1-4 0,8 3 4 0,-8 3-4 0,8 5 0 16,-9 5-4-16,1 0 0 0,-1 4 0 0,0 5 0 0,1 0-4 15,-8 6-4-15,6-1 4 0,-6 1-8 0,6 4 4 0,-6-1 0 16,7 2-4-16,-8 3-4 0,9 0-12 0,-1 2 20 0,-7-2 0 16,6 1-8-16,2 0 4 0,-10-1-4 0,10-4 4 0,0 5 0 0,0 0-4 15,-1-5 0-15,1 1 4 0,8-3 0 0,-9 3-4 16,0-6 4-16,1 0-4 0,8 0 4 0,-8-5-8 0,-2 1 4 0,10-5 0 16,-8-1 0-16,8-4 4 0,-8-1-4 0,8 1 0 0,-8-4 0 15,8-2-4-15,0-4 4 0,-10 6-4 0,10-11-8 0,0 1-4 16,0-1-4-16,0-5-8 0,0 1-8 0,0-1-4 0,-8-4-12 0,8-5-20 15,0 0-16-15,0-5-20 0,0 1-16 0,0-1-60 16,0-5-32-16,0-4 44 0,0-1 32 0,-8 2 24 0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5:21.6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81A5110-10FC-4CB9-8E03-4008C0335E31}" emma:medium="tactile" emma:mode="ink">
          <msink:context xmlns:msink="http://schemas.microsoft.com/ink/2010/main" type="writingRegion" rotatedBoundingBox="20061,4949 20981,4825 21077,5543 20158,5667"/>
        </emma:interpretation>
      </emma:emma>
    </inkml:annotationXML>
    <inkml:traceGroup>
      <inkml:annotationXML>
        <emma:emma xmlns:emma="http://www.w3.org/2003/04/emma" version="1.0">
          <emma:interpretation id="{D7B9D6AD-DA53-48E4-82F0-C4923AE1913C}" emma:medium="tactile" emma:mode="ink">
            <msink:context xmlns:msink="http://schemas.microsoft.com/ink/2010/main" type="paragraph" rotatedBoundingBox="20061,4949 20981,4825 21077,5543 20158,56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D173B0-3E83-4B94-B403-30974707CE02}" emma:medium="tactile" emma:mode="ink">
              <msink:context xmlns:msink="http://schemas.microsoft.com/ink/2010/main" type="line" rotatedBoundingBox="20061,4949 20981,4825 21077,5543 20158,5667"/>
            </emma:interpretation>
          </emma:emma>
        </inkml:annotationXML>
        <inkml:traceGroup>
          <inkml:annotationXML>
            <emma:emma xmlns:emma="http://www.w3.org/2003/04/emma" version="1.0">
              <emma:interpretation id="{4D097F05-4C46-41B7-85AF-F87ECF1BAD1C}" emma:medium="tactile" emma:mode="ink">
                <msink:context xmlns:msink="http://schemas.microsoft.com/ink/2010/main" type="inkWord" rotatedBoundingBox="20079,5079 20187,5065 20230,5382 20122,5397">
                  <msink:destinationLink direction="with" ref="{EC85F7CF-C3F6-42EC-BEB9-837F420E440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3917 3637 55 0,'0'0'124'0,"0"0"-8"0,0 5-16 0,0-5-24 0,0 0-4 15,0 0 4-15,0 0-8 0,0 0 0 0,0 0-4 0,0 0-8 16,0 0-8-16,0 0-8 0,0 0-8 0,0 0-8 0,0 0 0 0,0 0-8 16,0 0-8-16,0 0 4 0,0 0-4 0,8-5 0 0,-8 5-12 15,0 0-12-15,0-5-20 0,0 5-16 0,0-5-12 0,0 5-20 16,0-4-8-16,0-1-44 0,0 0-48 0,0 5 28 0,9-5 32 15,-9 1 16-15</inkml:trace>
          <inkml:trace contextRef="#ctx0" brushRef="#br0" timeOffset="-199.465">3976 3340 95 0,'0'-4'120'0,"0"-3"-8"16,0 7-8-16,0-4-16 0,0 4 0 0,0 0-4 0,0 0-12 15,0 0-4-15,0 0-12 0,0 0-8 0,0-4-4 0,0 4-8 16,0 0-4-16,0 0-4 0,0 0-8 0,0 0-4 0,0-6 0 15,0 6 0-15,0 0-8 0,0 0 0 0,0-4-4 0,0 4-4 0,0 0-8 16,0 0 0-16,0 0-16 0,0 0-16 0,0 0-16 16,0 0-16-16,0 0-20 0,0 0-16 0,0 4-64 0,8 2-16 0,-8-2 32 15,0-4 32-15,0 4 24 0</inkml:trace>
        </inkml:traceGroup>
        <inkml:traceGroup>
          <inkml:annotationXML>
            <emma:emma xmlns:emma="http://www.w3.org/2003/04/emma" version="1.0">
              <emma:interpretation id="{94AB4F94-82D6-4996-9AF2-ACF580F9C830}" emma:medium="tactile" emma:mode="ink">
                <msink:context xmlns:msink="http://schemas.microsoft.com/ink/2010/main" type="inkWord" rotatedBoundingBox="20585,4888 20665,4878 20755,5549 20675,55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28.0119">4454 3167 55 0,'0'-5'88'0,"0"-1"-4"0,0 3-8 0,0-2-20 0,0 0-8 16,0 0 0-16,0 5-4 0,0-5 0 0,0 1-4 0,0 4 0 15,0 0-4-15,0-5 0 0,0 5-4 0,0 0-4 0,0 0 0 16,0 0 0-16,0 0 0 0,0 0 4 0,0 0 0 0,0 0 0 15,0 0 0-15,0 5 0 0,0-5 0 0,0 4 0 0,8 1-8 16,-8 0 0-16,0 5-4 0,0-1 4 0,0 6-4 0,0-6-4 0,0 6 0 16,9 4 0-16,-9 0 0 0,0 0-4 0,0 6 0 0,0-2-4 15,0 0 0-15,0 2 0 0,0-1-4 0,0 0 0 0,0 4 0 16,0-4 0-16,0 6-4 0,0-7 4 0,0 2-4 0,0-2 0 0,0 1 0 16,0 1 0-16,0-2 4 0,0-4-4 0,0 1-4 15,0-1 0-15,0 1 0 0,0-6 0 0,0 5 0 0,0-10-4 16,0 5-4-16,0-4-12 0,0 0 0 0,0-1 0 0,0 1-12 0,0-10-12 15,0 5-12-15,0-5-8 0,0 0-8 0,0 0-12 16,9-5 0-16,-9 0-48 0,0-4-40 0,0 4 20 0,0-5 32 0,0-4 16 16</inkml:trace>
        </inkml:traceGroup>
        <inkml:traceGroup>
          <inkml:annotationXML>
            <emma:emma xmlns:emma="http://www.w3.org/2003/04/emma" version="1.0">
              <emma:interpretation id="{DF5040C8-5735-457B-90C3-AC372C5CA9D9}" emma:medium="tactile" emma:mode="ink">
                <msink:context xmlns:msink="http://schemas.microsoft.com/ink/2010/main" type="inkWord" rotatedBoundingBox="20641,4871 20981,4825 21077,5543 20738,5589"/>
              </emma:interpretation>
              <emma:one-of disjunction-type="recognition" id="oneOf2"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ł</emma:literal>
                </emma:interpretation>
                <emma:interpretation id="interp4" emma:lang="" emma:confidence="0">
                  <emma:literal>+</emma:literal>
                </emma:interpretation>
                <emma:interpretation id="interp5" emma:lang="" emma:confidence="0">
                  <emma:literal>„</emma:literal>
                </emma:interpretation>
                <emma:interpretation id="interp6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1553.6075">4488 3498 55 0,'0'0'120'0,"8"0"-12"0,-8 0-4 0,0 0-20 15,0 0-4-15,9 0 0 0,-9 5 0 0,8-5-4 0,-8 4-4 16,8-4-8-16,2 6-4 0,-2-6-8 0,0 4-8 0,2 1-4 0,-2-5-4 15,8 5-4-15,-7-5-8 0,8 0-4 0,0 5-4 0,-9-5-4 16,18 0 0-16,-8 0-8 0,-2 0-8 0,2-5-12 0,-1 5-24 16,-1-5-24-16,2 5-32 0,-2 0-32 0,2-5-84 0,-1 5 0 15,-9 0 32-15,1 5 40 0,-1-5 24 0</inkml:trace>
          <inkml:trace contextRef="#ctx0" brushRef="#br0" timeOffset="1338.1831">4718 3133 87 0,'0'-9'104'0,"0"4"-8"0,0-4-8 0,0 4-28 0,0-5-4 15,9 5-4-15,-9 1 0 0,0-1-4 0,0 5 4 0,8-5 0 16,-8 5-4-16,0 0-8 0,0 0 4 0,8 5 0 0,-8-5-8 16,8 9-8-16,-8-4 4 0,0 5-4 0,0 0 0 0,10-1-4 15,-10 5-4-15,0 1 4 0,0-1-4 0,0 5 4 0,0-1-4 16,0 3 0-16,0 2 0 0,0-4 0 0,0 6-4 0,0 4-16 0,0-6 16 15,0 6 0-15,0-5-4 0,0 5-4 0,0-1 0 0,0-3-4 16,0 3 4-16,0 1-8 0,8-5 4 0,-8 0 4 0,0 0-8 16,0 0 4-16,8 0-4 0,-8-5 0 0,0 0 0 0,0 0-8 15,10-3-12-15,-10-3-4 0,0 2-4 0,0-1-8 0,0-4-8 16,0-5-16-16,0 4-12 0,0-4-12 0,0-5-8 0,0 0 0 0,0 0-36 16,0 0-40-16,-10-5-8 0,10 0 36 0,0 1 24 0</inkml:trace>
        </inkml:traceGroup>
      </inkml:traceGroup>
    </inkml:traceGroup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31.1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CE9CE73-C255-4369-8C74-0E1F96F7694A}" emma:medium="tactile" emma:mode="ink">
          <msink:context xmlns:msink="http://schemas.microsoft.com/ink/2010/main" type="inkDrawing" rotatedBoundingBox="3148,14331 5843,13285 6070,13870 3375,14916" shapeName="Other"/>
        </emma:interpretation>
      </emma:emma>
    </inkml:annotationXML>
    <inkml:trace contextRef="#ctx0" brushRef="#br0">-290-2430 15 0,'0'0'80'0,"0"0"-12"15,0 0-8-15,0 0-28 0,-13 0-4 0,13 0-8 0,0 0 0 16,0 0-20-16,0 0 24 0,0 0-8 0,0-8 0 0,0 8 0 15,0 0 0-15,-15 0 4 0,15 0-4 0,0 0 0 0,0-7 4 0,0 7-4 16,0 0 4-16,0 0 4 0,0 0 0 0,0 0 0 0,0-7 0 16,0 7 0-16,0 0 4 0,0 7 4 0,0-14 4 0,0 14 0 15,0-14 0-15,0 14 8 0,0-7 4 0,0 0-4 0,0 0 0 16,0 0 0-16,0 0-4 0,0 0 4 0,0 0-8 0,0 0 0 16,15 0 4-16,-15 0 0 0,0 0-4 0,13 0-8 0,-13 0 4 15,13 0-4-15,-13 0 0 0,13 0-4 0,2 7-4 0,-15-7-4 0,13 8 0 16,0-8 0-16,2 8 0 0,-2-1 0 0,0-7 0 15,2 8 0-15,-2 0 4 0,0-1 0 0,15 1 0 0,-15 0 8 0,0 1 0 16,15-3 0-16,-15 1 0 0,15 2-8 0,-2-2 0 0,-11-7-4 16,11 7 0-16,2-7 0 0,0 0 0 0,-2 0 0 0,15 9-8 15,-13-9 4-15,-2 0-8 0,15 0 0 0,-13 0 4 0,13 0-16 0,0-9 16 16,-16 9-4-16,16 0 0 0,0 0 0 0,-13-7 0 0,13 7-4 16,-15 0 4-16,15 0-4 0,0-7 4 0,-13 7-4 0,-2 0 0 15,15 0 0-15,-13 0 4 0,-2-9-4 0,2 9 0 0,-2 0-4 16,2 0 4-16,-15 0 0 0,15 0 0 0,0 0 0 0,-15 0 4 15,13 9-4-15,2-18 4 0,-15 18-4 0,15-9 0 0,-15-9 0 16,15 9 4-16,-2-7-4 0,-11 7 0 0,11-6 4 0,2-3-4 0,0 1 0 16,-2 0 0-16,-13 1 0 0,15-1 4 0,0-7-4 0,-2 7 0 15,2-7 0-15,-2 8 0 0,2-9 4 0,0 0-4 0,-2 8 0 16,-11 2 0-16,11-10 0 0,2 9 0 0,-2-9 0 0,-11 9-4 16,11-1 4-16,-11 0 0 0,10 2 0 0,-9-3 4 0,9 1-4 0,-12 1 4 15,15-1 4-15,-15 0-4 0,2 0 0 0,-2 1-4 0,15-9 8 16,-15 9 0-16,0-9-4 0,15 9 4 0,-15-9-4 0,15 2 0 15,-15-2 0-15,15 1-4 0,-15 0 0 0,13-1-20 0,-11-6 24 16,11 6 0-16,-11 0 0 0,11-7 0 0,-11 9 0 0,-2-2-4 16,0-7 0-16,0 8 0 0,2 0 4 0,-2 0 0 0,0-1-4 0,2-1 0 15,-15 4 0-15,13-3 4 0,0 2-4 0,-13-2 0 0,0-7 0 16,0 7-4-16,0 3 4 0,15-4 0 0,-15 2 0 0,0-1 0 16,0-7 4-16,13 9-4 0,-13-9 0 0,13 6 0 0,-13-5 0 0,13 7 4 15,-13 0-4-15,0-7 0 0,15 5 0 0,-2 2 0 16,-13-1 0-16,13-7 4 0,-13 17-8 0,15-11 0 0,-15 10 4 0,13-9 4 15,-13 9-4-15,0 0 0 0,0-1 0 0,0 8 4 0,0-8-4 16,13 8 4-16,-13 0-8 0,0-7 0 0,-13 7 8 0,13 0-4 16,0 0 0-16,0 0 0 0,0 0 0 0,0 0 0 0,0 0 0 15,0 0-4-15,0 0 4 0,0 7 0 0,0-14 0 0,0 7 4 16,13 0 0-16,-13-8 4 0,0 8-4 0,0 0-4 0,0-8 0 16,0 8 0-16,15-7 0 0,-15 7 0 0,0-8 0 0,0 0 0 0,0 8 0 15,0-9 0-15,13 9 0 0,-13-6 0 0,0 6 0 0,0 0 0 16,0 0 0-16,0 0 0 0,0 0 0 0,0 0 0 0,0-7 0 15,0 7 0-15,0 7 0 0,0-7 0 0,0 0 0 0,0 0 0 16,0 0 0-16,0 0 0 0,0 0 0 0,0 0 0 0,0 0 0 16,0 0 0-16,0 0 0 0,0 6 0 0,0-6 0 0,-13 0 0 0,13 9-80 15,0-1-40-15,0-8-28 0,-15 8-40 0,15-1-40 0,-13 1-80 16,13 0 44-16,-13-1 44 0,-2 1 44 0,2 0 28 0,0-8 32 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5:30.4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 14 31 0,'0'4'124'0,"0"-4"-16"0,0 0-4 16,0 0-32-16,0 5-4 0,0-5 0 0,0 0-8 16,0 0 4-16,0 0-12 0,0 0-4 0,0 0-8 0,0 0-8 0,0 0-4 15,0 0-4-15,0 0-4 0,0 0-8 0,0 0-4 0,0 0 0 16,0 0-4-16,0 0 0 0,0 0-4 0,0 0-12 0,0-5-12 16,0 5-12-16,0 0-12 0,0-4-12 0,0 4-8 0,0 0-8 0,0-5-36 15,0 5-64-15,0-5 28 0,0 0 24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37.4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-4 0 59 0,'0'7'72'0,"0"1"-8"0,0-8-8 16,0 15-24-16,0-9-12 0,12 3 4 0,-12 7-4 0,0 0-4 15,0-2 0-15,13 2 4 0,-13 7 0 0,0 0 0 0,16-1 0 16,-16 2-4-16,12-2-4 0,-12 8 0 0,13 2 0 0,-13-2-4 0,15 0 0 16,-15 9-4-16,13-1 4 0,-13-8-4 0,0 9 0 0,13-1-4 15,-13 0-4-15,0 0 0 0,15 1-8 0,-15-1-12 0,0-8 0 16,13 7-28-16,-13-5-52 0,13-2-28 0,-13-7 20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6:16.7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20-7 63 0,'-8'0'180'0,"8"-4"-4"0,0 4-12 0,0 0-28 0,0 0-12 15,0 0 28-15,0 0 4 0,0 0-8 0,-8 0-4 0,8 4-12 16,0-4-16-16,0 0-8 0,0 0-20 0,0 0-12 0,0 0-16 0,0 0-36 16,0 0-24-16,0 0 0 0,0 0 0 0,0 0 0 0,0 0 0 15,0 0 0-15,0 0 0 0,0 0 0 0,0 0 0 0,0 0 0 16,0 0 0-16,0 0 0 0,0 0 0 0,0 0 0 0,0 0 0 15,0 0-112-15,0 0-52 0,0 0-56 0,0 0-64 0,0 0-36 16,0 0 56-16,0 0 48 0,-8 0 40 0,8 0 32 0,-10 0 32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6:54.0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301147-7FE9-48AB-ABC7-73904795841D}" emma:medium="tactile" emma:mode="ink">
          <msink:context xmlns:msink="http://schemas.microsoft.com/ink/2010/main" type="writingRegion" rotatedBoundingBox="25314,14168 27388,12897 27713,13427 25639,14698"/>
        </emma:interpretation>
      </emma:emma>
    </inkml:annotationXML>
    <inkml:traceGroup>
      <inkml:annotationXML>
        <emma:emma xmlns:emma="http://www.w3.org/2003/04/emma" version="1.0">
          <emma:interpretation id="{A8E0A533-63CD-4C21-A556-A2280C7F5690}" emma:medium="tactile" emma:mode="ink">
            <msink:context xmlns:msink="http://schemas.microsoft.com/ink/2010/main" type="paragraph" rotatedBoundingBox="25314,14168 27388,12897 27713,13427 25639,14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4DBEFB-201F-48D4-A4E8-8479FBCEC4A8}" emma:medium="tactile" emma:mode="ink">
              <msink:context xmlns:msink="http://schemas.microsoft.com/ink/2010/main" type="line" rotatedBoundingBox="25314,14168 27388,12897 27713,13427 25639,14698"/>
            </emma:interpretation>
          </emma:emma>
        </inkml:annotationXML>
        <inkml:traceGroup>
          <inkml:annotationXML>
            <emma:emma xmlns:emma="http://www.w3.org/2003/04/emma" version="1.0">
              <emma:interpretation id="{224FEC1A-FFB3-4B0C-A885-1E3AD194F2C4}" emma:medium="tactile" emma:mode="ink">
                <msink:context xmlns:msink="http://schemas.microsoft.com/ink/2010/main" type="inkWord" rotatedBoundingBox="25323,14182 25837,13867 26138,14360 25625,14674"/>
              </emma:interpretation>
              <emma:one-of disjunction-type="recognition" id="oneOf0">
                <emma:interpretation id="interp0" emma:lang="" emma:confidence="0">
                  <emma:literal>K.</emma:literal>
                </emma:interpretation>
                <emma:interpretation id="interp1" emma:lang="" emma:confidence="0">
                  <emma:literal>St.</emma:literal>
                </emma:interpretation>
                <emma:interpretation id="interp2" emma:lang="" emma:confidence="0">
                  <emma:literal>It.</emma:literal>
                </emma:interpretation>
                <emma:interpretation id="interp3" emma:lang="" emma:confidence="0">
                  <emma:literal>ki.</emma:literal>
                </emma:interpretation>
                <emma:interpretation id="interp4" emma:lang="" emma:confidence="0">
                  <emma:literal>Ił.</emma:literal>
                </emma:interpretation>
              </emma:one-of>
            </emma:emma>
          </inkml:annotationXML>
          <inkml:trace contextRef="#ctx0" brushRef="#br0">0 105 43 0,'9'-9'120'15,"-1"-1"-16"-15,1 1-8 0,-1-1-24 0,1-4 0 0,-1 4 0 16,0 1-4-16,-8-1 0 0,10 5 0 0,-2-4 0 0,-8 4 0 0,8 0 0 16,-8 5-4-16,0 0-4 0,0 5 0 0,0-5-4 0,0 5-8 15,10 4-4-15,-10 1-4 0,0-1 0 0,0 1-8 0,0 5-4 16,0-6-8-16,-10 5 0 0,10 5-4 0,0-4 0 0,0 4-4 16,0 1 0-16,0-1-4 0,0 0-4 0,0 0 0 0,0 5-8 15,0-5 0-15,-8 0-8 0,8 0-8 0,0 6-8 0,0-6-12 16,0 0-8-16,0 0-8 0,0 0-12 0,0-3-8 0,0-3-4 15,0 1-4-15,8-4 0 0,-8 4-8 0,0-9 4 0,0 0-24 0,10 0-44 16,-10-5-20-16,0-5 36 0,8 0 20 0</inkml:trace>
          <inkml:trace contextRef="#ctx0" brushRef="#br0" timeOffset="249.3335">358-67 51 0,'0'-9'144'0,"0"9"-16"0,0-5-12 0,0-1-28 0,0 2 0 16,0 4 0-16,0 0-8 0,0 0-12 0,9 0-8 0,-9 4-4 0,0 2-4 16,9-1 0-16,-9-1 0 0,0 6 0 0,0-5 0 15,8 9 0-15,-8-3 4 0,8 2-4 0,-8 1-4 0,0 5-4 0,0 1-4 16,0-1-4-16,8 0-4 0,-8 5-4 0,0 0 0 0,0 0-4 16,0 0-4-16,0 0-4 0,0 0-8 0,0 0-4 0,0 0 4 15,0 1-4-15,0-2-4 0,0 0-4 0,0 2-12 0,0-6-12 0,0 0-12 16,0 0-12-16,0-4-12 0,0-1-4 0,0 0-20 15,0-4-12-15,0 0-16 0,-8-5-12 0,8-1-12 0,0-4-44 0,-8 0-28 16,8-4 40-16,-8-1 32 0,-1 0 28 0</inkml:trace>
          <inkml:trace contextRef="#ctx0" brushRef="#br0" timeOffset="438.8285">188 182 123 0,'8'0'144'0,"-8"0"-8"0,0 0-8 0,0 0-12 0,0 0-12 15,10 0-4-15,-10 0-8 0,0 0-4 0,8 0-4 0,0 0-8 16,0 0-8-16,1 0-8 0,-1 0-8 0,10 0-12 0,-10 0-8 16,10 0-8-16,-2 0-4 0,2 0-8 0,-2 0-8 0,1-4-8 15,1 4-16-15,-2 0-16 0,2-5-8 0,-2 5-16 0,2-5-12 0,-1 1-16 16,0 4-16-16,0-11-20 0,-1 7-44 0,2-1-52 16,-10-5 32-16,10 1 32 0,-2-1 32 0</inkml:trace>
        </inkml:traceGroup>
        <inkml:traceGroup>
          <inkml:annotationXML>
            <emma:emma xmlns:emma="http://www.w3.org/2003/04/emma" version="1.0">
              <emma:interpretation id="{8320F00F-CD05-4A0C-B2AD-F78EBF321E61}" emma:medium="tactile" emma:mode="ink">
                <msink:context xmlns:msink="http://schemas.microsoft.com/ink/2010/main" type="inkWord" rotatedBoundingBox="26555,13733 26575,13721 26577,13725 26558,13737"/>
              </emma:interpretation>
            </emma:emma>
          </inkml:annotationXML>
          <inkml:trace contextRef="#ctx0" brushRef="#br0" timeOffset="648.2929">1126-330 175 0,'0'0'188'16,"-9"4"-28"-16,9-4-20 0,0 0-32 0,0 5-4 0,0-5 0 15,0 0-4-15,0 0-12 0,-9 5-12 0,9-5-12 0,0 0-16 0,0 0-8 16,0 0-4-16,0-5-8 0,0 5-8 0,0 0-4 0,0 0-8 15,0 0-4-15,0 0-8 0,0 0-12 0,0 0-12 0,0 5-16 16,0-5-12-16,0 0-20 0,0 0-28 0,0 0-20 0,0 0-8 0,0 0-68 16,0-5-20-16,0 5 44 0,0 5 32 0,0-5 12 0</inkml:trace>
        </inkml:traceGroup>
        <inkml:traceGroup>
          <inkml:annotationXML>
            <emma:emma xmlns:emma="http://www.w3.org/2003/04/emma" version="1.0">
              <emma:interpretation id="{888B124D-2633-41FA-BD6B-7169F8C9F896}" emma:medium="tactile" emma:mode="ink">
                <msink:context xmlns:msink="http://schemas.microsoft.com/ink/2010/main" type="inkWord" rotatedBoundingBox="27048,13105 27388,12897 27713,13427 27372,13635"/>
              </emma:interpretation>
              <emma:one-of disjunction-type="recognition" id="oneOf1">
                <emma:interpretation id="interp5" emma:lang="" emma:confidence="0">
                  <emma:literal>7</emma:literal>
                </emma:interpretation>
                <emma:interpretation id="interp6" emma:lang="" emma:confidence="0">
                  <emma:literal>R</emma:literal>
                </emma:interpretation>
                <emma:interpretation id="interp7" emma:lang="" emma:confidence="0">
                  <emma:literal>t</emma:literal>
                </emma:interpretation>
                <emma:interpretation id="interp8" emma:lang="" emma:confidence="0">
                  <emma:literal>k</emma:literal>
                </emma:interpretation>
                <emma:interpretation id="interp9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1355.4297">1782-647 99 0,'0'0'124'0,"0"0"-16"0,0 0-4 0,0 0-20 0,0 0 0 16,0 0 0-16,0 0 0 0,9 0-4 0,-9 0-4 0,8 0 0 15,-8 0 0-15,9 0-4 0,-1 0 4 0,1 0-8 0,-9 0-4 16,16 0-4-16,-6 0-8 0,6 0-4 0,-6 0-12 0,6-4-4 0,1 4-8 16,0 0-8-16,0-6-4 0,-9 6-16 0,10 0-8 15,-2 0-16-15,2 0-12 0,-10 0-20 0,9 0-24 0,1-5-24 0,-10 5-28 16,0 0-16-16,10 0-68 0,-10 0-12 0,0-4 36 0,2 8 40 15,-2-4 32-15</inkml:trace>
          <inkml:trace contextRef="#ctx0" brushRef="#br0" timeOffset="1171.9205">1756-863 7 0,'0'-10'100'0,"0"1"-4"0,-8-6-12 16,8 1-20-16,0 5 0 0,0-1-4 0,0-5 0 0,0 6 4 0,0-5-4 16,0 4-8-16,0 1 0 0,0-1-4 0,0 0 0 15,0 5 0-15,0-4-4 0,8 3-8 0,-8-2 4 0,10 2-4 16,-10 2 4-16,8-1-4 0,-8 0-4 0,8 5 4 0,1 0 4 0,-1-5-4 16,-8 5-4-16,9 0 4 0,-1-4-4 0,1 4 0 0,-1 0 0 15,0 0-4-15,2 4-4 0,-2-4 0 0,0 0-4 0,10 5 0 16,-18-5-8-16,16 5 0 0,-7-5 0 0,-1 5-12 0,1-5 8 0,0 4-4 15,-1 2-4-15,0-6 4 0,2 4 0 0,-2-4-4 16,-8 4 0-16,8-4 4 0,0 0-8 0,2 0 4 0,-10 6 0 0,8-6 4 16,-8 0 0-16,8 0-8 0,-8 0 4 0,0 0 0 0,0 0 0 15,9 0 0-15,-9 0 4 0,0 0-4 0,0 5 4 0,0-1 4 16,0 1 0-16,0 0 0 0,0 4 4 0,0 1 0 0,-9-5 0 0,9 9 4 16,0-4 0-16,0 4 4 0,0 0-4 0,-8 6 0 0,8-1 0 15,0 0 0-15,-8 0 4 0,8 1-4 0,0 3 4 0,-10 2-4 16,10-2-4-16,-8-4 0 0,8 6-4 0,0-2 0 0,-8 2-4 15,8-2 0-15,0-3-4 0,0 4 0 0,0-5-4 0,0 0-4 16,0 1-8-16,0-5 0 0,0-2-16 0,0 1-4 0,0 1-16 16,0-6-4-16,0 1-12 0,0-5-12 0,0 0-8 0,0-1-12 15,0 1-20-15,0-10-8 0,0 5-4 0,-8-4-20 0,8-1-44 0,0-5-4 16,-10 0 36-16,2 1 32 0,8-1 20 0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7:18.6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D835C6F-DE38-4581-984F-EAFDA8DCAD50}" emma:medium="tactile" emma:mode="ink">
          <msink:context xmlns:msink="http://schemas.microsoft.com/ink/2010/main" type="writingRegion" rotatedBoundingBox="29809,13338 33298,13457 33205,16174 29716,16055"/>
        </emma:interpretation>
      </emma:emma>
    </inkml:annotationXML>
    <inkml:traceGroup>
      <inkml:annotationXML>
        <emma:emma xmlns:emma="http://www.w3.org/2003/04/emma" version="1.0">
          <emma:interpretation id="{0656E530-EA41-47E2-974B-3BB34386CB8C}" emma:medium="tactile" emma:mode="ink">
            <msink:context xmlns:msink="http://schemas.microsoft.com/ink/2010/main" type="paragraph" rotatedBoundingBox="29809,13338 33043,13448 33003,14608 29769,14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844C9F-11BD-4938-8964-60D5947EF8B5}" emma:medium="tactile" emma:mode="ink">
              <msink:context xmlns:msink="http://schemas.microsoft.com/ink/2010/main" type="inkBullet" rotatedBoundingBox="29799,13635 30140,13646 30111,14509 29769,14497"/>
            </emma:interpretation>
          </emma:emma>
        </inkml:annotationXML>
        <inkml:trace contextRef="#ctx0" brushRef="#br0">2283 3088 35 0,'0'-4'80'0,"0"-2"-8"0,0 2 0 0,0 4-28 0,0-5 0 15,0 5-4-15,0-5 0 0,0 0 0 0,0 5 0 0,0 0 0 0,0-4 0 16,0 4 0-16,0-5 0 0,0 5 4 0,0 0-4 0,0 0 0 16,0 0 0-16,0 0 4 0,0 0 8 0,0 0-8 0,8 5-12 15,-8-1 16-15,0-4 4 0,9 10-4 0,-9-5-4 0,0 5-8 0,8 4 0 16,-8 0-8-16,8 0 0 0,-8 6-4 0,8 4-4 15,-8 5-4-15,10-6 0 0,-2 10-4 0,-8-3 4 0,8 3-8 0,-8 1 4 16,10 5-4-16,-10-6 0 0,8 5-4 0,0-4-4 0,-8 4 4 16,9-4 0-16,-9-5 0 0,8 5-4 0,-8-6 4 0,9 1 0 15,-9-1-4-15,0-3-4 0,0-2 4 0,8 2 4 0,-8-6-8 0,0 0 0 16,0 0-4-16,0-5 0 0,0-4-4 0,0 4-12 0,0-4-4 16,0 0-8-16,0-6-8 0,0 1-8 0,0 0-16 0,0-5-8 15,0 0-4-15,0 0-8 0,0-5-4 0,0 0-4 0,0 1-44 16,0-6-36-16,0 0 12 0,0 0 32 0,0-4 24 0</inkml:trace>
        <inkml:trace contextRef="#ctx0" brushRef="#br0" timeOffset="328.1546">2479 3194 51 0,'0'-10'100'15,"0"6"-8"-15,0-6-8 0,0 5-28 0,0 0 0 0,0 0-4 0,0 1-4 16,0 4 0-16,0-5 0 0,0 5 0 0,8 0-4 0,-8-5 4 16,0 10-8-16,0-5 4 0,9 0-4 0,-9 5 4 0,0-1-4 15,8 1 0-15,-8 0 0 0,9 4-4 0,-9-3 4 0,8 3 0 0,-8 1-4 16,9 0 0-16,-9 3 0 0,0 2-4 0,8-1-4 16,-8 5-4-16,0 1 0 0,8-2-4 0,-8 2 0 0,10-1 0 0,-10 6-4 15,0-2 0-15,8 1-4 0,-8 0 0 0,8 0-4 0,-8 0 0 16,10 0 0-16,-10 5 0 0,0-5-20 0,0 0 20 0,8 0-4 15,-8 0 0-15,0-5-4 0,0 5 0 0,0-4-8 0,0-1 4 0,8 0-4 16,-8-4-4-16,0 3-4 0,0-8-8 0,0 4-4 16,0-4-8-16,0 0-8 0,0-1-8 0,0-4-8 0,0 0-8 0,-8-1-12 15,8-4-8-15,8 0-4 0,-16 0-8 0,8-4-12 0,0 4-48 16,-8-5-24-16,8-5 32 0,-10 6 32 0,2-6 24 0</inkml:trace>
        <inkml:trace contextRef="#ctx0" brushRef="#br0" timeOffset="536.596">2360 3510 59 0,'0'-5'112'0,"8"1"-4"0,-8 4-4 0,8 0-20 0,-8-5 0 0,9 5-4 16,-9 0-12-16,8 0 0 0,1 0-12 0,-1 0 0 0,1 0-8 15,-9 0-8-15,8 0-8 0,0 0-12 0,2 0 0 0,-2 0-4 16,0 0 0-16,2-5-4 0,-2 5-8 0,0 0 0 0,1 0-8 15,-1-5-8-15,9 5-16 0,-8-5-12 0,-1 5-20 0,0-4-12 16,2-1-8-16,-2 0-24 0,0 5-60 0,2-5-20 0,-10-4 32 16,8 4 32-16</inkml:trace>
      </inkml:traceGroup>
      <inkml:traceGroup>
        <inkml:annotationXML>
          <emma:emma xmlns:emma="http://www.w3.org/2003/04/emma" version="1.0">
            <emma:interpretation id="{17B76A50-C280-48FE-BAE6-E3ABC1E467E8}" emma:medium="tactile" emma:mode="ink">
              <msink:context xmlns:msink="http://schemas.microsoft.com/ink/2010/main" type="line" rotatedBoundingBox="30195,13351 33043,13448 33010,14421 30161,14324"/>
            </emma:interpretation>
          </emma:emma>
        </inkml:annotationXML>
        <inkml:traceGroup>
          <inkml:annotationXML>
            <emma:emma xmlns:emma="http://www.w3.org/2003/04/emma" version="1.0">
              <emma:interpretation id="{2C2A36A5-BCD9-4897-91C0-DDCEF7E18191}" emma:medium="tactile" emma:mode="ink">
                <msink:context xmlns:msink="http://schemas.microsoft.com/ink/2010/main" type="inkWord" rotatedBoundingBox="30195,13351 30705,13368 30694,13717 30183,13699"/>
              </emma:interpretation>
            </emma:emma>
          </inkml:annotationXML>
          <inkml:trace contextRef="#ctx0" brushRef="#br0" timeOffset="906.1253">2675 2892 67 0,'0'-5'88'15,"8"-10"-4"-15,-8 5-8 0,8 6-24 0,2-5-4 0,-2 0 0 0,0-1-4 16,1 0-4-16,-1 6 0 0,1-7-4 0,8 7 0 16,-9-6-8-16,10 5 0 0,-10 1-4 0,0 4 0 0,10-6 0 0,-10 6-4 15,9-4 4-15,-9 8-8 0,1-4 0 0,0 6 0 0,-1-2 0 16,0 1 0-16,2 0-4 0,-10 4 4 0,8 2 0 0,-8-3-4 15,0 2 8-15,0 5-4 0,0-6 0 0,-8 5 0 0,8 1-4 0,0-1 4 16,-10 1-4-16,2-5 0 0,8 5-4 0,-8-2 0 16,-1 1-4-16,9 1 4 0,-9-6-4 0,1 6-4 0,8-6 0 0,0 6 0 15,-8-6 4-15,8 1 0 0,0-1 4 0,0-4 0 0,0 5 4 16,0-6 4-16,8 6 0 0,-8-5 4 0,8 0 0 0,-8 0 4 16,9-5 0-16,0 4-4 0,-1-4 0 0,0 0 4 0,2 5-20 0,-2-5 16 15,0 0 0-15,10 0-4 0,-2 0 0 0,-7 0-8 0,8 0-4 16,0 0-4-16,1 0-8 0,-2 0-8 0,2 0-16 0,-10 0-20 15,9 0-32-15,-1 0-20 0,2 5-24 0,-10-5-56 0,10 0-48 16,-10 5 36-16,9-1 40 0,-8-4 32 0,8 6 20 0</inkml:trace>
        </inkml:traceGroup>
        <inkml:traceGroup>
          <inkml:annotationXML>
            <emma:emma xmlns:emma="http://www.w3.org/2003/04/emma" version="1.0">
              <emma:interpretation id="{F105E47E-C668-4CFD-93F1-98899CBD9BAA}" emma:medium="tactile" emma:mode="ink">
                <msink:context xmlns:msink="http://schemas.microsoft.com/ink/2010/main" type="inkWord" rotatedBoundingBox="31111,14009 31452,14021 31444,14249 31103,142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11.9797">3613 3645 51 0,'0'0'108'0,"0"4"-4"0,0-4-4 16,8 0-16-16,-8 0 0 0,9 0 0 0,-9 0-8 0,8 6 4 0,-8-6-12 15,8 0-4-15,0 0 0 0,-8 0-8 0,10 0 0 0,-2 0-8 16,0-6-4-16,2 12-4 0,-2-6-8 0,0 0 0 0,1 0 0 15,-1 0-8-15,9 0-8 0,-8 0 0 0,-1 0-4 0,10 0-4 16,-10 0-4-16,0 0-4 0,2 0 4 0,-2 0-12 0,9 0-12 16,-9 0-12-16,-8 0-12 0,9 0-12 0,-1 0-20 0,-8 0-20 0,9 0-24 15,-9 0-52-15,0 0-48 0,0 0 32 0,0 0 36 0,-9 0 32 16</inkml:trace>
          <inkml:trace contextRef="#ctx0" brushRef="#br0" timeOffset="1528.4605">3595 3435 39 0,'9'0'116'0,"-9"0"0"0,9 0 0 0,-9 0-12 16,8 0 0-16,-8 0-4 0,9 0 0 0,-1 0-4 0,-8 0-4 16,8 0-8-16,0 0-4 0,2 0 0 0,-2 0-8 0,0 0-4 0,2 0-4 15,6 0-8-15,-7 0-4 0,8 0-8 0,-9 0-4 0,9 0-4 16,1 0-8-16,-10 0-8 0,10 0 0 0,-2 0-4 0,-7 0-4 15,8 0 0-15,-9 0-4 0,9 0-4 0,-9 0-4 0,2 0-8 16,-2 0 0-16,0 3-4 0,2-3-8 0,-2 0-12 0,0 0-8 16,-8 0-8-16,0 0-8 0,8 0-8 0,-8 0-8 0,0 0-12 0,0 5-12 15,0-5-16-15,0 0-8 0,0 0-12 0,-8 0-48 0,8 5-28 16,-8-5 36-16,8 5 28 0,-8-5 28 0</inkml:trace>
        </inkml:traceGroup>
        <inkml:traceGroup>
          <inkml:annotationXML>
            <emma:emma xmlns:emma="http://www.w3.org/2003/04/emma" version="1.0">
              <emma:interpretation id="{06796959-F3DD-4687-948A-97995746DBC0}" emma:medium="tactile" emma:mode="ink">
                <msink:context xmlns:msink="http://schemas.microsoft.com/ink/2010/main" type="inkWord" rotatedBoundingBox="31881,13637 33035,13677 33010,14421 31856,1438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02.0341">4516 3347 63 0,'-8'0'64'0,"-9"-4"16"0,9 4-4 0,-2-10-20 16,-6 5 0-16,8 1-4 0,-2-2 0 0,-6-4-8 0,7 1-4 0,0 0-4 15,1-5-4-15,-1 0-4 0,1 3 0 0,8-3 4 0,-8-1-4 16,8 6 0-16,0-5 0 0,-10-1 0 0,10 1-8 0,0-1 4 15,10 6-4-15,-10-5 4 0,0 4 0 0,0 0-4 0,8 1 0 0,-8-1 0 16,8 1 0-16,-8 3-4 0,0 2-4 0,9-1 0 0,-9 0 0 16,8 5-4-16,-8-5 4 0,9 5 4 0,0 0 0 0,-9 0 0 15,8-4 0-15,-8 8 4 0,8-4-4 0,-8 0 4 0,10 5 0 16,-2 0-4-16,0 4 0 0,-8-3-4 0,8 3 0 0,2 1 0 16,-2-6-4-16,-8 6-4 0,8 5 0 0,9-6 0 0,-9 5 4 0,2-4-4 15,-2 5-4-15,0-1 4 0,0-5-4 0,10 1 4 0,-10-1 0 16,10 1-4-16,-10 0 0 0,9-5 4 0,-9 3-4 0,10-1 4 15,-10-7-4-15,10 4 0 0,-10-4 0 0,9 0 0 0,-8-4 0 16,-1 4 0-16,9-7 0 0,-9 3-4 0,0 0 4 0,2-6-4 16,-2 1 0-16,0-1 4 0,-8 1 0 0,10-1 0 0,-10 0 0 0,0 1 0 15,8-6-4-15,-8 5 4 0,0 1 4 0,0 0-4 0,0-2-4 16,-8 2 0-16,8-1 4 0,0 1 4 0,-10 4-4 0,10 0 0 16,-8 1 0-16,8-2 0 0,-8 2 4 0,8 4-4 0,-10 0 0 0,10 0 0 15,-8 0 0-15,8 0 4 0,-8 4-4 0,-1 2 4 16,9-2-4-16,-8 6 4 0,8-1 0 0,-8 1 4 0,-1-1-4 0,9 6 4 15,-9-1 4-15,9 1 0 0,-8 4 4 0,8 5 4 0,-8-5 0 16,8 4 0-16,-10 2 4 0,10-1-4 0,-8 0 4 0,8 4-4 16,0-4 0-16,0 6 0 0,-8-5-4 0,8 2 0 0,0 2-4 15,0-5 0-15,0 0-4 0,0 0 0 0,0 0 0 0,0 0 0 16,0-4 0-16,0-2-4 0,0 1 0 0,0 1 0 0,0-1 0 16,0-4-4-16,0-1 0 0,0 1-4 0,0-6 0 0,8 1-24 0,-8-1 24 15,0 1-8-15,0-6-4 0,0 1-8 0,0-1-8 0,0 2-4 16,8-6-12-16,-8 0-12 0,0 0-4 0,0 0-16 0,0-6-12 15,0 2-12-15,0-1-16 0,0 1-12 0,0-6-56 0,-8 5-28 16,8-5 44-16,-8 2 28 0,8-3 28 0</inkml:trace>
          <inkml:trace contextRef="#ctx0" brushRef="#br0" timeOffset="3088.0645">4534 3601 31 0,'0'0'112'0,"0"0"-4"16,0 0-4-16,8 0-20 0,-8 0-4 0,8 0-4 0,-8 0 0 0,8 5 0 15,-8-5-8-15,10 0-12 0,-2 0 0 0,-8 0-8 0,8 0-4 16,1-5-4-16,0 5-4 0,-1 0-8 0,9-4 0 0,-9 4-8 16,1-5-4-16,8 5-4 0,1-5-4 0,-2 0-20 0,-7 1 16 0,8-2-4 15,0 2-16-15,-1-1-16 0,2 0-16 0,0 0-20 16,-2 1-16-16,10-1-4 0,-9-5-8 0,-1 6-40 0,2-2-44 0,-2 2 16 16,2-6 28-16,-1 5 28 0</inkml:trace>
          <inkml:trace contextRef="#ctx0" brushRef="#br0" timeOffset="3501.4728">5139 3237 67 0,'-8'-5'88'0,"8"-5"-8"0,0 1-4 16,0-1-28-16,0 6 0 0,0-6-20 0,8 1 16 0,-8-1-4 0,8 0 4 15,1 5 0-15,-1-4-4 0,1 4 4 0,-1-4 4 0,1 3-8 16,7 2 4-16,-6-1 4 0,-2 0 0 0,10 5-4 0,-10-5-8 16,8 5 0-16,-7 0 0 0,0 0-4 0,8 5-4 0,-9 0 0 15,10-5-8-15,-10 5 4 0,0 5-4 0,0-5-4 0,2 9-4 16,-2-5 0-16,0 1-4 0,1 4 0 0,-9 1-4 0,8 4 0 0,-8 0 0 16,0-1 0-16,-8 3 0 0,8-2 0 0,-9 4-4 0,1-3 4 15,0 4-4-15,-10 0 0 0,10 0 0 0,-10 1 0 0,2-7 0 16,7 6 0-16,-8-5 0 0,0 5 0 0,1-5 0 0,6 0 0 0,-6 1 4 15,6-1 0-15,-6-5-4 0,7 6 4 0,1-6 8 16,-1 0 0-16,9-5 4 0,-8 6 8 0,8-5 4 0,0 4 4 0,0-5 0 16,0 1 8-16,8 0-4 0,-8-5 0 0,9 5 4 0,-1-1 0 15,1-5-4-15,-1 2-8 0,0-2 0 0,10 1-4 16,-10 0-4-16,10 0-4 0,-2-1-4 0,-7-4-4 0,8 0-4 0,0 5-4 16,1-5 0-16,-2-5-4 0,2 5-16 0,7 0-16 0,-8-4-28 15,-8 4-28-15,7-5-24 0,2 0-40 0,-10 0-36 0,10 5-88 16,-10-4 28-16,0-2 44 0,-8 2 40 0,0 0 36 0,9-1 24 0</inkml:trace>
        </inkml:traceGroup>
      </inkml:traceGroup>
    </inkml:traceGroup>
    <inkml:traceGroup>
      <inkml:annotationXML>
        <emma:emma xmlns:emma="http://www.w3.org/2003/04/emma" version="1.0">
          <emma:interpretation id="{48165A44-14B8-4148-9932-3F30A57A19BD}" emma:medium="tactile" emma:mode="ink">
            <msink:context xmlns:msink="http://schemas.microsoft.com/ink/2010/main" type="paragraph" rotatedBoundingBox="29977,15327 33250,15623 33185,16343 29911,160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E8201E-7C49-45BB-81D8-D124583D073C}" emma:medium="tactile" emma:mode="ink">
              <msink:context xmlns:msink="http://schemas.microsoft.com/ink/2010/main" type="line" rotatedBoundingBox="29839,15365 30739,15112 30948,15855 30048,16108"/>
            </emma:interpretation>
          </emma:emma>
        </inkml:annotationXML>
        <inkml:traceGroup>
          <inkml:annotationXML>
            <emma:emma xmlns:emma="http://www.w3.org/2003/04/emma" version="1.0">
              <emma:interpretation id="{E706886F-374E-4F22-9154-468522619394}" emma:medium="tactile" emma:mode="ink">
                <msink:context xmlns:msink="http://schemas.microsoft.com/ink/2010/main" type="inkWord" rotatedBoundingBox="29839,15365 30739,15112 30948,15855 30048,161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373.9826">2461 4757 35 0,'0'-4'108'0,"0"4"-12"15,0-5-4-15,10 5-24 0,-20 0-4 0,10 0 4 16,0-6 0-16,0 6 0 0,0 6 0 0,0-1-24 0,0-5 20 0,10 4-8 15,-10 6-4-15,0-1 0 0,0 1-4 0,0-1 4 0,0 1-8 0,0 6 0 16,0 2-4-16,0-4-4 0,0 5-4 0,0 6-8 16,0-6 0-16,0 4-4 0,0 2-8 0,0-2 0 0,0 7-4 15,0-7 4-15,0 0-8 0,0 3 4 0,0 2-8 0,0-9 0 0,0 5 0 16,0 0 0-16,0-5-4 0,0 0-8 0,0 0 0 0,0 0-8 16,0-4-12-16,0-1-8 0,0 1-4 0,8-1-12 0,-8-4-12 15,0-5 0-15,8 5-12 0,-8-6-4 0,0 1-8 0,9-5-12 0,-9 0-40 16,0-5-36-16,0 1 24 0,8-6 32 0</inkml:trace>
          <inkml:trace contextRef="#ctx0" brushRef="#br0" timeOffset="5636.0336">2657 4781 27 0,'0'-5'128'0,"0"1"-4"15,10-1-12-15,-10 5-28 0,0 0-4 0,0-5 4 0,0 5-4 16,0 0-4-16,0 5-12 0,0-5-4 0,0 5 0 0,0-1-8 15,0 1 0-15,0 0 0 0,0 4-8 0,0 1-4 0,0-1-4 0,0 1 4 16,0 5 0-16,0 4-4 0,0-5 4 0,0 11-8 16,0-6 0-16,0 4-4 0,0-4-4 0,0 10 0 0,0-4-8 0,0 3 0 15,0 1-4-15,0-5 0 0,0 5 0 0,0 0-8 0,0-1 4 16,0 1-4-16,0-1 0 0,0-4-4 0,0 5 0 0,0-3-4 16,0-8-4-16,0 5-4 0,0-3-4 0,0-1-16 0,0 0-8 0,0-4-12 15,0-1-4-15,0 1-12 0,0-6-12 0,0-4-20 0,-10 0-8 16,20-1-4-16,-10 1-12 0,-10-5-44 0,10-5-28 15,0 1 20-15,-8-1 44 0,8-5 24 0</inkml:trace>
          <inkml:trace contextRef="#ctx0" brushRef="#br0" timeOffset="6065.8827">3093 4882 47 0,'0'0'136'0,"0"0"-16"0,0-5-4 0,8 5-28 15,-8-5 0-15,0 5-4 0,8-5-4 0,-8 0-8 0,10 5-8 16,-2 0-12-16,0 0-4 0,0 0-4 0,1 0-8 0,0 0 0 15,8-4-4-15,-9 4-4 0,10 0-8 0,-10 0-4 0,0 0 0 0,10 0-8 16,-10 0-4-16,0 0-4 0,10 0-8 0,-10 4-4 16,1-4-8-16,-1 0-16 0,0 5-16 0,-8 0-16 0,9-5-20 0,-9 5-16 15,9 0-44-15,-9 0-48 0,0 0 16 0,0 0 36 0,-9-1 28 16</inkml:trace>
          <inkml:trace contextRef="#ctx0" brushRef="#br0" timeOffset="5835.4997">2487 5060 103 0,'0'0'136'0,"0"3"-16"0,0 3-4 16,0-6-24-16,0 5 0 0,0-5-4 0,0 5-8 0,0-1-4 15,9-4-12-15,-9 6-4 0,8-6-4 0,-8 4-8 0,9-4-4 0,8 0-4 16,-9 5-8-16,0-5-4 0,10 0-4 0,0 0-4 0,-10 0 0 16,8 0-8-16,1-5-4 0,9 5-4 0,-8-4-4 0,-2-2-8 15,2 6-12-15,7-4-16 0,-8-1-12 0,0 0-16 0,-1-1-24 16,2 3-20-16,0-3-16 0,-2 2-68 0,1-1-16 0,-9 0 40 16,10 0 32-16,-10 1 20 0</inkml:trace>
          <inkml:trace contextRef="#ctx0" brushRef="#br0" timeOffset="6262.3603">2964 5060 95 0,'0'3'120'0,"0"3"-4"0,0-6 0 0,0 5-20 15,0-5 0-15,0 5-8 0,9-1 0 0,-9-4-8 0,9 6-8 0,-1-6-4 16,0 4-8-16,2-4-4 0,-2 0-8 0,8 5-4 16,-6-5-12-16,6 0-4 0,1 0-12 0,1 4 0 0,-2-4-12 0,2 0-12 15,-2 0-8-15,2 0-20 0,-1-4-12 0,-9 4-24 0,10-5-24 16,-2 5-16-16,-8-4-16 0,10 4-60 0,-10-6-16 0,1 2 40 15,0 4 28-15,-1-5 28 0</inkml:trace>
        </inkml:traceGroup>
      </inkml:traceGroup>
      <inkml:traceGroup>
        <inkml:annotationXML>
          <emma:emma xmlns:emma="http://www.w3.org/2003/04/emma" version="1.0">
            <emma:interpretation id="{8803E359-5A70-400C-BD16-DA8BCC13465A}" emma:medium="tactile" emma:mode="ink">
              <msink:context xmlns:msink="http://schemas.microsoft.com/ink/2010/main" type="line" rotatedBoundingBox="31623,15551 33243,15698 33196,16221 31576,16074"/>
            </emma:interpretation>
          </emma:emma>
        </inkml:annotationXML>
        <inkml:traceGroup>
          <inkml:annotationXML>
            <emma:emma xmlns:emma="http://www.w3.org/2003/04/emma" version="1.0">
              <emma:interpretation id="{B25298CA-47B5-4855-9B07-06B19748625C}" emma:medium="tactile" emma:mode="ink">
                <msink:context xmlns:msink="http://schemas.microsoft.com/ink/2010/main" type="inkWord" rotatedBoundingBox="31623,15551 33243,15698 33196,16221 31576,16074">
                  <msink:destinationLink direction="to" ref="{1DD051EA-0507-4851-A6B5-6F1B5150C47D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847.5284">4184 5208 31 0,'-9'0'88'0,"1"0"-16"15,-1 0 0-15,1-5-20 0,0 5 0 0,-2 0 0 0,2-4 0 16,0 4 0-16,8-5-20 0,-10 1 12 0,2 4-4 0,8-6-4 16,0 1-4-16,0 1-8 0,-8-1 4 0,8 0-8 0,8-5 0 0,-8 6-4 15,0-1 0-15,8-5 0 0,2 5 0 0,-2 1-4 0,0-1-4 16,2-5 0-16,6 6 0 0,-7-2 4 0,-1 2 0 0,9-5 0 15,-8 3-4-15,7 2 0 0,2-1-4 0,-10 0 4 0,10-1-4 0,-10 6 0 16,0-3-4-16,9-3 4 0,-8 2 4 0,0-1 0 16,-1 5-4-16,0-5 4 0,2 5-4 0,-2-5 0 0,0 5-4 0,0 0 4 15,2-4-4-15,-2 4 0 0,-8 0 4 0,8 4 0 0,1-4 0 16,-9 5 0-16,0 0 4 0,8 0 0 0,-8-1 0 0,0 5 0 16,0 2 4-16,0-6 0 0,0 5-4 0,-8-1 0 0,8 1 0 0,0-1 0 15,-9 5 0-15,1-3-4 0,8-2 0 0,-8 0-4 0,8 1 4 16,-10-1 0-16,2 2-4 0,8-7 0 0,-8 5 0 15,8-4 0-15,0 0 0 0,-8 0 0 0,8-5 0 0,0 4 0 0,0-4 0 16,0 5 0-16,0-5 0 0,0 0 0 0,0 0 0 0,8 0 0 16,-8-5 0-16,8 5 0 0,-8-4 0 0,8 4 0 0,-8 0 0 15,10 0 0-15,-2-5 0 0,-8 5-4 0,8 0 4 0,1 0 0 0,-1 0 0 16,1 5 0-16,0-5 0 0,-1 4 0 0,0-4 0 0,-8 10 0 16,10-6 0-16,-2 1 0 0,-8 1 0 0,8 3-4 0,-8-5 4 15,8 6 0-15,2 0 0 0,-10-1 0 0,0 1 0 0,8-1 0 16,-8 1 0-16,0-5 4 0,0 5-4 0,8 0 0 0,-8-1 0 15,0 0 0-15,0 1 0 0,-8-5 4 0,8 4-4 0,0 1 4 0,-8-1-4 16,8 1 4-16,-10-5 0 0,2 5-4 0,0 0 4 0,0-1 0 16,-2-5-4-16,-6 6 4 0,7 0-4 0,-8-5 4 0,8 4-8 15,-7-4 4-15,6 0-4 0,-6 0 4 0,8 0-8 0,-2 0-8 16,2-5-16-16,0 0-8 0,-1 0-16 0,0 0-8 0,9-5-12 16,-8 5-12-16,8-10-28 0,0 5-56 0,0 0 0 0,0-4 12 0,0-1 48 15</inkml:trace>
          <inkml:trace contextRef="#ctx0" brushRef="#br0" timeOffset="14230.0384">4780 5089 15 0,'0'-6'108'0,"0"2"-8"15,0-1-4-15,0 0-28 0,0-1 0 0,0 3-12 0,-8 3-8 16,8 0-8-16,0-6-4 0,0 6-4 0,-8 6-4 0,8-6 0 15,-10 3 0-15,10 3 4 0,-8-1-4 0,8 0-4 0,-8 5 4 0,-1-1-4 16,1 1-4-16,0 4 0 0,-1 0 4 0,0-4-8 16,1 9 0-16,0-5 4 0,-2 6-4 0,2-6 0 0,0 5 4 0,-1-4-8 15,9 4 0-15,-9 0 4 0,9-5-8 0,-8 5 0 0,8-4 0 16,0 4 0-16,0-5 0 0,0 5-4 0,0-4 0 0,0-1 0 16,8 1 0-16,-8-1 0 0,9-5-4 0,0 6 4 0,-1-5-4 0,0-1 0 15,2 1 0-15,-2-5 0 0,0 0 0 0,1 0 0 0,0-1 4 16,7 1 0-16,-7-5-4 0,-1 0 0 0,0-5 0 0,2 1 4 15,-2-1-4-15,0 0 0 0,2-5 0 0,-2 0-4 0,-8-4 0 16,8 5 0-16,-8-6 4 0,0 5-4 0,0-4 0 0,0 5 0 16,0-6 0-16,-8 1 4 0,8 4 0 0,-8 0 0 0,-2 5 0 0,10-4 0 15,-8 5-8-15,0-1 8 0,-2 5-8 0,2 0-8 0,0 0 0 16,-1 5-12-16,1-1-4 0,0 1-4 0,-1-1-12 0,0 1-4 16,1 5-4-16,8-5-12 0,-8 4-4 0,8 1 0 0,0-5-44 15,-10-1-32-15,10 6 0 0,10-5 28 0</inkml:trace>
          <inkml:trace contextRef="#ctx0" brushRef="#br0" timeOffset="14446.4598">5139 5318 11 0,'0'0'148'0,"0"0"-12"0,0 0-8 0,0 0-16 15,-8 0 0-15,8 0-12 0,0 0-8 0,0 0-12 16,0 0-12-16,0 0-12 0,0 0-8 0,0 0-12 0,-10 0-8 0,10 0 0 15,0 0-8-15,0 0-4 0,0 0 0 0,0 0-4 0,0 0-8 16,0 0 0-16,0 5-16 0,0-5-16 0,0 0-20 0,0 0-20 16,0 0-20-16,0 0-12 0,0 0-48 0,0 5-56 0,0-5 16 0,0 0 36 15,0 0 28-15</inkml:trace>
          <inkml:trace contextRef="#ctx0" brushRef="#br0" timeOffset="14977.0411">5361 5232 59 0,'0'-5'108'0,"0"-4"-4"16,0 4-8-16,8-5-24 0,-8 6-4 0,8-5 0 0,1-2-4 16,-9 7-4-16,8-6-8 0,1 0-4 0,0 6-4 0,-1-5-4 0,0 3 4 15,0 1-4-15,10-4-8 0,-10 4-4 0,2 0 0 0,-2 1 0 16,0-2-8-16,9 6-4 0,-8 0 0 0,-1-4 0 0,1 4-4 16,7 0-8-16,-16 0 4 0,10 0 0 0,-2 4-4 0,0-4 0 0,2 10-4 15,-10-5 0-15,8 5 0 0,-8-1 4 0,0 1-4 16,0-1 4-16,0 6-4 0,-8-1 4 0,8 1 0 0,-10-1 0 0,2 5 4 15,0-4 0-15,-10 4 0 0,10-5 4 0,-1 5 0 0,-8 0 0 16,9-4 0-16,-1 4 0 0,-7-5-4 0,6 1 0 0,2-1 0 16,0 1 4-16,-2-1-4 0,10-5 0 0,-8 1 4 0,8 5 0 15,0-11 4-15,0 6 8 0,0-1 0 0,8-4 0 0,-8 5 0 16,10-5 0-16,-10 0-4 0,8 0 0 0,0 4 0 0,2-9 0 0,-2 5 0 16,0-1-8-16,1 1-4 0,8-5 4 0,-9 5 0 0,1-5-8 15,7 0 0-15,-6 5-4 0,6-5-4 0,-6 0-16 0,6-5-16 16,-8 5-24-16,9-5-24 0,-8 0-28 0,8 1-28 0,-9-1-48 15,2 0-76-15,-2 1 40 0,0-1 40 0,1-5 32 0,-9 5 28 16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6:19.4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492F8FF-D7C4-4808-91D7-A2D09D5B7530}" emma:medium="tactile" emma:mode="ink">
          <msink:context xmlns:msink="http://schemas.microsoft.com/ink/2010/main" type="writingRegion" rotatedBoundingBox="28624,11956 28399,16776 27286,16723 27512,11904"/>
        </emma:interpretation>
      </emma:emma>
    </inkml:annotationXML>
    <inkml:traceGroup>
      <inkml:annotationXML>
        <emma:emma xmlns:emma="http://www.w3.org/2003/04/emma" version="1.0">
          <emma:interpretation id="{A633BBD4-D8C0-483E-B68A-DD8B4AB31AA6}" emma:medium="tactile" emma:mode="ink">
            <msink:context xmlns:msink="http://schemas.microsoft.com/ink/2010/main" type="paragraph" rotatedBoundingBox="28624,11956 28399,16776 27286,16723 27512,11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2428E1-BAF1-41E3-882E-0BE911BA9C09}" emma:medium="tactile" emma:mode="ink">
              <msink:context xmlns:msink="http://schemas.microsoft.com/ink/2010/main" type="line" rotatedBoundingBox="28624,11956 28399,16776 27286,16723 27512,11904"/>
            </emma:interpretation>
          </emma:emma>
        </inkml:annotationXML>
        <inkml:traceGroup>
          <inkml:annotationXML>
            <emma:emma xmlns:emma="http://www.w3.org/2003/04/emma" version="1.0">
              <emma:interpretation id="{3D876C41-BEBD-4E94-8806-AF79DAEA1292}" emma:medium="tactile" emma:mode="ink">
                <msink:context xmlns:msink="http://schemas.microsoft.com/ink/2010/main" type="inkWord" rotatedBoundingBox="28359,11943 28332,12511 27830,12487 27856,11920"/>
              </emma:interpretation>
              <emma:one-of disjunction-type="recognition" id="oneOf0">
                <emma:interpretation id="interp0" emma:lang="" emma:confidence="0">
                  <emma:literal>Na</emma:literal>
                </emma:interpretation>
                <emma:interpretation id="interp1" emma:lang="" emma:confidence="0">
                  <emma:literal>+ Z</emma:literal>
                </emma:interpretation>
                <emma:interpretation id="interp2" emma:lang="" emma:confidence="0">
                  <emma:literal>+ ?</emma:literal>
                </emma:interpretation>
                <emma:interpretation id="interp3" emma:lang="" emma:confidence="0">
                  <emma:literal>Ma</emma:literal>
                </emma:interpretation>
                <emma:interpretation id="interp4" emma:lang="" emma:confidence="0">
                  <emma:literal>+ p</emma:literal>
                </emma:interpretation>
              </emma:one-of>
            </emma:emma>
          </inkml:annotationXML>
          <inkml:trace contextRef="#ctx0" brushRef="#br0">697 1357 95 0,'0'-5'120'16,"0"5"-12"-16,0 0-12 0,0 0-20 0,0 0-8 0,0 0-4 16,0 0 0-16,0 5 0 0,0-5-12 0,0 5 4 0,8 0-8 15,-8 3 4-15,0 3-4 0,0-1 0 0,9-1 0 0,-9 1 0 16,8 3 0-16,-8 3-4 0,0-3 0 0,9 7 0 0,-9-1-4 0,0 5-8 15,0-4 4-15,0 3-8 0,0 2-4 0,0-2 0 0,8 2-8 16,-8 3 0-16,0-4-4 0,0 0 0 0,0 0-8 0,-8 0 0 16,8 0 0-16,0-5-4 0,0-1 0 0,0 3 0 0,0-8 0 15,0 8-12-15,0-13-12 0,0 2-16 0,0 0-16 0,0-1-8 16,0-4-28-16,0-1-20 0,0-4-16 0,0 0-4 0,0-4-68 0,0-1-8 16,-9-4 28-16,9 5 36 0,-8-6 24 0</inkml:trace>
          <inkml:trace contextRef="#ctx0" brushRef="#br0" timeOffset="-166.5566">338 1400 87 0,'0'-4'112'16,"10"-2"-12"-16,-10 6-8 0,0-4-28 0,0 4-4 0,0 0 0 15,8 0-4-15,-8 0 0 0,0 4-4 0,8-4 0 0,-8 10 0 16,0-5 0-16,8 5-4 0,-8-1-4 0,0 1 4 0,10 0-4 0,-10 3 0 15,0 2-4-15,0-1-4 0,8 5-4 0,-8 1-4 0,0-1-4 16,0 0 0-16,8 0-8 0,-8 0-4 0,0 1 0 0,0-1-4 16,0 0-4-16,0 0 0 0,0 1 0 0,0-6 0 0,0 5-4 15,9-4-4-15,-9-1-16 0,0-5-8 0,0 6-16 0,8-5-16 16,-8-1-20-16,0-4-16 0,8 4-12 0,-8-9-16 0,10 4-56 0,-10-4-12 16,8-4 24-16,-8 4 32 0,8-4 32 0</inkml:trace>
          <inkml:trace contextRef="#ctx0" brushRef="#br0" timeOffset="194.9892">492 1602 15 0,'-9'0'152'0,"9"5"-12"0,0-5-8 16,0 5-28-16,0-5 4 0,0 0-4 0,9 0 0 0,-9 0 0 0,9 4-8 16,-9 2-4-16,8-6-4 0,1 3-4 0,-1-3-8 0,0 0 0 15,1 0-12-15,8 0-8 0,-9 0-8 0,10 0-12 0,-1 0-4 16,0 0-12-16,0 0-4 0,-1-3-4 0,10 3-4 0,-8-6-16 0,-1 2-20 15,0-1-24-15,0 0-28 0,-9 0-28 0,10 5-36 16,-2-4-32-16,-6-1-68 0,-2 0-8 0,0 5 40 0,0 0 40 0,-8 0 32 16,9 0 32-16</inkml:trace>
        </inkml:traceGroup>
        <inkml:traceGroup>
          <inkml:annotationXML>
            <emma:emma xmlns:emma="http://www.w3.org/2003/04/emma" version="1.0">
              <emma:interpretation id="{2489D6A4-BDD5-4722-BCD0-BADF1E6FB525}" emma:medium="tactile" emma:mode="ink">
                <msink:context xmlns:msink="http://schemas.microsoft.com/ink/2010/main" type="inkWord" rotatedBoundingBox="28330,13061 28246,14859 27376,14818 27460,13020"/>
              </emma:interpretation>
            </emma:emma>
          </inkml:annotationXML>
          <inkml:trace contextRef="#ctx0" brushRef="#br0" timeOffset="46175.2129">663 4004 23 0,'-10'0'68'0,"10"0"-16"0,-8 0-8 0,8-5-48 0,-8 5-36 0,8-4-48 16</inkml:trace>
          <inkml:trace contextRef="#ctx0" brushRef="#br0" timeOffset="37590.3285">74 3832 71 0,'0'-10'116'0,"8"6"-8"15,2-6-4-15,-2 4-24 0,0-3-4 0,0 5 8 0,2-1-4 16,-10 0 0-16,8 5-8 0,-8 0 0 0,0 0-24 0,8 0 16 0,-8 5-4 15,0 0-8-15,0-1 0 0,0 5-4 0,0 1-8 0,0 0-8 16,0 5-4-16,0-6 0 0,0 10-4 0,0-10-4 0,0 11-8 16,0-6 0-16,0 5-4 0,0 1 0 0,0-1 0 0,0-5-4 15,0 5-4-15,-8 0-4 0,8 1-8 0,0-1 0 0,0-4-16 16,8-1-12-16,-8 5-8 0,0-4-12 0,9-6-12 0,-9 5-20 16,0-4-12-16,9-1-16 0,-9 1-44 0,8-10-52 0,-8 5 36 0,0 0 32 15,9-5 28-15</inkml:trace>
          <inkml:trace contextRef="#ctx0" brushRef="#br0" timeOffset="37994.2775">202 3894 119 0,'9'5'124'0,"-9"0"-12"0,0-5-8 0,8 4-16 16,0 1 0-16,2 0 0 0,-2 0-8 0,0-5-12 0,1 4-8 15,0 1-8-15,7 0-8 0,1 0-12 0,1-5-4 0,-2 5-4 16,10-5-4-16,-8 0-4 0,7 0-8 0,-9-5-12 0,10 5-24 0,0-5-36 15,-9 0-44-15,0 0-64 0,0 1-56 0,0-1 44 0,0-5 36 16,-9 6 20-16</inkml:trace>
          <inkml:trace contextRef="#ctx0" brushRef="#br0" timeOffset="36939.0433">382 2628 51 0,'0'-10'96'0,"0"5"-8"0,8-4-8 0,-8-1-20 0,0 1 0 0,8-1-4 16,-8 0-4-16,9 1 4 0,-9 0-4 0,8-1-4 0,0 5 4 16,2-5-4-16,-2 1 0 0,0-1 4 0,10 6-4 0,-10-6-4 15,0 5-4-15,10 1-4 0,-10-2 0 0,9 2 0 0,-9 4-4 16,10-5 0-16,-10 5-4 0,10 0-4 0,-10 5-4 0,0-5 0 0,10 4-4 16,-10 2 0-16,1 3 0 0,-9-3-4 0,8 2 0 0,0 2-4 15,-8 4 0-15,0 0-4 0,0 1 0 0,0-1 4 0,-8 1-4 16,8 4-4-16,-8 0 4 0,-1 0-4 0,1 0 0 0,-10 6 0 15,10-6 0-15,-10 4 0 0,10-3 0 0,-9 4 0 0,8-5 0 16,-7 0 4-16,7 1-4 0,1-1 4 0,-1 0-4 0,-8 0 4 16,17-5 0-16,-8 1 0 0,8-5-4 0,-10 5 4 0,10-7-4 0,0 2 4 15,0-5 0-15,0 4 4 0,10-4 4 0,-10 0 0 16,8-1 4-16,0-4-4 0,1 0 0 0,0 5 4 0,8-5 0 0,-9 0 0 16,9 0-4-16,0 5 0 0,-9-5-4 0,10 0-4 0,-1 0 4 15,0 0-4-15,0-5-4 0,-1 5 0 0,2 0 0 0,0 0-8 16,-2 0-8-16,-7 0-12 0,8 0-8 0,-9 0-12 0,1 5-12 0,-1-5-8 15,0 0-20-15,2 0-12 0,-2 0-12 0,-8 0-8 0,8 0-40 16,-8 0-44-16,0-5 16 0,-8 5 36 0,8 0 28 0</inkml:trace>
          <inkml:trace contextRef="#ctx0" brushRef="#br0" timeOffset="37209.3468">-96 3295 51 0,'0'9'116'0,"0"-5"-4"0,8 2-8 0,0-2-12 0,2 2 4 0,-2-2 0 15,0-4 4-15,9 5-8 0,-8-5-4 0,8 0 0 16,1 0 0-16,-2 5-4 0,2-5 0 0,7 0 0 0,1 0-4 0,-2 0-4 16,2 0-8-16,0 0-8 0,8 0-4 0,1 0-8 0,-10-5-4 15,9 5-8-15,0-5-8 0,0 5-4 0,0 0-4 0,1-4-4 16,-1 4-4-16,0-6-4 0,-9 6-8 0,1-4 0 0,8 4-8 0,-17-6-8 15,9 6 0-15,-10 0-12 0,2 0-8 0,-2-4-16 0,2 4-16 16,-10 0-12-16,1 4-20 0,-9-4-16 0,8 0-20 0,-8 6-20 16,9-6-32-16,-9 0-56 0,-9 4 28 0,9 2 40 0,-8-6 32 15,-1 4 28-15</inkml:trace>
          <inkml:trace contextRef="#ctx0" brushRef="#br0" timeOffset="37794.8183">457 3726 111 0,'10'0'144'16,"-10"-4"-12"-16,8-2-12 0,-8 6-24 0,8-4 0 0,-8 4-4 15,9 0-8-15,-9 0-8 0,0 0-8 0,9 0-4 0,-9 4-8 16,8 2-4-16,-8-2 0 0,9 1-4 0,-9 5-4 0,8-6 4 0,-8 11-8 15,8-5 0-15,-8-1 0 0,0 5 0 0,0 5-4 0,0 1 0 16,0-1-4-16,0 0-4 0,0 5 0 0,0-5-4 0,0 5 0 16,-8 5-4-16,8-5-8 0,0 0 0 0,-8 0 0 0,8 4-4 0,0-3-4 15,-9-2 0-15,9 2-8 0,0-6-8 0,0 0-12 16,0 1-16-16,-8-7-12 0,8 2-16 0,0-1-20 0,0-3-16 0,0-3-20 16,0-3-24-16,0-5-12 0,-9 0-60 0,9 0-4 0,0-5 32 15,-9 1 40-15,1-6 28 0</inkml:trace>
        </inkml:traceGroup>
        <inkml:traceGroup>
          <inkml:annotationXML>
            <emma:emma xmlns:emma="http://www.w3.org/2003/04/emma" version="1.0">
              <emma:interpretation id="{419C81E2-DF79-4CC8-BC5E-D46384139C61}" emma:medium="tactile" emma:mode="ink">
                <msink:context xmlns:msink="http://schemas.microsoft.com/ink/2010/main" type="inkWord" rotatedBoundingBox="28453,15603 28399,16776 27595,16738 27650,15565"/>
              </emma:interpretation>
            </emma:emma>
          </inkml:annotationXML>
          <inkml:trace contextRef="#ctx0" brushRef="#br0" timeOffset="57221.4151">475 5160 67 0,'0'-9'92'0,"0"0"-12"0,0-2-4 0,0 2-24 16,0-5-4-16,8 8 0 0,-8-7-4 0,9 7-4 0,0-3 0 15,-1-2 0-15,1 2-4 0,-1 0-4 0,0 4 0 0,1 0 0 16,8 1 0-16,-9-1-4 0,10-4 0 0,-1 9 0 0,-8-5-8 16,8 5 4-16,-1-6-8 0,-8 6 0 0,10 0-4 0,0 6 0 15,-10-6 4-15,9 5-8 0,-9-1 4 0,1 1-4 0,-1 0-4 0,1 4 0 16,-1-4 0-16,0 4 0 0,-8 0 0 0,10 2 0 0,-10-2 8 15,0 1-4-15,0 5 0 0,0-6 0 0,-10 5 0 0,10-3 0 16,-8 2 0-16,8 2-8 0,-8-6 4 0,-1 6 0 0,1-1 4 16,-1 0 0-16,1 0-4 0,8-3 4 0,-9 2 0 0,1 2-4 15,0-1 4-15,8-4 4 0,-10 6 0 0,10-8-4 0,-8 2 0 0,8 4 4 16,0-9 0-16,0 4 4 0,0 1 4 0,8-5 4 0,-8 4 0 16,10-3 0-16,-10-2 0 0,8 1 0 0,0-1 0 0,1 2-20 15,-1-2 16-15,1 1-4 0,-1-5 0 0,1 0-4 0,-1 5-4 0,10-5 0 16,-10 0-8-16,10 0-8 0,-10 0-8 0,8 0-20 15,2 0-24-15,-10 0-32 0,9 0-32 0,-9 0-36 0,10 0-92 0,-10 0 32 16,0 0 40-16,-8 0 32 0,10 0 28 0</inkml:trace>
          <inkml:trace contextRef="#ctx0" brushRef="#br0" timeOffset="55568.5495">126 5424 51 0,'0'-5'72'0,"0"5"-8"15,0-5-8-15,0 5-28 0,-10-4-4 0,10 4-4 0,0 0-4 16,0-6 0-16,0 6-4 0,0 0 4 0,0-4 0 0,0 4 4 16,0-5 0-16,0 5 0 0,0 0 4 0,0-4 4 0,0 4 0 15,0 0 4-15,0-6 0 0,0 6 0 0,0-4 4 0,0 4 0 0,0-5-4 16,0 5 12-16,0 0-12 0,0 0 4 0,0 0-4 0,0 0 4 16,0-5 0-16,0 5-4 0,0 0-4 0,0 0 0 0,0 0 4 15,0 0 0-15,10 0 0 0,-10 0-4 0,0 5 4 0,0-5-4 0,0 0-4 16,8 0 0-16,-8 5 0 0,0-5 0 0,0 4 0 15,0 2 0-15,8-2 0 0,-8 1-4 0,9-1 0 0,-9 6-4 0,0 0 0 16,0-1 0-16,0 1 0 0,0-1-4 0,0 6 0 0,0-5 0 16,0 4-4-16,0 1-4 0,0-1 4 0,0 5-4 0,0-4 0 15,0 4 0-15,0-5 0 0,0 5 4 0,0 0 0 0,0 1-4 0,0-6-4 16,0 5 8-16,9 0 0 0,-9-4-4 0,0 4 0 0,0 0 0 16,0-5-4-16,0 5 8 0,8-4 0 0,-8 4-4 0,0-4-4 15,0-1 4-15,9 5 0 0,-9-6 0 0,0 3-4 0,0 3 0 16,0-5 0-16,0 1 4 0,0 0-20 0,0-1 20 0,0 0 0 15,0 4 0-15,0-2 0 0,0-2-4 0,0-4 0 0,0 4 4 16,0 0 0-16,0-3-4 0,0 2 4 0,0-3-4 0,0-1 0 16,0 1 0-16,0-4 0 0,0 3 0 0,0-5 0 0,0 1 0 0,0-5 0 15,0 5 0-15,0-5 0 0,0 5 0 0,0-5 0 0,0 0 4 16,0 0-4-16,0 0-4 0,0 0 8 0,0-5-4 0,0 5 0 16,0 0-4-16,0-5 8 0,0 5-8 0,0-5 0 0,0 1 0 0,0 4 0 15,0-6-4-15,0 3 0 0,0 3-4 0,0-6-4 16,0 1-8-16,0-4-4 0,0 9-4 0,0-10-8 0,0 10-16 15,0-5 0-15,0-4-16 0,-9 5-8 0,9 4-12 0,0-11 0 0,0 6-8 16,-8 1-4-16,8-1-36 0,0 0-48 0,-9-4 12 0,9 4 32 16,-9-5 28-16</inkml:trace>
          <inkml:trace contextRef="#ctx0" brushRef="#br0" timeOffset="56434.9775">398 5410 35 0,'0'-6'100'0,"0"2"-12"0,0 4-12 16,9-5-24-16,-9 1 0 0,0 4 0 0,0 0-4 0,0-6 0 15,0 6 4-15,0 0 0 0,0 0-8 0,0 6 4 0,0-2-4 16,8 1 0-16,-8-1 0 0,0 6 0 0,0 0-4 0,8-1 0 15,-8 1 0-15,0 5 0 0,10-1 0 0,-10 0-4 0,0 6-4 16,0-1 0-16,8 0 0 0,-8 5-4 0,0-5 0 0,0 5-8 0,0 1-4 16,8-2 4-16,-8 0-4 0,0 2-4 0,0-1 0 15,0 6 0-15,8-8-4 0,-8 2 0 0,0 1-4 0,10-1 0 0,-10-5 0 16,8 5 0-16,-8-5 0 0,0 0 0 0,0 1-4 0,0-2 0 0,8-3 0 16,-8 4 0-16,0-5-4 0,0 1 0 0,0-6 0 15,0 6 0-15,0-6-8 0,0 2-4 0,0-7 0 0,0 5-8 0,0-4-8 16,0 0-12-16,0 0-16 0,0-5-24 0,-8 4 12 0,8-4-4 15,0 0-8-15,0 0-4 0,-8-4-4 0,8-1-44 0,-10 0-40 16,2 0 12-16,0 1 32 0,8-5 32 0</inkml:trace>
          <inkml:trace contextRef="#ctx0" brushRef="#br0" timeOffset="56651.396">211 5846 23 0,'0'0'116'0,"0"0"-12"15,0 0-16-15,0 0-28 0,0 5-4 0,0-5-4 0,0 0 0 16,0 0 4-16,0 0-4 0,0 0-4 0,8 0-4 0,-8 0 0 0,0 0-4 16,8 0-4-16,2 0-4 0,-10 0 4 0,8 0-4 0,0 0 0 15,1 0-8-15,0 0-4 0,7-5 0 0,-7 5-8 0,8 0-4 16,-8-5 0-16,7 5-20 0,2-4 20 0,-10 4 0 0,10-5-4 16,-2 0-4-16,-7 0-12 0,7-5-12 0,-6 5-12 0,6 0-16 15,-8-4-16-15,10 5-16 0,-10-6-12 0,1 5-60 0,-9-5-32 0,9 0 32 16,-9 1 32-16,8-1 28 0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4:18.5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A00F89-1302-400C-A072-B402F230F1D5}" emma:medium="tactile" emma:mode="ink">
          <msink:context xmlns:msink="http://schemas.microsoft.com/ink/2010/main" type="inkDrawing" rotatedBoundingBox="14560,3225 14920,3006 15084,3276 14724,3494" shapeName="Other"/>
        </emma:interpretation>
      </emma:emma>
    </inkml:annotationXML>
    <inkml:trace contextRef="#ctx0" brushRef="#br0">-1558 1613 79 0,'0'-14'112'0,"0"0"-8"0,0-6-4 16,0 5-24-16,10-4-4 0,-10 5-4 0,8-5 0 0,-8 5 0 0,8-6-4 15,2 5-8-15,-2-3-8 0,0 4 0 0,1 0-12 0,-1-1-8 16,9 5 4-16,-8-4 0 0,7 4-8 0,-6 0 0 16,6 6 0-16,-7-1-4 0,8 1-4 0,0-2 0 0,-9 2 0 0,10 4 0 15,-2 0 0-15,-6 0 4 0,6 4 0 0,-7-4-4 0,8 6 0 16,0-2 4-16,-9 1-4 0,0 5 0 0,10-6 0 0,-10 6 0 16,2-1-4-16,-2 1 0 0,0-1-4 0,-8 6 4 0,8-5 0 0,-8 4 0 15,0-5-4-15,0 6-4 0,0-1 4 0,0 1-8 16,-8-1 4-16,0 0-4 0,8 2 0 0,-18-3-8 0,10 2-4 0,0-1-4 15,-10 1-12-15,10-1-12 0,-9 0-12 0,9-4-12 0,-10 0-8 16,2-1-12-16,6 1-12 0,-6-6-16 0,7 1-24 0,0 0-52 16,-7 0-4-16,16-5 36 0,-9 0 24 0,1 0 36 0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2:49.3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DA76920-2F3E-4F90-9641-502922BAC577}" emma:medium="tactile" emma:mode="ink">
          <msink:context xmlns:msink="http://schemas.microsoft.com/ink/2010/main" type="writingRegion" rotatedBoundingBox="2319,13709 2600,14022 2349,14248 2068,13935"/>
        </emma:interpretation>
      </emma:emma>
    </inkml:annotationXML>
    <inkml:traceGroup>
      <inkml:annotationXML>
        <emma:emma xmlns:emma="http://www.w3.org/2003/04/emma" version="1.0">
          <emma:interpretation id="{0000D4E0-E570-41AD-B743-7AA21799BE81}" emma:medium="tactile" emma:mode="ink">
            <msink:context xmlns:msink="http://schemas.microsoft.com/ink/2010/main" type="paragraph" rotatedBoundingBox="2319,13709 2600,14022 2349,14248 2068,139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04F20A-6201-4C12-B284-F37A1A6F01CB}" emma:medium="tactile" emma:mode="ink">
              <msink:context xmlns:msink="http://schemas.microsoft.com/ink/2010/main" type="line" rotatedBoundingBox="2319,13709 2600,14022 2349,14248 2068,13935"/>
            </emma:interpretation>
          </emma:emma>
        </inkml:annotationXML>
        <inkml:traceGroup>
          <inkml:annotationXML>
            <emma:emma xmlns:emma="http://www.w3.org/2003/04/emma" version="1.0">
              <emma:interpretation id="{D947F807-729E-40A9-A25F-9EAD210D4415}" emma:medium="tactile" emma:mode="ink">
                <msink:context xmlns:msink="http://schemas.microsoft.com/ink/2010/main" type="inkWord" rotatedBoundingBox="2319,13709 2600,14022 2349,14248 2068,13935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q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-1185-2845 31 0,'0'0'64'0,"0"-5"-8"0,0 5-8 0,0 0-20 0,0 0-4 0,0 0-4 16,0 0-4-16,0-4 0 0,0 4 0 0,0 0 0 0,0-5 0 15,-9 5 4-15,9 0-4 0,0 0 4 0,0 0-4 0,0 0 0 16,-8 0 4-16,8-5 0 0,0 5 0 0,0 0 0 0,0 0 4 0,-9-5-4 16,9 5 4-16,0 0 0 0,-9-4 0 0,9 4 0 0,0-6 8 15,-8 6 0-15,8 0 0 0,0-4 4 0,-8 4 0 0,8 0 0 16,0 0 0-16,-10 0 0 0,10 0-4 0,-8 0 0 0,8 0-8 0,-8 0 0 16,8 0-4-16,0 0-4 0,-8 0-4 0,-2 0 4 15,10 4-4-15,0-4 4 0,-8 6 0 0,8-2-8 0,-8 1 4 0,8 0-4 16,0 0 0-16,0 4 0 0,-9-5 0 0,9 6 0 0,0 0-4 15,0 0 4-15,0-1-8 0,0 1 4 0,0-1-4 0,0 1 4 16,9 1 0-16,-9-3-4 0,0 2 4 0,8-5-4 0,-8 4 0 16,8-4 4-16,-8 4-4 0,0-4 4 0,10 0-8 0,-2 0 4 15,0-5 0-15,0 5 0 0,2-5 0 0,-2 4 4 0,-8-8-4 0,8 4 0 16,10 0 0-16,-10-5 0 0,1 0 0 0,-1 0 0 0,0-4 0 16,0 4 0-16,2-5 0 0,-2 6 0 0,0-6 4 0,2 0-4 15,-2-4 0-15,0 4 4 0,1-4-4 0,-9 5 0 0,8-6 4 16,-8 5-4-16,9-4 0 0,-9 0 4 0,0 0-4 0,0 4 0 15,0-5 0-15,0 6 0 0,0-5 0 0,0 4 0 0,0-1 4 0,-9-2-4 16,9 3 0-16,0 6 0 0,-8-6 0 0,8 1 0 0,-9 3-16 16,9 2 20-16,-8-1 0 0,0 0-4 0,8 0 0 0,-10 5 0 15,2 0 4-15,0-4-8 0,-2 4 4 0,2 0-4 0,0 0 0 0,0 0 0 16,-1 0-4-16,1 4-4 0,-1-4-4 0,9 5-4 16,-9 0 0-16,1 0-8 0,0-1-4 0,-2 2-4 0,10-2-8 0,-8 5 0 15,8-3 0-15,-8 3-4 0,8 1-4 0,0-2-4 0,0-1 4 16,-8 1-4-16,8 2 4 0,0 0 0 0,0-5-16 0,0-1-32 15,0 5-24-15,0-3 0 0,8-2 20 0</inkml:trace>
          <inkml:trace contextRef="#ctx0" brushRef="#br0" timeOffset="240.3573">-1202-2854 75 0,'0'0'88'0,"0"0"-12"15,0-5-8-15,0 5-24 0,0 0-4 0,0 0-4 0,0 0 0 16,0-5 0-16,0 5 8 0,0 0 0 0,8 0 8 0,-8 5 0 15,0 0-4-15,9-1 4 0,-9 1 0 0,8-1-4 0,0 2 0 0,-8 4-4 16,8-2-8-16,2 3-4 0,-2 3 0 0,0-5-4 0,2 6 0 16,-2-1-4-16,0-4-4 0,1 4 0 0,-1 0-8 0,1-4 4 15,-1 4-4-15,1-4 0 0,-1-5-4 0,0 5 0 0,2-6-4 16,-2 1 0-16,0 0 0 0,2 0 0 0,-2-5 4 0,0 0-4 16,0-5-4-16,-8 0 4 0,9 0-4 0,0-5-4 0,-1 6 0 0,1-6-16 15,-9-4-16-15,8 4-24 0,0-4-32 0,-8 0-20 0,10-1-52 16,-10 7-60-16,0-8 32 0,8 2 36 0,-8 0 32 0,0 3 20 15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59.4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BE1D7D-B719-46DC-B676-8550DDBF240A}" emma:medium="tactile" emma:mode="ink">
          <msink:context xmlns:msink="http://schemas.microsoft.com/ink/2010/main" type="writingRegion" rotatedBoundingBox="3799,16646 4606,17853 3946,18294 3139,17087"/>
        </emma:interpretation>
      </emma:emma>
    </inkml:annotationXML>
    <inkml:traceGroup>
      <inkml:annotationXML>
        <emma:emma xmlns:emma="http://www.w3.org/2003/04/emma" version="1.0">
          <emma:interpretation id="{FBDB35CE-2181-4A3D-A706-2D1BE77D43B5}" emma:medium="tactile" emma:mode="ink">
            <msink:context xmlns:msink="http://schemas.microsoft.com/ink/2010/main" type="paragraph" rotatedBoundingBox="3799,16646 4606,17853 3946,18294 3139,17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100714-635B-45F1-A0D9-4394A28DA205}" emma:medium="tactile" emma:mode="ink">
              <msink:context xmlns:msink="http://schemas.microsoft.com/ink/2010/main" type="line" rotatedBoundingBox="3799,16646 4606,17853 3946,18294 3139,17087"/>
            </emma:interpretation>
          </emma:emma>
        </inkml:annotationXML>
        <inkml:traceGroup>
          <inkml:annotationXML>
            <emma:emma xmlns:emma="http://www.w3.org/2003/04/emma" version="1.0">
              <emma:interpretation id="{183460B7-51F8-426A-AC1C-590638ACC70B}" emma:medium="tactile" emma:mode="ink">
                <msink:context xmlns:msink="http://schemas.microsoft.com/ink/2010/main" type="inkWord" rotatedBoundingBox="3799,16646 4606,17853 3946,18294 3139,170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-5 306 51 0,'0'-6'92'0,"0"-10"-12"0,0 1-8 0,0 0-24 0,0 7-8 16,13-6-4-16,-13-2-4 0,15 7-4 0,-15-6 0 0,13 0 0 0,0 1-4 16,2-2 4-16,-2 0-8 0,0 3 4 0,2 2 0 0,11-3-4 15,-13-1 4-15,15 0 4 0,-15 7-4 0,15-7 0 0,-15 5 0 16,15 4-8-16,-15-1 4 0,15 0 4 0,-15 7 0 0,0-9 8 0,15 9 4 15,-15 0 0-15,2 0-8 0,-2 9 4 0,-1-9-4 0,-12 7 0 16,13 6 0-16,-13-3-4 0,16 5-4 0,-4 0 0 0,-12 1 0 16,0-1 0-16,0 8 0 0,13-8-8 0,-13 9 0 0,0-1 0 15,0-2-4-15,0 4 0 0,-13-3 0 0,13 1-4 0,0 0-4 16,-12 0 0-16,12 0 8 0,-16 0-8 0,16-9 0 0,-13 2 0 16,13 0-8-16,-12 0-8 0,-1-10-8 0,-2 9-8 0,15-7-16 0,-13-8-16 15,0 7-8-15,13-7-12 0,-15 9-12 0,2-9-28 0,13 0-72 16,-13 0 12-16,-2-9 32 0,15 9 32 0,-13 0 20 0</inkml:trace>
          <inkml:trace contextRef="#ctx0" brushRef="#br0" timeOffset="-303.7036">131 93 91 0,'0'-7'100'0,"-13"-9"-4"0,13 9-4 0,0-1-20 0,-13 0-4 15,13 8 4-15,0-7-12 0,0 7 0 0,0-10-4 0,0 10-4 16,-15 0-12-16,15-6 0 0,0 6 0 0,0 0 0 0,0 0-8 0,0 0 4 16,0 6 0-16,15-6 8 0,-15 10 0 0,0-3 4 0,0-7-4 15,0 16 0-15,0-9 0 0,0 9-4 0,13-1 4 0,-13 2-4 16,0 4 0-16,0 3 0 0,13-1-4 0,-13 7-8 0,0 0 0 16,0 1-8-16,0 9-20 0,13-4 20 0,-13 4 0 0,0-2-4 15,0 7-4-15,0-8-4 0,0 9 0 0,0-7-4 0,0 7 0 16,0-8 4-16,0 1-8 0,0-2 4 0,0-6-4 0,0 7 0 0,0-15 0 15,0 8 4-15,0-7-8 0,0-2 4 0,0 1-12 0,0-8-8 16,0-1-16-16,0-5-12 0,0 6-4 0,0-15-8 0,0 8-8 16,0-8-4-16,0 6-16 0,0-12-8 0,0 6-8 0,0-16-4 15,-13 9 0-15,13-2-12 0,0-5-32 0,0-8-28 0,-13 6 20 16,13 0 32-16,-13-7 20 0</inkml:trace>
          <inkml:trace contextRef="#ctx0" brushRef="#br0" timeOffset="986.4891">579 1049 11 0,'0'-8'96'0,"0"8"-12"16,0-7-4-16,0-1-28 0,0-1-24 0,0 9 20 0,0-6-4 0,0-2 0 15,0 8-8-15,0-8 0 0,0 8 0 0,0 0-8 0,0 0-4 16,0 0 8-16,0-7-4 0,0 7-4 0,0 0 0 0,0 0-4 15,0 0 4-15,0 0 0 0,0 0 0 0,13 0 4 0,-13 0 4 0,0 0 4 16,15 0-4-16,-15 0 0 0,13 0-4 0,-13 0-8 16,13 7 0-16,-13-7-4 0,15 8 0 0,-2 0-4 0,0-2 0 0,2 3 0 15,-2 6-4-15,0-7-4 0,0 7 0 0,-13 1 4 0,15-2-4 16,-2 2-4-16,0 0 0 0,2-2 4 0,-15 2 0 0,13-1-4 16,-13 1 0-16,13-1 0 0,-13 1 8 0,0-10-4 0,15 10-4 0,-15-9-4 15,0 2 4-15,0-2 0 0,0 0 0 0,0-7 4 16,0 9-4-16,0-9 4 0,-15 0 0 0,15 0-4 0,-13 0 0 0,13-9 0 15,-13 2 0-15,13 7 4 0,-15-16 0 0,15 9-4 0,-13 0 4 16,13-8-4-16,-13 7 0 0,13-8 4 0,-15 0-4 0,15 9 0 16,0-8-16-16,0-1 20 0,-13 2-4 0,13 5 4 0,0-4-4 0,0-4 4 15,13 10-4-15,-13-9 0 0,0 9 0 0,15-1 0 16,-15 0 0-16,13-7 0 0,-13 6 0 0,13 9 4 0,-13-6-4 0,15-2 0 16,-2 0 0-16,-13 8 0 0,13 0 4 0,2 0-4 0,-2 0 0 15,0-7 0-15,0 7 0 0,2 0 0 0,-2 0-4 0,0 0 4 16,2 0 0-16,-2 0 0 0,0 7 0 0,-13-7 0 0,15 0 0 0,-2 0 0 15,0 0 0-15,-13 0 0 0,13 0 4 0,-13 0-4 0,0 0 4 16,15 0 4-16,-15 0 4 0,0 0 0 0,0 0 4 16,0 0 0-16,0 0 0 0,0 0-4 0,0 0 0 0,0-7-4 0,0 7 0 15,0 0-4-15,0-9 0 0,0 9 0 0,0-6-4 0,0-2 0 16,0 0 0-16,0 1-4 0,0 0-4 0,0-2-8 0,0 2-20 16,-15-9-12-16,15 10-16 0,0-11-20 0,0 10-20 0,0 0-16 0,-13-2-76 15,13 2-12-15,0-1 40 0,-13 8 32 0,13-8 28 16</inkml:trace>
        </inkml:traceGroup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2:01.2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04EF04F-1501-403A-BED8-E4197A85EBF6}" emma:medium="tactile" emma:mode="ink">
          <msink:context xmlns:msink="http://schemas.microsoft.com/ink/2010/main" type="writingRegion" rotatedBoundingBox="5304,16752 10305,16480 10362,17517 5361,17789"/>
        </emma:interpretation>
      </emma:emma>
    </inkml:annotationXML>
    <inkml:traceGroup>
      <inkml:annotationXML>
        <emma:emma xmlns:emma="http://www.w3.org/2003/04/emma" version="1.0">
          <emma:interpretation id="{929B237D-C495-4DB9-9A51-A75AD1D50CA1}" emma:medium="tactile" emma:mode="ink">
            <msink:context xmlns:msink="http://schemas.microsoft.com/ink/2010/main" type="paragraph" rotatedBoundingBox="5304,16752 10305,16480 10362,17517 5361,17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238509-860C-4955-B0C8-FC8255ADA0BE}" emma:medium="tactile" emma:mode="ink">
              <msink:context xmlns:msink="http://schemas.microsoft.com/ink/2010/main" type="line" rotatedBoundingBox="5304,16752 10305,16480 10362,17517 5361,17789"/>
            </emma:interpretation>
          </emma:emma>
        </inkml:annotationXML>
        <inkml:traceGroup>
          <inkml:annotationXML>
            <emma:emma xmlns:emma="http://www.w3.org/2003/04/emma" version="1.0">
              <emma:interpretation id="{F8A240B3-2185-4098-BC45-F1702236ED78}" emma:medium="tactile" emma:mode="ink">
                <msink:context xmlns:msink="http://schemas.microsoft.com/ink/2010/main" type="inkWord" rotatedBoundingBox="5326,17158 6011,17120 6035,17557 5350,17594"/>
              </emma:interpretation>
            </emma:emma>
          </inkml:annotationXML>
          <inkml:trace contextRef="#ctx0" brushRef="#br0">1871 376 75 0,'-15'0'112'0,"15"0"-8"16,0 0-4-16,0 0-28 0,0 0-4 0,0 0 0 0,0 0 4 16,0 0 8-16,0 0 0 0,15 0-8 0,-15 0 0 0,13 0 0 15,-13 0-8-15,13 0-4 0,2 0-4 0,-2 0 4 0,0 0-4 0,2 0 0 16,11 0 0-16,-13 0-4 0,15 0-8 0,-15 0-8 0,15 0 0 16,-15 0-4-16,15 0-8 0,-2 0 0 0,-11 0-8 0,11 0 0 15,-11 0-4-15,11 0 0 0,2 0-4 0,-15 0-4 0,0 0 0 0,15 0 0 16,-15 0 0-16,15 0-4 0,-15 0 0 0,2 0-8 15,-2 0-12-15,0 7-20 0,0-7-16 0,2 0-12 0,-2 10-16 0,-13-4-16 16,13-6-20-16,-13 7-16 0,0 2-8 0,0 7-48 0,-13-10-36 16,13 2 40-16,-13 7 36 0,-2-8 24 0,15 2 24 15</inkml:trace>
          <inkml:trace contextRef="#ctx0" brushRef="#br0" timeOffset="226.5321">1992 797 87 0,'0'0'100'0,"0"7"-4"16,0-7 4-16,0 0-28 0,15 0 4 0,-15 0 0 0,13 0 0 15,0 0 0-15,-13-7-4 0,15 7 0 0,-2-8 0 0,0 8-8 0,15-8-4 16,-15 1-8-16,15 7 0 0,-15-8-8 0,15 8-8 0,-2-8-4 16,-11 1-8-16,11 7 0 0,-13-7-8 0,15 7 0 0,-15-9-4 15,15 9 0-15,0 0-4 0,-15 0-4 0,0 0 0 0,15 0-20 16,-15 0 16-16,0 0-20 0,15 0-20 0,-15 0-40 0,2 9-36 15,-2-9-28-15,0 7-92 0,2-7 12 0,-2 7 32 0,-13-7 44 16,13 8 28-16</inkml:trace>
        </inkml:traceGroup>
        <inkml:traceGroup>
          <inkml:annotationXML>
            <emma:emma xmlns:emma="http://www.w3.org/2003/04/emma" version="1.0">
              <emma:interpretation id="{7767CBFB-A3D2-484B-8218-3C3FE3568E4D}" emma:medium="tactile" emma:mode="ink">
                <msink:context xmlns:msink="http://schemas.microsoft.com/ink/2010/main" type="inkWord" rotatedBoundingBox="6743,16793 7915,16730 7965,17640 6793,17703"/>
              </emma:interpretation>
            </emma:emma>
          </inkml:annotationXML>
          <inkml:trace contextRef="#ctx0" brushRef="#br0" timeOffset="2891.6227">4087 192 3 0,'0'-15'112'0,"0"-8"-12"0,0 0-24 0,13 10-8 0,-13-12-4 16,0 10-8-16,13 0-4 0,-13-1-4 0,0-1-4 0,15 4-4 16,-15 6 0-16,0-2 0 0,0 1 4 0,0 2 4 0,0-3 4 15,0 9 4-15,0-7-4 0,0 7 4 0,0 0-4 0,0 7-8 16,0 2 0-16,0-3-4 0,0 2-8 0,0 1-4 0,0 5-4 0,0 2-4 16,0-1-4-16,0 0 0 0,0 8 0 0,0 2-4 0,0-4-4 15,0 3 0-15,0 5-4 0,0 2 0 0,0-8 0 0,0 8-4 0,0-2 0 16,0-5 0-16,0 6 4 0,0 3-4 0,0-11 0 15,13 8 0-15,-13-8 0 0,0-6 0 0,13 6 0 0,-13-5 0 16,15-3 0-16,-15 2 0 0,13 0 4 0,-1-9-4 0,4-7 0 0,-3 7 0 16,-1-7 0-16,1 0 4 0,3-7-4 0,-4 0-4 0,1-2 0 15,2-5 4-15,-2-2 0 0,0 0 0 0,2 8-4 0,-2-14 0 16,0 6 4-16,0 1-4 0,2 0 4 0,-2 0 0 0,0-1-4 16,2 3 8-16,-15-4-24 0,13 10 24 0,-13-2 0 0,0 9 0 15,13-7-4-15,-13 7 0 0,0 7 8 0,0 2-4 0,0-2 0 0,0 0 0 16,0 9 0-16,0 0 0 0,0 6 0 0,0-7-4 0,0 9 0 15,0-1 0-15,0 0 0 0,0 0 4 0,0 7-4 0,0-7 0 16,0 9 0-16,0-3-4 0,0-6-8 0,0-1-16 0,0 2-16 16,0-1-20-16,0 0-20 0,0-8-20 0,0 8-20 0,0-8-28 15,15-7-64-15,-15-1 24 0,0 1 36 0,13 0 24 0,-13-8 24 0</inkml:trace>
          <inkml:trace contextRef="#ctx0" brushRef="#br0" timeOffset="2496.6809">3407 300 3 0,'-15'0'96'0,"15"-8"-8"0,-13-7-8 16,13 7-24-16,0 1-4 0,-13-9-4 0,13 2 0 0,0-2-4 15,0 0 0-15,0 2-4 0,0-2-4 0,0-7-4 0,0 7-16 16,13 3 20-16,-13-4 0 0,13 2-4 0,-13-1-4 0,15 1 0 15,-15 7 0-15,13-9 0 0,0 11 0 0,-13-1 0 0,15 0 0 16,-2 7-4-16,0-9-4 0,2 9 0 0,-2 0-8 0,0 9-4 0,2-2 4 16,-2-7-8-16,0 7 4 0,0-1-4 0,2 11 0 15,-2-1 0-15,0-1 4 0,2 0 0 0,-15 10-8 0,13-4 0 0,-13 10 0 16,0-9 0-16,13 9 8 0,-26 8 0 0,13-9-8 0,-13 8 4 16,13-8-8-16,-15 9 4 0,2-1-4 0,0 1 4 0,-15-10 0 15,15 11 8-15,0-10-8 0,-15 0 4 0,15-5-4 0,-15 4 4 0,15-13 0 16,-2 7-4-16,-11-9-4 0,11 2 8 0,2-9 0 0,0 2-4 15,0-9-4-15,13 7 4 0,-15-7 0 0,15 0 0 0,-13-7-4 16,13 7 8-16,0-9-8 0,-13 9 4 0,13-7 0 0,0 0 0 16,0-2 4-16,0 9 0 0,0-8 0 0,13 2-8 0,-13-3 8 15,0 9 4-15,13-7-4 0,-13 7 4 0,15-7 4 0,-15 7 4 0,13 0 0 16,0 0 0-16,0 0 4 0,-13 7 0 0,15-7-8 0,-2 7 0 16,0 2-4-16,2-9 0 0,-2 6 0 0,0 2 0 15,2 1-4-15,-2-2 0 0,0 0 0 0,2 2-4 0,-2-2 4 0,0 0-4 16,0 1 4-16,2-8-4 0,11 8 4 0,-11-8-4 0,-2 7 0 15,15-7 0-15,-15 0-4 0,0 0-20 0,15 8-12 0,-15-8-16 16,0 0-20-16,15-8-20 0,-15 8-8 0,2 0-16 0,-2-7-36 0,13-1-44 16,-11 0 16-16,-2 1 36 0,0 0 32 0</inkml:trace>
        </inkml:traceGroup>
        <inkml:traceGroup>
          <inkml:annotationXML>
            <emma:emma xmlns:emma="http://www.w3.org/2003/04/emma" version="1.0">
              <emma:interpretation id="{6F42281B-1092-4951-90A7-17770BC1FD5A}" emma:medium="tactile" emma:mode="ink">
                <msink:context xmlns:msink="http://schemas.microsoft.com/ink/2010/main" type="inkWord" rotatedBoundingBox="8367,16585 10305,16480 10362,17517 8423,176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870.725">5310 483 35 0,'0'0'104'0,"0"-7"-12"0,0-2-8 0,-13 2-24 15,13-1 0-15,-15 1-4 0,15-1-4 0,-13-7 0 0,13 8-4 0,-13-2 0 16,13-4-4-16,-15 3-4 0,15 3 0 0,-13 7 0 0,0-7 0 16,13-2-8-16,-13 9 0 0,-2 0-8 0,2-7 0 0,0 7-4 15,13 7 0-15,-15 2 4 0,-11-9-4 0,26 7 4 0,-28 10-16 0,15-11 12 16,0 10 4-16,-2 0-4 0,2-10-4 0,0 17 0 15,-2-7-4-15,2-1-4 0,0-1 0 0,13 10 0 0,-15-8-4 16,2-2 0-16,13 9 0 0,0-7-4 0,-13-1 0 0,13 2 4 0,0-3-4 16,0 1 0-16,13 1 0 0,-13-2 0 0,0-5 0 0,13 5 0 15,2-5 0-15,-2-2 0 0,0 0 0 0,2 2 0 0,11-9 0 16,-11 7 0-16,11-7 0 0,-13 7 0 0,15-7 0 0,0 0-4 0,-2 0 4 16,-11-7 0-16,11 0 0 0,2 7 0 0,-2-9 0 15,-11 2 0-15,11 0 4 0,-11-2-4 0,-2-5 0 0,0 5 0 0,0 2 0 16,2-9-4-16,-2 9 4 0,-1-8 0 0,-12 1 0 0,16-3 0 15,-16 9 4-15,0-7-4 0,0 0 0 0,0 8 0 0,0-9 4 16,0 9-4-16,0-9 0 0,0 9 0 0,0-2 0 0,0 1 0 16,0 2 0-16,0-2 0 0,0 0 0 0,0 1 0 0,13-2 0 15,-13 2 0-15,0 7 0 0,0-8 0 0,0 8 0 0,0 0 0 0,12-7 0 16,-12 7 0-16,0 0 4 0,0 0-4 0,16 7 0 0,-16-7 4 16,0 8 0-16,13-8 4 0,-13 7-8 0,0 2 8 0,0-2-4 15,0 9 0-15,12-10 0 0,-12 2 0 0,0 8-4 0,16-9 0 0,-16 9 0 16,13-9 0-16,-13 9 0 0,12-1 0 0,-12-7 0 15,0 7 0-15,13-7 0 0,-13 1 0 0,15-3 4 0,-15 2-4 0,13-1 0 16,-13-7 0-16,13 8 0 0,-13-8 0 0,15 0 0 0,-2 7 0 16,-13-14 0-16,13 7 0 0,-13-8 4 0,15 8-4 0,-2-7 0 15,0-1 0-15,-13-7 0 0,13 7 0 0,-13 0 4 0,15-7-4 0,-2 0-4 16,-13-1 4-16,13 2 0 0,-13-2 0 0,15 0 4 16,-15 2-4-16,0-2 0 0,13 0 0 0,-13 1 0 0,0 8 0 0,0-7 0 15,0 5 4-15,0-7-4 0,0 9 0 0,0 1 0 0,0 6 4 16,0-10-4-16,0 10 4 0,0 0-4 0,0-7 0 0,0 7 0 15,0 0 0-15,0 0 4 0,0 7 0 0,0-7 4 0,0 10 0 16,0-4 4-16,0 1 0 0,0 2 0 0,0-2 0 0,0 8-4 16,0-7 0-16,0 7 0 0,13-8-8 0,-13 9 4 0,0 6 0 0,15-5 0 15,-15-3 0-15,0 2-4 0,13 0 0 0,-13-2 4 0,13 2 0 16,-13-1-4-16,13-7 0 0,2 7 0 0,-15-7 0 0,13 7 0 16,0-8 0-16,-13 2 0 0,15-9 0 0,-2 7 0 0,0-7 0 0,2 0 0 15,-2 0 0-15,-13 0 0 0,13-7 0 0,0-2 0 16,2 9 0-16,-2-7 0 0,-13-8 0 0,13 7 0 0,2-7 0 15,-2 7 0-15,-13-7 0 0,13-1 0 0,-13 9 4 0,15-9-4 0,-15 2 0 16,13-2 0-16,-13 0 0 0,13 8 0 0,-13-6-4 0,0 6 8 16,13-8-8-16,-13 9 4 0,15-1 0 0,-15-7 4 0,0 15-4 15,0-6 0-15,0 6 0 0,13-9 0 0,-13 9 4 0,0 0 0 16,0 0 4-16,0 9 8 0,0-3 0 0,13 2 8 0,-13-1 4 16,0 1-8-16,0 8 4 0,0-9-8 0,0 15 4 0,0-5-4 0,0-3-4 15,0 2 0-15,0 7-4 0,0-8-4 0,0 8 4 0,0 0-4 16,0-8-4-16,0 9 4 0,0-10 0 0,15 1-8 0,-15 2-8 15,0-3-8-15,0 2-16 0,0-9-16 0,13 1-24 0,-13 0-20 16,0-8-16-16,13 0-24 0,-13-8-20 0,15 0-64 0,-15 1-8 16,13-9 36-16,0-7 40 0,-13 9 28 0,13-9 24 0</inkml:trace>
          <inkml:trace contextRef="#ctx0" brushRef="#br0" timeOffset="4221.7832">6397-113 115 0,'0'-8'120'0,"13"0"-16"0,-13-6-8 16,15 5-44-16,-2-5 20 0,0-2-12 0,-13 9-4 0,28-10-8 15,-28 11-8-15,13-10-4 0,2 9-8 0,11-9-8 0,-26 8-4 0,28 1 0 16,-15-1-4-16,0 2 0 0,2-3 4 0,-2 9 0 16,0 0 8-16,2 0 4 0,-2 9-4 0,-13-9 4 0,13 6 8 0,-13 2 0 15,12 7-4-15,-12-7 0 0,0 7 0 0,0 1-4 0,0-10 0 16,-12 18-4-16,12-8-4 0,0-2-4 0,-13 2 0 0,0-1 0 15,13 8-4-15,-15-6-4 0,2-3 0 0,0 1 4 0,-2 8-4 0,15-7 0 16,-13-2 0-16,0 2 4 0,-2-3 0 0,15 4 0 0,-13-1 4 16,13-1 4-16,-13 0-4 0,13-1 4 0,0-3 0 0,0 2 0 15,-13 3-4-15,13-9 4 0,0 2-4 0,0 5 4 0,0-5 0 16,13-3 0-16,-13 2-4 0,13-1 4 0,-13-7 0 0,13 9 0 16,-13-2-4-16,15-7-4 0,-2 0 0 0,0 0 0 0,2 9-8 15,-2-9 4-15,0 0-4 0,15 0 0 0,-15-9-4 0,-1 9-12 16,17-7-24-16,-17 7-28 0,4-9-28 0,9 2-40 0,-9-1-40 0,-3 2-76 15,-1-3-32-15,16 2 52 0,-15-9 40 0,-13 1 32 0,13 0 32 16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5:24.2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E0260D-3C60-4C5C-AF82-9E6671722BDA}" emma:medium="tactile" emma:mode="ink">
          <msink:context xmlns:msink="http://schemas.microsoft.com/ink/2010/main" type="writingRegion" rotatedBoundingBox="15266,7564 17770,6857 17955,7512 15452,8220"/>
        </emma:interpretation>
      </emma:emma>
    </inkml:annotationXML>
    <inkml:traceGroup>
      <inkml:annotationXML>
        <emma:emma xmlns:emma="http://www.w3.org/2003/04/emma" version="1.0">
          <emma:interpretation id="{66767F24-09D4-4394-B28F-6FF9A6D6C14F}" emma:medium="tactile" emma:mode="ink">
            <msink:context xmlns:msink="http://schemas.microsoft.com/ink/2010/main" type="paragraph" rotatedBoundingBox="15266,7564 17770,6857 17955,7512 15452,8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98B45D-8806-4169-B2CF-7BC655660788}" emma:medium="tactile" emma:mode="ink">
              <msink:context xmlns:msink="http://schemas.microsoft.com/ink/2010/main" type="line" rotatedBoundingBox="15266,7564 17770,6857 17955,7512 15452,8220"/>
            </emma:interpretation>
          </emma:emma>
        </inkml:annotationXML>
        <inkml:traceGroup>
          <inkml:annotationXML>
            <emma:emma xmlns:emma="http://www.w3.org/2003/04/emma" version="1.0">
              <emma:interpretation id="{8D4D544A-6EB2-4859-947F-C5AA4C98C473}" emma:medium="tactile" emma:mode="ink">
                <msink:context xmlns:msink="http://schemas.microsoft.com/ink/2010/main" type="inkWord" rotatedBoundingBox="15266,7564 15869,7394 16055,8049 15452,82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-730 6087 51 0,'0'0'116'16,"0"0"-8"-16,0 0-4 0,9 6-28 0,-9-6 0 0,8 0 0 16,1 0-4-16,-9 0 0 0,8 0-4 0,0 0-8 0,2 0 0 0,-2 0-8 15,0 0-4-15,10 0-8 0,-10 0-8 0,9 0-4 16,0 0-4-16,0-6-8 0,-1 6 0 0,2-4-4 0,0-2-4 0,7 3 0 15,0-3-12-15,-8 2-12 0,9-1-24 0,0-5-24 0,-1 6-24 16,1-6-20-16,0 1-44 0,-2-1-60 0,2 5 36 0,0-5 28 16,-1 0 32-16</inkml:trace>
          <inkml:trace contextRef="#ctx0" brushRef="#br0" timeOffset="-189.4934">-525 5781 107 0,'8'-5'116'16,"-8"0"-8"-16,0 0-4 0,0 5-28 0,0-4 0 0,0 4-8 0,0 4 0 15,0-4-4-15,0 5 0 0,0 0-8 0,0 0-4 0,0 4-4 16,0 1-4-16,0-1-4 0,0 1 0 0,9 6-4 0,-9-3-4 15,8 6-4-15,-8 0-4 0,0 1-8 0,9 3 0 0,-9 1-4 16,8 1 0-16,1 3-4 0,-9-3 0 0,8 3-4 0,-8 0 0 16,8 1-4-16,-8 0 4 0,10-5-4 0,-10 5 0 0,0-5 0 0,0 0 0 15,0 0-4-15,0-5 0 0,0 0-8 0,8 2 0 0,-8-9-8 16,0-1-16-16,0-2-24 0,-8 0-32 0,8-4 8 0,0 0-16 16,-10-5-8-16,10-5-36 0,-8 5-40 0,0-5 20 0,8-4 24 15,-9 0 32-15</inkml:trace>
          <inkml:trace contextRef="#ctx0" brushRef="#br0" timeOffset="-449.3115">-807 5790 63 0,'0'-4'112'0,"-8"4"-4"0,8-5-8 16,0 5-28-16,0-5 0 0,0 5 0 0,0 0 0 0,0 0-4 0,0 0-4 15,8 5-4-15,-8 0-4 0,0-1-4 0,-8 1 0 16,8 5-4-16,0-1-4 0,0 5-4 0,0 1-4 0,0-1-4 0,0 1-4 15,0 4-4-15,8 5-4 0,-8 0-4 0,0 0-4 0,0 0-4 16,0 5 0-16,0-6 0 0,0 6 0 0,0-4-4 0,0 4 0 16,0-2-4-16,8-2 0 0,-8 5 0 0,0-7-8 0,0 0-4 0,10 1-8 15,-10-4-8-15,0 4-8 0,8-10-12 0,-8 6-12 0,0-6-8 16,8-5-16-16,-8 5-8 0,0-8-4 0,10-1-28 16,-10-1-52-16,0-4 4 0,0 0 36 0,8-4 20 0</inkml:trace>
        </inkml:traceGroup>
        <inkml:traceGroup>
          <inkml:annotationXML>
            <emma:emma xmlns:emma="http://www.w3.org/2003/04/emma" version="1.0">
              <emma:interpretation id="{1EF429D1-2218-413C-B3BC-BAB395FD513A}" emma:medium="tactile" emma:mode="ink">
                <msink:context xmlns:msink="http://schemas.microsoft.com/ink/2010/main" type="inkWord" rotatedBoundingBox="16631,7234 17784,6908 17951,7496 16797,78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62.7639">498 5718 87 0,'0'5'128'0,"0"-5"-20"0,0 5-4 0,0-5-24 0,0 5-4 15,0-5 0-15,0 0-8 0,0 0 0 0,8 0-8 0,-8 4-12 16,9-4-4-16,-9 0-8 0,8 0-8 0,0 0-4 16,2-4-4-16,-2 4-8 0,0-5 0 0,10 5-4 0,-10-5-12 0,9 0-20 15,0 1-20-15,-8 4-24 0,7-4-16 0,2-7-8 0,-2 7-56 0,-6-2-44 16,6 2 32-16,1-1 36 0,1 1 24 0</inkml:trace>
          <inkml:trace contextRef="#ctx0" brushRef="#br0" timeOffset="270.276">506 5484 79 0,'-8'0'128'0,"8"-6"-12"16,0 6-8-16,-9 0-20 0,9-4-4 0,0 4 0 0,0 0 0 15,0-5-8-15,9 5 8 0,-9-5-16 0,8 5-8 0,-8-5-4 16,9 1-8-16,-1 4-4 0,10-6-8 0,-10 6-8 0,0-4 0 15,10-1-8-15,-2 5-4 0,2-5-4 0,-10 5 0 0,9-5-4 0,1 5-4 16,-2 0-4-16,2-4-16 0,-2 4-8 0,-7 0-12 0,8 0-20 16,-8 0-24-16,7 4-16 0,-8-4-20 0,2 5-20 0,-2 0-60 15,0 0 8-15,-8-1 32 0,0 2 28 0,0-2 24 0</inkml:trace>
          <inkml:trace contextRef="#ctx0" brushRef="#br0" timeOffset="1024.9067">1213 5430 55 0,'-8'-4'96'0,"0"4"-12"16,8 0-4-16,-8-5-24 0,8 10 0 0,-9-5-4 0,9 4-4 0,-9 1-8 16,9 0 0-16,0 0-4 0,0-1-4 0,-8 2 0 15,8-2 0-15,0 6 0 0,0-5-4 0,0 5 0 0,8-1 0 0,-8 1 0 16,0-1 4-16,9 1-4 0,-9 0 0 0,9-1-4 0,-1-5 0 16,-8 6 0-16,8 0-4 0,0-1 4 0,2 2-4 0,-2-7 0 15,0 0-4-15,2 2 4 0,-2 4-4 0,0-10 0 0,9 4-4 16,-9-4 0-16,1 0 0 0,8 0-4 0,-9 0 0 0,2-4 0 0,6-2-8 15,-7 2 4-15,0-6 0 0,7 1-4 0,-7-6 0 0,-1 5 0 16,1-4 0-16,0-1 0 0,-9 1-4 0,0-1 4 0,8-4 0 16,-8 5-4-16,0-5-4 0,0 4 4 0,-8-3-4 0,8 3 0 15,-9-4 4-15,0 4-4 0,1 1 0 0,-9-1 0 0,9 6 4 16,-10-6-4-16,2 6 0 0,6-1 4 0,-6 1 0 0,-2 4 4 16,-7 0 0-16,9 1 0 0,-2 4 0 0,0 0 0 0,2 0 0 0,-1 4 0 15,0 6 0-15,0-1 0 0,9 1 0 0,-10 5 0 0,0-1 4 16,10 5 0-16,0 0 0 0,0 2-4 0,-1-3 0 0,0 5 4 15,9-4-12-15,-8 1 0 0,8 4 12 0,0-5-8 0,8-5 0 0,-8 5 8 16,9-4 0-16,-9-5-8 0,9 5 4 0,-1-7 0 16,8-2 0-16,-6-2 4 0,6-4-4 0,2 0 0 0,-1 0 0 15,0-4 0-15,0-2 4 0,-1 2 0 0,10 0 0 0,-8-7 0 0,-1 2-4 16,8-1 0-16,-8 6 0 0,1-6-4 0,-2 1 8 0,2 3 0 16,-2-3 4-16,1 9 4 0,1-5 4 0,-10 0 4 0,0 5 4 15,10 5 8-15,-10-5 0 0,0 5 4 0,2 4 0 0,6 1 0 0,-7-1 4 16,-1 1-4-16,0 5 0 0,2 0 0 0,-2-1-4 15,0 5-4-15,0-6-4 0,2 3-8 0,-2 3 0 0,0-5-8 0,10 1 0 16,-10 0-4-16,1-2-4 0,-1-3-8 0,0 0-12 0,10-1-12 16,-10-5-20-16,0-4-36 0,2 6-32 0,6-12-44 0,-7 6-40 15,0-9-64-15,-1-1 48 0,0 1 32 0,1-5 44 0,-9-1 20 0</inkml:trace>
        </inkml:traceGroup>
      </inkml:traceGroup>
    </inkml:traceGroup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5:19.4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427FB2-A182-4200-9D8A-F781DC0C7926}" emma:medium="tactile" emma:mode="ink">
          <msink:context xmlns:msink="http://schemas.microsoft.com/ink/2010/main" type="inkDrawing" rotatedBoundingBox="15127,6106 15311,6868 15092,6921 14907,6160" semanticType="callout" shapeName="Other">
            <msink:sourceLink direction="with" ref="{76EC9503-DAD3-4815-9224-08EA86B1FB14}"/>
            <msink:sourceLink direction="with" ref="{63DE3AE0-BAB3-4B37-8A16-62A6189A6DE4}"/>
          </msink:context>
        </emma:interpretation>
      </emma:emma>
    </inkml:annotationXML>
    <inkml:trace contextRef="#ctx0" brushRef="#br0">-1148 4414 31 0,'0'-5'108'0,"0"1"-8"0,0-7-8 16,0 11-16-16,0-4-8 0,0 0 0 0,0-2 4 0,0 6 0 0,0-4 0 16,0 4 0-16,0 0-4 0,0-6-4 0,8 6 0 0,-8 0-4 15,0 0-4-15,0 6 4 0,0-6-8 0,0 4 0 0,0 2-4 16,0-2-4-16,0 5-4 0,0-3-4 0,0 3-4 0,10 1-4 0,-20-1-4 15,20 1-4-15,-20 4-4 0,10-4-4 0,0 9 0 0,-8-5-4 16,8 5 0-16,0-4 0 0,-8 4-4 0,8 0 0 0,-9-1 0 16,9 3 0-16,-8 2-4 0,8-4 0 0,-9 1 0 0,9 4 0 15,-9-6 0-15,9 3 0 0,0-2-4 0,0-4-4 0,-8 3 8 16,8-9-4-16,0 6-4 0,8-1 0 0,-8-4 0 0,0-5 0 0,9 5 4 16,-9-6-4-16,9 1 4 0,-9-5-4 0,8 5 0 0,1-5 0 15,-1 0 0-15,-8-5 0 0,8 5-4 0,2-5 0 0,-2 1 4 16,8-2-4-16,-6 2 8 0,-2-6-4 0,0 5 0 0,1 1 0 15,0-6 4-15,-1 5 0 0,1-5 0 0,-1 6 0 0,-8-5 0 16,8 3 4-16,0-2-4 0,2 2-16 0,-10 1 24 0,8 1 0 0,0-2-4 16,-8 2 0-16,0-1 4 0,0 5 0 0,10 0-4 0,-10-4 0 15,0 4 0-15,0 0 0 0,0 0 0 0,0 0 4 0,0 0-4 16,0 0 0-16,0 0 4 0,0 4 0 0,0 1 0 0,0-1 0 0,0 6 0 16,0-5 8-16,0 5-8 0,0 0 0 0,0 3 4 15,0 2-4-15,0-1 0 0,0 5 0 0,0-4 0 0,0 9 0 0,0-5 0 16,0 0 0-16,0 0-4 0,0 6-4 0,0-7 4 0,0 1 0 15,0 1 0-15,0-1 0 0,0-4 4 0,0 4-8 0,0-9-4 16,0 3-8-16,0-3-4 0,0 0-12 0,0-1-8 0,0-3-8 16,0-6-12-16,0 3-16 0,0-3-16 0,0 0-12 0,0-3-16 15,0-7-28-15,0 5-48 0,0-5 12 0,8-4 36 0,-8 5 20 16,0-6 32-16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37.7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 0 55 0,'0'0'80'16,"0"0"-16"-16,0 8-8 0,13 7-20 0,-13-8 0 0,0 7-4 15,0 2-12-15,0 0 4 0,13-1-4 0,-13 8 0 0,0 0-4 16,0 7 0-16,15 2 0 0,-15-2 0 0,0 0-4 0,0 9 0 0,13-1 0 16,-13 8-4-16,0 0-4 0,0 0 4 0,13 0-4 0,-13-1-4 15,0 8 0-15,15-7 0 0,-15 8-16 0,13-1 16 0,-13-7-8 16,13 7-12-16,-13-6-8 0,15-1-4 0,-2-8-32 0,0 8-36 15,-13-8-24-15,13-7 16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5:20.0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246717F-119F-458F-B528-DED9EFC31515}" emma:medium="tactile" emma:mode="ink">
          <msink:context xmlns:msink="http://schemas.microsoft.com/ink/2010/main" type="inkDrawing" rotatedBoundingBox="15764,6079 15854,6824 15532,6863 15442,6118" semanticType="callout" shapeName="Other">
            <msink:sourceLink direction="with" ref="{76EC9503-DAD3-4815-9224-08EA86B1FB14}"/>
            <msink:sourceLink direction="with" ref="{63DE3AE0-BAB3-4B37-8A16-62A6189A6DE4}"/>
          </msink:context>
        </emma:interpretation>
      </emma:emma>
    </inkml:annotationXML>
    <inkml:trace contextRef="#ctx0" brushRef="#br0">-577 4697 71 0,'8'4'96'0,"-8"2"-8"0,10-2-8 0,-10-4-24 15,8 4 0-15,0-4 0 0,-8 0-4 0,10 6 4 0,-10-6-4 16,8 0-4-16,0-6 0 0,-8 2-4 0,9 0 0 0,-1-2-8 16,1 2 0-16,-1-5-4 0,1-1-4 0,-1 1-8 15,-8-7 0-15,8 2-24 0,2 0 24 0,-2 0-4 0,0-7-8 0,-8 8 4 16,10-6 0-16,-10 5-4 0,0-6-4 0,0 1 0 0,0 5-4 0,0-1 4 16,-10 1-4-16,2-5 4 0,8 4-4 0,-18 1 0 15,10 5 0-15,0-6 4 0,-9 5 0 0,8 0-4 0,-8 1-4 0,1 5 0 16,6-2 4-16,-6 2 0 0,-2 4 0 0,2 0 4 0,7 0-4 15,-8 0 0-15,0 4 4 0,9 6-4 0,-10-5 4 0,10 5-4 16,0 4 0-16,-2-5 4 0,2 6 0 0,0-1 0 0,-1 1-8 0,1-1 0 16,-1 1 8-16,9-1-4 0,0 0 0 0,-9 1-4 0,9-1 0 15,0 1 4-15,0-1 4 0,9-5-12 0,-9 6 4 0,9-7 0 16,-9 7 0-16,8-5 4 0,1 0-4 0,-1-1 4 0,10 2 0 16,-10-3 8-16,0 2-8 0,10 0 0 0,-10-5 4 0,9 5-4 15,0-1 4-15,0 1 0 0,-1-6 0 0,-6 6 0 0,6-1 0 16,2-3-12-16,-1 7 12 0,0-7-8 0,0 3 8 0,-1 5-8 0,-6-4 4 15,6-1 0-15,-6 1 4 0,6 5-4 0,-8-6-4 0,1 5 0 16,-9 1 0-16,8-5 4 0,-8 4 0 0,9 0 4 0,-9 5-8 16,-9-4 4-16,9-1 0 0,-8 1-4 0,-1 4 4 0,1-5 0 15,0 1 0-15,-10-1 8 0,10 1-8 0,-10-2 0 0,2-3 4 16,-1 0 0-16,0-1 0 0,0-3 0 0,9-1 0 0,-10-1-4 0,0-4 4 16,10-4-4-16,-8-1 0 0,7-1 0 0,-8-3 0 0,8-5 4 15,1-1-4-15,0 1 0 0,8-1 0 0,-10-4 0 0,2 5 4 16,8-5-8-16,-8-1 0 0,8 1 0 0,0 0 4 0,0 0 0 15,0 0 0-15,0 5 0 0,0-6-8 0,8 5-8 0,-8 6-8 16,8-5-12-16,2-1-12 0,-10 11-16 0,8-6-12 0,0 1-12 0,1 3-28 16,-1 6-60-16,-8-4 8 0,9-1 32 0,0 5 24 0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5:20.4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DE3AE0-BAB3-4B37-8A16-62A6189A6DE4}" emma:medium="tactile" emma:mode="ink">
          <msink:context xmlns:msink="http://schemas.microsoft.com/ink/2010/main" type="inkDrawing" rotatedBoundingBox="14893,7137 16120,7053 16123,7087 14896,7172" shapeName="Other">
            <msink:destinationLink direction="with" ref="{3246717F-119F-458F-B528-DED9EFC31515}"/>
            <msink:destinationLink direction="with" ref="{82427FB2-A182-4200-9D8A-F781DC0C7926}"/>
          </msink:context>
        </emma:interpretation>
      </emma:emma>
    </inkml:annotationXML>
    <inkml:trace contextRef="#ctx0" brushRef="#br0">-1310 5402 23 0,'0'0'108'0,"0"0"-4"0,0 0-8 0,0 0-20 0,0 0 0 0,0 0 8 16,9 0-4-16,0 0 8 0,-1 5-4 0,0-5 4 0,1 0 4 15,7 0 8-15,2-5 0 0,0 5-4 0,-2 0 0 0,10 0-8 16,-1-5 4-16,1 5-8 0,0-5-4 0,8 5-8 0,-1-3-8 0,1-3-8 16,1 1-4-16,7 0-4 0,2 0-28 0,-11 0-20 0,9 1 0 15,2-1 0-15,-2-5 0 0,9 5 0 0,-8 5 0 0,-1-5 0 16,2 1 0-16,-11 4 0 0,9 0 0 0,2-5 0 0,-11 5 0 16,1 0 0-16,0 0 0 0,1 0 0 0,-1 0 0 0,-8 0 0 15,0 5 0-15,-1-5 0 0,-9 0 0 0,2 4 0 0,-10-4 0 16,10 0 0-16,-10 0 0 0,0 0 0 0,-8 0 0 0,9 0 0 0,-9 0 0 15,0 0-68-15,-9 0-52 0,1 0-24 0,8 0-40 0,-18-4-28 16,10 4-72-16,0-5 12 0,-10 0 48 0,2 5 48 0,-1-4 28 16,-1 4 28-16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7:58.7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BBDF0A-0036-41E9-824B-8D06A40EA152}" emma:medium="tactile" emma:mode="ink">
          <msink:context xmlns:msink="http://schemas.microsoft.com/ink/2010/main" type="writingRegion" rotatedBoundingBox="11252,8921 20257,8832 20281,11284 11277,11373"/>
        </emma:interpretation>
      </emma:emma>
    </inkml:annotationXML>
    <inkml:traceGroup>
      <inkml:annotationXML>
        <emma:emma xmlns:emma="http://www.w3.org/2003/04/emma" version="1.0">
          <emma:interpretation id="{FC95D00A-E6DD-47FC-BEE2-917FD94AF3C4}" emma:medium="tactile" emma:mode="ink">
            <msink:context xmlns:msink="http://schemas.microsoft.com/ink/2010/main" type="paragraph" rotatedBoundingBox="11249,8996 14770,8884 14803,9922 11283,100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01E5DF-EC28-48ED-A0C7-39891DE15299}" emma:medium="tactile" emma:mode="ink">
              <msink:context xmlns:msink="http://schemas.microsoft.com/ink/2010/main" type="line" rotatedBoundingBox="11249,8996 14770,8884 14803,9922 11283,10034"/>
            </emma:interpretation>
          </emma:emma>
        </inkml:annotationXML>
        <inkml:traceGroup>
          <inkml:annotationXML>
            <emma:emma xmlns:emma="http://www.w3.org/2003/04/emma" version="1.0">
              <emma:interpretation id="{EEE5BB5D-A20C-4B01-84DB-0714A477DE19}" emma:medium="tactile" emma:mode="ink">
                <msink:context xmlns:msink="http://schemas.microsoft.com/ink/2010/main" type="inkWord" rotatedBoundingBox="11254,9138 11568,9127 11588,9776 11275,9786"/>
              </emma:interpretation>
              <emma:one-of disjunction-type="recognition" id="oneOf0">
                <emma:interpretation id="interp0" emma:lang="" emma:confidence="0">
                  <emma:literal>bo</emma:literal>
                </emma:interpretation>
                <emma:interpretation id="interp1" emma:lang="" emma:confidence="0">
                  <emma:literal>w,</emma:literal>
                </emma:interpretation>
                <emma:interpretation id="interp2" emma:lang="" emma:confidence="0">
                  <emma:literal>b!</emma:literal>
                </emma:interpretation>
                <emma:interpretation id="interp3" emma:lang="" emma:confidence="0">
                  <emma:literal>(wy</emma:literal>
                </emma:interpretation>
                <emma:interpretation id="interp4" emma:lang="" emma:confidence="0">
                  <emma:literal>(i,</emma:literal>
                </emma:interpretation>
              </emma:one-of>
            </emma:emma>
          </inkml:annotationXML>
          <inkml:trace contextRef="#ctx0" brushRef="#br0">-1038-3434 79 0,'0'-9'120'0,"0"-1"-8"0,0 1-8 0,0 4-36 0,0-5 20 15,0 6 4-15,-8-6-4 0,8 5-16 0,0 0-4 0,0 5-8 0,0-6-8 16,0 6 0-16,0 0 0 0,0-3 8 0,8 3-4 0,-8 3 0 15,0-3 0-15,9 6-8 0,-9-1-4 0,8 4-4 0,-8-3-8 16,9 8-8-16,-1-5-4 0,0 6-4 0,2 0 0 0,-10 3-4 16,16 1 0-16,-6 5-4 0,-2 0-4 0,0 0 0 0,0 0-4 15,1 5 4-15,-1 0 0 0,1 0 0 0,0 0 0 0,-1 4 0 0,0-4-4 16,2-1 0-16,-10 0 0 0,8 2 4 0,0-5-4 0,-8-1 0 16,8-1 0-16,-8-4 0 0,0 0 0 0,10-4 0 0,-10-6 0 15,0 1 0-15,8 0-4 0,-8-6 8 0,0 1 0 0,8-5-4 16,-8-5 0-16,0 1 4 0,0-6 0 0,9 5-4 0,-9-9 4 15,0-1 0-15,0 0 4 0,8 2 0 0,-8-6 4 0,0-1-4 0,9-4 8 16,-9 1-4-16,9-3 4 0,-9-2 0 0,8 5-4 16,-8-2 0-16,0-3-4 0,8 4 0 0,-8 0-20 0,8-5 16 15,-8 5 0-15,10 0 4 0,-10 5-4 0,8-5 4 0,-8 5-4 0,8 4 0 16,-8 0-4-16,0 2-12 0,0-2-16 0,10 6-16 0,-10 4-16 16,0 1-16-16,0-2-20 0,0 6-20 0,0 0-24 0,0 0-12 15,0 6-52-15,0-2-40 0,0 1 40 0,0 4 40 0,0-4 32 0,0 5 24 16</inkml:trace>
        </inkml:traceGroup>
        <inkml:traceGroup>
          <inkml:annotationXML>
            <emma:emma xmlns:emma="http://www.w3.org/2003/04/emma" version="1.0">
              <emma:interpretation id="{F21B03BF-BF36-4833-BA72-C7DD7E006E10}" emma:medium="tactile" emma:mode="ink">
                <msink:context xmlns:msink="http://schemas.microsoft.com/ink/2010/main" type="inkWord" rotatedBoundingBox="12133,9320 12482,9308 12492,9641 12143,9652"/>
              </emma:interpretation>
            </emma:emma>
          </inkml:annotationXML>
          <inkml:trace contextRef="#ctx0" brushRef="#br0" timeOffset="311.601">-168-3328 47 0,'0'0'136'0,"0"0"-8"0,9 0 4 0,-9 0-20 0,0 0 4 0,8 0-12 16,0 0 4-16,1 0-4 0,-9 0 0 0,8 0-8 0,10 0-4 16,-10 0-8-16,0 0-8 0,2 0-4 0,6 0-16 0,-8 0-4 15,10 0-8-15,-1 0-8 0,-9 0-8 0,10 0-8 0,-2 0-4 16,2 0 0-16,-2 0-4 0,-7 0 0 0,8 0-4 0,0 5-8 15,-9-5-4-15,10 0-20 0,-10 0-16 0,10 4-24 0,-10-4-16 0,0 5-8 16,1-5-24-16,-9 5-16 0,9-5-20 0,-9 6-32 0,0-3-56 16,0 2 24-16,0 0 36 0,-9 0 36 0,0-1 24 0</inkml:trace>
          <inkml:trace contextRef="#ctx0" brushRef="#br0" timeOffset="558.4513">-134-3026 55 0,'0'10'136'0,"0"-10"-8"0,0 4 4 16,8 2-24-16,-8-6 8 0,0 4-8 0,8-4 0 0,2 0-4 0,-10 0-12 16,8 0 0-16,0 0-4 0,2 0-4 0,-2 0-4 15,0 0-8-15,9 0-8 0,-8 0-12 0,8 0-4 0,-9 0-8 0,10 0-8 16,-10 0-8-16,10 0-4 0,-2 0-4 0,-8-4-4 0,10 4 0 16,-1 0-4-16,-9-6-16 0,10 6-28 0,-10-4-24 0,0 4-32 15,0 0-32-15,2 0-40 0,-2 0-48 0,0 0-72 0,-8-5 40 0,9 5 48 16,-9 5 36-16,0-5 32 0,-9 0 24 0</inkml:trace>
        </inkml:traceGroup>
        <inkml:traceGroup>
          <inkml:annotationXML>
            <emma:emma xmlns:emma="http://www.w3.org/2003/04/emma" version="1.0">
              <emma:interpretation id="{24DB9A82-4387-4B00-9DF9-75BC592D5FB0}" emma:medium="tactile" emma:mode="ink">
                <msink:context xmlns:msink="http://schemas.microsoft.com/ink/2010/main" type="inkWord" rotatedBoundingBox="13616,8734 14091,9676 13369,10040 12895,909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783.2432">830-3625 83 0,'0'-10'112'0,"0"5"-8"0,0 0-8 15,0 0-24-15,0 1 0 0,0-1 0 0,0 5-4 0,0 0-8 16,0-5 0-16,0 5-8 0,0 0-4 0,0 0-8 0,0 0-4 15,0-5 0-15,0 10 4 0,0-5 0 0,0 5 0 0,0-5 0 0,8 9 4 16,-8-4 0-16,8 5 4 0,-8 0-4 0,9 4-4 0,-9 0-4 16,8 0-4-16,1 6-8 0,-9 4-4 0,9 0-4 0,-1 0 0 15,-8 0-4-15,8 9-4 0,-8-4 0 0,10 0-4 0,-10 4 0 16,8 1 0-16,-8 0 0 0,0-6-4 0,0 6 0 0,0 0 0 16,0-6 0-16,0 1 0 0,0 0 0 0,0 0-20 0,0-6 16 15,0 2-8-15,0-6-12 0,0 0-12 0,0 0-8 0,0-5-12 16,0-5-8-16,0 2-12 0,0-7-16 0,0 1-4 0,0-5-8 0,0 0-4 15,0-5-20-15,-8-4-32 0,8-1-16 0,-10 1 28 0,10-6 28 16,-8 1 20-16</inkml:trace>
          <inkml:trace contextRef="#ctx0" brushRef="#br0" timeOffset="7053.6898">770-3428 75 0,'0'-11'96'0,"0"2"-12"0,0 4-8 0,0-4-20 16,0-1 0-16,0 1-4 0,0-6 0 0,8 4 0 0,-8 3 0 0,0-6 0 15,8-1 0-15,2 6-4 0,-10-6 0 0,8 0 0 0,0 1-4 0,1 0-8 16,0 0-4-16,-1-1 4 0,9 1-12 0,-9 4-4 16,10 1 0-16,-10-6-4 0,10 10 0 0,-10-5-20 0,8 6 16 0,-6-1-4 15,6 5-4-15,-7 0 0 0,7 0 0 0,-6 0 0 0,6 5 0 16,-8-1 0-16,2 1 0 0,-2 5 0 0,0-1 4 0,1 1 0 16,0 0 0-16,-9-1 0 0,0 6-4 0,8-5 4 0,-8 4-4 0,0 5 0 15,0-5 0-15,-8 1 0 0,8-1-4 0,-9 6 4 0,0-6-4 16,1 5 0-16,0-4 0 0,-2 4-4 0,2-5-4 0,0 0-4 15,0 1-8-15,-2-1-12 0,2 0-16 0,0-5-12 0,-1 2-8 16,1-2-12-16,0-4-8 0,-2 4-4 0,10-4-48 0,0 0-44 16,-8 0 24-16,8-5 40 0,0 5 16 0</inkml:trace>
          <inkml:trace contextRef="#ctx0" brushRef="#br0" timeOffset="8981.6365">1639-3266 23 0,'0'0'152'16,"0"-5"-4"-16,-8 5-12 0,8 0-24 0,0 0-4 0,0 0 4 15,0 0 0-15,0 0 0 0,-9 0 0 0,9 5-8 0,0-5-4 16,0 0-4-16,0 0-8 0,0 0-4 0,0-5-4 0,0 5-4 0,0 0-8 15,9 0-4-15,-9 0-8 0,-9 0-12 0,9 0 0 0,0 5-28 16,0-5-16-16,0 0 0 0,9 0 0 0,-9 0 0 0,0 0 0 16,0 0 0-16,0 0 0 0,0 0 0 0,8 0 0 0,-8 0 0 15,0 0 0-15,0 0 0 0,0 0-4 0,0 0-80 0,0 0-28 16,0 0-20-16,0 0-32 0,0 0-32 0,0 0-40 0,0 0-52 16,0 0 56-16,0 0 40 0,0 0 32 0,0 0 36 0,0 0 20 0</inkml:trace>
          <inkml:trace contextRef="#ctx0" brushRef="#br0" timeOffset="19615.5711">1153-2982 43 0,'0'0'80'0,"0"0"-16"0,0 0-4 0,9 0-20 0,-18 0 0 0,9 0 4 16,0 0-4-16,0 0 0 0,0 0-4 0,0 0 0 0,0 0 0 15,0 0 0-15,0 0 0 0,0 0 0 0,0 0 4 0,0 0 0 16,0 0-4-16,0 0 4 0,0 0 4 0,0 0 8 0,0 0-4 0,0 0 0 16,0 0 0-16,0 0 0 0,0 0 0 0,0 0 4 0,0 0-4 15,0 0-4-15,0-6 0 0,0 6-4 0,0 0-4 0,0 0 4 16,0 0 0-16,9 0 0 0,-9 0-4 0,0 0 0 0,0 0 0 0,9 0-4 15,-9 0-4-15,0 0-4 0,8 6 0 0,-8-2-4 16,8-4 0-16,-8 10 0 0,9-6-8 0,-9 1-4 0,8 5 0 0,-8-6-4 16,0 5 0-16,9 6 0 0,-9-5-4 0,0 4 4 0,9 1 0 15,-9-1-4-15,0 0 0 0,0 1 0 0,0-1 4 0,0 2 0 16,8-3-24-16,-8 2 24 0,0-1 0 0,0 0 0 0,0-4 0 0,0 4-4 16,0-9 4-16,-8 5-8 0,8-1 8 0,0-4-4 0,0 0 0 15,0-1 0-15,0 2 0 0,0-6 0 0,0 0 0 0,0 0 0 16,0 0 0-16,0 0 0 0,0-6 0 0,0 2 0 0,0-1 0 15,0 0 0-15,0-4 4 0,0 4-8 0,0-5 4 0,0 0-4 16,0 1 4-16,8-1 0 0,-8 1 0 0,0-1 4 0,0 1-4 16,8-6 4-16,-8 7-4 0,0-3 0 0,0 2 0 0,10-1 4 15,-10 0-4-15,0 1 4 0,8-1 0 0,-8 5-8 0,8 1 8 0,-8-1-4 16,0-5 0-16,0 10 4 0,9-5-4 0,-9 5 0 0,0-5 0 16,0 5 0-16,9 0-4 0,-9 0 4 0,0 0 0 0,8 0-4 15,-8 0 4-15,0 0 4 0,8 0-8 0,-8 0 0 0,0 0 4 16,0 0-4-16,9 0 4 0,-9 0 0 0,8 0 0 0,-8 0-4 15,8 0 0-15,-8 5 4 0,0-5 0 0,10 0-4 0,-10 0 4 16,0 0 0-16,8 0 0 0,-8 0 0 0,0 5 0 0,0-5 4 0,0 0-4 16,0 0 0-16,8 0 0 0,-8 0 0 0,0 0 0 0,0-5 0 15,0 0 4-15,0 5-4 0,0-4 4 0,0-1-12 0,0-5-12 16,0 6-16-16,0-1-16 0,0-1-28 0,0-3-16 0,0 0-24 0,0 4-32 16,0-4-16-16,0-1-72 0,0 0-8 0,0 5 44 15,-8-4 40-15,8 5 32 0,0-2 20 0</inkml:trace>
        </inkml:traceGroup>
        <inkml:traceGroup>
          <inkml:annotationXML>
            <emma:emma xmlns:emma="http://www.w3.org/2003/04/emma" version="1.0">
              <emma:interpretation id="{186BDA93-AFDF-4046-AA4C-4D4E643988D9}" emma:medium="tactile" emma:mode="ink">
                <msink:context xmlns:msink="http://schemas.microsoft.com/ink/2010/main" type="inkWord" rotatedBoundingBox="14311,8898 14770,8884 14794,9640 14335,9654"/>
              </emma:interpretation>
            </emma:emma>
          </inkml:annotationXML>
          <inkml:trace contextRef="#ctx0" brushRef="#br0" timeOffset="9439.4102">2015-3616 19 0,'0'-9'124'0,"0"3"-8"0,0 2-16 0,0-1-28 16,0 5-8-16,0-5 4 0,0 5 4 0,0 0 4 0,0 0 0 15,0 0-4-15,0 5-4 0,8 0-4 0,-8-1-8 0,0 6 0 0,0 0-4 16,8 4 0-16,-8 0-4 0,0 1-4 0,0 0-8 0,10 3 0 16,-10 2-12-16,0-1-8 0,0 5 4 0,0 0-4 0,0 0-4 15,0-5-4-15,0 4 0 0,0 2 0 0,0-1-4 0,0 0 0 16,0-5 0-16,0 5 0 0,8-5-4 0,-8 1 0 0,0-1-4 15,0 0-4-15,8-5-8 0,-8 5-16 0,0-4-4 0,0-1-12 0,0 1-12 16,0-6-12-16,0 1-16 0,0-1-4 0,0 1 0 0,0-5-4 16,0 0-12-16,0-2-32 0,0 3-36 0,0-6 20 0,0 0 28 15,0 0 24-15</inkml:trace>
          <inkml:trace contextRef="#ctx0" brushRef="#br0" timeOffset="10004.8978">2100-3348 123 0,'0'5'128'0,"8"-5"-4"15,-8 5 0-15,0-5-16 0,0 0 0 0,8 5 0 0,2-5-4 0,-10 5-4 16,8-5-4-16,0 5-4 0,2-5-4 0,-2 0-8 16,0 0-4-16,0 0-8 0,9 0-4 0,1 0-8 0,-10 0-8 0,10 0-8 15,-2 0-4-15,2 0-8 0,-2 0-8 0,1 0-4 0,1-5 0 16,6 5-4-16,-6 0-12 0,0 0-12 0,-10 0-24 0,9 0-24 16,-1-5-28-16,-7 5-24 0,8 0-32 0,-9 0-32 0,2 0-72 0,-2 0-16 15,0 0 44-15,-8 0 44 0,0 5 28 0,0-5 32 0</inkml:trace>
          <inkml:trace contextRef="#ctx0" brushRef="#br0" timeOffset="9997.916">2322-3712 3 0,'8'-9'108'0,"-8"4"-8"0,0 0-12 0,0 0-24 0,8 0-4 0,-8 0 0 15,0 2-4-15,0-3 0 0,0 6 0 0,8 0 0 0,-8 0 0 16,0-5 0-16,0 10 0 0,10-5 0 0,-10 0 0 0,0 6 4 15,8-3 0-15,-8 7 4 0,8 0 0 0,-8-1 0 0,10 1-4 0,-10 4 0 16,0 0-4-16,0 6-4 0,8-6-4 0,-8 10-4 0,0-4-4 16,0 3-8-16,0 2-8 0,0 3 0 0,0 1-4 0,0 0-4 15,0-5 0-15,0 9-4 0,0-5-4 0,0 2 4 0,0-1-4 16,0-1-4-16,8 1 4 0,-8 0-8 0,0-5 8 0,9 0-4 16,-9 5-8-16,0-10 4 0,8 0-4 0,-8 5 0 0,8-10-4 0,-8 1-8 15,9-1-12-15,-9-4-8 0,9 0-12 0,-9-1-12 0,0 1-12 16,0-10-12-16,0 4-8 0,0 2-16 0,0-6-8 0,0-6-12 15,-9 2-20-15,9-1-44 0,-9 0-20 0,1-4 40 0,0-1 28 16,-1 0 32-16</inkml:trace>
        </inkml:traceGroup>
      </inkml:traceGroup>
    </inkml:traceGroup>
    <inkml:traceGroup>
      <inkml:annotationXML>
        <emma:emma xmlns:emma="http://www.w3.org/2003/04/emma" version="1.0">
          <emma:interpretation id="{5E4356E5-E6B7-43CC-83C2-02B4B69D6570}" emma:medium="tactile" emma:mode="ink">
            <msink:context xmlns:msink="http://schemas.microsoft.com/ink/2010/main" type="paragraph" rotatedBoundingBox="11371,10386 20271,10297 20281,11284 11381,11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A50449-360C-438A-B41A-185E2F12AA33}" emma:medium="tactile" emma:mode="ink">
              <msink:context xmlns:msink="http://schemas.microsoft.com/ink/2010/main" type="line" rotatedBoundingBox="11371,10386 20271,10297 20281,11284 11381,11372"/>
            </emma:interpretation>
          </emma:emma>
        </inkml:annotationXML>
        <inkml:traceGroup>
          <inkml:annotationXML>
            <emma:emma xmlns:emma="http://www.w3.org/2003/04/emma" version="1.0">
              <emma:interpretation id="{8ADB02C8-AA80-44E8-AAB3-0524549C9C4B}" emma:medium="tactile" emma:mode="ink">
                <msink:context xmlns:msink="http://schemas.microsoft.com/ink/2010/main" type="inkWord" rotatedBoundingBox="11373,10565 11748,10561 11755,11232 11379,11236"/>
              </emma:interpretation>
            </emma:emma>
          </inkml:annotationXML>
          <inkml:trace contextRef="#ctx0" brushRef="#br0" timeOffset="20735.9041">-927-2010 47 0,'0'-4'92'0,"8"-1"-12"0,-8 0 0 0,0 0-24 0,9 1-4 0,-9-1 4 15,9 1 0-15,-9 4-4 0,8-6 4 0,-8 1 4 0,0 5-4 16,8-4-16-16,-8-1 20 0,10 5 0 0,-10-4 4 0,0 4-12 16,8 0-4-16,-8 0 4 0,8 0-4 0,-8 0 0 0,8 0 0 15,-8 4-4-15,10 1-4 0,-10-1-4 0,8 1-4 0,-8 5-4 16,8-1 0-16,1 1-8 0,-9 4-8 0,8 0 0 0,1 1 0 0,-9 4-4 15,9 1 0-15,-1 3-4 0,0 2 0 0,-8-2 0 0,8 6-4 16,2 0 4-16,-2 0-4 0,-8-1 4 0,8 1 0 0,2 0 0 16,-2 0-8-16,-8-5 4 0,8 5 4 0,1-1-4 0,-1-3 0 0,-8-2 0 15,9-4 0-15,-9 0 0 0,8 1 0 0,-8-5-4 16,9-2 4-16,-9-3 0 0,8 0 0 0,-8-5 0 0,0-1 0 0,0 2 0 16,0-6 4-16,0 0-4 0,8-6 4 0,-8 2-4 0,0-1-4 15,0-5 4-15,0 0 0 0,0-3 0 0,0-2 4 0,0-5-8 16,-8 7 0-16,8-12 4 0,0 2 4 0,8 3-4 0,-8-9 0 15,0 1 0-15,0-1 0 0,10 0-4 0,-10 0 4 0,0 0-20 16,8 1 28-16,-8-1-4 0,8 0 0 0,2 0 0 0,-10 6 0 0,8-2-4 16,0 2-4-16,-8-2 4 0,9 6 4 0,-1 4 0 0,-8-3-4 15,8 3 0-15,1 2 4 0,-9 2-4 0,0 2-4 0,9-1 4 16,-9 5 0-16,0 1 0 0,0-1-4 0,0 5 4 0,8 0-12 16,-8 0-16-16,0 0-12 0,0 0-16 0,0 5-12 0,0-1-20 15,0 7-24-15,0-7-16 0,0 1-24 0,-8 4-56 0,8 1-4 0,0 4 44 16,8-4 40-16,-8-1 16 0</inkml:trace>
        </inkml:traceGroup>
        <inkml:traceGroup>
          <inkml:annotationXML>
            <emma:emma xmlns:emma="http://www.w3.org/2003/04/emma" version="1.0">
              <emma:interpretation id="{5060AF48-89B2-4844-A77C-C3FB975BCE4D}" emma:medium="tactile" emma:mode="ink">
                <msink:context xmlns:msink="http://schemas.microsoft.com/ink/2010/main" type="inkWord" rotatedBoundingBox="12192,10838 12626,10834 12630,11170 12196,1117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0969.2797">-108-1774 3 0,'0'0'124'0,"0"0"0"0,8 0-4 0,-8 0-12 16,0 0 0-16,8 0-8 0,2 0 4 0,-10 0-4 0,8 0 0 15,0 0-8-15,0-5 0 0,10 5-4 0,-10 0-8 0,9-5-4 16,-9 5-4-16,10 0-8 0,0-5-12 0,-2 1-8 0,10 4-8 16,-9-6 0-16,-1 2-12 0,10 4-4 0,-8-5-4 0,7 5-4 15,-8-4 0-15,0 4-8 0,9 0-4 0,-10 0-16 0,2 0-20 16,-10 0-24-16,9 4-24 0,-8 1-20 0,-1-1-28 0,1 2-24 0,-1-2-20 15,-8 1-60-15,0 5 4 0,0-6 44 0,-8 6 32 0,8-5 36 16,-9 5 16-16</inkml:trace>
          <inkml:trace contextRef="#ctx0" brushRef="#br0" timeOffset="21185.7011">29-1506 119 0,'0'4'136'16,"0"1"4"-16,8 1 4 0,-8-2-16 0,8 1 4 0,-8-5-4 15,8 0-8-15,1 5-8 0,0-5-8 0,-1 0-12 0,1 0-8 16,7 0-4-16,-6 0-12 0,6 0-16 0,2 0-8 0,-10 0-4 0,9 0-12 16,0 0-4-16,0 0-8 0,-1 0 0 0,-6 0-16 0,6 0-20 15,2 0-28-15,-10 0-32 0,9 0-36 0,-8 0-48 0,-1 0-52 16,1 0-80-16,-9 0 52 0,8 0 44 0,-8 0 40 0,0 0 28 16,0 0 24-16</inkml:trace>
        </inkml:traceGroup>
        <inkml:traceGroup>
          <inkml:annotationXML>
            <emma:emma xmlns:emma="http://www.w3.org/2003/04/emma" version="1.0">
              <emma:interpretation id="{F8BF886F-5EB3-44BB-B0FB-E8D5B6D3FB89}" emma:medium="tactile" emma:mode="ink">
                <msink:context xmlns:msink="http://schemas.microsoft.com/ink/2010/main" type="inkWord" rotatedBoundingBox="13418,10485 14277,10594 14204,11173 13345,1106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5177.9758">1145-1856 23 0,'-8'0'92'0,"8"0"-4"0,-10-4-8 0,10 4-24 0,-8-6 0 16,8 6-4-16,-8-4 4 0,8-6-8 0,-9 5 0 0,9 1 0 15,0-2-4-15,0-3-4 0,-9-1 0 0,9 1 0 0,0-1 0 16,0 0-8-16,0-4-4 0,0 5 8 0,9-6-4 0,-9 5-8 16,9 1 4-16,-9-1 0 0,8-4 0 0,0 5-8 0,-8 4 0 15,10-5 0-15,-2 1-4 0,0 9 0 0,-8-5 4 0,18 1-4 0,-10 4 0 16,0 0 0-16,1 4 0 0,-1-4 0 0,1 5-8 0,0-1 0 15,-1 7-4-15,10-2 0 0,-10 0 0 0,0 1 4 0,1-1-4 16,0 5 0-16,-1 1-4 0,0-1 4 0,-8 1 0 0,9 4 0 0,-1-5 0 16,-8 5 0-16,0 1-4 0,0 4-4 0,0-5 4 15,0 1-4-15,-8 3 4 0,-1 2 0 0,1-6 0 0,0 4 0 0,-1-4 0 16,0 1 0-16,-7-1 0 0,6 0 0 0,-6-5 0 0,7 1 0 16,-8-1 0-16,8-4 0 0,-7-1 0 0,7-4 0 0,0 0 0 15,1-5 0-15,0 0 0 0,-2 0 0 0,2-5-4 0,0 0 4 0,8 1 0 16,-9-1 0-16,9-5 4 0,0 1-4 0,0 0-4 0,0-2 4 15,0 2 0-15,0 4 0 0,0-5 0 0,0 1-4 0,0 0 4 16,9 4 0-16,-9-5 0 0,0 5 0 0,8 0 0 0,-8 0 0 16,8 5 0-16,-8-4 0 0,10 4 0 0,-10 4 0 0,8-4 0 15,0 0 0-15,-8 5 4 0,9 0-4 0,0 0 0 0,-1 5 0 0,-8-5 4 16,8-1 0-16,1 6-4 0,-1-1 0 0,1-4 0 16,0 5 0-16,7-2 4 0,-6-1 0 0,-2 2 0 0,0-5 0 0,10 6-8 15,-10-5 4-15,0 4 0 0,9-4 0 0,-9 0 0 0,10 0 0 16,-10-5 0-16,10 4-16 0,-2-4 20 0,-7 6 0 0,8-6-4 15,0-6-8-15,-9 6-8 0,10-4-24 0,-10 4-20 0,10-5-20 0,-10-5-12 16,9 6-12-16,-8-6-32 0,-1 0-52 0,1 1 0 16,-1-2 28-16,0-2 36 0,0 3 16 0</inkml:trace>
          <inkml:trace contextRef="#ctx0" brushRef="#br0" timeOffset="25581.7782">1639-2029 11 0,'0'-9'120'0,"0"5"-12"0,0-7-8 0,0 7-24 0,0-5-4 16,0 3-4-16,0 1 4 0,0 1-8 0,0-1-4 0,0 5-4 16,0-5 0-16,0 5-8 0,0-5-4 0,0 5-4 0,0 0 0 15,0 0 0-15,0 5 0 0,0-5-4 0,0 5-4 0,0 0-4 0,0 4-16 16,0 1 8-16,0-1 0 0,0 6 0 0,0-1-4 0,0 5-4 16,-8-5-4-16,8 6 0 0,0 4-4 0,-9-5 0 0,9 5 0 15,0 0 0-15,0-4 0 0,0 3-4 0,0-4 4 0,-8 6-4 16,8-6 0-16,8-5 0 0,-8 5 0 0,0-4 0 0,9-6 0 15,-1 5 0-15,-8-4 0 0,9-5 0 0,-1 0 0 0,0 0 0 0,10-5 0 16,-10 5 4-16,2-10-4 0,6 5 0 0,-8-5 0 0,1 0 0 16,8-5 4-16,-8 5-8 0,-1-4 4 0,10-1 0 0,-10 1-4 15,0 4 0-15,0-4 4 0,2-1 0 0,-10 1 0 0,8 3 0 16,0 2 0-16,-8-1 0 0,0 0 0 0,0 0 0 0,0 5 0 16,0-4 0-16,0 4 0 0,0 0 4 0,0 4-4 0,0 1 4 0,0 0 0 15,0 0 0-15,0 5-4 0,0-6 4 0,0 5 0 0,0 6 0 16,0-5 0-16,0 4-4 0,0-5 4 0,0 6-4 0,0 0 0 15,0 3 4-15,9-3-4 0,-9-2 4 0,0-2-4 0,0 3-16 16,0-4 20-16,8 4-4 0,-8-4 0 0,0 0-4 0,9 0-12 16,-9-7-16-16,9 7-12 0,-9-5-24 0,8-5-8 0,-8 5-16 15,8-5-12-15,-8 0-28 0,10 0-60 0,-10 0 4 0,8-5 28 0,-8 0 28 16,8-5 28-16</inkml:trace>
        </inkml:traceGroup>
        <inkml:traceGroup>
          <inkml:annotationXML>
            <emma:emma xmlns:emma="http://www.w3.org/2003/04/emma" version="1.0">
              <emma:interpretation id="{007F09D2-701B-4B17-9CC9-BE783C016105}" emma:medium="tactile" emma:mode="ink">
                <msink:context xmlns:msink="http://schemas.microsoft.com/ink/2010/main" type="inkWord" rotatedBoundingBox="14613,10797 14622,10796 14623,10844 14614,10845"/>
              </emma:interpretation>
            </emma:emma>
          </inkml:annotationXML>
          <inkml:trace contextRef="#ctx0" brushRef="#br0" timeOffset="25804.1861">2313-1851 191 0,'0'5'208'0,"0"4"-16"15,9-4-12-15,-9 0-20 0,0-1 0 0,0 1-4 0,0-5-4 16,0 6-16-16,0-2-8 0,0-4-20 0,0 0-8 0,0 0-16 16,0 0-16-16,0 5-44 0,0-5-24 0,0-5 0 0,0 5 0 0,0 0 0 15,0 0 0-15,0 0 0 0,0-4 0 0,0 4 0 16,0-6 0-16,0 6 0 0,0-5 0 0,0 5-72 0,0-4-68 0,0-1-32 15,0 0-44-15,0 5-92 0,0-4 12 0,0-1 52 0,0 5 48 16,0 0 40-16,0-5 24 0,0 10 28 0</inkml:trace>
        </inkml:traceGroup>
        <inkml:traceGroup>
          <inkml:annotationXML>
            <emma:emma xmlns:emma="http://www.w3.org/2003/04/emma" version="1.0">
              <emma:interpretation id="{FBD36FF1-18B0-4C66-83D6-68F2ECDDA179}" emma:medium="tactile" emma:mode="ink">
                <msink:context xmlns:msink="http://schemas.microsoft.com/ink/2010/main" type="inkWord" rotatedBoundingBox="15178,10348 16555,10334 16563,11198 15187,1121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0297.5658">3063-2144 51 0,'0'-5'76'0,"0"1"-8"16,0-1 0-16,0 0-24 0,0 1 0 0,0-1-4 0,0 0-4 16,0-5 4-16,0 10 4 0,0-4-4 0,0-2 4 0,0 2 0 0,0-1-4 15,0 5 4-15,0-4 4 0,-9 4-8 0,9-6 0 0,0 6-4 16,-8-4 0-16,8 4-8 0,-8 0 0 0,8 0-4 0,-8 0 8 15,-2 4-8-15,10-4-4 0,-8 6-4 0,0-6 0 0,-2 4 4 0,2 5-8 16,0 1 0-16,-1 0 0 0,1 0 0 0,-1 4-8 16,1 0 0-16,-1 4 0 0,1 2 0 0,0 0 4 0,8 4-4 0,-10 0-4 15,2-1 8-15,8 6-8 0,-8 0 0 0,8 0 4 0,-10-5 0 16,10 5-4-16,0 0 0 0,0-6 0 0,0 6 0 0,10-4 0 16,-10-2 0-16,8-4 0 0,-8 5 0 0,8-4 0 0,2-1 0 15,-2-5 0-15,0 0 0 0,9 1 0 0,-8-1 0 0,-1-4 0 16,9 4 0-16,1-9 0 0,-10 4 0 0,10-3 0 0,-10-6 0 0,8 4 0 15,2-4 4-15,-10 0-4 0,9 0 0 0,-9-4 0 0,10-2 0 16,-10 2 0-16,2-1 0 0,-2 0 0 0,0-4 0 0,0-1 0 16,-8 0 0-16,9 1 0 0,-9 5 0 0,0-7 0 0,0-3 0 15,-9 4 0-15,9 1 0 0,-8 0 0 0,0-1 0 0,8 0 4 16,-18 5-4-16,10-4 0 0,0 4 0 0,-2-5 0 0,-6 10 0 16,7-4 0-16,1-1 0 0,-10 5-4 0,10 0 4 0,0 5 4 0,-10-1-8 15,10 1 4-15,0 0 0 0,-2 4-4 0,2-4 4 0,8 5-4 16,-8 5 0-16,8-6-12 0,-9 0-8 0,9 1-8 0,0 0-16 15,0 5-12-15,0-6-4 0,9 5-4 0,-9-4-8 0,8-1 4 16,-8 1-4-16,8 0-28 0,2-6-40 0,-2 2-16 0,10-3 32 16,-10 3 24-16</inkml:trace>
          <inkml:trace contextRef="#ctx0" brushRef="#br0" timeOffset="30898.9558">3335-1799 35 0,'0'-4'88'0,"0"-1"-4"0,10 5-8 16,-10-4-24-16,0 4 0 0,8 0 0 0,-8 0 0 0,8 0-4 16,2 4-8-16,-10 1-4 0,8-5 0 0,0 4-4 0,-8 2-4 0,9 3-4 15,-1-4-4-15,1 4-4 0,-1-3 0 0,1 3-4 16,-1 1-4-16,0-1 0 0,-8 5-4 0,10 1 4 0,-2-6 0 0,0 6 0 16,-8-5-4-16,10 4 4 0,-2-5 4 0,-8 1-8 0,0 3 4 15,0-2 4-15,8-2 4 0,-8-4 0 0,0 5 0 0,0-5 0 16,0-1-4-16,0-4 4 0,0 5-4 0,0-5-4 0,0 0 0 15,0-5-4-15,0 1 0 0,-8-1 0 0,8 0 0 0,0-5-4 16,0 1 0-16,0-6 0 0,0 6 4 0,-8-6 0 0,8-3-4 16,0 3 0-16,0-4 0 0,-10 0 0 0,10-6 0 0,-8 2 0 0,8 4 0 15,0-11 0-15,0 7 0 0,0-6 0 0,0 5 0 0,0-5 0 16,0 5 0-16,0-5 0 0,0 5-4 0,0 0 4 0,0 0 0 16,0 0 0-16,0 5 0 0,0 0 4 0,0 5 0 0,0-6 0 15,8 11-8-15,-8-5 4 0,0 4 0 0,10 5 0 0,-10-5-4 16,8 6 8-16,0 4-4 0,-8-5 0 0,8 5 0 0,1-4 0 0,-1 4 0 15,10 0 0-15,-10 0 4 0,0 0-4 0,10 0 0 0,-10 0 0 16,10 0 0-16,-2-6-4 0,1 6 4 0,1 0 0 0,-2 0 0 16,10-4-8-16,-8-1 8 0,7 5 0 0,-9-5-4 0,10 0 4 0,0 1 4 15,-9-2-4-15,9 2 0 0,-1-1 4 0,-8-5-8 16,9 6 4-16,-9-1-4 0,8 0 4 0,-8 0 4 0,9-4-8 16,-8 4 8-16,-2 5-4 0,2-5 0 0,-2 0-16 0,1 5 20 0,1 0 4 15,-10-5-8-15,0 5 8 0,10 0-4 0,-10 0 4 0,0 0-4 16,1 5 8-16,0-5 4 0,-1 5 4 0,1 0 0 0,-9-5 4 15,8 10 4-15,0-6 0 0,-8 1-4 0,9 0 4 0,-9 4 0 16,9-3 0-16,-9 3 0 0,8 1 4 0,-8 4 0 0,0-5 4 16,0 1-4-16,8 5 0 0,-8-6 0 0,10 6-4 0,-10-1 0 0,0 0-4 15,0 1-4-15,0 4 0 0,0-5-8 0,0 0 4 0,0 1-8 16,8-1 0-16,-8 1 0 0,0-1 0 0,0-5-4 0,0 5 0 16,0-3-4-16,0-2 4 0,0-4-4 0,0 4-4 0,0-4-8 15,0 0-12-15,0-5-12 0,0 5-16 0,0-5-16 0,0 0-12 16,0 0-32-16,0-5-16 0,-8 5-20 0,8-5-40 0,-10 0-36 0,2 5 16 15,0-4 48-15,-1-1 28 0,0 0 28 0</inkml:trace>
          <inkml:trace contextRef="#ctx0" brushRef="#br0" timeOffset="31495.6513">3737-1754 19 0,'-9'-5'120'0,"9"5"-16"0,0-4-12 16,0-2-24-16,-8 2 0 0,8-1 0 0,8-5 0 0,-8 0-4 16,0 6-8-16,9-5 4 0,-9-2 0 0,8 2-4 0,0 0-12 0,1-1-4 15,0 1 0-15,-1 0-4 0,0-2 0 0,2 2-8 0,6 3 0 16,-7 2-4-16,8-5-4 0,-8 9-4 0,7-6-4 0,-7 6 0 16,8 0 0-16,-9 0-4 0,10 0 0 0,-10 6-4 0,1-2 4 15,0 5-4-15,-1-3-4 0,0 3 0 0,1 5 0 0,-1-4 4 16,-8 5-4-16,9-1-16 0,-9 1 20 0,0 4 0 0,0 0 0 0,-9 0-4 15,9 5 0-15,-8-5 4 0,-1 5 0 0,1-5-4 0,-9 5 4 16,8 1-4-16,1-7 0 0,-10 1 0 0,10 0 0 16,-9-3 0-16,8 2 0 0,-7-4 0 0,7-4-4 0,1-1 4 0,-10 1-4 15,10-5 0-15,8 0 8 0,-8-5-4 0,8 0 0 0,-10 0-4 16,10-5 4-16,0 0 0 0,0 1 0 0,10-7-4 0,-10 7 4 0,8-6 0 16,-8 6 0-16,8-6 0 0,1 5 0 0,0-5 0 0,-1 7 4 15,1-3-4-15,-1 2 0 0,0-2 4 0,1 6 4 0,0 0 4 16,-1 0 8-16,0 6 4 0,10-2 4 0,-10 2 4 0,1-3-8 0,0 3 4 15,-1-2 0-15,0 6-8 0,9-5 4 0,-8 5-4 16,0-6-4-16,-1 5-8 0,10-3 0 0,-10 3 4 0,0-4-8 0,0 0 0 16,10 5 0-16,-10-6-4 0,1 1-16 0,-1-5-16 0,0 4-20 15,2-4-16-15,-2 0-16 0,0 0-28 0,0 0-20 0,2-4-36 16,-2-1-60-16,-8-5 16 0,8 1 36 0,1-1 32 0,0-5 32 16</inkml:trace>
        </inkml:traceGroup>
        <inkml:traceGroup>
          <inkml:annotationXML>
            <emma:emma xmlns:emma="http://www.w3.org/2003/04/emma" version="1.0">
              <emma:interpretation id="{58A18749-52FA-4C89-874A-0DA797B4B8F5}" emma:medium="tactile" emma:mode="ink">
                <msink:context xmlns:msink="http://schemas.microsoft.com/ink/2010/main" type="inkWord" rotatedBoundingBox="17197,10711 17520,10707 17523,10977 17200,1098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1752.5324">4897-1937 35 0,'0'0'132'0,"0"4"-20"16,0-4-12-16,0 0-16 0,0 5 4 0,0-5 4 0,8 0-4 15,-8 5-4-15,0-5 0 0,8 0-8 0,-8 5-4 0,8-5-4 0,2 0 0 16,-10 0-4-16,8 0-4 0,0 0-4 0,9 4-4 0,-8-4 0 16,0 6-8-16,7-6-8 0,-8 0-4 0,10 4-4 0,0-4-8 15,-10 0 0-15,9 0-8 0,0 0 0 0,-8 0 0 0,7 5-8 16,2-5 0-16,-10 0-4 0,10 0-16 0,-10 0-20 0,9 0-16 0,-9 0-20 16,0 0-24-16,1 4-28 0,0-4-36 0,-9 0 4 0,8 0-68 15,-8 6 0-15,0-2 44 0,-8 1 32 0,-1-5 24 0</inkml:trace>
          <inkml:trace contextRef="#ctx0" brushRef="#br0" timeOffset="32014.8301">4931-1726 3 0,'0'9'184'0,"0"-4"-24"0,0 4-28 0,0-4-40 0,0 0 0 16,8 0-4-16,-8 0 0 0,0 0 0 0,0 0 0 0,8-5-4 15,-8 0-4-15,0 4-4 0,9-4 0 0,-1 0-4 0,1 0-8 16,-9 0-12-16,9 0-4 0,7 0-12 0,-8 0 0 0,2 0-4 0,6 0-8 15,-6 0-8-15,-2 0 0 0,9-4-4 0,-9 4-4 0,10 0-4 16,-10-5-20-16,8 5-28 0,-6-5-32 0,-2 5-28 0,0 0-40 16,2-5-36-16,-2 5-80 0,-8 0 0 0,0 0 52 0,0-5 36 15,0 5 40-15,-8 0 20 0</inkml:trace>
        </inkml:traceGroup>
        <inkml:traceGroup>
          <inkml:annotationXML>
            <emma:emma xmlns:emma="http://www.w3.org/2003/04/emma" version="1.0">
              <emma:interpretation id="{94C2BA52-EB5E-4375-8F1E-A45FBAEE41B9}" emma:medium="tactile" emma:mode="ink">
                <msink:context xmlns:msink="http://schemas.microsoft.com/ink/2010/main" type="inkWord" rotatedBoundingBox="18016,10347 20271,10324 20281,11284 18026,11306"/>
              </emma:interpretation>
              <emma:one-of disjunction-type="recognition" id="oneOf6">
                <emma:interpretation id="interp10" emma:lang="" emma:confidence="0">
                  <emma:literal>442</emma:literal>
                </emma:interpretation>
                <emma:interpretation id="interp11" emma:lang="" emma:confidence="0">
                  <emma:literal>4 zł2</emma:literal>
                </emma:interpretation>
                <emma:interpretation id="interp12" emma:lang="" emma:confidence="0">
                  <emma:literal>44 K</emma:literal>
                </emma:interpretation>
                <emma:interpretation id="interp13" emma:lang="" emma:confidence="0">
                  <emma:literal>4 urz</emma:literal>
                </emma:interpretation>
                <emma:interpretation id="interp14" emma:lang="" emma:confidence="0">
                  <emma:literal>44 ż</emma:literal>
                </emma:interpretation>
              </emma:one-of>
            </emma:emma>
          </inkml:annotationXML>
          <inkml:trace contextRef="#ctx0" brushRef="#br0" timeOffset="36369.9312">6142-2121 95 0,'0'-8'112'0,"0"-2"-12"0,0 5 0 0,0-4-28 16,0 4-4-16,0-4 0 0,0 4-8 0,0 0-8 0,0 0 0 0,0 0-12 16,0 5-4-16,0-4 4 0,0 4-8 0,0 0-4 15,0-6 0-15,0 6 0 0,0 6-4 0,0-2-4 0,0 1 0 0,0 0 0 16,0 5 0-16,0-1-4 0,0 0-8 0,0 1 0 0,0 5-4 16,0-1 4-16,0 0-4 0,0 5-4 0,0-4 0 0,-10 5 0 15,10-2 4-15,0 1-4 0,0 1 0 0,0-1 0 0,0 0 4 0,10-5 0 16,-10 5-4-16,0-4 0 0,8 4 4 0,0-5 0 15,-8 1 0-15,8-1-4 0,1 0 0 0,0-3 0 0,-1 2 0 0,1-7 0 16,-1 3-4-16,10 1 0 0,-10-6 4 0,0 2 0 0,0-2 0 16,2 1 0-16,-2-5 0 0,9 0 0 0,-9-5 0 0,1 5-4 15,0-4 8-15,-1-2-12 0,-8-3 4 0,8 4 4 0,2-4 0 16,-2-1 0-16,-8 5 0 0,8-10 0 0,0 6 0 0,-8 4 0 16,10-4 4-16,-10-1-8 0,0 0 4 0,0 6 4 0,0-1 0 15,0 0-4-15,0 5-4 0,8-5 0 0,-8 5 4 0,0 5 0 0,0 0-4 16,0 0 4-16,-8 5 8 0,8-1-8 0,0 5 8 0,0 0-8 15,0 1 4-15,0 0 0 0,0 8-4 0,0-4 0 0,0 1 4 16,0 4-4-16,0-5 4 0,0 5-4 0,0-5 4 0,0 6-4 16,0-7 0-16,0 1 0 0,8 0 0 0,-8-3-4 0,0-3 0 15,0-3-8-15,8 5 0 0,-8-11-12 0,9 5-16 0,-9-3-12 0,8-6-12 16,-8 0-4-16,9 0-12 0,0 0-4 0,-9-6-32 0,8-3-44 16,-8-1-8-16,8 1 28 0,-8-1 32 0</inkml:trace>
          <inkml:trace contextRef="#ctx0" brushRef="#br0" timeOffset="36701.0963">6635-2129 43 0,'0'-10'104'0,"9"5"-12"0,-9-4-8 16,0 4-20-16,0-4-8 0,0 4-4 0,9 0 0 0,-9 0-4 15,0 0-4-15,0 1-4 0,0-6 0 0,8 10 0 0,-8-5-4 0,0 1 0 16,0 4 0-16,8-6 4 0,-8 6 0 0,10 0 4 0,-10 0 0 15,0 6 0-15,0-6-4 0,0 9-4 0,8-5 4 0,-8 6 4 16,0 5-8-16,0-1-4 0,0 0-4 0,0 6-4 0,0-1-4 0,0 0-4 16,0 1 0-16,0 8-4 0,0-4 0 0,0-1-4 15,0 6 0-15,0-4-4 0,0 4 0 0,0-1 0 0,0 1 0 0,0-5 0 16,0 0 0-16,0 0-4 0,0 0 0 0,8-5 0 0,-8 5 0 16,8-5 0-16,-8-4 0 0,10-1 0 0,-10 0 0 0,8-4 0 15,0-5 0-15,1 3 0 0,-1-1-4 0,0-7 4 0,2-7-4 0,-2 7 0 16,0-4 0-16,-8-5 0 0,8 4 0 0,2-5 0 15,-2 1 4-15,0 0 0 0,1-1-4 0,-9 0 0 0,9-4-12 0,-1 4 16 16,-8 1 4-16,9-1 0 0,-9 1-4 0,8 3 0 0,-8-3 0 16,0 5 0-16,0-2 4 0,0 2-4 0,0-1 0 0,0 5 0 15,8-5 0-15,-8 5 4 0,0 0-4 0,0 0 0 0,0 0 0 0,9 0 0 16,-9 5 4-16,0 0 4 0,9-1-4 0,-9 2-4 0,0-2 4 16,8 1 0-16,-8 5 0 0,8-6-4 0,-8 6 4 0,10-1 0 15,-10 1-4-15,0-1 8 0,0 6-4 0,8-5 0 0,-8 4 0 16,0-5 4-16,0 6-4 0,0-2-4 0,0-2 0 0,0 3 4 15,0-4-4-15,0 4 0 0,0-4 0 0,0 0 0 0,0 0 0 0,0-1-4 16,0-5-4-16,0 6-12 0,0-5-8 0,0-1-16 16,0 2-12-16,0-6-12 0,0 0-12 0,0 0-20 0,0 0-12 15,0 0-16-15,0-6-52 0,0 2-24 0,0-1 32 0,0 0 36 0,0-4 24 16</inkml:trace>
          <inkml:trace contextRef="#ctx0" brushRef="#br0" timeOffset="37460.4656">7181-1841 55 0,'0'-5'112'0,"0"0"-12"0,-8 0-8 16,8 1-24-16,0-2-8 0,0 2 0 0,8 4-8 0,-8-5 0 0,0 5-8 15,0-5 0-15,0 5-4 0,9 0-4 0,-9 0 8 0,8 0 0 16,-8 0 0-16,8 0-4 0,-8 5-4 0,10 0-4 0,-10-1 0 15,8 2 0-15,0 3-4 0,-8-4-4 0,8 4 0 0,2 5-4 0,-10-3 0 16,8 2-4-16,-8 2 0 0,8-1 0 0,-8 5 0 16,9-4-4-16,-9 4 0 0,9-5-20 0,-9 6 20 0,0-1 0 15,0-5 0-15,8 5-4 0,-8 1 0 0,0-6-4 0,0 0 0 0,0 1 0 16,0-5 0-16,0 3-4 0,0-3 0 0,0-5 8 0,0 5-4 16,0-6 0-16,0 2-4 0,0-6 4 0,0 0-4 0,0-6 0 15,0 2 4-15,0-1-4 0,0 0-4 0,0-10 0 0,0 6 4 0,-8-5-4 16,8-1 0-16,0-4 4 0,0 1-4 0,-9-2 0 15,9-4-4-15,-9-5 4 0,9 5 0 0,-8-4 0 0,0-6 0 0,8 5 0 16,-10-4 4-16,2 4 0 0,8-5 0 0,-8 1-4 0,8 4 4 16,-8-5 0-16,8 5 0 0,0 1 0 0,-10-1 0 0,10 5 0 15,0 0 0-15,0 0 0 0,10 5-4 0,-10-1 4 0,0 7 0 0,8-7 0 16,-8 11 0-16,8-6 0 0,-8 5 0 0,8 1 0 16,2-1 0-16,-2 1 0 0,0 4 4 0,1 0-4 0,0 0 0 0,-1 0 0 15,9 5 0-15,-9 0 0 0,0 0 4 0,2 0-8 0,6-5 4 16,-6 10 0-16,6-5-16 0,1 0 20 0,-8 0-4 0,8 5 0 15,-1-5 4-15,2 5 0 0,0-5 0 0,-2 5-4 0,1-5 0 0,0 0-4 16,8 0 4-16,-7 0 0 0,0 0 0 0,-2 5-4 0,9-5 4 16,-7 0 0-16,-2 0 0 0,2-5 0 0,-2 5 0 0,2 0 0 15,-1 0 0-15,0-5 0 0,0 5 0 0,-1 0 0 16,2 0 0-16,-10 0 0 0,10-5-4 0,-10 5 4 0,1 0 4 0,-1 0-4 16,1-5 0-16,-1 5 0 0,1 0-4 0,-1 0 4 0,-8 0 0 0,8 0 0 15,-8 0 0-15,10 0 0 0,-10 0 4 0,0 0-4 16,0 5 4-16,8-5 0 0,-8 5-4 0,0 0 4 0,0-5 0 0,0 5 0 15,0 0 0-15,8-1 0 0,-8 6 4 0,0-5 8 0,0 5 4 16,10-1 4-16,-10 1 0 0,0 4 0 0,8-5 4 0,-8 6 0 16,0-1-4-16,8-4 4 0,-8 4 0 0,0 0-8 0,8 1-4 0,-8-2 0 15,9 3 0-15,-9-2 0 0,0-4-4 0,8 5-8 0,-8-2-16 16,0-2 20-16,0-2-4 0,0 0 4 0,0 1-8 0,9-6 4 16,-9 1-4-16,0 0-4 0,0-1-4 0,0 1-16 0,0-5-12 15,0 6-24-15,0-6-24 0,0 0-20 0,-9 0-28 0,9 0-28 16,-8-6-48-16,8 6-40 0,-9-5 44 0,1 5 32 0,0-4 32 15,-10 4 32-15</inkml:trace>
          <inkml:trace contextRef="#ctx0" brushRef="#br0" timeOffset="37919.238">7557-1741 59 0,'-10'-4'88'16,"10"-2"-8"-16,-8 2-8 0,8-5-24 0,0 3-8 0,0-3 4 0,-8-1 0 15,8 6-8-15,0-6 4 0,0-5-4 0,8 10 4 0,-8-4 0 16,0 0 8-16,8-1-8 0,-8 1 4 0,10-1 4 16,-10 5-8-16,8-5 4 0,0 6-4 0,2-2-4 0,-2 2 0 0,0-1 0 15,-8 1-4-15,17 4 0 0,-9-6-4 0,1 6 0 0,0 0-4 16,-1 0-4-16,0 6-4 0,2-2-4 0,-2 1 4 0,0-1-4 15,0 6-4-15,-8 0-4 0,10-1 4 0,-2 6 0 0,-8-1-4 0,0 0 4 16,8 1 0-16,-8 0-8 0,0 8 0 0,-8-4 0 0,8 1 0 16,-8-1 0-16,-2 5 0 0,2 0 4 0,0-5-4 0,0 6 0 15,-2-2 0-15,-6-4 0 0,7 5 0 0,0-5 0 0,-8 0 0 16,9 0 0-16,-8-4 4 0,6-1-4 0,2-4 0 0,0-1 4 16,-2 1-4-16,10-5-4 0,-8 0 4 0,8-5-16 0,0 0 20 0,0-5-8 15,0 0 4-15,0 1 0 0,0-6 0 0,8 5 4 0,-8-5-4 16,10 1 0-16,-10-1 0 0,8 0 0 0,0 1 0 0,-8-1 0 15,10 6 0-15,-2-1 4 0,0 0 4 0,0 0 0 0,1 1 12 16,-1 4 4-16,-8 4 12 0,9-4 0 0,0 5 4 0,-1 0 0 16,0 4 4-16,2-3-4 0,-2 2-4 0,0 3 4 0,0 3-4 0,2-5-4 15,-2 1-4-15,0 5 0 0,-8-6-4 0,9 1 0 0,-1 0-4 16,1 3-4-16,0-7 4 0,-1 3-4 0,0 0 0 0,-8-4-4 16,8 1 0-16,2-6-4 0,-2 4-4 0,-8-4 8 0,8-4-8 0,2 4 0 15,-2-11 0-15,-8 7 0 0,8-6 0 0,1-4-8 16,-9 5-8-16,8-6-8 0,-8 1-12 0,0-5-16 0,0 4-20 0,0-5-24 15,0 1-24-15,0 0-12 0,0 6-28 0,-8-7-24 0,-1 1-72 16,1 4-8-16,0 1 48 0,-2 3 40 0,2 3 32 0,-10-2 28 16</inkml:trace>
          <inkml:trace contextRef="#ctx0" brushRef="#br0" timeOffset="35773.0156">5723-1578 55 0,'0'0'88'0,"0"0"-8"16,0 5-8-16,0-5-20 0,0-5 0 0,0 5 0 0,0-5-4 15,0 1 0-15,0-1-4 0,9 0-4 0,-9-5 0 0,0 1-24 16,8-2 24-16,-8 3-8 0,9-7 0 0,-1 6-4 0,-8-5 4 0,8-6-8 16,2 6 4-16,-2-5-8 0,0 0 0 0,-8-6-4 0,10 6 0 15,-2-4 0-15,0-2 0 0,0 2 0 0,1-6-4 0,0 4 0 16,-1 2 0-16,-8-6-4 0,9 4 0 0,-1 2 0 0,0-1-4 0,-8 0 0 16,10 5 8-16,-10-1 0 0,8 6 4 0,-8 0 0 15,0-1 0-15,8 6 0 0,-8-1 0 0,0 6-4 0,0-6 0 0,0 5-4 16,0 5 0-16,0-5-4 0,0 5 0 0,0 0 0 0,0 5 0 15,0-5 0-15,0 5 0 0,0 5 0 0,0-6-4 0,0 6 0 16,0-1 0-16,0 1 4 0,0 3-4 0,0 3 0 0,0-2 4 0,0 5-4 16,0 0 0-16,0 1 0 0,0 3 0 0,0 2 0 15,0-2 0-15,0 2 0 0,0 4 0 0,0-6 0 0,0 6 0 0,0-5 0 16,0 0 4-16,0 5-4 0,0-5 0 0,0 0 0 0,0 0 0 16,8-5 0-16,-8 0 0 0,0 0 0 0,10 0 0 0,-10-4-4 15,0-1-8-15,8-4-12 0,-8 4-8 0,8-9-8 0,-8 4-20 16,9-3-12-16,-9-2-12 0,0-4-12 0,9 0-28 0,-9 0-56 15,0-4 0-15,0-2 36 0,0 2 20 0,0-1 32 0</inkml:trace>
        </inkml:traceGroup>
      </inkml:traceGroup>
    </inkml:traceGroup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2:19.9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757BA66-81B9-4DE2-9222-8F532257F5E4}" emma:medium="tactile" emma:mode="ink">
          <msink:context xmlns:msink="http://schemas.microsoft.com/ink/2010/main" type="writingRegion" rotatedBoundingBox="25540,1053 32660,741 32992,8328 25873,8640"/>
        </emma:interpretation>
      </emma:emma>
    </inkml:annotationXML>
    <inkml:traceGroup>
      <inkml:annotationXML>
        <emma:emma xmlns:emma="http://www.w3.org/2003/04/emma" version="1.0">
          <emma:interpretation id="{2343B736-A48E-471C-944C-1703E3A641AA}" emma:medium="tactile" emma:mode="ink">
            <msink:context xmlns:msink="http://schemas.microsoft.com/ink/2010/main" type="paragraph" rotatedBoundingBox="25563,1017 31970,1240 31916,2798 25509,2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E62AEB-6E4C-42E1-925E-86DC55D48F6E}" emma:medium="tactile" emma:mode="ink">
              <msink:context xmlns:msink="http://schemas.microsoft.com/ink/2010/main" type="line" rotatedBoundingBox="25563,1017 31970,1240 31916,2798 25509,2575"/>
            </emma:interpretation>
          </emma:emma>
        </inkml:annotationXML>
        <inkml:traceGroup>
          <inkml:annotationXML>
            <emma:emma xmlns:emma="http://www.w3.org/2003/04/emma" version="1.0">
              <emma:interpretation id="{476589CA-A290-4FCC-B84F-A00D45DE7E63}" emma:medium="tactile" emma:mode="ink">
                <msink:context xmlns:msink="http://schemas.microsoft.com/ink/2010/main" type="inkWord" rotatedBoundingBox="25563,1017 29758,1163 29719,2262 25525,2115"/>
              </emma:interpretation>
            </emma:emma>
          </inkml:annotationXML>
          <inkml:trace contextRef="#ctx0" brushRef="#br0">4 91 39 0,'0'-6'104'0,"0"-3"-4"0,0 1-12 15,0 1-24-15,0-1 0 0,0 0 0 0,13 1-8 0,-13-1-4 16,15 8-4-16,-15-7 4 0,13-1 0 0,0 8-4 0,2-8 0 15,-2 8 0-15,0-7-12 0,0 7 4 0,2 0-8 0,-2 0 4 0,0 0-8 16,15 7-4-16,-15-7-4 0,2 8 0 0,-2 0-4 0,13 7-4 16,-11-8-4-16,-2 9 0 0,0-1 0 0,-13 0-4 15,15 1 4-15,-15 0-4 0,0 5 0 0,0 2-4 0,0 0 0 0,0 1 4 16,-15-1-4-16,2 0 0 0,0 1 0 0,-2-2 4 0,2 8-4 16,-13-8 0-16,11 2 0 0,2-1 0 0,-15 8 0 0,15-8 0 15,-15 1 0-15,15-11 4 0,0 10-4 0,0 0 0 0,-2-8 0 0,2 9 0 16,0-8 4-16,-2-2 0 0,15 1-4 0,0 1 0 0,0 0 0 15,0-3 0-15,0 4 0 0,0-3-20 0,0-5 16 0,15 6 0 16,-2-7-4-16,0 7-8 0,-13-6-20 0,28-3-16 0,-15 2-20 16,0-1-20-16,15 1-16 0,-15-8-40 0,15 0-44 0,-15 0 16 15,15 0 28-15,-2 0 28 0</inkml:trace>
          <inkml:trace contextRef="#ctx0" brushRef="#br0" timeOffset="-4112.6969">-3883-138 15 0,'13'-23'104'0,"-13"8"-8"0,13 0-4 0,-13 0-24 0,15-1 0 16,-15 0-4-16,13 9-4 0,0-9 0 0,2 2 4 0,-2-2-4 16,0 8 4-16,2-8-4 0,11 2 0 0,-13 6-4 0,15-8-4 15,0 1 4-15,-15 8-8 0,15-8-4 0,-2 7-24 0,2 1 24 16,-2-2-12-16,2 2-4 0,0 1-4 0,-2 6-4 0,2-10-4 0,-2 20 0 16,2-10 0-16,0 6 0 0,-15 1-8 0,15 2 0 15,-15 6 0-15,13 0 0 0,-11 1 4 0,-2 6 0 0,0 0 4 0,2-6 0 16,-15 8 0-16,13-1 4 0,-13 1-8 0,0 5 0 0,0-6 0 15,0-1-4-15,0 2 0 0,-13-2-4 0,-2 1 0 0,2 0 0 16,0-7-4-16,-2 7-4 0,-11-9-8 0,13 2-8 0,-2 0-16 0,-11-1-8 16,-2-8-28-16,15 9-20 0,-2-9-20 0,-11 1-20 15,11-8-24-15,2 0-60 0,0 0-8 0,0 0 48 0,-2 0 36 0,15 0 24 16</inkml:trace>
          <inkml:trace contextRef="#ctx0" brushRef="#br0" timeOffset="-4367.0211">-3788-92 63 0,'0'-8'108'0,"0"0"-4"0,0 8-8 0,0 0-24 0,0 0 0 16,0-6-4-16,0 6 4 0,0 0 8 0,13 0-4 0,-13 6-4 15,15-6 0-15,-15 8 0 0,0 7 0 0,13-6-4 0,-13 5 0 16,13 2-4-16,-13-2-8 0,13 9 0 0,-13 1-8 0,15-1-4 0,-15 0-4 16,0 7-8-16,13-7-12 0,-13 7-4 0,0 2 0 15,13-2-8-15,-13 1 4 0,0-1 0 0,0 0-4 0,0-7-4 0,0 9-4 16,0-10 4-16,15 9-4 0,-15-8-4 0,0-1 4 0,0-6-8 15,0 7-8-15,13-7-12 0,-13-2-4 0,0 2-12 0,0-9-4 16,0 1-8-16,0-1-4 0,0-7-12 0,0 8-12 0,0-8-8 0,0-8-8 16,0 8 0-16,-13-7-4 0,13-1-24 0,-15-7-28 0,15 7-20 15,-13-6 28-15,0-8 24 0,-2 5 32 0</inkml:trace>
        </inkml:traceGroup>
        <inkml:traceGroup>
          <inkml:annotationXML>
            <emma:emma xmlns:emma="http://www.w3.org/2003/04/emma" version="1.0">
              <emma:interpretation id="{A98E6735-8A9B-45FA-B846-2FB57F4216E0}" emma:medium="tactile" emma:mode="ink">
                <msink:context xmlns:msink="http://schemas.microsoft.com/ink/2010/main" type="inkWord" rotatedBoundingBox="26321,1928 27677,1976 27653,2650 26298,2603"/>
              </emma:interpretation>
            </emma:emma>
          </inkml:annotationXML>
          <inkml:trace contextRef="#ctx0" brushRef="#br0" timeOffset="-3116.8085">-3026 581 3 0,'0'0'84'0,"0"-8"-8"16,0 0-12-16,0 8-28 0,0-8-4 0,0 8-4 0,0 0-4 15,0 0-8-15,0 0 4 0,0 0-4 0,-13 0-4 0,26 0 0 16,-13 0-4-16,0 0 0 0,0 0-4 0,0 0 0 0,0 0 0 0,-13 0 0 15,13 0-4-15,0 0 0 0,0 0 4 0,0 0 0 16,-15 0 8-16,15 0-4 0,0 0 8 0,0 0 0 0,0 0 4 16,0 0 0-16,-13 0 8 0,13 0 4 0,0 0 4 0,0 0-4 0,0 8 4 15,0-8 0-15,0 0 4 0,0 0 4 0,0 0 4 0,0 0-4 16,0-8 0-16,0 8-4 0,0 8 0 0,13-8 0 0,-13 0-4 16,0 0 4-16,0-8-4 0,15 8 4 0,-15 0 0 0,13 0-4 0,-13-7 4 15,13 7-4-15,-13 0 0 0,13 0 0 0,2 0 0 16,-15 0-4-16,13 0-4 0,-13 0 4 0,13-8-4 0,2 8-4 0,-15 8 0 15,13-8-4-15,0 7-4 0,-13 1 0 0,15 0 0 0,-2 0-4 16,-13-1-4-16,13 2 0 0,-13 5 0 0,13-6-4 0,-13 6 0 16,0 2 0-16,0 6 0 0,0-5-4 0,0 6 4 0,0-8-4 0,0 8 0 15,0 0 0-15,-13 1 0 0,0-2 0 0,13 1-4 0,-13 0 0 16,-2 0 0-16,2 0 4 0,-15 7 0 0,15-7 0 0,0 0-4 16,-2-8 0-16,-11 8 0 0,13-7 4 0,-2-2 0 0,2-5 0 15,0 5 0-15,-2-6-4 0,2 0-4 0,13-8 4 0,-13 0 0 16,13 0 0-16,0 0 0 0,-15-8 0 0,15 0 0 0,15 2 4 0,-15-2 0 15,0-8-4-15,0 9-4 0,13-9 8 0,0 9-4 0,-13-9 4 16,15 1 0-16,-2 7 0 0,0-7 0 0,2 0 0 0,-15 7 0 16,13 0 0-16,0 1 0 0,0 7 4 0,2-8 0 0,-15 8 0 15,13 0 0-15,0 0-4 0,2 8 4 0,-15-8-20 0,13 15 32 16,-13-7 0-16,13-1-4 0,-13 9 4 0,15-9-8 0,-15 9 0 16,13-2 8-16,-13-5 0 0,13 5-4 0,-13 2 4 0,13 0-8 15,-13-2 4-15,15 2 0 0,-2-9-4 0,-13 2-4 0,13 5 0 0,-13-6 0 16,15 0 0-16,-2-8 4 0,-13 6-4 0,13-6 0 0,2 0-4 15,-15 0-4-15,13-6 0 0,-1-2-12 0,-12 0 0 0,13 1-12 16,3-9-12-16,-16 9-12 0,12-15-20 0,1 5-12 0,-13 3-8 16,16-9-24-16,-4 0-12 0,-12 0-16 0,0-8-24 0,13 8-48 0,-13 0-8 15,16-7 44-15,-16 7 28 0,0 0 32 0</inkml:trace>
          <inkml:trace contextRef="#ctx0" brushRef="#br0" timeOffset="-2635.1825">-2252 489 67 0,'0'7'164'0,"0"2"-12"16,-13-2-8-16,13 0-24 0,0 1 0 0,0 0 4 0,13-1 0 0,-13 1-4 16,0-8-4-16,13 7-8 0,2-7-12 0,-2 8-8 0,0-8-8 15,2 0-12-15,-2 8-8 0,13-8-12 0,-11 8-8 16,11-8-12-16,2 7-4 0,-15-7-4 0,15 0-4 0,-2 0-8 0,2 0-8 15,0 9-8-15,-2-9-20 0,2 0-24 0,-2 0-28 0,2 0-32 16,-15 0-40-16,15 0-56 0,-15 0-92 0,2 0 28 0,-15-9 48 16,13 18 24-16,-13-9 56 0,0 0 28 0</inkml:trace>
        </inkml:traceGroup>
        <inkml:traceGroup>
          <inkml:annotationXML>
            <emma:emma xmlns:emma="http://www.w3.org/2003/04/emma" version="1.0">
              <emma:interpretation id="{9BECA1D1-E5D7-4BC2-B711-81211D77DFFB}" emma:medium="tactile" emma:mode="ink">
                <msink:context xmlns:msink="http://schemas.microsoft.com/ink/2010/main" type="inkWord" rotatedBoundingBox="27269,1159 29273,1229 29231,2414 27228,2344"/>
              </emma:interpretation>
              <emma:one-of disjunction-type="recognition" id="oneOf0">
                <emma:interpretation id="interp0" emma:lang="" emma:confidence="0">
                  <emma:literal>Znuż</emma:literal>
                </emma:interpretation>
                <emma:interpretation id="interp1" emma:lang="" emma:confidence="0">
                  <emma:literal>Zanz</emma:literal>
                </emma:interpretation>
                <emma:interpretation id="interp2" emma:lang="" emma:confidence="0">
                  <emma:literal>mi?</emma:literal>
                </emma:interpretation>
                <emma:interpretation id="interp3" emma:lang="" emma:confidence="0">
                  <emma:literal>Zeni?</emma:literal>
                </emma:interpretation>
                <emma:interpretation id="interp4" emma:lang="" emma:confidence="0">
                  <emma:literal>Zan?</emma:literal>
                </emma:interpretation>
              </emma:one-of>
            </emma:emma>
          </inkml:annotationXML>
          <inkml:trace contextRef="#ctx0" brushRef="#br0" timeOffset="-2834.8835">-2183 167 39 0,'0'0'144'0,"0"0"-12"0,0 9-4 0,0-9-28 16,0 7 0-16,0-7 4 0,0 7 0 0,0-7-4 0,13 9 0 0,-13-9-4 15,0 7-4-15,0-7 0 0,13 8-8 0,-13-8-4 0,13 7-4 16,2-7-4-16,-2 8-8 0,0 0-4 0,2-8-12 0,-2 7-8 16,0 1-4-16,15 0-8 0,-15-8-8 0,15 7-4 0,-2 1-4 0,-11 1 0 15,11-9-12-15,2 6-16 0,-15 1-12 0,15-7-28 16,-2 9-32-16,-11-9-28 0,-2 7-36 0,0-7-32 0,2 0-64 0,-15 0-40 16,13 7 48-16,-13-7 28 0,0 0 60 0,-13 9 32 0</inkml:trace>
          <inkml:trace contextRef="#ctx0" brushRef="#br0" timeOffset="-501.6585">-634 76 15 0,'-13'-8'88'16,"-2"1"-12"-16,15-1-4 0,-13 0-24 0,0 1-4 0,-2-8 4 0,2-1-4 16,0 9-4-16,-2-9 0 0,2 0-4 0,0 2 0 0,0-2-4 15,-2-7 0-15,2 16 0 0,13-9 0 0,-13 1 4 0,-2 0-4 16,15 7 0-16,0-7 0 0,0 7-4 0,-13 1 4 0,13-8-4 16,0 7-4-16,0 1-16 0,0 7 24 0,0-9-4 0,13 2-8 15,-13 1 0-15,0 6 8 0,15-10-4 0,-15 3-4 0,13 7 8 0,-13-7-8 16,0 7 0-16,13 0-4 0,2 0 0 0,-15-9 0 0,13 9 0 15,0 0-4-15,0 0 0 0,-13 0 0 0,15 9-4 0,-2-9-4 16,0 7 4-16,2 0-4 0,-2 3 0 0,0-4 0 0,15 1-4 16,-15 2 4-16,0-2 0 0,2 8 0 0,11-7-4 0,-11 7 0 15,-2 0 0-15,15 1 0 0,-15 0 0 0,0-10 0 0,15 10 0 0,-15-9 4 16,0 9-4-16,2-9 0 0,11 2 0 0,-26-2 0 0,15-7 0 16,-2 6 4-16,0-6-4 0,0 8 0 0,-13-16 0 0,15 8 0 15,-2 0 0-15,-13-6 0 0,13-1 0 0,-13-2 4 0,0 2-8 16,0-9 4-16,0 9 0 0,0-1 0 0,15 0 0 0,-15 2 0 15,0-10 0-15,0 8 0 0,0 0 0 0,0 0 0 0,0 1 0 16,-15 7 0-16,15 0 0 0,0-8 0 0,-13 8 0 0,13 8 0 0,0-8 0 16,-13 7 0-16,-2 1 0 0,15 8 0 0,-13-9 0 0,0 8 0 15,0 8 0-15,-2 0 0 0,2-1 4 0,0 2 4 0,-2 7 0 16,2-1 8-16,0 10 0 0,-2-11 0 0,2 10 4 0,0-2-4 16,0 10 4-16,-2-9 0 0,15 0-4 0,-13 7 4 0,0-5-4 15,13 5-4-15,-15-5-4 0,15 4 0 0,0-6 0 0,0 0-4 0,-13 1 4 16,13-2-4-16,0-5 0 0,0-2 0 0,0 1-4 15,13-1 0-15,-13-7 0 0,0 0-8 0,0-1-12 0,0-5-8 0,0-3-12 16,0 2-16-16,0-8-12 0,0-1-24 0,0-7-16 0,0-7-20 16,0 7-16-16,-13-15-48 0,0 6-28 0,-2-5 48 0,2-9 24 15,13 7 32-15</inkml:trace>
          <inkml:trace contextRef="#ctx0" brushRef="#br0" timeOffset="-327.1239">-811 483 99 0,'0'-11'112'0,"0"11"-4"0,13 0-4 0,-13 11-20 16,0-11 0-16,0 0 0 0,15 0-8 0,-15 0 0 0,13 0-8 0,-13 0-12 16,13 0 0-16,0 0-8 0,2 0-8 0,11 0-8 0,-11 0-4 15,11 0-4-15,2-11-4 0,-15 11-8 0,28 0 0 0,-13-6-4 16,-2 6-8-16,2-7-16 0,13 7-16 0,-15-9-12 0,15 2-20 16,-13 7-20-16,-2-7-16 0,15-1-36 0,-13 0-64 0,0 0 16 15,-3 1 32-15,4 0 28 0</inkml:trace>
        </inkml:traceGroup>
        <inkml:traceGroup>
          <inkml:annotationXML>
            <emma:emma xmlns:emma="http://www.w3.org/2003/04/emma" version="1.0">
              <emma:interpretation id="{12E139FF-5F80-4239-A55E-062E5BF14895}" emma:medium="tactile" emma:mode="ink">
                <msink:context xmlns:msink="http://schemas.microsoft.com/ink/2010/main" type="inkWord" rotatedBoundingBox="30167,1542 31958,1604 31930,2401 30140,2339"/>
              </emma:interpretation>
            </emma:emma>
          </inkml:annotationXML>
          <inkml:trace contextRef="#ctx0" brushRef="#br0" timeOffset="1129.0915">2138 275 71 0,'0'-15'92'0,"0"7"-4"0,0 0-4 0,0-7-28 16,0 7 0-16,0 1 0 0,0-8 0 0,15 6 4 0,-2 2 0 0,0 0-4 15,2-2 4-15,-2 1 8 0,0 2 0 0,15-3-8 0,-15 9-4 16,15-7 4-16,-3 7-4 0,-9-7-4 0,9 7-4 0,4 0-8 15,-17 0-8-15,16 7-8 0,-15-7 4 0,15 7-12 0,-15 2-4 0,0-3 0 16,0 2 0-16,-13 1-4 0,15 5 4 0,-15-5-4 0,0 6 0 16,0-8-4-16,-15 9 0 0,2-1 0 0,13 8-4 0,-26-14 4 15,26 13 0-15,-28-8-4 0,15 2 4 0,-2 0 4 0,-10-2 0 16,9 2 0-16,3 0 4 0,1-2 4 0,-1 2 0 0,-3-1 4 16,4-8 0-16,-1 9 0 0,13-10 8 0,-15 5-4 0,15 2 4 15,0-4-8-15,0-2 4 0,0 0 0 0,0 1 0 0,0 0 0 16,0-1 0-16,15 1 0 0,-15-1-8 0,13 1 0 0,-13-8 0 0,12 8-4 15,4 0 0-15,-3-8-4 0,-13 7-8 0,12-7 0 0,1 0-4 16,3 0-20-16,-4 0-16 0,16 0-28 0,-28 0-24 0,13 0-36 16,0 0-32-16,2 0-44 0,-2 0-88 0,-13 0 28 0,13-7 48 0,-13-1 40 15,13 8 36-15,-13-8 28 0</inkml:trace>
          <inkml:trace contextRef="#ctx0" brushRef="#br0" timeOffset="798.4571">861 550 79 0,'0'-8'120'0,"0"8"-8"0,-13-7-12 0,13-1-16 0,0 8-8 16,-15-8 0-16,15 1 0 0,0 7-4 0,-13-7-8 0,13-2-4 15,0 2-4-15,0 7-8 0,0 0-8 0,0-6-8 0,0 6-4 16,-13 0-4-16,13 0-4 0,0 0 0 0,0 6-4 0,-13-6 0 16,13 7 0-16,0 2-24 0,-15-2 20 0,2 0 0 0,13 9-4 15,-13-9 0-15,13 1 0 0,-15 7-4 0,15 1 0 0,-13 0 0 0,13-2 0 16,0 1 0-16,-13 1-4 0,13 0 4 0,0-3-4 0,13 4 0 15,-13-3 0-15,0 2 0 0,13 0 0 0,2-1 0 0,-2 0 4 16,0-7-8-16,2 7 4 0,-2-6 0 0,0-3 0 0,15 2 0 16,-15 0-4-16,15-8 4 0,-2 7-4 0,-11-7 4 0,11 0-4 15,-13 0 8-15,15-7-4 0,-15-1 0 0,15 0-4 0,-16 2 4 0,4-3 0 16,-3-6 0-16,12 7 0 0,-25-7 0 0,16 7 0 0,-4-7 0 16,1 0 4-16,-13-1-4 0,15 9 4 0,-15-10 0 0,13 11-4 15,-13-10 4-15,0 9-4 0,13-2 0 0,-13 2 0 0,0 0 0 0,0-1 4 16,0 0 0-16,0 8 0 0,0 0 0 0,0 0-4 15,0-6 4-15,0 6 0 0,0 0-4 0,0 0 4 0,0 0 4 0,0 0-4 16,0 6 0-16,0-6 0 0,0 8 0 0,0-8 4 0,0 8-4 16,0-1 0-16,0 0 0 0,0-7 0 0,0 16-4 0,0-7 0 15,15-2 0-15,-15-1 0 0,0 11 0 0,0-10 0 0,0 9 4 0,0-9-4 16,13 1 4-16,-13 7-4 0,0-7 4 0,0 1-4 16,13-3 0-16,-13 2 0 0,13-1 0 0,-13 1 0 0,0-8 0 0,15 9 0 15,-15-9 0-15,13 6 0 0,0-6 0 0,-13 0 0 0,15 0 0 16,-2 0 0-16,0 0 0 0,-13 0 0 0,15-6 0 0,-2-3 4 15,0 9-4-15,0-8 4 0,2-7-4 0,-2 9 4 0,-13-3-4 0,13 1 4 16,2 1-4-16,-2-9 4 0,0 9 0 0,-13-9-4 0,15 9 0 16,-15-10 4-16,13 11 0 0,0-1 0 0,-13-2 0 0,13-7-4 15,-13 16 4-15,0-7 0 0,15 0 0 0,-15 7-4 0,0 0 4 16,0-8-4-16,0 8 4 0,0 0-4 0,0 0 4 0,0 0 4 16,0 0 0-16,0 8 0 0,0-8-4 0,0 7 4 0,0 0 0 15,0 2-4-15,0-2 0 0,0 2 0 0,0-2 0 0,0-1-20 16,0 2 28-16,0 8-8 0,0-9 0 0,0 9 4 0,0 0-4 15,0-9-4-15,0 1 4 0,0 7-4 0,13-7 4 0,-13-1-4 0,0 1 0 16,0 1 4-16,13-3 0 0,-13 2 0 0,15-8-4 0,-15 8 0 16,13-8 0-16,-13 0 4 0,13 0-4 0,2 0 4 0,-2 0 0 15,-13-8-4-15,13 8 0 0,0-8 0 0,2 2 0 0,-2-3 0 16,-13 1 0-16,13 1 0 0,2-7 4 0,-2 5-4 0,0 1 0 16,2-7 0-16,-15 7 4 0,13-8 4 0,0 2 4 0,2 5 0 0,-15 1 4 15,13 2 0-15,0-1 0 0,0-2 0 0,-13 2 0 0,15-2 4 16,-15 9 0-16,13-7 4 0,-13 7-4 0,13 0-4 0,-13 0 4 15,15 0 0-15,-15 7 0 0,0-7-4 0,0 9 0 0,0-2 0 0,0 9-4 16,0-10 0-16,0 11-4 0,0-10-4 0,0 9 0 0,0-1 0 16,0 0 4-16,0 2-4 0,0-3-4 0,0 1 4 0,-15 0-8 15,15 1 0-15,0-2-8 0,0-5-4 0,0 5-20 0,0 1-28 16,0-7-24-16,0 1-8 0,0-2-16 0,0 0-20 0,0-7-16 16,15 9-20-16,-15-9-44 0,13-9-28 0,-13 9 36 0,13-7 40 15,2 0 32-15,-2-10 24 0</inkml:trace>
        </inkml:traceGroup>
      </inkml:traceGroup>
    </inkml:traceGroup>
    <inkml:traceGroup>
      <inkml:annotationXML>
        <emma:emma xmlns:emma="http://www.w3.org/2003/04/emma" version="1.0">
          <emma:interpretation id="{E748C84C-56D9-484D-8A35-A2600AF5E6FB}" emma:medium="tactile" emma:mode="ink">
            <msink:context xmlns:msink="http://schemas.microsoft.com/ink/2010/main" type="paragraph" rotatedBoundingBox="26071,3322 29921,3153 29971,4296 26121,4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BD7117-5D02-4AC5-858C-E61ACAD78672}" emma:medium="tactile" emma:mode="ink">
              <msink:context xmlns:msink="http://schemas.microsoft.com/ink/2010/main" type="line" rotatedBoundingBox="26071,3322 29921,3153 29971,4296 26121,4464"/>
            </emma:interpretation>
          </emma:emma>
        </inkml:annotationXML>
        <inkml:traceGroup>
          <inkml:annotationXML>
            <emma:emma xmlns:emma="http://www.w3.org/2003/04/emma" version="1.0">
              <emma:interpretation id="{11EF9E52-7982-4C78-A171-3E768C39DA93}" emma:medium="tactile" emma:mode="ink">
                <msink:context xmlns:msink="http://schemas.microsoft.com/ink/2010/main" type="inkWord" rotatedBoundingBox="27103,3514 29444,3411 29473,4093 27133,419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5215.0775">-2323 2247 51 0,'0'5'116'16,"8"-5"0"-16,-8 0-4 0,9 0-20 0,-1 0 0 0,-8 6-4 0,9-6-4 15,0 0-4-15,-1 0 0 0,0 0-12 0,0 0-4 0,10 0-12 16,-10 0-8-16,2 0-8 0,6 0-12 0,1 0 0 0,-8 0-8 15,8 0 0-15,-1 0-4 0,2 0-4 0,0 0 0 0,-2 0-12 16,1 0-8-16,0 0-16 0,0 0-16 0,-9 0-16 0,10 0-20 16,-2 0-16-16,-6 0-16 0,6 0-60 0,-7 0-32 0,-1 0 36 15,-8 0 32-15,9 0 20 0</inkml:trace>
          <inkml:trace contextRef="#ctx0" brushRef="#br0" timeOffset="145353.8419">-2212 2439 7 0,'0'5'132'0,"0"0"-4"0,0 0-8 0,0 0-16 15,0-5 4-15,0 4 0 0,0-4 0 0,8 0-4 0,-8 5-4 16,9-5-4-16,-9 0 0 0,8 0-12 0,1 0 0 0,-1 0-12 16,1 0 0-16,7 0-12 0,-6 0-8 0,6 0-12 0,2 0-8 0,-2 0-4 15,-7 0-8-15,8-5-4 0,0 5-4 0,1-4 0 16,-2 4-4-16,2-5-16 0,-2 5-20 0,1 0-20 0,9-5-24 15,-18 5-28-15,10 0-24 0,-2-5-28 0,2 5-48 0,-10 0-76 0,9 0 44 16,-9 0 40-16,2 5 40 0,-10 0 8 0</inkml:trace>
          <inkml:trace contextRef="#ctx0" brushRef="#br0" timeOffset="147805.9353">-1019 2061 11 0,'0'-10'100'16,"0"5"-12"-16,0-5-4 0,-8 6-24 0,8-2-4 0,0-3 0 16,0 5 0-16,-8-1 4 0,8 5 0 0,0-5 0 0,0 0 0 0,0 5-4 15,0-5-12-15,-10 5 0 0,10 0-4 0,0-5-4 0,0 5-4 16,0 0 0-16,0 0 4 0,0 5-4 0,0-5 0 0,0 5-4 15,0 0 0-15,10 0-4 0,-10 4-4 0,0 0 0 0,0 1-4 16,0 0-4-16,8 5-4 0,-8-2 0 0,0 7 0 0,8-1 0 16,-8 1-4-16,0 3 0 0,0 0 4 0,8 2-8 0,-8-1 4 15,0 6 0-15,0-2-4 0,0 1 0 0,0-1 0 0,0 1 0 0,0 0 0 16,0 0 0-16,0-5 0 0,0-1 0 0,0 0 0 0,0-2 0 16,0-2 0-16,0-4 0 0,0-1 0 0,0 0 0 0,0-4-4 15,0-6 4-15,0 1 0 0,0 0 0 0,0-5-4 0,0 0 4 0,0-5-4 16,0 0 0-16,0 1 0 0,0-6 4 0,0 0-4 15,0 1 4-15,10 0-4 0,-10-6 4 0,8 1 0 0,-8-1 0 0,8-4-4 16,-8 4 4-16,9-3 0 0,-1 3 0 0,1 1 0 0,0-1 0 16,-1 1 0-16,0-1 0 0,0 1 0 0,2 5 0 0,-2-2 0 15,0 2 0-15,2 4 0 0,-2-4 0 0,0 9 0 0,1-5 0 0,-1 5 0 16,1 0 0-16,-1 0 0 0,1 5 0 0,-1 0 0 0,0-1 0 16,2 6 4-16,-2-1-4 0,0 1 0 0,2-1-4 0,-2 1 4 15,0 5 0-15,0-1 0 0,-8 1 0 0,9-1 0 0,-1 1 0 16,-8-1 0-16,0 0 0 0,9 6 0 0,-9-6 4 0,-9 0 0 15,9-1-4-15,-8 3 4 0,-1-2-4 0,1 1 0 0,0-6 0 16,0 6 0-16,-10-5 0 0,0-1 0 0,10 0 4 0,-9-4-8 16,0 0 4-16,0 0 0 0,1-5 0 0,6 5-4 0,-6-5 0 0,-2-5 0 15,10 5-16-15,0-10 16 0,-1 5 0 0,0-4-8 0,1 0 0 16,8-1 0-16,-9 0-12 0,9-4-4 0,0-1-8 0,0 6-12 16,0-5-8-16,0-1-12 0,0 1-8 0,0 4-8 0,0-6-8 0,9 3-44 15,-9 3-36-15,8 1 8 0,1 0 32 0,-9-1 32 16</inkml:trace>
          <inkml:trace contextRef="#ctx0" brushRef="#br0" timeOffset="148003.3503">-388 2348 91 0,'0'0'132'0,"0"0"-8"15,0-5-4-15,0 5-24 0,0 0 0 0,0 0-4 0,0 0-4 16,0 0-12-16,0 0-12 0,0 0-8 0,0 0-12 0,0 0-8 15,0 0-4-15,0-5-12 0,0 5-4 0,0 0-4 0,0 0-4 16,0 5-12-16,0-5-4 0,-9-5-12 0,9 5-16 0,9 0-20 0,-9 0-16 16,0 0-20-16,0-4-8 0,9-1-44 0,-9 5-48 0,8-5 24 15,-8 5 28-15,8-5 28 0</inkml:trace>
          <inkml:trace contextRef="#ctx0" brushRef="#br0" timeOffset="148253.8068">4 2046 3 0,'0'-5'136'0,"0"0"-8"15,0 5-8-15,0-4-24 0,0 4-8 0,0-6-4 0,0 6 0 16,0 0-4-16,0 0-4 0,0-4-8 0,0 8-8 0,0-4-20 16,0 6 16-16,0-2-8 0,0 1-8 0,0 0-8 0,9 3-8 0,-9-1 0 15,0 2-4-15,0 5-4 0,0-4-4 0,0 5 0 0,0-1-4 16,0 5 0-16,0 0-4 0,0-1 0 0,0 2-4 0,0 0-4 15,0 3 0-15,0-4-8 0,0 6-8 0,0-2-8 0,0 2-8 0,0-7-8 16,0 6-8-16,0 1-8 0,0-6-8 0,0 0-8 16,0 1-4-16,0-2-4 0,0-3-8 0,0-7-36 0,9 8-32 0,-9-11 0 15,0 0 32-15,8-1 20 0</inkml:trace>
        </inkml:traceGroup>
        <inkml:traceGroup>
          <inkml:annotationXML>
            <emma:emma xmlns:emma="http://www.w3.org/2003/04/emma" version="1.0">
              <emma:interpretation id="{078DD4B8-15BF-4C62-AFD5-514211527962}" emma:medium="tactile" emma:mode="ink">
                <msink:context xmlns:msink="http://schemas.microsoft.com/ink/2010/main" type="inkWord" rotatedBoundingBox="26071,3322 29921,3153 29971,4296 26121,4464"/>
              </emma:interpretation>
            </emma:emma>
          </inkml:annotationXML>
          <inkml:trace contextRef="#ctx0" brushRef="#br0" timeOffset="148744.4731">141 2209 71 0,'0'0'136'0,"0"5"-4"0,0-5-4 0,0 0-20 0,0-5 4 16,0 10-8-16,8-5-4 0,-8 0-4 0,0 0-8 0,9 0-4 0,-1 0-4 15,0 0-4-15,2 0-8 0,-2 0-8 0,0 0-4 0,2 0-8 16,6 0-4-16,1 0-12 0,0 5-4 0,0-10-8 0,1 5 0 15,-2 0-8-15,2-5-8 0,7 5-12 0,-8-5-20 0,0 0-20 16,-1 5-20-16,2-5-20 0,0 5-48 0,-2-4-36 0,1 4-84 0,-8-5 8 16,-1 5 36-16,1-6 44 0,-9 12 28 0,8-6 28 15</inkml:trace>
          <inkml:trace contextRef="#ctx0" brushRef="#br0" timeOffset="148543.0093">380 1858 75 0,'0'-9'108'0,"0"0"-4"15,0-1-12-15,8 5-24 0,-8-5-4 0,0 7 0 0,0 3 0 0,0 0-4 16,0-6 0-16,0 6 0 0,8 6 4 0,-8-6-12 0,0 3 4 16,0 7 0-16,8-5 4 0,-8 5 0 0,0 4-4 0,10-5 4 15,-10 11 0-15,0-6-4 0,0 6 0 0,0-1-4 0,0 0 0 16,0 4-4-16,8 2-4 0,-8 4-4 0,0-7-8 0,0 8-8 15,0-1 0-15,-8 0-8 0,8 0-4 0,0-1 4 0,8 1-4 16,-8 1-8-16,0-2 4 0,0 1-4 0,8-1 0 0,-8-4-4 0,10 0 0 16,-10 0 0-16,0 0-8 0,8-4-8 0,-8-2-4 0,8-3-12 15,-8 4-8-15,9-9-12 0,-9 4-12 0,0-4-12 0,0-7-8 16,0 4-16-16,8-3-12 0,-8-4-12 0,0 0-12 0,-8 0-36 16,8-4-40-16,0-3 16 0,-9-1 36 0,9-2 32 0,-8 1 24 15</inkml:trace>
          <inkml:trace contextRef="#ctx0" brushRef="#br0" timeOffset="144406.3617">-3354 2099 23 0,'0'-15'92'0,"0"5"-4"0,0 1-12 16,0-5-24-16,0 4-4 0,0 1-4 0,0-1-4 0,0 1-4 16,0-1 0-16,0 0 0 0,8 0-4 0,-8 5 0 0,0-4-4 0,0-1 0 15,8 1 4-15,0-1-4 0,-8 6 0 0,10-6 0 0,-2 1 0 16,0-1-4-16,1 0 0 0,-1 5-4 0,1-4 4 0,8 4 0 16,-9-4 0-16,0 3-8 0,10 1 4 0,0 1-4 0,-10-1-4 0,9 5 0 15,-9-5 0-15,0 5 0 0,10 0-4 0,-10 0 0 0,0 0-4 16,2 5 0-16,6 0 0 0,-7-1 0 0,-9 7 0 0,9-7-4 15,-1 6 4-15,1-5-4 0,-9 4 0 0,8 1 0 0,-8 0 0 16,0-1-4-16,0 5 4 0,0-4 0 0,0-1 4 0,0 1 0 16,0 4-4-16,0-4 0 0,-8 0-4 0,8 0 0 0,-9-1-4 15,9-5-16-15,-8 6-8 0,-1 0-8 0,9-5-16 0,-9 5-12 0,9-6-12 16,-8 1-4-16,0 5-52 0,8-6-48 0,-10 1 24 0,2 0 36 16,8 0 20-16</inkml:trace>
          <inkml:trace contextRef="#ctx0" brushRef="#br0" timeOffset="144149.0513">-3253 2046 67 0,'0'-5'96'0,"0"-4"-8"0,0 3-4 0,0 2-20 0,0-1 0 16,0 1-4-16,0-1 4 0,0 5-4 0,0-5 0 0,0 0 0 15,0 5 0-15,0-5-4 0,0 5 0 0,0 0-12 0,0-5 0 0,0 5 0 16,0 0-8-16,0 0-4 0,0 0 0 0,0 0-4 0,0 0-4 16,0 5 8-16,0 0-4 0,0 0 0 0,0 0 0 0,0 4-4 15,0-4 4-15,0 5-4 0,0 4 0 0,0-6 0 0,0 12-4 16,0-5-4-16,0 5 0 0,0-1 0 0,0 4-4 0,0-3 0 16,0 3-4-16,0 2-4 0,0-2 4 0,0 2-4 0,0-2 0 0,0 2 0 15,0 3 0-15,0-8-4 0,0 3 0 0,0 2 0 16,0-6 0-16,0 0 0 0,0 0 0 0,0-5-4 0,0 1 0 0,0-1-4 15,0-4-4-15,0-1-4 0,0 1-8 0,0-2 4 0,0-1-12 16,0-3-12-16,0-4-4 0,0 0 0 0,0 0-8 0,0 0-8 16,0-4 0-16,0-3-8 0,-8 4 0 0,8-2 4 0,0-5-4 0,0 6 4 15,0-6 4-15,-8-6 0 0,8 8 0 0,0-7-12 16,-9 6-20-16,9-10-16 0,-9 4-12 0,1-4 8 0</inkml:trace>
          <inkml:trace contextRef="#ctx0" brushRef="#br0" timeOffset="144906.1401">-2988 2617 55 0,'0'0'100'0,"0"0"-8"0,0 0-8 16,0 0-24-16,0-5 0 0,-9 0-8 0,9 0-4 0,0 0-4 0,0 1 0 15,0-6 0-15,0 0-4 0,0 6 0 0,0-6-4 0,9-1-4 16,-9 3 4-16,9-2-4 0,-9 6 0 0,8-6 0 0,0 5 0 16,1 1-8-16,-9-3-4 0,8 4 0 0,0 3 0 0,2 0-8 15,-2 0 4-15,0 0-4 0,2 3-8 0,-2 4 0 0,0 2 4 0,0-4 0 16,1 4-4-16,0 6-4 0,-1-5 4 0,1 4-4 16,-9 0 4-16,8 0 0 0,-8 1 0 0,8 4-4 0,-8 0 0 0,0 4 0 15,0-3 0-15,0 0 0 0,-8-1 0 0,0 4 0 0,8-4 4 16,-9 5-4-16,-8-4 0 0,8 4 0 0,1-5 0 0,-8 0 0 15,6 0 0-15,2-4-4 0,-10-1 4 0,10 1 0 0,-9-5 0 0,9-1-4 16,0 1 0-16,-1-6 4 0,0 1 0 0,1-5-4 0,0 0 0 16,8-5 0-16,0 1-4 0,-10-6 4 0,10 5 0 0,0-4 0 15,0-6-16-15,0 5 20 0,0-4 4 0,10 0 0 0,-10-1-4 16,0 6 0-16,8-5 4 0,-8 4-4 0,8-5 0 0,1 6 0 16,-9 4 0-16,9-4 0 0,-1 3 0 0,-8 1 0 0,8 5 4 0,1 0-4 15,-1 0 0-15,-8 5 0 0,8 1 0 0,2-2 0 16,-10 1 4-16,8 5-4 0,0-1 12 0,-8-4-4 0,10 4 0 0,-2 1 0 15,0 5 0-15,0-6 0 0,1 1 0 0,0 0 4 0,-1-1-4 16,1-4 0-16,-1 4 0 0,0 1-4 0,10 0 0 0,-10-5 0 16,10-1-4-16,-10 1 0 0,9-5 4 0,-8 5-4 0,8-5-8 0,-1 0-8 15,2 0-12-15,-2-5-20 0,-6 0-16 0,6 1-16 0,1-6-16 16,0 0-20-16,0 0-52 0,-9 1-24 0,10-6 28 16,0 1 36-16,-10-5 20 0</inkml:trace>
        </inkml:traceGroup>
      </inkml:traceGroup>
    </inkml:traceGroup>
    <inkml:traceGroup>
      <inkml:annotationXML>
        <emma:emma xmlns:emma="http://www.w3.org/2003/04/emma" version="1.0">
          <emma:interpretation id="{A1C565B5-D48E-4920-ABC4-07E66657E781}" emma:medium="tactile" emma:mode="ink">
            <msink:context xmlns:msink="http://schemas.microsoft.com/ink/2010/main" type="paragraph" rotatedBoundingBox="26168,4840 30198,4752 30215,5557 26186,5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D216A4-CFF4-4A5F-A2F7-416567923178}" emma:medium="tactile" emma:mode="ink">
              <msink:context xmlns:msink="http://schemas.microsoft.com/ink/2010/main" type="line" rotatedBoundingBox="26168,4840 30198,4752 30215,5557 26186,5646"/>
            </emma:interpretation>
          </emma:emma>
        </inkml:annotationXML>
        <inkml:traceGroup>
          <inkml:annotationXML>
            <emma:emma xmlns:emma="http://www.w3.org/2003/04/emma" version="1.0">
              <emma:interpretation id="{149B6EDF-AD82-4543-8E89-7D9815371DDB}" emma:medium="tactile" emma:mode="ink">
                <msink:context xmlns:msink="http://schemas.microsoft.com/ink/2010/main" type="inkWord" rotatedBoundingBox="26172,5012 27315,4987 27328,5588 26185,561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50654.4552">-3124 3772 55 0,'-10'5'88'15,"2"0"-8"-15,0 0-4 0,0-1-20 0,-2-4-4 0,10 6 4 0,-8-6-4 16,0 0 0-16,-1 0-4 0,1-6-4 0,0 2-4 0,-2-1 0 16,10 5-4-16,-8-10 0 0,0 6-4 0,8-6-4 0,-10 1-4 15,10-2-4-15,-8 2 4 0,8 0-4 0,0-1-4 0,0-5 4 0,0 1 4 16,0 5-4-16,-8-6-4 0,8 1 4 0,0 4-4 15,0-3 0-15,8 2 0 0,-8-3 0 0,0 4 0 0,0 1 0 0,8 4-4 16,-8-5 0-16,0 6 0 0,0-2 4 0,0 2 0 0,10 4 0 16,-10-5-4-16,0 5 4 0,8 0-4 0,-8 0 0 0,8 0-4 15,2 5 0-15,-10-5-4 0,8 4 4 0,-8 2-4 0,8-2 0 16,1 2 0-16,-1 3-4 0,0-5 4 0,2 1-4 0,6 5 0 16,-8-6 4-16,10 6 0 0,-10-6-4 0,10 7 0 0,-1-7 0 15,-9 6 0-15,9-10 0 0,0 5 0 0,1-1 0 0,-2 2 0 0,2-6 4 16,-10 4-4-16,9-4 4 0,-1 0-4 0,-6 0 0 0,-2-4 0 15,10 4 0-15,-10-6 4 0,0 2-4 0,0 4 0 0,-8-5 0 16,9 0-4-16,-9-4 4 0,0 5 0 0,9-3 0 0,-9-1 0 16,0 2 0-16,0-3-4 0,-9 4 4 0,9 0 4 0,0-4-4 15,-9 5 0-15,9-2 0 0,-8 2 0 0,8 4 0 0,-8-6 0 0,8 6 0 16,0 0 0-16,-8 0 0 0,8 6 0 0,-10-2 0 0,2 2 0 16,8 3 0-16,0 0 0 0,-8 5 0 0,8-4 4 0,-10 9 0 15,10-4 4-15,0 4-4 0,-8 0 4 0,8 1 8 0,0 3-4 0,0 2 0 16,-8-2 0-16,8 2 0 0,0-2 0 0,0 1-4 15,0 0 0-15,0 0 0 0,0 0 0 0,0 0 0 0,0-5-4 0,0 0-4 16,0 0 4-16,0 1-4 0,0-1 0 0,0-4 0 0,0-1-8 16,0-5-8-16,8 1-4 0,-8-1-8 0,0 1-12 0,0-5-12 15,0 1 0-15,0-2-20 0,0-4-8 0,0 0-12 0,0-4-12 0,0-2-4 16,0 1-48-16,0-5-40 0,0 1 24 0,-8-1 32 0,8 1 28 16</inkml:trace>
          <inkml:trace contextRef="#ctx0" brushRef="#br0" timeOffset="150840.9524">-3108 3897 43 0,'0'0'112'0,"0"5"-8"0,9-5 0 15,-9 5-28-15,0-5 0 0,0 4-4 0,9-4 0 0,-9 0-4 0,0 5-8 16,8-5 4-16,1 0-8 0,-9 5-8 0,8-5-4 0,0 0-4 16,1 0-4-16,8 0-8 0,-9 0-4 0,2 0-4 0,6 0-4 15,-7 0-4-15,8-5-4 0,0 0-4 0,-9 5 0 0,10-4-8 16,-2-1-8-16,2 5-20 0,-2-5-16 0,2 0-16 0,-1 1-20 15,-1-1-20-15,2-5-40 0,-2 5-60 0,2 0 28 0,-10-4 28 0,1 4 32 16</inkml:trace>
          <inkml:trace contextRef="#ctx0" brushRef="#br0" timeOffset="151282.4696">-2553 3729 59 0,'0'-5'116'0,"-8"1"-8"0,8-2-8 16,-10 2-28-16,10-1-8 0,0 1 0 0,-8-5-4 0,8 3 0 16,0-4-8-16,0 6-4 0,8-6 0 0,-8 5-8 0,10-5 0 15,-2 6-4-15,0-6-4 0,1 5-8 0,-1 1-4 0,9 0 0 0,-8-3 0 16,-1 3-4-16,10 4 0 0,-10-4 0 0,10 4 0 0,-10 0-4 16,0 4-4-16,9 0 0 0,-8 3 0 0,-1-3-4 0,1 0 0 15,-1 6 4-15,-8-1-4 0,8 6-4 0,-8-5 0 0,0 4 0 16,0 1 0-16,0 4 0 0,-8-1-4 0,8 2 0 0,-8 4 8 0,-9-5-4 15,8 5-4-15,-8 0 8 0,9 0-4 0,-10 0-4 0,2-5 4 16,-2 5-4-16,1 0-4 0,0-5 4 0,9 1 0 0,-9-1 4 16,9-5-8-16,-10 1 4 0,10-7 0 0,8 3 0 0,-10-7 0 15,10 1 0-15,-8 0 4 0,8-5 0 0,0-5 0 0,0 5 0 16,8-5 0-16,-8 1 0 0,10-1-4 0,-10-5 4 0,8 6 0 16,0-6 0-16,2 5 4 0,-2 0-4 0,-8 0 4 0,8 1 0 0,1-1 4 15,-1 1-4-15,1-2 4 0,-1 6-4 0,1 0 4 0,-9 0 4 16,8 6 0-16,0-2 0 0,2 1 4 0,-2-1-4 0,0 1 0 15,2 0 4-15,-2 4-4 0,0 1-4 0,0-6 4 0,1 7-4 0,0-7 0 16,-1 6 0-16,1-5-4 0,7 5 0 0,-6-6 0 16,-2 1 0-16,8 1-4 0,2-2 0 0,-10-4 0 0,9 0 0 0,1 4-4 15,-2-4-12-15,-8-4-12 0,10 4-16 0,0-4-24 0,-2-2-24 16,1 1-24-16,-8 1-52 0,8-6-56 0,-9 0 32 0,10 1 36 16,-10-2 32-16,10 3 24 0</inkml:trace>
        </inkml:traceGroup>
        <inkml:traceGroup>
          <inkml:annotationXML>
            <emma:emma xmlns:emma="http://www.w3.org/2003/04/emma" version="1.0">
              <emma:interpretation id="{23B75F61-5321-4C73-B819-6A321E288ADC}" emma:medium="tactile" emma:mode="ink">
                <msink:context xmlns:msink="http://schemas.microsoft.com/ink/2010/main" type="inkWord" rotatedBoundingBox="27795,5228 28132,5220 28137,5460 27800,546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51512.438">-1641 3758 43 0,'0'0'160'0,"8"0"-24"0,-8 0-16 15,0 0-24-15,9 0-4 0,-1 0-4 0,-8 0-8 0,9 0-4 16,0 0-4-16,-9 0-12 0,8 0-8 0,0 0-4 0,2 5-8 15,-2-5-8-15,0 0-4 0,0 0-4 0,10 5-8 0,-10-5-4 0,9 0-4 16,-9 0-4-16,10 0-4 0,-10 0-4 0,10 4-4 0,-10-4-8 16,9 0-16-16,0 0-24 0,-8 0-24 0,7 0-24 0,-7 0-36 15,0 0-68-15,-1 0 0 0,0-4 44 0,-8 4 36 0,10 0 16 16</inkml:trace>
          <inkml:trace contextRef="#ctx0" brushRef="#br0" timeOffset="151708.9121">-1582 3926 3 0,'-8'8'176'0,"8"-2"-20"0,0 4-12 0,-8-1-40 0,8-4-4 15,0 5-4-15,-9-6 4 0,9 1-8 0,0 1 0 0,0-6 0 16,0 4-12-16,0-4-4 0,9 4-12 0,-9-4-12 0,8 0-8 16,0-4-12-16,10 4-4 0,-10 0-8 0,10-4-4 0,-2-2-8 0,-7 6-8 15,7-5-20-15,2 1-8 0,-2-1-16 0,2 0-12 0,-1 0-24 16,0 1-20-16,0-1-24 0,0-5-16 0,0 10-52 0,1-10-36 15,-2 6 44-15,-7-1 32 0,8 0 24 0</inkml:trace>
        </inkml:traceGroup>
        <inkml:traceGroup>
          <inkml:annotationXML>
            <emma:emma xmlns:emma="http://www.w3.org/2003/04/emma" version="1.0">
              <emma:interpretation id="{88CC0F37-7106-4388-80D9-5C299824132C}" emma:medium="tactile" emma:mode="ink">
                <msink:context xmlns:msink="http://schemas.microsoft.com/ink/2010/main" type="inkWord" rotatedBoundingBox="28686,4951 29441,4935 29455,5574 28700,559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52216.555">-720 3567 59 0,'0'-10'108'15,"0"0"-8"-15,8 0-4 0,-8 1-28 0,0 4 4 0,8-5-8 0,-8 6-4 16,10-6 0-16,-10 6 0 0,8-3 0 0,0 4 4 16,-8 3-8-16,10-5 4 0,-2 10-4 0,-8-5 4 0,8 10 0 15,-8-6-4-15,8 6 4 0,-8 4-4 0,0-5-4 0,0 10 0 0,0-3-8 16,0 2-4-16,0 2 0 0,0 3-8 0,-8-4 0 0,8 6-20 15,-8-2 20-15,8 6-4 0,-8-4-4 0,-2-2-4 0,2 2-4 16,0-2 0-16,-2 1-4 0,10 0-4 0,-8-4 0 0,0-1-4 16,-1 0 0-16,9 0-4 0,0-5 0 0,-9-4 0 0,9 4 0 15,0-8-4-15,0-2 0 0,0-4 0 0,9 0 0 0,-9 0 0 0,9-4-4 16,-1-7 0-16,0 2 0 0,2-1 4 0,6 1 0 0,-6-7-4 16,-2 8 0-16,0-7 0 0,9 1 0 0,-9 5 4 0,1-1 4 15,8-5-4-15,-9 6 0 0,2 4 0 0,6-5 4 0,-8 6 0 16,2 4 0-16,-2-5 0 0,0 5 0 0,1 0 0 0,-1 0 0 15,1 0 0-15,0 5 0 0,-1-1-4 0,0 1 4 0,0 0 0 0,2 5 0 16,-2-1 0-16,-8 1 0 0,8 0 0 0,2-1 0 0,-2 1 0 16,-8-1 0-16,0 5 4 0,8 1-4 0,-8-1-4 0,0 1 4 15,-8 0 0-15,8-7 0 0,-8 8 0 0,-2-3 0 0,2 2 0 16,0-1 0-16,-10-4 0 0,10 4 0 0,-9-4-4 0,0 0 0 16,0-6-4-16,-1 1-8 0,2 1-8 0,-2-2-12 0,2-4-4 15,7-4-16-15,-8 4-12 0,0-11-8 0,9 7-12 0,-10-6-12 0,10-5-8 16,0 6-8-16,8-5-4 0,-10-1-40 0,10-4-32 0,0 5 16 15,0 0 40-15,0-1 24 0</inkml:trace>
          <inkml:trace contextRef="#ctx0" brushRef="#br0" timeOffset="152410.0403">-46 3825 79 0,'16'0'188'0,"-8"5"-16"0,2-5-16 0,-10 0-28 15,8 0-8-15,-8 0-4 0,0 0 0 0,0 0-12 0,0 0-8 16,0 0-12-16,0 0-12 0,-8 0-8 0,8 5-8 0,-10-10-16 0,10 10-8 16,0-10-8-16,0 10-8 0,0-10-4 0,0 5-12 0,0 0-12 15,0 0-12-15,0 0-20 0,0-5-20 0,0 5-12 0,0 0-24 16,10-5-20-16,-10 1-20 0,8 4-28 0,-8-5-60 0,0 0 12 16,8 0 44-16,-8 1 36 0,9-2 24 0</inkml:trace>
        </inkml:traceGroup>
        <inkml:traceGroup>
          <inkml:annotationXML>
            <emma:emma xmlns:emma="http://www.w3.org/2003/04/emma" version="1.0">
              <emma:interpretation id="{6FDB8B3E-F484-4EAE-B6EB-446AE19544D0}" emma:medium="tactile" emma:mode="ink">
                <msink:context xmlns:msink="http://schemas.microsoft.com/ink/2010/main" type="inkWord" rotatedBoundingBox="29824,4760 30198,4752 30214,5479 29840,548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52684.3035">422 3451 51 0,'0'-5'132'0,"0"5"-16"0,0-6-12 16,0 6-24-16,0 0 0 0,8 0-4 0,-8 0 4 0,0 6 0 15,0-1-4-15,0 5-12 0,0-6 0 0,10 6-8 0,-10 0-4 16,0 4 0-16,0 0-4 0,0 1-8 0,0-1 0 0,0 5-12 0,0 0-4 16,0 0 0-16,0 6-8 0,0-2 0 0,0-2-4 0,-10 3-4 15,10-2 0-15,0 2-4 0,0 1-4 0,-8-1 0 0,8 0-4 16,0 0-4-16,-8 0-8 0,8 0-8 0,0-5-12 0,0 5-12 16,0-5-4-16,-10-5-8 0,10 1-16 0,0 0-12 0,0-7-12 15,10 2-8-15,-10 0-48 0,0-10-36 0,0 0 24 0,8 0 32 0,-8-10 28 16</inkml:trace>
          <inkml:trace contextRef="#ctx0" brushRef="#br0" timeOffset="153166.1195">448 3724 71 0,'0'0'184'0,"-8"5"-12"16,8-5-16-16,0 0-32 0,0 5-4 0,0-5-4 0,0 0 4 15,0 0-4-15,8 0-4 0,-8 0 0 0,8 0-12 0,-8 4-8 16,9-4-8-16,-1-4-8 0,9 4-8 0,-8 0-12 0,7-5-8 0,-6 5-8 16,6-5-8-16,2 5-4 0,7-4-8 0,-8-2-20 0,0 6 0 15,1-4 0-15,8-1 0 0,-10 5-12 0,1-4-32 0,0-2-32 16,0 6-36-16,-9-3-28 0,10 3-48 0,-10 0-56 0,-8 0-68 16,8 0 52-16,-8-6 52 0,0 6 40 0,0 0 28 0,0 6 28 15</inkml:trace>
          <inkml:trace contextRef="#ctx0" brushRef="#br0" timeOffset="152968.6481">729 3307 119 0,'0'-10'132'0,"8"5"-12"0,-8 1-4 16,0-1-20-16,0 5-8 0,0 0 4 0,0 0 0 0,0 5-4 15,0 4 0-15,0-3 0 0,0 3-4 0,0 1 0 0,0 4-8 16,0-5-4-16,0 6-8 0,0 4-4 0,0-4-4 0,0 4-4 0,0 0-4 16,0 0-4-16,0 0-4 0,0 6-4 0,0-2-4 0,0-4 0 15,0 5-4-15,0 0-4 0,0 0-8 0,0 0 0 0,0 0-4 16,0 0 0-16,0 0-4 0,0-5 0 0,0 6-4 0,0-2 0 0,0 2-4 16,0-6 0-16,0 0-4 0,0 0-4 0,0 0-8 15,10 0-8-15,-10-4-4 0,0 4-8 0,0-11-12 0,0 8-16 0,0-7-16 16,0 1-16-16,0-1-16 0,0-4-24 0,0-5-16 0,0 6-32 15,0-6-28-15,-10 0-24 0,10 0 44 0,-8-6 36 0,0 1 24 16,8-4 28-16</inkml:trace>
        </inkml:traceGroup>
      </inkml:traceGroup>
    </inkml:traceGroup>
    <inkml:traceGroup>
      <inkml:annotationXML>
        <emma:emma xmlns:emma="http://www.w3.org/2003/04/emma" version="1.0">
          <emma:interpretation id="{7CB557FC-F19C-4173-836A-AD8B2F39A8E1}" emma:medium="tactile" emma:mode="ink">
            <msink:context xmlns:msink="http://schemas.microsoft.com/ink/2010/main" type="paragraph" rotatedBoundingBox="26477,6349 32511,4125 32996,5439 26962,7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12BA8A-E8EB-4DA8-8721-604DFB43BAA8}" emma:medium="tactile" emma:mode="ink">
              <msink:context xmlns:msink="http://schemas.microsoft.com/ink/2010/main" type="line" rotatedBoundingBox="26477,6349 32511,4125 32996,5439 26962,7663"/>
            </emma:interpretation>
          </emma:emma>
        </inkml:annotationXML>
        <inkml:traceGroup>
          <inkml:annotationXML>
            <emma:emma xmlns:emma="http://www.w3.org/2003/04/emma" version="1.0">
              <emma:interpretation id="{54DB06EF-FDEC-4AB5-B7B1-E55F8AF315A3}" emma:medium="tactile" emma:mode="ink">
                <msink:context xmlns:msink="http://schemas.microsoft.com/ink/2010/main" type="inkWord" rotatedBoundingBox="28489,5607 31817,4381 32301,5695 28974,6921"/>
              </emma:interpretation>
              <emma:one-of disjunction-type="recognition" id="oneOf6">
                <emma:interpretation id="interp10" emma:lang="" emma:confidence="0">
                  <emma:literal>nie</emma:literal>
                </emma:interpretation>
                <emma:interpretation id="interp11" emma:lang="" emma:confidence="0">
                  <emma:literal>*NIE</emma:literal>
                </emma:interpretation>
                <emma:interpretation id="interp12" emma:lang="" emma:confidence="0">
                  <emma:literal>*Nie</emma:literal>
                </emma:interpretation>
                <emma:interpretation id="interp13" emma:lang="" emma:confidence="0">
                  <emma:literal>*nie</emma:literal>
                </emma:interpretation>
                <emma:interpretation id="interp14" emma:lang="" emma:confidence="0">
                  <emma:literal>*NIE</emma:literal>
                </emma:interpretation>
              </emma:one-of>
            </emma:emma>
          </inkml:annotationXML>
          <inkml:trace contextRef="#ctx0" brushRef="#br0" timeOffset="187526.7598">-805 4482 63 0,'-10'0'76'0,"10"-5"-12"0,0 5 0 0,0 0-28 0,-8-5 4 0,8 5-8 16,0 0 4-16,0-4-4 0,0 4 0 0,0-5 0 0,0 0 4 16,0 5 4-16,8-5-4 0,-8 5 4 0,0-4 0 0,10-2 4 15,-10 6 0-15,8-4 4 0,-8 4 4 0,8-4 4 0,-8 4-4 0,10-7 0 16,-2 7 4-16,0 0 0 0,0 0 0 0,1 0 0 15,-1-4 0-15,1 4-4 0,0 0 4 0,-1 4-4 0,0-4-4 0,10 0 4 16,-10 7-4-16,10-7-4 0,-10 4 0 0,9-4-8 0,0 4-4 16,-8-4 0-16,7 6-8 0,2-6 0 0,-2 4 0 0,2-4 0 15,-1 5-8-15,0-5 0 0,0 5-4 0,-1 0 0 0,2-5-4 0,0 4 0 16,-2-4 0-16,-7 0-4 0,7 5 0 0,2-5-4 16,-10 0 4-16,0 0 0 0,2 0 0 0,-2 0-4 0,0 5 0 0,1-5 0 15,-9 0 4-15,9 0-4 0,-9 0 0 0,8 0 0 0,-8 0 4 16,0-5-4-16,0 5 4 0,0 0-4 0,0 0 4 0,0 5 0 15,0-5-4-15,0 0 4 0,0 0-4 0,-8 0 0 0,8 0-4 0,0 0 8 16,-9 0-4-16,9 0 0 0,0 0-8 0,-9 0-4 16,9 0-8-16,-8 0-4 0,8 0-12 0,-8 0-20 0,8 0-16 0,-10-5-16 15,10 5-20-15,0 0-16 0,-8 0-28 0,8 0-20 0,-8 0-48 16,8 0-36-16,0 0 44 0,-9 0 40 0,9 0 28 0,-9 0 28 16</inkml:trace>
          <inkml:trace contextRef="#ctx0" brushRef="#br0" timeOffset="188656.7752">2170 3049 39 0,'0'-10'100'0,"0"5"-8"0,0 0-8 0,0-5-24 0,0 6-4 16,0-1 4-16,0 0-4 0,0 0 4 0,0-1 0 0,0 6-4 0,0-3 4 15,8 3-8-15,-8 0 0 0,0-5 4 0,0 5 0 0,0 0 0 16,0 5-4-16,0-5 4 0,0 3-4 0,0 3 0 0,0-1-4 16,0 5 0-16,0-1-4 0,0 1 0 0,-8 5-4 0,8 3-4 0,-8 1-4 15,8 6 0-15,-9-2 0 0,0 11-4 0,1-5 0 16,-1 9 0-16,1 1-4 0,0-1-4 0,-10 5-4 0,2 1 0 16,-2 3-8-16,10 2 4 0,-10-2-4 0,-7 6-4 0,9-1 0 0,-2 2 8 15,-8-6-8-15,9 4 0 0,0 1 0 0,-8 0 0 16,7-1-4-16,2 2 4 0,-2-8-4 0,1 3 4 0,0-1 0 0,0-5-4 15,1 1 0-15,-2-2-4 0,10-3 4 0,-2-1 0 0,-6 1 0 16,8-12 0-16,-1 8 0 0,9-11 0 0,-8 5 0 0,-1-6 0 16,9-2-8-16,-9 2-4 0,9-9-8 0,-8 5-16 0,8-4-16 0,0-5-12 15,0-1-24-15,0 1-8 0,0-6-28 0,-8-4-20 0,8 6-8 16,0-12-64-16,0 2-24 0,8-2 40 0,-8-3 44 0,0-5 28 16,0-1 24-16</inkml:trace>
          <inkml:trace contextRef="#ctx0" brushRef="#br0" timeOffset="190366.2875">2648 3668 51 0,'0'-6'128'0,"0"6"-8"0,0 0-12 0,0-5-24 0,8 5-4 0,-8 0 0 16,0 0 0-16,0 0-8 0,0 0 0 0,-8 0 0 0,8 0-8 15,0 0-8-15,0 0-4 0,0 5-8 0,0-5-8 0,0 0-12 0,0 0-4 16,0-5 0-16,0 5-8 0,0 0-4 0,0 0 0 0,0 0-4 15,0 0 4-15,0 5-8 0,0-5-12 0,0 0-16 0,8 0-12 16,-8 0-24-16,0 0-20 0,0 0-32 0,0 0 4 0,0 0-20 16,0 6-64-16,0-6 16 0,0 4 40 0,0-4 20 0</inkml:trace>
        </inkml:traceGroup>
        <inkml:traceGroup>
          <inkml:annotationXML>
            <emma:emma xmlns:emma="http://www.w3.org/2003/04/emma" version="1.0">
              <emma:interpretation id="{DA0259A0-85CD-4B0D-9030-9C6F8784644D}" emma:medium="tactile" emma:mode="ink">
                <msink:context xmlns:msink="http://schemas.microsoft.com/ink/2010/main" type="inkWord" rotatedBoundingBox="32355,4922 32425,4896 32590,5343 32520,5368"/>
              </emma:interpretation>
            </emma:emma>
          </inkml:annotationXML>
          <inkml:trace contextRef="#ctx0" brushRef="#br0" timeOffset="190819.0834">2989 3432 27 0,'0'0'112'0,"0"-5"-12"0,0 5-12 0,0 0-28 16,0 0-4-16,0 0 0 0,0 5-4 0,0 0 0 0,0-5-4 0,8 9 0 16,-8-4-4-16,0 5 0 0,0-1 0 0,8 1-8 0,-8 5-4 15,0-1-4-15,0 0-4 0,9 0-4 0,-9 6 0 0,9-1-8 16,-9 0 0-16,8-1-4 0,-8 2 0 0,0 0-4 0,9 3-4 16,-9-4 0-16,8 0-8 0,-8 5-12 0,8-4-8 0,-8-1-16 0,0-5-8 15,8 6-4-15,-8-1-8 0,10-5-4 0,-10 1-4 16,0-6-40-16,8 6-36 0,-8-6 4 0,8-4 24 0</inkml:trace>
        </inkml:traceGroup>
        <inkml:traceGroup>
          <inkml:annotationXML>
            <emma:emma xmlns:emma="http://www.w3.org/2003/04/emma" version="1.0">
              <emma:interpretation id="{22D6D1BC-0393-4965-911F-E8E53E77D34D}" emma:medium="tactile" emma:mode="ink">
                <msink:context xmlns:msink="http://schemas.microsoft.com/ink/2010/main" type="inkWord" rotatedBoundingBox="26645,6804 32679,4579 32986,5414 26952,7638"/>
              </emma:interpretation>
              <emma:one-of disjunction-type="recognition" id="oneOf7">
                <emma:interpretation id="interp15" emma:lang="" emma:confidence="0">
                  <emma:literal>.H</emma:literal>
                </emma:interpretation>
                <emma:interpretation id="interp16" emma:lang="" emma:confidence="0">
                  <emma:literal>.It</emma:literal>
                </emma:interpretation>
                <emma:interpretation id="interp17" emma:lang="" emma:confidence="0">
                  <emma:literal>It</emma:literal>
                </emma:interpretation>
                <emma:interpretation id="interp18" emma:lang="" emma:confidence="0">
                  <emma:literal>-'t</emma:literal>
                </emma:interpretation>
                <emma:interpretation id="interp19" emma:lang="" emma:confidence="0">
                  <emma:literal>'It</emma:literal>
                </emma:interpretation>
              </emma:one-of>
            </emma:emma>
          </inkml:annotationXML>
          <inkml:trace contextRef="#ctx0" brushRef="#br0" timeOffset="191308.7668">3142 3633 87 0,'0'0'128'0,"-8"0"-8"0,8 0-8 0,0 0-28 0,0 0-4 0,-9 0 4 16,9 5-4-16,0-5-4 0,0-5 0 0,0 5-4 16,9 0-8-16,-9 0-4 0,8 0-8 0,-8 0-8 0,9 5 0 0,-1-5-12 15,0 0-4-15,0 0-4 0,10 0-4 0,-10 0-8 0,10 0 0 16,-10 0-4-16,9 0 0 0,0 0 0 0,0-5-8 0,1 5-16 16,-2 0-20-16,2-5-20 0,-2 5-40 0,-7 0-36 0,8 0-36 0,-8 0-72 15,-1-4 40-15,0 4 32 0,2 0 28 0,-2 0 24 0</inkml:trace>
          <inkml:trace contextRef="#ctx0" brushRef="#br0" timeOffset="191100.3229">3312 3399 63 0,'10'-15'100'16,"-10"5"-12"-16,0 1 0 0,0 4-28 0,0-4-4 0,0 3-24 15,0 6 12-15,0-4 0 0,0 4 0 0,0 0 0 0,0 0 0 0,0 0 0 16,8 4 0-16,-8-4 4 0,0 6 0 0,0-2-4 0,0 6 0 16,8-5 0-16,-8 4 0 0,0 1-4 0,8 0 0 0,-8 4 0 15,0 0 0-15,0-1-4 0,0 3-4 0,9 3-4 0,-9 1-4 16,0-2-4-16,0 1-4 0,0 0-4 0,0 1 0 0,0 4-4 16,0 1 0-16,0-7 0 0,0 6-4 0,0 0 0 0,0-5-4 0,0 5 0 15,0-4 0-15,0-1-4 0,0 4-8 0,0-3-8 16,0-1-8-16,0-5-12 0,0 5-8 0,0-4-8 0,0-1-16 0,0-4-12 15,0 4-12-15,0-4-4 0,0-6-16 0,0 6-44 0,-9-10-28 16,9 5 28-16,0 0 28 0,-8-5 24 0</inkml:trace>
          <inkml:trace contextRef="#ctx0" brushRef="#br0" timeOffset="192218.6844">-2690 5581 63 0,'-8'-10'84'16,"8"0"-12"-16,-10 1-4 0,2-6-24 0,8 5 0 0,-8-3 0 0,8-2 0 15,0-5 0-15,-8 7-4 0,8-2 0 0,0 1 0 0,0-2-4 16,0 3 4-16,0-2 0 0,0 1-4 0,0-1 0 0,0 6-4 16,0-1 0-16,0 0-4 0,0 1 4 0,8 5-8 0,-8-2 4 15,0 2-4-15,8 4 0 0,-8-5 0 0,8 5-4 0,-8 0 0 16,10 0 0-16,-2 0 0 0,-8 0-4 0,8 5-4 0,2-5 0 0,-2 4-4 15,0 2-4-15,1-2 0 0,-1 1 4 0,1 5-4 0,-1-6 0 16,1 1-4-16,7 5 4 0,-6-6 0 0,6 2-4 0,2 3 4 16,-10-5 0-16,9 2-4 0,0-2-4 0,-8 1 4 0,7 0 0 0,2-5 4 15,0 0-4-15,-2 5 0 0,1-5 0 0,-8 0 0 16,8-5 0-16,-9 5 0 0,10-5-4 0,-10 0 4 0,8 1 0 0,-6-2 0 16,-2 2 0-16,0 0 0 0,-8-7-4 0,9 7 4 0,-9-1 0 15,8-5 0-15,-8 0 0 0,0 6 0 0,0-5 0 0,0 3 0 16,0 2 0-16,0-1 0 0,-8 0 0 0,8 5 0 15,-9-5 4-15,9 5-4 0,-8 0 0 0,0 5 0 0,8-5 4 0,-10 5-4 16,10 4 0-16,-8 1 0 0,0-1 0 0,0 1 4 0,8 5-4 0,-10 4 4 16,2-5-4-16,8 5 0 0,-8 0 0 0,8 1 0 0,-9 4 4 15,1 0 0-15,8 0 0 0,-9 1 0 0,9 2 0 0,0-2 0 16,0-2-4-16,0 6 0 0,0-5 0 0,-9 0-16 0,9 0 20 16,0 0 0-16,0-4-4 0,9-1 0 0,-9 0 0 0,0 0 0 15,0-5-4-15,0 1 0 0,9 0-8 0,-9-7-8 0,0-2-4 0,0 4-12 16,0-6-16-16,0-4-12 0,8 5-8 0,-8-5-12 0,0-5-4 15,0 5 4-15,0-10-44 0,0 6-36 0,-8-2 8 0,8-2 28 16,-9-3 24-16</inkml:trace>
          <inkml:trace contextRef="#ctx0" brushRef="#br0" timeOffset="192742.2812">-2085 5389 35 0,'0'-6'112'0,"0"2"-8"0,9 0-8 15,-9-1-28-15,0-1-8 0,8 2-4 0,1-1 0 0,-9 0-4 16,9 0 0-16,-1-5-8 0,0 10 4 0,2-4-8 0,-2-1-4 0,0 1 0 16,0 4-4-16,2-6-8 0,-2 6-4 0,9 0-4 0,-9 0 0 15,1 6 0-15,0-6-4 0,-1 4-4 0,0 1-4 0,2 5 4 16,-2-1-8-16,-8 1 4 0,0 0-4 0,8 3 0 0,-16 2 0 15,8-1-4-15,-8 5 4 0,8 1 0 0,-10-5-4 0,2 8 0 16,-9-4 8-16,8 0-4 0,1 6 0 0,-9-6 4 0,9 4-4 0,-10-3 4 16,10-1 4-16,0 5 0 0,-10-5-4 0,10 1 8 0,-1-6-4 15,0 5 0-15,9 0 0 0,-8-5 12 0,8 1-4 0,-9-1 0 16,9 1 4-16,0-1 0 0,9-5 4 0,-9 1 4 0,0 5 0 0,8-5 4 16,1-1-8-16,0 1 4 0,-1-6 0 0,0 6-4 15,10-5 0-15,-10-1-4 0,10 2 0 0,-10-3 0 0,9-3-4 0,0 0 0 16,0 6-8-16,1-6-4 0,-2 0 4 0,-8 0-4 0,10 0-4 15,-1 0-4-15,-1 0-12 0,2-6-16 0,-10 6-20 0,10-3-20 16,-10 3-20-16,0-6-24 0,1 2-16 0,0 4-20 0,-1-5-60 16,-8 1 4-16,0-2 36 0,0 2 36 0,0 4 20 0</inkml:trace>
          <inkml:trace contextRef="#ctx0" brushRef="#br0" timeOffset="192393.2145">-2519 5657 19 0,'0'0'112'0,"0"5"-8"15,0-5-8-15,0 0-28 0,0 5 0 0,8-5-8 0,-8 6 0 16,0-6-8-16,0 3 4 0,9 2-8 0,-9-5 0 0,8 5-8 15,0-5-4-15,-8 0 0 0,10 5-8 0,-2-5-4 0,10 0-8 16,-10 0 0-16,0 0-8 0,9 0-20 0,-8 0 24 0,8-5-8 0,-9 0-4 16,10 5-12-16,-10-5-24 0,8 2-16 0,2-3-12 0,-1 1-12 15,0 0-8-15,-8 0-56 0,7 0-32 0,2-4 24 0,-10 4 28 16</inkml:trace>
        </inkml:traceGroup>
      </inkml:traceGroup>
    </inkml:traceGroup>
    <inkml:traceGroup>
      <inkml:annotationXML>
        <emma:emma xmlns:emma="http://www.w3.org/2003/04/emma" version="1.0">
          <emma:interpretation id="{8EC08585-6857-4299-84DD-2C49888AF5F3}" emma:medium="tactile" emma:mode="ink">
            <msink:context xmlns:msink="http://schemas.microsoft.com/ink/2010/main" type="paragraph" rotatedBoundingBox="26600,7735 29675,7118 29867,8074 26793,8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18D6EC-2698-4218-A55F-EF15D5C292D3}" emma:medium="tactile" emma:mode="ink">
              <msink:context xmlns:msink="http://schemas.microsoft.com/ink/2010/main" type="line" rotatedBoundingBox="26600,7735 29675,7118 29867,8074 26793,8692"/>
            </emma:interpretation>
          </emma:emma>
        </inkml:annotationXML>
        <inkml:traceGroup>
          <inkml:annotationXML>
            <emma:emma xmlns:emma="http://www.w3.org/2003/04/emma" version="1.0">
              <emma:interpretation id="{83ADDB2B-4F5F-40F5-9E53-02831F129DCE}" emma:medium="tactile" emma:mode="ink">
                <msink:context xmlns:msink="http://schemas.microsoft.com/ink/2010/main" type="inkWord" rotatedBoundingBox="26600,7735 27668,7521 27860,8477 26793,8692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93068.4083">-2835 6266 39 0,'0'0'100'16,"0"0"-8"-16,8 0-4 0,2 0-24 0,-10-4 0 0,8 4 0 15,0 0 8-15,0 0 4 0,10 0-4 0,-1 0 12 0,-8 0-8 16,8-6 4-16,7 6 0 0,-6-4 4 0,8 4-4 0,-1-5-20 0,1 5 16 15,0-5-4-15,8 0-4 0,0 1 0 0,-1 4-12 0,3-6-4 16,-3 2-12-16,9-1-4 0,-8 0-8 0,9 0-8 0,-9 1 0 16,0 4-4-16,9-5-4 0,-9 5-8 0,10-5 4 0,-11 5 0 15,1 0 0-15,0 0-8 0,0-4 0 0,1 4 4 0,-9 4-8 16,-2-4-4-16,2 0 0 0,-1 5-8 0,-7-5-12 0,-2 5-12 0,2-5-12 16,-1 4-4-16,-8-4-16 0,-1 0-8 0,1 0-12 0,-9 5-12 15,8-5-12-15,-8 0-8 0,0 0-8 0,-8 0-44 0,8 0-40 16,-9 0 32-16,1 5 36 0,-1-5 28 0</inkml:trace>
          <inkml:trace contextRef="#ctx0" brushRef="#br0" timeOffset="193612.994">-2068 6650 99 0,'0'-5'112'0,"0"-4"-8"0,0 4-12 16,0-1-28-16,0 2-4 0,0 4-4 0,0-5 0 0,0 5-8 15,0 0 4-15,0 0 0 0,9 0 0 0,-9 5 0 0,0-1-8 16,0 7-4-16,0-7 4 0,0 6-4 0,0 4-8 0,0-5 0 0,0 6-8 16,0 5-4-16,0-1 0 0,0 0-4 0,0 0 0 15,0 5-4-15,0-4-20 0,0 3 20 0,0-3-4 0,0 3 0 0,0 1 0 16,0-5-4-16,0 5-4 0,0-4 0 0,0-2-4 0,0 2-8 15,0-1-12-15,0-5-4 0,0 5-20 0,0-9-8 0,0 5-16 16,0-6-12-16,0 1-12 0,0-6-12 0,0 1-52 0,-9-5-28 0,9 0 36 16,-8 0 24-16,8-5 28 0</inkml:trace>
          <inkml:trace contextRef="#ctx0" brushRef="#br0" timeOffset="193384.0891">-2450 6804 7 0,'0'-10'112'0,"8"-5"-8"16,0 6-12-16,-8-1-24 0,8-4-8 0,1 4-4 0,0 1-4 15,-1-1-4-15,-8 5-4 0,9-5-4 0,-1 6 4 0,-8-1-4 16,8 0 0-16,2 1 4 0,-10 4 4 0,0 0-8 0,8 0 4 0,-8 4-8 16,8 1-4-16,-8 0 4 0,0-1-8 0,0 6-4 15,8-1-4-15,-8 6 0 0,0-5-4 0,0 4-4 0,0 5 0 0,0-4 0 16,0 4-4-16,0 0-4 0,0-5 0 0,0 6-4 0,0-1 0 15,0 0 4-15,0 0-4 0,0 0 4 0,0 1-4 0,0-6-4 16,0 0-4-16,0 1-8 0,10-1-24 0,-10 0 8 0,0-4-12 0,8-1-8 16,-8 1-12-16,8-5-8 0,-8-1-8 0,9 2-4 0,-9-6-24 15,8 0-40-15,1-6-20 0,-9 2 20 0,9-1 32 16</inkml:trace>
          <inkml:trace contextRef="#ctx0" brushRef="#br0" timeOffset="193785.0626">-2246 6861 51 0,'8'-6'128'0,"-8"6"-16"0,0 0-8 15,0 0-24-15,8-3-8 0,-8 3-4 0,10 0 4 16,-10 0-8-16,8 0-4 0,0 0-8 0,1 0-4 0,-1 3-12 0,1-3 0 16,-1 0-12-16,1 0-4 0,7-3-4 0,2 3 0 0,-10-6-8 15,10 6-20-15,-2-4 20 0,1 4 0 0,9-5-12 0,-8-5-16 16,6 6-28-16,2-1-24 0,0-4-20 0,-1-2-36 0,1 2-64 0,0-5 16 16,-1 4 36-16,9 1 20 0</inkml:trace>
        </inkml:traceGroup>
        <inkml:traceGroup>
          <inkml:annotationXML>
            <emma:emma xmlns:emma="http://www.w3.org/2003/04/emma" version="1.0">
              <emma:interpretation id="{7307803E-D938-492B-8CE8-38E5D0B75494}" emma:medium="tactile" emma:mode="ink">
                <msink:context xmlns:msink="http://schemas.microsoft.com/ink/2010/main" type="inkWord" rotatedBoundingBox="28440,7612 28777,7544 28834,7825 28496,7893"/>
              </emma:interpretation>
              <emma:one-of disjunction-type="recognition" id="oneOf9">
                <emma:interpretation id="interp21" emma:lang="" emma:confidence="0">
                  <emma:literal>=</emma:literal>
                </emma:interpretation>
                <emma:interpretation id="interp22" emma:lang="" emma:confidence="0">
                  <emma:literal>x</emma:literal>
                </emma:interpretation>
                <emma:interpretation id="interp23" emma:lang="" emma:confidence="0">
                  <emma:literal>±</emma:literal>
                </emma:interpretation>
                <emma:interpretation id="interp24" emma:lang="" emma:confidence="0">
                  <emma:literal>--</emma:literal>
                </emma:interpretation>
                <emma:interpretation id="interp25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194275.7719">-926 6377 75 0,'-8'4'160'0,"8"1"-16"0,0 0-16 0,-8 0-32 0,8-1-4 0,0 2-4 15,0-6-4-15,0 4-4 0,0-4-8 0,8 0-4 0,-8 0-8 0,8 0-8 16,2 5-4-16,6-10-12 0,-6 5-8 0,6-4-4 16,1 4-4-16,0-6-8 0,0 6-12 0,1-4-20 0,-2-1-24 0,10 0-24 15,-9 0-32-15,0 1-24 0,8-2-28 0,-7 2-64 0,0-2 12 16,-2-3 44-16,1 5 28 0,0-1 24 0</inkml:trace>
          <inkml:trace contextRef="#ctx0" brushRef="#br0" timeOffset="194090.7492">-959 6137 31 0,'0'0'120'0,"0"0"-16"0,0 0-8 0,0 0-28 15,-9 0-4-15,18 0 0 0,-9 0 0 0,0 0 8 0,9 0-4 16,-9 0-4-16,8 0 0 0,0 0 0 0,0 0-4 0,10 0 0 16,-10-5-12-16,10 5-4 0,-10 0-8 0,9 0-8 0,0-5-4 0,8 5-4 15,-7 0-8-15,0 0 0 0,-2 0-4 0,1 0-8 16,0 0-12-16,0 0-20 0,1 0-32 0,-2 5-32 0,-6-5-24 0,-2 5-48 15,0-1-56-15,0 1 40 0,-8 5 28 0,0-6 28 0,0 1 24 16</inkml:trace>
        </inkml:traceGroup>
        <inkml:traceGroup>
          <inkml:annotationXML>
            <emma:emma xmlns:emma="http://www.w3.org/2003/04/emma" version="1.0">
              <emma:interpretation id="{C328D4E7-281F-4DFC-A5E5-C88650FBC1D9}" emma:medium="tactile" emma:mode="ink">
                <msink:context xmlns:msink="http://schemas.microsoft.com/ink/2010/main" type="inkWord" rotatedBoundingBox="29334,7217 29681,7147 29836,7916 29488,7986"/>
              </emma:interpretation>
              <emma:one-of disjunction-type="recognition" id="oneOf10">
                <emma:interpretation id="interp26" emma:lang="" emma:confidence="0">
                  <emma:literal>b</emma:literal>
                </emma:interpretation>
                <emma:interpretation id="interp27" emma:lang="" emma:confidence="0">
                  <emma:literal>S</emma:literal>
                </emma:interpretation>
                <emma:interpretation id="interp28" emma:lang="" emma:confidence="0">
                  <emma:literal>ko</emma:literal>
                </emma:interpretation>
                <emma:interpretation id="interp29" emma:lang="" emma:confidence="0">
                  <emma:literal>lo</emma:literal>
                </emma:interpretation>
                <emma:interpretation id="interp30" emma:lang="" emma:confidence="0">
                  <emma:literal>ho</emma:literal>
                </emma:interpretation>
              </emma:one-of>
            </emma:emma>
          </inkml:annotationXML>
          <inkml:trace contextRef="#ctx0" brushRef="#br0" timeOffset="194794.3843">55 5733 95 0,'-8'-4'116'0,"8"4"-12"0,-8-5-4 0,8 5-28 16,0-5-4-16,0 5-4 0,0 0 4 0,0 0 4 0,0 0-8 15,0 5-8-15,0 0 8 0,0 5-8 0,8-6 4 0,-8 6-4 0,0 5 0 16,8-2-4-16,-8 2 0 0,0 5-4 0,0-1-4 0,0 0 0 16,0 4-8-16,8 2-8 0,-8 4-4 0,0-6-4 0,-8 6-4 15,8-5 4-15,0 5-4 0,-8 0 0 0,8-5-8 0,-8-1 0 16,8 2 0-16,0-2 0 0,-9 2-4 0,9-2 4 0,0-4-8 16,-8 1 4-16,8-5 0 0,0-2-4 0,-9 2 0 0,9-5 4 0,0 0-4 15,0-1 0-15,9-5 0 0,-9 2 0 0,8-6 0 16,1 0-4-16,-9-6 4 0,8 2-4 0,0 0 4 0,0-7 0 0,2 2-4 15,6-1 4-15,-6 0-4 0,-2 1 4 0,9-5 0 0,-9 4-4 16,9-5 4-16,-8 6 0 0,-1-1 0 0,0 1 0 0,2 0 0 16,6 4 0-16,-16-5 0 0,10 5 0 0,-2 0 0 0,0 0 4 0,0 5-4 15,1-4 0-15,-9 4 0 0,9 0 0 0,-1 0 0 0,1 0 0 16,-9 0 0-16,8 0 0 0,0 4 0 0,2 1 0 0,-10 0 4 16,8 0-4-16,0-1 0 0,0 2 0 0,2 3 0 0,-10-4 4 15,8 4-8-15,0 1 4 0,1-1 0 0,-9 1 0 0,0 5 0 16,9-5 4-16,-9-1 0 0,0 5-4 0,0 1 4 0,0 0-4 15,-9-1-4-15,9 0 8 0,-9 1 0 0,1-2 4 0,0 2 4 0,-10 5 4 16,2-6 0-16,6-1 0 0,-6-2-4 0,-10 3 0 0,9-4-4 16,1-1 0-16,-2-4-4 0,0 5 0 0,-7-10 0 0,17 0-8 15,-9-4 0-15,0-2-4 0,9 1-12 0,-10-9-8 0,10 4-20 16,-2-10-20-16,2 7-16 0,8-7-28 0,-8 1-20 0,8-1-20 16,0 2-48-16,0-6-48 0,0 5 40 0,-8 0 44 0,8 0 28 0,8 4 28 15</inkml:trace>
        </inkml:traceGroup>
      </inkml:traceGroup>
    </inkml:traceGroup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2:56.8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A1F3A0F-B20E-479F-8CF3-09BBA828B56C}" emma:medium="tactile" emma:mode="ink">
          <msink:context xmlns:msink="http://schemas.microsoft.com/ink/2010/main" type="writingRegion" rotatedBoundingBox="12297,12646 19776,12703 19757,15216 12278,15159"/>
        </emma:interpretation>
      </emma:emma>
    </inkml:annotationXML>
    <inkml:traceGroup>
      <inkml:annotationXML>
        <emma:emma xmlns:emma="http://www.w3.org/2003/04/emma" version="1.0">
          <emma:interpretation id="{EB65EA54-7294-47F5-9CD2-A7F033B49E2E}" emma:medium="tactile" emma:mode="ink">
            <msink:context xmlns:msink="http://schemas.microsoft.com/ink/2010/main" type="paragraph" rotatedBoundingBox="12306,12600 18310,12864 18267,13843 12263,13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269976-93B8-436F-A31D-CF39B49A61BF}" emma:medium="tactile" emma:mode="ink">
              <msink:context xmlns:msink="http://schemas.microsoft.com/ink/2010/main" type="line" rotatedBoundingBox="12306,12600 18310,12864 18267,13843 12263,13579"/>
            </emma:interpretation>
          </emma:emma>
        </inkml:annotationXML>
        <inkml:traceGroup>
          <inkml:annotationXML>
            <emma:emma xmlns:emma="http://www.w3.org/2003/04/emma" version="1.0">
              <emma:interpretation id="{60760B12-4CED-46BF-A70F-48B353374FAC}" emma:medium="tactile" emma:mode="ink">
                <msink:context xmlns:msink="http://schemas.microsoft.com/ink/2010/main" type="inkWord" rotatedBoundingBox="12304,12638 13672,12698 13631,13639 12263,135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277 756 63 0,'0'-10'92'0,"0"6"-8"0,-8-5-4 0,8 3-24 0,0 2-4 15,0-1-4-15,0 0-4 0,0 0-4 0,0 1-4 0,8-2 0 16,-8 2 4-16,0 4-4 0,9-5 0 0,-9 5 4 0,8 0 0 16,-8 0-4-16,8 0-4 0,1 5 0 0,0-5-8 0,-1 4 4 0,-8 2-4 15,18-2-4-15,-10 1-4 0,0 5-4 0,1 0 0 0,0-1-4 16,-1 1 0-16,0 4-4 0,1 1 0 0,-1-2 0 0,-8 2 0 16,8 0 0-16,2-1 0 0,-2 0-4 0,-8 0-4 0,0-3 8 15,0 2-4-15,8 1 0 0,-8-4 4 0,0-1-4 0,0 1 4 16,0-4-4-16,0-2 4 0,0 1-4 0,-8-1 0 0,8-4 4 15,0-4-8-15,-8 4 0 0,8-5 4 0,0 1 0 0,-10-6-4 0,10 0 4 16,0 1 0-16,0-6 0 0,-8 5 0 0,8-5 0 0,0 2 0 16,0-2 0-16,0 1 0 0,0 0-4 0,0-1 0 0,0 1 4 15,0 0 0-15,0 4 4 0,0-5-8 0,8 6 4 0,-8-1 0 16,0 6 4-16,10-6-4 0,-10 5 4 0,8 1-8 0,-8 4 4 16,8-6 0-16,2 6 0 0,-10 0 0 0,8 0 0 0,0 0 0 15,0 0 0-15,10 0 4 0,-18 0-4 0,17 6 0 0,-9-6 0 16,0 0 0-16,2 4 0 0,-2-4 0 0,0 0 0 0,0 0 0 0,2 0 0 15,-2 0 0-15,0 0-4 0,1 0 4 0,0 5 4 0,-9-5-4 16,8 0-4-16,-8 0 8 0,9 0-4 0,-9 0 0 0,8 0 0 16,-8-5-12-16,8 5-16 0,-8 0-16 0,10-4-12 0,-10 4-12 0,8-6-12 15,0 2-16-15,0-1-48 0,2 1-40 0,-2-7 36 16,0 2 28-16,1 0 20 0</inkml:trace>
          <inkml:trace contextRef="#ctx0" brushRef="#br0" timeOffset="406.912">1103 536 63 0,'0'5'136'0,"-8"4"-16"0,8-4-12 16,0 5-16-16,0-6 4 0,0 2-4 0,8-6-4 0,-8 4-12 16,0-4-8-16,0 0-4 0,0 5-8 0,10-5-4 0,-10-5-8 0,8 5-4 15,0 0-8-15,1-4-4 0,-1 4-8 0,1-6-4 0,0 2 0 16,7 4-4-16,-8-5-8 0,10 0-8 0,0 0-20 0,-2 5-28 16,-7-4-32-16,7-1-20 0,2 0-16 0,-2 0-84 0,-6 1-12 15,6 4 44-15,-7-5 28 0,8 5 24 0</inkml:trace>
          <inkml:trace contextRef="#ctx0" brushRef="#br0" timeOffset="233.3837">1061 388 75 0,'0'0'108'0,"8"0"-4"0,-8 0-4 16,0 0-20-16,0 0 0 0,10 0 4 0,-2 0-8 0,-8 0 0 0,8 0-8 15,-8 0 0-15,8 0 0 0,2 0 0 0,-2 0-12 16,0-5-4-16,1 5-8 0,-1 0-4 0,1-6-8 0,0 6-8 0,7 0-4 15,-8 0 0-15,2 0-8 0,6 0-4 0,-6-4-4 0,-2 4 0 16,9 0-8-16,-9 0-16 0,0 0-20 0,2 0-32 0,-2 4-20 16,0-4-24-16,0 0-20 0,-8 6-72 0,0-1-4 0,0-1 52 0,0-4 24 15,0 5 24-15</inkml:trace>
          <inkml:trace contextRef="#ctx0" brushRef="#br0" timeOffset="-556.6136">-5 234 75 0,'0'-4'84'0,"0"-1"-8"16,0 0-4-16,0-4-28 0,0 4-4 0,0-5-4 0,0 5-4 15,10-5 0-15,-10 1-8 0,8 0 0 0,-8-1 0 0,8-4 0 16,2 5-4-16,-2-6 0 0,0 5-4 0,0-4 0 0,10 5 0 15,-10-6-4-15,9 5 0 0,-9 1 0 0,10-5 0 0,-10 9-4 0,10-5 4 16,-10 5 0-16,9 1 0 0,-9-1 0 0,10 0 0 16,-10 5 8-16,0 0 4 0,10 5-4 0,-10-5 0 0,0 5 0 0,2-1-4 15,-2 6 0-15,0 0 0 0,1-6-4 0,-9 6 4 0,8 4-4 16,0-4 0-16,-8 0-4 0,0 3 0 0,0 2-4 0,9-1-4 16,-9-3 4-16,-9 3 0 0,9 0 4 0,0 0-4 0,0 0-4 0,-8 1 0 15,0-1 0-15,8-4 0 0,-9 4-12 0,1-5-8 0,8 1-20 16,-8 0-12-16,-2-1-12 0,2-3-4 0,8 3-24 0,-8-5-44 15,-2 1-36-15,2-5 28 0,8 5 28 0,-8-5 16 0</inkml:trace>
          <inkml:trace contextRef="#ctx0" brushRef="#br0" timeOffset="-844.3668">116 211 31 0,'0'-5'72'0,"0"0"-12"16,0-5-8-16,0 6-24 0,0 4-4 0,0-6-4 0,0 2-4 15,0-1 0-15,0 5-4 0,0-4-4 0,0-1 4 0,0 5 4 0,0-5 0 16,0 5 0-16,0-5 4 0,0 5 0 0,0-4 4 0,0 4 0 16,0 0 0-16,0-6 0 0,0 6 4 0,0 0-4 0,0 0-4 15,0 0 0-15,0 0 4 0,0-4 0 0,0 4 4 0,0 0 0 0,0 0 12 16,0 4-4-16,0-4 4 0,0 6 0 0,0-2-8 16,0 1 4-16,0 0-4 0,0 0 0 0,0 4-4 0,0 1-4 0,0 4 0 15,0 0 0-15,0 1 0 0,8 4-4 0,-8 5 0 0,0-5-4 16,0 5 0-16,0 5-4 0,0-1 4 0,0-4-4 0,0 5-8 15,0 0 0-15,0 0 0 0,0-1 0 0,0 1 0 0,0-1 0 16,8-3 0-16,-16 4 0 0,8-6 0 0,0-4-4 0,0 1 4 16,0-1 0-16,0 0-4 0,0-5 0 0,0-5 0 0,0 6 0 0,0-10 0 15,0 5 0-15,0-5-4 0,0-1-8 0,0 1-12 0,0-1-8 16,0-4-16-16,0 0-16 0,0-4-4 0,0 4-8 0,0-9-8 16,0 9 0-16,-8-10-12 0,8 5-48 0,0-5-24 0,-10 0 20 0,10-3 24 15,-8 3 28-15</inkml:trace>
        </inkml:traceGroup>
        <inkml:traceGroup>
          <inkml:annotationXML>
            <emma:emma xmlns:emma="http://www.w3.org/2003/04/emma" version="1.0">
              <emma:interpretation id="{FDE542A5-5487-4042-808F-9DDC8B1E8E96}" emma:medium="tactile" emma:mode="ink">
                <msink:context xmlns:msink="http://schemas.microsoft.com/ink/2010/main" type="inkWord" rotatedBoundingBox="14068,12677 15552,12743 15519,13492 14035,13427"/>
              </emma:interpretation>
            </emma:emma>
          </inkml:annotationXML>
          <inkml:trace contextRef="#ctx0" brushRef="#br0" timeOffset="1788.7972">1939 608 51 0,'0'0'72'0,"0"-5"-4"0,0 5-12 0,0-5-20 15,0 1 0-15,-8-1 0 0,8-5 0 0,0 6-4 0,-10-6 4 0,10 0 0 16,0 1 0-16,-8-1-4 0,8 1 0 0,-8-1 4 0,0 0 4 16,8 1 4-16,-9-1 0 0,9 6-8 0,-8-6 4 0,-1 5-4 15,9 1-4-15,-9-2-8 0,1 2 0 0,0 4-4 0,-2 0-4 16,10 0 0-16,-8 4-4 0,0 2 0 0,-1-2-4 0,0 1 4 15,1 5-4-15,0-1 0 0,-1 0 0 0,1 1-4 0,8 5 0 16,-8-1 0-16,-2-5 4 0,10 6-4 0,0-1 0 0,-8 1-4 0,8-1-16 16,0 1 20-16,0-1-4 0,0 0 4 0,0 0 0 0,8 1-4 15,-8-1 0-15,10 0 0 0,-2-4 0 0,0 5 0 0,1-6 0 16,-1 1 0-16,9-1 0 0,-8-4 0 0,-1 5 0 0,10-5 0 16,-2-5 4-16,-7 4 0 0,8-4 0 0,-8 0-4 0,7-4 4 15,2 4 0-15,-10-5-4 0,10-5 0 0,-10 5 0 0,0-4 0 0,1-1 0 16,-1 1 0-16,1-6 0 0,-1 1 0 0,-8 4 0 0,0-4 0 15,9-1-4-15,-9 1 0 0,0 0 8 0,-9 0-4 0,9 4 0 16,0-5-4-16,-8 6 0 0,-1-5 4 0,1 4 0 0,8 0 0 0,-9 1 0 16,-7-1 0-16,6 1 0 0,2 4 0 0,0 0 0 15,-2 0-4-15,2 0 8 0,-8 5-4 0,16-5 4 0,-17 5-4 0,8 5 0 16,9-5-4-16,-9 0 4 0,1 5 0 0,8 0-8 0,-8 0 12 16,8 4-4-16,0-4-4 0,0 5 4 0,0-1 0 0,8-4 0 15,-8 4 0-15,8-3 4 0,-8 3-4 0,9-4-20 0,0 4 20 16,-1-4 4-16,1 0-4 0,-1 0 4 0,0-1 0 0,0 2 0 15,10-6 0-15,0 5-4 0,-10-5 0 0,9 4 0 0,-9-4 4 16,9 5-4-16,-8-5 0 0,7 5 0 0,-6-5 0 0,6 4 0 0,-6-4 0 16,-2 5 4-16,8 0-4 0,-7 0 0 0,0-5 0 0,-1 4 0 15,1 1 0-15,-1-1-4 0,0 2 4 0,2-1-4 0,-2-1 4 16,-8 1 4-16,8-1-4 0,0 2 0 0,2-2 0 0,-2 1 0 16,-8-5-4-16,8 5-20 0,1-5-24 0,-1 0-20 0,1 5-20 15,0-5-44-15,-9-5-68 0,8 5 20 0,0-5 32 0,0 0 32 0</inkml:trace>
          <inkml:trace contextRef="#ctx0" brushRef="#br0" timeOffset="1964.3271">2629 478 47 0,'0'6'164'0,"0"-2"-28"0,0 1-16 16,0-5-16-16,-8 5 0 0,8-1-12 0,0 1-12 0,-8-5-12 15,8 0-8-15,-8 5-8 0,8-5-16 0,0 0-12 0,0 0 0 16,-10 5-4-16,10-5-4 0,0 0 0 0,0 0-8 0,10 0-12 15,-10-5-12-15,0 5-20 0,8 0-24 0,-8 0-12 0,0 0-16 16,8 0-12-16,-8 0-52 0,8 0-40 0,-8-5 32 0,9 5 28 0,-9 0 20 16</inkml:trace>
          <inkml:trace contextRef="#ctx0" brushRef="#br0" timeOffset="2411.1327">2945 105 3 0,'0'-4'136'0,"0"-2"-24"0,0 6-16 0,0-4-24 0,0 4-4 16,9-5-4-16,-9 5 4 0,0 0-4 0,0 0-4 0,0-4 4 15,8 8-8-15,-8-4-4 0,0 5-8 0,8-5 0 0,1 4-4 16,-9 6 0-16,0 0 0 0,8-1 4 0,-8 2-4 0,0 3-4 0,8 0-4 16,-8 0 0-16,0 5-4 0,0 5 0 0,0 0-8 0,-8 0 4 15,8 0 0-15,0 5-8 0,-8-1 0 0,8 0 0 0,-9-3 0 16,1 5-4-16,8-3-4 0,-8 2 0 0,8-5-4 0,0 0 0 15,-9 0 0-15,9-5 0 0,-9 0 0 0,9-4 0 0,0-5 0 16,0 4-4-16,0-9 0 0,0-1 0 0,0-4 4 0,9 0 0 0,-9-4-4 16,9-1 4-16,-1-4-4 0,-8-2-4 0,8 2 4 0,1-5 0 15,-1-1 0-15,0 1 0 0,2-1-4 0,-2 1 4 0,0-5 0 16,2 4 0-16,-2-3 0 0,0 3 4 0,0 1-4 0,1-1 0 16,0 7 0-16,-1-3-4 0,1 1 4 0,-9 6-4 0,8-1 0 15,0 0 4-15,2 5 4 0,-2 0-4 0,-8 5 0 0,8 0 4 0,2-1-4 16,-2 6 4-16,0 1-4 0,0-3-4 0,1 2 4 0,-9 5 0 15,8-2-4-15,1 2 4 0,0-1 4 0,-1 1-4 0,0-1 0 16,-8 0 0-16,10 1 4 0,-10 4-4 0,0-5 4 0,0 1 0 0,0 0-4 16,0-1 0-16,-10 0 0 0,10 0 0 0,-8 1 0 15,-9-2 0-15,8-3 0 0,1 5 0 0,-9-5 4 0,1-1-4 0,6 1 4 16,-6-1-8-16,-2-4-4 0,1 0-12 0,9 0-20 0,-10 0-16 16,2-10-24-16,8 5-28 0,-10-10-20 0,10 0-36 0,-10 0-76 15,10-3 24-15,-1-7 40 0,9 5 28 0,-8-3 32 0</inkml:trace>
        </inkml:traceGroup>
        <inkml:traceGroup>
          <inkml:annotationXML>
            <emma:emma xmlns:emma="http://www.w3.org/2003/04/emma" version="1.0">
              <emma:interpretation id="{2BA55573-BBEC-459B-833F-451F68176C86}" emma:medium="tactile" emma:mode="ink">
                <msink:context xmlns:msink="http://schemas.microsoft.com/ink/2010/main" type="inkWord" rotatedBoundingBox="15942,12855 17180,12909 17150,13587 15912,135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87.3976">3746 560 55 0,'0'-14'100'0,"8"4"-8"16,-8-4-4-16,0 4-16 0,-8 0-4 0,8 1 4 0,0 0 0 16,0-1 0-16,-8 5-4 0,8-5-4 0,-9 6-8 0,0 4-8 15,9-5 0-15,-8 5-8 0,-1 0-4 0,1 0-8 0,0 0-4 0,8 5-4 16,-10-1-4-16,2 2 0 0,0 3 0 0,0-5-4 0,8 6-4 16,-10 0-4-16,2-1 4 0,8 1-4 0,0 0-4 0,-8-1 4 15,8 1-4-15,0-1 0 0,0-4 4 0,0 4 0 0,0-3-4 16,8 3 0-16,-8-4 0 0,8 0 0 0,2-1 4 0,-2 1 0 15,-8-5-4-15,16 5 0 0,-6-5 0 0,-2 0 0 0,9 5 0 0,-9-5 0 16,10 0-4-16,-10 4 4 0,8-4-4 0,2 0 4 0,0 6 0 16,-2-6 0-16,1 0 0 0,-9 5 0 0,10-1 0 0,-2-4 0 15,-6 5 4-15,6 0-4 0,-7-1 0 0,0 1 0 0,-1 0 0 16,1 4 0-16,-9-4 0 0,8 5 0 0,-8-1 0 0,0 0 0 0,-8 1 0 16,8 0 4-16,-9 5 0 0,1-2-4 0,-10-3 0 15,10 5 0-15,-10-1 0 0,10-5 0 0,-8 6 0 0,-2 0 0 0,1-6-4 16,9 0 8-16,-10-4-8 0,2 5-8 0,6-5-4 0,-6-5-12 15,8 4-20-15,-1-4-28 0,0 0 8 0,1 0-12 0,-1-4-8 16,9-1-36-16,-8 0-44 0,8 0-4 0,0 0 32 0,0 1 24 16</inkml:trace>
          <inkml:trace contextRef="#ctx0" brushRef="#br0" timeOffset="3285.418">4036 617 83 0,'8'0'100'0,"-8"6"-4"0,9-6-4 0,-9 5-24 0,0-1-4 16,8 1 0-16,-8 4-8 0,0-4 0 0,0 5-4 0,8-1-12 16,-8 1-4-16,0 4-4 0,0-4-8 0,10 4-4 0,-10 1-4 15,8-2-4-15,-8 2-4 0,0-5-4 0,8 4 0 0,-8-5 4 0,10 6-8 16,-10-5 0-16,8-1-4 0,0-4 0 0,-8 0-12 16,8-1-16-16,1-4-16 0,-1 0-16 0,1-4-8 0,0-1-40 0,-1-4-48 15,0-6-4-15,2 0 36 0,-2-3 28 0</inkml:trace>
          <inkml:trace contextRef="#ctx0" brushRef="#br0" timeOffset="3419.0605">4214 292 67 0,'-8'-14'116'0,"0"-1"-8"0,0 5-4 0,-2 1-16 15,2-1-8-15,0 10-4 0,-1-4-12 0,9 4-12 0,-9 0-8 0,1 0-8 16,8 0-8-16,-9 4-8 0,9-4 0 0,0 6-4 0,-8-2-4 16,8 1-4-16,0-1-8 0,0 6-16 0,8-5-24 0,-8 5-20 15,0-6-20-15,9 6-48 0,-9 4-60 0,8-4 32 0,-8 5 28 16,0-6 20-16</inkml:trace>
          <inkml:trace contextRef="#ctx0" brushRef="#br0" timeOffset="3859.8847">4428 628 47 0,'0'0'144'0,"0"-5"-24"0,-8 5-16 0,8-6-24 0,0 2-8 16,0-1 4-16,0 0-8 0,0 0-12 0,0 1-4 0,0-1-8 15,0 0-4-15,0 0-8 0,0 1-4 0,0-2-4 0,8 6-4 16,-8-4-4-16,8 4 8 0,-8 0 4 0,9 0 4 0,-9 0 0 16,9 4-4-16,-9 2-4 0,8 3 0 0,-8-4-4 0,9 4 0 15,-1 1-4-15,-8 5-4 0,0-1 0 0,8 0 0 0,-8-4-4 0,0 9 0 16,8-5-4-16,-8 0 4 0,10 1-4 0,-10-1-4 16,8 1 4-16,-8-1-4 0,0 1 0 0,8-6 0 0,2 0 0 0,-10 1 0 15,8 0 0-15,0-5 0 0,1-1 0 0,-1-4-16 0,-8 5 20 16,9-10-4-16,8 5 4 0,-9-4-4 0,0-1 0 0,2 0 0 15,-2-5 0-15,0 0 0 0,2 1 0 0,-2-5 0 0,0 4 0 0,0-5 0 16,9 2-4-16,-8-2 4 0,0 1 0 0,-1-1 0 0,0 0 4 16,2 2-4-16,-2-2 0 0,0 1 4 0,-8-1-4 0,8 1 0 15,2 5 0-15,-2-6 0 0,0 5 0 0,-8 1 4 0,9-1 0 0,-9 6 0 16,8-1 8-16,0 0 8 0,-8 0 8 0,10 5 0 16,-10 0 4-16,8 5 4 0,-8 0 0 0,8 0-4 0,-8 4 0 0,0 1-8 15,8 4 8-15,-8-4-8 0,10 9-4 0,-10-4 0 0,0 4-4 16,0 0-4-16,0 0 0 0,0-1-4 0,8 7 0 0,-8-6-4 15,0 5 0-15,0-5 0 0,0 0-4 0,0 1 0 0,0-2-4 16,-8-3-20-16,8-2-24 0,0 2-20 0,0 0-24 0,0-5-28 16,0-1-40-16,0-5-56 0,0 2-64 0,0-2 52 0,0 2 44 0,0-12 32 15,-10 6 36-15,10-4 20 0</inkml:trace>
        </inkml:traceGroup>
        <inkml:traceGroup>
          <inkml:annotationXML>
            <emma:emma xmlns:emma="http://www.w3.org/2003/04/emma" version="1.0">
              <emma:interpretation id="{A29C8CDA-403F-4972-B28B-BD55F862D88C}" emma:medium="tactile" emma:mode="ink">
                <msink:context xmlns:msink="http://schemas.microsoft.com/ink/2010/main" type="inkWord" rotatedBoundingBox="17689,12927 18306,12954 18277,13615 17660,13588"/>
              </emma:interpretation>
              <emma:one-of disjunction-type="recognition" id="oneOf2"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h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0297.0439">5664 301 59 0,'0'-4'72'0,"0"4"-12"0,0 0-8 0,8 0-20 0,-8-5-4 15,0 5-4-15,0 0 4 0,0 0 0 0,0 0 0 0,0 0 0 16,0 0 0-16,0 0 0 0,0 0 4 0,0 0 0 0,0 0-4 0,0 0 4 16,0 0 0-16,0 0 0 0,0 0 4 0,0 0 0 15,0 0 4-15,0 0 4 0,0 0 0 0,0 0 4 0,0 0-8 0,0 5-4 16,0-5 0-16,0 4 0 0,0 1-4 0,0 0 0 0,0 5-4 16,0-5 0-16,0 4-4 0,0 1 0 0,0 4 0 0,0-4 0 15,0 4-8-15,0 0 0 0,0 0 0 0,0 7-4 0,0-8 0 0,0 7 0 16,0-7-4-16,0 7 0 0,0-1 0 0,0 0-4 15,0-5 0-15,0 5 0 0,-8 1 0 0,8-1 0 0,0 1 0 0,-9-2 0 16,9 1 0-16,-9 1 0 0,9-7 0 0,-8 7-4 0,-1-1 4 16,9 0 0-16,-8-4-4 0,0 4-4 0,0-5 4 0,-2 1 0 15,2-1 0-15,0 0 4 0,-2 1-8 0,2-7 8 0,0 3-4 16,-1 3 0-16,1-5 0 0,-1-3 0 0,1 3 0 0,-1-5 0 16,1 2 4-16,0-2-4 0,-2 2 4 0,-6-6-8 0,6 4 4 15,2-4 0-15,0 0 0 0,0 0-4 0,-1 0 4 0,9-4 0 0,-8 4 0 16,-1-6-4-16,0 2 4 0,9-2 0 0,-8 2-4 0,0-5 4 15,8 3 0-15,-10-3-20 0,10-1 24 0,0 2 0 0,0-3-4 16,0 2 4-16,0-1 0 0,-8 1-4 0,8-5 0 0,0 4 0 16,8 0 0-16,-8 0 0 0,0 1 0 0,0 5 0 0,10-6 0 15,-10 0 0-15,0 5 0 0,8-5-4 0,-8 6 4 0,8-1 0 0,-8 1 0 16,9-2 0-16,0 2 0 0,-1-1 0 0,-8 5 0 0,9-5 0 16,-1 0 0-16,-8 5 0 0,8 0 0 0,0 0 0 0,2-4 0 15,-2 4 0-15,0 4 0 0,2-4 0 0,-2 5 0 0,0 0 0 16,1-5 0-16,-1 5 0 0,1 5 0 0,-1-6 0 0,9 1 0 15,-9 5 4-15,2-6 0 0,6 6 0 0,-6 0 4 0,-2-5 4 0,8 4 4 16,-7 0 4-16,8 1 4 0,-8 0 0 0,7-5 0 0,-6 4 0 16,6 0 0-16,-7-4-4 0,8 5 0 0,-9-5-4 0,9-1-4 15,-8 0-4-15,8 3 0 0,-9-3 0 0,10-4-8 0,-10 4 4 0,0-4 4 16,10 0-8-16,-10 0 4 0,9-4 0 0,-9 0-8 16,2-3-24-16,6 3 12 0,-8 0-24 0,2-6-20 0,6 0-28 0,-7-4-28 15,0 5-36-15,-1-6-52 0,1 1-68 0,-9 0 48 0,8-6 40 16,-8 6 32-16,8-5 32 0</inkml:trace>
        </inkml:traceGroup>
      </inkml:traceGroup>
    </inkml:traceGroup>
    <inkml:traceGroup>
      <inkml:annotationXML>
        <emma:emma xmlns:emma="http://www.w3.org/2003/04/emma" version="1.0">
          <emma:interpretation id="{944A13E9-7709-4EE9-9868-36BAE8414973}" emma:medium="tactile" emma:mode="ink">
            <msink:context xmlns:msink="http://schemas.microsoft.com/ink/2010/main" type="paragraph" rotatedBoundingBox="12331,14252 19764,14308 19757,15216 12324,15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FB1874-EC79-42AF-A285-6FBDFBA7809F}" emma:medium="tactile" emma:mode="ink">
              <msink:context xmlns:msink="http://schemas.microsoft.com/ink/2010/main" type="inkBullet" rotatedBoundingBox="12330,14392 13253,14399 13248,15036 12325,15029"/>
            </emma:interpretation>
          </emma:emma>
        </inkml:annotationXML>
        <inkml:trace contextRef="#ctx0" brushRef="#br0" timeOffset="16527.1807">138 1908 31 0,'-8'0'76'0,"8"-4"-8"16,-8 4-12-16,0 0-20 0,8 0 4 0,-10 0-8 0,2-6 4 0,0 6 0 16,8 0 0-16,-9-3 0 0,1 3-4 0,-1 0 8 0,9-6 0 15,-9 2-4-15,1 4 4 0,8-6-8 0,-8 2 4 0,8-2 0 16,0 2-4-16,-8-1 4 0,8 1 0 0,0-2 0 0,0 2 4 15,8-1-8-15,-8-5 0 0,8 6-8 0,-8 0 0 0,8-7 4 16,1 7-4-16,0-2 0 0,-1-3-4 0,1 5-4 0,-1-2 0 0,0 2 0 16,10-1-4-16,-10 1 0 0,10-2-4 0,-10 6-4 0,9-4 4 15,0 4 0-15,-8 4-4 0,7-4 0 0,-8 6 0 0,10-2 0 16,-10 1-4-16,2 5 4 0,-2-1-4 0,0 1 4 0,1 5-4 16,-1-1-16-16,-8-1 24 0,8 6-4 0,-8 1 0 0,0 4-4 15,0 0 4-15,-8 0-4 0,8 0 0 0,-8 5 0 0,-1 0 0 0,1 0 4 16,-10 0-8-16,10 0 0 0,-10 0 4 0,10 0-4 0,-8 0 4 15,-2-6-4-15,10 0 4 0,-9-2 0 0,-1-2 0 16,10 0 0-16,-8-4-4 0,6-6 0 0,2 5 0 0,0-9 0 0,-1 0 0 16,1-5 0-16,-1 0 4 0,9 0 0 0,-9-5 0 0,9-4 0 15,0-1 0-15,0 1-4 0,0-1 4 0,9-5-4 0,-9 1 8 16,9 4-8-16,-9-4 4 0,8-1 4 0,1 1-4 0,-1-1 0 0,0 6 0 16,2-1-4-16,-2 0 8 0,0 6-4 0,0-5 0 0,2 3 0 15,-2 6 4-15,0-4-4 0,1 4 0 0,-1 0 0 0,10 4 4 16,-10-4-4-16,0 6 4 0,0-1 0 0,2-1-4 0,-2 6 0 15,10-6 0-15,-10 6 4 0,0-1-4 0,9-3 0 0,-9 3 4 16,1 1-4-16,8-2 4 0,-9-2-4 0,2 4 0 0,-2-5 0 0,9 4 4 16,-8-4-4-16,-1 0 0 0,0 0 0 0,1-1 0 0,-1 2 0 15,10-6-4-15,-10 4 0 0,0-4 0 0,2 0-12 0,-2 0-8 16,0-4-20-16,0 4-12 0,1-6-20 0,0-3-12 0,-9 4-12 16,8-5-36-16,1 1-52 0,-1-1 12 0,-8-4 28 0,8 4 28 15,2-5 28-15</inkml:trace>
        <inkml:trace contextRef="#ctx0" brushRef="#br0" timeOffset="16947.0555">693 1869 83 0,'0'-9'100'0,"0"-5"-8"0,0 5-8 0,0-1-24 16,0 6-4-16,0-7-4 0,0 1-4 0,0 6-4 0,0-5-8 16,0 3-4-16,0-3 0 0,0 5 0 0,0-2 0 0,0 6 0 15,0-4 4-15,0-2 4 0,0 6-4 0,0-4-12 0,0 4 16 16,0 0 0-16,0 0 0 0,0 4-4 0,0-4-4 0,0 10-4 15,0-4-8-15,-8 3 0 0,8-5-4 0,0 11-4 0,-10-5 4 16,10 5-8-16,-8-1 0 0,8 5 0 0,-8 0 0 0,8 1-8 0,-8-2 0 16,8 6 0-16,0-5 0 0,-10 6 4 0,10-6-4 0,0 1 0 15,0-2 0-15,0 1 0 0,10 1 0 0,-10-5 4 0,8-2-4 16,0-3 4-16,0 5-4 0,2-11 0 0,-2 2 0 0,0-1 0 16,1-1-4-16,8-4 4 0,-8 0 0 0,-1-4 0 0,8 4 0 15,-6-5-4-15,-2-1 4 0,10-3-4 0,-10 4 4 0,0-4-4 0,1-1 4 16,-1 1 0-16,0-1 0 0,1 5 0 0,-9-6-4 0,9 2 4 15,-9 5 0-15,8-6 0 0,-8 5 0 0,0 1 0 0,0-1 0 16,0 0 0-16,0 5-4 0,8-4 8 0,-8 4-4 0,0 4 0 16,0 1 0-16,0 0 0 0,0 4 0 0,10 1 0 0,-10 0 0 15,0-1 4-15,0 5 0 0,8 1-4 0,-8-1 4 0,0 5-4 0,8-4 0 16,-8 4 4-16,0 1 0 0,0 3-4 0,0-4 0 0,0-4 0 16,0 3 0-16,0 3 0 0,0-7 0 0,0 0 0 0,0 1-4 15,0 0 4-15,0-6-4 0,0 0-8 0,9 1-12 0,-9-5-8 0,0 5-12 16,9-10-8-16,-9 3-16 0,0-3-12 0,8 0-8 15,-8 0-16-15,8-3-52 0,-8-2-36 0,9-5 36 0,-9 5 28 0,8-4 16 16</inkml:trace>
      </inkml:traceGroup>
      <inkml:traceGroup>
        <inkml:annotationXML>
          <emma:emma xmlns:emma="http://www.w3.org/2003/04/emma" version="1.0">
            <emma:interpretation id="{935AE1E8-DB84-4500-BAE0-1BBBB0E485E3}" emma:medium="tactile" emma:mode="ink">
              <msink:context xmlns:msink="http://schemas.microsoft.com/ink/2010/main" type="line" rotatedBoundingBox="13618,14262 19764,14308 19757,15216 13611,15169"/>
            </emma:interpretation>
          </emma:emma>
        </inkml:annotationXML>
        <inkml:traceGroup>
          <inkml:annotationXML>
            <emma:emma xmlns:emma="http://www.w3.org/2003/04/emma" version="1.0">
              <emma:interpretation id="{B1F523BD-156D-4284-9CD2-5D8077D8E19B}" emma:medium="tactile" emma:mode="ink">
                <msink:context xmlns:msink="http://schemas.microsoft.com/ink/2010/main" type="inkWord" rotatedBoundingBox="13615,14543 13939,14546 13937,14864 13613,1486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7191.9173">1315 1896 19 0,'0'6'116'16,"0"-6"-8"-16,8 4-4 0,-8-4-24 0,0 5 4 0,9 0 4 16,-9 0-4-16,9-5-4 0,-1 0-4 0,-8 4-8 0,9-4 0 15,-1 6-4-15,0-6-4 0,1 4-8 0,0-4 0 0,-1 0-12 0,10 4 0 16,-10-4-8-16,9 0 0 0,-8 6-12 0,7-6 0 0,-7 5-4 16,7-5-4-16,-6 4-4 0,6-4 0 0,-6 5 0 0,6 0-4 15,-8-5-4-15,10 5-4 0,-10-5-16 0,9 5-20 0,-9-5-20 16,2 5-28-16,-2-5-20 0,0 0-16 0,-8 0-52 0,8 0-48 15,-8 4 28-15,0-4 40 0,0 0 32 0,0 0 20 0</inkml:trace>
          <inkml:trace contextRef="#ctx0" brushRef="#br0" timeOffset="17391.3833">1392 2166 39 0,'0'10'152'0,"0"-6"-24"0,0 7-20 16,0-7-32-16,-9 0-8 0,18 2 0 0,-9-2 0 0,0-4-4 15,0 0-4-15,0 6 0 0,8-6-8 0,-8 0 0 0,0 0-8 16,8 0-4-16,2 0-8 0,-2 0-4 0,0 0-4 0,1 0-4 16,0-6-4-16,-1 6 0 0,0 0-4 0,9-4-4 0,-9 4 0 15,2 0-4-15,6-6-4 0,-6 6-16 0,-2-4-16 0,0 4-20 0,0-4-28 16,1-1-28-16,0-1-44 0,-1 2-64 0,-8-1 24 0,9 0 40 16,-9 0 24-16,8-5 24 0</inkml:trace>
        </inkml:traceGroup>
        <inkml:traceGroup>
          <inkml:annotationXML>
            <emma:emma xmlns:emma="http://www.w3.org/2003/04/emma" version="1.0">
              <emma:interpretation id="{D017DCA3-77A7-4D5C-93A7-6129336A350C}" emma:medium="tactile" emma:mode="ink">
                <msink:context xmlns:msink="http://schemas.microsoft.com/ink/2010/main" type="inkWord" rotatedBoundingBox="14323,14689 14896,14693 14893,15036 14321,1503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818.9525">2159 2211 7 0,'0'-10'84'0,"0"5"0"0,0-4-12 16,0-1-24-16,0 0-8 0,0 6-8 0,-8-6 4 0,8 1-4 16,0-1 4-16,8 0 0 0,-8 0 4 0,0 0 0 0,0 1 0 15,0 5 0-15,0-6 0 0,0 0 0 0,-8 4 0 0,8 3 0 16,0-3 0-16,0 2-4 0,-10-1 0 0,10 5 0 0,0-5-4 0,-8 5-4 16,8 0-8-16,-8 0-4 0,-1 0 0 0,9 0 0 0,-8 5 0 15,-1-5-4-15,0 5 4 0,1-1-4 0,8 2-4 0,-8-3 0 16,0 8-4-16,-2-2 0 0,10-3 0 0,-8 3 0 0,0 1 0 15,8-1 0-15,-10 6 0 0,10-5 0 0,-8-1-4 0,8 5 4 16,0-4-8-16,0 5 8 0,0-6-8 0,0 6 4 0,0-1-12 0,0-5 16 16,0 6-4-16,8-6 0 0,-8 6 0 0,10-5 4 0,-2-1-4 15,0 6 0-15,-8-5 4 0,10-6-4 0,-2 6 4 0,0-4-4 16,0 3-4-16,10-9 8 0,-10 5-4 0,1-1-4 0,-1-4 4 16,0 0-4-16,10-4 4 0,-10 4-4 0,0-10 4 0,2 6-4 15,-2-2 4-15,0-4-4 0,1 2 4 0,-1-3 0 0,1 1-4 16,-9-3 4-16,9 3 0 0,-9-5-4 0,0 1 0 0,0 4 0 0,8-4 4 15,-8-1 0-15,0 1-4 0,-8-1 8 0,8 5-4 16,0-4 0-16,0 0 0 0,-9 4 0 0,9 0 4 0,0 1-4 0,-9 3-4 16,9-3 4-16,0 5 0 0,-8-2 0 0,8 6 0 0,0-4 0 15,0 4 0-15,-9 0-4 0,9 0 4 0,0 0 0 0,0 4-4 16,0 2 4-16,0-2 0 0,0-4 0 0,0 9 0 0,0-3 0 0,0-2 0 16,0 6 0-16,0-5 0 0,9 0 0 0,-9 5 0 0,0-1 0 15,0-4 0-15,8 4 0 0,-8 1 0 0,9-5-16 0,-9 5 20 16,9-6 4-16,-1 1-4 0,0 5-4 0,0-5 0 0,2 0 4 15,-2-1 0-15,0 6 0 0,2-6 0 0,-2 2 0 0,9-2 4 16,-9 1 4-16,0 0-4 0,1-1 4 0,0 2 4 0,7-1 4 0,-6 5 0 16,-2-6 4-16,9 1-4 0,-8-1 0 0,-1 2 0 0,0 3 0 15,1-3 0-15,-1-2 0 0,0 0 4 0,2 6-4 0,-2-4-4 16,0-2-4-16,-8 1-4 0,10 4 4 0,-2-9 0 0,-8 10 0 16,8-10-8-16,-8 5 0 0,9 0 0 0,-9-5 0 0,8 5-4 15,-8-5-4-15,9 0-4 0,-9 0-12 0,8 3-12 0,-8-3-20 0,0 0-12 16,9-3-20-16,-9 3-20 0,8-5-16 0,-8 0-24 0,8 0-56 15,2 0-20-15,-10-4 44 0,8 4 40 0,0-4 20 0</inkml:trace>
        </inkml:traceGroup>
        <inkml:traceGroup>
          <inkml:annotationXML>
            <emma:emma xmlns:emma="http://www.w3.org/2003/04/emma" version="1.0">
              <emma:interpretation id="{F3BA8E05-6FAF-4828-926A-80115BC7CC28}" emma:medium="tactile" emma:mode="ink">
                <msink:context xmlns:msink="http://schemas.microsoft.com/ink/2010/main" type="inkWord" rotatedBoundingBox="15354,14771 15405,14772 15404,14801 15353,1480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9150.9991">3104 2124 23 0,'-8'0'144'0,"0"5"-16"0,8 0-8 0,-9 0-28 15,1-5-4-15,8 0-4 0,-9 5-4 0,9-5-8 0,0 4-16 0,0-4-8 16,-9 0-12-16,9 0-8 0,0 0-4 0,0 5-8 0,0-5 0 0,0 0-4 16,0-5-4-16,0 5 4 0,9 0-4 0,-9 0-4 15,0 0 0-15,0 0-4 0,9 0 4 0,-9 0-4 0,0 0-4 16,8 0-12-16,-8 0-12 0,0 0-20 0,9 0-12 0,-9 0-16 0,8 0-12 16,-8 0-52-16,0 0-48 0,0 0 20 0,0 0 36 15,0 0 20-15</inkml:trace>
        </inkml:traceGroup>
        <inkml:traceGroup>
          <inkml:annotationXML>
            <emma:emma xmlns:emma="http://www.w3.org/2003/04/emma" version="1.0">
              <emma:interpretation id="{B1547050-07CE-485A-AA7B-3D14242D1A1C}" emma:medium="tactile" emma:mode="ink">
                <msink:context xmlns:msink="http://schemas.microsoft.com/ink/2010/main" type="inkWord" rotatedBoundingBox="15738,14386 16075,14389 16069,15161 15732,1515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9721.4756">3437 1796 35 0,'0'-5'116'0,"0"-5"-12"0,0 6-8 0,0-6-24 16,0 5-4-16,0 1 0 0,0-2-4 0,0 2-8 0,0-2-8 15,0 6-4-15,0 0 0 0,0-3 0 0,8 3 4 0,-8 0 0 16,0 0-4-16,10 0 4 0,-10 3 0 0,0 3-4 0,8 4 0 0,-8-1 0 16,0 1-4-16,0 4-4 0,0 1-4 0,8 0 0 15,-8-1-4-15,0 9 0 0,0-4-8 0,0 6 0 0,0-2-4 0,0 2 0 16,0 4-4-16,0-6-4 0,-8 2 0 0,8 3-4 0,0-4 0 15,0 0 0-15,0 0 0 0,0 0 0 0,0 0 0 0,0-5 0 16,0 1-4-16,0-6 4 0,0 0-4 0,0 1 0 0,0-5-20 0,0-1 24 16,0-4 0-16,8 0 0 0,-8-1-4 0,0-4 0 15,0 0 0-15,9-4 0 0,-9-1 0 0,8-5-4 0,-8-1 4 0,9 3 0 16,-1-2-4-16,-8-4 0 0,9 5 0 0,-1-6 4 0,0 1 0 16,2-1 0-16,-10 5-4 0,8-4 0 0,0 0 4 0,2 4-4 15,-2 0 8-15,-8 1-4 0,8-1 0 0,0 6 0 0,1-1-4 0,-9 5 4 16,9-5 4-16,-1 5-4 0,1 0-4 0,-9 0 4 0,8 5 0 15,0 0 0-15,2-1 0 0,-2 6 0 0,-8-5 0 0,8 5 0 16,0-1 0-16,2 1-4 0,-2-1 4 0,0 5 4 0,1-4-8 16,-1 5 8-16,1-6-4 0,0 6 0 0,-1-1-4 0,0 0 8 15,-8 1 0-15,8-1-4 0,-8 1 0 0,10-1 0 0,-10 1 0 0,0-1 4 16,0 5 0-16,-10-5 0 0,10 1 0 0,-8 4 4 0,0-4 0 16,0-1 4-16,-10 1 4 0,10-2 0 0,-9-3 0 0,9 0 0 15,-10 4-4-15,2-4 0 0,-2-6 0 0,1 2-4 0,0-1 0 16,8-5-4-16,-7 0 0 0,-2 0-8 0,10-5 0 0,-10-1-4 15,10-3-12-15,0-1-28 0,-1-4-16 0,1-1-24 0,-1 2-20 0,9-7-28 16,-8 1-28-16,8 0-80 0,-9-6 16 0,9 7 36 0,9-12 40 16,-9 11 28-16,0-4 24 0</inkml:trace>
        </inkml:traceGroup>
        <inkml:traceGroup>
          <inkml:annotationXML>
            <emma:emma xmlns:emma="http://www.w3.org/2003/04/emma" version="1.0">
              <emma:interpretation id="{F076307D-D4C9-475B-B4A6-57BEC89F016F}" emma:medium="tactile" emma:mode="ink">
                <msink:context xmlns:msink="http://schemas.microsoft.com/ink/2010/main" type="inkWord" rotatedBoundingBox="16594,14622 17875,14632 17870,15202 16590,1519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1637.2839">4394 2329 3 0,'8'-5'84'0,"-8"0"-8"16,8-5-4-16,2 6-32 0,-10-1 0 0,8-5-4 15,0 1 0-15,-8 4 0 0,10-4 0 0,-2-1 0 0,0 0 0 0,-8 0 0 16,9 1-4-16,-9 0 4 0,0-1 4 0,8 0 4 0,-8 1-4 0,0-1 8 16,0 5 0-16,0 1 4 0,0-2-12 0,0 2 4 15,0-1-8-15,-8 0 4 0,8 5-12 0,-9 0-4 0,1 0 4 0,0 0-4 16,8 0 0-16,-10 5-4 0,2 0-4 0,0-1 0 0,-10 2 0 16,10 3-8-16,-1-4 0 0,1 4 0 0,-9 1-4 0,8 0 0 15,1-1 0-15,0 1 0 0,-10-1 0 0,18 6-4 0,-8-5 0 16,-2-1 0-16,10 1 0 0,-8-1 4 0,8 1-4 0,0 0 0 15,0-6 0-15,0 6 0 0,0-5 0 0,0 0 8 0,8 4-12 0,-8-4 4 16,10-5-4-16,-2 4 4 0,0 1 0 0,2-5 0 0,-2 5 0 16,0-5 0-16,1 0 0 0,8 5 0 0,-9-5 0 0,9 0 4 15,-9 5-8-15,10-5 4 0,-10 5 0 0,10-5 0 0,-10 0 0 16,9 3 0-16,0-3 0 0,-8 7 0 0,7-3 0 0,-6-4 0 16,6 5 0-16,-6-1 0 0,-2 2 0 0,0-6 4 0,0 4-8 15,1 1 4-15,0 0 0 0,-9 0 0 0,8 5-4 0,-8-6 4 0,0 1 0 16,-8 5 0-16,8-6 0 0,-9 1 0 0,0 5 0 0,1-1 0 15,0-4 0-15,0 4 4 0,-10-3-4 0,0 3 0 0,10-4 0 16,-9 0 0-16,0-1 0 0,0 2 0 0,9-6 0 0,-10 4-4 16,2-4 4-16,6 0-8 0,-6 5-4 0,7-10-4 0,1 5-12 15,-1 0-8-15,1-4-20 0,-1-2-8 0,1 6-12 0,8-4 0 0,0-1-16 16,0 0-8-16,-8 1-44 0,8-1-40 0,0-1 32 0,0 2 20 16,8-1 36-16</inkml:trace>
          <inkml:trace contextRef="#ctx0" brushRef="#br0" timeOffset="21861.7344">4795 2339 67 0,'8'0'104'0,"-8"0"-4"0,0 0-8 0,0 0-24 0,0 5-4 16,0-1 0-16,0 1-8 0,0-1 0 0,0 1-8 0,0 5-4 15,0 0-8-15,0-7-4 0,0 13-4 0,0-6 0 0,9-1 0 0,-9 5-12 16,8-4 4-16,-8 5-4 0,0-6 0 0,9 5-4 0,-9-4 0 15,8-1-4-15,1 2 0 0,-9-2-4 0,8 0 0 0,0-3-8 16,2-2 0-16,-10 1 0 0,8-1-8 0,0-4-16 0,2 0-16 16,-2-4-16-16,0-1-12 0,-8-5-8 0,8 1-48 0,1 0-40 15,0-6 8-15,-9 0 28 0,8 1 4 0</inkml:trace>
          <inkml:trace contextRef="#ctx0" brushRef="#br0" timeOffset="21999.0588">4914 2021 27 0,'-8'-9'104'0,"0"-1"-8"0,8 2-8 0,-10 2-28 15,10 1-4-15,0 5-8 0,0-4-4 0,0 8-8 0,-8-4-8 0,8 0-4 16,0 5-4-16,0 1-4 0,0-2-4 0,0 0 0 16,0 1-4-16,0 0-8 0,0 0 0 0,0 5-4 0,0-6 0 0,8 5-8 15,-8 1-16-15,0 0-4 0,0-6-36 0,10 11-48 0,-10-10-36 0,0 5 28 16,0-1 16-16</inkml:trace>
          <inkml:trace contextRef="#ctx0" brushRef="#br0" timeOffset="22428.9099">5118 2329 7 0,'0'-5'108'0,"10"5"-12"16,-2-5-8-16,-8-5-24 0,8 6-4 0,-8-1 0 0,0 0-8 15,9 0-4-15,-9 1-8 0,8-6-4 0,-8 5-8 0,9 1 0 16,-9-3-4-16,9 4 8 0,-9-2-4 0,8 5 8 0,-8 0 4 15,8 0 0-15,-8 0-4 0,0 5-8 0,8-2 4 0,-8 4-8 0,0 2-4 16,10 1 0-16,-10-1-4 0,0 1-4 0,8 0 0 0,-8-1 0 16,0 6 0-16,8-6-4 0,-8 5-4 0,0 1 0 0,10-7-4 15,-10 8 0-15,8-6 4 0,-8 4-8 0,8-5 8 0,-8 1-4 0,9-1 4 16,-1 1-8-16,-8-5 8 0,9 0 0 0,-1 0 0 16,1-1-24-16,-1-4 20 0,0 0 0 0,2 0 4 0,-2-4-4 0,10-1-4 15,-10 0 0-15,0 0 8 0,0-5-4 0,1 1-4 0,0-1 0 16,-1 1 8-16,9-5-4 0,-9 4-4 0,2 1 0 0,-2-6 4 15,0 5 4-15,-8-4-4 0,8 5 4 0,2 4 0 0,-10-5-4 0,8 5 0 16,0-4 4-16,-8 3 4 0,9 6-4 0,-9-4 0 0,9 4-8 16,-9 0 4-16,8 0 0 0,-8 0 8 0,0 4 0 0,9 2 0 15,-9-2 4-15,8 6-4 0,-8 0 0 0,8-1 0 0,-8 0 0 16,8 1 0-16,-8 5-4 0,0-5 0 0,10 3 0 0,-10 2 0 16,0-1 0-16,8-4-4 0,-8 5-4 0,0-1 0 0,0-5-20 15,0 6-16-15,0-5-24 0,0-1-28 0,0-4-24 0,0 0-64 16,0-1-32-16,8 2 28 0,-8-12 40 0,0 6 28 0</inkml:trace>
        </inkml:traceGroup>
        <inkml:traceGroup>
          <inkml:annotationXML>
            <emma:emma xmlns:emma="http://www.w3.org/2003/04/emma" version="1.0">
              <emma:interpretation id="{FE934BF3-ECE6-482B-8C3C-F1F1812777E9}" emma:medium="tactile" emma:mode="ink">
                <msink:context xmlns:msink="http://schemas.microsoft.com/ink/2010/main" type="inkWord" rotatedBoundingBox="18163,14296 19764,14308 19757,15137 18157,15125"/>
              </emma:interpretation>
              <emma:one-of disjunction-type="recognition" id="oneOf8">
                <emma:interpretation id="interp12" emma:lang="" emma:confidence="0">
                  <emma:literal>30</emma:literal>
                </emma:interpretation>
                <emma:interpretation id="interp13" emma:lang="" emma:confidence="0">
                  <emma:literal>300</emma:literal>
                </emma:interpretation>
                <emma:interpretation id="interp14" emma:lang="" emma:confidence="0">
                  <emma:literal>30°</emma:literal>
                </emma:interpretation>
                <emma:interpretation id="interp15" emma:lang="" emma:confidence="0">
                  <emma:literal>309°</emma:literal>
                </emma:interpretation>
                <emma:interpretation id="interp16" emma:lang="" emma:confidence="0">
                  <emma:literal>300°</emma:literal>
                </emma:interpretation>
              </emma:one-of>
            </emma:emma>
          </inkml:annotationXML>
          <inkml:trace contextRef="#ctx0" brushRef="#br0" timeOffset="24817.5741">5876 2058 59 0,'-8'0'72'0,"8"3"-8"0,-8-3-8 16,8 0-20-16,0 0 0 0,0-3 0 0,0 3 4 0,0-6 4 0,0 2 0 16,0-1 4-16,0 0 0 0,0 0 0 0,0-4 0 0,0 0 0 15,0 4 0-15,8-5 4 0,-8 1-4 0,0-1 0 0,8 5-4 16,-8-5 0-16,10 0-4 0,-2 1-4 0,-8 4 4 0,8-4-4 16,0 4-8-16,2 0 0 0,-2 0-4 0,0 1 0 0,1-2 0 15,0 2 0-15,8 4-4 0,-9 0-8 0,0-5 0 0,0 5-4 0,10 0 4 16,-10 5-4-16,2-5 0 0,-2 4-4 0,9 2 0 0,-9-2-4 15,1 1 8-15,-1 0-8 0,1 4 4 0,-1 1-4 0,-8-1 0 16,8 1 0-16,-8 0 0 0,10 5 0 0,-10-2 0 0,0 2 0 0,0-1 4 16,0 1-4-16,-10-2 0 0,10 3 0 0,-8-2 0 15,8 1 0-15,-8-6 0 0,8 5 0 0,-9-8 0 0,9 3-4 0,0 1 0 16,-8-6 0-16,8 1 4 0,0 0 0 0,0-5 0 0,0 5 0 16,0-5-4-16,0 0 4 0,0 0 0 0,8 0-4 0,-8 0 8 15,0-5-4-15,9 5 0 0,-1-5-4 0,0 5-12 0,2-5 20 16,-2 1 0-16,0 4 0 0,2-6-4 0,-2 6 0 0,8 0 0 0,-7 0 0 15,0-4 4-15,8 4-4 0,-9 0 4 0,10 0-4 0,-10 0-4 16,0 4 4-16,0-4 4 0,10 10-4 0,-10-5-4 0,1 0 8 16,-1 4-4-16,1-4 0 0,-9 5 4 0,9-1-8 0,-9 1 4 15,0 4 0-15,0 1 0 0,0-1 0 0,0 5 4 0,-9-5 0 16,0 1 0-16,1 4-4 0,-1-4-4 0,-7 3 4 0,6-3 0 16,-6 5 0-16,-2-7 0 0,2 2 0 0,-1-1 0 0,-1-4-4 0,10 5 0 15,-8-6 4-15,-2-4-12 0,10 0-8 0,-10-1-20 0,1-4-12 16,9 0-20-16,-1 0-12 0,1-4-16 0,-1-1-16 0,9 0-40 15,0-4-48-15,-8-1 20 0,8 1 36 0,0-6 28 0</inkml:trace>
          <inkml:trace contextRef="#ctx0" brushRef="#br0" timeOffset="25201.0639">6584 1981 7 0,'0'4'132'16,"0"-4"-16"-16,0 6-8 0,0-2-24 0,0 1 0 0,0 5-4 15,-8-5 0-15,8 4-8 0,-8 0-8 0,8 1-8 0,-10-1-8 0,10 0-12 16,0 7-12-16,-8-6 8 0,8 3-8 0,0 2-4 0,0-1-8 16,0 1 4-16,8-1-4 0,-8 1-4 0,10 0 4 0,-10-2-4 15,8 7 0-15,0-7 0 0,1 2 0 0,0 4-4 0,-9-4 4 0,8 4 0 16,0-5-4-16,1 1 4 0,-1 4 0 0,1-5-4 0,0 1 0 16,7-5-4-16,-6 3 0 0,-2-3 0 0,0 0 4 0,10-1 4 15,-10 1-4-15,9-5 0 0,-9-1 0 0,0-4 0 0,10 0 0 16,-10 0 0-16,0 0-4 0,10-9 0 0,-10 5 0 0,1-6 0 15,0-5 0-15,8 5-16 0,-9-9 20 0,0 5 0 0,1-5 0 16,0-5 0-16,-9 5 0 0,8-5-4 0,-8 5 0 0,8-5 4 16,-8 0-4-16,0 0-4 0,0 0 4 0,0 4 0 0,0-3 0 0,-8 4 0 15,8 0-4-15,-8-1 4 0,8 1 0 0,-9 4 0 0,0-3 0 16,1 3 0-16,-9 6 0 0,9-6 0 0,-1 5 0 0,-8-4 0 16,-1 9-4-16,2-5 4 0,8 6-4 0,-10-1 0 0,1 0 0 0,1 5 0 15,6 0-4-15,-6 0-4 0,-2 5-4 0,10 0-4 16,0-1-16-16,-1 1-8 0,-8 5-8 0,17 0-4 0,-9-1-12 0,9 1-8 15,0 0-4-15,0 3-28 0,0-2-52 0,0-2-16 0,9 5 44 16,-1-4 16-16</inkml:trace>
          <inkml:trace contextRef="#ctx0" brushRef="#br0" timeOffset="25471.4268">7266 1717 107 0,'0'-5'112'0,"0"1"-4"0,0-2-8 0,-8 6-20 15,8 0-8-15,-8 0 0 0,8 6-4 0,0-2-8 0,-10-4 0 16,10 5-8-16,-8 5-8 0,8-6-8 0,0 5-8 0,0 1-4 16,0 0-4-16,0-5 0 0,8 5 0 0,2 4-4 0,-10-5 4 0,8 1-4 15,0 1 0-15,1-3 4 0,0 2 0 0,-1-1 0 0,9-4-4 16,-9 5 4-16,0-6-4 0,10 1 0 0,-10-5 0 0,10 0-4 16,-10 5 0-16,9-10-4 0,-8 5-4 0,-1-5 0 0,1 1 0 0,-1-6 0 15,10 5 0-15,-18-4-4 0,8-6-4 0,0 5 0 16,-8-4 4-16,0 0-8 0,0 5-4 0,0-10-12 0,-8 3-4 0,0 3-12 15,-2-2-8-15,2 5-4 0,-9-3-4 0,0 3-4 0,0 0-8 16,1 5-4-16,-10 1-8 0,0 4 0 0,1 4-36 0,-1 1-44 16,-8 5 4-16,8 0 24 0,-8 3 24 0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4:04.1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2E8FDB6-7188-4FF8-8D9A-9BBA2057BB7D}" emma:medium="tactile" emma:mode="ink">
          <msink:context xmlns:msink="http://schemas.microsoft.com/ink/2010/main" type="writingRegion" rotatedBoundingBox="1202,7736 1160,6962 1429,6947 1472,7721"/>
        </emma:interpretation>
      </emma:emma>
    </inkml:annotationXML>
    <inkml:traceGroup>
      <inkml:annotationXML>
        <emma:emma xmlns:emma="http://www.w3.org/2003/04/emma" version="1.0">
          <emma:interpretation id="{136EBC2D-9B63-4751-83DA-FC7640ECA6FE}" emma:medium="tactile" emma:mode="ink">
            <msink:context xmlns:msink="http://schemas.microsoft.com/ink/2010/main" type="paragraph" rotatedBoundingBox="1202,7736 1160,6962 1429,6947 1472,7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E9C38D-EF50-4831-9683-BEBB4830E08A}" emma:medium="tactile" emma:mode="ink">
              <msink:context xmlns:msink="http://schemas.microsoft.com/ink/2010/main" type="line" rotatedBoundingBox="1202,7736 1160,6962 1429,6947 1472,7721"/>
            </emma:interpretation>
          </emma:emma>
        </inkml:annotationXML>
        <inkml:traceGroup>
          <inkml:annotationXML>
            <emma:emma xmlns:emma="http://www.w3.org/2003/04/emma" version="1.0">
              <emma:interpretation id="{EB6E855A-A63C-413A-846A-C5913E8CCBED}" emma:medium="tactile" emma:mode="ink">
                <msink:context xmlns:msink="http://schemas.microsoft.com/ink/2010/main" type="inkWord" rotatedBoundingBox="1202,7736 1160,6962 1429,6947 1472,7721"/>
              </emma:interpretation>
            </emma:emma>
          </inkml:annotationXML>
          <inkml:trace contextRef="#ctx0" brushRef="#br0">-1 45 19 0,'0'0'84'0,"0"0"-8"0,0-4-8 15,0 4-20-15,0 0-4 0,0-5 0 0,0 5 0 0,0-4 0 16,0 4 4-16,0-6 0 0,0 2 4 0,0 4 0 0,0-5-4 16,0 5 4-16,0-5 0 0,0 5-8 0,0-5 4 0,0 1 0 0,0 4-8 15,0 0 0-15,0 0 0 0,0 0 4 0,0-4-4 0,0 4-4 16,0 0 4-16,0 0-4 0,0 0 0 0,0 0 4 0,8 4-4 15,-8-4-4-15,0 4 0 0,10 1 0 0,-10 0 0 0,0 0-4 16,8-1 0-16,-8 6 0 0,8-1-4 0,-8 6-4 0,0-6 0 16,0 6 0-16,8 4 0 0,-8 2-4 0,0-3-4 0,10 1 0 15,-10 4-4-15,0 2 0 0,8-2 0 0,-8 2 0 0,0 4-4 0,0-6 0 16,0 6 4-16,8-4-4 0,-8 2 0 0,0 3 0 16,0-5-20-16,0-2 20 0,0 0 0 0,0 2 0 0,0-1 0 0,0-5 0 15,0 5-4-15,0-5 4 0,0-5-4 0,0 6 0 0,0-6 0 16,9-5 0-16,-18 1 0 0,9-1 0 0,0 1 0 0,0 0 0 15,0-5 0-15,0-1-4 0,0-4 0 0,0 6-8 0,0-6 0 0,0 0-4 16,0 0 0-16,0 0-4 0,0 0-4 0,0-6-4 0,0 6-12 16,0-4 0-16,0-1-12 0,0 0-4 0,0 0-8 0,0-5-12 15,0 6-12-15,0-1-12 0,0-5-12 0,0 1-4 0,0 0-32 16,0-2-48-16,0 2 12 0,-8-1 24 0,8 1 36 0,0-5 24 16</inkml:trace>
          <inkml:trace contextRef="#ctx0" brushRef="#br0" timeOffset="379.6551">187-70 11 0,'8'0'104'0,"-8"0"-16"0,0 0-4 0,0 0-28 0,0 0 0 16,0 6-4-16,0-6 0 0,0 4 0 0,9 0 4 0,-9 2-4 16,0-1 4-16,0-1-4 0,0 2 8 0,0 3-4 0,0 1-4 15,8-1-4-15,-8 5-4 0,0 1 0 0,0-1-4 0,9 5-4 16,-9 0-4-16,0 1 0 0,0-1-4 0,8 0 4 0,-8 5-4 16,0 0-4-16,0 0 0 0,0-5-4 0,0 5 0 0,0 5 0 15,0-5 4-15,8-4-4 0,-8 4-16 0,0-2 16 0,0-2-4 16,0 5 4-16,10-6-8 0,-10 0 0 0,0 0-4 0,0-5 0 0,8 5 0 15,-8-4-4-15,0-1 0 0,8 0 0 0,-8 1-4 0,0-4 4 16,0-3-4-16,0 6-4 0,0-9 0 0,10 5 0 0,-10-1-4 16,0-4 0-16,0 0-12 0,0-5-4 0,0 4-12 0,0-4-8 15,0 6-8-15,0-6-12 0,0 0-20 0,-10 0-12 0,10 0-12 16,0-6-4-16,0 2-48 0,0-1-48 0,-8 0 28 0,8 0 32 16,-8 1 28-16</inkml:trace>
          <inkml:trace contextRef="#ctx0" brushRef="#br0" timeOffset="624.2696">-9 382 27 0,'0'0'116'16,"0"4"-4"-16,0-8-8 0,0 4-16 0,0 0 4 0,0-6 0 0,0 6-4 15,0-4 0-15,8 4 0 0,-8-6-8 0,8 6 0 16,-8-3-8-16,10-3-4 0,-2 2 0 0,0 4-8 0,-8-5-4 0,8 1-8 15,10-2-4-15,-10 6-4 0,1-4-8 0,-1 4-8 0,1 0 0 16,0-6-8-16,7 6 0 0,-8 0-4 0,2 0-4 0,-2-4 0 16,0 4-4-16,2 0-8 0,-2 0-8 0,0 0-12 0,1 0-16 15,-1 0-24-15,1 0-16 0,-1 0-28 0,1 0-28 0,-1 0-40 0,0 0-72 16,2 0 20-16,-10 0 44 0,8 0 32 0,-8 0 28 16</inkml:trace>
        </inkml:traceGroup>
      </inkml:traceGroup>
    </inkml:traceGroup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26.4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5CDEE8C-D7C5-4D2B-9948-D29589CBF53F}" emma:medium="tactile" emma:mode="ink">
          <msink:context xmlns:msink="http://schemas.microsoft.com/ink/2010/main" type="inkDrawing" rotatedBoundingBox="4189,13220 9972,12753 9982,12870 4199,13337" shapeName="Other">
            <msink:destinationLink direction="with" ref="{02EBC072-21B7-4CA8-ABF9-31281C327146}"/>
          </msink:context>
        </emma:interpretation>
      </emma:emma>
    </inkml:annotationXML>
    <inkml:trace contextRef="#ctx0" brushRef="#br0">-1 538 31 0,'0'7'96'0,"0"-7"-8"15,0 0-8-15,0 0-28 0,0 0 0 0,0 0-24 0,0-7 20 16,0 7 0-16,0 0-8 0,0 0 0 0,0 7 0 0,0-7 0 16,0 0 4-16,0 0 0 0,0 0 0 0,0 0-4 0,0 0 4 15,0 0 0-15,15 0-4 0,-15 0 0 0,0 0-4 0,13 0 0 16,-13-7 4-16,13 7-4 0,2 0 0 0,-15 0 4 0,13-8 0 15,0 8-4-15,2 0 4 0,-2-8-4 0,0 8-4 0,0-9-4 0,2 3 4 16,-2 6 0-16,15-7-8 0,-15-1-4 0,0 0 0 0,15 8 0 16,-2-8 0-16,2 8-8 0,-15-8 4 0,28 1-8 0,-26 0 4 15,24-2-4-15,-11 9 0 0,0-6-4 0,-2-2 4 0,15 1-4 16,0-2 4-16,-13 2-4 0,13 7 0 0,-2-16-4 0,-11 16 0 16,13-7 4-16,0-1-4 0,0 0 4 0,0 1-4 0,0 7 0 0,0-8 0 15,-3 8 4-15,-10-7 0 0,13 7 0 0,0 0-8 0,0 0 8 16,0 0 0-16,0 0-4 0,-2 0 4 0,2 0 0 0,0 0 0 15,0 0 0-15,0 0 0 0,-13 0 0 0,13 0-24 0,-2-8 24 16,2 8 4-16,0 0 0 0,0-8-4 0,-13 8 0 0,13-7 0 16,0 7 0-16,0-10 0 0,-2 4-4 0,2 6 4 0,0-7 0 0,0-1 0 15,-13 0-4-15,13 8 0 0,0-7 0 0,-2 7 0 0,2-7-4 16,-1 7 8-16,1-9-4 0,0 9 0 0,0 0 4 0,0 0-4 16,-15 0 0-16,15-7 0 0,0 7 0 0,0 0 0 0,0 0 0 15,-13 0 0-15,13 7 0 0,-2-14 0 0,2 7 0 0,0 0 0 16,-13 0 0-16,13-7 0 0,0 7 0 0,0-8 0 0,-15 0 0 15,15 8-4-15,0-7 4 0,-13-2 0 0,13 2 0 0,-2 7 0 0,2-9 0 16,-13 3 0-16,13-2 0 0,0 0 0 0,0 8 0 0,-15 0 0 16,15-7 0-16,0 7 0 0,-13 0 0 0,13 0 4 0,-16-8-4 15,16 8-4-15,-13 0 4 0,-2 0 0 0,15 0 0 0,-13 0 0 0,-2 0 0 16,2 8 0-16,13-8 0 0,-13 0 0 0,-2 0 0 16,2 0 0-16,-2 0 0 0,15 0-4 0,-13 0 4 0,-2 0 0 0,2 0 0 15,13 0 0-15,-13 0 0 0,-2 0 0 0,15 0 0 0,-13 0 0 16,-2-8 0-16,15 8 0 0,-13 0 0 0,-2-8 0 0,15 8 0 15,-13 0 0-15,13-7 0 0,-15-1 0 0,2 8 0 0,13-8 4 16,0 8-4-16,-15-6 0 0,15-5 0 0,-13 5 0 0,13-1 0 16,-16 7 0-16,16-7 4 0,-12 7-4 0,-1-9 0 0,10 9 0 15,-10 0 0-15,0 0 0 0,-2-7-4 0,2 7 4 0,-2 0 0 0,2 0 0 16,0-7 0-16,-2 7 0 0,2 0 0 0,-2 0 0 0,2 0 0 16,0-9 0-16,-15 9 0 0,15 0 0 0,-2-7 0 0,2 7 0 15,-2 0 0-15,2 0 0 0,0-7 0 0,-2 7 4 0,-13 0-4 16,15 0 0-16,0 0 0 0,-2-8 0 0,2 8 0 0,-2 0 0 15,2 0-4-15,-15 0 4 0,15 0 0 0,-15 0 0 0,15 0 0 0,-2 0 0 16,-11 0 4-16,-2 0-4 0,15-8 0 0,-15 8 0 0,0 0 0 16,-13 0 0-16,15 0 0 0,-2 0 0 0,0 0 0 0,-13 0 0 15,0 0 4-15,0 0-4 0,15 0 4 0,-15 0 0 0,0 0 0 0,0 0 0 16,0 0 0-16,0 0 4 0,0 0-4 0,0 0 0 16,0 0-4-16,0 0 0 0,0 0 4 0,-15 0 0 0,30 0-4 0,-15 0 4 15,0 0-4-15,0 0 0 0,0 0 4 0,0 0-4 0,0 0-4 16,0 0 4-16,0 0 0 0,0 0 0 0,0 0-4 15,0 0 0-15,0 0-16 0,0 0-16 0,0 0-24 0,0-7-24 0,-15 7-24 16,15 0-32-16,0-8-28 0,-13 8-64 0,13 0-40 0,-13-8 48 16,-2 8 40-16,2 0 36 0,13-9 32 0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9:22.8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4-12 83 0,'0'0'136'0,"-9"0"-4"0,9 0 0 0,0 4-16 0,0-4-8 16,-9 0 0-16,9 0-4 0,0 0-8 0,0 0-12 0,0 0-4 16,0 0-16-16,0 0-16 0,0 0-4 0,0 0-8 0,0 0-12 15,0 0-4-15,0 0-4 0,0 0-4 0,0 0 0 0,0 0-12 0,0 0-8 16,0 0-48-16,0 0 4 0,0 0-32 0,0 0-24 0,0 0-24 15,0 0-24-15,0 0-68 0,0 0 24 0,0 0 40 0,9 0 24 16,-9 0 28-16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9:20.9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394E204-E915-4F41-9FD9-41218BED730B}" emma:medium="tactile" emma:mode="ink">
          <msink:context xmlns:msink="http://schemas.microsoft.com/ink/2010/main" type="writingRegion" rotatedBoundingBox="392,11167 1908,9979 2840,11169 1325,12357"/>
        </emma:interpretation>
      </emma:emma>
    </inkml:annotationXML>
    <inkml:traceGroup>
      <inkml:annotationXML>
        <emma:emma xmlns:emma="http://www.w3.org/2003/04/emma" version="1.0">
          <emma:interpretation id="{F593DB3E-35E4-49C1-9625-5EE441584F8F}" emma:medium="tactile" emma:mode="ink">
            <msink:context xmlns:msink="http://schemas.microsoft.com/ink/2010/main" type="paragraph" rotatedBoundingBox="390,11177 1280,10433 1823,11082 933,118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AA9BE6-076B-42B3-A882-F77A8A996AD6}" emma:medium="tactile" emma:mode="ink">
              <msink:context xmlns:msink="http://schemas.microsoft.com/ink/2010/main" type="line" rotatedBoundingBox="390,11177 1280,10433 1823,11082 933,11826"/>
            </emma:interpretation>
          </emma:emma>
        </inkml:annotationXML>
        <inkml:traceGroup>
          <inkml:annotationXML>
            <emma:emma xmlns:emma="http://www.w3.org/2003/04/emma" version="1.0">
              <emma:interpretation id="{62FD0C89-E62C-480C-83D4-3F2B5D71E14F}" emma:medium="tactile" emma:mode="ink">
                <msink:context xmlns:msink="http://schemas.microsoft.com/ink/2010/main" type="inkWord" rotatedBoundingBox="390,11177 1280,10433 1823,11082 933,11826"/>
              </emma:interpretation>
              <emma:one-of disjunction-type="recognition" id="oneOf0">
                <emma:interpretation id="interp0" emma:lang="" emma:confidence="0">
                  <emma:literal>El</emma:literal>
                </emma:interpretation>
                <emma:interpretation id="interp1" emma:lang="" emma:confidence="0">
                  <emma:literal>-5)</emma:literal>
                </emma:interpretation>
                <emma:interpretation id="interp2" emma:lang="" emma:confidence="0">
                  <emma:literal>-0)</emma:literal>
                </emma:interpretation>
                <emma:interpretation id="interp3" emma:lang="" emma:confidence="0">
                  <emma:literal>E)</emma:literal>
                </emma:interpretation>
                <emma:interpretation id="interp4" emma:lang="" emma:confidence="0">
                  <emma:literal>'e)</emma:literal>
                </emma:interpretation>
              </emma:one-of>
            </emma:emma>
          </inkml:annotationXML>
          <inkml:trace contextRef="#ctx0" brushRef="#br0">614 776 31 0,'0'-5'96'16,"0"5"-8"-16,0-5-8 0,0 5-24 0,0 0-4 0,0-4 0 15,0 4-4-15,0 0 4 0,0 0 4 0,0 4-4 0,0-4-4 16,0 5-8-16,0 0 4 0,0 4-12 0,0-4 0 0,0 5-12 0,0-2 0 16,0 3 0-16,0 3-8 0,0-4 0 0,0 4-4 0,0 0 4 15,8 2-4-15,-8 2 0 0,0-4-8 0,0 0-4 0,0 1 8 16,0 0-12-16,0-1-16 0,0 1-16 0,0-6-4 0,0 5-16 16,0-4-12-16,0-5-12 0,0 5-36 0,0-6-44 0,0 1 12 15,0 0 36-15</inkml:trace>
          <inkml:trace contextRef="#ctx0" brushRef="#br0" timeOffset="531.2185">955 450 67 0,'0'-6'100'0,"0"6"-8"0,0 0-8 16,0 0-28-16,0-3 0 0,0 3-8 0,0 0-4 0,0 0 0 15,0 0-4-15,0 0 4 0,0 0 4 0,0 0 0 0,8 3 4 16,-8-3-4-16,0 6 0 0,10-2-8 0,-10 1 0 0,0 0-8 0,8 4-4 16,-8 1-8-16,0-1-4 0,0 6 0 0,8-1 0 15,-8 1-4-15,0-1-4 0,0 5-4 0,0 0 4 0,0 1 0 0,0-1-4 16,0 0-8-16,0 0 0 0,0-1 0 0,0-2-12 0,0 3-12 16,0-5-12-16,0 1-12 0,0-5-32 0,0 4 12 0,0-4-8 15,0-6-8-15,0 6-32 0,0-10-44 0,0 5 12 0,0-5 24 0,0 0 20 16</inkml:trace>
          <inkml:trace contextRef="#ctx0" brushRef="#br0" timeOffset="275.9033">785 435 31 0,'0'0'112'0,"0"-4"-12"0,0 4-8 0,8 0-20 0,-8 0-4 0,0 0 0 16,0 0-4-16,0 0-4 0,0 0-8 0,0 0-8 0,0 4-8 0,0-4-8 16,0 6 0-16,0-3-8 0,0-3 0 0,0 6-4 15,0 3-4-15,0-4 0 0,9 4-4 0,-9 1-4 0,0-1 0 0,0 6 0 16,0-5-8-16,0 4-4 0,0 1-12 0,8-1-16 0,-8 1-12 16,0 4-16-16,0-5-4 0,0 5-24 0,0-4-44 0,0 4-28 15,8-5 28-15,-8 5 28 0</inkml:trace>
          <inkml:trace contextRef="#ctx0" brushRef="#br0" timeOffset="828.9344">767-2 75 0,'0'0'116'0,"-8"0"-12"0,8-5-4 0,0 5-20 0,0 0 0 0,0 0 0 16,0 0 0-16,0 0 0 0,0 0-12 0,0 0-8 0,8 5 0 15,-8-5-8-15,9 0-4 0,0 0-4 0,-9-5-8 0,8 5-4 0,1 0-4 16,-1-4-4-16,0 4-4 0,2-5-4 0,6 5-4 15,-8-5-4-15,2 5 4 0,6-4-8 0,1 4 4 0,-8 0-4 0,8-5-4 16,-1 5-12-16,2-5-20 0,0 5-20 0,-2 5-24 0,1-5-20 16,0 5-12-16,0-1-12 0,-9 1-60 0,10 4-20 0,0 2 32 15,-10-2 32-15,8 5 32 0</inkml:trace>
          <inkml:trace contextRef="#ctx0" brushRef="#br0" timeOffset="-1286.0931">170 382 31 0,'0'0'92'0,"0"0"-8"0,0 0-8 0,0 5-24 16,0-5-4-16,0 5-4 0,0 0-4 0,0-5 0 0,0 5-4 0,0-1 0 15,0 6-4-15,0-5 0 0,0-1 0 0,0 6 4 0,0-4 0 16,0 3-4-16,0 0 4 0,0 1-4 0,0 0 4 0,0-2 0 16,0 3-4-16,0-2 0 0,0 1-4 0,0 0 0 0,0-1-8 15,0 1-4-15,0 4 0 0,0-5 4 0,0 1-4 0,0-1-4 16,0 1-8-16,0 0 4 0,0-1 0 0,0 1-4 0,0 0 4 0,0-1-4 15,0 1-8-15,0-5 8 0,0 5 0 0,0-6-4 0,0 4-8 16,0-1 4-16,0-3-4 0,0 1 0 0,0-5-8 0,0 5-8 16,0-5-16-16,0 5-12 0,0-5-12 0,0 0-12 0,0 0-16 15,0 0-12-15,0 0-36 0,0 0-32 0,-8-5 24 0,8 0 24 16</inkml:trace>
        </inkml:traceGroup>
      </inkml:traceGroup>
    </inkml:traceGroup>
    <inkml:traceGroup>
      <inkml:annotationXML>
        <emma:emma xmlns:emma="http://www.w3.org/2003/04/emma" version="1.0">
          <emma:interpretation id="{79864311-5E3C-43CA-B2FD-583372E29A62}" emma:medium="tactile" emma:mode="ink">
            <msink:context xmlns:msink="http://schemas.microsoft.com/ink/2010/main" type="paragraph" rotatedBoundingBox="1064,11618 2382,10585 2840,11169 1522,122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8C176E-13C7-4B90-BFD1-1682E5967D4B}" emma:medium="tactile" emma:mode="ink">
              <msink:context xmlns:msink="http://schemas.microsoft.com/ink/2010/main" type="inkBullet" rotatedBoundingBox="1291,11907 1524,11723 1544,11749 1310,11932"/>
            </emma:interpretation>
            <emma:one-of disjunction-type="recognition" id="oneOf1">
              <emma:interpretation id="interp5" emma:lang="" emma:confidence="0">
                <emma:literal>-</emma:literal>
              </emma:interpretation>
            </emma:one-of>
          </emma:emma>
        </inkml:annotationXML>
        <inkml:trace contextRef="#ctx0" brushRef="#br0" timeOffset="1074.7945">913 1250 79 0,'0'6'112'16,"0"-12"0"-16,8 6-8 0,-8-4-20 0,8-1 0 0,-8 0-4 15,8 0-8-15,2 1-12 0,-10-6-4 0,8 5-4 0,0 0-8 0,2 1-8 16,-2-6-4-16,0 5-8 0,9-4-4 0,-8-1-4 0,-1 5-4 15,1-4-4-15,7 4 0 0,-6 0-4 0,-2-4-12 0,10 4-20 16,-10 0-24-16,0 0-20 0,0-5-12 0,9 5-20 0,-8 1-56 16,0-1-32-16,-1 5 40 0,0-5 24 0,-8 1 20 0</inkml:trace>
      </inkml:traceGroup>
      <inkml:traceGroup>
        <inkml:annotationXML>
          <emma:emma xmlns:emma="http://www.w3.org/2003/04/emma" version="1.0">
            <emma:interpretation id="{69E3B463-B4DC-4DAB-AA3E-E15BDC602E98}" emma:medium="tactile" emma:mode="ink">
              <msink:context xmlns:msink="http://schemas.microsoft.com/ink/2010/main" type="line" rotatedBoundingBox="1517,11263 2382,10585 2840,11169 1974,11847"/>
            </emma:interpretation>
          </emma:emma>
        </inkml:annotationXML>
        <inkml:traceGroup>
          <inkml:annotationXML>
            <emma:emma xmlns:emma="http://www.w3.org/2003/04/emma" version="1.0">
              <emma:interpretation id="{82615470-D8F2-4B4F-AF64-3DB32730F112}" emma:medium="tactile" emma:mode="ink">
                <msink:context xmlns:msink="http://schemas.microsoft.com/ink/2010/main" type="inkWord" rotatedBoundingBox="1682,11474 1761,11412 1865,11544 1786,1160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63.7512">1381 757 51 0,'0'0'84'0,"0"0"-12"0,0 0-8 0,0 0-20 0,0 0-8 0,0 0 0 16,0 0 4-16,0 0 0 0,0 0-4 0,-8 0 0 0,8 5-8 16,0-5 0-16,0 4 0 0,0-4 0 0,0 5 0 0,0 0-4 15,-8 0 0-15,8-1-8 0,0-4 4 0,0 10-4 0,0-5-4 0,0-1 4 16,0 0-4-16,0 2-4 0,0-1-4 0,0-1 0 0,0 2 0 16,0-2-4-16,0 1 8 0,0 0-4 0,0 0 0 0,0-5-4 15,0 4 4-15,0 1-4 0,0 1 0 0,8-6 4 0,-8 4-4 16,0 0 0-16,0 2 4 0,8-2-4 0,-8 2 4 0,0-3-4 15,8 3-4-15,-8-2 4 0,0 5-4 0,10-3 0 0,-10-2 8 0,0 2-8 16,0-2 0-16,0-4-8 0,0 4-8 0,0 1-4 0,0-5-4 16,8 6-8-16,-8-6-4 0,0 0-4 0,0 0-4 0,-8 0-12 15,8 0-32-15,0 0-28 0,0 0-20 0,0-6 24 0</inkml:trace>
        </inkml:traceGroup>
        <inkml:traceGroup>
          <inkml:annotationXML>
            <emma:emma xmlns:emma="http://www.w3.org/2003/04/emma" version="1.0">
              <emma:interpretation id="{482BEEA2-F214-49F8-A6BC-A6D2F2C5C222}" emma:medium="tactile" emma:mode="ink">
                <msink:context xmlns:msink="http://schemas.microsoft.com/ink/2010/main" type="inkWord" rotatedBoundingBox="1903,10961 2382,10585 2840,11169 2360,11545">
                  <msink:destinationLink direction="with" ref="{699F4209-B03E-4E0B-9F04-9173ABF9242D}"/>
                </msink:context>
              </emma:interpretation>
              <emma:one-of disjunction-type="recognition" id="oneOf3">
                <emma:interpretation id="interp7" emma:lang="" emma:confidence="0">
                  <emma:literal>Iki</emma:literal>
                </emma:interpretation>
                <emma:interpretation id="interp8" emma:lang="" emma:confidence="0">
                  <emma:literal>„i</emma:literal>
                </emma:interpretation>
                <emma:interpretation id="interp9" emma:lang="" emma:confidence="0">
                  <emma:literal>Ili</emma:literal>
                </emma:interpretation>
                <emma:interpretation id="interp10" emma:lang="" emma:confidence="0">
                  <emma:literal>'ki</emma:literal>
                </emma:interpretation>
                <emma:interpretation id="interp11" emma:lang="" emma:confidence="0">
                  <emma:literal>'li</emma:literal>
                </emma:interpretation>
              </emma:one-of>
            </emma:emma>
          </inkml:annotationXML>
          <inkml:trace contextRef="#ctx0" brushRef="#br0" timeOffset="2238.0328">1807 487 39 0,'0'-4'124'0,"0"4"-12"16,0 0-12-16,0-4-28 0,0 4 0 0,0 0-4 0,0 0 0 15,0 0 8-15,0 0-8 0,0 0-8 0,0 0-4 0,0 0-8 16,0 4-12-16,0 0-8 0,0 1-8 0,0-5 0 0,0 6 0 0,0 3-8 16,0-4-4-16,10 4 0 0,-10 1-4 0,0-1-8 15,8 1-12-15,-8 5-12 0,0-1-12 0,0 1-12 0,8-1-16 0,-8 1-8 16,8-1-4-16,-8 0-4 0,0 0-32 0,0 1-36 0,0-1-4 16,0-4 32-16,0-1 20 0</inkml:trace>
          <inkml:trace contextRef="#ctx0" brushRef="#br0" timeOffset="2478.9095">1987 464 15 0,'0'0'108'0,"0"-5"-12"16,0 0-8-16,0 5-32 0,0-4-4 0,8 4 0 0,-8-6-4 15,0 6-4-15,9 0 4 0,-9 0-8 0,0 0-4 0,8 0-4 16,-8 6 0-16,0-2-4 0,0 1-4 0,9 0-4 0,-9 4 0 15,0 1-4-15,0-1-4 0,8 1 0 0,-8 5-4 0,0-1-4 16,0 1 0-16,8-1 0 0,-8 5-4 0,0-4-4 0,0 3-4 0,10-3-8 16,-10 4-8-16,0-4-12 0,0-1-4 0,0 1-16 15,8-6-4-15,-8 5-12 0,0-9-32 0,0 5-28 0,0-6-4 0,0-4 16 16</inkml:trace>
          <inkml:trace contextRef="#ctx0" brushRef="#br0" timeOffset="2766.6512">2123 444 19 0,'0'-3'104'0,"0"3"-8"0,0-6-4 15,0 6-24-15,9 0 0 0,-9 0 0 0,0 0 4 0,0 0-4 16,8 6-4-16,-8-3-8 0,0 3-4 0,8-2-4 0,-8 6-4 0,10-1-4 16,-10 1-8-16,0-1-8 0,8 6-4 0,-8-1-4 15,0 5 4-15,0-4-12 0,8 5 0 0,-8-1 0 0,0-1-4 0,0-3 0 16,0 4 0-16,0 0-4 0,0-4-8 0,0-1-16 0,0-4-20 15,0-1-20-15,0 1-20 0,0-5-12 0,0-1-48 0,-8-4-48 16,8-4 24-16,0-1 36 0,-8-5 28 0</inkml:trace>
          <inkml:trace contextRef="#ctx0" brushRef="#br0" timeOffset="3020.9712">1859 37 43 0,'-8'5'136'0,"8"-5"-24"16,0 4-8-16,0-4-32 0,0 6 4 0,0-6 0 0,0 0 4 16,8 0 0-16,-8 0-16 0,8 0-8 0,-8 4-4 0,9-4-8 15,0 0-4-15,-9 0-4 0,8 0-4 0,1 0-8 0,7 0-4 0,-8-4-4 16,2 4-4-16,6 4 0 0,2-4-4 0,-10 0 0 16,9 5-4-16,0-5-8 0,0 5-8 0,-9 0-16 0,10-5-24 0,0 4-24 15,-2 6-20-15,-8-5-12 0,10 5-48 0,-1-1-40 0,-9 2 28 16,10-2 28-16,-10 5 24 0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9:20.0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DAE7CEF-3BC5-483C-8C03-EFC4E8143EA8}" emma:medium="tactile" emma:mode="ink">
          <msink:context xmlns:msink="http://schemas.microsoft.com/ink/2010/main" type="inkDrawing" rotatedBoundingBox="383,10673 782,10651 785,10704 386,10727" shapeName="Other"/>
        </emma:interpretation>
      </emma:emma>
    </inkml:annotationXML>
    <inkml:trace contextRef="#ctx0" brushRef="#br0">0 27 7 0,'0'0'100'16,"0"0"0"-16,0 0-4 0,9 0-24 0,-9 0 4 0,0 0 4 0,8 5 4 15,-8-5-4-15,8 0 0 0,2 0-8 0,-2 0-4 0,-8 0 0 16,8 0-4-16,10 0-4 0,-10-5-4 0,0 5-4 0,10 0-4 15,-10 0-8-15,1 0 0 0,7 0-8 0,-7-4-8 0,8 4-4 16,1-5-4-16,-10 5 0 0,9-5-4 0,0 5 0 0,0-5-4 0,-1 5 0 16,2-4-4-16,-10 4-8 0,10-6-4 0,-10 6-16 0,9 0-16 15,-8 0-8-15,8 0-16 0,-9 0-12 0,0 0-20 0,2 6-8 16,-2-6-8-16,0 4-20 0,-8 1-36 0,0 5-28 0,8-6 36 0,-8 6 32 16,0-1 20-16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38.0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-4 0 11 0,'0'0'84'0,"0"8"-4"0,0 0-12 0,0-1-24 0,0 0 0 0,0 9-8 16,13 0-4-16,-13-2 0 0,0 2-8 0,0 7-4 0,0 1 0 0,13-2 0 16,-13 9-4-16,0-1 4 0,13-1 0 0,-13 11 4 0,0-10-8 15,15 17-4-15,-15-10 0 0,13 10 0 0,-13-2-4 0,13 1-4 16,-13 8 0-16,0-8 0 0,15 7 0 0,-15-8-4 0,13 1 0 0,-13 7-8 15,13-6-12-15,-13-1-12 0,15-8-8 0,-15 8-24 16,13-8-44-16,-13-7-36 0,13 9 20 0,-13-11 28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9:20.3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BBC77F-8D81-4103-B316-28BB36139FA8}" emma:medium="tactile" emma:mode="ink">
          <msink:context xmlns:msink="http://schemas.microsoft.com/ink/2010/main" type="inkDrawing" rotatedBoundingBox="458,11671 800,11591 803,11602 461,11681" shapeName="Other"/>
        </emma:interpretation>
      </emma:emma>
    </inkml:annotationXML>
    <inkml:trace contextRef="#ctx0" brushRef="#br0">77 1021 83 0,'8'0'108'0,"-8"-6"0"0,0 6 0 15,9 0-24-15,-9-4 4 0,9 4-4 0,-1-5-20 0,-8 5 16 16,9 0-4-16,-1-5-4 0,0 5-8 0,1 0 0 0,0-5 0 0,7 1-12 16,-6 4-4-16,-2-6-8 0,9 6-4 0,-8-5-12 0,7 1-4 15,-7 4 4-15,-1-4-8 0,10 4-4 0,-10-6-4 0,10 2 0 16,-10 4-4-16,8-5-8 0,-7 5-20 0,8-5-20 0,-8 5-20 16,-1-5-24-16,0 5-24 0,2 0-16 0,-2-4-32 0,0 4-52 15,0 0 12-15,-8 0 44 0,10 0 28 0,-2-6 28 0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9:24.2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9F4209-B03E-4E0B-9F04-9173ABF9242D}" emma:medium="tactile" emma:mode="ink">
          <msink:context xmlns:msink="http://schemas.microsoft.com/ink/2010/main" type="inkDrawing" rotatedBoundingBox="2322,11865 2726,11759 2741,11817 2338,11923" semanticType="callout" shapeName="Other">
            <msink:sourceLink direction="with" ref="{482BEEA2-F214-49F8-A6BC-A6D2F2C5C222}"/>
          </msink:context>
        </emma:interpretation>
      </emma:emma>
    </inkml:annotationXML>
    <inkml:trace contextRef="#ctx0" brushRef="#br0">16 58 15 0,'0'14'132'0,"-8"-4"-20"0,8-1-8 15,0 1-36-15,0-5 4 0,-10-1 4 0,10 2 0 0,10-2-4 16,-10-4 0-16,0 0-8 0,8 0 0 0,-8 0-8 0,8-4-4 16,1-2-4-16,-1 6-4 0,1-4-4 0,-1-1-8 0,9 0-4 15,-9 0-8-15,10 5-4 0,0-4 0 0,-10-1-4 0,8 0-16 0,2 0 16 16,-1-4-8-16,-1 4-4 0,2 0-16 0,8 0-16 0,-10 1-24 16,1-1-28-16,1 0-28 0,-2 0-24 0,2 0-68 0,-2 0 4 15,10-4 28-15,-17 4 36 0,16 0 28 0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47.1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1C9F9C-8000-41DD-8DE9-16AE8123D805}" emma:medium="tactile" emma:mode="ink">
          <msink:context xmlns:msink="http://schemas.microsoft.com/ink/2010/main" type="inkDrawing" rotatedBoundingBox="3097,14235 3960,15467 3669,15671 2806,14440" semanticType="verticalRange" shapeName="Other">
            <msink:sourceLink direction="with" ref="{0E5054C6-4370-4482-ACAA-BCB0B62D9E19}"/>
          </msink:context>
        </emma:interpretation>
      </emma:emma>
    </inkml:annotationXML>
    <inkml:trace contextRef="#ctx0" brushRef="#br0">-1250 1631 43 0,'-15'-6'68'0,"2"6"-4"0,13 0-8 15,0-9-28-15,-13 9-4 0,13 0 0 0,-15 0-8 0,15 0 0 0,-13 0 0 16,13 0 0-16,0 0 0 0,-13 0 4 0,13 0 0 0,0 0 0 16,-13 0 0-16,13 0 4 0,0 0 4 0,0 0 8 0,0 0 0 15,0 0 0-15,0 0 4 0,0 0 0 0,0 0 0 0,0 0-4 16,0 0-4-16,0 0-4 0,0 0 0 0,0 0 0 0,0 0-8 16,0 0-4-16,0 0 0 0,0 0 0 0,0 0-4 0,0 0 4 15,0 0 4-15,0 0 0 0,0 0 8 0,0 9 0 0,0-9 0 0,13 6 4 16,-13-6-4-16,0 0 0 0,13 7 4 0,-13-7-4 0,13 9 0 15,2-2 0-15,-15-7-4 0,13 7 4 0,0 2-4 0,2-2 0 16,-2-7 0-16,0 7-4 0,2 2-4 0,-2-3 4 0,0-6-4 16,2 8-4-16,-2 0 0 0,0 0-4 0,0-1 4 0,2 2-4 15,-2-2 0-15,15-7-4 0,-15 15 0 0,0-7 8 0,15-1-8 0,-15 1 0 16,0 7 4-16,2-7-8 0,11-2 4 0,-11 11 0 0,-2-10 0 16,15 9 0-16,-15-2 0 0,0-5 0 0,15 5 0 0,-15 2 0 15,0 0 0-15,15 0 0 0,-15-2 4 0,2 1 0 0,11 1-4 0,-13-1 0 16,2 9 0-16,-2-10 0 0,0 2 0 0,2 7 0 15,-2-9 0-15,0 10-4 0,2-9 4 0,-15 8 0 0,13-1-4 0,0-6 4 16,0 8-4-16,-13-2 0 0,15 1 4 0,-2-8-4 0,-13 8-4 16,13 0 4-16,-13 0 0 0,15 0 0 0,-15-7 4 0,13 7 0 15,-13-1-4-15,0 2 4 0,13-10-4 0,-13 8 0 0,0 2 4 16,0-10-8-16,0 10 4 0,0-1 0 0,15-7 0 0,-15 8 0 16,0-2 0-16,0-7 0 0,0 8 0 0,0-9 0 0,0 10 0 0,-15-8 0 15,15-1 0-15,0-1 0 0,0 2 0 0,0 0 0 0,0-3 0 16,0-2 0-16,0-5 0 0,0 9 0 0,0-7 0 0,0 0 0 15,0-8 0-15,0 7 0 0,0-7 0 0,0 0 0 0,0 8 0 0,0-8 0 16,0 0-8-16,0 0 4 0,0 0-8 0,0 0-12 16,0 0-4-16,0 0-16 0,0 0-8 0,0 0-20 0,0 0-8 15,0 0-16-15,0 0-16 0,0 0-16 0,-13 0-24 0,13 0-48 0,0 0-8 16,-13 0 36-16,13 0 32 0,-15 0 28 0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1:51.1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E5054C6-4370-4482-ACAA-BCB0B62D9E19}" emma:medium="tactile" emma:mode="ink">
          <msink:context xmlns:msink="http://schemas.microsoft.com/ink/2010/main" type="writingRegion" rotatedBoundingBox="3349,15448 2408,15746 2221,15153 3162,14856">
            <msink:destinationLink direction="with" ref="{491C9F9C-8000-41DD-8DE9-16AE8123D805}"/>
          </msink:context>
        </emma:interpretation>
      </emma:emma>
    </inkml:annotationXML>
    <inkml:traceGroup>
      <inkml:annotationXML>
        <emma:emma xmlns:emma="http://www.w3.org/2003/04/emma" version="1.0">
          <emma:interpretation id="{55216279-C151-43E9-9CC6-D3121406828C}" emma:medium="tactile" emma:mode="ink">
            <msink:context xmlns:msink="http://schemas.microsoft.com/ink/2010/main" type="paragraph" rotatedBoundingBox="3349,15448 2408,15746 2221,15153 3162,14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076794-6A20-493C-9C71-43901CA69057}" emma:medium="tactile" emma:mode="ink">
              <msink:context xmlns:msink="http://schemas.microsoft.com/ink/2010/main" type="line" rotatedBoundingBox="3349,15448 2408,15746 2221,15153 3162,14856"/>
            </emma:interpretation>
          </emma:emma>
        </inkml:annotationXML>
        <inkml:traceGroup>
          <inkml:annotationXML>
            <emma:emma xmlns:emma="http://www.w3.org/2003/04/emma" version="1.0">
              <emma:interpretation id="{BFAB723A-1596-4F7B-AF3E-7DF70A0F8908}" emma:medium="tactile" emma:mode="ink">
                <msink:context xmlns:msink="http://schemas.microsoft.com/ink/2010/main" type="inkWord" rotatedBoundingBox="3349,15448 2408,15746 2221,15153 3162,14856">
                  <msink:destinationLink direction="with" ref="{02EBC072-21B7-4CA8-ABF9-31281C327146}"/>
                </msink:context>
              </emma:interpretation>
              <emma:one-of disjunction-type="recognition" id="oneOf0">
                <emma:interpretation id="interp0" emma:lang="" emma:confidence="0">
                  <emma:literal>do</emma:literal>
                </emma:interpretation>
                <emma:interpretation id="interp1" emma:lang="" emma:confidence="0">
                  <emma:literal>co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od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-467-1673 3 0,'0'0'84'0,"13"0"-12"0,-13 0-4 0,0 8-28 16,0-8-8-16,15 8-4 0,-15-8 0 0,0 7-4 0,13-7 4 15,-13 7-8-15,13 2 0 0,-13-2-4 0,13 0-4 0,2 2 4 0,-15-2 0 16,13 0-4-16,-13 2 0 0,13-9-4 0,2 8 4 0,-15-8 0 15,13 6-4-15,0-6 0 0,-13 8 4 0,15-8 4 0,-2-8 0 16,-13 8-4-16,13-6-4 0,-13 6 0 0,13-8 0 0,-13-8 0 0,15 9 0 16,-15-9-4-16,0 9 4 0,13-9 0 0,-13 9 0 0,0-9 0 15,0 1 4-15,0 7 0 0,-13-7 4 0,13-1-4 0,-15 9 0 16,15 0-4-16,-13-9 0 0,0 16-4 0,0-7 4 0,-2 7-8 16,2 0 4-16,0 0 0 0,-2 0 0 0,2 7-8 0,0 0 4 15,-2 2-8-15,2 5-8 0,0 2-12 0,0-1-16 0,-2 8-16 16,2-7-32-16,0 7-56 0,-2 0-8 0,2 0 32 0,13-1 20 15</inkml:trace>
          <inkml:trace contextRef="#ctx0" brushRef="#br0" timeOffset="-307.6908">-698-1542 51 0,'0'-9'104'0,"0"9"-12"16,0 0-12-16,0 0-28 0,0 0-8 0,0 0 0 0,0 0-8 0,0 9-4 16,0-2-4-16,0 0 4 0,-15 1-8 0,15 0 0 0,0-2-4 15,0 11 0-15,0-10 0 0,0 7 0 0,0 3 0 0,0-1 0 16,-13 7-4-16,13-9 4 0,0 9-4 0,0-7 0 0,0-1-4 0,0 0 0 15,0 7-4-15,0-6 0 0,13 0-4 0,-13 0 0 0,15-2 0 16,-15-7-4-16,13 9 8 0,-13-9-8 0,0 2 0 0,13-2 4 16,2-1 0-16,-2-6-4 0,-13 11 4 0,13-11 0 0,2 0-4 15,-2 0 4-15,0-11-4 0,0 11 0 0,2-6 8 0,-15-1-4 16,13-9 0-16,0 9 0 0,-13-9-4 0,15 2 0 0,-15-2 4 0,0 0 0 16,0 0-4-16,13-6 0 0,-13 7 0 0,0-8 4 0,-13 9-4 15,13-10 0-15,-15 8 0 0,15 2 4 0,-13-9-8 0,0 7 4 16,-2 1 0-16,2-2 0 0,0 11 0 0,13-2 0 0,-28-7 4 15,15 15-4-15,0-7 0 0,-2-2-4 0,2 9 4 0,13 0-4 16,-13 9 0-16,-2-2 4 0,2-7-8 0,0 15 0 0,13-7 0 0,-13-2-8 16,13 11-8-16,-15-10-8 0,15 7-8 0,0-4-4 0,0 4-8 15,-13-5 4-15,13 5-24 0,0-5-32 0,0-2-36 0,0 0-4 16,0 0 32-16</inkml:trace>
          <inkml:trace contextRef="#ctx0" brushRef="#br0" timeOffset="-713.901">-1105-1528 35 0,'0'0'80'0,"0"0"-12"0,-15 8-4 0,15-8-24 16,0 0-8-16,0 8-4 0,0-8 0 0,0 0-4 0,0 0 4 16,0 0-4-16,0 0 0 0,0 0 0 0,-13 0 0 0,13 0 0 0,13 0 0 15,-13 0 4-15,0 0-4 0,0 0 0 0,0 0 0 16,-13 0 0-16,13 0 0 0,0 0 4 0,0 0-4 0,0-8 0 0,0 8 0 15,0-8 4-15,0 8-4 0,0-7 0 0,0 7-4 0,0-7 4 16,0-2 0-16,0 2 0 0,0-1-4 0,0 0-4 0,0 2 0 16,13-2 0-16,-13-1-4 0,0 2-8 0,0 0 4 0,15-2 4 0,-15 2-4 15,0-9 0-15,13 9 0 0,-13 0-4 0,13-1 0 0,2 0 0 16,-15 0 0-16,13 1-4 0,0 7 4 0,-13-8-4 0,15 8 0 16,-2 0 0-16,-13-9 0 0,13 9 4 0,-13 0-4 0,13 0 0 15,-13 9 0-15,15-9 0 0,-15 8 4 0,0-1-4 0,0 1 0 16,0 0 0-16,13 0 4 0,-26 6-4 0,13-5 4 0,0 5 0 0,0-5-4 15,0 5 0-15,-15 3 4 0,15-3 0 0,-13 1-4 16,13 1 0-16,-13-1-4 0,13-7 4 0,0 7 0 0,-13-7 0 0,13-1 0 16,-15 7 4-16,15-14 0 0,-13 10-8 0,13-3 4 0,0-7-4 15,0 7 4-15,0-7 4 0,0 0-4 0,0 0 0 0,0 0 0 16,0 0 0-16,0 0 0 0,0 0 0 0,0 0-4 0,0 0 0 16,0 0 4-16,0 0 0 0,13 0 0 0,-13 0 0 0,0 0 4 0,15 0-4 15,-15 0 0-15,13 0 0 0,-13 0 0 0,13 0 0 16,-13 0 4-16,13 0-4 0,2 0 0 0,-2 0 0 0,-13 0 0 0,13 9 4 15,-13-9-8-15,15 0 4 0,-2 7 0 0,-13 0 0 0,13-7-4 16,-13 9 4-16,15-9 0 0,-15 7-4 0,0 0 8 0,13 0-4 16,-13 9-4-16,0-8 4 0,0 0 0 0,0 7 0 0,0-7 0 0,0 7 0 15,0-1 8-15,0-5-4 0,-13 6-4 0,13 1-4 0,-15-1 4 16,15-1 4-16,-13-5-4 0,0 5 4 0,-2 2-4 0,15 1 0 16,-13-11 0-16,0 9 4 0,-2-7 4 0,2 0-4 0,0-1-8 15,0 1 8-15,13-8-8 0,-15 8 0 0,2-8 4 0,13 0-4 16,-13 7 4-16,13-7-4 0,-15 0-8 0,15-7 0 0,0 7-12 0,0 0-8 15,0-8-12-15,-13 8-8 0,13-8-12 0,0 1-12 0,0-1-8 16,0 8-12-16,0-8-48 0,0 1-24 0,0-1 20 0,13 2 32 16,-13-5 24-16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2:50.6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E44AD69-424A-4F21-98BA-1B4F4346D418}" emma:medium="tactile" emma:mode="ink">
          <msink:context xmlns:msink="http://schemas.microsoft.com/ink/2010/main" type="writingRegion" rotatedBoundingBox="4502,15803 4810,15803 4810,16412 4502,16412"/>
        </emma:interpretation>
      </emma:emma>
    </inkml:annotationXML>
    <inkml:traceGroup>
      <inkml:annotationXML>
        <emma:emma xmlns:emma="http://www.w3.org/2003/04/emma" version="1.0">
          <emma:interpretation id="{4A0282BA-3BAC-4E9C-8677-3CE1484E66B8}" emma:medium="tactile" emma:mode="ink">
            <msink:context xmlns:msink="http://schemas.microsoft.com/ink/2010/main" type="paragraph" rotatedBoundingBox="4502,15803 4810,15803 4810,16412 4502,16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839CEF-BF32-4B00-A10C-C7B726011A01}" emma:medium="tactile" emma:mode="ink">
              <msink:context xmlns:msink="http://schemas.microsoft.com/ink/2010/main" type="line" rotatedBoundingBox="4502,15803 4810,15803 4810,16412 4502,16412"/>
            </emma:interpretation>
          </emma:emma>
        </inkml:annotationXML>
        <inkml:traceGroup>
          <inkml:annotationXML>
            <emma:emma xmlns:emma="http://www.w3.org/2003/04/emma" version="1.0">
              <emma:interpretation id="{F1DAA710-B793-4596-A315-3C49CB3907CA}" emma:medium="tactile" emma:mode="ink">
                <msink:context xmlns:msink="http://schemas.microsoft.com/ink/2010/main" type="inkWord" rotatedBoundingBox="4502,15803 4810,15803 4810,16412 4502,16412"/>
              </emma:interpretation>
              <emma:one-of disjunction-type="recognition" id="oneOf0">
                <emma:interpretation id="interp0" emma:lang="" emma:confidence="0">
                  <emma:literal>Po</emma:literal>
                </emma:interpretation>
                <emma:interpretation id="interp1" emma:lang="" emma:confidence="0">
                  <emma:literal>b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s</emma:literal>
                </emma:interpretation>
                <emma:interpretation id="interp4" emma:lang="" emma:confidence="0">
                  <emma:literal>5.</emma:literal>
                </emma:interpretation>
              </emma:one-of>
            </emma:emma>
          </inkml:annotationXML>
          <inkml:trace contextRef="#ctx0" brushRef="#br0">1057-869 15 0,'0'-5'104'0,"-9"0"-8"0,9-5-4 16,0 6-20-16,-9-5 0 0,9 3 0 0,0-3 0 0,0 4 0 15,0-4 0-15,0 3-8 0,0-3 0 0,0 5-8 0,0-2-4 16,-8-3 0-16,8 9-4 0,0-5-8 0,8 0 0 0,-8 5-4 15,-8-4 0-15,16 4 4 0,-16 0 4 0,8 0-4 0,8 4 0 0,-8 1 0 16,0 0-8-16,0 4 0 0,9 1 0 0,-9-1-4 0,0 6-4 16,9-1-4-16,-9 1 0 0,0 4-4 0,8 1 0 0,-8-2-4 15,8 6-4-15,-8 1 4 0,10-2-8 0,-10 6 0 0,0-5 4 16,8 1-4-16,-8-2-4 0,0 0 4 0,0 2 0 0,0-6-4 16,0 5 0-16,8-4 0 0,-8-1 4 0,0-1-4 0,0-3 0 0,0 0 0 15,0-6 0-15,0 5 0 0,0-8 0 0,0 3 4 0,0-5-4 16,9 3-4-16,-9-4 4 0,0-3 0 0,0 5-4 0,0-10 4 15,0 5 0-15,0-3-4 0,0-8 0 0,0 6 0 0,0-5 4 16,0 6-4-16,0-6 0 0,9-4 0 0,-9 4 0 0,0-5 0 0,0 6 0 16,8-5 0-16,-8 0 0 0,8 5-4 0,-8-7 4 15,9 7-4-15,-9-1 4 0,8 1 0 0,1-1 4 0,-9 1-4 0,9 4 0 16,-1 0 0-16,0-1 0 0,2 3 0 0,-2 3 4 0,0 0-4 16,1-5 0-16,0 5 4 0,-1 5-4 0,0-5 0 0,1 3 4 15,-1 3-4-15,0-1 4 0,2 0 0 0,-2-1-4 0,0 1 4 16,2 5 0-16,-2-5 0 0,-8 4 0 0,8 1 0 0,0-1 0 15,-8 2-4-15,10 2 0 0,-10-3 4 0,0 4 0 0,0-5 0 0,0 6 4 16,0 0-4-16,0-1 4 0,0-5-4 0,-10 6 0 0,2-4 4 16,8 2-4-16,-8-4 4 0,0 1-4 0,-2-1 0 0,2 1 0 15,0-5 0-15,-2 0 0 0,2-5-4 0,-9 5 4 0,9-5 4 16,0 0-4-16,-10-5 0 0,10 5 0 0,0-10-4 0,-10 5-4 16,10-4-12-16,-1 0-12 0,0-1-12 0,1-5-12 0,-1 1-16 0,1 5-12 15,0-6-24-15,-1 1-20 0,0-1-52 0,1 0-56 0,8 1 40 16,-8 0 32-16,-2 0 36 0,10-1 24 0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6:36.4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1C9F850-B4C0-49AC-89A0-8DCFFD372E5A}" emma:medium="tactile" emma:mode="ink">
          <msink:context xmlns:msink="http://schemas.microsoft.com/ink/2010/main" type="inkDrawing" rotatedBoundingBox="29249,12382 30061,10170 30124,10193 29313,12406" semanticType="strikethrough" shapeName="Other">
            <msink:sourceLink direction="with" ref="{4C233EFA-1F81-4B3A-8AA5-A8E15A36A0F0}"/>
          </msink:context>
        </emma:interpretation>
      </emma:emma>
    </inkml:annotationXML>
    <inkml:trace contextRef="#ctx0" brushRef="#br0">2546-394 43 0,'0'0'136'0,"10"-4"-16"0,-10-1-16 0,0 5-32 0,0 0-4 0,8-5 0 16,-8 5 4-16,0 0-8 0,0 0 4 0,0 0-4 0,0 0 0 16,0 0-4-16,0 5-4 0,0-5 0 0,0 5 0 0,0-1-8 15,0-4 0-15,0 10 4 0,0-6 0 0,0 1 0 0,0 5 0 16,-8 0 0-16,8-1-4 0,0 6 0 0,0-1-8 0,-10 2 4 16,10 2-8-16,-8 1 4 0,0 5-8 0,8-5 0 0,-9 10-8 0,1-5 0 15,-1 5-4-15,1 5 0 0,-9-6-4 0,9 6 0 0,-2 5-4 16,-6-6 0-16,6 4 4 0,-6 7-4 0,-1-6 0 0,0 6-4 15,0-6 0-15,-1 5-8 0,-8 1 0 0,10-2 0 0,-1 2 0 16,0-1 0-16,-8 0 0 0,7 0 0 0,-8 0 0 0,10 1 0 16,-1-2 0-16,-9 2 0 0,10-1 0 0,-2 0 0 0,0 1 0 0,2-6 0 15,-1 5 0-15,0 1 0 0,8-6 0 0,-7 0 0 16,-2 5 0-16,0-5 0 0,10-4 0 0,-8 5 0 0,7-1 0 0,-8-5 0 16,8 6 0-16,-7-6 0 0,6 1 0 0,2 4 0 0,0-5 0 15,-10 1 0-15,10-1 0 0,0-4 0 0,-1 0 0 0,1 0 0 16,-1 0 0-16,9 0 0 0,-9-5 0 0,9-5 0 0,-8 5 0 0,8-5 0 15,0-4-8-15,-8 3 0 0,8-8-4 0,0-1-4 16,0 1-4-16,0 0 4 0,0-5-4 0,0-1-4 0,0-4-4 0,0 4-4 16,0-4-12-16,0-4-12 0,0 4-8 0,0-4-12 0,0-1-12 15,0-5-8-15,0 6-12 0,0-6-8 0,0 1-12 0,0-1 4 16,0-4-40-16,0 4-48 0,0-5 16 0,0 6 40 0,0-6 28 16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7:27.2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D051EA-0507-4851-A6B5-6F1B5150C47D}" emma:medium="tactile" emma:mode="ink">
          <msink:context xmlns:msink="http://schemas.microsoft.com/ink/2010/main" type="inkDrawing" rotatedBoundingBox="31194,15214 33599,14713 33788,15619 31383,16120" semanticType="callout" shapeName="Other">
            <msink:sourceLink direction="to" ref="{B25298CA-47B5-4855-9B07-06B19748625C}"/>
          </msink:context>
        </emma:interpretation>
      </emma:emma>
    </inkml:annotationXML>
    <inkml:trace contextRef="#ctx0" brushRef="#br0">3749 4968 47 0,'0'0'96'0,"0"-4"-8"0,0 4-8 0,0 0-24 0,0-6 0 15,0 6 0-15,0 0 0 0,8 6-4 0,-8-6-4 0,8 4 0 16,-8 1-4-16,10 0 0 0,-10 4 0 0,8 1 0 0,-8-1 0 0,8 6-4 15,2-5-8-15,-2 4 0 0,0 1 4 0,-8-1-8 0,9 5 0 16,-1 0 0-16,1 0-4 0,-1 1-4 0,-8-1 4 0,9 1-4 16,-1 3 0-16,-8-4 0 0,8 0-4 0,2 0-4 0,-2 0-4 15,-8 0 0-15,8 1 0 0,-8-1 0 0,10 0-4 0,-10 0 4 16,0-4-4-16,8 4-4 0,-8-5 0 0,0 1 0 0,0-1 0 0,0-4 0 16,8 4-4-16,-8-4 4 0,0 0 0 0,0-5-4 0,0 4 4 15,0-9-4-15,-8 5-4 0,8-5 0 0,0 0 0 0,0 0 0 16,0-5 0-16,0 0 0 0,0-4-4 0,0 4-4 0,0-5 4 15,0-4-4-15,0 4 0 0,0-5 0 0,8 2 0 0,-8-7 0 16,0 5-8-16,0-4 0 0,0 5 4 0,0-5-4 0,8 0 4 0,-8 1 4 16,0-2-4-16,0 0 4 0,0-4 4 0,0 5 0 0,0-5 0 15,0 6 0-15,0-7-4 0,0 2 4 0,0-2-4 0,0 1 4 16,0 0-4-16,-8-5 4 0,8 6 4 0,0-1 0 0,0-5 4 16,0 4 0-16,0 2 4 0,-8-1 0 0,8-1 0 0,0 7 0 15,0-2 0-15,-8 1 0 0,8 0 4 0,0 4-4 0,0 1 4 0,0 5 0 16,0-6-4-16,0 6 8 0,0-1-4 0,0 5 0 0,0-5 0 15,0 6 0-15,0-6 0 0,0 5 0 0,0 1 0 0,0-6-4 16,0 5 4-16,8-5-4 0,-8 6 4 0,0-1 0 0,8-5 0 16,-8 6 0-16,0-6 0 0,8 4 0 0,1-3-16 0,-1 5 20 0,1-1 4 15,0-5 0-15,-1 6 4 0,0-1 0 0,2 0-4 16,6 1 0-16,-8-7 4 0,2 11-4 0,6-4 4 0,-7-1-4 0,8 5 0 16,-8-5-4-16,7 5 4 0,2-5-4 0,-10 5 0 0,10 0 0 15,-2 0 0-15,1 0 0 0,0 0 0 0,0 0-4 0,1 0 0 16,-2 0 0-16,10 0 0 0,-9 0 0 0,9 5-4 0,-10-10 8 15,10 5-4-15,0 0 4 0,-9 0 0 0,9 0 0 0,0 5 0 16,-2-5 0-16,2 0 0 0,-1 5-4 0,1-5 0 0,0 5 4 0,0-5-4 16,-1 4 0-16,1-4-4 0,-10 6 4 0,10-1 0 0,0-5 0 15,-9 4-4-15,9 1 4 0,0-5 0 0,-10 0-4 0,10 5 0 16,-1-5 0-16,-7 0 0 0,6 0 4 0,2 0-4 0,0 0 0 16,-1-5 0-16,-7 5 0 0,16-5 0 0,-8 1-4 0,-1-1 4 15,1-1-4-15,8 2 4 0,-9 4 0 0,1-5 0 0,8 0 0 0,-8 0 0 16,-1 1 0-16,1-1 0 0,8 5 4 0,-8-5-4 0,-1 5 0 15,1 0-4-15,-2 0 0 0,-6 0 4 0,8 0 0 0,-1 0-4 16,-8 0 0-16,8 0 0 0,-7 0 0 0,8 0 0 0,-10 0 0 16,10 0 4-16,-9-5-8 0,9 5 0 0,-9-4 4 0,8 4 0 15,-8-6 8-15,9 6-8 0,-8 0 0 0,6-4 0 0,-6 4 0 0,7 0 0 16,-7 0 0-16,6-5 4 0,-6 5 0 0,8 0 0 0,-9 0 0 16,8 0 0-16,-8 0 0 0,1 0 4 0,-2 0-4 0,2 0-4 15,-2 0 4-15,-7 0 0 0,8 0 0 0,-8 0 0 0,-1 0 0 16,0 0 4-16,2 0-4 0,-2 0 4 0,0 0-8 0,-8 0 4 15,8 0-4-15,-8 0 4 0,0 0 4 0,0 0-4 0,0 0-4 16,0 0 4-16,0 0 4 0,10 0-4 0,-10 0 0 0,0 0 0 0,0 0 4 16,0 0-4-16,0 0 0 0,0 0 0 0,0 0 0 0,0 0 0 15,0 0 0-15,0 0 0 0,0 0 0 0,8 0 4 0,-8 0-4 16,0 0 0-16,0 0-16 0,0 0 24 0,0 0 0 0,0 0-4 0,0 0 0 16,0 0 0-16,0 0-4 0,0 0 4 0,0 0 0 15,0 0 0-15,0 0 0 0,0 0 0 0,0 0 4 0,0 0-4 0,0 0 4 16,0 0 0-16,0 0 4 0,0 5 0 0,0-1-4 0,0-4 4 15,0 0 4-15,0 6-4 0,0-2 4 0,0 1 0 0,0-5 0 16,0 5 0-16,0 4 0 0,0-4 0 0,0 0 4 0,0 0-4 16,0 5 4-16,0-5 0 0,0-1-4 0,0 6 4 0,-8-6 0 15,8 6 0-15,0-5-4 0,0 5 0 0,-10-7-4 0,10 8 4 0,0-2-4 16,0-3 4-16,-8 3-4 0,8 1-4 0,0-1 4 0,0-4-4 16,0 4-4-16,0 2 0 0,-8-7 0 0,8 5 4 0,0-4-4 15,0 5-4-15,0-5 0 0,0 4 4 0,0-5-4 0,0 2 0 16,8-1 4-16,-8-1-4 0,0 6-4 0,-8-5-4 0,8-5 0 15,0 4-8-15,0-4-8 0,0 5-12 0,0-5-8 0,0 0-12 0,0 5-28 16,0-5 12-16,0 0-16 0,0-5-24 0,0 5-16 0,0-5-24 16,0 5-52-16,0-4-8 0,0-1 40 0,0 0 36 0,-8 0 20 15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7:12.4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1CFD6F-58C8-4344-A9F1-37272A5C58C7}" emma:medium="tactile" emma:mode="ink">
          <msink:context xmlns:msink="http://schemas.microsoft.com/ink/2010/main" type="writingRegion" rotatedBoundingBox="27399,15479 27094,17426 25282,17143 25587,15195"/>
        </emma:interpretation>
      </emma:emma>
    </inkml:annotationXML>
    <inkml:traceGroup>
      <inkml:annotationXML>
        <emma:emma xmlns:emma="http://www.w3.org/2003/04/emma" version="1.0">
          <emma:interpretation id="{DBDDBACC-6592-4F70-97EB-D879D01F8276}" emma:medium="tactile" emma:mode="ink">
            <msink:context xmlns:msink="http://schemas.microsoft.com/ink/2010/main" type="paragraph" rotatedBoundingBox="27399,15479 27094,17426 25282,17143 25587,15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6DCBDE-E60E-419D-8A72-B4C370E2F605}" emma:medium="tactile" emma:mode="ink">
              <msink:context xmlns:msink="http://schemas.microsoft.com/ink/2010/main" type="line" rotatedBoundingBox="27399,15479 27120,17262 26791,17211 27071,15428"/>
            </emma:interpretation>
          </emma:emma>
        </inkml:annotationXML>
        <inkml:traceGroup>
          <inkml:annotationXML>
            <emma:emma xmlns:emma="http://www.w3.org/2003/04/emma" version="1.0">
              <emma:interpretation id="{F522B72E-2E01-4469-A864-B035F1B52A16}" emma:medium="tactile" emma:mode="ink">
                <msink:context xmlns:msink="http://schemas.microsoft.com/ink/2010/main" type="inkWord" rotatedBoundingBox="26791,17211 27070,15428 27399,15479 27120,172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-241 5626 159 0,'0'0'188'0,"0"0"-28"0,0 0-8 0,8 0-36 0,-8 5 4 0,0-5 12 16,0 5 0-16,-8-5-4 0,8 4-8 0,0 2-12 0,0-2-8 0,0-4-12 16,-9 0-12-16,9 5-8 0,0-1-8 0,0 2-8 15,0-6-8-15,0 4-8 0,0-4-28 0,0 5-8 0,0 0 0 16,0-1 0-16,0-4 0 0,0 5 0 0,0 1 0 0,0-6 0 0,0 4 0 15,0-4 0-15,0 0-24 0,0 5-52 0,0-5-32 0,0 0-28 16,0 0-48-16,0 0-44 0,0 5-76 0,-8-5 36 0,8 0 48 16,0 0 44-16,0 0 32 0,-9 0 24 0</inkml:trace>
          <inkml:trace contextRef="#ctx0" brushRef="#br0" timeOffset="-327.1236">-445 4877 63 0,'0'-5'80'0,"0"0"-4"0,0 0-4 0,0 1-24 16,0-1-4-16,0 1 0 0,0 4-4 0,0 0 4 0,0 0 0 0,0-6 0 15,0 6 4-15,0 0 0 0,0 0 0 0,0 6 0 0,8-6 0 16,-8 9 0-16,0-5 0 0,0 6 0 0,0 0-4 0,0 0 0 16,8 4 0-16,-8 5 0 0,0 1-4 0,0-1 0 0,0 4-4 15,0 7-4-15,-8-2 0 0,8 6 0 0,0 4 0 0,-8-4-4 16,8 9-4-16,-10-4 0 0,2 9-4 0,8-6-4 0,-8 12 0 0,-1-6 0 16,1 4 0-16,-1 1 0 0,0 0-4 0,9 4 4 0,-8-3-4 15,0-2 0-15,0 1 0 0,-2 5-4 0,2-6 4 0,0-3-4 16,-2-3 0-16,2 8 0 0,0-11 0 0,8 5-4 0,-9-5 0 15,1-4-4-15,-1-1 0 0,1 1 0 0,-1-6 0 0,1 7 0 16,0-8-4-16,8-3 4 0,-10 0-4 0,2-1-4 0,8-3 0 0,-8-6-4 16,8 5-4-16,0-10-4 0,0 0-12 0,0 1-8 0,0-5-4 15,0-1-12-15,-10-4-4 0,10-5-12 0,0-5-4 0,0 5-8 16,0-9-4-16,0-1-24 0,0-5 24 0,0-3 0 0,0-2-20 16,0 1-40-16,0-5-24 0,0 0 24 0,0 0 24 0</inkml:trace>
        </inkml:traceGroup>
      </inkml:traceGroup>
      <inkml:traceGroup>
        <inkml:annotationXML>
          <emma:emma xmlns:emma="http://www.w3.org/2003/04/emma" version="1.0">
            <emma:interpretation id="{26B4B081-3986-4E73-8DEE-385A8D741D6B}" emma:medium="tactile" emma:mode="ink">
              <msink:context xmlns:msink="http://schemas.microsoft.com/ink/2010/main" type="line" rotatedBoundingBox="26376,16932 25457,17251 25234,16609 26153,16290"/>
            </emma:interpretation>
          </emma:emma>
        </inkml:annotationXML>
        <inkml:traceGroup>
          <inkml:annotationXML>
            <emma:emma xmlns:emma="http://www.w3.org/2003/04/emma" version="1.0">
              <emma:interpretation id="{456EC56B-E177-4C04-B557-7F70F710E178}" emma:medium="tactile" emma:mode="ink">
                <msink:context xmlns:msink="http://schemas.microsoft.com/ink/2010/main" type="inkWord" rotatedBoundingBox="25234,16609 26153,16290 26376,16932 25457,172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338.0313">-1571 6004 15 0,'-9'-3'104'0,"9"3"-8"0,-8-5-8 0,8 0-24 0,-9 0-8 0,9 0-4 16,0 0-4-16,0 5-8 0,0-4-4 0,0-1 0 0,0 0-4 15,0 5 0-15,0-4 0 0,9-1-4 0,-9 5 4 0,8-5 4 16,-8 0 0-16,9 5-4 0,-9-5 0 0,8 5 0 0,0-4 0 0,2 4-4 16,-2 0 4-16,0 0-8 0,2-6 4 0,-2 6 4 0,0 0-12 15,0 0 0-15,-8 0-4 0,17 0-4 0,-8 6 0 0,0-6 0 16,-9 4-4-16,8 1 0 0,0 0-4 0,2 0 4 0,-10 0 0 16,0 4 4-16,8-4-4 0,-8 9-4 0,0-4 0 0,-8 4 0 15,8 0-4-15,-10 1 4 0,2-1 4 0,0 1-8 0,-1 4 0 0,0 0 0 16,1-5 0-16,-9 6-8 0,9-6-16 0,-10 0 28 0,10 1-4 15,-10-1 0-15,10-4-4 0,0-1 0 0,-9 1-4 0,8-10 4 16,1 5 0-16,8-5 4 0,-9 0 0 0,9-5-4 0,-8 5 0 0,8-10 0 16,0 6 4-16,0-1 0 0,0-5 4 0,8 5-4 15,-8-4 0-15,9 3 4 0,-9-3-4 0,8 5 8 0,1 4-8 0,-1-5 8 16,-8 0-4-16,9 5 0 0,-1 0 4 0,10 0 0 0,-10 5 8 16,0-5-4-16,2 5 4 0,-2-1-4 0,0 1 4 0,0 5 4 15,1-5 0-15,-1 4 4 0,10-4 0 0,-10 5 0 0,0-6 0 0,2 6 0 16,-2-5 4-16,0 4-8 0,0-4 0 0,10 0-4 15,-10 1 0-15,1-6-4 0,-1 4 4 0,1-4-4 0,8 0 0 0,-9 0-4 16,0 0 0-16,2-4-4 0,-2-2 0 0,0 1-4 0,2-4-4 16,-2-1-4-16,0 0-8 0,1-4-8 0,-1 0-8 0,0-1-20 15,-8 1-16-15,10-5-12 0,-10 4-24 0,0-4-24 0,0 0-20 0,0 0-72 16,-10 4-32-16,10-4 60 0,-8 9 36 0,0-4 32 16</inkml:trace>
          <inkml:trace contextRef="#ctx0" brushRef="#br0" timeOffset="-4034.8541">-1946 6039 23 0,'0'-5'112'0,"8"5"-12"0,-8-5-12 16,0 5-28-16,0 0-4 0,0-5-4 0,0 5 0 0,0 0 0 15,0 0 0-15,0 0-4 0,9 5 0 0,-9-5-4 0,0 5 0 16,0 0-8-16,8 5 0 0,-8-6 4 0,9 6-4 0,-9 4 0 0,0-4 0 16,8 4-4-16,-8 5 0 0,8 1 0 0,-8-1-4 0,0-1-4 15,0 7-4-15,10-1 0 0,-10-5-4 0,0 5-4 0,0 5-4 16,0-5 0-16,0-5-4 0,0 10 0 0,0-10 0 0,0 5 0 0,0 0-4 16,0-5 0-16,0 1-8 0,0-1 0 0,0 0-8 15,0-5-12-15,0 1-8 0,0-1-4 0,0 1-12 0,0-6-20 0,0 1-8 16,0-6-12-16,-10 1-20 0,10 0-44 0,0 0-36 0,-8-5 36 15,8-5 28-15,-8 0 28 0</inkml:trace>
          <inkml:trace contextRef="#ctx0" brushRef="#br0" timeOffset="-4289.1759">-2126 5996 59 0,'0'-5'96'0,"-8"5"-4"0,8-5 0 16,0 5-28-16,0-5-4 0,0 5 0 0,-8 0 0 0,8-5-8 15,0 5-8-15,0 0-12 0,0 0 0 0,0 0 0 0,0 0-4 16,0 0 0-16,0 5-4 0,0 0 0 0,0 0 0 0,8 0-4 0,-8 3 8 15,0 3-8-15,0-2 8 0,0 1-4 0,0 5 0 16,0-1 4-16,0 6-8 0,0-2 4 0,0 1 0 0,0 1-8 0,8-1 0 16,-8 5-4-16,0-5 0 0,0 5-4 0,0-5 0 0,0 5 0 15,0-5-4-15,0 5 4 0,0-4-4 0,-8-1 0 0,8 0 0 16,8 0 0-16,-8-5-24 0,0 6 20 0,0-6 0 0,0 1 4 0,8-6-8 16,-8 1-4-16,0-1-4 0,0 1-4 0,0-5-12 15,10-1-8-15,-10-4-8 0,0 5-12 0,8-10-4 0,-8 5-12 0,0-4-4 16,8-1-4-16,-8-5-12 0,0 1-40 0,10-1-28 0,-10 1 16 15,0-6 20-15</inkml:trace>
          <inkml:trace contextRef="#ctx0" brushRef="#br0" timeOffset="-3836.3569">-2082 6326 39 0,'0'0'116'0,"0"0"-8"16,0 6-4-16,0-12-24 0,0 6-8 0,8 0 0 0,-8 0-4 15,8 0-8-15,-8 0-4 0,9 0-8 0,-1 0-4 0,1 0-8 16,-1 0-4-16,1 0-8 0,7 0 0 0,-6 0-8 0,6-4 0 0,-6 4-8 16,6-5-4-16,-7 0 0 0,8 1-4 0,-9 4-4 0,9-10-12 15,1 5-16-15,-2 0-16 0,-6 1-12 0,6-1-12 0,-8-5-12 16,9 5-56-16,-8 1-44 0,0-6 24 0,-1 5 36 0,0 0 20 16</inkml:trace>
        </inkml:traceGroup>
      </inkml:traceGroup>
    </inkml:traceGroup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7:34.1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0F9EAD-40A4-4AA6-949F-7BA160E16000}" emma:medium="tactile" emma:mode="ink">
          <msink:context xmlns:msink="http://schemas.microsoft.com/ink/2010/main" type="writingRegion" rotatedBoundingBox="30058,16803 33168,16913 33096,18967 29986,18857"/>
        </emma:interpretation>
      </emma:emma>
    </inkml:annotationXML>
    <inkml:traceGroup>
      <inkml:annotationXML>
        <emma:emma xmlns:emma="http://www.w3.org/2003/04/emma" version="1.0">
          <emma:interpretation id="{47953140-05A4-43E9-B150-6D99AEA2D2D4}" emma:medium="tactile" emma:mode="ink">
            <msink:context xmlns:msink="http://schemas.microsoft.com/ink/2010/main" type="paragraph" rotatedBoundingBox="30058,16803 33168,16913 33096,18967 29986,18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A57964-9B4C-47FA-8A0B-4760C62ADA44}" emma:medium="tactile" emma:mode="ink">
              <msink:context xmlns:msink="http://schemas.microsoft.com/ink/2010/main" type="line" rotatedBoundingBox="30058,16803 33168,16913 33139,17740 30029,17631"/>
            </emma:interpretation>
          </emma:emma>
        </inkml:annotationXML>
        <inkml:traceGroup>
          <inkml:annotationXML>
            <emma:emma xmlns:emma="http://www.w3.org/2003/04/emma" version="1.0">
              <emma:interpretation id="{3E13E633-300A-4CCA-8E45-DDEF7BC80D58}" emma:medium="tactile" emma:mode="ink">
                <msink:context xmlns:msink="http://schemas.microsoft.com/ink/2010/main" type="inkWord" rotatedBoundingBox="30416,16804 30450,17522 30057,17540 30023,168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2546 6260 43 0,'0'-4'112'0,"0"-2"-8"0,0 1-4 15,0 5-28-15,0-5 0 0,0 5 0 0,0 0-8 0,0-4 4 0,0 4 0 16,0 0-20-16,0 0 20 0,0 4 4 0,0 1-4 0,0 0-4 16,0 1 0-16,0 2 0 0,0 2 0 0,0 0-4 0,0 4-4 15,0 0-8-15,0 0-4 0,-8 1-4 0,8 9-8 0,0-5-4 16,0 5 0-16,0 0-4 0,0 0-8 0,0 5 0 0,0 0-8 15,0-5 0-15,0 5 4 0,0-5-4 0,0 5-4 0,0-6-4 0,0 6 4 16,0-4 0-16,0 3-8 0,0-8 0 0,0 3-4 0,0-4-12 16,0 0-16-16,0-5-8 0,0 7-16 0,0-12-16 0,0 5-8 15,0-3-8-15,0-7-12 0,0 0-4 0,0-4-8 0,8 0-8 16,-8-4-36-16,0-6-28 0,10 5 8 0,-10-9 40 0,8 5 24 16</inkml:trace>
          <inkml:trace contextRef="#ctx0" brushRef="#br0" timeOffset="332.63">2752 6341 27 0,'0'-5'112'15,"0"-5"-8"-15,0 6-8 0,0-6-24 0,0 6 0 0,8-2-4 0,-8 2-4 16,0-1 0-16,0 5 0 0,0-5-8 0,8 5 0 16,-8 0-4-16,0 0 0 0,8 0 0 0,-8 5 0 0,10 0 0 0,-10-1-4 15,0 6 0-15,0 0-4 0,0 0 0 0,8 4 4 0,-8 0-4 16,0 0 0-16,0 6-4 0,0-1-8 0,0 5 0 0,0-5-4 15,0 5-4-15,0 5-4 0,0-5 0 0,-8 5 0 0,8 0-4 0,0 0-4 16,0 0-4-16,0-1 0 0,-10 1-4 0,10-5-4 0,0 4-4 16,0-3 4-16,0-2-12 0,0 2-4 0,0-6-16 0,-8 0-16 15,8-5-8-15,0 2-16 0,0-3-8 0,0-4-16 0,0 1-16 16,0-4-20-16,0-2-32 0,0 0-60 0,0-8 16 0,0 4 44 16,-8-10 32-16,8 6 20 0</inkml:trace>
          <inkml:trace contextRef="#ctx0" brushRef="#br0" timeOffset="530.0975">2598 6629 63 0,'0'5'140'0,"0"-5"-20"0,0 5-4 16,0-5-24-16,0 4-4 0,0-4-4 0,8 6-8 0,-8-2-8 0,0 1-8 16,9-5-8-16,-1 4-4 0,1-4-4 0,0 6-4 0,-1-6-8 15,0 0-8-15,2 4 0 0,6-4-4 0,2 0-8 0,-10 0-4 16,9 0-4-16,0 0-8 0,0 0-4 0,-1 0-16 0,2 0-20 15,0 0-20-15,-2 0-24 0,1 0-28 0,0 0-68 0,0 0-28 0,-9 0 36 16,10 0 36-16,-1 0 28 0</inkml:trace>
        </inkml:traceGroup>
        <inkml:traceGroup>
          <inkml:annotationXML>
            <emma:emma xmlns:emma="http://www.w3.org/2003/04/emma" version="1.0">
              <emma:interpretation id="{9235CB3A-66BE-45A1-8C3C-AD3BA813297F}" emma:medium="tactile" emma:mode="ink">
                <msink:context xmlns:msink="http://schemas.microsoft.com/ink/2010/main" type="inkWord" rotatedBoundingBox="30863,16832 33168,16913 33139,17740 30834,17659"/>
              </emma:interpretation>
            </emma:emma>
          </inkml:annotationXML>
          <inkml:trace contextRef="#ctx0" brushRef="#br0" timeOffset="968.927">3365 6682 47 0,'-8'5'172'16,"0"-1"-24"-16,8 7-20 0,-10-7-36 0,10 0-4 0,-8 2 0 0,8-2 0 15,0 1-8-15,0-5-8 0,0 5-8 0,0 0-8 0,0-5-12 16,8 4-8-16,-8-4-4 0,10 0-8 0,-2 0-4 0,0 0-4 16,1 6-8-16,0-6-8 0,-1 0-8 0,9 0-12 0,-9 0-20 0,0 0-28 15,10-6-28-15,-10 6-32 0,2-4-72 0,6-1-24 0,-8 0 40 16,1 0 20-16,0 1 48 0</inkml:trace>
          <inkml:trace contextRef="#ctx0" brushRef="#br0" timeOffset="751.5054">3357 6519 71 0,'0'-5'156'16,"0"5"-24"-16,0-5-16 0,0 5-24 0,0-5 0 0,0 5 0 0,0-5-12 15,0 5 0-15,0 0-8 0,8-4-12 0,1 4-4 0,-9 0-8 16,9 0-4-16,-1 0 0 0,0 0-8 0,1 0-4 0,-1 0-12 16,10 0 4-16,-10 0-8 0,10 4 0 0,-2-4-4 0,-8 0-4 15,10 5-4-15,-10-5-4 0,9 5-8 0,-9-5-12 0,10 5-16 16,-10-5-20-16,0 5-20 0,2-5-36 0,-2 5 4 0,-8-1-24 15,8-4-56-15,-8 5-16 0,9-5 28 0,-9 5 44 0,0 0 20 0</inkml:trace>
          <inkml:trace contextRef="#ctx0" brushRef="#br0" timeOffset="3861.6519">4209 6495 15 0,'8'-10'92'0,"-8"5"-4"0,0 1-4 15,0-1-20-15,10-5-8 0,-10 5-4 0,0 1 0 0,0-1 0 16,0 0 0-16,0 0-8 0,-10 0 4 0,10 0-4 0,0 1-4 16,-8 4-4-16,8 0-4 0,-8-5-8 0,8 5 4 0,-9 0-8 0,1 0 4 15,8 0-8-15,-9 0 0 0,1 5 0 0,-1-1 0 0,1 1-8 16,-10 0 4-16,10 5-4 0,0-1 4 0,-10 1-8 0,10 0 0 16,0 4 4-16,-10 0-4 0,10 1 4 0,-9 4 0 0,9 0 0 15,-10 5 4-15,10-5-4 0,0 5 0 0,-10 1-4 0,10 3 0 16,-1-3 4-16,9 3 0 0,-9-4-20 0,1 5 24 0,8-6-4 0,0 6-4 15,0-4 4-15,0-2-4 0,8 2 0 0,-8-2 0 0,9 2 0 16,0-6 0-16,7 0 0 0,-6 0-4 0,6 1 0 0,-8-7 4 16,10-3 4-16,-1 6-4 0,0-7-4 0,8 0 0 0,-7-4 4 15,-2 0-4-15,2-1 0 0,-1-4 4 0,0 0-4 0,0 0 4 16,-1 0-8-16,2-4 8 0,0-1-4 0,-10-5-4 0,0 6 4 0,0-5 4 16,1-2-4-16,-1-4-4 0,-8 2 8 0,0 3-8 0,0-5 4 15,0 1 0-15,-8-1-4 0,8 1 4 0,-9 0-4 0,1-6 0 16,0 10 4-16,0-3-4 0,-2 4 0 0,2-1 0 0,0 0 4 0,-2 6-4 15,-6-2 4-15,7 6 0 0,1 0-4 0,-9 6 4 16,8-2-8-16,-7 6 0 0,6 0-4 0,2-1-4 0,-10 4-4 0,10-3-12 16,0 4-12-16,0 6-4 0,-1-6-16 0,9 1-16 0,-9-1-8 15,9 1-48-15,-8-1-52 0,8 1 28 0,0-6 20 0,8 5 32 16</inkml:trace>
          <inkml:trace contextRef="#ctx0" brushRef="#br0" timeOffset="5219.3844">4661 6764 55 0,'-8'0'92'0,"8"0"-4"0,0 0-4 16,-9 0-24-16,9 0-4 0,0 0-8 0,0 0-4 0,0 4 0 16,0-4-4-16,0 0 0 0,0 0 0 0,-9 0 4 0,18 0 0 15,-9 0-4-15,0 6 0 0,9-6 0 0,-9 4-8 0,0 5 4 16,8-3-4-16,-8-2 0 0,8 5 4 0,2 1-4 0,-10-6-4 0,8 11 0 16,0-5-4-16,1-1-4 0,-9 6-4 0,9-1 0 0,-1-4-4 15,0 5-4-15,-8-6 4 0,9 5-8 0,-1 0 4 16,-8-3-4-16,8 3 0 0,2-5-4 0,-10 1 0 0,8 1 4 0,-8-3-4 15,0-3 0-15,8 5 0 0,-8-6-4 0,0 2 4 0,0-6 0 16,0 4 0-16,0-4-4 0,0-4 4 0,0-2-8 0,0 2 8 16,0-6-8-16,0 1 0 0,0-1-4 0,0-5 0 0,0-4-8 0,0 4 4 15,0-9-4-15,0 2 0 0,0-2-4 0,0-1 4 0,0-5-4 16,0 3 4-16,0-2 8 0,0 4 4 0,0-4-4 0,0 1 4 16,0-1 0-16,0 0 0 0,0 5 4 0,10 1 0 0,-10 0 0 15,0 2 4-15,8 2 0 0,-8 0-4 0,8 4 8 0,-8 1-4 16,8 0 0-16,-8-1 0 0,9 5 4 0,0 1-4 0,-1-6 8 0,1 6-4 15,-1 4 0-15,0-3 0 0,10-3 0 0,-10 1 0 0,0 6 4 16,10-1-4-16,-10 0 4 0,10 0-4 0,-1 0 0 0,-1 1 4 16,2 4-4-16,-2-6 0 0,2 6 4 0,-1 0 0 0,0 0-4 15,8 0 0-15,-7 0-4 0,8 0 4 0,-10 0-4 0,10 0 4 16,-1 6 0-16,1-6 0 0,-8 0 0 0,6 0-4 0,2 0 4 0,-1 0-4 16,-7 0 0-16,8 0 0 0,-1 0 4 0,-8 0-4 15,8 0 0-15,-7 0 0 0,-2 0 0 0,2-6 0 0,-10 6 0 0,9 0 0 16,0 0 0-16,-8 0 4 0,-1 0-4 0,0 0 4 0,-8 0 0 0,10 0 0 15,-2 0 0-15,-8 0 4 0,0 0 0 0,8 0 0 16,-8 0-8-16,0 0 16 0,0 0 4 0,10 0 4 0,-10 6 0 0,0-6 4 16,8 4 0-16,-8 1 0 0,0-5-4 0,8 10 4 0,-8-5 0 15,8 4 0-15,-8-4 4 0,0 6-4 0,9 2 4 0,-9-4-4 16,8 6-4-16,-8-6 4 0,9 6-4 0,-9-1-4 0,0 1-4 0,0-1 0 16,0 0-4-16,9 1 0 0,-9-5-4 0,0 4 0 0,0-5-4 15,0 6 0-15,0-5 4 0,0 4-4 0,0-5-4 16,0-4-4-16,0 5 4 0,0-5-4 0,0 0-12 0,0-1 0 0,0 1-8 15,0-5-8-15,0 5-8 0,0-5-12 0,0 0-12 0,0 0-8 16,0 0-20-16,0 0-4 0,0-5-16 0,0 5-16 0,0-5-16 16,0 1-40-16,0 4-32 0,-9-5 48 0,9 5 28 0,0-5 28 15</inkml:trace>
          <inkml:trace contextRef="#ctx0" brushRef="#br0" timeOffset="5638.2969">5131 6749 55 0,'0'-4'116'0,"0"-2"-4"0,0-3-8 0,0 4-20 15,0 0 0-15,0 1-8 0,8-2 4 0,-8 2-4 0,8 0-8 0,-8-1-4 16,9-1 0-16,-1 2-4 0,1-1 0 0,-1 0-8 0,1 0 0 15,-1 1 0-15,0-2-8 0,2 6-8 0,6 0 0 0,-6-4-8 16,-2 4-4-16,0 0-8 0,9 4 0 0,-8-4-4 0,-1 6 0 0,1-2 0 16,-1 1-4-16,0 5-4 0,-8-6 4 0,10 11-8 0,-2-5 4 15,-8 4 0-15,0-5-4 0,0 6 0 0,0 5 4 0,-8-7-4 16,8 2 8-16,-10 3-8 0,2-3 0 0,0 4 4 0,-1-4 0 16,1 5-8-16,-1-6 4 0,0 0 0 0,1 0 0 0,0 0 4 15,0 1-4-15,-2 0 0 0,2-1 4 0,8-3 0 0,-8 2-4 0,-2-3 0 16,10 0 4-16,0-1 0 0,0-5 0 0,-8 6 0 15,8-5 0-15,0 6 0 0,8-8 4 0,-8 3 0 0,0-2 0 0,10 1 0 16,-10-5 0-16,8 0 4 0,0 5-4 0,2-5-4 0,-2 0 4 16,8-5-4-16,-7 5 4 0,0-5-8 0,8 5 0 0,-9-4 0 15,10-2-4-15,-10 6-8 0,8-3-4 0,-6-3-16 0,6 1-16 16,-7 0-24-16,8 1-28 0,-8-2-32 0,-1 2-44 0,0-1-88 16,-8 1 32-16,8-2 36 0,-8 2 40 0,0 4 28 0</inkml:trace>
        </inkml:traceGroup>
      </inkml:traceGroup>
      <inkml:traceGroup>
        <inkml:annotationXML>
          <emma:emma xmlns:emma="http://www.w3.org/2003/04/emma" version="1.0">
            <emma:interpretation id="{3F9BCE6C-80AF-4782-8948-7628AA664F94}" emma:medium="tactile" emma:mode="ink">
              <msink:context xmlns:msink="http://schemas.microsoft.com/ink/2010/main" type="line" rotatedBoundingBox="30272,17856 32125,18034 32036,18969 30182,18791"/>
            </emma:interpretation>
          </emma:emma>
        </inkml:annotationXML>
        <inkml:traceGroup>
          <inkml:annotationXML>
            <emma:emma xmlns:emma="http://www.w3.org/2003/04/emma" version="1.0">
              <emma:interpretation id="{D063E652-42D2-4C95-AB83-7EFFB3E1E7E8}" emma:medium="tactile" emma:mode="ink">
                <msink:context xmlns:msink="http://schemas.microsoft.com/ink/2010/main" type="inkWord" rotatedBoundingBox="30262,17956 30756,18004 30707,18513 30213,1846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15707.1704">2956 7404 71 0,'0'-4'80'0,"-9"4"-4"0,9-5-4 0,0 5-24 16,0-4-4-16,-8 4 4 0,8 0 0 0,0 0-4 0,0 0 0 16,0 0-4-16,-8 0 0 0,8 0-8 0,0 0 0 0,0 0-4 15,-9 0 0-15,9 0 0 0,0 0 0 0,-9 0-4 0,9 0 4 16,0 4-4-16,-8-4-4 0,8 5 0 0,-8-5 0 0,8 4 4 15,-10 1 0-15,10 0 0 0,-8 4-8 0,0-3-4 0,8 2 0 0,-9 3 4 16,9-2 0-16,-9 1-4 0,1 4 0 0,8-3 4 0,-8 2-4 16,-1 1 4-16,9 1-4 0,-8-1 0 0,0 0-4 15,8 1 0-15,0 0 4 0,-10 4-4 0,10-5 4 0,0 1-4 0,0-1-4 16,0 1 0-16,0-1 0 0,10 0 4 0,-10 1-8 0,8-6 4 16,0 6 0-16,1-6 0 0,-1 1 0 0,0-1 0 0,1-4-4 15,0 5 0-15,7-6 4 0,-6-4-4 0,6 5 4 0,2-5 0 0,-10 0-8 16,9 0 4-16,0-5 0 0,-8 1 4 0,7-1 0 0,2-5 0 15,-10 1 0-15,10-1-4 0,-10-4 0 0,0-1 0 0,1 1 0 16,-1-1 4-16,0 1-4 0,2-5 0 0,-10 5 0 0,8-5 4 16,-8 4-8-16,0-4 0 0,0 5 8 0,0-6 0 0,0 5-8 15,-8 2 4-15,8-2 4 0,-10 1-4 0,2-1 0 0,0 5 0 0,8 1 4 16,-9-1 0-16,-7 2-8 0,16-3 4 0,-18 7-4 0,10-2 4 16,-10 2-4-16,10-1 4 0,-9 5-4 0,8 0 4 0,-8 0 0 15,1 0-4-15,-2 5 0 0,2-5-4 0,6 10 0 0,-6-6-8 16,-2 7-8-16,2-7-4 0,-1 10 0 0,9-5-8 0,-10 1-16 15,10 1 0-15,-2-3-8 0,-6 8-4 0,8-7-4 0,8 0 0 0,-9 5-8 16,0-4 0-16,9-1-36 0,0 1-40 0,-8 0 0 16,8-1 24-16,8 1 28 0</inkml:trace>
          <inkml:trace contextRef="#ctx0" brushRef="#br1" timeOffset="115935.8047">3212 7716 99 0,'-8'0'116'0,"8"0"-12"15,0 5-12-15,-10-5-28 0,10 0-8 0,0 5-8 0,-8 0-4 0,8 0-8 16,-8-1-12-16,8 1-4 0,-9 5 0 0,9-1-8 0,0 1 0 16,-8-1-8-16,8 6-4 0,-9-6-4 0,9 6-8 0,-9-6-8 15,9 6-8-15,0-1-12 0,0-5-12 0,0 5 0 0,-8-3-36 16,8-2-32-16,0 1-20 0,0 0 20 0</inkml:trace>
        </inkml:traceGroup>
        <inkml:traceGroup>
          <inkml:annotationXML>
            <emma:emma xmlns:emma="http://www.w3.org/2003/04/emma" version="1.0">
              <emma:interpretation id="{6A328478-67B5-48D2-967B-044920578007}" emma:medium="tactile" emma:mode="ink">
                <msink:context xmlns:msink="http://schemas.microsoft.com/ink/2010/main" type="inkWord" rotatedBoundingBox="31155,18025 31193,18472 30853,18501 30814,18054"/>
              </emma:interpretation>
              <emma:one-of disjunction-type="recognition" id="oneOf2"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ś</emma:literal>
                </emma:interpretation>
                <emma:interpretation id="interp4" emma:lang="" emma:confidence="0">
                  <emma:literal>☺</emma:literal>
                </emma:interpretation>
                <emma:interpretation id="interp5" emma:lang="" emma:confidence="0">
                  <emma:literal>☹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0" brushRef="#br1" timeOffset="116365.6508">3374 7534 7 0,'0'-5'140'15,"0"5"-8"-15,-9-4-20 0,9 4-24 0,-8 0-4 0,8 4 0 0,0-4-8 16,-8 5-4-16,8-1-12 0,-10 6-8 0,2-5-8 0,8 4-12 16,-8-4-4-16,8 5-8 0,0 0-4 0,0-1 0 0,-9 1-8 15,9-1 0-15,0 1 0 0,0 0 0 0,0-1-4 0,9 1 0 0,-9-5 0 16,0 5-4-16,8-6 4 0,0 1 0 0,-8 0-4 16,10-1 0-16,-2 1-4 0,0 0 4 0,1-5 4 0,0 0-4 0,-1 5 4 15,0-5-4-15,1 0 4 0,7 5-4 0,-6-5 0 0,-2 5 4 16,0-5 0-16,2 4-4 0,-2-4 0 0,0 5-4 0,0 0 4 15,1 0 0-15,0 0 0 0,-1-1 4 0,-8 6-4 0,9-5 8 0,-9 4-4 16,0-4 4-16,0 5-4 0,0-1 0 0,0 1 4 0,0-1-8 16,-9 1 0-16,9 0 0 0,-8 0 0 0,-1-1-4 0,9 0 4 15,-9 1-4-15,1 0-12 0,0-2-4 0,0-2-4 0,-2 3-16 16,2-4-12-16,0-5-12 0,-2 5-8 0,2-5 0 0,0 0-12 16,-1-5-40-16,1 0-36 0,0-4-24 0,8-1 56 0,-9 0 20 15</inkml:trace>
          <inkml:trace contextRef="#ctx0" brushRef="#br1" timeOffset="116663.8523">3374 7462 55 0,'0'0'108'0,"0"5"-8"0,0-1-8 0,9-4-24 0,-9 6-4 0,0-6-4 16,8 4-4-16,-8 1-8 0,8-5-4 0,-8 6-12 0,9-6-4 15,-1 4 4-15,0-4-12 0,-8 0 0 0,18 0-4 0,-10 0 0 16,2 0-8-16,-2 0-4 0,8 0 0 0,2 0-4 0,-10 0-8 15,9 0-20-15,1 4-16 0,-2-4-20 0,2 0-20 0,-2 5-60 0,2 0-32 16,-1 1 32-16,-1-3 24 0</inkml:trace>
        </inkml:traceGroup>
        <inkml:traceGroup>
          <inkml:annotationXML>
            <emma:emma xmlns:emma="http://www.w3.org/2003/04/emma" version="1.0">
              <emma:interpretation id="{DDBDABF8-D0B0-42E0-8917-7D56AC7B2147}" emma:medium="tactile" emma:mode="ink">
                <msink:context xmlns:msink="http://schemas.microsoft.com/ink/2010/main" type="inkWord" rotatedBoundingBox="31096,18518 31922,17908 32236,18333 31410,18943"/>
              </emma:interpretation>
              <emma:one-of disjunction-type="recognition" id="oneOf3">
                <emma:interpretation id="interp7" emma:lang="" emma:confidence="0">
                  <emma:literal>pkt</emma:literal>
                </emma:interpretation>
                <emma:interpretation id="interp8" emma:lang="" emma:confidence="0">
                  <emma:literal>pt</emma:literal>
                </emma:interpretation>
                <emma:interpretation id="interp9" emma:lang="" emma:confidence="0">
                  <emma:literal>pat</emma:literal>
                </emma:interpretation>
                <emma:interpretation id="interp10" emma:lang="" emma:confidence="0">
                  <emma:literal>pet</emma:literal>
                </emma:interpretation>
                <emma:interpretation id="interp11" emma:lang="" emma:confidence="0">
                  <emma:literal>pit</emma:literal>
                </emma:interpretation>
              </emma:one-of>
            </emma:emma>
          </inkml:annotationXML>
          <inkml:trace contextRef="#ctx0" brushRef="#br1" timeOffset="116982.999">3920 7726 75 0,'0'0'136'16,"0"0"-12"-16,0 0-12 0,-8 5-32 0,8 0 0 0,0-1-12 16,0 1-4-16,0 5-16 0,0-1-4 0,0 1-12 0,0 4-8 15,0 0 0-15,0 1-12 0,8-1 4 0,-8 5-4 0,0 0 0 0,0 1-4 16,0 4 0-16,0 1 0 0,0-2-8 0,0 0 4 0,0 6 0 16,0-4-4-16,0 4 0 0,-8 0 4 0,8-6 0 0,0 6 0 15,0-5-4-15,-10 0 4 0,10-5 8 0,0 5 4 0,-8-4 0 16,8-6-4-16,0 0 0 0,-8 0 0 0,8-4-4 0,-10-6-4 15,2 2 0-15,8-6 0 0,0 0 0 0,-8-10 0 0,8 5-4 0,0-9 8 16,-9-1-8-16,9 1-4 0,0-5 0 0,0-5 4 16,0 0-4-16,0-5 0 0,0 0 4 0,0 0-4 0,0-4 0 0,0 5 4 15,0-7 0-15,0 2 0 0,9-1-4 0,-9 5 4 0,0-5 0 16,8 11 4-16,-8-6 0 0,8 5-4 0,2 0 0 0,-10 5 0 16,8 0 0-16,0 0-4 0,2 5 4 0,-2 4 0 0,0 0 0 15,-8 1 0-15,8 4 0 0,1 0 0 0,-1 5 0 0,1 0 0 16,0 0-4-16,-9 0 4 0,8 5-4 0,0 0-8 0,-8 4 0 0,10 1-4 15,-10 0-4-15,8-1-4 0,-8 6-8 0,0-6 0 0,0 4-8 16,0 3-4-16,0-2-4 0,-8 0-4 0,8 1-4 0,-10-1-8 16,10 1-32-16,-8-6-36 0,0 5-24 0,8-4 24 0,-9-6 24 15</inkml:trace>
          <inkml:trace contextRef="#ctx0" brushRef="#br1" timeOffset="117505.6005">4106 7577 79 0,'0'-4'104'0,"10"-7"-4"0,-10 7-12 0,8-6-28 16,-8 6-4-16,0-2-8 0,8 2 0 0,-8-1 0 0,0 1-8 15,10-2 8-15,-10 6 0 0,8-3-4 0,-8 3 8 0,0 0 0 16,8 3-8-16,-8-3-4 0,0 10-8 0,0-5 0 0,0 5-4 16,9-1-8-16,-9 5 0 0,0 1-8 0,0-1 0 0,0 1-4 15,0 4 0-15,0 1 0 0,-9-1 0 0,9 4 0 0,0-3-4 0,0 4 0 16,0-2 0-16,0-1-4 0,0-2 0 0,0 0-4 15,0 1-8-15,0-2-4 0,0-4-12 0,0 0-4 0,0-3-4 0,-8 3-4 16,16-9-4-16,-8-1-4 0,0 2-4 0,9-6 0 0,-9-6 4 16,8 2 4-16,-8-1 0 0,9-5 8 0,-9-5 4 0,8 7 4 15,1-7 8-15,-1 1 4 0,0-5 4 0,-8 5 0 0,10-1 8 0,-2 0 4 16,0-4 0-16,-8 5 8 0,10 0 8 0,-10 4 4 0,8 0 8 16,-8 1 4-16,0-1 8 0,0 5 4 0,0 0 4 0,0 1-4 15,0-1 4-15,0 5 0 0,0 0-8 0,0 0 0 0,0 0 0 16,0 5-4-16,0-5 0 0,0 4-4 0,0 1 0 0,0 5-4 15,-8-5 0-15,8 4-8 0,0 1 0 0,0 0-4 0,0-1 0 0,0 1-8 16,0 4 0-16,0-4 0 0,0 4-4 0,0-5 0 0,0 2 0 16,0-2 0-16,8 6-4 0,-8-6 0 0,8-5 0 0,-8 6 0 15,8-5 0-15,1 5 4 0,-1-6-4 0,-8 0 0 0,9-4 4 0,0 6-4 16,-1-6 0-16,10 0 0 0,-10 0 0 0,0-6-4 16,0 2 0-16,2 0 0 0,-2-6 0 0,9 0-4 0,-9 1 4 0,1-6 0 15,0 1 0-15,-1-1-8 0,0-4 0 0,2 0 0 0,-2 0 4 16,0 0 0-16,-8 0 0 0,8-1 4 0,-8-4 0 0,10 5 0 15,-10 0 0-15,0 0 0 0,8 5 4 0,-8-5 0 0,0 4 0 16,0 1 4-16,0-5-4 0,0 10 0 0,0-7 0 0,0 8 0 16,0-3 4-16,0 1-4 0,0 1 4 0,0 4 4 0,0 0-4 15,0 1 4-15,0 0 0 0,0 4 0 0,0 0 4 0,0-7 0 0,0 7 4 16,0 7 0-16,0-7 0 0,0 4 0 0,0 0 4 0,0 6 4 16,0-1 4-16,0 1 0 0,0 1-4 0,0 2 4 0,0-2-4 15,0 2-4-15,0 2 4 0,0 3-4 0,0 2-4 0,0 0 0 16,0-1-4-16,0 0 4 0,0 0-8 0,0 0 4 0,0 0-4 15,0 0-4-15,0 1-4 0,0-1 4 0,0-5 0 0,0 5-4 0,0 0 4 16,0-4-4-16,0 0 0 0,0-2 0 0,0 2-4 0,0-1 0 16,0-4-12-16,0-1-12 0,0-4-8 0,0 5-12 0,0-10-12 15,0 4-12-15,0-4-12 0,0 0-12 0,0-4-12 0,0-1-8 16,0 0-8-16,0-4-24 0,0 4-32 0,0-5-12 0,0-4 32 16,0 4 32-16,0 1 28 0</inkml:trace>
          <inkml:trace contextRef="#ctx0" brushRef="#br1" timeOffset="117764.9059">4397 7558 19 0,'0'0'168'0,"0"-5"-12"15,0 5-16-15,0 0-28 0,0 0-8 0,0 0 0 0,0 5 8 16,8-1-8-16,-8 1 0 0,0 1-12 0,0-2-8 16,9 1-4-16,-9 0-8 0,0 0-8 0,9-1-8 0,-1 2-4 0,0-2-4 15,-8 1-12-15,10-1-8 0,-2 2-4 0,0-6-4 0,0 0-4 16,2 0 0-16,-2 4-4 0,0-4-8 0,9 0 0 0,-9 0-4 15,2 0 0-15,-2-4-20 0,0 4-32 0,0 0-28 0,2 0-32 0,-2 0-40 16,0 0-28-16,-8 0-68 0,9 0-20 0,-9 0 48 0,0 0 40 16,0 0 36-16,0 4 28 0</inkml:trace>
        </inkml:traceGroup>
      </inkml:traceGroup>
    </inkml:traceGroup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6:07.6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1E7E76-0333-4872-B069-45935BD0C2B3}" emma:medium="tactile" emma:mode="ink">
          <msink:context xmlns:msink="http://schemas.microsoft.com/ink/2010/main" type="writingRegion" rotatedBoundingBox="21451,8966 26128,9182 26070,10446 21393,10230"/>
        </emma:interpretation>
      </emma:emma>
    </inkml:annotationXML>
    <inkml:traceGroup>
      <inkml:annotationXML>
        <emma:emma xmlns:emma="http://www.w3.org/2003/04/emma" version="1.0">
          <emma:interpretation id="{5D84715C-7F1A-4783-B6DE-C29C8B0EC442}" emma:medium="tactile" emma:mode="ink">
            <msink:context xmlns:msink="http://schemas.microsoft.com/ink/2010/main" type="paragraph" rotatedBoundingBox="21451,8966 26128,9182 26070,10446 21393,10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498700-A79B-43E9-8D15-D0B99F109E29}" emma:medium="tactile" emma:mode="ink">
              <msink:context xmlns:msink="http://schemas.microsoft.com/ink/2010/main" type="line" rotatedBoundingBox="21451,8966 26128,9182 26070,10446 21393,10230"/>
            </emma:interpretation>
          </emma:emma>
        </inkml:annotationXML>
        <inkml:traceGroup>
          <inkml:annotationXML>
            <emma:emma xmlns:emma="http://www.w3.org/2003/04/emma" version="1.0">
              <emma:interpretation id="{D96F76A3-3A5E-4D75-9859-B17575D59FA2}" emma:medium="tactile" emma:mode="ink">
                <msink:context xmlns:msink="http://schemas.microsoft.com/ink/2010/main" type="inkWord" rotatedBoundingBox="21451,8966 22009,8992 21951,10256 21393,102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-7003 8098 27 0,'0'-5'80'0,"0"0"-12"0,0 1-8 16,0-1-24-16,0 0 0 0,0 1-4 0,0-1 8 0,0 0-8 16,0 0 4-16,8 0 0 0,-8 1 0 0,0-2 0 0,0 6 0 15,0-4-4-15,0-1 8 0,8 0-4 0,-8 0 4 0,0 1 0 0,0 4-4 16,0-5 0-16,0 5 4 0,9 0 4 0,-9 0-8 15,0-5-4-15,0 5 4 0,0 0 0 0,0 0 0 0,0 0 4 0,0 0 4 16,0 0 0-16,0 0-20 0,0 0 16 0,0 5 0 0,0 0-4 16,0-5-4-16,0 4-4 0,0 1-4 0,8 5 0 0,-8-6 0 15,0 6-4-15,0 0-4 0,0 4 0 0,0 0-4 0,-8 1 0 16,8-2-4-16,0 7-4 0,0 0 0 0,-9-1 0 0,9-5 0 0,0 6 0 16,-8-1 0-16,8 5 0 0,0-5-4 0,-8-5 0 15,8 5 0-15,0 0 4 0,0 0-4 0,0-4 0 0,0-1-4 0,0 1 4 16,0-5 0-16,8-1 0 0,-8 0 0 0,0 1 0 0,8-5 0 15,1 0 0-15,-9-1 0 0,8-4 0 0,1 6-4 0,-9-6 0 16,8-6 4-16,1 6-4 0,-1-4 0 0,0 4 0 0,2-5 0 0,-2 0 4 16,0 0-4-16,2 0 4 0,-10 1 0 0,8-6-4 15,0 6 4-15,0-1-4 0,1-5 0 0,0 5 4 0,-9 0 0 0,8 2 0 16,-8-3 0-16,9 1 0 0,-9 0 0 0,8 1 4 0,-8 4-4 16,0-6 0-16,8 6 0 0,-8 0 0 0,0 0 0 0,0-4 0 15,0 4-24-15,0 0 28 0,0 0 0 0,0 4 0 0,0-4 0 16,0 6 0-16,0-6-4 0,0 4 4 0,0 1 0 0,10 0 0 15,-10 4 0-15,0-4-4 0,0 5 0 0,0 4 0 0,0-4 0 0,0 4 0 16,0 0 0-16,0 6 0 0,0-6 4 0,0 6-4 0,0-1 4 16,0 0-4-16,-10-5 4 0,10 6-4 0,0-2 0 0,0 2 0 15,0-1 0-15,0 0-4 0,0-5 4 0,0 1-4 0,0-1-4 0,0 1-8 16,0-6-8-16,0 1-8 0,0-1-12 0,0-4-12 16,0-1-4-16,0 1-16 0,0 1-16 0,0-6-12 0,10 0-4 0,-10-6-4 15,0 1-48-15,0 1-44 0,8-6 32 0,-8 1 28 0,8-1 28 16</inkml:trace>
          <inkml:trace contextRef="#ctx0" brushRef="#br0" timeOffset="568.5555">-6476 8271 67 0,'10'4'108'0,"-10"6"-8"0,0 0-8 0,0-1-28 0,0-4-4 16,0 5-4-16,-10-6-4 0,10-4-8 0,0 5 0 15,0 0-4-15,10-5 0 0,-10 0-4 0,8-5-8 0,-8 0 0 0,8 1-12 16,-8-6 8-16,8 5-12 0,2-9 0 0,-2 4 0 0,0-4-4 16,1 0 0-16,-1-6 0 0,1 6 0 0,0-5-4 0,-1 0 0 15,-8 0 0-15,8 0 0 0,-8-1 0 0,10 1-4 0,-10 0 8 0,0 5-4 16,-10-6 0-16,10 6 8 0,-8-1 4 0,8 1 0 0,-8-1-4 16,-1 6-4-16,0-1 8 0,1 1 0 0,-1 4-4 0,-7 0 0 15,6 1 4-15,2 4 0 0,-8-5-8 0,6 10 0 0,2-5 0 16,-9 4-4-16,8 1 4 0,1 5 0 0,-9-6 0 0,9 6-4 15,0-1 0-15,-2 1-4 0,2 0 4 0,0-1 0 0,-2 1-4 0,2 5 0 16,8-6 0-16,-8 1 0 0,8 4 4 0,0-5 0 0,0 1 0 16,0 0-4-16,0-2 0 0,0 3 0 0,8-2 0 0,0 1 0 15,2 5 4-15,-10-5-4 0,8-1 4 0,10 0 0 0,-10 1 0 16,0 4 0-16,9-4 0 0,-9-1 4 0,10 6-4 0,-2-6 0 16,-6 6 0-16,6-6-4 0,2 6 4 0,-10-6 0 0,9 6-4 0,0-6 0 15,-8 5 4-15,7-4 0 0,2 6 0 0,-10-3-4 16,0 2 0-16,10-6 0 0,-10 5 0 0,1 1 4 0,-1-1-4 0,1 1 0 15,0 4 0-15,-1-5 0 0,-8 1 4 0,0 4-4 0,8-5 0 16,-8 1 0-16,-8 4 0 0,8-5 0 0,0 1 0 0,-8 4 0 16,-1-5 0-16,0 0 0 0,1 1 0 0,-1-1 0 0,-7-4 0 0,6 4 0 15,-6-4 0-15,8-1 0 0,-10 0 0 0,1-4 0 0,0 5 0 16,8-10 0-16,-7 5 0 0,6-5-20 0,-6-5 24 0,8 5 0 16,-2-10 0-16,2 5 0 0,0-4 0 0,-1-5-4 0,9 0 0 15,-9-1 0-15,9-4 0 0,0 5 0 0,0-10 0 0,0 5 0 16,-8 0 0-16,16-5 0 0,-8 4 0 0,0-4 0 0,0 5-4 15,9 0 0-15,-9 0-8 0,9 4-4 0,-9-4 0 0,8 9-16 0,-8-4-8 16,8 5-8-16,2-1-12 0,-2 5-8 0,0 0 0 16,0 0-8-16,2 2 0 0,6 3-8 0,-7-6-48 0,8 6-36 0,0 0 20 15,-9 0 28-15,10 0 16 0</inkml:trace>
          <inkml:trace contextRef="#ctx0" brushRef="#br0" timeOffset="800.5975">-5768 8275 91 0,'9'0'128'15,"-9"0"-16"-15,0 0-8 0,0-4-20 0,9 4 0 0,-9 0 0 16,0-5 4-16,8 5-8 0,1 0-8 0,-1-5-4 0,0 5-4 16,0-5-4-16,2 5-8 0,-2-4-4 0,10 4-8 0,-10 0-8 15,9-5-4-15,-9 5-4 0,9 0-4 0,0 0-4 0,1 0-4 16,-10 0 0-16,10 0-8 0,-2 0 4 0,1-6-4 0,-8 6-4 15,8 0-12-15,-1 6-16 0,2-6-24 0,-10 0-20 0,0-6-28 16,2 6-16-16,-2 0-12 0,0 0-56 0,-8 0-28 0,9 0 40 0,-9 6 24 16,0-6 32-16</inkml:trace>
          <inkml:trace contextRef="#ctx0" brushRef="#br0" timeOffset="998.098">-5699 8472 15 0,'-10'10'152'0,"10"-6"-12"0,0 2-16 16,0-2-36-16,0 1-4 0,0 0 0 0,0-5-8 0,-8 5-8 16,8-5-4-16,8 0-4 0,-8 4-8 0,0-4-8 0,10 0-8 0,-10 0-4 15,8 0-4-15,0 0-8 0,2-4 0 0,-2 4-8 16,0-5 0-16,9 5 0 0,0-5-8 0,0 0-4 0,1 1-8 0,-2-2-12 16,10 2-20-16,-9-1-20 0,9 0-24 0,-10-4-16 0,10 4-16 15,0 0-56-15,0-4-24 0,-9 3 36 0,7 2 28 0,2-1 24 16</inkml:trace>
        </inkml:traceGroup>
        <inkml:traceGroup>
          <inkml:annotationXML>
            <emma:emma xmlns:emma="http://www.w3.org/2003/04/emma" version="1.0">
              <emma:interpretation id="{267B421C-4136-4131-B122-E5314CA69E04}" emma:medium="tactile" emma:mode="ink">
                <msink:context xmlns:msink="http://schemas.microsoft.com/ink/2010/main" type="inkWord" rotatedBoundingBox="22439,9390 23209,9426 23172,10241 22401,10205"/>
              </emma:interpretation>
              <emma:one-of disjunction-type="recognition" id="oneOf1"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Ę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'E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457.8703">-5060 8376 7 0,'0'5'132'16,"-9"0"-8"-16,9 5-16 0,-8-6-24 0,-1 6-4 0,9-1-4 16,-8 1 0-16,0-1 0 0,8 1-8 0,-8 0-12 0,-2-1-4 0,10 1-8 15,0-1 0-15,-8 1-4 0,8 0-8 0,8-1 0 0,-8 1 0 16,0-5-4-16,10 4 4 0,-2-4-4 0,0 5 0 0,0-5 0 15,9 0 0-15,-8-1 0 0,8-4 0 0,-9 5 0 0,10-5-8 16,-2 0 0-16,2 0-8 0,-1 0 0 0,0-5-4 0,0 1 4 16,-1-1-4-16,2 0-4 0,0 0-4 0,-2 0 4 0,1-5-4 0,-9 1 4 15,10-1-4-15,-10 1 0 0,0-5 0 0,2 4 4 0,-2-5 0 16,-8 1-4-16,8 5 0 0,-8-6-4 0,0 0 4 0,0-3-4 16,0 3 4-16,-8 2-4 0,0-7 4 0,8 5-4 0,-10 1 4 15,2-1 0-15,-9 1 0 0,8-1 0 0,-7 6-4 0,7-1 4 16,-7 1 4-16,-2 3 0 0,0 2 0 0,10 4-4 0,-8 0 0 0,-2 0 0 15,1 4 0-15,9 2-4 0,-10 3 4 0,10 1 4 0,-8-1-4 16,6 1 0-16,2 5 4 0,0-1-8 0,-1 0 0 0,9 0 4 16,-9-4 0-16,9 9 0 0,0-9-4 0,0 5 4 0,0-6 0 15,0 0 0-15,9 6 0 0,0-10 4 0,-1 5-8 0,0-1 4 16,2-4-4-16,-2 0 0 0,0-5 4 0,10 4 0 0,-10-4 4 0,9 0-4 16,-9 0-4-16,10 5 4 0,-2-5 4 0,-8 0 0 0,10-5-4 15,0 5 4-15,-10 0-4 0,9 0 0 0,-9 0 0 0,9 0 0 16,-8 0 0-16,7 0 0 0,-6 0 0 0,-2 0 0 0,0 0 0 15,1 5-4-15,8-5 4 0,-9 0 0 0,1 5 0 0,-1-5 0 16,1 0-8-16,-9 5-12 0,9-5-12 0,-1 4-16 0,0 2-4 0,2-6-20 16,-2 0-20-16,0 0-16 0,0 4-12 0,2-4-12 0,6 0-60 15,-7-4-4-15,-1 4 28 0,10-6 40 0,-10 2 20 0</inkml:trace>
          <inkml:trace contextRef="#ctx0" brushRef="#br0" timeOffset="1628.4122">-4105 8252 27 0,'8'0'160'0,"-8"-5"-12"0,9 5-12 0,0 0-28 0,-9 0-8 16,0 5-8-16,0-5-8 0,0 0-4 0,0 4-4 0,0-4-8 15,-9 0-16-15,9 0-8 0,0 5-12 0,0-5-4 0,0 0-8 16,0 0-4-16,0 0-4 0,0 0-4 0,9 0-4 0,-9 0-8 0,0 0-20 16,8-5-8-16,1 5-16 0,-1-4-24 0,0 4-20 0,0-5-16 15,2-1-28-15,-2 2-56 0,0-5 0 0,10 4 40 0,-10-5 28 16,1 6 24-16</inkml:trace>
        </inkml:traceGroup>
        <inkml:traceGroup>
          <inkml:annotationXML>
            <emma:emma xmlns:emma="http://www.w3.org/2003/04/emma" version="1.0">
              <emma:interpretation id="{DD1E62D7-8299-469A-92D4-EC5683101B1A}" emma:medium="tactile" emma:mode="ink">
                <msink:context xmlns:msink="http://schemas.microsoft.com/ink/2010/main" type="inkWord" rotatedBoundingBox="23671,9667 24855,9722 24839,10063 23655,1000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095.3808">-3695 7906 91 0,'0'-4'136'16,"0"-2"-12"-16,0 2-8 0,0 4-20 0,0-5-8 0,-10 0-4 15,10 5-4-15,0 0-4 0,0 0-4 0,0 0 4 0,0-5-4 16,0 5 0-16,0 0-4 0,0 0 0 0,10 0 0 0,-10 5 0 0,0 0-8 15,8-5 0-15,-8 9-4 0,8-3-4 0,-8 3-4 0,0 0-8 16,0 6-4-16,8-5-8 0,-8 4 0 0,0 5-8 0,0-5 0 16,0 11-4-16,0-6-4 0,0 5-4 0,-8 0 0 0,8 0 0 15,-8 4-4-15,0-3 0 0,8 3 0 0,-10-4 0 0,2 0-4 16,8 5 0-16,-8-10 0 0,8 5 0 0,0 0 4 0,0-5-4 0,-9 0 0 16,9-4-4-16,0-1 0 0,0-4 4 0,9-1 0 0,-9-4-4 15,0 0-16-15,8 0 20 0,0-10 4 0,2 5-4 0,-10-5 0 16,8-5-4-16,0 1 0 0,0 0-4 0,10-1 4 0,-10-5-4 0,1 1 4 15,8-1 0-15,-8 1-4 0,7 0 4 0,-8 0-4 16,2-6 8-16,6 6 0 0,-6 4 4 0,6-5-8 0,-7 6 0 0,-1 0 0 16,9-1 8-16,-8 1-8 0,-1 4 0 0,0 1 8 0,2-2-4 15,-2 6 8-15,0-5-12 0,2 5 8 0,-10 5-8 0,8-5 8 16,0 6-4-16,0-2 0 0,1 1 4 0,-9 0 0 0,8 4-4 16,1-4 0-16,0 4 0 0,-9 0 0 0,8 2 0 0,0-2 4 15,2 5-4-15,-10-4 0 0,8 5 4 0,-8-1-4 0,0-5 4 0,8 6 0 16,-8-1-4-16,0 2 0 0,0-8 4 0,-8 7 8 0,8-1 0 15,-8 0 4-15,8-4-4 0,-10 5 4 0,-6-1-4 0,7-5 0 16,-8 6 0-16,0-5-4 0,1-1 0 0,6 1-4 0,-16-6-4 0,10 6 0 16,-1-5-4-16,0-5 0 0,0 4-8 0,-1-4-12 15,2-4-16-15,-2 4-20 0,2-10-40 0,7 1-24 0,-8-1-40 0,8-5-32 16,1 1-76-16,0-5-8 0,8 0 52 0,-10-1 44 0,10 2 36 16,0-7 28-16</inkml:trace>
          <inkml:trace contextRef="#ctx0" brushRef="#br0" timeOffset="107527.2119">-7992 7902 47 0,'-10'-6'108'0,"10"6"-4"0,0-4 0 0,0-1-28 15,0 0 4-15,0 5-4 0,0-5 4 0,0 5-4 0,0 0-4 16,0 0-8-16,0-3-8 0,0 3-8 0,0 0-4 0,0 0-8 0,0 0 4 15,0 0 4-15,0 3 4 0,0-3 0 0,0 5-4 0,0 0 0 16,0 0-4-16,0-1 0 0,10 6-8 0,-10 0 0 0,0-1-4 16,0 1-4-16,0 5-4 0,8-1-4 0,-8 0 4 0,0 6-4 15,0-1 0-15,0-5-4 0,0 5-8 0,0 1 0 0,8 3 4 16,-8-3-4-16,0-1 0 0,0 0 0 0,0 1 0 0,-8-2-4 16,8 2 0-16,0-6-4 0,0 0-4 0,0 1-8 0,0-1-4 0,0-5-8 15,0 1-8-15,0-5-12 0,0 5-8 0,0-10-12 0,0 4-12 16,0-4-16-16,0 0-12 0,0-4-12 0,0-1 0 0,0 0-44 15,0 0-28-15,0-5 12 0,0 1 40 0,0-1 28 0</inkml:trace>
          <inkml:trace contextRef="#ctx0" brushRef="#br0" timeOffset="108107.7417">-7967 7542 7 0,'-9'0'132'0,"18"0"-12"15,-18 0-16-15,9 0-24 0,0 0 4 0,0 0 0 0,9 0-4 0,-9 0 0 16,0 0-8-16,8 0-4 0,1-5 0 0,-1 5 0 0,1 0 0 15,-1-5 0-15,0 5 0 0,10-5-8 0,-10 5-4 0,10-4 0 16,-2 4-12-16,10 0 0 0,-9-5-8 0,1 5-8 0,6 0-4 0,2 0-4 16,-9-5-4-16,1 5 0 0,6 0-8 0,2 0-4 15,-8 0 0-15,-1 0 0 0,9 5-16 0,-10-5-12 0,2 0-24 0,-2 5-20 16,-7-1-12-16,8-4-24 0,0 5-24 0,-9 0-8 0,10 4-20 16,-10-3-56-16,0 3 0 0,2-4 36 0,-10 9 36 0,0-4 24 15</inkml:trace>
        </inkml:traceGroup>
        <inkml:traceGroup>
          <inkml:annotationXML>
            <emma:emma xmlns:emma="http://www.w3.org/2003/04/emma" version="1.0">
              <emma:interpretation id="{9FBF8C18-8F64-4A75-9878-B856513AA3D3}" emma:medium="tactile" emma:mode="ink">
                <msink:context xmlns:msink="http://schemas.microsoft.com/ink/2010/main" type="inkWord" rotatedBoundingBox="25349,9328 26120,9364 26090,10013 25319,997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8387.9909">-7942 8750 31 0,'0'5'148'0,"0"0"-8"15,0-5 4-15,0 5-16 0,0-5 0 0,9 0-4 0,-1 0-4 16,-8-5 0-16,8 5-4 0,2 0-8 0,-2-5 0 0,0 0-8 16,10 5-4-16,-10-4-4 0,9-2-4 0,0 1-12 0,0 5-4 15,1-4-12-15,6-1-12 0,-6 0-48 0,-1 1 0 0,9-1 0 0,-10 0 0 16,2 0 0-16,8 1 0 0,-10 4 0 0,1-5 0 0,9 1 0 16,-10 4 0-16,2 0 0 0,-1 0 0 0,-8 0 0 0,8 0 0 15,-9 0-124-15,9 0-56 0,-17 0-64 0,9 4-104 0,-9-4 48 0,0 5 52 16,0-1 48-16,-9 1 40 0,0 0 28 0,1-5 24 15</inkml:trace>
          <inkml:trace contextRef="#ctx0" brushRef="#br0" timeOffset="107837.961">-7891 7930 95 0,'0'-5'112'15,"10"0"-8"-15,-10 1-16 0,0-1-24 0,0 5-8 0,0-5 0 0,0 5 0 16,0-4 0-16,8 4-4 0,-8 0 4 0,0 0 0 0,8 4-4 16,-8-4-8-16,0 5 0 0,8 0-4 0,-8 4-4 0,9-4-8 15,-9 5 0-15,8 0-4 0,1-1 0 0,-9 1 0 0,9 4-4 16,-9 1 0-16,8-1 0 0,0 5 0 0,-8-4 0 0,10 4 4 16,-10 0-4-16,8-5 4 0,-8 4-4 0,8-2 0 0,0 3 0 15,-8-5-4-15,10 1 0 0,-10-6-4 0,8 6 0 0,-8-6 0 0,8 1-4 16,-8-5 0-16,9-1 0 0,-9 1 0 0,8-5 0 0,-8 0 0 15,9 0-4-15,-9-9 0 0,9 4-4 0,-9-5 4 0,8 1-4 16,0-6 0-16,-8 1 0 0,8 0 0 0,2-5 0 0,-2-1-4 0,-8 1-12 16,8 0-12-16,2-5-12 0,-10 4-12 0,8-3-12 15,-8 4-20-15,8-1-20 0,-8 1-12 0,0 0-8 0,0 4-60 0,-8 1-32 16,8-1 32-16,-8 6 40 0,-2-1 32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38.2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0-4 11 0,'0'0'88'0,"13"0"-4"0,-13 0-12 16,0 7-24-16,0 2 0 0,13-2-8 0,-13 8 0 0,0 0-8 0,0 1 0 16,15 7 0-16,-15-1-8 0,13 10 4 0,-13-2-4 0,12 0-4 15,-12 9 0-15,16-1-4 0,-16 8 0 0,13 0-4 0,-13 8-4 16,0-9 0-16,12 9 0 0,-12-1-4 0,13 1 0 0,-13-8 4 15,16 7-8-15,-4 0 0 0,-12-7-4 0,13 1-12 0,2-3-8 16,-2-5-12-16,-13-1-8 0,13-7-32 0,2 0-52 0,-2-8-20 16,-13-9 32-16,13 2 20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9:34.3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09BC9E0-B805-44BE-9795-5A20FAEC6222}" emma:medium="tactile" emma:mode="ink">
          <msink:context xmlns:msink="http://schemas.microsoft.com/ink/2010/main" type="writingRegion" rotatedBoundingBox="16436,11689 31369,9834 31782,13160 16849,15015"/>
        </emma:interpretation>
      </emma:emma>
    </inkml:annotationXML>
    <inkml:traceGroup>
      <inkml:annotationXML>
        <emma:emma xmlns:emma="http://www.w3.org/2003/04/emma" version="1.0">
          <emma:interpretation id="{69EF9C98-5C11-4E16-86A7-7A97267216CF}" emma:medium="tactile" emma:mode="ink">
            <msink:context xmlns:msink="http://schemas.microsoft.com/ink/2010/main" type="paragraph" rotatedBoundingBox="16436,11689 31369,9834 31606,11744 16673,13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E28D8C-7449-4A5F-B627-7A29A31ABEC8}" emma:medium="tactile" emma:mode="ink">
              <msink:context xmlns:msink="http://schemas.microsoft.com/ink/2010/main" type="line" rotatedBoundingBox="16436,11689 28544,10185 28666,11172 16559,12676"/>
            </emma:interpretation>
          </emma:emma>
        </inkml:annotationXML>
        <inkml:traceGroup>
          <inkml:annotationXML>
            <emma:emma xmlns:emma="http://www.w3.org/2003/04/emma" version="1.0">
              <emma:interpretation id="{0078B9DE-D3C1-496A-B3A3-49DE01EB0404}" emma:medium="tactile" emma:mode="ink">
                <msink:context xmlns:msink="http://schemas.microsoft.com/ink/2010/main" type="inkWord" rotatedBoundingBox="16446,11770 18294,11541 18407,12446 16559,12676"/>
              </emma:interpretation>
              <emma:one-of disjunction-type="recognition" id="oneOf0">
                <emma:interpretation id="interp0" emma:lang="" emma:confidence="0">
                  <emma:literal>05</emma:literal>
                </emma:interpretation>
                <emma:interpretation id="interp1" emma:lang="" emma:confidence="0">
                  <emma:literal>0,5 pkt</emma:literal>
                </emma:interpretation>
                <emma:interpretation id="interp2" emma:lang="" emma:confidence="0">
                  <emma:literal>0,5 pit</emma:literal>
                </emma:interpretation>
                <emma:interpretation id="interp3" emma:lang="" emma:confidence="0">
                  <emma:literal>0,5</emma:literal>
                </emma:interpretation>
                <emma:interpretation id="interp4" emma:lang="" emma:confidence="0">
                  <emma:literal>0,5 Pkt</emma:literal>
                </emma:interpretation>
              </emma:one-of>
            </emma:emma>
          </inkml:annotationXML>
          <inkml:trace contextRef="#ctx0" brushRef="#br0">-12886 10294 67 0,'0'0'92'0,"0"0"-12"0,0 0-4 0,0 0-24 16,0-4 0-16,0 4-4 0,0 0 0 0,0 0 0 0,-10 0 0 15,10 0-4-15,0 0 4 0,0 0 0 0,0 0 0 0,0 0-8 16,-8 0 0-16,8 0 0 0,0 0-8 0,-8 0 4 0,8 4-8 0,-9 1 4 16,9 1-4-16,-9-2-4 0,9 1 0 0,-8 5-4 0,0-6 0 15,8 6 0-15,-9-1 0 0,9 1 0 0,-8 5-4 0,8-1 0 16,0-5 0-16,0 6 4 0,0-1-8 0,-9 0 0 0,18 1-4 16,-9-1 0-16,0-4 0 0,0 3 0 0,8 2 0 0,-8 0-4 15,9-1 0-15,-1 1-4 0,0-5 0 0,1 0 4 0,8 3-4 16,-9-3 0-16,10-1 0 0,-10 1 4 0,10-1-4 0,-2-3 0 0,1 3 0 15,1-4 0-15,-2 0 0 0,2-5 0 0,-10 4 0 0,9-4 0 16,0-4 0-16,0 4 0 0,-9-5 0 0,10 0-4 0,-10-4 4 16,10-2 4-16,-10 3-4 0,0-2 0 0,1-5 4 0,0 2-4 15,-9-3 0-15,8 2-4 0,-8-5 4 0,0 4 0 0,0-4 0 16,0 0 0-16,-8 5 0 0,8-5 0 0,-9 4 0 0,0-4 0 0,1 5 0 16,8 0 0-16,-16-1 0 0,6 5 0 0,2-4 0 0,-10 5 0 15,10-1 0-15,-9 5 0 0,0-5 0 0,8 5 0 0,-7 5 0 16,-2-4-4-16,10 4 0 0,-10 0 4 0,2 0-4 0,7 0 4 15,-7 4 0-15,7 1-4 0,-8 5-8 0,9-5-4 0,-10 5 0 0,10-1-4 16,-1 1-8-16,0-1-4 0,1 6 0 0,0-6-8 0,8 1-8 16,-9 4-8-16,9 1-12 0,-8-6-12 0,8 1-4 0,0 4-4 15,8-5-44-15,-8 1-40 0,0 5 12 0,9-7 28 0,-9 3 28 16</inkml:trace>
          <inkml:trace contextRef="#ctx0" brushRef="#br0" timeOffset="227.0767">-12512 10569 39 0,'0'-6'124'16,"9"6"-8"-16,-9 0-8 0,0 0-28 0,0 0-4 0,0 6-4 0,-9-3-4 16,9 3-8-16,0-2-16 0,0 6 8 0,-8-1-8 15,8 5-12-15,0-3 0 0,0 3-12 0,0 1-4 0,-9 0 0 0,9-2-4 16,0 1-4-16,0 1-4 0,0-1-8 0,0 0-8 0,-8-4-12 0,8 5-16 15,0-6-12-15,0 1-12 0,0-1-8 0,8 1-12 16,-8-5-44-16,0 0-36 0,0-5 12 0,0 4 32 0,0-4 24 0</inkml:trace>
          <inkml:trace contextRef="#ctx0" brushRef="#br0" timeOffset="545.7849">-12392 10376 43 0,'0'0'120'0,"0"-4"-12"0,-9 4-4 0,9 0-28 0,-8 4-4 0,8-4 0 16,-9 5-12-16,9 0-24 0,-8-5 12 0,8 5-4 0,-8-1-8 15,8 1-4-15,0 0-8 0,0 5-8 0,0-6 0 0,0 1-4 16,0 5-4-16,0-6 4 0,8 2-4 0,-8 3 0 0,8-5-4 0,-8 2 4 16,9-2-4-16,-1 1 0 0,1 0 0 0,-9 0 0 0,8-1 0 15,1 0 0-15,7 3 0 0,-6-3-4 0,-2-4 4 0,0 4 0 16,2-4-4-16,6 6 4 0,-8-2 0 0,1-4-4 0,-1 5 4 15,1-1 4-15,8 2 0 0,-9-2-4 0,2 1 8 0,-2-1-8 16,0 2 8-16,0-2 0 0,2 6 4 0,-10-4-4 0,8 3 0 16,-8-5-4-16,0 6 8 0,8-1-8 0,-8 1 0 0,-8-1-8 0,8 6 12 15,0-5-8-15,-8 4-4 0,8-3-4 0,-10-3 0 0,2 2 0 16,0-1 4-16,0 1-8 0,-2-1-12 0,2-3-12 0,0-2-12 16,-1 1-12-16,-8-5-8 0,8 0-8 0,1-5-8 0,0 5-4 15,-10-10-36-15,10 1-44 0,0-1 8 0,-2 1 24 0,-6-5 28 16</inkml:trace>
          <inkml:trace contextRef="#ctx0" brushRef="#br0" timeOffset="785.186">-12444 10347 59 0,'0'0'104'16,"0"0"-4"-16,10 0-8 0,-10 0-20 0,8 0 0 15,0 5 0-15,-8-5 4 0,9 0-4 0,-1 0 4 0,1 0-16 0,-1 0-4 16,9 0-4-16,-9 0-16 0,2-5 0 0,6 5-4 0,-6-4-8 15,6 4-4-15,1-5-4 0,0 5-4 0,-8-5-4 0,7 0 0 16,2 1-4-16,-2-1-16 0,2 0-24 0,-1 0-28 0,0 1-24 0,0-2-16 16,-9 1-36-16,10 1-60 0,-2 4 24 0,-6 0 32 0,-2-5 28 15</inkml:trace>
          <inkml:trace contextRef="#ctx0" brushRef="#br0" timeOffset="1217.2182">-11923 10678 63 0,'0'-8'108'0,"0"2"-8"0,0 6-4 0,8-5-24 0,-8 5 0 15,0 0-4-15,0 0 0 0,0 5-4 0,8 1-28 0,-8 2 16 16,0-3-12-16,10 5-4 0,-2 0-12 0,-8 3 0 0,8-3-4 16,1 4-4-16,0 1-4 0,-1 0 0 0,0 4-4 0,1-5 4 0,-1 5-8 15,1 0 4-15,-9 1 0 0,9-1 0 0,-1 0 0 0,0 0 0 16,-8-1 0-16,10-3 0 0,-10 4-4 0,0-4 0 0,0-1 0 16,0 2 0-16,0-7 0 0,0 4-4 0,0-3 4 0,0-4-4 15,-10 2 0-15,10-2-4 0,0-6 0 0,-8 5 4 0,0-10 0 16,8 5 0-16,-9-6 0 0,0-2 0 0,9-2 0 0,-8 0 4 0,-1-4-4 15,1 0-4-15,8-6 4 0,-8 1 0 0,-1 0 0 0,9-5 0 16,-9 4 0-16,9-3 0 0,0-1 4 0,0 0-4 0,0 0 0 16,0 0 0-16,0 5 0 0,0-6-4 0,9 7 4 0,-9-1 0 15,9-1 0-15,-9 7 0 0,8-2 0 0,0 0 0 0,1 5 0 16,-9 0 4-16,8 1-4 0,1 5 0 0,0-2 0 0,-1 2 0 16,0 4 0-16,2 0-4 0,-2 4-8 0,0 2 20 0,0-2-4 0,-8 5 0 15,10 1-8-15,-2 0 0 0,-8 5 4 0,0 0 0 0,8-2 0 16,-8 7-4-16,0-7-4 0,0 7-8 0,0-1-4 0,-8-4-8 15,8 4-12-15,-8-5-8 0,-2 0-12 0,10-4-8 0,-8 4-8 16,0-4-32-16,8-5-36 0,-8-5-16 0,-2 5 28 0,2-5 24 16</inkml:trace>
          <inkml:trace contextRef="#ctx0" brushRef="#br0" timeOffset="1454.588">-11701 10367 59 0,'0'-5'100'0,"8"0"-8"16,-8 0-4-16,0 5-24 0,8-5-4 0,-8 5-4 16,0 0 4-16,8 0-12 0,-8 0 0 0,10 5-4 0,-10 0 0 0,8 0-4 15,-8 5 0-15,8-6 4 0,-8 6-8 0,9-1 0 0,-9 6-8 16,9-6-8-16,-1 6-4 0,-8 4 0 0,0-5-4 0,9 5-4 16,-9 0 0-16,0 0-4 0,0 0 0 0,8 1 0 0,-8-1 0 0,0 0-4 15,0 0-4-15,0-4-8 0,8 5-16 0,-8-5-12 0,0-7-12 16,0 7-4-16,0-11-8 0,9 6 0 0,-9-5-4 0,0-5 4 15,9 0-24-15,-9 0-20 0,0-5-12 0,8 1-12 0,-8-6 20 16</inkml:trace>
          <inkml:trace contextRef="#ctx0" brushRef="#br0" timeOffset="1883.4352">-11522 10515 43 0,'0'-4'112'0,"0"4"-4"0,0-6-12 0,0 6-28 16,0 0-4-16,0 0-4 0,0 0-4 0,0 6 4 0,0-6-8 15,0 4-4-15,0 1-4 0,0 5-4 0,0-6-4 0,0 5 4 16,0-3-24-16,0 4 16 0,0 0-8 0,0-1 0 0,0 5 0 15,0-5-4-15,0 5 4 0,0 1-4 0,0-5 0 0,0 5-4 16,8 0-4-16,-8-7-4 0,0 7 0 0,8-1-4 0,-8-5 0 0,0 1 0 16,9 0 0-16,-1-1-4 0,0 1 4 0,2-5-4 0,-2 0 0 15,0-5 0-15,2 5 0 0,-2-10-4 0,9 5 4 0,-9-5 0 16,9 0 0-16,-8-5-8 0,7 1-4 0,-6-5-4 0,6-1-8 16,-6 1-8-16,6-1 0 0,-8-4 0 0,10 0-4 0,-10-6 0 0,1 7 4 15,7-7 0-15,-6 2 4 0,-2 4 4 0,-8-6 4 16,8 6 0-16,-8-4 4 0,8 4 4 0,-8-1 4 0,0 6 4 0,0-5 0 15,0 4 4-15,0 1 4 0,0-1-4 0,0 1 4 0,0 5 4 16,-8-1 0-16,8 1 4 0,0-2-4 0,-8 2 8 0,8 4 0 16,0-4 0-16,0 4 4 0,-8 0 0 0,8-5 4 0,0 6 4 0,0 4 0 15,-10-5 0-15,10 0-8 0,0 5 0 0,0 0-12 0,0 0 20 16,0 0 0-16,0 5 0 0,0-5 0 0,0 9 4 0,0-3 4 16,0 3 4-16,0 1 0 0,0 4 0 0,0 1 4 0,0-1-4 15,0 5 0-15,0 0 0 0,0 0 0 0,0 5-4 0,0 0-4 16,0 0-8-16,0 5-4 0,10-5 0 0,-10 5-4 0,0 0 0 0,8-6-4 15,-8 6 0-15,8-5-4 0,0 5 0 0,-8-5-4 0,10 0-4 16,-2 0 0-16,0-5 0 0,1 0-12 0,0-4-4 0,-1-1-20 16,1 0-16-16,-1 1-16 0,0-10-12 0,-8-1-12 0,8 1-12 0,-8 0-20 15,10-10-8-15,-10 5-36 0,0-9-44 0,0 4 8 16,0-5 36-16,0-4 32 0,-10-1 28 0</inkml:trace>
          <inkml:trace contextRef="#ctx0" brushRef="#br0" timeOffset="2117.8162">-11310 10482 71 0,'0'4'136'0,"0"-4"0"0,9 4-4 0,-9 3-28 0,9-7 0 15,-1 4-16-15,1-4-4 0,-9 4-4 0,8 2-12 0,0-2-4 16,2-4-8-16,6 5-4 0,-8-5-12 0,2 0-4 0,6 4-8 16,-7-4-4-16,8 0-8 0,-8 0-4 0,7-4-12 0,-8 4-32 15,10 0-28-15,-10-5-40 0,2 5-44 0,-2-4-92 0,-8-2 16 16,8 2 36-16,-8 4 36 0,0-4 32 0</inkml:trace>
        </inkml:traceGroup>
        <inkml:traceGroup>
          <inkml:annotationXML>
            <emma:emma xmlns:emma="http://www.w3.org/2003/04/emma" version="1.0">
              <emma:interpretation id="{59B87A24-C000-44AB-B105-210EF42A172C}" emma:medium="tactile" emma:mode="ink">
                <msink:context xmlns:msink="http://schemas.microsoft.com/ink/2010/main" type="inkWord" rotatedBoundingBox="19166,11641 20696,11451 20769,12043 19239,1223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196396.9508">-1879 9215 11 0,'-10'-9'92'0,"2"4"-8"0,8-4-8 0,-8 3-24 16,0-3 0-16,8-1-4 0,0 6-8 0,-10-1 4 0,10 0-8 15,0 0 0-15,0 1 0 0,0-1 0 0,0 5 0 0,0 0 8 0,10 0 0 16,-10-4 4-16,0 4-4 0,8 0-4 0,-8 0 0 0,8 0 0 16,-8 0 0-16,8 4 0 0,2-4 0 0,-10 0-4 0,8 5 0 15,0-5 0-15,9 4-4 0,-9 1 0 0,2-5-4 0,-2 0-8 16,8 5-4-16,-6-5-4 0,6 5 0 0,-7-5-4 0,8 4 0 16,-8-4 0-16,7 0 0 0,2 0-4 0,-10 0-4 0,10-4 4 0,-10 4 0 15,0-5 0-15,1 5-4 0,0-5 0 0,-1 0 0 0,0 1 0 16,-8 4 0-16,9-5 0 0,-9 1 0 0,0 4 0 0,8-6 0 15,-8 1 0-15,0 1 4 0,-8 4-4 0,8 0 0 0,0-5 0 16,0 5 0-16,-9 0 0 0,9 0 0 0,-8 5 4 0,8-1 0 16,0 1 4-16,-8 5 0 0,8-5 0 0,-9 4 4 0,9 5 4 0,-9 0 0 15,1 6 0-15,8-6 0 0,-8 5 0 0,8 1 0 16,-10 4 0-16,10 0 0 0,-8 0 0 0,0 0 0 0,8 4 0 0,-9-3-8 16,9-2 4-16,0 6-4 0,-9-5-4 0,9 1 0 0,0-2 0 15,0 0 0-15,0 2 0 0,0-6-4 0,-8 0 0 0,8 0-4 16,0 1 4-16,8-5 0 0,-8-2-8 0,0-3-32 0,0 0 16 0,0-1-16 15,0-3-8-15,0-2-16 0,0 1-16 0,0-5-12 0,0 0-16 16,0 0-12-16,0-5 0 0,0 1-32 0,-8-6-40 0,8 0 4 16,0 1 28-16,-8-2 36 0,8 3 20 0</inkml:trace>
          <inkml:trace contextRef="#ctx0" brushRef="#br1" timeOffset="-196212.7717">-1863 9513 23 0,'0'0'116'0,"0"0"-8"0,0 5-12 0,0-5-24 0,0 4 0 15,0-4-4-15,0 5-4 0,9-5 0 0,-9 0-4 0,8 0-4 16,-8 0 4-16,8 5-4 0,-8-5 0 0,10 0 0 0,-2 0 0 16,0 5 0-16,0-5-8 0,10 0-8 0,-10 0-4 0,10-5-8 0,-1 5-8 15,-1-5 0-15,2 5-4 0,-10-5-4 0,18 5-4 16,-9-4 0-16,0 4-16 0,0-5-20 0,0 0-36 0,0 1-4 0,1-1-24 16,-2 5-24-16,2-10-8 0,-10 5-64 0,9 5-16 0,-9-5 32 15,10 0 32-15,-2 1 28 0</inkml:trace>
        </inkml:traceGroup>
        <inkml:traceGroup>
          <inkml:annotationXML>
            <emma:emma xmlns:emma="http://www.w3.org/2003/04/emma" version="1.0">
              <emma:interpretation id="{F2A786FC-F15A-48B2-9429-B5FA2707C334}" emma:medium="tactile" emma:mode="ink">
                <msink:context xmlns:msink="http://schemas.microsoft.com/ink/2010/main" type="inkWord" rotatedBoundingBox="22426,11089 23435,10963 23534,11757 22525,1188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195812.4575">-1130 9158 91 0,'0'-10'96'0,"0"1"-12"0,0-1 0 0,0 1-28 0,10 0 4 0,-10-2-4 15,8 2-4-15,0-1-4 0,0 1-8 0,1-1 0 0,0 1-4 16,-1-1 0-16,1 5-12 0,-1-5 16 0,10 6-4 0,-10-1 0 16,0 0 0-16,10 1-4 0,-10 4-4 0,0 0 0 0,9 0-8 0,-8 4 0 15,0 1-4-15,-1 0 0 0,-8 4 0 0,8 1 0 0,-8 0-8 16,0 4 0-16,0-5-4 0,0 6 4 0,-8 5-4 0,0-7 4 16,-1 7-4-16,0-1 4 0,1-1-4 0,-9 2 0 0,9-1 4 15,-10 1 0-15,2-1 0 0,6 0-4 0,-6 0 4 0,-1-5-4 16,8 6 4-16,-8-6 0 0,9 6 0 0,0-7 4 0,-2 2 0 0,2-5 4 15,8 4 0-15,0-5 0 0,-8 1 0 0,8 0 4 0,0-1-4 16,0 1 4-16,8-5 4 0,-8 4 0 0,8-4 0 0,2 5 4 16,-2-5 0-16,0 0 0 0,0-1 0 0,1 1 0 0,0 0-8 15,8-1 0-15,-9-4-4 0,10 5 0 0,-2 0-4 0,-8-5 0 16,10 5-8-16,-1 0 0 0,0-5 0 0,0 4 0 0,-1-4 0 0,2 0-4 16,-10 0-4-16,10 0-12 0,-1 4-12 0,-9-4-24 0,9 0-16 15,-8 0-28-15,7 0-20 0,-16 0-20 0,10 0-16 0,-2 0-40 16,0-4-40-16,-8 4 28 0,0 0 40 0,0-4 32 0,-8 4 28 0</inkml:trace>
          <inkml:trace contextRef="#ctx0" brushRef="#br1" timeOffset="-200154.5731">-4353 9403 51 0,'0'-5'104'15,"0"-5"-8"-15,0 6-4 0,0-2-28 0,-8 2 0 0,8-1-8 0,0-5 0 16,0 5-4-16,-8 1-4 0,8-1-4 0,0 0-4 0,0-4-4 15,0 4-4-15,0 0-4 0,0 1 0 0,0-2 0 0,0-3 0 16,8 4-4-16,-8 5 4 0,0-5-4 0,0 1 0 0,8-2-4 16,-8 6-4-16,0 0 4 0,0-4 0 0,0 4 0 0,0 4 0 15,10-4-4-15,-10 6 0 0,0-2-4 0,0 1-4 0,0 6 0 0,0-2-4 16,0 0 0-16,0 1 0 0,0 4 0 0,0 1 0 0,0-2 0 16,0 2-4-16,0 5 0 0,0-7 0 0,0 7 0 0,0-6 0 15,8 5 0-15,-8-4 0 0,0 4 0 0,8-5-4 0,-8-4 4 0,9 3 0 16,0-2 0-16,-1-2-4 0,-8 1 4 0,8-5 4 15,9 0-8-15,-9-5 4 0,2 4 0 0,-2-8 0 0,0 4 0 0,10-5-4 16,-10 0 0-16,0 0 4 0,1-4 0 0,8 0-4 0,-8 2 4 16,-1-1-4-16,0-2 4 0,2 0-4 0,-10 1 4 0,8 0 4 15,0 4-4-15,-8-5 0 0,8 5 0 0,-8 0 4 0,0 0-4 0,0 5 0 16,0-4 4-16,0 4-4 0,0 4 0 0,0-4 0 0,0 5 0 16,0 0 0-16,0 0 0 0,0 0 0 0,0 5 0 0,0-1 0 15,0 0 0-15,0 1 0 0,0 0 0 0,0 5 0 0,0-6 0 16,0 5 0-16,0-4-8 0,0 4 0 0,0-5-8 0,0 1-4 15,10-1-16-15,-10 1-12 0,0 0-12 0,8-5-12 0,-8 5-12 16,8-6-8-16,-8-4-12 0,9 4-56 0,-9-4-12 0,9 0 24 0,-1 0 28 16</inkml:trace>
        </inkml:traceGroup>
        <inkml:traceGroup>
          <inkml:annotationXML>
            <emma:emma xmlns:emma="http://www.w3.org/2003/04/emma" version="1.0">
              <emma:interpretation id="{33F9ECF7-FB1A-454A-B5AD-F1AFA70F6B9C}" emma:medium="tactile" emma:mode="ink">
                <msink:context xmlns:msink="http://schemas.microsoft.com/ink/2010/main" type="inkWord" rotatedBoundingBox="24025,11171 24454,11117 24488,11388 24058,1144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199633.7356">-3832 9393 99 0,'0'5'112'0,"0"0"-12"16,0-1-8-16,0 2-44 0,0-6 16 0,0 0-4 0,0 4-8 16,8-4-4-16,-8 0-12 0,0-4-8 0,8 4-4 0,-8-6-4 15,10 2-4-15,-2-6-4 0,-8 1-4 0,8-1 0 0,2 1 0 0,-2-2 0 16,-8-3 0-16,8 0-4 0,0-1 0 0,-8 1-4 16,0-1 4-16,0-4-4 0,9 5 0 0,-9-5 0 0,-9 4 4 0,9 1-4 15,0-6 4-15,-8 6-4 0,0 0 0 0,8 0 4 0,-8 4-4 16,-2 1 0-16,2 0 0 0,0-2 4 0,-10 7 0 0,10-1-4 15,-1 0 4-15,1 5 0 0,-9 0 0 0,8 0-4 0,1 5 0 0,0 0 0 16,-2 4 4-16,2-3-4 0,0 3 4 0,-2-5-8 0,10 7 4 16,-8-2 4-16,8 0 0 0,-8 1-4 0,8-1 0 0,0 0 0 15,0 2 4-15,0-2-4 0,8-4-4 0,-8 4 8 0,8 1-4 16,2-1 0-16,-10-3 0 0,8 3 4 0,0 1 0 0,2-6 4 16,6 6-8-16,-7-1 8 0,-1 1-4 0,9 0 0 0,-8-1-4 15,7-3-16-15,-6 3 20 0,6 1 0 0,2-1 4 0,-10 0 0 16,9 2-4-16,0-2-8 0,-8 1 4 0,7 4-4 0,2-5 8 15,-10 1 0-15,10-1 0 0,-10 1-4 0,0 0 0 0,9-1 0 0,-8 6 0 16,0-6 0-16,-1 1 0 0,0 0-4 0,-8-1 8 0,8 1-4 16,-8-1 0-16,0 1 0 0,0-1 8 0,0 2 0 0,0-2-4 15,0-5 4-15,0 6-4 0,-8-5 8 0,0 4-4 0,0-4 8 0,8 0 0 16,-9 0-4-16,-8-1 4 0,8-4-8 0,1 0 0 16,-10 6-4-16,10-6 0 0,-8-6 0 0,6 6 0 0,-6-4 4 0,7-1-8 15,0 0 4-15,-8 0-4 0,9-4 0 0,0 4 0 0,0-5 0 16,8 1 0-16,-10-2 4 0,10-2-4 0,0 3 0 0,-8 1 0 15,8-1-4-15,0 1 4 0,8-6 0 0,-8 10 0 0,0-4-4 16,10-1-8-16,-10 5-12 0,8 1-8 0,0-6-12 0,-8 10-8 16,8 0-8-16,1-5-8 0,-9 5-12 0,8 0-8 0,1 0-64 0,0 0-40 15,-1 0 56-15,0 5 20 0</inkml:trace>
          <inkml:trace contextRef="#ctx0" brushRef="#br1" timeOffset="-203499.175">-7003 9671 83 0,'8'-10'108'0,"-8"6"-8"0,0-6-4 0,8 5-24 16,1-5-4-16,-9 7 0 0,8-3 0 0,-8 2 4 0,9 4 4 16,-9-6-8-16,0 6 0 0,8 0-8 0,-8 0 0 0,0 6-4 0,0-2-4 15,0 2 0-15,0-3-8 0,0 7 0 0,0 0-8 0,0-1 0 16,0 1-8-16,0 5 4 0,0-1-8 0,0 1-4 0,0-2-4 16,0 7-4-16,0 4 0 0,0-5-4 0,0 5-4 0,0 0 4 15,0 0-4-15,0 0 0 0,0 0-4 0,0 0 0 0,0 5-4 16,0-5 0-16,0-1 4 0,0 2 0 0,0-2 0 0,9 2-4 15,-9-6 4-15,0-1-4 0,8 2 4 0,0-6 0 0,-8 0-4 16,10-3 0-16,-2-2 4 0,0-4-4 0,10-5 4 0,-10 0 0 16,9 0 0-16,-8-5-4 0,8-4-4 0,-9-2 4 0,10 3-4 0,-2-7 4 15,2 1-4-15,-10-1 4 0,9-5 0 0,-9 7 0 0,10-2 4 16,-10 1 0-16,8-1-4 0,-6 1 4 0,-2 5 0 0,-8-1 4 16,8 5 0-16,2-1-4 0,-10 6 0 0,0 0 4 0,8 6 0 0,-8-1 4 15,0 5 4-15,0-1-4 0,0 1 4 0,0 5-4 16,0 3 0-16,-8-3-4 0,8 4 0 0,0-1 0 0,0 7 0 0,0-6 0 15,-10 0 0-15,10 6-4 0,0-6 0 0,0 0 0 0,0 5 0 16,0-5-4-16,0-4 0 0,0-1-4 0,0 0-8 0,0 0-20 16,10-4-12-16,-10 0-16 0,0-5-20 0,8-1-20 0,-8 1-16 0,8-10-16 15,1 5-36-15,-9-9-40 0,8 4 20 0,1-10 36 0,-1 6 32 16</inkml:trace>
        </inkml:traceGroup>
        <inkml:traceGroup>
          <inkml:annotationXML>
            <emma:emma xmlns:emma="http://www.w3.org/2003/04/emma" version="1.0">
              <emma:interpretation id="{C2C3D70B-6C87-4FA4-BCC8-73BB5E57939B}" emma:medium="tactile" emma:mode="ink">
                <msink:context xmlns:msink="http://schemas.microsoft.com/ink/2010/main" type="inkWord" rotatedBoundingBox="25042,10620 26133,10484 26238,11335 25147,1147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-203024.9293">-6236 9983 71 0,'8'0'144'0,"-8"5"-16"0,0-5-16 0,0 0-32 16,0 0-4-16,0 0-12 0,0 0-4 0,0 0 0 0,0-5-16 15,0 0-8-15,8-4-4 0,-8 4-4 0,0-5-12 0,0-4 4 16,10 0-4-16,-10-1-8 0,8-4 0 0,-8-2 0 0,8 9 0 16,-8-13-4-16,9 6 0 0,-9-5 0 0,0 5 4 0,0-5-4 0,8 0 4 15,-16 5 4-15,8 0 0 0,0 0-4 0,0-1 0 16,-9 5 8-16,1 2-4 0,0-2 4 0,-2 1 4 0,2 9-4 0,0-5 0 15,-2 5 0-15,2 1 0 0,0 4 0 0,-9 0 0 0,8 0-4 16,-8 4 0-16,9 1-4 0,0 0 0 0,-2 5 0 0,-6-1 0 16,8 1-4-16,-2 0 0 0,10 3 0 0,-8-3 0 0,8 5 0 0,0-1-4 15,-8-5 4-15,16 6-4 0,-8-1 0 0,8-4 0 16,2 5 0-16,-2-1 0 0,0-5 0 0,10 6-16 0,-10-5 20 0,9 4 0 16,0-5 0-16,0 6 0 0,9-5 0 0,-10 4-4 0,10 1 0 15,-1-6 0-15,-7 5 0 0,8 1 4 0,-1-6-4 0,-8 5 0 16,8 1-4-16,-7 0 0 0,8-1 4 0,-10 0 0 0,2 0-4 0,-2 1 4 15,-7-1 0-15,-1 1 0 0,0 4 0 0,2-5 0 0,-10 5-4 16,0-4 4-16,0 3 0 0,-10-3 0 0,2 4 4 0,0-5-4 16,-9 6 0-16,9-6 4 0,-18 5 0 0,8-4 0 0,2-1-4 15,-10-4 4-15,1 5 4 0,7-6 0 0,-8-4 0 0,1-1-4 16,8 1 4-16,-8-5-4 0,7 0 0 0,2-5-4 0,-2 1 0 0,2-10 4 16,7 4-8-16,0-5 4 0,1 1 0 0,-1-5 4 0,1 0-4 15,8 0-4-15,0 0 4 0,0-6 0 0,0 6 0 0,8-1 0 16,-8-2 0-16,9 6-4 0,-1-3 0 0,1 0-8 0,0 5-4 15,-1-1-16-15,0 1-4 0,10 5-16 0,-2-6-16 0,-6 6-12 16,6 4-12-16,1-5-24 0,0 0 4 0,0 6-60 0,1-1-12 0,-2 0 28 16,2 0 28-16,-2 1 24 0</inkml:trace>
          <inkml:trace contextRef="#ctx0" brushRef="#br1" timeOffset="-202616.0245">-5368 9911 111 0,'0'9'172'16,"0"-3"-16"-16,0-2-16 0,0 6-36 0,0-5-8 0,10-5 4 15,-10 5 8-15,8-1-8 0,-8 1-4 0,8-5-8 0,2 0-8 0,-2 5-12 16,0-5-12-16,9-5-8 0,0 5-12 0,0-5-4 0,1 5-8 16,-2-9-8-16,10 4-12 0,-9-5-20 0,9 0-24 0,0-4-56 15,-10 5-20-15,10-6-40 0,-1 1-48 0,-7-5-60 0,8 0 44 16,-10 4 40-16,10-9 36 0,-9 5 24 0</inkml:trace>
          <inkml:trace contextRef="#ctx0" brushRef="#br1" timeOffset="-202788.5613">-5392 9700 23 0,'-9'0'148'0,"9"5"-16"0,-8-5-24 15,8 0-32-15,0 0-4 0,0 0-8 0,0 4 4 0,0-4-4 16,0 0 0-16,0 6 4 0,8-6 0 0,1 0 0 0,-1-6-4 0,0 6-4 16,10 0-4-16,-10 0-4 0,10 0-8 0,-2 0-4 0,1 0-8 15,0 0-24-15,0 0 12 0,1-4-4 0,8 4 0 0,-10 0-4 16,1-5-8-16,0 5-12 0,0 0-20 0,1-5-24 0,-2 5-32 0,-6 0-28 15,-2 0-20-15,0 0-32 0,0-5-60 0,-8 5 24 16,9 5 40-16,-9-5 28 0,-9 5 20 0</inkml:trace>
        </inkml:traceGroup>
        <inkml:traceGroup>
          <inkml:annotationXML>
            <emma:emma xmlns:emma="http://www.w3.org/2003/04/emma" version="1.0">
              <emma:interpretation id="{ED0A942C-719F-4999-A05F-168CDC366908}" emma:medium="tactile" emma:mode="ink">
                <msink:context xmlns:msink="http://schemas.microsoft.com/ink/2010/main" type="inkWord" rotatedBoundingBox="27508,10595 28578,10462 28655,11076 27585,11209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-199308.6097">-4190 9906 15 0,'0'0'104'0,"0"0"-8"0,0 0-8 0,0 0-24 15,8 0 0-15,-8 0 0 0,9 0 4 0,-1 0 0 0,0 0 4 16,-8 0 0-16,10 0-4 0,6 0-4 0,-8 0 0 0,10 0 0 15,-1 0 4-15,9 0-4 0,-10 0 0 0,10-5-4 0,0 5-4 0,-1-4 0 16,1 4-4-16,8-5 0 0,0 0-8 0,0 0-4 0,1 1-4 16,-1-3-8-16,8 4 0 0,-7-2-8 0,7 1-4 0,-8-6-4 15,9 5 0-15,-1 0-4 0,-8 0 0 0,1 1-4 0,7-1 4 16,-8 5-4-16,1 0-8 0,-11-5 8 0,2 5-4 0,0 0 0 16,-9 0-4-16,-1 0-8 0,2 5-8 0,-10-5-8 0,2 5-20 0,-2-1-20 15,-8 1-16-15,0 0-20 0,0-5-20 0,-8 5-16 16,-2-1-4-16,2 2-68 0,0-2-12 0,-10 1 40 0,10-2 32 0,-9-3 32 15,0 7 20-15</inkml:trace>
          <inkml:trace contextRef="#ctx0" brushRef="#br1" timeOffset="-51812.6688">-10040 10376 67 0,'0'0'96'0,"10"-4"-8"15,-10-1-4-15,0 0-28 0,-10 0 0 0,10 5 0 0,0-5-4 0,-8 0-4 16,8 5 0-16,-8-4-4 0,8-1-4 0,-9 5-4 0,9 0 0 15,-8-5-8-15,0 5 0 0,8 0-4 0,-9 0 0 0,0 0-4 16,1 0 4-16,0 0-8 0,8 0 0 0,-10 5 0 0,2-5 0 0,0 5 0 16,-1-1-4-16,0 1 0 0,1 0-4 0,0 0 4 0,8 0-4 15,-9 4 0-15,1-4 0 0,-1 5 0 0,9-6-4 0,-9 6 4 16,1 0-4-16,8-1-4 0,0 1 0 0,-8 0 4 0,8-1 0 0,0 1-8 16,0 4 4-16,0-5 4 0,0 6 0 0,0-5-4 0,0 3 0 15,8-3 4-15,-8 5-8 0,8-1 4 0,1-5-4 0,0 1 8 16,-9 0-4-16,8-1 0 0,9 1 4 0,-9-1-8 0,1-3 4 15,0-2 4-15,7 1 0 0,2-5-8 0,-10 5 4 0,10-5-4 16,-2 0 4-16,-7-5 0 0,7 5 4 0,2-5 0 0,-10 1-8 16,10-7 4-16,-10 7 4 0,9-6-8 0,-8 1 8 0,-1-1-4 15,1 0 0-15,-1 1 0 0,0-1 0 0,2 0 4 0,-2 1-8 0,0-1 0 16,-8 1 4-16,8-1 0 0,-8 6 0 0,0-7 0 0,0 3 4 16,0 3 0-16,10-5-4 0,-10 6 4 0,0-2-4 0,0 2 0 15,0-1 0-15,0 5 4 0,0-4-4 0,0-2 0 0,0 2 4 0,-10 4 0 16,10 0-4-16,0 0 4 0,0-5-8 0,10 5 4 15,-10 0 0-15,0 0 4 0,0 0 0 0,0 0-4 0,0 0 0 0,8 5 0 16,-8-5-4-16,0 4 4 0,0 2 4 0,8-2-4 0,-8 1 4 16,9 5-4-16,-9-6-4 0,9 6 8 0,-9-5 0 0,8 3-4 15,-8 3 0-15,9-1 0 0,-1 3 4 0,-8-3-8 0,8-1 0 0,0 1-12 16,2 0 16-16,-2-1 0 0,0-3 4 0,2 3-4 0,-2 1 4 16,0-6-4-16,1 2 0 0,-1-2 0 0,1 0 4 0,-1-4-8 15,1 0 4-15,-1 0 0 0,0 0 0 0,10-4 0 0,-18 4 4 16,18-4-4-16,-10-6 0 0,-8 5 0 0,8-5 0 0,0 6 0 15,1-5-4-15,-9-1 8 0,9 0 0 0,-9 4-4 0,8-3-4 0,-8-1 4 16,0 1 0-16,9 5 0 0,-9-6 4 0,0 6 0 0,0-7 0 16,0 7-4-16,0-1 4 0,0-5 0 0,0 6 0 0,0 4-4 15,0-6 4-15,0 2 0 0,0-1-4 0,0 5 4 0,0-4 0 16,0 4-4-16,0 0 0 0,0 0 0 0,0-6 0 0,0 6 4 16,0 6-4-16,0-6 4 0,0 4-4 0,8-4 0 0,-8 5 0 15,0-1 0-15,0 2 0 0,0-2 0 0,8 1 4 0,-8 5-4 16,0-6 0-16,10 0 0 0,-10 7 0 0,8-1 4 0,-8-6 0 15,0 5 0-15,8 1-4 0,-8-5 0 0,10 5 0 0,-10-6 0 0,8 2 0 16,0 4-4-16,-8-7 4 0,8 3 4 0,-8-2-4 0,9 1 0 16,-1 0 0-16,-8-5 0 0,9 5 0 0,0-5 0 0,-9 0 0 15,8 4 0-15,0-8 0 0,-8 4 0 0,10 0 0 0,-2-5 0 0,-8 0 0 16,8 0 0-16,0 1 0 0,-8-5 0 0,10 3 0 16,-10-4 0-16,8 0 0 0,-8 1 0 0,8-1 0 0,1 1 0 0,-9-5 0 15,8 3 0-15,-8 3 0 0,9-2 0 0,-9 1 0 0,9 3 0 16,-9-3 0-16,8 5 0 0,-8-2 0 0,0 2 4 0,8 4 0 15,-8-5 0-15,0 5 0 0,8 0 12 0,-8 0 8 0,10 5 4 0,-10-1 0 16,8 2-4-16,-8-2 0 0,0 1 0 0,8 5-8 0,2-1 4 16,-10-4-4-16,8 4 4 0,-8 2-4 0,8-3 0 0,-8 7 0 15,9-5-4-15,-9 3 0 0,8-3-4 0,-8 0 0 0,9-1-4 16,-9 1 0-16,0 0 0 0,0-1-4 0,0 1 0 0,0-1 4 16,8-3-4-16,-8-2 0 0,0 1-8 0,0 0-32 0,0 0 0 0,0-5-12 15,0 4-24-15,-8-4-20 0,8-4-24 0,0 4-20 16,0-5-40-16,-9 0-48 0,9 0 28 0,0 1 44 0,-8-2 24 0,8-3 28 15</inkml:trace>
          <inkml:trace contextRef="#ctx0" brushRef="#br1" timeOffset="-49906.8455">-8981 10136 3 0,'0'-4'112'0,"0"4"-12"16,0-6-8-16,0 1-28 0,-10 5 0 0,10-4-4 0,0 0-4 0,0 4-4 16,0-6 0-16,0 2-4 0,0-2-4 0,0 2-4 0,0-1 0 15,0 1-8-15,10-5 0 0,-10 3 0 0,8 2-4 0,-8-6 0 16,8 6-4-16,-8-2 0 0,9-3-4 0,-1 4 0 0,0 0 0 16,-8 0-8-16,10 1 0 0,-2-2-4 0,0 2 0 0,0-1 0 15,2 5 0-15,-2 0 0 0,-8 0-4 0,8 0 0 0,1 0 0 16,-9 0-4-16,9 5 0 0,-9-5 0 0,8 4 0 0,-8 2 0 0,0-2 8 15,0 6-8-15,0-5-4 0,9 4 4 0,-9-3 8 0,0 2 0 16,-9 2-8-16,9-1 0 0,0 1 0 0,0-1-4 0,-8-3 8 16,8 8 0-16,0-10 0 0,-9 7-4 0,9-7-4 0,0 6 0 15,-9-5 4-15,9-1-4 0,0 2 0 0,0-2 4 0,0-4 0 16,0 4 0-16,-8-4 0 0,8 0 0 0,0 0 0 0,8 0 4 0,-8-4-4 16,0 4 0-16,9-4 4 0,-9-2-4 0,9 2 4 0,-9 4-4 15,8-5 4-15,-8 0-4 0,9 0 0 0,-9 5 0 0,8-4 4 16,0 4-4-16,1-6-4 0,-9 6 0 0,9 0 0 0,-1-5 4 15,0 10-4-15,-8-5 4 0,10 0 4 0,-2 6 0 0,0-6-24 16,-8 4 24-16,9 1 0 0,0 0 0 0,-9 0-4 0,8-1 0 0,-8 2 0 16,8-2 4-16,1 5 0 0,-9-3 0 0,0 3 4 0,8-4 4 15,-8 0 8-15,0 5 0 0,0-6 8 0,8 5 0 0,-8-3 0 16,0 3 0-16,0-4 0 0,-8 4 0 0,8-3 0 0,0 3-8 0,-8-4 0 16,-1 0-4-16,9-1-4 0,-8 6 0 0,0-10-4 0,-1 4-4 15,0 1 4-15,1-5 0 0,0 6-4 0,-2-6-4 0,2 0 0 16,0 4-4-16,-1-4 0 0,0 0-8 0,9 0-12 0,-8 0-12 15,0 0-20-15,-1 0-20 0,1 0-20 0,8 0-24 0,-9 0-24 16,0-4-60-16,9 8-24 0,-8-4 40 0,8 0 36 0,-8 0 32 0</inkml:trace>
        </inkml:traceGroup>
      </inkml:traceGroup>
      <inkml:traceGroup>
        <inkml:annotationXML>
          <emma:emma xmlns:emma="http://www.w3.org/2003/04/emma" version="1.0">
            <emma:interpretation id="{B3AB6C44-DFF5-4BEE-9CB5-E62DB5E059E1}" emma:medium="tactile" emma:mode="ink">
              <msink:context xmlns:msink="http://schemas.microsoft.com/ink/2010/main" type="line" rotatedBoundingBox="25461,11686 31467,10701 31603,11531 25597,12516"/>
            </emma:interpretation>
          </emma:emma>
        </inkml:annotationXML>
        <inkml:traceGroup>
          <inkml:annotationXML>
            <emma:emma xmlns:emma="http://www.w3.org/2003/04/emma" version="1.0">
              <emma:interpretation id="{87B6D918-7CE7-40DD-B571-973F8AD59F0B}" emma:medium="tactile" emma:mode="ink">
                <msink:context xmlns:msink="http://schemas.microsoft.com/ink/2010/main" type="inkWord" rotatedBoundingBox="25481,11806 26010,11719 26125,12417 25595,12504"/>
              </emma:interpretation>
              <emma:one-of disjunction-type="recognition" id="oneOf6">
                <emma:interpretation id="interp10" emma:lang="" emma:confidence="0">
                  <emma:literal>8</emma:literal>
                </emma:interpretation>
                <emma:interpretation id="interp11" emma:lang="" emma:confidence="0">
                  <emma:literal>g</emma:literal>
                </emma:interpretation>
                <emma:interpretation id="interp12" emma:lang="" emma:confidence="0">
                  <emma:literal>s</emma:literal>
                </emma:interpretation>
                <emma:interpretation id="interp13" emma:lang="" emma:confidence="0">
                  <emma:literal>ę</emma:literal>
                </emma:interpretation>
                <emma:interpretation id="interp14" emma:lang="" emma:confidence="0">
                  <emma:literal>S</emma:literal>
                </emma:interpretation>
              </emma:one-of>
            </emma:emma>
          </inkml:annotationXML>
          <inkml:trace contextRef="#ctx0" brushRef="#br1" timeOffset="-177222.4029">882 9561 63 0,'0'0'160'0,"0"0"-12"0,-8 0-16 0,8 0-32 15,0 0-8-15,0 0-4 0,0 0-4 0,0 0 0 0,-8 0-8 16,8 0-8-16,0 0-8 0,0 0-8 0,0 0-8 0,0 0-8 0,0 0-4 16,0 0-8-16,0 0-4 0,0 0-4 0,0 0-4 0,0 0-4 15,0 0-4-15,0 0-12 0,0 0-12 0,0 0-16 0,0 5-12 16,0-5-20-16,0 4-20 0,0 1-20 0,8-5-16 0,-16 10-60 0,8-5-32 16,0-1 32-16,0 6 40 0,-10-5 28 0</inkml:trace>
          <inkml:trace contextRef="#ctx0" brushRef="#br1" timeOffset="-198315.5637">-3901 10362 35 0,'0'0'96'16,"0"-5"-4"-16,0 0-4 0,0 0-24 0,0 1 0 0,0-1-8 16,0 0 0-16,0 5 0 0,0-5 4 0,0 5 4 0,0 0-4 15,0 0 4-15,0 0-4 0,0 5 0 0,0 0 0 0,0 0 0 16,0-1-4-16,0 6 0 0,0 0 0 0,0-1 0 0,0 1-4 0,0 5 0 15,0-6-4-15,0 5 0 0,0 6-8 0,0-1-4 0,0 0-4 16,0 0 0-16,0 0-8 0,0 5 0 0,0 1-4 0,10-1-4 16,-10-2 0-16,0 8-4 0,8-5-4 0,-8 3-4 0,0-4 0 15,8 5 0-15,-8-5 0 0,9 0 0 0,-9 0-4 0,0 0-4 16,8-4 0-16,-8 4-4 0,0-5-8 0,0-6-8 0,9 1-12 0,-9-3-12 16,0 3-8-16,0-9-12 0,0 5-8 0,0-6-8 0,0-4-12 15,0 0-16-15,0 0-4 0,8-4-4 0,-16-2-12 0,8-3-44 16,8-5-12-16,-8 3 24 0,0-3 36 0,0-5 20 0</inkml:trace>
          <inkml:trace contextRef="#ctx0" brushRef="#br1" timeOffset="-198056.2601">-3619 10401 51 0,'0'-6'136'0,"9"2"-16"0,-9-1-16 15,0 0-28-15,0 0-8 0,0 5-8 0,0 0-4 0,0-4-4 0,0 4 0 16,0 0-4-16,0 0 4 0,8 0-4 0,-8 4-8 0,0-4 0 15,8 5-4-15,-8 0 4 0,0 4 4 0,8-3-4 0,-8 3 0 16,10 0 4-16,-10 6-4 0,8 0 0 0,-8-1 0 0,0 0-4 16,8 6 0-16,-8-1-4 0,0 0-4 0,0 0 0 0,0 5-4 15,10 0-4-15,-10 0 0 0,0 0-4 0,0 5-4 0,0-5-4 16,8 4 0-16,-8-3 0 0,0-2-4 0,0 2 0 0,8-2-4 0,-8 2 0 16,0-2 4-16,9-3-8 0,-9-1 0 0,0-4-12 0,8-1-12 15,-8-5-12-15,0 1-20 0,0-1-16 0,0-3-16 0,0-2-28 16,0-4-16-16,0 0-16 0,0-4-60 0,0-2 0 0,-8-3 40 15,8 5 28-15,-9-6 28 0</inkml:trace>
        </inkml:traceGroup>
        <inkml:traceGroup>
          <inkml:annotationXML>
            <emma:emma xmlns:emma="http://www.w3.org/2003/04/emma" version="1.0">
              <emma:interpretation id="{1283B714-638A-4AC7-8BE8-E6CB5171FD9E}" emma:medium="tactile" emma:mode="ink">
                <msink:context xmlns:msink="http://schemas.microsoft.com/ink/2010/main" type="inkWord" rotatedBoundingBox="27494,11588 28548,11415 28562,11500 27508,11673"/>
              </emma:interpretation>
            </emma:emma>
          </inkml:annotationXML>
          <inkml:trace contextRef="#ctx0" brushRef="#br1" timeOffset="-197854.0931">-3858 10674 55 0,'0'0'140'0,"0"0"-16"0,0 5-12 0,0-5-28 0,0 0 0 0,0-5 0 16,0 5 4-16,9 0-8 0,-1 0 0 0,-8 0 0 0,9 0 0 15,-1 0-4-15,0 0-8 0,10 0-8 0,-10-4-12 0,10 4-4 16,-2-6-12-16,1 6-4 0,1-4-4 0,8-1-8 0,-10 0 0 16,10 0-4-16,-9 1-4 0,9-6-8 0,-10 5 4 0,10-6-8 15,-8 8-8-15,7-7-16 0,-8 5-20 0,0-5-24 0,-1 1-36 0,2 4-24 16,0-4-24-16,-2-1-80 0,-8 5 16 0,9-5 44 0,-8 1 36 16,0 4 20-16</inkml:trace>
        </inkml:traceGroup>
        <inkml:traceGroup>
          <inkml:annotationXML>
            <emma:emma xmlns:emma="http://www.w3.org/2003/04/emma" version="1.0">
              <emma:interpretation id="{4C233EFA-1F81-4B3A-8AA5-A8E15A36A0F0}" emma:medium="tactile" emma:mode="ink">
                <msink:context xmlns:msink="http://schemas.microsoft.com/ink/2010/main" type="inkWord" rotatedBoundingBox="30135,11058 30317,11028 30380,11414 30199,11444">
                  <msink:destinationLink direction="with" ref="{E1C9F850-B4C0-49AC-89A0-8DCFFD372E5A}"/>
                </msink:context>
              </emma:interpretation>
            </emma:emma>
          </inkml:annotationXML>
          <inkml:trace contextRef="#ctx0" brushRef="#br1" timeOffset="-195486.3284">-1931 10117 7 0,'0'4'108'0,"-8"1"-12"16,8 1-8-16,0-6-24 0,8 0 4 0,-8 4 0 0,8-8-20 15,2 4 20-15,-2 0 0 0,0 0 0 0,10 0 0 0,-2-6-4 16,1 6 4-16,1-5 0 0,-2 1 4 0,10 4 4 0,0-4-4 0,-1-2 0 16,9 2-8-16,-8-2 4 0,8 2-4 0,0-1-4 0,1 1-4 15,7-2-8-15,-9-3-8 0,11 5-4 0,-10-2-8 0,8 2-8 16,1 0-4-16,-9-2 0 0,9 1-4 0,-9 1-4 0,0-1 0 15,-1 5-4-15,3-5 0 0,-12 5 0 0,11-5 0 0,-9 5 0 16,-2 0-4-16,-6 0 0 0,-1 0 0 0,0 0-8 0,0 5-4 0,-1-5-8 16,-6 0-12-16,6 0-16 0,-6 0-16 0,-2 0-16 0,-8 0-20 15,8 0-24-15,-8 0-28 0,0 0-16 0,0 0-60 0,0 5-8 16,0-5 44-16,0 0 28 0,-8 0 36 0,8-5 20 0</inkml:trace>
          <inkml:trace contextRef="#ctx0" brushRef="#br1" timeOffset="-177029.9177">797 9878 31 0,'0'9'176'0,"0"1"-16"0,0-1-16 0,0 1-28 0,0 0-8 16,-8-6 4-16,8 6 4 0,0-5 0 0,-8 0-8 0,8-1-12 0,0 1-12 16,-10 0-12-16,10 0-12 0,0-5-8 0,0 4-8 0,0-4-8 15,-8 0-4-15,8 0-8 0,0 0-8 0,8 0-4 0,-8 0-4 16,0-4-8-16,0 4-4 0,10-5-8 0,-10 0-16 0,0 0-16 15,8 5-16-15,-8-4-20 0,8-1-20 0,-8 0-24 0,9-5-20 16,-9 6-20-16,0-2-80 0,0-3 28 0,0 4 40 0,8 0 32 0,-8-4 28 16</inkml:trace>
        </inkml:traceGroup>
        <inkml:traceGroup>
          <inkml:annotationXML>
            <emma:emma xmlns:emma="http://www.w3.org/2003/04/emma" version="1.0">
              <emma:interpretation id="{53982C93-944C-49CF-A514-D7387F1F4994}" emma:medium="tactile" emma:mode="ink">
                <msink:context xmlns:msink="http://schemas.microsoft.com/ink/2010/main" type="inkWord" rotatedBoundingBox="30780,10814 31467,10701 31603,11531 30916,11644"/>
              </emma:interpretation>
            </emma:emma>
          </inkml:annotationXML>
          <inkml:trace contextRef="#ctx0" brushRef="#br1" timeOffset="-166499.6206">1429 9518 75 0,'8'-10'96'0,"-16"-4"-4"0,8 4 0 0,0 0-24 16,0 1 4-16,8-5-4 0,-8 4-4 0,0 1 0 0,0-1 0 15,8 1 0-15,-8-6-12 0,9 10 0 0,-9-10 0 0,0 11-4 16,9-5-4-16,-9-2 0 0,8 2 0 0,0 4-4 0,-8 1 0 16,9-1 0-16,-9 0 0 0,0 0 0 0,0 5 8 0,8 0 0 0,-8 0-8 15,0 0 0-15,0 5 0 0,0 0-4 0,0 4-4 0,-8 1 0 16,8-1-8-16,0 1 0 0,-9 5-4 0,1-1-4 0,8 1 0 16,-8 4-4-16,-1-5 0 0,9 10-4 0,-9-5-4 0,1 0 0 15,8 5 0-15,-8 1-4 0,-2-2-4 0,10 1 4 0,0 1 0 16,0-2 0-16,-8 0-4 0,8 2 0 0,0 3-4 0,0-3 4 0,8-2 0 15,-8 1-4-15,10 1 0 0,-10-6-4 0,8 0 0 0,0 0 0 16,1-4-4-16,0 4 0 0,-1-9 4 0,0-1-4 0,1 1 4 16,7-5-4-16,-6-5 0 0,6 4 0 0,-6-8 4 0,-2 4 0 15,8-5 0-15,-7-5 0 0,0 5 4 0,8-5 0 0,-9 1 0 16,0-1-4-16,2 1 8 0,-2 4-4 0,0-4 4 0,-8-1 4 0,8 1 0 16,-8 9-4-16,10-6 8 0,-10 2 0 0,0 4 4 0,0 4 0 15,0 2 0-15,0-2 0 0,0 4 0 0,0 3 4 0,-10-1-4 16,2 4 0-16,8 0 4 0,-8 6-8 0,8-6 4 0,-8 5 0 15,-2-4-4-15,10 4-4 0,-8 0 0 0,8-5 0 0,-8 5-4 16,8-3-4-16,-9-3-4 0,9-4-8 0,0 1-16 0,0 0-12 0,0-1-12 16,0-3-16-16,0-2-20 0,9 1-20 0,-9-5-20 0,8 0-40 15,-8-5-52-15,8 1 28 0,2-7 40 0,-2 7 24 0,0-10 32 16</inkml:trace>
          <inkml:trace contextRef="#ctx0" brushRef="#br1" timeOffset="-166002.9788">1992 9782 47 0,'0'0'144'0,"0"0"-16"16,0-6-24-16,0 6-28 0,0-4-4 0,0-1 4 0,0-5-4 15,0 6-12-15,8-6-4 0,-8 1-4 0,8-6-12 0,-8 5-8 16,8-4-4-16,1-6-8 0,-9 6 0 0,8-5-4 0,1 0-4 0,-9 0-4 16,9 0 0-16,-1 0 0 0,-8-5 0 0,0 4-4 0,8 2 0 15,-8-2 4-15,0 1-4 0,0 5 8 0,-8-5-4 16,8 4 0-16,-8 5 4 0,-1-4 0 0,0 5-8 0,1 3 4 0,-1 2-4 15,-7-1 4-15,8 1-4 0,-10 4 0 0,0 0 4 0,10 0-4 16,-9 4-4-16,0 1 4 0,0-1 0 0,9 2 0 0,-10 3 0 0,10-4 0 16,-10 4 4-16,10 1 0 0,0-1 4 0,-1-3 0 0,1 3-4 15,8 5 0-15,-9-9 0 0,9 5 0 0,0 4 0 0,0-4 4 16,0 0-4-16,9-1-16 0,-9 0 20 0,8 1 0 0,1 0 0 0,-1 5-4 16,10-6 4-16,-10 0-4 0,0 6-4 0,10-6 4 15,-1 5-4-15,-9-4 0 0,9 5 0 0,0-1-4 0,1 1 4 16,-10-7 0-16,10 7 0 0,-2 0-4 0,-8-1 0 0,9 1 0 0,-8-1 0 15,8 5 0-15,-9-4 0 0,2-1 0 0,-2 5 0 0,0-4 0 16,0-1 0-16,2 5 0 0,-10-4-4 0,8 4 0 0,-8-5 4 16,8 1 0-16,-8 4 0 0,0-5 0 0,0 0 0 0,-8 1 0 0,8-1 4 15,-8 1-4-15,-2-6 0 0,2 5 4 0,0-3 4 16,-10-3 4-16,2 2 4 0,-2-1 4 0,1-3 4 0,-7-2 4 0,6 1 4 16,-8-1 0-16,9-4 0 0,0 0-4 0,0-4-4 0,1-1-12 15,-2 1 4-15,0-11-4 0,10 5 0 0,0-4-4 0,8-5-4 16,0 0-4-16,0-5 0 0,0 0-4 0,8 0-4 0,0 0-8 15,2 0-12-15,6 0-12 0,-6 0-16 0,6-4-12 0,1 8-12 16,-8-4-24-16,8 5-24 0,-1-1-24 0,-6 7-72 0,-2-2-16 0,0 1 40 16,2 8 44-16,-2-3 24 0</inkml:trace>
        </inkml:traceGroup>
      </inkml:traceGroup>
    </inkml:traceGroup>
    <inkml:traceGroup>
      <inkml:annotationXML>
        <emma:emma xmlns:emma="http://www.w3.org/2003/04/emma" version="1.0">
          <emma:interpretation id="{D1DA1AF8-F168-476A-9982-6FF2C5A1BFA3}" emma:medium="tactile" emma:mode="ink">
            <msink:context xmlns:msink="http://schemas.microsoft.com/ink/2010/main" type="paragraph" rotatedBoundingBox="22505,13445 25786,12913 25927,13781 22646,143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E61D8E-E290-4DC6-9390-C0E56E53ABF0}" emma:medium="tactile" emma:mode="ink">
              <msink:context xmlns:msink="http://schemas.microsoft.com/ink/2010/main" type="line" rotatedBoundingBox="22505,13445 25786,12913 25927,13781 22646,14314"/>
            </emma:interpretation>
          </emma:emma>
        </inkml:annotationXML>
        <inkml:traceGroup>
          <inkml:annotationXML>
            <emma:emma xmlns:emma="http://www.w3.org/2003/04/emma" version="1.0">
              <emma:interpretation id="{2DD32C65-FC1A-46B0-A8B8-B5AE00FA8797}" emma:medium="tactile" emma:mode="ink">
                <msink:context xmlns:msink="http://schemas.microsoft.com/ink/2010/main" type="inkWord" rotatedBoundingBox="22505,13445 23086,13351 23227,14219 22646,14314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-193183.991">-6527 12256 75 0,'0'-9'92'16,"9"3"-8"-16,-9 2 0 0,0-6-24 0,0 5 0 0,8-4-4 15,-8 4-4-15,0 0 0 0,0-4 0 0,0 4-4 0,0 0 0 16,9 0-4-16,-9 0-4 0,0 1-4 0,0-1 4 0,9 0-8 0,-9 5 0 16,0-5 0-16,0 5 0 0,8-4 4 0,-8 4 0 15,0 0 4-15,0 4-4 0,0-4-4 0,0 5-8 0,0 0 4 16,0 4-8-16,0-4 0 0,0 5-4 0,0 0-4 0,0 4 0 0,0 0 4 15,0-4-12-15,8 9 0 0,-16-5 0 0,8 5 0 0,0-4 0 16,0 5-4-16,0-1 4 0,0 0-4 0,0-4 0 0,0-1 0 16,0 5 0-16,0-6 0 0,0 3-4 0,0 3 4 0,0-10 0 15,8 5 0-15,-8-4 0 0,10 5-4 0,-10-6 0 0,8-4 0 16,0 4 0-16,-8-4 0 0,8 5 4 0,2-10-4 0,-2 6 0 0,0-3 4 16,1-3-4-16,-9 0 0 0,8 0 0 0,1-3 0 0,-9-3 4 15,9 1-4-15,-1 0 4 0,-8 0 0 0,8 1 0 0,2-1 0 16,-10-5 0-16,0 6 0 0,8-1 0 0,-8-5 4 0,0 6-8 15,0-2 4-15,8 2 0 0,-8 4 0 0,0-6 0 0,0 6 4 16,0 0-4-16,0-4 0 0,0 4 0 0,0 0 4 0,0 0-4 0,0 0 0 16,0 4 0-16,-8-4 4 0,16 0-4 0,-8 0 0 0,0 6 0 15,0-6 4-15,0 0-8 0,0 0 4 0,0 4 0 0,0-4 0 16,0 6 0-16,0-6 0 0,0 0-20 0,0 0 24 0,0 4-4 16,0-4 0-16,-8 0-4 0,8 4-12 0,0-4-8 0,0 0-8 15,0 0-4-15,-8 0-16 0,8 0-12 0,-10 0-12 0,10 0-16 0,-8 0-4 16,8 0-24-16,0 0-60 0,-8 0 0 0,-1-4 32 0,9 4 24 15,-9 0 24-15</inkml:trace>
          <inkml:trace contextRef="#ctx0" brushRef="#br1" timeOffset="-162970.6199">-6817 12544 43 0,'0'9'112'0,"0"-4"-12"0,-8 0-4 16,8 0-28-16,0 0 0 0,-8-5 0 0,8 4 0 0,0-8-8 0,0 4 0 16,0-5-4-16,0 0-4 0,0-5 0 0,8 1-12 0,-8-1-4 15,8 1-4-15,-8-6 0 0,10 0 0 0,-10-3-4 0,8 3 0 16,0-4 8-16,0-1-20 0,2 2 20 0,-2-6 0 0,9 0 0 16,-9 0-4-16,10 0 0 0,-10 0 4 0,8 0-4 0,-6 0-4 15,6 0 0-15,-6-5-4 0,6 5-4 0,1 0 0 0,0 5-4 0,-8-5 4 16,7 0-4-16,2 4-4 0,0 2 4 0,-10-1-4 0,8 0-4 15,1 3 0-15,-8 3-4 0,8-2 0 0,-9 5 0 0,10-4 0 16,-10 5 0-16,10 4 0 0,-10-5-4 0,0 6 0 0,1-2 4 16,-1 6 0-16,1 0 0 0,0 0 0 0,-1 0 4 0,0 6 0 15,-8-2 4-15,10 1 0 0,-10 0 4 0,8 4 4 0,-8 6 0 16,8-5-8-16,-8 4 4 0,0 4 0 0,0-2 0 0,8 3 0 0,-8 4 0 16,0-2-4-16,0 2 4 0,0 0-4 0,0 6-4 0,0-5 4 15,0 5-4-15,0 0 0 0,0-1 0 0,0 1 0 0,10 0 0 16,-10 0-4-16,0 5 4 0,0-5 0 0,0-1-4 0,0-4 0 0,0 4 0 15,0 2 0-15,0-6-4 0,0 4 0 0,8-8 0 16,-8 3 0-16,0-3-16 0,0-1 20 0,0 0 0 0,0 0-4 0,0-5 0 16,0 1-4-16,0-5-4 0,8 4 0 0,-8-5-8 0,0-3-4 15,0 3-4-15,0-4-8 0,0 0-12 0,0-5-12 0,0 4-20 16,0-4-20-16,0 0-16 0,9 0-28 0,-9-4-24 0,0-1-36 0,0 0-60 16,-9 1 40-16,9-7 40 0,0 2 36 0,0-5 24 15</inkml:trace>
        </inkml:traceGroup>
        <inkml:traceGroup>
          <inkml:annotationXML>
            <emma:emma xmlns:emma="http://www.w3.org/2003/04/emma" version="1.0">
              <emma:interpretation id="{48E89B76-8C01-4AA6-9035-B66F63675974}" emma:medium="tactile" emma:mode="ink">
                <msink:context xmlns:msink="http://schemas.microsoft.com/ink/2010/main" type="inkWord" rotatedBoundingBox="24094,13597 24528,13526 24582,13853 24147,13923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1" timeOffset="-162604.0928">-5332 12127 7 0,'0'0'160'0,"0"0"-12"0,0 0-12 16,-10 0-28-16,10 0 4 0,0 0-4 0,10 0 4 0,-10 0 0 15,0 0-8-15,8 0-4 0,0 0-12 0,1 0-4 0,-1 0-4 16,1 0-4-16,-1 0-12 0,1 0 0 0,7 0-4 0,2 0-4 0,0 0-4 15,-2 0-8-15,1 0-4 0,0-5-8 0,8 5-4 0,-7 0-4 16,0-5-8-16,6 5-4 0,-7 0 0 0,9-5-4 0,-8 5-8 16,-2 0-8-16,10-5-12 0,-18 5-12 0,9 0-16 0,1 0-16 15,-10-5-20-15,8 10-16 0,-6-5-16 0,-2 5-24 0,-8 0-24 16,0-5-16-16,0 5-48 0,0 0-16 0,0 4 48 0,-8-4 36 0,-2 0 32 16,-6 4 24-16</inkml:trace>
          <inkml:trace contextRef="#ctx0" brushRef="#br1" timeOffset="-162304.0477">-5239 12377 119 0,'0'4'180'0,"-8"6"-16"0,8-1-28 0,0 1-28 16,0-6-4-16,0 1 0 0,0-1-4 0,0 2-4 0,0-6-8 16,0 4-12-16,8-4-4 0,-8 0-12 0,8 0-4 0,2 0-8 15,6 0-8-15,-8 0-4 0,10 0 0 0,-10 0-8 0,9-4-8 16,1-2 0-16,-2 6-8 0,2-4 0 0,7 4-8 0,-8-5-4 0,0 5-8 15,1-4-8-15,-2-1-24 0,10 0-12 0,-9 0-20 0,-9 1-28 16,10 4-24-16,-2-6-24 0,-8 2-32 0,10 0-72 0,-10-3 28 16,2 7 48-16,-2-8 32 0,-8 8 28 0</inkml:trace>
        </inkml:traceGroup>
        <inkml:traceGroup>
          <inkml:annotationXML>
            <emma:emma xmlns:emma="http://www.w3.org/2003/04/emma" version="1.0">
              <emma:interpretation id="{0E711EE1-0D94-4E7C-9440-F64B3C5BD151}" emma:medium="tactile" emma:mode="ink">
                <msink:context xmlns:msink="http://schemas.microsoft.com/ink/2010/main" type="inkWord" rotatedBoundingBox="25219,13007 25786,12915 25911,13689 25344,13781"/>
              </emma:interpretation>
              <emma:one-of disjunction-type="recognition" id="oneOf9">
                <emma:interpretation id="interp17" emma:lang="" emma:confidence="0">
                  <emma:literal>1</emma:literal>
                </emma:interpretation>
                <emma:interpretation id="interp18" emma:lang="" emma:confidence="0">
                  <emma:literal>±</emma:literal>
                </emma:interpretation>
                <emma:interpretation id="interp19" emma:lang="" emma:confidence="0">
                  <emma:literal>1.</emma:literal>
                </emma:interpretation>
                <emma:interpretation id="interp20" emma:lang="" emma:confidence="0">
                  <emma:literal>1,</emma:literal>
                </emma:interpretation>
                <emma:interpretation id="interp21" emma:lang="" emma:confidence="0">
                  <emma:literal>A</emma:literal>
                </emma:interpretation>
              </emma:one-of>
            </emma:emma>
          </inkml:annotationXML>
          <inkml:trace contextRef="#ctx0" brushRef="#br1" timeOffset="-160602.0213">-4105 12227 51 0,'8'0'116'0,"-8"0"-8"0,9 0 4 16,0 0-24-16,-9-5 8 0,8 5 0 0,1-4 0 0,7 4-4 15,-8 0-4-15,10-5-4 0,-10 5-4 0,10-5-4 0,-1 5-4 0,0-5-4 16,0 1-8-16,-1 4-4 0,2-5-4 0,8 0-12 0,-9 5 0 15,8-5-8-15,-8 5-12 0,9 0 0 0,0 0-4 0,-10 0 0 16,10 0-4-16,-9 0-4 0,1-5-4 0,6 10 0 0,-6-5 0 16,-1 0-4-16,0 5-4 0,0-5-12 0,-9 5 0 0,10-5-28 15,-10 5 8-15,10-5-12 0,-18 4-12 0,8-4-12 0,0 5-20 0,-8 0-24 16,9-5-20-16,-9 5-28 0,0-5-68 0,-9 0 20 0,9 0 40 16,-8 4 32-16,0-4 28 0</inkml:trace>
          <inkml:trace contextRef="#ctx0" brushRef="#br1" timeOffset="-160899.2256">-4088 12035 27 0,'0'6'104'0,"0"-6"-4"0,0-6-8 0,9 6-20 16,-9-4-4-16,0 4 0 0,0-10 0 0,0 5-4 0,0 1-4 16,0-6 0-16,8 1-8 0,-8-1 0 0,0 0-4 0,9 1-12 15,-9-6 0-15,8 1-4 0,0-1-4 0,0 1-4 0,-8-5-4 0,10 0 0 16,6 0 0-16,-6 0 0 0,-2-1-4 0,0 1 4 0,1-5-4 16,-1 5 0-16,1-5 4 0,-1 5-4 0,9-1 0 0,-9 1-4 15,2 0 4-15,-2 0 0 0,0 1 0 0,-8 3 0 0,10-5-4 16,-2 6 0-16,-8 4 0 0,8-4 0 0,1 4 0 0,-9 1 4 15,0 0-4-15,0 3 0 0,8-4-4 0,-8 6 0 0,0-2 0 16,0 6-4-16,0-4 4 0,0 4 0 0,0 0 0 0,0 0 0 0,0 0 0 16,0 4-4-16,0 2 4 0,0-2 0 0,0 6-4 0,0 0 0 15,9-1 4-15,-9 1-4 0,0 5 0 0,0-1 4 0,0 0 4 16,0 0-4-16,0 7 0 0,0-3-4 0,0 1 8 0,0 0-4 16,0 0 0-16,0 5-8 0,0-5 0 0,0 6 4 0,0-6-4 15,0 0 0-15,0 5 4 0,0-5-8 0,8 0 0 0,-8 0-4 0,0 0-4 16,0 1-4-16,0-6-12 0,9 0-4 0,-9 2-12 0,0-3-8 15,0 2-8-15,0-5-12 0,0-1-12 0,0 1-12 0,8-1-16 16,-8-4-8-16,0 0-24 0,0-1-44 0,0 2-4 0,0-6 36 0,0 0 36 16,0 4 16-16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33:25.5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1077387-5E99-43E6-9239-C4D3178D61A9}" emma:medium="tactile" emma:mode="ink">
          <msink:context xmlns:msink="http://schemas.microsoft.com/ink/2010/main" type="writingRegion" rotatedBoundingBox="12590,15981 17179,16076 17133,18273 12544,18177"/>
        </emma:interpretation>
      </emma:emma>
    </inkml:annotationXML>
    <inkml:traceGroup>
      <inkml:annotationXML>
        <emma:emma xmlns:emma="http://www.w3.org/2003/04/emma" version="1.0">
          <emma:interpretation id="{738DD3AA-DC6B-45E0-95C6-A947DA278D94}" emma:medium="tactile" emma:mode="ink">
            <msink:context xmlns:msink="http://schemas.microsoft.com/ink/2010/main" type="paragraph" rotatedBoundingBox="12590,15981 17179,16076 17163,16852 12574,167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A1D073-9287-4526-9C2D-AECEA27F26C1}" emma:medium="tactile" emma:mode="ink">
              <msink:context xmlns:msink="http://schemas.microsoft.com/ink/2010/main" type="line" rotatedBoundingBox="12590,15981 17179,16076 17163,16852 12574,16756"/>
            </emma:interpretation>
          </emma:emma>
        </inkml:annotationXML>
        <inkml:traceGroup>
          <inkml:annotationXML>
            <emma:emma xmlns:emma="http://www.w3.org/2003/04/emma" version="1.0">
              <emma:interpretation id="{F3B69B69-32BA-4EAE-B4BB-2BEB11E474C2}" emma:medium="tactile" emma:mode="ink">
                <msink:context xmlns:msink="http://schemas.microsoft.com/ink/2010/main" type="inkWord" rotatedBoundingBox="12588,16065 13695,16088 13681,16779 12574,167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326 3679 79 0,'0'0'92'0,"-8"0"-4"0,8 0-8 16,-9-6-24-16,9 6 0 0,-8-4 0 0,8 4-4 0,0-5-4 15,-9-5-4-15,9 6-4 0,0-1-4 0,0 0-4 0,-8-4 0 0,8 3 4 16,0-3-4-16,0-1-4 0,8 1 0 0,-8-1-12 0,0 1 20 16,9-1-8-16,-9-4 0 0,8 4 0 0,1 1 4 0,-9-1-8 15,8 0 0-15,0 1-4 0,2-2-4 0,-2 3 0 0,10 3-4 16,-10-5-4-16,0 10 0 0,9-5 0 0,-8 1 0 0,8 4-4 16,-9 0 0-16,10 4 0 0,-10 1 0 0,8 5 0 0,-6 0-4 15,-2-1 4-15,0 5 0 0,1 6 0 0,-1-1-4 0,1 1 0 0,-9 3 0 16,9 0 0-16,-9 2 0 0,0 3 0 0,-9 1 0 0,9 0 0 15,-9 5 4-15,1-5-4 0,-1 0-4 0,1 4 8 0,0-4-4 16,-2-1 0-16,-6 0 0 0,8-3 0 0,-2-1-4 0,-6-5 4 16,7 1 4-16,-8-1-4 0,8-5 0 0,1 1 0 0,0-6-4 15,0 1 4-15,-2-1 0 0,2-9-4 0,0 5 4 0,-2-5 0 0,10-5 0 16,-8 0-4-16,8 1 0 0,0-6 4 0,-8 1 0 0,8-6 4 16,0 1-4-16,0 4 0 0,0-4 0 0,0-1 0 0,8 1 0 15,-8 0-4-15,8-1 4 0,-8 6 0 0,10-1-12 0,-2 1 16 16,-8 4 0-16,8-5 0 0,2 10 0 0,-2-5-4 0,0 5 0 15,0 5 4-15,10-5-4 0,-10 10 0 0,1-5 0 0,-1-2 0 0,0 8 4 16,10-6 0-16,-10 4-4 0,10 1 4 0,-10-1 0 0,9 1 0 16,0-1-4-16,0 1 8 0,-9-4-4 0,10 3-8 0,-2 0 4 15,2-4 0-15,-1 4 0 0,0-4 0 0,0 0 4 0,-1 1-8 16,2-6 0-16,0 3 0 0,-2-3-12 0,1 6-12 0,0-6-16 16,-8 0-12-16,7 0-16 0,2-6-8 0,-10 3-16 0,1-3-16 0,8-4-48 15,-9 6-28-15,1-6 32 0,-9 1 24 0,8-6 24 0</inkml:trace>
          <inkml:trace contextRef="#ctx0" brushRef="#br0" timeOffset="402.6956">1060 3492 15 0,'0'-10'112'0,"8"0"-12"0,-8 1-4 16,0 4-28-16,0 0-4 0,9 1-8 0,-9-1 0 0,0 5-8 15,0-5-8-15,0 5-4 0,-9 0-8 0,9 0-4 0,0-5 0 0,0 5-4 16,0 0 0-16,0 0-4 0,0 0 8 0,0 0 0 15,0 5 8-15,0-5 4 0,0 5-4 0,0 0 0 0,0-1 0 0,0 1-4 16,0 4-4-16,0 1 0 0,0 5-8 0,0-6 0 0,0 5-4 16,0 6 4-16,0-6-8 0,0 5 4 0,0 5-4 0,0-5 0 15,0 1-8-15,0 3 4 0,0-4 0 0,0 0 0 0,9 1 0 0,-9-1-4 16,0 0 4-16,8 1-4 0,-8-6 0 0,8 0 0 16,-8 1 4-16,9-5-8 0,0 4 0 0,-1-5 0 0,0-4 0 0,2 5 4 15,-2-10 0-15,0 4 0 0,10-4 0 0,-10 6 0 0,0-12 0 16,1 6-4-16,-1-4 0 0,1-1 0 0,0-5 0 0,-9 6 4 15,8-6-4-15,0 1-16 0,2-1 20 0,-10 0 4 0,8 1 0 16,-8 4-4-16,8-5 0 0,-8 6 0 0,0-6 0 0,0 10 4 16,0-5-4-16,0 5 4 0,9 0 4 0,-9 0 0 0,0 5-8 0,0 5 4 15,0-6 0-15,0 6-4 0,0 4 4 0,0-4-4 0,9 4 0 16,-9 1 0-16,0 4 0 0,0-5 0 0,8 1 0 0,-8 4 0 16,8-5 0-16,-8 1-4 0,0-1 8 0,9 0-8 0,-9 1-4 0,8-1-8 15,-8-5-24-15,8 1-12 0,-8-4-8 0,10 3-12 16,-2-5-8-16,-8 1-4 0,8-5-20 0,2-5-44 0,-10 5-32 0,8-9 32 15,0 5 24-15,0-12 28 0</inkml:trace>
        </inkml:traceGroup>
        <inkml:traceGroup>
          <inkml:annotationXML>
            <emma:emma xmlns:emma="http://www.w3.org/2003/04/emma" version="1.0">
              <emma:interpretation id="{15F51462-AFF1-44A8-8D20-103FF7F4BA91}" emma:medium="tactile" emma:mode="ink">
                <msink:context xmlns:msink="http://schemas.microsoft.com/ink/2010/main" type="inkWord" rotatedBoundingBox="14102,16225 14499,16234 14493,16523 14095,165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9.1966">1801 3578 51 0,'8'0'104'0,"2"5"-8"0,-2-5 0 16,0 4-20-16,1-4 0 0,-1 5-4 0,1-5-8 0,0 5 0 15,-1-5-4-15,0 0-8 0,2 0 0 0,-2 5-8 0,0-5-4 0,0 0-12 16,2 0 0-16,6 0-8 0,-7 0-4 0,8 0-4 16,-8 0-4-16,7 0 0 0,2 0-4 0,-10 0-4 0,10 0-16 0,-10 0-24 15,9 0-32-15,-9 0-28 0,0 0-56 0,1 4-52 0,0-4 40 16,-9 5 32-16,8 0 24 0</inkml:trace>
          <inkml:trace contextRef="#ctx0" brushRef="#br0" timeOffset="768.5719">1912 3789 3 0,'0'9'148'0,"0"1"-24"0,0-2-20 15,0-1-36-15,0 2-8 0,0-4 4 0,0 0-4 16,8-1 0-16,-8 6-8 0,0-5 0 0,10-5-4 0,-2 4-12 0,0-4 0 16,1 0-8-16,-1 6-4 0,1-6-8 0,8 0 0 0,-9 0-8 0,10 0-4 15,-2-6 0-15,2 6-20 0,-1-4-20 0,-1 4-20 0,2-5-28 16,-2 0-52-16,2 0-60 0,0 5 20 0,6 0 32 0,-7-4 32 15</inkml:trace>
        </inkml:traceGroup>
        <inkml:traceGroup>
          <inkml:annotationXML>
            <emma:emma xmlns:emma="http://www.w3.org/2003/04/emma" version="1.0">
              <emma:interpretation id="{2D7598B5-BBD5-4A59-A8D2-52909E5568AC}" emma:medium="tactile" emma:mode="ink">
                <msink:context xmlns:msink="http://schemas.microsoft.com/ink/2010/main" type="inkWord" rotatedBoundingBox="14973,16472 15497,16483 15490,16808 14967,16797"/>
              </emma:interpretation>
              <emma:one-of disjunction-type="recognition" id="oneOf2">
                <emma:interpretation id="interp2" emma:lang="" emma:confidence="0">
                  <emma:literal>ab</emma:literal>
                </emma:interpretation>
                <emma:interpretation id="interp3" emma:lang="" emma:confidence="0">
                  <emma:literal>a-b</emma:literal>
                </emma:interpretation>
                <emma:interpretation id="interp4" emma:lang="" emma:confidence="0">
                  <emma:literal>o-b</emma:literal>
                </emma:interpretation>
                <emma:interpretation id="interp5" emma:lang="" emma:confidence="0">
                  <emma:literal>ob</emma:literal>
                </emma:interpretation>
                <emma:interpretation id="interp6" emma:lang="" emma:confidence="0">
                  <emma:literal>rab</emma:literal>
                </emma:interpretation>
              </emma:one-of>
            </emma:emma>
          </inkml:annotationXML>
          <inkml:trace contextRef="#ctx0" brushRef="#br0" timeOffset="1334.5773">2798 3952 19 0,'0'-5'108'0,"0"5"-12"0,-8 0 0 0,8 0-28 16,0-6-4-16,-8 6-4 0,8 0 0 0,-8 0-4 0,-2 0-4 16,10 6-4-16,-8-6-4 0,8 5-4 0,-8 0-4 0,-1-1 0 0,9 6-4 15,0-5-8-15,-8 4 0 0,8 1-4 0,0-1-4 0,0 1 4 16,0 0-4-16,0 4-4 0,8-4-4 0,-8-1 4 0,9 5-4 15,-1-4-4-15,-8 0 4 0,8 4-4 0,2-5 0 0,-2-4 0 0,8 5-4 16,-6 0 0-16,-2-5 0 0,9-1 4 0,-8-4-4 0,-1 5 0 16,9-5 4-16,-9 0-4 0,0-5 0 0,10 5 0 0,-10-9 0 15,2 4 0-15,-2-4 0 0,0-2 0 0,1-3 0 0,-1 5 0 16,-8-5 0-16,0-1 0 0,9 1-4 0,-9-5 4 0,0 4-12 16,-9-4 4-16,9 5 4 0,-8-6 4 0,-1 6-8 0,1-5 0 15,0 4 12-15,-2 1-4 0,-6 0 0 0,6 4-4 0,-6-4 0 0,8 4 4 16,-9 5 0-16,-1-4-4 0,2 4 4 0,-2 5 4 15,2-5 0-15,6 5 0 0,-6 5-4 0,-1-5 0 0,8 10-4 0,0-6 8 16,1 6-8-16,0-1 4 0,0 1 4 0,-2 0-8 0,10 4 8 16,-8 0 0-16,8-4-4 0,0 5-8 0,0-1 8 0,8-5-4 15,-8 6 8-15,10-6-4 0,-2 1 0 0,0-1-4 0,0 1 4 16,1-4-4-16,0 3 4 0,8-9-4 0,-9 4 4 0,10 1 0 16,-10-5 4-16,8 0-8 0,2-5 0 0,-1 5 0 0,0-4 0 0,-8 4 4 15,7-5 0-15,2 1 0 0,-10 4 4 0,10-6-4 0,-2 1 0 16,-7 5 0-16,8-5 0 0,-9 5 0 0,1 0 8 0,-1 0-4 15,10 0 4-15,-10 5-20 0,0-5 16 0,2 5 4 0,-2 1-4 0,0-2 0 16,0 5 0-16,1-4-4 0,0 5 0 0,-1-6 0 16,1 1-8-16,-1 6 0 0,0-8-12 0,2 7-20 0,-2-5-12 0,0 0-20 15,2 4-24-15,-2-9-60 0,0 5-44 0,0-5 40 0,10 0 28 16,-10-5 24-16</inkml:trace>
        </inkml:traceGroup>
        <inkml:traceGroup>
          <inkml:annotationXML>
            <emma:emma xmlns:emma="http://www.w3.org/2003/04/emma" version="1.0">
              <emma:interpretation id="{8054E274-B180-4929-8B76-4C597A604AAC}" emma:medium="tactile" emma:mode="ink">
                <msink:context xmlns:msink="http://schemas.microsoft.com/ink/2010/main" type="inkWord" rotatedBoundingBox="15807,16417 15884,16418 15883,16462 15806,16460"/>
              </emma:interpretation>
            </emma:emma>
          </inkml:annotationXML>
          <inkml:trace contextRef="#ctx0" brushRef="#br0" timeOffset="1502.1285">3541 3770 75 0,'0'0'156'0,"-9"5"-24"16,9-5-12-16,0 4-32 0,-9-4-8 0,9 5-12 0,-8 0-12 15,8 0-4-15,0-1-16 0,0-4-4 0,-9 5-8 0,9-5-4 16,0 5-4-16,0 0-4 0,9-5-4 0,-9 0-8 0,0 0-12 16,8 0-32-16,1 0 0 0,0 0-12 0,-1 0-24 0,-8 0-28 0,8 0-40 15,2 0-24-15,-2-5 36 0,0 0 20 0</inkml:trace>
        </inkml:traceGroup>
        <inkml:traceGroup>
          <inkml:annotationXML>
            <emma:emma xmlns:emma="http://www.w3.org/2003/04/emma" version="1.0">
              <emma:interpretation id="{AE887623-23F4-4AC0-861F-20FC0FD818DF}" emma:medium="tactile" emma:mode="ink">
                <msink:context xmlns:msink="http://schemas.microsoft.com/ink/2010/main" type="inkWord" rotatedBoundingBox="16236,16057 16550,16063 16535,16762 16221,16756"/>
              </emma:interpretation>
            </emma:emma>
          </inkml:annotationXML>
          <inkml:trace contextRef="#ctx0" brushRef="#br0" timeOffset="1934.9377">3935 3429 131 0,'0'-5'144'0,"8"0"-24"15,-8 1-16-15,0 4-32 0,0-5 0 0,9 5 0 16,-9 0-8-16,0 0 0 0,8 0-8 0,-8 0-4 0,9 0-4 0,-9 5-8 15,8-1-4-15,-8 1 0 0,8 0-4 0,-8 5-4 0,9 0 4 16,-9-1 0-16,0 6-4 0,8-1 4 0,-8 5-4 0,0 0-20 16,0 0 20-16,0 6 0 0,0-2-4 0,-8 5 4 0,8-2-4 15,0 2-4-15,-9-3-4 0,1 3-4 0,8 0 0 0,-8-3-4 0,-1 4 0 16,9-6-4-16,-8-4 0 0,8 6 0 0,-9-11-4 16,9 1 4-16,0-2-4 0,0-3 0 0,0 0 0 0,0-6-4 0,0 1-8 15,0-5 4-15,9-5 0 0,-9 1-4 0,8 0 4 0,-8-6 0 16,9 4 0-16,-1-3 0 0,0-4 4 0,1 3 4 0,-9 0-4 15,8-5 0-15,0 5 0 0,2 1 0 0,-2-1 0 0,0 1 4 16,0 3 0-16,1 2-4 0,-1 0 4 0,0-2 0 0,10 6 0 16,-10 0 0-16,1 0 0 0,-1 0 0 0,0 6 0 0,10-2-4 0,-10 0 4 15,0 2 4-15,1 3 0 0,-1 1-4 0,10-5 0 0,-10 9 0 16,0-3 4-16,0-3 0 0,1 2-4 0,-1 5 0 0,-8-6 4 16,0 5 4-16,8 0-4 0,-8 1 0 0,0-5 4 0,-8 5-4 15,8-2-4-15,-8 2 4 0,-1-4 0 0,1 2 0 0,-8 2-4 16,-2-6 0-16,10 2 0 0,-9-2 0 0,-1 0 0 0,10 1-4 0,-8-6-4 15,-1 1-4-15,-1 0-16 0,10-5-8 0,-9-5-20 0,1 0-28 16,8 1-12-16,-2-6-16 0,-6 1-20 0,7 0-36 0,9-7-40 16,-8-3 20-16,0 6 32 0,8-7 32 0</inkml:trace>
        </inkml:traceGroup>
        <inkml:traceGroup>
          <inkml:annotationXML>
            <emma:emma xmlns:emma="http://www.w3.org/2003/04/emma" version="1.0">
              <emma:interpretation id="{C3B81473-5287-4F01-9D22-0B665B3ADD1F}" emma:medium="tactile" emma:mode="ink">
                <msink:context xmlns:msink="http://schemas.microsoft.com/ink/2010/main" type="inkWord" rotatedBoundingBox="17137,16412 17172,16413 17171,16437 17136,16436"/>
              </emma:interpretation>
              <emma:one-of disjunction-type="recognition" id="oneOf3">
                <emma:interpretation id="interp7" emma:lang="" emma:confidence="0">
                  <emma:literal>~</emma:literal>
                </emma:interpretation>
                <emma:interpretation id="interp8" emma:lang="" emma:confidence="0">
                  <emma:literal>r</emma:literal>
                </emma:interpretation>
                <emma:interpretation id="interp9" emma:lang="" emma:confidence="0">
                  <emma:literal>l</emma:literal>
                </emma:interpretation>
                <emma:interpretation id="interp10" emma:lang="" emma:confidence="0">
                  <emma:literal>+</emma:literal>
                </emma:interpretation>
                <emma:interpretation id="interp11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2179.2832">4836 3775 35 0,'0'4'164'16,"0"-4"-20"-16,0 5-16 0,0-5-32 0,0 0-8 0,0 0 0 15,0 0-8-15,0 0 0 0,0 5-8 0,0-5-16 0,0 0-4 0,0 0-12 16,0 0-8-16,0 0-12 0,0-5 0 0,9 5-4 0,-9 0-4 15,0 0-12-15,0 5-12 0,8-5-24 0,-8-5-28 0,9 5-20 16,-9 0-40-16,0-5-68 0,9 5-20 0,-9-4 32 0,0-1 32 16,0 0 32-16</inkml:trace>
        </inkml:traceGroup>
      </inkml:traceGroup>
    </inkml:traceGroup>
    <inkml:traceGroup>
      <inkml:annotationXML>
        <emma:emma xmlns:emma="http://www.w3.org/2003/04/emma" version="1.0">
          <emma:interpretation id="{547E889E-D057-41C0-BB0B-087721C05863}" emma:medium="tactile" emma:mode="ink">
            <msink:context xmlns:msink="http://schemas.microsoft.com/ink/2010/main" type="paragraph" rotatedBoundingBox="13110,17352 16821,17690 16750,18468 13039,181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669B9F2-C384-44F6-9F3D-E462DD6FB14D}" emma:medium="tactile" emma:mode="ink">
              <msink:context xmlns:msink="http://schemas.microsoft.com/ink/2010/main" type="line" rotatedBoundingBox="13110,17352 16821,17690 16750,18468 13039,18130"/>
            </emma:interpretation>
          </emma:emma>
        </inkml:annotationXML>
        <inkml:traceGroup>
          <inkml:annotationXML>
            <emma:emma xmlns:emma="http://www.w3.org/2003/04/emma" version="1.0">
              <emma:interpretation id="{ADDEE938-7065-45D2-ADE5-7F579617EDC7}" emma:medium="tactile" emma:mode="ink">
                <msink:context xmlns:msink="http://schemas.microsoft.com/ink/2010/main" type="inkWord" rotatedBoundingBox="14435,17658 14789,17691 14762,17988 14407,17956"/>
              </emma:interpretation>
            </emma:emma>
          </inkml:annotationXML>
          <inkml:trace contextRef="#ctx0" brushRef="#br0" timeOffset="26724.8613">2134 5011 95 0,'0'0'112'0,"0"6"-12"0,0-6-8 0,0 0-24 15,0 4-4-15,8 1 0 0,-8-5-12 0,0 5 0 16,10 0 0-16,-10-1-8 0,8-4-8 0,0 5-4 0,0-5-4 15,-8 5 0-15,17-5-4 0,-8 4-4 0,0-4-8 0,7 0 4 0,-6 0-4 16,-2 5-4-16,8-5 4 0,2 0-8 0,-10 0-16 0,9 0 20 16,1 0-4-16,-10 0 0 0,8 0 0 0,-6-5-4 0,6 10-12 15,-6-5-4-15,-2 6-8 0,0-6-24 0,1 4-12 0,-9 1-20 16,8 0-20-16,-8-5-48 0,0 9-32 0,0-4 28 0,-8 0 32 16,8 4 28-16</inkml:trace>
          <inkml:trace contextRef="#ctx0" brushRef="#br0" timeOffset="26956.244">2185 5242 55 0,'0'8'148'0,"0"3"-24"0,0-6-20 0,0 0-24 16,0 4 0-16,0-4-4 0,0 0-4 0,0 0 0 0,0-1-8 0,8 1 0 16,-8 0-8-16,9-5-4 0,-9 5-12 0,9-5-4 0,-1 0-4 15,0 5-8-15,2-5-4 0,6-5-4 0,-8 5 0 0,10 0-12 16,-1-5-8-16,0 0-8 0,0 5-24 0,-1-5-16 0,-6 1-28 0,6 4-16 15,2-5-32-15,-1 5-64 0,-1-5-12 0,-7 5 40 0,8 0 32 16,1 0 24-16</inkml:trace>
        </inkml:traceGroup>
        <inkml:traceGroup>
          <inkml:annotationXML>
            <emma:emma xmlns:emma="http://www.w3.org/2003/04/emma" version="1.0">
              <emma:interpretation id="{7DD09ADE-4A94-4A66-8FE9-1D5E098A8036}" emma:medium="tactile" emma:mode="ink">
                <msink:context xmlns:msink="http://schemas.microsoft.com/ink/2010/main" type="inkWord" rotatedBoundingBox="13105,17415 15845,17664 15780,18377 13040,18128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7682.4023">2909 5352 59 0,'0'-5'100'0,"0"0"-8"0,-8 5-8 15,8-4-28-15,0 4-4 0,0 4-8 0,0-4-4 0,-8 5 0 0,8 0-4 16,0 0-4-16,0-1-4 0,0 6 0 0,0-6 0 0,0 7-4 16,8-2-4-16,-8 5-4 0,0-4 0 0,8 1 4 0,-8 2-4 15,10 1 0-15,-10-4-4 0,8 5-4 0,0-1 4 0,1-5 0 16,-9 6 0-16,8-5-4 0,1 0 0 0,8-1 0 0,-9 1 0 16,0-1 0-16,2-4-4 0,-2 0 0 0,0-1 0 0,10 2 0 15,-10-6 0-15,0 0 0 0,1 0-4 0,8 0 0 0,-8-6 0 16,-1 2 0-16,0-1 4 0,2 0-4 0,-2-4 0 0,-8 3 0 0,8-3-4 15,-8-1 4-15,10-4 4 0,-10 5-4 0,0-6-4 0,-10 5 4 16,10-4-4-16,-8-1 0 0,0 1 4 0,-2 1 0 0,2-2 4 16,0 0-4-16,-1-3 0 0,-8 3 0 0,8 5 0 0,-7-5 0 15,8 2-4-15,-10 3 0 0,10 0 4 0,-10 0 0 0,1 1 0 16,9 4 4-16,-9 5-4 0,8-5 0 0,-7 5-4 0,6 0 4 16,2 5 0-16,0 0 0 0,-2 0 0 0,2 4 0 0,8 1-4 15,-8-1 4-15,8 1 0 0,-8 4-4 0,8 0 4 0,0 0-4 0,-9-3 4 16,9 3-4-16,0 1 0 0,9 0 0 0,-9-7 0 0,8 2 4 15,-8-1 0-15,8 1-4 0,0-5 4 0,2-1 0 0,-2 2 0 0,0-2-4 16,10-4 4-16,-10 0 0 0,9 0-4 0,0-4 4 16,-8 4 0-16,7-6 0 0,2 2 4 0,0-1-4 0,-2 1 0 0,1-2 0 15,0 3 4-15,0-3-4 0,1 6 4 0,-2-5 0 0,2 0 0 16,-10 5 0-16,9-4 0 0,0 4 4 0,-8 0 0 0,-1 4 0 16,10-4 4-16,-10 5-4 0,0 0 0 0,0-5 0 0,2 9 0 0,-2-3-4 15,0-2 0-15,1 1-4 0,-1 5 0 0,1-6 4 0,0 1-4 16,-1 0 4-16,0 4-4 0,0-3-4 0,2-2 0 0,-2 1 0 15,0 0 4-15,10-5-8 0,-10 5-12 0,1-5-12 0,8 0-20 16,-9 4-16-16,9-4-20 0,-9 0-60 0,10 0-64 0,-10-4 60 16,10 4 32-16,-10-5 16 0</inkml:trace>
          <inkml:trace contextRef="#ctx0" brushRef="#br0" timeOffset="25862.1477">812 4805 19 0,'0'-4'76'0,"0"-1"-8"0,0 5-8 16,0-5-20-16,-8 5-4 0,8-5-4 0,0 1 0 0,0 4 0 15,0-5-4-15,0 5 4 0,0-5 0 0,0 5 4 0,0 0-4 16,0 0-4-16,0-5 4 0,0 5-4 0,0 0-4 0,0 0 12 16,0 0-4-16,0 0 0 0,0 0-8 0,0 0 4 0,0 0 0 15,0 0 0-15,0 5 4 0,0-5 0 0,0 0 4 0,0 0 8 0,0 0-4 16,0 5-12-16,0 0 4 0,0-5-4 0,0 4 0 0,0 1-8 15,0 5 4-15,0-6 0 0,0 6-8 0,0-5 0 0,0 10 0 16,0-6-4-16,0 0 0 0,0 6 0 0,0-2-4 0,0 2 0 16,0 0 0-16,0 4-4 0,0-5 4 0,-8 5-4 0,8 0 0 15,0-4 0-15,0 5-4 0,-10-6 0 0,10 5 0 0,0-4-4 0,0-1 4 16,0 0 0-16,-8 0 0 0,8-4 0 0,0 0 4 0,0-5 0 16,0 4-4-16,0-4 0 0,0 0 0 0,0 0 0 0,0-5 0 15,0 0 0-15,0 5 0 0,8-10 4 0,-8 5-8 0,10 0 0 16,-10-5 4-16,0 0-4 0,8 0 0 0,0 0 4 0,1 1 0 15,-9-1 0-15,9 0 0 0,7 0 4 0,-7 1-4 0,-1-2 0 0,1 2 0 16,0-6-4-16,-1 10 0 0,0-9 4 0,2 9-20 0,-2-5 20 16,0 0 0-16,0 0 0 0,2 5 4 0,-2-4 0 0,-8 4-4 15,8 0 0-15,-8 0 0 0,9 0 4 0,-9 0-8 0,8 0 8 16,-8 0-4-16,0 0 0 0,0 0 4 0,0 0-4 0,0 4 4 16,0-4 0-16,0 5-4 0,0 0-4 0,0 0 8 0,0-1 0 15,0 1-4-15,0 5 4 0,0 0-4 0,0-1 4 0,0 1 0 0,0 4 0 16,0 1 4-16,0-1 0 0,0 0 0 0,0 6-4 0,0-1 0 15,0 0 0-15,0 0 4 0,0 0-4 0,0 5 0 0,0-4-4 16,0-2 0-16,0 6 8 0,0-9-4 0,8 4-4 0,-8 0 0 16,0-5 0-16,0 2-4 0,10-3 0 0,-10-4 0 0,0 1-4 15,8-5-8-15,-8 4-12 0,8-9-4 0,-8 5-12 0,8-5-4 0,2 0-12 16,-10-5-8-16,8 1-16 0,-8-1-8 0,8-4-8 0,-8-1-28 16,9-5-52-16,-9 1 0 0,9 1 32 0,-9-8 28 0,8 2 24 15</inkml:trace>
        </inkml:traceGroup>
        <inkml:traceGroup>
          <inkml:annotationXML>
            <emma:emma xmlns:emma="http://www.w3.org/2003/04/emma" version="1.0">
              <emma:interpretation id="{060F1AA0-508D-4FA3-9BE2-9E8C3CE31EC9}" emma:medium="tactile" emma:mode="ink">
                <msink:context xmlns:msink="http://schemas.microsoft.com/ink/2010/main" type="inkWord" rotatedBoundingBox="13483,17386 16821,17690 16750,18468 13412,18164"/>
              </emma:interpretation>
            </emma:emma>
          </inkml:annotationXML>
          <inkml:trace contextRef="#ctx0" brushRef="#br0" timeOffset="26441.5959">1290 5079 59 0,'0'5'88'0,"0"-5"-8"0,8 4-4 16,-8 1-28-16,0-5-4 0,9 0 0 0,-9 5-8 0,8-5 0 15,-8 0-4-15,8 0-4 0,-8 0-4 0,10 0 0 0,-10 0 0 16,8 0-4-16,0 0 0 0,-8-5-4 0,10 0 4 0,-2 1 0 16,0-1-4-16,-8 0 4 0,8 0-8 0,1-5 0 0,0 1-4 15,-9-1 0-15,8 1 0 0,-8-5 0 0,0-1 0 0,9 1 0 0,-9-1-4 16,0 1 0-16,0-1 0 0,-9 1 0 0,9-1 4 16,-8 1 0-16,8 5 4 0,-9-6 0 0,0 6 0 0,1-6 4 0,-8 11 0 15,6-6-4-15,2 6 0 0,0-2-4 0,-2 2 4 0,-6 4-4 0,7 0 0 16,-7 0-4-16,7 0 4 0,0 4-4 0,-7 6 0 15,6-5 0-15,2 4-4 0,-9 1 0 0,8 0 4 0,1-2 0 0,-1 7-4 16,1-5 0-16,8 5 0 0,-8 0-4 0,8-2 0 0,-9 1 4 16,9 1 0-16,0-1 0 0,0-4 0 0,0 5-4 0,0-6 0 15,9 5 4-15,-9-4 4 0,8-1 0 0,-8 1-4 0,8 0 0 0,1-1-4 16,-1-4 4-16,1 5 0 0,0-6 0 0,7 2 0 16,-6-2 0-16,6 6 0 0,-7-10 0 0,8 9 4 0,-9-4-4 0,9 0-4 15,1 0 4-15,-2 0 4 0,-6 0-8 0,6 4 4 0,1-4 4 16,0 4-4-16,0-4 0 0,-9 5 0 0,10 0 0 0,-2-1-4 15,-6 1-16-15,6 4 20 0,-7 1 8 0,0-6-8 0,-1 10 0 16,-8-5 0-16,9 1 0 0,-9 4 4 0,0-5 4 0,0 6-8 16,-9-1 0-16,9-5 0 0,-8 5 0 0,-1 0 0 0,0 0 0 0,-7-4 0 15,6-1 0-15,2 0 0 0,-8-3 0 0,-2-2 0 0,10 1 0 16,-9-6 0-16,8 2 0 0,-8-6 8 0,9 0-8 0,-10-6 0 16,10 2 0-16,0-6 0 0,-2 1 0 0,2-2 4 0,0-3-4 15,-1 0 4-15,1-1-8 0,8 1 8 0,-8-5 0 0,8 4-4 16,-9-4 0-16,9 4-4 0,0 1 4 0,0-5 0 0,0 6-4 15,0-2 4-15,9 0-4 0,-9 6 0 0,8-6-8 0,0 6-4 0,-8 0-8 16,9-1-12-16,-1 0-4 0,0 5-8 0,2 1-12 0,6-6-8 16,-6 5-12-16,6 1-40 0,-8-6-48 0,10 5 20 0,-1 0 32 15</inkml:trace>
          <inkml:trace contextRef="#ctx0" brushRef="#br0" timeOffset="27870.8985">3822 5342 7 0,'0'5'148'0,"0"-5"-16"16,0 0-24-16,0 0-28 0,0 0-8 0,0 0-8 0,0-5-12 0,0 5 0 16,0 0-16-16,0 0-4 0,0 5-8 0,0-5-4 0,0 0-4 0,0 0-8 15,0-5 4-15,9 5-8 0,-9 0-8 0,0-4-12 0,8-1-8 16,-8 5-16-16,9-4-20 0,-9-2-12 0,8 2-56 0,-8-1-36 16,8-5 12-16,-8 5 36 0</inkml:trace>
          <inkml:trace contextRef="#ctx0" brushRef="#br0" timeOffset="28400.5836">4172 5040 27 0,'0'-4'136'0,"0"-1"-20"0,0 0-16 0,0 0-32 15,8 5-4-15,-8-4-8 0,0 4 0 0,0 0 0 0,0-6-4 16,0 6-4-16,9 6-8 0,-9-6 0 0,0 4-8 0,0 6 0 15,8-5-8-15,-8 4 4 0,0 0-8 0,0 6 0 0,8 0 4 0,-8-1-8 16,0 1-4-16,0-1 8 0,0 5-4 0,0 5-4 16,0-5 0-16,0 1 4 0,0-1-8 0,0 3 4 0,0-1-4 0,0-2-4 15,0 0 0-15,0 1-20 0,0-7 28 0,0 2-4 0,0-1-4 16,0 1 0-16,0-6 0 0,0 1 0 0,0-6 0 0,0 2-4 16,0-6 0-16,0 0 4 0,9 0-8 0,-9 0 8 0,9-10-8 0,-9 5 0 15,8-5 0-15,-8 2 4 0,8-3-4 0,2 1 0 0,-2-4 0 16,0 5 0-16,1 0 4 0,0-6 0 0,-1 5-4 0,0 1 4 15,1-1 0-15,-1 0 0 0,0 6 0 0,2-6 0 0,-10 10 0 16,8-4 8-16,0 4-8 0,2 0-4 0,-10 0 4 0,8 0 4 16,0 4-4-16,0 1-4 0,-8 0 4 0,9-1 4 0,0 6-4 0,-1-5 0 15,-8 4 0-15,9 6 0 0,-1-6 0 0,0 1 0 0,2-1 4 16,-10 6-4-16,8-1 0 0,0-3 0 0,-8 2 4 0,10-3 0 16,-10 4 4-16,8 1 4 0,-8-6 4 0,0 5 4 0,0-4 8 15,0 5 0-15,0-6 0 0,0 0-4 0,-8 6 4 0,-2-5-4 16,2-1 4-16,0 1-4 0,-2-1 0 0,2-3-4 0,-9 3 0 0,0 1-4 15,8-6 0-15,-7 2 0 0,-2-2-4 0,10-4 0 0,-10 5-4 16,2-5 0-16,7 4 0 0,1-8-4 0,-9 4-4 16,8-5-4-16,1 5 0 0,0-4-12 0,-2-6-12 0,2 0-20 0,8 1-12 15,0-1-16-15,-8-5-24 0,8 1-16 0,0-1-24 0,0-4-56 16,0 0-44-16,-9 0 48 0,9 1 36 0,0-7 24 0,0 6 28 16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2:33.0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-9-14 31 0,'15'0'120'0,"-15"0"-8"16,0 0-4-16,0 0-24 0,13 0 4 0,-13 0 4 0,0 0 0 0,0 0-4 15,0 0-4-15,0 0-8 0,0 0-4 0,0 0 0 16,0 0-8-16,0 0-4 0,0 0-8 0,0 0 0 0,0 0-12 0,0 0-4 16,0 0-8-16,0 0-4 0,0 0-8 0,0 0 0 0,0 0-4 15,0 0-8-15,0 0-4 0,0 0-12 0,0 0-20 0,0 0-20 16,0 0-12-16,0 0-32 0,0 0-32 0,0 0-32 0,0 0-72 0,0 0 12 16,-13 0 36-16,13 0 44 0,0 0 20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2:32.8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CBA899-2842-439F-B7AF-BD9888B4C3FF}" emma:medium="tactile" emma:mode="ink">
          <msink:context xmlns:msink="http://schemas.microsoft.com/ink/2010/main" type="inkDrawing" rotatedBoundingBox="818,1575 907,577 1350,617 1262,1614" semanticType="callout" shapeName="Other">
            <msink:sourceLink direction="with" ref="{034B7888-0B02-47D7-A9E0-E7B80DB8F6C0}"/>
          </msink:context>
        </emma:interpretation>
      </emma:emma>
    </inkml:annotationXML>
    <inkml:trace contextRef="#ctx0" brushRef="#br0">355 46 59 0,'0'0'72'15,"0"0"-12"-15,0-9-8 0,13 9-24 0,-13 0 4 0,0-6 0 16,0 6 0-16,0 0-4 0,15-7 4 0,-15 7 0 0,0 0 0 0,0 0-4 16,0 0 8-16,0 0 0 0,0 0 0 0,0-8 4 0,0 8-4 15,-15 0 4-15,15 0 4 0,0 0-4 0,0 0 4 0,0 0 0 16,0 0 0-16,0-8-4 0,0 8 0 0,0 0-4 0,0 0 0 15,0-7-4-15,0 7 0 0,0 0 0 0,0 0-8 0,-13 0 4 16,13 0-8-16,-13 0 0 0,13 7 0 0,-13-7 0 0,13 8 0 16,-15-8-4-16,2 8-4 0,0-1 0 0,13-1 0 0,-15 3-4 0,2 7 4 15,0-9 0-15,-2 9-4 0,2-9-4 0,0 16 0 0,0-7 4 16,-2-2 0-16,2 3 0 0,0 5-4 0,-2 1 4 0,2 0-4 16,0 0-4-16,-2 1 4 0,2-3 4 0,0 2-4 0,0 7 0 15,13-6-4-15,-15 7 4 0,2 1-4 0,13-10 0 0,-13 8 4 16,13 0 0-16,-15 0-4 0,15-6 0 0,0 6-4 0,0-7 8 0,0 0 0 15,0 8-4-15,0-16 4 0,0 8-4 0,0 0-4 0,15 0 4 16,-15-8 4-16,13 1-4 0,0 0 0 0,-13-3-16 0,15 4 20 16,-2-3 0-16,0-5-4 0,0 6 4 0,2-7-4 0,-2 7 4 15,0-8-4-15,2 1 0 0,-2 0 4 0,0-8-4 0,2 7 0 16,11-7 0-16,-13 0 0 0,2 0 4 0,-2 0-4 0,0 0 4 0,2-7-4 16,11 7 4-16,-11-8-4 0,-2 0 0 0,0 1 0 15,0-1 0-15,2-7 4 0,-2 7-4 0,-13-8 0 0,13 9 4 0,-13-9 0 16,15 2-8-16,-15-2 4 0,0 9 0 0,0-9 4 0,0 9 0 15,0-9-8-15,0 10 4 0,0-10 0 0,-15 16 4 0,2-8-4 16,13 0 0-16,-13 8 4 0,-2-8-4 0,2 8 0 0,0 0 4 0,0 0 0 16,-2 0 0-16,2 0-4 0,-15 8 4 0,15 0-4 0,0 0 4 15,-2-1-4-15,2 2 4 0,-13-3 0 0,11 2-8 0,2 7 4 16,0-6 4-16,-2-2-4 0,15 9 0 0,-13-3 0 0,0-5 0 0,13 8 0 16,0 0 0-16,-15-9-4 0,15 9 0 0,0-9 0 15,0 8-16-15,0-7-16 0,0 0-8 0,0 7-12 0,15-6-16 16,-15-3-8-16,0 2-20 0,13 0-8 0,0-1-4 0,2-7-12 0,-2 9-32 15,0-9-32-15,2 0 12 0,-2 0 36 0,0 0 24 0</inkml:trace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3:06.5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1AB51D-9F7A-4AF8-ADD0-784FC22F1564}" emma:medium="tactile" emma:mode="ink">
          <msink:context xmlns:msink="http://schemas.microsoft.com/ink/2010/main" type="inkDrawing" rotatedBoundingBox="4420,1615 5722,4284 5618,4334 4317,1665" semanticType="callout" shapeName="Other">
            <msink:sourceLink direction="with" ref="{B7086B4D-84C5-4DC8-9A7C-D8E206B81185}"/>
            <msink:sourceLink direction="with" ref="{8AC35E13-03DD-4B59-83D0-0D2150B92C67}"/>
          </msink:context>
        </emma:interpretation>
      </emma:emma>
    </inkml:annotationXML>
    <inkml:trace contextRef="#ctx0" brushRef="#br0">-1 0 11 0,'0'0'96'0,"0"0"-8"16,0 0-4-16,0 0-24 0,0 0-8 0,0 0 0 0,0 9-4 16,15-9-4-16,-15 7-8 0,0-7 0 0,0 7 0 0,13 2-4 15,-13-2-4-15,13 1 0 0,-13-1-4 0,0 1 4 0,15 0-4 16,-15 7 4-16,13-7 4 0,0 7 0 0,-13-6-4 0,13 4 0 0,-13 3-4 15,15 0 8-15,-15-9-8 0,13 9 4 0,0 6 0 0,-13-7 0 16,15 1 0-16,-2 7-4 0,-13-8 0 0,13 8-4 0,2 0 0 16,-2 0 0-16,-13 0-4 0,13 7 4 0,0-7-4 0,2 8 0 15,-2-1-4-15,0-8 0 0,2 9 0 0,-2 1 0 0,0-2-4 0,-13 2 0 16,28-3 0-16,-15 1 0 0,-13 2 4 0,13-2-4 0,15 1 4 16,-15-8 0-16,-13 7 0 0,15 0 0 0,-2-7 0 0,0 8 4 15,2-7-4-15,-2 6 0 0,0-8 0 0,0 0 0 0,2 2 0 0,-2-1-4 16,0 0 0-16,-13 0 0 0,15 0 0 0,-2 0 0 15,0-1-4-15,2 3 4 0,-2-2-4 0,0-2 0 0,-13 3 0 0,15-3 0 16,-2 11 4-16,-13-9-4 0,13 0 0 0,0 7 0 0,-13-7 0 16,15 9 0-16,-15-10-4 0,13 9 4 0,0-8-4 0,-13-1 0 15,15 10 0-15,-15-9 4 0,13-1 0 0,-13 1 0 0,12 0 0 16,-12 0-4-16,16 0 4 0,-3 0 0 0,-13-7-4 0,12 7 4 16,1-9 0-16,-13 9 0 0,16-7 0 0,-4 7-4 0,1-8-4 0,-13-1 8 15,15 2-4-15,-2 0 4 0,-13 0-4 0,13-2 4 0,2 1-4 16,-2 1 0-16,-13-1 4 0,13 1 0 0,0-1 4 15,-13 0 0-15,15-7-4 0,-2 7 4 0,-13 0 0 0,13 1 0 0,2-9 0 16,-15 9-4-16,13-2 0 0,0 2 4 0,-13-1 0 0,15 1 0 16,-15-1 0-16,13-9 0 0,-13 11-4 0,13-2 0 0,0 1 0 15,-13-9 4-15,15 9-4 0,-15-2-4 0,13-5 0 0,-13 5 4 0,13-5-4 16,-13 5 4-16,15-5-4 0,-2 5 4 0,-13-6-4 0,13 0 4 16,-13 7 0-16,15-15 0 0,-15 17 4 0,13-11-4 0,-13 2-4 15,13 0 4-15,0-1 0 0,-13 1-4 0,0 0 4 0,15-1 0 16,-15 0 0-16,13 8-4 0,-13-7 0 0,13 1 0 0,-13-2 0 15,0 0 4-15,15-1 0 0,-15 4-4 0,0-3 4 0,13 9-4 0,-13-9 4 16,0 1-4-16,13 0 4 0,-13-1-4 0,0 1 0 0,0-1 0 16,15 3 4-16,-15-4 0 0,0 1-4 0,0 2 4 0,0-9-4 15,0 7 0-15,0 1 0 0,0-8 0 0,0 8 0 0,0-8 8 0,13 0-8 16,-13 0 4-16,0 0 0 0,0 0 0 0,0 0 4 16,0 0-4-16,0 0 0 0,0 0-4 0,0 0 8 0,0 0-8 0,0 0 0 15,0 0 0-15,0 0 0 0,13 0 4 0,-26 0-8 0,13 0 0 16,0 0-8-16,0 0-8 0,0 0-12 0,0 0-20 0,0-8-20 15,0 8-24-15,0-8-16 0,-13 1-36 0,13-2-36 0,-15 2-64 16,15-9-12-16,-13 9 40 0,0-8 40 0,-2-1 36 0,2 1 24 16</inkml:trace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3:26.7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0 131 0,'0'16'164'0,"0"7"-4"0,0-9-8 16,0 10-20-16,0-9 0 0,0 2-4 0,0-3-8 0,0-7-4 16,0 10-20-16,0-11-8 0,0 2-20 0,0 0-8 0,0-1-16 15,0-7-8-15,0 0-8 0,0 7-8 0,0-7-20 0,0 0-20 0,0-7-32 16,0 7-32-16,0-7-40 0,0-1-48 0,0 0-68 0,0 2-20 15,0-11 40-15,0 10 44 0,0-7 28 0,0-3 32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3:05.7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086B4D-84C5-4DC8-9A7C-D8E206B81185}" emma:medium="tactile" emma:mode="ink">
          <msink:context xmlns:msink="http://schemas.microsoft.com/ink/2010/main" type="inkDrawing" rotatedBoundingBox="4634,1358 9017,5060 5825,8839 1442,5138" hotPoints="8361,5792 2769,6590 4874,1348" semanticType="enclosure" shapeName="EquilateralTriangle">
            <msink:sourceLink direction="with" ref="{45FC2C1A-4090-49ED-AB4C-4DD7274E5BCB}"/>
            <msink:sourceLink direction="with" ref="{5712B569-6AB3-481B-8305-ED0CA52ED619}"/>
            <msink:sourceLink direction="with" ref="{B77AF52C-05F7-440F-9C8E-72060EA3424E}"/>
            <msink:sourceLink direction="with" ref="{D270AA62-649E-4637-B38E-75ACB96E2A11}"/>
            <msink:sourceLink direction="with" ref="{F7D4A4F3-6A86-4F2F-BB24-A1AFF6796D7B}"/>
            <msink:sourceLink direction="with" ref="{0DA9D4BF-BF75-46A1-ADDB-1DCB802538A3}"/>
            <msink:destinationLink direction="with" ref="{631AB51D-9F7A-4AF8-ADD0-784FC22F1564}"/>
          </msink:context>
        </emma:interpretation>
      </emma:emma>
    </inkml:annotationXML>
    <inkml:trace contextRef="#ctx0" brushRef="#br0">-100 1377 15 0,'0'9'68'0,"0"-9"4"0,-13 7-12 0,13-7-32 0,0 0 0 0,0 0-4 16,0 7-4-16,0-7-4 0,0 0 0 0,0 0 4 0,0 0 0 16,0 0 0-16,0 0 0 0,13 0 4 0,-13 0-4 0,0 0 0 15,0-7 0-15,0 7 0 0,0-7 4 0,0 7-4 0,0-9 4 0,0 9 0 16,0-7 0-16,0 0 0 0,0-1 0 0,0 0 0 0,0 1 0 16,0-1 4-16,0-9-4 0,0 11 0 0,15-2 0 0,-15-7-4 15,0 7 4-15,0-7-16 0,0 8 16 0,13-8-4 0,-13 7 4 16,0-8-8-16,13 3 4 0,-13 3 4 0,0-4-4 0,13-2 0 15,-13 0 0-15,15 2-4 0,-15-3 4 0,0 3 0 0,13-2 0 16,-13-7 4-16,0 8 0 0,13 0 0 0,-13-8-4 0,15 0 0 0,-15 7-4 16,13-5 8-16,-13-1-8 0,13-3 0 0,2 2 0 0,-15 0-4 15,13 0-4-15,0 0 4 0,-13 0 0 0,13-7-8 0,2 7 0 16,-2 0 0-16,-13-7-4 0,13-1 4 0,2 8-4 0,-15-7 0 16,13 7 4-16,0-7-4 0,2 7 4 0,-15-9-4 0,13 2 0 15,0 7 4-15,-13-7-4 0,13-1 0 0,-13 8 0 0,15-7 0 16,-2-2 0-16,-13 2 4 0,13 0 0 0,2 7-4 0,-15-7 0 0,13-1 4 15,0 1-4-15,-13 0 0 0,15-1 0 0,-2 0 0 0,0 1 4 16,-13-1-4-16,13-1 0 0,2 11 4 0,-2-11-4 0,-13 2 4 16,13 7-4-16,2 0 0 0,-2-7 0 0,-13 7 0 0,13 0 0 15,-13 0 0-15,15 1 0 0,-15-1 0 0,13 0 0 0,-13 6 0 0,0-5 0 16,13-1 0-16,-13 9 0 0,0-9 0 0,0 7 0 0,13-7 0 16,-13 0 0-16,0 1 4 0,15 6-4 0,-15-7 0 0,13 0 0 15,-13 7 0-15,0-5 0 0,13-3 0 0,-13 9 0 0,15-8 0 16,-15 8 0-16,13-8 0 0,-13 7 0 0,0-7 0 0,13 9 0 15,-13-2 0-15,15-7 0 0,-15 6 0 0,13 4 0 0,-13-11 0 0,0 9 4 16,13 0-4-16,-13 0 0 0,13-8 4 0,-13 8-4 0,0-8 0 16,15 7 0-16,-15-7 0 0,13 9 0 0,-13-9 0 0,13 0 0 15,-13 0 0-15,15 7 0 0,-15-7 0 0,13 0 4 0,-13 0-8 16,13 1 8-16,-13-1-4 0,15 0-4 0,-2 0 4 0,-1 0 0 16,-12 0 0-16,13-1 0 0,3 2 0 0,-4-1 0 0,-12 8 0 15,13-8 4-15,3 0-4 0,-16 0 0 0,12 9 0 0,-12-9 0 0,13 7 0 16,-13-7 0-16,15 8-4 0,-15-8 4 0,13 8 0 15,-13-8-20-15,0 8 24 0,13-8 0 0,-13 0-4 0,15 7 0 0,-15-7 4 16,13 0-4-16,-13 0 0 0,13 0 4 0,-13 1-8 0,13-1 4 16,2-8 0-16,-2 9 0 0,-13-1 0 0,13-9 0 0,2 9 0 15,-2 2 4-15,0-11-4 0,-13 11 0 0,15-3 4 0,-2 1-4 0,0 0 0 16,-13 0 0-16,13 0 0 0,-13 7 0 0,15-5 0 0,-15 5 0 16,0 0 0-16,0 3 0 0,0-4 0 0,13 1 4 0,-13 1-4 15,0 0 0-15,0 7 0 0,0-9 0 0,0 4 4 0,0-3 0 16,0 2-4-16,0-2-4 0,0-7 0 0,0 7 4 0,0 3 4 15,13-11-8-15,-13 8 4 0,0-7 0 0,15 1 0 0,-15 6 0 0,13-7 4 16,-13 0-8-16,13 9 8 0,-13-2-4 0,15-8 0 0,-15 9 0 16,13 1 0-16,-13-2 0 0,13 1 0 0,-13 1 0 0,0 5 0 15,0-6 0-15,0 7-4 0,0-7 0 0,0 7 4 0,0-7 0 16,0 7 0-16,0-7 0 0,0 7 4 0,0-8-4 0,0 2 4 16,0 7-8-16,0-9 0 0,0 0 4 0,13 2-4 0,-13-1 4 0,0-1 0 15,0 1 0-15,15-1 0 0,-15 1 0 0,0 0 0 0,13 7 0 16,-13-7 0-16,0 1-4 0,0-3 4 0,13 10 0 15,-13-9 0-15,0 9 0 0,0-9 0 0,0 9 0 0,0 0 0 0,0-1 0 16,0 0 0-16,0 1 0 0,0-2 0 0,0-7 0 0,0 16 0 16,0-6 0-16,0-9 0 0,0 7 0 0,0 8 4 0,0-8-4 15,0 1-4-15,0-1 4 0,0 0 0 0,0 0 0 0,0 8 0 0,0-6 0 16,0 6 0-16,0-8 0 0,0 8 0 0,0-9 0 0,0 9 0 16,0 0 0-16,0-7 4 0,0 7-8 0,0 0 4 0,0 0 0 15,0 0 0-15,0-7 0 0,0 7 0 0,0 0 0 0,0 0 0 16,0 0 0-16,0-9 0 0,0 9 0 0,0 0 0 0,0 0 0 15,0-7 0-15,0 7 0 0,0 0 0 0,0 0 0 0,0 0 0 0,0-7 0 16,0 7 0-16,0 0 0 0,0 0-12 0,0 0 16 0,0 0 0 16,0 0 0-16,0 0 0 0,0 0-4 0,0 0-4 0,0 0 4 15,0 0 0-15,0 0 0 0,0 0 0 0,0 0-4 0,0 0 0 0,0 0 0 16,0 0-16-16,0 0-8 0,0 0-16 0,0 0-8 16,0 0-16-16,0 7-8 0,-13-7-16 0,13 0-16 0,0 7-32 0,-13-7-56 15,13 9 4-15,-15-9 36 0,15 7 28 0,-13-7 24 0</inkml:trace>
    <inkml:trace contextRef="#ctx0" brushRef="#br0" timeOffset="2980.6801">1531-3624 3 0,'0'-8'88'0,"0"8"0"0,0 8-16 15,0-8-24-15,0 0 4 0,0 0-4 0,0 0 0 0,0 0 4 16,0 0-8-16,0 0 4 0,0 0-4 0,0 0 4 0,0 8 0 15,0-8-20-15,0 0 12 0,0 7 4 0,0-7 4 0,0 8-8 0,0-8-4 16,0 8 0-16,15-8 4 0,-15 7-4 0,0 1 0 0,13 0 0 16,-13-2 0-16,13-6-4 0,-13 8 4 0,15 1-4 0,-15-2 0 15,13 0-4-15,0 9 0 0,0-9-4 0,-13 2-4 0,15 5 4 16,-2-7-8-16,0 9 0 0,2 0 4 0,-2-2-4 0,0-5 0 0,2 14 0 16,-2-16 0-16,0 16-4 0,0-8 0 0,15-7-4 0,-15 7 8 15,2 0 0-15,-2 0-4 0,0 1-4 0,15-1 0 0,-15 0 4 16,15 2-4-16,-15 5 4 0,0-8-4 0,15 2 8 0,-15-1-4 15,15 0-4-15,-16 8 4 0,17-7 0 0,-4-2 0 0,-9 9-4 16,9 0-4-16,3-6 4 0,-15 5 0 0,15 0-4 0,-2-7 0 0,-11 8 0 16,11 0 0-16,2-8 0 0,0 8 0 0,-2 0 4 0,-13-7-8 15,15 7 0-15,0 0 0 0,-15-9 4 0,15 9 0 0,-2 0-4 16,-13-7 8-16,15 7-4 0,0-1 0 0,-15-7-4 0,15 7 4 16,-15 2 0-16,13-1 0 0,2 0 0 0,-15 0-4 0,15 0 8 15,-15-8-4-15,15 8 0 0,-15 7 4 0,15-7 0 0,-15 0-4 16,15 0 0-16,-15-1 0 0,15 2 4 0,-15-1 0 0,15 0-4 0,-15-1 4 15,0 1-4-15,0-8 4 0,15 8-4 0,-15 0-4 0,2-1 4 16,11-6 0-16,-11 8 0 0,-2-2 4 0,0-6-4 0,15-2-4 16,-15 8 4-16,0-5-4 0,2 6 0 0,11-9 0 0,-11 2 4 15,-2-2-4-15,0 2 4 0,0 8 0 0,2-18 0 0,11 17 0 0,-11-7 0 16,-2-9-4-16,-1 15 4 0,4-13 0 0,9 6 0 0,-12 1 4 16,3-1-4-16,-4 0 0 0,16 0 0 0,-15 1 0 0,0-1 0 15,2 0 0-15,11 8-4 0,-13-16 0 0,2 16 0 0,-2-8 0 16,15 2 0-16,-15-3 0 0,0 2 0 0,2-2 0 0,-2 2 0 15,13 0 0-15,-11-2 0 0,-2 9 0 0,0-7 0 0,2-1 0 16,11 0 0-16,-11 0 0 0,-2 0 0 0,0 1 0 0,0 0 0 0,2 6 0 16,-2-8 0-16,0 2 0 0,2 0 0 0,-2-1 0 15,0 0 0-15,2 1 0 0,-2 7 0 0,0-9 0 0,2 2 0 0,-2-2 0 16,0 9 0-16,0-7 0 0,2-1 0 0,-15 0 0 0,13 7 0 16,0-5 0-16,2-2 0 0,-2 8 0 0,0-8 0 0,-13 0 0 15,15 8 0-15,-2-7 0 0,0-1 0 0,-13 7 0 0,13-6 0 0,2-1 0 16,-2 0 0-16,-13 8 0 0,13-7 0 0,2-2 0 0,-2 9 0 15,0-7 0-15,-13-3 0 0,15 11 0 0,-2-8 0 0,0 0 0 16,0-2 0-16,2 3 0 0,-2-3 0 0,-13 10 0 0,13-10 0 16,2 1 0-16,-2 1 0 0,0-1 0 0,2 1 0 0,-2-1 0 15,0-1 0-15,0 2 0 0,2 0 0 0,-15-3 0 0,13 4 0 0,0-1 0 16,2-2 0-16,-2 2 0 0,0-2 0 0,2 2 0 0,-2 0 0 16,0-1 0-16,-13 7 0 0,13-6 0 0,2-1 0 0,-2 0 0 15,0 0 0-15,2 0 0 0,-2 1 0 0,-1 7 0 0,4-8 0 16,-3 0 0-16,-1 0 0 0,1 8 0 0,3-7 0 0,-16-2 0 15,12 9 0-15,1-8 0 0,2 2 0 0,-2 6 0 0,0-2 0 0,2-5 0 16,-2 7 0-16,0-10 0 0,0 12 0 0,2-10 0 0,-2 8 0 16,0-7 0-16,-13 6 0 0,15 2 0 0,-2-9 0 0,0 6 0 15,2 4 0-15,-2-12 0 0,0 4 0 0,-13 6 0 0,15-9 0 0,-2 9 0 16,0-7 0-16,0 0 0 0,-13-1 0 0,15 7 0 16,-2-7 0-16,0 0 0 0,-13 1 0 0,15-1 0 0,-2 0 0 0,-13 1 0 15,13-1 0-15,2-7 0 0,-15 7 0 0,13 0 0 16,0 0 0-16,-13-7 0 0,13 7 0 0,2 1 0 0,-15-9 0 0,13 9 0 15,-13-9 0-15,13 9 0 0,-13-8 0 0,15-2 0 0,-15 10 0 16,13-9 0-16,-13 9 0 0,0-9 0 0,13 0 0 0,-13 2 0 16,0 5 0-16,15-5 0 0,-15-2 0 0,0 0 0 0,0 2 0 0,0-2 0 15,0 0 0-15,0 1 0 0,0 0 0 0,0-1 0 0,13 1 0 16,-13 0 0-16,0-1 0 0,0-7 0 0,0 8 0 0,0-8 0 16,0 8 0-16,0 0 0 0,13-8 0 0,-13 6 0 0,0-6 0 15,0 8 0-15,0-8 0 0,0 8 0 0,0-8 0 0,0 7 0 16,0 1 0-16,13-8 0 0,-13 8 0 0,0-1 0 0,0-7 0 15,0 8 0-15,0 0 0 0,0-8 0 0,15 6 0 0,-15-6 0 0,0 9 0 16,0-2 0-16,0-7 0 0,0 8 0 0,0-8 0 0,0 0 0 16,0 0 0-16,0 0 0 0,0 0 0 0,0 8 0 0,0-8 0 15,0 0 0-15,0 0 0 0,13 0 0 0,-13 0 0 0,0 0 0 16,0 0 0-16,0 0 0 0,0-8 0 0,-13 16 0 0,13-8 0 16,0 0 0-16,0 0 0 0,0 0 0 0,0 0 0 0,0 0 0 0,0 0 0 15,13 0 0-15,-13 0 0 0,0 0 0 0,0 8 0 0,0-8 0 16,0 0 0-16,0 0 0 0,0 0 0 0,0 0 0 0,0 0 0 15,0 0 0-15,0 0 0 0,0 0 0 0,0 0 0 0,0 0 0 0,0 0 0 16,0 0 0-16,0 0 0 0,0 0 0 0,0 0 0 16,0 0 0-16,0 0 0 0,0 0 0 0,0 0 0 0,0 0 0 0,0 0 0 15,0 0 0-15,0 0 0 0,0 0 0 0,0 0 0 0,0 0 0 16,0 0 0-16,0 0 0 0,0 0 0 0,0 0 0 0,0 7 0 16,0-7 0-16,0 0 0 0,0 0 0 0,0 0 0 0,0 0 0 0,0 0 0 15,-13 8 0-15,13-8 0 0,0 0 0 0,0 0 0 16,0 0 0-16,0 0 0 0,0 7 0 0,0-7 0 0,0 8 0 15,0-8 0-15,-15 8 0 0,15-8 0 0,0 7 0 0,0-7 0 0,0 7 0 16,0-7 0-16,-13 9 0 0,13-9 0 0,0 7 0 0,0-7 0 16,0 6 0-16,-13-6 0 0,13 0 0 0,0 11 0 0,0-11 0 15,-13 0 0-15,13 0 0 0,0 0 0 0,-15 0 0 0,15 0 0 16,0 0 0-16,-13 0 0 0,13 0 0 0,0 0 0 0,-13 0 0 16,13 0 0-16,-15 0 0 0,15 0 0 0,-13 0 0 0,13 6 0 0,-13-6 0 15,13 0 0-15,0 7 0 0,-15-7 0 0,15 0 0 16,-13 9 0-16,13-9 0 0,0 7 0 0,-13-7 0 0,13 7 0 0,-13 0 0 15,13 2 0-15,0-9 0 0,-15 7 0 0,15-7 0 0,0 0 0 16,-13 7 0-16,13-7 0 0,0 0 0 0,0 8 0 0,0-8 0 16,0 0 0-16,0 0 0 0,-13 0 0 0,13 0 0 0,0 0 0 0,0 0 0 15,0 0 0-15,0 0 0 0,0 0 0 0,0 0 0 0,0 0 0 16,0 0 0-16,0 0 0 0,0 0 0 0,0 0 0 0,0 0 0 16,0 0 0-16,0 0 0 0,0 0 0 0,0 0 0 0,0 0 0 15,0 0 0-15,0 0 0 0,0 0 0 0,0 0 0 0,0 0 0 0,0 0 0 16,0 0 0-16,0 0 0 0,0 0 0 0,0 0 0 0,0 0 0 15,0 0 0-15,0 0 0 0,0 0 0 0,0 0 0 0,0 0 0 16,0 0 0-16,0 0 0 0,0 0 0 0,0 0 0 0,0 0 0 16,0 0 0-16,0 0 0 0,0 0 0 0,0 0 0 0,0 0 0 15,0 0 0-15,0 0 0 0,0 0-48 0,0 0-68 0,0 0-32 16,0-8-44-16,0 8-56 0,0-7-72 0,-15 7 52 0,15-7 52 16,0-2 40-16,-13 2 36 0,13 0 24 0</inkml:trace>
    <inkml:trace contextRef="#ctx0" brushRef="#br0" timeOffset="-8792.2021">-195 1370 67 0,'0'0'84'0,"0"0"-4"0,0 0-8 0,0 7-20 0,0-7 0 16,0 0 0-16,0 0 0 0,0 0-8 0,0 0 0 0,0 0 0 0,0 0-8 15,0 0 4-15,0 0 0 0,0 0-4 0,0 0 4 0,0 0-8 16,0 0 0-16,0 0 0 0,0 0 8 0,0 0-8 0,0 0 4 15,0 0-8-15,0 0 0 0,0 0 0 0,0 0 4 0,0 0-4 16,0 0 4-16,0 0-4 0,0 0 4 0,0 0-4 0,0 0 0 16,0 0-4-16,0 0 0 0,0 0 4 0,0 0 0 0,0 0-4 0,0 0 4 15,0 0-4-15,0 0 0 0,0 0 4 0,0 0-4 0,0 0 4 16,0 0 0-16,0 0 4 0,0 0-4 0,0 0-4 0,0 0-4 16,0 0 8-16,0 0-8 0,0 0 0 0,0 9 0 0,0-18 8 15,0 9-8-15,0 0 8 0,0 0-8 0,0 0 0 0,0 0 0 16,0 0 0-16,0 0 4 0,0 0 0 0,0 0-16 0,13 9-8 15,-13-9 0-15,0 0 0 0,0 0 0 0,15 0 0 0,-15 0 0 0,13 0 0 16,-13 0 0-16,0 0 0 0,13 0 0 0,2 0 0 0,-15 0 0 16,13 0 0-16,-13-9 0 0,0 9 0 0,13 0 0 0,-13 0 0 15,15 0 0-15,-2 0 0 0,-13 0 0 0,13-7 0 0,-13 7 0 0,13 0 0 16,2 0 0-16,-15 0 0 0,13 0 0 0,-13 0 0 16,13-7 0-16,2 14 0 0,-2-14 0 0,-13 7 0 0,13 0 0 0,2-8 0 15,-2 8 0-15,0 0 0 0,-13 0 0 0,13-8 0 0,2 8 0 16,-2 0 0-16,0-7 0 0,2 7 0 0,-15 0 0 0,13 0 0 15,0 0 0-15,2 0 0 0,-2 0 0 0,0 0 0 0,0 0 0 16,2 0 0-16,-2 0 0 0,-13 0 0 0,28 0 0 0,-15 0 0 16,-13 0 0-16,28 0 0 0,-15 0 0 0,0 0 0 0,0 0 0 0,2 0 0 15,-2 0 0-15,0 0 0 0,15 0 0 0,-15 0 0 0,2 0 0 16,-2 0 0-16,13 0 0 0,-11 0 0 0,-2 0 0 0,15 0 0 16,-15 0 0-16,0 0 0 0,15 0 0 0,-15 0 0 0,0 0 0 15,15 0 0-15,-15 0 0 0,2 0 0 0,11 0 0 0,-11 0 0 16,10 0 0-16,-12 0 0 0,3 0 0 0,9 0 0 0,-9 0 0 0,-4 0 0 15,16 0 0-15,-15 0 0 0,0 0 0 0,15 0 0 0,-15 0 0 16,0 0 0-16,15 0 0 0,-15 0 0 0,2 0 0 0,-2 0 0 16,0 0 0-16,15 0 0 0,-15 0 0 0,0 0 0 0,2 0 0 0,-2 0 0 15,15 0 0-15,-15 0 0 0,0 0 0 0,2 0 0 16,-2 0 0-16,0 0 0 0,0 0 0 0,15 0 0 0,-15 0 0 0,2 0 0 16,-2 0 0-16,0 0 0 0,2 0 0 0,-2 0 0 0,0 0 0 15,15 0 0-15,-15 0 0 0,0 0 0 0,2 0 0 0,-2 0 0 16,0 0 0-16,2 0 0 0,11 0 0 0,-13 0 0 0,2 0 0 15,-2 0 0-15,0 0 0 0,15 0 0 0,-15 0 0 0,2-8 0 0,11 8 0 16,-13 0 0-16,2-8 0 0,11 8 0 0,-11-9 0 16,-2 9 0-16,15 0 0 0,-15-6 0 0,13 6 0 0,-11-8 0 0,11 8 0 15,-11-8 0-15,11 8 0 0,2 0 0 0,-15 0 0 0,15 0 0 16,-2 0 0-16,2 0 0 0,-15 0 0 0,15 0 0 0,0 0 0 16,-3 0 0-16,4 0 0 0,-4 0 0 0,3 0 0 0,0 0 0 15,11 0 0-15,-11 0 0 0,0 0 0 0,-2 0 0 0,2 0 0 16,-2 0 0-16,2 0 0 0,13 0 0 0,-13 0 0 0,-2-7 0 0,2 7 0 15,-2 0 0-15,2 0 0 0,0-8 0 0,-2 8 0 0,2-8 0 16,-2 8 0-16,15-7 0 0,-13 7 0 0,-2 0 0 0,2-7 0 16,0 7 0-16,-2-9 0 0,2 9 0 0,0-6 0 0,-2 6 0 15,2 0 0-15,-2 0 0 0,2 0 0 0,0-8 0 0,-2 8 0 16,-13 0 0-16,15-9 0 0,0 9 0 0,-2 0 0 0,2-7 0 0,-2 7 0 16,2 0 0-16,-15-7 0 0,15 7 0 0,0 0 0 0,-3-6 0 15,-12-4 0-15,15 10 0 0,0-7 0 0,-2 7 0 0,2 0 0 16,-2-7 0-16,2-2 0 0,0 9 0 0,-15 0 0 0,15-7 0 0,-2 7 0 15,2 0 0-15,-2 0 0 0,2-7 0 0,0 7 0 16,-15 0 0-16,13 0 0 0,2 0 0 0,0 0 0 0,-15 0 0 0,15 0 0 16,-2 0 0-16,-11 0 0 0,11 0 0 0,2 0 0 0,-15 0 0 15,15 0 0-15,-15 0 0 0,15 0 0 0,-15 0 0 0,13 0 0 16,-11 0 0-16,11 0 0 0,-11 0 0 0,11 0 0 0,-11-9 0 0,11 9 0 16,-13 0 0-16,15-7 0 0,-15 7 0 0,15 0 0 0,-15 0 0 15,15-7 0-15,-15 7 0 0,0 0 0 0,2-9 0 16,11 9 0-16,-11 0 0 0,-2 0 0 0,15 0 0 0,-15-8 0 0,0 8 0 15,15 0 0-15,-15 0 0 0,0 0 0 0,2 0 0 0,-2 0 0 16,15 0 0-16,-15 0 0 0,-1 0 0 0,1 0 0 0,3 0 0 16,-4 0 0-16,1 0 0 0,2 0 0 0,11 0 0 0,-11 0 0 0,-2 0 0 15,0 0 0-15,0-7 0 0,2 7 0 0,-2 0 0 16,0 0 0-16,2-7 0 0,-15 7 0 0,13 0 0 0,0-8 0 0,2 8 0 16,-2 0 0-16,-13 0 0 0,13-8 0 0,-13 8 0 0,15 0 0 15,-15 0 0-15,0 0 0 0,0 0 0 0,13 0 0 0,-13 0 0 16,0 0 0-16,0 0 0 0,0 0 0 0,0 0 0 0,0 0 0 15,0 0 0-15,0 0 0 0,0 0 0 0,0 0 0 0,0 0 0 0,0 0 0 16,0 0 0-16,0 0 0 0,0 0 0 0,0 0 0 0,0 0 0 16,0 0 0-16,0 0 0 0,0 0 0 0,0 0 0 0,0 0 0 15,0 0 0-15,0 0 0 0,0 0 0 0,0 0 0 0,0 0 0 16,0 0 0-16,0 0 0 0,0 0 0 0,0 0 0 0,0 0 0 0,13 0 0 16,-13 0 0-16,0 0 0 0,0 0 0 0,0 0 0 0,0 0 0 15,0 0 0-15,0 0 0 0,0 0 0 0,0 0 0 0,0 0 0 16,0 0 0-16,0 0 0 0,0 0 0 0,0 0 0 0,0 0 0 15,0 0 0-15,0 0 0 0,0 0 0 0,0 0 0 0,0 0 0 16,0 0 0-16,0 0 0 0,0 0 0 0,0 0 0 0,0 0 0 0,0 0 0 16,0 0-12-16,-13 0-152 0,13 0-52 0,-13 0-72 15,-2 0-52-15,2 0 64 0,0 0 48 0,-2 0 48 0,-11 0 32 0,11 0 24 16</inkml:trace>
    <inkml:trace contextRef="#ctx0" brushRef="#br1" timeOffset="129586.008">1623-3510 43 0,'0'5'76'0,"10"0"-8"0,-10-1-12 0,8 1-28 16,-8 0 4-16,0-5-8 0,8 4-4 0,-8 3 4 0,10-4 0 16,-2 2 0-16,-8-5 4 0,8 5-4 0,-8 0-16 0,8-1 16 15,2 1 4-15,-2 0-4 0,0 0 0 0,1-1 0 0,-1 1-4 0,0 0 4 16,2 5 0-16,6 0-8 0,-8-6 0 0,2 6 4 0,-2-6 0 16,0 6-4-16,1 0 0 0,0-1 4 0,8 1-4 0,-9 5 0 15,0-6 0-15,1 5 4 0,8-4 0 0,-9 5-4 0,2-6 0 0,-2 5 0 16,0 1 0-16,10-2 0 0,-10 3-4 0,0-2 0 15,9 1 4-15,-9-1-4 0,2 0 0 0,-2 0 0 0,10 1-4 16,-10-1 0-16,8 1 4 0,-7-1-4 0,8 0 0 0,-8 0 4 0,7 1-4 16,-6 0-4-16,6-1 0 0,-8 0-4 0,10 0 4 0,-10 1 0 15,10 0 0-15,-10-1-4 0,9 0 0 0,1 1 0 0,-10-1 0 16,8 1 0-16,-6-1 4 0,6 0-4 0,1 0 4 0,-8 1 0 0,8-1 0 16,-9 1-4-16,10 0 0 0,-2-1 0 0,2 0 0 15,-10 1 0-15,9-1 4 0,0 0 0 0,-8 0-4 0,7-4 0 0,2 5-4 16,-10-6 4-16,10 5 0 0,-2-4 4 0,1 4-4 0,-8-4 4 15,8 4-4-15,1-4 0 0,-10 0 0 0,8 4 0 0,-6-5 0 16,6 1 0-16,-7 6 0 0,8-8 0 0,-8 2 0 0,7-1 0 16,-8 5 0-16,2-4 0 0,6 0 0 0,-6 5 0 0,-2-6-4 15,9 1 4-15,-9 4 0 0,1-5 4 0,-1 6-8 0,9-5 0 0,-9 4 8 16,2-5-8-16,-2 6 4 0,10-5 0 0,-10 4 4 0,0-5-8 16,1 6 4-16,7-2 4 0,-7-2 0 0,0 3-8 0,7 0 4 15,-6-4 4-15,-2 5-8 0,9-6 4 0,-8 5 0 0,-1-4 0 16,0 4 0-16,9-4-4 0,-8 4 4 0,0-4 0 0,-1 0 0 15,0 4 0-15,10-5 0 0,-10 1 0 0,0-1 0 0,2 1 8 0,-2 0-8 16,0-1 4-16,1 1-8 0,-1-1 8 0,0 1-4 0,2 0-4 16,-2 0 4-16,8-1 0 0,-16 5 8 0,18-4-8 0,-10 4-4 15,1-4 0-15,0-1 4 0,-1 6 0 0,1-1 0 0,-1-4 0 0,0 5 4 16,1-1 4-16,8 0-4 0,-9 0-4 0,2-3-4 16,-2 3 8-16,0 0-4 0,1-5 0 0,8 6 0 0,-9-1-4 0,1 1 0 15,-1-6 4-15,10 6 8 0,-10-1-8 0,0-5 4 16,10 6-4-16,-10-5 0 0,0 4-4 0,10 1 8 0,-10-6-4 0,1 5 0 15,7-4 4-15,-6 5 0 0,6-2 0 0,-8-3 0 0,10 5-8 16,-10-1 0-16,10 0 4 0,-10 1 0 0,1-5 4 0,7 4-8 16,-6 0 4-16,6 1 0 0,-8-1 0 0,10 5 0 0,-10-4 0 0,1-1 4 15,8 1-4-15,-8-1 4 0,-1 0-4 0,8 1 4 0,-6 4-4 16,-2-5 0-16,10 1 4 0,-10 4-4 0,0-5 0 0,1 1 8 16,8-2-4-16,-9 7 0 0,1-5 0 0,-1-1 4 0,0 0-8 15,2 0 8-15,6 1 0 0,-6 4-4 0,-2-5 0 0,0 1 4 16,0-1-4-16,10 1 0 0,-10-1 4 0,1 0-4 0,-1 1 0 15,0 0 4-15,2-1-4 0,6 0 0 0,-8 6 0 0,2-6-4 0,-2 0 4 16,9 0-16-16,-9 1 20 0,1 0 0 0,0-2 0 0,-1 2-4 16,8-1 0-16,-6 1 0 0,-2-1 0 0,0 1 0 0,2-2 0 15,-2 2 4-15,0-1 4 0,1 1 0 0,-1-1-4 0,1 0 0 0,-1 1 0 16,1 0-4-16,7-1 4 0,-6 1-4 0,-2-1 0 16,0 0 0-16,2 0 0 0,-2 1 0 0,0-1 0 0,1 1-4 0,-1-1 4 15,0 1-4-15,1-1 0 0,0 0 4 0,7 1-4 0,-6-1 4 16,-2 0 0-16,0 6 0 0,1-6 0 0,0 0 0 0,7 0 0 15,-7 0 0-15,-1 1-4 0,1 0 4 0,8-1 0 0,-9 1-4 0,2-1 0 16,-2 5 4-16,8-4 0 0,-6-1-4 0,-2 1 4 0,9-1-4 16,-9 5 0-16,0-4 4 0,2-1-4 0,6 0 0 0,-8 0 0 15,2 6 0-15,-2-6 4 0,9 1 0 0,-8-1-4 0,-1 0 0 16,1 1 0-16,-1-6 0 0,0 6 0 0,10-1 0 0,-10-1 0 16,0 3 4-16,2-2 0 0,-2 0 0 0,0-4-4 0,1 5-12 15,0-1 20-15,-1 0 0 0,0 0-4 0,1 0 0 0,-1-3 0 16,1 3-4-16,0 1 0 0,-1 0 0 0,0-2 4 0,2 1-4 0,-2-4 0 15,0 5 4-15,0-1-4 0,2 1 4 0,-2-6-4 0,0 5 0 16,1 1 0-16,-9-5 0 0,8 4 4 0,0-5-8 0,2 6 4 16,-2-6 0-16,-8 1 0 0,8 4 0 0,2-4 0 0,-2 0 4 0,-8-1-4 15,8 5 0-15,0-4 0 0,1-1 0 0,-9 1 0 0,9 0 0 16,-1 4 0-16,-8-4 0 0,9-1 4 0,-9 1-4 0,8 0 4 16,0 4-4-16,-8-5 0 0,10 1 0 0,-10-1-4 0,8 1 4 15,0 5 0-15,-8-6 0 0,8 1 0 0,-8 0 0 0,10-1 0 16,-10 1 0-16,8-6 0 0,0 6 0 0,-8-1 0 0,9 1 0 0,-9-5 0 15,9 5 0-15,-9-6 0 0,8 6-4 0,1-5 4 0,-9 5 4 16,8-6-4-16,-8 6 0 0,0-5 0 0,8-1-4 16,-8 6 8-16,8-6-4 0,-8 1 0 0,10 1 0 0,-10-2 0 0,0 6 0 15,8-5 0-15,-8-1 0 0,0 1 0 0,8 0 0 0,-8 0-4 16,10-1 4-16,-10 1 0 0,0 0 0 0,8 0 0 0,-8 0 0 16,0 0 4-16,0-5-4 0,0 4 0 0,8 1 0 0,-8-5 0 15,0 5 0-15,0 0 0 0,0-5 0 0,0 0 0 0,0 5 0 16,0-5 0-16,0 0 0 0,0 0 0 0,0 4 4 0,9-4-4 0,-9 0-4 15,0 0 4-15,0 0 0 0,0 5 0 0,0-5 0 0,0 0 0 16,8 0 0-16,-8 0 0 0,0 5 0 0,0-5 0 0,0 5 0 16,0-5 0-16,0 4 0 0,0-4 0 0,0 0 0 0,0 5-4 0,0-5 4 15,9 0 0-15,-9 0 4 0,0 5-8 0,0-5 8 16,0 0-4-16,8 5 0 0,-8-5 0 0,0 0 4 0,0 0-4 0,0 4 0 16,0-4 0-16,9 0 0 0,-9 0 0 0,0 6 0 0,0-6 0 15,0 0 0-15,0 0 4 0,0 0 0 0,0 0 0 0,0 0-4 16,0 0 0-16,0 4 0 0,0-4 0 0,0-4 4 0,0 4-4 15,0 0 4-15,0 0 0 0,0 0 0 0,0 0-4 0,0 0 0 0,0 0-4 16,0 0 4-16,0 0 0 0,0 0-4 0,0 0 0 0,0 0-12 16,0 0-8-16,0 0-16 0,0 0-20 0,0 0-24 0,0 0-32 15,0 0-40-15,-9 0-96 0,9 0 16 0,-8 0 52 0,-1 0 28 16,9 0 24-16,-8 0 28 0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3:03.9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5FC2C1A-4090-49ED-AB4C-4DD7274E5BCB}" emma:medium="tactile" emma:mode="ink">
          <msink:context xmlns:msink="http://schemas.microsoft.com/ink/2010/main" type="writingRegion" rotatedBoundingBox="4578,1331 5670,5410 5193,5537 4101,1458">
            <msink:destinationLink direction="with" ref="{B7086B4D-84C5-4DC8-9A7C-D8E206B81185}"/>
          </msink:context>
        </emma:interpretation>
      </emma:emma>
    </inkml:annotationXML>
    <inkml:traceGroup>
      <inkml:annotationXML>
        <emma:emma xmlns:emma="http://www.w3.org/2003/04/emma" version="1.0">
          <emma:interpretation id="{B4F9B00F-4E14-4E79-9F35-8817A2C2CB0A}" emma:medium="tactile" emma:mode="ink">
            <msink:context xmlns:msink="http://schemas.microsoft.com/ink/2010/main" type="paragraph" rotatedBoundingBox="4578,1331 5670,5410 5193,5537 4101,1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34EC96-2EC7-4E93-B927-4EB60F7D07D5}" emma:medium="tactile" emma:mode="ink">
              <msink:context xmlns:msink="http://schemas.microsoft.com/ink/2010/main" type="line" rotatedBoundingBox="4578,1331 5670,5410 5193,5537 4101,1458"/>
            </emma:interpretation>
          </emma:emma>
        </inkml:annotationXML>
        <inkml:traceGroup>
          <inkml:annotationXML>
            <emma:emma xmlns:emma="http://www.w3.org/2003/04/emma" version="1.0">
              <emma:interpretation id="{800925AF-B0A6-4774-807B-B678B2FD3F17}" emma:medium="tactile" emma:mode="ink">
                <msink:context xmlns:msink="http://schemas.microsoft.com/ink/2010/main" type="inkWord" rotatedBoundingBox="4578,1331 5670,5410 5193,5537 4101,1458"/>
              </emma:interpretation>
            </emma:emma>
          </inkml:annotationXML>
          <inkml:trace contextRef="#ctx0" brushRef="#br0">81 84 7 0,'0'0'100'16,"0"-7"-12"-16,0 7-4 0,0-9-24 0,0 9 0 0,0 0 0 16,0-8-4-16,0 8-4 0,0-6 0 0,0 6-4 0,0-8-4 0,0 8 4 15,0 0-12-15,0-8 0 0,0 8-4 0,0 0 0 0,0 0-8 16,0-7 0-16,0 7-4 0,0 0 0 0,0 0-4 0,0 0 0 16,0 0 0-16,0 0 0 0,0 0-8 0,13 0 0 0,-13 0 4 0,0 0-4 15,0 0 0-15,0 0-4 0,13 7 0 0,-13-7 0 16,0 8-4-16,0 0 0 0,0-2 4 0,15 2 0 0,-30 1-4 0,15-2 4 15,0 9 0-15,0-9 4 0,-13 9 8 0,13-9-4 0,0 8 4 16,-13-7 4-16,13 7 0 0,-13-7-12 0,-2 1 20 0,15-3-4 16,-13-6-4-16,13 8 0 0,-13-8-4 0,13 0 0 0,-15 0-4 0,15-8 0 15,0 8-8-15,-13-6 0 0,13-3 4 0,0-7-4 16,0 9 0-16,0-9 4 0,0 2-8 0,0-2 4 0,0 9 0 0,0-9-4 16,13 0 0-16,-13 2 4 0,0 6 0 0,0-7-4 0,15 7 4 15,-15 0 0-15,0 1-4 0,0 7 8 0,13-8 0 0,-13 8 0 16,13 0-4-16,-13 0 4 0,15 8-4 0,-15-1 4 0,0 1-4 15,13 0 0-15,-13-1 0 0,13 1 0 0,-13 6 0 0,0 3 0 0,13-10 0 16,-13 9 4-16,0-9-4 0,0 9 8 0,0-2 4 0,0 2 0 16,0-1 4-16,0-7 0 0,0 1-4 0,-13 5 4 0,13-7-4 15,0 1 0-15,-13-8-4 0,13 8 4 0,-13-8-4 0,13 0 0 16,-15 0-4-16,15 0 4 0,-13-8-8 0,0 0 4 0,13 1-4 16,0-1 0-16,-15 2 0 0,15-11-4 0,0 2 0 0,0-1 0 15,0 2 4-15,0-2-4 0,0 9-20 0,0-9 24 0,0 0 0 16,0 2-4-16,0 6 4 0,0 0-4 0,0 1 0 0,0-1 4 0,0 0 0 15,0 8-4-15,0 0 0 0,0-7 4 0,0 7-4 0,0 0 0 16,0 7 0-16,0-7 0 0,0 8 4 0,0 0 0 0,0-1-8 16,0-7-4-16,0 8-20 0,0 0-20 0,0-2-24 0,0 2-24 0,0 8-32 15,0-9-36-15,0 9-56 0,0-9-48 0,0 9 44 16,0-1 44-16,0-7 36 0,0 7 28 0</inkml:trace>
          <inkml:trace contextRef="#ctx0" brushRef="#br1" timeOffset="50411.3464">180 138 3 0,'0'0'80'16,"0"0"-8"-16,0 0-8 0,0 0-28 0,0 0-4 0,0 0-4 16,0 0-8-16,0 0 0 0,0 0-4 0,0 0 0 0,0 0 4 15,0 0-4-15,0 0 4 0,0 0 0 0,0 0 4 0,0 0 4 0,0 0 4 16,0 0 0-16,0 0 0 0,0 0 0 0,0 0-16 15,0 0 28-15,0 0-8 0,10 4 0 0,-10-4 4 0,0 7 0 0,0-7-8 16,8 3 0-16,-8 2 0 0,0 0-4 0,8 0-4 0,-8-1 4 16,0 6-4-16,9-5 0 0,-9 4-8 0,9 1 0 0,-9 0 4 15,0-1 0-15,0 1-4 0,0 4 0 0,8-9 0 0,-8 5 0 0,0-1 0 16,8 1 0-16,-8 0 0 0,0-1 0 0,9 1 0 0,-9-1 0 16,8 1-4-16,-8 0 0 0,0-1 0 0,9 1 0 0,-9-1 0 15,9 1-4-15,-9 0 0 0,8-1 0 0,-8 1 0 0,0 0 0 0,8 3-4 16,-8-3 8-16,0 0-8 0,10 4 0 0,-10-4 0 15,8-1 0-15,-8 6 4 0,0-6 0 0,8 0 0 0,-8 6 0 16,0-5-4-16,9-1 0 0,-9 1 4 0,0-1 4 0,9 1-4 0,-9-1-4 16,0 1 4-16,8 0-8 0,-8-1 8 0,0-4-4 15,8 5 0-15,-8 1 0 0,0-8 0 0,9 7 4 0,-9 0 0 0,0-6 0 16,8 6-4-16,-8-6 0 0,0 6 0 0,8-5 0 0,-8 5-4 16,0-1 4-16,0-4-4 0,10 4 4 0,-10-3-4 0,0 3 0 15,0-4 0-15,8 4 0 0,-8-4 0 0,0 5 0 0,0-6 0 16,8 2 4-16,-8 3 0 0,0-4 0 0,0 4-4 0,10-4 0 0,-10 5 4 15,0 0-4-15,0-5 0 0,8 4 0 0,-8 0 4 0,0 1-4 16,0-5 4-16,0 5-4 0,8-1 0 0,-8 1 4 16,0-1-4-16,0 1 0 0,0-6 4 0,0 6-4 0,0 0 0 0,0-1 0 15,0-4 0-15,8 5 0 0,-8-6 0 0,0 6 4 0,0 0-4 16,0-6 4-16,10 6-4 0,-10-6 0 0,0 6 0 0,0-5 4 0,8 0-4 16,-8 0 0-16,0 4 0 0,0-4 0 0,0 0 4 0,0 4-4 15,0-4 0-15,8 0 0 0,-8 4 4 0,0-2-4 0,0-4 0 16,9 7 0-16,-9-5 0 0,0 4 4 0,0-4-4 0,0 4 4 15,0 1-4-15,8-5 0 0,-8 5 4 0,0 0 0 0,0-6-4 0,0 5 4 16,0-3-4-16,8 3 4 0,-8-4-4 0,0 4 4 0,0-3 0 16,0 3 0-16,0-5 0 0,10 2-4 0,-10 3 0 0,0-4 0 15,0 0 0-15,0-1 4 0,0 2-8 0,8 3 8 0,-8-5-4 0,0 2 4 16,0 3-4-16,8-4 0 0,-8 0 0 0,0 4 0 16,0 1 4-16,8-6 0 0,-8 5 0 0,0 2 0 0,0-2 4 15,0 1-4-15,0-1 0 0,0 1 0 0,10 0 4 0,-10-1-4 0,0 2 0 16,0-3 0-16,0 2-4 0,8 0 4 0,-8-1-4 15,0 2 4-15,0-3 0 0,0-3 0 0,8 5 0 0,-8-5-4 0,0 4 0 16,0-4 0-16,0 4 4 0,9-3 0 0,-9-2 0 0,0 1-4 16,0 5 4-16,0-6-4 0,0 1 4 0,9 0-4 0,-9 0 0 15,0 5 4-15,0-6 0 0,0 1-4 0,0 5 0 0,0-6 4 0,8 6-4 16,-8-5 4-16,0 5-4 0,0-1 0 0,0 0 0 0,9-4 0 16,-9 5 4-16,0-1-4 0,0-3 0 0,0 3 0 0,8 1 4 15,-8-6-20-15,0 6 20 0,0-1 0 0,8-3 0 0,-8 3 0 16,0-5 0-16,9 6-4 0,-9 0 4 0,0-5-4 0,9 4 0 15,-9-4 4-15,0 4 0 0,0-3-4 0,0 3 0 0,8-4 4 0,-8 4-4 16,0 1 4-16,0-5-4 0,0 4 4 0,8-5 0 0,-8 7 0 16,0-7-4-16,0 6 4 0,0-5 0 0,10 5-4 0,-10-6-4 15,0 6 8-15,8-5 0 0,-8-1-4 0,0 6 4 0,0-4-4 16,0 3 4-16,8-5 0 0,-8 1-4 0,0 5 4 0,0-6-4 16,0 6 4-16,0-6-8 0,9 1 8 0,-9 5-4 0,0-5 4 15,0 5-4-15,0-6 4 0,0 1-4 0,9 5 4 0,-9-6-4 16,0 6 8-16,0-5-4 0,0 5 0 0,0-6-4 0,0 1 8 0,8 5-8 15,-8-6 0-15,0 2 4 0,0-2-4 0,0 5 4 0,0-4-4 16,0 0 4-16,0 0 0 0,0 0-4 0,8 0 0 0,-8 5 0 16,0-6 4-16,0 1 4 0,0-1-8 0,9 2 0 0,-9-2 0 15,0 1-16-15,0 0 24 0,8 0-4 0,-8-2-4 0,0 4 0 0,0-3 4 16,0 1 0-16,0-1-4 0,0 2 0 0,0-2 0 0,8-4 0 16,-8 5 4-16,0 5-4 0,0-6 4 0,10 2 0 0,-10-2-4 15,0 1 0-15,0 5 4 0,0-5 0 0,8-1 0 0,-8 6-4 16,0-6 0-16,0 1 4 0,0 5 0 0,8-5-4 0,-8 3 0 15,0 3 4-15,0-7 0 0,0 6 0 0,0-5 0 0,10 0-4 0,-10 4 4 16,0-4-4-16,0 5 4 0,0-6 0 0,8 1-4 0,-8 6 0 16,0-8 4-16,8 3-4 0,-8-2 0 0,0 1 4 0,0 5-4 15,0-6 4-15,0 1 0 0,0 0-4 0,8 1 4 0,-8-3-8 0,0 3 8 16,0-2 0-16,0 1-4 0,0 0 0 0,0 0 4 16,9-1 0-16,-9 1-8 0,0 0 4 0,0-1 4 0,9 1 0 0,-9 5-4 15,0-5 0-15,0 5 0 0,0-6 0 0,0 6 0 0,0-5 0 16,0 5 0-16,0-1 0 0,8-5 0 0,-8 6 0 0,0 0 0 15,0-5 0-15,0 5 0 0,0-1 0 0,0 0 0 0,0 1 0 0,0 0 0 16,0-7 0-16,9 8 0 0,-9-1 0 0,0-1 0 16,0-4 0-16,8 5 0 0,-8 0 0 0,0-6 0 0,0 6 0 15,0-1 0-15,0-4 0 0,0 5 0 0,0-6 0 0,8 6 0 0,-8-5 0 16,0 0 0-16,0 5 0 0,0-6 0 0,10 5 0 0,-10-4 0 16,0 0 0-16,0 5 0 0,0-5 0 0,0-1 0 0,8 6 0 15,-8-5 0-15,0-1 0 0,0 6 0 0,0-5 0 0,0 5 0 16,0-6 0-16,8 5 0 0,-8 1 0 0,0-5 0 0,0 6 0 15,0-8 0-15,0 7 0 0,0-1 0 0,0 1 0 0,0-5 0 0,0 4 0 16,0 2 0-16,8-7 0 0,-8 6 0 0,0-1 0 0,0-4 0 16,0 5 0-16,0-6 0 0,0 6 0 0,10-5 0 0,-10 5 0 15,0-6 0-15,0 6 0 0,0-5 0 0,8 5 0 0,-8-6 0 16,0 1 0-16,0 4 0 0,0-4 0 0,0 5 0 0,8 0 0 16,-8-5 0-16,0 4 0 0,0-4 0 0,0 4 0 0,9-4 0 0,-9 5 0 15,0-7 0-15,0 8 0 0,9-6 0 0,-9 4 0 0,0-4 0 16,0 5 0-16,0-5 0 0,0-1 0 0,8 6 0 0,-8-5 0 15,0 4 0-15,0-3 0 0,9-2 0 0,-9 1 0 0,0 4 0 16,0-4 0-16,0 0 0 0,0 5 0 0,0-6 0 0,8 0 0 16,-8 2 0-16,0 3 0 0,0-4 0 0,8 5 0 0,-8-6 0 0,0 2 0 15,0 3 0-15,0-5 0 0,10 6 0 0,-10-5 0 0,0 0 0 16,8 4 0-16,-8 1 0 0,0-5 0 0,0 5 0 0,0-1 0 16,8-4 0-16,-8 4 0 0,0 1 0 0,0-5 0 0,0 5 0 0,8-6 0 15,-8 6 0-15,0-6 0 0,0 7 0 0,0-7 0 0,0 6 0 16,10-5 0-16,-10 4 0 0,0-4 0 0,0 0 0 0,0-1 0 15,0 2 0-15,8 3 0 0,-8-4 0 0,0 0 0 0,0-1 0 16,0 1 0-16,8 0 0 0,-8 0 0 0,0 0 0 0,0 0 0 16,0-1 0-16,0 1 0 0,9 0 0 0,-9-1 0 0,0 1 0 0,0 0 0 15,8-5 0-15,-8 5 0 0,0 0 0 0,0-2 0 16,0 3 0-16,9-6 0 0,-9 5 0 0,0 0 0 0,0-5 0 0,0 5 0 16,9-5 0-16,-9 4 0 0,0-4 0 0,0 0 0 0,0 5 0 15,0-5 0-15,0 5 0 0,0-5 0 0,0 0 0 0,0 5 0 16,0-5 0-16,8 0 0 0,-8 5 0 0,0-2 0 0,0-3 0 15,0 7 0-15,0-7 0 0,0 4 0 0,0 1 0 0,8 0 0 0,-8-5 0 16,0 4 0-16,0 1 0 0,8 0 0 0,-8 0 0 16,0-1 0-16,0 1 0 0,0-5 0 0,0 5 0 0,10 0 0 0,-10-1 0 15,0-4 0-15,0 6 0 0,8-2 0 0,-8-4 0 0,0 6 0 16,0-2 0-16,0-4 0 0,0 5 0 0,0-1 0 0,8-4 0 16,-8 5 0-16,0 0 0 0,0 0 0 0,10-1 0 0,-10 2 0 0,0-2 0 15,0 0 0-15,0 3 0 0,8-3 0 0,-8 0 0 0,0 1 0 16,0 0 0-16,0-5 0 0,8 5 0 0,-8-1 0 0,0 2 0 15,0-6 0-15,0 4 0 0,9-4 0 0,-9 5 0 0,0 1 0 16,0-6 0-16,0 4 0 0,0-4 0 0,0 0 0 0,8 4 0 16,-8-4 0-16,0 5 0 0,0-5 0 0,9 5 0 0,-9-5 0 15,0 6 0-15,0-6 0 0,0 3 0 0,0 3 0 0,8-6 0 16,-8 4 0-16,0 1 0 0,9-1 0 0,-9 2 0 0,0-2 0 0,8-4 0 16,-8 5 0-16,0 0 0 0,8-1 0 0,-8 1 0 0,0 1 0 15,10-2 0-15,-10 1 0 0,0 0 0 0,8 0 0 0,-8-1 0 16,0 1 0-16,8-5 0 0,-8 5 0 0,0 0 0 0,0-5 0 0,10 4 0 15,-10 2 0-15,0-6 0 0,8 4 0 0,-8 1 0 16,0-5 0-16,8 5 0 0,-8 0 0 0,0-5 0 0,0 4 0 0,8 1 0 16,-8-5 0-16,0 5 0 0,9 0 0 0,-9-1 0 0,0-4 0 15,0 5 0-15,0-5 0 0,8 5 0 0,-8 0 0 0,0-5 0 16,0 5 0-16,9-5 0 0,-9 4 0 0,0-4 0 0,0 5 0 16,0-5 0-16,9 5 0 0,-9 0 0 0,0-5 0 0,0 0 0 0,8 5 0 15,-8-5 0-15,0 0 0 0,0 5 0 0,0-5 0 16,0 4 0-16,0-4 0 0,0 0 0 0,0 5 0 0,8-5 0 0,-8 0 0 15,0 5 0-15,0-5 0 0,0 0 0 0,0 5 0 0,0-1 0 16,10-4 0-16,-10 5 0 0,0-5 0 0,0 5 0 0,0-5 0 16,8 5 0-16,-8-5 0 0,0 4 0 0,0-4 0 0,0 0 0 0,0 4 0 15,0-4 0-15,0 0 0 0,0 0 0 0,0 0 0 0,0 0 0 16,0 0 0-16,0 0 0 0,0 0 0 0,0 0 0 0,0 0 0 16,0 0 0-16,0 0 0 0,0 0 0 0,0 0 0 0,0 0 0 15,0 0 0-15,0 0 0 0,0 0 0 0,0 0 0 0,0 0 0 16,0 0 0-16,0 6 0 0,0-6 0 0,0 0 0 0,8 0 0 15,-8 0 0-15,-8 0 0 0,8 0 0 0,0 0 0 0,8 0 0 0,-8 0 0 16,0 0 0-16,0 0 0 0,0 0 0 0,0 0 0 0,0 0 0 16,-8 0 0-16,8 0 0 0,0 0 0 0,0 0 0 0,0 0 0 15,0 0 0-15,0 0 0 0,0 0 0 0,0 0 0 0,0 0 0 16,0 0 0-16,0 0 0 0,0 0 0 0,0 0 0 0,0 0 0 0,0 0 0 16,0 0-60-16,-8 0-96 0,8 0-52 0,-10 0-84 15,10 0-36-15,-8 0 60 0,0 0 48 0,-1 0 40 0,0 0 32 0,-8 0 28 16</inkml:trace>
          <inkml:trace contextRef="#ctx0" brushRef="#br1" timeOffset="53545.824">309 2037 47 0,'0'0'60'0,"0"-5"-4"0,0 5-8 0,0-4-20 0,0 4-12 15,0-6 8-15,0 6-4 0,0-4 0 0,0 4-4 0,0-5-4 0,0 5 4 16,0-4 0-16,0 4-4 0,0 0-4 0,0-6 0 15,0 6 4-15,0 0 0 0,0 0 4 0,0 0 0 0,0 0 4 0,8 0 0 16,-8 0 0-16,0 0 4 0,0 0 4 0,0 0 4 0,0 0 0 16,0 0 4-16,0 0 0 0,0 0-4 0,0 0 4 0,0 0 0 15,0 0 8-15,0 0-4 0,9 0 4 0,-9 0-4 0,0 0 8 16,0 0-4-16,0 0 0 0,9 0 0 0,-9 0 4 0,0 0-4 16,0 6 4-16,8-6-4 0,-8 4 0 0,0 1-4 0,0-1-4 0,0 2 0 15,0-2-4-15,8 1 0 0,-8 5 0 0,0 0-8 0,0-1 0 16,9 0 0-16,-9 6-4 0,0 0 0 0,0-6-4 0,0 5 0 15,0 1-4-15,0-1 4 0,0 1-4 0,8-1 0 0,-8 1-4 0,0 4-4 16,0-5 0-16,0 0 0 0,0 1 4 0,8-1-8 16,-8 0 4-16,0 1 0 0,0-6-4 0,0 6 0 0,0-6 8 0,10 5-4 15,-10-4 0-15,0 5-4 0,0-6 4 0,0 2 0 0,0-2-4 16,0 0 0-16,0 1 0 0,0-1 4 0,0-4-4 0,0 4 0 16,0 1 0-16,0-5 0 0,0-1 0 0,0 6 0 0,0-5 0 15,0 0 0-15,0 0 0 0,0-5 0 0,0 4 0 0,0-4-4 0,0 6 8 16,0-6-4-16,0 0 0 0,0 0 4 0,0 0 0 15,0 0-4-15,0 0 0 0,0 0 4 0,0 0-4 0,0 0-4 0,0 0 4 16,0-6 0-16,0 6 0 0,0-4 0 0,0 4 0 0,0-5 0 16,0 0 0-16,0 0 0 0,0 1 0 0,0-2 0 0,0 2 4 15,0-5-4-15,0 3-4 0,0-3 4 0,0-1 0 0,0 1 0 16,0 4 0-16,0-4 4 0,0 0-8 0,0-2 4 0,8 2 0 16,-8-1 4-16,0 1-8 0,8 0 4 0,-8 3 4 0,0-4-4 0,10 1-4 15,-10 4 8-15,8-4-4 0,-8 4-4 0,8 0 4 0,-8 0-4 16,0 0 4-16,0 0 0 0,8 1 4 0,-8-1-20 0,10 5 16 15,-10-6 0-15,0 6 0 0,0 0 0 0,8-4 0 0,-8 4 4 16,0 0 0-16,8 0-4 0,-8 0 0 0,0 0 0 0,9 0 0 16,-9 0 0-16,0 0-4 0,8 0 4 0,-8 0 0 0,0 0 0 0,8 0 0 15,-8 0 0-15,0 4 0 0,10-4 4 0,-10 0-8 0,8 6 8 16,-8-6-4-16,0 5 0 0,8-1 0 0,-8 1 4 0,0 0-4 16,8 0 0-16,-8 0 0 0,10 4 4 0,-10-4-4 0,0 5-4 15,8-6-4-15,-8 6 12 0,0-4-4 0,0 3 4 0,8 0-4 16,-8-5-8-16,0 6 8 0,0 0 4 0,9-4 0 0,-9 3-4 15,0 0 0-15,0 1 4 0,0-1-4 0,0 0 0 0,0 2 0 0,0-2 4 16,0 1-4-16,0-6 0 0,0 6 0 0,0-5-4 0,0 5 4 16,0-6-4-16,0 5 8 0,9-3-8 0,-18-2 8 0,9 1-8 15,9 0 4-15,-9-5 0 0,0 5 0 0,0-5-4 0,0 0 4 0,0 0-4 16,0 0 4-16,0 5 0 0,0-5-24 0,0 0 24 16,0 0-8-16,0 0-20 0,0 0-16 0,8 0-24 0,-8 0-16 0,0-5-16 15,0 10-36-15,0-5-36 0,0 0-68 0,0 0-16 0,0 0 44 16,0 0 40-16,0 0 32 0,0 0 24 0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4:15.7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3C6CE4-7244-4AFD-949D-B14F14A882E6}" emma:medium="tactile" emma:mode="ink">
          <msink:context xmlns:msink="http://schemas.microsoft.com/ink/2010/main" type="writingRegion" rotatedBoundingBox="8851,660 21191,804 21056,12427 8715,12284"/>
        </emma:interpretation>
      </emma:emma>
    </inkml:annotationXML>
    <inkml:traceGroup>
      <inkml:annotationXML>
        <emma:emma xmlns:emma="http://www.w3.org/2003/04/emma" version="1.0">
          <emma:interpretation id="{234AADE9-3D9D-4923-B0BE-6C2F5A2150D6}" emma:medium="tactile" emma:mode="ink">
            <msink:context xmlns:msink="http://schemas.microsoft.com/ink/2010/main" type="paragraph" rotatedBoundingBox="10975,1302 14451,366 14737,1430 11262,23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BEEC0B-172C-4E90-8E9A-271DB9337EDA}" emma:medium="tactile" emma:mode="ink">
              <msink:context xmlns:msink="http://schemas.microsoft.com/ink/2010/main" type="line" rotatedBoundingBox="10975,1302 14451,366 14737,1430 11262,2366"/>
            </emma:interpretation>
          </emma:emma>
        </inkml:annotationXML>
        <inkml:traceGroup>
          <inkml:annotationXML>
            <emma:emma xmlns:emma="http://www.w3.org/2003/04/emma" version="1.0">
              <emma:interpretation id="{17CC8EDA-1F42-4962-AFF7-9DA7AABAA57F}" emma:medium="tactile" emma:mode="ink">
                <msink:context xmlns:msink="http://schemas.microsoft.com/ink/2010/main" type="inkWord" rotatedBoundingBox="11004,1408 11488,1278 11746,2236 11262,23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89 197 7 0,'0'0'100'0,"0"0"-12"0,-8-3-8 0,8 3-24 0,0 0-8 15,0 0 4-15,0 0 0 0,0 0-8 0,0 3 0 0,0-3-4 16,0 10 4-16,0-5-8 0,0 4-4 0,0 1 4 0,8-1 0 16,-8 6-4-16,0-1-4 0,0 0-4 0,9 6-4 0,-9-1 4 0,0 0-4 15,9 5-8-15,-9 1 4 0,8-2-4 0,-8 0-4 0,0 3 4 16,8-7-4-16,-8 4-4 0,0 1-4 0,0 0 4 0,8-5-4 15,-8 5 8-15,0-5-8 0,0 0 0 0,0-4 4 0,0 4-4 16,0-5 0-16,0 1-20 0,0 0 20 0,0-6 0 0,0 0 4 16,0 1-4-16,0 0-4 0,0-5-8 0,0-1-4 0,0 1-16 0,0-5 0 15,0 5-8-15,0-5-4 0,0 0-4 0,0-5-4 16,0 0 0-16,0 1-4 0,0-1 4 0,0 0-12 0,0 0-20 0,-8-5-20 16,8 1-12-16,0 0 0 0</inkml:trace>
          <inkml:trace contextRef="#ctx0" brushRef="#br0" timeOffset="265.84">-4 279 71 0,'0'-14'76'0,"0"-1"-8"0,0 0 4 15,0 6-32-15,0-1 0 0,0-4-4 0,8 6 0 0,-8-3-4 16,8-3 0-16,2 4 0 0,-10 0 0 0,8-4-4 0,0 4-4 16,0 0 0-16,2-3 0 0,-2 3-4 0,0-5 0 0,1 7 0 0,8-3-20 15,0 2 16-15,-9-1 4 0,10 0-8 0,-2 1 0 16,-6 3-4-16,6 2 0 0,1 0 0 0,0-1-4 0,-8 5 0 0,7 0 0 15,2 5-4-15,-10-1 4 0,10 0 0 0,-10 2-4 0,9 3 4 16,-9 1 4-16,-8 0-4 0,9 4-4 0,0 0 8 0,-9-4-8 16,0 5 4-16,8 4 0 0,-16-5 0 0,8 0-4 0,0 6 0 0,-9-6 4 15,0 5-4-15,9-5 0 0,-8 5 0 0,-1-4 0 0,1 0 0 16,0-1 0-16,-10 0-8 0,10 1-4 0,0-6-16 0,-2 1-12 16,2 0-16-16,0-1-4 0,8-4-32 0,-9 0-52 0,1-5-8 15,-1 4 24-15,9-4 24 0</inkml:trace>
          <inkml:trace contextRef="#ctx0" brushRef="#br0" timeOffset="603.9364">567 633 55 0,'0'6'84'0,"-9"-6"-8"0,9 0-4 16,0 0-28-16,-8 0 0 0,-1 0-4 0,9 0-4 0,0 0 0 0,-8 0-4 15,-1 4 4-15,9-4-4 0,-8 5 0 0,0 0 0 0,-2-5-4 16,10 9 0-16,-8-4 0 0,0 0 4 0,8 4-4 0,-10 1-4 16,2 0 4-16,8 4 8 0,-8-4-8 0,8 4 4 0,-8 1-4 0,8-1-4 15,0 1 4-15,-9-1-4 0,9 0 4 0,0 0-12 0,0 1-4 16,0-1 4-16,0 1-4 0,0-5-4 0,9 4-4 0,-9-5 4 15,8 1-4-15,0-1 0 0,-8-3 0 0,8 3 0 0,2-9 0 0,-2 5 0 16,0-5 4-16,2 5-4 0,6-10-4 0,-7 5-12 16,8-5-12-16,-9 5-20 0,9-9-24 0,-9 3-16 0,10 2-16 0,-10-5-20 15,10-1-52-15,-10 0-8 0,9-5 32 0,-9 6 20 0,1-5 32 16</inkml:trace>
        </inkml:traceGroup>
        <inkml:traceGroup>
          <inkml:annotationXML>
            <emma:emma xmlns:emma="http://www.w3.org/2003/04/emma" version="1.0">
              <emma:interpretation id="{12B7527C-40CA-4C23-8268-1896CC0E9071}" emma:medium="tactile" emma:mode="ink">
                <msink:context xmlns:msink="http://schemas.microsoft.com/ink/2010/main" type="inkWord" rotatedBoundingBox="12163,1694 12378,1636 12462,1947 12247,20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31.3261">1104 360 71 0,'0'0'116'0,"0"0"-4"0,0 0-4 0,8 0-20 16,-8 0 4-16,8 0-8 0,-8-4-4 0,10 4-12 0,-2 0-8 0,-8 0-4 15,8 0-12-15,2 0-4 0,-2 0-4 0,0 0-8 0,0 0-4 16,1 0-4-16,0 0 0 0,8-5-8 0,-9 5 0 0,0 5 0 15,2-5-4-15,-2 0-4 0,10 0-4 0,-10 0-8 0,0 4-8 16,0-4-24-16,10 0-24 0,-18 5-20 0,8-5-20 0,1 0-44 16,-1 5-60-16,-8 0 28 0,0-5 32 0,0 4 32 0</inkml:trace>
          <inkml:trace contextRef="#ctx0" brushRef="#br0" timeOffset="1016.8318">1156 533 95 0,'0'5'132'0,"0"5"-4"0,0-6 0 16,0 1-20-16,0-1-20 0,0 2 16 0,8 3 0 0,-8-4-4 16,0 0-4-16,8 0-8 0,-8-1-12 0,8 1-12 0,1-5-8 15,0 5-12-15,-9-1-8 0,17 1-8 0,-9-5-4 0,0 5-8 0,2-5-4 16,6 0-12-16,-6 0-24 0,-2 5-32 0,8-5-32 16,-7 0-40-16,0 0-36 0,-1 0-88 0,9 0 20 0,-9 0 40 0,-8 0 32 15,10 0 36-15,-2 0 20 0</inkml:trace>
        </inkml:traceGroup>
        <inkml:traceGroup>
          <inkml:annotationXML>
            <emma:emma xmlns:emma="http://www.w3.org/2003/04/emma" version="1.0">
              <emma:interpretation id="{496A2E5F-A7EF-4CD0-90B1-DA0838A4152E}" emma:medium="tactile" emma:mode="ink">
                <msink:context xmlns:msink="http://schemas.microsoft.com/ink/2010/main" type="inkWord" rotatedBoundingBox="12685,842 14451,366 14732,1410 12966,1886">
                  <msink:destinationLink direction="with" ref="{D10EFF25-0FCC-48C6-B7B9-A76BDA0C9A2E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111.6025">2502-124 43 0,'0'0'96'0,"0"-5"-12"0,0 5-4 16,-8 0-24-16,8 0-4 0,0-5-4 0,0 5-16 0,0-4 16 0,8 4-4 15,-8 0-4-15,0 0 0 0,0 0 0 0,9 0-8 0,-9 0-4 16,9 0 4-16,-9 0 0 0,8 4-4 0,0 1 0 0,-8 0 0 16,9 0-4-16,-1-1 0 0,-8 6 8 0,8 0-8 0,2-1 0 15,-10 1-8-15,8-1 4 0,0 2 0 0,-8 3-4 0,0-4 0 16,10 3 0-16,-2 2 0 0,-8-1-4 0,8 1 0 0,-8-1-4 0,0-4 4 16,8 4-4-16,-8-4 0 0,0 4 0 0,0-4 0 0,0-1-4 15,9 0 0-15,-9 1 0 0,0 0-4 0,0-5 0 0,0 0 0 16,0-1 0-16,0-4 0 0,0 5 0 0,0-5 4 0,9 5-4 15,-9-5 0-15,0 0 0 0,0-5 0 0,0 0 4 0,0 5-4 16,0-4 0-16,0-6 4 0,0 5-4 0,0 0 0 0,0-5-4 16,0 1 4-16,0 0 0 0,0-1 0 0,0-4 0 0,0-1 0 0,0 1 0 15,0-5 0-15,0 4 0 0,0-5 0 0,0 2-4 0,0-1 4 16,0-1 0-16,0-3 0 0,0 4-20 0,0-6 24 0,0 6-4 16,0-5 0-16,0 5 0 0,0-5 0 0,0 5 0 0,0 0 0 15,0 0 0-15,0-1 0 0,0 6 4 0,0 0-8 0,0-1 4 16,0 1 0-16,0 5 0 0,8-1 4 0,-8 0-4 0,0 1 0 0,0-1 0 15,0 5 0-15,0 1-4 0,0-6 4 0,9 6 0 16,-9 4-4-16,0-7 4 0,0 3 0 0,8 0 0 0,-8 4 0 0,8-5 0 16,2 0 0-16,-2 0 0 0,0 5 0 0,0-4 0 0,2 4 0 15,6-6 0-15,2 2 0 0,-10-1 4 0,9 1-4 0,-1-2 0 16,10 2 0-16,-8-1 0 0,7 0 0 0,1-1 0 0,-10 3 0 0,10-7 0 16,0 5 0-16,0 0 0 0,-1 0 0 0,1 1 0 0,0-1 0 15,-1 5 0-15,1-5 0 0,0 1 0 0,-10 4 0 0,10 0 0 16,-9-5 0-16,9 5 0 0,-10 0 4 0,2 0-4 0,-2 0 0 15,2 0 0-15,-1 0-4 0,-1 0 4 0,-7 0 0 0,8 0 0 16,-9 5 0-16,10-5 0 0,-10 0 0 0,2 0 4 0,-2 0-4 0,0 0 0 16,0 0 0-16,1 0 0 0,-1 4 4 0,1-4-4 0,0 5 0 15,-1-5 4-15,0 5 4 0,-8-1 12 0,10-4 4 0,-2 5 4 16,-8 0 4-16,8 0 4 0,0 5 0 0,-8-7 4 0,10 8 0 16,-10-2-4-16,8 1 0 0,-8-5 8 0,8 5-4 0,-8 4-12 15,0-5 0-15,9 6 0 0,-9-5-4 0,0 4 4 0,0-5-12 16,0 6 0-16,0-5 0 0,0-1-4 0,0 1-4 0,0 3 0 15,0-3 0-15,0-5 0 0,0 4-4 0,0 1 0 0,0-5 0 0,0 0-4 16,0 0 0-16,0 0-8 0,0-1 0 0,0 1-12 0,0-5-16 16,0 0-16-16,0 0-20 0,-9 5-16 0,9-5-8 0,0 0-24 15,-8 0-24-15,0-5-12 0,8 5-36 0,-10-5-48 0,2 5 32 16,0-4 44-16,0-1 28 0,-10 0 20 0</inkml:trace>
          <inkml:trace contextRef="#ctx0" brushRef="#br0" timeOffset="7393.5235">1897-129 15 0,'-8'0'88'0,"8"0"-12"0,0 0-8 0,-9 0-32 15,9 0 0-15,-9 0-4 0,9 0 0 0,0 0-4 0,-8 0-8 16,8 0 0-16,0 0-4 0,-9 0 0 0,9 0-4 0,0 0 0 15,0 0-4-15,0 0 0 0,0 0 0 0,0 0-4 0,0 0 4 16,0 0-8-16,0 0 0 0,0 0 4 0,0 0 0 0,0 0 0 0,0 0 0 16,0 0 0-16,-8 0 0 0,8 0 0 0,0 0 0 0,0 0 0 15,0 0 0-15,0 0 0 0,0 0 0 0,0 0 0 0,0 0-4 16,0 0 4-16,0 0 0 0,0 0-4 0,0 0 0 0,0 0 4 16,0 0 0-16,0 0 4 0,0 0 0 0,0 0 0 0,0 0 4 0,0 0 4 15,0 0 0-15,-8 5 0 0,8-5-4 0,0 0 0 16,-10 5 0-16,10-5 0 0,0 4 0 0,-8 2 0 0,8-6 0 0,-8 4 0 15,8 1-4-15,-10 0 0 0,2 0 0 0,8-1 0 0,0 6 0 16,-8-5 0-16,8-1 0 0,-8 2 0 0,8-1 0 0,-9-1-8 16,9 6 4-16,0-6-4 0,0 2 4 0,0 3 0 0,0-5 0 0,0 5-4 15,-9-3 4-15,9 4 0 0,0-6-4 0,0 6 0 0,9-5 0 16,-9 5-4-16,0-1 4 0,0-4 4 0,9 4-8 0,-9-4 8 16,0 5-8-16,8-6 8 0,-8 6 0 0,8-5-4 0,0 0-4 15,-8 0 4-15,10-1-4 0,-2 1 4 0,0-1 4 0,2 2-4 16,-2-6 4-16,0 4-4 0,1-4 0 0,-1 0 0 0,1 0-4 0,8 5 4 15,-9-5 4-15,0 0-4 0,2 0 0 0,-2-5 4 16,0 5-4-16,2-4 0 0,-2-2 0 0,0 2 0 0,1-1 0 16,-1 1-4-16,0-6 4 0,1 5 4 0,-9-5-8 0,9 6 4 0,-9-11 0 15,8 6 0-15,-8-1 0 0,0 0 0 0,0 1 4 0,8-5-4 16,-8 4 0-16,0 1 0 0,0-1-4 0,-8-5 4 0,8 6 0 16,0 0 0-16,-8-2 0 0,8 2 0 0,-9-1 0 0,9 1 0 0,-9 4-16 15,1-4 20-15,8 3-4 0,-8-3 0 0,-1 9 4 16,1-10-4-16,0 10 4 0,8-4-4 0,-10 4 0 0,2 0 0 0,0 0 0 15,8 0 0-15,-10 0 0 0,2 4 0 0,8-4 0 0,-8 5-4 16,8 0 4-16,-8 4 0 0,8-3 4 0,-9 3-8 0,9 1 4 16,0-6 0-16,0 11 0 0,0-5 4 0,0-1-4 0,0 1-4 0,0 4 8 15,0-5-4-15,0 0 0 0,9 2 0 0,-9-2 0 0,8 1 0 16,0-1 0-16,-8-3 0 0,8-2-4 0,2 6 4 0,-2-10 0 16,0 5 0-16,2-5 0 0,-2 0 0 0,9 4 0 0,-9-8 4 15,0 4-4-15,1 0 0 0,8-5 0 0,-9 5 0 0,2-5 0 16,6 5 4-16,-7-5 0 0,0 5-4 0,7-4 8 0,-7 4 8 0,-1 0 4 15,10 0 8-15,-10 0 0 0,0 4 0 0,2-4-8 0,6 5 0 16,-8 0 4-16,2 4 0 0,-2-4-8 0,0 5 4 0,1 0 0 16,-1-1-4-16,0 1-4 0,2-1-4 0,-2 1 0 0,-8 4-16 15,8-9 16-15,0 4 0 0,2 1 0 0,-10 0-4 0,8-1 0 16,0-4-4-16,-8-1-8 0,0 3-8 0,9-4-12 0,0 2-20 0,-9-5-16 16,8 5-16-16,-8-5-16 0,9-5-20 0,-9 5-56 0,8-5-16 15,-8 2 32-15,8-4 28 0,-8-2 28 0</inkml:trace>
          <inkml:trace contextRef="#ctx0" brushRef="#br0" timeOffset="9030.1462">2093-493 11 0,'0'0'80'16,"-9"0"-8"-16,9-5-8 0,-8 5-20 0,8-6-8 0,-8 6 0 16,8-3-8-16,0 3 4 0,0-6-4 0,-9 2 0 0,9-1-4 0,0 0 0 15,0 0-4-15,0 1 0 0,0-6-4 0,0 6 0 0,0-7 0 16,0 7 0-16,9-1 0 0,-9 0 0 0,0-4 0 0,8 4-4 16,-8 0 4-16,0 0-4 0,8 1 0 0,-8-2 4 0,9 2-4 15,-9-1 0-15,8 5-4 0,1 0 0 0,-9-5 0 0,9 5-4 16,-1 0 0-16,-8 0 4 0,8 0-4 0,2 5 0 0,-10-5-4 0,8 5 0 15,-8-1 0-15,0 2 4 0,8-2 0 0,-8 6-4 0,0-5 0 16,0 4 0-16,0 1 0 0,0 0 4 0,0 4 0 0,-8-5-4 16,0 6-4-16,8-2 4 0,-10 3 0 0,2-6 4 0,0 3-4 15,-1-3 0-15,9 5 0 0,-9 0 0 0,1-7 0 0,-1 2 0 16,1 0 0-16,0-5 0 0,-1-1 0 0,0 1 0 0,9-1 4 16,-8 2-8-16,8-6 8 0,-8 0-4 0,8 0 0 0,0-6 4 0,0 6-4 15,0-4-4-15,0-1 4 0,0 1 0 0,0-1 0 0,0 0 0 16,8 0 0-16,-8 1 0 0,0 4 0 0,8-6 0 0,-8 6 0 15,9-4 4-15,0 4 4 0,-9 0 0 0,8 0 4 0,0 0 0 16,1 4 0-16,-1 2-12 0,-8-2 20 0,9 1-4 0,0 0 4 16,-1 4 0-16,0-4 0 0,2 5-4 0,-2 0 0 0,0-6 0 0,0 6 0 15,2-1-4-15,-2 0 0 0,0-3-4 0,1 3-4 16,-1-4 0-16,0-1 0 0,2 2 0 0,-2-2-4 0,-8-4 4 0,8 0-4 16,0 5-4-16,-8-5-16 0,10-5-16 0,-2 5-16 0,-8-4-8 15,8 4-20-15,-8-10-16 0,0 5-60 0,0 0-28 0,0 1 28 16,0-6 32-16,9 1 24 0</inkml:trace>
          <inkml:trace contextRef="#ctx0" brushRef="#br0" timeOffset="9700.2462">3047-191 51 0,'0'-5'84'0,"-8"0"-12"0,8 0-4 15,0 0-28-15,0 5 0 0,0-4-8 0,0-1 0 0,8 0 0 16,-8 1-4-16,0-6-4 0,10 5 4 0,-10 0-4 0,8 2 4 16,0-8-4-16,-8 6-4 0,9 0 0 0,-1-4-4 0,1 9 0 15,0-10 0-15,-1 5 0 0,0 5-4 0,2-4 4 0,-2 4-4 16,8-6 0-16,-16 6-8 0,10 0 0 0,-2 6 0 0,0-6 4 15,1 4 0-15,-9 6-8 0,0-5 4 0,8 4 0 0,-8 1 0 0,-8 4-4 16,8-4 0-16,0 4 4 0,-9 0 0 0,9 1 0 0,-8-1 0 16,0 1 4-16,-2 4 0 0,10-5 4 0,-8-4 0 0,0 5-4 15,0-1 0-15,8-5 4 0,-10 1-8 0,2-5 0 0,8 5 4 0,-8-5-4 16,8-5-4-16,0 4 0 0,0-4 0 0,0 5 4 16,0-5-4-16,0-5-4 0,0 5 4 0,8-4 4 0,-8 4-4 0,0-5 0 15,8-1 0-15,-8 2 0 0,10-1 4 0,-10 0-4 0,8 0 0 16,0 5 4-16,-8-4-4 0,8-1 0 0,2 0 0 0,-2 5 0 15,0-5 4-15,-8 5-4 0,9 0 0 0,-1 0 0 0,1 0 4 0,0 0 4 16,-9 0 0-16,8 5 4 0,0 0 0 0,0 0 0 0,-8-1 0 16,10 1 8-16,-2 0 4 0,-8 0 4 0,8 5-4 0,-8-1 4 15,10 1 0-15,-10 0 0 0,0-1 0 0,8 4 0 0,-8-2 0 16,0-2 0-16,0 6-4 0,0-1 0 0,-8 1 0 0,8 0-4 16,0-1 0-16,-10 0-8 0,2 0 4 0,0-4-8 0,8 4 0 0,-10 0 0 15,2-4 0-15,0 0-4 0,0-1 0 0,-1 0 0 16,0-2-4-16,1 1 0 0,-1-8 0 0,1 5-12 0,0 0-12 0,-2-5-12 15,2 0-8-15,0-5-20 0,0 5-28 0,-2-5-24 0,2 0-12 16,0 2-48-16,-1-8-40 0,0 6 28 0,1-4 36 16,-1-1 36-16,1 0 16 0</inkml:trace>
        </inkml:traceGroup>
      </inkml:traceGroup>
    </inkml:traceGroup>
    <inkml:traceGroup>
      <inkml:annotationXML>
        <emma:emma xmlns:emma="http://www.w3.org/2003/04/emma" version="1.0">
          <emma:interpretation id="{0EFA1DD2-21ED-41A9-BE88-1D6FAEE0DCDE}" emma:medium="tactile" emma:mode="ink">
            <msink:context xmlns:msink="http://schemas.microsoft.com/ink/2010/main" type="paragraph" rotatedBoundingBox="13604,1851 16668,1245 16885,2340 13821,29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773978-F48D-44E3-855B-C526F1C41BE9}" emma:medium="tactile" emma:mode="ink">
              <msink:context xmlns:msink="http://schemas.microsoft.com/ink/2010/main" type="inkBullet" rotatedBoundingBox="13666,2162 14052,2085 14178,2723 13792,2800"/>
            </emma:interpretation>
            <emma:one-of disjunction-type="recognition" id="oneOf3">
              <emma:interpretation id="interp3" emma:lang="" emma:confidence="0">
                <emma:literal>↳</emma:literal>
              </emma:interpretation>
            </emma:one-of>
          </emma:emma>
        </inkml:annotationXML>
        <inkml:trace contextRef="#ctx0" brushRef="#br0" timeOffset="10775.8905">2630 893 3 0,'0'-9'104'0,"9"-2"-12"0,-9 2-4 0,8-1-24 0,-8 6 0 15,9-6-8-15,-9 5-4 0,0 1 0 0,0-2-4 0,8 2 4 16,-8 4 0-16,0-5 0 0,0 5 0 0,0 0 0 0,0 0-4 16,0 0-8-16,0 5 0 0,0-5-4 0,0 4 0 0,0 2 0 15,0-2-4-15,-8 6-4 0,8-1 0 0,0-4-4 0,0 5 0 0,0 0-4 16,-9-1 0-16,9 5-4 0,0-4-4 0,0 5 4 0,0-1-8 15,0-5 4-15,0 6-8 0,-8-1 0 0,8 1 0 0,0 0 0 16,8-7 4-16,-8 7-4 0,0-1 0 0,9 0 0 0,-9-4-4 16,8 5 4-16,0-1-4 0,2-5 0 0,-2 1 4 0,0-1-4 15,0 1 4-15,10-5-4 0,-10 0 0 0,10 0 0 0,-1-1-4 0,-9-4 0 16,8 0 4-16,2 0 0 0,0-4-4 0,-2-1 0 0,1-5 4 16,0 0-4-16,0 1-4 0,1-5 4 0,-2 4-4 0,2-4 0 15,-10-1 4-15,9 1 0 0,-8 0 0 0,-1-1 4 0,1 6-4 0,-1-6 0 16,0 6 0-16,2-1 4 0,-10 5 0 0,0 0 0 15,8 1 0-15,-8-1 4 0,0 5 0 0,0 0 4 0,0 5 4 0,0-1 8 16,0 6 4-16,0 0 4 0,0-1 8 0,0 6-4 0,0-1 4 16,0 0-8-16,0 5 4 0,-8 1-4 0,8-1-4 0,0 0-4 15,0 5-4-15,-10 0 0 0,10 0-4 0,-8 0 0 0,8-5-4 16,-8 6 0-16,8-6-8 0,-9 4-4 0,9-4-12 0,-8-4-16 16,8 4-20-16,-9-5-24 0,9-5-20 0,0 7-40 0,-9-7-32 15,9-4-76-15,0 4-8 0,0-9 44 0,0 5 36 0,0-5 36 16,0 0 24-16</inkml:trace>
      </inkml:traceGroup>
      <inkml:traceGroup>
        <inkml:annotationXML>
          <emma:emma xmlns:emma="http://www.w3.org/2003/04/emma" version="1.0">
            <emma:interpretation id="{F017DDBC-BB1B-469C-AE03-40A754468B71}" emma:medium="tactile" emma:mode="ink">
              <msink:context xmlns:msink="http://schemas.microsoft.com/ink/2010/main" type="line" rotatedBoundingBox="15368,1502 16668,1245 16885,2340 15585,2597"/>
            </emma:interpretation>
          </emma:emma>
        </inkml:annotationXML>
        <inkml:traceGroup>
          <inkml:annotationXML>
            <emma:emma xmlns:emma="http://www.w3.org/2003/04/emma" version="1.0">
              <emma:interpretation id="{51BEEB36-3DA5-4575-A9C0-6951A79078B3}" emma:medium="tactile" emma:mode="ink">
                <msink:context xmlns:msink="http://schemas.microsoft.com/ink/2010/main" type="inkWord" rotatedBoundingBox="15447,1904 15572,1880 15577,1905 15452,192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410.0885">4514 571 123 0,'-8'-4'168'0,"8"4"-4"0,0 0 4 0,0 0-20 0,-8 0 4 16,8-6 4-16,0 6-8 0,-10 0-4 0,10 0-4 0,-8 0-12 0,8 6-12 15,-8-6-12-15,0 0-20 0,8 0-12 0,-10 0-40 16,10 0-32-16,-8 0 0 0,8 0 0 0,-8 0 0 0,8 0 0 0,-9 0 0 16,9 0 0-16,-8 0 0 0,8 0 0 0,0 0 0 0,0 0 0 15,0 0 0-15,0 0 0 0,-9 0 0 0,9 0 0 0,0 0 0 16,0 0-48-16,0 0-140 0,0 0-72 0,0 0-92 0,0 0 40 0,-9 0 56 16,9 4 56-16,-8-4 32 0,8 5 36 0,-8 0 24 0</inkml:trace>
        </inkml:traceGroup>
        <inkml:traceGroup>
          <inkml:annotationXML>
            <emma:emma xmlns:emma="http://www.w3.org/2003/04/emma" version="1.0">
              <emma:interpretation id="{3DEA7948-00DD-4836-8F3B-C2739CF5AC11}" emma:medium="tactile" emma:mode="ink">
                <msink:context xmlns:msink="http://schemas.microsoft.com/ink/2010/main" type="inkWord" rotatedBoundingBox="16144,1348 16668,1245 16885,2340 16360,2444"/>
              </emma:interpretation>
            </emma:emma>
          </inkml:annotationXML>
          <inkml:trace contextRef="#ctx0" brushRef="#br0" timeOffset="15128.0753">5273 6 35 0,'0'-5'76'0,"0"0"-12"15,0 5-4-15,0-6-24 0,0 6-8 0,0-3 4 0,0 3-4 16,0-6 0-16,0 6 0 0,0-4-4 0,0 4 4 0,0 0-4 0,0 0 4 15,0 0-4-15,0 0 8 0,0 0 0 0,0 0 0 0,0 0 8 16,8 0-4-16,-8 0 8 0,0 0-4 0,0 0 4 0,0 4-4 16,10 2-4-16,-10-3 0 0,0 3-4 0,0-1-8 0,0 0 0 15,0-1-4-15,0 6 4 0,0-1-4 0,0 1 0 0,0 0-8 0,0 4 0 16,0-4 4-16,0 4-8 0,0 1 0 0,0-2-4 0,0 7 4 16,0-6 0-16,0 6-4 0,0-2 0 0,-10 2 0 0,10-1-4 15,0 0 0-15,-8 5 4 0,8-4-4 0,0 3 4 0,-8 2-4 0,0-6 0 16,8 4 0-16,-10-3 0 0,10 4 0 0,-8-5 0 15,8 1 0-15,-8 3 4 0,8-4-4 0,-9-4 0 0,9 4 0 0,0-5 4 16,-9 5-4-16,9-4 0 0,0-1 0 0,0-5 4 0,0 6-4 16,0-6 0-16,0 1 0 0,0-5 0 0,0 5 0 0,0-6 0 15,0 1 0-15,0 0 4 0,0 0-4 0,0-1 0 0,9-4 4 16,-9 0-4-16,9 0 0 0,-9 0 0 0,8 7 4 0,-8-7 0 16,8 0-4-16,2 0 4 0,-2 0 0 0,0 0 4 0,0 0-4 0,2 0 4 15,-2 0 0-15,9-7 0 0,-9 14-4 0,0-7 0 0,10 0 0 16,-10-7 4-16,0 7-4 0,10 0 0 0,-10 0 0 0,1-4 0 15,8 4 0-15,-8-5-4 0,7 5 0 0,-7-5 0 0,0 5 0 16,-1-5 4-16,10 5-4 0,-10-4 0 0,0-1 0 0,1 5 0 16,0-5-4-16,-1 5-4 0,0 0-4 0,1 0-4 0,-1 0-4 15,0 0 0-15,2-5-4 0,-2 5-16 0,0 0-8 0,2 0-12 0,-10 0-12 16,8 0-8-16,0 0-4 0,0 0-8 0,1-4-44 0,0 4-48 16,-9 0 20-16,8-6 36 0,-8 2 28 0</inkml:trace>
          <inkml:trace contextRef="#ctx0" brushRef="#br0" timeOffset="15408.3283">5683 341 59 0,'8'0'124'0,"-16"0"-12"15,8 0-8-15,0 5-20 0,0-5 0 0,0 5 0 0,-10-5 0 0,10 5-8 16,0-1-4-16,0 1 0 0,0 5-4 0,-8-6 0 0,8 7 0 15,0 3 0-15,0 0-4 0,0 1 0 0,0-1-4 0,0 5 0 16,0 0-4-16,0 0-4 0,0 0 0 0,0 6-4 0,-8-2-8 0,8 1-8 16,0 0-4-16,0 0-4 0,0 0-4 0,0 0-12 15,0 0 8-15,-9 0 0 0,9 0-4 0,0 0 0 0,0-5-4 0,0 6 4 16,0-2-8-16,0-4 4 0,0 1-8 0,0-1 0 0,0-1-16 16,0 2-12-16,0-5-24 0,0-1-28 0,0 1-32 0,0-6-24 15,0 1-40-15,0-1-52 0,0 1-56 0,0-10 44 0,0 5 48 16,0-1 40-16,-8-4 28 0,8 0 24 0</inkml:trace>
        </inkml:traceGroup>
      </inkml:traceGroup>
    </inkml:traceGroup>
    <inkml:traceGroup>
      <inkml:annotationXML>
        <emma:emma xmlns:emma="http://www.w3.org/2003/04/emma" version="1.0">
          <emma:interpretation id="{9041F126-F181-47B9-B3C1-7137F52069C8}" emma:medium="tactile" emma:mode="ink">
            <msink:context xmlns:msink="http://schemas.microsoft.com/ink/2010/main" type="paragraph" rotatedBoundingBox="11023,3422 15134,2839 15315,4119 11204,47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E6777A6-019E-4F47-905D-DFBCD11F1BE9}" emma:medium="tactile" emma:mode="ink">
              <msink:context xmlns:msink="http://schemas.microsoft.com/ink/2010/main" type="line" rotatedBoundingBox="11023,3422 15134,2839 15315,4119 11204,4702"/>
            </emma:interpretation>
          </emma:emma>
        </inkml:annotationXML>
        <inkml:traceGroup>
          <inkml:annotationXML>
            <emma:emma xmlns:emma="http://www.w3.org/2003/04/emma" version="1.0">
              <emma:interpretation id="{7CF7E291-13B7-4B54-A904-33935EC80DED}" emma:medium="tactile" emma:mode="ink">
                <msink:context xmlns:msink="http://schemas.microsoft.com/ink/2010/main" type="inkWord" rotatedBoundingBox="11023,3422 11744,3320 11926,4600 11204,4702"/>
              </emma:interpretation>
            </emma:emma>
          </inkml:annotationXML>
          <inkml:trace contextRef="#ctx0" brushRef="#br0" timeOffset="445736.0361">789 2787 51 0,'-9'-5'96'0,"0"0"-8"16,1 5-4-16,8-4-16 0,-9 4-4 0,1-5-4 0,0 5 0 16,-1 0-4-16,0-4-4 0,1 4 0 0,-10 4-8 0,10-4 4 15,0 5-4-15,-1-1 4 0,-8 1-4 0,9 0-4 0,-1 5-8 16,1-1 8-16,0 1-4 0,-10-1-8 0,10 6 4 0,-2-1 0 16,2 1 0-16,0-1-4 0,-1 5 4 0,1 0 0 0,8 0 0 0,-9 1 0 15,9-1 4-15,-8 0 4 0,8 5-4 0,0-4 0 0,0 3-4 16,0-3-4-16,0 4 0 0,8-5-8 0,-8 0-4 0,9 0 0 15,-1 1-4-15,1-6-4 0,-1 5 4 0,0-5-4 0,2 1-4 16,-2-7 0-16,10 3-4 0,-10-2 4 0,9 1-4 0,-9-6-8 16,9-4-16-16,0 0-20 0,-9 0-16 0,10-4-24 0,-1-1-20 15,0-5-44-15,0 1-4 0,-9-1-60 0,10-4-36 0,-2-1 48 0,-6-4 32 16,6 1 36-16,2-2 20 0</inkml:trace>
          <inkml:trace contextRef="#ctx0" brushRef="#br0" timeOffset="445388.9637">4 2356 15 0,'-8'-15'100'0,"8"5"-8"0,0 1-8 16,0 3-24-16,0-2-4 0,0-2 0 0,8 0-4 0,-8 1-4 15,0 0 0-15,8-1-4 0,2-4 0 0,-2 4 0 0,0-5 0 0,0 1 0 16,2-2 4-16,6 3-4 0,1-2-4 0,1 2-4 0,-2-2 0 16,2 0-4-16,8 1-4 0,-10 0-4 0,10-1-4 0,-9 5 0 15,9 1-4-15,0-1-4 0,-10 6 0 0,1-1-4 0,9 5 0 16,-10 0-4-16,2 5 4 0,-10-5 0 0,10 10-4 0,-10-6 4 15,9 11 0-15,-9-6 0 0,-8 5 0 0,9 1 4 0,0-1-4 0,-9 1 0 16,0 4 8-16,0-5-8 0,0 4 0 0,-9 2-4 0,9 0 0 16,-9-1 0-16,1 1-4 0,-1-6 4 0,1 5 0 0,0-6-4 15,-2 7 4-15,-6-5-8 0,8-1 0 0,-2-4-4 0,-6 4-12 16,7-8-12-16,0 3-12 0,1 0-16 0,-1-5-16 0,-7 2-8 16,8-6-12-16,-2 4-8 0,10-4-48 0,-8 0-44 0,0 0 32 0,-2 0 24 15,10 0 32-15</inkml:trace>
          <inkml:trace contextRef="#ctx0" brushRef="#br0" timeOffset="445105.722">141 2188 23 0,'0'0'104'0,"0"0"-12"0,0-5-4 0,0 5-24 16,0 0 4-16,0 0 0 0,0-5 0 0,0 5 0 0,0 0 0 15,0 0 0-15,0 5 4 0,0-5-8 0,0 5 0 0,0-2 0 16,0 4 8-16,0-3-4 0,0 5 0 0,0 1 4 0,0 0-8 16,0-1-8-16,0 6 0 0,8 4-4 0,-8 0-4 0,0 0-4 15,0 5-8-15,0-4-4 0,0 8 0 0,0-4-4 0,0 5-4 0,0 0-4 16,0 5-4-16,0-6-8 0,0 5 0 0,0-3 8 16,0 3-8-16,0 1-4 0,0-7 4 0,0 8-8 0,0-6 0 0,0-1 4 15,0 1-4-15,8-5 0 0,-8 0 4 0,0 0 4 0,0-4-4 16,0-1-4-16,0-1-4 0,0-3 4 0,0 0 0 0,10-6 0 15,-10 1 0-15,0-6-4 0,0 6-8 0,0-5-12 0,0-5-12 0,0 0-8 16,0 0-16-16,-10 0-8 0,20-5-8 0,-20 1-8 16,10-6-4-16,0 5-8 0,0-5-8 0,-8-4-4 0,8 5 0 0,0-6 0 15,-8 1-12-15,8-5-28 0,-10 4-20 0,2-5 8 0,8 1 28 16,-8 5 24-16</inkml:trace>
        </inkml:traceGroup>
        <inkml:traceGroup>
          <inkml:annotationXML>
            <emma:emma xmlns:emma="http://www.w3.org/2003/04/emma" version="1.0">
              <emma:interpretation id="{69544E94-808C-4573-92D8-960817E7F431}" emma:medium="tactile" emma:mode="ink">
                <msink:context xmlns:msink="http://schemas.microsoft.com/ink/2010/main" type="inkWord" rotatedBoundingBox="12246,3823 12586,3775 12629,4079 12289,4127"/>
              </emma:interpretation>
              <emma:one-of disjunction-type="recognition" id="oneOf5">
                <emma:interpretation id="interp5" emma:lang="" emma:confidence="0">
                  <emma:literal>Czyż</emma:literal>
                </emma:interpretation>
                <emma:interpretation id="interp6" emma:lang="" emma:confidence="0">
                  <emma:literal>Ci 42</emma:literal>
                </emma:interpretation>
                <emma:interpretation id="interp7" emma:lang="" emma:confidence="0">
                  <emma:literal>ci 42</emma:literal>
                </emma:interpretation>
                <emma:interpretation id="interp8" emma:lang="" emma:confidence="0">
                  <emma:literal>czyż</emma:literal>
                </emma:interpretation>
                <emma:interpretation id="interp9" emma:lang="" emma:confidence="0">
                  <emma:literal>Co 42</emma:literal>
                </emma:interpretation>
              </emma:one-of>
            </emma:emma>
          </inkml:annotationXML>
          <inkml:trace contextRef="#ctx0" brushRef="#br0" timeOffset="446188.8235">1223 2725 135 0,'0'9'156'0,"0"-4"-8"0,0 5 8 0,0-5-24 15,0-1 8-15,0 2 8 0,0-2 0 0,8 1-12 0,-8-5-8 0,10 4-8 16,-2-4-12-16,-8 5-12 0,8-5-12 0,2 0-28 0,-2 0 16 16,0 0-12-16,9-5-36 0,-8 5-24 0,8 0 0 0,-9-4 0 15,10 4 0-15,-2-5 0 0,-8 5 0 0,10-4 0 0,-1 4 0 0,-8-6 0 16,8 6 0-16,-9-4-116 0,8 4-32 0,-6-5-40 0,-2 5-36 15,0 0-84-15,2 0 32 0,-10 0 40 0,8 0 52 0,-8 0 32 16,0 5 28-16</inkml:trace>
          <inkml:trace contextRef="#ctx0" brushRef="#br0" timeOffset="445983.3726">1249 2480 39 0,'0'0'140'0,"0"0"-8"0,8 0 4 15,-8 0-20-15,10 0 0 0,-2 0 4 0,0 5-8 0,0-5 0 0,1 0-12 16,0 0-16-16,-1 0-8 0,1 4-12 0,-1-4-28 15,0 0 12-15,10 0-8 0,-10 5-8 0,10-5-8 0,-10 6-4 0,9-6-4 16,-8 4-4-16,8 1 0 0,-9-5-8 0,8 4-8 0,-6 2-12 16,-2-2-20-16,10 1-20 0,-10 0-12 0,0 0-24 0,1-5-28 15,-1 4-28-15,1 2-44 0,-9-2-44 0,0 1 36 0,0-5 36 0,0 4 32 16,-9 2 28-16</inkml:trace>
        </inkml:traceGroup>
        <inkml:traceGroup>
          <inkml:annotationXML>
            <emma:emma xmlns:emma="http://www.w3.org/2003/04/emma" version="1.0">
              <emma:interpretation id="{B7970B19-C94D-4AD0-883C-67588D3AFAFD}" emma:medium="tactile" emma:mode="ink">
                <msink:context xmlns:msink="http://schemas.microsoft.com/ink/2010/main" type="inkWord" rotatedBoundingBox="13257,3148 15140,2881 15296,3985 13413,4252">
                  <msink:destinationLink direction="with" ref="{7AB3C721-629F-465C-BB7C-BDE5D658A31D}"/>
                </msink:context>
              </emma:interpretation>
            </emma:emma>
          </inkml:annotationXML>
          <inkml:trace contextRef="#ctx0" brushRef="#br0" timeOffset="451908.854">2254 1938 15 0,'0'-5'76'0,"0"5"-8"0,0 0-4 0,0 0-28 0,0-4 0 16,0 4-12-16,0 0 4 0,0-5-4 0,0 0 4 0,0 5-4 15,0 0 0-15,0-5 0 0,0 5 0 0,0-4 4 0,0 4-4 0,0-5 0 16,10 0 0-16,-10 5 0 0,0-5 0 0,0 5 0 16,0-5-4-16,0 5 4 0,0 0 0 0,0-5-4 0,0 5 4 0,0 0 0 15,0 0 0-15,0 0 0 0,0 0-4 0,0 0 4 0,0 0 4 16,0 0 8-16,8 0-4 0,-8 0-4 0,0 5 0 0,0-5-4 15,0 5-4-15,0 0 0 0,0 0-4 0,0 0-4 0,0 4 0 0,0 1 0 16,0-1-4-16,0 2 0 0,0 2-4 0,0 2 0 0,0-1 0 16,0 5 0-16,0-4-4 0,0 4 0 0,0 0 0 0,0 0 0 15,0 1 4-15,0-2 0 0,0 2-4 0,0-1 0 0,-8 0 0 16,8 1 4-16,0-7-8 0,0 7 4 0,0-5 0 0,0-1 0 16,0 0-4-16,0-4 8 0,0 4-4 0,0-4 0 0,8-6 4 0,-8 6-8 15,8-5 8-15,-8-1-8 0,0-4 4 0,9 5 0 0,0-5 0 16,-9 0 0-16,8-5 0 0,1 5 0 0,-1-4 0 0,0-1 4 15,1-1-4-15,0-2 0 0,-1-2 0 0,0 5 0 0,2-4 0 16,6-1 0-16,-7 1 0 0,0-1 0 0,-1 5 0 0,0-9 0 16,1 9 0-16,-1-5 0 0,1 0 0 0,0 6 0 0,-1-1 0 0,-8 1-16 15,8-3 20-15,-8 4 0 0,10-2-4 0,-10 5 0 0,0 0 4 16,0-5-4-16,0 5 4 0,0 0 0 0,0 0-4 0,0 0 0 16,0 0 0-16,0 0 0 0,0 5 0 0,0-5 0 0,0 5 0 0,0-5 0 15,0 3 0-15,0 4 4 0,0-3-4 0,0 1 0 16,0-1 4-16,0 6 0 0,0-5-4 0,0 5 4 0,0 0 0 0,0 4 0 15,0-4 0-15,0 4 0 0,0 0 0 0,0 0 0 0,0 5 0 16,0-4 0-16,0 4 4 0,0-5-8 0,0 5 4 16,0-4 0-16,0 4 0 0,0-5-4 0,0 6 0 0,0-6 0 0,0 0 0 15,0 1 0-15,0-5 0 0,0-1 0 0,0 5 0 0,0-4 4 16,8-5-4-16,-8 5-4 0,0-6 4 0,0 1-4 0,0 0-4 16,0-5 0-16,8 5-16 0,-8-5 0 0,0 0-16 0,0 0-12 0,0 0-16 15,0 0-12-15,0-5-12 0,0 0-8 0,0 0-36 16,0 1-44-16,0-6 12 0,0 5 40 0,0-5 24 0</inkml:trace>
          <inkml:trace contextRef="#ctx0" brushRef="#br0" timeOffset="452438.9544">2613 1870 47 0,'0'-9'88'0,"0"5"-4"0,0-6-8 0,0 5-28 0,8-4 0 16,-8 0 0-16,0 4 0 0,9-1-4 0,-9-3 0 0,0 4-4 0,9-4-4 15,-9 4 0-15,8-5 0 0,1 6-4 0,-1-2 4 0,-8 2-4 16,8-1 4-16,2 1-8 0,-2-2 0 0,0 6 4 0,0-4-4 15,2 4-4-15,-2 0-4 0,0 0 0 0,1 0-4 0,0 4-8 16,-1 2 0-16,1-2 0 0,-9 1 0 0,8 5 4 0,0-6-4 16,-8 6-4-16,8-5 0 0,-8 9 4 0,0-9-4 0,0 5-4 0,0 4 4 15,0-5-4-15,0 1 0 0,-8 4-4 0,8-4 4 0,-8 4-4 16,0-4 4-16,-1 0 0 0,1-1 0 0,-1 1 0 0,0-1-4 16,1 2 4-16,0-2 0 0,-2-5 0 0,2 1 0 0,0-1-4 15,8 2 4-15,-8-6 0 0,-2 4 0 0,10-4 0 0,-8 0 0 16,8 0 0-16,0 0 4 0,0 0-4 0,0-4 0 0,0 4 0 0,0-6 0 15,0 6 0-15,0 0 0 0,0-4 0 0,0 4 0 0,8 0 0 16,-8 0 0-16,0 0 4 0,10 0-4 0,-10 0 4 0,8 0 4 16,-8 4-4-16,8 2 0 0,0-6 4 0,2 4 8 0,-2 6 8 0,0-6 0 15,-8 7 0-15,9-7 0 0,0 6-4 0,-1-5-4 16,1 4 0-16,7 1 0 0,-8-6 0 0,2 6 0 0,-2-5 0 16,0 5-4-16,2-6-4 0,-2 1 0 0,0-5-4 0,1 5 0 0,-1-5 0 15,1 0 4-15,-1 0-4 0,1 0-4 0,-1-5-4 0,0 5 4 16,-8-5-12-16,10 1-12 0,-2-2-20 0,-8 2-12 0,0-1-24 15,0 1-24-15,0-2-16 0,0-3-32 0,0 4-60 0,0 0 24 0,0-4 28 16,-8 4 32-16,8 0 20 0</inkml:trace>
          <inkml:trace contextRef="#ctx0" brushRef="#br0" timeOffset="453378.8967">3124 2293 75 0,'0'-5'96'0,"0"1"-12"15,0-1-4-15,0 5-20 0,0-5-4 0,0 1-4 0,0-1 0 16,0 0 0-16,0 0-4 0,0 0 4 0,0 5-4 0,0-4 0 16,0 4 4-16,0-6 0 0,0 6 0 0,0 0 0 0,10 0 0 0,-10 0-4 15,0 6 0-15,8-2-8 0,-8 1 0 0,8 0 0 0,-8 5-4 16,8-1-8-16,-8 0 0 0,10 1-8 0,-2 0-20 0,-8 4 24 15,8-5-8-15,1 6 0 0,-9 4-4 0,8-5 0 0,-8 2-4 16,9-3-4-16,0 6 4 0,-9-3-4 0,8-3 0 0,-8 6 0 16,8-5-4-16,-8 1 4 0,8 0-4 0,-8-6 4 0,0 5-4 15,10-4 0-15,-10-1 0 0,8-3 4 0,-8 3-4 0,0-4 0 0,0-5 0 16,0 0 0-16,0 0 4 0,0-5 0 0,8-4-4 0,-8 3 0 16,0-3 0-16,0-5 0 0,0 4 0 0,0-5-4 0,0 2 4 15,-8-7 0-15,8 6 0 0,0-9 0 0,0 3 0 0,0 1 0 16,0-6 0-16,0 2-4 0,0 3 0 0,0-4 0 0,0 0 4 15,0 1-4-15,0-2 4 0,0 2 0 0,8-3 0 0,-8 4-4 0,0 3 8 16,0-6-4-16,0 6 0 0,10 0 0 0,-10 5-4 0,8-5 4 16,-8 4 4-16,8 1 0 0,-8-1-8 0,9 0 4 0,-9 6 0 15,8 0 0-15,0-6 0 0,1 11 0 0,-9-5 0 0,9-2 0 16,-1 2 4-16,0 4-8 0,2 0 0 0,-2-4 4 0,0 4 4 16,2 0-8-16,-2 0 8 0,8 0-4 0,-7 0 0 0,8 1 4 0,0-1-4 15,1-1-4-15,-10 2 4 0,8-1 0 0,10 1 4 16,-9 4-8-16,9-5 4 0,-10 0 4 0,10 5-4 0,0-5-4 0,-1 1 8 15,-7 4-4-15,8-5-4 0,-1 5 0 0,1 0 4 0,-1 0 0 16,0-5 4-16,1 5 0 0,-8 0-8 0,7 0 4 0,-9 0 4 16,2 0-8-16,8 0 0 0,-10 0 0 0,2 5 4 0,-1-5 0 0,-9 0 0 15,10 0 0-15,-10 0 0 0,0 0 4 0,0 0-4 0,2 5 0 16,-2-5 0-16,0 4 0 0,1-4 0 0,-9 5 0 0,9 0 0 16,-1-5 0-16,-8 5 0 0,9-1 0 0,-9 1 4 0,8 5 0 15,-8-5 0-15,0 4 4 0,8-4 8 0,-8 5 4 0,0-5 0 16,8 4 0-16,-8 1 8 0,10 4-4 0,-10-5 0 0,0 1 0 0,0 5 0 15,8-6-8-15,-8 5 0 0,0-4 0 0,0 5-4 0,8-1-8 16,-8-5 0-16,0 6-16 0,0-5 20 0,0-1 0 0,0 1-4 16,0 4 0-16,0-9 0 0,0 4-4 0,0-4-4 0,0 5-8 15,0-5-8-15,0-5-8 0,0 5-16 0,0 0-16 0,0-5-24 0,0 0-12 16,0 0-28-16,-8 0-24 0,8 0-32 0,0 0-56 16,-8-5 8-16,-2 0 48 0,2 0 32 0,0 5 28 0</inkml:trace>
          <inkml:trace contextRef="#ctx0" brushRef="#br0" timeOffset="453821.1864">3670 2188 83 0,'-9'0'100'0,"9"-5"-8"0,0 0-4 15,0 5-20-15,0-5-20 0,9-5 16 0,-9 6-8 0,0-1 0 16,9 1-4-16,-1-1 0 0,0 0-4 0,2 0-4 0,-2 0-8 15,0 0-4-15,10 5 0 0,-10-5-8 0,1 5 4 0,7 0-4 0,-7 0-12 16,0 0 4-16,-1 5 0 0,10-5-4 0,-18 10-4 0,8-5-4 16,0 5 0-16,1-6 4 0,-9 5 0 0,0 6-4 0,0-5 0 15,0 4 0-15,0 1 0 0,0-1-4 0,-9 5 0 0,1-4 0 16,8-1 0-16,-8 0 4 0,-2 1 0 0,10-7-4 0,-8 7 0 16,0-5 4-16,8 0-4 0,-9-1 0 0,9-4 4 0,0 0 0 0,-9 0-8 15,9-1 8-15,0-4-8 0,9 0 4 0,-9 0-4 0,9-4 4 16,-9-1 0-16,8 5 0 0,-8-5 4 0,8 0-4 0,2 5 0 15,-2-4 0-15,0-1 0 0,1 5 4 0,-9 0 4 0,17-5 8 0,-9 5 12 16,1 0-4-16,-1 0 8 0,0 0 0 0,2 5 0 16,-2 0 4-16,0-1-4 0,10 1 4 0,-10 5-4 0,0-6 0 0,1 12-24 15,0-7 24-15,-1 0 0 0,1 1-4 0,-9 4-4 0,8 1-4 16,-8-1 8-16,8 0-4 0,-8 0-4 0,0 1-4 0,0 4 4 16,0-5-4-16,0 1-4 0,-8 4 0 0,8-4 0 0,-8-1-4 0,-1 0-4 15,1 1 0-15,-1-1 0 0,0-4 0 0,1-1-4 16,0 1-4-16,-10-2-4 0,10-1-16 0,0-3-16 0,-10 1-16 0,10-5-16 15,-9 0-16-15,9 0-20 0,-1 0-24 0,-8-5-32 0,-1 5-48 16,2-4-32-16,7-3 36 0,-16 4 36 0,8-7 40 0,-1 5 24 16</inkml:trace>
        </inkml:traceGroup>
      </inkml:traceGroup>
    </inkml:traceGroup>
    <inkml:traceGroup>
      <inkml:annotationXML>
        <emma:emma xmlns:emma="http://www.w3.org/2003/04/emma" version="1.0">
          <emma:interpretation id="{5B5846EA-B435-428C-94FC-F409D9A9A823}" emma:medium="tactile" emma:mode="ink">
            <msink:context xmlns:msink="http://schemas.microsoft.com/ink/2010/main" type="paragraph" rotatedBoundingBox="14093,4305 16728,3411 17073,4428 14438,53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DE29001-E805-40DD-A683-9B9ADE99373A}" emma:medium="tactile" emma:mode="ink">
              <msink:context xmlns:msink="http://schemas.microsoft.com/ink/2010/main" type="line" rotatedBoundingBox="14093,4305 16728,3411 17073,4428 14438,5323"/>
            </emma:interpretation>
          </emma:emma>
        </inkml:annotationXML>
        <inkml:traceGroup>
          <inkml:annotationXML>
            <emma:emma xmlns:emma="http://www.w3.org/2003/04/emma" version="1.0">
              <emma:interpretation id="{100D23F1-0D63-4662-B92F-FF65A8A6E334}" emma:medium="tactile" emma:mode="ink">
                <msink:context xmlns:msink="http://schemas.microsoft.com/ink/2010/main" type="inkWord" rotatedBoundingBox="14173,4540 15020,4252 15279,5013 14431,530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54819.6084">3184 3309 43 0,'0'-9'104'0,"9"-5"-8"0,-9 4 0 0,9-4-20 15,-1 0-4-15,-8 4-8 0,10 0-4 0,-2-4 0 0,-8 4-8 0,8 6 4 16,-8-6-4-16,0 6-4 0,0-6-4 0,8 5-4 0,-8 5 8 16,0-5-4-16,0 5 4 0,0-5 0 0,0 10 0 0,0-5-4 15,0 0 0-15,0 5 0 0,0 0-8 0,0-1-4 0,0 6-4 16,0-5-4-16,0 4 0 0,0 1-8 0,0-1-4 0,0 6 0 15,0-5 0-15,0 4-4 0,0 0 0 0,0 0 0 0,0 5-4 0,0-4 0 16,0 5 0-16,0-7 0 0,10 7 0 0,-10-1-4 0,0 0 4 16,8-5-8-16,0 6 8 0,-8-6 0 0,10 5-4 0,-2-4 0 15,1-5 0-15,0 4-4 0,0 1 8 0,-1-6-4 0,0-4 0 16,10 4 0-16,-10-4 0 0,2 0 0 0,6-5 0 0,-6 0 0 16,-2 0 0-16,9-5 0 0,-8 0 0 0,8-4 0 0,-7 4 0 0,-2-9 0 15,10 4 0-15,-10 0 0 0,0-4-4 0,0 5 4 0,2-6 0 16,-2 5 0-16,1 1-4 0,0-1 4 0,-1 0-4 0,-8 5 8 15,9-4-4-15,0 4 0 0,-9 5-4 0,0 0 4 0,0 0 4 16,9 5 0-16,-9 4-4 0,0 2 8 0,0-7 8 0,0 11 0 16,0-1 4-16,0 1 0 0,0-1 0 0,0 0-4 0,0 6 4 0,0-2-20 15,0 5 20-15,0-2-4 0,0-2-4 0,0 0 0 0,0 5-8 16,0-5 4-16,0 0 0 0,0-4-4 0,0 4 0 0,0-5-4 16,0 1-8-16,0-1-12 0,0-5-20 0,0 1-16 0,0 1-16 15,0-7-12-15,0 0-20 0,0-4-20 0,8 0-24 0,-8-4-36 16,0 0-56-16,8-7 20 0,-8 1 48 0,10 1 32 0,-2-5 24 0</inkml:trace>
          <inkml:trace contextRef="#ctx0" brushRef="#br1" timeOffset="461773.4708">3150 3324 51 0,'0'0'72'0,"0"0"-4"0,0 0-12 0,0 0-20 0,0 0-8 16,0 0 0-16,8 0-4 0,-8 0 0 0,0 0 0 0,10 0-4 16,-10 0 0-16,8 0 0 0,0 0 4 0,1 0 0 0,-1 0 0 0,1 0 0 15,0 5-4-15,7-5 0 0,-8 5 0 0,10-1 0 0,0 2-4 16,-2-6-4-16,1 9 0 0,0-5 0 0,8 6-4 0,-7-5 0 15,8 6 0-15,-1-2-4 0,1 0 0 0,0 5 4 0,-2-4-4 16,2-1 0-16,9 1-4 0,-11 5 4 0,12-6-4 0,-11 5 0 16,9-4 4-16,-8 0-4 0,8 4 0 0,-1-4 0 0,1 4 0 0,-8-4 0 15,8-1 0-15,-9 6 0 0,11-6 0 0,-12 1 0 0,2-1-4 16,-1 1 0-16,1 0 4 0,0 0-4 0,-9-6 0 0,9 6 4 16,-10-6-8-16,2 6-8 0,-2-5-12 0,2-1-12 0,-1-4-4 15,-9 5-40-15,1-5-52 0,-1 5-16 0,1-5 24 0,-9 0 28 16</inkml:trace>
        </inkml:traceGroup>
        <inkml:traceGroup>
          <inkml:annotationXML>
            <emma:emma xmlns:emma="http://www.w3.org/2003/04/emma" version="1.0">
              <emma:interpretation id="{8F41A404-DEB7-434A-BEBE-40EB74CA1FD1}" emma:medium="tactile" emma:mode="ink">
                <msink:context xmlns:msink="http://schemas.microsoft.com/ink/2010/main" type="inkWord" rotatedBoundingBox="15757,4245 15824,4222 15832,4248 15765,4271"/>
              </emma:interpretation>
            </emma:emma>
          </inkml:annotationXML>
          <inkml:trace contextRef="#ctx0" brushRef="#br0" timeOffset="457288.9676">4728 2921 39 0,'-8'5'132'0,"8"-5"-4"16,-10 5-8-16,10-5-20 0,0 4 4 0,-8-4 0 0,8 0 0 16,0 0-8-16,0 0 0 0,0 0-4 0,0 0 0 0,0-4-12 0,0 4-8 15,0 0-8-15,0-5-8 0,0 5-12 0,0 0-4 0,8 0-8 16,-8-5-8-16,0 5-8 0,0-4 0 0,10 4 0 0,-10-6-8 16,0 6-4-16,0-4-8 0,8 4-16 0,-8 0-20 0,0 0-20 0,8 0-24 15,-8 0-24-15,8-5-28 0,-8 5-20 0,0 0-60 16,0-4-20-16,9 4 40 0,-9-6 32 0,0 6 40 0,8-3 16 15</inkml:trace>
        </inkml:traceGroup>
        <inkml:traceGroup>
          <inkml:annotationXML>
            <emma:emma xmlns:emma="http://www.w3.org/2003/04/emma" version="1.0">
              <emma:interpretation id="{94B75114-8E02-4342-9C01-CAA9243B1E02}" emma:medium="tactile" emma:mode="ink">
                <msink:context xmlns:msink="http://schemas.microsoft.com/ink/2010/main" type="inkWord" rotatedBoundingBox="16070,3634 16728,3411 17073,4428 16416,465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57783.201">5358 2221 87 0,'8'-10'112'16,"-8"6"-8"-16,10-5-8 0,-10 2-20 0,0 4 0 0,0-2 0 0,0 0 0 15,8 5-4-15,-8 0-4 0,0 0-4 0,0-5-8 0,0 5-4 16,0 5 4-16,0-5-4 0,0 5 0 0,-8 0 0 0,8-2-4 16,0 8 0-16,0-6-4 0,0 5-8 0,-10-1 0 0,10 5-4 15,0 1 0-15,-8 0-4 0,8 3-4 0,-8 2 0 0,0 3-8 16,8 2-4-16,-10-2 4 0,10 6-8 0,-8 0 4 0,8 0-8 15,0 5 4-15,-8-6-4 0,8 5 0 0,0-3 0 0,0-2-4 0,0 1 4 16,8 0-4-16,-8-5 4 0,8 5-4 0,-8-10 0 0,10 0 4 16,-2 0 0-16,0-4-4 0,0-1 0 0,10-5 0 0,-10 1 0 15,1-5 0-15,8-1-8 0,-8-4 8 0,7 0-4 0,2-4-4 16,-10-1-4-16,10 0-4 0,-2-4 4 0,-7-2-4 0,8 3 4 16,-9-2 4-16,9 0 0 0,-9-4 0 0,10 0 4 0,-10-1 0 0,2 6 4 15,-2-6 0-15,0 1 0 0,0 5 0 0,-8-1 0 0,9 0 4 16,0 5 0-16,-9 1 4 0,0-1 8 0,8 0 4 0,-8 5 4 15,0 0 8-15,0 0 4 0,0 5 0 0,0 4 4 0,0 1 4 16,0-2-4-16,0 8 4 0,0-2 0 0,0 1 0 0,0 4-8 16,0 0-24-16,0 0-12 0,0 4 0 0,0-3 0 0,0 4 0 0,0 0 0 15,0 0 0-15,-8 5 0 0,8-5 0 0,0 0 0 0,0-5 0 16,-9 5 0-16,9 0 0 0,0-5 0 0,0 1 0 0,0-6 0 16,-9 5 0-16,9-6 0 0,0-2-72 0,0-1-72 0,-8-1-36 15,8-4-40-15,0 0-68 0,-8-5-4 0,0 5 44 0,-2-10 52 16,2 5 40-16,-10-5 24 0,2 5 28 0</inkml:trace>
          <inkml:trace contextRef="#ctx0" brushRef="#br1" timeOffset="462436.7697">5077 2504 47 0,'9'0'80'0,"7"0"0"0,-16 0-8 16,9-4-20-16,8 8-4 0,-9-4 4 0,2 5 0 0,-2-1-8 15,9 2 0-15,-8-2-8 0,7 6 4 0,1-1 0 0,-8 1-4 16,8 5 0-16,9-6 0 0,-10 6-24 0,2-1 24 0,7 0 0 0,-7 4-8 16,6-2-4-16,2 3 4 0,0-6-4 0,-1 8 0 15,1-2-4-15,0-5 0 0,0 5-8 0,-1 0 0 0,1-4 0 0,0 3-8 16,-2-3 4-16,2 0-4 0,-1 4 0 0,1-5-4 0,-8 2 4 16,7-3-4-16,1 2 0 0,-10-1 0 0,10 1 4 0,-8-1 0 15,7 0-4-15,-8-4 0 0,0 4 0 0,-1-4 4 0,2-1-4 0,0 1-4 16,-10-1-16-16,9 1-20 0,-9 0-16 0,1-6-16 15,-1 6-16-15,1-5-16 0,-1 0-56 0,-8 0-32 0,0 0 40 0,0-1 32 16,-8 1 20-16</inkml:trace>
        </inkml:traceGroup>
      </inkml:traceGroup>
    </inkml:traceGroup>
    <inkml:traceGroup>
      <inkml:annotationXML>
        <emma:emma xmlns:emma="http://www.w3.org/2003/04/emma" version="1.0">
          <emma:interpretation id="{15572AD4-F242-457C-A0C1-09B511F833DE}" emma:medium="tactile" emma:mode="ink">
            <msink:context xmlns:msink="http://schemas.microsoft.com/ink/2010/main" type="paragraph" rotatedBoundingBox="11601,5651 21136,5826 21113,7081 11578,69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955BDC-17DE-49CB-A600-6BE8F05E4455}" emma:medium="tactile" emma:mode="ink">
              <msink:context xmlns:msink="http://schemas.microsoft.com/ink/2010/main" type="line" rotatedBoundingBox="11601,5651 21136,5826 21113,7081 11578,6906"/>
            </emma:interpretation>
          </emma:emma>
        </inkml:annotationXML>
        <inkml:traceGroup>
          <inkml:annotationXML>
            <emma:emma xmlns:emma="http://www.w3.org/2003/04/emma" version="1.0">
              <emma:interpretation id="{2C91461A-F12F-497F-A55E-5AAC31CB4AC6}" emma:medium="tactile" emma:mode="ink">
                <msink:context xmlns:msink="http://schemas.microsoft.com/ink/2010/main" type="inkWord" rotatedBoundingBox="11601,5651 12541,5668 12521,6772 11580,675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56028.8241">575 4499 31 0,'0'-5'100'0,"0"5"-8"16,0 0-8-16,0-4-24 0,0 4-4 0,0 0 0 0,0 0-4 0,0 0-4 15,0 4 0-15,0-4-4 0,0 10 4 0,0-5-4 16,0 5 8-16,0 4-4 0,8-5 0 0,-8 10-8 0,0-4 4 0,0 4-8 16,10 0 0-16,-10 5-8 0,0 0 0 0,8 4-4 0,-8 2-4 15,8-1-4-15,-8 0 0 0,10 4-4 0,-10-4-4 0,0 4 0 16,8 1-4-16,-8-1 4 0,0-4-4 0,0 0 0 0,0-1 0 0,0 1-4 16,0 0 4-16,0-10 0 0,0 6-4 0,0-6 0 15,0-5 0-15,0 1 0 0,0 0 0 0,0-7 0 0,0-2 4 0,0 3-4 16,0-9 0-16,0 0 0 0,0-5 0 0,0 1 0 0,0-2 0 15,0-2 0-15,-8-3 0 0,8 1-4 0,0-3 0 0,0-2 4 16,-10-5 0-16,10 1-4 0,-8-4 0 0,8-2 0 0,-8 2-4 0,-2-6 0 16,10 0 0-16,-8 0 4 0,0-4-4 0,-1 4 4 0,1-5 0 15,8 0 8-15,-9 1-8 0,9 0 4 0,0-1-4 0,-8 5 0 16,8-4 4-16,0 4 0 0,0 5 0 0,8-4 0 0,-8 3 4 16,9 1 0-16,-1 5-4 0,-8 0 4 0,9 0 0 0,-1 4-4 15,10 1 0-15,-10-1 0 0,0 1 0 0,2 0 4 0,6 4-4 16,-7 0 4-16,7 1-4 0,-7-1 4 0,8 1-4 0,1-1-16 15,-10 6 24-15,9-2 0 0,0 6-4 0,0-4 0 0,-9 4 0 0,10 0 0 16,-2 0-4-16,-6 4 0 0,-2 6 0 0,8-5 0 0,-6 5 0 16,-2-1 0-16,-8 0 0 0,8 6 0 0,-8 0 0 0,0-1 0 15,0 5 4-15,-8 0-4 0,8 1 0 0,-8-1 4 0,-2 0-8 16,2 0 4-16,0 5 0 0,-10-4 0 0,10-2-4 0,0 1 0 0,-10-4-4 16,10 5-12-16,-1-7-12 0,1 2-24 0,-9-1-16 15,8-3-16-15,1-3-20 0,8 2-40 0,-8-5-44 0,-2-1 20 0,10 2 28 16,-8-2 32-16</inkml:trace>
          <inkml:trace contextRef="#ctx0" brushRef="#br0" timeOffset="456422.7697">1283 5041 7 0,'0'0'100'0,"-8"-5"-12"0,8 5-4 0,0-4-28 0,0 4 0 16,-8-6-8-16,8 6 0 0,-10-4 0 0,10 4 0 0,-8 0 0 15,8 0-8-15,-8 0 0 0,-2-5 0 0,2 10-4 0,8-5 4 16,-8 4-4-16,-1-4 8 0,1 10 0 0,-1-5-4 0,0 5 4 0,1-1-4 16,0 1 0-16,8 4-4 0,-8 1 0 0,-2-2 4 0,2 3 0 15,0-2-4-15,8 5 4 0,-10 0 0 0,2 0 0 0,8 0 0 16,-8 0-8-16,8 6-4 0,0-6-4 0,0-5-4 0,0 5-4 15,0 1 0-15,8-6-4 0,-8 0-4 0,8 1 0 0,2-1-4 16,-2-4 0-16,0 0 0 0,10-1-16 0,-10-5 20 0,9 2-4 0,0-6-4 16,0 4-4-16,1-8-12 0,-2 4-20 0,2-6-16 0,7 2-16 15,-8-1-16-15,0-5-28 0,1 1-24 0,6 0-16 0,-6-6-60 16,-1 1-12-16,0-1 40 0,0-4 36 0,-1 4 24 0</inkml:trace>
        </inkml:traceGroup>
        <inkml:traceGroup>
          <inkml:annotationXML>
            <emma:emma xmlns:emma="http://www.w3.org/2003/04/emma" version="1.0">
              <emma:interpretation id="{C5680D32-CF28-46B6-B191-33EA5315EB6C}" emma:medium="tactile" emma:mode="ink">
                <msink:context xmlns:msink="http://schemas.microsoft.com/ink/2010/main" type="inkWord" rotatedBoundingBox="13083,6019 13373,6025 13367,6370 13077,636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56971.3126">2016 4926 15 0,'0'5'136'0,"0"4"-8"16,0 1-12-16,0-5-20 0,8 5 8 0,-8-6 0 0,0 6-20 15,0-5 16-15,0 4-12 0,0-4 0 0,0 0-8 0,10-1-8 16,-10 0-8-16,8 7-8 0,0-11-4 0,1 4-12 0,0-4-4 0,-1 6-8 16,0-6-8-16,9 0-4 0,1 0 0 0,-10-6-8 15,10 6-4-15,-2 0-24 0,2-4-16 0,-2-1-28 0,-7-1-24 0,7 2-36 16,2-5-36-16,-10 4-72 0,10 0 4 0,-10-4 36 0,0 4 36 15,10-4 28-15,-10 3 24 0</inkml:trace>
          <inkml:trace contextRef="#ctx0" brushRef="#br0" timeOffset="456727.9538">2034 4686 11 0,'0'0'128'0,"0"4"-4"15,0 3-8-15,0-7-32 0,8 0 16 0,-8 4 0 0,8-4-8 0,-8 0-8 16,9 0-12-16,0 0 0 0,-1 0-8 0,0 0-12 0,1 0-8 15,-1 0-8-15,1 0-8 0,8 0 0 0,1 0-8 0,-10 0-4 16,8 0-4-16,2 0-4 0,-10 0-4 0,9 0-16 0,-9 0-20 16,10 4-16-16,-10-4-28 0,0 0-24 0,10 5-20 0,-18-5-48 0,8 0-40 15,-8 5 28-15,9 0 36 0,-9-1 28 0</inkml:trace>
        </inkml:traceGroup>
        <inkml:traceGroup>
          <inkml:annotationXML>
            <emma:emma xmlns:emma="http://www.w3.org/2003/04/emma" version="1.0">
              <emma:interpretation id="{9BE2DDBE-C5E3-45A3-9AF9-45D82488612F}" emma:medium="tactile" emma:mode="ink">
                <msink:context xmlns:msink="http://schemas.microsoft.com/ink/2010/main" type="inkWord" rotatedBoundingBox="13864,5877 14677,5892 14662,6688 13850,667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75830.7413">2835 5084 11 0,'-8'6'80'16,"8"-6"-20"-16,0 0 0 0,0 0-28 0,0 4 0 0,-10 1-8 0,10-5 0 16,0 4 4-16,-8-4 4 0,8 6-4 0,0-3 4 0,-8 3 0 15,8-6 0-15,0 4 0 0,0 2 4 0,0-2 0 0,-10-4 0 16,10 4 4-16,0 2 0 0,0-1 0 0,0-1-8 0,0-4 4 16,0 6-8-16,0-6-4 0,0 0 0 0,0 4 4 0,0-4 8 15,0 0 0-15,10 0 4 0,-10 0 4 0,0 0 4 0,8-4 0 0,-8-2-4 16,8 2-4-16,-8-1 0 0,10-5 0 0,-2-4 0 0,0 5-4 15,1-6 0-15,8-5-8 0,-9 6 0 0,9-5-4 0,-9-5-8 16,10 5 0-16,-10-5-4 0,10 0 0 0,-10 0 0 0,9 0-4 0,-8 0-4 16,8 0 0-16,-9 5 0 0,0-5-4 0,10 4 4 15,-10-3-4-15,0 4 0 0,2 0 4 0,-2-1 0 0,0 7 0 0,1-8-4 16,-9 7 4-16,8 0-4 0,1 0 4 0,-9 4-4 0,0-5 4 16,9 6 0-16,-9 4 0 0,0-4 8 0,0 3 0 0,0 2 0 15,0 0 0-15,0 4 4 0,0 0-4 0,0-7-4 0,0 7 0 16,0 0 0-16,0 0-4 0,0 0 0 0,0 7 0 0,0-3 0 0,0-4-4 15,0 4 0-15,-9 6 0 0,9-5 0 0,0 5 0 16,0-1 0-16,-9 5 0 0,9-4 4 0,0 5-4 0,-8 4 0 0,8-5 0 16,-9 5 4-16,9 0-4 0,0 2 4 0,0 2-4 0,0-4 0 15,0 1 4-15,-8 3-4 0,8-4 0 0,0 5 0 0,0-4 0 16,0 3 0-16,0-3 0 0,0 3 4 0,0-3-4 0,0 4 4 16,0-5-4-16,0 0-4 0,0 0 4 0,0 1-4 0,0-1 4 15,0-6-4-15,0 3 4 0,0-2 0 0,0 1-4 0,0-2-4 0,0-3-8 16,0 1-8-16,0-3-8 0,0-2-12 0,0-2-4 0,0 1-8 15,0-1-4-15,0 2-8 0,0-6-4 0,0 0-16 0,0-6-12 16,0 6-12-16,8-4-8 0,-8-5-8 0,0 3-32 0,0-2-24 16,0-3 20-16,0 1 28 0,9-3 24 0</inkml:trace>
          <inkml:trace contextRef="#ctx0" brushRef="#br0" timeOffset="476274.9928">3496 4638 7 0,'8'-10'104'0,"-8"6"-12"0,0-6-4 0,0 5-24 0,10 1-8 15,-10-6 0-15,0 5 0 0,0 1-8 0,0-2 4 0,0 2-8 16,0 0 0-16,0 4-8 0,0-7 0 0,0 3 4 0,0 4 0 16,0-4 0-16,0 4 0 0,0 0-4 0,0 0-12 0,0 0 0 15,0 0 4-15,0 4-4 0,-10 0 4 0,10 3 0 0,0 1 0 16,-8-2 0-16,8 3-4 0,-8 5 0 0,8-4-4 0,-8 5 0 0,8-1 4 15,-10 5-4-15,2 0 0 0,0 0-4 0,8 6 4 0,-10-2-4 16,2 2 4-16,-1-2 0 0,0 6 0 0,9 5 4 0,-9-5 0 16,9 4-4-16,-8-4 0 0,8 4 0 0,0 1-4 0,0-5-4 15,0 4 0-15,0-5-4 0,0 2-4 0,8-2 4 0,1 1 0 16,-9-4 0-16,9-2-4 0,0-4 0 0,9 1-4 0,-10-6 4 0,0 0-4 16,2 1 4-16,-2-10-4 0,8 4 4 0,-6-4 0 0,-2 0-4 15,10-5 0-15,-10 0 0 0,1-5 0 0,0 5-4 0,0-10 0 16,-1 6 8-16,0-6 0 0,-8 0-4 0,0-4-4 0,10 5 4 0,-10-6-4 15,-10 1 0-15,10-1 0 0,0 1 0 0,-8-1-4 16,0 2 0-16,-1-1 0 0,9-1 4 0,-18 0 0 0,10 1 0 0,-1 3 0 16,0 3 0-16,1-2 0 0,-2 4 0 0,-6 3 0 0,8-3-4 15,-2 6-4-15,2 0 0 0,0 6-4 0,-2-3 0 0,2 7-4 16,-1 0-4-16,9 0-4 0,-9 5-4 0,9-6-8 0,-9 5-4 16,9 1-12-16,0-1-12 0,-8 1-16 0,8-2-12 0,0 2-12 0,0-1-20 15,8-4-40-15,-8 5-24 0,9-6 36 0,-9 0 24 0,9 1 28 16</inkml:trace>
        </inkml:traceGroup>
        <inkml:traceGroup>
          <inkml:annotationXML>
            <emma:emma xmlns:emma="http://www.w3.org/2003/04/emma" version="1.0">
              <emma:interpretation id="{5FE01018-A89A-4F41-9943-B565E3D4DD12}" emma:medium="tactile" emma:mode="ink">
                <msink:context xmlns:msink="http://schemas.microsoft.com/ink/2010/main" type="inkWord" rotatedBoundingBox="15067,5738 16180,5759 16162,6781 15048,676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76955.182">4002 4979 51 0,'0'-5'96'0,"0"0"-12"0,-8 1-8 0,8-2-24 0,0 2-4 16,8-1 0-16,-8 5 4 0,0 0-8 0,0-5 0 0,10 5 0 15,-10 0-8-15,8 5 4 0,-8-5 4 0,0 5-4 0,8-1 0 16,-8 6 8-16,8 0 4 0,2-1-8 0,-10 6 0 0,8-1 4 16,-8 1-8-16,8-1 0 0,1 6-4 0,-9-2 0 0,9 1-4 15,-9 0-8-15,8 1 0 0,-8-1 0 0,9 0 0 0,-9 0 0 0,8 0 0 16,-8 0 0-16,0-4-4 0,8 5-4 0,-8-6 0 0,0-5 0 15,8 5-8-15,-8-4 4 0,0 0-4 0,0-1 0 0,0-4 0 16,10 0-4-16,-10-5 0 0,0 0-4 0,0-5 0 0,0 0 0 16,8 1 0-16,-8-6 4 0,0-5 0 0,8 1 0 0,-8 0-4 15,0-5-4-15,10 0 0 0,-10-6 0 0,0 6 4 0,0-10-4 16,0 1 0-16,0 4 4 0,8-10-4 0,-8 5 0 0,0 0 0 0,0-4 0 16,0 5 0-16,0-6 4 0,0 5-4 0,0 0 0 0,-8-4 0 15,8 8 4-15,0-3 0 0,0 0-4 0,0 3 4 0,0 1 0 16,0 4 4-16,0 2-4 0,0-1 4 0,8 0-4 0,-8 4 0 15,0 1 0-15,8-1 4 0,-8 5 0 0,9-5-4 0,-9 7 0 16,8-2 4-16,1 1-4 0,-1-1 0 0,9 1 0 0,-9-1 0 0,10 0 0 16,0 1 0-16,-2 4 4 0,1-5 0 0,0 1-4 0,0 4-20 15,9-5 20-15,-8 6 4 0,6-1-4 0,2 0 4 0,-1 0-4 16,1 0 0-16,0 5 0 0,-1-5 0 0,1 5-4 0,8 0 4 16,-8 0 0-16,-1 0 0 0,1-4 0 0,0 4 0 0,0 0-4 15,-2 4 4-15,2-4 4 0,-1 5-4 0,-7-5 0 0,8 5-4 0,-10-5 8 16,1 5-4-16,9-5 0 0,-18 5 0 0,10-5 0 0,-2 5-4 15,-6-1 4-15,6-4 0 0,-7 5 0 0,-1 0 0 0,0 0-4 16,10-5 4-16,-10 0 4 0,-8 5 0 0,8-1-4 0,2 1 4 0,-2-5 0 16,-8 5 0-16,8 4 4 0,1-4 4 0,0 0 4 15,-9 4 8-15,8-3 0 0,-8 3 4 0,9 1 4 0,-9 4 0 0,8-5-4 16,-8 6 0-16,0-1-4 0,8-4 4 0,-8 4-4 0,0 0-8 16,0 2 4-16,9-3-4 0,-9 2 0 0,0-1 0 0,0 1-4 15,0-6 0-15,0 5-4 0,0-4 0 0,0 1-4 0,0-3-4 0,0 2 0 16,0-1 0-16,0-3 0 0,0-2-4 0,0 5-24 0,0-3 4 15,0-6-16-15,0 4-24 0,0-4-28 0,-9 0-20 0,9 0-24 16,0 0-24-16,-8 0-32 0,0-4-60 0,-1-2 12 0,1 2 44 16,-1-1 40-16,0 1 24 0,1-6 24 0</inkml:trace>
          <inkml:trace contextRef="#ctx0" brushRef="#br0" timeOffset="253636.9508">9855 4614 7 0,'0'-5'120'0,"0"5"-12"0,0-4-4 15,0 4-28-15,0 0 0 0,0 0-4 0,0 0 0 0,0 4 0 16,0 1-4-16,0 0 0 0,8 0-12 0,-8-1 0 0,0 6 0 16,0-4-4-16,0 3 0 0,9 0 4 0,-9 1-4 0,0 4 0 15,8 1-4-15,-8 4-4 0,0-5 0 0,8 5 0 0,-8 0-20 16,0 6 8-16,0-2 4 0,0 2-4 0,0-2-4 0,0 2-4 0,0 3-4 15,0 1-4-15,0 0-4 0,0-5 0 0,0 5-4 16,0-1-4-16,0 2 4 0,0-8-8 0,0 2 8 0,0 6-4 0,0-11 0 16,0 5-4-16,0 0 0 0,0-5-4 0,0-5-4 0,0 6-8 15,0-6-12-15,0 0-8 0,0-4-8 0,0 0-8 0,0-1-8 16,0-4-8-16,0 5-24 0,0-6-20 0,0-4-12 0,0 5 0 16,0-5-44-16,0 0-44 0,-8 0 24 0,8-5 36 0,0 1 24 0,-8-1 32 15</inkml:trace>
        </inkml:traceGroup>
        <inkml:traceGroup>
          <inkml:annotationXML>
            <emma:emma xmlns:emma="http://www.w3.org/2003/04/emma" version="1.0">
              <emma:interpretation id="{3BDBC6B9-8C0A-4905-A827-19C139BD6E22}" emma:medium="tactile" emma:mode="ink">
                <msink:context xmlns:msink="http://schemas.microsoft.com/ink/2010/main" type="inkWord" rotatedBoundingBox="16758,5945 17958,5967 17938,7023 16739,7001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53349.728">9694 4753 51 0,'0'-8'80'0,"0"-3"-12"0,0 7-4 0,0-6-16 0,0 5-4 15,0-5 4-15,0 6 0 0,0-7 4 0,0 7-4 0,0 0 4 16,0-6 0-16,0 10 8 0,0-5-4 0,0 0 4 0,0 0 0 15,0 5-4-15,0-4 0 0,0 4-4 0,0 0 8 0,0 0 0 16,0 0 0-16,0 0 4 0,0 0 4 0,0 4-4 0,0-4-4 16,9 5 0-16,-9 5-8 0,0-6 0 0,0 6-12 0,0 1 4 0,0-3-8 15,0 7-8-15,0-1-4 0,0 1-4 0,0-1 4 0,0 5-8 16,0 6 0-16,0-6-4 0,0 4 0 0,0 1-4 0,0 0 4 16,0 0-4-16,0 0-4 0,0 5 0 0,0-5-4 0,0 4 0 15,0-3 4-15,0 4-4 0,0-6 4 0,0 2-4 0,0-2 0 16,0-4 0-16,0 2-4 0,8 2-4 0,-8-9-4 0,0 5-4 0,0-9 0 15,0 5-4-15,0-6-12 0,0 1-4 0,0-1-12 0,0 0 0 16,0-4-8-16,0-5-4 0,0 5-12 0,0-5-8 0,0 0-16 16,0 0-32-16,0-5 4 0,0 0-8 0,0 1-24 0,0-6-52 15,0 1 12-15,0-1 36 0,0 0 32 0,0 1 20 0</inkml:trace>
          <inkml:trace contextRef="#ctx0" brushRef="#br0" timeOffset="253859.3538">9678 4979 19 0,'0'5'120'16,"0"-5"-12"-16,0 4-4 0,0-4-20 0,0 5 0 0,0 0 4 15,8-5 4-15,-8 5-8 0,8-5-4 0,-8 4-4 0,9-4-4 16,-9 0-4-16,8 4 0 0,0-4-8 0,0 0-4 0,2 0-4 0,-2 0-4 15,0 0-8-15,9 0-4 0,-9 0-8 0,10-4-4 0,-2 4-8 16,-7-4 0-16,7-1-4 0,2 5-4 0,-1-5-4 0,-1 5-12 16,2-5-16-16,-2 1-24 0,-7-1-16 0,7 0-28 0,2 0-32 15,-2 1-24-15,1-2-64 0,-9 2-20 0,9-1 40 0,1 0 36 16,-2 0 28-16,-8 1 24 0</inkml:trace>
          <inkml:trace contextRef="#ctx0" brushRef="#br0" timeOffset="477594.6014">4506 4940 3 0,'0'-4'104'0,"-8"-1"-32"0,8 5 20 0,0-5-24 16,0-5 0-16,0 6 0 0,0-1-8 0,0-5 0 0,0 6 0 15,8-6 4-15,-8 0-8 0,8 5-4 0,1-9 8 0,-1 9-8 16,1-4 0-16,0-1 0 0,-1 6-4 0,0-7 0 0,0 7-4 15,2 0-4-15,6-2-4 0,-6 2 0 0,6 4-4 0,-7 0 0 16,-1 0-4-16,1 0 0 0,-1 4-4 0,1 2-4 0,-1 2-4 0,0-3-4 16,-8 5 0-16,10 5-4 0,-10-6 0 0,0 5 0 0,0 1 0 15,0-1-4-15,0 5 0 0,-10 1 0 0,10-1 0 0,-8-5 0 16,0 5-4-16,8 0 0 0,-9 0 0 0,1-4-4 0,8-1 8 0,-9 1-4 16,9-5 0-16,-8 4 0 0,8-5 0 0,-9-3 0 15,9-3 0-15,0 3 0 0,0-6 0 0,0 0 4 0,9 0-4 0,-9-6 0 16,8 3 0-16,-8-3 0 0,9 2 0 0,-9-1-4 0,8-5 4 15,1 6 0-15,-1-6 0 0,-8 6 0 0,8-7 0 0,2 7 0 16,-2-1 0-16,0 0 4 0,2 5 0 0,-2-5 4 0,0 5 4 0,0 0 4 16,1 0 4-16,-1 0 0 0,1 5 0 0,0 0 4 0,-1 0-4 15,-8-1 4-15,8 7 0 0,2-7 0 0,-2 6-12 0,0 0 4 16,0-1-4-16,2 4 4 0,-2-3 0 0,0 4-4 0,-8 1-4 16,9 4 4-16,-1-4 0 0,-8-1 4 0,9 1 0 0,-9-1 4 15,0 1 0-15,9 4 0 0,-9-5 0 0,0 1 0 0,-9-1-4 16,9 0-4-16,-9 1-12 0,1-1 0 0,-1-4 0 0,-7 4 0 15,6-4 0-15,-6-1 0 0,8 1 0 0,-10 0 0 0,1-6 0 0,-9 5 0 16,10-3 0-16,-10-6 0 0,0 4-56 0,9 1-28 0,-8-5-24 16,0-5-24-16,-1 5-24 0,0-4-36 0,0-2-60 0,1 2-28 15,7-1 48-15,-6 1 48 0,-2-6 32 0,9 0 28 0</inkml:trace>
          <inkml:trace contextRef="#ctx0" brushRef="#br2" timeOffset="573443.0882">5870 4787 63 0,'-9'-5'88'0,"9"1"-8"16,-8-6-4-16,8 10-24 0,-9-5 0 0,1 1-4 0,0 4 0 0,8-6-4 15,-10 6 0-15,2 0 0 0,0 0 0 0,0 0 0 0,-2 0 4 16,2 6-4-16,0-6-4 0,-1 4 0 0,1 1 0 0,8 5-4 0,-9-6 0 16,0 5 0-16,1 1 0 0,0 0 0 0,0 5 0 0,8-1-4 15,-10-5 0-15,10 10-4 0,-8-4-4 0,8-1-4 0,0 5 4 16,0-4-8-16,0 4 0 0,0 0-4 0,8-4 0 0,-8 4-4 16,10-5 0-16,-2 1 0 0,0-1-8 0,0 0 8 0,1-4-8 15,8 4 4-15,-8-4-4 0,7-5 4 0,2-1 0 0,-10 2-4 16,10-3 0-16,-2-3 0 0,1 0-4 0,1-3 4 0,-2-3 0 0,-8 2 4 15,10-5-8-15,-10-1 0 0,10-4 0 0,-10 3 4 0,1-3-4 16,-1-1 0-16,1-4 0 0,-9 5-4 0,8-5 4 0,-8 0-4 16,0 4 0-16,0-4 4 0,0 0 0 0,-8 0 4 0,8 4-4 15,-9-4 0-15,1 5 0 0,-1-6 0 0,1 6 4 0,-10 4-4 16,10-3 0-16,-10 3 4 0,10 1-4 0,-8 3 4 0,-2 2 0 0,10 0 0 16,-9-2 0-16,9 6 0 0,-10 0-4 0,2 0 0 0,6 6 4 15,2 2-8-15,-9-2-8 0,9 3 0 0,-1 1 0 0,0-1-8 16,1 5 0-16,0 0-4 0,0-3-8 0,8 3-12 0,0 0-4 15,-10 0-8-15,10 6-4 0,0-6-16 0,10 0 0 0,-10 6-28 16,0-6-44-16,8 5-20 0,0 0 36 0,0-4 20 0</inkml:trace>
          <inkml:trace contextRef="#ctx0" brushRef="#br2" timeOffset="573655.5198">6117 5118 103 0,'0'-6'116'16,"0"6"-8"-16,0-3-12 0,0-3-24 0,0 6 0 0,0 0-4 16,0 6-8-16,0-3-4 0,0 3-8 0,0-2-8 0,0 6-8 0,0 0-4 15,0-1-4-15,0 6-4 0,0-1-4 0,0 1-4 0,0-5-4 16,0 9 0-16,8-6-4 0,-8 7-4 0,0-5-4 0,0-1-8 16,0 5-16-16,10-5-16 0,-10 1-12 0,8-1-12 0,-8-4-8 15,8 4-48-15,-8-9-48 0,0 5 20 0,8-6 24 0,-8 1 24 16</inkml:trace>
        </inkml:traceGroup>
        <inkml:traceGroup>
          <inkml:annotationXML>
            <emma:emma xmlns:emma="http://www.w3.org/2003/04/emma" version="1.0">
              <emma:interpretation id="{4B21192B-E892-461F-8C48-BAD6A5D54004}" emma:medium="tactile" emma:mode="ink">
                <msink:context xmlns:msink="http://schemas.microsoft.com/ink/2010/main" type="inkWord" rotatedBoundingBox="18010,5891 18661,5903 18647,6625 17997,6613"/>
              </emma:interpretation>
              <emma:one-of disjunction-type="recognition" id="oneOf13">
                <emma:interpretation id="interp17" emma:lang="" emma:confidence="0">
                  <emma:literal>ht</emma:literal>
                </emma:interpretation>
                <emma:interpretation id="interp18" emma:lang="" emma:confidence="0">
                  <emma:literal>Wt</emma:literal>
                </emma:interpretation>
                <emma:interpretation id="interp19" emma:lang="" emma:confidence="0">
                  <emma:literal>lit</emma:literal>
                </emma:interpretation>
                <emma:interpretation id="interp20" emma:lang="" emma:confidence="0">
                  <emma:literal>lut</emma:literal>
                </emma:interpretation>
                <emma:interpretation id="interp21" emma:lang="" emma:confidence="0">
                  <emma:literal>Lut</emma:literal>
                </emma:interpretation>
              </emma:one-of>
            </emma:emma>
          </inkml:annotationXML>
          <inkml:trace contextRef="#ctx0" brushRef="#br2" timeOffset="575272.9199">6944 4782 11 0,'0'-4'108'0,"0"-6"-12"0,0 5-24 0,0-5-4 0,0 6-4 15,9 0-4-15,-9 4 0 0,0-6-8 0,0 6 0 0,8 0-4 16,-8 0-4-16,9 6-4 0,-9-6-4 0,0 4 0 0,8 6-4 16,-8-1 0-16,0-5-4 0,9 11-8 0,-9-1 0 0,8 0 0 15,-8 1-4-15,8 4-4 0,-8 0 0 0,10 1-4 0,-10 4 0 16,0 0 0-16,8-1-4 0,-8 6 0 0,8-6 0 0,-8 2-4 0,10 5 0 15,-10-6 4-15,8-2-8 0,-8-2 4 0,8 5-4 0,0-6 0 16,-8 0 4-16,9-5-4 0,-9 1 0 0,9-2 0 0,-9-3-4 16,8-5 0-16,-8 0 0 0,9 0 0 0,-9-1 4 0,8-4-4 15,-8-4-4-15,8 4 4 0,-8-5 4 0,10-5-4 0,-10 6 4 16,0-6 0-16,0-5 0 0,0 6 0 0,0-1 4 0,0-4 0 16,0-1 4-16,0 2 0 0,0-2 0 0,0 1 0 0,0 4 4 0,0-5 4 15,0 6 0-15,0-1-8 0,0 0 8 0,0 2 4 0,0-3 0 16,0 7-4-16,0 4 4 0,0-5 0 0,0 0 4 0,0 5 4 15,8 5-4-15,-8-5 0 0,0 5 0 0,0 4 0 0,8-3 0 16,-8 2-4-16,0 2 0 0,8 0-4 0,-8-1 0 0,10 6-4 16,-10-5 0-16,8 4 0 0,0-5 0 0,-8 10-4 0,9-9 0 0,0 5 0 15,-9-5 0-15,8 3-4 0,1-3 0 0,-1-1 0 0,0 1 0 16,0 0 0-16,2-5 4 0,-2-1-4 0,10 2 0 0,-10-2 0 16,0-4 0-16,1-4-4 0,-1 4 4 0,9-10-4 0,-8 5 0 0,-1-5 0 15,0-4-4-15,2-1 4 0,-2 2-4 0,0-7 4 16,2 1-4-16,-2 0 0 0,-8-6 0 0,8 2 0 0,-8-2 4 0,8-3 0 15,-8-1 0-15,0 5 0 0,0-4-4 0,0-6 4 0,0 5 4 16,0 0-4-16,-8 1 0 0,8-2 0 0,0 6 4 0,-8-4 0 16,8 4 0-16,-8 0 4 0,8 6-4 0,-10-7 4 0,10 6 0 15,-8 4 0-15,8 1 4 0,-8-1 0 0,8 1 0 0,0 9 0 16,0-5 4-16,0 6-16 0,0 0 16 0,0-3 4 0,0 7 0 16,0 0 0-16,0 7 4 0,0-7 4 0,0 8 4 0,0-2 4 0,0 3 0 15,0 1 4-15,0-1 0 0,0 5 0 0,0 2-4 0,0-3 0 16,0 6 0-16,0 2-8 0,0 2 0 0,8-4 4 0,-8 5 4 15,8 4-8-15,-8-4 0 0,10 1-4 0,-10 3 0 0,8 1 0 16,0 0-4-16,0 0-4 0,1 0 0 0,0-2 4 0,-9 3-12 16,8-1 4-16,1 0-4 0,-1-6-4 0,0 2 0 0,2-2 0 0,-2-2 0 15,0 2-4-15,0-9 0 0,2 1-8 0,-2-1-4 0,0 1-12 16,1-11-12-16,-9 6-12 0,8-10-24 0,1 5-12 0,-9-5-12 16,0-5-20-16,9 0-16 0,-9 0-4 0,0-5-20 0,0 1-40 0,-9-5-24 15,9-1 32-15,-9 1 40 0,1-5 28 0,8 0 24 16</inkml:trace>
          <inkml:trace contextRef="#ctx0" brushRef="#br2" timeOffset="575481.3644">7294 4835 3 0,'0'5'152'16,"0"-5"-8"-16,0 5-4 0,-9-1-16 0,9-4-4 0,0 5-4 16,9 0 0-16,-9 0-4 0,0-1 0 0,8 1 0 0,1 0-8 0,-9 0-8 15,8-5-8-15,1 5-4 0,-1-5-4 0,10 0-12 0,-10 5-4 16,10-5-8-16,-10 0-8 0,8 0-8 0,2 0-12 0,-1 0-8 15,-9 0-8-15,10 0-8 0,-2 0-16 0,2 0-24 0,-2 0-28 16,-7 0-48-16,8 0-52 0,0 0-60 0,-9 0-108 0,2 0 44 16,-2 0 44-16,-8 4 56 0,8-4 32 0,-8 0 28 0</inkml:trace>
        </inkml:traceGroup>
        <inkml:traceGroup>
          <inkml:annotationXML>
            <emma:emma xmlns:emma="http://www.w3.org/2003/04/emma" version="1.0">
              <emma:interpretation id="{1FBAE256-E00F-4B20-89E6-D7888FB714C0}" emma:medium="tactile" emma:mode="ink">
                <msink:context xmlns:msink="http://schemas.microsoft.com/ink/2010/main" type="inkWord" rotatedBoundingBox="20747,5935 21134,5942 21120,6704 20733,669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2" timeOffset="573969.2023">6262 4835 11 0,'-8'0'120'0,"-2"0"-8"0,10 5-4 15,-8 0-28-15,8-1 0 0,-8 1-4 0,0 0-8 16,-1 0-4-16,9 4-8 0,0 1-8 0,-9-5-4 0,9 4-12 0,0 1-4 15,0-5-4-15,0 4-8 0,0 1-4 0,0-5 4 0,0-1-8 16,9 6 4-16,-9-5-12 0,9-1 8 0,-1 2-4 0,-8-2-4 16,8 1 4-16,0 0 0 0,2-5 0 0,-2 5 4 0,0-1 0 0,2-4 4 15,-2 5 0-15,0 0 0 0,9-5 0 0,-8 5 0 0,0-1 4 16,-1 0 0-16,8-4 0 0,-6 11 0 0,-2-7-4 16,0 2 4-16,2 3-4 0,-2-4 0 0,0 4 0 0,1 2-4 0,-1-3 0 15,-8 2-4-15,8 5 0 0,-8-5 0 0,0 3 4 0,0-3-4 16,0 5 0-16,0-5-4 0,0 3 0 0,-8 2-4 0,0-5-4 15,-1 0-4-15,1-1-12 0,0 1-12 0,-2-6-12 0,2 1-24 16,0-1-12-16,-2-4-12 0,2 0-12 0,-8-4-52 0,7-1-24 16,0-5 20-16,1 1 28 0,-1-5 28 0</inkml:trace>
          <inkml:trace contextRef="#ctx0" brushRef="#br2" timeOffset="574220.3042">6211 4701 35 0,'0'0'132'0,"0"0"-12"15,0 0-4-15,0 4-24 0,0-4 4 0,0 0-4 0,9 5-4 16,-9-5-4-16,8 0-8 0,-8 0-4 0,8 0-12 0,-8 0-4 16,8 0-12-16,2 0-8 0,6 0-8 0,-6 0 0 0,6-5-8 0,-7 5 0 15,8-4-8-15,0 0-8 0,9-3-8 0,-10 3-12 16,10 0-12-16,-1-2-28 0,-7-3-32 0,8 4-32 0,-1-4-48 0,0 4-64 16,1-5 40-16,-9 10 28 0,9-4 40 0,-10-2 20 0</inkml:trace>
          <inkml:trace contextRef="#ctx0" brushRef="#br2" timeOffset="574589.2163">6662 5266 11 0,'0'-9'116'0,"0"9"-24"16,0-5 12-16,0 0-24 0,0 5 0 0,0 0 0 0,10 0-8 16,-10 0 0-16,8 5 0 0,-8 0-8 0,8 0-8 0,0 5-4 15,-8-6-12-15,10 11-4 0,-2-6-4 0,0 5-8 0,1 1-4 0,0-1-4 16,8 5-4-16,-9-4 0 0,0 4-4 0,1 0 0 16,8 0 0-16,-9 6-4 0,2-6-4 0,-2 0 4 0,9 0 4 0,-17 0-8 15,9 1 4-15,-1-1 0 0,0 0-8 0,-8-5 4 0,9 5-4 16,-9-4 8-16,0-5-8 0,0 3 4 0,0-3-4 0,-9-5 8 15,9 1-4-15,0-2 0 0,-8-4-4 0,0-4 4 0,-1-2-4 16,0-3 4-16,1-1 0 0,0-5 0 0,8-4 0 0,-10 0-8 16,2-4 4-16,0-3 0 0,-1-2 0 0,0-1 0 0,1 0 0 15,0-9 0-15,-1 5 4 0,9-1-4 0,-8 1 4 0,8-1-4 0,0 0 8 16,-9 1-4-16,9 5 4 0,9-1 0 0,-9 0 0 0,0 4 0 16,8 2 0-16,1-2 0 0,-1 6 0 0,0 5-4 0,1-1 4 15,0 6-8-15,-1-1 4 0,0 1 0 0,2 4 4 0,-2 5-4 16,0-5 0-16,1 10 0 0,0-5 4 0,-1 5-4 0,-8 4-4 0,8 1 4 15,-8 5-4-15,0-1-4 0,9 0-4 0,-9 6-12 0,0-6-12 16,0 4-8-16,0 2-4 0,-9-1-12 0,9 6-8 0,0-10-4 16,-8 3-4-16,8-3-12 0,-8-2-36 0,8-3-32 0,-9 5 12 0,9-11 24 15</inkml:trace>
        </inkml:traceGroup>
      </inkml:traceGroup>
    </inkml:traceGroup>
    <inkml:traceGroup>
      <inkml:annotationXML>
        <emma:emma xmlns:emma="http://www.w3.org/2003/04/emma" version="1.0">
          <emma:interpretation id="{3153C484-4D9C-4FB8-9FE4-80C4215985A7}" emma:medium="tactile" emma:mode="ink">
            <msink:context xmlns:msink="http://schemas.microsoft.com/ink/2010/main" type="paragraph" rotatedBoundingBox="8742,10020 20144,10152 20132,11149 8730,11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36EB9A-C44C-4129-AA83-E94A5261B258}" emma:medium="tactile" emma:mode="ink">
              <msink:context xmlns:msink="http://schemas.microsoft.com/ink/2010/main" type="inkBullet" rotatedBoundingBox="8731,10983 8740,10984 8739,11008 8730,11007"/>
            </emma:interpretation>
            <emma:one-of disjunction-type="recognition" id="oneOf15">
              <emma:interpretation id="interp23" emma:lang="" emma:confidence="0">
                <emma:literal>•</emma:literal>
              </emma:interpretation>
            </emma:one-of>
          </emma:emma>
        </inkml:annotationXML>
        <inkml:trace contextRef="#ctx0" brushRef="#br2" timeOffset="181111.5164">2263 9348 3 0,'0'0'72'0,"0"0"-8"0,0 0-4 0,0 0-28 0,0 0-4 15,0 0 0-15,0 0-4 0,0 0-8 0,0 0 4 0,0 0-4 16,0 0 0-16,0 0 4 0,0-5 0 0,0 5-4 0,0 0 0 16,0-5 0-16,0 5 0 0,0 0 4 0,0-5-4 0,0 5 0 0,0-4 0 15,0 4 0-15,0-6 4 0,0 1 0 0,0 5 0 0,0 0 0 16,0-4 0-16,-10 4 0 0,10-5 0 0,0 5 0 0,-8-5 0 16,8 5 0-16,0 0 0 0,-8-4-4 0,8 4 0 0,-8 0-4 15,-2 0 4-15,10 0 0 0,-8 0 0 0,8 0-4 0,-8 0 4 16,8 0-4-16,-9 0-4 0,9 0 0 0,-8 0 4 0,0 4-8 0,8-4 0 15,-10 0 0-15,2 5 4 0,8 0-4 0,-8-5 0 0,8 4-4 16,-8 1 0-16,8 1 8 0,-10-2-12 0,10 1 8 0,0 0-4 16,0 4-4-16,-8-4 8 0,8 0-4 0,0 0 0 0,0 5 0 15,0-6 4-15,0 1 0 0,0 0-8 0,0 4 4 0,0-3-4 16,0 3 8-16,0-5-4 0,0 6 0 0,0-5 0 0,8 5-4 0,-8-6 4 16,0 6 0-16,10 0 0 0,-10-1 0 0,8-4 4 0,-8 4-8 15,8 2 4-15,-8-2 0 0,8-5 0 0,2 6 4 0,-2-5-4 16,0 5 4-16,-8-6-4 0,9 2 0 0,-1 3-4 0,0-5 8 0,2 2-8 15,-10-6 8-15,8 4 0 0,0-4-4 0,0 5 0 16,-8-5 4-16,10 0-4 0,-2 0-4 0,0-5 4 0,-8 5 0 0,9-4 4 16,0-2-4-16,-1-3 4 0,-8 5 0 0,9-6-4 0,-9 0 0 15,8 1 0-15,-8 3 0 0,8-7-4 0,-8 2 4 16,0-3-16-16,9 5 24 0,-9-1 0 0,0 0-4 0,0-4-4 0,0 5 4 16,0-1-4-16,0 1-4 0,0-1 8 0,0 0-4 0,0 1-4 15,0 3 8-15,-9-3 0 0,9 4-4 0,0-4 4 0,-8 4-8 16,8 0 4-16,-8-4 4 0,8 3 0 0,-9 1-4 0,1-4 4 0,-1 4-4 15,9 1-4-15,-9-1 4 0,1 0 0 0,0 0 0 0,-2 5 0 16,2-4 0-16,0 4-4 0,0-5 4 0,-2 5-4 0,10 0 4 16,-8 0 0-16,0 0 4 0,-1 0 0 0,9 0-4 0,-8 5 0 15,8-1 0-15,-8 1 0 0,8-5 0 0,-10 10 0 0,10-6 0 16,0 1 0-16,0 0 0 0,0 4 0 0,-8-3-4 0,8 3 4 0,0 1 0 16,8-1 0-16,-8-4 0 0,0 4-4 0,10 1 8 0,-10-5-4 15,8 5 0-15,0 0 0 0,-8-6 0 0,9 5 0 0,-1-3 0 16,0-2-4-16,2 1 4 0,-2 0-4 0,0 0 4 0,0-5 0 15,2 4 0-15,-2-4 0 0,0 0-4 0,1 0 8 0,0 0 0 16,-1 0-4-16,1 0-4 0,7 0 8 0,-16 0-4 0,9 0 0 0,0 0 4 16,-1 0-4-16,0 0 0 0,2 0 0 0,-2 0 4 0,-8 0 0 15,8 6 0-15,1-6 4 0,0 0 8 0,-9 4 4 0,8 1 8 16,0-5 0-16,1 5-4 0,-1 0 0 0,1-1 0 0,-9 6 4 16,9-6-4-16,-1 7 0 0,0-7-4 0,2 5 4 0,-2 1-4 15,0 0-4-15,1-1 4 0,0-3-4 0,-1 3-4 0,0 1 0 16,1-6-4-16,-1 6 0 0,0-5-4 0,-8-1 4 0,10 6-4 0,-2-5 0 15,0-5 0-15,-8 4 0 0,10-4-4 0,-2 5 4 16,-8-5-4-16,8-5 0 0,-8 5 4 0,8-4-4 0,1-1-4 0,-9 0-8 16,9 0-12-16,-9-4-16 0,8 4-16 0,-8-10-12 0,9 11-24 15,-9-5-16-15,8-1-12 0,-8-5-32 0,0 5-48 0,0-3 8 16,8 2 40-16,-8-3 24 0,0 0 28 0</inkml:trace>
      </inkml:traceGroup>
      <inkml:traceGroup>
        <inkml:annotationXML>
          <emma:emma xmlns:emma="http://www.w3.org/2003/04/emma" version="1.0">
            <emma:interpretation id="{918AECCC-EECB-4381-9223-B24FCB0473C5}" emma:medium="tactile" emma:mode="ink">
              <msink:context xmlns:msink="http://schemas.microsoft.com/ink/2010/main" type="line" rotatedBoundingBox="9276,10026 20144,10152 20132,11149 9264,11023"/>
            </emma:interpretation>
          </emma:emma>
        </inkml:annotationXML>
        <inkml:traceGroup>
          <inkml:annotationXML>
            <emma:emma xmlns:emma="http://www.w3.org/2003/04/emma" version="1.0">
              <emma:interpretation id="{34B53543-BB10-4B43-A573-9DF001380775}" emma:medium="tactile" emma:mode="ink">
                <msink:context xmlns:msink="http://schemas.microsoft.com/ink/2010/main" type="inkWord" rotatedBoundingBox="9276,10026 11275,10049 11265,10947 9265,10923">
                  <msink:destinationLink direction="with" ref="{C11EDCE6-5F2A-49C1-9CD2-A7F9EBAFA3AA}"/>
                  <msink:destinationLink direction="with" ref="{5F3EC64F-DE7C-49FA-9E1F-B046F61E6024}"/>
                  <msink:destinationLink direction="with" ref="{5D7EA526-16CC-4C71-8FFA-F28F77A02048}"/>
                  <msink:destinationLink direction="with" ref="{E827F547-41B6-4EAD-98C1-7CC50FE29A10}"/>
                </msink:context>
              </emma:interpretation>
            </emma:emma>
          </inkml:annotationXML>
          <inkml:trace contextRef="#ctx0" brushRef="#br2" timeOffset="181821.5621">2835 9318 3 0,'0'-4'108'16,"0"-1"-12"-16,0 5-12 0,0-5-24 0,0 5-4 0,0-4-4 0,0 4 0 15,0 0-8-15,0 0 0 0,0 0-4 0,0-5 4 0,0 5-4 16,0 5 0-16,0-5-4 0,0 4 0 0,0-4 4 0,0 5-4 16,0 0-8-16,8-1-12 0,-8 1 20 0,0 5-8 0,9-5-8 15,-9 5 4-15,8-1 4 0,1 5-8 0,-9-4-4 0,8 5 4 16,1-5-8-16,-1 3 0 0,-8 2 0 0,8-1-4 0,2 1 0 0,-2-5 0 16,0 4-4-16,-8 1 0 0,10-2 0 0,-2-3 0 0,-8 0 4 15,8 5-4-15,0-6 0 0,-8 1-4 0,0-1 0 0,0-4 4 16,9 0 0-16,-9-1-4 0,0 1 0 0,0 0 0 0,0-5 4 15,0 0 0-15,0 0-4 0,0 0 0 0,0-5 0 0,0 0 0 16,0-4 0-16,-9 4-4 0,9-4 0 0,0-6 4 0,0 5 0 0,-8-4 0 16,8-1 0-16,0-4 0 0,-8 5 0 0,8-5-4 0,-8-5 0 15,-2 4 4-15,10-3-4 0,-8-2 4 0,0-3 0 0,8 3 0 16,-10-3 0-16,2 4 0 0,8 0 0 0,-8-5 0 0,8 6 0 16,-9-6 0-16,9 5 0 0,0 0 4 0,0-5-4 0,0 10 0 15,0-5 0-15,0 0 0 0,0 9 0 0,0-4-4 0,9 0 4 0,-9 0-4 16,8 5 8-16,-8-1-4 0,8 5 0 0,2-4 0 0,-10 5 0 15,8-6 0-15,0 5-4 0,2 6 4 0,-2-6 0 0,0 5 0 16,0 1 0-16,1-5 0 0,0 9 0 0,-1-6 0 0,9 6 0 16,-9-5 0-16,2 5 0 0,6 0 0 0,-8 0 0 0,10 0 0 15,-10 0 0-15,9 0 0 0,1 0 0 0,-10 0 0 0,10 5 0 16,-2-5 0-16,2 0 0 0,-2 0 0 0,1 0 0 0,1 0 0 0,-2 0 0 16,10 0 0-16,-8 0-4 0,-2 0 4 0,1 6 0 0,9-12 0 15,-10 6 0-15,2 0 0 0,0 0 0 0,6 0 4 0,-7 0-4 16,1 0 0-16,-2 6 0 0,2-6 0 0,-2 0 0 0,2 4 0 15,-1-4 0-15,0 5 0 0,-8-1 0 0,7 1 0 0,-8 0-4 16,10 0 8-16,-10-1-4 0,2 6 0 0,-2-6 0 0,0 7 0 0,1-2 0 16,-1 1 0-16,0-1 4 0,-8 1 4 0,9 0 4 0,-9-1 4 15,9 2 0-15,-1-3 8 0,-8 2-4 0,0 4 4 0,8-4-16 16,-8-1 20-16,0 6-4 0,10-5-4 0,-10-1-4 0,0 1-4 16,0 0 0-16,0-1-4 0,0 1 0 0,0-6 4 0,0 6-8 15,0-5-4-15,0-1 4 0,0 2 0 0,0-2-4 0,0-4 0 0,0 5-4 16,0-5 0-16,0 0-12 0,0 0-16 0,0 0-8 0,0 0-8 15,0 0-16-15,0 0-16 0,0-5-20 0,0 5-12 0,-10-4-12 16,10-2-48-16,-8 2-40 0,0-1 40 0,-1 0 32 0,0 0 28 0</inkml:trace>
          <inkml:trace contextRef="#ctx0" brushRef="#br2" timeOffset="182321.2273">3142 9266 55 0,'0'-9'96'0,"0"4"-8"0,0 1-12 16,0-7-20-16,8 2 0 0,-8-1-4 0,8 5-4 0,-8-4 0 16,0-2-8-16,10 3 4 0,-2 3-4 0,0-5 0 0,1 5-4 15,-9-4 0-15,17 4-8 0,-8 1 0 0,-1-1 0 0,0 0-4 0,10 5-4 16,-10-5-4-16,0 5 0 0,2 0 4 0,-2 0-8 0,0 5 4 15,1-5-4-15,-1 5 4 0,0 0-8 0,1-1 4 0,-9 6-4 16,9-6 0-16,-9 6 0 0,0 0 0 0,0-2-8 0,0 3 4 16,0-2 0-16,0 6-4 0,0-6 8 0,0 6 0 0,0-6-8 15,0 6 4-15,0-6-4 0,0 1 0 0,0-1 4 0,0 1-8 0,0-1 4 16,0-3 4-16,0-2-4 0,0 1 0 0,0 0 0 0,0-5 0 16,0 5-4-16,0-5 4 0,0 0-16 0,8-5 16 0,-8 0 0 15,0 5 0-15,0-5 8 0,8 5-4 0,-8-4-4 0,10-2 0 0,-10 1 4 16,8 1-4-16,0 4 0 0,2-5 0 0,-2 5 0 15,0-5 4-15,0 5-8 0,-8 0 0 0,9-4 8 0,-1 8 4 16,1-4-8-16,0 0 0 0,-1 5 4 0,0 0 8 0,2-1 4 0,-10 1 4 16,8 5 12-16,0-5 0 0,0 5 4 0,-8-1 0 0,10 1 4 15,-10 0 0-15,0 4 4 0,8 1-4 0,-8-6 0 0,0 5-4 16,0 1-4-16,-8-5 0 0,8 4-4 0,0 0-4 0,-10 0 0 0,2 1-8 16,8-1 0-16,-8-4-4 0,0 5 0 0,-2-6-4 15,2 1 0-15,0-1-4 0,-1 1 0 0,0-1-4 0,1 1-4 0,-1-6-4 16,1 1-4-16,8 0-16 0,-8-5-20 0,0 5-16 0,-2-5-20 15,2 0-4-15,0 0-20 0,8-5-24 0,-10 5-16 0,2-5-36 16,0 0-44-16,-1 1 24 0,0-6 44 0,1 5 32 0,0-4 20 0</inkml:trace>
          <inkml:trace contextRef="#ctx0" brushRef="#br2" timeOffset="167706.0223">-2332 9659 67 0,'0'5'140'0,"0"-5"-4"16,0 5 0-16,0-5-12 0,0 5 0 0,0-5 12 0,0 0 4 0,0 0 0 15,0 0-4-15,0 0-8 0,0 0 4 0,0 0-8 0,0-5-8 16,0 5-16-16,0 0-16 0,0 0-16 0,0 0-52 0,0 0-16 16,0 0 0-16,0 0 0 0,0 0 0 0,0 0 0 0,0 0 0 0,9 0 0 15,-9-5 0-15,0 10 0 0,-9-10 0 0,9 10 0 16,0-5 0-16,9 0 0 0,-9 0 0 0,0 0 0 0,0 0 0 15,0 0 0-15,0 0 0 0,0 0 0 0,0 0-4 0,0 0-148 0,0 0-48 16,0 0-44-16,0 0-76 0,0-5 28 0,0 5 52 0,0 0 44 16,0-5 40-16,0 1 32 0,0-1 24 0</inkml:trace>
        </inkml:traceGroup>
        <inkml:traceGroup>
          <inkml:annotationXML>
            <emma:emma xmlns:emma="http://www.w3.org/2003/04/emma" version="1.0">
              <emma:interpretation id="{6CE9AC91-FD3F-45E6-A02A-0EE2B541F680}" emma:medium="tactile" emma:mode="ink">
                <msink:context xmlns:msink="http://schemas.microsoft.com/ink/2010/main" type="inkWord" rotatedBoundingBox="13195,10137 14771,10155 14761,10963 13186,10945">
                  <msink:destinationLink direction="with" ref="{90D9A073-997B-4F17-8132-30E1ED446481}"/>
                  <msink:destinationLink direction="with" ref="{916CB1D2-4A11-4986-A2C7-85A691D1A508}"/>
                </msink:context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2" timeOffset="168582.1301">-1641 9333 23 0,'0'-4'96'0,"0"-2"-4"0,0 1-8 0,-10 1-24 15,10-6 4-15,0 6-8 0,-8-1 4 0,8 0 0 0,0 0-8 16,-8-4 4-16,8 5 4 0,-8-2 0 0,8 1-4 0,-9 5 0 15,1-4-12-15,8 4 0 0,-9 0 0 0,0 0 0 0,9 0 4 0,-8 4-4 16,0-4 0-16,-2 5-4 0,10 1 0 0,-8 3 0 0,0-5 0 16,8 6-4-16,-8-1 0 0,-2 1-4 0,10-1-4 0,-8 6-4 15,0-5 0-15,8 4-4 0,0 1-4 0,-9-6 0 0,9 5-4 16,0 1 0-16,0-5-4 0,0 4 0 0,0 1-4 0,9-6 0 16,-9 5 0-16,8-4 0 0,0 5-4 0,2-6 4 0,-2 1-4 0,0 4 4 15,0-5-4-15,10-3 4 0,-10 3-4 0,10 1 0 0,-1-6 0 16,-1 1 0-16,2 5 0 0,-2-10 0 0,-6 4 0 0,6-4 0 15,1 0 0-15,0 0 0 0,0-4-4 0,-9-1 4 0,10 0 0 0,-10-4-8 16,10 3 8-16,-10-3-4 0,0-1 4 0,-8-4-4 16,9 5 0-16,0-6-4 0,-9 0 0 0,0 1 0 0,0 0-4 15,0-1 4-15,-9 1 0 0,9-1-4 0,-9 6 4 0,1-5-4 0,0-1 0 16,0 1 0-16,-2-1 4 0,2 1 0 0,0-1 0 0,-2 1 4 16,2 0 0-16,0 4 0 0,-9 1 0 0,8-6 0 0,1 6 4 15,-1-1-4-15,1 5 0 0,0-4 4 0,-2 4 0 0,10 0-4 16,-8 5 4-16,8 0 0 0,-8 0 0 0,8 0 0 0,0 0 0 15,0 5 0-15,-10 0 0 0,10 4-4 0,0-4 4 0,10 5 0 0,-10-5 0 16,0 4 0-16,8 1 0 0,-8-1 0 0,8 1 0 0,2-1 4 16,-10 1-8-16,8-1 8 0,0-3-4 0,1 3 4 0,-1-4 0 15,1 4 4-15,-1-4 0 0,1 0 4 0,7 0 4 0,-6-1-4 0,-2 2 4 16,10-6 0-16,-10 4 4 0,8 1 0 0,2-5 0 16,-10 5 0-16,9 0 0 0,1-5 0 0,-2 4 0 0,-8 2-4 0,10-2 0 15,-1 1-4-15,0 5 0 0,-8-6-4 0,7 1 0 0,-6 5 0 16,-2 0-8-16,8-1 0 0,-6-4 0 0,-2 4 0 0,0 1 0 15,1-1-16-15,-1-3-20 0,-8 3-24 0,9-5-20 0,0 2-24 0,-9-2-20 16,8 1-28-16,0 0-16 0,-8-5-64 0,8 0-8 16,-8 0 40-16,10-5 44 0,-2 0 24 0,-8 1 28 0</inkml:trace>
          <inkml:trace contextRef="#ctx0" brushRef="#br2" timeOffset="169229.3935">-943 9248 95 0,'-8'4'124'16,"8"1"-8"-16,0-5 0 0,-8 0-24 0,8 4-4 0,0-4-4 16,0 0-12-16,0 5-8 0,0-5-8 0,0 6 0 0,0-2 0 15,0-4-4-15,0 5 0 0,8-1 0 0,-8 1 0 0,8-5 0 0,2 10-20 16,-10-6 20-16,8 6-8 0,0-6 0 0,1 7-4 16,-1-2-4-16,-8 5 0 0,18-4-8 0,-18 5 0 0,8-1 0 0,0 1-4 15,0-2-4-15,2 2-4 0,-10-1 0 0,8 1 0 0,0-1-4 16,-8 5 0-16,10-9-4 0,-10 5 0 0,8-1 0 0,-8-5 0 15,8 1-4-15,-8-1 0 0,0-3 0 0,0 3 0 0,0-9 0 0,0 5 0 16,0-5-4-16,0 0 4 0,0 0-4 0,0-5 0 0,0 0 0 16,0-5 0-16,0 1 0 0,0-1-4 0,0 1 0 0,0-5 4 15,0-1 0-15,0-4 0 0,0 0-4 0,0-1 0 0,0-3 4 16,0 4 0-16,0-6-4 0,0 1 4 0,0 0 0 0,0 0-4 16,0 0 0-16,0 0 0 0,0 0 4 0,0 0-4 0,0 4 0 0,0 2 4 15,0-6 0-15,0 5 0 0,0 0 0 0,0 4 0 0,0 1 0 16,0-5 0-16,0 4 0 0,0 1-4 0,9 5 4 15,-9-6 0-15,0 0 0 0,8 1 0 0,0 0 4 0,-8 4-4 0,9-4 4 16,0 4-4-16,-1 0-4 0,0 1 4 0,10-1 0 0,-10 1 0 16,10-1 0-16,-10 6 0 0,9-7 0 0,0 7 4 0,0-1 0 15,1 0-8-15,-10 5 4 0,9-4 0 0,8 4 0 0,-8-5 0 16,1 5 0-16,8 0 0 0,-10-5 0 0,10 0 0 0,-9 5 0 16,9-4 0-16,-2 4 0 0,2-5-4 0,0 1 4 0,-1-2 0 0,1-3 0 15,0 4-4-15,8-5 4 0,-9 5 0 0,1-4 0 0,8-1 4 16,-8 5-4-16,-1-4 4 0,1 5-4 0,8-6 0 0,-8 5 0 15,-9 0 0-15,9 0 0 0,-2 1 4 0,-6 4-4 0,-1-6 0 0,0 6 0 16,0-4 4-16,-1 4-4 0,-6 0 0 0,6 0 0 16,-6 0 4-16,-2 4 0 0,-8-4-4 0,8 6 4 0,1-6 4 0,-9 4 0 15,0 1 0-15,8 0 4 0,-8 0 4 0,0-2 4 0,0 4 4 16,0 2 0-16,0 0 0 0,0 1-4 0,0-1 0 0,0 1 0 16,0 0 0-16,9 5-4 0,-9-2-16 0,0 2 0 0,0-1 0 15,0 1 0-15,0-1 0 0,0 0 0 0,0 0 0 0,0 1 0 0,0-1 0 16,0 1 0-16,0-5 0 0,0 4 0 0,0-5 0 15,0 1 0-15,0 0 0 0,0-1 0 0,0-4 0 0,0 5 0 0,0-6 0 16,0-4 0-16,0 6 0 0,0-6-40 0,0 0-48 0,-9 0-16 16,9 0-16-16,0-6-12 0,-8 2-16 0,-1 4-8 0,9-10-12 15,-8 5-48-15,0 1-24 0,-2-6 40 0,-6 0 40 0,6 5 28 0,2-4 28 16</inkml:trace>
          <inkml:trace contextRef="#ctx0" brushRef="#br2" timeOffset="169677.1975">-354 9161 3 0,'-8'0'104'0,"8"0"-8"0,0-5-4 0,0 0-20 0,0 1-4 16,0 4-4-16,0-5 0 0,-9-5 0 0,18 5 0 0,-9 1 0 16,0-2 0-16,0 2-4 0,8-1-8 0,-8-5 0 0,9 6 0 0,-1-1 0 15,-8 0 0-15,8 0 0 0,1 1-8 0,0-2-8 16,-1 2-4-16,0 4-4 0,2-5 0 0,-10 5-8 0,8 0-4 15,0 0 0-15,1 0-4 0,-9 5-4 0,9-1 0 0,-1 2 0 0,-8-2 0 16,0 6-4-16,0 5 0 0,8-6 0 0,-8 5-4 0,-8 1 4 16,8-1 0-16,0 5 0 0,0-4 0 0,-8 4 0 0,8-5-4 15,0 0-4-15,-9 1 4 0,9-1 4 0,0-4-4 0,0-1 0 0,0 1 0 16,-9-5 0-16,9-1 0 0,0 1 0 0,0-5 0 16,0 0 0-16,0 0 0 0,9 0 0 0,-9-5 0 0,0 1 0 0,9-1 0 15,-9 5 4-15,8-5-8 0,-8 0 4 0,8 1 0 0,-8 4 4 16,9-5-12-16,-1 5 24 0,0 0 8 0,2 0 4 0,-2 0 0 15,0 5 0-15,2-1 8 0,-10 1-4 0,8 0-12 0,0 0 4 0,0 4 4 16,1 0 4-16,0-4 0 0,-9 5-4 0,8 0-4 0,1 4 4 16,-9-4 0-16,0 0 4 0,0 4-4 0,8 1 0 0,-8-2-4 15,0-3-8-15,-8 5-16 0,8-1 0 0,0 1 0 0,-9-1 0 16,1-5 0-16,8 6 0 0,-9-1 0 0,0-4 0 0,1-1 0 16,-8 6 0-16,6-5 0 0,2-1 0 0,0-4 0 0,-2 4 0 15,-6-4-4-15,7-5-48 0,1 5-20 0,-9 0-16 0,8-5-20 16,1 0-8-16,0 0-28 0,-10 0-20 0,10 0-24 0,-1-5-64 0,-8 0 8 15,9 5 48-15,-1-5 32 0,-8 5 36 0,8-4 24 0</inkml:trace>
        </inkml:traceGroup>
        <inkml:traceGroup>
          <inkml:annotationXML>
            <emma:emma xmlns:emma="http://www.w3.org/2003/04/emma" version="1.0">
              <emma:interpretation id="{E642C4EB-AFFD-4801-AB8F-C7316203742E}" emma:medium="tactile" emma:mode="ink">
                <msink:context xmlns:msink="http://schemas.microsoft.com/ink/2010/main" type="inkWord" rotatedBoundingBox="16998,10427 18398,10443 18390,11129 16990,11112">
                  <msink:destinationLink direction="with" ref="{9FE042D6-4D81-4799-881A-8458B42B8D1E}"/>
                </msink:context>
              </emma:interpretation>
            </emma:emma>
          </inkml:annotationXML>
          <inkml:trace contextRef="#ctx0" brushRef="#br0" timeOffset="207141.3239">5955 9257 59 0,'0'-9'76'0,"0"3"4"0,0 1-8 15,0 1-24-15,0-1 0 0,0 0 0 0,0 0-4 0,0 5 0 16,0-5-4-16,0 1 0 0,0 4-8 0,0 0 4 0,0-5 0 16,0 5 4-16,0 0 0 0,0 5 4 0,0-5 0 0,0 9 4 15,0-4-4-15,0 5-12 0,0-1 4 0,0 1-8 0,0-1 0 16,0 6-4-16,0-1 0 0,0 0 0 0,0 5 0 0,0 1 0 0,0 4-4 15,0-5 0-15,0 1-4 0,0 3 0 0,0 2-4 16,-8-2 0-16,8-4-4 0,0 6-4 0,0-2 0 0,-8-4 0 0,8 6 0 16,0-6 0-16,0 5-4 0,-10-5 0 0,10-5 0 0,0 5-4 15,0-4 0-15,0-1-4 0,0 1-8 0,0-6-12 0,0 5 0 16,0-8-16-16,0 4-12 0,0-7-4 0,0 3-8 0,0-6 0 0,0 4-8 16,0-4 0-16,0-4-24 0,0 4 8 0,0-6-36 0,0-3-28 15,0 5 20-15,0-6 24 0</inkml:trace>
          <inkml:trace contextRef="#ctx0" brushRef="#br0" timeOffset="207427.5581">6083 9233 67 0,'8'-10'104'0,"-8"5"-8"0,9-4-4 0,-9 4-24 0,0-6 0 0,9 8-8 15,-9-2-4-15,0 0 0 0,8 0-4 0,-8 5 0 0,8-5 0 16,-8 5 0-16,0-5 0 0,0 10-8 0,0-5 0 0,0 5-4 0,0 0 0 15,10 0 0-15,-10 3 0 0,0 3 0 0,0-2 4 0,0 6-4 16,0-6 0-16,0 6 0 0,0 5-4 0,0-7-4 0,0 6 0 16,-10 0-4-16,10 6-16 0,0-6 16 0,10 5-8 0,-10-5-4 15,0 5 0-15,0 0 0 0,0 0-4 0,0 0-4 0,0-5 0 16,0 6 0-16,0-6-4 0,0 4 0 0,0-4 0 0,0 1-4 0,0-1-4 16,0-5-4-16,8 1-4 0,-8 0-8 0,0-2-12 0,0-3-8 15,0-5-4-15,0 4-8 0,8-4-4 0,-8-5-4 0,0 5-20 16,0-5-8-16,0 0-12 0,0-5-12 0,-8 5-16 0,8-9-44 15,-8 4-20-15,8-5 28 0,-10 5 28 0,2-8 24 0</inkml:trace>
          <inkml:trace contextRef="#ctx0" brushRef="#br0" timeOffset="207620.0425">5939 9491 59 0,'0'0'108'0,"0"5"-12"16,0-5-20-16,0 0 4 0,8 6 0 0,-8-6 0 0,0 4-4 0,8-4-4 15,-8 0 4-15,9 5-12 0,-9-5-4 0,8 0-8 16,1 0-8-16,-1 0-8 0,1 0-4 0,7 0-8 0,-6 0-4 0,-2 0-4 16,0 0-4-16,10 0 0 0,-10 0-12 0,0 0 0 0,9 0 0 15,-8 0-16-15,8 0-16 0,-9 0-20 0,10 0-16 0,-10 0-16 16,0 0-12-16,10 0-24 0,-10 0-52 0,9-5-4 0,-8 5 24 0,8-4 36 16</inkml:trace>
          <inkml:trace contextRef="#ctx0" brushRef="#br0" timeOffset="208092.7798">6407 9454 63 0,'0'4'104'0,"0"-4"-4"16,0 0-4-16,0 5-20 0,0-5 0 0,0 5-8 0,9-5 4 16,-9 0-4-16,8 0-8 0,-8 0 4 0,8 0-12 0,-8 0-8 15,9 0-4-15,0 0-8 0,-1 0-8 0,0 0-4 0,2 0-4 16,6 0-4-16,-7 0-4 0,8 0-4 0,-9 0 0 0,1 0 4 0,8 0-4 15,0 0-12-15,-9 0-16 0,10 0-20 0,-2-5-12 0,-6 5-16 16,6 0-20-16,1-5-28 0,-9 1-64 0,10 4 8 0,-10-6 32 16,10 6 28-16</inkml:trace>
          <inkml:trace contextRef="#ctx0" brushRef="#br0" timeOffset="207881.3454">6518 9329 95 0,'0'-6'104'0,"0"6"-4"0,0-5-4 0,0 5-24 0,0-4-8 0,0 4 0 16,0-5-4-16,0 5-4 0,0 0-4 0,0 0 0 0,0-5 0 15,8 5-4-15,-8 0-8 0,0 5 0 0,0 0 0 0,9-1 0 16,-9 1 8-16,0 1-8 0,0 3 0 0,0 1-4 0,8-1-4 0,-8 5-4 15,0-4-4-15,0 5 0 0,0-1-4 0,0 5-4 0,0-4-4 16,0 4 0-16,0 0-4 0,0-5-4 0,0 5 4 0,0-4-4 16,0 5-4-16,0-7 4 0,0 2-8 0,0-1-4 0,0-4-8 15,0-1-12-15,0 6-12 0,0-10-4 0,0 5-8 0,0-6-16 16,0 1-4-16,0 0-8 0,0-5-12 0,0 0-12 0,0-5-28 0,0 5-44 16,0-9 8-16,-8 4 24 0,8-5 32 0,0 5 20 15</inkml:trace>
          <inkml:trace contextRef="#ctx0" brushRef="#br0" timeOffset="208559.0468">7063 9329 19 0,'0'0'104'0,"-8"-6"-12"15,8 1-4-15,0-4-28 0,0 4 4 0,0-4-8 0,0-1-4 16,0 1 0-16,0-1 4 0,8 1-4 0,-8 0-4 0,9-6 4 16,0 5 0-16,-9-4 0 0,8 4-8 0,1-4 0 0,-1 4 0 15,0 0 0-15,2 1-4 0,-2 0-4 0,0-1-4 0,0 0-4 16,2 6-4-16,-2-2-4 0,0 2-4 0,1 4 0 0,0-5-4 0,-1 5 0 15,-8 5 0-15,9-5 0 0,-1 4-4 0,0 6-4 0,-8 0 4 16,8 4-4-16,-8-4 0 0,0 9-4 0,10-6 4 0,-10 7-4 16,0 0 0-16,0 4-16 0,-10 0 20 0,10-1 0 0,-8 2 0 15,0-2-4-15,0 6 0 0,-1-4 0 0,-8-2 4 0,8 6-4 16,-7-5 4-16,-2 0-4 0,2 0 0 0,-2-4 0 0,10-1 0 0,-9 0 0 16,-1 0 4-16,2-5-4 0,8 1 0 0,-2-6-4 0,-6 1 8 15,16-6-4-15,-10 1 0 0,2 0 0 0,8 0 0 0,-8-5 0 16,8-5 0-16,0 5 0 0,0-5 0 0,8 0 0 0,-8 1 0 0,0-1 0 15,8 0 4-15,2 1 0 0,-10-1 4 0,8-5 4 16,0 10 4-16,2-5 8 0,-10 5 4 0,8-5 4 0,0 5 0 0,0 0 4 16,1 5 0-16,0-5 0 0,-1 5 0 0,1 0 0 0,-1 5-4 15,0-6 0-15,2 6-4 0,-2-1-4 0,0 1 0 0,-8-1-8 16,8 2 0-16,2-2 0 0,-2 0 0 0,9 1-8 0,-8-1 0 16,-1-4 0-16,1 5 0 0,-1-6-4 0,0 2-4 0,0-2 4 15,10-4-12-15,-10 6-8 0,2-6-4 0,6-6-20 0,-7 6-12 0,-1-4-32 16,1-6-8-16,-1 5-20 0,-8-5-20 0,9 1-20 0,-9-6-28 15,0 2-56-15,0-2 0 0,-9 0 44 0,9 1 36 0,-17 0 28 16,9-6 24-16</inkml:trace>
        </inkml:traceGroup>
        <inkml:traceGroup>
          <inkml:annotationXML>
            <emma:emma xmlns:emma="http://www.w3.org/2003/04/emma" version="1.0">
              <emma:interpretation id="{429CC286-EBDA-4B79-B753-8E90B0DF0AD0}" emma:medium="tactile" emma:mode="ink">
                <msink:context xmlns:msink="http://schemas.microsoft.com/ink/2010/main" type="inkWord" rotatedBoundingBox="19163,10268 20143,10280 20133,11112 19153,11101">
                  <msink:destinationLink direction="with" ref="{9FE042D6-4D81-4799-881A-8458B42B8D1E}"/>
                </msink:context>
              </emma:interpretation>
            </emma:emma>
          </inkml:annotationXML>
          <inkml:trace contextRef="#ctx0" brushRef="#br0" timeOffset="220174.031">8095 9458 11 0,'0'0'64'15,"0"0"-8"-15,0 0-4 0,0 0-24 0,0 0-8 0,0-4 0 16,0 4-4-16,0 0 4 0,0 0-4 0,0 0-4 0,0 0 4 0,0 0-4 15,0 0 0-15,0 0-4 0,0 0 0 0,0-6 4 16,0 6 0-16,0 0 0 0,0 0 4 0,0 0 0 0,0-4 4 0,0 4 0 16,0 0 0-16,0-5-4 0,0 5 4 0,0-5 0 0,0 5 0 15,0 0 4-15,0-5 0 0,0 5-4 0,0-4 0 0,0 4 4 16,0 0-4-16,0 0 4 0,0-6 4 0,0 6 0 0,0 0 0 16,0 0-4-16,0-4 4 0,0 4 0 0,0 0 0 0,0 0 0 15,0 0 0-15,0 0-4 0,0 0 0 0,0 0-8 0,0 0 0 0,0 0-24 16,0 0 28-16,0 0 0 0,0 0-4 0,0 0 0 0,0 0-4 15,0 0 4-15,0 0-4 0,0 0 0 0,0 0 0 0,0 0 4 16,0 0 0-16,0 0-4 0,0 0 0 0,8 0 4 0,-8 0-4 16,0 4-4-16,0-4 0 0,9 6 0 0,-9-6 0 0,0 4 0 15,9 1 0-15,-9 0 0 0,8 0 0 0,-8-1-4 0,8 6 8 0,-8 0-4 16,10-5 4-16,-10 4-4 0,0 5 4 0,8-4-4 0,-8-1 0 16,8 6 4-16,1-5-4 0,-9 4 4 0,9-5-4 0,-9 6 0 15,8-1-4-15,1 1 4 0,-9-1 0 0,8 1-4 0,-8-1 0 0,8-5-4 16,-8 6 0-16,9-6 4 0,-9 6-4 0,9-6 0 15,-9 1 4-15,0 0 0 0,8-1-4 0,-8-4 0 0,0 4 0 0,0-3 0 16,0-2 4-16,8 2 0 0,-8-3 4 0,0-3 0 0,0 0-4 16,0 0 0-16,0 0 0 0,0 0-4 0,0-3 4 0,0-3 0 15,0 2-4-15,-8-2 0 0,8-3 4 0,8 4-4 0,-16-4-16 16,8-1 20-16,0-4-4 0,0 5 0 0,-8-6 0 0,8 0 0 16,0 1-4-16,-9-5 0 0,9 4 0 0,-9-4 0 0,9 0 0 0,-8 0 4 15,8-5-4-15,-8 4 0 0,8-4 0 0,-9 6 0 16,1-7 0-16,8 6 0 0,0-4 0 0,-9-2 4 0,9 6 0 0,-9-5 0 15,9 4 0-15,-8-3 0 0,8 4-4 0,0 0 4 0,-8-1 0 0,8 6-4 16,0-5 0-16,0 5 4 0,0-6 0 0,0 6 0 16,0 0 0-16,0-1 0 0,0 1 0 0,0 5 4 0,0-1-4 15,0 0 0-15,8 1 0 0,-8-1 0 0,0 1-4 0,8-1 4 0,-8 5 0 16,9-5 0-16,0 6 0 0,-9-6 0 0,8 5 0 0,9 0-4 16,-9-5 4-16,1 6 4 0,8-1 0 0,1 0-4 0,-10 1-4 15,9-2 4-15,0 2-4 0,0-1 4 0,-1 5 0 0,2-5 0 0,8 5 0 16,-10 0 0-16,2-5 0 0,7 5 0 0,-7 0 0 15,6 0-4-15,-6 0 8 0,8 0-4 0,-9 0 0 0,7 0 4 0,-6 0-4 16,8 0 0-16,-1 0 0 0,-8 0 0 0,8-3 0 0,-7 3 0 16,8 0 0-16,-1 0 0 0,-8-6-4 0,0 6 4 0,9 0 0 15,-8 0 0-15,-2 0 0 0,1 0 0 0,0 0 0 0,0 0 0 0,1 0 0 16,-2 0 0-16,-8 0 0 0,10 0 0 0,-10 0 0 16,9 0 0-16,-8 0 4 0,0 0-4 0,-1 6 0 0,0-6 0 0,0 0 0 15,-8 3 4-15,10-3 0 0,-2 5 0 0,-8 0 0 0,8 0 4 16,-8-1-4-16,10 6 4 0,-10-5-4 0,8 4 4 0,-8 1 4 15,8 0-4-15,-8 4 8 0,0-4 0 0,0-1 0 0,9 6 0 0,-9-1 4 16,0 1 0-16,0-1-4 0,0 1 0 0,0-1 4 16,0 0-8-16,0 0 0 0,0 1-4 0,0-2 4 0,0 3-4 0,0-7 0 15,0 6 0-15,0-6-4 0,0 1 0 0,0-1 0 0,0-4 0 16,0 5-4-16,0-5 0 0,0-1 0 0,0 1 0 0,0-5-4 16,0 0-8-16,0 5 0 0,0-5-12 0,0 0-20 0,0 0-8 0,0 0-16 15,0 0-8-15,-9 0-12 0,9-5-8 0,0 5-12 16,-8 0-12-16,8-5-12 0,0 1-44 0,-8 4-40 0,-2-5 32 0,2 5 40 15,0 0 20-15,-2-4 28 0</inkml:trace>
          <inkml:trace contextRef="#ctx0" brushRef="#br0" timeOffset="220633.3137">8563 9362 39 0,'0'-10'104'0,"0"6"-8"0,0-6-8 16,0 5-20-16,0-5 0 0,10 1 0 0,-10-1-4 0,0 1 0 16,8-1-4-16,0 1 0 0,-8 5-4 0,10-7-4 0,-2 7-4 15,0-5-8-15,1 3 0 0,-1 1-4 0,1 5-4 0,8-4-4 16,-9 4-4-16,0 0-4 0,2 4 0 0,-2 1 0 0,0 1-4 16,2-2 0-16,-2 1 0 0,0 4-4 0,0 1 0 0,1-1 0 0,-9 1 0 15,9 4-4-15,-9-5 4 0,8 6-4 0,-8 0-4 16,0-1 4-16,0 1 0 0,0-6 0 0,-8 5-4 0,8 1 4 0,0-1-4 15,-9-4 0-15,9-1 0 0,0 1 0 0,-9 0-4 0,9-1 4 16,-8-4 0-16,8 4-4 0,0-9 4 0,0 5 0 0,0 1-4 16,0-6 0-16,0 0 0 0,0 0 0 0,8-6 4 0,-8 6-4 15,9-5 0-15,-9 1 0 0,9 4 0 0,-9-5 0 0,8 0 0 0,1 5 0 16,-9-4 0-16,8 4 4 0,0 0 4 0,2-5-4 16,-2 5 0-16,0 0 4 0,2 0 8 0,-10 5 0 0,8-5 0 0,0 4 8 15,0 1-4-15,-8 4 0 0,9-4 4 0,-1 5-4 0,-8-1 0 16,9-3 0-16,-9 3 0 0,9 5 0 0,-9-4 4 0,0 5-4 15,0-6 0-15,0 5-4 0,0 1 0 0,0-1 0 0,-9-4 0 0,9 4-4 16,0 0-4-16,-9-4-4 0,1 0 0 0,8 5 0 0,-9-6 0 16,1 0 0-16,8 1-4 0,-8-5 4 0,0 4-4 0,-2-4-4 15,2 0-8-15,8-1-8 0,-8-4-12 0,-2 0-20 0,2 6-16 16,8-6-24-16,-8-6-16 0,-1 6-20 0,1-4-24 0,8-1-28 16,-9 0-60-16,0 0 20 0,1 1 40 0,0-1 32 0,-10-5 28 0</inkml:trace>
        </inkml:traceGroup>
      </inkml:traceGroup>
    </inkml:traceGroup>
    <inkml:traceGroup>
      <inkml:annotationXML>
        <emma:emma xmlns:emma="http://www.w3.org/2003/04/emma" version="1.0">
          <emma:interpretation id="{3AE118E5-AF78-4E0E-A008-42C0019BEC03}" emma:medium="tactile" emma:mode="ink">
            <msink:context xmlns:msink="http://schemas.microsoft.com/ink/2010/main" type="paragraph" rotatedBoundingBox="14136,11638 14325,12265 13933,12384 13744,117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734DF3A-FA17-4BDF-8DDC-5894B8DB0201}" emma:medium="tactile" emma:mode="ink">
              <msink:context xmlns:msink="http://schemas.microsoft.com/ink/2010/main" type="line" rotatedBoundingBox="14136,11638 14325,12265 13933,12384 13744,11757"/>
            </emma:interpretation>
          </emma:emma>
        </inkml:annotationXML>
        <inkml:traceGroup>
          <inkml:annotationXML>
            <emma:emma xmlns:emma="http://www.w3.org/2003/04/emma" version="1.0">
              <emma:interpretation id="{D1D95131-8E8A-4220-BB7B-D89AD373939B}" emma:medium="tactile" emma:mode="ink">
                <msink:context xmlns:msink="http://schemas.microsoft.com/ink/2010/main" type="inkWord" rotatedBoundingBox="14136,11638 14325,12265 13933,12384 13744,11757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2" timeOffset="184921.1845">2817 10523 7 0,'0'0'108'0,"-8"0"-12"0,8 5-4 0,-8-5-24 0,-2 0 0 0,10 0 0 15,-8 0-8-15,0 0 4 0,8-5-8 0,-8 5-4 0,8-5-12 16,-9 5 0-16,9-5-8 0,0 1 0 0,0 4 0 0,0-5 4 16,0-5-4-16,0 5 0 0,0 0-4 0,0-4-8 0,9-1 8 15,-9 1-4-15,8-1 0 0,0 0-4 0,0 1 0 0,2 4 0 16,-2-4 0-16,0-1 0 0,-8 1-4 0,18 3 0 0,-10-3 0 15,1 4-4-15,-1 0 0 0,9 1 0 0,-8 4 4 0,-1 0-4 0,0-6-8 16,10 6 0-16,-10 0 0 0,2 6 4 0,-2-6-4 0,8 4 0 16,-7 1 0-16,0 0-4 0,-1 0 4 0,1 5-4 0,-1-6 4 15,0 6 0-15,2-5-4 0,-10 9 4 0,8-5 0 0,-8 1 0 16,0 5-4-16,0-6 0 0,0 5 4 0,0 1-4 0,0-5 0 16,-8 4 0-16,8 0 0 0,-10-4 4 0,10 4 0 0,-8-4-4 0,8 0 4 15,-8-1 0-15,8 1 0 0,-9-6-4 0,9 6 4 16,0-10-4-16,0 5 0 0,-8-5 4 0,8 4-8 0,0-4 4 0,0 0 0 15,0 0 0-15,8-4 0 0,-8 4 0 0,0-5 0 0,9 0 0 16,-9 0 0-16,8 1 0 0,-8 4 0 0,8-6 0 0,2 2 0 16,-10-1 0-16,8 1-4 0,0-2 4 0,-8 2 0 0,8 4 0 0,2 0 0 15,-2-5 0-15,-8 5 0 0,8 0 0 0,1 0 0 0,-1 0-16 16,-8 0 20-16,9 5 0 0,0-5 0 0,-1 4-4 0,0 2 4 16,-8-2 0-16,10 1 0 0,-2 5 0 0,0-6 0 0,-8 6 0 15,8-5 4-15,2 3 8 0,-10 3 0 0,8 3 4 0,-8-5 8 16,8 1 0-16,-8-1 8 0,0 7-4 0,9-6 4 0,-9-1 0 0,0 5 0 15,0 1 0-15,0-2 0 0,0 2 8 0,0-1 0 0,-9 1-4 16,9-1 0-16,-8 1 0 0,0-1-16 0,-2 5-24 0,2-5 0 16,0 1 0-16,0 0 0 0,-2-1 0 0,-6 0 0 0,7 1 0 15,-8-6 0-15,8 6 0 0,-7-6 0 0,6-4 0 0,-6 5 0 16,8-5 0-16,-2-1 0 0,-6 1 0 0,7-5 0 0,1 0 0 0,-1 0 0 16,0 0 0-16,1-5 0 0,0 1 0 0,0-1 0 15,-2 0 0-15,2-5 0 0,0 1-88 0,-2-1-56 0,2 5-24 0,0-9-36 16,-1 4-56-16,-8 1-40 0,9-1 56 0,-1-4 44 0,1 4 36 15,0 0 28-15,-2 1 32 0</inkml:trace>
        </inkml:traceGroup>
      </inkml:traceGroup>
    </inkml:traceGroup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4:36.5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210965-2AC5-467E-AD39-B1ECCE743628}" emma:medium="tactile" emma:mode="ink">
          <msink:context xmlns:msink="http://schemas.microsoft.com/ink/2010/main" type="writingRegion" rotatedBoundingBox="1899,7875 5370,7746 5400,8551 1929,8680"/>
        </emma:interpretation>
      </emma:emma>
    </inkml:annotationXML>
    <inkml:traceGroup>
      <inkml:annotationXML>
        <emma:emma xmlns:emma="http://www.w3.org/2003/04/emma" version="1.0">
          <emma:interpretation id="{632AD728-F0EE-4FFD-AA4D-4A669E014EEA}" emma:medium="tactile" emma:mode="ink">
            <msink:context xmlns:msink="http://schemas.microsoft.com/ink/2010/main" type="paragraph" rotatedBoundingBox="1899,7875 5370,7746 5400,8551 1929,8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DD8B7E-919E-43B5-B5C5-B44B562B01AD}" emma:medium="tactile" emma:mode="ink">
              <msink:context xmlns:msink="http://schemas.microsoft.com/ink/2010/main" type="line" rotatedBoundingBox="1899,7875 5370,7746 5400,8551 1929,8680"/>
            </emma:interpretation>
          </emma:emma>
        </inkml:annotationXML>
        <inkml:traceGroup>
          <inkml:annotationXML>
            <emma:emma xmlns:emma="http://www.w3.org/2003/04/emma" version="1.0">
              <emma:interpretation id="{DD06F5B9-08C2-4CE6-955E-AC783C6B9274}" emma:medium="tactile" emma:mode="ink">
                <msink:context xmlns:msink="http://schemas.microsoft.com/ink/2010/main" type="inkWord" rotatedBoundingBox="1907,8095 3135,8049 3151,8478 1923,85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860-127 23 0,'8'5'132'0,"2"0"-8"0,-10-1-8 0,8 3-24 0,0-4 4 0,1 2-4 16,-9-1 0-16,8 2-24 0,0-1 12 0,1-1-4 16,0 1-12-16,-1 0-8 0,0-5-8 0,2 4-4 0,-2 1-4 0,0-5-8 15,10 5 0-15,-10-5-4 0,9 0-8 0,-9 5-4 0,10-5 0 16,-2 0-8-16,2 0 0 0,-10 0 0 0,10 0-4 0,-2 0-4 15,1 0-12-15,-8 0-16 0,8 0-16 0,-9 0-16 0,0 0-20 0,2-5-20 16,-2 10-16-16,0-5-36 0,2 0-60 0,-10 0 20 0,0 0 32 16,0 0 32-16,0 0 24 0</inkml:trace>
          <inkml:trace contextRef="#ctx0" brushRef="#br0" timeOffset="208.4451">945 113 103 0,'0'0'136'16,"0"5"-12"-16,0 0-8 0,0-5-8 0,0 4 0 0,0-4-8 16,0 0-4-16,8 6-8 0,-8-6-8 0,0 3-8 0,10-3-4 15,-10 6-8-15,8-6-8 0,-8 0-4 0,8 5-8 0,2-5-8 16,-2 5 0-16,0-5-12 0,0 4 0 0,9-4-4 0,-8 0 0 16,8 0-8-16,-9 4 0 0,2-4-8 0,6 0-16 0,-8 0-24 15,10 0-24-15,-10 0-24 0,1 0-36 0,8 0-24 0,-8-4-76 0,-1 4-16 16,0 0 44-16,0-4 40 0,2-1 28 0,-10 0 24 0</inkml:trace>
          <inkml:trace contextRef="#ctx0" brushRef="#br0" timeOffset="-228.8997">101 17 55 0,'0'-6'96'0,"0"6"-12"0,0 0-4 16,-8-3-20-16,8 3 0 0,0 0-4 0,-8-6 0 0,8 6-4 16,-10 0-8-16,10 0-4 0,-8 6-4 0,8-6 0 0,-8 3-8 15,8-3 4-15,-9 6-8 0,9-1-4 0,-9 0 4 0,9-5 0 16,-8 4 0-16,-1 6 0 0,9-5-4 0,-8 5 4 0,8-6 0 15,-8 6-4-15,8-1-4 0,0 2-4 0,-9-2 8 0,9 5-4 0,0-4-4 16,0 3 0-16,0-2-4 0,0 2 0 0,0 2 0 0,0 0-4 16,0-6 4-16,0 7-8 0,9-3 0 0,-9 2 4 0,8-6-4 15,0 5 4-15,-8-4-4 0,9 0 4 0,-1-1 0 0,1-4-4 0,0 5 4 16,-1-6-8-16,0 1 4 0,10-5 8 0,-10 5-12 16,0-5 4-16,2 0 4 0,6 0-8 0,-7-5 12 0,-1 5-12 0,0-5 8 15,10 1-4-15,-10-6 0 0,0 5-4 0,2-4 8 0,-2-1 0 16,0 0-4-16,1 1 4 0,0-1-8 0,-9 1 4 0,8-6-4 15,-8 1 8-15,0 0 0 0,9-1-4 0,-9 6-4 0,0-6 0 16,-9 1 8-16,9-1 0 0,0 6-4 0,-8-5 0 0,8 4 0 0,-9 1 0 16,9-6 0-16,-9 10 0 0,1-4 0 0,0-1-12 15,-2 5 16-15,2 1 0 0,0-6-4 0,8 10 0 0,-8-5 0 0,-2 0 4 16,2 5-4-16,0-6 0 0,-1 6 4 0,1 0-4 0,0 0 4 16,-2 0-4-16,10 0 0 0,-8 0 0 0,8 0 0 0,-8 0 0 15,0 6 0-15,8-6 0 0,0 5 0 0,0 0 0 0,0-1 0 0,0 2-8 16,0-2 4-16,0 1 4 0,0 0 0 0,8 0-4 15,-8 4 4-15,8-4-4 0,-8 4 4 0,8-3-4 0,2 3 4 0,-2-4-4 16,0 4 0-16,-8-4 8 0,9 5-8 0,-1-6 4 0,0 2 4 16,2-3 0-16,-2 3-4 0,0-1-4 0,0 0 4 0,2-1 0 15,6-4 0-15,-16 4 0 0,18 2 4 0,-10-6-8 0,1 5 8 16,-1-5 0-16,0 4 0 0,2-4 0 0,-2 5 0 0,8 0 0 16,-6 0 4-16,-2-5 4 0,0 5 4 0,1-1 0 0,8 1 4 0,-8 0 0 15,-1 1-4-15,0 2 0 0,10-3 0 0,-10 0-4 0,0 5 0 16,2-6-4-16,-2 1 0 0,0 4 0 0,1-4-20 0,-1 0 24 15,1 5-8-15,-1-5 0 0,1 0 0 0,-1-1-4 0,-8 1 0 0,8 0-8 16,2 0-8-16,-10-5-8 0,8 0-4 0,0 4-12 16,-8-4-12-16,10 0-24 0,-10 0-16 0,8-4-16 0,-8-1-24 0,8 0-56 15,-8 0-8-15,8-4 36 0,-8 4 28 0,0-5 24 0</inkml:trace>
        </inkml:traceGroup>
        <inkml:traceGroup>
          <inkml:annotationXML>
            <emma:emma xmlns:emma="http://www.w3.org/2003/04/emma" version="1.0">
              <emma:interpretation id="{5917C41B-4D72-4F53-8EBD-C2CFF91EBAC8}" emma:medium="tactile" emma:mode="ink">
                <msink:context xmlns:msink="http://schemas.microsoft.com/ink/2010/main" type="inkWord" rotatedBoundingBox="3538,7814 4029,7796 4058,8598 3568,8616"/>
              </emma:interpretation>
              <emma:one-of disjunction-type="recognition" id="oneOf1">
                <emma:interpretation id="interp1" emma:lang="" emma:confidence="0">
                  <emma:literal>Ił</emma:literal>
                </emma:interpretation>
                <emma:interpretation id="interp2" emma:lang="" emma:confidence="0">
                  <emma:literal>#</emma:literal>
                </emma:interpretation>
                <emma:interpretation id="interp3" emma:lang="" emma:confidence="0">
                  <emma:literal>It</emma:literal>
                </emma:interpretation>
                <emma:interpretation id="interp4" emma:lang="" emma:confidence="0">
                  <emma:literal>Pt</emma:literal>
                </emma:interpretation>
                <emma:interpretation id="interp5" emma:lang="" emma:confidence="0">
                  <emma:literal>"H</emma:literal>
                </emma:interpretation>
              </emma:one-of>
            </emma:emma>
          </inkml:annotationXML>
          <inkml:trace contextRef="#ctx0" brushRef="#br0" timeOffset="100001.939">1720-304 31 0,'0'0'88'0,"0"-5"0"0,0 5-8 0,-8 0-20 0,8-4-4 16,0 4 0-16,-8 0 0 0,8 0 0 0,0 0 0 0,-8 0 4 0,8 0-4 16,0 0 4-16,0 0-4 0,0 0-4 0,0 0 0 15,0 0 0-15,-9-6 0 0,9 6-4 0,0 0 0 0,0 6-4 0,0-6 0 16,0 0-4-16,0 0 4 0,9 4-4 0,-9-4 0 0,0 5 0 15,0 0-4-15,-9 4 0 0,9-5-4 0,0 7-4 0,0 3 0 16,0-4-4-16,0 4-4 0,0 5-4 0,0 0 4 0,-8 0-4 16,8 6 0-16,0-2 0 0,0-4-4 0,-9 11 0 0,9-7 0 0,0 6-4 15,-9 0 4-15,9-5-4 0,-8 5-4 0,8-1 4 0,0 1-4 16,0-4 0-16,0 2 0 0,-8-2 0 0,8-1-4 0,0 0 4 16,0 0-4-16,0-5-4 0,0 5 4 0,0-10-4 0,0 1 4 15,0-1 0-15,8 1 0 0,-8-6 4 0,0 1-8 0,8-1 0 16,-8-4 4-16,0 0-12 0,9-5-12 0,-9 0-4 0,0 0-16 0,9-5-8 15,-9 5-16-15,0-10-8 0,8 6-8 0,-8-6-16 16,0 1-16-16,0-1-8 0,0 2-12 0,0-8-36 0,9 2-44 0,-9-1 32 16,0 1 36-16,0-1 24 0,0-4 24 0</inkml:trace>
          <inkml:trace contextRef="#ctx0" brushRef="#br0" timeOffset="100491.6618">1696 175 71 0,'8'0'132'0,"-8"0"4"0,0 0 4 0,8 0-8 0,0 0-8 16,-8 0 4-16,10-4 4 0,-2 4-4 0,0 0-8 0,2 0-4 16,6 0-8-16,-7 0-16 0,-1-5-8 0,9 5-4 0,0 0-16 15,1 0-8-15,-2-6-8 0,2 6-8 0,-2-4-12 0,2 4 0 16,-1 0-4-16,-1-4-12 0,2 4-4 0,8 0-16 0,-10-5-16 0,2 5-32 15,-1 0-36-15,-1 0-44 0,2 0-48 0,-10 0-68 0,10 0-68 16,-10 0 56-16,0 5 48 0,1-1 40 0,-9 0 32 0,8 7 32 16</inkml:trace>
          <inkml:trace contextRef="#ctx0" brushRef="#br0" timeOffset="100296.1855">1994-386 39 0,'0'0'116'0,"8"-4"-12"0,-8 4-4 15,0 0-24-15,0 4 0 0,0-4 0 0,0 5-8 0,0 0 0 16,0 0 4-16,0-1-12 0,0 2 0 0,0 3 0 0,0 1 0 16,0-1-4-16,0 1 0 0,0 4 0 0,0 5 0 0,0-4-8 15,0 9 0-15,0-4 0 0,0 3-4 0,-8-4 0 0,8 9-4 16,0-3-4-16,0 5 0 0,-8-3 0 0,8 2-4 0,0 0-4 0,0 0 0 15,-10 4-8-15,10-4 0 0,-8 0-4 0,8 5-4 0,0-7-8 16,-8 3 4-16,8-1-4 0,0-5 4 0,0 4-4 0,0-4-4 16,0-5 4-16,0 0-4 0,0 0-4 0,0-4-16 0,0-1-12 15,0 1-16-15,0-5-16 0,0-5-16 0,0-1-12 0,0-4-20 16,0 0-20-16,0 0-20 0,0-4-28 0,0-1-52 0,-8 0 20 0,8-5 44 16,-10 0 32-16,10 1 28 0</inkml:trace>
        </inkml:traceGroup>
        <inkml:traceGroup>
          <inkml:annotationXML>
            <emma:emma xmlns:emma="http://www.w3.org/2003/04/emma" version="1.0">
              <emma:interpretation id="{F9F02ABF-5A0E-4267-AD78-C8B4E085F0E2}" emma:medium="tactile" emma:mode="ink">
                <msink:context xmlns:msink="http://schemas.microsoft.com/ink/2010/main" type="inkWord" rotatedBoundingBox="4349,8050 4589,8041 4602,8371 4361,838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40.3943">2480-141 39 0,'0'5'112'0,"0"-1"-8"0,0-4-4 0,0 5-16 0,0 0-4 16,9 0 4-16,-9 6-4 0,0-8-8 0,0 6-4 0,0-3-8 16,8 3-8-16,-8-4 0 0,0 4-4 0,0 1 0 0,8-1-8 15,-8 6 0-15,8-5-8 0,2 4-8 0,-10 1 0 0,8-1-8 0,-8 1 0 16,8-1-8-16,-8-5 0 0,10 6 0 0,-2 0 0 0,-8-1-4 16,0-5-4-16,8 5 0 0,-8-5-8 0,9-3-8 0,-9 4-8 15,8-6-24-15,-8 6 8 0,0-5-12 0,0-1-16 0,0 1-16 16,0-5-12-16,8 5-12 0,-16-5-44 0,8 0-36 0,0 0 32 15,0 0 28-15,-8-5 28 0</inkml:trace>
          <inkml:trace contextRef="#ctx0" brushRef="#br0" timeOffset="2540.878">2438 75 91 0,'0'4'116'0,"0"2"-8"0,0-6-8 0,8 0-20 0,-16 5 4 16,8-5-8-16,0 0 0 0,0 4 0 0,8-4-8 0,-8 0-4 15,0 0-4-15,8 0 0 0,-8 0-8 0,9-4-8 0,-1 4-8 16,-8-5-4-16,9-1-8 0,0 2 0 0,-1 4-8 0,0-5 0 0,0 0-4 16,10 0 0-16,-10 1-8 0,2-1 0 0,6 0-24 0,-7 0 4 15,-1 1-16-15,9-2-20 0,-8 6-28 0,-1-4-32 0,0 4-20 16,10-5-76-16,-10 5 4 0,1 0 40 0,0-5 28 0,-1 5 20 16</inkml:trace>
        </inkml:traceGroup>
        <inkml:traceGroup>
          <inkml:annotationXML>
            <emma:emma xmlns:emma="http://www.w3.org/2003/04/emma" version="1.0">
              <emma:interpretation id="{099AC589-F490-45A2-A460-B31873D89B42}" emma:medium="tactile" emma:mode="ink">
                <msink:context xmlns:msink="http://schemas.microsoft.com/ink/2010/main" type="inkWord" rotatedBoundingBox="4931,7855 5374,7838 5400,8551 4957,856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079.8275">3042-106 63 0,'-8'-7'84'0,"8"3"-4"0,0-1-8 0,0-5-20 0,-8 6-4 15,8-6 0-15,0 1 4 0,0-1-4 0,0 0 0 0,-9 0 4 0,9 1 0 16,0 0 4-16,0-1-4 0,0-4 4 0,0 4 0 16,0 0-4-16,9 1-4 0,-9-1 4 0,0 1 0 0,8-2-4 15,-8 3-4-15,8 3 0 0,-8-5-8 0,0 6-8 0,9-2 0 0,0 2 0 16,-9-1-4-16,8 0 0 0,0 5-8 0,2 0 0 0,-2-5 0 16,0 5-4-16,1 5 4 0,0-5-8 0,-1 5 0 0,0 0 0 15,1-1-4-15,-1 2 0 0,-8-2 0 0,8 6 0 0,2-1 0 0,-2 6 0 16,-8-1-4-16,8 0 4 0,-8 6-4 0,10-1 0 15,-10 4-4-15,0 1 4 0,-10 1 0 0,10 5 0 0,0-7-4 0,-8 5 4 16,0 6 0-16,8-5 0 0,-10 0 0 0,2-1 0 0,0 1 0 16,-1-5 0-16,1 0-4 0,8-6 4 0,-8 2 0 0,-1-1 0 15,0-3 0-15,1-3 0 0,8-3 4 0,0-5-8 0,-8-1 4 0,8 1 0 16,-10-5 0-16,10 0-16 0,0-5 20 0,0 1 0 16,0-1-4-16,0 0 4 0,0-5-4 0,0 2 0 0,-8 2 4 0,16-4-8 15,-8 1 4-15,0-1 0 0,0 5 0 0,10-4 0 16,-10-1-4-16,8 6 4 0,-8-1 4 0,8 0 0 0,1 5 0 0,-9 0 8 15,9 0 4-15,-1 0 4 0,0 5 8 0,9 0 4 0,-9-1 4 0,2 6 0 16,6-5-4-16,-6 9 0 0,6-4 4 0,1-1-8 16,-8 6 0-16,8-1-4 0,-1 0 0 0,2-4-4 0,-2 4 0 0,2 1-8 15,-10-1 0-15,10 0-4 0,-1-4 4 0,-1-1-4 0,-6 1 0 16,6-5 0-16,-8 5-4 0,2-6 0 0,6-4-4 0,-7 0 0 16,-1 0-12-16,1-4-20 0,-9-2-24 0,9-3-40 0,-9-1-40 15,0-4-56-15,0-5-84 0,0 5-36 0,-9-6 56 0,9-3 48 0,-9 3 36 16,-8-4 32-16,9-4 24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38.4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0 39 0,'0'0'96'0,"0"9"-12"0,0-9-8 15,0 7-28-15,0 0-4 0,0 10-4 0,0-10-4 0,0 8-4 16,0 1-4-16,0 6-8 0,0-8 0 0,0 11-4 0,0-2 0 0,0 7-4 16,0-7-4-16,0 8 0 0,0 0 0 0,0-1 0 0,0 1-4 15,0-1-4-15,0 8 0 0,15-6 0 0,-15-2-8 0,0 0-12 16,0 9-12-16,13-9-8 0,-13-7-28 0,13 7-44 0,-13-7-32 15,13 1 24-15,-13-1 28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5:08.5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32E4DF-173D-403A-BFDD-43535F83335C}" emma:medium="tactile" emma:mode="ink">
          <msink:context xmlns:msink="http://schemas.microsoft.com/ink/2010/main" type="writingRegion" rotatedBoundingBox="6847,2544 8034,2549 8031,3210 6843,3204"/>
        </emma:interpretation>
      </emma:emma>
    </inkml:annotationXML>
    <inkml:traceGroup>
      <inkml:annotationXML>
        <emma:emma xmlns:emma="http://www.w3.org/2003/04/emma" version="1.0">
          <emma:interpretation id="{FFE42BC8-0428-4E9E-B081-EBB8D2C94947}" emma:medium="tactile" emma:mode="ink">
            <msink:context xmlns:msink="http://schemas.microsoft.com/ink/2010/main" type="paragraph" rotatedBoundingBox="6847,2544 8034,2549 8031,3210 6843,3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D7FB91-6E41-4162-A00B-3E5668F8A16D}" emma:medium="tactile" emma:mode="ink">
              <msink:context xmlns:msink="http://schemas.microsoft.com/ink/2010/main" type="line" rotatedBoundingBox="6846,2544 8034,2549 8031,3210 6843,3204"/>
            </emma:interpretation>
          </emma:emma>
        </inkml:annotationXML>
        <inkml:traceGroup>
          <inkml:annotationXML>
            <emma:emma xmlns:emma="http://www.w3.org/2003/04/emma" version="1.0">
              <emma:interpretation id="{8C1F2F1F-C8B6-42EE-AF47-27E857D173B9}" emma:medium="tactile" emma:mode="ink">
                <msink:context xmlns:msink="http://schemas.microsoft.com/ink/2010/main" type="inkWord" rotatedBoundingBox="6846,2544 8034,2549 8031,3210 6843,32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443 120 47 0,'0'0'100'0,"0"0"-8"0,9-5-4 0,-9 5-20 0,0 0-4 16,0 0 0-16,0 5 0 0,0-5-4 0,0 4 0 0,8 1-4 15,-8 0-4-15,0-1-8 0,0 6 0 0,8-5 0 0,-8 5-4 16,0-1 4-16,0 1-4 0,0-1-8 0,0 5 0 0,10 1-4 0,-10-1-4 16,0 1 0-16,0-1-4 0,0 0-4 0,0 5-4 0,0-4 0 15,0-1-4-15,0 5 0 0,0-4-4 0,0-1 0 0,0 1 0 16,0-1 0-16,0 1-16 0,0-1 16 0,8 1 0 0,-8-2-4 0,0-3 4 16,0 0-4-16,0-1-4 0,8 1 0 0,-8-5-12 15,0-1 0-15,0 2-16 0,0-6-12 0,0 4-8 0,0-4-16 0,9 0-4 16,-9-4-16-16,0 4-8 0,-9-6-36 0,9 2-44 0,0-1 4 15,-8-5 36-15,8 1 24 0</inkml:trace>
          <inkml:trace contextRef="#ctx0" brushRef="#br0" timeOffset="198.412">383 321 47 0,'0'4'112'0,"0"-4"-4"0,0 5 0 16,10-5-24-16,-10 0-4 0,0 5 4 0,0-5 0 0,8 0-4 15,-8 0-8-15,8 4-4 0,1-4-8 0,-9 0-4 0,8 0 0 16,0 0-8-16,1 0-8 0,8 0-4 0,-9 0-8 0,2 0-4 0,-2 0-4 16,9 0-4-16,-8-4 0 0,7 4-4 0,1-5-4 0,-8 0-4 15,8 5-8-15,1-4-20 0,-10-1-24 0,8 0-32 0,2 0-36 16,-1 5-36-16,-9-5-80 0,10 0 16 0,-10 2 48 0,8-3 28 16,-6 1 28-16</inkml:trace>
          <inkml:trace contextRef="#ctx0" brushRef="#br0" timeOffset="832.2311">869 215 55 0,'0'-10'92'0,"-8"6"-8"15,8-6 0-15,0 1-24 0,0-1 0 0,0 1 0 0,0-1-4 16,0 0 0-16,-8 1-8 0,8-1 8 0,8-5-8 0,-8 6 4 0,0-1 0 15,0 1-4-15,8 4-8 0,-8-4-4 0,9-1 0 0,-9 5-8 16,0-5-4-16,8 6 0 0,1-1-4 0,-9 0-4 0,9 5 0 16,-1-5 0-16,0 5-4 0,-8 0 0 0,10 0-4 0,-2 0 0 15,0 5 0-15,-8 0 0 0,8 0-4 0,2 5 0 0,-2-6 0 16,-8 5-4-16,8 1 0 0,-8 5 0 0,9-5 0 0,-9 3 0 0,0 2 4 16,0 4 0-16,0-5-4 0,0 6 0 0,0 4 0 15,0-5 0-15,-9 0 0 0,9 5 0 0,-8-5 0 0,0 5 4 0,8-5-4 16,-10 6 4-16,2-6-4 0,0 4 4 0,0-8-4 0,-2 4 0 15,2-4 4-15,0-1-4 0,-1-5-4 0,0 1 4 0,1-5 0 16,8 0 0-16,-9-1-4 0,9-4 4 0,-8-4 0 0,8-1 4 0,0 0-4 16,0-5 0-16,0 5 0 0,0-4 0 0,0-5 0 0,0 4 0 15,0 1 0-15,8-1-4 0,-8-5 0 0,0 6 4 0,9-1 0 16,-9 0 0-16,8 6 0 0,-8-1 0 0,9 1 0 0,0 4 0 16,-9 0 4-16,8 0 4 0,0 4 8 0,2 5 4 0,-2-3 4 15,0 3 4-15,0 5 4 0,2 1 4 0,-2-1 8 0,0 6 0 16,1-2 4-16,-1 2 4 0,0-5-4 0,10 8-8 0,-10-4 4 0,2-4-4 15,-2 4 0-15,8 0-4 0,-7-5-8 0,0 1 0 0,-1-5 0 16,1 4-4-16,-1-5-8 0,10-4 0 0,-18-1 0 0,8 2 0 16,0-6-8-16,0 0 0 0,2-6 0 0,-2 2-8 0,-8-5 0 15,8-1-4-15,-8-4-16 0,9 0-20 0,-9-1-32 0,0-4-24 16,0-5-28-16,0 5-44 0,0 0-36 0,0-6-72 0,-9 1 0 0,9 1 44 16,-8-1 48-16,0-1 40 0,-2 2 28 0</inkml:trace>
        </inkml:traceGroup>
      </inkml:traceGroup>
    </inkml:traceGroup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5:13.3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12B569-6AB3-481B-8305-ED0CA52ED619}" emma:medium="tactile" emma:mode="ink">
          <msink:context xmlns:msink="http://schemas.microsoft.com/ink/2010/main" type="writingRegion" rotatedBoundingBox="4630,1627 7827,1627 7827,6231 4630,6231">
            <msink:destinationLink direction="with" ref="{B7086B4D-84C5-4DC8-9A7C-D8E206B81185}"/>
          </msink:context>
        </emma:interpretation>
      </emma:emma>
    </inkml:annotationXML>
    <inkml:traceGroup>
      <inkml:annotationXML>
        <emma:emma xmlns:emma="http://www.w3.org/2003/04/emma" version="1.0">
          <emma:interpretation id="{9F948E40-ACD2-4FF2-978F-773ABC9924F9}" emma:medium="tactile" emma:mode="ink">
            <msink:context xmlns:msink="http://schemas.microsoft.com/ink/2010/main" type="paragraph" rotatedBoundingBox="4630,1627 7827,1627 7827,6231 4630,6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9F0727-011D-49E3-8E9B-A3164C018143}" emma:medium="tactile" emma:mode="ink">
              <msink:context xmlns:msink="http://schemas.microsoft.com/ink/2010/main" type="line" rotatedBoundingBox="4630,1627 7827,1627 7827,6231 4630,6231"/>
            </emma:interpretation>
          </emma:emma>
        </inkml:annotationXML>
        <inkml:traceGroup>
          <inkml:annotationXML>
            <emma:emma xmlns:emma="http://www.w3.org/2003/04/emma" version="1.0">
              <emma:interpretation id="{8AC35E13-03DD-4B59-83D0-0D2150B92C67}" emma:medium="tactile" emma:mode="ink">
                <msink:context xmlns:msink="http://schemas.microsoft.com/ink/2010/main" type="inkWord" rotatedBoundingBox="4630,1627 7827,1627 7827,6231 4630,6231">
                  <msink:destinationLink direction="with" ref="{631AB51D-9F7A-4AF8-ADD0-784FC22F156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0 63 0,'0'0'72'0,"0"0"-12"0,0 0-4 15,0 0-24-15,0 0-8 0,0 0 4 0,0 0-8 16,0 0-4-16,0 0 4 0,0 0 0 0,0 5-4 0,0-5 4 0,0 0-4 16,9 5 0-16,-9-5 0 0,0 5 0 0,0-1 0 0,0 1 0 15,0 0 0-15,8 0 0 0,-8-1-4 0,0 2 0 0,0 3 0 16,0-4 0-16,8 4 0 0,-8 1 0 0,0-5 0 0,10 5 4 0,-10-1-4 16,0 1 0-16,8-1 0 0,-8 1 0 0,0 0-4 0,0-1-12 15,8 5 16-15,-8-4 0 0,0-1 0 0,9 6 0 0,-9-5-4 16,0 5 0-16,9-7 0 0,-9 7-4 0,0-5 0 0,8-1 0 15,-8 5 4-15,0-4 0 0,8 4-4 0,-8-4 0 0,0-1-4 16,9 1 4-16,-9 5 0 0,0-6 0 0,8 1 0 0,-8-1-4 16,0 5 4-16,8-4 0 0,-8 0-4 0,0 4 4 0,0-4-4 0,10-1 4 15,-10 6 0-15,0-6 0 0,8 1-4 0,-8 5 4 0,0-6-4 16,0 1 0-16,0 4 4 0,8-5-4 0,-8 6 4 0,0-5-4 16,0 4-4-16,10 1 4 0,-10-6 0 0,0 5 0 0,0 1 0 15,8-5 0-15,-8 4 4 0,0 0 0 0,0 0-4 0,0 1 0 16,0-5 0-16,0 5 0 0,8-2 4 0,-8 2-4 0,0-6 0 0,0 5 0 15,0-4 0-15,0 5 0 0,8-6 4 0,-8 1-4 0,0-1-4 16,0 1 4-16,10 1 0 0,-10-3-4 0,0 2 8 0,0-1-4 16,8 1 0-16,-8-6 0 0,0 6 0 0,0 0 0 0,8 0-4 15,-8-1 8-15,0 0-8 0,0 1 4 0,0 0 4 0,0-5-4 16,0 5 4-16,0 3-4 0,0-3 0 0,0 0 0 0,0-1 0 0,0 1 0 16,0-1 0-16,0 2 0 0,0-2 0 0,0 0 0 0,0 1 0 15,0-1 0-15,0 0 4 0,0 2-8 0,0-2 8 0,0 1-4 16,0-5 0-16,0 4 0 0,0 1 0 0,0-5 0 0,0 4 0 15,0 2 0-15,9-7 0 0,-9 5 0 0,0-4 0 0,0 5 0 16,0-6 0-16,8 6 0 0,-8-1 4 0,0-4-8 0,0 5 4 0,8 0-4 16,-8-6 4-16,0 6 0 0,0-1 0 0,10 1 0 0,-10-5 0 15,0 5 4-15,0-1-8 0,0 1 4 0,0 4 0 0,0-5 0 16,8 1 0-16,-8 0 0 0,0 5-4 0,0-6 4 0,0 5 0 16,0-4 4-16,0 5 0 0,8-6-4 0,-8 5 0 0,0-4-4 15,8 5 4-15,-8-6 0 0,0 5 4 0,0-4 0 0,10-1-4 16,-10 1-4-16,0 5 4 0,8-6 0 0,-8 1 0 0,0-1-4 0,8 1 4 15,-8-1 0-15,0 1 0 0,0 4 0 0,9-4 0 16,-9 0 0-16,0-1 0 0,9 1 0 0,-9 4 0 0,0-5 0 0,0 1-4 16,0 5 4-16,8-6 0 0,-8 5 4 0,0-4-4 0,0 0-4 15,0 4 4-15,9-4 0 0,-9 0 4 0,0-1-4 0,0 5 4 16,0-4-8-16,0-1 4 0,0 1 0 0,8-1 0 0,-8 1 0 0,0 0 0 16,0 0-4-16,8-1 8 0,-8 0-4 0,0 1-4 0,0-5 4 15,0 5 0-15,9 0 0 0,-9-1 4 0,0 1-4 0,0-1 0 16,9 1 4-16,-9-6-8 0,0 6 0 0,0 0 4 0,8 0 0 15,-8-1 0-15,0 0 4 0,0 1-4 0,8 0 0 0,-8-2 0 16,0 3 0-16,0-2 0 0,10 1 0 0,-10 0 0 0,0-1 0 0,8-4 0 16,-8 4 0-16,0 1 0 0,0-1 0 0,8 1 0 0,-8-1 0 15,0 1 0-15,9 0-4 0,-9-4 0 0,0 3 4 0,9 0 0 16,-9 1 0-16,0-6-16 0,8 6 16 0,-8-1 4 0,0 1 0 16,0-5-4-16,8 5 4 0,-8-1-4 0,0 1 4 0,9-6 0 15,-9 6-8-15,0-1 8 0,8 1-4 0,-8 0 0 0,0 0 0 0,0-1 4 16,8-4-4-16,-8 4 0 0,0 1 0 0,10 0 0 0,-10 0 0 15,0-1-4-15,8-4 4 0,-8 4 0 0,0 1 0 0,0-2-4 16,8 3 4-16,-8-1 0 0,0-1 0 0,10-4 0 0,-10 5 0 0,0-1-4 16,8 1 4-16,-8-1 4 0,0 1-4 0,8-5 0 15,-8 4 0-15,0 1 0 0,0 0 0 0,8-6-4 0,-8 6 4 0,0-1 0 16,9-4 0-16,-9 5 0 0,0 0 0 0,0-6-4 0,9 5 8 16,-9 1-4-16,0 0 4 0,8-1-4 0,-8-3 4 15,0 3-8-15,9 1 4 0,-9-1 0 0,0 0 0 0,8 2 4 0,-8-2-4 16,0 5 0-16,0-4 0 0,8-1 0 0,-8 1 0 0,0 0-4 15,10-1 4-15,-10 1 0 0,0-1 0 0,8 6 0 0,-8-6 4 16,0 1-4-16,8 0 0 0,-8 0 0 0,0-1-4 0,0 1 4 0,8-1 0 16,-8 1 0-16,0-7 0 0,10 8 0 0,-10-1 0 0,0-1 0 15,8 1 0-15,-8-1 0 0,0 1 0 0,0 0 0 0,8 0 0 16,-8-1 0-16,0 0 0 0,0 1 4 0,9 0-4 0,-9-2 0 16,0 7 0-16,9-5 0 0,-9-1 0 0,0 1 0 0,0 5 0 15,8-6 0-15,-8 5 0 0,0-4 0 0,9-1 0 0,-9 6 0 0,0-4 0 16,0-2-4-16,8 0 8 0,-8 1-4 0,0-1-4 0,8 0 4 15,-8 2 0-15,0-2 0 0,0-4-4 0,0 4 4 0,0 1 0 16,10-5 4-16,-10 5-4 0,0-6-4 0,0 6 4 0,0-5 4 16,0-1-8-16,0 6 4 0,8-5 4 0,-8 0-4 0,0 4-4 15,0-4 4-15,0 0 4 0,0 4-8 0,0-4 8 0,8 0-4 0,-8 3 0 16,0-2 0-16,0-1 0 0,0 0-4 0,0 0 4 0,0-1 0 16,0 1 0-16,0 0-4 0,8 0 4 0,-8 0 0 0,0 5-16 15,0-10 20-15,0 9-4 0,10-4 4 0,-10-1 0 0,0 1 0 0,0 0-4 16,0 0 0-16,0 4 0 0,8-4 4 0,-8 0 0 15,0 5-4-15,0-6 0 0,0 6 0 0,8-5-4 0,-8-1 4 0,0 6 0 16,0-5 4-16,0 5-4 0,0-6 0 0,0 7 4 0,0-7-8 16,9 0 4-16,-9 1-4 0,0 0 4 0,0 0 0 0,0-1 0 15,0 2 0-15,8-2 0 0,-8 1 0 0,0 1 0 0,0-6 0 0,0 4 0 16,0 0 4-16,9-4 0 0,-9 5-4 0,0 0-4 16,0-5 4-16,0 6 0 0,0-3 0 0,0 3 4 0,9-6-4 15,-9 4 0-15,0 1 0 0,0-1 0 0,8 2-4 0,-8-6 4 16,0 4 0-16,0 1 0 0,0-5 0 0,0 5 0 0,0-1 0 0,0-4 0 15,0 5 0-15,0 1 0 0,0-6-4 0,0 4 4 0,0-4 0 16,8 0 0-16,-8 0-4 0,0 5 8 0,0-5-4 0,0 0-4 16,0 0 4-16,0 0 0 0,0 0 0 0,0 0 0 0,0 5 0 15,0-5 0-15,0 0 0 0,0 5 0 0,0-5 4 0,0 0-4 0,0 0 0 16,8 4 0-16,-8-4 0 0,0 5-4 0,0 0 4 0,10-5 0 16,-10 5 4-16,0-5-4 0,0 4 0 0,0-4 0 0,0 6-4 15,0-6 4-15,0 4 0 0,0 1 0 0,0-5 0 0,0 0 0 16,0 5 0-16,0-5 0 0,0 0 0 0,0 0-4 0,0 5 4 15,0-5 0-15,0 0 4 0,0 0-4 0,8 0 0 0,-8 0 0 0,0 0 0 16,0 0 0-16,0 4 0 0,0-4 0 0,0 0 0 0,0 5 4 16,0-5-4-16,0 0 0 0,8 0 0 0,-8 0 0 0,-8 5 0 15,16-5 0-15,-8 0 0 0,0 0-4 0,0 5 4 0,0-5 0 0,0 0 0 16,0 0 0-16,0-5 0 0,0 10 0 0,10-5 0 16,-10 0 0-16,0 0 0 0,0 0 0 0,8 0 0 0,-8 0 0 0,0 4 0 15,8-8 0-15,-8 4 0 0,0 4 4 0,0-4-4 0,9 0 0 16,-9 0 0-16,0 0 4 0,0 0-20 0,8 0 20 0,-8 0-4 15,0 0 4-15,9 0 0 0,-9 0 0 0,0 0-4 0,8 0 4 16,-8 0-4-16,9 0 0 0,-9 0 0 0,8 0 4 0,-8 0-4 0,8 0 4 16,-8 0 0-16,10 0-4 0,-10 0 4 0,8 0-4 15,-8 0 0-15,8 0 4 0,2 0-4 0,-10 0 0 0,8 0 0 0,0 0 0 16,-8 0 0-16,8 0 4 0,1 0 0 0,-1 0 0 0,1 0-4 16,-9 0 0-16,9 0 0 0,-1 0 0 0,0 0 4 0,2 0-4 15,-2 0 4-15,-8 0-4 0,8 0 0 0,0 0 0 0,2 0 0 16,-2 0 0-16,0 0-4 0,-8 0 8 0,9 0 0 0,-1 0 0 15,1 0-4-15,-9 0 0 0,9 5 4 0,-1-5-4 0,0 0 4 0,0 0-4 16,-8 0 4-16,10 5 0 0,-2-5 0 0,0 5 0 0,2-5 4 16,-2 5-4-16,0-5 4 0,1 0 0 0,-1 4-8 0,1-4 4 15,-9 5 4-15,8-5-4 0,1 0-4 0,-1 5 8 0,0 0 0 16,2-5-4-16,-2 0 0 0,0 5 0 0,2-5 0 0,-2 0 4 16,0 0 0-16,1 0 0 0,-1 5-4 0,0-5 0 0,1 4 0 0,-9-4-4 15,9 0 4-15,-1 5 0 0,0-5-8 0,2 0 8 16,-2 5 4-16,0-5-8 0,1 5 0 0,0-5 0 0,-1 4 8 0,0-4-4 15,-8 0-4-15,9 5 4 0,-1-5-4 0,1 5 0 0,-9-5 0 16,9 0 4-16,-1 5-4 0,-8-5 4 0,8 0-4 0,2 0 0 16,-2 4 4-16,-8-4 0 0,8 4 0 0,0-4 0 0,-8 6-4 15,10-6-4-15,-10 5 0 0,8-5 4 0,0 5 0 0,-8 0 0 0,9-5 0 16,-1 4 0-16,-8 1 0 0,8-5 0 0,2 5 0 0,-10-5 0 16,8 5 0-16,0-1 0 0,-8-4 0 0,8 5 0 0,-8-5 0 15,10 6 0-15,-2-2 0 0,-8-4 4 0,8 4-4 0,-8 2 0 0,9-6 0 16,0 4 0-16,-9-4-4 0,8 6 8 0,-8-2-4 15,9-4 0-15,-1 5 0 0,-8-5 0 0,8 4 0 0,1 1 0 0,-9-5 0 16,9 5-12-16,-9 0 16 0,8-5-4 0,0 4 0 0,-8 2 0 16,10-2 4-16,-2 0 0 0,-8 2-4 0,8-1 4 0,1-5 0 15,0 4 0-15,-9 1-8 0,8 0 4 0,0 0 0 0,1-1 0 16,-9 2 4-16,8-2-4 0,0 1 4 0,2 1-8 0,-2-2 8 0,0-4-4 16,2 4 4-16,-10 1-4 0,8 0 0 0,0 0 4 0,0-1 0 15,1 2-4-15,0-2-4 0,-1 1 8 0,1-5-4 0,-1 4 4 16,0 2-8-16,2-2 0 0,-2 1 8 0,0 0 0 0,0 0-4 15,2-5 4-15,-2 4-4 0,0 2 8 0,-8-2-4 0,9 1-8 16,8-5 4-16,-8 5 4 0,-9 0 0 0,8-5 0 0,0 4-4 16,2 1 0-16,-2 0-4 0,0-5 4 0,0 4 0 0,2 1 0 0,-2-5-4 15,0 6 0-15,1-2 4 0,0-4 4 0,-1 5-8 0,1 0 4 16,-1 0 4-16,0-5-4 0,0 4 0 0,2 1 4 0,-2 0 0 16,0 0 0-16,2-1-8 0,-2 1 0 0,0 0 4 0,1-5-16 15,-1 5 16-15,1 0 0 0,-1 0 0 0,1-1 8 0,-1 1-4 16,0 0 0-16,2 0-4 0,-2-5 0 0,0 5 4 0,2-1 0 15,-2 1-8-15,0 0 12 0,0 0-4 0,1-1-4 0,0-4 0 0,-1 5 0 16,1 0-4-16,-1 0 4 0,0-1 0 0,2 2 0 0,-2-2 4 16,0 1 0-16,0-5-4 0,2 5-4 0,-2 0 0 0,0-1 4 15,1 1 0-15,-1 0 0 0,1 0 4 0,0-1-4 0,-1 0 4 0,0-4-4 16,0 7 0-16,2-3 4 0,-2 0-8 0,0-4 0 16,2 6 4-16,-2-2 4 0,0 1-4 0,1-5 0 0,-9 5 0 0,8 0 0 15,1-5 4-15,-1 4-8 0,1 1 8 0,-1 0-4 16,0-5 0-16,2 5 0 0,6-1 0 0,-6 2 0 0,-2-6 0 0,0 4 0 15,1 2 0-15,-1-2 0 0,9 1 0 0,-8-1 4 0,-1-4-4 16,0 5 0-16,2 0 4 0,-2 0-8 0,0-1 4 0,10 2 0 16,-10-2 4-16,0-4-4 0,1 4 4 0,-1 3-4 0,1-3-20 0,0-4 28 15,-1 4-4-15,0 1-4 0,10-5 4 0,-10 5-4 0,0 0 8 16,2-5-8-16,-2 4 0 0,0 2 0 0,1-2 0 0,-1-4 4 16,10 5 0-16,-10 1 0 0,0-6-4 0,0 4 0 0,2 0 0 0,6 2 4 15,-7-2-4-15,0 1 4 0,-1-5-4 0,9 4 0 16,-9 2 0-16,1-2 0 0,0 1 4 0,-1-1 0 0,0 2 0 0,2-2 0 15,6 2 0-15,-7-2-4 0,0 0 4 0,-1 1 0 0,0 1 0 16,-8-2 0-16,9 1-4 0,-1-5 0 0,1 5 4 0,-9 0-4 16,9-5 0-16,-1 4 4 0,-8-4-4 0,8 5 4 0,-8-5 0 0,10 0 0 15,-10 5 0-15,8-5 0 0,-8 0 0 0,0 5 4 0,8-5 0 16,-8 0 0-16,0 0 4 0,8 0 0 0,-8 4 0 0,0-4 4 16,0 0 0-16,0 5-4 0,10-5 4 0,-10 5 0 0,0-5 0 15,0 5-8-15,8-5 4 0,-8 0-4 0,0 5-4 0,0-5 4 16,0 5 0-16,8-5-4 0,-8 0 4 0,0 0-4 0,0 0 0 15,0 0 0-15,0 0 0 0,0 4-4 0,0-4 4 0,0 0 0 0,0 0 0 16,0-4 0-16,0 4 0 0,0 0 0 0,0 0 0 16,0 0 0-16,0 0 0 0,0 0 0 0,0 4-4 0,0-4 4 0,0 0-4 15,0 0 0-15,0 0 0 0,0 0 0 0,0 0-4 0,0 0-4 16,0 0-4-16,-8 0-16 0,8-4-12 0,-8 4-20 0,8 0-16 16,0-5-24-16,-10 5-32 0,2-5-48 0,0 0-60 15,0 0 28-15,-2 0 40 0,-6-4 36 0,7-1 20 0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4:01.87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1DC453-0C86-4D0F-9FD7-240B1E00FB75}" emma:medium="tactile" emma:mode="ink">
          <msink:context xmlns:msink="http://schemas.microsoft.com/ink/2010/main" type="writingRegion" rotatedBoundingBox="2904,3353 3645,2315 4099,2639 3357,3677"/>
        </emma:interpretation>
      </emma:emma>
    </inkml:annotationXML>
    <inkml:traceGroup>
      <inkml:annotationXML>
        <emma:emma xmlns:emma="http://www.w3.org/2003/04/emma" version="1.0">
          <emma:interpretation id="{F1A9913E-4151-4FC9-A2ED-14FC4CC22891}" emma:medium="tactile" emma:mode="ink">
            <msink:context xmlns:msink="http://schemas.microsoft.com/ink/2010/main" type="paragraph" rotatedBoundingBox="2904,3353 3645,2315 4099,2639 3357,3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D01B46-1ECD-4820-B047-339969F1AA14}" emma:medium="tactile" emma:mode="ink">
              <msink:context xmlns:msink="http://schemas.microsoft.com/ink/2010/main" type="line" rotatedBoundingBox="2904,3353 3645,2315 4099,2639 3357,3677"/>
            </emma:interpretation>
          </emma:emma>
        </inkml:annotationXML>
        <inkml:traceGroup>
          <inkml:annotationXML>
            <emma:emma xmlns:emma="http://www.w3.org/2003/04/emma" version="1.0">
              <emma:interpretation id="{034B7888-0B02-47D7-A9E0-E7B80DB8F6C0}" emma:medium="tactile" emma:mode="ink">
                <msink:context xmlns:msink="http://schemas.microsoft.com/ink/2010/main" type="inkWord" rotatedBoundingBox="2904,3353 3645,2315 4099,2639 3357,3677">
                  <msink:destinationLink direction="with" ref="{A6CBA899-2842-439F-B7AF-BD9888B4C3F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-962 1428 59 0,'0'-5'100'0,"0"5"-8"0,0 0-4 0,0 0-24 0,0 0 0 0,8 0 0 16,-8 5-4-16,0-5 0 0,0 5 0 0,10 0 0 0,-10-1-8 15,0 1 4-15,8 0-8 0,-8 1 0 0,8 2 4 0,-8 2-4 16,0 0-4-16,0 4-4 0,10 1-4 0,-10-2-4 0,0 2-4 16,0-1-4-16,8 1-4 0,-8-1-4 0,0 1 0 0,0 4-4 0,8-5-4 15,-8 5-4-15,0-4 0 0,0-1 0 0,8 5 0 0,-8-4 4 16,0-1-8-16,0-4 0 0,9 4 0 0,-9-4-4 0,0 0-4 16,0-1-8-16,9 1-4 0,-9-6-8 0,0 1-4 0,0 0-4 0,0 0-12 15,0-1-8-15,0-4-8 0,0 0-4 0,0 0-12 16,0 0-4-16,0 0-8 0,0-4-48 0,-9 4-40 0,9-5 20 0,0 0 36 15,-9 0 24-15</inkml:trace>
          <inkml:trace contextRef="#ctx0" brushRef="#br0" timeOffset="225.394">-1021 1682 23 0,'0'0'104'0,"0"0"0"0,0 5-4 0,0-5-20 0,8 0 0 15,-8 0 0-15,0 0 0 0,0 0 0 0,8 0 0 0,-8 0-12 16,10-5 0-16,-2 1-4 0,-8 4 4 0,8-6-8 0,1 2-4 0,-1-1-4 16,0 1-12-16,2-2-4 0,-10-3-8 0,8 4-8 0,0 0-20 15,2 0 20-15,-2-4-4 0,0 4-4 0,-8 1 0 0,8-1-4 16,1 0-8-16,-9 0-12 0,9 0-16 0,-9 5-12 0,8-5-16 16,-8 5-24-16,0 0-20 0,0-4-20 0,0 4-20 0,9 0-60 15,-9-6 0-15,0 6 32 0,0-4 28 0,0-1 32 0</inkml:trace>
          <inkml:trace contextRef="#ctx0" brushRef="#br0" timeOffset="875.1738">-799 1188 55 0,'-10'-4'92'0,"10"-2"-8"16,0 2-4-16,0-5-24 0,0 4-4 0,0-5 0 0,0 0 4 16,0 0-8-16,10-4 0 0,-10 5 4 0,0-1-4 0,8 2 4 15,-8-3 0-15,0 1-12 0,8 1 4 0,1-1-4 0,-9 1 0 16,9-1-8-16,-1 5-4 0,1-5 0 0,-9 5 0 0,8 1-4 0,0-1 0 15,0 5-4-15,2-5 0 0,-2 5-4 0,0 0 0 0,2 0-4 16,-10 5 0-16,8 0-4 0,0-1 4 0,1 1 0 0,-1 5-8 16,1-5 0-16,-1 5 0 0,1 4 0 0,-1-5 0 0,-8 1 0 15,8 6 0-15,2-3-4 0,-10 6 4 0,0-5 0 0,8 6-4 16,-8-6 0-16,0 5 0 0,0 0 4 0,0 0-4 0,0 1 0 16,0 4 0-16,0-5 0 0,-8 0 0 0,8 1 0 0,0-1 0 0,-10 0 4 15,10 0-4-15,-8-5 0 0,8 5 0 0,-8-4 0 0,8-6 0 16,-9 7 0-16,9-8 4 0,-8-3-4 0,8 5 4 0,0-5-4 15,0-5 0-15,-9 4 0 0,9-4 0 0,0 0 0 0,0 0 0 0,0-4 0 16,0-1 4-16,0 0-4 0,0 0 0 0,0 0 0 16,0-3 0-16,0 2-4 0,0-4 4 0,9 6 4 0,-9-6-4 0,0 0 0 15,0 6 0-15,8-6 0 0,-8 5 0 0,0-4 0 0,9 4 0 16,-9 0 0-16,0 0 0 0,8 0 4 0,0 5 0 0,-8 0 0 16,10 0 4-16,-10 0 0 0,8 0 4 0,0 0 4 0,-8 0 0 15,10 5 0-15,-2 0 4 0,0 0-4 0,-8-5 0 0,8 5 4 16,1 0 0-16,0-1 4 0,-1 1 0 0,1 1 4 0,-1 2 0 0,0-3-4 15,2 0-4-15,-2 0 4 0,0-5-4 0,0 5-4 0,2-1 0 16,-2-4-4-16,0 5-20 0,1-5 24 0,0 0 0 0,-1 0-4 16,-8 0 0-16,9 0 4 0,-1-5 0 0,-8 5-4 0,8-4 0 15,-8-1-4-15,8-5-4 0,-8 1 8 0,0-1-8 0,0 1 0 16,10-1 0-16,-10 0 0 0,0-4-4 0,0 0 4 0,0-2 0 0,0 3-8 16,0-6-4-16,-10 5-8 0,10-6-12 0,0 6-8 0,-8-1-16 15,0-4-16-15,8 5-16 0,0-1-16 0,-8 5-16 0,-1-3-24 16,1 3-24-16,-1 0-68 0,0 0-8 0,-7 5 40 0,6 1 44 0,2-1 24 15,-8 5 24-15</inkml:trace>
        </inkml:traceGroup>
      </inkml:traceGroup>
    </inkml:traceGroup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3:02.4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77AF52C-05F7-440F-9C8E-72060EA3424E}" emma:medium="tactile" emma:mode="ink">
          <msink:context xmlns:msink="http://schemas.microsoft.com/ink/2010/main" type="writingRegion" rotatedBoundingBox="3019,4346 8090,4315 8102,6309 3032,6340">
            <msink:destinationLink direction="with" ref="{B7086B4D-84C5-4DC8-9A7C-D8E206B81185}"/>
          </msink:context>
        </emma:interpretation>
      </emma:emma>
    </inkml:annotationXML>
    <inkml:traceGroup>
      <inkml:annotationXML>
        <emma:emma xmlns:emma="http://www.w3.org/2003/04/emma" version="1.0">
          <emma:interpretation id="{08F01BAF-8324-4EA4-B431-8A459BDE41A7}" emma:medium="tactile" emma:mode="ink">
            <msink:context xmlns:msink="http://schemas.microsoft.com/ink/2010/main" type="paragraph" rotatedBoundingBox="3019,4346 8090,4315 8102,6309 3032,6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C198D3-8319-48C7-A8D5-93AA2B50C779}" emma:medium="tactile" emma:mode="ink">
              <msink:context xmlns:msink="http://schemas.microsoft.com/ink/2010/main" type="line" rotatedBoundingBox="3019,4346 8090,4315 8102,6309 3032,6340"/>
            </emma:interpretation>
          </emma:emma>
        </inkml:annotationXML>
        <inkml:traceGroup>
          <inkml:annotationXML>
            <emma:emma xmlns:emma="http://www.w3.org/2003/04/emma" version="1.0">
              <emma:interpretation id="{27F18738-8A16-4DD6-A718-B47BC4B0226E}" emma:medium="tactile" emma:mode="ink">
                <msink:context xmlns:msink="http://schemas.microsoft.com/ink/2010/main" type="inkWord" rotatedBoundingBox="3019,4346 8090,4315 8102,6309 3032,6340"/>
              </emma:interpretation>
            </emma:emma>
          </inkml:annotationXML>
          <inkml:trace contextRef="#ctx0" brushRef="#br0">-1332 4954 35 0,'0'8'76'15,"0"-8"-8"-15,0 0-12 0,0 0-24 0,0 0-8 0,0 0 4 0,0 0-4 16,0 0 0-16,0 0 0 0,0 0-16 0,0 0 16 0,0 0 4 16,0 0-4-16,0 0 0 0,0 0 0 0,0 0 0 0,0 0 4 15,0 0 0-15,0 0 4 0,0 0-4 0,0 0 4 0,0 0-4 16,0 0 4-16,0 0-4 0,0 0 4 0,0 0-4 0,0 0 0 16,0 0-4-16,0 0 0 0,0 0 0 0,0 0 0 0,0 0-4 15,0 0 4-15,0 0-4 0,0 0-4 0,0 0 8 0,0 0-8 0,0 0 8 16,13 0-4-16,-13 0 0 0,0-8 4 0,0 8-4 0,13 0 0 15,-13-9 0-15,0 3-4 0,13 6 4 0,-13-8-4 0,0 0 4 16,15 1-4-16,-2-1 0 0,-13 0 4 0,13 1-4 0,-13-9-4 16,15 10 0-16,-15-2 0 0,13-1 4 0,-13-5-4 0,13 8 4 15,2-4-4-15,-2-5-4 0,-13 7 0 0,13 1 0 0,0-9 0 0,2 8 0 16,-2 1-4-16,-13-10 0 0,13 11 0 0,2-1 4 0,-2-9-4 16,15 9 0-16,-15-9 0 0,0 9 0 0,0-8 0 0,2 7-4 15,-2-8 4-15,15 0-16 0,-15 2 24 0,0 6-4 0,15-7 0 0,-15 0 0 16,0-1 0-16,15-1 0 0,-15 4-4 0,15-3 4 15,-15 2 0-15,15-2 4 0,-15 9-8 0,15-17 0 0,-15 16 0 0,15-8 4 16,-15 2 0-16,15-1-4 0,-2-1 0 0,-13 1 4 0,15 1 0 16,-15-3-8-16,15 10 8 0,-15-9-4 0,15 2 0 0,-16-2 4 15,17 1 0-15,-17 7-4 0,17-7 0 0,-17-2 0 0,16 11 0 0,-2-10 0 16,-11 2 0-16,-2-2 0 0,13 9 0 0,-11-8 0 16,11-2 0-16,-11 3-4 0,11-2 8 0,-11 9-4 0,-2-9 4 0,13 1 0 15,-11-1-4-15,11 1 0 0,-11 0 4 0,-2-1 0 16,15 2 0-16,-15-2-4 0,0 9 0 0,15-16 0 0,-15 7 0 0,0 0-4 15,15 2 0-15,-15-2 4 0,15 1 0 0,-15 0-4 0,0 1 0 16,15-3 0-16,-15 1-4 0,2 2 8 0,11-2-4 0,-11 2 0 16,-2 4 0-16,0-4 0 0,0-1 0 0,15 6 0 0,-15-5 0 15,2 6 0-15,-2-6-20 0,0 5 24 0,2 2 0 0,-2-9 0 0,0 10 0 16,0-2 0-16,2-1-4 0,-2-5 0 0,0 5 0 0,2 2 4 16,-2-9-4-16,0 9 0 0,2 1 0 0,-2-5 0 0,0 5 0 15,0-9 0-15,2 15 0 0,-2-16 0 0,0 9 0 0,2-1 0 16,-2 0 4-16,0 1-4 0,-13 0 4 0,15-2-4 0,-2 2 0 15,0 0-4-15,2-2 4 0,-2 1 0 0,0 2 0 0,0 6 0 0,-13-16 0 16,15 16 4-16,-2-16-8 0,0 16 4 0,2-7 0 0,-2 0 0 16,-1-1 0-16,4 0 4 0,-3 2 0 0,-1-3 0 0,1 1 0 15,3-7-4-15,-4 7 4 0,1 0-4 0,2 1 0 0,-2 0 0 0,0-2 0 16,2 2 0-16,-2 0 4 0,0-2-4 0,0 2 0 16,2 7 0-16,-2-7-4 0,0-2 0 0,2 1 4 0,-15 8 4 0,13-6-4 15,0 6 0-15,-13-8 0 0,15 8-4 0,-15 0 4 0,0 0 0 16,13-8 0-16,-13 8 0 0,0 0 0 0,13 0 0 0,-13-7-20 15,0 7 24-15,0 0 0 0,13-8 0 0,-13 8-4 0,0 0 0 16,0-8 0-16,15 1 0 0,-15 7 0 0,13-8 0 0,-13 0 0 16,13 2 0-16,-13-3 4 0,15 2-4 0,-2-1 0 0,0 0 0 15,2 0 0-15,-2 0 4 0,0 1-4 0,0 0 0 0,2-2 0 0,-2 2 0 16,0 0-4-16,-13 0 4 0,15-2 0 0,-2 2 0 0,0 1 0 16,2 6 4-16,-2-11-4 0,0 5-4 0,-13-2 4 0,13 8 0 15,-13-8-4-15,15 8 4 0,-15 0 0 0,13 0 4 0,-13 0-4 16,0 0 4-16,0 0-4 0,0-7 4 0,13 7-8 0,-13 0 8 15,0 7 0-15,0-7-8 0,0-7 0 0,0 7 4 0,0 0 4 0,0 0-8 16,0-8 0-16,0 8 4 0,15-8 0 0,-15 8-4 0,0 0 4 16,13-7 0-16,-13-1 0 0,13 8 0 0,-13-7 0 0,15 7 0 15,-15-7 0-15,13-2 4 0,-13 9-4 0,13 0-4 0,-13-7 4 16,13 7 4-16,-13-8-8 0,0 8 8 0,15 0 0 0,-15 0-20 16,0 0 20-16,13 0 4 0,-13 0-4 0,0 0-4 0,0 0 0 0,0 0 0 15,0 0 0-15,0 0 4 0,0 0-8 0,0 0 8 16,0 0-4-16,0 0 0 0,0 0 4 0,0 0-4 0,0 0 0 0,0 0 4 15,0 0-4-15,0 0 4 0,0 0-4 0,0 0 0 0,0 0 0 16,0 0 0-16,0 0 4 0,0 0-8 0,0 0 4 0,0 0 0 16,0 0 0-16,0 0 0 0,0 0 0 0,0 0 4 0,0 0 0 0,0 0-4 15,0 0 0-15,0 0 0 0,0 0 0 0,0 0 4 0,0 0 4 16,0 0-4-16,0 0 0 0,0 0 4 0,0 0 0 0,0 0 0 16,0 0 0-16,0 0 0 0,0 0-4 0,0 0 4 0,0 8-4 0,0-8 0 15,0 0 0-15,0 7 0 0,0-7 4 0,0 9-4 16,0-2 0-16,0-7 0 0,0 7 0 0,0 1 4 0,0-1 0 0,13 1 0 15,-13 0-8-15,0-1 4 0,15 1 0 0,-15 6 0 0,0-3 4 16,13-5 0-16,0 1-4 0,-13 9-4 0,15-9 0 0,-2 0 0 16,-13 9 0-16,13-9 0 0,2 1 0 0,-2 8 0 0,-13-8 0 15,13-1 0-15,0 8 0 0,2-7 0 0,-2 0 0 0,0 7 0 16,2-7 0-16,-2-1 0 0,0 1 0 0,2 0 0 0,-2 6 0 16,0-5 0-16,0-2 0 0,2 0 0 0,-2 2 0 0,0 5 0 0,2-5 0 15,-2-2 0-15,0 8 0 0,2-7 0 0,11-1 0 0,-13 1 0 16,2 9 0-16,-2-11 0 0,0 2 0 0,2 7 0 0,10-8 0 15,-9 2 0-15,-3-2 0 0,12 0 0 0,-9 2 0 0,-4-3 0 16,1 2 0-16,2 1 0 0,11-2 0 0,-11 0 0 0,-2 2 0 16,0-2 0-16,15 0 0 0,-15 1 0 0,0 0 0 0,2-1 0 0,-2 1 0 15,15 0 0-15,-15-8 0 0,0 15 0 0,0-9 0 0,15-6 0 16,-15 17 0-16,2-10 0 0,11 2 0 0,-11-2 0 0,11 0 0 16,-13 2 0-16,15-2 0 0,0 0 0 0,-15 10 0 0,15-11 0 15,-2 2 0-15,-11 7 0 0,11-6 0 0,2 5 0 0,-15-6 0 16,15 6 0-16,-2 2 0 0,-11-8 0 0,11 6 0 0,2-4 0 0,-15 4 0 15,0-5 0-15,15-2 0 0,-15 7 0 0,15-5 0 0,-15 5 0 16,0-4 0-16,2-4 0 0,-2 10 0 0,0-9 0 0,2 2 0 16,-2 5 0-16,0-6 0 0,2-1 0 0,-2 0 0 0,0 9 0 15,0-8 0-15,2 0 0 0,-15-2 0 0,13 11 0 0,0-10 0 16,2 0 0-16,-15 2 0 0,13-2 0 0,0 0 0 0,2 9 0 0,-15-9 0 16,13 1 0-16,-13 0 0 0,13-1 0 0,-13 1 0 0,13 0 0 15,2 0 0-15,-15-1 0 0,13 1 0 0,-13 0 0 0,13-1 0 16,-13-7 0-16,15 7 0 0,-15 2 0 0,13-2 0 0,-13 0 0 0,0 2 0 15,12-9 0-15,-12 8 0 0,16-2 0 0,-16 3 0 16,0-9 0-16,13 7 0 0,-13-7 0 0,0 7 0 0,12 2 0 0,-12-9 0 16,0 7 0-16,0-7 0 0,13 7 0 0,-13 1 0 0,0-8 0 15,0 8 0-15,16-8 0 0,-16 6 0 0,0-6 0 0,0 9 0 16,12-1 0-16,-12-1 0 0,13 1 0 0,-13 0 0 0,0-8 0 16,15 8 0-16,-15-1 0 0,0 0 0 0,13 2 0 0,-13 5 0 0,13-5 0 15,-13-2 0-15,15 0 0 0,-15 2 0 0,13-1 0 16,-13-2 0-16,0 2 0 0,13 0 0 0,-13-1 0 0,0 1 0 0,13 0 0 15,-13-1 0-15,0 1 0 0,15-8 0 0,-15 8 0 0,0-2 0 16,0-6 0-16,0 9 0 0,13-2 0 0,-13-7 0 0,0 8 0 16,0-8 0-16,13 8 0 0,-13-8 0 0,0 8 0 0,0-8 0 15,15 8 0-15,-15-1 0 0,0-7 0 0,13 7 0 0,-13-7 0 16,0 9 0-16,13-9 0 0,-13 7 0 0,0 0 0 0,15-7 0 0,-15 7 0 16,0 2 0-16,13-9 0 0,-13 7 0 0,0-1 0 0,0-6 0 15,13 11 0-15,-13-11 0 0,0 0 0 0,0 0 0 0,0 6 0 16,0-6 0-16,0 0 0 0,15 0 0 0,-15 0 0 0,0 0 0 0,0 0 0 15,0 0 0-15,0 0 0 0,0 0 0 0,13 0 0 16,-13 0 0-16,0 8 0 0,0-8 0 0,0 8 0 0,13-8 0 0,-13 7 0 16,13-7 0-16,-13 0 0 0,0 8 0 0,15-1 0 0,-15-7 0 15,0 0 0-15,0 8 0 0,13-8 0 0,-13 8 0 0,0-8 0 16,0 7 0-16,0-7 0 0,13 7 0 0,-13-7 0 0,0 9 0 0,0-9 0 16,0 0 0-16,0 7 0 0,15-7 0 0,-15 0 0 0,0 8 0 15,0-8 0-15,0 0 0 0,0 8 0 0,0-8 0 0,0 0 0 16,13 0 0-16,-13 0 0 0,0 0 0 0,0 8 0 0,0-8 0 15,0 0 0-15,0 0 0 0,0 6 0 0,0-6 0 0,0 0 0 16,0 0 0-16,0 0 0 0,0 0 0 0,0 0 0 0,0 0 0 16,0 0 0-16,0 0 0 0,0 0 0 0,0 0 0 0,0 0 0 0,0 0 0 15,-13 0 0-15,13 0 0 0,0 0 0 0,-15-6 0 0,2 6 0 16,0-8 0-16,13 0 0 0,-28 0-152 0,15 1-64 0,-15-2-80 16,2-5-48-16,-2-2 64 0,0 9 56 0,-13-8 36 0,2-1 36 15,-2-1 28-15</inkml:trace>
          <inkml:trace contextRef="#ctx0" brushRef="#br1" timeOffset="38561.5931">436 3869 15 0,'0'0'36'0,"0"0"4"0,0 0-4 0,0 0-20 16,0 0 0-16,0 0-8 0,0 0 4 0,0 0 0 0,0 0 0 0,0 0-8 15,0 0-4-15,0 0 4 0,0 0 0 0,0 0 0 16,0 0-4-16,0 0 4 0,0 0-20 0,0 0-20 0,0 0-16 0,0 0-24 16</inkml:trace>
        </inkml:traceGroup>
      </inkml:traceGroup>
    </inkml:traceGroup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3:49.2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70AA62-649E-4637-B38E-75ACB96E2A11}" emma:medium="tactile" emma:mode="ink">
          <msink:context xmlns:msink="http://schemas.microsoft.com/ink/2010/main" type="writingRegion" rotatedBoundingBox="3113,5002 6788,5002 6788,6336 3113,6336">
            <msink:destinationLink direction="with" ref="{B7086B4D-84C5-4DC8-9A7C-D8E206B81185}"/>
          </msink:context>
        </emma:interpretation>
      </emma:emma>
    </inkml:annotationXML>
    <inkml:traceGroup>
      <inkml:annotationXML>
        <emma:emma xmlns:emma="http://www.w3.org/2003/04/emma" version="1.0">
          <emma:interpretation id="{81190B6A-2B84-476C-B694-68DB426CE2FE}" emma:medium="tactile" emma:mode="ink">
            <msink:context xmlns:msink="http://schemas.microsoft.com/ink/2010/main" type="paragraph" rotatedBoundingBox="3113,5002 6788,5002 6788,6336 3113,6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8D24AE-20E7-46ED-9A48-41BBF00898BE}" emma:medium="tactile" emma:mode="ink">
              <msink:context xmlns:msink="http://schemas.microsoft.com/ink/2010/main" type="line" rotatedBoundingBox="3113,5002 6788,5002 6788,6336 3113,6336"/>
            </emma:interpretation>
          </emma:emma>
        </inkml:annotationXML>
        <inkml:traceGroup>
          <inkml:annotationXML>
            <emma:emma xmlns:emma="http://www.w3.org/2003/04/emma" version="1.0">
              <emma:interpretation id="{0258357F-DB78-457C-A93F-68F9BE6C50A8}" emma:medium="tactile" emma:mode="ink">
                <msink:context xmlns:msink="http://schemas.microsoft.com/ink/2010/main" type="inkWord" rotatedBoundingBox="3113,5002 6788,5002 6788,6336 3113,6336"/>
              </emma:interpretation>
            </emma:emma>
          </inkml:annotationXML>
          <inkml:trace contextRef="#ctx0" brushRef="#br0">-2515 982 3 0,'0'0'68'0,"-8"0"-8"16,8 0-4-16,0 0-24 0,0 0-8 0,0 0-4 0,0 5 0 16,0-5-4-16,0 0-4 0,0 0 0 0,-8 4-4 0,8-4 4 15,0 5-4-15,0-5-4 0,0 0 0 0,0 5 0 0,0-5 4 16,0 0-4-16,0 0 4 0,0 5-4 0,0-5 0 0,0 0 0 15,0 0-4-15,0 0 8 0,0 0 0 0,0 0-4 0,0 0 0 16,0 0 0-16,0 0 0 0,0 0 0 0,0 0 4 0,0 0 0 0,0 0 4 16,0 0 0-16,0 0 0 0,0 0 0 0,0 0 0 0,0 0 0 15,0 0 4-15,0 0 0 0,0 0 0 0,0 0 4 0,0 0 4 16,0 0 0-16,0 0-4 0,0 0 4 0,0 0-4 0,0 0 0 16,0 0-4-16,0 0 4 0,0 0 0 0,0 0 0 0,0 0 0 15,0 0 0-15,0 0-4 0,0 0 0 0,0 0 8 0,0 0 0 0,0 0 0 16,0 0 8-16,0 0-4 0,0 0 0 0,0 0 0 0,0 0 4 15,0 0 4-15,0 0-4 0,0 0 4 0,0 0 0 0,8-5 0 16,-8 5 0-16,0 0-4 0,0-5 4 0,8 5-4 0,-8-5 0 16,10 5 0-16,-10-4 0 0,0 4 0 0,8-5-4 0,-8 0 0 15,8 0-4-15,-8 5 0 0,9-4 0 0,-9-2 0 0,8 6 0 0,-8-4-4 16,8 4-8-16,-8-5 4 0,9 0-4 0,-9 5 0 0,9-5 4 16,-9 5-8-16,8-4 0 0,0 4 0 0,-8 0-4 0,10-5 4 15,-2 5 4-15,-8 0 0 0,8 0 0 0,1-5 4 0,0 5 0 16,-9-5 0-16,8 5-4 0,0 0 0 0,1-5 4 0,-1 1-8 15,1 4 0-15,0-5 4 0,-1 5 0 0,10-5-4 0,-10 0 0 0,0 1 0 16,0-1 0-16,2 0 0 0,-2 0 0 0,9 0 0 0,-9 0-8 16,0 1 0-16,2 4 0 0,-2-5 0 0,0 0 0 0,2 0 0 15,-2 1 0-15,0-1 0 0,0 5 0 0,1-5 0 0,0 0 0 0,-1 1 0 16,1 4 0-16,-1-6 0 0,0 6 0 0,2-5 0 16,-2 5 0-16,0 0 0 0,0-4 0 0,2 4 0 0,-2 0 0 0,0-4 0 15,1 4 0-15,0-6 0 0,8 6 0 0,-9-4 0 0,0 4 0 16,0-6 0-16,10 6 0 0,-10-4 0 0,2-1 0 0,6 1 0 15,-7 4 0-15,-1-6 0 0,9 2 0 0,-8 4 0 0,-1-5 0 0,10 1 0 16,-10-2 0-16,0 6 0 0,10-4 0 0,-10 0 0 0,0-2 0 16,1 1 0-16,8 5 0 0,-8-4 0 0,-1-2 0 0,0 6 0 15,10-4 0-15,-10-1 0 0,0 5 0 0,2-5 0 0,-2 0 0 16,0 5 0-16,1-4 0 0,8 4 0 0,-8-4 0 0,-1 4 0 16,0-7 0-16,10 7 0 0,-10-4 0 0,0 4 0 0,2 0 0 15,6 0 0-15,-7-4 0 0,-1 4 0 0,1 0 0 0,8-6 0 16,-9 6 0-16,0 0 0 0,2-4 0 0,-2 4 0 0,0 0 0 15,10-5 0-15,-10 5 0 0,1-5 0 0,-1 5 0 0,1-5 0 0,-1 5 0 16,-8-4 0-16,9 4 0 0,-1-5 0 0,0 5 0 0,2-4 0 16,-2 4 0-16,0 0 0 0,-8-6 0 0,10 6 0 0,-2-4 0 15,0 4 0-15,0-6 0 0,1 6 0 0,-1-4 0 0,1 4 0 16,0-5 0-16,-1 5 0 0,-8-5 0 0,8 0 0 0,2 5 0 16,-2-4 0-16,0 4 0 0,0-5 0 0,2 0 0 0,-2 5 0 0,-8-5 0 15,8 1 0-15,1 4 0 0,-1-6 0 0,1 6 0 0,0-4 0 16,-1 0 0-16,0 4 0 0,0-7 0 0,2 7 0 0,-2-4 0 15,0 4 0-15,2-4 0 0,-2-1 0 0,0 5 0 0,1-5 0 0,-1 5 0 16,0-5 0-16,1 5 0 0,0 0 0 0,-1-4 0 16,0 4 0-16,2-5 0 0,-2 5 0 0,0-5 0 0,1 5 0 0,0-5 0 15,-9 5 0-15,8 0 0 0,0-4 0 0,1-2 0 0,-1 6 0 16,1-4 0-16,0 4 0 0,-1-5 0 0,0 0 0 0,10 5 0 16,-10-5 0-16,1 1 0 0,0 4 0 0,-1-5 0 0,0 0 0 0,9 5 0 15,-9-5 0-15,2 1 0 0,-2 4 0 0,10-5 0 0,-10 5 0 16,0-5 0-16,10 0 0 0,-10 0 0 0,0 5 0 0,1-4 0 15,7 4 0-15,-6-5 0 0,-2 5 0 0,0-5 0 0,0 0 0 16,2 5 0-16,-2-5 0 0,0 5 0 0,10-5 0 0,-18 5 0 16,8-4 0-16,1-1 0 0,-1 5 0 0,0-5 0 0,1 5 0 0,0-5 0 15,-1 5 0-15,0-4 0 0,2 4 0 0,-2-5 0 16,-8 5 0-16,8 0 0 0,1-5 0 0,0 5 0 0,-1 0 0 0,0 0 0 16,1-5 0-16,-1 5 0 0,-8 0 0 0,8-4 0 0,2 4 0 15,-2 0 0-15,0 0 0 0,2 0 0 0,-2-6 0 0,0 6 0 16,-8-5 0-16,8 5 0 0,1-4 0 0,0 4 0 0,-1-5 0 15,1 0 0-15,-1 5 0 0,-8-4 0 0,8-1 0 0,2 0 0 0,-2 0 0 16,0 5 0-16,0-4 0 0,2-2 0 0,-2 2 0 0,-8-1 0 16,8 0 0-16,1 0 0 0,0 1 0 0,-1-6 0 0,1 5 0 15,7 1 0-15,-16-2 0 0,18 2 0 0,-10-1 0 0,0 0 0 16,2 0 0-16,-2 1 0 0,0 4 0 0,1-4 0 0,-1-2 0 0,1 1 0 16,0 5 0-16,-1-4 0 0,0-2 0 0,0 6 0 0,2-4 0 15,-2 4 0-15,0-5 0 0,2 0 0 0,-2 5 0 16,0-5 0-16,1 1 0 0,-9 4 0 0,8-5 0 0,1-1 0 0,-1 6 0 15,-8-4 0-15,9 4 0 0,-1-4 0 0,0 4 0 0,-8-6 0 16,10 6 0-16,-10-4 0 0,8 4 0 0,0-5 0 0,-8 5 0 16,0 0 0-16,10 0 0 0,-10-5 0 0,8 5 0 0,-8 0 0 0,0 0 0 15,8 0 0-15,-8-5 0 0,0 5 0 0,0 0 0 0,8 0 0 16,-8 0 0-16,0 0 0 0,9 0 0 0,-9-4 0 0,8 4 0 16,1-5 0-16,-9 1 0 0,9 4 0 0,-1-6 0 0,0 2 0 15,2 4 0-15,-2-6 0 0,0 2 0 0,0 0 0 0,2-2 0 16,-2 1 0-16,0 1 0 0,9-1 0 0,-8 0 0 0,0 0 0 0,7 1 0 15,-8-1 0-15,2 0 0 0,6 0 0 0,-6-1 0 0,-2 2 0 16,0 0 0-16,9-1 0 0,-8-5 0 0,-1 10 0 0,1-4 0 16,-1-1 0-16,0 0 0 0,10 0 0 0,-10 1 0 0,-8 4 0 15,18-5 0-15,-18 0 0 0,8 5 0 0,1-5 0 0,-1 5 0 16,0-5 0-16,1 5 0 0,-9-5 0 0,9 5 0 0,-1 0 0 0,0-4 0 16,-8-1 0-16,10 5 0 0,-2-5 0 0,0 5 0 15,-8-5 0-15,9 5 0 0,0-5 0 0,-9 1 0 0,8 4 0 0,0-5 0 16,1 0 0-16,-9 5 0 0,8-5 0 0,1 1 0 0,0 4 0 15,-1-5 0-15,-8 0 0 0,8 5 0 0,2-5 0 0,-2 1 0 16,-8 4 0-16,8-6 0 0,0 6 0 0,-8-4 0 0,10-1 0 0,-10 5 0 16,8 0 0-16,-8 0 0 0,8 0 0 0,-8 0 0 0,0-5 0 15,0 5 0-15,9 0 0 0,-9 0 0 0,0 0 0 0,0 0 0 16,8 0 0-16,-8 0 0 0,0 0 0 0,8-5 0 0,-8 5 0 0,0-4 0 16,0 4 0-16,10 0 0 0,-10 0 0 0,8-5 0 15,-8 0 0-15,8 5 0 0,0-5 0 0,-8 5 0 0,10-4 0 16,-10-2 0-16,8 6 0 0,0-5 0 0,-8 5 0 0,9-4 0 0,0 4 0 15,-1-5 0-15,1 0 0 0,-1 5 0 0,-8-4 0 16,8 4 0-16,1-6 0 0,0 6 0 0,-1-4 0 0,0 4 0 0,-8-5 0 16,10 5 0-16,-2 0 0 0,-8-4 0 0,8 4 0 0,1 0 0 15,-9 0 0-15,9 0 0 0,-9-6 0 0,8 6 0 0,-8 0 0 16,0 0 0-16,8 0 0 0,-8 0 0 0,0 0 0 0,9 0 0 0,-9-3 0 16,0 3 0-16,8 0 0 0,-8-6 0 0,0 6 0 0,8 0 0 15,-8-5 0-15,10 5 0 0,-10 0 0 0,8-5 0 0,-8 5 0 16,8-4 0-16,2 4 0 0,-10-4 0 0,8 4 0 0,0-6 0 15,0 1 0-15,1 1 0 0,0 4 0 0,-1-6 0 0,9 2 0 16,-9-1 0-16,2 0 0 0,-2 0 0 0,8 1 0 0,-6 4 0 0,-2-4 0 16,0-3 0-16,10 3 0 0,-10 0 0 0,1-2 0 0,-1 6 0 15,0-4 0-15,2 4 0 0,-10 0 0 0,8-5 0 0,0 5 0 16,-8 0 0-16,8 0 0 0,-8 0 0 0,0 0 0 0,10 0 0 16,-10 0 0-16,0 0 0 0,0 0 0 0,0 0 0 0,0 0 0 15,8 0 0-15,-8 0 0 0,0 0 0 0,0 0 0 0,0 0 0 16,8 0 0-16,-8 0 0 0,0 0 0 0,0 0 0 0,9-5 0 0,-9 5 0 15,8 0 0-15,-8 0 0 0,9-5 0 0,-9 5 0 0,0-4 0 16,9 4 0-16,-9 0 0 0,0-5 0 0,8 5 0 0,-8-4 0 16,0 4 0-16,8-6 0 0,-8 6 0 0,0 0 0 0,8-4 0 15,-8 4 0-15,10-6 0 0,-10 6 0 0,0 0 0 0,8-4 0 0,-8 4 0 16,0-5 0-16,8 5 0 0,-8 0 0 0,0 0 0 0,0-5 0 16,10 5 0-16,-10 0 0 0,0 0 0 0,0 0 0 0,0 0 0 15,0 0 0-15,0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0 0 16,0 0 0-16,0 0 0 0,0 0 0 0,0 0 0 0,0 0 0 15,0 0 0-15,0 0 0 0,0 0 0 0,0 0 0 0,0 0 0 0,0 0 0 16,0 0 0-16,0 0 0 0,0 0 0 0,0 0 0 15,0 0 0-15,0 0 0 0,0 0 0 0,0 0 0 0,0 0 0 0,0 0 0 16,0 0 0-16,0 0 0 0,-10 0 0 0,10 0-168 0,0 0-92 0,-8 0-104 16,0 0 48-16,-2 0 52 0,2 0 52 0,0 0 40 15,0 0 32-15,-10-5 24 0</inkml:trace>
        </inkml:traceGroup>
      </inkml:traceGroup>
    </inkml:traceGroup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5:17.6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54F430-520E-42BB-8732-DF4F8D2472DE}" emma:medium="tactile" emma:mode="ink">
          <msink:context xmlns:msink="http://schemas.microsoft.com/ink/2010/main" type="writingRegion" rotatedBoundingBox="5226,6581 6533,6688 6495,7155 5187,7048"/>
        </emma:interpretation>
      </emma:emma>
    </inkml:annotationXML>
    <inkml:traceGroup>
      <inkml:annotationXML>
        <emma:emma xmlns:emma="http://www.w3.org/2003/04/emma" version="1.0">
          <emma:interpretation id="{EDF661A3-2676-4123-9D9F-AB8FB985963A}" emma:medium="tactile" emma:mode="ink">
            <msink:context xmlns:msink="http://schemas.microsoft.com/ink/2010/main" type="paragraph" rotatedBoundingBox="5226,6581 6533,6688 6495,7155 5187,7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185018-7BA8-45BB-A8DF-9DC38ADE1120}" emma:medium="tactile" emma:mode="ink">
              <msink:context xmlns:msink="http://schemas.microsoft.com/ink/2010/main" type="line" rotatedBoundingBox="5226,6581 6533,6688 6495,7155 5187,7048"/>
            </emma:interpretation>
          </emma:emma>
        </inkml:annotationXML>
        <inkml:traceGroup>
          <inkml:annotationXML>
            <emma:emma xmlns:emma="http://www.w3.org/2003/04/emma" version="1.0">
              <emma:interpretation id="{DE4D2D6D-4276-4557-8C92-AF802F5D495B}" emma:medium="tactile" emma:mode="ink">
                <msink:context xmlns:msink="http://schemas.microsoft.com/ink/2010/main" type="inkWord" rotatedBoundingBox="5226,6581 6533,6688 6495,7155 5187,70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26 63 0,'0'-4'80'0,"0"4"-8"0,0 0-4 0,0 0-24 15,0-6-4-15,0 6 0 0,0-4 4 0,0 4-4 0,0-5 0 16,0 5-4-16,0-5 0 0,0 5-12 0,0 0 12 0,0-5 0 15,0 5 8-15,0 0 0 0,0 0-4 0,0 0 4 0,0 0-12 0,0 0 4 16,0 0 0-16,0 0-4 0,0 0-4 0,0 0-8 0,0 0-4 16,0 0 4-16,0 0 8 0,0 0 0 0,0 0 0 0,0 0 4 15,0 5 0-15,0 0 0 0,0 0 0 0,0-1-8 0,0 2 0 16,0 3 0-16,10 1-4 0,-10 4-4 0,0 0 0 0,0 1 0 16,8-1-4-16,-8 0 0 0,0 6-4 0,0-1 0 0,0 4-4 0,0-3 0 15,0-1 0-15,0 0 0 0,0 0 0 0,0 0 0 16,0 1-4-16,0-5 4 0,0 4 0 0,0-5 0 0,0 1 0 0,0-2-4 15,0-3 4-15,0 5-4 0,0-5 4 0,0-6-4 0,0 5 0 16,0-3 0-16,0-2-4 0,0-4 4 0,0 5 0 0,0-5 0 16,0 0 4-16,0 0-4 0,0 0 0 0,0-5 0 0,0 1 0 0,0-2 4 15,0 2-4-15,0-1-4 0,0 1 4 0,0-6 0 0,0 5-4 16,0-5 8-16,8 0-8 0,-8 1 4 0,0-1 4 0,9 1-4 16,-9-1 0-16,0 6 0 0,9-6 0 0,-9 1-4 0,8-1 8 15,-8 5 0-15,9-5-4 0,-1 6 0 0,-8-6-4 0,8 6 4 16,-8-1 0-16,0-1 0 0,10 2-4 0,-2-1 4 0,-8 5 0 15,8-5 0-15,-8 5 0 0,0 0 0 0,8 0 0 0,-8-5 0 0,10 5-4 16,-10 0 4-16,8 0-4 0,-8 0 8 0,8 0-8 0,-8 0 4 16,9 5 0-16,-9-5 4 0,8 0-4 0,-8 5 0 0,9 0-4 15,-9-1 4-15,0 2 0 0,9-1 4 0,-9-1-8 0,8 0 4 16,-8 6 4-16,8 0-8 0,-8-1 4 0,8 0 0 0,-8 1 0 16,10-4 4-16,-10 8-4 0,0-5 0 0,8 1 0 0,-8-1 0 0,0 1 0 15,8 0 0-15,-8-1 0 0,0 1-4 0,10-1 4 16,-10 1 0-16,0 1-4 0,0-7 4 0,0 5 4 0,8-4-4 0,-8 0 0 15,0-1 0-15,0 2 0 0,0-2 0 0,8 1 4 0,-8-5-4 16,0 4-24-16,0-4 24 0,0 0-8 0,0 0-16 0,0 0-4 16,0 6-16-16,0-6-8 0,0 0-20 0,0 0-20 0,0 0-12 0,0 0-8 15,-8 0-20-15,8-6-44 0,0 6-28 0,0 0 44 16,-8-4 28-16,8-1 24 0</inkml:trace>
          <inkml:trace contextRef="#ctx0" brushRef="#br0" timeOffset="579.9573">441 237 67 0,'0'0'116'0,"-8"5"-12"0,8-5-4 0,0 5-20 0,0-5-12 0,0 0 0 15,0 4 0-15,0-4 0 0,8 0-12 0,-8 0 4 0,0 0-8 16,0 0-4-16,8 0-4 0,-8 0-12 0,10 0-4 0,-10 0-4 16,8 0-4-16,0 0-4 0,1-4-4 0,-1 4 0 0,1 0-4 15,0-5-4-15,-1 5 4 0,0 0-8 0,0-5 0 0,2 5-4 16,6-5-4-16,-6 5-20 0,6-4-36 0,-7-2 0 0,-1 6-16 15,1 0-12-15,8-4-28 0,-9 4-56 0,0 0 0 0,10-5 32 0,-10 5 28 16,2 0 28-16</inkml:trace>
          <inkml:trace contextRef="#ctx0" brushRef="#br0" timeOffset="379.983">492 127 39 0,'0'-5'104'0,"0"0"-8"15,0 0-4-15,0 5-24 0,9 0-8 0,-18-4-4 0,9 4-4 0,0 0 0 16,0 0-4-16,0 0-4 0,0 0-4 0,0 4 0 0,0-4-4 16,0 5 0-16,0 0-4 0,0 0 0 0,0 0-4 0,9 4 0 15,-9-4-4-15,0 4-4 0,0 1 0 0,0-1 4 0,0 1-8 16,0 0 0-16,0 5 0 0,9-6-8 0,-9 5 4 0,0-4 0 15,0-1-8-15,0 6 4 0,8-5-4 0,-8 4 0 0,0-5 0 16,0 0-4-16,0 1 4 0,0 0 0 0,8 0 0 0,-8-1-4 16,0-3-8-16,0 3-4 0,0-5-12 0,0 2-12 0,8 2-12 0,-8-2-16 15,0-6-12-15,0 5-12 0,0-5-4 0,0 4-44 0,0-4-40 16,-8 0 20-16,8 0 28 0,0-4 20 0</inkml:trace>
          <inkml:trace contextRef="#ctx0" brushRef="#br0" timeOffset="1206.2991">901 199 31 0,'0'0'92'0,"-8"0"-8"0,8-5-4 0,0 5-24 16,0 0-4-16,0-5-8 0,0 0 0 0,0 1-4 0,0-2-4 16,0 2-4-16,0-1-4 0,0 1 0 0,0-2 0 0,0-3-4 0,0 4 4 15,0 1-4-15,0-6 0 0,8 5 0 0,-8 0 0 0,0-4 4 16,10 4-4-16,-10 0 4 0,8 0 0 0,-8 0-4 0,8 5-4 16,1-4 4-16,-9 4-4 0,8-5 0 0,0 5-8 0,2 0 0 0,-2 0 0 15,0 5-4-15,0-5 0 0,2 4-4 0,-2 1 0 0,0 5 0 16,1-5 0-16,0 4 4 0,-1-4-8 0,-8 10 4 0,9-6-4 15,-1 0 0-15,-8 6 8 0,0-1-8 0,8 1-4 0,-8-1 8 16,0 1 4-16,0 4-8 0,-8-4-4 0,8 3 4 0,0-3 0 16,-8 4 0-16,-1 1 0 0,9-7 4 0,-8 6-4 0,-1-5 0 0,0 1 0 15,9 0 0-15,-8-5 0 0,0-1 0 0,8 1 0 16,-10-1 0-16,2-4 0 0,8 0 0 0,-8-1 0 0,8-4-4 0,0 0 4 16,0-4-4-16,0 4 4 0,-8-5 0 0,8 0 0 0,0 0 0 15,0 1 4-15,0 0-4 0,0-7 0 0,0 7 4 0,0-2-4 16,8-3 0-16,-8 5 0 0,0-2 4 0,0 2-4 0,8-1 0 0,-8-1 4 15,0 6 0-15,8-4-4 0,-8 4 0 0,10-4 4 16,-10 8 12-16,8-4 0 0,0 0 8 0,1 4 4 0,-9 2 0 16,9-1 8-16,-1 5 0 0,1-6 0 0,-1 5 0 0,0 1 0 0,1 1 0 15,0-3-4-15,-1 2-4 0,0-1 4 0,2 1-4 0,6-1-8 16,-7-3 4-16,0 3-8 0,-1-4 4 0,0-1-4 0,9 1 0 16,-9-5 4-16,2 5-4 0,-2-5 0 0,0 0-4 0,2 0-4 0,-2-5 0 15,0 5 0-15,0-5-4 0,1 1 0 0,0-6-8 0,-9 6-16 16,8-6-16-16,-8 1-24 0,0-6-24 0,9 5-24 0,-9 2-36 15,0-7-44-15,-9 0-88 0,9 1 32 0,0-1 44 0,-8 1 32 16,-1-1 36-16,0 2 28 0</inkml:trace>
        </inkml:traceGroup>
      </inkml:traceGroup>
    </inkml:traceGroup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5:27.1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D4A4F3-6A86-4F2F-BB24-A1AFF6796D7B}" emma:medium="tactile" emma:mode="ink">
          <msink:context xmlns:msink="http://schemas.microsoft.com/ink/2010/main" type="writingRegion" rotatedBoundingBox="4594,5014 8071,5967 8009,6193 4532,5239">
            <msink:destinationLink direction="with" ref="{B7086B4D-84C5-4DC8-9A7C-D8E206B81185}"/>
          </msink:context>
        </emma:interpretation>
      </emma:emma>
    </inkml:annotationXML>
    <inkml:traceGroup>
      <inkml:annotationXML>
        <emma:emma xmlns:emma="http://www.w3.org/2003/04/emma" version="1.0">
          <emma:interpretation id="{013DAB89-8498-456A-93D4-21059AFF699C}" emma:medium="tactile" emma:mode="ink">
            <msink:context xmlns:msink="http://schemas.microsoft.com/ink/2010/main" type="paragraph" rotatedBoundingBox="4594,5014 8071,5967 8009,6193 4532,5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C5929F-148E-4513-ADDC-A6AEFBD715A5}" emma:medium="tactile" emma:mode="ink">
              <msink:context xmlns:msink="http://schemas.microsoft.com/ink/2010/main" type="line" rotatedBoundingBox="4594,5014 8071,5967 8009,6193 4532,5239"/>
            </emma:interpretation>
          </emma:emma>
        </inkml:annotationXML>
        <inkml:traceGroup>
          <inkml:annotationXML>
            <emma:emma xmlns:emma="http://www.w3.org/2003/04/emma" version="1.0">
              <emma:interpretation id="{DFF04BD7-9F35-4196-860A-AA51BD10E456}" emma:medium="tactile" emma:mode="ink">
                <msink:context xmlns:msink="http://schemas.microsoft.com/ink/2010/main" type="inkWord" rotatedBoundingBox="4594,5014 8071,5967 8014,6174 4537,52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2200 818 47 0,'0'0'72'0,"0"-4"-8"15,0 4-4-15,0-4-32 0,0-2-4 0,0 2-4 0,0 4-4 16,0-6-12-16,0 2 16 0,0-1-4 0,8 1 0 0,-8-2 0 16,0 2-4-16,10 4 4 0,-10-5-4 0,0 5 4 0,8 0 0 0,-8-4 0 15,0 4 0-15,8 0 4 0,-8 0 4 0,10 0-4 0,-10 0 4 16,0 0 4-16,8 0-4 0,-8 0 4 0,0 0 0 0,8 0 0 16,-8 0 0-16,0 0 4 0,0 0-8 0,8 0 0 0,-8 0-4 15,0 0 4-15,0 0 0 0,9 0-4 0,-9 0 0 0,0 0 0 16,0 0 0-16,0 0 0 0,0 0 0 0,0 0 0 0,9 0-4 15,-9 4 4-15,0-4 0 0,0 5-4 0,0-5 4 0,-9 4 0 0,9-4 0 16,0 6 0-16,0-6-4 0,0 4 4 0,-9-4-4 0,9 0 0 16,-8 0-4-16,8 5 4 0,0-5-8 0,-8 0 0 0,8-5 4 15,-8 5-8-15,8-4 4 0,-10-2-4 0,10 2 0 0,0-1 0 16,0 1 4-16,0-6-4 0,-8 6 0 0,8-7 0 0,0 7-4 16,8-6 0-16,-8 0 0 0,0 1 0 0,0 5 0 0,10-7 4 0,-10 7-4 15,8-6-4-15,-8 5 4 0,0 0 0 0,8 5 0 16,0-5 0-16,-8 5 0 0,9-4 0 0,-9 4 0 0,9 0 4 0,-1 0 0 15,-8 0-4-15,9 4 0 0,-9-4 4 0,8 5-4 0,0-5 0 16,-8 5 4-16,10 0-4 0,-10-1 0 0,8-4 4 0,-8 6 0 16,0-2-4-16,0 0 0 0,0 3 4 0,0 1 4 0,0-3 0 0,0 0 4 15,0 0 0-15,0-1 4 0,-8 2 0 0,-2-2 0 0,10 1 0 16,-8 5-4-16,0-10 4 0,-1 4-4 0,9 2 0 0,-8-6 0 16,-1 4 0-16,0-4 0 0,1 0-4 0,0 0-4 0,8-4 0 15,-8 4 0-15,8-6 0 0,-10 2-4 0,10 0 0 0,-8-2 4 16,8 1-4-16,0-5 4 0,0 6 0 0,0-1-4 0,0-5 0 0,0 6 0 15,8-7 0-15,-8 7 0 0,0 0 4 0,10-2-4 16,-10 2-4-16,0-1 0 0,8 0 4 0,-8 5 0 0,8-5 0 0,-8 5 0 16,8 0 4-16,-8 0-4 0,9 5 4 0,-9-5-4 0,9 5 4 15,-9 0-4-15,8-1 4 0,1 2-4 0,-9-2 4 0,0 0 0 16,8 3-4-16,-8-3 0 0,0 0 0 0,0 6 0 0,8-5 0 0,-8-1 0 16,0 2 0-16,0 3 4 0,0-3-8 0,0-2 4 0,0 0-8 15,-8 2-8-15,8-6-20 0,0 4-28 0,-8-4-24 0,8 5-32 16,-9-5-36-16,9-5-56 0,-8 5-48 0,-1-10 52 0,0 6 36 15,1-6 36-15,0 1 28 0</inkml:trace>
        </inkml:traceGroup>
        <inkml:traceGroup>
          <inkml:annotationXML>
            <emma:emma xmlns:emma="http://www.w3.org/2003/04/emma" version="1.0">
              <emma:interpretation id="{B1785047-E2DB-484F-8F1D-BFBF3F3C2518}" emma:medium="tactile" emma:mode="ink">
                <msink:context xmlns:msink="http://schemas.microsoft.com/ink/2010/main" type="inkWord" rotatedBoundingBox="7883,5971 7996,6001 7948,6176 7835,6145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@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>2200 818 47 0,'0'0'72'0,"0"-4"-8"15,0 4-4-15,0-4-32 0,0-2-4 0,0 2-4 0,0 4-4 16,0-6-12-16,0 2 16 0,0-1-4 0,8 1 0 0,-8-2 0 16,0 2-4-16,10 4 4 0,-10-5-4 0,0 5 4 0,8 0 0 0,-8-4 0 15,0 4 0-15,8 0 4 0,-8 0 4 0,10 0-4 0,-10 0 4 16,0 0 4-16,8 0-4 0,-8 0 4 0,0 0 0 0,8 0 0 16,-8 0 0-16,0 0 4 0,0 0-8 0,8 0 0 0,-8 0-4 15,0 0 4-15,0 0 0 0,9 0-4 0,-9 0 0 0,0 0 0 16,0 0 0-16,0 0 0 0,0 0 0 0,0 0 0 0,9 0-4 15,-9 4 4-15,0-4 0 0,0 5-4 0,0-5 4 0,-9 4 0 0,9-4 0 16,0 6 0-16,0-6-4 0,0 4 4 0,-9-4-4 0,9 0 0 16,-8 0-4-16,8 5 4 0,0-5-8 0,-8 0 0 0,8-5 4 15,-8 5-8-15,8-4 4 0,-10-2-4 0,10 2 0 0,0-1 0 16,0 1 4-16,0-6-4 0,-8 6 0 0,8-7 0 0,0 7-4 16,8-6 0-16,-8 0 0 0,0 1 0 0,0 5 0 0,10-7 4 0,-10 7-4 15,8-6-4-15,-8 5 4 0,0 0 0 0,8 5 0 16,0-5 0-16,-8 5 0 0,9-4 0 0,-9 4 0 0,9 0 4 0,-1 0 0 15,-8 0-4-15,9 4 0 0,-9-4 4 0,8 5-4 0,0-5 0 16,-8 5 4-16,10 0-4 0,-10-1 0 0,8-4 4 0,-8 6 0 16,0-2-4-16,0 0 0 0,0 3 4 0,0 1 4 0,0-3 0 0,0 0 4 15,0 0 0-15,0-1 4 0,-8 2 0 0,-2-2 0 0,10 1 0 16,-8 5-4-16,0-10 4 0,-1 4-4 0,9 2 0 0,-8-6 0 16,-1 4 0-16,0-4 0 0,1 0-4 0,0 0-4 0,8-4 0 15,-8 4 0-15,8-6 0 0,-10 2-4 0,10 0 0 0,-8-2 4 16,8 1-4-16,0-5 4 0,0 6 0 0,0-1-4 0,0-5 0 0,0 6 0 15,8-7 0-15,-8 7 0 0,0 0 4 0,10-2-4 16,-10 2-4-16,0-1 0 0,8 0 4 0,-8 5 0 0,8-5 0 0,-8 5 0 16,8 0 4-16,-8 0-4 0,9 5 4 0,-9-5-4 0,9 5 4 15,-9 0-4-15,8-1 4 0,1 2-4 0,-9-2 4 0,0 0 0 16,8 3-4-16,-8-3 0 0,0 0 0 0,0 6 0 0,8-5 0 0,-8-1 0 16,0 2 0-16,0 3 4 0,0-3-8 0,0-2 4 0,0 0-8 15,-8 2-8-15,8-6-20 0,0 4-28 0,-8-4-24 0,8 5-32 16,-9-5-36-16,9-5-56 0,-8 5-48 0,-1-10 52 0,0 6 36 15,1-6 36-15,0 1 28 0</inkml:trace>
        </inkml:traceGroup>
      </inkml:traceGroup>
    </inkml:traceGroup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5:25.8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A9D4BF-BF75-46A1-ADDB-1DCB802538A3}" emma:medium="tactile" emma:mode="ink">
          <msink:context xmlns:msink="http://schemas.microsoft.com/ink/2010/main" type="writingRegion" rotatedBoundingBox="5727,5238 6515,5818 6369,6015 5581,5436">
            <msink:destinationLink direction="with" ref="{B7086B4D-84C5-4DC8-9A7C-D8E206B81185}"/>
          </msink:context>
        </emma:interpretation>
      </emma:emma>
    </inkml:annotationXML>
    <inkml:traceGroup>
      <inkml:annotationXML>
        <emma:emma xmlns:emma="http://www.w3.org/2003/04/emma" version="1.0">
          <emma:interpretation id="{B58E4431-F760-4D74-B0F2-C1584C70256F}" emma:medium="tactile" emma:mode="ink">
            <msink:context xmlns:msink="http://schemas.microsoft.com/ink/2010/main" type="paragraph" rotatedBoundingBox="5727,5238 6515,5818 6369,6015 5581,5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E872CA-A572-4A2C-AC02-AAB27722C88F}" emma:medium="tactile" emma:mode="ink">
              <msink:context xmlns:msink="http://schemas.microsoft.com/ink/2010/main" type="line" rotatedBoundingBox="5727,5238 6515,5818 6369,6015 5581,5436"/>
            </emma:interpretation>
          </emma:emma>
        </inkml:annotationXML>
        <inkml:traceGroup>
          <inkml:annotationXML>
            <emma:emma xmlns:emma="http://www.w3.org/2003/04/emma" version="1.0">
              <emma:interpretation id="{8FF7B549-D23A-4522-A576-55951CC6755D}" emma:medium="tactile" emma:mode="ink">
                <msink:context xmlns:msink="http://schemas.microsoft.com/ink/2010/main" type="inkWord" rotatedBoundingBox="5700,5275 5865,5396 5747,5557 5581,5436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129 51 59 0,'-10'5'72'0,"10"-5"-8"16,0 0-8-16,0 0-24 0,-8 0-4 0,8 0-8 0,0 0-8 16,0 0 8-16,0 0-4 0,0-5-4 0,0 5 4 0,0 0 0 0,0 0 0 15,0-4 0-15,0 4 4 0,0 0-4 0,0-5 0 0,0 5 0 16,0-5 4-16,0 5-20 0,0-5 16 0,0 1 4 0,0 4-4 0,0-5 0 16,0 0 0-16,0 5-4 0,0-5 0 0,0 5 0 15,0 0-4-15,0 0 4 0,8-5-4 0,-8 5-4 0,0 0-4 0,10 0 4 16,-10 0-4-16,8 0 4 0,-8 5-4 0,8-5 4 0,-8 5-4 15,10-5 4-15,-10 5-4 0,8 0 4 0,-8-1-4 0,8 1 0 16,-8 0 4-16,0 0-4 0,0-1 8 0,0 1-4 0,0 5 4 16,0-6 4-16,0 0-4 0,0 2 4 0,0-1-4 0,-8 0 8 15,8 0-8-15,-8-1 0 0,8-4 0 0,-10 5 0 0,10-5 4 0,-8 5 0 16,8-5 0-16,-8-5-4 0,-2 5 0 0,10-5 4 0,-8 5-4 16,8-4 0-16,-8-1-4 0,8 0 4 0,-8 0-4 0,8-5 0 15,0 6 4-15,0-1-4 0,0-5 4 0,0 6-8 0,-9-6 4 16,9 5 0-16,0 1 0 0,0-6 0 0,0 5-4 0,9 0 0 15,-9 5 0-15,0-5 0 0,8 5 0 0,-8-4 4 0,0 4-4 16,8 0-16-16,-8 0 20 0,0 0 0 0,8 4 0 0,-8-4 0 0,10 5-4 16,-2 0 0-16,-8 0 0 0,8 0 0 0,-8 4 4 0,10-4 0 15,-10 0 0-15,0 4-4 0,0-4 4 0,8 5-4 0,-8-2 0 16,0-2 4-16,0 4 0 0,-8-5 0 0,8-1 0 0,0 1 0 0,-10 0 4 16,10 0 4-16,-8-1-4 0,8-4-4 0,-8 5 8 15,-2-5 0-15,10 0-4 0,-8-5 0 0,8 1 0 0,-8 4-4 0,8-5 4 16,-8-5-4-16,8 6 0 0,0-6 0 0,-9-1-4 0,9 3 4 15,0-2-4-15,0 5 4 0,0-4-4 0,0-1 0 0,0 1 4 16,0-1-4-16,0 5 0 0,0-4 0 0,0 4 0 0,0 0 0 16,0 0 8-16,0 5 0 0,0 0-4 0,9-5 4 0,-9 10 0 15,0-5 0-15,0 5 4 0,8 0 0 0,-8 0-4 0,0-1 4 0,8 1 4 16,-8 0 0-16,0 5 4 0,0-5 0 0,0 4-4 0,8 1 0 16,-8-6 4-16,0 6-4 0,0-5 4 0,0 3-4 0,0-2-8 15,0-1 4-15,0 0-4 0,0 0-4 0,-8-1 4 0,8-4-4 16,0 5 0-16,0-5-8 0,8 0 0 0,-8 0-16 0,0 0-16 15,0 0-16-15,0 0-20 0,0-5-16 0,0 5-24 0,-8-4-16 16,8-1-92-16,0 0 12 0,0 0 40 0,0-1 24 0,8 2 32 0</inkml:trace>
          <inkml:trace contextRef="#ctx0" brushRef="#br1" timeOffset="-94706.0564">111 66 59 0,'-8'0'80'0,"8"0"-12"0,-8 0-4 0,8 0-20 16,-9 0-8-16,9 4 4 0,0-4-4 0,0-4-4 0,-9 4 0 0,9 0-4 16,0 0 0-16,0 0 0 0,0 0-4 0,0 0 0 15,0 0 0-15,0 0-4 0,0 0 0 0,0 0 0 0,0 0-4 0,0 0 4 16,0 0-4-16,0 0 0 0,-8 0 0 0,16 0-4 0,-16 0-4 15,8 0 0-15,0 0 0 0,0 0-4 0,0-5 4 0,0 5-4 16,0 0 4-16,0-5 0 0,0 0 0 0,0 5 0 0,0 0-4 0,0-4 4 16,0-1-8-16,8 0 4 0,-8 5 0 0,0-5 0 0,0 1 0 15,9 4 0-15,-9-5 0 0,9 5-4 0,-9 0 4 0,8 0-4 16,-8 0 4-16,8 0-4 0,0-5 0 0,-8 5 0 0,10 0 0 16,-2 0 0-16,0 5 0 0,-8-5 4 0,10 5 0 0,-10-5-4 15,8 4 4-15,-8 1-4 0,0-5 0 0,0 5 4 0,8 0 0 0,-8-1 0 16,0 1 0-16,0 5 4 0,-8-6 4 0,8 0-20 15,-8 7 20-15,8-6 8 0,-10 0 0 0,10-1-4 0,-8-4-4 16,0 5 0-16,-2 0 0 0,10-5 0 0,-8 0-4 0,0 0 0 0,0 0-4 16,-1 0 8-16,0 0-8 0,1-5 0 0,8 0-4 0,-9 5 4 15,1-4-4-15,8-1 4 0,-8 0 0 0,8 0-4 0,-10-1 0 16,10-2 4-16,0 8 0 0,-8-10 4 0,8 5-4 0,0 1 0 0,0-1 0 16,0 0 0-16,0 5-4 0,0-5 4 0,0 1-4 15,0 4 0-15,8 0 0 0,-8-5 4 0,0 5 0 0,10 0-4 0,-10 0 0 16,8 0 0-16,0 0 0 0,-8 0 4 0,9 0-4 0,-1 5 0 15,1-5 0-15,0 0 0 0,-1 4 0 0,0-4 0 0,-8 5 0 16,8-5 0-16,2 5 0 0,-2 0 0 0,0-1 4 0,-8-4-4 0,0 5 0 16,10 5 0-16,-10-6 4 0,0 0-4 0,0 2-4 0,-10-1 4 15,10 5 0-15,0-6 0 0,-8 1 0 0,0 0 0 0,-2 0 4 16,2-1-4-16,0 1 4 0,0 1-4 0,-1-6 0 0,0 4 0 16,1-4 0-16,-1 0 0 0,1-4 4 0,0 4 0 0,-2-6-4 15,2 1 4-15,8 1 0 0,-8-1-8 0,0-5 4 0,8 6-4 0,0-6 4 16,-10 5-4-16,10-5 8 0,0 6-8 0,0-6 0 0,0 5 8 15,0-4-4-15,0 4 4 0,0 0-4 0,0 1 4 0,10-1-4 16,-10 5 0-16,8 0 0 0,-8-5-4 0,8 5 4 0,-8 0 0 0,8 0-4 16,2 0 4-16,-2 0 0 0,0 0 0 0,1 0-4 15,-1 0 8-15,1 5 0 0,0-5-8 0,-1 5 0 0,0-5 8 0,0 4 0 16,2 1-4-16,-2-5 0 0,0 5 0 0,-8 4 0 0,10-4 0 16,-10 0 0-16,0 4 0 0,0 1 0 0,0-5 0 0,0 5 4 15,0-1 0-15,0-4 0 0,-10 4 0 0,10 2 0 0,-8-7 0 16,0 6-4-16,-2-6 4 0,2 2-4 0,0-2 0 0,8-4 0 15,-8 5 0-15,-1-5 4 0,0 0-4 0,1 0 0 0,-1-5 4 16,1 5-4-16,0-4 4 0,8-6-20 0,-10 4 20 0,2-2-4 0,8-3 4 16,0 2-4-16,-8 4 0 0,8-4 0 0,0-1 0 0,0-1 0 15,0 3 0-15,0 3 0 0,0-5 4 0,0 6-4 0,0-1 0 16,8 0 0-16,-8 0 0 0,0 1 0 0,8 4 0 0,2 0 0 16,-10 0 4-16,8-5-4 0,0 5 0 0,-8 0-4 0,9 5 4 15,8-5 0-15,-17 0 0 0,17 4 0 0,-9 1 0 0,-8-5-4 0,8 5 4 16,2 0 0-16,-2-1 0 0,0 1 0 0,2 5 0 0,-10-6 0 15,0 6 4-15,8 0-4 0,-8-5 4 0,0 4-4 0,0 1-4 16,-8-1 8-16,8 1-4 0,-10 0 4 0,10-6-4 0,-8 6 0 16,0-5 4-16,-2 4-4 0,2-4 4 0,-8 0 0 0,7-5 0 15,0 4-4-15,1-4 0 0,-1 0-4 0,1-4 0 0,0 4 4 0,-2-5 0 16,2 0 0-16,8-4 0 0,-8 4 0 0,8-5-4 0,-8 6 8 16,8-6 0-16,0 0-4 0,-10 1 0 0,10 4-4 0,0-5 4 15,0 6 0-15,0-6 0 0,0 5-4 0,10-5 4 0,-10 6 0 0,8 4 0 16,-8-5 0-16,8 5 0 0,-8-5 0 0,8 5 4 15,-8 0-8-15,10 0 4 0,-2 0 0 0,0 0 0 0,1 5 0 0,-1-5 0 16,1 5-4-16,0-5 4 0,-1 4 4 0,0-4-4 0,0 4 0 16,2 2 0-16,-2-6 0 0,0 5 0 0,2 0 0 0,-10 4-4 15,8-4 4-15,-8 0 4 0,8 0-8 0,-8 4 4 0,0-3 0 0,-8 2 0 16,8-2 0-16,-8 4 4 0,8-6 0 0,-10 1 0 0,2 4-4 16,0-4 4-16,-2-5-4 0,2 5 0 0,0-5 0 0,0 0 0 15,-1 0 0-15,-8-5-4 0,8 0 4 0,1 0 0 0,0-4 0 16,-2-1 0-16,10 0 0 0,-8 2 4 0,0-7-4 0,8 0 4 15,0 6-4-15,-8-7 0 0,8 8 0 0,0-7 0 0,0 6 0 16,0-1-4-16,0 1 0 0,0 4 4 0,0-5 0 0,8 5 0 16,-8 5 0-16,8-4 0 0,-8 4 0 0,8 0 0 0,-8 0 0 15,10 4-4-15,-2-4 4 0,0 5 0 0,1 0 0 0,-1 0-4 0,1 0 8 16,0 0 0-16,-1-1-4 0,0 1 0 0,0 5 0 0,2-6 4 16,-2 1-4-16,0 5 0 0,2-6 0 0,-2 0 0 0,-8 2 4 15,8-1 16-15,-8 5 12 0,9-6 4 0,-9 1 4 0,0 0 0 16,0 0-4-16,0-1 0 0,-9-4-4 0,9 5-8 0,-8-5 0 15,0 0-4-15,8 6-4 0,-10-6-4 0,2 0 0 0,0 0-4 0,-2 0 0 16,2 0 0-16,0-6-4 0,0 6 0 0,-1-5-4 0,9 1 4 16,-9-1-4-16,1 0-8 0,8 0-12 0,-9 1-28 0,9-6-20 15,-8 5-20-15,8-5-36 0,-8 6-36 0,8-6-84 0,0 5-4 0,-10-4 40 16,10-1 40-16,0 6 32 0,0-6 28 0</inkml:trace>
        </inkml:traceGroup>
        <inkml:traceGroup>
          <inkml:annotationXML>
            <emma:emma xmlns:emma="http://www.w3.org/2003/04/emma" version="1.0">
              <emma:interpretation id="{422E8560-4FD9-4645-98F8-0E463F13991B}" emma:medium="tactile" emma:mode="ink">
                <msink:context xmlns:msink="http://schemas.microsoft.com/ink/2010/main" type="inkWord" rotatedBoundingBox="6292,5654 6515,5818 6372,6011 6150,5848"/>
              </emma:interpretation>
            </emma:emma>
          </inkml:annotationXML>
          <inkml:trace contextRef="#ctx0" brushRef="#br0" timeOffset="-1496.2362">615 430 19 0,'0'0'76'0,"0"-5"-8"0,0 5-8 15,0 0-24-15,0-4-8 0,0 4 0 0,0-5 0 0,0 5 4 16,-9-5 0-16,9 0-4 0,0 5 4 0,0-4 0 0,0-1 4 0,0 5 0 16,0-5-4-16,0 0 0 0,0 5 4 0,0 0-4 0,0 0 4 15,0 0-4-15,0-4-4 0,0 4 4 0,0 0-8 0,0 0-8 16,0 0 4-16,0 0 0 0,0 0 4 0,0 0 8 0,0 0 0 16,0 4-8-16,0-4 4 0,0 0-8 0,0 0 8 0,0 0-4 0,0 0 0 15,0 0 4-15,0 0 0 0,9 5 4 0,-9-5-4 0,0 5 0 16,8 0 0-16,-8-1-4 0,9 1 0 0,-9 0-4 0,8 4-4 15,-8-4 0-15,8 5-4 0,-8 0 0 0,9-1 4 0,-9 1-4 16,9-1-4-16,-9 1 4 0,8-1-8 0,0 1 4 0,-8-1-4 16,10 1 0-16,-10 0 4 0,8-1-4 0,-8 1 0 0,8-1-4 15,1 2 0-15,-9-3 4 0,9 2 0 0,-9-5-4 0,8 5-4 0,-8-6 4 16,8 6 0-16,-8-5 4 0,9-1-4 0,-9-4-4 0,0 6 4 16,8-6-4-16,-8 4 4 0,0-4-8 0,0 0 4 0,0 0 0 15,0 0-4-15,0 0-4 0,0 0-4 0,0 0-8 0,0 0-4 0,0 0-8 16,0-4 0-16,0 4-4 0,0-6-8 0,0 6-4 15,0 0-12-15,0-4-8 0,0 4-4 0,0-5-4 0,0 0-4 0,0 5 0 16,-8-5-8-16,8 1-36 0,0 4-32 0,-9-5 16 0,9 0 28 16,0 5 20-16</inkml:trace>
          <inkml:trace contextRef="#ctx0" brushRef="#br0" timeOffset="-1201.0242">589 579 31 0,'0'0'96'0,"0"0"-4"0,0 0-8 16,0-4-28-16,0 4-4 0,0 0 0 0,0-7-4 0,0 7-4 15,0-4 0-15,0 4 0 0,8-4 0 0,-8-1 4 0,0 0-4 0,0 0 8 16,9 5-8-16,-9-4 4 0,9-6-12 0,-1 10 8 0,-8-5-8 16,9 1 0-16,-1-2 0 0,-8 2-4 0,8-1 0 0,1 0 0 15,0 0 0-15,-1 1 0 0,-8-1 0 0,8 0-4 0,2 0 0 16,-2 1-4-16,0-1-4 0,-8 5 0 0,9-5 0 0,0 0-4 15,-9 0 0-15,8 5-4 0,0-4 0 0,-8-1-4 0,9 5-4 0,-9-5 4 16,8 0-24-16,0 5 20 0,-8 0 4 0,0-5-4 0,10 5 0 16,-10-5-4-16,0 5 0 0,0 0-12 0,8 0-8 0,-8 0-16 15,0 0-16-15,0 0-12 0,0 0-24 0,0 0-32 0,0 0-12 0,0 0-56 16,0 0-44-16,-8 0 40 0,8 0 44 0,0 0 28 16,-10 0 16-16</inkml:trace>
        </inkml:traceGroup>
      </inkml:traceGroup>
    </inkml:traceGroup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5:50.04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29507A-9524-46AE-8B13-7572CF74BD4D}" emma:medium="tactile" emma:mode="ink">
          <msink:context xmlns:msink="http://schemas.microsoft.com/ink/2010/main" type="inkDrawing"/>
        </emma:interpretation>
      </emma:emma>
    </inkml:annotationXML>
    <inkml:trace contextRef="#ctx0" brushRef="#br0">-3 42 39 0,'0'0'80'0,"0"0"-8"0,0-4-8 0,0-2-20 16,0 6-12-16,0-4 4 0,0-1-4 0,0 5 4 0,0-4-4 0,0-2 4 16,0 2 0-16,0 4 4 0,0-5-4 0,0 5 0 0,0 0-4 15,0-5 0-15,0 5-4 0,0 0 0 0,0 0 0 0,0 0 8 16,0 0-4-16,0 0 0 0,0 5 4 0,0 0 0 0,0 5-8 16,0-6 8-16,0 11 0 0,0-6 0 0,0 5-8 0,0 1-16 0,0-1 16 15,0 1 4-15,0 8 0 0,0-3-4 0,8 4-4 0,-8-5 0 16,0 5 4-16,0 0-4 0,9 1 0 0,-9-3-4 0,0 2-4 15,9 1 0-15,-9-1 0 0,0-1-4 0,8 2 0 0,0-2-4 16,-8-3 0-16,0 4-4 0,10-5 0 0,-10 1 0 0,8-1 0 16,-8 0 4-16,8-5-4 0,-8 1 0 0,10-1 0 0,-10 0-4 0,0 1 0 15,8-7 0-15,-8 3 0 0,0-2 4 0,0-4 0 16,0 5-4-16,0-5-4 0,0-1 4 0,0 1 0 0,0-5 0 0,0 0 4 16,0 5-4-16,0-5 4 0,0 0-8 0,0 0 0 0,0 0-4 15,0 0 4-15,0 0 0 0,0 0-4 0,0 0 0 0,0 0 0 16,0 0-4-16,0 0-4 0,0 0 4 0,0 0-4 0,0 0-4 0,0 0 0 15,0 0-4-15,0 0 0 0,0-5-4 0,0 5-8 0,0 0 0 16,0-5-8-16,0 5-8 0,0-4 0 0,0-1-8 0,0 5-4 16,0-5-8-16,0 0 0 0,0 0-4 0,0 0-32 0,0 1-48 15,0-1-12-15,0-1 28 0,-8-2 24 0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5:50.5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2B1185-796C-4BAD-A811-C8EF148AF346}" emma:medium="tactile" emma:mode="ink">
          <msink:context xmlns:msink="http://schemas.microsoft.com/ink/2010/main" type="inkDrawing"/>
        </emma:interpretation>
      </emma:emma>
    </inkml:annotationXML>
    <inkml:trace contextRef="#ctx0" brushRef="#br0">0 29 55 0,'0'-6'88'0,"0"2"-8"0,0-1-8 0,0 0-24 15,0 5-8-15,0-5-4 0,0 5 0 0,0 0-4 0,0 0 0 16,0 0 0-16,0-5 0 0,0 5 0 0,0 0 4 0,8 0 0 0,-8 5 4 16,0 0 0-16,0 0 8 0,9 0-4 0,-9 5 4 0,0-1-4 15,9 1-8-15,-9-1 4 0,0 5-8 0,8 1 0 0,-8 4 0 16,0 0-4-16,8 1 4 0,-8-1-4 0,0 4 0 0,0-3 4 15,8 4 0-15,-8 0-8 0,0-4 0 0,0 2-4 0,0 2 0 16,10-4 0-16,-10 4-4 0,0-5 0 0,0 0-4 0,8 0 0 0,-8 0-4 16,0 1-4-16,8-5 0 0,-8 4 0 0,0-5 4 0,10 1-8 15,-10-6 4-15,0 5-4 0,0-4 0 0,0-1 4 0,8 1-4 16,-8 0-16-16,0-5 16 0,0 4 0 0,0-4-4 0,0 0 0 16,0-1-4-16,0 1 0 0,0-5-12 0,0 0-8 0,0 5-8 15,0-5-12-15,0 0-4 0,0 0-8 0,0 0-12 0,0 0-4 16,-8-5-8-16,8 5-8 0,0-5 0 0,0 1-44 0,-10-1-36 0,2-4 4 15,8 4 32-15,-8 0 24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38.7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 16 7 0,'0'-7'100'0,"0"7"-20"15,0-9-8-15,0 18-32 0,0-9-8 0,0 7 0 0,0 0-4 16,0 2-8-16,0 6-4 0,0-8 0 0,0 9-4 0,0-1-4 16,0 8 0-16,0-8 0 0,0 8-4 0,0-7 0 0,0 7 0 0,15-1 0 15,-15 0-4-15,0 2 4 0,0 6-4 0,13-7 0 16,-13 0 0-16,0 2-4 0,13-11 0 0,-13 9-8 0,0 0-8 0,15-9-28 16,-15 10-44-16,13-8-32 0,-13-2 8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5:50.7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9C7EFE-4F1D-4A65-801B-337630E5C15D}" emma:medium="tactile" emma:mode="ink">
          <msink:context xmlns:msink="http://schemas.microsoft.com/ink/2010/main" type="inkDrawing"/>
        </emma:interpretation>
      </emma:emma>
    </inkml:annotationXML>
    <inkml:trace contextRef="#ctx0" brushRef="#br0">18 90 35 0,'-8'5'100'0,"8"0"-12"0,0-5-8 0,-10 4-24 0,10 1-4 15,0-5-4-15,0 4 0 0,0-4 0 0,0 0 4 0,0 0 8 16,0 6 4-16,0-6 0 0,10 0 4 0,-10 0-4 0,8-6-4 0,0 6-4 16,1-4 0-16,-1-1-4 0,0 5-4 0,1-4 0 0,8-1-8 15,-9 0 0-15,10 0-8 0,-10 0-4 0,10-5-8 0,-2 5 0 16,1-4-4-16,-8 5 0 0,8-6-8 0,1 5 0 0,-10 0-4 16,8-4 0-16,-6 3-4 0,6 2-4 0,-7-1-4 0,8 5-8 15,-8-4-12-15,-1 4-12 0,0-6-12 0,0 6-16 0,2 0-20 0,6 0-16 16,-16 0-16-16,10 0-44 0,-2 0-60 0,0 6 40 15,-8-6 36-15,9 0 24 0,-9 4 20 0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5:52.5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BE23176-645A-43E4-982F-9130C177C977}" emma:medium="tactile" emma:mode="ink">
          <msink:context xmlns:msink="http://schemas.microsoft.com/ink/2010/main" type="inkDrawing"/>
        </emma:interpretation>
      </emma:emma>
    </inkml:annotationXML>
    <inkml:trace contextRef="#ctx0" brushRef="#br0">0 15 43 0,'0'-5'76'16,"8"5"-16"-16,-8-5 0 0,0 5-28 0,0-5 0 0,0 5-4 16,9 0-4-16</inkml:trace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6:04.9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3A2F19-1C2F-4948-8AE4-36472A9937DD}" emma:medium="tactile" emma:mode="ink">
          <msink:context xmlns:msink="http://schemas.microsoft.com/ink/2010/main" type="inkDrawing"/>
        </emma:interpretation>
      </emma:emma>
    </inkml:annotationXML>
    <inkml:trace contextRef="#ctx0" brushRef="#br0">35 21 15 0,'0'0'80'0,"0"-5"-8"0,0 5-16 0,0-5-24 16,0 1-4-16,0 4 4 0,0 0-8 0,0-6 4 0,0 6 4 16,0 0-8-16,0 0 0 0,0 0-4 0,0-4 4 0,0 4 0 15,0 0-4-15,0 0 0 0,0 4 0 0,0-4 4 0,0 0 0 0,0 0 4 16,0 0 0-16,0 0-4 0,0 0 4 0,0 0-4 15,0 0 4-15,0 0-4 0,0 0 0 0,0 0 4 0,0 0 0 0,0 0 0 16,0 0 4-16,0 0 0 0,0 0 0 0,0 0-4 0,0 0 4 16,0 0 4-16,0 0 0 0,0 6-4 0,0-6 8 0,0 4-8 15,0-4 0-15,0 5-4 0,0 0-4 0,0 0 4 0,0-1-8 0,0 6 4 16,0-5-4-16,0 4 0 0,0-4 0 0,0 5-4 16,0 0 0-16,0-1 0 0,0 0-4 0,0 1 0 0,0 0-4 0,0 5 4 15,0-6-4-15,0 5 0 0,0-4-4 0,0 5 0 0,0-6 0 16,0 6 0-16,0-1 4 0,0 0-4 0,0-4 0 0,0 4 0 15,0 0 0-15,0 1 0 0,0-6 0 0,0 6 0 0,0-1-4 0,0 1 4 16,0-6 0-16,0 5 0 0,0 2 0 0,0-3-4 0,0-3 0 16,0 4-4-16,0 0 8 0,0-4 0 0,0 5-4 0,0-6 4 15,0 5-4-15,0-4 4 0,0 5-4 0,0-6 0 0,0 1 4 16,0 0-4-16,0-1 0 0,0 0 0 0,0-4 0 0,0 5 0 16,0-2 0-16,0-1 0 0,0-3 0 0,0 1 0 0,0 0-4 15,0 0 4-15,0-1 0 0,0-4 0 0,0 0 0 0,0 5 4 16,0-5 0-16,0 0-4 0,0 0 0 0,0 5-4 0,0-5 4 0,0 0 0 15,0 0 0-15,0-5-8 0,0 5 4 0,0-5-4 0,0 5-8 16,0-4-4-16,0 4-4 0,0-5-12 0,0 0-8 0,0 0-8 16,0 1-8-16,0-3-4 0,-9-1-16 0,9 3-12 0,0-5-12 15,0 6-12-15,-8-6-28 0,8 1-48 0,0 4 4 0,-8-5 36 16,8 5 24-16,-10-5 32 0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6:05.2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6D8AF2-B209-411F-937C-FCDB583A91A4}" emma:medium="tactile" emma:mode="ink">
          <msink:context xmlns:msink="http://schemas.microsoft.com/ink/2010/main" type="inkDrawing"/>
        </emma:interpretation>
      </emma:emma>
    </inkml:annotationXML>
    <inkml:trace contextRef="#ctx0" brushRef="#br0">5 10 15 0,'-9'0'112'0,"9"0"-8"0,0 0-8 0,0 0-28 16,0 0 0-16,0 0-4 0,0 0 0 0,0 0 4 0,0 0 4 16,0 0 4-16,0 0-4 0,0 0-4 0,9 0 0 0,-9 0 0 15,8 0 4-15,-8 0 0 0,8 0-4 0,-8 0 4 0,10-4-8 0,-2 4-4 16,0 0 0-16,2 0-4 0,-2 0-4 0,0-5-8 16,0 5 4-16,2 0-12 0,-2 0 0 0,0 0-4 0,1 0-4 0,-1 0 0 15,10 0 4-15,-10 0-12 0,0 0-4 0,0 0 0 0,-8 0 0 16,10 0-4-16,-2 0-16 0,0 0 16 0,1 0-8 0,-9 0 0 15,9 0 0-15,-9 0 0 0,0 0-4 0,8 0 0 0,-8 0-4 0,0 0-12 16,0 0-16-16,0 0-28 0,0 0-28 0,0 5-36 16,0-5-36-16,0 0-40 0,-8 0-80 0,8 4 0 0,-9-4 48 0,0 0 44 15,1 5 36-15,0-5 24 0</inkml:trace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6:09.8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0F097A-CB84-4FC6-B876-0CB81A18D065}" emma:medium="tactile" emma:mode="ink">
          <msink:context xmlns:msink="http://schemas.microsoft.com/ink/2010/main" type="inkDrawing"/>
        </emma:interpretation>
      </emma:emma>
    </inkml:annotationXML>
    <inkml:trace contextRef="#ctx0" brushRef="#br0">0 3 11 0,'8'0'108'0,"-8"0"-8"0,0 0-8 0,0-5-24 0,0 5-8 16,0 0 0-16,0 0 0 0,0 0-4 0,0 0 0 0,0 0-4 0,0 5 4 15,0-5-4-15,0 5 4 0,0 5-8 0,0-6-4 0,0 5 0 16,0 2-4-16,0-2 0 0,0 0-8 0,0 6 0 0,0-2-4 16,0 7 4-16,0-5-4 0,0 4 4 0,0 0-4 0,0 0-4 15,0 0-8-15,0 0 4 0,0 1-4 0,0-1 0 0,0 0-4 16,0 0-4-16,0 0 0 0,0 0 0 0,0 1-4 0,0-5 0 0,0 3 0 15,0-3 0-15,0 4-4 0,0-4 0 0,0 4 0 0,0-5 4 16,0 1 0-16,0-1-4 0,0-5 0 0,0 1 0 0,0-1-8 16,0 2 0-16,0-2-4 0,0-4-8 0,0-1-8 0,0 1-4 15,0 0-4-15,0-5-4 0,0 5 0 0,0-5-16 0,0-5-4 16,0 5-8-16,9-5-16 0,-9 0-8 0,-9 1 0 0,18-6-40 0,-18 6-40 16,9-7 4-16,0 2 28 0,0-5 28 0</inkml:trace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6:10.1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740A22-4AB5-4D81-ABCE-E42B8D438D35}" emma:medium="tactile" emma:mode="ink">
          <msink:context xmlns:msink="http://schemas.microsoft.com/ink/2010/main" type="inkDrawing"/>
        </emma:interpretation>
      </emma:emma>
    </inkml:annotationXML>
    <inkml:trace contextRef="#ctx0" brushRef="#br0">0-4 55 0,'0'0'96'0,"0"0"-12"0,0 0-4 0,0 0-20 16,0 0-4-16,8 0 0 0,-8 0-4 0,0 0 0 0,0 0-8 0,0 0 0 15,0 6 0-15,8-6 0 0,-8 0 0 0,0 4 0 16,0 1 0-16,0-1 0 0,10 2-4 0,-10-1 0 0,0 4 4 0,8 0-4 16,-8 1 0-16,0 5 4 0,0-1-24 0,0 0 20 0,0 0-4 15,0 1-4-15,0-1 0 0,0 5-4 0,0 1-4 0,0 0-4 16,0-2-4-16,0 1 0 0,0 1-4 0,0-1 0 0,8 4-4 0,-8 2-4 16,0-6 0-16,0 4 4 0,9-3-8 0,-9-1 4 15,0 0-4-15,0 0 0 0,0 0 0 0,8-4 0 0,-8-1-4 0,0 1-4 16,0 0-8-16,0-6-12 0,0 0-12 0,9-4-8 0,-9 0-20 0,0 0-8 15,0-5-20-15,0 4-8 0,0-8-12 0,-9 4-40 16,9-5-40-16,0 0 12 0,-8-4 36 0,8-1 28 0,-9 1 24 16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6:10.38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0B142F-4DFF-4EDE-9CAA-5DEB7A145B8B}" emma:medium="tactile" emma:mode="ink">
          <msink:context xmlns:msink="http://schemas.microsoft.com/ink/2010/main" type="inkDrawing"/>
        </emma:interpretation>
      </emma:emma>
    </inkml:annotationXML>
    <inkml:trace contextRef="#ctx0" brushRef="#br0">0 21 3 0,'0'5'124'16,"0"-5"-4"-16,0 4-4 0,0-4-20 0,0 0 8 0,8 6 4 16,-8-6-8-16,0 0 0 0,8 0-4 0,-8 0 0 0,10 0-4 15,-10 0-8-15,8 0 0 0,0 0-4 0,2 0-4 0,-2 0-8 16,0 0-8-16,0 0-4 0,1-6-8 0,8 6-12 0,-8 0-4 0,-1-4-8 16,0 4 0-16,2-5-8 0,-2 5 0 0,8-4-8 0,-6-2-4 15,-2 1-12-15,0 5-12 0,1-4-28 0,-9 4-28 0,8 0-28 16,1-5-32-16,-9 5-36 0,9 0-44 0,-9 0-64 0,8 0 44 15,-8 0 52-15,0 0 28 0,0 5 32 0,0-5 20 0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5:32.3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BD85F3-DAA2-4808-A66D-72FED95A710F}" emma:medium="tactile" emma:mode="ink">
          <msink:context xmlns:msink="http://schemas.microsoft.com/ink/2010/main" type="writingRegion" rotatedBoundingBox="4142,10401 4429,11825 2565,12201 2278,10777"/>
        </emma:interpretation>
      </emma:emma>
    </inkml:annotationXML>
    <inkml:traceGroup>
      <inkml:annotationXML>
        <emma:emma xmlns:emma="http://www.w3.org/2003/04/emma" version="1.0">
          <emma:interpretation id="{65141349-D8A6-41A0-888A-8A1625120B1B}" emma:medium="tactile" emma:mode="ink">
            <msink:context xmlns:msink="http://schemas.microsoft.com/ink/2010/main" type="paragraph" rotatedBoundingBox="4142,10401 4429,11825 4049,11902 3762,10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603932-5753-431B-AB0F-A3BCD83BD40B}" emma:medium="tactile" emma:mode="ink">
              <msink:context xmlns:msink="http://schemas.microsoft.com/ink/2010/main" type="line" rotatedBoundingBox="4142,10401 4429,11825 4049,11902 3762,10478"/>
            </emma:interpretation>
          </emma:emma>
        </inkml:annotationXML>
        <inkml:traceGroup>
          <inkml:annotationXML>
            <emma:emma xmlns:emma="http://www.w3.org/2003/04/emma" version="1.0">
              <emma:interpretation id="{BCA08EE3-CCA4-404E-89EE-1BEE5D363DE1}" emma:medium="tactile" emma:mode="ink">
                <msink:context xmlns:msink="http://schemas.microsoft.com/ink/2010/main" type="inkWord" rotatedBoundingBox="4142,10401 4429,11825 4049,11902 3762,10478"/>
              </emma:interpretation>
              <emma:one-of disjunction-type="recognition" id="oneOf0">
                <emma:interpretation id="interp0" emma:lang="" emma:confidence="0">
                  <emma:literal>Nie</emma:literal>
                </emma:interpretation>
                <emma:interpretation id="interp1" emma:lang="" emma:confidence="0">
                  <emma:literal>~ on</emma:literal>
                </emma:interpretation>
                <emma:interpretation id="interp2" emma:lang="" emma:confidence="0">
                  <emma:literal>~ I</emma:literal>
                </emma:interpretation>
                <emma:interpretation id="interp3" emma:lang="" emma:confidence="0">
                  <emma:literal>Nim</emma:literal>
                </emma:interpretation>
                <emma:interpretation id="interp4" emma:lang="" emma:confidence="0">
                  <emma:literal>~ I</emma:literal>
                </emma:interpretation>
              </emma:one-of>
            </emma:emma>
          </inkml:annotationXML>
          <inkml:trace contextRef="#ctx0" brushRef="#br0">2002 2377 83 0,'-8'-5'96'16,"8"0"-8"-16,-8 0-4 0,8 0-20 0,0 1-4 0,0-6 0 0,0 4 0 16,0 3-4-16,0-7 4 0,0 5-12 0,0-5 4 0,8 6-8 15,-8-6 4-15,8 1-8 0,1 4 0 0,0-5-8 0,-1 6 0 16,1-2-4-16,-1 2-8 0,0-1-4 0,0 1 0 0,2-2 0 15,-2 6-4-15,10 0-4 0,-10 0 4 0,0 6-4 0,1-2-4 16,-1 1 0-16,1 5 0 0,-9-1 0 0,9 6 0 0,-9-1 0 0,0 0-4 16,8 1 0-16,-16-1 4 0,8 5 0 0,0 0-4 0,-9 0-4 15,0 1 4-15,1-1 0 0,8-1 0 0,-17 2 8 0,9-6-8 16,8 5 0-16,-10-4 0 0,2-1 0 0,0-4 4 0,-2 5-8 16,2-6 4-16,8 1-4 0,-8-6 8 0,8 2 0 0,0 3-4 15,-8-4 0-15,8-5 0 0,0 5 4 0,8-5 0 0,-8 0 8 0,0 4 4 16,8-4 4-16,-8 0 0 0,8 0 0 0,2 5 0 0,-10-5 0 15,8 0 0-15,0 5-4 0,2-5 0 0,-2 4-4 0,0-4 4 16,1 0-8-16,-1 0 0 0,10 5 0 0,-10-5-4 0,0 0 0 0,10 0 0 16,-10 0-4-16,10 0-4 0,-10 0-8 0,0 0-8 15,1 0-20-15,8 0-16 0,-9 0-12 0,1 0-24 0,-1 0-24 0,0 0-20 16,-8 0-64-16,10 0-12 0,-10 0 32 0,8-5 36 0,-8 5 28 16</inkml:trace>
          <inkml:trace contextRef="#ctx0" brushRef="#br0" timeOffset="219.9259">2011 2861 23 0,'0'0'120'0,"9"5"-20"0,-9 0 16 0,0-5-20 0,8 4 8 16,-8-4 4-16,9 0-8 0,-1 0 0 0,0 5-4 0,0-5-4 15,2 0-4-15,-2 0-4 0,0 0-4 0,10 0-12 0,-1-5-8 0,-9 5-8 16,10 0-12-16,-2-4-4 0,2-1-8 0,-2 5-4 0,-6 0-8 15,6 0-4-15,1-5-4 0,0 5-12 0,0-5-16 0,-9 5-24 16,10 0-16-16,-10-5-20 0,2 5-24 0,-2 0-24 0,0 0-24 16,0 0-48-16,-8 5-40 0,0-5 48 0,9 0 32 0,-9 5 28 15,0 0 28-15</inkml:trace>
          <inkml:trace contextRef="#ctx0" brushRef="#br0" timeOffset="667.7267">2148 3201 67 0,'-9'10'116'0,"9"-5"-12"0,0-5-4 15,-9 5-24-15,9-5 0 0,0-5 4 0,0 5-8 0,0-5-8 16,9 1-4-16,-9-2-4 0,9 2-8 0,-9-6-8 0,8 5 0 0,0 1-8 16,-8-6-8-16,8 5-4 0,2-6 0 0,-2 8-4 15,0-2-4-15,2 1 0 0,-2 4 0 0,0-6-4 0,1 6 0 0,-9 6 0 16,8-6-4-16,-8 4 4 0,0 1-4 0,0 5-4 0,0-1-4 15,0 1 4-15,0-1 8 0,0 1-8 0,0 0 4 0,0 4-4 16,-8-4 4-16,8-1-8 0,0 1 4 0,-9 4 0 0,9-5 4 0,0 1 0 16,0-5-4-16,0 5-4 0,0-6 8 0,0 1-4 15,0 0 0-15,-8 0 0 0,16-5-4 0,-8 4 0 0,0-4 4 0,0 0 0 16,9 0 0-16,-9 0 0 0,8 0-4 0,-8-4 8 0,0 4-8 16,9-5 4-16,-1 5 0 0,-8-5 4 0,9 5-4 0,-1-5 4 15,0 5-4-15,2 0 0 0,-2 0 4 0,0 0 0 0,10 0 4 16,-10 0-4-16,0 5 4 0,1 0 0 0,8 0 0 0,-8-1-4 15,-1 1 4-15,10 5 0 0,-10 0 0 0,0 3 8 0,0-3 4 0,2 5 8 16,-2-1 4-16,0 1 4 0,-8-1 0 0,9 5 8 0,-9-4 0 16,0 4 0-16,-9-5-4 0,9 5-4 0,-8 0 0 0,0-4 0 15,-2 4-8-15,2-5-4 0,0 6-8 0,-10-6-4 0,10 0 0 0,-9-4 0 16,8 0-4-16,-8-1-4 0,1 1 4 0,-2-5-12 16,10-1 0-16,-10 1-12 0,2-5-16 0,-1-5-24 0,0 1-20 0,8-1-20 15,-7-5-28-15,-2-4-24 0,0 4-16 0,2-9-80 0,8 0 0 16,-10-1 48-16,1 2 36 0,9-11 24 0,-10 4 24 0</inkml:trace>
        </inkml:traceGroup>
      </inkml:traceGroup>
    </inkml:traceGroup>
    <inkml:traceGroup>
      <inkml:annotationXML>
        <emma:emma xmlns:emma="http://www.w3.org/2003/04/emma" version="1.0">
          <emma:interpretation id="{F3C1C03E-19C6-4D74-BADA-5546FE6DC930}" emma:medium="tactile" emma:mode="ink">
            <msink:context xmlns:msink="http://schemas.microsoft.com/ink/2010/main" type="paragraph" rotatedBoundingBox="2335,10871 3332,10787 3365,11185 2368,112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B07B91-6CEB-4424-974E-384A7653D8F5}" emma:medium="tactile" emma:mode="ink">
              <msink:context xmlns:msink="http://schemas.microsoft.com/ink/2010/main" type="line" rotatedBoundingBox="2335,10871 3332,10787 3365,11185 2368,11268"/>
            </emma:interpretation>
          </emma:emma>
        </inkml:annotationXML>
        <inkml:traceGroup>
          <inkml:annotationXML>
            <emma:emma xmlns:emma="http://www.w3.org/2003/04/emma" version="1.0">
              <emma:interpretation id="{56B2ED97-75E1-4B86-AE03-C9362A45A285}" emma:medium="tactile" emma:mode="ink">
                <msink:context xmlns:msink="http://schemas.microsoft.com/ink/2010/main" type="inkWord" rotatedBoundingBox="2335,10871 2648,10844 2681,11242 2368,11268"/>
              </emma:interpretation>
            </emma:emma>
          </inkml:annotationXML>
          <inkml:trace contextRef="#ctx0" brushRef="#br0" timeOffset="-964.8151">731 2694 15 0,'0'-6'112'0,"0"6"-8"0,0-4 0 0,0 4-28 0,-8-5-4 15,8 5 0-15,0 0-8 0,-8 0 0 0,8 5-4 0,-8-5-4 16,8 4-4-16,-9-4 0 0,9 6-24 0,-9-2 16 0,1 1-4 0,-1-1 0 15,1 6-4-15,0-5-4 0,-2 5 0 0,2-1 0 16,0 1-4-16,0 4 0 0,-2-4-4 0,2 4 0 0,-9 0 0 0,9-4-8 16,-1 4 4-16,-8 1-8 0,9-1 4 0,0 1-4 0,-10-1-4 15,10 1 0-15,-2-2-4 0,-6 2 0 0,7-5 0 0,1 0 4 16,-1 3-8-16,9-7 0 0,-8 3-4 0,8-4-4 0,-9 4-12 0,9-9-12 16,0 6-8-16,0-6-12 0,0 4-16 0,0-4-12 0,9-4-12 15,-9 4-12-15,8-6-16 0,-8 6-44 0,9-9-36 0,-1 4 36 16,1 0 36-16,-1 1 16 0</inkml:trace>
          <inkml:trace contextRef="#ctx0" brushRef="#br0" timeOffset="-1220.1288">451 2694 11 0,'0'-6'100'0,"-9"6"-8"0,9-4-4 16,0 4-28-16,0-5 0 0,0 5-4 0,0 0-4 0,0 0 0 0,0 0 0 15,0 0 4-15,0 0-8 0,0 0 8 0,0 5-8 16,9-1 8-16,-9 2-12 0,0-2-4 0,8 1 4 0,-8-1-4 0,9 2-4 16,-9 3 4-16,8-4-4 0,1 4-4 0,-1 1 0 0,0-1 4 15,-8 1 0-15,10-5-4 0,-2 5-4 0,0 4-8 0,2-5 4 16,-2 1-8-16,0 0 4 0,0-2-4 0,1 3-4 0,0-2 0 0,-1 6 0 15,1-6-4-15,-1 1-4 0,0-1 4 0,2 1-8 0,-2-1 4 16,0 6-4-16,0-5 4 0,2 0-4 0,-10-2 0 0,8 3 4 16,0-2-4-16,-8 1 0 0,9 0 0 0,-1-6 0 0,-8 5-4 15,9-3 0-15,-9 3 0 0,0-4 0 0,9 0-4 0,-9-1 0 16,0 2-8-16,0-2-4 0,0 1-12 0,0-5-12 0,0 0-4 0,0 4-8 16,0-4-12-16,0 0-12 0,0 0-12 0,-9 0-8 0,9 0-4 15,0 0-32-15,-9-4-40 0,9-1 0 0,-8 1 28 0,8-2 36 16</inkml:trace>
        </inkml:traceGroup>
        <inkml:traceGroup>
          <inkml:annotationXML>
            <emma:emma xmlns:emma="http://www.w3.org/2003/04/emma" version="1.0">
              <emma:interpretation id="{64C3A51A-AD80-43EB-BEFC-18CFA5B043B1}" emma:medium="tactile" emma:mode="ink">
                <msink:context xmlns:msink="http://schemas.microsoft.com/ink/2010/main" type="inkWord" rotatedBoundingBox="3091,10869 3337,10848 3359,11108 3113,1112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94.5302">1193 2919 75 0,'0'4'104'0,"0"1"-4"0,0-5 0 0,0 5-28 0,0-5 4 0,8 5-4 16,-8-5-4-16,0 0-12 0,8 0-4 0,-8-5-8 0,10 5-8 16,-2-5-8-16,0 5-4 0,1-5-4 0,-1 1-4 0,0-2-8 15,1 3 0-15,0-3-4 0,7 2-8 0,-6-2-12 0,-2 2-20 16,9-1-12-16,-8 5-16 0,-1-5-12 0,9 0-52 0,-9 1-44 0,1-1 12 16,8 0 32-16,-9 0 28 0</inkml:trace>
          <inkml:trace contextRef="#ctx0" brushRef="#br0" timeOffset="-683.019">1175 2679 55 0,'0'5'104'16,"0"-5"0"-16,0 0 0 0,8 0-24 0,-8 0-4 0,0 0 8 15,0 0-4-15,10 0-4 0,-2 0-8 0,-8 0-8 0,8 0-4 16,2 0-4-16,-2 4 0 0,0-4-4 0,1 0-8 0,-1 6 0 0,0-6-8 16,1 4-4-16,0-4-4 0,-1 5 0 0,10-5-8 0,-10 0 0 15,0 4-4-15,1-4-4 0,0 0 0 0,-1 6-4 0,0-6 0 16,9 0-4-16,-8 0-8 0,0 0-16 0,-1 0-12 0,0 4-32 15,-8-4-32-15,10 0-32 0,-10 5-52 0,8-5-40 0,-8 0 36 16,0 5 16-16,-8-5 48 0</inkml:trace>
        </inkml:traceGroup>
      </inkml:traceGroup>
    </inkml:traceGroup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5:36.0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FA45E1E-FF35-4EA6-BAE1-06CFF5074523}" emma:medium="tactile" emma:mode="ink">
          <msink:context xmlns:msink="http://schemas.microsoft.com/ink/2010/main" type="writingRegion" rotatedBoundingBox="2143,11276 6649,10364 7409,14123 2904,15035"/>
        </emma:interpretation>
      </emma:emma>
    </inkml:annotationXML>
    <inkml:traceGroup>
      <inkml:annotationXML>
        <emma:emma xmlns:emma="http://www.w3.org/2003/04/emma" version="1.0">
          <emma:interpretation id="{11AF8ACE-3D53-43F3-8E47-72048A34A771}" emma:medium="tactile" emma:mode="ink">
            <msink:context xmlns:msink="http://schemas.microsoft.com/ink/2010/main" type="paragraph" rotatedBoundingBox="4628,10725 6756,10582 6803,11277 4674,114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4EB9D90-166E-457C-A18D-737DC32BF9DB}" emma:medium="tactile" emma:mode="ink">
              <msink:context xmlns:msink="http://schemas.microsoft.com/ink/2010/main" type="inkBullet" rotatedBoundingBox="4646,10996 4706,10992 4707,11007 4647,11011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2208-1788 15 0,'-8'0'88'0,"-1"5"-4"15,0-5-8-15,9 5-24 0,-8-5-8 0,0 0 0 0,8 0-4 0,-10 0 0 16,10 5-8-16,0-5-4 0,0 0-4 0,-8 0 4 15,8 0-4-15,0 0 0 0,0-5 4 0,0 5 0 0,0 0 0 16,0 0 0-16,0 0 8 0,0 5-4 0,0-5 0 0,0 0 0 0,8 0 4 16,-16 0-4-16,16 0 4 0,-8 0-8 0,0 0 0 0,0 0-4 15,0 0-4-15,10 0 0 0,-10 0-4 0,0 0 0 0,0 0 0 16,8 0-4-16,-8 0-4 0,0 0 0 0,0 0 0 0,0 0-4 0,8 0 4 16,-8 0-4-16,0 0 4 0,0 0 4 0,0 0-4 15,0 0 4-15,0 0 4 0,0 0 8 0,0 0 0 0,0 0 4 0,0 0 0 16,-8 0 0-16,16 0 0 0,-8 0-4 0,0 0 0 0,0 0 0 15,0 0 0-15,0 0-4 0,0 0 0 0,0 0-4 0,0 0 0 16,0 0-4-16,0 0 0 0,0 0-4 0,0 0-4 0,-8 0 4 0,8 0-8 16,0 0 0-16,0 0-4 0,0 0-24 0,0 0 0 15,0 0-16-15,0 0-20 0,8 0-16 0,-8 0-24 0,0 0-28 0,0 0-20 16,0 0-60-16,9 0-8 0,-9 0 36 0,0 0 32 0,9 0 32 16,-9 0 20-16</inkml:trace>
      </inkml:traceGroup>
      <inkml:traceGroup>
        <inkml:annotationXML>
          <emma:emma xmlns:emma="http://www.w3.org/2003/04/emma" version="1.0">
            <emma:interpretation id="{70464221-0707-4414-AF3A-2F78596886EB}" emma:medium="tactile" emma:mode="ink">
              <msink:context xmlns:msink="http://schemas.microsoft.com/ink/2010/main" type="line" rotatedBoundingBox="4985,10701 6756,10582 6803,11277 5032,11396"/>
            </emma:interpretation>
          </emma:emma>
        </inkml:annotationXML>
        <inkml:traceGroup>
          <inkml:annotationXML>
            <emma:emma xmlns:emma="http://www.w3.org/2003/04/emma" version="1.0">
              <emma:interpretation id="{D7174C82-4F23-4166-AF15-4642817686AE}" emma:medium="tactile" emma:mode="ink">
                <msink:context xmlns:msink="http://schemas.microsoft.com/ink/2010/main" type="inkWord" rotatedBoundingBox="4985,10701 5287,10680 5334,11376 5032,113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6.9431">2489-2047 59 0,'0'-9'104'0,"0"4"0"0,0 0-4 0,8 1-24 0,-8 4 4 16,-8-6-4-16,8 6-8 0,0-4 0 0,0 4-4 0,0 0-4 16,0 0-4-16,0 0 0 0,0 0 0 0,8 0 0 0,-8 0 0 15,0 4-4-15,0-4 0 0,0 6 0 0,10-2 0 0,-10 1-4 0,0 0 0 16,8 0-4-16,-8 5-4 0,0-1-4 0,8 1 0 0,-8 4 0 16,9-5-4-16,-9 11 0 0,0-6-4 0,9 6-4 0,-9-1-4 15,0 0-4-15,0 0 0 0,0 5-4 0,0-5-4 0,0 5 0 16,0 0-4-16,8 0 4 0,-8 0 0 0,0 0-4 0,-8-5 0 15,8 6-4-15,0-2 0 0,0-4 4 0,0 0-4 0,0 6 4 0,0-12-4 16,0 7 4-16,0-5-4 0,0-2 0 0,0 2 4 0,0-6-8 16,0 2 0-16,0-2 4 0,0-4 4 0,0 0 0 0,0-5-4 15,0 4 0-15,0-4 0 0,0 0-4 0,0-4 4 0,0-1 0 0,8 0 4 16,-8-4-4-16,0 3 0 0,0-3-8 0,8-1 4 16,-8 0 4-16,9 1 0 0,-9-5-4 0,8 4 0 0,-8 1 4 15,8-6 0-15,2 5 0 0,-2-4-4 0,0 5 0 0,2-2 0 0,-2 3 4 16,0-2 0-16,0 0 0 0,1 1 0 0,0 3 0 0,-1-3-4 15,1 5 0-15,-1-2 4 0,0 2 0 0,2-1 0 0,-2 0 0 16,0 5 0-16,-8-5-4 0,8 5 0 0,2 0 4 0,-2 0 0 0,0 5 4 16,1-5-4-16,0 5 4 0,-9 0 0 0,8 5 0 15,1-6 0-15,-1 5-4 0,-8-3 4 0,8 3 0 0,-8 1-4 0,10 4 4 16,-10-5-4-16,0 6 0 0,8-5 4 0,-8 4 4 0,0 1-4 16,0-1 0-16,0 1-4 0,0-6 4 0,0 5 0 0,0 0 0 15,0 1 0-15,0-5-4 0,0 4 4 0,0-4 0 0,0 0-4 16,0-1 0-16,0 1-4 0,0-1-4 0,0-4 0 0,0 0 0 15,0-1-16-15,0 1-16 0,0-5-20 0,0 0-16 0,0 0-12 0,0 0-28 16,-8-5-16-16,8 1-16 0,0-6-8 0,0 5-56 0,-10-6-24 16,10-1 48-16,0 2 32 0,-8-9 32 0,8 4 24 0</inkml:trace>
        </inkml:traceGroup>
        <inkml:traceGroup>
          <inkml:annotationXML>
            <emma:emma xmlns:emma="http://www.w3.org/2003/04/emma" version="1.0">
              <emma:interpretation id="{F9C88C98-85A6-4BF3-A79A-518DD16509E5}" emma:medium="tactile" emma:mode="ink">
                <msink:context xmlns:msink="http://schemas.microsoft.com/ink/2010/main" type="inkWord" rotatedBoundingBox="6275,10830 6722,10800 6727,10884 6281,10913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€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85319.3802">3785-1951 31 0,'0'6'108'0,"-8"-6"-12"16,8 0-4-16,0 0-28 0,0 0 0 0,0 0-4 0,0 0 0 16,0 0-4-16,0 0 8 0,0 0 4 0,0 0 0 0,8 0-8 15,-8 0 4-15,0 0-4 0,8 0 0 0,-8 0 4 0,9 0-4 0,0 0 4 16,-1 0-20-16,0 0 20 0,-8 0-4 0,18 0-4 0,-10 0 0 15,1 0 0-15,8 0-4 0,-9 0-4 0,9 0 0 0,-9 0-4 16,10 0 0-16,0 4-8 0,-2-4 0 0,-8 0-8 0,10 0-4 16,-1 5 4-16,-1-5-8 0,-6 4 0 0,6-4-4 0,2 6-12 15,-2-6-4-15,-7 4 0 0,8-4 0 0,0 5 0 0,-9-5 0 0,2 5 0 16,6-5 0-16,-8 5 0 0,2-5 0 0,-2 4 0 0,0-4 0 16,1 0 0-16,0 6 0 0,-9-6 0 0,8 0 0 0,-8 0 0 15,9 0 0-15,-9 0 0 0,0 0 0 0,0 0 0 0,0 0-40 0,0 0-12 16,0 0-20-16,0 0-16 0,0 0-16 0,-9 0-8 15,9 0-20-15,-8 0-20 0,-1 0-8 0,0 0-32 0,9 0-52 0,-8 0 36 16,-10 0 44-16,10 0 28 0,0 0 20 0</inkml:trace>
        </inkml:traceGroup>
        <inkml:traceGroup>
          <inkml:annotationXML>
            <emma:emma xmlns:emma="http://www.w3.org/2003/04/emma" version="1.0">
              <emma:interpretation id="{11D6BF2F-82EA-4996-9B89-53133247868A}" emma:medium="tactile" emma:mode="ink">
                <msink:context xmlns:msink="http://schemas.microsoft.com/ink/2010/main" type="inkWord" rotatedBoundingBox="6394,11041 6785,11014 6788,11059 6398,1108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5558.7405">3896-1740 79 0,'8'5'128'0,"-8"-5"-12"16,0 5 4-16,8 0-20 0,-8-5 0 0,10 5 0 0,-10-5 4 16,8 4-4-16,0-4 0 0,2 0-4 0,-2 5-4 0,0-5-8 15,0 0 0-15,1 0-4 0,0 0-12 0,8 0-8 0,-9 0-8 0,10 0-4 16,-10 0-8-16,8 0-8 0,-6 0-8 0,6 0 0 0,-7 0-4 16,8-5-4-16,-8 5-4 0,7 0 0 0,-6 0-4 0,-2 0-4 15,8 0 0-15,-6 0-8 0,-2 0-12 0,9 0-20 0,-8-4-20 16,-1 4-28-16,1 0-24 0,-9 0-24 0,8 0-24 0,0 0-12 15,0 0-64-15,-8 0-16 0,10 0 48 0,-2 0 32 0,0-5 16 0,2 0 48 16</inkml:trace>
        </inkml:traceGroup>
      </inkml:traceGroup>
    </inkml:traceGroup>
    <inkml:traceGroup>
      <inkml:annotationXML>
        <emma:emma xmlns:emma="http://www.w3.org/2003/04/emma" version="1.0">
          <emma:interpretation id="{C873C888-472B-4C24-9180-AF43808883CC}" emma:medium="tactile" emma:mode="ink">
            <msink:context xmlns:msink="http://schemas.microsoft.com/ink/2010/main" type="paragraph" rotatedBoundingBox="2448,12783 6522,11958 6978,14210 2904,15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E6169-54B5-44BE-BEFA-F1E774CBA535}" emma:medium="tactile" emma:mode="ink">
              <msink:context xmlns:msink="http://schemas.microsoft.com/ink/2010/main" type="inkBullet" rotatedBoundingBox="2448,12783 2966,12678 3118,13429 2600,13534"/>
            </emma:interpretation>
            <emma:one-of disjunction-type="recognition" id="oneOf4">
              <emma:interpretation id="interp8" emma:lang="" emma:confidence="0">
                <emma:literal>↳</emma:literal>
              </emma:interpretation>
            </emma:one-of>
          </emma:emma>
        </inkml:annotationXML>
        <inkml:trace contextRef="#ctx0" brushRef="#br1" timeOffset="52865.9266">0-3 3 0,'0'-5'92'0,"0"5"-4"15,0 0-12-15,0 0-28 0,0 0-4 0,0 0 0 16,0 0-4-16,0 0 0 0,0 0 0 0,0 0 0 0,0 0-4 0,0 0-4 16,0 0 0-16,0 0 4 0,0 0 0 0,0 0-4 0,0 0 8 15,0 0 4-15,0 0 4 0,0 0 4 0,0 0-8 0,0 0 0 16,0 0 4-16,0 0 4 0,0 0 0 0,0 0 0 0,0 0 4 0,0 0 0 15,0 5-4-15,0 0 0 0,0-1-4 0,8 1 0 0,-8 0-4 16,0 4-4-16,0 5-4 0,9-4-4 0,-9 5-4 0,8 4-8 16,-8 0 0-16,0-1-4 0,8 3-4 0,-8 2 0 0,10 2 4 15,-10-2-8-15,0 2 0 0,0-2 4 0,8 2-12 0,-8-2 8 16,0 1-4-16,8-4 0 0,-8 3-4 0,0-3 0 0,0-1 0 0,0 0 0 16,0-5 0-16,0 1 0 0,0-1 4 0,0 1-4 0,0-6 0 15,0 1 4-15,0 0-4 0,0-6 4 0,0 5-4 0,0-9 4 16,0 6-4-16,0-6-4 0,0 0 0 0,0 4 8 0,0-8-8 0,0 4 8 15,0-6-4-15,0 2-4 0,0-1 4 0,0 1 4 16,0-6-4-16,0 5 0 0,0-4 4 0,8-2-4 0,-8 2 4 0,0-5-4 16,0 4-4-16,0-4 8 0,0-1-4 0,10 6 0 0,-10-6-4 15,8 6 8-15,-8-6 0 0,8 6-8 0,-8-5 8 0,10 4-8 16,-2 0 0-16,0 1 4 0,-8-1 0 0,9 1-4 0,0-1 0 16,-1 1 8-16,0-1 0 0,1 5-8 0,-1-5 4 0,1 6 0 15,0-7 0-15,-1 7 0 0,0 0 0 0,2 4 0 0,6-6 4 0,-8 6 0 16,2 0-8-16,-2 0 4 0,0 0 0 0,2 0 0 15,-2 6 0-15,-8 2 4 0,8-2-12 0,1-1 4 0,-9 4 0 0,9 1 8 16,-1 0-8-16,-8-1 8 0,0 1 0 0,0 4-4 0,0 0 4 16,9 0-4-16,-9 1 0 0,0-1 0 0,0 1-4 0,0 4 4 15,0-5 4-15,0 6-4 0,0-6-4 0,0 0 8 0,0 6-8 0,0-6 0 16,0 1 4-16,8 4 0 0,-8-5 0 0,8-1 0 0,-8-2 4 16,9 3-8-16,-9-4 4 0,9-1 4 0,-9 2-24 0,8-3 28 15,0 2-8-15,2 0 4 0,-2-5-4 0,0-1 4 0,-8 1 0 0,10-1 0 16,-2 2 0-16,0-6-4 0,0 4 4 0,2-4 0 15,-2 0-4-15,0 0 0 0,1 0 0 0,0 0 0 0,-1-4 0 0,1 4 4 16,-1-6-4-16,0 2-4 0,1-1 4 0,0-4-4 0,-1 5-8 16,0-6-20-16,-8 4-16 0,10-2-24 0,-2-3-24 0,-8 2-16 15,8-1-32-15,-8 0-20 0,10-5-48 0,-10 7-52 0,0-7 44 16,0 5 40-16,8-3 44 0,-8-2 16 0</inkml:trace>
      </inkml:traceGroup>
      <inkml:traceGroup>
        <inkml:annotationXML>
          <emma:emma xmlns:emma="http://www.w3.org/2003/04/emma" version="1.0">
            <emma:interpretation id="{C25273AC-4DDF-46CB-A437-873040853287}" emma:medium="tactile" emma:mode="ink">
              <msink:context xmlns:msink="http://schemas.microsoft.com/ink/2010/main" type="line" rotatedBoundingBox="3451,12749 6555,12121 6702,12848 3598,13477"/>
            </emma:interpretation>
          </emma:emma>
        </inkml:annotationXML>
        <inkml:traceGroup>
          <inkml:annotationXML>
            <emma:emma xmlns:emma="http://www.w3.org/2003/04/emma" version="1.0">
              <emma:interpretation id="{A35EE0D9-4ABA-493D-8127-DCE2CB7D0979}" emma:medium="tactile" emma:mode="ink">
                <msink:context xmlns:msink="http://schemas.microsoft.com/ink/2010/main" type="inkWord" rotatedBoundingBox="3502,13002 3886,12924 3952,13250 3568,1332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53217.5006">1025 217 27 0,'0'0'136'16,"0"0"-12"-16,0 0-4 0,0 0-24 0,0 5 8 15,0-5 0-15,0 0-4 0,10 5-4 0,-10-5-4 0,0 4 0 0,8-4 0 16,-8 6-8-16,8-6 0 0,0 4-4 0,2 0-4 0,-2-4-8 16,0 6-4-16,2-1-4 0,6-1-8 0,1-4-8 0,-8 5-8 15,8-5 0-15,0 0-8 0,0 0-4 0,1 0-8 0,-2 5 0 0,2-5-8 16,-2 0 4-16,2 0-4 0,-1 0 4 0,0 0-4 15,0-5-8-15,-1 5-8 0,-6 0-12 0,6 0-16 0,-6 0-12 0,-2 0-16 16,0 0-16-16,0 0-24 0,2-5-20 0,-10 5-32 0,0 0-24 16,0 0-60-16,0 0-20 0,-10 0 56 0,2 0 36 0,0 0 28 15,0 0 28-15</inkml:trace>
          <inkml:trace contextRef="#ctx0" brushRef="#br1" timeOffset="53431.9316">1059 466 51 0,'0'10'152'0,"0"-5"-16"0,0-1-12 0,0 2-12 0,0-1 0 0,10-1 8 16,-10-4-4-16,0 5 0 0,8-5 0 0,-8 0 0 0,8 0-12 15,2 0-8-15,-2 0-8 0,0 0-8 0,1 0-4 0,-1 0-8 16,9 0-8-16,-8 0-8 0,8 0-8 0,0 0-4 0,1 0-8 16,-10 0-4-16,8-5-20 0,2 5-8 0,-1-4 0 0,0 4 0 0,0-5 0 15,0 5 0-15,-8 0 0 0,7-6-28 0,2 6-56 0,-10-4-36 16,2 4-32-16,6 0-48 0,-8-5-60 0,-8 5-44 0,10 0 52 15,-10 0 44-15,8 0 40 0,-8 0 32 0,0 0 24 0</inkml:trace>
        </inkml:traceGroup>
        <inkml:traceGroup>
          <inkml:annotationXML>
            <emma:emma xmlns:emma="http://www.w3.org/2003/04/emma" version="1.0">
              <emma:interpretation id="{162C6455-0DE0-4236-A7BF-3E57F9B0DA0B}" emma:medium="tactile" emma:mode="ink">
                <msink:context xmlns:msink="http://schemas.microsoft.com/ink/2010/main" type="inkWord" rotatedBoundingBox="4383,12560 6555,12121 6702,12848 4530,13288">
                  <msink:destinationLink direction="with" ref="{62A32B8E-08D0-4404-92C0-3C39042761BF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63473.551">2881 2 55 0,'0'0'112'0,"0"-10"-8"0,0 5-4 0,0 5-24 0,0-10-4 0,0 10 0 15,0-5-12-15,0 1 0 0,0-1-12 0,0 5 0 16,0-5-4-16,0 5 8 0,0 0-12 0,9 0 4 0,-9 0 0 0,0 0-4 16,9 0 4-16,-9 0 0 0,8 5 0 0,-8 4-4 0,8-4 0 15,-8 0-8-15,8 5-4 0,-8 0-4 0,10 4-4 0,-2-5 0 16,-8 5 4-16,8 1-8 0,-8-1 0 0,10 1-4 0,-10-1 0 0,8 5 0 16,0-4-4-16,-8 4 0 0,0 0 0 0,9-5 0 0,-9 2-4 15,0 2 0-15,8-4 0 0,-8 0 0 0,0-3 0 0,0 3-4 16,0-5 4-16,0 1 0 0,0-5 0 0,0 5-4 0,0-6 0 15,0-4-4-15,0 5 4 0,0-10 0 0,0 5 0 0,0-8 0 16,0 2 4-16,0-3 0 0,0-1-8 0,-8-5 0 0,8 0 8 16,0 1-4-16,0 0 0 0,0-4 0 0,-9-2 0 0,9 1 0 0,0-6 0 15,-8 6 0-15,8-4 0 0,-8 4 0 0,8-6-4 0,-10 1 0 16,10 1 4-16,-8 3 0 0,8-4 0 0,-8 0 0 0,8 5-4 16,-10-5 4-16,2 5 0 0,8-1 0 0,-8-3-4 0,8 4 8 15,0 0-4-15,0-1-4 0,-8 6 4 0,8-6 0 0,8 1 0 16,-8 6-4-16,0-3-16 0,8 2 20 0,-8-1 4 0,8 2 0 15,2 3 0-15,-2-5-4 0,0 6 4 0,2-1-4 0,6 6 0 0,-7-6 0 16,-1 5 0-16,9 1 0 0,0-2 0 0,-9 6-4 0,10-4 8 16,0 4-4-16,-2 0 0 0,1 0 0 0,0-5 4 0,0 5-4 15,1 0 0-15,-2 0 0 0,2 0-4 0,7-5 4 0,-8 5 0 16,8-4 0-16,-7 4 0 0,8-5 0 0,-1-5 4 0,0 5-4 0,0-4 0 16,1-1 0-16,0 0 0 0,8 1 0 0,-9-6 0 15,1 6-4-15,8-1 4 0,-8 1 4 0,-1-1-4 0,9 0 0 0,-8 1 0 16,-1-1 4-16,1 6-4 0,0-2-4 0,0 2 8 0,-1-1-4 15,-8 5 0-15,8 0 0 0,1 0 0 0,-8 5 0 0,-2-5-4 16,9 4 4-16,-7 2 0 0,0-2 4 0,-2 6-4 0,-8-6 0 0,10 6 0 16,-1 0 4-16,-9 0-4 0,10-1 0 0,-10 1 4 0,0-1 4 15,0 1 12-15,2-1 0 0,-2 1 12 0,0 4 4 0,-8-4-4 16,9 0-12-16,-9 4 16 0,9-5 0 0,-9 6 0 0,8-5 4 16,-8 4-4-16,0-1-4 0,0-2 0 0,0 3-4 0,0-5-4 15,0 6 0-15,0-5-24 0,0 4 0 0,0-4 0 0,0-1 0 16,0 0 0-16,0-3 0 0,0 4 0 0,0-6 0 0,0 6 0 0,0-10 0 15,0 5 0-15,0-1 0 0,0-4 0 0,0 5 0 0,0-5 0 16,0 0-56-16,0 0-36 0,0 0-24 0,-8 0-8 0,8-5-28 16,-9 5-28-16,9-4-36 0,-9 4-60 0,1-5 36 0,0-1 48 15,-2 2 36-15,2 4 28 0,0-4 24 0</inkml:trace>
          <inkml:trace contextRef="#ctx0" brushRef="#br1" timeOffset="62804.26">2114-104 27 0,'0'-5'88'0,"-9"5"-12"0,9 0-4 0,-8 0-24 16,8-5-4-16,-8 5 0 0,8 0-4 0,-9 0-4 0,9 0 0 0,-9 0-4 15,9 5-4-15,-8-5 0 0,8 0 0 0,-8 5-4 0,8-5 0 16,-10 5-4-16,10-5 4 0,-8 5 0 0,8-1-8 0,-8 1 4 16,8 0 0-16,-9 4 4 0,9-4 0 0,-9 5 0 0,9-1 0 15,-8 1-4-15,8-1 0 0,-8 6-4 0,8-5 0 0,-9 4 0 0,9 0-20 16,-8 0 28-16,8 1-4 0,0-1-4 0,0 5 0 16,-8-4 0-16,8 3-8 0,0 3 0 0,0-7 0 0,0 4-4 0,0 2 0 15,8-5 4-15,-8 4-8 0,0-5 4 0,8 1-4 0,1-1 4 16,-1-5 0-16,0 6-4 0,1-5 0 0,8-1 0 0,-9 1 4 15,10-6 0-15,-10 1-8 0,10 0 4 0,-2-5-4 0,1 5 4 0,-8-5 4 16,8-5 0-16,1 5-4 0,-2-5 0 0,2-4-4 0,-2 4 12 16,1-5-8-16,-9-4 4 0,10 5-4 0,-10-6 4 0,10 1-4 15,-10-1 0-15,0-4-4 0,2 5 8 0,-10-5 0 0,8-1-4 16,-8 1 0-16,0 4 4 0,0-4-4 0,0 0 4 0,-8 5-4 16,8-5 4-16,-10 4-8 0,2 1 8 0,-8-1-4 0,6 1-4 15,2 0 0-15,-10 4 4 0,2 0 0 0,7 1 0 0,-7-1 0 16,-2 6 0-16,2-1 0 0,-2 0 0 0,1 0 0 0,8 5 4 0,-8 0-8 15,1 0 0-15,7 5 4 0,0 0 0 0,1 0 0 0,-10 4 0 16,18 1 0-16,-8-1 4 0,0 1-8 0,8 5 8 0,0-1-4 16,0 0-4-16,0 5 8 0,0-4-4 0,0 4-4 0,8 0 4 0,0-1 0 15,-8-3 0-15,10 5 4 0,-2-6-4 0,9 6-4 16,-8-6 4-16,-1 0 0 0,9-4 4 0,-9 0 0 0,10-2-4 0,-2 3-4 16,2-7 0-16,-1 1 8 0,-8-5-4 0,7 0 4 0,1 0-8 15,1-5 8-15,-2 1-4 0,-6-1 0 0,6-1 0 0,2-2 0 16,-10-2 0-16,9 5 0 0,-9-5 0 0,0 6 0 0,2-5 0 0,-2 3 4 15,0-4 4-15,0 6 8 0,2 4 8 0,-2-6 4 0,0 6 8 16,1 0 0-16,0 0 4 0,-1 6-4 0,1-2 0 16,-1 2-4-16,0 4 0 0,1-1-8 0,0 0-4 0,-1 1 0 0,0 0 0 15,2-2-4-15,-2 7-4 0,0-5-4 0,1 5 0 0,0-6-4 16,-1 1 4-16,9-1-4 0,-9 1-4 0,0-6 4 0,2 6 0 16,-2-5-4-16,-8-1 4 0,8-4-4 0,2 6-32 0,-2-2 12 0,0-4-16 15,0 0-12-15,1 0-16 0,-9-4 0 0,9-2-24 0,-9 2-16 16,8-1-8-16,1-5-8 0,-1 1-20 0,-8-1-52 0,8-4 4 15,-8 5 32-15,10-6 32 0,-10 5 12 0</inkml:trace>
        </inkml:traceGroup>
      </inkml:traceGroup>
      <inkml:traceGroup>
        <inkml:annotationXML>
          <emma:emma xmlns:emma="http://www.w3.org/2003/04/emma" version="1.0">
            <emma:interpretation id="{7EA35F91-266F-41BE-B87B-998D690C1264}" emma:medium="tactile" emma:mode="ink">
              <msink:context xmlns:msink="http://schemas.microsoft.com/ink/2010/main" type="line" rotatedBoundingBox="5078,14320 5861,12608 6455,12879 5671,14591"/>
            </emma:interpretation>
          </emma:emma>
        </inkml:annotationXML>
        <inkml:traceGroup>
          <inkml:annotationXML>
            <emma:emma xmlns:emma="http://www.w3.org/2003/04/emma" version="1.0">
              <emma:interpretation id="{01D3F951-AB2B-4ADF-BDAA-6BBEA413EB90}" emma:medium="tactile" emma:mode="ink">
                <msink:context xmlns:msink="http://schemas.microsoft.com/ink/2010/main" type="inkWord" rotatedBoundingBox="5753,13055 5941,12644 6317,12816 6129,1322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69381.0202">3411 20 19 0,'0'0'96'0,"-10"0"-8"15,10 0-4-15,-8 0-24 0,8 0 0 0,0 0-4 0,-8 0-4 0,8 0-4 16,0 0-8-16,0 0-4 0,-10 0 0 0,10 0-4 16,0-4-4-16,0 4 4 0,0 0-20 0,0-5 24 0,10 0 0 0,-10 5 4 15,0-4 0-15,8-1-4 0,-8 0 4 0,8 0-12 0,-8 0 0 16,10 0 0-16,-2-4 0 0,0 4 0 0,-8 0 0 0,9 0-4 16,-1-4 0-16,0 9 0 0,1-5-8 0,0 0 0 0,-1 0 0 0,0 0 0 15,2 5-4-15,-2-4-4 0,0 4 4 0,-8 0-4 0,9-5-4 16,0 5 4-16,-1 0-8 0,0 0 4 0,1 0 4 0,-1 5-8 15,-8-5 0-15,9 4 0 0,0 1 0 0,-9-5 0 0,8 5 4 16,-8 0-4-16,8 0 0 0,-8 0 0 0,0 4 0 0,0-4 0 16,0 4 0-16,0 1 4 0,0 0-4 0,0 0 0 0,0-1 8 0,-8 0-8 15,8 1 4-15,-8-1-4 0,8 1 4 0,-9-1-8 0,9 7 0 16,-9-7 4-16,1-5 0 0,8 11 0 0,-9-10 0 0,9 4 0 16,-8 2 0-16,8-7 4 0,-8 6-4 0,8-6 0 0,0 1 0 15,0-5-4-15,-9 5 4 0,9-5 0 0,0 0 0 0,0 5 0 16,0-5 0-16,0 0-16 0,0 0 16 0,0 0 4 0,9 0-4 15,-9 0 0-15,0-5 4 0,8 5-4 0,-8-5 0 0,0 5 4 0,8 0-4 16,-8-5 4-16,9 5-4 0,-9 0 0 0,8-4 0 16,1-2 0-16,0 6 0 0,-9 0 0 0,8 0 4 0,0-4-4 0,-8 4 0 15,10 0 0-15,-2 0-4 0,0 0 4 0,-8 0 4 0,8 0-8 16,2 4 8-16,-2-4-4 0,-8 6 4 0,8-2-4 0,1-4 0 16,-9 5 0-16,8 0 0 0,0 0-4 0,-8-1 4 0,10 5 4 0,-2-3-4 15,-8 4 0-15,0 0 0 0,8-1-4 0,-8 0 4 16,0 1 4-16,0 0 0 0,0-2 0 0,0 3 0 0,0-2 0 0,-8 5 0 15,8-4 12-15,-8 1-4 0,8 2 0 0,-10-3-4 0,2-1 4 16,0 1 4-16,-1 0-8 0,1-1 0 0,0 0 0 0,-2-4-4 16,2 0 4-16,0 0-4 0,-10 0 0 0,10-5-4 0,0 5 0 0,-1-5-8 15,-8 4-8-15,8-4-16 0,1-4-12 0,0 4-16 0,-1-5-36 16,0 5-4-16,-7-5-20 0,6-5-36 0,2 5-76 0,0 1 28 16,-1-6 32-16,9 6 36 0,-9-6 32 0</inkml:trace>
        </inkml:traceGroup>
        <inkml:traceGroup>
          <inkml:annotationXML>
            <emma:emma xmlns:emma="http://www.w3.org/2003/04/emma" version="1.0">
              <emma:interpretation id="{B02B95B4-114C-42A8-B635-D21E93BD6C37}" emma:medium="tactile" emma:mode="ink">
                <msink:context xmlns:msink="http://schemas.microsoft.com/ink/2010/main" type="inkWord" rotatedBoundingBox="5078,14320 5293,13849 5887,14120 5671,14591"/>
              </emma:interpretation>
              <emma:one-of disjunction-type="recognition" id="oneOf8">
                <emma:interpretation id="interp12" emma:lang="" emma:confidence="0">
                  <emma:literal>&amp;</emma:literal>
                </emma:interpretation>
                <emma:interpretation id="interp13" emma:lang="" emma:confidence="0">
                  <emma:literal>•</emma:literal>
                </emma:interpretation>
                <emma:interpretation id="interp14" emma:lang="" emma:confidence="0">
                  <emma:literal>z</emma:literal>
                </emma:interpretation>
                <emma:interpretation id="interp15" emma:lang="" emma:confidence="0">
                  <emma:literal>a</emma:literal>
                </emma:interpretation>
                <emma:interpretation id="interp16" emma:lang="" emma:confidence="0">
                  <emma:literal>s</emma:literal>
                </emma:interpretation>
              </emma:one-of>
            </emma:emma>
          </inkml:annotationXML>
          <inkml:trace contextRef="#ctx0" brushRef="#br1" timeOffset="70210.8318">2753 1267 19 0,'0'0'104'0,"0"0"-4"0,0 0-8 0,0-4-20 15,-8-1-4-15,8 5 4 0,0-5-8 0,0 5-4 0,0-5-4 16,0 0 4-16,-8 2 0 0,8-3-8 0,0-4-4 0,0 5-8 16,0 1 0-16,0-1-4 0,0-5 0 0,0 6-4 0,8-1 0 15,-8-1 0-15,0-2-4 0,8 2 4 0,-8 2-4 0,9-2 0 0,0 2 0 16,-9-1-4-16,8 1 0 0,1-1-4 0,-1 0 0 16,0 0-4-16,2 1 0 0,-2 4 0 0,0-6-4 0,10 6-4 0,-10-4 0 15,0 4-4-15,9 0 0 0,-8 0 0 0,0 4 0 0,7-4 0 16,-8 6 0-16,2 3 0 0,-2-4 0 0,0 4-4 0,2 6 0 15,-2-1 0-15,-8 1 4 0,0 4 0 0,0-5-4 0,0 10 0 0,0 0 0 16,-8-5 4-16,8 10-4 0,-10-5 0 0,2 0 0 16,-10 5 4-16,10-6-4 0,0 2-24 0,-9-2 32 0,8 2-4 0,-8-6 0 15,9 5-4-15,-10-9 4 0,10 4 0 0,0-10-4 0,-10 5 0 16,10-5 4-16,0-3-4 0,-1 4 0 0,1-10 0 0,8 4 0 16,-9-8 0-16,9 4 0 0,0-10 0 0,-9 4 4 0,9-3-8 0,0 0 4 15,0-1 0-15,9 0 0 0,-9-3-4 0,0 3 0 0,9-5 8 16,-9 5 0-16,8 1-4 0,1-1 0 0,-1 1 0 0,-8-2-4 15,8 8 4-15,2-3 0 0,-2 2 0 0,0 4 4 0,10 0 4 16,-10 0 4-16,0 4 4 0,9 2 8 0,-8-3 0 0,8 8 0 16,-1-2 4-16,-6 6 0 0,6-5 4 0,2 4-4 0,-1 1 4 15,0-2-4-15,0-3 0 0,-1 5 4 0,-6-2-4 0,6 3 0 16,2-7 4-16,-2 1-8 0,1-1 4 0,-8 1-4 0,8-1-20 0,-9-4-4 16,10-1 0-16,-10 3 0 0,0-4 0 0,2-3 0 0,-2 0 0 15,0-3 0-15,1 3 0 0,-1-11 0 0,1 6 0 0,0-4 0 16,-1-6 0-16,-8 6 0 0,8-5 0 0,-8-6 0 0,8 1 0 15,2 4 0-15,-10-8 0 0,0 4 0 0,0 0-56 0,0-7-48 16,0 4-24-16,0 2-24 0,0 1-32 0,-10 0-36 0,2 0-72 0,0-1 40 16,0 6 44-16,-1 0 40 0,-8-1 40 0,8 5 20 0</inkml:trace>
        </inkml:traceGroup>
      </inkml:traceGroup>
    </inkml:traceGroup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6:41.0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A32B8E-08D0-4404-92C0-3C39042761BF}" emma:medium="tactile" emma:mode="ink">
          <msink:context xmlns:msink="http://schemas.microsoft.com/ink/2010/main" type="inkDrawing" rotatedBoundingBox="4400,13522 6659,13528 6658,13607 4399,13601" semanticType="underline" shapeName="Other">
            <msink:sourceLink direction="with" ref="{162C6455-0DE0-4236-A7BF-3E57F9B0DA0B}"/>
          </msink:context>
        </emma:interpretation>
      </emma:emma>
    </inkml:annotationXML>
    <inkml:trace contextRef="#ctx0" brushRef="#br0">-1 65 43 0,'0'-5'84'0,"0"5"-4"0,0-5-8 0,0 5-20 0,0 0 0 16,0 0 0-16,0-5 0 0,0 5 4 0,9 0 0 0,-9 0 12 16,8 0-4-16,-8 0 4 0,8-5-4 0,0 5-4 0,2 0 4 15,-2 0 4-15,10 0-4 0,-10 0 0 0,9 0 0 0,-1 0 0 16,10-4 0-16,-8 4-8 0,7 0-8 0,0 0 4 0,1 0-4 0,-1 0 0 16,10 0-4-16,-1 0-4 0,0 0 0 0,0 0-12 0,0 0 4 15,9-5-4-15,-1 5 0 0,1-5-4 0,-1 5 4 0,2-5-4 16,-3 5-4-16,11-4-4 0,-9-1 0 0,7 5-4 0,-6-5 4 15,7 0-8-15,0 5 0 0,-1-4 0 0,2 4-8 0,-1 0 0 16,1 0 0-16,-1-4 0 0,-1 4 0 0,2 0 0 0,-9 0 0 0,8 0 0 16,-9 0 0-16,2 0 0 0,6 0 0 0,-7 0 0 0,-9 4 0 15,9-4 0-15,-1 0 0 0,-8 0 0 0,1-4 0 0,-1 4 0 16,0 4 0-16,-1-4 0 0,1 0 0 0,1 4 0 0,-10-4 0 16,10 5 0-16,-9-5 0 0,-2 5 0 0,2 0 0 0,-1-1 0 15,-7 1 0-15,8 0 0 0,-10 0 0 0,2-1 0 0,-10 1 0 0,9 0 0 16,-9 0 0-16,2-5 0 0,-2 5 0 0,-8 0 0 0,8-5 0 15,-8 4 0-15,0-4 0 0,0 0 0 0,0 0 0 0,0 5 0 16,-8-5 0-16,0 0 0 0,-2 0-8 0,2 0-136 0,-9-5-40 0,0 5-44 16,0 0-92-16,-1-4 24 0,2 4 48 0,-10-5 48 15,9 5 40-15,-9 0 32 0,2 0 20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38.8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-3 0 27 0,'0'7'72'0,"0"-7"-4"15,13 7-16-15,-13 1-20 0,0 0-8 0,0-1-4 0,0 0-4 16,0 3-8-16,13-3 4 0,-13 8-4 0,0 0-4 0,0 1 0 0,15-2-8 15,-15 2 0-15,0 0-4 0,13 0-16 0,-13-2-20 0,13 9-24 16,-13-8-28-16,0 7 4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24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1A6663B-63F6-47F8-BA17-AC3A5B2CE2F0}" emma:medium="tactile" emma:mode="ink">
          <msink:context xmlns:msink="http://schemas.microsoft.com/ink/2010/main" type="writingRegion" rotatedBoundingBox="7635,9505 8603,11755 7824,12090 6856,9840"/>
        </emma:interpretation>
      </emma:emma>
    </inkml:annotationXML>
    <inkml:traceGroup>
      <inkml:annotationXML>
        <emma:emma xmlns:emma="http://www.w3.org/2003/04/emma" version="1.0">
          <emma:interpretation id="{DE8B83F2-8DD6-4ADC-984A-F54F70B59237}" emma:medium="tactile" emma:mode="ink">
            <msink:context xmlns:msink="http://schemas.microsoft.com/ink/2010/main" type="paragraph" rotatedBoundingBox="7635,9505 8603,11755 7824,12090 6856,9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A1EC42-C59D-4D71-A0BD-B1B7E0A15B26}" emma:medium="tactile" emma:mode="ink">
              <msink:context xmlns:msink="http://schemas.microsoft.com/ink/2010/main" type="line" rotatedBoundingBox="7635,9505 8603,11755 7824,12090 6856,9840"/>
            </emma:interpretation>
          </emma:emma>
        </inkml:annotationXML>
        <inkml:traceGroup>
          <inkml:annotationXML>
            <emma:emma xmlns:emma="http://www.w3.org/2003/04/emma" version="1.0">
              <emma:interpretation id="{4EDDAB23-51F1-48AD-80C4-0323E7F9F049}" emma:medium="tactile" emma:mode="ink">
                <msink:context xmlns:msink="http://schemas.microsoft.com/ink/2010/main" type="inkWord" rotatedBoundingBox="7635,9505 8194,10806 7416,11141 6856,9840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-674-258 35 0,'0'-5'80'0,"0"-4"-12"0,0-1-16 0,0-4-24 0,0 4-4 16,0-4 0-16,0-1 0 0,0 6-4 0,0-5-4 0,0-1 4 15,9 0-8-15,-9 1-8 0,0 0 8 0,8-1-8 0,-8 6 0 0,9-1 8 16,-9 0-12-16,0 1 4 0,8 4 4 0,0 0-4 0,-8 1 8 15,10 4-8-15,-10 0 0 0,8 4 4 0,-8 1 0 0,8 0 0 16,0 0-4-16,-8 5-4 0,10-1 4 0,-10 2 0 0,8-3-4 16,-8 2 0-16,8 4 4 0,1 0-4 0,-9 1 0 0,8 0 0 15,-8-1 4-15,9 0-4 0,-9 0 0 0,9 6 0 0,-9-6-4 0,8 0 4 16,0 1 0-16,-8 0-4 0,8-1-8 0,-8 0-12 0,10 1-24 16,-10-1-56-16,8 0-28 0,-8 1 24 0</inkml:trace>
          <inkml:trace contextRef="#ctx0" brushRef="#br0" timeOffset="-458.7726">-350-143 31 0,'0'0'72'0,"0"-5"-8"0,-8 5-8 0,16 0-32 0,-8-4 8 15,0 4-8-15,0 0-4 0,9 0-4 0,-9 0 0 0,8 0 0 16,-8-5 0-16,8 5 4 0,1 0-4 0,0 5 4 0,-1-5 0 0,0 4-4 16,2 1 0-16,6 0 0 0,2 0 0 0,-2 0 0 15,1 4-4-15,1 1 0 0,8-1 0 0,-10 6-4 0,10-6 4 0,-1 5-4 16,1 1 0-16,0 4 0 0,-1 1-4 0,1-6 0 0,-1 5 0 15,0 0 0-15,10 0-4 0,-10 1 0 0,1 4 4 0,-1-5 0 16,1 0-4-16,0 5 4 0,-1-5-4 0,1 5 4 0,-8-5 0 0,6 1 0 16,-6-1-4-16,7 5 0 0,-7-9 0 0,-2 3-4 15,2 1 4-15,-2 0 0 0,2-5 4 0,-1 1-4 0,-1 0 0 0,2-1-4 16,-10 1 4-16,10-1-4 0,-10-5 0 0,0 1 4 0,9-1 0 16,-17 1 0-16,9 0-4 0,-1-4 0 0,1 3 4 0,-9-5-4 15,8 1 0-15,-8 0-4 0,8-5-4 0,-8 0-8 0,0 5-4 16,0-5-8-16,0 0-4 0,0 0-20 0,-8-5-44 0,0 5-32 15,8-5 16-15,-9 0 24 0</inkml:trace>
        </inkml:traceGroup>
        <inkml:traceGroup>
          <inkml:annotationXML>
            <emma:emma xmlns:emma="http://www.w3.org/2003/04/emma" version="1.0">
              <emma:interpretation id="{A9E7B392-8A21-49FB-8ABE-49564F2B08AC}" emma:medium="tactile" emma:mode="ink">
                <msink:context xmlns:msink="http://schemas.microsoft.com/ink/2010/main" type="inkWord" rotatedBoundingBox="7794,10229 8474,11810 7921,12048 7241,1046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22300.0504">85 212 67 0,'-9'0'84'0,"1"0"-8"16,0 0-4-16,8 0-24 0,-10 0 0 0,2 0-4 0,0-4 0 15,8 4-4-15,-9-5-4 0,9 0-4 0,-9-5 0 0,9 6 0 16,-8-6 0-16,8 5 0 0,0-5 4 0,-8 1 4 0,8-1 0 16,0 0 0-16,0-3 4 0,8 3-4 0,-8-5-4 0,0 6 4 15,8-1 0-15,-8 0 0 0,9 1 0 0,0-1-4 0,-9 0-4 0,8 1 0 16,0 4 0-16,2 0-4 0,-2 2 0 0,0-3-8 0,1 1 0 15,0 5-4-15,7 0 0 0,-7 0-4 0,-1 5-4 0,1 1 0 16,0-3-4-16,7 2 4 0,-6 5 0 0,-2 0-4 0,0-1 0 0,0 0 0 16,2 6-4-16,-10 0-16 0,8-1 20 0,-8 1 0 15,8 4 0-15,-8 0 0 0,0 0 0 0,0 5-4 0,-8-5 0 0,8 5 0 16,-8-5 0-16,-2 5 0 0,10 1 0 0,-8-7 4 0,0 6-4 16,0-5 0-16,-2 1 4 0,2-1-4 0,0-5 0 0,-1 1 0 15,-8-1 0-15,17-5 0 0,-9 1 0 0,1-5 0 0,0-1-4 0,8 2 8 16,-9-2-8-16,0-4 4 0,9 0 0 0,0-4-4 15,0-2 4-15,0 6 4 0,-8-4-4 0,8-1 0 0,0 1-4 0,8-2 0 16,-8 2 0-16,0-1 4 0,9 0 4 0,-9 5-4 0,9-5 0 16,-1 1 0-16,-8 4 0 0,8 0 0 0,1 0 4 0,-1 4 0 15,1 1 0-15,0 0 8 0,7 0 4 0,-6-1 4 0,-2 6 8 16,0-1-4-16,10 1 0 0,-10-5 4 0,9 6-4 0,-9-2-4 16,10 0-4-16,-10 1 0 0,0-1 0 0,10 0 0 0,-10-4-4 0,9 1-4 15,-8-2 0-15,-1 1-4 0,9-1 4 0,-9-4-4 0,2 6 0 16,-2-6-20-16,0-6 20 0,0 6 0 0,2-4-4 0,-10-1-16 15,8 1-16-15,0-2-20 0,-8 1-20 0,0-4-24 0,9 0-16 0,-9-1-28 16,0 5-20-16,0-5-48 0,-9 1-32 0,9-1 36 0,-8 0 36 16,0 1 36-16,8-1 28 0</inkml:trace>
          <inkml:trace contextRef="#ctx0" brushRef="#br1" timeOffset="-22013.4781">-35 830 83 0,'0'0'124'0,"9"0"-4"0,0 0 4 16,-1 0-16-16,1 0 0 0,-1 0-8 0,0 0 4 0,1 0-4 0,8 0-4 15,-9 0-4-15,10-3-8 0,-1 3-8 0,-8 0-12 0,7-6 0 16,1 6-12-16,1-4-4 0,8 4-8 0,-10-6-8 0,2 2-4 15,-2-1-4-15,1 5-8 0,1-5-4 0,-2 0 0 0,2 1 0 0,-2-1-8 16,-7 5 4-16,8-5-4 0,-8 5 0 0,7 0-8 16,-6-5-8-16,-2 5-16 0,0 0-16 0,0 0-12 0,2 0-12 15,-10 0-16-15,0 0-12 0,8 0-20 0,-8 0-16 0,0 0-20 0,0 5-60 16,0-5 0-16,0 5 28 0,-8-5 40 0,8 5 28 0</inkml:trace>
          <inkml:trace contextRef="#ctx0" brushRef="#br1" timeOffset="-21482.8903">136 1273 95 0,'-9'-6'100'0,"9"2"-4"0,-8-2 0 0,8 2-24 0,0 0-4 0,0-2-4 16,-9-3 0-16,9 4-4 0,0 0-4 0,9-4-4 0,-9 3 0 15,0-3-8-15,8-1-4 0,-8 6 4 0,9-6-4 0,0 1-4 16,-1 4-4-16,0-5-4 0,10 6-4 0,-10-6-4 0,0 5-4 0,2 0 0 16,6 5-4-16,-7-4-4 0,7 4 0 0,2 0 0 15,-10 4 0-15,2 1-4 0,-2 0 0 0,8 0 0 0,-7 4-4 0,0 1 0 16,-9 4 4-16,8 0-4 0,1 1 0 0,-9-1 0 0,0 5 0 16,8-4 4-16,-8 5-4 0,0-2-16 0,-8 2 20 0,8-7 0 15,0 7-4-15,-9-5 4 0,9-2-4 0,0 2 0 0,-8-5 4 0,8 0 0 16,0-1-4-16,0 1 0 0,-9-6 4 0,9 1-4 0,0-5 0 15,0 5 4-15,0-5-4 0,0 0 4 0,0-5-4 0,0 5-4 16,0-5 4-16,0 1 0 0,0-2 0 0,9 2 4 0,-9-1-8 16,8-5 4-16,-8 6 4 0,0-6-8 0,9 5 4 0,-9 1 0 15,8-2 0-15,0 1 0 0,-8 1 0 0,10 0 0 0,-2 4 4 16,0-6 0-16,0 6 0 0,2 0 0 0,-2 6 4 0,0-6 0 16,1 4 0-16,0 0 4 0,-1 1-4 0,1 1 4 0,7 3-4 0,-8 1 0 15,2 0 4-15,-2-1 8 0,0 1 4 0,2-1 4 16,-2 5 8-16,0 1 0 0,1-5 4 0,-9 8 0 0,8-3 0 0,-8 0 0 15,0 4-8-15,0-5 0 0,-8 5 0 0,8-4 0 0,-9 4-4 0,1-5-4 16,0 6-4-16,-2-7-4 0,-6 7 0 0,6-7-4 16,-6-2 0-16,8 3-4 0,-9-5 0 0,8-3-4 0,-8-2-4 0,9 1 0 15,-10-1-8-15,2-8-4 0,6 4-12 0,-6-9-8 0,7 3-16 16,-8-3-12-16,8-5-8 0,1-1-8 0,-8-4-4 0,6 5 0 16,2-5-12-16,-10 0-12 0,10-1-12 0,0 1-8 0,-1 0-8 0,1 0-52 15,8 0-32-15,-8-1 44 0,8 6 32 0,0-5 28 0</inkml:trace>
        </inkml:traceGroup>
      </inkml:traceGroup>
    </inkml:traceGroup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05.80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1EDCE6-5F2A-49C1-9CD2-A7F9EBAFA3AA}" emma:medium="tactile" emma:mode="ink">
          <msink:context xmlns:msink="http://schemas.microsoft.com/ink/2010/main" type="inkDrawing" rotatedBoundingBox="9225,11288 10918,11225 10923,11357 9229,11419" semanticType="underline" shapeName="Other">
            <msink:sourceLink direction="with" ref="{34B53543-BB10-4B43-A573-9DF001380775}"/>
          </msink:context>
        </emma:interpretation>
      </emma:emma>
    </inkml:annotationXML>
    <inkml:trace contextRef="#ctx0" brushRef="#br0">-4 80 51 0,'0'0'100'0,"0"0"-12"0,0 0-8 0,-8 0-20 16,8 0 0-16,0 0 4 0,0 0-4 0,0 0 4 15,8 0 4-15,-8 0-4 0,0 0 8 0,8 0-8 0,1 5 8 0,0-5 0 16,-1 0 4-16,1 4-4 0,-1 2 0 0,0-6-4 0,10 4-4 16,-2 1 0-16,10-2-4 0,-8-3 0 0,7 7-8 0,1-3 0 15,0 1-12-15,-1 0 4 0,9 0-4 0,0-5-4 0,0 4 0 0,0-4-4 16,1 0 0-16,7 0-4 0,1-4-4 0,-1 4 0 0,1-5-4 16,7 0-8-16,-6 0-12 0,7-6 0 0,1 8 0 0,-2-6 0 15,1-1 0-15,9 0 0 0,-9 1 0 0,0-1 0 0,1 1 0 16,-1-2 0-16,-1 2 0 0,2 0 0 0,-9 3 0 0,-1 2 0 15,1-1 0-15,-1 5 0 0,-8-4 0 0,1 8 0 0,-10-4 0 0,10 5 0 16,-10-1 0-16,-8 6 0 0,8 0-16 0,-7-6-44 16,-2 7-20-16,-6-2-24 0,6 1-20 0,-8 4-24 0,-8-9-36 0,9 5-64 15,-9-6-36-15,-9 4 52 0,9-1 44 0,-8-3 32 0,0 1 32 16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06.9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D9A073-997B-4F17-8132-30E1ED446481}" emma:medium="tactile" emma:mode="ink">
          <msink:context xmlns:msink="http://schemas.microsoft.com/ink/2010/main" type="inkDrawing" rotatedBoundingBox="11780,11574 12263,11525 12275,11644 11792,11692" semanticType="callout" shapeName="Other">
            <msink:sourceLink direction="with" ref="{6CE9AC91-FD3F-45E6-A02A-0EE2B541F680}"/>
          </msink:context>
        </emma:interpretation>
      </emma:emma>
    </inkml:annotationXML>
    <inkml:trace contextRef="#ctx0" brushRef="#br0">3051 590 67 0,'0'14'136'0,"0"-5"-12"16,9 6 0-16,-9-5-12 0,0 0 0 0,9-2 4 0,-1-3 0 16,-8 5-4-16,8-5-8 0,1 0 0 0,-1 0-4 0,10-1-8 0,-2 2-8 15,2-6-12-15,-2 0 0 0,2 0-12 0,-1-6-12 0,9 6-8 16,-2-9-8-16,2 4-8 0,0 0-4 0,-1 1-12 0,1-7-8 15,0 3-20-15,0 2-36 0,-10-3-44 0,9-1-40 0,-7 6-52 16,0-7-92-16,-2 7 0 0,1 0 48 0,-8 4 48 0,-9-6 32 16,8 6 28-16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06.7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2BA35F-A6E0-427D-BB3C-D1D2115579EC}" emma:medium="tactile" emma:mode="ink">
          <msink:context xmlns:msink="http://schemas.microsoft.com/ink/2010/main" type="inkDrawing" rotatedBoundingBox="11775,11186 12212,11223 12206,11291 11769,11254" semanticType="underline" shapeName="Other"/>
        </emma:interpretation>
      </emma:emma>
    </inkml:annotationXML>
    <inkml:trace contextRef="#ctx0" brushRef="#br0">3043 202 71 0,'0'4'140'0,"0"5"-12"0,0-3 0 0,0-2-20 16,8 6 4-16,-8-5-8 0,9 5-4 0,-9-6 4 0,9 1-4 15,-1-1 0-15,0 2-8 0,1-2 0 0,8-4-12 0,0 5-20 0,1-5 4 16,-2 0-12-16,2 0-4 0,-2 5-8 0,9-10-8 0,-7 5-4 16,8 0-8-16,-1-5-4 0,-8 5-8 0,8 0 0 0,1 0-8 15,-8-4-4-15,-2 4-20 0,2 0-16 0,-2 0-24 0,1 0-20 16,1 0-16-16,-10 0-20 0,-8 0-20 0,8 4-16 0,-8-4-48 16,0 5-36-16,0 0 36 0,-8-5 36 0,0 4 32 0,-10 1 28 15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06.3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2B6F7A-8767-45EB-AE6A-93496D2CBAB3}" emma:medium="tactile" emma:mode="ink">
          <msink:context xmlns:msink="http://schemas.microsoft.com/ink/2010/main" type="inkDrawing" rotatedBoundingBox="10081,11698 10730,11976 10491,12533 9842,12255" semanticType="callout" shapeName="Other"/>
        </emma:interpretation>
      </emma:emma>
    </inkml:annotationXML>
    <inkml:trace contextRef="#ctx0" brushRef="#br0">1287 940 11 0,'-8'-9'116'15,"8"-1"-8"-15,0-5-4 0,0 6-20 0,0-6 0 0,8 6 0 16,-8-5-4-16,8 4-8 0,0 0 0 0,1 1-4 0,-1-1 0 16,1 1-16-16,8-1 0 0,-9 5-24 0,10-5 16 0,-2 5-4 0,2 1 0 15,-1 4-8-15,0-5 0 0,0 5-12 0,-1 0 4 0,2 5-8 16,-10-1 0-16,10 1-4 0,-1 5 4 0,-9 0-4 0,9-1-4 16,-8 6-4-16,-1-1 0 0,-8 1 0 0,0 4 0 0,0 5-4 0,0-1 4 15,-8 2 0-15,-1 2 0 0,-8 3 0 0,9-1-4 16,-9 0 0-16,-1 4 0 0,-8-4 4 0,10 5 0 0,-1-11-4 0,-9 6 0 15,10-4 0-15,-10-2 0 0,8-4 0 0,2-4 0 0,-2-1 0 16,1-4 0-16,1-1-4 0,-2-4 4 0,10-5 0 0,-10-5 0 16,10 1-4-16,0-6 4 0,8 0 0 0,-9 1 0 0,9-6 4 15,0 1 0-15,0 0-8 0,0 0 4 0,0-1 0 0,9-5 0 0,-1 7 0 16,0-2 0-16,2 1 0 0,-2 4 4 0,10 1-4 0,-10-1 0 16,8 5 4-16,1 0 0 0,1 5 4 0,-2 0 4 0,2 0 12 15,-2 5 4-15,2 0 4 0,-1-1 4 0,0 6 8 0,0-5-4 16,-1 9-20-16,2-4 20 0,0-1 0 0,-2 1 0 0,1 5-4 15,0-6-4-15,0 5 0 0,1-4-4 0,-2 0-4 0,2-1 0 0,-1 1-8 16,8-1 0-16,-8-4-4 0,1 0 0 0,-2 0-4 16,2-5-8-16,-2 0 0 0,1 0 0 0,1-5 0 0,-2-5-28 0,2 6-16 15,-2-11-36-15,2 1-36 0,-1-1-36 0,-1-4-44 0,-6 0-64 16,6 0-36-16,-8-5 48 0,2 0 48 0,6-1 40 0,-7-3 28 16,0 4 28-16</inkml:trace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18.4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6CB1D2-4A11-4986-A2C7-85A691D1A508}" emma:medium="tactile" emma:mode="ink">
          <msink:context xmlns:msink="http://schemas.microsoft.com/ink/2010/main" type="inkDrawing" rotatedBoundingBox="13293,11247 14839,11165 14844,11253 13297,11334" semanticType="underline" shapeName="Other">
            <msink:sourceLink direction="with" ref="{6CE9AC91-FD3F-45E6-A02A-0EE2B541F680}"/>
          </msink:context>
        </emma:interpretation>
      </emma:emma>
    </inkml:annotationXML>
    <inkml:trace contextRef="#ctx0" brushRef="#br0">4561 263 39 0,'0'0'92'0,"0"0"-4"0,8 0-8 15,-8 6-16-15,8-6 0 0,-8 4 0 0,8-4 4 0,2 5 4 16,-2 0-4-16,0-1-4 0,1 1 0 0,8 1 0 0,-8-2 0 0,7 1 4 16,2 0 4-16,-2 0-8 0,2-1 0 0,-1 1 0 15,0 0 0-15,8-5-4 0,-7 0-4 0,8 5-4 0,8-10-4 0,-9 5 0 16,9 0-4-16,0 0 0 0,0-5-12 0,1 0 0 0,7-4 0 16,1 4-4-16,-1 0 0 0,1-5-8 0,-1 1 0 0,10-1 0 15,-10 6-8-15,9-6 0 0,-8 1 0 0,9-1 0 0,-2 5-4 0,-7-5 0 16,-1 0-4-16,1 6 0 0,-1-1 0 0,2 5 0 0,-2-4 0 15,-7 4 0-15,-1 0 0 0,-1 0 0 0,-7 0 4 0,0 0 4 16,0 4 4-16,-1 1-16 0,0-1 0 0,-8 2 0 0,1-2 0 16,-10 1 0-16,9 0 0 0,-8 0 0 0,-1-1 0 0,1 2 0 15,-1-2 0-15,-8-4 0 0,8 5 0 0,-8-5 0 0,0 4 0 16,0-4 0-16,0 0 0 0,9 0 0 0,-18 0 0 0,9 0 0 16,0 0 0-16,-8-4-64 0,8 4-60 0,-8-5-28 0,-1 1-44 15,1-2-48-15,-1 2-72 0,-8-1 52 0,9 5 56 0,-10 0 36 16,1-5 36-16,0 5 20 0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40.4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BAD9DA2-627D-452A-89F6-AC8ADE02F845}" emma:medium="tactile" emma:mode="ink">
          <msink:context xmlns:msink="http://schemas.microsoft.com/ink/2010/main" type="inkDrawing"/>
        </emma:interpretation>
      </emma:emma>
    </inkml:annotationXML>
    <inkml:trace contextRef="#ctx0" brushRef="#br0">0 30 31 0,'0'-5'84'0,"0"5"-16"16,0-4-8-16,0-2-20 0,0 2-4 0,0 4 0 0,0-5 0 16,0 5-4-16,0-4 4 0,0 4 0 0,0 0-4 0,0-6-8 0,0 6 4 15,0 0-8-15,0 0 4 0,10 0 0 0,-10 0 4 0,0 0 0 16,0 0 4-16,0 0-4 0,0 0 0 0,8 6 0 0,-8-6 4 16,0 0-4-16,8 4 0 0,-8-4-4 0,0 5 0 0,9-5 8 15,-9 4-8-15,0 2 4 0,0-6 0 0,0 4-8 0,0 6-4 16,0-5-16-16,8-1 16 0,-8 6 0 0,0 0 0 0,0-5-4 0,0 4 4 15,0 5-4-15,0-4 0 0,0 0-4 0,0 4 0 0,0 0 0 16,0 1-4-16,0-1 0 0,9 0 0 0,-9 5-4 16,0-4 4-16,0 5 0 0,0-7 0 0,0 2 0 0,0 5 0 0,0-7 0 15,0 7 4-15,0-5-4 0,0-2 0 0,8 3 0 0,-8 3-4 16,0-6 4-16,0-3-4 0,-8 5 0 0,16-1 4 0,-16-5-4 16,8 6 4-16,0-5 0 0,0-1-4 0,0 1 0 0,0 0 4 0,0-1-4 15,0 1 4-15,0-1-8 0,0-4 4 0,0 4 0 0,0-4 0 16,0 5 4-16,0-5-4 0,0-1 0 0,0 1 0 0,0 0 0 15,8 0 4-15,-8 0-4 0,0 1 0 0,0-3 0 0,0-3-4 16,0 0 0-16,0 5 0 0,0-5 0 0,0 0 0 0,0 0 0 16,0 0 0-16,0 0 0 0,0 0-8 0,0 0 0 0,0 0-8 0,0-5 4 15,0 2-4-15,0 3-12 0,0-6-8 0,0 1-24 0,0 0 8 16,0-5-8-16,0 6-8 0,-8-6-12 0,8 0-8 0,0-4-56 16,-9 5-32-16,1-6 36 0,8 1 28 0,-9 4 20 0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40.8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667AEC-454C-468C-83C8-E70A874A76EC}" emma:medium="tactile" emma:mode="ink">
          <msink:context xmlns:msink="http://schemas.microsoft.com/ink/2010/main" type="inkDrawing"/>
        </emma:interpretation>
      </emma:emma>
    </inkml:annotationXML>
    <inkml:trace contextRef="#ctx0" brushRef="#br0">-4 12 15 0,'0'0'88'0,"0"-6"-12"16,0 6-4-16,0-4-24 0,0 4-4 0,0 0-8 0,0 0 4 0,0 0-4 15,9-5 0-15,-9 10 0 0,0-5-4 0,0 0-4 0,9 4 0 16,-9 2 0-16,0-2-4 0,0 1 0 0,8 5 4 0,-8-6-4 16,9 6 0-16,-9-1 0 0,0 1 4 0,8 5-4 0,-8-6 0 15,0 5-4-15,8 1 0 0,-8-1 0 0,0 1-4 0,0-1-4 16,0 1 0-16,0-1 4 0,0 0 0 0,0 5 0 0,0-4 0 0,10-1 0 15,-10 5-4-15,0-4 0 0,0 0-4 0,0-1 0 0,8 5 0 16,-8-6 0-16,0 3-4 0,8-2 0 0,-8 1 0 0,0-2 0 16,0-3-4-16,0 5 0 0,0-5 4 0,0-1-4 0,0 5 0 15,0-9 4-15,0 5-4 0,0-6 0 0,0 6 0 0,0-5 0 16,0-1 0-16,0 2 4 0,0-6-8 0,0 4 4 0,0-4 0 16,0 0 0-16,0 5 0 0,0-5-24 0,0 0 20 0,0 0-4 0,0 0-4 15,0 0-4-15,0 0-8 0,0 0-12 0,0 0-8 0,0-5-8 16,0 5-8-16,0 0 0 0,0 5-8 0,0-10 0 0,0 5-44 15,0-4-32-15,0 4-4 0,0-6 32 0,0 6 16 0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41.1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6AB680-9CD7-4436-B20F-0274556DB266}" emma:medium="tactile" emma:mode="ink">
          <msink:context xmlns:msink="http://schemas.microsoft.com/ink/2010/main" type="inkDrawing"/>
        </emma:interpretation>
      </emma:emma>
    </inkml:annotationXML>
    <inkml:trace contextRef="#ctx0" brushRef="#br0">0 16 63 0,'0'-6'92'0,"0"6"-4"0,0-3-4 0,0 3-24 0,0-6-4 16,0 6-4-16,9 0 0 0,-9 0-4 0,0-4 0 0,8 4 0 0,-8 0 0 15,9 0 0-15,-9 0-4 0,8 0 4 0,0 0 0 0,2 0-4 16,-2 0-4-16,-8 0 0 0,8 0 0 0,0 0-4 0,2 0 0 16,-2 0-4-16,-8 0 0 0,8 0 0 0,1 0-4 0,-9 0 0 0,8 0 0 15,1 0-4-15,-9 0-4 0,9 0 0 0,-9 0-4 0,8 0 0 16,-8 0-4-16,8 4 0 0,-8-4 0 0,8 0-4 0,-8 0-4 15,0 0 0-15,10 6-4 0,-10-6 0 0,0 0 4 0,0 0-4 16,8 0-4-16,-8 0-4 0,0 3-8 0,0-3-12 0,0 0-12 16,0 0-8-16,0 0-4 0,0 0-8 0,0 0-20 0,0 0-20 0,0 0-12 15,0 0-44-15,0 0-56 0,0 0 24 0,0 0 36 0,0 0 32 16,0 0 16-16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57.2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E042D6-4D81-4799-881A-8458B42B8D1E}" emma:medium="tactile" emma:mode="ink">
          <msink:context xmlns:msink="http://schemas.microsoft.com/ink/2010/main" type="inkDrawing" rotatedBoundingBox="17051,11506 20163,11501 20164,11539 17052,11544" semanticType="underline" shapeName="Other">
            <msink:sourceLink direction="with" ref="{E642C4EB-AFFD-4801-AB8F-C7316203742E}"/>
            <msink:sourceLink direction="with" ref="{429CC286-EBDA-4B79-B753-8E90B0DF0AD0}"/>
          </msink:context>
        </emma:interpretation>
      </emma:emma>
    </inkml:annotationXML>
    <inkml:trace contextRef="#ctx0" brushRef="#br0">16 20 23 0,'0'0'84'0,"0"-6"-8"0,0 6-4 16,-8 0-24-16,8 0-4 0,0 6-4 0,0-6 0 0,0 0 0 16,0 0 8-16,0 0-4 0,0 0 0 0,0 0-4 0,0 0 4 15,0 0-4-15,-9 0 4 0,9 0-4 0,0 0 0 0,0 0 4 16,0 0-4-16,0 0 0 0,0 0 0 0,0 0 4 0,0 0-4 15,9 0 8-15,-9 0 0 0,0 0 0 0,8 0-4 0,-8 0 4 0,8 0 0 16,2 0 0-16,-2 0-4 0,0 0 4 0,2 0-4 0,6 0-8 16,-8 0 0-16,9 0 0 0,1 0-4 0,-2 0-8 0,10 0 0 15,-8 0 0-15,7 0-4 0,1 0 0 0,-2 0 4 0,12 0-4 0,-11 0-4 16,9 0 4-16,8 0-4 0,-7 0 0 0,7 0 0 16,1 0 0-16,8 0-4 0,-8 0-4 0,8 0 0 0,-1 0 0 0,2 0 0 15,-1 0-4-15,1 0 0 0,-1 0 0 0,8 0 0 0,-7 0-4 16,7 0 4-16,1 0 0 0,-9 0-4 0,9 0 4 0,-1 0 0 15,1 0-4-15,0 0 4 0,-1 0-4 0,1 0 0 0,-1 4 4 0,2-4-4 16,-1 0 0-16,-1 0 0 0,-8 0 0 0,9 0 0 0,0 0 0 16,-1 0 0-16,1 0 0 0,-1 0 0 0,1 0 0 0,-9 0 0 15,9-4 0-15,-1 4 0 0,-7-6 0 0,7 6 0 0,-7-5 0 16,-1 5 0-16,0 0 0 0,-9-4 0 0,10 4 0 0,-10 0 0 16,-7-5 0-16,7 5 0 0,-8 0 0 0,-9 0 0 0,9 0 0 15,-8 0 0-15,-9 0 0 0,9 5 0 0,-10-5 0 0,2 4 0 16,0-4 0-16,-10 5 0 0,0-5 0 0,1 0 0 0,-1 6 0 0,1-6 0 15,-9 0 0-15,8 4 0 0,-8-4 0 0,0 0 0 0,0 0 0 16,0 0 0-16,0 0 0 0,0 0 0 0,0 0 0 0,0 0 0 16,0 0 0-16,0 0 0 0,0 0 0 0,0 0 0 0,0 0 0 0,0 0 0 15,0-4 0-15,-8 4 0 0,8 0 0 0,0 0 0 16,-9 0 0-16,9 0 0 0,-8 0 0 0,-1 0-44 0,1 0-40 0,0 0-24 16,-2-6-20-16,-6 12-16 0,6-6-20 0,-6 0-24 0,8 4-52 15,-10-4-20-15,1 4 48 0,1-4 40 0,-10 6 36 0,8-2 28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39.0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0 47 0,'12'7'76'0,"-12"-7"-12"0,0 9-4 16,0-2-24-16,13-7-8 0,-13 14 0 0,0-5-4 0,16-2-8 0,-16 9 0 15,0-7-4-15,12 5 4 0,-12 1-12 0,0 0 0 0,0 1-4 16,0-2-4-16,0 10-8 0,13-8-28 0,-13-2-52 0,0 9-32 16,0-7 20-16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8:13.2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6E0AE4D-D578-4AC9-B2AF-2B30ECD035D8}" emma:medium="tactile" emma:mode="ink">
          <msink:context xmlns:msink="http://schemas.microsoft.com/ink/2010/main" type="inkDrawing"/>
        </emma:interpretation>
      </emma:emma>
    </inkml:annotationXML>
    <inkml:trace contextRef="#ctx0" brushRef="#br0">64 10 15 0,'-8'0'68'0,"8"0"-4"0,0 4 0 0,-8-4-36 15,8 0 4-15,0 0-4 0,0 0 4 0,-10 0-4 0,10 0 0 16,0 0 0-16,-8 0 4 0,8 0-4 0,0 0 0 0,-8 0 0 16,8 0 0-16,-8 0 0 0,8 0-4 0,0 0 0 0,-10 0 0 0,10 0 0 15,0 0 8-15,-8 0-4 0,8 0 4 0,0 0-4 0,0 0 4 16,0 0 0-16,0 0-4 0,0 0 0 0,0 0-4 0,0 0 4 15,0 0-4-15,0 0-4 0,0 0 4 0,0 0-4 0,0 0-4 16,0 0 8-16,0 0-8 0,0 0 8 0,0 0 0 0,0-4 0 16,0 4 0-16,0 0 0 0,8 0 4 0,-8-5-8 0,10 5 4 0,-10 0-8 15,8 0 0-15,0 0 0 0,0-5 0 0,2 5 0 16,-2 0-4-16,0 0 0 0,9 0-4 0,-8 0-4 0,8 0-4 0,-9 0 4 16,10 0-4-16,-10 0 4 0,10 0 0 0,-2 0 0 0,-7 5 0 15,8-5 0-15,0 5 4 0,-1-5-8 0,-6 4 4 0,6 1 4 16,2-5-4-16,-10 6 0 0,9-2 0 0,0 6 0 0,-8-5 0 0,7-1 0 15,-6 6 4-15,6-5-8 0,-8 5 8 0,2-6 0 0,6 6 4 16,-7-1-8-16,-1 1 0 0,10 0 4 0,-10-1-4 0,0 1 0 16,0-1-16-16,2 1 20 0,-2 4 0 0,0-4 0 0,2-1 0 15,6 6 0-15,-16 0 0 0,9-6-4 0,-1 0 4 0,1 6-4 16,-1-6 0-16,1 1 0 0,-1 0-4 0,0 4 4 0,-8-5-4 0,10 1 4 16,-2-1 0-16,0 1 0 0,-8 1 0 0,10-3-4 0,-2 2 0 15,-8 5 4-15,8-6 0 0,-8 1-4 0,9-1 4 0,-9 2 0 16,8-2 0-16,-8 0 0 0,0 1-8 0,8-1 8 0,-8 0-4 15,0 2 0-15,0-7 4 0,0 6-4 0,0-5 4 0,0 4-4 16,0-4 0-16,0 4 0 0,0-3 0 0,0-2 0 0,0 1 0 16,0 0-4-16,0 0 4 0,0-5 0 0,0 4 0 0,0 1 0 0,0-5 0 15,-8 0 0-15,8 0 4 0,0 0-8 0,0 5 4 0,0-5 0 16,0 0 0-16,-8 0 0 0,8 0-4 0,0 0-4 0,0 0 4 16,0 0-4-16,-9-5-4 0,9 5-4 0,0 0-4 0,0 5-4 15,0-5-4-15,0 0-8 0,-8 0 0 0,8 0-8 0,0-5-8 16,-8 5 0-16,8 0-12 0,0-5-16 0,-10 5-12 0,10-4-8 0,0-1-12 15,-8 0-36-15,8 0-48 0,-8 1 24 0,8-2 28 16,-10-3 28-16,2-1 24 0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8:13.5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F56F1CA-D7F1-4BDC-96A8-7DDDAF67ACA2}" emma:medium="tactile" emma:mode="ink">
          <msink:context xmlns:msink="http://schemas.microsoft.com/ink/2010/main" type="inkDrawing"/>
        </emma:interpretation>
      </emma:emma>
    </inkml:annotationXML>
    <inkml:trace contextRef="#ctx0" brushRef="#br0">26 27 19 0,'-8'0'128'16,"8"0"-4"-16,0-4 0 0,0 4-20 0,0 0 4 0,0-5 8 0,0 5 0 15,0-5 4-15,0 5 4 0,0 0 0 0,0-5-20 0,0 5 12 16,0-4 4-16,0 4-8 0,0 0 0 0,0-5-8 0,0 5-20 16,0 0-16-16,0 0-48 0,0 0-20 0,0 0 0 0,0 5 0 15,0-5 0-15,0 4 0 0,0-4 0 0,0 5 0 0,0-5 0 16,0 5 0-16,0-5 0 0,0 5 0 0,0-5 0 0,0 4 0 0,0 2 0 15,0-6 0-15,0 4 0 0,0-4 0 0,0 4 0 0,0-4 0 16,0 0 0-16,0 7 0 0,0-7 0 0,0 4 0 0,0-4 0 16,0 0-60-16,0 4-132 0,0-4-72 0,0 5-96 0,0-5 60 15,0 0 56-15,0 0 40 0,-8 5 40 0,8-5 32 0,-10 0 20 16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8:18.7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FD890D-E511-4B23-BECB-570E58960DBB}" emma:medium="tactile" emma:mode="ink">
          <msink:context xmlns:msink="http://schemas.microsoft.com/ink/2010/main" type="inkDrawing" rotatedBoundingBox="21964,4076 24678,8759 22330,10120 19616,5437" semanticType="enclosure" shapeName="Other">
            <msink:sourceLink direction="with" ref="{BD13ED28-3D9A-4CF5-9416-858DB6D57204}"/>
          </msink:context>
        </emma:interpretation>
      </emma:emma>
    </inkml:annotationXML>
    <inkml:trace contextRef="#ctx0" brushRef="#br0">-12 0 67 0,'0'5'80'0,"0"0"-8"0,0-1 0 0,0 1-28 15,0 1 0-15,0-2 0 0,0 1-12 0,0 0 16 0,0 0-4 16,8-1-4-16,-8 1 0 0,0 5 0 0,10-6 0 0,-10 2-4 16,8 3 4-16,0 1 0 0,1-6 0 0,-1 6-4 0,1-1-4 0,0 1 0 15,-1 0-4-15,8-1 0 0,-6 1 4 0,-2 0-4 0,0 4 0 16,10-4 0-16,-1-1 0 0,-9 4-4 0,10-2-4 0,-10 3 4 16,8-4-4-16,-6 4 4 0,6 1 0 0,2-6 0 0,-1 6 0 15,-9-1 0-15,9 1 0 0,0-1-4 0,-9 0-4 0,10 0 0 16,-1 5 0-16,0-4 0 0,-9 5 0 0,9-7-4 0,1 2 4 0,-10 5-4 15,10-1 0-15,-2-1 0 0,-8-3 0 0,10 4 0 0,-10 0 0 16,9 1-4-16,1-1 4 0,-10 0-4 0,8 0 0 0,-6-4 0 16,6 4 0-16,2 0-4 0,-10 1 4 0,9-6 0 0,0 5 0 0,-8 0 0 15,7 1-4-15,2-7 4 0,-10 6-4 0,10 2 0 16,-2-8 4-16,1 7-4 0,-9-1 4 0,10-5 0 0,0 5 4 0,-2-4 0 16,-7 3-4-16,8-3-16 0,0 4 20 0,-9 0 0 0,10-4-4 15,-10 4 4-15,10 0-4 0,-2-4 0 0,-8 4 0 0,10 0-4 16,-10 0 0-16,1-1 0 0,7 3 4 0,-6-2 4 0,-2 0-8 15,0 1 0-15,10 3 0 0,-10-4 0 0,0 0 0 0,1 0 0 16,-1 6-4-16,1-6 4 0,8 4 0 0,-9-3 0 0,0-1-4 0,2 5 4 16,-2-4-4-16,0-1 0 0,2 0 4 0,-2 0-4 0,0 5 4 15,1-5 0-15,-1-5 0 0,1 11 0 0,-1-6-4 0,1 0 8 16,7-4-4-16,-6 3 0 0,-2 1 0 0,0 0 0 0,2 1 0 16,6-1-4-16,-8-4 4 0,1 4 0 0,8 0 0 0,-8 0 0 15,-1-5 0-15,10 5-4 0,-10 0 0 0,8-3 4 0,-6 3-4 0,6 0 0 16,1 0 0-16,-8 0 0 0,8-5 0 0,1 10 0 0,-10-5 4 15,8 0 0-15,2 1-4 0,-10-1 0 0,9 5 0 0,1-5 4 16,-10 0-4-16,8 5 0 0,2-5 0 0,-10 6-4 0,10-6 4 16,-10 4 0-16,9-2 4 0,-9-3 0 0,10 6 0 0,-10-5-4 15,0 1 0-15,10-1 0 0,-10-1 0 0,1 2 0 0,0-1 0 16,7 5 4-16,-7-5 0 0,-1 1-4 0,1-1 4 0,8 0 0 0,-9 0 0 16,2 0-4-16,-2 1 4 0,0-1 0 0,10 0 0 0,-10 0 0 15,0 1-4-15,1-1 0 0,-1-6 4 0,0 7-4 0,10-1 4 16,-10 0-4-16,0 0 4 0,2 0 0 0,-2-4 0 0,0 4-4 0,10 0 4 15,-10 0-4-15,1 1 0 0,-1-6 0 0,0 5 0 16,1 0 0-16,0 1 0 0,7-1 0 0,-6-5 0 0,-2 5 0 0,0 0 0 16,1 0 0-16,0-4 0 0,-1 5 0 0,1-1 0 0,-1-5 0 15,0 1 0-15,0 4 0 0,2-5 0 0,-2 1 0 0,0-2 0 16,2 2 0-16,-2-1 0 0,0 1 0 0,9-1 0 0,-8 1 0 0,-1-1 0 16,1-4 0-16,-1 4 0 0,0 0 0 0,2-4 0 15,-2 4 0-15,0-4 0 0,2 4 0 0,-2-4 0 0,0 4 0 0,0 1 0 16,1-6 0-16,0 1 0 0,-1 4 0 0,1-5 0 0,-1 6 0 15,0-5 0-15,2 0 0 0,-10-1 0 0,8 5 0 0,0-4 0 16,0-1 0-16,2 2 0 0,-2-3 0 0,0 7 0 0,1-5 0 16,0 0 0-16,-1-1 0 0,1 1 0 0,-1-1 0 0,0 1 0 15,-8 0 0-15,8-1 0 0,2 5 0 0,-2-4 0 0,0-1 0 0,2 1 0 16,-2 0 0-16,0-1 0 0,1 2 0 0,-1 2 0 0,1-3 0 16,-9-1 0-16,8 1 0 0,1 4 0 0,-1-4 0 0,0 0 0 15,2-1 0-15,-2 5 0 0,-8-4 0 0,8-1 0 0,2 6 0 0,-2-5 0 16,0-1 0-16,-8 1 0 0,8-1 0 0,1 1 0 15,0 0 0-15,-9-1 0 0,8 1 0 0,1 0 0 0,-1-1 0 0,0-5 0 16,-8 5 0-16,10 2 0 0,-2-6 0 0,0 5 0 0,2-1 0 16,-10-4 0-16,8 4 0 0,0 1 0 0,0-5 0 0,1 5 0 15,-9-1 0-15,8-4 0 0,1 4 0 0,-9-4 0 0,9 5 0 16,-1 0 0-16,0-1 0 0,-8-4 0 0,10 4 0 0,-2-5 0 16,-8 7 0-16,8-2 0 0,-8-4 0 0,8 5 0 0,2-6 0 15,-10 6 0-15,8-4 0 0,-8 2 0 0,8-3 0 0,-8 5 0 16,9-5 0-16,-1 4 0 0,-8-4 0 0,9-1 0 0,-9 6 0 0,9-5 0 15,-9 0 0-15,8 0 0 0,-8 0 0 0,8-1 0 0,-8 1 0 16,8 0 0-16,-8 0 0 0,0-1 0 0,10-4 0 0,-10 5 0 16,0 0 0-16,8 0 0 0,-8-1 0 0,0 3 0 0,8-4 0 15,-8 2 0-15,0-1 0 0,0 2 0 0,0-2 0 0,10 1 0 0,-10 0 0 16,0 0 0-16,0-1 0 0,0-4 0 0,0 5 0 0,0 0 0 16,0 0 0-16,0-5 0 0,0 5 0 0,0-5 0 0,0 0 0 15,0 5 0-15,0-5 0 0,0 0 0 0,0 0 0 0,0 0 0 0,0 0 0 16,0 0 0-16,0 0 0 0,0 0 0 0,0 0 0 15,0 0 0-15,0 0 0 0,0 0 0 0,0 0 0 0,0 0 0 0,0 0 0 16,0 0 0-16,0 0 0 0,0 0 0 0,0 5 0 0,0-5-20 16,0 0-8-16,0 0-8 0,0 4-8 0,-10-4-12 0,10 0-16 15,0 0-12-15,-8 0-12 0,8 0-4 0,-8 0-24 0,8 0-16 0,-10 0-12 16,2 0-52-16,0-4-44 0,0-1 48 0,-1 0 36 16,0-5 32-16,-8 0 24 0</inkml:trace>
    <inkml:trace contextRef="#ctx0" brushRef="#br0" timeOffset="-1702.0859">-46 53 7 0,'0'0'84'0,"0"0"-12"0,0 0-4 0,0 0-28 0,0 5-8 16,0-5 4-16,0 0-4 0,0 0 0 0,0 0 4 0,0 0-4 0,0 0 0 15,0 0 0-15,8 0 0 0,-8 0 0 0,0 0 4 16,0 0 0-16,0 0 0 0,10 0 4 0,-10 0 0 0,0 5 0 0,0-5 4 16,8 4-8-16,-8 2 8 0,0-2-4 0,0 1-8 0,0 5-4 15,0-6-4-15,8 6 0 0,-8-1-4 0,0 6-4 0,0-1 8 16,0 1-4-16,0-1 0 0,0 1 0 0,0-1 0 0,-8 5 0 16,8 0-4-16,0 0 0 0,0 1 0 0,0 3 0 0,0-4-4 0,0 6 4 15,-8-2-4-15,8 2 4 0,0 4-4 0,-10-6-4 0,10 6 4 16,0-5 0-16,-8 5-4 0,8-5 0 0,0 5 0 0,-8 0 0 15,8-6 0-15,-9 6-4 0,9-5 0 0,0 5 0 0,0-5 0 16,0 0 0-16,0 5 4 0,0-6-4 0,0 2 0 0,0-2 0 16,0 2 0-16,0-2 0 0,0 2 0 0,0-2 0 0,0 2 0 15,0-2-4-15,0 2 4 0,0-2-4 0,0 6 0 0,0-5 0 0,0 0 0 16,0 0 4-16,0 5 0 0,0-5-4 0,0 5 4 0,0-6 0 16,0 6 0-16,0-4-4 0,0 3 0 0,0-4 4 0,0 5-4 15,0-5 4-15,0 4-4 0,0-3 0 0,0-1 0 0,0 0 0 16,0 0-4-16,0 4 4 0,0-9 0 0,0 6 4 0,0-2-4 15,0 2-4-15,0-2 4 0,0 2 4 0,0-2-4 0,0 2 0 16,0-6 0-16,0 4 0 0,0 2 0 0,0-6 0 0,0 4 0 0,0 1 4 16,0-4-8-16,0-1 4 0,0 5 4 0,0-5-4 0,0 0 0 15,0 5 0-15,0-5 0 0,0 6 0 0,0-6 0 0,-9 4 0 16,9-3 0-16,0 0 0 0,0 4 0 0,0-5 0 0,-8 4 0 0,8-4 0 16,0 6 0-16,0-6 0 0,-9 4 0 0,9-4 0 15,0 1 0-15,0 4 0 0,0-5 4 0,0 0-4 0,0 0 0 0,0 1 0 16,0-1-4-16,0 0 0 0,0 0 8 0,0 0-4 0,0-4 0 15,0 4 0-15,0 0 0 0,0-5 0 0,0 1 0 0,0-1 0 16,0 1 0-16,0-2 4 0,0 3-4 0,0-2-4 0,0 1 4 0,0-2 4 16,0-3-4-16,0 5 0 0,-8-1 0 0,8 1 0 15,0 0 0-15,0-2 0 0,0-3 0 0,-8 4 0 0,8 1 4 0,0 3-4 16,-8-3 0-16,8-1 0 0,0 1 0 0,0 4 0 0,-10-4 0 16,10-1-4-16,0 5 4 0,0-5 0 0,0 1 0 0,0 4 0 15,0-5 0-15,0 1 0 0,0 4 0 0,0-5 0 0,-8 1 0 16,8 0 0-16,0-1 0 0,0 0 0 0,0 1 4 0,0-2-4 15,0 1 0-15,0 1 0 0,0-5-4 0,0 5 0 0,0 0 4 0,0-2 4 16,0 1-4-16,0 1 0 0,0-1 0 0,0 1 0 0,0-1 0 16,-8 0 0-16,8 1 0 0,0-1 0 0,0 1 0 0,0-1-4 15,0 0 4-15,0 0 0 0,0 1 4 0,-10-1 0 0,10 1-4 0,0-1-4 16,0 1 4-16,0-1-4 0,0 1 4 0,0-1-4 16,0 1 8-16,0-2-8 0,0-3 4 0,0 5 4 0,0-2-4 0,0 3 0 15,0-2 0-15,0 1 0 0,0-1 0 0,0-5 0 0,0 6 0 16,-8-1 0-16,8 0 0 0,0 2 0 0,0-3 0 0,0 2 0 15,0-1 0-15,0 0 0 0,0 0 0 0,0 1 0 0,0-1 0 16,0 1 0-16,0-1 0 0,0 1 0 0,0 4 4 0,0-5-4 0,0 1 0 16,0-1 0-16,0 1 0 0,-8 4 0 0,8-5-4 15,0 1 4-15,0-1 0 0,-9 0 0 0,9 0 0 0,0 1 0 0,0-1-4 16,-8 1 4-16,8-2 0 0,0 3 0 0,0-2 0 0,0 0 0 16,0 1 4-16,-9-1 0 0,9-4-4 0,0 4-4 0,0 0 4 15,0-4 0-15,0 4 0 0,0 1 0 0,0-6 0 0,0 1 0 0,0 4 0 16,0-4 0-16,0 1 0 0,0-3 0 0,0 2 0 0,-8-1 0 15,16-4 4-15,-16 4-4 0,8-4-4 0,0 5 4 0,0-5 0 16,0 0 0-16,0 4 0 0,0-9 0 0,0 10 0 0,0-10 0 16,0 4 0-16,0 1-4 0,0-5 4 0,0 5-4 0,0-5 4 15,0 0-4-15,0 5 8 0,0-5-4 0,0 0 0 0,0 0 4 16,0 0 0-16,0 0-4 0,0 0 4 0,0 0-4 0,0 0 0 16,0 0 0-16,0 0 0 0,0 0 0 0,0 0 0 0,0 0 0 0,0 0 4 15,0 0-4-15,0 0 0 0,0 0 0 0,0 0 0 0,0 0 0 16,0 0 0-16,0 0 0 0,0 0 0 0,0 0 0 0,0 0 0 15,0 0 0-15,0 0 0 0,0 0 0 0,0-5 4 0,0 5-4 0,0 0 4 16,0-5 0-16,0 5 0 0,0 0 0 0,0 0 0 16,0 0 0-16,8-5 0 0,-8 5 0 0,0 0 0 0,0 0 0 0,9 0-4 15,-9 0 8-15,0 0-4 0,8 0 0 0,-8-4 0 0,0 4 0 16,9 0 0-16,-1-5 0 0,-8 5 0 0,8-5-4 0,-8 5 4 16,10-4 0-16,-2-1 0 0,0 0 0 0,2 5 0 0,-10-5-4 0,16 0 0 15,-8 0 4-15,1 5-4 0,-1-5 4 0,1 5 0 0,0-4 0 16,-1 4-4-16,10-5 0 0,-10 5 0 0,0 0 0 15,10 0 0-15,-10 0 4 0,9 0-4 0,-9 0 0 0,10 0 0 0,-10 0 0 16,8 0 0-16,2 0 4 0,-10 0-4 0,10 0 0 0,-10 0 0 16,9 0 0-16,1 0 0 0,-10 0 0 0,8 0 0 0,2 0 0 15,-10 5 0-15,10-5 0 0,-1 0 4 0,-9 0-4 0,9 4 4 0,0-4-4 16,1 0 0-16,-2 5 0 0,2-5 0 0,-2 0 4 16,1 0-4-16,1 5 0 0,8-5 0 0,-10 0 0 0,2 0 0 0,7 0 0 15,1 0 0-15,-10 0 4 0,10 0-4 0,0 0 0 0,-1 0 4 16,1 0-4-16,0 0 0 0,-1 0 0 0,0 0 0 0,0 0 0 15,1 0 0-15,0 0 4 0,0 0 0 0,-1 0-8 0,1 0 4 16,0 0 0-16,-1 0 0 0,1 0 0 0,0 0 4 0,-10 0-8 16,10 5 4-16,-1-5 0 0,1 0 0 0,-10 5 0 0,10-5 0 0,-8 5 0 15,7-5 0-15,1 5 4 0,-10-1 0 0,10-4-4 0,-8 5 4 16,7 0-4-16,-8-1 0 0,8-4-4 0,1 5 4 0,-8-5 0 16,7 0 4-16,-8 5 0 0,8-5 0 0,1 0-4 0,-8 0 4 0,7 0-4 15,1 0-4-15,-2 0 4 0,-6 0 0 0,8 0 0 16,-1 0 4-16,1 0-4 0,-10 0 0 0,10 0 4 0,-8 5-4 15,7-5 0-15,1 5 4 0,-10-5-4 0,2 5-16 0,8-2 20 0,-10 3 4 16,9-1-4-16,-7 0 0 0,-2-1 4 0,2 2 0 0,8-2-4 16,-9 6 0-16,-1-5 0 0,2-1-4 0,-2 6 4 0,2-5 0 15,-1-1 0-15,0 2 0 0,0-1 0 0,-1-1 0 0,2 1 0 0,0 0-4 16,-2-1 4-16,10 1 0 0,-9-5 0 0,-1 0-4 16,2 5 0-16,8-5 0 0,-10 5 0 0,2-5 4 0,7 0-4 0,-7 4 0 15,6-4 0-15,-6 0 0 0,8 0 0 0,-9 0 0 0,7 5 0 16,-6-5 4-16,0 0-4 0,7 4 0 0,-8-4 0 0,0 6 0 15,-1-6 0-15,10 0 0 0,-8 5 4 0,-2 0-4 0,2-5 0 0,-10 4 0 16,9-4 0-16,1 5 0 0,-2-5 0 0,-6 5 0 0,6-5 0 16,-8 0 0-16,9 5 0 0,-8-5-4 0,8 0 4 0,-9 0 0 15,10 0 4-15,-10 0 0 0,0 4-4 0,2-4 0 0,-2 0 0 16,9-4 0-16,-9 4 0 0,1 0 0 0,0 4 4 0,-1-4-4 16,-8 0 0-16,8 0 0 0,0 0-4 0,2 0 4 0,-10 0 0 15,8 0 0-15,0 0 0 0,-8 0 0 0,10 0 4 0,-10 0-4 0,8 0-4 16,-8 0 4-16,0 0 0 0,8 0 0 0,-8 0 0 15,0 0 4-15,0 0-4 0,0 0 0 0,9 0 0 0,-9 0 4 0,0 0-4 16,0 0 0-16,0 0 0 0,0 0 0 0,0 0-4 0,0 0 4 16,0 0 0-16,0 0 0 0,0 0 4 0,0 0-4 0,0 0 0 15,0 0 0-15,8 0 0 0,-8 0 0 0,0 0 0 0,0 0 0 0,0 0 0 16,0 0-4-16,0 0 4 0,0 0-4 0,0 0 4 16,0 0 0-16,0 0 0 0,0 0-4 0,0 0-12 0,0 0-4 0,0 0-12 15,0 0-12-15,0 0-16 0,-8 0-20 0,8 0-16 0,-9 0-28 16,9 0-28-16,-8 0-48 0,0 0-64 0,-2-4 40 0,-6 4 44 15,6-5 28-15,-6 0 36 0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8:19.5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D13ED28-3D9A-4CF5-9416-858DB6D57204}" emma:medium="tactile" emma:mode="ink">
          <msink:context xmlns:msink="http://schemas.microsoft.com/ink/2010/main" type="writingRegion" rotatedBoundingBox="21596,7752 22108,7752 22108,8461 21596,8461">
            <msink:destinationLink direction="with" ref="{22FD890D-E511-4B23-BECB-570E58960DBB}"/>
          </msink:context>
        </emma:interpretation>
      </emma:emma>
    </inkml:annotationXML>
    <inkml:traceGroup>
      <inkml:annotationXML>
        <emma:emma xmlns:emma="http://www.w3.org/2003/04/emma" version="1.0">
          <emma:interpretation id="{BFC4D8D4-F3EA-42DE-BE7A-EDAD962B463D}" emma:medium="tactile" emma:mode="ink">
            <msink:context xmlns:msink="http://schemas.microsoft.com/ink/2010/main" type="paragraph" rotatedBoundingBox="21596,7752 22108,7752 22108,8461 21596,84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C54B34-70F2-4D83-90BA-DFC3548245CC}" emma:medium="tactile" emma:mode="ink">
              <msink:context xmlns:msink="http://schemas.microsoft.com/ink/2010/main" type="line" rotatedBoundingBox="21596,7752 22108,7752 22108,8461 21596,8461"/>
            </emma:interpretation>
          </emma:emma>
        </inkml:annotationXML>
        <inkml:traceGroup>
          <inkml:annotationXML>
            <emma:emma xmlns:emma="http://www.w3.org/2003/04/emma" version="1.0">
              <emma:interpretation id="{FA7F9EA7-F2DA-42A5-BECF-4F723F61417F}" emma:medium="tactile" emma:mode="ink">
                <msink:context xmlns:msink="http://schemas.microsoft.com/ink/2010/main" type="inkWord" rotatedBoundingBox="21596,7752 22108,7752 22108,8461 21596,84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-1197-1335 47 0,'0'0'88'0,"0"0"-8"0,0 0-4 0,9 0-24 0,-9 0 0 16,0-5-4-16,0 5 4 0,9 0-4 0,-9-5 0 0,8 5 4 0,-8 0 0 16,8 0-4-16,-8 0 4 0,10 0 0 0,-10-4 4 0,8 4-8 15,-8 0 0-15,8 0 0 0,0 0 0 0,-8 0 4 0,10 0-4 16,-2 0 4-16,0 0 0 0,1 0 4 0,-1 0 0 0,1 0-4 15,8 0-4-15,-9 0-4 0,10 4-4 0,-2 1-4 0,-6-5 0 16,6 5-4-16,1 0-8 0,1 5 0 0,-2-5-8 0,-8 3 0 0,10 2 0 16,-1 0 0-16,0-1-4 0,0 6-4 0,0-1 4 0,0 1 0 15,-9-5 0-15,10 4-4 0,-1 5 0 0,-8-5 0 0,-1 5-4 16,9-3 4-16,-9 2 0 0,1-4 0 0,0 5-4 0,-1 0 0 16,0 1 4-16,2-1 0 0,-10 0 0 0,8 1-4 0,-8-2 4 15,8 1 0-15,-8 1 0 0,0-1-8 0,0-1 4 0,0-2 0 16,0 3 0-16,0 0-4 0,0 1 4 0,0-6-4 0,0 5 0 0,0-4 0 15,0-1 8-15,0-1-8 0,0 2 0 0,0 0 4 0,0-1-4 16,0-3 0-16,0-3 0 0,0 2 4 0,0 0-8 0,0-6 4 16,-8 1-4-16,8 4 0 0,0-4 0 0,0-5-4 0,-8 5-4 15,8-5-4-15,-10 0-4 0,10 0-8 0,-8 0-4 0,8 0-12 16,-8 0-12-16,8-5-16 0,-9 5-12 0,0-5-12 0,1 1-16 0,-1 4-24 16,1-5-12-16,8-4-28 0,-17 4-60 0,8 0 24 15,1 0 32-15,0-4 36 0,-2 5 32 0</inkml:trace>
          <inkml:trace contextRef="#ctx0" brushRef="#br0" timeOffset="274.2752">-957-990 35 0,'-10'0'136'0,"10"0"-8"0,-8 0 0 0,8 0-24 0,0 0 0 16,0 0-8-16,0 0 4 0,-8 0 0 0,8 0 0 0,0 0 0 0,0 0-4 15,0 5 4-15,0-5-4 0,0 0-8 0,0 5-12 0,8-5 0 16,-8 4-4-16,0 1-4 0,0-5-8 0,8 0 0 0,-8 5-8 16,0-5 0-16,0 5-32 0,10-5-20 0,-10 0 0 0,0 0 0 15,0 0 0-15,0 0 0 0,0 0 0 0,0 0 0 0,8 0 0 16,-8 0 0-16,0 0 0 0,0 0 0 0,0 0 0 0,-8 0 0 0,8 0 0 16,0 0 0-16,0 0 0 0,0 0 0 0,0 0 0 0,0 0 0 15,0 0 0-15,0 0-132 0,-10 0-116 0,10 0-116 0,-8 0 40 16,0 0 52-16,-1 0 52 0,1 0 40 0,-10 0 36 0,10 0 28 15</inkml:trace>
        </inkml:traceGroup>
      </inkml:traceGroup>
    </inkml:traceGroup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3:25.2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345AF7B-6500-4DEF-A8EE-192718E62B4D}" emma:medium="tactile" emma:mode="ink">
          <msink:context xmlns:msink="http://schemas.microsoft.com/ink/2010/main" type="writingRegion" rotatedBoundingBox="23965,1230 26747,206 27230,1515 24447,2540"/>
        </emma:interpretation>
      </emma:emma>
    </inkml:annotationXML>
    <inkml:traceGroup>
      <inkml:annotationXML>
        <emma:emma xmlns:emma="http://www.w3.org/2003/04/emma" version="1.0">
          <emma:interpretation id="{45D4DE0D-781F-4F07-BCAD-07E5C1A8E700}" emma:medium="tactile" emma:mode="ink">
            <msink:context xmlns:msink="http://schemas.microsoft.com/ink/2010/main" type="paragraph" rotatedBoundingBox="23976,1925 24232,1003 24730,1141 24473,2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E36193-0E82-4D63-9F54-4506D3A82B47}" emma:medium="tactile" emma:mode="ink">
              <msink:context xmlns:msink="http://schemas.microsoft.com/ink/2010/main" type="line" rotatedBoundingBox="23976,1925 24232,1003 24730,1141 24473,2064"/>
            </emma:interpretation>
          </emma:emma>
        </inkml:annotationXML>
        <inkml:traceGroup>
          <inkml:annotationXML>
            <emma:emma xmlns:emma="http://www.w3.org/2003/04/emma" version="1.0">
              <emma:interpretation id="{4628534D-D9A8-4C37-A497-E150D6D7D8AA}" emma:medium="tactile" emma:mode="ink">
                <msink:context xmlns:msink="http://schemas.microsoft.com/ink/2010/main" type="inkWord" rotatedBoundingBox="23976,1925 24232,1003 24730,1141 24473,2064"/>
              </emma:interpretation>
            </emma:emma>
          </inkml:annotationXML>
          <inkml:trace contextRef="#ctx0" brushRef="#br0">-1383-428 67 0,'0'-15'88'0,"12"7"-8"0,-12 8-4 0,0-6-24 15,0-3-12-15,0 2 16 0,-12 7-4 0,12-8 0 0,0 8-4 0,0-8-4 16,0 8 0-16,0 0-4 0,12 0 0 0,-12 0 0 0,0 0-4 16,0 0 4-16,0 8-4 0,13 0-4 0,-13-1 4 0,0 2-8 15,0 5 0-15,0 1 0 0,16 1 0 0,-16 0-4 0,0 5 0 16,0-5-4-16,0 15-4 0,0-8 0 0,0 0 0 0,0 7-4 15,0 2 0-15,0-11-4 0,0 11 0 0,0-2-4 0,0-7 0 0,0 8 0 16,0-7 0-16,0 5-4 0,0-6 0 0,0-1 4 0,0 2-4 16,0-1 0-16,0-8-4 0,0 1 0 0,0 7-4 0,0-16-8 15,0 10-4-15,0-4 0 0,0-4-12 0,0-2-16 0,0 0-12 16,0 1-8-16,0-8-8 0,-16 8-8 0,16-8-8 0,0-8-20 16,-13 8-32-16,13-8-28 0,0 1 28 0,-12-9 24 0</inkml:trace>
          <inkml:trace contextRef="#ctx0" brushRef="#br0" timeOffset="298.2041">-1465-451 31 0,'0'-15'92'16,"0"8"-4"-16,0-9-8 0,0 1-24 0,0 0 0 0,0 7 0 16,12-7-4-16,-12-1 0 0,13 3-4 0,-13-4 0 0,16 1 4 15,-4 2-4-15,-12-2-8 0,13 1 0 0,3 6 0 0,9-5-8 0,-9-2 0 16,9 8-4-16,-12-7 0 0,15 8-4 0,-15 0-4 15,15 7 0-15,-15-8 4 0,15 0-4 0,-15 8-4 0,15 0 0 0,-15 0 0 16,15 8-4-16,-15 0 4 0,15-1-8 0,-15 9 4 0,0-10 4 16,0 10-8-16,15-1 0 0,-15 1-4 0,2-1 4 0,-15 1-4 15,13-2 0-15,0 2 0 0,-13 7 4 0,0-7-4 0,15-1 0 16,-15 0 4-16,0 0-4 0,-15 0-4 0,15 1-12 0,-13-9 16 16,13 8 0-16,-13-7-4 0,-2 7 4 0,2-6 0 0,0-2-8 15,-2 0-4-15,2 2-8 0,0-2-4 0,0-1-12 0,-2-6-16 0,2 0-16 16,0 8-12-16,-2-8-8 0,2 0-8 0,13 0-16 0,-13 0-40 15,-2 0-36-15,15 0 24 0,0 0 36 0,-13 0 20 0</inkml:trace>
        </inkml:traceGroup>
      </inkml:traceGroup>
    </inkml:traceGroup>
    <inkml:traceGroup>
      <inkml:annotationXML>
        <emma:emma xmlns:emma="http://www.w3.org/2003/04/emma" version="1.0">
          <emma:interpretation id="{E2D6A8AD-59F8-4C68-A6DA-15CF5DD3C97A}" emma:medium="tactile" emma:mode="ink">
            <msink:context xmlns:msink="http://schemas.microsoft.com/ink/2010/main" type="paragraph" rotatedBoundingBox="24592,1940 27053,1034 27230,1515 24770,24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D842E62-C383-429C-80E0-F3897D7F3D5F}" emma:medium="tactile" emma:mode="ink">
              <msink:context xmlns:msink="http://schemas.microsoft.com/ink/2010/main" type="line" rotatedBoundingBox="24592,1940 27053,1034 27230,1515 24770,2421"/>
            </emma:interpretation>
          </emma:emma>
        </inkml:annotationXML>
        <inkml:traceGroup>
          <inkml:annotationXML>
            <emma:emma xmlns:emma="http://www.w3.org/2003/04/emma" version="1.0">
              <emma:interpretation id="{9123ED19-8F58-4647-AFAE-9AD62D867861}" emma:medium="tactile" emma:mode="ink">
                <msink:context xmlns:msink="http://schemas.microsoft.com/ink/2010/main" type="inkWord" rotatedBoundingBox="24603,1969 25006,1821 25149,2208 24746,2357"/>
              </emma:interpretation>
            </emma:emma>
          </inkml:annotationXML>
          <inkml:trace contextRef="#ctx0" brushRef="#br0" timeOffset="638.294">-624 107 63 0,'-13'-7'96'0,"0"0"-8"16,13 7-4-16,-13-8-24 0,-2 0 0 0,2 8-4 0,0-8 4 16,13 8-8-16,-15 0-4 0,-11 0-8 0,11 0 4 0,2 0-4 15,0 8-4-15,0-8 0 0,-2 8 0 0,2 0 4 0,0-1 0 0,-2 9 0 16,2-3-4-16,0-2 0 0,-2 11 0 0,2-15 0 15,0 16 0-15,13-8 0 0,-13 0-4 0,13 8 4 0,0-8-4 0,-15 8 4 16,15-7-8-16,0 0 0 0,0-3-4 0,15 4 0 0,-15-3-4 16,0 2-8-16,13 0 4 0,-13-1-4 0,13 0 0 0,0-7-4 15,2 7-4-15,-2-6 0 0,0-3 0 0,2 2-4 0,-2 0-8 0,15-8-12 16,-15 7-12-16,13-7-16 0,2 0-16 0,-15-7-16 0,15 7-12 16,0-8-16-16,-2-6-8 0,2 5-28 0,-2-6-56 0,2 1-8 15,0-10 40-15,-15 8 12 0,15-7 52 0</inkml:trace>
        </inkml:traceGroup>
        <inkml:traceGroup>
          <inkml:annotationXML>
            <emma:emma xmlns:emma="http://www.w3.org/2003/04/emma" version="1.0">
              <emma:interpretation id="{2D709B01-C24D-4CDD-B3C5-AAC5AFAB5B7A}" emma:medium="tactile" emma:mode="ink">
                <msink:context xmlns:msink="http://schemas.microsoft.com/ink/2010/main" type="inkWord" rotatedBoundingBox="25524,1607 25937,1455 26069,1812 25655,1965"/>
              </emma:interpretation>
            </emma:emma>
          </inkml:annotationXML>
          <inkml:trace contextRef="#ctx0" brushRef="#br0" timeOffset="1038.2235">1 23 87 0,'0'0'120'0,"0"8"-12"0,0 0-8 0,0-8-20 0,0 7-4 16,0-7 0-16,0 0-4 0,0 9-8 0,15-9-12 0,-15 0-8 0,13 0-4 16,-13 0-4-16,13 0-8 0,2 0-4 0,11 0-8 0,-13 0-4 15,15 0 0-15,0 0-12 0,-15-9-8 0,28 9-24 0,-15 0-24 0,2-7-20 16,0 7-16-16,13-8-60 0,-15 0-36 0,2 0 24 15,13 2 28-15,-15-3 28 0</inkml:trace>
          <inkml:trace contextRef="#ctx0" brushRef="#br0" timeOffset="851.7223">-94-206 47 0,'0'0'112'0,"0"0"-8"0,16 0-4 0,-16 0-24 0,12 0 0 0,1 0-4 0,-13 0 0 15,13 0 0-15,2 0-4 0,-2 7-8 0,15-7-8 0,-15 0-12 16,0 9-8-16,15-9-4 0,-15 0-4 0,15 6-8 0,-2-6 4 16,2 8-12-16,0-8-4 0,-2 9-20 0,2-2-16 0,-15-7-28 15,15 7-44-15,-15-7-4 0,15 9-76 0,-15-9-4 0,0 7 32 0,-13-7 28 16,13 8 28-16</inkml:trace>
        </inkml:traceGroup>
        <inkml:traceGroup>
          <inkml:annotationXML>
            <emma:emma xmlns:emma="http://www.w3.org/2003/04/emma" version="1.0">
              <emma:interpretation id="{16484B58-9FC8-453F-A52C-209B91296E23}" emma:medium="tactile" emma:mode="ink">
                <msink:context xmlns:msink="http://schemas.microsoft.com/ink/2010/main" type="inkWord" rotatedBoundingBox="26680,1171 27053,1034 27230,1515 26858,1652"/>
              </emma:interpretation>
            </emma:emma>
          </inkml:annotationXML>
          <inkml:trace contextRef="#ctx0" brushRef="#br0" timeOffset="1373.6658">1145-571 83 0,'0'-10'96'0,"0"-4"-8"0,-16 5 0 0,32 2-24 16,-16 0-4-16,0-9 0 0,12 8 0 0,-12 1 0 0,0-2-4 15,13 2-4-15,3 0 4 0,-16-1-4 0,12 0-8 0,1 0 0 16,0 8 0-16,2-6 0 0,-2 6 0 0,0 0-16 0,2 0 24 16,-2 0 0-16,15 0-4 0,-15 6 0 0,0-6 0 0,15 8-4 15,-15 0-4-15,0 0 0 0,15-1 0 0,-15 9-4 0,2-1-8 16,-2-7 0-16,0 7-4 0,0-8 0 0,-13 9-4 0,15 7 0 0,-15-7-4 15,13-1 0-15,-13 0-4 0,0 0 0 0,0 0-4 0,0 1 0 16,-13 0-4-16,13-2 0 0,-15 1-4 0,15 1 4 0,-13 0 0 16,0-3-8-16,0 4-4 0,-2-3-8 0,2 2-8 0,0 0-12 15,-2-1-16-15,-11 0-12 0,11 0-8 0,2-7-8 0,0 7-16 16,0-7-16-16,-2 7-8 0,2-6-8 0,13 5-20 0,-13-7-44 0,-2 2-16 16,2 5 40-16,13-5 32 0,-13-2 28 0</inkml:trace>
        </inkml:traceGroup>
      </inkml:traceGroup>
    </inkml:traceGroup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25.4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F3EC64F-DE7C-49FA-9E1F-B046F61E6024}" emma:medium="tactile" emma:mode="ink">
          <msink:context xmlns:msink="http://schemas.microsoft.com/ink/2010/main" type="inkDrawing" rotatedBoundingBox="9808,11745 10706,12332 10674,12380 9776,11793" semanticType="callout" shapeName="Other">
            <msink:sourceLink direction="with" ref="{34B53543-BB10-4B43-A573-9DF001380775}"/>
          </msink:context>
        </emma:interpretation>
      </emma:emma>
    </inkml:annotationXML>
    <inkml:trace contextRef="#ctx0" brushRef="#br0">1047 806 23 0,'0'0'72'0,"10"0"-12"0,-2 0-8 15,-8 0-20-15,8 0-16 0,1 5 4 0,-1-1-4 0,1 1-4 16,8 0 4-16,-9 0-4 0,10-1-4 0,-2 6 0 0,2-5-4 16,-1 5 0-16,0 4 0 0,0-5 0 0,9 6-4 0,-10-1 4 0,10 0 0 15,-1 1 0-15,1-1 0 0,0 1 0 0,8 4-4 0,-9-5 0 16,1 1 0-16,8 4 0 0,-8-5 0 0,-1 5 0 15,9 0 0-15,-8 0 8 0,0-4-4 0,-1 5 0 0,1-1-4 0,0 0-8 16,-1 0 4-16,0 0 4 0,0 1-4 0,-7-1 8 0,0-5-4 16,6 5 0-16,-6 0 0 0,-1-4 0 0,-9-1-8 0,10 1-8 15,-2-6-20-15,-8 6-32 0,2-6-36 0,-2 1 0 0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35.0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D7EA526-16CC-4C71-8FFA-F28F77A02048}" emma:medium="tactile" emma:mode="ink">
          <msink:context xmlns:msink="http://schemas.microsoft.com/ink/2010/main" type="inkDrawing" rotatedBoundingBox="10895,12486 11155,12441 11202,12714 10942,12758" semanticType="callout" shapeName="Other">
            <msink:sourceLink direction="with" ref="{34B53543-BB10-4B43-A573-9DF001380775}"/>
          </msink:context>
        </emma:interpretation>
      </emma:emma>
    </inkml:annotationXML>
    <inkml:trace contextRef="#ctx0" brushRef="#br0">7160 681 27 0,'0'0'124'0,"0"5"-8"0,0-5-4 0,10 0-20 16,-10 0 8-16,8 4 8 0,-8-4-8 0,8 0-4 0,-8 0-4 16,9 0-4-16,-1 0 4 0,1 0-8 0,0 0-4 0,-1 0-8 15,0 0-4-15,0 0 0 0,10 0-8 0,-10 0-8 0,10 0-4 0,-10 0-4 16,1 0-8-16,7 0-4 0,-7 0-4 0,8 0-4 16,-9 0-4-16,10 0 4 0,-10 0-8 0,10 0-4 0,-10 0-4 0,9 0 4 15,-9 0-4-15,1 6-4 0,8-6 0 0,-9 0 0 0,2 4-8 16,-2-4-8-16,-8 0-8 0,8 5-20 0,1-5-16 0,-9 4-28 15,0-4-28-15,9 6-28 0,-9-6-40 0,0 4-56 0,0-4-48 16,-9 5 56-16,9-5 36 0,-9 5 44 0,9-5 28 0</inkml:trace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8:48.1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7FA78B-06CB-4F11-A41F-5146B556C0D2}" emma:medium="tactile" emma:mode="ink">
          <msink:context xmlns:msink="http://schemas.microsoft.com/ink/2010/main" type="writingRegion" rotatedBoundingBox="27384,3807 28293,4635 28047,4904 27138,4077"/>
        </emma:interpretation>
      </emma:emma>
    </inkml:annotationXML>
    <inkml:traceGroup>
      <inkml:annotationXML>
        <emma:emma xmlns:emma="http://www.w3.org/2003/04/emma" version="1.0">
          <emma:interpretation id="{D88C125E-F4A4-401F-A7CF-D7CFD6551867}" emma:medium="tactile" emma:mode="ink">
            <msink:context xmlns:msink="http://schemas.microsoft.com/ink/2010/main" type="paragraph" rotatedBoundingBox="27384,3807 28293,4635 28047,4904 27138,40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8AD6AA-20FB-416F-9946-47CE689EC85B}" emma:medium="tactile" emma:mode="ink">
              <msink:context xmlns:msink="http://schemas.microsoft.com/ink/2010/main" type="line" rotatedBoundingBox="27384,3807 28293,4635 28047,4904 27138,4077"/>
            </emma:interpretation>
          </emma:emma>
        </inkml:annotationXML>
        <inkml:traceGroup>
          <inkml:annotationXML>
            <emma:emma xmlns:emma="http://www.w3.org/2003/04/emma" version="1.0">
              <emma:interpretation id="{28D8B465-A19D-4BD4-8FEE-99A1BE3FB3C2}" emma:medium="tactile" emma:mode="ink">
                <msink:context xmlns:msink="http://schemas.microsoft.com/ink/2010/main" type="inkWord" rotatedBoundingBox="27384,3807 27757,4147 27512,4417 27138,4077"/>
              </emma:interpretation>
              <emma:one-of disjunction-type="recognition" id="oneOf0">
                <emma:interpretation id="interp0" emma:lang="" emma:confidence="0">
                  <emma:literal>tę</emma:literal>
                </emma:interpretation>
                <emma:interpretation id="interp1" emma:lang="" emma:confidence="0">
                  <emma:literal>i,</emma:literal>
                </emma:interpretation>
                <emma:interpretation id="interp2" emma:lang="" emma:confidence="0">
                  <emma:literal>ty</emma:literal>
                </emma:interpretation>
                <emma:interpretation id="interp3" emma:lang="" emma:confidence="0">
                  <emma:literal>t,</emma:literal>
                </emma:interpretation>
                <emma:interpretation id="interp4" emma:lang="" emma:confidence="0">
                  <emma:literal>x,</emma:literal>
                </emma:interpretation>
              </emma:one-of>
            </emma:emma>
          </inkml:annotationXML>
          <inkml:trace contextRef="#ctx0" brushRef="#br0">527-396 15 0,'0'-9'100'0,"0"-1"-8"0,-8-1-4 0,8 3-32 15,0-7 0-15,8 6-4 0,-8 0 0 0,8-1-4 0,-8 0 0 0,10 1-4 16,-2 3-4-16,0-3 0 0,2 5 4 0,-2-2-4 0,0 2 0 16,9-1-4-16,-9 0-12 0,10 5 0 0,-10-5-4 0,10 5-4 15,-10 5-4-15,0-5-4 0,10 5 4 0,-10 0-4 0,0 5 0 16,1-6-4-16,-1 5 4 0,-8 6-4 0,0-5-4 0,9 4 0 16,-18 0-4-16,9 6 0 0,0-1 0 0,-8-5 4 0,-1 11 0 15,1-7 4-15,0 2-4 0,-2-1 0 0,-6 0-4 0,8 0 4 0,-10-4 4 16,10 4-4-16,-1-5 0 0,-8 1 0 0,8-6 0 0,1 1 0 15,0-1 0-15,0-4 0 0,8 1 0 0,-10-3 0 0,2-3-4 16,8 6 4-16,0-6 0 0,0 0 4 0,0 0-4 0,0 0 0 16,0 0-20-16,0 0 24 0,8 0 0 0,-8-6 0 0,10 6 0 15,-10 0 4-15,8 0 0 0,0 6 8 0,-8-6 8 0,8 4 0 0,1-4 4 16,-1 5 4-16,1-1 0 0,0 2 0 0,-1-6 0 0,0 9-4 16,10-4 0-16,-10-1-8 0,0 1 0 0,2 1-4 0,6-2-8 15,-7 1 4-15,-1 0-4 0,10 0-4 0,-10-1 0 0,0-4-8 0,10 0-20 16,-10 5-20-16,10-5-24 0,-10 0-36 0,0 0-32 15,1 0-60-15,-1 0-40 0,0 0 44 0,2-5 36 0,-2 5 28 0,-8 0 24 16</inkml:trace>
        </inkml:traceGroup>
        <inkml:traceGroup>
          <inkml:annotationXML>
            <emma:emma xmlns:emma="http://www.w3.org/2003/04/emma" version="1.0">
              <emma:interpretation id="{74600C5C-8EB8-4AA5-AC3A-5B62EB890971}" emma:medium="tactile" emma:mode="ink">
                <msink:context xmlns:msink="http://schemas.microsoft.com/ink/2010/main" type="inkWord" rotatedBoundingBox="28078,4468 28278,4651 28074,4875 27873,4693"/>
              </emma:interpretation>
            </emma:emma>
          </inkml:annotationXML>
          <inkml:trace contextRef="#ctx0" brushRef="#br0" timeOffset="439.0607">1312 89 23 0,'0'-5'104'0,"0"5"-12"0,8-5-8 0,-8 5-24 0,0 0-4 0,0 0-4 16,0-5 0-16,0 5 0 0,0 5 0 0,0-5 0 0,0 5-4 15,0-5 0-15,0 9 0 0,0-4 0 0,0 0-4 0,0 5-8 16,0 0 0-16,0-1-4 0,0 0-8 0,0 6 0 0,0-1-4 15,0 1-4-15,0-1 0 0,0 5-4 0,0 0-4 0,0 0 0 16,0 0 4-16,0 0-4 0,0-4 0 0,0 5 0 0,0-1-4 0,0-5 0 16,0 5-4-16,0-4-4 0,0-1-4 0,0 1-12 15,0-6-16-15,0 1-12 0,0-1-16 0,0 1-4 0,0-5-16 16,0 0-4-16,0-5-24 0,0 4-44 0,0-8-16 0,-8 4 28 0,8-5 28 16</inkml:trace>
          <inkml:trace contextRef="#ctx0" brushRef="#br0" timeOffset="757.7224">1167 294 111 0,'8'0'132'16,"-8"0"-8"-16,0 0 0 0,0 0-20 0,8 0 0 0,2-4 0 16,-10 4-8-16,8-5-8 0,0 5 0 0,0 0-4 0,2-4-4 15,6 4-4-15,-7-6-8 0,0 6-8 0,8-4-8 0,-1-1-12 0,-7 0-4 16,8 5-8-16,1-5-4 0,-2 5-8 0,2-4-4 15,-10 4-4-15,9-6-16 0,-1 2-20 0,2 4-24 0,-10-5-28 0,10 5-28 16,-10 0-36-16,1-4-28 0,-1 4-80 0,-8 0 20 0,9 0 40 16,-9 0 36-16,8 0 32 0,-8 0 24 0</inkml:trace>
        </inkml:traceGroup>
      </inkml:traceGroup>
    </inkml:traceGroup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8:59.6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A567C6E-3088-4290-AF3D-214B427B54D2}" emma:medium="tactile" emma:mode="ink">
          <msink:context xmlns:msink="http://schemas.microsoft.com/ink/2010/main" type="writingRegion" rotatedBoundingBox="32895,2927 34373,4248 33357,5385 31879,4063"/>
        </emma:interpretation>
      </emma:emma>
    </inkml:annotationXML>
    <inkml:traceGroup>
      <inkml:annotationXML>
        <emma:emma xmlns:emma="http://www.w3.org/2003/04/emma" version="1.0">
          <emma:interpretation id="{13760417-3EA1-4A51-BB55-FB9C12C38814}" emma:medium="tactile" emma:mode="ink">
            <msink:context xmlns:msink="http://schemas.microsoft.com/ink/2010/main" type="paragraph" rotatedBoundingBox="32895,2927 34373,4248 33357,5385 31879,4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DBD5A7-A37B-4EAE-9C64-5759686D87A1}" emma:medium="tactile" emma:mode="ink">
              <msink:context xmlns:msink="http://schemas.microsoft.com/ink/2010/main" type="line" rotatedBoundingBox="32895,2927 34373,4248 33357,5385 31879,4063"/>
            </emma:interpretation>
          </emma:emma>
        </inkml:annotationXML>
        <inkml:traceGroup>
          <inkml:annotationXML>
            <emma:emma xmlns:emma="http://www.w3.org/2003/04/emma" version="1.0">
              <emma:interpretation id="{16188857-C932-4355-B817-AD064C9049B3}" emma:medium="tactile" emma:mode="ink">
                <msink:context xmlns:msink="http://schemas.microsoft.com/ink/2010/main" type="inkWord" rotatedBoundingBox="32585,3397 32655,3751 32468,3787 32398,3434"/>
              </emma:interpretation>
              <emma:one-of disjunction-type="recognition" id="oneOf0">
                <emma:interpretation id="interp0" emma:lang="" emma:confidence="0">
                  <emma:literal>Ń</emma:literal>
                </emma:interpretation>
                <emma:interpretation id="interp1" emma:lang="" emma:confidence="0">
                  <emma:literal>#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3147-423 23 0,'0'-5'84'0,"0"-5"-4"0,0 5-12 0,0-4-28 15,0 4 0-15,9 1 0 0,-9-2-4 0,0 2 0 0,9 4 0 0,-1 0-4 16,-8-5 4-16,9 5 0 0,-9 0-4 0,8 0 0 0,0 0 0 15,-8 0 0-15,8 0-4 0,2 0 0 0,-10 0 0 0,8 0-4 16,0 5 4-16,-8-5 0 0,0 4 0 0,10-4 0 0,-10 6-8 16,0-2 0-16,0 1-4 0,0 4 4 0,0-4-4 0,0 5 0 15,0-5-4-15,-10 5 0 0,10-1-4 0,-8 5 0 0,8-4-4 0,-8-2 0 16,-2 8 4-16,2-6-4 0,8 4 0 0,-8-5 4 0,0 6-8 16,8-5 0-16,-9 4 4 0,1-5 0 0,8 1 0 0,-9 0 4 15,9 4 0-15,0-5 0 0,0-4 4 0,0 5 4 0,0 0 0 16,0-6 0-16,9 6 0 0,-1-5 0 0,-8-1 0 0,9 1-4 15,-1 0 0-15,0 1 0 0,0-3 0 0,2-3-4 0,-2 6-4 16,0-2 0-16,2-4-4 0,-2 5 0 0,0-5 0 0,10 0 0 16,-10 0-8-16,1 0 0 0,-1 4-8 0,0-4-8 0,0 0-16 15,2 0-20-15,-2 0-16 0,0 0-16 0,-8 0-20 0,10 0-56 0,-10 0-40 16,0 0 36-16,8 0 24 0,-8 0 36 0</inkml:trace>
        </inkml:traceGroup>
        <inkml:traceGroup>
          <inkml:annotationXML>
            <emma:emma xmlns:emma="http://www.w3.org/2003/04/emma" version="1.0">
              <emma:interpretation id="{BA03A39C-F5CA-45B7-98E7-8900DD63BB83}" emma:medium="tactile" emma:mode="ink">
                <msink:context xmlns:msink="http://schemas.microsoft.com/ink/2010/main" type="inkWord" rotatedBoundingBox="33481,3451 34373,4248 33357,5385 32465,4587"/>
              </emma:interpretation>
            </emma:emma>
          </inkml:annotationXML>
          <inkml:trace contextRef="#ctx0" brushRef="#br0" timeOffset="963.9523">3250 603 75 0,'0'0'104'0,"0"0"0"0,8 0-8 0,-8 0-20 0,0-5 0 16,9 5 0-16,-9 0 0 0,9 0-4 0,-1 0 0 0,-8 0-4 0,9 5-4 15,-9-5-4-15,8 0 0 0,0 0-8 0,0 0 4 0,2 0-4 16,-2 0-4-16,0 0 0 0,2 0-8 0,-2 0 0 0,0 0-4 16,1 0-4-16,-1 0-8 0,1 0-4 0,-1 0-4 0,1 0 0 15,7 0-4-15,-6 0-8 0,-2 0-4 0,0 5-8 0,2-5-8 16,-2 0-8-16,0 5-16 0,0-5-8 0,-8 4-8 0,9-4-20 16,0 6-12-16,-9-6-12 0,0 4-4 0,0-4-8 0,8 0-32 0,-8 5-48 15,-8-5 4-15,8 0 36 0,0 5 24 0</inkml:trace>
          <inkml:trace contextRef="#ctx0" brushRef="#br0" timeOffset="1629.6833">3658 205 15 0,'0'0'100'0,"0"5"-4"15,0-1-4-15,0 6-28 0,0 0 4 0,0-1-4 0,0 1 0 0,0 4-4 16,0 6 4-16,0-7-4 0,0 7-4 0,0-1-8 0,0 5 0 16,0-4-8-16,0 3-4 0,0 2-4 0,0 3-4 0,0-4-8 15,0 5-4-15,0-5 0 0,-8 5 4 0,8-5-8 0,0 4 0 0,0-4-4 16,0 0 0-16,0 4-4 0,0-3 0 0,0-1-4 0,0 0 8 16,8 0-8-16,-8-5-4 0,0 5 0 0,0-5 4 0,0 0-8 15,0-4 0-15,0-1-8 0,0 1-4 0,0-1-32 0,0-4 12 16,0-1-8-16,0-4-4 0,0 5-4 0,0-5-4 0,0-5-4 15,0 0 8-15,0 0-4 0,0 0-24 0,0-5-32 0,0 0-20 0,0-5 4 16,0 1 24-16</inkml:trace>
          <inkml:trace contextRef="#ctx0" brushRef="#br0" timeOffset="1161.4225">3250 746 23 0,'0'6'112'0,"0"-6"-8"0,0 0-8 0,0 4-28 0,0-4 0 15,0 5-4-15,8-5 4 0,-8 0-4 0,0 0-8 0,0 0-4 16,0 0 0-16,9 0-4 0,0 0-8 0,-9 0-8 0,8 0-4 0,1 0 0 15,-1 0-8-15,0 0-4 0,0 0-4 0,10 0-4 16,-10 0-8-16,10 0-4 0,-10 0-8 0,1 0-12 0,8-5-16 16,-9 5-12-16,9 0-12 0,-9-4-16 0,2 4-12 0,-2-6-60 0,0 2-28 15,2 4 32-15,-2-5 32 0</inkml:trace>
          <inkml:trace contextRef="#ctx0" brushRef="#br0" timeOffset="2670.4272">3829 147 63 0,'0'0'84'0,"0"0"-4"0,0 0-8 15,-8 0-20-15,8 0-4 0,0 0 0 0,0 0-4 0,-8 0 0 0,8 0-4 16,0 0 0-16,-8 0 0 0,8 0 0 0,0 5-4 15,0-5 4-15,-10 5-4 0,10 0 0 0,0 0 4 0,0-1-4 0,-8 1 4 16,8 5-4-16,0 5-4 0,-8-6-4 0,8 5 4 0,-10 1 0 16,10 4-4-16,-8 0 4 0,0 0-4 0,8 5 0 0,-9 0-4 15,1 0 0-15,8 0 0 0,-9 5-4 0,1-5 0 0,-1 4 0 0,9 1 0 16,-8 0 0-16,0 0 0 0,-2 0 0 0,10-1 0 0,-8 2 0 16,8-2-4-16,-8-4 4 0,8 4-4 0,-10 1 0 0,10-4 0 15,0-2-4-15,0 2-4 0,0-2 8 0,0 2-16 0,0-6 12 16,10 4-8-16,-10-3 0 0,0-1 0 0,8-4 4 0,0 3-4 15,-8-3-4-15,10-1 0 0,-2 1 0 0,-8-1-4 0,8-4-8 0,1 0-4 16,-1 4-8-16,1-10-8 0,-1 6-16 0,1-5-12 16,-1-1-8-16,0-4-24 0,2 5-20 0,-2-5-20 0,0 0-24 15,-8 0-64-15,10-5 12 0,-2 1 40 0,0-1 36 0,-8-5 24 0</inkml:trace>
          <inkml:trace contextRef="#ctx0" brushRef="#br0" timeOffset="3395.6654">3880 421 43 0,'0'-5'96'0,"0"5"-8"16,0-5-4-16,0 5-20 0,0 0-4 0,0 0-4 15,0 0 4-15,0 5-8 0,0 0 4 0,0-5 0 0,0 10-4 0,0-6 0 16,0 6 4-16,0-1-4 0,0 1 0 0,0 5-12 0,0-1 0 0,0 0-4 16,0 6-4-16,0 3-4 0,0-5-8 0,0 7-4 15,0-1 0-15,0 0-4 0,0 0-4 0,0 0-4 0,0 5 0 0,0-5 0 16,10 0-4-16,-10 0-4 0,0 0-8 0,8-5 0 0,-8 5-4 15,8-4-8-15,-8-6-12 0,0 5-12 0,9-4-16 0,-9-6-4 16,9 1-16-16,-1-1-8 0,-8-4-16 0,8 0-44 0,-8-5-24 0,0 0 32 16,9 0 28-16</inkml:trace>
          <inkml:trace contextRef="#ctx0" brushRef="#br0" timeOffset="5233.6524">4486-107 11 0,'0'-4'96'0,"9"4"-12"0,-9-6-4 0,0 6-28 0,0-3-4 0,8 3 0 15,-8 0-4-15,0 0-8 0,9 0-4 0,-9 0 4 0,0 0-4 16,8 0 0-16,-8 0-4 0,8 0-4 0,2 0 0 0,-10 0-4 16,8 0 0-16,-8 3-4 0,8 3 0 0,0-6 4 0,-8 9-4 15,10-4-4-15,-10 0 0 0,8 4-4 0,-8 0-4 0,0 2 8 16,8-2-4-16,-8 5-4 0,-8 1 4 0,8-1 0 0,0 1 4 0,-8-1-8 15,8 5 12-15,-10-5 0 0,10 1 4 0,-8 4 0 0,0-4 4 16,0-1 0-16,8 1-8 0,-10-1 0 0,10 0 0 0,-8-4 0 16,8-1 4-16,0 6 0 0,-8-5 0 0,8-6 0 0,0 5 0 15,0 1 0-15,0-5 4 0,0 0-4 0,8 4 0 0,-8-5 0 16,0 2-4-16,8-1 0 0,-8-1 0 0,10 1-4 0,-10 0-4 0,8 0 0 16,-8-1-20-16,8 2 20 0,0-2-8 0,2 1-8 0,-2-1-8 15,-8-4-16-15,8 6-16 0,1-2-32 0,-9-4-32 0,9 5-32 16,-9-5-88-16,8 0 16 0,-8 0 44 0,0 0 32 0,0 0 28 0</inkml:trace>
          <inkml:trace contextRef="#ctx0" brushRef="#br0" timeOffset="3643.9994">4060 402 3 0,'0'-5'112'16,"0"0"-8"-16,0 5-4 0,0 0-28 0,0 0-4 0,0 5-4 0,-9-5 4 16,18 5-4-16,-9-1-4 0,0 1 0 0,0 5-8 0,0-6 0 15,0 6-4-15,0 0-8 0,0-1 0 0,0 1-8 0,0 5 0 16,0-1-4-16,0 0 0 0,0 1 0 0,-9 4-4 0,9 0-4 16,0-5-4-16,0 5 0 0,0 5 0 0,0-4-4 0,0-1-4 15,0 4 0-15,0-3-4 0,0 4 0 0,0-5 0 0,0 5-20 0,0-5 16 16,0 5-4-16,0-4 0 0,0-1-8 0,0-5-4 0,0 5-8 15,0-4-16-15,0-1-12 0,0 1-12 0,0-6-16 0,0 1-8 16,0-6-16-16,0 1-48 0,0 0-40 0,0-5 36 0,-8 0 20 16,8-5 32-16</inkml:trace>
          <inkml:trace contextRef="#ctx0" brushRef="#br0" timeOffset="3821.0751">3838 641 87 0,'0'0'108'15,"0"6"-8"-15,0-2-8 0,0 1-20 0,0-1-4 16,0 1 0-16,0-5-8 0,0 5-8 0,8 0-4 0,-8-1 0 0,9 2-12 16,0-2-4-16,-1 0 0 0,0 2-8 0,2-1-4 0,6-5-4 15,2 4-8-15,-2 1 0 0,1-5-32 0,1 0 12 0,-2 5-16 16,2-5-24-16,8 0-20 0,-10 0-16 0,1 0-64 0,1 0-32 0,-2 0 36 16,2-5 32-16,-2 5 20 0</inkml:trace>
          <inkml:trace contextRef="#ctx0" brushRef="#br0" timeOffset="4819.6515">4324 291 63 0,'0'-4'96'16,"0"4"-8"-16,0 0 0 0,8 0-24 0,-8 0-4 0,0 0 0 15,10 4 4-15,-10 1 4 0,8-1 4 0,0 2-4 0,-8-2-8 16,8 6 0-16,2-1-4 0,-2 1-4 0,0-1-4 0,1 6-4 0,-9-6-4 16,8 6-4-16,0 4 0 0,2-4-8 0,-10 4-4 0,8 0 0 15,0 1-4-15,-8 3-4 0,8-3 0 0,-8 4 0 0,0-5-4 16,10 5-4-16,-10 0-4 0,0 0 4 0,0-1-4 0,0 6 4 15,0-5-4-15,0 5-4 0,0-5 0 0,-10 4 0 0,10 1 0 16,0 0 0-16,-8-4 0 0,0 3 0 0,8-4 0 0,-8 5 0 0,8-5-4 16,-10 0-4-16,2 0-4 0,0-5-4 0,-1 1-4 0,1-2-12 15,8 1 0-15,-8-4-4 0,-2-5-36 0,10 4 8 0,-8-5-20 16,8-4-4-16,-8 0-8 0,8-5-12 0,-8 0-40 0,8 0-36 0,0-5 28 16,0-4 32-16,0 0 16 0</inkml:trace>
          <inkml:trace contextRef="#ctx0" brushRef="#br0" timeOffset="4201.4239">4068 632 47 0,'0'0'108'0,"0"0"-12"0,-8 0-8 0,8 0-24 0,0 0-8 16,0 0-4-16,0 0 0 0,0 5-8 0,8-5-4 0,-8 0-8 15,0 0-8-15,8 0-4 0,2 0-4 0,-10 0-4 0,8 0-4 16,0 0-4-16,0 0-12 0,10 0-8 0,-10 0-16 0,1 0-20 0,8 0-12 16,-8 0-84-16,-1 0-12 0,0 0 28 0,1-5 24 0</inkml:trace>
          <inkml:trace contextRef="#ctx0" brushRef="#br0" timeOffset="4509.8099">4239 488 23 0,'0'-5'100'0,"8"5"-4"0,-8 0-8 0,0 0-24 0,9 0-4 16,-9 0-4-16,0 5 0 0,9-5-4 0,-9 5-4 0,8-1-4 15,-8 1-8-15,0-5-4 0,8 5-4 0,-8 5-4 0,0-5-4 16,9 4-4-16,-9-4-4 0,0 5 0 0,0 4-4 0,0-6 0 0,8 3-4 15,-8 3 0-15,0 1-4 0,0-6 4 0,-8 6-4 16,8 0 4-16,0 3-4 0,-9-4 0 0,9 0 0 0,-8 1-4 0,0 0-12 16,-1 4 24-16,9-5-4 0,-9 5 0 0,1-4-4 0,0-1 4 15,-2 2 4-15,2 2 0 0,0-4-4 0,-1 0 4 0,0-3 4 16,9 3 0-16,-8 0 0 0,8 0-4 0,0-4 4 0,-8 0 4 0,8 4 0 16,0-4-8-16,0-5 4 0,0 4-4 0,0 1 0 0,0-6 0 15,8 6-4-15,-8-5-4 0,8 0 4 0,-8-2-8 0,9-3 8 16,0 6-8-16,-1-6 0 0,-8 5-8 0,8-10-8 0,2 5-8 15,-2 0-16-15,9-6-12 0,-17 3-16 0,9-2-4 0,7 0-28 16,-16-5-56-16,9 1-12 0,-1 0 36 0,1 4 16 0</inkml:trace>
          <inkml:trace contextRef="#ctx0" brushRef="#br0" timeOffset="4028.2163">4196 541 51 0,'0'0'108'0,"0"0"-8"0,0 0 0 16,0-5-28-16,0 10-4 0,0-5 4 0,0 5-4 0,0-1 0 0,0-4-4 16,0 5-4-16,9 5-8 0,-9-7 0 0,0 3-8 0,0 4-4 15,8-1-4-15,-8 1-4 0,0 0-8 0,0 0-4 0,8 4-4 16,-8 0 0-16,0 0-8 0,0 0 0 0,0 0-4 0,10 1-8 15,-10 0 4-15,0 4-8 0,0-5-4 0,0 1-12 0,0-1-20 16,0 1-8-16,0-1-8 0,0 1-8 0,0-6-12 0,0 1-8 0,0-1-20 16,0-4-48-16,0-1-12 0,0 1 32 0,0 1 20 0</inkml:trace>
        </inkml:traceGroup>
      </inkml:traceGroup>
    </inkml:traceGroup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8:53.4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FECA91-1E55-45C6-9B1E-C1A7946DE286}" emma:medium="tactile" emma:mode="ink">
          <msink:context xmlns:msink="http://schemas.microsoft.com/ink/2010/main" type="inkDrawing" rotatedBoundingBox="29079,3919 29196,6056 28738,6082 28620,3944" semanticType="callout" shapeName="Other">
            <msink:sourceLink direction="to" ref="{7A77B9AD-BAF5-432E-B4E7-9F4609EDBAE8}"/>
            <msink:sourceLink direction="to" ref="{248B4169-5A9D-453D-BDE1-15C34A1E1AFE}"/>
          </msink:context>
        </emma:interpretation>
      </emma:emma>
    </inkml:annotationXML>
    <inkml:trace contextRef="#ctx0" brushRef="#br0">458 44 67 0,'0'0'92'0,"0"0"-8"0,0 0-4 0,0 0-24 16,0 0-8-16,0 0 4 0,0 0-8 0,0 0-4 0,-10 0 0 15,10 0 0-15,0 0 0 0,0 0-4 0,-8 0 4 0,8 0-8 0,-8 0-4 16,8 0 0-16,-9 0-8 0,0 0 4 0,9 0-8 0,-8 0 0 16,0 0 4-16,-1 0-4 0,1 0 0 0,-10 0-4 0,10 0 0 15,0 0 0-15,-2 0-4 0,-6 0 4 0,-1-5-4 0,8 5-4 16,-8-4 0-16,1 4 0 0,-2-7 0 0,2 7 0 0,-2-3 0 15,1-2-4-15,0 5 0 0,0-5 0 0,1 5 0 0,-2-5 4 0,0 5-4 16,2-5 4-16,-2 5-4 0,10 0 4 0,-9 0 0 0,9 0-4 16,0 0 4-16,-2 0 0 0,2-4 0 0,8 8 0 0,-8-4-4 15,8 0 0-15,0 0 0 0,-10 0 0 0,10 0 0 0,10 0 0 16,-10 0 0-16,0 0 0 0,0 0 0 0,8 0 0 0,-8 0 0 16,8 0 0-16,-8 0 0 0,0 0 0 0,10 0 4 0,-10 5-4 0,8-5 0 15,0 5 4-15,-8 0 0 0,8 3-4 0,-8 3 0 0,9-1 8 16,-1-1 0-16,-8 6 0 0,9 4 4 0,-9-5 0 0,9 10 0 15,-1-5 0-15,-8 5 0 0,8 4 0 0,-8 2 0 0,0-1-8 0,10 0 0 16,-10 4 0-16,8 1 4 0,-8-1-4 0,0 1 0 16,8 4 0-16,-8-4-4 0,0 9 4 0,0-4-4 0,0 3 0 0,0 1 4 15,0 1-4-15,0-2 4 0,0 7-4 0,0-1 0 0,0-5 0 16,0 5 0-16,0-5 0 0,0 5 4 0,0 0-8 0,0 0 4 16,0-5 0-16,0 0 0 0,0 0 4 0,0 1-4 0,0-1 0 15,-8 0 0-15,8 0 0 0,0 0 0 0,0 0-4 0,-8-4 4 16,8-2-4-16,0 7 4 0,0-10 0 0,0 4 0 0,0 1 4 15,0-6-4-15,0 1 0 0,0-5 0 0,-10 4 0 0,10-4 0 0,0-5 0 16,0 0-4-16,0-1 8 0,10-3-4 0,-10 4 0 0,0-10 0 16,8 1 0-16,-8-1 0 0,0 1 0 0,8-7 0 0,-8 3 0 15,10-2 0-15,-2-4 0 0,0 4 0 0,0-3 0 0,-8-6 0 16,9 4 0-16,8-4 0 0,-17 5 0 0,17-5 4 0,-9 0 0 16,2 0 4-16,-2 0 0 0,0 0 0 0,0 0 4 0,10 0 0 0,-10 0 0 15,1-5 0-15,8 5-8 0,-8-4 4 0,-1-2 0 0,8 2 0 16,-6-1-4-16,-2 0-4 0,10 0 0 0,-10 1 0 0,0 0 0 15,1-7 0-15,-1 7 0 0,0-6 0 0,1 5 0 0,0 0-8 16,-1 0 0-16,0-4-8 0,2 5-8 0,-10-2-12 0,8 2-8 16,0-2-16-16,-8 2-20 0,0-1-20 0,9 0-20 0,-9 0-64 0,0 1-28 15,0-1 36-15,0 0 40 0,0 0 12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6:52.6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28 0 3 0,'0'0'44'0,"0"0"-4"0,0 0-4 16,0 0-20-16,0 0-8 0,0 0 4 0,0 0-4 0,0 0-4 15,0 0 4-15,0 0-4 0,0 0 4 0,0 0 4 0,0 0 0 16,0 0 4-16,0 0-8 0,0 0 4 0,0 0 0 0,0 0-4 16,0 0-4-16,0 0 4 0,0 0 0 0,0 0-4 0,0 0 4 15,0 0 0-15,0 0 4 0,0 0-4 0,0 0 0 0,0 0 0 16,0 0 0-16,0 0-4 0,0 0 4 0,0 0 0 0,0 0-4 0,0 0 0 15,0 0 0-15,0 0 0 0,0 0 0 0,0 0 0 16,0 0 4-16,0 0-4 0,0 0 4 0,0 0 4 0,0 0 0 0,0 0 0 16,0 0 0-16,0 0 0 0,0 0-4 0,0 0 4 0,0 0-4 15,0 0 4-15,0 0 0 0,0 0 4 0,0 0 0 0,0 0 4 16,0 0 0-16,0 0 0 0,0 0 4 0,0 0-4 0,0 0 0 16,0 0 0-16,0 0 4 0,0 0-4 0,0 0 0 0,0 0 4 15,0 9-4-15,0-9 0 0,0 0-4 0,0 0-4 0,0 7 4 0,0-7 0 16,0 0 0-16,0 0-4 0,0 0 4 0,0 7 0 0,0-7-4 15,0 0 0-15,0 0 4 0,0 9 0 0,0-9-8 0,0 0 4 16,0 8-4-16,0-8 0 0,0 7 0 0,0-7 0 0,0 7 0 0,0 1-4 16,0-8 4-16,0 8-4 0,0-1 0 0,0-7 0 15,0 8 0-15,0 0-4 0,0-1 4 0,0 1 0 0,0-8 0 0,0 6 0 16,0 3 0-16,0-2-4 0,0-7 4 0,0 9-8 0,0-2 8 16,0 2-4-16,-13-9 0 0,13 7 4 0,0-7-4 0,0 7 0 15,0-7 0-15,0 7 0 0,0-7 0 0,0 0 0 0,0 9 0 16,-13-9 0-16,13 0 0 0,0 0 0 0,0 0 0 0,0 0 0 15,0 0 0-15,0 6 0 0,0-6 8 0,0 0 0 0,0-6-4 16,0 6 0-16,0 0 0 0,0 6-4 0,0-6 4 0,0 0-4 0,0 0 0 16,0 8 0-16,0-8 0 0,0 0 4 0,0 8 0 0,0-8-4 15,0 8 0-15,0-1 0 0,0-7 0 0,0 7 0 0,0-7 0 16,0 9 0-16,0-1-4 0,0-1 4 0,0-7 0 0,0 8 0 0,0 0 0 16,0-8 0-16,0 7 0 0,0-7 0 0,0 7 0 0,0-7 0 15,0 9 4-15,0-9-8 0,0 0 4 0,0 0 4 0,0 7-4 16,0-7 4-16,0 0-4 0,0 0 0 0,0 0 0 0,0 0 4 15,0 0-8-15,0 0 4 0,0 0 0 0,0 0 0 0,0 0 0 16,0 0 0-16,0 0 4 0,0 0 0 0,0 0-4 0,0 0 4 0,13 0 0 16,-13 0-4-16,0 0 4 0,0 0 0 0,13 0 0 15,-13 0 4-15,13 0 4 0,-13 0-8 0,15 0 0 0,-15 0 4 0,13 0 4 16,-13 0-4-16,13 0 0 0,-13 0 0 0,15 0 4 0,-15 0-8 16,13 0 4-16,0 0 0 0,-13 0-4 0,15 0 0 0,-2 0 0 15,-13 0 0-15,12 0 0 0,1 7 0 0,3-7-4 0,-4 0 4 0,1 0-4 16,-13 10 0-16,16-10 0 0,-4 0 0 0,1 6 0 0,2-6 0 15,-15 7 0-15,13-7 0 0,0 0 0 0,-13 0 0 0,13 9 4 16,2-9-4-16,-15 0 4 0,13 0-4 0,-13 0 0 0,0 0-16 16,13 0 20-16,-13 0 0 0,0 0 0 0,0 0-4 0,15 0 0 15,-15 0 4-15,0 0 0 0,0 0 4 0,0 0-4 0,0 0-4 0,0 0 8 16,0 0 0-16,0 0 0 0,0 0 0 0,0 0-4 16,0 0 0-16,0 0 0 0,0 0 0 0,13 0 0 0,-13 0 0 0,0 0-8 15,0 0 4-15,0 0 0 0,0 0 4 0,0 0-4 0,0 0 0 16,0 0 0-16,0 0 0 0,0 0-4 0,0 0-8 0,0 0-4 15,0 0-16-15,0 0-12 0,0 0-28 0,0 0-24 0,0 0-20 0,0 0-32 16,0 0-64-16,-13 0 8 0,13 7 44 0,0-7 28 0,0 9 20 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8:57.6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0536ED-B928-4062-B428-2DB26A4ACDB6}" emma:medium="tactile" emma:mode="ink">
          <msink:context xmlns:msink="http://schemas.microsoft.com/ink/2010/main" type="inkDrawing" rotatedBoundingBox="29413,5007 32142,4945 32144,5004 29414,5067" semanticType="underline" shapeName="Other"/>
        </emma:interpretation>
      </emma:emma>
    </inkml:annotationXML>
    <inkml:trace contextRef="#ctx0" brushRef="#br0">-5 73 63 0,'0'6'80'0,"0"-6"-8"0,0 0 0 15,10 0-20-15,-10 0 0 0,8 0 0 0,0-6 0 0,1 6 0 0,0 0 0 16,-1 0 4-16,1 0 0 0,7 6 4 0,2-6 12 15,-2 0-4-15,10 0-12 0,-9 0 0 0,9 0 0 0,0 0-4 0,0 0-4 16,7 0 0-16,-7 0-8 0,8 0-4 0,0 0-4 0,9 0 0 16,-9 0-8-16,0 0 0 0,8 0-4 0,-7 0-4 0,7 0 0 15,1 0-4-15,-1 0 0 0,1 0-4 0,-1 0-24 0,2 0 28 16,7 0-8-16,-9 0 4 0,1 0 0 0,7 0-4 0,2 0 4 0,-1 0-4 16,1 0 0-16,-11 0-4 0,11 4 0 0,-1-8 4 0,1 4-4 15,-1 0 4-15,-1-6-4 0,2 6 4 0,-9-4-4 0,7 4 0 16,-7-5 0-16,9 0 0 0,-10 5 0 0,9-5 0 0,-8 1 0 15,-1 4 0-15,2-5 0 0,-2 0 0 0,1 5 0 0,-1 0 4 0,1-5-4 16,-1 5 0-16,1 0 0 0,-9-4 0 0,8 4 0 0,-7 0 4 16,7-5-4-16,-8 5 0 0,0-5 0 0,1 5 0 0,-1-4 0 15,0 4 0-15,-9-7 0 0,1 7 0 0,8-3 0 0,-8 3 0 16,-9-5 0-16,9 5 0 0,-10 0 0 0,2 0-4 0,-2-5 4 16,-7 10 0-16,0-5 0 0,-1 0 0 0,1 5 0 0,-9-2 0 0,8-3 0 15,-8 7 0-15,-8-3 0 0,8-4-4 0,0 5 0 0,-9 0 0 16,1-1-4-16,-1 1-12 0,0 0-12 0,1-5-16 0,0 5-16 15,-2-5-20-15,-6 4-44 0,8-4-12 0,-10 0-60 0,10 0-36 16,-9 5 44-16,-1-5 40 0,2 0 24 0,-10 0 28 0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8:59.0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BD00406-FC70-4970-8299-6B769DC8D6C9}" emma:medium="tactile" emma:mode="ink">
          <msink:context xmlns:msink="http://schemas.microsoft.com/ink/2010/main" type="inkDrawing" rotatedBoundingBox="32422,3767 32438,6146 31870,6149 31854,3770" semanticType="verticalRange" shapeName="Other">
            <msink:sourceLink direction="with" ref="{64825686-70AE-4E56-AD2E-10F43CBA5534}"/>
          </msink:context>
        </emma:interpretation>
      </emma:emma>
    </inkml:annotationXML>
    <inkml:trace contextRef="#ctx0" brushRef="#br0">0 7 47 0,'0'0'92'0,"0"0"0"0,0 0-8 16,0 0-24-16,0 0 0 0,0 0-4 0,0 0 4 0,8 0 0 0,-8 0-4 15,8 0 4-15,-8 0 4 0,8 0-4 0,-8 0 0 0,10 0-4 16,-2 0 0-16,0 0-8 0,1 0 0 0,8 0 0 0,-8 0-4 16,7 0-4-16,-6 0-4 0,6 0-4 0,2 0-4 0,-2 0-4 15,1 0-4-15,1 0-4 0,-2 0 0 0,2 0 0 0,-2 0-8 16,2 0 0-16,-1 0 0 0,-1 0-4 0,2 6 4 0,-2-6 0 15,2 3-4-15,-10-3-4 0,10 6-16 0,-10-2 24 0,9 1 0 0,-9 0 4 16,-8 0-4-16,8-1 0 0,2 6 0 0,-10-1 0 0,0 1 0 16,0 5 0-16,0-6 4 0,0 5 0 0,0 1 0 0,0 4 0 15,-10 1 4-15,10-2-4 0,0 2 0 0,-8 4 0 0,8 0 0 0,0 4 0 16,0 1 0-16,-8 0-4 0,8 0 4 0,0-1-8 16,0 6 4-16,0-1-4 0,0-4 4 0,0 5-4 0,0-1 0 0,0 6-4 15,8-6 0-15,-8 1 0 0,0 3 0 0,8 3 4 0,-8-1 0 16,10-1 4-16,-2 0-4 0,-8 5 0 0,8-5 0 0,2 1 0 15,-2 4 0-15,0-4 0 0,0 4-4 0,1 0 0 0,8-5 0 0,-17 0 0 16,17 0 0-16,-9 1 0 0,-8-1-4 0,10 2 4 0,-2-7 0 16,0 4 0-16,0-3-4 0,-8 0 0 0,10-1 0 0,-10 1 8 15,8 0-4-15,-8-1 0 0,0 1 0 0,0-1-4 0,0-4 4 16,0 5-4-16,0-5 4 0,0-1 0 0,0 1 0 0,0 0-4 16,0-5 4-16,-8-1-4 0,8 7 4 0,0-7 0 0,-10 2 0 15,10-6 0-15,-8 5 0 0,8-5 0 0,-8 0 0 0,0 5 0 16,-2-4 0-16,2-2 0 0,0 1 0 0,-1-4 4 0,1 5-4 15,-1-7 0-15,-8 2 4 0,9-1-4 0,0 1 4 0,-2-1 0 0,-6-5 0 16,6 1 0-16,2 1-4 0,-9-3 4 0,9-2 0 0,0 3 4 16,-1-9 0-16,0 10 0 0,1-10-4 0,0 4 4 0,-10-4-4 15,10 5 4-15,-1-1 4 0,0-4-4 0,1 6 0 0,-9-6 4 0,9 4-4 16,-1-4 0-16,-8 6 0 0,9-6-4 0,-10 4 4 16,10-4-4-16,0 0 0 0,-10 0-4 0,10 0 4 0,-9 4-4 0,9-4-4 15,-2 0 0-15,2-4-8 0,0 4-4 0,0 0 0 0,-2-4-12 16,2-2-8-16,0 2-8 0,-1 4-12 0,9-6-12 0,-9-3-12 15,9 5-12-15,0-2-24 0,0 2-24 0,-8-5-12 0,8-1-56 0,8-5-28 16,-8 5 40-16,0 1 32 0,0-5 32 0,9-1 28 0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8:58.2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4825686-70AE-4E56-AD2E-10F43CBA5534}" emma:medium="tactile" emma:mode="ink">
          <msink:context xmlns:msink="http://schemas.microsoft.com/ink/2010/main" type="writingRegion" rotatedBoundingBox="30583,5368 31154,5368 31154,5795 30583,5795">
            <msink:destinationLink direction="with" ref="{4BD00406-FC70-4970-8299-6B769DC8D6C9}"/>
          </msink:context>
        </emma:interpretation>
      </emma:emma>
    </inkml:annotationXML>
    <inkml:traceGroup>
      <inkml:annotationXML>
        <emma:emma xmlns:emma="http://www.w3.org/2003/04/emma" version="1.0">
          <emma:interpretation id="{48FAFF9F-FFAD-4D29-BBDA-D71565515796}" emma:medium="tactile" emma:mode="ink">
            <msink:context xmlns:msink="http://schemas.microsoft.com/ink/2010/main" type="paragraph" rotatedBoundingBox="30583,5368 31154,5368 31154,5795 30583,5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44B124-C4FF-4FE2-A406-B8C3FA4B6B8F}" emma:medium="tactile" emma:mode="ink">
              <msink:context xmlns:msink="http://schemas.microsoft.com/ink/2010/main" type="line" rotatedBoundingBox="30583,5368 31154,5368 31154,5795 30583,5795"/>
            </emma:interpretation>
          </emma:emma>
        </inkml:annotationXML>
        <inkml:traceGroup>
          <inkml:annotationXML>
            <emma:emma xmlns:emma="http://www.w3.org/2003/04/emma" version="1.0">
              <emma:interpretation id="{B67BD88E-BC32-47F2-B3BA-B9A2CEEF184E}" emma:medium="tactile" emma:mode="ink">
                <msink:context xmlns:msink="http://schemas.microsoft.com/ink/2010/main" type="inkWord" rotatedBoundingBox="30583,5368 31154,5368 31154,5795 30583,57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4682-1622 51 0,'0'0'104'0,"-8"0"-12"0,8 0-4 16,0-4-28-16,-8 0 0 0,8-2 0 0,0 2 0 0,0-1-4 15,0 0 8-15,8 0-8 0,-8-4 12 0,8-1-4 0,2 6-8 0,-2-6 0 16,0 0 0-16,2-4 0 0,6 4-8 0,2 6 4 16,-10-11-4-16,9 9 4 0,-1-2-4 0,2 3-4 0,-2-5-4 0,-6 6-8 15,6-1-4-15,2 0-4 0,-1 5-4 0,-1 0-4 0,2 0 0 16,-10 0 0-16,10 5-4 0,-10 0-4 0,9-1-4 0,-8 6 4 15,-1-1-4-15,0 1-4 0,-8 5 4 0,9-1 0 0,-9 0-4 0,8 0 4 16,-8 2-8-16,0 2 4 0,0 2 0 0,-8-1 0 0,8 0-20 16,-9 0 28-16,1 0-8 0,0 1 0 0,-1-1 4 0,-8 0-4 15,9 0 0-15,-2 0 0 0,-6-5 0 0,7 1 0 0,-8-1-4 16,0 1 4-16,9-6-8 0,-1 1 0 0,-8 0-4 0,9-6 4 16,8 1-4-16,-10-5 4 0,2 0-4 0,8 0 4 0,-8-5 0 0,8 1 4 15,0-6 0-15,8 5 0 0,-8-5 0 0,8 1 0 0,2-1 0 16,-10 1 4-16,8-1-4 0,0 0 4 0,10 1-4 0,-10-1 8 15,1 1-4-15,-1 4 0 0,0 0 4 0,10 1 0 0,-10 4 0 16,0 0 0-16,2 0 0 0,-2 4 0 0,0-4 4 0,-8 10 0 16,9-5 4-16,0 4 0 0,-1 0 0 0,-8 2 0 0,8-7 0 15,-8 6 0-15,9 4 0 0,-1-9 0 0,-8 4 0 0,8 1 0 16,2-5-4-16,-2 5 4 0,-8-6-8 0,8 1 0 0,2 0 0 0,-2-5-4 16,0 0 4-16,0 0-8 0,1-5-8 0,8 5-4 0,-8-5-16 15,-1-4-12-15,0-1-16 0,10 0-16 0,-10 1-24 0,0-5-24 16,2-1-20-16,6 0-32 0,-7-3-56 0,0-1 16 0,-1-1 48 15,1-4 24-15,-1 5 36 0</inkml:trace>
        </inkml:traceGroup>
      </inkml:traceGroup>
    </inkml:traceGroup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8:47.2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AB09055-4961-4A4A-A0B2-3E1529241A49}" emma:medium="tactile" emma:mode="ink">
          <msink:context xmlns:msink="http://schemas.microsoft.com/ink/2010/main" type="writingRegion" rotatedBoundingBox="23231,4487 31791,3672 32157,7525 23598,8340"/>
        </emma:interpretation>
      </emma:emma>
    </inkml:annotationXML>
    <inkml:traceGroup>
      <inkml:annotationXML>
        <emma:emma xmlns:emma="http://www.w3.org/2003/04/emma" version="1.0">
          <emma:interpretation id="{32AA1D47-4A50-44C2-A70C-6C4B143FA7C4}" emma:medium="tactile" emma:mode="ink">
            <msink:context xmlns:msink="http://schemas.microsoft.com/ink/2010/main" type="paragraph" rotatedBoundingBox="26728,4154 31791,3672 31878,4593 26816,50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A8F7116-9572-40BE-8CCC-2B5B0D15A801}" emma:medium="tactile" emma:mode="ink">
              <msink:context xmlns:msink="http://schemas.microsoft.com/ink/2010/main" type="line" rotatedBoundingBox="26728,4154 31791,3672 31878,4593 26816,5075"/>
            </emma:interpretation>
          </emma:emma>
        </inkml:annotationXML>
        <inkml:traceGroup>
          <inkml:annotationXML>
            <emma:emma xmlns:emma="http://www.w3.org/2003/04/emma" version="1.0">
              <emma:interpretation id="{861EE08C-0E4D-4561-9B20-54B29E166A66}" emma:medium="tactile" emma:mode="ink">
                <msink:context xmlns:msink="http://schemas.microsoft.com/ink/2010/main" type="inkWord" rotatedBoundingBox="26750,4382 27074,4351 27129,4919 26804,49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847-2733 83 0,'-10'-5'112'0,"10"0"-12"0,0 0-8 0,0 5-28 16,0-5 0-16,0 0 0 0,0 5-4 0,0 0-4 0,0 0-4 0,0 0 0 15,0-4 0-15,0 4 0 0,0 4-4 0,0-4 0 0,0 5-4 16,0 0-4-16,0-5-4 0,0 10 0 0,0-5 0 0,10 4-4 16,-10 1-4-16,0-1-4 0,0 6 0 0,8-1 0 0,-8 0-8 15,0 1 0-15,8 4-4 0,-8 1-4 0,0-2 0 0,9 6 0 16,-9-5-4-16,0 6 0 0,0-2-4 0,0 2 4 0,0-6-4 0,0 4 0 16,8 2 0-16,-8-7 0 0,0 7 0 0,0-6-4 0,0 0-16 15,9 0-4-15,-9-4-12 0,0-1-8 0,8 0-12 0,-8-4-12 16,0 0-16-16,0-1-4 0,0-4-4 0,9-5-4 0,-9 5-28 15,0-5-40-15,0-5-8 0,0 0 28 0,0-1 28 0</inkml:trace>
          <inkml:trace contextRef="#ctx0" brushRef="#br0" timeOffset="256.3156">1111-2786 47 0,'0'-5'124'0,"0"5"-12"15,0 0-8-15,0-5-28 0,0 5 0 0,0 0-8 0,0 0 0 0,0 0-4 16,0 5-4-16,0 0 0 0,0-1-8 0,0 2-4 0,0-2-4 16,0 6-4-16,0-6 0 0,0 6-4 0,0 5 0 0,8-1-4 15,-8 0 0-15,0 1-4 0,0 4-4 0,9 0 0 0,-9 1-8 0,0-2 0 16,8 6-4-16,-8 0-4 0,8 0 0 0,-8 0 0 0,0 0-4 16,10 0 4-16,-10 0-4 0,8-4 0 0,-8 3-4 0,0 2 0 15,8-6 0-15,-8 0 0 0,8 0-4 0,-8 0-12 0,0-4-12 16,10-1-12-16,-10-5-12 0,0 1-16 0,0 0-16 0,0-7-16 15,0 3-12-15,0-1-28 0,0-5-60 0,0 0 16 0,-10 0 32 16,10-5 32-16</inkml:trace>
          <inkml:trace contextRef="#ctx0" brushRef="#br0" timeOffset="471.7412">922-2532 87 0,'0'0'128'0,"0"4"-28"0,10-4 12 0,-10 0-24 0,0 0 0 16,0 0-4-16,8 0 0 0,-8 0-12 0,8 0-16 0,2 0-4 16,-2 0-12-16,0 0-4 0,1 0-4 0,8-4-8 0,-9 4-4 15,9-5-4-15,-9 5 0 0,10-5-12 0,0 0-12 0,-10 5-28 0,8-9-28 16,2 9-24-16,-1-6-28 0,-9-2-68 0,10 2-16 16,-10 2 36-16,0-6 32 0,0 10 24 0</inkml:trace>
        </inkml:traceGroup>
        <inkml:traceGroup>
          <inkml:annotationXML>
            <emma:emma xmlns:emma="http://www.w3.org/2003/04/emma" version="1.0">
              <emma:interpretation id="{7A77B9AD-BAF5-432E-B4E7-9F4609EDBAE8}" emma:medium="tactile" emma:mode="ink">
                <msink:context xmlns:msink="http://schemas.microsoft.com/ink/2010/main" type="inkWord" rotatedBoundingBox="29244,3915 31791,3672 31878,4593 29331,4836">
                  <msink:destinationLink direction="to" ref="{C1FECA91-1E55-45C6-9B1E-C1A7946DE28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855.9647">3549-3232 19 0,'0'0'88'15,"0"-5"-8"-15,0 0-8 0,0 5-16 0,0-5-8 0,0 5 0 0,0-4 0 16,0 4-4-16,0 0-4 0,0 0 0 0,0-6-4 16,0 6 0-16,0 0 0 0,0 0-8 0,-8 0-4 0,8 0 4 0,0 6-4 15,-9-2 4-15,9 1 4 0,-9 5-4 0,9 0 0 0,-8-1 0 16,0 0 4-16,8 6 0 0,-10 0-12 0,2 4 0 0,0-5-4 15,0 10 4-15,-2-5-4 0,2 5-4 0,0 0 0 0,-1 0-4 0,1 0 0 16,-1 4 0-16,0-3-4 0,1 4 0 0,0-6-4 0,8 6 8 16,-10-5-4-16,10 5-4 0,0-5 4 0,0 0 0 0,-8 5-4 15,8-5 0-15,8 0 0 0,-8 0 0 0,0 0 0 0,0 0 0 16,10-5-4-16,-2 4 8 0,-8-3-8 0,8-1 0 0,1 0-4 16,0-4-4-16,-1 4-8 0,1-5-8 0,-1 1-16 0,0-6-12 0,2 5-12 15,6-8-12-15,-8 3-8 0,2-4-52 0,-2 0-44 16,0-5 24-16,1 0 28 0,8-5 24 0</inkml:trace>
          <inkml:trace contextRef="#ctx0" brushRef="#br0" timeOffset="7170.3368">3729-3136 23 0,'0'0'104'0,"0"-5"-16"0,0 5 0 0,0 0-20 0,0 0-4 16,0 0-4-16,0 5 0 0,0-2 0 0,0 4 0 0,0 2 0 16,8 0-4-16,-8 1-4 0,0 0-4 0,0 4-4 0,0 0-8 15,0 1-8-15,0 4-4 0,0-1 4 0,0 2-8 0,0 0-4 0,8 3 0 16,-8-4-4-16,-8 6 0 0,16-2-4 0,-8-3-4 0,0 4 0 15,0 0 0-15,0-5 0 0,8 5-4 0,-8-5-4 0,0 1 4 16,9-1-8-16,-9 0-16 0,9 0-4 0,-9-5-20 0,8 5-8 16,1-9-12-16,-9 4-16 0,8-4-8 0,-8-1-60 0,8-4-36 15,-8 0 36-15,0-5 28 0,0 0 24 0</inkml:trace>
          <inkml:trace contextRef="#ctx0" brushRef="#br0" timeOffset="7629.1092">3753-2892 19 0,'-8'5'120'0,"8"-1"-12"0,-8 1-8 0,8 1-20 0,0-2-8 0,0 1-4 16,0 0-4-16,0 0-8 0,0-1-8 0,0 1-4 0,0-5-4 16,0 5-8-16,8 0-4 0,0-5 0 0,-8 0-8 0,9 4-4 15,8-4 0-15,-8 0-8 0,-1 0 0 0,0 0-12 0,10 0-8 0,-10 0-12 16,10 0-12-16,-2 0-8 0,2-4-16 0,-1 4-16 0,-9-5-44 15,8 5-52-15,2-5 8 0,-10 5 32 0,10-5 28 0</inkml:trace>
          <inkml:trace contextRef="#ctx0" brushRef="#br0" timeOffset="7446.5983">3915-3126 7 0,'0'-7'108'0,"0"4"-4"0,0-2-8 0,0 5-32 0,8-5 0 0,-8 5-4 16,0 0-8-16,10 0 0 0,-10 0 0 0,0 0-4 0,8 5 0 16,-8 0 0-16,8-2-4 0,-8 8 0 0,0-6 0 0,0 4-4 15,0 6-4-15,10-1-8 0,-10 1-4 0,0-1 0 0,0 0 0 0,0 6 0 16,0-1 0-16,0 0-4 0,0 4 0 0,0 3 0 15,0-8-4-15,0 6-4 0,0 0-16 0,0 0 16 0,0 0-4 0,0-5 0 16,0 5 0-16,0 0-4 0,0-4 0 0,0-1-4 0,0 0 4 16,0 0-4-16,0 0-4 0,0-5-4 0,0 1-8 0,0-6-12 15,8 1-12-15,-8-1-4 0,0-4-16 0,8 0-8 0,-8 0-12 0,0-1-16 16,9-4-20-16,-9-4-60 0,0-1-8 0,0 0 36 0,0 0 24 16,0-4 28-16</inkml:trace>
          <inkml:trace contextRef="#ctx0" brushRef="#br0" timeOffset="8131.2808">4197-2858 27 0,'0'5'116'0,"-8"-1"-12"0,8 1-12 0,-8-5-44 0,8 5 16 16,0 0-8-16,0-5-8 0,0 4-4 0,-10-4-4 15,10 0-4-15,0 6-8 0,10-6-4 0,-10 0-4 0,0 0-4 0,8 0-4 16,0 0-4-16,0 0-4 0,1 0 0 0,-9-6-4 0,8 6-8 0,10-4-4 16,-10 4-4-16,0 0-16 0,10-5-12 0,-10 5-12 15,10-5-48-15,-10 0-52 0,9 1 8 0,0-1 28 0</inkml:trace>
          <inkml:trace contextRef="#ctx0" brushRef="#br0" timeOffset="7952.771">4308-3036 83 0,'0'0'108'0,"0"0"-12"16,0 0-8-16,0 0-24 0,0 0-4 0,0 0-4 0,-8 0 0 16,8 0-24-16,0 5 16 0,0 0-4 0,0 0 4 0,0 0-8 15,0 3-4-15,0-2-8 0,0 3-4 0,0 6 0 0,0-5-8 0,0 3-4 16,0 2 0-16,0-1-4 0,0 1 0 0,0 4-4 0,0-5 0 16,0 6 4-16,0-1-8 0,0 0 0 0,0-4 4 0,0 4-8 15,0 0 0-15,0-5-4 0,0 1-4 0,0 4-8 0,0-5-12 0,8-4-8 16,-8 4-8-16,0-4-8 0,0-1-16 0,0-4-20 0,0 0-40 15,0 0-36-15,0-5 24 0,0 0 32 0</inkml:trace>
          <inkml:trace contextRef="#ctx0" brushRef="#br0" timeOffset="8385.1637">4496-3016 59 0,'0'-5'108'0,"0"5"-8"0,0-5-8 0,0 5-24 0,0-5-4 0,8 5 0 15,-8-5-4-15,8 5-4 0,-8 0 0 0,9 0 0 0,0 0 0 16,-1 0 0-16,0 0-12 0,1 0 0 0,-1 0-8 0,1 0-4 16,0 0 0-16,7 0-12 0,-6 5 0 0,-2 0-4 0,0 0-4 0,0-5 0 15,2 5-4-15,-2 3 0 0,0-2-4 0,1 3 0 0,-9 1-4 16,0-1 4-16,0 6 0 0,0-5-4 0,-9 4 4 0,9 1-4 15,-8-2 0-15,0 2 0 0,-2 5 0 0,2-6 4 0,-8 5-4 16,6-4 0-16,-6-1 8 0,7 5-4 0,0-4 0 0,-8-1 4 16,9 0 0-16,0 1 0 0,-1-1 0 0,0 0 0 0,1-4 4 15,8 4-4-15,-8-4 0 0,8-1 0 0,0 1 0 0,0 0 0 0,0 0 0 16,0-1 0-16,0 0 0 0,8 1 0 0,0-5 0 0,-8-1 0 16,9 1 0-16,0 5-4 0,-1-6 0 0,0-4 0 0,9 6 0 15,-8-6 0-15,8 4-4 0,-9-4 0 0,10 0-8 0,-2 0-4 0,2-4-12 16,-1-2-12-16,-1 6-12 0,2-9-20 0,0 4-16 15,-2 0-24-15,2-4-20 0,-10-1-88 0,9 1 8 0,-1-6 40 0,-6 6 28 16,-2-6 32-16</inkml:trace>
          <inkml:trace contextRef="#ctx0" brushRef="#br0" timeOffset="8673.0463">4862-3204 91 0,'0'0'112'0,"0"5"-12"0,0-5-8 16,0 0-16-16,9 5 0 0,-9-5 4 0,0 5 0 0,8-5 0 0,-8 0-4 16,9 5-4-16,-1-2-4 0,-8-3-4 0,8 7-4 0,1-3-8 15,0 1 0-15,-1 0-8 0,10 0-4 0,-10 4 4 0,0 1-8 16,1-7 0-16,0 8-8 0,7 3-4 0,-7-4 4 0,-1 4-4 16,0 1 4-16,2 0-4 0,-2-2 0 0,-8 7-8 0,8-1 0 15,2 0 0-15,-2 0-4 0,-8 0 0 0,8 6 0 0,-8-2 0 0,8 2 0 16,-8-2 0-16,0 2-8 0,0-2 0 0,0 2 0 15,0-2 0-15,0 2-4 0,-8 3 0 0,8-4-4 0,-8 0 0 0,8 0-12 16,-8-4-16-16,-2 3-16 0,2-4-12 0,0 0-16 0,-2 0-16 16,2-4-16-16,0-1-16 0,-1-4-16 0,9 5-16 0,-8-11-52 15,0 1-8-15,-1-5 52 0,9 0 28 0,0-5 24 0</inkml:trace>
          <inkml:trace contextRef="#ctx0" brushRef="#br0" timeOffset="9332.2662">5339-2911 11 0,'-8'-9'108'16,"8"0"-8"-16,0 3-4 0,-9 1-28 0,9-4 0 0,-8 3-4 15,8 2 0-15,0-1-4 0,0 1 4 0,0-2-4 0,-9 6 0 0,9-4-4 16,0 4-4-16,0 0 0 0,0 0-4 0,9 4 0 0,-9 2-4 15,0-2 0-15,0 1-4 0,0 5 4 0,8-1-4 0,-8 5-4 16,0-4 0-16,0 5-4 0,0-6-4 0,9 5-4 0,-9 1-4 16,8 4-4-16,-8-5 0 0,0 6-8 0,9-6 0 0,-9 6 0 15,0-6 0-15,8 0-4 0,-8 1-4 0,0-1 0 0,8 0 4 0,-8-4-4 16,0-2 0-16,0 3 0 0,10-1 4 0,-10-1-4 16,0-4-4-16,0 0 4 0,0 0-4 0,0-5 0 0,0 0 4 0,0 0-8 15,0-5 0-15,0 0 0 0,0-5 0 0,0 1-16 0,0-1 16 16,0 1-4-16,0-6 0 0,0 1 4 0,0-5 0 0,0 4-4 15,0-4 4-15,0 0 0 0,0 0 0 0,0-1 4 0,0 6 0 0,0-5 0 16,8-1 0-16,-8 2 0 0,0-1 4 0,0 4-4 16,0-5 8-16,8 7-4 0,-8-7 0 0,0 6 0 0,10 0 0 0,-10-6 0 15,8 6 0-15,-8 0 4 0,0-6-4 0,8 6 4 0,-8 0-4 16,9-7 4-16,-9 8 0 0,8-1 0 0,-8 0 0 0,9 4 0 16,-1-5-4-16,-8 1 4 0,9 5 0 0,-1-1 0 0,0 0-4 0,2 1 4 15,-2 3-4-15,-8 2 4 0,8-1-4 0,2 5 4 0,-2-4-4 16,0 4 0-16,0 0 4 0,1 0-4 0,-1 0 0 0,1 0 4 15,8 0-4-15,-9 0 0 0,2 0 4 0,-2 4-4 0,0-4 0 16,0 0 0-16,2 0 0 0,6 0 0 0,-7 0 4 0,-1 0-4 16,10 0 0-16,-10-4 0 0,8 4 0 0,2 0 0 0,-10-6 0 15,10 2 0-15,-10 4 0 0,9-5-4 0,-8 5 4 0,8-5 0 0,-9 5 0 16,10-5 0-16,-10 5 0 0,0 0 0 0,2-4 0 0,-2 4 4 16,0 0-4-16,-8 0 0 0,8 4 0 0,-8-4 4 0,9 0-4 15,-9 5 0-15,0 0 4 0,0 0 0 0,8-5 4 0,-8 4 0 16,0 2 0-16,0-2 4 0,0 5 0 0,0-3 0 0,0 3 0 15,0 1 4-15,0 0-4 0,0-1 4 0,0 0 0 0,0 6-4 0,0-7 0 16,0 8-4-16,0-6-4 0,0 4 0 0,0-6 4 0,0 8-8 16,0-2 4-16,0-4 0 0,0 4-4 0,0-4 0 0,0-1-4 15,0 1-4-15,0-1-8 0,0 1-12 0,0 0-12 0,0-5-12 16,0-1-12-16,0 0-20 0,0 2-20 0,0-6-24 0,0 5-24 16,0-5-56-16,-8 0-16 0,8 0 44 0,0 0 28 0,-9 0 32 0</inkml:trace>
          <inkml:trace contextRef="#ctx0" brushRef="#br0" timeOffset="9768.2041">5655-2997 35 0,'0'0'124'16,"-9"4"-12"-16,1-4-12 0,8-4-28 0,0 4 0 0,0-5 4 0,-8 5-8 15,8-6 4-15,8 6 0 0,-8-4-8 0,0 0-8 0,8-1-4 16,-8 0 0-16,9 0-8 0,-1 0-8 0,1 0-4 0,0 1 0 15,-1-1-12-15,0 5 0 0,0-4-4 0,2 4-4 0,-2 0 0 0,0 0-4 16,-8 0 0-16,10 0 0 0,-10 4 0 0,8 1-4 0,-8 4 0 16,0-4-4-16,0 0 4 0,-8 5-4 0,8-2 4 0,-10 3 0 15,2-2 0-15,8 1-4 0,-8 0 4 0,-2-1-4 0,2 1 0 16,8-1 4-16,-8 2-4 0,0-8 0 0,8 7 0 0,-9-5 0 16,9-1 0-16,-9 6 4 0,9-10-4 0,0 5 4 0,0-5 0 0,0 5 0 15,0-5-4-15,9 0-4 0,-9 0 4 0,9 0 0 0,-9-5 0 16,8 5 0-16,0 0 0 0,0-5 0 0,2 5 0 0,-2 0 0 15,0 0 0-15,2 0 0 0,-2 0-4 0,0-4 4 0,1 4 0 16,-1 0 4-16,1 0-4 0,-9 4 0 0,8-4 4 0,1 5 0 16,-9 0 0-16,8-1 4 0,-8 1 8 0,0 1 0 0,0 3 0 0,8-4 0 15,-8 4 8-15,0 1 0 0,0-1-4 0,-8 1 4 0,8 5 0 16,0-6 0-16,-8 1 0 0,-1 4-4 0,9-4-4 0,-8 4 0 16,-1-4-4-16,1 0-4 0,-1-1 0 0,1 5 0 0,0-4-4 15,-2-2 0-15,2-2 0 0,0 4-4 0,-2-5 0 0,2 4-4 16,0-4-8-16,0 0-12 0,-1-5-12 0,9 5-12 0,-9-5-16 0,1 4-12 15,-1-4-20-15,9 0-20 0,-8 0-16 0,0 0-32 16,8-4-60-16,-10-1 16 0,2 5 32 0,0-5 36 0,-10 0 32 0</inkml:trace>
        </inkml:traceGroup>
      </inkml:traceGroup>
    </inkml:traceGroup>
    <inkml:traceGroup>
      <inkml:annotationXML>
        <emma:emma xmlns:emma="http://www.w3.org/2003/04/emma" version="1.0">
          <emma:interpretation id="{86E20521-2184-4BE3-9119-9B3B45D10F93}" emma:medium="tactile" emma:mode="ink">
            <msink:context xmlns:msink="http://schemas.microsoft.com/ink/2010/main" type="paragraph" rotatedBoundingBox="23342,5461 24694,5410 24717,5992 23365,6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9BA892-95C9-4824-A91C-3F24F1DDB0B0}" emma:medium="tactile" emma:mode="ink">
              <msink:context xmlns:msink="http://schemas.microsoft.com/ink/2010/main" type="line" rotatedBoundingBox="23342,5461 24694,5410 24717,5992 23365,6044"/>
            </emma:interpretation>
          </emma:emma>
        </inkml:annotationXML>
        <inkml:traceGroup>
          <inkml:annotationXML>
            <emma:emma xmlns:emma="http://www.w3.org/2003/04/emma" version="1.0">
              <emma:interpretation id="{C736ACCE-8947-4F97-8A47-3199F595E819}" emma:medium="tactile" emma:mode="ink">
                <msink:context xmlns:msink="http://schemas.microsoft.com/ink/2010/main" type="inkWord" rotatedBoundingBox="23342,5461 24694,5410 24717,5992 23365,6044"/>
              </emma:interpretation>
            </emma:emma>
          </inkml:annotationXML>
          <inkml:trace contextRef="#ctx0" brushRef="#br0" timeOffset="-13900.85">-2079-1369 87 0,'0'5'112'0,"0"-5"-8"16,0 0-8-16,0 0-28 0,0 4 0 0,0-4-8 0,0 0 0 16,0 6-8-16,10-6 8 0,-10 4-8 0,0-4-12 0,8 0 0 0,-8 0-4 15,8 0-4-15,2 0-4 0,-2 0-4 0,0 0-8 16,9 0-4-16,-8 0-4 0,8-4 0 0,-1-2 0 0,2 6-8 0,8-4-8 16,-10 4-16-16,2-5-16 0,7-1-20 0,-9 2-20 0,2 4-8 15,8-10-44-15,-9 5-56 0,0 0 24 0,0 1 28 0,-1-2 28 16</inkml:trace>
          <inkml:trace contextRef="#ctx0" brushRef="#br0" timeOffset="-14099.8314">-1968-1521 67 0,'0'0'112'0,"-8"0"-4"0,8 0-4 0,0 0-32 0,0 0-4 16,0 0 0-16,0 4-12 0,0-4 4 0,0 6-4 0,0-2-4 15,0 1 0-15,0 1-8 0,0-1 0 0,0-1 4 0,0 6-4 16,0 0 0-16,0-1-4 0,0 5-4 0,0 2 0 0,0-1-4 0,0-1 0 16,0 1-8-16,0 0 0 0,0 4-4 0,0-4 0 0,0 4-8 15,0-4-4-15,0 0 0 0,0 4 0 0,0-4-4 0,0 1 0 16,0-2-4-16,0-5-4 0,0 6-8 0,0-6-8 0,0 1-8 15,0 0-12-15,0 0-4 0,0-5-12 0,0 0-20 0,0-1-8 16,0-4-16-16,0 0-4 0,0 0-36 0,0 0-48 0,0-4 12 0,0-1 32 16,0 0 24-16</inkml:trace>
          <inkml:trace contextRef="#ctx0" brushRef="#br0" timeOffset="-13498.9257">-1490-1517 55 0,'0'-9'112'16,"0"-1"-8"-16,0 5-4 0,-8-9-28 0,8 5 0 0,0-2-4 0,0 1 0 15,8 1-4-15,-8-1 0 0,8-6-8 0,-8 7 0 0,10-1-4 16,-2-4 0-16,0 4-4 0,1 0-8 0,-1 0 0 0,1 2-4 16,0 1-4-16,-1 3-4 0,0-1 0 0,0 0-4 0,2 0-4 15,-2 5 0-15,0 0 0 0,2 5-4 0,-2-5-4 0,0 5-4 16,-8 4 0-16,9-2 0 0,-9 1-4 0,8 8 0 0,-8-2 0 0,0 0 0 16,0 1-4-16,0 0 0 0,-8 4 0 0,-1 7 4 0,9-7-4 15,-8 0 0-15,0 5 4 0,-10 1-4 0,10-6 0 0,-2 6 0 16,2-5 0-16,0 4 0 0,0-10 0 0,-10 7 4 0,10-2-4 0,8-4 0 15,-9 0 4-15,1-6-20 0,8 6 20 0,0-11 4 16,0 6-4-16,0 1 4 0,0-7 0 0,0 1 8 0,8-5 0 16,-8 4 4-16,9-4 8 0,-1 0 4 0,1 0 4 0,0 0 4 0,-1 7 0 15,0-7 0-15,0 0 4 0,2 4-4 0,6-4-4 16,-6 0 4-16,6 4-4 0,-7-4 0 0,-1 6-8 0,9-2 0 0,-8 1-4 16,-1 0-4-16,10 0-4 0,-10 0-16 0,0-1 0 0,1 1 0 15,0 1 0-15,-1-6 0 0,0 4-36 0,1 2-32 0,-1-2-40 16,-8-4-44-16,9 6-52 0,-9-6-60 0,0 0-48 0,0 4 60 0,0-4 52 15,0 0 32-15,0 0 28 0,0 0 32 0</inkml:trace>
          <inkml:trace contextRef="#ctx0" brushRef="#br0" timeOffset="-14832.0879">-2556-1683 15 0,'0'0'88'15,"0"0"-4"-15,0-5-8 0,0 5-20 0,0 0-4 0,0 0 8 16,0-3-8-16,0 3 0 0,0 0-4 0,0 0 4 0,9 0 0 0,-9 0 0 15,0 0-4-15,0 0-4 0,0 0 4 0,8 0 0 0,-8 3-4 16,0-3 0-16,0 5 4 0,9-5-4 0,-9 6-4 0,0 4 0 16,0-6 0-16,9 6 0 0,-9-1-4 0,0 1-8 0,0 4 4 0,0 2-8 15,0 3 0-15,0-4 0 0,0 4-4 0,0 6-4 16,0-6 0-16,0 6-4 0,-9-5-4 0,9 4 0 0,0 1-4 0,0-1 0 16,0-4 4-16,0 4-4 0,0-5 0 0,0 6 0 0,0-5-4 15,0-1 0-15,0-4 4 0,0 4-4 0,0-4 0 0,-9 0-4 16,9 0 4-16,9-5-4 0,-18 0-8 0,9-1 0 0,9-4-4 15,-9 5-4-15,0-5-4 0,0-5-4 0,0 4-8 0,0-4-4 16,0 6-8-16,-9-6-12 0,9-6-8 0,0 6-16 0,0-4-8 0,0-1 0 16,0-1-4-16,0 2-8 0,0-6-48 0,0 0-24 0,0 6 32 15,0-6 28-15,0-1 16 0</inkml:trace>
          <inkml:trace contextRef="#ctx0" brushRef="#br0" timeOffset="-14563.5418">-2410-1634 47 0,'0'-5'104'0,"8"0"-4"16,-8 5-16-16,0-5-28 0,0 5 4 0,0 0-4 0,0 0 0 15,0 0 0-15,8 0 4 0,-8 0-4 0,0 5 8 0,0 0-4 16,8 0-8-16,-8 5-4 0,0 0 4 0,10 0-4 0,-10 0-4 16,0 4 0-16,8 2 4 0,-8-3-4 0,0 7-4 0,0 0 0 0,8 0-8 15,-8-1 0-15,0 5-4 0,0-4 0 0,0 5-4 0,0-6-4 16,0 1-4-16,0 4-4 0,0-4 0 0,0-1 0 0,9 1-4 15,-9-1 0-15,0-4-4 0,0 4-20 0,0-4 20 0,0 0 0 16,0-6 0-16,0 7-8 0,9-6-12 0,-9-1-4 0,0-4 0 0,0 5-8 16,0-5-12-16,0-1-8 0,0-4-8 0,-9 6-12 0,9-6-20 15,0 0-16-15,0-6-12 0,0 2 0 0,0 4-56 0,-9-11-20 16,9 7 24-16,-8-6 36 0,8 0 28 0</inkml:trace>
          <inkml:trace contextRef="#ctx0" brushRef="#br0" timeOffset="-14355.0407">-2564-1423 67 0,'8'0'108'15,"-8"0"-8"-15,0 0-4 0,9 5-24 0,-9-5 0 0,0 0 0 16,8 5 0-16,-8-5-4 0,9 0 0 0,0 0 0 0,-1 4-12 0,0-4 0 16,2 0-24-16,-2 0 16 0,0 6-8 0,0-6-8 0,2 0-4 15,6 0-4-15,-7 0-4 0,7 0-4 0,-6-6-4 0,6 6-4 16,2-4 0-16,-10 4-4 0,9 0-12 0,0-5-12 0,-8 5-16 15,7 0-16-15,-7-5-16 0,8 5-16 0,-9 0-8 0,10 0-8 16,-10-5-24-16,1 5-60 0,0 0 20 0,-1 0 24 0,1 0 24 0</inkml:trace>
        </inkml:traceGroup>
      </inkml:traceGroup>
    </inkml:traceGroup>
    <inkml:traceGroup>
      <inkml:annotationXML>
        <emma:emma xmlns:emma="http://www.w3.org/2003/04/emma" version="1.0">
          <emma:interpretation id="{9262DEA6-BD83-4592-AE6B-FF075E232E58}" emma:medium="tactile" emma:mode="ink">
            <msink:context xmlns:msink="http://schemas.microsoft.com/ink/2010/main" type="paragraph" rotatedBoundingBox="24297,7054 30062,6237 30233,7443 24468,82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17924A-FE69-48E9-8454-A13E12DF1C34}" emma:medium="tactile" emma:mode="ink">
              <msink:context xmlns:msink="http://schemas.microsoft.com/ink/2010/main" type="line" rotatedBoundingBox="24297,7054 30062,6237 30233,7443 24468,8260"/>
            </emma:interpretation>
          </emma:emma>
        </inkml:annotationXML>
        <inkml:traceGroup>
          <inkml:annotationXML>
            <emma:emma xmlns:emma="http://www.w3.org/2003/04/emma" version="1.0">
              <emma:interpretation id="{BE52F1EC-39F4-42A0-B351-DBAEFCE5B916}" emma:medium="tactile" emma:mode="ink">
                <msink:context xmlns:msink="http://schemas.microsoft.com/ink/2010/main" type="inkWord" rotatedBoundingBox="24427,7967 24506,7955 24548,8249 24468,826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6028.9235">-1490 815 23 0,'8'20'56'0,"2"-2"-4"0,-2 2-8 16,0-1-24-16,1-5-8 0,-9 5 4 0,8-4-4 0,1 0-4 16,0-1 0-16,-1 0 0 0,-8-5 0 0,8 6-4 0,0-5 4 0,-8 0-4 15,10-1 0-15,-10 1-4 0,8-7 0 0,-8 8 0 16,0-6 0-16,0-1 0 0,8 6-4 0,-8-5 4 0,0-5 0 0,0 5 0 16,0 0 0-16,0-5 0 0,0 0-8 0,0 4-4 0,0-4-12 15,-8 0-16-15,8 0-24 0,0-4-12 0</inkml:trace>
        </inkml:traceGroup>
        <inkml:traceGroup>
          <inkml:annotationXML>
            <emma:emma xmlns:emma="http://www.w3.org/2003/04/emma" version="1.0">
              <emma:interpretation id="{89E224AB-F2C0-4B35-BA12-96346C192634}" emma:medium="tactile" emma:mode="ink">
                <msink:context xmlns:msink="http://schemas.microsoft.com/ink/2010/main" type="inkWord" rotatedBoundingBox="25778,6875 26934,6711 27076,7712 25919,787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104.125">19 0 83 0,'0'0'96'0,"0"0"-16"0,0 0 0 0,0 0-20 16,0 0-4-16,0 0 4 0,0 0 0 0,0 5 0 0,0-5-4 0,0 5-4 15,0 4 0-15,0-4 4 0,0 0-8 0,0 4-8 0,0 1-4 16,0 4 0-16,0-4-12 0,0 9-4 0,0-4 4 0,0 4-4 16,9 0-4-16,-9 0-8 0,0 6 4 0,-9-7-4 0,9 7-4 0,0-2 4 15,0-4 0-15,0 6-8 0,-8-2 4 0,8 2-4 16,0-6 4-16,0 5 0 0,0-5-4 0,-9 0-4 0,9 0-4 0,0 0-4 16,0-5-16-16,0 1-8 0,0 0-16 0,0-1-8 0,0-5-12 15,0 1-4-15,0 0-8 0,0-1-12 0,0-4-40 0,0 0-28 16,0-5 20-16,0 0 24 0</inkml:trace>
          <inkml:trace contextRef="#ctx0" brushRef="#br0" timeOffset="20556.9403">-67 231 23 0,'10'0'108'0,"-10"0"-8"0,8 0-4 16,-8 0-24-16,8 0-8 0,-8 0-8 0,10 0-8 0,-10 0-4 0,8 0-8 15,0 0-4-15,1 0-8 0,-1 0-4 0,1 0-4 0,-1 0-4 16,1 0 0-16,-1 0 0 0,0-6-4 0,2 6-4 0,6-4-4 16,-6 4 0-16,-2-5-8 0,8 5-8 0,-7-4-12 0,-1-2-16 15,1 2-12-15,0-2-20 0,-1 2-56 0,10 0-28 0,-18-1 32 16,8-5 28-16</inkml:trace>
          <inkml:trace contextRef="#ctx0" brushRef="#br0" timeOffset="20360.4444">165 58 27 0,'0'-15'104'0,"8"10"-8"15,-8-4-8-15,0 4-20 0,8 0 0 0,-8 1 0 0,0-1-4 16,0 5 0-16,0 0-4 0,0 0-4 0,0 5 0 0,0-1 4 0,0 6-8 15,0-6-8-15,0 6 0 0,0 5 0 0,0-6-4 0,0 5 0 16,0 1 0-16,0-1-4 0,0 5 0 0,0 0-4 0,0 1-4 16,0 4 0-16,0 0 0 0,0-6-8 0,0 6 0 0,0 1-4 15,0-1 0-15,0 0-8 0,0 0 0 0,0 0 0 0,0 0-4 16,0-5 0-16,0 5-4 0,0-5 0 0,0 0-8 0,0-5 0 0,0 6-8 16,0-11-12-16,0 6-8 0,0-5-8 0,0-1-12 0,0 1-12 15,0-6-16-15,0-4-16 0,0 6-4 0,0-6-16 0,0 0-44 16,0-6-32-16,-8 6 32 0,8-4 32 0,-8-6 28 0</inkml:trace>
          <inkml:trace contextRef="#ctx0" brushRef="#br0" timeOffset="20956.3018">258-273 79 0,'0'-5'96'0,"8"0"-8"0,-8 0-4 0,8-5-24 16,-8 6-4-16,0 0-4 0,10-1 0 0,-2-1-4 0,-8 2-4 15,8-1-4-15,2 0-4 0,-2 0-4 0,0 5-4 0,1-4-4 16,-1 4-4-16,0-6-4 0,2 6 0 0,-2 0-4 0,0 6 0 0,0-2-4 15,2-4 4-15,-2 5-8 0,0 5 0 0,1-6 0 0,0 2 0 16,-9 3-4-16,8 1 0 0,-8-1 4 0,0 1-4 0,0 3-20 16,0-3 20-16,-8 6 4 0,8-3 0 0,-9 2-4 0,0-1 0 15,1 5 4-15,-10-4-8 0,10-1 4 0,-8 1 0 0,6-1-4 16,-6 1 0-16,7-2 4 0,-7 2-4 0,6-6 4 0,2 1 4 0,-10 0-8 16,10-1 8-16,0-4-4 0,8 0-4 0,-8 0 4 0,8-5 4 15,0 5-4-15,0-5-4 0,0 0 0 0,0 0 8 0,0 0 0 16,0 0 0-16,8 0 0 0,0 0 0 0,-8 0 8 0,8 0 4 15,2 0 12-15,-10 6 0 0,8-6 0 0,0 3-4 0,2 2 0 16,-2-5 0-16,0 5 4 0,1 0 0 0,-1 0-4 0,0-1-4 0,2 1-4 16,-2 0-4-16,0-1-4 0,0 1 0 0,2 0-4 0,-2-5 4 15,0 5 0-15,1-5-8 0,-9 4-4 0,9-4-8 0,-1 0-12 16,1 0-12-16,-1 0-16 0,0 0-24 0,-8-4-16 0,9 4-20 0,0-5-52 16,-9 0-48-16,0 5 44 0,8-5 28 0,-8 1 28 15</inkml:trace>
          <inkml:trace contextRef="#ctx0" brushRef="#br0" timeOffset="21790.7212">761 422 51 0,'0'0'120'0,"0"0"0"0,9 0-4 0,-9 0-20 0,8 0 8 16,1 0 0-16,-9 0-4 0,8 0-4 0,0 5 4 0,0-5-4 0,2 0 0 16,6 0-4-16,-6 0-8 0,-2 0 0 0,9 0-12 0,0 0-8 15,0 0-12-15,-1 0-8 0,2 0-12 0,0 0 4 0,-2-5-16 16,1 5 4-16,0-5-12 0,0 0-8 0,1 5 0 0,-10-4-20 15,10 4-16-15,-2-5-24 0,-8 5-24 0,1 0-20 0,0-5-24 16,-1 5-28-16,1-5-32 0,-9 5-80 0,8 0 32 0,-8 0 36 0,0 0 40 16,0 0 28-16</inkml:trace>
          <inkml:trace contextRef="#ctx0" brushRef="#br0" timeOffset="21442.6518">948 196 7 0,'0'0'96'0,"0"0"-8"0,0-4-4 16,0 4-20-16,0 0 0 0,0 0-4 0,0 0-4 0,10 4-4 0,-10 2 0 16,0-2 0-16,0 2 0 0,0 3 0 0,0 1 0 0,0-1 0 15,0 1-4-15,0-2-4 0,0 7-12 0,0 0 4 0,0-1-4 16,0 5-4-16,0-4-4 0,0 4-4 0,0-5-4 0,0 6-4 15,-10-1-4-15,10-5-12 0,0 5 16 0,0-4-4 0,0 4 0 16,0-5-4-16,0 1 0 0,0-6-4 0,0 5 0 0,0-4-8 16,0-1-4-16,0 1-4 0,0 0-4 0,0-5-12 0,0-1-8 0,0 2-4 15,0-2-8-15,0-4-12 0,0 5-8 0,0-5-8 0,0 0-16 16,0 0-40-16,0-5-32 0,-8 5 16 0,8-4 36 0,-8-2 16 16</inkml:trace>
        </inkml:traceGroup>
        <inkml:traceGroup>
          <inkml:annotationXML>
            <emma:emma xmlns:emma="http://www.w3.org/2003/04/emma" version="1.0">
              <emma:interpretation id="{248B4169-5A9D-453D-BDE1-15C34A1E1AFE}" emma:medium="tactile" emma:mode="ink">
                <msink:context xmlns:msink="http://schemas.microsoft.com/ink/2010/main" type="inkWord" rotatedBoundingBox="27397,6615 30062,6237 30222,7364 27557,7742">
                  <msink:destinationLink direction="to" ref="{C1FECA91-1E55-45C6-9B1E-C1A7946DE286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3368.9869">1852-336 23 0,'0'-4'92'0,"9"-2"-8"15,-9 2-8-15,9-1-24 0,-9 1-4 0,0-2-4 0,0 6 4 0,0-4-4 16,8 4 4-16,-8 0-4 0,0 0 0 0,0-5 0 0,0 10 0 15,0-5 0-15,0 4 0 0,0-4 0 0,0 6-8 0,0-2 8 16,0 5-12-16,0-3 0 0,0 3 0 0,0-4-8 0,0 4 4 0,0 6-4 16,0-5 0-16,0 4 0 0,0 1 0 0,0-2-8 15,0 7-4-15,0-5 0 0,0-2 0 0,0 7-4 0,0-1 0 0,0 0-4 16,0-4 0-16,0 4 0 0,0 0-4 0,0 0 4 0,0-5-4 16,0 6 0-16,0-6 0 0,0 2-8 0,0-3-8 0,0 1 0 15,0 0-12-15,0-4-16 0,0-1-8 0,0 1-8 0,0 0-12 16,0-5-12-16,0-1-8 0,0-4-28 0,0 6-44 0,0-6-8 15,0 0 28-15,0-6 24 0</inkml:trace>
          <inkml:trace contextRef="#ctx0" brushRef="#br0" timeOffset="33050.3837">1750-575 43 0,'0'0'76'0,"0"0"-4"15,0 0-4-15,0 0-28 0,0 0 0 0,0 0-4 0,0 0-4 16,0 0 0-16,0 0 0 0,0 0 0 0,0 0 0 0,0 0-12 16,0 0 12-16,0 0 0 0,0 0-4 0,0 0 0 0,0 0 0 15,0 0 0-15,0 0-4 0,0 0 4 0,0 0 0 0,0 0 0 0,0 0 0 16,0 0-4-16,0 4 0 0,0-4 0 0,0 0 0 0,-9 5 4 16,9-5 0-16,0 5-8 0,-8 0 8 0,8-1-8 0,-8 2 4 15,8-2-4-15,-10 1 4 0,10 5-4 0,-8-6 0 0,0 6 0 0,0-1-4 16,-2 1 0-16,2 0 0 0,8-1 0 0,-8 1 0 15,-1 4 0-15,1-4-4 0,0 4-4 0,-2-4 4 0,10 0-4 0,-8 3-4 16,0 2 4-16,0-5 0 0,8 4 4 0,-10 1-8 0,2-1 0 16,8-5 0-16,0 6 4 0,-8 4-4 0,-1-5 4 0,9 1-4 15,0-1 0-15,-9 5 0 0,9 0 0 0,0-5 0 0,0 7 0 0,0-2 0 16,0 0 0-16,0 4 0 0,-8-4 4 0,8 1-4 0,8 4 0 16,-8-5-4-16,0 0 0 0,0 1 4 0,0 3 0 0,9-3 0 15,-9-6-4-15,9 5 0 0,-9 0 0 0,0-4-12 0,8 4 12 16,-8-5 4-16,8 1 4 0,-8-5-4 0,10 3-4 0,-2-3 4 15,-8 0-4-15,8-5-4 0,-8 5 0 0,8-7-4 0,-8 3-4 16,10-2-4-16,-10 2-12 0,8-6-4 0,-8 0-16 0,8 0-4 0,-8 0-16 16,0-6-16-16,0 2-12 0,9-2-12 0,-9 3-20 0,0-7-44 15,0 5-24-15,0-9 32 0,0 4 36 0,0 1 20 0</inkml:trace>
          <inkml:trace contextRef="#ctx0" brushRef="#br0" timeOffset="33920.5195">1870-96 39 0,'0'0'116'0,"0"0"-8"0,0 0-8 0,0 0-20 16,0 0 0-16,0 0 0 0,0 0 0 0,0 0-4 0,0 0 0 16,0 0-12-16,8 0 0 0,-8 5-4 0,0-5-4 0,8 0-4 15,1 0-4-15,-1 0-4 0,-8 0 0 0,9 0-4 0,0 0-8 0,7 0-4 16,-6 0-4-16,-2 0-8 0,8 0 0 0,-6 0-4 15,-2 0 0-15,9 0-4 0,-9 0 0 0,10 0 0 0,-10 0-12 0,0 0-4 16,0 0-8-16,2 0-12 0,-2 0-12 0,0 0-28 0,1 0-20 16,-9 0-28-16,9 0-16 0,-9 0-64 0,0 4-32 0,0-4 44 15,0 0 36-15,0 6 24 0</inkml:trace>
          <inkml:trace contextRef="#ctx0" brushRef="#br0" timeOffset="33682.1556">2040-446 71 0,'0'-5'108'0,"0"0"-12"0,0 1-4 16,0-1-24-16,8 0-4 0,-8 5 0 0,0 0-4 0,0-5 4 15,8 5 0-15,-8 5-4 0,0-5 0 0,10 5-8 0,-10 0 0 0,0-1-4 16,0 6-4-16,0 0 0 0,0 4 0 0,0-5-4 0,0 6 0 16,0 4 0-16,0-5 0 0,0 5-8 0,0 1-4 0,0 0-4 15,8-2 0-15,-8 7 0 0,0-6-8 0,0 4-4 0,0-4 4 0,0 6-4 16,0-2-4-16,8-2 0 0,-8 2-4 0,0-4 4 0,0 0-4 15,9 5 0-15,-9-5-4 0,0 2 0 0,0-3 4 0,0-4-12 16,0 5 0-16,0-4-8 0,0-1-12 0,0 1-8 0,0-6-8 16,0 5-8-16,0-9 0 0,0 5-20 0,0-6-12 0,0 2-12 15,0-2-12-15,0-4-8 0,-9-4-44 0,9-2-36 0,-8 2 32 16,8-1 32-16,0-5 20 0</inkml:trace>
          <inkml:trace contextRef="#ctx0" brushRef="#br0" timeOffset="34666.5216">2363-129 91 0,'0'0'128'0,"0"0"-12"0,0 0-8 0,0 0-16 0,0 0 0 16,0 4 4-16,0-4-8 0,0 0-4 0,10 5-8 0,-10-5-4 15,8 0-8-15,-8 0-4 0,8 0-8 0,-8 0-8 0,10 0-8 16,-2 0-4-16,0 0-8 0,9 0 0 0,-8 0-4 0,8-5-4 15,-1 5-8-15,-6-4 0 0,6 4-4 0,2 0-8 0,-2-4-4 16,-7 4-16-16,8-6-16 0,0 6-20 0,-1-5-16 0,2 5-20 0,0-4-16 16,-10 4-16-16,9-6-44 0,-9 6-40 0,9-4 32 0,-8 4 36 15,-1 0 32-15</inkml:trace>
          <inkml:trace contextRef="#ctx0" brushRef="#br0" timeOffset="34459.078">2432-234 3 0,'0'-6'108'0,"0"2"-4"15,0-2-4-15,0 2-24 0,9-2-4 0,-9 3-4 0,0-3 0 16,0 2-4-16,0 4 0 0,0-5-4 0,8 5 0 0,-8-5-8 0,0 5-4 16,9-5-4-16,-9 5 0 0,0 0-4 0,8 0-4 0,-8 0 4 15,8 0 0-15,-8 0 4 0,0 0-8 0,0 5 0 0,0 0-4 16,10 0-4-16,-10 5-4 0,0-7-4 0,0 7-4 0,0 0 0 0,0 0-4 15,0 5-16-15,0-6 20 0,0 5-8 0,-10 5 0 16,10-4-4-16,0 4 0 0,0-5 4 0,-8 5-8 0,8 0 4 0,0-4-4 16,0 4-4-16,0 0 0 0,0-4 0 0,-8-1-4 0,8 6-12 15,0-11-8-15,0 5-8 0,0-4-4 0,0 0-8 0,0-1-8 16,0-4-12-16,0-5-12 0,0 5-16 0,8-5-12 0,-8 0-16 0,0-5-48 16,0 0-16-16,0 0 32 0,0-5 32 0,0 1 20 15</inkml:trace>
          <inkml:trace contextRef="#ctx0" brushRef="#br0" timeOffset="35060.1976">2790-225 31 0,'9'-5'100'0,"-9"1"-4"0,8-6-8 0,-8 4-20 0,8-4-4 16,2 7-4-16,-10-3 0 0,8 2 0 0,0-1 0 0,2 0-4 15,-2 0-4-15,0 5 0 0,0-4 0 0,-8 4-8 16,9-6-4-16,-1 6 0 0,1 0-8 0,-9 6-4 0,9-6-4 0,-1 4 0 15,0-4-4-15,-8 10-4 0,0-5 0 0,10-1-4 0,-10 2-4 16,0 3 0-16,8-5 0 0,-8 6-4 0,0 0 0 0,0 5 0 16,0-6 0-16,-8 1 0 0,8 4-4 0,-10-5 0 0,10 6 0 0,-8-1 0 15,0-3 0-15,-1 2 4 0,0 1-4 0,1-4 4 0,-1 5-4 16,1-6 0-16,0 5 0 0,-10-4 0 0,18 4 0 0,-8-4 0 16,0 0-4-16,-2-1 8 0,10 1-4 0,-8 0 0 0,8-1 0 15,0-4 0-15,0 4-4 0,-8 1 8 0,8-6-20 0,8 6 20 16,-8-5 0-16,0 5 0 0,0-6 0 0,8 6-4 0,-8-5 4 0,10 5-4 15,-10-6 0-15,8 1 4 0,0 0-4 0,-8 0 4 0,10-1-4 16,-2 2 0-16,0-2 0 0,0-4 0 0,9 0 0 0,-8 5-4 16,0-5-4-16,-1 0-12 0,10 0-8 0,-10 0-24 0,8 0-20 0,-6-5-20 15,-2 1-16-15,0-2-28 0,9 2-44 0,-8-1-4 16,0 0 32-16,-1-4 32 0,0-1 20 0</inkml:trace>
          <inkml:trace contextRef="#ctx0" brushRef="#br0" timeOffset="35364.3835">3148-398 35 0,'0'-5'104'0,"0"5"-4"0,8-4 0 0,-8 4-24 0,10 0-4 0,-10 0 4 16,8 0 4-16,-8 0 0 0,0 0 0 0,8 4-4 0,-8-4-4 15,9 5-4-15,-9-1 4 0,9 6 0 0,-1-5 0 0,-8 0 0 16,8 4-4-16,1 1-4 0,-9-1-4 0,8 1 0 0,1 5-8 15,-9 0-4-15,9-1-4 0,-9 0 0 0,8 1-4 0,0 4-4 0,-8-5 0 16,0 5-4-16,10 0 4 0,-10 0-8 0,8 6 0 0,-8-6 0 16,0 4-4-16,0 2-12 0,0-2-12 0,0 1 0 0,0 2 0 15,0-3 0-15,0 0 0 0,0 6 0 0,-8-5 0 0,8 0 0 16,-10 0 0-16,10-5 0 0,-8 6 0 0,8-2 0 0,-8-4 0 0,8 0 0 16,-9 1 0-16,0-1 0 0,1-4 0 0,-1 0-68 0,9-2-24 15,-8-3-20-15,0 0-20 0,-1-1-28 0,0 1-24 0,1-6-44 16,0 1-48-16,-2-5 44 0,2 0 40 0,0 0 40 0,-1 0 28 15</inkml:trace>
          <inkml:trace contextRef="#ctx0" brushRef="#br0" timeOffset="36177.1088">3378-613 11 0,'0'-10'100'0,"0"0"-8"0,0 5-12 15,0-5-20-15,0 1 0 0,8-1-4 0,-8 6-4 0,0-7 4 16,10 3 0-16,-10 2 4 0,8-4 0 0,0 1 0 0,-8 5-4 16,9-5 0-16,0 3-4 0,-1-4 0 0,1 2 0 0,-1 2-4 0,0 1 0 15,2-4-4-15,-2 4-4 0,0 5 0 0,0-5-4 16,2 1-4-16,-2 4-4 0,0 0-8 0,-8 0 0 0,9 4 0 0,0-4-4 15,-9 5 0-15,8 5-4 0,-8-6-4 0,0 7 0 0,0-3-4 0,0 8 0 16,0-7 4-16,0 4-4 0,-8 3 0 0,8-2-4 16,-9 1 4-16,9-2-4 0,-9 2 4 0,1-1-4 0,0 1 0 0,8-5 0 15,-10 3 0-15,2-3 0 0,0 5 0 0,0-5 4 0,8-1-8 16,-10 1 4-16,10-1 4 0,-8-4-8 0,8 4 0 0,-8-4 4 16,8 0 0-16,0 0 0 0,0-5 0 0,0 5 0 0,0-5 0 15,0 4 0-15,8-4 4 0,-8 0 0 0,8 0-20 0,-8 0 24 16,10 0-8-16,-2 0 8 0,-8 0 0 0,8 0-4 0,0 0 0 0,2 0-4 15,-2 0 4-15,0 0-4 0,1 0 0 0,0 0-4 0,8 0-8 16,-9 0-16-16,0 0-20 0,0 0-16 0,2-4-28 0,6 4-28 16,-6 0-28-16,-2 0-80 0,0 0-4 0,1 0 36 0,-1-5 36 15,1 5 36-15,-1 0 20 0</inkml:trace>
          <inkml:trace contextRef="#ctx0" brushRef="#br0" timeOffset="42842.5096">3771-48 55 0,'0'0'76'0,"-9"0"0"0,9 0-8 0,0 0-20 0,-9 0 4 16,9 0 0-16,-8 0 0 0,8 0-4 0,0 0 0 0,0 0 4 16,0 0-4-16,-8 0 8 0,8 0-8 0,0 0 12 0,0 5 0 15,0-5 0-15,0 0 0 0,0 0 4 0,0 0 0 0,0 5 0 16,0-5 0-16,0 4 0 0,0-4 0 0,0 5 0 0,0-5 0 0,0 5-8 15,0-5-4-15,0 5-4 0,0 0-4 0,0-5-4 0,0 6-4 16,0-6-4-16,0 3-4 0,0-3-4 0,0 0-4 0,0 0 0 16,0 5-4-16,0-5-8 0,0 0 0 0,0 0 4 0,0 0-8 15,0 0 0-15,0 0 0 0,0 5-4 0,0-5-4 0,0 0-8 16,0 0-12-16,0 0-24 0,0 0-16 0,0 0-24 0,0 0-24 0,0 5-24 16,0-5-24-16,0 0-20 0,0 0-64 0,8 0-12 0,-8 0 48 15,0-5 40-15,8 0 32 0,-8 5 24 0</inkml:trace>
          <inkml:trace contextRef="#ctx0" brushRef="#br0" timeOffset="43416.9993">4044-283 23 0,'0'0'104'0,"0"-5"-8"0,0 5-4 0,0-4-24 16,0-2-4-16,0 2-4 0,0 4 0 0,0-4 4 0,8-1-4 0,-8 5 0 16,8-6-4-16,-8 2 0 0,10-1-4 0,-10 5 0 0,8-5-12 15,0 0-4-15,1 5 4 0,-1 0-4 0,1-4-4 0,-1 4-4 16,1 0-4-16,-1 0-4 0,0 0 0 0,2 4-4 0,-10-4-4 15,8 5 0-15,0 0-4 0,2 0 0 0,-2-1 0 0,-8 2 0 16,8 3-4-16,-8-5 0 0,8 6 0 0,-8-5 0 0,0 5 0 16,0 0 0-16,0-1 0 0,0 1-4 0,-8 0 4 0,8-1-4 0,-8 1 4 15,0-1-4-15,8-5 0 0,-10 6 0 0,2 0 0 0,8-1 0 16,-8-3 0-16,8-2 0 0,-10 5 0 0,2-3 0 0,8-2 0 16,0-4 0-16,-8 5 4 0,8-5-4 0,0 6 0 0,0-6 0 15,0 0 4-15,8 0-4 0,-8 0-4 0,0 0 4 0,8 0 4 16,2 0-4-16,-10 0 0 0,8 0 0 0,-8 0 0 0,8 0 0 0,2 0-4 15,-10 0 4-15,8 0 0 0,0 0 0 0,0 0 0 0,1 0 0 16,-9 4 0-16,8-4 0 0,-8 0 0 0,9 4 4 0,0 1-4 16,-9 0 0-16,0 0 0 0,8-1 0 0,-8 2 4 0,8 3-4 0,-8-5 0 15,0 6 4-15,10 0 4 0,-10 4-4 0,0-4 4 16,0 4 4-16,0 1 4 0,0-6 4 0,0 6 4 0,0-1 0 0,0 0 4 16,-10 0 0-16,10 1 4 0,-8-1-4 0,8 1-4 0,-8-5 0 15,8 4-4-15,-9 1 0 0,0-6 0 0,1 5-4 0,-1-4-4 16,1-1 0-16,0 2-4 0,0-3 0 0,-2-2-4 0,-6 4 0 15,16-6-4-15,-10 1 0 0,2-1-8 0,0 2-4 0,-1-6-16 16,1 0-16-16,8 3-16 0,-9-3-20 0,1-3-16 0,8 3-28 0,0-6-24 16,-9 6-32-16,9-4-56 0,0-1 16 0,-8 1 40 0,8-6 32 15,-8 4 24-15</inkml:trace>
        </inkml:traceGroup>
      </inkml:traceGroup>
    </inkml:traceGroup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8:39.6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AF443B-26F2-4922-B979-98B9511AE3BA}" emma:medium="tactile" emma:mode="ink">
          <msink:context xmlns:msink="http://schemas.microsoft.com/ink/2010/main" type="writingRegion" rotatedBoundingBox="21928,8969 27419,8951 27428,11875 21937,11892"/>
        </emma:interpretation>
      </emma:emma>
    </inkml:annotationXML>
    <inkml:traceGroup>
      <inkml:annotationXML>
        <emma:emma xmlns:emma="http://www.w3.org/2003/04/emma" version="1.0">
          <emma:interpretation id="{23B17EE3-615D-40C2-AF2B-6695D4A8F54C}" emma:medium="tactile" emma:mode="ink">
            <msink:context xmlns:msink="http://schemas.microsoft.com/ink/2010/main" type="paragraph" rotatedBoundingBox="21928,8969 27399,8951 27403,9974 21931,99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D8A75A-5BDA-4A6C-B65B-72023612024F}" emma:medium="tactile" emma:mode="ink">
              <msink:context xmlns:msink="http://schemas.microsoft.com/ink/2010/main" type="line" rotatedBoundingBox="21928,8969 27399,8951 27403,9974 21931,9992"/>
            </emma:interpretation>
          </emma:emma>
        </inkml:annotationXML>
        <inkml:traceGroup>
          <inkml:annotationXML>
            <emma:emma xmlns:emma="http://www.w3.org/2003/04/emma" version="1.0">
              <emma:interpretation id="{71A44A1F-AE85-4630-B5CA-3134F739D626}" emma:medium="tactile" emma:mode="ink">
                <msink:context xmlns:msink="http://schemas.microsoft.com/ink/2010/main" type="inkWord" rotatedBoundingBox="21928,8994 24410,8986 24413,9983 21931,99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-2146 2379 3 0,'0'-5'108'0,"0"0"-8"0,8 1-8 0,-8 4-24 0,0 0-8 0,0-6-4 16,0 6-4-16,9 0-4 0,-9 0 0 0,0 0-4 0,0 6 4 16,8-6-4-16,-8 4 0 0,0 1 0 0,0 5 0 0,9-5-4 15,-9 4-4-15,0 0-8 0,0 1 0 0,0 5 0 0,0-6-8 0,8 5 0 16,-8 1 0-16,0-1-8 0,0 5 0 0,0-4 0 0,0-1-4 16,0 1-4-16,0-2 0 0,0-2 4 0,0 3-4 0,0-5 0 15,0 1 4-15,0 0-4 0,9-1 0 0,-9-4 0 0,0 0 4 16,0-5-4-16,0 5 0 0,0-5 0 0,0-5-4 0,0 0 4 15,0 0-4-15,0 1 0 0,0-6 0 0,0 0 0 0,0-4 0 0,0 4-4 16,0-5 0-16,0-3 0 0,0 4 0 0,0-6 0 16,8 2 0-16,-8-2 0 0,0 1 0 0,0 0 0 0,0-1 0 0,8-3 0 15,-8 3 0-15,0 1 0 0,10 0 4 0,-10-5 0 0,0 5 0 16,8 0 0-16,-8 4-4 0,0-4 4 0,0 5-4 0,0-6 4 16,0 6 4-16,8 0-8 0,-8-1 8 0,0 5 0 0,10-4-8 0,-10 5 8 15,8-2-8-15,-8 2 4 0,8 5-4 0,-8-6 4 0,8 5 4 16,1-4-4-16,0 9 0 0,-1-5 4 0,1 1-4 0,-1 4 0 15,0-6-4-15,10 6 8 0,-10 0 0 0,0 0-4 0,10 6 4 16,-10-6-4-16,10 4 0 0,-10-4 4 0,9 5-8 0,-1-5 4 16,2 5 0-16,-10-5 0 0,10 4 4 0,-1-4-8 0,0 0 0 0,0 0 4 15,-1 5 0-15,2-5 0 0,0 0-16 0,-2 0 20 0,1 0 0 16,0 0 0-16,-8 0-4 0,7-5-4 0,2 5 4 0,-10 0 4 16,10 0 0-16,-10 0-4 0,0 0 4 0,9 0 0 0,-17 0-4 15,9-4 4-15,0 4 0 0,-1 0-4 0,0 0 4 0,-8 0 0 16,0 4 0-16,0-4 4 0,10 0 0 0,-10 5 4 0,0 0 4 15,0 0 4-15,0-1 0 0,0 1 0 0,0-1 4 0,0 2 0 0,0 3 4 16,0 1 0-16,0-1 8 0,0 1 0 0,0 0-4 0,0-1-4 16,0 1 4-16,0 4-8 0,0-4-4 0,0 4 0 0,0 0-4 15,0-4 0-15,0 5-4 0,0-1-4 0,0-4 0 0,0 4 0 16,0-5-4-16,0 6-4 0,0-5-4 0,0-1 0 0,0 1-4 16,0 0-12-16,0-1-12 0,0-4-8 0,0 0-16 0,0 0-12 0,0-1-16 15,0 1-16-15,0-5-24 0,0 5-12 0,0-5-36 16,0-5-52-16,-10 5 20 0,10-5 40 0,0 1 32 0,-8-6 20 0</inkml:trace>
          <inkml:trace contextRef="#ctx0" brushRef="#br0" timeOffset="-2993.1407">-3647 2077 11 0,'0'0'80'16,"0"-5"-4"-16,0 1-8 0,0 4-20 0,0-6-8 0,0 6 0 15,0 0 0-15,0 0-4 0,0 0 0 0,0 0 0 0,0 0 0 16,0 0 0-16,0 0 0 0,0 0 0 0,0 0 4 0,0 0 4 0,0 0-8 15,0 0 8-15,0 0 4 0,0 0-4 0,0 0 0 0,0 0-4 16,0 0-4-16,0 0 0 0,0 0-4 0,0 0 8 0,0 0-4 16,0 0 8-16,0 0-8 0,0 0 0 0,0 6 4 0,0-6-8 0,0 4 4 15,8 1-8-15,-8 0 0 0,0-1-4 0,9 6 0 16,-9-1-4-16,0 0 0 0,9 2-4 0,-9 3 0 0,0-5-8 0,0 11 0 16,0-6 0-16,0 0 0 0,8 5-4 0,-8-4 0 0,0 4 0 15,0-4 0-15,0 4 0 0,0-5-4 0,-8 6 0 0,8-6-4 16,0 0 0-16,0 0 0 0,0 1-4 0,0-5-8 0,0 4-8 15,0-5-8-15,0 1-12 0,0 0-24 0,0-5 12 0,0 4-8 16,0-4-16-16,0 0-4 0,0-5-8 0,-9 4-8 0,9-4 0 16,0 0-20-16,0 0-44 0,-9-4-16 0,9-1 32 0,0 0 24 0,0-4 24 15</inkml:trace>
          <inkml:trace contextRef="#ctx0" brushRef="#br0" timeOffset="-2680.9763">-3434 2091 55 0,'9'-5'100'0,"-9"5"-20"0,0 0-4 16,0 0-20-16,8-4 0 0,-8 4-4 0,0 0 0 0,8 0 0 16,-8 0 4-16,10 4-12 0,-10-4 16 0,0 5 4 0,0 0-8 0,0 0 4 15,0-1-4-15,0 1-4 0,0-1 0 0,8 7 0 0,-8-7-4 16,0 6-4-16,0-1 0 0,0 6 0 0,0-5-8 0,0 4 0 15,0 0-4-15,-8-4-4 0,8 4 0 0,0 0-8 0,0 1 0 16,0 4-8-16,0-4 0 0,0-1-4 0,0 5-4 0,0-4 4 16,0 4-4-16,0 0 0 0,0-4-4 0,0 3 0 0,0-3 0 0,0 4-8 15,0-5-8-15,0 6-8 0,0-5 0 0,0-6-12 16,0 6 0-16,0-6-8 0,0 0-4 0,0 1 4 0,0-5-8 0,0-1-4 16,0 1-12-16,0-5 0 0,0 0 0 0,0 0-8 0,0-5 0 15,0 1-8-15,0-1-32 0,0-5-44 0,-10 1-4 16,10 0 28-16,-8-6 28 0</inkml:trace>
          <inkml:trace contextRef="#ctx0" brushRef="#br0" timeOffset="-2458.5707">-3595 2288 7 0,'0'-5'120'0,"0"5"-12"15,0 0-8-15,0 0-24 0,0 0-4 0,0 0-4 0,0 0 0 16,0 0-4-16,8 0-4 0,-8 5-8 0,0-5 4 0,8 0-4 15,-8 0-8-15,9 0-8 0,-9 0 0 0,9 0 0 0,-1 0 0 16,0 0-4-16,-8 0-4 0,9 0-8 0,7 0 0 0,-6 0-4 16,-2 0-4-16,0 0-4 0,2 0-4 0,-2 0 0 0,9 0-4 0,-9 0-8 15,1 0-12-15,-1 0-8 0,9 0-24 0,-9 0-12 0,2 0-16 16,6-5-8-16,-6 5-12 0,-2 0-52 0,8-5-40 0,-7 5 32 16,0-5 28-16,-1 5 20 0</inkml:trace>
          <inkml:trace contextRef="#ctx0" brushRef="#br0" timeOffset="-1096.0682">-3920 1842 11 0,'0'0'96'0,"-8"4"-8"0,0-4-8 0,-2 5-36 0,10 0 16 0,-8 0 0 16,0 5-4-16,8-6-8 0,-9 6-4 0,9 0 0 0,-9-1-4 16,9 5-4-16,0 1-4 0,-8-1 0 0,8 0-8 0,0 1 0 15,0 4-4-15,0 1-4 0,0-1 0 0,0 0 4 0,0 5-12 16,0-5 0-16,0 5 4 0,8-5-4 0,-8 5-4 0,9 0 4 15,-9 4-4-15,0-4 0 0,9 6-4 0,-9-2 4 0,8 1 0 0,0 4-4 16,2-3-4-16,-10 3 0 0,16 0-4 0,-16 2 0 16,9-7 0-16,8 5-8 0,-9-4-4 0,1 5-8 0,8-6-4 0,0 1-8 15,1-5-8-15,-2 5-4 0,2-5-4 0,7-5-24 0,-9 5-56 16,10-4-12-16,0-6 20 0,0 0 28 0</inkml:trace>
          <inkml:trace contextRef="#ctx0" brushRef="#br0" timeOffset="-2180.3151">-3110 2225 31 0,'0'0'108'0,"0"-4"-12"0,0 4-4 16,0 0-28-16,9 0-8 0,-9-6 0 0,0 6-4 0,0 0 0 0,8 0 0 15,-8 0 0-15,0 6 4 0,0-6-4 0,0 4 0 0,0 1 0 16,0 4-12-16,0-4 0 0,0 5 4 0,0-5-4 0,0 5-8 16,0-1 0-16,0 1 0 0,0 4-4 0,0 1-4 0,0-6-4 0,0 5-4 15,0 1 0-15,0-5-4 0,0 4-20 0,0-4 16 0,0 4-4 16,0-5-4-16,0 6 0 0,0-7-16 0,0 3-8 0,0-2-12 16,0 1-16-16,0-5-16 0,0 5-8 0,0-6-8 0,0 2-8 15,0-6-20-15,0 4-52 0,0-4-20 0,0 0 32 0,0-4 28 16,0-2 28-16</inkml:trace>
          <inkml:trace contextRef="#ctx0" brushRef="#br0" timeOffset="-1994.8123">-3195 2340 31 0,'0'5'120'0,"0"-5"-12"0,0 5-4 0,0-5-32 16,8 0-8-16,-8 0-4 0,0 0-8 0,8 0-8 0,-8 5-4 0,10-5-8 15,-10 0-4-15,8-5-8 0,0 5-4 0,2 0 0 0,-2 0-8 16,9 0-8-16,-9 0-8 0,1 0-12 0,8 0-20 0,-9 0-12 16,0-5-28-16,10 5-60 0,-10-5-28 0,2 5 36 0,6-4 20 0</inkml:trace>
          <inkml:trace contextRef="#ctx0" brushRef="#br0" timeOffset="-1619.6498">-2812 2249 15 0,'-8'-5'104'0,"8"0"-12"0,-8 1-4 0,8-1-28 0,0 0-4 0,0 1-4 16,0-2-4-16,0-3-4 0,8 4 0 0,-8 0 0 0,8-4-4 16,2 4 0-16,-10 0-12 0,8-4 20 0,0 4 0 0,9 0 4 0,-8-5-8 15,0 6 0-15,7-1-4 0,-8 0-4 0,2 5-4 0,6-5-8 16,-6 5 0-16,6-4-8 0,-7 4 4 0,-1 4-4 0,0-4-4 15,10 5 0-15,-18 0-4 0,8 0 0 0,0 4-4 0,-8-4 4 16,10 5 0-16,-10-1-4 0,0 7 0 0,0-8 4 0,0 6-4 16,0 1 0-16,-10-1-4 0,10 1 0 0,-8-1 4 0,0 5 0 0,-1-4 0 15,0-1 4-15,1 1-8 0,0 4 0 0,-1-5 4 0,9 1 0 16,-8-1 4-16,0 0-4 0,-2 1 4 0,10-7 0 0,-8 8 0 16,8-6 0-16,0-1 0 0,-8 1 0 0,8 0 0 0,0-1-4 15,0 0 0-15,0-3 0 0,8 3 4 0,-8-4-4 0,8-1 4 16,-8 1 0-16,10 0-4 0,-2 0-4 0,-8-5 0 0,8 4 0 15,1-4 0-15,-1 5-8 0,0-5-8 0,1 0-12 0,0 0-8 0,-1 0-16 16,0-5-16-16,2 5-16 0,-2-4-16 0,0-1-12 0,10 0-24 16,-10 0-44-16,0 1-12 0,1-1 36 0,-1 0 28 0,1-5 24 15</inkml:trace>
          <inkml:trace contextRef="#ctx0" brushRef="#br0" timeOffset="-676.1903">-2445 2062 19 0,'0'-5'88'0,"9"5"-4"0,-9 0-8 15,0 0-24-15,0 0-4 0,8 0 0 0,-8 0-8 0,0 0 4 16,8 0 0-16,-8 0 0 0,10 0 0 0,-2 5-4 0,-8-5 0 15,8 6 0-15,0-2 0 0,2 1 0 0,-2 0 0 0,0 4 4 0,1 1-4 16,0 3-4-16,-9 2-16 0,8 0 4 0,1-1-4 0,-1 5 0 16,-8 5 0-16,8-4-4 0,1 3 0 0,-9 6-4 0,0-5 0 15,9 5 0-15,-9-5-4 0,-9 10 4 0,9-6-8 0,0 1 0 0,-9 0 0 16,1 0-4-16,8 0 0 0,-8-1-4 0,-1 1 0 16,1-5 0-16,8 5-8 0,-9-10-12 0,0 5-16 0,1-5-12 0,0 0-16 15,8-5-16-15,-10 1-12 0,10-6-60 0,0 1-40 0,-8-5 36 16,8 0 24-16,0-5 28 0</inkml:trace>
          <inkml:trace contextRef="#ctx0" brushRef="#br0" timeOffset="387.9629">-1882 2374 91 0,'-8'0'104'0,"8"0"-8"0,0 0 0 0,-9-5-24 0,18 5-4 15,-9-4-4-15,0-2 0 0,8 2-8 0,-8-1-4 0,9 0-4 0,7 0 0 16,-8 1-4-16,2-1-4 0,6 0-4 0,-6 0-8 0,6 1-4 16,1 4-4-16,-8-6-4 0,8 6-8 0,-9 0 4 0,0 0-4 15,10 0 8-15,-10 6-4 0,-8-2 0 0,10 1 4 0,-2 5 4 16,-8-6-4-16,0 6 4 0,-8-1 0 0,8 1 0 0,-10 5-4 16,10-6 0-16,-8 1 4 0,0-1-8 0,-2 6 0 0,2-7 0 0,0 3-4 15,-1-2 0-15,1-3-4 0,8 3 0 0,-9-4 0 16,1 0-4-16,8-1 0 0,0 2 0 0,-9-2 0 0,9-4 0 0,0 0 0 15,0 0 0-15,9 0 0 0,-9 0 0 0,8 0 0 0,-8 0 0 16,9 0 0-16,-9 0 4 0,8 0-4 0,1 0 4 0,-1 0 0 16,0 0 0-16,-8 0 0 0,18 0 0 0,-18 0 4 0,8 5 0 0,2-5 0 15,-2 4 4-15,0-4 4 0,0 5 0 0,1 1 0 0,0-2 0 16,-9 1 8-16,8 4 0 0,-8 1 0 0,0-5 0 0,9 8 4 16,-9-2 0-16,0 3 4 0,0 0 0 0,-9-4-8 0,9 4 0 0,-8 1 0 15,-1-1-4-15,0-5-4 0,1 6-4 0,0-1 0 16,0-4-4-16,-10 5 8 0,10-6-12 0,-2 0 0 0,-6 6 0 0,7-10-4 15,1 5-4-15,-9-6 0 0,8 1-8 0,1 5-12 0,-10-10-12 16,10 4-16-16,0-4-16 0,-2 0-16 0,2 0-16 0,0-4-16 16,8 4-28-16,-8-5-12 0,-1 0-68 0,1 0-16 0,-1-5 44 15,0 6 36-15,1-6 36 0,8 0 20 0</inkml:trace>
        </inkml:traceGroup>
        <inkml:traceGroup>
          <inkml:annotationXML>
            <emma:emma xmlns:emma="http://www.w3.org/2003/04/emma" version="1.0">
              <emma:interpretation id="{3E20F1D0-D62B-4128-9946-677FDC01A658}" emma:medium="tactile" emma:mode="ink">
                <msink:context xmlns:msink="http://schemas.microsoft.com/ink/2010/main" type="inkWord" rotatedBoundingBox="26011,8956 26599,8954 26602,9840 26014,98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879.5416">113 2221 35 0,'0'-6'92'0,"0"2"-4"0,-9-1-8 16,9 0-28-16,0 0 0 0,0 2-4 0,0 3-4 0,0-6 4 15,0 6-4-15,0-5-4 0,0 0 4 0,0 5-8 0,-8 0 0 16,8-4 0-16,0 4 0 0,0 0 0 0,0 0 4 0,0 0 0 0,0 0-4 15,0 0 0-15,0 0-4 0,0 0 0 0,0 0-4 16,0 0 0-16,0 0 0 0,0 0 0 0,0 0-4 0,0 0 4 0,0 0 4 16,0 0 4-16,0 4 0 0,0 1-4 0,0 0 0 0,0 1-4 15,0-3-4-15,0 7-4 0,0-1-4 0,0 1 4 0,0 0-8 16,0-1 0-16,0 6 0 0,0-1-4 0,0 1 0 0,0 4 0 16,8 0-8-16,-8-5 4 0,0 5-4 0,0 1 0 0,0-6 4 15,0 5-4-15,0-4 0 0,0 4 4 0,9-4-4 0,-9 4 0 0,0-5-4 16,8 0 0-16,-8-4-4 0,0 4-4 0,0-4-8 0,0-1-4 15,0 0-8-15,0-3-4 0,0-1-12 0,0-1-4 0,0 1-4 16,0 0-12-16,0-5-24 0,0 0-16 0,0 0 0 0,0 0-28 16,0-5-44-16,0 0-12 0,0 1 36 0,0-1 32 0,0-5 24 15</inkml:trace>
          <inkml:trace contextRef="#ctx0" brushRef="#br0" timeOffset="68379.7181">121 2407 11 0,'0'0'124'0,"0"0"-16"0,0 0-4 0,0 0-28 16,9 0 0-16,-9 0 0 0,0 0-4 0,0 5-4 0,9-5-4 15,-9 0 0-15,8 0-8 0,0 0-12 0,-8 0-8 0,10 0-4 0,-2 0-4 16,0 0-4-16,0 5-8 0,2-5 0 0,-2-5-4 0,0 5-4 15,1 0 0-15,-1-5 0 0,1 5-4 0,0-4-8 0,7 4-4 16,-8-5-24-16,2 0-12 0,-2 1-16 0,0-1-20 0,2 0-20 16,-2 0 0-16,0-4-52 0,1-1-32 0,-9 5 32 0,8-5 28 15</inkml:trace>
          <inkml:trace contextRef="#ctx0" brushRef="#br0" timeOffset="68167.2859">284 2193 31 0,'0'-6'112'0,"0"6"-12"0,8-5-12 15,-8 5-32-15,0 0-4 0,0 0-4 0,0-5-4 0,0 5 0 16,0 0 0-16,0 0-4 0,8 0 4 0,-8 0 4 0,0 5-8 16,0-5 8-16,10 5 0 0,-10 1-4 0,0-3 4 0,8 2-4 15,-8 0 0-15,8 4-4 0,-8 1-4 0,0 0-4 0,9 4 0 0,-9 1 0 16,0-1-4-16,0 0-4 0,0 5 0 0,0 1-4 0,0-1-4 15,8 0 0-15,-8 1-4 0,0-2 4 0,0 7-8 0,-8-6-4 16,8 0 0-16,0 5 0 0,0-4 0 0,0-2 0 0,0 1-4 16,0-4 0-16,0 4-4 0,0-5 0 0,0 1-8 0,0-1-8 15,0 0-12-15,0-4-8 0,0-1-4 0,0 1-12 0,0-5-12 16,0 0-16-16,0 1-12 0,0-6-16 0,0 3-40 0,0-3-40 0,0 0 20 16,-9-3 28-16,9 3 28 0</inkml:trace>
          <inkml:trace contextRef="#ctx0" brushRef="#br0" timeOffset="68896.9095">437 1904 43 0,'-8'-5'92'0,"8"-4"-8"0,0 4-8 0,0 0-40 0,0-4 20 16,0 3-8-16,8 2 4 0,-8-6-8 0,0 5-4 0,0 1 0 0,0-1-8 15,0 0 0-15,9 0 0 0,-9 1 0 0,0-2 0 0,8 2 0 16,-8 4-4-16,8-5-4 0,1 5 4 0,0 0-4 0,-9-5 0 16,8 5 0-16,0 5-4 0,2-5-4 0,-2 5 0 0,0-1 0 15,1 2 0-15,0 3-4 0,-1-4-8 0,0 4 4 0,1 1 0 16,-9 5-8-16,8-6 8 0,0 1-8 0,-8 4 4 0,0 0 0 0,10 1 0 16,-10-1-4-16,0 0 4 0,0 6-4 0,-10-6 4 0,10 0-8 15,-8 1 8-15,8-1-8 0,-8 1 0 0,-1 0 4 0,1-1 4 16,0 0-4-16,-1-5 0 0,0 0 4 0,1 2-4 0,0-2 0 15,-2-4 0-15,10 0 0 0,-8-5 0 0,0 4 0 0,-1-4 0 16,9 0-8-16,0 0 8 0,-9-4 0 0,9-1-4 0,0 5 0 0,0-10 4 16,0 6 0-16,0-1 4 0,0-1-8 0,0 2 4 0,0-1 0 15,9 1-4-15,-9 4-16 0,0-5 28 0,9 0-4 0,-9 5 0 16,8 0 0-16,-8 0 0 0,8 0 4 0,-8 5-4 0,10 0 0 16,-2-1 8-16,-8 1 4 0,8-1 0 0,1 7 4 0,0-7 4 0,-9 6 0 15,8-1 4-15,0 1-4 0,1 0 0 0,-1-5 0 16,-8 4-4-16,8 2-4 0,2-3 0 0,-2-3 0 0,-8 4-8 0,8-3 4 15,2-2-4-15,-2 1-4 0,-8-5 0 0,8 5 0 0,0-5 0 16,-8 0 0-16,9 0-4 0,0-5 4 0,-9 0-12 0,8 1-8 16,-8-2-12-16,9 2-12 0,-9-6-24 0,0 5-28 0,8-4-28 15,-8-1-16-15,0 1-68 0,0-1-12 0,0 0 36 0,0 1 40 16,-8-5 24-16</inkml:trace>
        </inkml:traceGroup>
        <inkml:traceGroup>
          <inkml:annotationXML>
            <emma:emma xmlns:emma="http://www.w3.org/2003/04/emma" version="1.0">
              <emma:interpretation id="{BA9AD07D-FAFE-41C7-A77F-DBE796AD1C97}" emma:medium="tactile" emma:mode="ink">
                <msink:context xmlns:msink="http://schemas.microsoft.com/ink/2010/main" type="inkWord" rotatedBoundingBox="27035,9435 27401,9434 27402,9841 27036,98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9915.2873">1119 2518 91 0,'0'0'104'0,"0"0"0"0,0 0 0 0,9-4-20 0,-9 4 0 16,0 0 0-16,8 0 0 0,-8 0-8 0,8 4-8 0,2-4 0 15,-10 0-8-15,8 0-4 0,8 0-4 0,-6-4-4 0,-2 4-8 0,9-6-4 16,-9 6-4-16,10 0-8 0,-10-5 0 0,8 1-8 0,2 4 0 16,-10-5 0-16,10 1-4 0,-1-2-8 0,0 2 4 15,0-1-4-15,-1 0-16 0,2 0-16 0,-10 1-20 0,10 4-16 0,-10-6-32 16,9 2-24-16,-9-1-40 0,1 5-64 0,0 0 24 0,-1 0 36 16,0 0 32-16,-8-5 20 0</inkml:trace>
          <inkml:trace contextRef="#ctx0" brushRef="#br0" timeOffset="69692.8254">1247 2288 27 0,'0'0'100'0,"0"0"-12"0,0 0-4 0,0 0-28 15,0 0 0-15,0-5 0 0,0 10-4 0,0-5 0 0,0 0 0 16,0 4 0-16,0 1 0 0,0 0-4 0,0 4 0 0,0 1-12 15,0-5 8-15,0 5 0 0,0 4-8 0,0-5-4 0,0 6-4 0,0 0-8 16,0-1 0-16,8 0 0 0,-8 4 0 0,0-2-4 0,0 3-8 16,0 1 0-16,0-7 0 0,0 7 0 0,8-6-4 0,-8 0 4 15,0 1-4-15,0 4 0 0,0-5-4 0,0 1 4 0,0-6 0 16,0 6-8-16,0-6-4 0,-8 1-4 0,16 0-8 0,-8-6-12 16,0 1-8-16,0 0-8 0,0 1-8 0,0-3-8 0,0-3-12 0,0 0-8 15,0 0-8-15,0 0-40 0,0 0-36 0,-8-3 24 0,8 3 24 16</inkml:trace>
        </inkml:traceGroup>
      </inkml:traceGroup>
    </inkml:traceGroup>
    <inkml:traceGroup>
      <inkml:annotationXML>
        <emma:emma xmlns:emma="http://www.w3.org/2003/04/emma" version="1.0">
          <emma:interpretation id="{5131AA24-C70B-4911-9F71-E14B38035384}" emma:medium="tactile" emma:mode="ink">
            <msink:context xmlns:msink="http://schemas.microsoft.com/ink/2010/main" type="paragraph" rotatedBoundingBox="22185,10063 27428,10063 27428,11876 22185,11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586401-19A9-445E-8D86-374D4A9CC6B9}" emma:medium="tactile" emma:mode="ink">
              <msink:context xmlns:msink="http://schemas.microsoft.com/ink/2010/main" type="line" rotatedBoundingBox="22185,10063 27428,10063 27428,11876 22185,11876"/>
            </emma:interpretation>
          </emma:emma>
        </inkml:annotationXML>
        <inkml:traceGroup>
          <inkml:annotationXML>
            <emma:emma xmlns:emma="http://www.w3.org/2003/04/emma" version="1.0">
              <emma:interpretation id="{757A07B9-CE5E-4889-9E34-87BA47CA5DAD}" emma:medium="tactile" emma:mode="ink">
                <msink:context xmlns:msink="http://schemas.microsoft.com/ink/2010/main" type="inkWord" rotatedBoundingBox="22185,10063 24171,10063 24171,11100 22185,111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24.5675">-2957 3597 59 0,'-8'-5'96'0,"8"5"-12"0,-8-4-4 0,8-2-24 15,0-3 4-15,0 4-4 0,0-4-4 0,0-1 4 16,8-5-4-16,0 1 0 0,2 5 4 0,-2-6-4 0,0 1 4 0,0-1-8 15,10 2 0-15,-1-2-4 0,-9 0 4 0,10 6-4 0,-2-6 0 16,2 6-8-16,-2-1 0 0,2 4-4 0,-1-2-8 0,0 3 0 16,-8 0-4-16,7 5-4 0,-8 0 4 0,10 0-8 0,-10 0 0 15,2 5 0-15,-2 5-8 0,9-7 8 0,-17 8-8 0,8-2 4 0,-8 6-8 16,8-1 4-16,-8 1 0 0,0 0 0 0,0-2-4 0,-8 6 0 16,8 0 0-16,-8 1 0 0,-1-1 0 0,1 0 4 0,0 0-8 15,-10 0 4-15,0 1 0 0,10-5 0 0,-8 4 0 0,-2-1 0 16,1-3 0-16,1 0 0 0,6-1-4 0,-6 1 4 0,-2-6-4 15,10 1 0-15,0-1-4 0,-1-4 4 0,0 0-4 0,1-5 0 0,8 0 0 16,-9 0 0-16,9-5 0 0,0 0 0 0,0 0 0 0,9-5-8 16,-9 6 16-16,8-5 0 0,1-1 0 0,-9 0 0 0,9 1 0 15,-1 3 0-15,0-3 0 0,10 5 0 0,-10-2 8 0,0 1-4 16,2 5 4-16,6 0 4 0,-7 5 8 0,-1 1 0 0,1 3 12 16,0 5 0-16,-1-4 8 0,8 5 0 0,-6-2-4 0,-2 7-4 0,0-1 0 15,2 0-4-15,6-4-4 0,-7 4-4 0,7 0 0 0,-7 1 8 16,8-7-8-16,-9 2 8 0,10-6-4 0,-1 1 0 0,0-1-4 15,-9-3 0-15,9 4-8 0,1-10-4 0,-2 0 0 0,2-6-4 16,-2-4-4-16,2 1-4 0,-1-1-8 0,-9-4-4 0,10 0-20 16,-10-6-12-16,8 1-20 0,-6 0-28 0,-10-5-20 0,8 0-36 0,0 5-28 15,-8-9-72-15,0 3-8 0,-8 2 44 0,8 3 40 0,-8-4 36 16,-2 5 28-16</inkml:trace>
          <inkml:trace contextRef="#ctx0" brushRef="#br0" timeOffset="939.0025">-3732 2911 43 0,'0'0'88'0,"0"0"-4"0,0 0-4 0,0 0-24 16,0 0 0-16,0 0-4 0,8 5 8 0,-8-10 4 0,8 5 0 15,2 0 4-15,-2 0 0 0,9 0-4 0,-8 0 4 0,8 0 4 16,8 0-4-16,-8 0-4 0,9 0 0 0,0 0 0 0,-1 0-4 16,9 0-4-16,0 5-4 0,0-5-8 0,1 0-4 0,7 0-4 0,1 0 0 15,-1 0-4-15,1 0-4 0,7 0-20 0,2 0 20 0,-1 0 0 16,1 0-4-16,7 0-4 0,1 0 0 0,-1 0-4 0,1 0-4 16,-1 0 0-16,2 0-4 0,-1 0-4 0,-1 0 0 0,1 0 0 15,-1 0 0-15,-7 5 0 0,7 0-4 0,-17-5 0 0,10 3 0 16,-9 4 0-16,-1-3 0 0,1 1 4 0,-9 4-4 0,0-4 4 15,-8 5-4-15,-1-6 4 0,1 6 0 0,0-5-4 0,-10 4 0 0,2-4 0 16,-1 1 0-16,-1-2 0 0,-8 5 0 0,2-9 4 0,-2 5-4 16,10-5 0-16,-10 5 0 0,-8-5-4 0,8 0 0 0,1 0 0 15,-1 0-8-15,1 0 0 0,-9-5-4 0,8 5-8 0,1-5-4 16,-9 5-8-16,0-4-12 0,8-1-8 0,-8 1-12 0,0 4-12 16,0-6-16-16,0 1-20 0,-8 1-12 0,8-1-12 0,-9 5-28 0,1-5-48 15,-1 0 28-15,1 0 28 0,-1 5 32 0,1-4 28 16</inkml:trace>
        </inkml:traceGroup>
        <inkml:traceGroup>
          <inkml:annotationXML>
            <emma:emma xmlns:emma="http://www.w3.org/2003/04/emma" version="1.0">
              <emma:interpretation id="{135880D4-589C-4992-B53C-CEAB4C630D21}" emma:medium="tactile" emma:mode="ink">
                <msink:context xmlns:msink="http://schemas.microsoft.com/ink/2010/main" type="inkWord" rotatedBoundingBox="24948,10202 25220,10202 25220,10557 24948,1055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301226.4664">-901 3054 31 0,'0'5'80'0,"-9"-5"-4"0,0 6-8 0,9-2-24 16,-8 1 0-16,8 0-20 0,-8 0 12 0,-2 4 0 0,10-4-8 15,0 4 0-15,-8 1-4 0,0 0 0 0,8-1 0 0,0 1-4 16,-8 5-4-16,8-6-4 0,0 5 0 0,0-4 0 0,0 5 0 16,0-6-4-16,0 5 0 0,0 1-4 0,8-5 4 0,-8 4 0 15,8-5 0-15,0 6-4 0,-8-5 0 0,10 4 0 0,-2-4-4 16,0-1 0-16,1 5 4 0,8-4-4 0,-8-5 0 0,-1 3 0 0,9 3 0 16,-8-6 4-16,7-1-4 0,-6 1 4 0,6 0 4 15,-7-5-4-15,0 0 8 0,7 0 0 0,-7 0-8 0,-1-5 4 0,0 0 0 16,2 1 0-16,-2-6 0 0,0 1 0 0,2-1 0 0,-10-5 0 15,8 6-4-15,-8-5 0 0,8-1 0 0,-8 1 0 0,0-1 0 16,0-4 4-16,0 5-4 0,0-1-4 0,0-4 0 0,-8 5 4 0,8-6 0 16,0 6 0-16,-8 0-4 0,8-1 4 0,-10 1-4 0,2 5 0 15,8-6 0-15,-8 5 4 0,-2 6-4 0,2-6 0 0,0 1 0 16,-1 3 4-16,1 1-16 0,0 5 16 0,-10-4-4 0,10 4 4 16,0 0 0-16,-2 0-4 0,2 0 4 0,0 4-4 0,-1-4 4 15,0 5-4-15,-7 1-4 0,7-2 4 0,9 6 0 0,-8-5-4 0,-1 4-4 16,0 1-8-16,1 0-12 0,8-1-4 0,-8 2-12 15,8 2-8-15,0-4-8 0,-10 1-36 0,10 4-48 0,0-4-8 0,0 5 32 16,0-6 20-16</inkml:trace>
        </inkml:traceGroup>
        <inkml:traceGroup>
          <inkml:annotationXML>
            <emma:emma xmlns:emma="http://www.w3.org/2003/04/emma" version="1.0">
              <emma:interpretation id="{2E710FC6-414A-45A2-A3A3-5EAA22926E8A}" emma:medium="tactile" emma:mode="ink">
                <msink:context xmlns:msink="http://schemas.microsoft.com/ink/2010/main" type="inkWord" rotatedBoundingBox="25749,10106 26619,10106 26619,11459 25749,11459"/>
              </emma:interpretation>
              <emma:one-of disjunction-type="recognition" id="oneOf5">
                <emma:interpretation id="interp5" emma:lang="" emma:confidence="0">
                  <emma:literal>pkt</emma:literal>
                </emma:interpretation>
                <emma:interpretation id="interp6" emma:lang="" emma:confidence="0">
                  <emma:literal>plut</emma:literal>
                </emma:interpretation>
                <emma:interpretation id="interp7" emma:lang="" emma:confidence="0">
                  <emma:literal>plot</emma:literal>
                </emma:interpretation>
                <emma:interpretation id="interp8" emma:lang="" emma:confidence="0">
                  <emma:literal>plit</emma:literal>
                </emma:interpretation>
                <emma:interpretation id="interp9" emma:lang="" emma:confidence="0">
                  <emma:literal>pat</emma:literal>
                </emma:interpretation>
              </emma:one-of>
            </emma:emma>
          </inkml:annotationXML>
          <inkml:trace contextRef="#ctx0" brushRef="#br1" timeOffset="302445.7217">-117 3386 11 0,'0'9'108'16,"0"1"-12"-16,0 0-8 0,8 5-24 0,-8-2-4 0,0 2-4 0,9 4-8 16,-9 0-4-16,9 0-8 0,-9 0-4 0,8 0-8 0,0 1-4 15,0-1 0-15,-8 5-8 0,10-4 0 0,-10 3 0 0,8-4 0 16,0 6-8-16,-8-6 4 0,10 0 0 0,-10 0-4 0,0 0-4 16,8-5 4-16,-8 1 0 0,0 0 4 0,0-1 4 0,0-5 0 15,0 1 0-15,0-1 0 0,-8-5-4 0,8 3-4 0,-10-7 0 0,10 0 0 16,-8-7-4-16,0 3 4 0,-2-5-4 0,10-1 0 0,-8-4 4 15,0 0 0-15,0-1-8 0,-1-9 4 0,0 5 0 0,1-9 4 16,-1-1-4-16,1-1 0 0,0 2 0 0,-2-6 0 0,10 1-4 16,-8 4 4-16,8-5 0 0,0 5 0 0,-8 1 0 0,8 0 4 15,0-2-8-15,0 5 4 0,8 7 4 0,-8-1 0 0,8 0-4 0,-8 5 4 16,10 4-4-16,-2 1 0 0,0 3-4 0,1 2 4 0,-9-1 4 16,8 5-4-16,1 0 0 0,0 5 0 0,-9-1-4 0,8 2 0 15,0-2 0-15,-8 1 0 0,0 5 0 0,8 4 0 0,-8-4-4 16,0 4-8-16,0 0-12 0,0 1-4 0,-8-1-8 0,8 0-4 15,-8-4-8-15,8 4-16 0,-8 1-32 0,8-6-40 0,-9 1 0 0,0-5 24 16</inkml:trace>
          <inkml:trace contextRef="#ctx0" brushRef="#br1" timeOffset="303025.1705">11 3069 11 0,'-9'-4'108'0,"9"4"-12"16,0-6-8-16,0 6-24 0,0-5-4 0,9 5-4 0,-9 0-4 16,0 5-4-16,0-5 0 0,8 6-4 0,-8-2-4 0,0 1 0 15,0 5-4-15,0-6-4 0,9 6-4 0,-9 5 0 0,0-6-4 0,8 5 0 16,-8 1-4-16,0-1-4 0,0 5 0 0,0 1-8 0,0-1 8 16,0 0-4-16,0 0-4 0,0 6-4 0,0-6-4 0,8 0 4 15,-8 0 0-15,0 0 0 0,0-6 0 0,0 3 0 0,10 3 4 16,-10-5-8-16,8-4 0 0,-8-1 0 0,8 2 0 0,-8-2 0 15,10-5-8-15,-2 1 4 0,-8-5-4 0,8 5 0 0,0-5 0 16,1 0-4-16,-9 0 4 0,8 0-4 0,1-5-4 0,0 0 0 0,-9 1 4 16,8-1 4-16,-8-5 0 0,8 5 0 0,-8-4 4 0,10-1-4 15,-10 5 4-15,0-4 0 0,0-1 0 0,0-4 4 0,0 3 0 16,0 3 0-16,8-2 0 0,-8 0 4 0,0 6 0 16,0-6-4-16,0 6 0 0,0-6 4 0,0 5 0 0,0 0 0 0,8 5 0 15,-8 0 4-15,0 0-4 0,0 0 0 0,0 0 4 0,0 5 0 0,8 0 8 16,-8 0-4-16,0 0-4 0,0 4 4 0,0-4 0 0,10 4 0 15,-10 1-4-15,8 0 0 0,-8-1-4 0,0 1 4 0,8-1 0 16,-8 1-4-16,9-1 0 0,-9 2 4 0,8-2-8 0,1-5 4 16,-9 7 0-16,9-7-4 0,-9-4 0 0,8 5-16 0,0-1 24 15,0-4-4-15,2-4 0 0,-2-1-4 0,0 1 0 0,2-7 4 0,-2 2-4 16,0-1 0-16,9-4-4 0,-9-1 0 0,2-5-4 0,6 2-4 16,-8-1 4-16,2 0-8 0,6-1 0 0,-7-3 4 0,0 4-4 15,-1-6 4-15,1 6 0 0,-1 0 0 0,0-5 8 0,-8 9 4 16,0-4-4-16,9 5 0 0,-9-5 8 0,0 4 0 0,0 6 0 15,0-5-4-15,0 3 0 0,0-3 8 0,-9 5-4 0,9-1 0 0,0 1 4 16,-8-1 0-16,8 1 0 0,-8 4 0 0,8-5 4 0,0 5-4 16,0 1 4-16,0-1-4 0,-9 0 4 0,9 5-4 0,0-5 0 15,0 5 0-15,0 0-4 0,0 0 8 0,0 5 0 0,0-5 4 16,0 10 4-16,0-6 4 0,0 6 0 0,0 0 8 0,0-1 0 16,0 6 0-16,0-1 0 0,0 0 0 0,0 0 0 0,0 6 0 15,0-1 0-15,0 0-4 0,0 5-4 0,0-4 0 0,0 3-4 0,0-3-4 16,0 4 0-16,0-1-4 0,0-3-4 0,0 4-4 0,9-5 4 15,-9 0-4-15,0 0 0 0,8 1 0 0,-8-6-8 0,8 0-4 16,1 1 0-16,-9-6-8 0,9 1-12 0,-1-1-12 0,0-4-12 16,-8 1-8-16,10-6-8 0,-10 0-16 0,8-6-16 0,-8 1-8 15,0 1-8-15,8-5-24 0,-8-6-40 0,0 5-12 0,0-4 32 0,0-2 32 16,0-2 24-16</inkml:trace>
          <inkml:trace contextRef="#ctx0" brushRef="#br1" timeOffset="303236.6125">369 3204 107 0,'0'9'120'0,"8"-4"-8"0,-8 0-8 0,0-5-20 15,0 5 4-15,8-1-8 0,2 2 0 0,-10-6-8 0,8 4-12 0,-8 1-4 16,8-5-20-16,1 0 16 0,0 0-4 0,8 0-4 16,-9 4 0-16,9-4-8 0,-8 0-12 0,7 0-4 0,2 0-4 15,-1 0-4-15,0 0-12 0,0-4-20 0,-1 4-32 0,2-5-32 0,0 5-36 16,-2 0-68-16,1 0-48 0,-8 0 44 0,8 0 36 0,-9 0 28 15,10 0 20-15</inkml:trace>
          <inkml:trace contextRef="#ctx0" brushRef="#br0" timeOffset="103704.0527">385 3976 11 0,'0'-5'96'0,"-8"0"-12"0,8 0-8 0,0 1-24 0,0-5-4 16,0 3-4-16,-8 2-4 0,16-2-4 0,-8-3-4 0,0 4 0 0,0 0-4 15,8-4 0-15,-8 4-4 0,10-5 0 0,-10 6-4 16,8-1 0-16,0 1 4 0,1-7-4 0,0 7 4 0,-1-1-16 0,1 0 24 16,-1 0 4-16,0 5-8 0,1-5 0 0,8 5-4 0,-9 0-4 15,2 0-8-15,-2 0 4 0,0 0-4 0,10 0-4 0,-10 5-4 16,0 0 4-16,1 0 4 0,-1 0-8 0,-8 3 0 0,8-1 0 0,-8 2 0 16,10 0-4-16,-10 1 0 0,-10 4 0 0,10 0 0 0,-8 2 0 15,8-3 0-15,-8 2 0 0,-1 3 0 0,1 2 0 0,-9-6 0 16,8 5 0-16,-7 1 0 0,6-5 0 0,-6 4 0 0,7-5 0 15,-8 5 0-15,9-9 0 0,-1 4 0 0,-8-4 0 0,8 0 0 16,1-1 0-16,0-6-4 0,8 4 0 0,-10-3 4 0,10-4-4 0,-8 0 0 16,8 0 4-16,0-4 0 0,0 4 0 0,0-7 4 0,0 7-4 15,8-3 4-15,-8 3-8 0,10-5 4 0,-10 5 0 0,8 0-4 16,-8-4 4-16,8 4 0 0,1 0 4 0,-9 0-4 0,9 4 4 16,-1 1 0-16,1-2-4 0,-1-3 4 0,0 11 8 0,1-6 4 15,0 5 0-15,-1-6 4 0,0 6 4 0,2-5-4 0,-10 5 0 16,8-1-4-16,0-4 0 0,1 5 0 0,0-1-4 0,-1-4-4 0,0 0 0 15,1-1 0-15,-9 1 0 0,8 0-4 0,0-5 0 0,-8 5 0 16,10-5-4-16,-2 0 0 0,-8-5-4 0,8 5 0 0,2-5-8 16,-2 0-16-16,-8 1-32 0,8-6-24 0,0 5-32 0,-8-4-44 0,9-1-56 15,-9 1 28-15,0-1 32 0,9 0 32 0,-9-4 24 16</inkml:trace>
        </inkml:traceGroup>
        <inkml:traceGroup>
          <inkml:annotationXML>
            <emma:emma xmlns:emma="http://www.w3.org/2003/04/emma" version="1.0">
              <emma:interpretation id="{07547D2F-8CCE-4BE0-A80C-B96D2C877299}" emma:medium="tactile" emma:mode="ink">
                <msink:context xmlns:msink="http://schemas.microsoft.com/ink/2010/main" type="inkWord" rotatedBoundingBox="27079,11617 27428,11617 27428,11876 27079,11876"/>
              </emma:interpretation>
            </emma:emma>
          </inkml:annotationXML>
          <inkml:trace contextRef="#ctx0" brushRef="#br0" timeOffset="104033.8342">1178 4465 55 0,'0'0'108'0,"-8"0"-4"0,8 0 0 0,8 5-24 0,-8-5 0 0,0 0-8 16,0-5 4-16,10 10 4 0,-10-5-8 0,8 0-4 0,0 0 0 15,-8 4-4-15,9-4 0 0,-1 0-4 0,1 6 0 0,0-6 4 16,7 4-4-16,-8-4 0 0,2 0 0 0,6 4-8 0,2 1-4 15,-10-5-4-15,9 0-8 0,-8 6-8 0,8-6-4 0,-1 0-4 16,-6 0-4-16,6 4 0 0,2-4-8 0,-10 0 0 0,9 5-4 16,-9-5-4-16,10 0-8 0,-10 5-16 0,0-5-24 0,2 0-20 0,-10 5-16 15,8-5-24-15,-8 4-28 0,8-4-20 0,-8 6-44 0,0-6-48 16,-8 0 32-16,8 0 44 0,-8 0 28 0,-2 4 32 0</inkml:trace>
          <inkml:trace contextRef="#ctx0" brushRef="#br0" timeOffset="104253.805">1162 4705 115 0,'0'5'128'0,"0"-5"-8"16,0 4 0-16,8-4-16 0,-8 5 4 0,8-5-8 0,-8 0 0 0,10 0 4 16,-2 5-8-16,0-5 0 0,1 0 0 0,-1 0-8 0,1-5-8 15,8 5-8-15,-1 0-12 0,2-5-8 0,0 5-8 0,-2 0-8 16,1-4-8-16,0 4-4 0,0 0-8 0,1-5 0 0,-2 5 0 0,2 0-8 15,-2 0 0-15,-7-5-8 0,8 5-12 0,-8 0-28 16,7 0-28-16,-6 0-24 0,-2 0-36 0,-8 0-52 0,8 0-68 0,-8 0-32 16,0 0 44-16,0 0 44 0,0 0 40 0,-8 0 32 15</inkml:trace>
        </inkml:traceGroup>
      </inkml:traceGroup>
    </inkml:traceGroup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9:57.1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32CE2D9-A620-481B-ACF1-AC732D43D76F}" emma:medium="tactile" emma:mode="ink">
          <msink:context xmlns:msink="http://schemas.microsoft.com/ink/2010/main" type="writingRegion" rotatedBoundingBox="28609,8926 33197,8866 33215,10192 28627,10252"/>
        </emma:interpretation>
      </emma:emma>
    </inkml:annotationXML>
    <inkml:traceGroup>
      <inkml:annotationXML>
        <emma:emma xmlns:emma="http://www.w3.org/2003/04/emma" version="1.0">
          <emma:interpretation id="{13BF4A2E-17C9-4827-9227-A33C837ABD50}" emma:medium="tactile" emma:mode="ink">
            <msink:context xmlns:msink="http://schemas.microsoft.com/ink/2010/main" type="paragraph" rotatedBoundingBox="28609,8926 33197,8866 33215,10192 28627,102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1B4E73-BE00-4204-AB13-1EF084A372DE}" emma:medium="tactile" emma:mode="ink">
              <msink:context xmlns:msink="http://schemas.microsoft.com/ink/2010/main" type="line" rotatedBoundingBox="28609,8926 33197,8866 33215,10192 28627,10252"/>
            </emma:interpretation>
          </emma:emma>
        </inkml:annotationXML>
        <inkml:traceGroup>
          <inkml:annotationXML>
            <emma:emma xmlns:emma="http://www.w3.org/2003/04/emma" version="1.0">
              <emma:interpretation id="{934A86FA-8335-425E-BC54-326B461BB880}" emma:medium="tactile" emma:mode="ink">
                <msink:context xmlns:msink="http://schemas.microsoft.com/ink/2010/main" type="inkWord" rotatedBoundingBox="28609,8926 31358,8890 31375,10216 28627,10252"/>
              </emma:interpretation>
            </emma:emma>
          </inkml:annotationXML>
          <inkml:trace contextRef="#ctx0" brushRef="#br0">3864 2254 39 0,'0'0'104'0,"0"0"-16"0,0 0-8 0,0 0-24 0,0 0-4 16,0 0-4-16,0 0 4 0,0 0-4 0,0 0-4 0,0 5-4 16,0-5-4-16,0 5 0 0,0 0 0 0,0-1 0 0,0 1 0 0,0 0-4 15,0 4 4-15,0 1 0 0,0-1 0 0,0 1-8 0,0 0-4 16,0 4-4-16,0 0 0 0,0 1-8 0,0 0 4 0,0-1-4 15,0 0 0-15,0 4 0 0,0-2-12 0,0 3 0 0,0 1 4 16,0-2-4-16,0-3 0 0,0-1 0 0,0 5-4 0,0-4-16 16,0-1-8-16,0 0-8 0,0-4-12 0,0 4-12 0,0-4-8 0,0-5-4 15,0 4-12-15,0-4-16 0,0 0-36 0,0-1-16 16,0-4 8-16,0 0 28 0</inkml:trace>
          <inkml:trace contextRef="#ctx0" brushRef="#br0" timeOffset="612.3947">4145 2340 67 0,'-8'0'80'0,"8"0"-8"0,-8 0 0 0,8-4-28 16,0-1-8-16,0 0 0 0,0 0-4 0,8 1 0 0,-8-2 0 16,0 2 4-16,8-1-4 0,-8 0 0 0,10 0 4 0,-10 1-4 0,8-1 0 15,0 0 4-15,2 0 0 0,-10 5-4 0,8-4 4 16,0 4-4-16,0 0 4 0,1 0 0 0,-9 0-4 0,8 4-8 0,1-4-4 15,0 5 0-15,-9 0 0 0,8 0-8 0,-8 4 0 0,8 1-4 16,2 0 4-16,-10-1-4 0,0 1-4 0,0 4 0 0,8 1 0 16,-16-1 4-16,8 0-4 0,0 5 0 0,0 1-4 0,-10-6 8 0,2 5-8 15,8 0 4-15,-8 0-4 0,-1 1 4 0,0-1-4 0,1-1 4 16,-1-3 0-16,1 4 0 0,0-4 0 0,0 4 0 0,8-9 0 16,-10 4 4-16,10 1 0 0,-8-6 0 0,8 5 4 0,0-4 0 15,0-5-4-15,0 5 4 0,0-1-4 0,0 0 4 0,0-4-4 16,8 0 0-16,-8 0 0 0,10 4-4 0,-10-3 0 0,8-2 0 0,-8 1 0 15,8 0 0-15,0 0-4 0,1-5 0 0,-1 4 0 0,1-4 0 16,0 5 0-16,-1-5 0 0,10 0-4 0,-10 0-4 0,8 0-20 16,-6 0-8-16,-2 0-28 0,9-5-28 0,-9 1-24 0,10-1-40 15,-10 0-56-15,0 0 16 0,0 1 32 0,10-6 36 0,-10 0 24 16</inkml:trace>
          <inkml:trace contextRef="#ctx0" brushRef="#br0" timeOffset="884.6657">4530 2114 19 0,'0'-4'120'15,"8"4"0"-15,-8 0-4 0,8 4-16 0,1-4 4 16,-9 6-4-16,8-1-4 0,1-1 0 0,0 6-4 0,-1-5-4 0,0 4-4 16,2 6-4-16,-2-6-12 0,0 7 0 0,0 2-12 0,2-4-8 0,-2 5-4 15,0 1-12-15,1 4 0 0,-9-5-4 0,8 5-4 16,0 0-4-16,2 0-4 0,-10 0-4 0,8 5 0 0,-8 0-4 0,0 0 0 15,0-5 0-15,0 4 0 0,0 1 0 0,0-1-4 0,-8 1 0 16,-2-5-4-16,10 5 4 0,-8-5 0 0,0 4-24 0,-1-4 24 16,1-4-8-16,0 4 4 0,-2-10-4 0,2 5-8 0,0-4-24 15,0-1-16-15,-2-4-20 0,2-5-12 0,0 4-24 0,-1-9-20 16,9 0-16-16,-9 0-32 0,1-4-56 0,8-6 24 0,-9 0 36 0,1 0 32 16,8-4 32-16</inkml:trace>
          <inkml:trace contextRef="#ctx0" brushRef="#br0" timeOffset="1339.4503">4760 1775 67 0,'8'-10'88'0,"1"5"-8"15,-1 0-4-15,0 0-24 0,2 5-4 0,-2-3-4 16,-8 3-4-16,8 0 0 0,-8 0-4 0,8 0-4 0,-8 3-4 0,10 2 0 16,-10-5-4-16,8 5 0 0,-8 5 0 0,0-5 4 0,8-1-4 15,-8 1-4-15,9 4-4 0,-9-4 0 0,0 5-4 0,0-1-4 16,0 6 4-16,0-5-4 0,0-1-4 0,0 5 4 0,0-4-4 0,0 5 4 16,-9-6 0-16,9 5 4 0,-8 1 8 0,8 0-4 0,-8-6 8 15,8 6 0-15,-10-1 0 0,10-6-4 0,-8 3 4 0,8 4-4 16,-8-6 4-16,8-4 0 0,0 4-4 0,0 1 0 0,-8-5 0 15,8 4 0-15,0-3-4 0,0-2 0 0,0 1 0 0,0-5-8 16,8 5 0-16,-8-1 0 0,0-4 0 0,8 0 0 0,0 5-4 16,-8-5 0-16,10 0-4 0,-10 0 4 0,8 0-4 0,0 0 0 0,1 0 0 15,0 0-8-15,-1 0-12 0,9 0-16 0,-17 0-32 0,8 0-24 16,1 0-24-16,0 0-32 0,-1 0-68 0,0 0 20 0,-8 0 32 16,10 0 32-16,-10 0 24 0</inkml:trace>
          <inkml:trace contextRef="#ctx0" brushRef="#br0" timeOffset="1670.6366">5092 2345 95 0,'0'5'124'0,"9"-5"-8"0,-9 5 4 16,8-5-16-16,1 0 4 0,-1 0-4 0,0 4-4 0,2-4 4 16,-2 6-4-16,8-6-4 0,-6 0-4 0,-2 4-4 0,9-4-8 15,-8 0-8-15,8 5-12 0,-1-5-8 0,2 0-12 0,-10 5-8 16,10-5-4-16,-2 5-8 0,1 0-4 0,0-5-4 0,0 0-4 16,1 4-28-16,-2-4 4 0,-6 5-28 0,6-5-20 0,-7 0-28 0,-1 5-24 15,1-5-32-15,-1 4-20 0,-8 1-68 0,0-5-12 0,0 0 52 16,0 5 28-16,-8-5 36 0,-1 0 24 0</inkml:trace>
          <inkml:trace contextRef="#ctx0" brushRef="#br0" timeOffset="1886.577">5126 2575 51 0,'0'5'156'0,"8"5"-12"0,-8-6 8 0,0 1-28 15,10 0 4-15,-10 0 4 0,8 0 4 0,-8 0-4 0,8-1-12 16,0 1-12-16,2-5-12 0,-2 5-8 0,9 0-12 0,-8-5-12 0,8 0-8 15,-1 0-12-15,2 0-8 0,-2 0-8 0,2 4-8 0,-1-4-8 16,0 0-20-16,0 0-20 0,-9 0-40 0,10 0-36 0,-2 0-44 16,-6-4-56-16,-2 4-96 0,0 4 20 0,-8-4 48 0,0 5 44 15,0 0 36-15,-8-5 28 0</inkml:trace>
          <inkml:trace contextRef="#ctx0" brushRef="#br0" timeOffset="-1475.5648">2901 2125 35 0,'0'-5'72'0,"0"5"16"0,0 0-12 0,0 0-28 16,0 0 0-16,0-6 0 0,0 6 0 0,0 0 4 0,0 0-4 16,9 0 0-16,-9 0 0 0,-9 0 0 0,18 0 4 0,-18 6 0 0,9-6 0 15,0 0 0-15,0 0-4 0,0 0 0 0,0 0 0 16,0 5-4-16,0-5-4 0,-9 4 0 0,9-4 4 0,-8 5-8 0,8 0 0 15,-9 0 0-15,1-1 0 0,8 1-4 0,-8 5-4 0,0 0-4 16,-2-6 0-16,2 12-4 0,0-8-4 0,-2 2 4 0,2 4-4 0,0-4-4 16,-1 4-4-16,9 1 0 0,-9-1 0 0,1 0 0 0,-1 5-8 15,1-4 8-15,0 4-4 0,0-5 0 0,8 6 0 16,-10-1 0-16,2 0 0 0,8-1 0 0,-8 2 0 0,8 0-4 16,0-1 4-16,0 5-4 0,0-5 4 0,-10 0 0 0,10 0-4 0,0 5 4 15,0-4 0-15,10-1-4 0,-10 4 4 0,0-3 0 0,8 4 0 16,-8-5 0-16,8 0 0 0,-8 1 0 0,0-1 0 0,10 4-8 15,-2-3 4-15,-8-1-20 0,8 0 24 0,0-4 0 0,1 4 0 16,-1-5 0-16,1 4-4 0,-9-2 0 0,9-2 0 0,-1 0 0 0,0 1 0 16,2-6 0-16,-2 6 0 0,0-6-4 0,-8 1 4 0,10-1-4 15,-2 1 0-15,0-1-8 0,0 1-8 0,-8-5-16 0,9 0-4 16,-1 0-12-16,-8-1-12 0,9 1-4 0,-9-5-20 0,9 5-12 0,-9-5-16 16,0-5-16-16,0 5-48 0,0-5-32 0,8 1 28 15,-8-1 32-15,0-5 32 0</inkml:trace>
          <inkml:trace contextRef="#ctx0" brushRef="#br0" timeOffset="-392.9482">3166 2514 95 0,'0'0'116'0,"0"4"-8"0,0-4-8 0,0 5-16 16,0-5 4-16,0 0-4 0,0 0 0 0,8 5-12 0,-8-5 0 16,8 0-4-16,-8 0-4 0,9 4-4 0,0-4-4 0,-1 0-4 15,0-4-4-15,1 4-4 0,-1 0-4 0,1 0 0 0,0 0-12 16,7 0 0-16,-6 0-8 0,-2-5-4 0,8 5 0 0,-6 0-8 0,-2 0 0 15,9 0-8-15,-9-5-4 0,0 5-20 0,2 0-20 0,-2 0-12 16,0-4-32-16,0 4-24 0,2 0-28 0,-2 0-44 0,-8 0-52 16,8-6 40-16,-8 6 36 0,0 0 28 0,0 0 28 0</inkml:trace>
          <inkml:trace contextRef="#ctx0" brushRef="#br0" timeOffset="-941.4813">3166 2288 15 0,'0'-5'104'0,"0"5"-12"15,8-5-4-15,-8 5-24 0,0 0-4 0,0 0 4 0,0 0-4 16,0 0-4-16,8 0-4 0,-8 5-8 0,0 0 4 0,0-5 0 15,0 9-12-15,0-4 4 0,0 4-8 0,0-3 0 0,0 3-4 16,0 1 0-16,0-1 0 0,0 5-4 0,0 1 0 0,0 0-8 16,0 3 0-16,0 2 0 0,0-1 0 0,0-4-4 0,0 8-4 0,0-4 4 15,0 6-8-15,0-6 0 0,0 5 4 0,0-5-4 0,0 5 4 16,0 0-4-16,0-5 0 0,0 0-4 0,0 0 0 0,0 1 4 16,0-6-4-16,0 0 0 0,0 0 0 0,0-4-4 0,0 5-4 15,0-6-8-15,0-4-4 0,0 4-20 0,0-3-28 0,0-6 4 16,0 4-12-16,0-4-12 0,0-4-12 0,9 4-44 0,-9-6-36 0,0 2 28 15,0-6 20-15,0 1 28 0</inkml:trace>
          <inkml:trace contextRef="#ctx0" brushRef="#br0" timeOffset="-628.3187">3344 2193 47 0,'8'0'88'16,"-8"-6"-4"-16,10 1-8 0,-10 5-24 0,0 0 0 0,8-5 0 16,-8 5-4-16,0 0 4 0,8 0-4 0,-8 5 0 0,0-5 4 0,0 5 0 15,8 1 0-15,-8 2-12 0,0-3 20 0,0 4 0 16,0 1 0-16,0 0 0 0,0-1 0 0,0 6-4 0,0-1 0 0,0 1 0 16,0-1 0-16,0 5-4 0,0 0-4 0,0 0-4 0,0 1-8 15,0-1-4-15,0 0-4 0,0 5-4 0,0-4-4 0,0 3-4 16,10 1 0-16,-10-4 0 0,0 3-8 0,0-3 0 0,8-1-4 0,-8 0 4 15,0 0-4-15,8 0 0 0,-8-5-4 0,0 1 4 0,9-1-4 16,-9-4-8-16,0 0 0 0,0-1-16 0,0 1-8 0,0-6-12 16,0 1-8-16,0 0-16 0,0 0-8 0,0-5-12 0,0 0-24 15,0 0-12-15,0 0-12 0,0-5-48 0,-9 0-44 0,9 0 44 16,-8-4 32-16,0 0 32 0,8-1 24 0</inkml:trace>
          <inkml:trace contextRef="#ctx0" brushRef="#br0" timeOffset="210.439">3677 2470 59 0,'0'0'120'0,"8"0"-4"0,-8 0 0 0,0 0-20 16,0 0-4-16,8 5-4 0,-8-10 0 0,10 5-8 0,-10 0-4 0,8 0-4 16,0-5-8-16,2 5-4 0,-2-4-4 0,8 4-8 0,-7 0-4 15,8-6-12-15,-8 6-4 0,7-4-8 0,-6-1 0 0,6 5-4 16,2-5-4-16,-2 5-4 0,2-6-4 0,-10 3-4 0,9 3-16 15,-1 0-20-15,-6 0-16 0,6-5-20 0,-6 5-28 0,6 0-20 16,-7 0-24-16,-1 0-52 0,1 0-8 0,-1 0 32 0,-8 0 28 16,9 0 32-16</inkml:trace>
        </inkml:traceGroup>
        <inkml:traceGroup>
          <inkml:annotationXML>
            <emma:emma xmlns:emma="http://www.w3.org/2003/04/emma" version="1.0">
              <emma:interpretation id="{5B811F41-3C48-40BE-B717-4BE06F1C40A9}" emma:medium="tactile" emma:mode="ink">
                <msink:context xmlns:msink="http://schemas.microsoft.com/ink/2010/main" type="inkWord" rotatedBoundingBox="31848,9244 33202,9226 33214,10162 31861,101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511.3324">6405 2446 63 0,'8'0'116'0,"-8"0"-4"0,0 0-4 16,9 5-24-16,-9-1 4 0,9-4-12 0,-1 6 4 0,-8-6-8 15,9 4-24-15,-1-4 12 0,0 5-8 0,2 0-8 0,-2-5-12 16,8 5-4-16,-6-5 0 0,6 4-12 0,2-4 0 0,-10 0-4 16,9 0-4-16,-1 6-8 0,10-6-12 0,-8 0-24 0,-10 0-32 0,18 0-24 15,-9 0-16-15,-9 0-72 0,10-6-24 0,-2 6 40 0,-6-4 32 16,6 4 24-16</inkml:trace>
          <inkml:trace contextRef="#ctx0" brushRef="#br0" timeOffset="5321.8348">6583 2206 79 0,'0'-5'104'0,"0"5"0"0,0 0-12 0,0 0-20 0,0-5-4 15,0 5-4-15,0 5 4 0,0-5-12 0,0 5 0 0,0-5 4 16,0 5-4-16,0-1-8 0,0 6 0 0,0-5 0 0,10 4-4 16,-10-4 4-16,0 10-4 0,0-5-4 0,8 4 0 0,-8 0-4 0,0 0-4 15,9 6 0-15,-9-6-20 0,0 6 12 0,10-1-4 16,-10 0 0-16,8 5 0 0,-8 0-8 0,0-5 0 0,8 5 0 0,-8 0-8 16,0 0 4-16,10-6-4 0,-10 7 0 0,0-6 0 0,8 5-4 15,-8-5 0-15,0 1-4 0,0-6 0 0,0 0-12 0,0-4-12 16,0 4-8-16,0-4-12 0,0-6-8 0,0 1-24 0,0 0-16 15,0 0-20-15,0-10-12 0,0 5-56 0,0-5-24 0,-8 0 36 0,8-4 32 16,-10 0 24-16</inkml:trace>
          <inkml:trace contextRef="#ctx0" brushRef="#br0" timeOffset="5943.1772">6780 2422 71 0,'0'0'96'0,"0"0"-8"0,0 0-8 0,0 0-40 0,0 0 16 16,9 0-8-16,-9 0-4 0,8 0-12 0,-8 0-4 0,0 0-8 15,8 0-4-15,2 0 0 0,-10 0-4 0,16 0-4 0,-6 0-8 16,-2 0-16-16,0 0-16 0,9 0-12 0,-8 0-32 0,8 0-60 16,-9-5-12-16,10 5 24 0</inkml:trace>
          <inkml:trace contextRef="#ctx0" brushRef="#br0" timeOffset="5744.7043">6857 2264 87 0,'0'0'108'0,"0"0"-4"15,0 0-4-15,0 0-20 0,-8 5-8 0,8-5 0 0,0 4 0 16,0 1-4-16,8 5 0 0,-8-6-12 0,0 1-4 0,0 5 0 16,0 0-8-16,0-1-8 0,0 1 0 0,0 4-8 0,0-5 0 0,0 6-8 15,0 0-4-15,0 3-4 0,8-3 0 0,-8 4-4 16,0-5 0-16,0 6 0 0,0-1-4 0,9-5-4 0,-9 6 0 0,0-6 0 15,0 4-4-15,9-3 4 0,-9 0-8 0,0-6-8 0,0 6-4 16,8-6-20-16,-8 1-8 0,0-5-16 0,0 4-12 0,0-4-12 16,0-5-12-16,0 5-44 0,0-5-40 0,0-5 16 0,0 5 28 0,-8-10 28 15</inkml:trace>
          <inkml:trace contextRef="#ctx0" brushRef="#br0" timeOffset="6228.4111">7061 2206 43 0,'0'0'96'16,"10"-5"-12"-16,-2 0-4 0,-8 5-24 0,8-3 4 0,1 3-4 15,-1 0 0-15,1 0-4 0,-1 0 0 0,1 0-4 0,-1 0-4 16,0 0-8-16,10 3-4 0,-10 2-4 0,2-5 0 0,-2 5-4 0,0 4-4 15,0-3 0-15,1-2 0 0,-1 6-4 0,-8-1 0 0,9 1-4 16,-9 0 0-16,0-1-4 0,0 6 4 0,0-1 0 0,0 1 0 16,0-1 4-16,-9 0 0 0,1 0 0 0,-1 1-4 0,1 0 4 15,0-1 0-15,0 0 4 0,-2 4 0 0,2-2 0 0,0 3 0 16,-2-5 4-16,10 1 4 0,-8 0 0 0,0-1-4 0,-1 0 4 16,9 0-4-16,-8 1 8 0,8-6-4 0,0 5 0 0,0-4-4 0,0 5-4 15,-9-6-4-15,18 1 4 0,-9-1-8 0,0-4 4 0,0 4 0 16,8-3-8-16,-8-2-4 0,9 6 0 0,-9-4 4 0,8-6 0 15,0 3-8-15,-8-3 8 0,10 5-12 0,-2-5 0 0,0-5-16 16,10 5-16-16,-10-3-20 0,0-3-16 0,1 1-16 0,8 0-32 16,-8-5-20-16,-1 1-24 0,0-1-60 0,2-4 16 0,-2 5 32 0,0-6 36 15,1-4 28-15</inkml:trace>
          <inkml:trace contextRef="#ctx0" brushRef="#br0" timeOffset="5062.5302">6379 2278 3 0,'0'-5'100'0,"0"1"-4"0,10 4-12 0,-10-5-24 15,0 5 4-15,0 0 0 0,0 0 0 0,8-5-4 0,-8 10 4 16,0-5-4-16,0 5-4 0,8-1-4 0,-8 1 4 0,0 0-4 16,8 4-12-16,-8 1-4 0,0-1 0 0,9 1-4 0,-9 5 0 15,0-6-8-15,0 5-4 0,0 6 0 0,0-6-4 0,0 5 0 0,0 1-4 16,0-1 0-16,0 0-4 0,0 1-4 0,0-2 0 16,0 2 0-16,9-1 0 0,-9 0-4 0,0 0 0 0,0 0 0 0,0-4-4 15,0 4-12-15,0-5-8 0,8-5-12 0,-8 6-8 0,0-4-16 16,0-8-16-16,0 7-4 0,0-5-4 0,9 0-8 0,-9-5-28 15,0 0-32-15,0 0-16 0,0-5 32 0,0 0 32 0</inkml:trace>
          <inkml:trace contextRef="#ctx0" brushRef="#br0" timeOffset="4508.0116">6004 2096 43 0,'0'0'60'0,"9"-5"-12"15,-9 5 0-15,0 0-28 0,0 0 0 0,9 5 0 0,-9-5 4 16,0-5 0-16,0 10-4 0,0-5 0 0,0 0-4 0,0 0 4 16,0 0 0-16,0 0 0 0,0 0 0 0,0 0 0 0,0 0 4 0,0 0 4 15,0 0 4-15,0 0 0 0,0 0 8 0,0 0 0 0,0 0 4 16,0 0 0-16,0 0 0 0,0 0 8 0,0 0 0 0,0 0-4 16,0 5-4-16,0-5 0 0,0 4-8 0,0 1 0 0,0-1-4 0,-9 2 0 15,9-1-4-15,0-1 0 0,-9 1-4 0,9 5 0 16,0-1 0-16,-8-4 0 0,8 5-4 0,-9-1 4 0,1 1-4 0,8-1 4 15,-8 1 0-15,8-1-4 0,-10 6 0 0,10-6 0 0,-8 6 0 16,8 0-4-16,0-1 4 0,-8 0-4 0,8 0 0 0,0 6-4 16,0-1 4-16,-8-4 0 0,8 4-4 0,0 4 4 0,0-3 0 15,0-1 0-15,0 5 0 0,0 0 0 0,8 0-4 0,-8-5 4 16,0 4-8-16,8 2 4 0,-8-6-4 0,8 5 4 0,-8 0-4 16,10-5 0-16,-10 0 0 0,8 1 0 0,0-1-4 0,1 0 4 0,-1 0-4 15,-8 0 0-15,9 0-4 0,0-4 0 0,-1-1 4 0,0 5 0 16,2-4-4-16,-10 0 0 0,8-1 4 0,0 0 0 0,0 1-4 15,2-1-16-15,-2 0 20 0,-8-4 0 0,8-1-4 0,1 1 0 16,-1 0 4-16,-8-1-4 0,8-3 0 0,-8 3 0 0,10-5-4 16,-10-4-4-16,0 5-12 0,0-5-8 0,0 0-12 0,0 0-12 0,0 0-16 15,0-5-12-15,8 5-16 0,-16-9-24 0,8 5-16 16,0-2-16-16,0-3-52 0,0-1-28 0,0 0 36 0,-10 1 36 0,10-1 28 16,0-4 24-16</inkml:trace>
        </inkml:traceGroup>
      </inkml:traceGroup>
    </inkml:traceGroup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9:55.0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919D15-E323-498C-AFDC-3F25FBBFA1B0}" emma:medium="tactile" emma:mode="ink">
          <msink:context xmlns:msink="http://schemas.microsoft.com/ink/2010/main" type="writingRegion" rotatedBoundingBox="28564,9187 28589,14780 25880,14792 25856,9199"/>
        </emma:interpretation>
      </emma:emma>
    </inkml:annotationXML>
    <inkml:traceGroup>
      <inkml:annotationXML>
        <emma:emma xmlns:emma="http://www.w3.org/2003/04/emma" version="1.0">
          <emma:interpretation id="{A88AB223-A639-49E3-BAB9-61A4D2333577}" emma:medium="tactile" emma:mode="ink">
            <msink:context xmlns:msink="http://schemas.microsoft.com/ink/2010/main" type="paragraph" rotatedBoundingBox="28564,9187 28589,14780 27756,14784 27731,91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472A7D-66A9-4668-9A9D-C90CBCCCCD21}" emma:medium="tactile" emma:mode="ink">
              <msink:context xmlns:msink="http://schemas.microsoft.com/ink/2010/main" type="line" rotatedBoundingBox="28564,9187 28589,14780 27756,14784 27731,9191"/>
            </emma:interpretation>
          </emma:emma>
        </inkml:annotationXML>
        <inkml:traceGroup>
          <inkml:annotationXML>
            <emma:emma xmlns:emma="http://www.w3.org/2003/04/emma" version="1.0">
              <emma:interpretation id="{C548593A-0BE7-45A4-AEAF-10C38247A305}" emma:medium="tactile" emma:mode="ink">
                <msink:context xmlns:msink="http://schemas.microsoft.com/ink/2010/main" type="inkWord" rotatedBoundingBox="28244,9189 28250,10546 27857,10548 27851,91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2091 2978 43 0,'9'0'104'0,"-9"-5"-12"0,8 5-8 15,-8-4-20-15,0 4-8 0,0 0 0 0,0 0-4 0,0-5 0 16,0 5 0-16,0 0 0 0,0 5-8 0,0-5 0 0,0 4-4 15,0-4-4-15,0 5 0 0,0 0-8 0,0 0 0 0,0 0-4 16,0-5-4-16,0 9 0 0,0-3-4 0,0 3-4 0,0 0-4 16,0 1 0-16,-8-1 0 0,8 0-4 0,0 2 0 0,0-2 0 15,0 5 0-15,0-4-4 0,0-1 0 0,0 6 4 0,0-4-4 0,0-3 4 16,0 6-4-16,0-4 4 0,8 0 0 0,-8-1 0 0,9 1-4 16,-9-5-4-16,8 5 4 0,0-6 0 0,-8 1 4 0,9 0-4 15,0 0 0-15,-1-1 0 0,0-4-4 0,10 0 4 0,-18 0-4 0,17-4 4 16,-8 4-4-16,-1-5 4 0,1 0 0 0,-1 0 4 15,0-4-4-15,0 4 0 0,-8 0 0 0,10-5 0 0,-2 5 0 0,0-4 0 16,-8 4 0-16,10-5 0 0,-10 6 0 0,8-1 0 0,-8 0 0 16,8 5 0-16,-8-5 0 0,0 5 0 0,0 0 0 0,0 0 0 15,0 0 0-15,0 5 4 0,0 0 0 0,0 0 0 0,0-1 0 16,0 6 0-16,0 0-4 0,0-1 4 0,0 1 4 0,0 0 0 0,0 4-4 16,0 0 0-16,0-4 0 0,0 5 0 0,0-1 0 15,0 1 4-15,0-2-8 0,0 2 4 0,0 0-4 0,0-6-12 0,0 5-4 16,0-4-28-16,0 0-28 0,0-1-24 0,0-4-32 0,0 0-60 15,0-1-12-15,0-4 40 0,0 0 28 0,0-4 28 0</inkml:trace>
          <inkml:trace contextRef="#ctx0" brushRef="#br0" timeOffset="-467.7487">1937 2638 63 0,'0'0'108'0,"10"4"-4"16,-10-4 0-16,8 5-20 0,0-5-8 0,-8 5 4 0,8-5 4 15,2 5-4-15,-2-5-4 0,0 4-24 0,1 2 20 0,-1-2-4 0,10-4-8 16,-10 5-8-16,8 0 0 0,-6 1-8 0,6-6 0 16,2 3 0-16,-10-3-4 0,9 5-4 0,0-5-8 0,0 0-4 0,1 5-4 15,-2-5-4-15,-7 0 0 0,8 0-4 0,0 0-4 0,-1 0 0 16,-6 0 0-16,-2 0-4 0,10 0 0 0,-10 0-4 0,0 0 4 15,1 0-8-15,-1 0 0 0,-8 0-4 0,9 0-12 0,-9 0-8 0,0 0-16 16,0 0-16-16,0 0-16 0,0 0-24 0,0 0-20 0,0 0-12 16,-9 0-56-16,9 0-44 0,-8 0 48 0,-1 0 32 0,9 5 24 15</inkml:trace>
          <inkml:trace contextRef="#ctx0" brushRef="#br0" timeOffset="-772.1928">2048 2101 39 0,'0'0'88'0,"0"0"0"0,0 0-8 16,0 0-28-16,0 0 0 0,0-5 0 0,0 5-4 15,0 0-4-15,0-5 0 0,0 5 0 0,0-5-4 0,0 5-4 0,0-4 0 16,0-1-4-16,0 5 8 0,8-5 0 0,-8 1-8 0,0-2 8 16,10 6-4-16,-10-5 0 0,8 1-8 0,-8 4 8 0,8-5-8 15,1 0 0-15,-9 5 0 0,9 0 0 0,-1 0-8 0,1 0 0 16,-1-5-4-16,0 5-4 0,1 0 4 0,0 0-8 0,-1 5 0 16,-8-5 0-16,8 5-4 0,2-5 0 0,-2 5 0 0,0-1 0 15,-8 1 0-15,9 5-4 0,-9-5 4 0,0 0 0 0,9 4-4 0,-9 1 0 16,0-1 0-16,-9 1 0 0,9-1 4 0,-9 6-4 0,9-6 4 15,-8 1-4-15,8 4 0 0,-8-4 0 0,-2-1 4 0,2 1 0 16,0-1-4-16,8 1 0 0,-9 0 0 0,0-6 0 0,9 1-16 0,-8 5 16 16,8-10 0-16,0 5 0 0,-8-5 0 0,8 0 0 15,0 5 0-15,0-5 0 0,0 0 0 0,0 0 0 0,0 0 0 0,8 0 0 16,-8 0 0-16,0-5 0 0,8 5 0 0,-8 0 0 0,9 0 0 16,-9 0 0-16,9 0 0 0,-1 0 0 0,-8 0 0 0,8 0 0 15,2 0 0-15,-2 0 0 0,-8 0 0 0,8 5 0 0,1-5 0 0,0 0 0 16,-1 5 0-16,-8-1 4 0,9-4-4 0,-9 5 0 0,8 0 4 15,0 0 0-15,-8-1 0 0,0 1 0 0,0 0 8 0,0 4 0 16,0-3 0-16,0 3 4 0,0-4 0 0,0 4-4 0,0-4 0 16,-8 5 0-16,8-6 4 0,-8 6-4 0,-1-5-4 0,1 5 0 15,-1-5 0-15,0-1-4 0,1 6-4 0,0-6 4 0,-2 1-4 0,2 0 0 16,-9-5 0-16,8 0-4 0,1 5-4 0,0-5-4 0,-1 0-12 16,1 5-4-16,8-5-12 0,-9 0-12 0,0-5-12 0,9 5-16 15,-8 0-12-15,8-5-16 0,0 5-24 0,-8-5-4 0,8 5-48 16,0 0 8-16,0-5 28 0,0 5 32 0</inkml:trace>
        </inkml:traceGroup>
        <inkml:traceGroup>
          <inkml:annotationXML>
            <emma:emma xmlns:emma="http://www.w3.org/2003/04/emma" version="1.0">
              <emma:interpretation id="{A41198F8-16ED-4B39-BC75-AD8013934129}" emma:medium="tactile" emma:mode="ink">
                <msink:context xmlns:msink="http://schemas.microsoft.com/ink/2010/main" type="inkWord" rotatedBoundingBox="28573,11122 28580,12757 28114,12759 28106,111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952.2406">2262 4426 7 0,'0'0'92'0,"0"0"-4"0,0 0-8 0,0 0-24 16,0 0-8-16,0 0 0 0,0 0-4 0,0 0-8 0,0 0-4 15,0 0-4-15,0 0 0 0,0-4 0 0,0 4-4 0,8-6 0 16,-8 6 0-16,0-4 0 0,8-1 0 0,-8 1 4 0,10-2 0 0,-10-3-4 16,8-1 8-16,-8 6 0 0,8-6 0 0,1 1-4 0,-1-6 0 15,1 5 0-15,-9-5-8 0,8 2 0 0,1-1-4 0,-1-1 0 16,0-4-4-16,2 4 4 0,-2-4-4 0,0 0-4 0,2 0-4 15,-2 5 4-15,0-5-4 0,0 0 0 0,1-1 0 0,0 5-4 16,-1-4 4-16,1 5 0 0,-9-1 0 0,8 2 0 0,0 3-4 16,-8 0 4-16,10 1-4 0,-10-2 0 0,0 7 0 0,0 0 0 15,0-2 0-15,0 2 0 0,8 4 0 0,-8 0 0 0,0-5 4 16,0 5-4-16,0 0 0 0,-8 0 0 0,8 5 4 0,0-5 0 0,0 4-4 16,0 2 0-16,0-2 0 0,0 0 0 0,0 7 4 0,0-7-4 15,0 6 8-15,0-1-8 0,0 1 4 0,0 5 0 0,0-1 4 16,0 5 0-16,0-4 0 0,0 3 0 0,0 2 0 0,0-1-4 15,0 1 0-15,0-1 0 0,0 0 0 0,0 0-4 0,0 0 4 16,0 0-4-16,0 0 4 0,0-4 0 0,0 4-4 0,0-5 0 0,0 1 4 16,0 0 0-16,0-7-4 0,0 8 0 0,0-7-4 0,0 0 0 15,0-5 0-15,0 6-4 0,0-4-4 0,0-2-8 0,0 0-20 16,0 1-8-16,0 1-16 0,0-6-16 0,0 0-16 0,0 0-8 16,0 4-48-16,0-4-36 0,0 0 20 0,0 0 32 0,0 0 32 15</inkml:trace>
          <inkml:trace contextRef="#ctx0" brushRef="#br0" timeOffset="37213.5378">2193 4681 87 0,'9'0'104'16,"0"0"-4"-16,-9 0 0 0,8 0-20 0,1 0 4 0,-1 0 4 0,0 0-4 15,0 0-8-15,10 0-4 0,-10-5-4 0,2 10-4 16,6-5-4-16,-7 0-4 0,8 0-12 0,-9 0-4 0,9 0-4 0,1 0-8 16,-2 0-4-16,2 0 0 0,-2 0-8 0,2 0 0 0,-10 0-4 15,9 0 0-15,1 5-4 0,-2-5 0 0,-8 5-4 0,10-5-4 16,-10 0 0-16,1 4-12 0,8-4-12 0,-8 5-20 0,-1-5-8 0,-8 5-20 16,8-5-28-16,-8 5-16 0,8-5-36 0,-8 0-56 15,0 0 8-15,0 0 40 0,-8 0 32 0,8 0 20 0</inkml:trace>
          <inkml:trace contextRef="#ctx0" brushRef="#br0" timeOffset="37718.217">2373 5074 3 0,'0'-4'108'0,"8"-7"-12"0,0 7-4 16,2-6-24-16,-10 6 0 0,8-6-4 0,-8 1 4 0,8-1-8 0,-8 5-4 16,0 0-4-16,8 0 0 0,-8 1-12 0,0 0-4 0,0-2 4 15,0 6 4-15,0-5-24 0,0 5 24 0,0 0 0 0,0 0 0 16,0 0 0-16,0 5 0 0,0 1-4 0,0-2-4 0,0 0-4 16,0 1-8-16,0 5 4 0,0 0-4 0,0-1-4 0,0 5 0 15,0-4 0-15,0 5-4 0,0 4-4 0,-8-5 0 0,8 5-4 0,0 0 0 16,-8 0-4-16,8 1 0 0,0-1 0 0,0-5 0 0,0 5-4 15,0 0 0-15,0 0 4 0,-8-4-4 0,8 4 4 0,0-5-4 16,0 2 0-16,8-3 0 0,-8 2 0 0,0-1 0 0,8-4-4 0,-8-1 4 16,8-4-4-16,1 5 4 0,-9-6 0 0,9 2 0 15,-1-2-4-15,1-4 0 0,-1 0 0 0,0 0 0 0,2-4 0 0,6 4 0 16,-8-6 0-16,2-3 0 0,-2 4 0 0,0 0 0 0,9-4 0 16,-8-1 4-16,0 0 0 0,-1 6 0 0,0-6 0 0,0 1-4 15,2 4 4-15,-2-5 0 0,-8 0 0 0,8 6 0 0,-8 0 0 16,10-2-4-16,-10 1 4 0,8 5 0 0,-8 0 0 0,8-4 0 15,-8 4-12-15,0 4 16 0,9-4 0 0,-9 5 0 0,0 5 0 0,8-6 0 16,-8 6 0-16,0 0 0 0,0-1 0 0,0 6-4 0,0-1 0 16,0 1 4-16,0-1 0 0,0 1 0 0,0 4 0 0,0-5 0 15,0 5 0-15,-8-4-4 0,8 4 0 0,0-5 0 0,0 1 0 16,0-1 0-16,-9-5-8 0,9 6-4 0,0-6-16 0,0 1-24 16,0-5-8-16,0-1-24 0,0 1-24 0,0-5-24 0,0 0-48 15,0 0-52-15,9-9 36 0,-9 4 36 0,8-5 32 0,-8-4 24 0</inkml:trace>
        </inkml:traceGroup>
        <inkml:traceGroup>
          <inkml:annotationXML>
            <emma:emma xmlns:emma="http://www.w3.org/2003/04/emma" version="1.0">
              <emma:interpretation id="{9627D52D-FFAF-4745-B051-30A9DD890759}" emma:medium="tactile" emma:mode="ink">
                <msink:context xmlns:msink="http://schemas.microsoft.com/ink/2010/main" type="inkWord" rotatedBoundingBox="28403,13275 28409,14781 27756,14784 27749,132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343.7958">1836 6853 71 0,'8'0'120'16,"0"0"0"-16,1 0-4 0,0 0-16 0,-1 0 0 15,-8 0 0-15,17 0-4 0,-9 0-4 0,1-5-4 0,8 5-4 0,-9 0-8 16,10-4 0-16,-2 4-4 0,2-5-8 0,-10 5-8 0,9-5-4 15,9 5 0-15,-10-5-4 0,2 5 0 0,8-4-8 0,-9 4-8 16,-1 0 0-16,10 0-4 0,-8 0-8 0,-2 0 0 0,10 0-4 16,-9 0-4-16,-1 0 0 0,2 0 0 0,0 0-4 0,-2 0-4 15,1 0 4-15,-8 0-4 0,-1 0-4 0,9 0 0 0,-9 0 4 16,2 0-4-16,-10 0 0 0,8 0-12 0,-8 0-16 0,8 0-24 0,-8 0-20 16,0 0-32-16,0 0-28 0,0 0-36 0,-8 0-36 0,8 0-64 15,-8 0 24-15,8 0 44 0,-10 0 40 0,2 0 32 0,8 0 24 16</inkml:trace>
          <inkml:trace contextRef="#ctx0" brushRef="#br0" timeOffset="54043.6003">1955 6450 15 0,'0'0'96'0,"-8"0"-4"16,8 0-8-16,0 0-24 0,0 0-4 0,0 5-4 0,0-5-4 16,0 0 4-16,0 0-8 0,0-5-4 0,0 5-4 0,8-4 0 15,-8-1-4-15,0 5 0 0,0-5 4 0,8 0-8 0,-8 0 0 16,8 0 4-16,-8-4 0 0,10 4 0 0,-2-4-4 0,-8-1-12 0,8-3 12 16,1 2 0-16,-1 1-4 0,0-4-4 0,2 5 0 0,6-1-4 15,-16-5 0-15,8 1 0 0,2 0-4 0,-2 4 0 0,0-4-4 16,1-1 0-16,0 6-4 0,-1-5 4 0,1 4-4 0,-1-5 0 0,0 6-4 15,-8-1 0-15,9 0 0 0,0 6 0 0,-9-5 0 16,8 3 0-16,-8-3 4 0,0 9-4 0,0-5 0 0,0 5 4 0,8-4 0 16,-8 4 4-16,0 0 4 0,0 0 4 0,0 0 4 0,0 4 4 15,0 1-4-15,0 0 0 0,-8 5 0 0,8-6 4 0,0 5-4 16,0 1 0-16,0 5 4 0,0-7 0 0,0 7 0 0,0 0 0 0,0 4 0 16,0 1-4-16,0-6-4 0,0 10 0 0,0-5-4 0,0 0 0 15,0 1-4-15,0-1 0 0,0 4-4 0,0-4-4 0,0 1 0 16,0-1 4-16,0 0-4 0,0 5 4 0,0-9-4 0,0 4 4 15,0-5-4-15,0 6 0 0,0-6-4 0,0 0-8 0,0-5-4 16,0 6-16-16,0-5-8 0,0 0-8 0,0-6-28 0,0 1 8 0,0-1-20 16,0 2-24-16,0-6-20 0,0 4-20 0,0-8-44 0,0 4-20 15,0 0 44-15,-8-6 32 0,8 2 24 0</inkml:trace>
          <inkml:trace contextRef="#ctx0" brushRef="#br0" timeOffset="58565.0574">2193 7381 51 0,'-8'-5'84'0,"8"0"-4"0,-8 0-8 16,8 0-20-16,-10 1-8 0,10-1 4 0,-8-5 4 0,8 6 0 15,0-1 0-15,-8-5 0 0,8 5 0 0,-9 2-4 0,9-4-4 16,0 3 8-16,0-1-4 0,0 0-8 0,0 1-4 0,0-1 0 0,-9 0 0 15,9 0-4-15,0 1 0 0,9-1 0 0,-9 0-4 0,0 0-4 16,0 1 0-16,9-2-8 0,-9 2 0 0,8-2 0 0,-8 2-4 16,8-1 0-16,-8-4-4 0,10 4 0 0,-2 0 0 0,0-5-4 0,1 6 0 15,0 0 0-15,-1-1 0 0,1-1-4 0,-1 2 4 16,0-1-4-16,-8 5 0 0,8-5 0 0,2 5 0 0,-2 5 0 0,0 0 0 16,-8-1 0-16,10 2 0 0,-2 3 0 0,-8 1 0 0,8-1 0 15,-8 5 0-15,0 1 0 0,0 4 0 0,0 0 0 0,0 0 0 16,-8 0 0-16,8 1 0 0,-8 3 0 0,-2 2-4 0,2-1 4 0,0-1 0 15,-10 2 0-15,10-2 0 0,0-4-4 0,-1 6 4 16,-8-6 0-16,8-6 0 0,-7 3-4 0,6-2 4 0,2 1-4 0,0-6 0 16,-1-4 0-16,0 0 0 0,9-1-4 0,-8 2 8 0,8-12-4 15,-8 6 0-15,8-4 4 0,0-1-4 0,0 0 4 0,0-4 0 16,8 3 0-16,-8-3 0 0,8-1 0 0,-8 1 0 0,9 4 0 16,0-4 0-16,-9-1 4 0,8 5-4 0,0-5 4 0,2 6 0 15,-2 4 0-15,-8-5 4 0,17 0 4 0,-8 5 8 0,-1 0 8 0,-8 5 4 16,9 0 4-16,-1-5 0 0,0 4 4 0,0 1 0 0,2 0-4 15,-2 0-4-15,0 5 0 0,10-7-12 0,-10 3 4 0,1-1-4 16,-1 0-4-16,1-1-4 0,-1 6-4 0,9-5 4 0,-9-5-4 0,2 4-4 16,-2-4 0-16,0 0-4 0,2 0-8 0,6 0-12 15,-8-4-28-15,1-1-20 0,0-5-24 0,-1 1-40 0,1-5-36 0,-1 4-56 16,-8-9-44-16,8 5 44 0,2-10 44 0,-10 4 32 0,8 1 28 16</inkml:trace>
        </inkml:traceGroup>
      </inkml:traceGroup>
    </inkml:traceGroup>
    <inkml:traceGroup>
      <inkml:annotationXML>
        <emma:emma xmlns:emma="http://www.w3.org/2003/04/emma" version="1.0">
          <emma:interpretation id="{8F9E9B73-76BB-4E8C-8B78-263E583BB601}" emma:medium="tactile" emma:mode="ink">
            <msink:context xmlns:msink="http://schemas.microsoft.com/ink/2010/main" type="paragraph" rotatedBoundingBox="27031,14145 25917,14242 25856,13553 26971,134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A0E894-8890-4941-B74C-0ADF55B9E8A6}" emma:medium="tactile" emma:mode="ink">
              <msink:context xmlns:msink="http://schemas.microsoft.com/ink/2010/main" type="line" rotatedBoundingBox="27031,14145 25917,14242 25856,13553 26971,13456"/>
            </emma:interpretation>
          </emma:emma>
        </inkml:annotationXML>
        <inkml:traceGroup>
          <inkml:annotationXML>
            <emma:emma xmlns:emma="http://www.w3.org/2003/04/emma" version="1.0">
              <emma:interpretation id="{3D522092-6822-4B5E-B83A-C9E818AD897E}" emma:medium="tactile" emma:mode="ink">
                <msink:context xmlns:msink="http://schemas.microsoft.com/ink/2010/main" type="inkWord" rotatedBoundingBox="27031,14145 25917,14242 25856,13553 26971,1345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1198.4005">189 6393 11 0,'0'-5'96'0,"0"0"-4"0,0 5-4 16,10 0-20-16,-10-4 0 0,0 4-4 0,0 4-4 0,8-4-4 16,-8 5 0-16,0 0-4 0,0 0 0 0,0-1 0 0,8 6 0 0,-8-1 4 15,0 1-4-15,0 5-4 0,9-6 0 0,-9 10-4 0,0-4-4 16,0 4 0-16,0 0-4 0,0 5-4 0,0-4 0 0,0 3-8 15,8 1 4-15,-8 1-8 0,0-2-4 0,0 0 0 0,0 2-4 16,0-1 0-16,0 0-4 0,0 0 0 0,9 0-4 0,-9-5 4 16,0 5-4-16,0-5-4 0,0 1 0 0,0-6-4 0,0 5 0 0,0-5-8 15,0-4-8-15,9 5-12 0,-9-11-4 0,-9 6-20 0,9-5-24 16,0-1-24-16,0 1-12 0,0 0-24 0,0-10-44 0,0 5-20 16,-9-5 36-16,9 1 32 0,-8-1 24 0</inkml:trace>
          <inkml:trace contextRef="#ctx0" brushRef="#br0" timeOffset="50926.0579">-23 6571 3 0,'0'-5'104'0,"0"5"-4"0,-8-6-12 0,8 2-24 15,0-1-4-15,0 0 0 0,0 5 0 0,0 0-8 0,-10-5-4 16,10 5 0-16,0 0 0 0,0 0 0 0,0 0 4 0,0 0 4 0,0 0-8 16,0 5 0-16,0 0 4 0,10-5-4 0,-10 9-4 0,0-3 0 15,0-1-8-15,0 4 0 0,0 0 4 0,0 1 0 0,8 5-4 16,-8-6-4-16,0 11 0 0,8-7-4 0,-8 7 0 0,0-7-20 16,0 8 16-16,0-2-4 0,0 0-4 0,0 0 0 0,9 0-8 0,-9 1 4 15,0 3-4-15,0-4-4 0,0 2 0 0,0-3 0 0,0 1 0 16,0 0-4-16,0 0 4 0,0 1-4 0,0-6 0 0,0 5-4 15,0-4-4-15,0-6 0 0,8 5-8 0,-8-4-4 0,0-1-8 16,0 2 0-16,0-2-12 0,9-4-4 0,-9-1 4 0,0-4-4 16,0 6-8-16,8-6-8 0,-8 0-12 0,0-6-12 0,0 2 0 0,0-1-8 15,9 0-4-15,-9-4-24 0,0-1-32 0,8 0-20 0,-8-4 24 16,0 0 28-16</inkml:trace>
          <inkml:trace contextRef="#ctx0" brushRef="#br0" timeOffset="51680.1105">803 6546 23 0,'0'5'124'0,"0"-5"-4"0,0 0-4 0,8 0-16 0,-8 5 0 15,10-5 4-15,-10 4-4 0,0-4-8 0,8 6-4 0,0-6 0 16,2 5-8-16,-10-1-8 0,16 1-4 0,-7 0-4 0,-1-1-12 15,9 1-8-15,-8 0-4 0,7 0-8 0,-6-1-8 0,6 2-8 16,2-2 4-16,-10 1-8 0,9-5 0 0,-8 5-4 0,8 0-4 16,-9-1-20-16,10 2-8 0,-10-6-28 0,0 4-12 0,2-4-24 0,-2 0-24 15,-8 5-24-15,8-5-40 0,-8 4-60 0,0-4 20 0,0 0 44 16,0 0 32-16,-8 0 24 0</inkml:trace>
          <inkml:trace contextRef="#ctx0" brushRef="#br0" timeOffset="51417.8121">-6 6762 51 0,'0'0'116'0,"8"0"-8"0,-8 0-4 0,9 5-20 16,-9-5 0-16,8 0-4 0,-8 5-4 0,9-5-4 0,-1 0-4 0,0 0-8 15,2 0 0-15,-2 5-4 0,10-5-4 0,-10 0-8 0,8 0 0 16,1 0-12-16,-8 0-8 0,8 0 0 0,1 0-4 0,-2 0-4 15,-8-5-4-15,10 5-4 0,-1 0 0 0,0-5 0 0,0 5 0 16,-1-5-4-16,-6 5-4 0,6-4 0 0,2-2-16 0,-1 6-20 16,-9-4-16-16,10-2-24 0,-10 2-24 0,0-1-16 0,10 1-44 0,-10-1-44 15,0 5 16-15,1-10 32 0,0 6 32 0</inkml:trace>
          <inkml:trace contextRef="#ctx0" brushRef="#br0" timeOffset="51872.1142">761 6796 31 0,'0'10'152'0,"-9"-6"-16"0,9 6-16 0,0-5-28 0,0 4 4 0,-8-4 0 15,8 0-12-15,8-1-4 0,-8 1-8 0,0 0-4 16,9 0-8-16,0-5-4 0,-1 0-4 0,1 6-4 0,-1-6-12 16,8 0-4-16,-6 0-4 0,6 0-8 0,2 0-4 0,-1-6-4 0,0 6-4 15,0-5-20-15,-1 0-24 0,2 0-32 0,8 1-48 0,-18-1-48 16,9 0-92-16,-8 0 32 0,8 1 44 0,-17-1 32 0,8-5 28 15</inkml:trace>
        </inkml:traceGroup>
      </inkml:traceGroup>
    </inkml:traceGroup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1:15.7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D513CF-EC02-4E96-95F5-17B4B02739E0}" emma:medium="tactile" emma:mode="ink">
          <msink:context xmlns:msink="http://schemas.microsoft.com/ink/2010/main" type="writingRegion" rotatedBoundingBox="25675,14821 32382,15694 32041,18315 25334,17441"/>
        </emma:interpretation>
      </emma:emma>
    </inkml:annotationXML>
    <inkml:traceGroup>
      <inkml:annotationXML>
        <emma:emma xmlns:emma="http://www.w3.org/2003/04/emma" version="1.0">
          <emma:interpretation id="{48510B3C-076C-4F77-A4B2-C8EEC98FA66B}" emma:medium="tactile" emma:mode="ink">
            <msink:context xmlns:msink="http://schemas.microsoft.com/ink/2010/main" type="paragraph" rotatedBoundingBox="25545,15529 30425,15399 30444,16088 25564,16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CBC37D-BB82-47FA-926B-60937CFF4092}" emma:medium="tactile" emma:mode="ink">
              <msink:context xmlns:msink="http://schemas.microsoft.com/ink/2010/main" type="line" rotatedBoundingBox="25545,15529 30425,15399 30444,16088 25564,16218"/>
            </emma:interpretation>
          </emma:emma>
        </inkml:annotationXML>
        <inkml:traceGroup>
          <inkml:annotationXML>
            <emma:emma xmlns:emma="http://www.w3.org/2003/04/emma" version="1.0">
              <emma:interpretation id="{D0B4B1A1-E0C8-4D9E-A416-A7DC791FFBD1}" emma:medium="tactile" emma:mode="ink">
                <msink:context xmlns:msink="http://schemas.microsoft.com/ink/2010/main" type="inkWord" rotatedBoundingBox="25546,15539 26686,15509 26704,16171 25563,162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102 150 23 0,'-10'0'80'0,"-6"4"0"0,6 1-8 16,2-1-20-16,-9 1-8 0,9-5-4 0,-1 5-4 0,1-5 0 15,8 5-4-15,-9-10-4 0,9 5 4 0,-8-5-8 0,8 0 0 0,0 1 4 16,0-1-4-16,0-5-4 0,0 1 4 0,8 4 0 0,-8-5-4 16,9 1 8-16,-9 0-4 0,8-2 8 0,1-3-4 0,-1 5 0 15,1-1 4-15,-1 1-8 0,0-1 4 0,2 5-4 0,6-6 0 16,-6 8-4-16,-2-7-8 0,8 5 0 0,-7 5 0 0,8-5 0 15,-8 5 0-15,7 0-4 0,2 0 0 0,-10 0-8 0,10 5 4 16,-2 0 0-16,-7 5 0 0,-1-1 0 0,1-4 0 0,0 10 0 0,-1-2-4 16,0 2 4-16,-8-1-4 0,0 6 0 0,0-1 0 0,-8 1 0 15,8 3 0-15,-8 0-4 0,-10 1 8 0,10 1-4 0,-9 5 0 16,-1-7 0-16,2 0 0 0,-2 7 0 0,2-7 0 0,-2 2-4 16,1-6 8-16,1 4-4 0,8-3-4 0,-10-6 4 0,10 0 0 15,-10 1 0-15,10-5 0 0,-1-1 0 0,1-4 0 0,-1-5 0 0,9 5-4 16,0-5 4-16,-8-5 0 0,8 5 0 0,0-5 8 0,0-4-8 15,0 4 4-15,0 0 8 0,0 0-4 0,8-5 8 0,-8 6 0 16,9-6 4-16,-9 6 4 0,8-1 4 0,1 0 0 0,-1 0 0 16,0 0 0-16,2 5-4 0,-2 0-4 0,10 0-4 0,-10 0 0 15,8 0-4-15,-7 5 0 0,8-5 4 0,0 5-8 0,1 0-4 0,-10 0 4 16,8-1-4-16,2 1 0 0,-1 0-4 0,0-1 4 16,0 1 0-16,-1 0-4 0,2 5-4 0,0-5-4 0,-2-2-16 0,1 3-12 15,0-6-16-15,-8 5-16 0,7-5-16 0,-6 0-12 0,6 5-12 16,-6-5-12-16,6-5-44 0,-8 5-48 0,1-5 36 0,8-4 28 15,-8-1 32-15</inkml:trace>
          <inkml:trace contextRef="#ctx0" brushRef="#br0" timeOffset="218.9264">681-19 91 0,'8'-4'116'0,"-8"-1"-12"15,0-1-4-15,0 6-28 0,0 0 0 0,0 6 0 0,0-1-8 0,0-1 0 16,0 6-4-16,0-6 0 0,0 6-12 0,0 5-4 0,0-6 4 15,0 5-4-15,0 1-4 0,0 4-4 0,0-5-4 0,0 6-8 16,0-1 0-16,0 1-4 0,0 3-4 0,0-4-4 0,0 0-4 16,0 5 0-16,0-4 0 0,0 0 0 0,0 3 0 0,0-5-4 15,0 2-4-15,0-1-4 0,0-4-8 0,0 4-20 0,0-5-4 0,0 5-24 16,0-9-20-16,0 4-8 0,0-4-4 0,0 0 0 16,0-1-28-16,0-4-40 0,0-5-16 0,0 5 32 0,0-10 28 0</inkml:trace>
          <inkml:trace contextRef="#ctx0" brushRef="#br0" timeOffset="700.2089">673 264 83 0,'0'4'108'16,"0"-4"-8"-16,0 7 0 0,8-7-28 0,-8 3-4 0,8-3-4 16,-8 5 0-16,9-5 0 0,-9 5-4 0,8-5-4 0,0 5-4 0,2-5-8 15,6 0 0-15,-8 0-4 0,10 0-12 0,-1 0-4 0,-8-5 0 16,8 5-8-16,-1-5-4 0,2 5 4 0,-2-5-8 0,10 2-4 15,-8-4-4-15,7 3-4 0,-9-1-20 0,2 1-20 0,8-6-20 16,-10 5-20-16,10 0-20 0,-9 0-32 0,9 1-52 0,0-2 12 16,-10-3 32-16,10 5 28 0</inkml:trace>
          <inkml:trace contextRef="#ctx0" brushRef="#br0" timeOffset="475.8809">869-47 35 0,'0'-10'104'0,"0"0"-8"0,0 1-8 0,8-1-20 0,-8 5-8 16,0 1-8-16,0-6-4 0,8 5 0 0,-8 5 0 0,9 0 0 15,-9 0 4-15,9 0 0 0,-9 5 4 0,8 5 0 0,-8-6 4 16,8 5 0-16,-8 6 4 0,0 5 4 0,9-7-4 0,-9 7 4 15,0 4-8-15,0 0 0 0,0 0-4 0,0 0-4 0,0 5-4 0,0-5-4 16,0 4-4-16,0 1-8 0,0-1-8 0,0-3-4 0,0 5-4 16,0-7 0-16,0 5-4 0,0-3 0 0,0-2-4 0,0 2-4 15,0-6 0-15,0 4-4 0,0-3-4 0,0-6-12 0,0 5-8 0,0-4-16 16,0-7-8-16,0 8-20 0,0-7-12 0,-9-4-12 16,9 0-16-16,0-5-16 0,-8 0-12 0,8 0-24 0,-8-5-52 0,-1-5 4 15,0 1 36-15,1-2 16 0,0-2 48 0</inkml:trace>
        </inkml:traceGroup>
        <inkml:traceGroup>
          <inkml:annotationXML>
            <emma:emma xmlns:emma="http://www.w3.org/2003/04/emma" version="1.0">
              <emma:interpretation id="{5846E76C-990D-4E47-9B46-A46225BBAF68}" emma:medium="tactile" emma:mode="ink">
                <msink:context xmlns:msink="http://schemas.microsoft.com/ink/2010/main" type="inkWord" rotatedBoundingBox="27155,15636 27511,15626 27518,15883 27162,1589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52.541">1602 10 75 0,'0'4'116'0,"0"-4"-8"0,0 0-8 16,8 6-16-16,-8-6 0 0,8 0-4 0,-8 3 8 0,8-3-12 15,2 6-4-15,-2-6-4 0,0 0-4 0,2 0 0 0,-2 5-4 16,9-5-4-16,-9 0 0 0,9 0-4 0,0 0-4 0,1 0-8 16,-10 0-4-16,10 0-4 0,-2-5-8 0,1 10-4 0,0-5-4 0,0 0-4 15,1 5 0-15,-2-5-4 0,2 4-12 0,-2-4-16 0,-7 6-16 16,-1-6-16-16,1 4-12 0,0 1-24 0,-1-1-24 0,-8-4-16 15,8 6-24-15,-8-2-52 0,-8-4-4 0,8 0 32 0,0 5 40 16,-8-5 24-16</inkml:trace>
          <inkml:trace contextRef="#ctx0" brushRef="#br0" timeOffset="1172.9456">1652 168 19 0,'0'10'160'0,"-8"4"-16"0,0-5-12 0,8 1-24 16,-10-1 0-16,10-3 4 0,0 3-8 0,0-4-8 0,0 0 0 15,0-1-12-15,0 2 0 0,10-2 0 0,-2-4-8 0,0 0-8 0,2 5-4 16,6-5-8-16,-7 0-16 0,8 0 4 0,0-5-16 0,-1 5 0 16,2 0-4-16,0-4-8 0,-2 4 0 0,1 0-8 0,0 0-4 15,0-6-20-15,1 6-20 0,-2 0-32 0,2 0-28 0,-10 0-40 0,9 0-40 16,-9 0-68-16,1 0-28 0,-9 0 40 0,9 0 48 16,-9 0 36-16,8 0 32 0</inkml:trace>
        </inkml:traceGroup>
        <inkml:traceGroup>
          <inkml:annotationXML>
            <emma:emma xmlns:emma="http://www.w3.org/2003/04/emma" version="1.0">
              <emma:interpretation id="{F032B055-2095-40F5-8D3A-D40B0ABD5290}" emma:medium="tactile" emma:mode="ink">
                <msink:context xmlns:msink="http://schemas.microsoft.com/ink/2010/main" type="inkWord" rotatedBoundingBox="28568,15448 30425,15399 30444,16088 28586,16138"/>
              </emma:interpretation>
              <emma:one-of disjunction-type="recognition" id="oneOf2">
                <emma:interpretation id="interp2" emma:lang="" emma:confidence="0">
                  <emma:literal>17+2</emma:literal>
                </emma:interpretation>
                <emma:interpretation id="interp3" emma:lang="" emma:confidence="0">
                  <emma:literal>Huta</emma:literal>
                </emma:interpretation>
                <emma:interpretation id="interp4" emma:lang="" emma:confidence="0">
                  <emma:literal>Itr-z</emma:literal>
                </emma:interpretation>
                <emma:interpretation id="interp5" emma:lang="" emma:confidence="0">
                  <emma:literal>Ita-z</emma:literal>
                </emma:interpretation>
                <emma:interpretation id="interp6" emma:lang="" emma:confidence="0">
                  <emma:literal>Ito-z</emma:literal>
                </emma:interpretation>
              </emma:one-of>
            </emma:emma>
          </inkml:annotationXML>
          <inkml:trace contextRef="#ctx0" brushRef="#br0" timeOffset="5376.4242">3017-67 67 0,'0'-5'96'0,"0"1"-8"0,0-2-8 0,0 6-28 15,0 0 0-15,0-4 4 0,0 4 0 0,8 0-4 0,-8 0 4 16,0 4 0-16,0 2-4 0,9-2-4 0,-9 6 0 0,0-1 0 0,8 1-8 15,-8 5 0-15,9-1-8 0,-9 0-4 0,0 0-4 0,8 6 0 16,-8-1-8-16,8 0 4 0,-8 5-4 0,0-5-4 0,10 5-4 16,-10-4 0-16,0 3 0 0,0 2-4 0,0-6 4 0,0 0-4 15,8 0-4-15,-8-5 0 0,0 6 0 0,8-2-12 0,-8-3-8 16,0-1-16-16,0-4-12 0,10 5-8 0,-10-6-4 0,0-4-12 0,8 4-4 16,-8-3-4-16,0-2-16 0,8-4-28 0,-8-4-44 0,0 4 24 15,0-10 24-15</inkml:trace>
          <inkml:trace contextRef="#ctx0" brushRef="#br0" timeOffset="5395.3745">3162 144 67 0,'0'0'108'0,"8"6"-8"0,-8-2-4 0,8-4-20 0,2 5-4 16,-2-1 0-16,0 1 0 0,2 0-4 0,-2-5-4 0,8 5 0 0,-7-5-8 16,8 0-12-16,0 4-8 0,1-4-4 0,-2 0-8 15,2-4-4-15,7 4-4 0,-8 0-4 0,8-5 0 0,1 0-8 0,0 0-4 16,-9 1-16-16,8-1-20 0,0 1-20 0,-7-2-24 0,8 1-20 15,-10 1-52-15,1 4-44 0,9-5 20 0,-18 0 36 0,10 5 24 16</inkml:trace>
          <inkml:trace contextRef="#ctx0" brushRef="#br0" timeOffset="5383.4068">3289-86 31 0,'0'-9'104'16,"0"3"-8"-16,10-3-12 0,-10 4-24 0,0 0-4 0,8 5 0 0,-8-4 0 16,0 4-4-16,8 0-4 0,-8 0-4 0,0 0 0 0,8 4 0 15,-8 1 4-15,0 0 0 0,10 0 0 0,-2 5 0 0,-8-1-4 16,8 1 0-16,-8 4 0 0,9 1-4 0,-9-2-4 0,8 7 0 15,-8-1-4-15,9 5 0 0,-9-4-4 0,9 3-4 0,-9 1-4 16,0 0 0-16,8 0-4 0,-8 0-8 0,0 0 0 0,0 0 0 16,0 0-4-16,0-5 0 0,8 0-4 0,-8 6 4 0,0-12-8 15,0 7-8-15,0-5-4 0,0-2-12 0,0-3-12 0,0 0-4 16,0-1-20-16,0-3-16 0,0-2-12 0,0 1-8 0,0-5-12 0,-8 0-44 16,8-5-40-16,-8 5 28 0,-1-4 28 0,0-6 24 0</inkml:trace>
          <inkml:trace contextRef="#ctx0" brushRef="#br0" timeOffset="5416.3174">3801 150 91 0,'0'4'120'0,"0"1"-12"0,0-5-4 0,0 4-24 16,0-4-4-16,0 5 0 0,0-5-8 0,0 5-4 0,9-5-12 15,-9 5 0-15,8-5-4 0,0 0-8 0,-8 0-8 0,10 4-4 16,-2-4-4-16,0 0-4 0,10 0-4 0,-10 0-4 0,9-4-4 0,0 4 0 15,0 0-4-15,-1-5-8 0,2 0-16 0,0 0-20 16,7 1-24-16,-8-1-20 0,0 1-20 0,-1-2-60 0,2 1-36 0,0 1 28 16,-2-6 36-16,1 5 28 0</inkml:trace>
          <inkml:trace contextRef="#ctx0" brushRef="#br0" timeOffset="5407.3411">3912 20 3 0,'0'-6'136'0,"0"6"-12"0,0 0-16 0,0 0-32 0,0-4 0 15,0 4 0-15,0 0 8 0,0 0-8 0,0 0-8 0,0 4-8 16,9 2-8-16,-9 3 0 0,0-4-8 0,0 4 0 0,8 1 0 0,-8 5 0 16,0-1-4-16,0 0-8 0,0 1 0 0,8 4-4 0,-8 1-8 15,0-2-4-15,0 1-4 0,0 1 0 0,0-1-4 0,0 0 4 16,0 0-4-16,0 0-4 0,0-4-4 0,0 3 0 0,8-3-12 16,-8-5-12-16,0 4-16 0,0-5-4 0,10 1-20 0,-10-5-16 15,0 0-12-15,0 0-16 0,0-5-28 0,8 0-52 0,-8-5-4 0,-8 0 32 16,8-4 32-16,0 3 24 0</inkml:trace>
          <inkml:trace contextRef="#ctx0" brushRef="#br0" timeOffset="5428.2867">4500-57 47 0,'-8'-5'100'15,"8"0"-12"-15,0-4-4 0,0-1-20 0,0 5 0 0,0-5-8 0,0 1 4 16,8-1-4-16,-8 0 0 0,0 1-4 0,8 0 4 0,-8-1 4 16,10 0 0-16,-10 0-8 0,8 6 4 0,0-5-4 0,2 3 8 15,-2-3-4-15,0 4 4 0,0 5-4 0,1-5 0 0,-1 2-8 0,1 3 0 16,0 0-4-16,-1 0 0 0,0 0-8 0,2 3-4 15,-2 2-8-15,0 0-4 0,0 4 0 0,-8 1-4 0,10-1-4 16,-2 6-4-16,-8 0 0 0,0-1 0 0,8 5-4 0,-8-5 0 0,-8 5 0 16,8 6 0-16,-8-2 0 0,8-3 0 0,-10 4-4 0,2 0 4 15,-8 0-24-15,6 0 24 0,-6 0 0 0,7 5-4 0,-8-10 4 16,8 5 0-16,-7-1-4 0,-2-4 0 0,10 1 0 0,-10-5 0 0,10 5-4 16,0-7 0-16,-1-3 0 0,1-1 0 0,-1 0 0 15,9-4 0-15,-8 0 0 0,8 0 4 0,0-5 0 0,0 0 0 0,0 0 0 16,0-5 0-16,8 0 0 0,-8 5 0 0,9-5 0 0,-1 1 0 15,-8-1 0-15,9 1 0 0,-1-6 0 0,0 10 0 0,2-5 0 16,-10 5 0-16,8-5 8 0,10 5-4 0,-18 0 4 0,16 0 0 16,-8 5 8-16,1 0 8 0,-9 5 4 0,8-6 0 0,1 5 0 15,0 1 4-15,-1 0 4 0,0 5-4 0,2-6 0 0,-2 1 0 0,0-1-16 16,0 5-16-16,2-4 0 0,-2-1 0 0,0 1 0 0,1 0 0 16,-1-1 0-16,1 1 0 0,0-5 0 0,-1 0 0 0,0 0 0 15,10-5 0-15,-10 0 0 0,0 0 0 0,10-5 0 0,-10-5 0 0,1 5 0 16,7-4 0-16,-7-1 0 0,8-5 0 0,-9 2 0 15,2-2 0-15,-2-5 0 0,0 7-8 0,-8-12-76 0,9 6-12 0,-9 0-16 16,0-5-16-16,0 5-24 0,0 0-20 0,-9 0-32 0,1-1-64 16,0 1 24-16,-2 5 48 0,2-5 40 0,0 9 32 0,-10-4 24 15</inkml:trace>
        </inkml:traceGroup>
      </inkml:traceGroup>
    </inkml:traceGroup>
    <inkml:traceGroup>
      <inkml:annotationXML>
        <emma:emma xmlns:emma="http://www.w3.org/2003/04/emma" version="1.0">
          <emma:interpretation id="{BE0D1168-9B11-483C-B581-52DFE03F9EB8}" emma:medium="tactile" emma:mode="ink">
            <msink:context xmlns:msink="http://schemas.microsoft.com/ink/2010/main" type="paragraph" rotatedBoundingBox="26362,16401 32191,17161 32041,18315 26212,175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05C757-9FA5-4CAF-8B1E-837C4ACF515C}" emma:medium="tactile" emma:mode="ink">
              <msink:context xmlns:msink="http://schemas.microsoft.com/ink/2010/main" type="line" rotatedBoundingBox="26362,16401 32191,17161 32041,18315 26212,17556"/>
            </emma:interpretation>
          </emma:emma>
        </inkml:annotationXML>
        <inkml:traceGroup>
          <inkml:annotationXML>
            <emma:emma xmlns:emma="http://www.w3.org/2003/04/emma" version="1.0">
              <emma:interpretation id="{3877926A-21DC-442F-AC0C-79772DA2141C}" emma:medium="tactile" emma:mode="ink">
                <msink:context xmlns:msink="http://schemas.microsoft.com/ink/2010/main" type="inkWord" rotatedBoundingBox="26321,16713 26857,16783 26781,17364 26246,1729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437.5858">766 1127 43 0,'0'-5'84'0,"0"1"0"0,0-1-8 15,0 5-24-15,0 0 0 0,0-5-8 0,0 5 0 0,0 0-4 16,0 0-4-16,0 0 0 0,0 0-20 0,0-5 24 0,0 10 0 16,0-5-4-16,0 5 4 0,0 0-8 0,0-1 0 0,0 1 4 15,0 0 0-15,0-1-8 0,0 1 12 0,0 5-4 0,0 0-4 16,0-1 0-16,0 6 0 0,0-5 0 0,8 9 0 0,-8-5 0 16,0 1-4-16,0-1-8 0,0 5-4 0,0 0 0 0,0 0-4 0,0-1-4 15,0 3 4-15,0 3-4 0,0-5 0 0,0 5 0 0,0 0-4 16,0-5 0-16,0 5 0 0,0-5-4 0,0 0 4 0,0 1 0 15,0-1-4-15,0-5 0 0,0 5 0 0,0-4 0 0,0-1 0 16,0-5-8-16,0 1 0 0,0 0-8 0,0-5-12 0,0 4-12 16,0-4-4-16,0-5-8 0,0 5-12 0,0-5-12 0,0-5-8 0,0 5-8 15,0-5-4-15,0-4-40 0,0-1-36 0,0 1 12 0,0-1 32 16,0-5 24-16</inkml:trace>
          <inkml:trace contextRef="#ctx0" brushRef="#br0" timeOffset="6911.6987">851 1381 83 0,'0'5'104'0,"-8"0"-12"0,8 0-4 16,0 0-28-16,0 0-4 0,0 0 0 0,0 4-4 0,0-4 0 0,0-1 0 16,0 1 0-16,8-5-4 0,-8 5 4 0,8-5 0 0,2 0-8 15,6 0 0-15,-7 0-4 0,8 0 4 0,-9-5-8 0,9 5-8 16,1-5-4-16,-2 1-4 0,2-1-4 0,-2 0 0 0,10 1-20 0,-9-1 12 15,1 0-4-15,6 0-12 0,-6 0-20 0,-1 0-20 16,9 0-20-16,-10 1-20 0,2 4-20 0,-2-5-68 0,2 0-32 0,7 5 32 16,-8 0 40-16,0-5 24 0</inkml:trace>
          <inkml:trace contextRef="#ctx0" brushRef="#br0" timeOffset="6703.2535">988 1141 83 0,'8'-5'92'0,"-8"5"-4"0,8-4-12 0,-8-1-24 16,9 5-4-16,-9-5 0 0,0 5 0 0,9 0-4 0,-9 0 4 0,8 0 0 16,-8 5 4-16,9 0 0 0,-9-1-4 0,8 7 0 0,-8-2 0 15,8 1-8-15,2 4 0 0,-10 1 0 0,8 4 0 0,-8-5-4 16,0 5-4-16,8 5-4 0,-8-4-4 0,0 3-4 0,0 2 0 15,0-2-4-15,8 1-8 0,-8 1 4 0,0-2-4 0,0 0-4 16,0 2 4-16,0-6-4 0,0 5 0 0,0-4 0 0,0-7-4 16,0 7 0-16,0-5-4 0,0-6-4 0,0 5-8 0,0-4-8 0,0-1-4 15,0-3-20-15,0-2-12 0,0-4-16 0,0 5-12 0,0-5-8 16,0 0-24-16,0-5-44 0,-8 5-28 0,0-10 36 0,8 6 32 16,-8-6 24-16</inkml:trace>
        </inkml:traceGroup>
        <inkml:traceGroup>
          <inkml:annotationXML>
            <emma:emma xmlns:emma="http://www.w3.org/2003/04/emma" version="1.0">
              <emma:interpretation id="{EEDB1252-CA12-40CB-BB32-7AE5E6F8F5F7}" emma:medium="tactile" emma:mode="ink">
                <msink:context xmlns:msink="http://schemas.microsoft.com/ink/2010/main" type="inkWord" rotatedBoundingBox="27547,16858 27864,16899 27837,17104 27520,1706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397.3967">1993 1401 83 0,'-8'5'152'0,"8"0"-12"0,0-1-16 0,-8 1-20 15,8 0-8-15,0-5-4 0,0 4-8 0,0-4-4 0,-8 5-4 16,8-5-8-16,0 0 0 0,8 5-28 0,-8-5 24 0,8 0 0 16,-8 0-4-16,8 0 0 0,10 0-8 0,-10 0-8 0,1 0-8 0,7 0-4 15,-6 0-4-15,6-5-4 0,-8 5-8 0,10 0 0 16,-1-5-12-16,0 5 0 0,-8 0-16 0,7-4-24 0,2 4-28 0,-10 0-24 16,10-5-32-16,-10 5-32 0,9 0-44 0,-8-5-64 0,-1 5 28 15,9 0 48-15,-9 0 36 0,1 0 32 0,8 0 16 0</inkml:trace>
          <inkml:trace contextRef="#ctx0" brushRef="#br0" timeOffset="7176.9848">1993 1238 55 0,'0'0'100'0,"0"0"-4"0,10 0-12 16,-10 0-20-16,8 0-4 0,-8 0-4 0,8 0-4 0,-8 0-4 0,9 0 0 16,-1 0-4-16,0 5-4 0,2-5 0 0,-2 0-4 0,0 4 0 15,10-4-8-15,-10 0 0 0,9 5 0 0,-8-5-8 0,8 0-8 16,-9 5-4-16,9-5 0 0,-8 4 0 0,7 1 0 0,-6-5-12 15,-2 5-8-15,0-5-24 0,10 0-16 0,-18 5-20 0,8 0-20 16,0-5-56-16,-8 3-44 0,0-3 32 0,0 7 36 0,-8-3 20 0</inkml:trace>
        </inkml:traceGroup>
        <inkml:traceGroup>
          <inkml:annotationXML>
            <emma:emma xmlns:emma="http://www.w3.org/2003/04/emma" version="1.0">
              <emma:interpretation id="{A0B6AF31-271F-494B-A158-89E3A08BA362}" emma:medium="tactile" emma:mode="ink">
                <msink:context xmlns:msink="http://schemas.microsoft.com/ink/2010/main" type="inkWord" rotatedBoundingBox="28603,16693 29224,16774 29138,17432 28517,1735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109.2624">3162 1310 79 0,'-9'0'96'0,"0"0"-8"0,-8 0-4 0,9 4-20 16,0-4 0-16,0 0-4 0,-2 0 0 0,-6-4-4 0,6 4-4 16,2-5-8-16,0 0 0 0,-1 0-4 0,1 1 0 0,8-3-4 15,0 4 4-15,-9-7-4 0,9 5 4 0,0-4-4 0,9-1-4 16,-9 1 4-16,8-1 0 0,1-4 4 0,-1 4 0 0,0 1 0 0,2-1-4 15,-2 0 0-15,0 1 0 0,10-1-4 0,-10 1 0 0,9-2-4 16,0 2-4-16,0 4 0 0,-9-4-8 0,10 4 0 0,0 0 0 16,-2 5-4-16,1-4-4 0,-9 4 0 0,10 0-4 0,-2 0 4 15,-6 4-4-15,6 1 0 0,-8 0 0 0,10 4 0 0,-10 1 0 16,1-1-4-16,-1 6 0 0,-8-1 4 0,9 5-4 0,-9 1 0 0,0-1 0 16,0 5 0-16,-9 0 4 0,1 0-4 0,-1 5 0 0,1 4 0 15,-10-4 0-15,10 5 4 0,-8-6-4 0,-2 6 0 0,1-5 0 16,0 0 0-16,0-1 4 0,1 1-4 0,6-5 0 0,-6 0-16 15,6-5 20-15,-6-5 0 0,7 1 0 0,0-1 0 0,9-4-4 16,-8-5 4-16,8 0-4 0,-9-5 0 0,9 0 0 0,9 0 0 16,-9-5-4-16,8 0 4 0,-8 0 0 0,9 0 0 0,-9-4 0 0,9 4 0 15,-1 0 4-15,0-5-4 0,2 6-4 0,-2-6 4 0,0 5 0 16,2 1-4-16,-2-1 4 0,0 5 0 0,0-5 4 0,1 5 0 16,-1 0-4-16,1 0 4 0,0 5 0 0,7 0 4 0,-16-1 4 0,10 1 0 15,6 5 8-15,-8-6 0 0,2 6 0 0,-2-5 0 16,0 4-4-16,1 1 0 0,-1-5 4 0,1 5 4 0,0-1 0 0,-1-4-4 15,8 5 4-15,-6-1 4 0,-2-4 0 0,0 0-4 0,2-2-4 16,6 4 0-16,-7-3-16 0,-1-4-4 0,0 5 0 0,10-5 0 16,-10 0 0-16,0-5 0 0,2 1 0 0,-2-6 0 0,9 0 0 15,-8 1 0-15,-1-6 0 0,0 1 0 0,1-1 0 0,-9-8 0 16,8 3 0-16,1 1 0 0,-9-5-8 0,0 0-44 0,9 0-20 0,-9 0-12 16,-9 0-16-16,9 0-16 0,0 0-24 0,-9-1-20 0,1 2-20 15,-1 4-68-15,1 0 0 0,-9 4 52 0,8 1 36 0,-7 0 20 16,-2 4 32-16</inkml:trace>
        </inkml:traceGroup>
        <inkml:traceGroup>
          <inkml:annotationXML>
            <emma:emma xmlns:emma="http://www.w3.org/2003/04/emma" version="1.0">
              <emma:interpretation id="{C609E15D-9172-4A2F-A09D-CA77B5D2325E}" emma:medium="tactile" emma:mode="ink">
                <msink:context xmlns:msink="http://schemas.microsoft.com/ink/2010/main" type="inkWord" rotatedBoundingBox="30288,16944 32187,17191 32041,18315 30142,18068"/>
              </emma:interpretation>
              <emma:one-of disjunction-type="recognition" id="oneOf6">
                <emma:interpretation id="interp10" emma:lang="" emma:confidence="0">
                  <emma:literal>05</emma:literal>
                </emma:interpretation>
                <emma:interpretation id="interp11" emma:lang="" emma:confidence="0">
                  <emma:literal>0,5 pkt</emma:literal>
                </emma:interpretation>
                <emma:interpretation id="interp12" emma:lang="" emma:confidence="0">
                  <emma:literal>0,5 pra</emma:literal>
                </emma:interpretation>
                <emma:interpretation id="interp13" emma:lang="" emma:confidence="0">
                  <emma:literal>0,5</emma:literal>
                </emma:interpretation>
                <emma:interpretation id="interp14" emma:lang="" emma:confidence="0">
                  <emma:literal>0,5 pt</emma:literal>
                </emma:interpretation>
              </emma:one-of>
            </emma:emma>
          </inkml:annotationXML>
          <inkml:trace contextRef="#ctx0" brushRef="#br1" timeOffset="148894.1186">4799 1602 63 0,'0'0'76'0,"-9"-5"-4"0,1 5-8 16,8 0-24-16,-8 0 4 0,-2 0-8 0,2 0-4 0,0 5-4 15,8-5-4-15,-10 5 4 0,2 0 0 0,8-1 0 0,-8 1-4 16,0 5 0-16,8-6 0 0,-9 6 0 0,9 0-4 0,-9 4 0 16,9 0 0-16,-8 1 0 0,8-1 4 0,0 6 0 0,-9-6 0 0,9 5 4 15,0-6-4-15,0 8-4 0,0-2 4 0,0 0-8 0,0-5 0 16,9 6 4-16,-9-1-4 0,8-6 0 0,1 2 0 0,-9 0-8 16,9-5 0-16,7 5 0 0,-8-7 4 0,2 2-8 0,6-5 8 15,-6 5-4-15,6-10 0 0,1 4 0 0,0-4-4 0,0 0 0 16,1 0-4-16,-2-4 0 0,2-2 0 0,-2 2 0 0,1-6-4 15,-8 1 4-15,8-1 0 0,1 1 0 0,-10-6 0 0,0 1 0 0,0-1 4 16,2-4-8-16,-10 5 4 0,8-5 0 0,-8-1 0 0,0 6-4 16,0-5 4-16,-8 0 0 0,8 0 0 0,-10 0 0 0,2-1 0 15,0 1 0-15,0 4 4 0,-10-4-8 0,10 5 4 0,-1-1 0 16,-8 1 0-16,0 5 4 0,9-1-8 0,-10 1 4 0,2 3 0 16,6 1 4-16,-6 1-4 0,7 4 0 0,-8 0 4 0,9 0-4 0,-1 0 0 15,-7 4-8-15,6 1 0 0,2 5 0 0,0-5-8 0,8 5-4 16,-10-1-12-16,10 1-4 0,-8 0-4 0,8 4-8 0,0-5-4 15,0 6-8-15,0-5-8 0,0 4-8 0,0 0-36 0,0 1-40 0,8-1 4 16,2 0 24-16</inkml:trace>
          <inkml:trace contextRef="#ctx0" brushRef="#br1" timeOffset="149162.4043">5140 2010 67 0,'0'-6'112'0,"0"6"-12"0,0 0-12 0,8 0-24 16,-8 0-4-16,0 0-12 0,0 0-4 0,0 6-8 0,0 3-8 16,0-4-4-16,0 4-8 0,-8 1-4 0,8 0 0 0,0-1-4 15,0 5 0-15,0-3-4 0,0 3 0 0,0 0-4 0,0 6 0 16,0-6-4-16,0 0-20 0,0 1 12 0,0-1-12 0,0-5-16 0,0 6-4 16,0-5-12-16,0-1-36 0,0-4-32 0,0 0-20 0,0 0 28 15</inkml:trace>
          <inkml:trace contextRef="#ctx0" brushRef="#br1" timeOffset="149707.4547">5285 1631 43 0,'0'0'132'0,"0"4"-8"0,8 2-12 0,-8-2-20 0,0 1-4 0,0 0 0 15,8 0-8-15,-8-1-8 0,10 1-8 0,-2-5-4 0,-8 5-8 16,8-5-12-16,1 0-8 0,8 5-4 0,-9-5 0 0,9 0-8 16,-9 0-4-16,10-5-4 0,0 5-4 0,-2-5-8 0,10 5-4 15,-9-5-8-15,9 5-16 0,-10-4-24 0,10-1-20 0,0 5-28 16,-9 0-40-16,-1-5-64 0,10 5 8 0,-8 0 40 0,-2 0 28 0</inkml:trace>
          <inkml:trace contextRef="#ctx0" brushRef="#br1" timeOffset="149439.6594">5396 1818 23 0,'0'-5'124'0,"0"-4"-8"0,-10 9-12 16,10-5-24-16,0 5-4 0,0-5-8 0,-8 5-8 0,8 0-8 0,-8 0-8 15,8 5-12-15,0 0-4 0,0-5-4 0,0 4-8 16,0 1-4-16,-9 0 4 0,9 0-8 0,0-1 0 0,0 6-4 0,0-5 0 15,0 4 0-15,0-3 0 0,9 3 4 0,-9 0-8 0,0-4 8 16,8 5 0-16,-8-5-4 0,0 3 4 0,8-2 4 0,-8-1 4 16,10-1 12-16,-2 6-4 0,-8-5 0 0,8-1 0 0,2 2 4 0,-2-2-4 15,0 1-8-15,0 1 0 0,1-2-4 0,0 0 0 0,-1 1-4 16,1 0 0-16,-1 0 0 0,-8 5-4 0,8-6 4 0,-8 5-4 16,0-3-4-16,10 3 0 0,-10-4 0 0,0 4 0 0,0 1 0 15,-10 0 0-15,10-5 4 0,-8 4-8 0,8 0 0 0,-8-4-8 16,-1 5-4-16,1-5-12 0,-1 0-20 0,-8 0-8 0,9-5-12 15,0 4-12-15,-10-4-12 0,10-4-32 0,-2 4-44 0,-6-5-16 16,7-5 36-16,1 0 32 0</inkml:trace>
          <inkml:trace contextRef="#ctx0" brushRef="#br1" timeOffset="150041.3423">5838 2014 55 0,'0'0'112'0,"0"5"-8"0,0 0 0 0,0 1-24 16,0-3 0-16,0 7 0 0,0 0 0 0,0-1-4 0,10 5-12 15,-10 1-4-15,0 0-8 0,8 4-4 0,-8 0-8 0,8 0 0 16,-8 5-8-16,10-5-4 0,-2 6-4 0,0 3-8 0,-8-4 0 16,8 0 0-16,1 5-4 0,-1-5-4 0,1-1 0 0,-9 6-4 0,9-4 0 15,-9-2 4-15,8-4-4 0,-8 6-4 0,0-7 4 0,0 2-4 16,0-6 4-16,0 1 0 0,0-1-8 0,-8-4 4 0,8-1 0 16,-9-3 0-16,0-2 0 0,9-4 4 0,-8 0-4 0,-1-4 0 15,1-2 0-15,0-3 0 0,0-1 0 0,-2-4 0 0,10 5-4 16,-8-11 4-16,8 5-4 0,-8-4-16 0,8-4 20 0,0 3 0 0,0-4 0 15,0 0 0-15,0 0-4 0,0 0 4 0,0-4-4 16,8-1 4-16,-8 5-4 0,8-5 0 0,-8 1 4 0,10-6 0 0,-2 5-4 16,0 0 4-16,0 0-4 0,1 0 8 0,-1 6-4 0,1-5 0 15,0 2 0-15,-1 7-4 0,0 0 4 0,2 0 4 0,-2 5 0 16,0-1-4-16,0 6 0 0,2 3 0 0,-2 2 0 0,0 4 0 0,-8 0 0 16,9 4 0-16,-9 7 0 0,0-2 4 0,8 1-8 0,-8 4 4 15,0 1 0-15,0-1 0 0,-8 1 0 0,8 4 4 0,-9-5-4 16,9 5 0-16,-8-4 0 0,0 3-4 0,8-3 4 0,-10 0-8 15,2-1-4-15,0-5-12 0,0 1-12 0,-2 0-8 0,2-5-4 16,8-1-4-16,-8 1-12 0,-1-5-4 0,9-5-8 0,-9 1-8 0,9-1-28 16,0 0-32-16,0-4-24 0,0-1 28 0,0-5 32 0</inkml:trace>
          <inkml:trace contextRef="#ctx0" brushRef="#br1" timeOffset="150905.5494">6171 1578 111 0,'0'4'136'0,"8"-4"-8"0,-8 5-4 16,0 5-24-16,10-5 0 0,-10 9-4 0,8-4-8 0,-8 5-4 15,0-1-8-15,0 0-8 0,8 6-4 0,-8-2-8 0,0 2-8 16,0 4-8-16,0 0-4 0,0 0-4 0,10 0-4 0,-10 4-8 16,-10-4-4-16,10 4-4 0,0-3 0 0,0 5-4 0,-8-7-4 15,8 0-4-15,0 3-4 0,0-3 0 0,0-4-8 0,0 0 0 0,-8-4-12 16,8-1-4-16,0-5-8 0,0 1-8 0,0-5 0 0,0-5-4 15,0 0-4-15,0-5 8 0,0 1 4 0,8-6 4 0,-8 0 0 16,8-4 4-16,-8 0 4 0,10-1 4 0,-10 1 8 0,8-1 0 16,0 2 4-16,-8-3 4 0,8 2 4 0,1-1 4 0,-1 1 0 15,-8 5 8-15,9-1 4 0,-9 1 4 0,0-1 4 0,9 5 4 0,-9 0 0 16,0 0 4-16,0 5 4 0,0-4 0 0,0 4 4 0,0 4 4 16,0-4 4-16,0 5 0 0,0 0 0 0,0 0-4 0,0 5 4 15,0-1 0-15,0-3-4 0,0 7 0 0,0-3 0 0,0 0-4 0,0 3-4 16,0-3-4-16,0 6-4 0,0-7-4 0,0 5 0 15,0 0 0-15,0-5-4 0,8 2-4 0,-8 3 0 0,0-5-4 16,8 1 0-16,-8-5 0 0,10 5-8 0,-2-6-4 0,0 1 4 0,-8 0-4 16,8-5 0-16,10 0-8 0,-10-5-4 0,1 0-8 0,-1 1 0 15,1-2 0-15,0-3-4 0,7-5 4 0,-6 4 4 0,-2-5-4 16,0-4 8-16,0 5 0 0,2-1 4 0,-2-4-4 0,0 0 0 16,1 0 0-16,-1 1-4 0,0-3 4 0,-8 2 4 0,10 0 0 15,-10 0 0-15,0 0 0 0,0 0 4 0,8 4-4 0,-8-4 0 0,0 0-4 16,0 0 4-16,0 0 0 0,0 0 0 0,0-1 4 0,0-3 0 15,0 8 4-15,0-4 0 0,0-1 4 0,0 6 8 0,0-5 0 16,0 10 0-16,0-6 8 0,0 5 0 0,0 0 8 0,0 6 4 16,0-1 0-16,-8 5 8 0,8 0 4 0,0 5 0 0,0-1 4 15,0 11 0-15,-10-6 0 0,10 6 0 0,0 4 0 0,0 0 8 0,0 1-8 16,-8-1 4-16,8 10-4 0,0-5 0 0,0 0-12 0,0 3-8 16,0 3-24-16,0-1 0 0,0 0 0 0,0 0 0 0,0-1 0 15,0-4 0-15,8 0 0 0,-8 0 0 0,0 0 0 0,0 0 0 16,10-5 0-16,-10 0 0 0,8 1 0 0,-8-6 0 0,8 0 0 15,-8 1 0-15,8-5 0 0,-8-1 0 0,10-4 0 0,-2 0-24 0,-8 0-40 16,0-5-20-16,8 0-4 0,-8 0-16 0,0-5-8 0,9 0-12 16,-9-5-8-16,0 1-8 0,0-1-8 0,0 0-16 0,0-4-32 15,0 0-12-15,-9 0 40 0,9-1 32 0,0 1 24 0</inkml:trace>
          <inkml:trace contextRef="#ctx0" brushRef="#br1" timeOffset="151146.4153">6376 1746 59 0,'0'0'152'0,"-9"0"-4"0,9 5-4 16,0 0-24-16,0-1 0 0,0 1 4 0,0-5 0 0,9 10-12 16,-9-7-8-16,0 4-8 0,9-3-4 0,-1 1-8 0,-8 0-8 15,8 0-8-15,2-1-4 0,-2 1-12 0,0-5-8 0,0 5-4 0,2-5-4 16,6 0-12-16,-7 5 0 0,-1-5-8 0,0 0-8 0,10 0-4 16,-10 0-8-16,0 0-8 0,2 0-16 0,-2 0-16 0,0 0-28 15,1 0-20-15,-9 0-28 0,9 0-32 0,-9 0-36 0,8 0-76 16,-8 0 0-16,0 0 48 0,0 0 40 0,0 0 36 0,-8-5 24 15</inkml:trace>
        </inkml:traceGroup>
      </inkml:traceGroup>
    </inkml:traceGroup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1:29.9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C9BBF2D-F025-4154-91B8-2BA5DB37B57F}" emma:medium="tactile" emma:mode="ink">
          <msink:context xmlns:msink="http://schemas.microsoft.com/ink/2010/main" type="inkDrawing"/>
        </emma:interpretation>
      </emma:emma>
    </inkml:annotationXML>
    <inkml:trace contextRef="#ctx0" brushRef="#br0">20 0 91 0,'-8'0'112'0,"8"0"-12"16,-8 5-4-16,8-5-16 0,0 0-8 0,0 0 4 0,-8 0 4 16,8 0 4-16,0 0-12 0,0 0-4 0,0 0-4 0,0 0-4 15,0 5-4-15,0-5 0 0,0 0-4 0,0 0 0 0,0 0-8 0,0 0 4 16,0 0 0-16,0 0 0 0,0 0-4 0,0 0 8 0,0 0 4 16,0 0 0-16,0 0 4 0,8 0 0 0,-8 0-4 0,0 0-4 15,8 0 4-15,0 4 0 0,-8-4-16 0,10 0-40 0,-2 5 0 16,0-5 0-16,1 5 0 0,0 0 0 0,8-5 0 0,-9 4 0 15,10-4 0-15,-10 7 0 0,8-4 0 0,-6-3 0 0,6 5 0 0,-7-5 0 16,8 0 0-16,-8 0 0 0,7 4 0 0,2-4 0 0,-10 0 0 16,10 0 0-16,-2 0 0 0,-7 0 0 0,8 0 0 0,-9 0 0 15,9 0 0-15,-9 0 0 0,2-4 0 0,6 4 0 0,-6 0 0 16,-2 0 0-16,-8 0 0 0,8 0 0 0,0-5 0 0,-8 5 0 16,9 0 0-16,-9 0 0 0,0 0 0 0,0 0 0 0,0-3 0 15,9 3 0-15,-9 0 0 0,0 0 0 0,0 0 0 0,0 0 0 0,-9 0 0 16,9 0 0-16,0 0 0 0,-9 0 0 0,9 0-16 0,0 0-84 15,0 0-20-15,-8 0-16 0,8 0-24 0,-8 0-20 0,0 0-8 16,-2 0-48-16,10 0-12 0,-8 0 40 0,0 0 48 0,-2 0 28 16,2 3 24-16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1:30.3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62A6829-2F6C-42EE-A931-CEB091FC4E7A}" emma:medium="tactile" emma:mode="ink">
          <msink:context xmlns:msink="http://schemas.microsoft.com/ink/2010/main" type="inkDrawing"/>
        </emma:interpretation>
      </emma:emma>
    </inkml:annotationXML>
    <inkml:trace contextRef="#ctx0" brushRef="#br0">-1 14 87 0,'0'0'116'0,"0"0"-8"0,0 5-8 16,0-5-20-16,0 0 4 0,0 0 8 0,8 0-4 0,-8-5 4 16,0 5-4-16,10 0 0 0,-10 0-4 0,0 0 0 0,8 0 4 15,0 5-4-15,0-5 0 0,-8 0-4 0,10 0 0 0,-2 0-12 0,0 0-8 16,10 0 0-16,-10 0 0 0,1 0 0 0,7 0-4 0,-6 0 0 15,-2 0-36-15,8 0-20 0,-6 0 0 0,6 0 0 0,-7 0 0 16,8-5 0-16,0 5 0 0,-9 0 0 0,10 0 0 0,-10-4 0 16,10 4 0-16,-2 0 0 0,-7 0 0 0,8 0 0 0,0 0 0 15,-9-5 0-15,10 5 0 0,-10 0 0 0,10 0 0 0,-10 0 0 16,0 0 0-16,0 0 0 0,10 0 0 0,-10 0 0 0,1 0 0 16,-1 0 0-16,-8 0 0 0,8 0 0 0,2 0 0 0,-10 0 0 0,0 0 0 15,8 0 0-15,-8 0 0 0,0 0 0 0,0 0 0 0,0 0 0 16,0 0 0-16,0 0 0 0,0 0 0 0,0 0 0 0,0 0 0 15,0 0 0-15,0 0 0 0,0 0 0 0,0 0 0 0,0 0 0 0,0 0 0 16,-8 0 0-16,8 0 0 0,0 0 0 0,0-6 0 16,-10 6-64-16,10 0-84 0,-8 0-36 0,8 0-24 0,-8 0-48 0,-1 0-44 15,1 0 48-15,-1 0 48 0,0 0 40 0,1-4 28 0,0 8 28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6:18.9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22D032-4785-4BBD-8309-21EEA74B6E1F}" emma:medium="tactile" emma:mode="ink">
          <msink:context xmlns:msink="http://schemas.microsoft.com/ink/2010/main" type="writingRegion" rotatedBoundingBox="17572,1366 19597,1522 19484,2976 17460,2819">
            <msink:destinationLink direction="with" ref="{DCF42C64-DCFA-471B-9963-E57035DAC9B6}"/>
          </msink:context>
        </emma:interpretation>
      </emma:emma>
    </inkml:annotationXML>
    <inkml:traceGroup>
      <inkml:annotationXML>
        <emma:emma xmlns:emma="http://www.w3.org/2003/04/emma" version="1.0">
          <emma:interpretation id="{F636498D-DFB4-41D6-A7CF-3024B59B6D00}" emma:medium="tactile" emma:mode="ink">
            <msink:context xmlns:msink="http://schemas.microsoft.com/ink/2010/main" type="paragraph" rotatedBoundingBox="17572,1366 19597,1522 19484,2976 17460,28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DF36F3-64A6-4C8D-B55A-A896079BEA57}" emma:medium="tactile" emma:mode="ink">
              <msink:context xmlns:msink="http://schemas.microsoft.com/ink/2010/main" type="line" rotatedBoundingBox="17572,1366 19597,1522 19484,2976 17460,2819"/>
            </emma:interpretation>
          </emma:emma>
        </inkml:annotationXML>
        <inkml:traceGroup>
          <inkml:annotationXML>
            <emma:emma xmlns:emma="http://www.w3.org/2003/04/emma" version="1.0">
              <emma:interpretation id="{96D97CD6-3033-44FF-A691-9FCE2A63FBA9}" emma:medium="tactile" emma:mode="ink">
                <msink:context xmlns:msink="http://schemas.microsoft.com/ink/2010/main" type="inkWord" rotatedBoundingBox="17572,1366 19597,1522 19484,2976 17460,2819"/>
              </emma:interpretation>
            </emma:emma>
          </inkml:annotationXML>
          <inkml:trace contextRef="#ctx0" brushRef="#br0">1249 220 83 0,'0'0'112'0,"0"-7"-8"0,0 7-16 0,0 0-28 15,0 0-8-15,0-9-8 0,0 9 0 0,0 0-8 0,0 9 4 16,0-9-4-16,15 0-8 0,-15 7 0 0,0 0-4 0,0 0 0 16,0 2-4-16,13-3-4 0,-13 2 0 0,0 8-4 0,13-9 0 0,-13 9-4 15,15 7 0-15,-15-8-4 0,0 8 0 0,0-6 0 0,13 5 0 16,-13 1-4-16,0-9 0 0,0 9 0 0,0 0 0 0,13-7-4 15,-13 7-4-15,0-8-8 0,0 1 0 0,13-3-12 0,-13 4-4 16,0-1-8-16,0-9 0 0,0 0 0 0,15-7 4 0,-15 8 0 16,13-8-16-16,-13 0 28 0,13 0 0 0,-13-8 4 0,15 8 8 0,-15-7 4 15,13 0-4-15,-13-2 0 0,13 2 4 0,-13 1 4 0,15-11 0 16,-15 10 8-16,13-2 12 0,-13 2 4 0,0 0 8 0,13-9 4 16,-13 8 8-16,0 8 4 0,0-7 8 0,0 0 0 0,0 7 4 15,0-9-4-15,0 9-4 0,0 0-4 0,0 0-8 0,0 0-4 16,0 0-4-16,0 0-4 0,0 0-4 0,0 9-4 0,0-2 0 0,0-7 0 15,0 15 0-15,0-7 0 0,0 0-4 0,0-1-4 0,0 9 0 16,0-9 0-16,0 10-4 0,0-4 0 0,0 3 0 0,12-1 0 16,-12 0-4-16,0 0 0 0,0 1 0 0,16-8 0 0,-16 8 4 0,13-10-4 15,-1 10 0-15,-12-9 0 0,16 0 0 0,-4 2 4 16,1-2-4-16,3-7 0 0,-4 9 0 0,17-9 0 0,-17 0 0 0,1 0-4 16,0-9 0-16,15 2 0 0,-15-2-4 0,2 2 8 0,11-8-8 15,-11 7-4-15,-2-7 4 0,0-8 4 0,0 8-4 16,2 0 0-16,-2-8 0 0,0 0-4 0,-13 0 8 0,15 0 4 0,-15 0-8 15,13 1 8-15,-13-2-4 0,0 2 0 0,0-1 4 0,13 0 0 0,-13 1 0 16,0-2-4-16,0 1 8 0,0 7 0 0,0-6 0 16,0 6 0-16,0 0 0 0,0 2 0 0,0-2-4 0,0 2 0 0,0-2 0 15,0 8 4-15,0 0-4 0,0 2 0 0,0-3 0 0,0 9 0 16,0 0 4-16,0 0-4 0,0-8 4 0,0 8 0 0,0 8 0 16,0-8 4-16,0 9 0 0,0-3 4 0,0 2 4 0,0 7 4 15,-13-6 0-15,13 12 4 0,0-6 4 0,0 2 0 0,0 6 0 16,0-1 0-16,-13 9-4 0,13-8-4 0,0 8 4 0,0-1-4 0,0 0-4 15,0 2 0-15,0-2-4 0,0 1 4 0,0-1-8 0,0 0 0 16,0 1 0-16,0 0-4 0,0-9 0 0,13 8-4 0,-13-5 0 16,0-4-4-16,13-5-8 0,-13 7-4 0,0-7-16 0,15-9-12 15,-15 10-4-15,13-11-16 0,-13-6-16 0,13 8-12 0,-13-16-16 16,0 8-12-16,0-6-52 0,0-3-36 0,0-6 28 0,0-1 36 0,0-7 24 16</inkml:trace>
          <inkml:trace contextRef="#ctx0" brushRef="#br0" timeOffset="172.5378">1725 433 3 0,'0'9'136'0,"-13"-3"-12"0,13-6-12 0,0 8-28 15,0 0 0-15,13 0-8 0,-13-1-8 0,0 2 0 0,13-2-12 16,-13-7-12-16,15 7 0 0,-15 1-8 0,13 0-4 0,-13-8-8 16,13 8-8-16,0-8 4 0,2 0-8 0,-2 0-4 0,0 0-4 0,2 7-4 15,11-7-8-15,-11 0-16 0,-2-7-24 0,0 7-28 16,15-8-16-16,-15 0-44 0,0 0-64 0,2 1 32 0,-2 0 32 0,0-9 24 15</inkml:trace>
          <inkml:trace contextRef="#ctx0" brushRef="#br0" timeOffset="-2965.4906">26 197 15 0,'0'0'92'0,"-13"7"-12"0,13-7-8 0,-13 0-20 0,13 0-4 16,0 0 0-16,0-7-8 0,0-1 0 0,0 8-4 0,0-8 0 16,0 8-4-16,0-6 0 0,0-3-4 0,0 1 0 0,0 1 0 0,0-1 0 15,0-7-4-15,13 7 4 0,-13 1 0 0,13-9-4 16,-13 9 0-16,15-9-4 0,-15 9 0 0,13-10 0 0,-13 11-4 0,13-1 4 16,0-2-4-16,2 2 0 0,-2 0-4 0,0-2-4 0,-13 9 0 15,15 0 4-15,-2-7-8 0,0 7 4 0,2 7 0 0,-2-7-20 16,0 9 16-16,-1-2 4 0,-12 0 0 0,16 2-4 0,-3 4 0 15,-13 4-4-15,12-3 0 0,-12 2 4 0,0 7 0 0,0-8-4 16,0 8 0-16,0 8 0 0,0-7 0 0,-12-3-4 0,-1 11 4 0,-3-9 4 16,16 7-8-16,-25-7 4 0,12 9 0 0,-2-10-8 0,2 1 4 15,-15 0 0-15,15-1-4 0,0-7 4 0,-2 1-4 0,2-1 0 16,0 1 4-16,0-9 0 0,-2 0-4 0,2 2 4 0,13-9-4 0,-13 0 4 16,13 0 0-16,0-9 0 0,0 2 0 0,0 7 4 15,0-15 0-15,13 7-4 0,-13 0 4 0,13 1 0 0,-13-9 4 0,15 9-4 16,-15-1 4-16,13 0 4 0,0 0 0 0,0 8 0 0,2-6 8 15,-2 6 0-15,0 6 0 0,2-6 0 0,-2 16 12 0,0-8 4 16,-13 8 0-16,15-2 0 0,11 2 0 0,-14 6-4 0,4-6 4 16,-3 7-8-16,-1 0-4 0,4 0-4 0,-4-1 0 0,1-6-4 0,3-1-4 15,9 8 0-15,-12-8 0 0,2 1-16 0,-2-9 16 16,0 2-4-16,15-2 0 0,-15-1-4 0,2-6-4 0,11-6-8 0,-11 6-16 16,-2-16-16-16,0 9-16 0,0-9-24 0,2 1-20 0,-2-8-16 15,0 0-40-15,-13 0-56 0,15 0 24 0,-15-7 40 0,0 7 28 16,13-7 24-16</inkml:trace>
          <inkml:trace contextRef="#ctx0" brushRef="#br0" timeOffset="-637.7349">841 609 15 0,'0'0'92'0,"0"-7"-8"0,0 7-4 15,0 0-24-15,0 0 0 0,0 0-8 0,0 0 0 0,0 0-4 16,0 0-8-16,0 0 0 0,0 0-8 0,0 0 4 0,0 0 4 15,0 0 0-15,0 0 8 0,0 7 0 0,0 1 0 0,15 0-12 16,-15-1 0-16,0 8 8 0,0-7-8 0,13 15 0 0,-13 0-8 16,0-1 0-16,13 3-4 0,-13 5 0 0,0 8-8 0,15 0 4 0,-15 0 0 15,13 1-4-15,-13 7-4 0,0-8 0 0,13 8-4 0,-13 0 0 16,0-9 0-16,0 9-4 0,13-7 0 0,-13-1 0 16,0 1 0-16,0-2 0 0,0-6 4 0,0 0-4 0,0-9 0 0,0 1 0 15,0-7 0-15,0 7 0 0,0-16 0 0,0 9 0 0,0-9 0 16,0-7-4-16,-13 0 0 0,13 0 4 0,0-7 0 0,-13-2-4 15,13 2 4-15,-13-15-4 0,13 7-16 0,-15-10 24 0,15 3-4 0,-13-1 0 16,13-6 0-16,-13-3-4 0,13 1 4 0,-15 1 0 0,15-8 4 16,0-1-4-16,0 2 0 0,0 5 0 0,0-5 0 0,0-2 4 15,0 1 0-15,0-1-4 0,0 2 0 0,0 6 0 0,15-7 0 16,-15 7 0-16,0 1 0 0,13-2-4 0,-13 2 4 0,13 7-4 16,-13-6 4-16,15 5 0 0,-2 8 0 0,-13-6-4 0,13 6 4 0,0 2 0 15,2-2 8-15,-2 10-8 0,0-5 0 0,-13 5-4 16,15 6 4-16,-2-7 0 0,0 7 0 0,-13 0 0 0,15 0 4 0,-15 7-4 15,13-1 4-15,-13 5-8 0,0-5 0 0,0 10 4 0,0-2-4 16,0 2 4-16,0-1 0 0,0 0-12 0,-13 1 0 0,13 0-8 16,-15-2-4-16,15 1-12 0,-13 1-12 0,0 0-8 0,-2-9-8 0,15-1-12 15,-13 2-8-15,0 1-28 0,-2-9-40 0,15 0-16 16,-13 0 36-16,0-9 16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22.4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9-1 103 0,'0'15'140'0,"0"-7"-4"0,-12-1 0 15,12 0-20-15,12-7-8 0,-12 9 0 0,0-9-4 0,16 0 0 16,-3 0-4-16,-1 0-8 0,4 0-4 0,-3 0-4 0,-1 0-12 15,16-9-12-15,-15 2-8 0,0 7-12 0,15-7-4 0,0 7-8 0,-2-8-4 16,-13 8-4-16,15-8-4 0,-15 8-8 0,15 0 0 0,-15-7-8 16,15 7-12-16,-15 0-28 0,0 0-24 0,2 0-24 0,-2 0-24 15,-13 0-40-15,13 0-52 0,-13 0-76 0,0 0 44 0,0 0 44 16,0 0 40-16,-13 0 24 0,13 0 20 0</inkml:trace>
  <inkml:trace contextRef="#ctx0" brushRef="#br0" timeOffset="-204.4591">-70-338 111 0,'0'0'140'0,"0"0"-12"0,0 0-4 15,13 0-16-15,-13 0-28 0,0 0 24 0,0 0-8 0,13 0-4 0,-13 0-4 16,12 0-8-16,4 0-8 0,-16 0-8 0,13 0-4 0,15 0-4 16,-15 0-8-16,-1 0-4 0,4 0-4 0,9 0 0 0,-12 0-12 15,15 0 0-15,0 0-8 0,-15 0-4 0,15 0 0 0,-2 0-4 16,-13 0-4-16,15 0-4 0,-15 0-4 0,15 0-8 0,-15 0-20 16,15 0-12-16,-15 0-16 0,0 0-20 0,2 0-8 0,-2 0-20 0,-13 0-12 15,13 0-20-15,-13 0-32 0,0 0-44 0,0 0 4 0,0 8 40 16,-13-8 36-16,13 8 24 0</inkml:trace>
  <inkml:trace contextRef="#ctx0" brushRef="#br0" timeOffset="21345.0268">1368-979 59 0,'0'0'92'0,"0"-9"-8"0,0 2-4 0,0 0-28 0,0 7 0 0,0-9-4 16,0 9 4-16,0-7-4 0,0 7-4 0,-13-6 0 0,13 6-4 15,0 0-4-15,-12 0 0 0,12-11-4 0,0 11-8 0,-13 0 0 16,13 0 4-16,-16 0 0 0,4 0-4 0,12 0-4 0,-13 0-16 16,-3 0 20-16,16 0-4 0,-12 11-4 0,-1-11 0 0,13 6 0 15,-16 1 0-15,16 2-4 0,-12-2 0 0,-1 0 0 0,0 2-8 16,13 5 4-16,-15 3 0 0,15-3-4 0,-13 10 0 0,13-10 0 0,-13 8 8 15,13 2-8-15,0 0 4 0,0-10-8 0,-15 9 4 0,15 0-4 16,0 0 4-16,15-7 0 0,-15 6-4 0,0-6 0 0,13 7-4 16,-13-8 4-16,13-1 4 0,-13 3-4 0,15-10 4 0,-2 9-8 15,0-9 12-15,-1 9-12 0,-12-9 4 0,29-7-4 0,-17 7 4 16,4-7 4-16,-3 0-8 0,-1 0 8 0,4 0-8 0,-3-7 4 0,-1 0 4 16,1 7-4-16,15-16 4 0,-15 9-4 0,-13-9-4 0,15 9 4 15,-2-16 4-15,-13 7-4 0,13 0 4 0,-13 2-4 0,15-2 0 16,-15-6 0-16,0 6-4 0,0-7 4 0,0 7 0 0,-15-5 0 0,15 5 0 15,-13-1 0-15,0-5 0 0,13 6 0 0,-15 2 4 16,2-1-4-16,0-1-4 0,-2 9 4 0,2-9 0 0,1 2 0 0,-1 5 0 16,-3 2-4-16,4 0 0 0,-1 7 4 0,-3 0 4 0,4-9-4 15,-1 9 4-15,13 0-4 0,-16 0 0 0,4 0 0 0,12 9 0 16,-13-9 0-16,13 7-4 0,0 0 4 0,-13 2 0 0,13 5 0 0,0-6-4 16,0 7 4-16,0-6-4 0,13 5 8 0,-13 2-4 0,13-10-4 15,-13 10 0-15,12 0 0 0,4 0 4 0,-3-2 0 0,-1-5 0 16,4 5-4-16,-3-7 0 0,-1 2 4 0,4-2 0 0,-3 0 8 15,12-7-8-15,-10 10 0 0,-2-10-4 0,0 0 8 0,2 0-8 16,-2 6 4-16,0-6 4 0,2 0 0 0,-2 0-4 0,0 0 0 0,0 0 4 16,2 0 0-16,-2 0 0 0,-13 0-8 0,13 8 4 0,2-8 8 15,-2 8 0-15,-13-1 0 0,13-7 0 0,2 9 4 0,-15-3 0 16,13 2 0-16,0 0 0 0,2-1 0 0,-15 0 0 0,13 9-4 16,0-8 0-16,-13 0 0 0,13-2 0 0,2 2 0 0,-15 1-4 15,13 5-4-15,-13-5 4 0,13-2-4 0,2 0 4 0,-15 2-4 0,13-2 4 16,-13-7-8-16,13 7 0 0,-13-7 0 0,15 0-8 15,-15 8-8-15,13-8-8 0,-13 0-8 0,13 0-16 0,-13-8-8 0,13 1-12 16,-13 0-12-16,15-2-12 0,-15 2-24 0,13-9-52 0,-13 2-12 16,13-9 36-16,-13 7 24 0,15 0 24 0</inkml:trace>
  <inkml:trace contextRef="#ctx0" brushRef="#br0" timeOffset="21887.6429">1953-1599 23 0,'0'-8'108'0,"0"1"-4"0,0 0-12 0,0-2-20 0,0-6-4 16,15 7-4-16,-15 8 0 0,0-16-4 0,0 16-4 0,13-7-4 15,-13 0-16-15,0 0 12 0,13 7-8 0,2-8 0 0,-15 8-4 16,13 0-4-16,0-8-8 0,2 8-4 0,-15 0-4 0,13 0-4 16,0 8 0-16,0-8-4 0,-13 8-4 0,15-1 0 0,-15 0 0 0,13 0 0 15,-13 1 4-15,0 8-4 0,13-1 4 0,-13 1-8 0,-13-1 0 16,13 0 4-16,0 0 0 0,-13 7 0 0,13-5-8 0,-15 6 0 16,2-9 4-16,0 9 0 0,13-7-4 0,-13 0 8 0,-2 0-8 15,2-2 8-15,13 1-4 0,-13-7-4 0,-2 0 8 0,15-1 0 16,-13 1-4-16,13 0 0 0,0-8-4 0,0 6 8 0,0 2 0 15,0-8 0-15,-13 0 0 0,26 9-8 0,-13-9 0 0,0 7 0 16,0-7 8-16,13 7-4 0,-13-7 0 0,15 9 4 0,-15-9-8 0,13 7 0 16,-13 0 8-16,13 2 0 0,2-9-4 0,-2 7-4 0,-13-7-4 15,13 7 4-15,0 1-8 0,2-8-20 0,-2 8-16 0,0-8-20 16,2 7-12-16,-2-7-12 0,0 0-52 0,2 8-40 0,-2-8 20 0,-13 0 32 16,13 0 24-16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1:35.9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D9D2545-44B1-4494-BBEF-FCDB0FCD3B3F}" emma:medium="tactile" emma:mode="ink">
          <msink:context xmlns:msink="http://schemas.microsoft.com/ink/2010/main" type="inkDrawing"/>
        </emma:interpretation>
      </emma:emma>
    </inkml:annotationXML>
    <inkml:trace contextRef="#ctx0" brushRef="#br0">21 240 51 0,'0'5'80'0,"0"-5"0"0,0 0-4 0,-9 0-32 16,9 0 4-16,0 0 0 0,0 0-4 0,0 0 4 0,0 0-8 16,-9 0-8-16,9 0 0 0,0-5 4 0,0 5-4 0,0 0 4 0,0-5-4 15,0 0 4-15,0 5 0 0,0-4 4 0,0-6-12 0,0 5 12 16,0 1-4-16,0-6-4 0,0 0 0 0,0 0 0 15,0 1 4-15,9 0-4 0,-9-6 4 0,0 6-4 0,0-1 4 0,9 0-8 16,-9-4 4-16,8 4 0 0,1 1-4 0,-9-1-4 0,8 1 0 16,0-1-4-16,2 0-4 0,-2 1 0 0,-8 4 0 0,8 0-8 15,0-5 4-15,2 6-4 0,-2-2-4 0,0 3 4 0,1 3-4 0,0 0 0 16,-1-6 0-16,-8 6 0 0,9 6 0 0,-1-6-4 0,0 3 4 16,0 3-4-16,2 4 4 0,-10-1-4 0,8 1 4 0,-8 4-4 15,8 5 0-15,-8-4 0 0,0 4 0 0,0 6-4 0,0-2-4 16,0 5 4-16,-8 1-8 0,8 0 0 0,-8 5 0 0,-2-6 4 15,2 6-4-15,0-6 4 0,-9 7 0 0,9-7 0 0,-1 1 4 0,-8 0 0 16,9-5 4-16,-2 0-4 0,-6-5 4 0,8 0-4 16,-2-5 0-16,2 1 4 0,0-6-4 0,-1 1 4 0,1-6 0 0,8-4 0 15,-9 0-4-15,9 0 0 0,-9-4 4 0,9-6 0 0,0 6 0 16,0-6 0-16,0 0 0 0,0-4 0 0,0 4-4 0,0 1 4 16,0-6 0-16,0 6 0 0,9-5 0 0,-9 4 0 0,9 1 4 0,-9-1 0 15,8 0-4-15,-8 5 4 0,9 1 4 0,-9-1 0 0,8 5 4 16,0 0 0-16,2 0 0 0,-10 5 0 0,8-5-4 0,0 4 0 15,0 6 0-15,2-5-4 0,-2 5 4 0,0-1 0 0,1 1 0 16,0-2 0-16,-1 3-4 0,9-2 4 0,-9 6-4 0,0-6-4 16,2 2 4-16,-2-3 0 0,10 2-4 0,-10-5 0 0,9 4 0 0,-9-4 0 15,1 0 0-15,8-1 4 0,-9-4-4 0,10 5 0 0,-2-5-4 16,-6 0 0-16,6 0-16 0,-8 0-16 0,10-5-12 16,-10 1-12-16,9 4-8 0,-9-10-20 0,2 6-28 0,-2-6-12 0,8 5-28 15,-6-4-64-15,-2-1 28 0,-8 0 28 0,8-4 32 0,1 4 28 16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1:36.4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2251D0-6D40-43BB-91FA-A90223962134}" emma:medium="tactile" emma:mode="ink">
          <msink:context xmlns:msink="http://schemas.microsoft.com/ink/2010/main" type="writingRegion" rotatedBoundingBox="8439,7792 10596,7785 10599,8638 8442,8646"/>
        </emma:interpretation>
      </emma:emma>
    </inkml:annotationXML>
    <inkml:traceGroup>
      <inkml:annotationXML>
        <emma:emma xmlns:emma="http://www.w3.org/2003/04/emma" version="1.0">
          <emma:interpretation id="{DAED8F3F-42BE-4C2B-AC0B-10781088B659}" emma:medium="tactile" emma:mode="ink">
            <msink:context xmlns:msink="http://schemas.microsoft.com/ink/2010/main" type="paragraph" rotatedBoundingBox="8439,7792 10596,7785 10599,8638 8442,8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44F951-2481-42FB-A06E-4F54A0D7B850}" emma:medium="tactile" emma:mode="ink">
              <msink:context xmlns:msink="http://schemas.microsoft.com/ink/2010/main" type="line" rotatedBoundingBox="8439,7792 10596,7785 10599,8638 8442,8646"/>
            </emma:interpretation>
          </emma:emma>
        </inkml:annotationXML>
        <inkml:traceGroup>
          <inkml:annotationXML>
            <emma:emma xmlns:emma="http://www.w3.org/2003/04/emma" version="1.0">
              <emma:interpretation id="{97A52623-50D1-435E-91E4-8035D352E66C}" emma:medium="tactile" emma:mode="ink">
                <msink:context xmlns:msink="http://schemas.microsoft.com/ink/2010/main" type="inkWord" rotatedBoundingBox="8440,8159 8713,8158 8714,8249 8441,82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91 51 0,'0'0'112'0,"0"0"-8"0,0 0-8 0,0 0-24 15,0 0 0-15,0 0 0 0,0 0-4 0,0 0 0 0,0 0-4 16,8 0-4-16,-8 0 0 0,10 0-4 0,-10 0-8 0,8 0-8 16,-8 0-8-16,8 0-4 0,1-4-8 0,-1 4 0 0,1-5-4 0,0 0-4 15,7 5 0-15,-8-5-4 0,10 1-4 0,-10-2 0 0,10 2-16 16,-1-6-12-16,-9 4-24 0,9 3-28 0,0-7-24 0,-9 5-24 15,10 1-64-15,0-2-8 0,-10 2 40 0,0-1 24 0,9 0 28 16</inkml:trace>
        </inkml:traceGroup>
        <inkml:traceGroup>
          <inkml:annotationXML>
            <emma:emma xmlns:emma="http://www.w3.org/2003/04/emma" version="1.0">
              <emma:interpretation id="{32A2B1FB-154E-4331-A758-8F810DD4BAB0}" emma:medium="tactile" emma:mode="ink">
                <msink:context xmlns:msink="http://schemas.microsoft.com/ink/2010/main" type="inkWord" rotatedBoundingBox="8558,8044 8594,8043 8595,8379 8560,8380"/>
              </emma:interpretation>
              <emma:one-of disjunction-type="recognition" id="oneOf1"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-231.9013">119-101 91 0,'0'-4'116'0,"0"-1"-8"16,0 5-8-16,0-5-20 0,0 5-4 0,0 0 0 0,0 0-4 0,0 0 0 15,0 0-4-15,0 0 0 0,0 0-4 0,0 0-4 0,10 0 0 16,-10 0 0-16,0 0-4 0,8 5-4 0,-8 0-8 0,0-1-4 15,8 1-8-15,-8 5-8 0,0-6-4 0,0 11-4 0,9-5-4 16,-9 4 0-16,0 0 0 0,0 0-4 0,0 6-4 0,0-1-8 16,0-4-12-16,0 4-8 0,0 0-4 0,0 0-12 0,0-5-4 0,0 6-8 15,-9-6-12-15,9 0-16 0,0 1-4 0,0-5-16 0,-8-2-4 16,8 3-36-16,0-2-44 0,-8-4 4 0,8-5 40 0,-10 5 28 16,10-5 20-16</inkml:trace>
        </inkml:traceGroup>
        <inkml:traceGroup>
          <inkml:annotationXML>
            <emma:emma xmlns:emma="http://www.w3.org/2003/04/emma" version="1.0">
              <emma:interpretation id="{B5EB3529-CC37-41B5-9C78-C1208B69F3FF}" emma:medium="tactile" emma:mode="ink">
                <msink:context xmlns:msink="http://schemas.microsoft.com/ink/2010/main" type="inkWord" rotatedBoundingBox="8951,7842 9803,7839 9805,8478 8953,848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24.1326">511-230 15 0,'0'0'124'0,"0"0"-12"0,0-5-8 15,0 5-28-15,0-5 4 0,0 5 0 0,0-4-4 0,0 4-4 0,0-5-4 16,0-1-8-16,0 6-8 0,9-4 0 0,0 0 0 16,-9-1-8-16,8-5-4 0,0 6-4 0,2-2-4 0,-2 2-4 0,0-6-4 15,1 5 0-15,0 5-4 0,7-4-4 0,-7-2 0 0,-1 6-4 0,10 0-4 16,-10 0 0-16,0 0 0 0,10 6 0 0,-10-2-4 16,1 6 0-16,-9-1-4 0,9 1 0 0,-1 0 4 0,-8 3-4 0,0 7 0 15,0-1 0-15,-8 1 0 0,8 4 0 0,-9-1 0 0,0 2 0 16,1-2 4-16,0 6-4 0,-10-5 0 0,10 5 0 0,-1-5 0 15,-8 4 0-15,8-3 0 0,-7 4 0 0,7-10 0 0,0 5 4 16,1-5 0-16,0-1 4 0,-2 2 0 0,2-5 0 0,8 4 0 16,0-10 0-16,-8 7 0 0,8-8 0 0,0 7 0 0,8-10 0 15,-8 4 0-15,0 0 4 0,8-4 0 0,2 0 0 0,-2 0 0 16,0 0 0-16,1 0-4 0,0-5 0 0,-1 0-4 0,9 0 0 0,-9 5 0 16,10-5 0-16,-2-5-4 0,2 5 8 0,-10 0-4 15,10-5-4-15,-2 0-8 0,1 5-16 0,9-5-16 0,-18 0-12 0,18 0-12 16,-9 1-24-16,-8-6-32 0,8 6-16 0,-1-6-40 0,2 5-52 15,-10-4 32-15,10-1 32 0,-10 0 32 0,0 1 28 0</inkml:trace>
          <inkml:trace contextRef="#ctx0" brushRef="#br0" timeOffset="791.3988">1092 178 43 0,'0'5'160'0,"0"-1"-16"15,0 6-12-15,0-5-16 0,0-1 4 0,8 1 8 0,-8-5-8 0,-8 5 4 16,16 0-4-16,-8-5-12 0,0 0-8 0,8 0-12 0,-8 5-8 16,10-5-12-16,-2 0-12 0,-8 0-4 0,8 0-12 0,0 0-8 15,10 0-4-15,-10-5-8 0,1 5-4 0,-1 0-4 0,10-5-4 0,-10 5-8 16,8-5-12-16,-6 5-28 0,6-5-28 0,-7 1-32 0,8 4-20 15,-8-5-32-15,-1-1-28 0,0 2-36 0,10 0-48 0,-10-1 40 16,0 0 40-16,2-1 36 0,6 3 28 0</inkml:trace>
          <inkml:trace contextRef="#ctx0" brushRef="#br0" timeOffset="535.5718">1092-43 63 0,'0'0'140'15,"8"5"-12"-15,-8-1-12 0,8-4-12 0,-8 5 0 0,0 0-8 16,10 0 4-16,-10-1-8 0,8-4 4 0,0 6-12 0,-8-1 0 0,8-5-8 15,1 0-8-15,0 4-8 0,-1-4 0 0,1 0-12 0,-1 0-8 16,0 5-8-16,10-5-8 0,-10 0 0 0,0 0-4 0,10 0-8 16,-10 0 0-16,10 0-12 0,-10 0-16 0,1 0-20 0,-1 0-16 15,0 0-20-15,2 0-20 0,-2 5-20 0,0-5-24 0,0 4-12 16,-8-4-64-16,0 6-20 0,0-6 44 0,0 4 32 0,-8 1 32 16,8-1 24-16</inkml:trace>
        </inkml:traceGroup>
        <inkml:traceGroup>
          <inkml:annotationXML>
            <emma:emma xmlns:emma="http://www.w3.org/2003/04/emma" version="1.0">
              <emma:interpretation id="{CD681234-4BE1-4A23-A20C-6B000CB62D41}" emma:medium="tactile" emma:mode="ink">
                <msink:context xmlns:msink="http://schemas.microsoft.com/ink/2010/main" type="inkWord" rotatedBoundingBox="10299,7786 10596,7785 10599,8638 10302,863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51.6415">1859-230 51 0,'0'-5'120'0,"0"-4"-12"0,0-2 0 0,8 7-24 0,-8-10 8 0,8 9 0 16,-8-9 0-16,0 4-4 0,0 5-8 0,10-5-4 0,-10 0-12 15,0 1 0-15,8 5-4 0,-8-6-8 0,8 5 0 0,-8 1 4 16,0-2-4-16,0 2 4 0,0 0 0 0,0 4-4 0,0 0-4 16,0 0-4-16,0 4-12 0,0 0 4 0,0 2-4 0,0-2 0 15,0 6-8-15,0 5 0 0,-8-2-4 0,8 2-4 0,0-1 0 0,-8 11 0 16,8-6-4-16,0 5-4 0,-10 0 0 0,10 0 4 0,0 4-8 15,0-4 4-15,-8 5-8 0,8-5 0 0,0 5 4 0,0-6 0 16,8 2-4-16,-8-6 4 0,0 5-4 0,10-5 4 0,-2-4 0 16,-8-1-4-16,8-5-4 0,1 2 4 0,0-2 0 0,8-9 0 15,-9 5-16-15,0-1 20 0,1-8-4 0,8 4-4 0,-9-5 4 16,2-4-4-16,6-2-4 0,-7 2 0 0,0-1 0 0,7 1 4 16,-7-5 0-16,-1-1 0 0,0 1 0 0,2 4 0 0,-2-5 0 15,0 1 8-15,2 5-4 0,-2-1-4 0,-8 0 8 0,8 1-4 0,-8 4 4 16,8 0 0-16,-8 5 0 0,10 0 8 0,-10 5 8 0,8 4 4 15,-8 1 8-15,0-1 0 0,0 6-16 0,0 5-16 0,8-1 0 16,-8 0 0-16,0 5 0 0,0 0 0 0,0 0 0 0,0 4 0 16,0 1 0-16,0 0 0 0,0 1 0 0,0-7 0 0,0 5 0 15,0-3 0-15,-8-2 0 0,8-4 0 0,0 6 0 0,0-6 0 0,-8-5-96 16,8 6-88-16,0-11-64 0,-10 0-96 0,2 1 44 0,8-5 52 16,-8 0 48-16,0-5 40 0,-2 0 28 0,2-5 24 0</inkml:trace>
        </inkml:traceGroup>
      </inkml:traceGroup>
    </inkml:traceGroup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1:49.9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AB3C721-629F-465C-BB7C-BDE5D658A31D}" emma:medium="tactile" emma:mode="ink">
          <msink:context xmlns:msink="http://schemas.microsoft.com/ink/2010/main" type="inkDrawing" rotatedBoundingBox="13480,4199 15151,4209 15150,4280 13479,4270" semanticType="underline" shapeName="Other">
            <msink:sourceLink direction="with" ref="{B7970B19-C94D-4AD0-883C-67588D3AFAFD}"/>
          </msink:context>
        </emma:interpretation>
      </emma:emma>
    </inkml:annotationXML>
    <inkml:trace contextRef="#ctx0" brushRef="#br0">0 38 39 0,'0'0'96'0,"0"0"-12"0,0 0 0 15,8-4-24-15,-8 4 0 0,0 0 0 0,9 0 0 0,-9 4 0 0,8-4 0 16,-8 0 8-16,9 0 12 0,0 0 0 0,7 0-4 0,-6 0 4 16,6 0-4-16,2 0 0 0,-2 0 0 0,1 0 0 0,9 0-4 15,0 0-8-15,-1 0 0 0,9 0-8 0,0 6-4 0,0-12 0 16,9 6-8-16,-9 0-8 0,9-4-4 0,7 4-16 0,-6-5 16 16,-2 1-8-16,9 4-4 0,-8-6-4 0,9 6-4 0,-10-3 0 0,9-3 0 15,-9 6 0-15,10-5-4 0,-9 5 0 0,7 0 0 0,-7 0-4 16,-1-5 0-16,1 5 0 0,-1 0 0 0,2 0 0 0,-11 5 0 15,11-5-4-15,-10 5 8 0,-1-5-4 0,1 6 0 0,1-3 0 16,-10 3-4-16,10-6 0 0,-9 4 0 0,-2 1 0 0,-6-1 0 16,-1 2 0-16,9-2 0 0,-18 1 0 0,8 0 0 0,-6-1 0 0,6-4 0 15,-7 5 0-15,-9-5 0 0,9 0 0 0,-9 6 0 0,8-6 0 16,-8 0 0-16,0 0 0 0,0 0 0 0,0 0-8 0,0-6-36 16,-8 6-24-16,8-5-28 0,-9 5-20 0,0-4-24 0,1-1-32 0,0 0-28 15,-2 1-72-15,-6-2 20 0,-2 2 40 0,2-5 40 16,-1 3 32-16,-1 3 28 0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3:16.9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D1589F-48D0-497C-A038-7DA56CC35B77}" emma:medium="tactile" emma:mode="ink">
          <msink:context xmlns:msink="http://schemas.microsoft.com/ink/2010/main" type="inkDrawing"/>
        </emma:interpretation>
      </emma:emma>
    </inkml:annotationXML>
    <inkml:trace contextRef="#ctx0" brushRef="#br0">18-2 43 0,'0'0'80'16,"0"0"-8"-16,0-4-8 0,0 4-24 0,0 0 0 0,0 0 0 15,0 0 0-15,0 0 0 0,0 0 0 0,0 0 0 0,0 4 0 16,0-4 4-16,0 0-4 0,0 0 4 0,0 0 8 0,0 0-4 0,0 0 0 16,0 0-8-16,0 0 4 0,0 6-4 0,0-2 0 0,0 1 0 15,0-1-4-15,0 2 0 0,0 3 0 0,0 1-4 0,0 0 4 16,0 3 0-16,0 2-20 0,0 0 16 0,0 3-4 0,0-3-8 16,0 4 0-16,0 0-4 0,0 0 0 0,0 1-4 0,0-1 0 15,0 0 0-15,0 4-4 0,0-8 0 0,0 4 0 0,0 0-4 0,0-4-4 16,0-1 4-16,0 1-4 0,0-1 4 0,0-4-4 0,0-1 0 15,0 1 0-15,0-5 0 0,0 0 0 0,0 4 0 0,0-9-4 16,0 5-4-16,0-5-12 0,0 5-8 0,0-5-8 0,0 0-16 16,0-5-8-16,0 5-12 0,0-5-16 0,0 1-16 0,0-6-12 15,-8 5-20-15,8-5-44 0,0 1-8 0,-10-5 28 0,10 4 32 0,0-5 28 16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3:17.2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8ABEBB-4A5A-4826-9BC2-453D5CD3F88E}" emma:medium="tactile" emma:mode="ink">
          <msink:context xmlns:msink="http://schemas.microsoft.com/ink/2010/main" type="inkDrawing"/>
        </emma:interpretation>
      </emma:emma>
    </inkml:annotationXML>
    <inkml:trace contextRef="#ctx0" brushRef="#br0">-4 16 15 0,'0'0'100'0,"0"-6"-4"0,0 6-8 16,0 0-20-16,10-4 0 0,-10 4-4 0,8-5 4 0,-8 5 4 15,8 0 0-15,-8 0 0 0,9 0-8 0,0 0 4 0,-1-5-4 16,1 5 0-16,-1 0-4 0,0 0 4 0,1 0-12 0,0 0 0 16,-1 0-8-16,10 0 0 0,-10 0-4 0,0 5-8 0,10-5-8 15,-10 0 0-15,9 0-4 0,-9 0-8 0,10 0 0 0,-2 0 0 0,-6 0-4 16,6 0 0-16,-8 0 0 0,10 0-4 0,-10 0-4 16,9 0 4-16,-9 5-8 0,10-5-4 0,-10 0-16 0,10 0-12 0,-10 4-32 15,0-4 8-15,1 6-4 0,0-2-20 0,-1-4-24 0,1 10-8 16,-1-5-20-16,-8-2-52 0,0 8-16 0,8-2 36 0,-8 1 28 15,0 0 32-15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3:17.5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9951D8-5B24-47BD-B85F-235E03E2C80E}" emma:medium="tactile" emma:mode="ink">
          <msink:context xmlns:msink="http://schemas.microsoft.com/ink/2010/main" type="inkDrawing"/>
        </emma:interpretation>
      </emma:emma>
    </inkml:annotationXML>
    <inkml:trace contextRef="#ctx0" brushRef="#br0">0 83 19 0,'0'0'112'0,"8"0"0"0,-8-6-4 0,10 1-20 16,-10 5 4-16,8 0 4 0,-8 0 4 0,8 0 0 0,0-4 0 16,2 4 0-16,-2 0-4 0,9 0-4 0,-8 0 0 0,8 0-8 15,-9-5 0-15,9 5-8 0,0 0 0 0,1 0-4 0,-2-5-4 16,2 5-4-16,-2-4-4 0,1 4-4 0,9-6-4 0,-8 2-4 15,-2 4-48-15,1 0 0 0,9-5 0 0,-10 1 0 0,2-2 0 0,-2 2 0 16,2 4 0-16,-1-5 0 0,0 0 0 0,0 5 0 16,-9-5 0-16,10 5 0 0,-10-4 0 0,0 4 0 0,10 0 0 0,-18 0 0 15,8 0 0-15,1-6 0 0,-1 6 0 0,-8 0 0 0,0 0-28 0,0 0-104 16,9 0-40-16,-9 0-48 0,-9 0-72 0,9 6-16 16,0-6 56-16,-8 0 44 0,-1 4 40 0,1-4 32 0,0 5 28 15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34.7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58BD2E1-7CFA-42AC-9F7A-BD3F22E76C6C}" emma:medium="tactile" emma:mode="ink">
          <msink:context xmlns:msink="http://schemas.microsoft.com/ink/2010/main" type="inkDrawing" rotatedBoundingBox="15816,11375 16269,11442 16263,11486 15810,11419" semanticType="underline" shapeName="Other"/>
        </emma:interpretation>
      </emma:emma>
    </inkml:annotationXML>
    <inkml:trace contextRef="#ctx0" brushRef="#br0">7110 398 23 0,'-9'0'100'0,"9"0"-4"0,0 0-4 15,-9 0-20-15,9 0 0 0,0 0-4 0,0 0-4 0,-8 0-8 16,8 0 4-16,0 0-4 0,0 0-4 0,0 0 8 0,0 5 0 16,0-5 0-16,8 0 0 0,-8 4 0 0,0-4 0 0,9 0 4 15,0 6 0-15,-9-6 0 0,8 0 0 0,0 4-4 0,2-4-4 0,-2 5 0 16,0-5-8-16,0 0 0 0,2 5-4 0,6-5-4 0,-7 0 4 15,8 5-8-15,-8-5 0 0,7 0-4 0,2 5 0 0,-10-5-8 16,10 0 0-16,-10 4-4 0,9-4 0 0,-1 0-20 0,2 0 0 16,-10 0 0-16,10 0 0 0,-2 0 0 0,2 0 0 0,-10 5 0 15,9-5 0-15,-9 0 0 0,10 0 0 0,-10 5 0 0,10-5 0 0,-10 5 0 16,0-5 0-16,1 0 0 0,0 4 0 0,-9-4 0 0,8 5 0 16,-8-5 0-16,8 0 0 0,-8 5 0 0,0-5 0 0,0 0 0 15,9 0 0-15,-9 0-4 0,0 0-36 0,-9 0-12 0,9 0-20 16,0 0-16-16,-8 0-8 0,8 0-12 0,-8 5-20 0,-1-5-12 15,0 0-20-15,9 4-24 0,-8-4-52 0,0 0 20 0,-10 4 44 0,10-4 24 16,-1 6 32-16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25.7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27F547-41B6-4EAD-98C1-7CC50FE29A10}" emma:medium="tactile" emma:mode="ink">
          <msink:context xmlns:msink="http://schemas.microsoft.com/ink/2010/main" type="inkDrawing" rotatedBoundingBox="10895,12486 11155,12441 11202,12714 10942,12758" semanticType="callout" shapeName="Other">
            <msink:sourceLink direction="with" ref="{34B53543-BB10-4B43-A573-9DF001380775}"/>
          </msink:context>
        </emma:interpretation>
      </emma:emma>
    </inkml:annotationXML>
    <inkml:trace contextRef="#ctx0" brushRef="#br0">2190 1655 35 0,'9'-6'76'0,"-9"2"-12"0,0-1-8 0,8 1-24 0,-8-2-8 15,9-3-4-15,-9-1-8 0,8 2 0 0,0 1 4 0,2-7-8 16,-2 5 0-16,0-5 0 0,2 3-4 0,-2-3 0 0,0 4 0 16,9 1 0-16,-8 0-4 0,-1-1 0 0,1 0 4 0,-1 6-4 0,10 0-4 15,-10-2 8-15,0 1-4 0,0 5 4 0,2 0 0 0,-2 5-4 16,0 1 4-16,-8-2 0 0,9 0 8 0,-1 2-4 0,-8 4 4 15,9-1 0-15,-9 0-4 0,0 1 0 0,9 0 0 0,-9 4-4 16,0-5 0-16,0 6 4 0,0 3-8 0,0-3 0 0,8 0 4 16,-8-1-4-16,0 1 0 0,0-1-8 0,0 0-8 0,0 1-20 15,0-1-52-15,-8 0-52 0,8-4 24 0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57.8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EBFAB2A-9A66-4D95-99DC-794A5C58DECE}" emma:medium="tactile" emma:mode="ink">
          <msink:context xmlns:msink="http://schemas.microsoft.com/ink/2010/main" type="writingRegion" rotatedBoundingBox="18543,11778 21557,12318 21358,13429 18344,12889"/>
        </emma:interpretation>
      </emma:emma>
    </inkml:annotationXML>
    <inkml:traceGroup>
      <inkml:annotationXML>
        <emma:emma xmlns:emma="http://www.w3.org/2003/04/emma" version="1.0">
          <emma:interpretation id="{B059269F-16E6-4749-8EF9-63AD2CCF0A3A}" emma:medium="tactile" emma:mode="ink">
            <msink:context xmlns:msink="http://schemas.microsoft.com/ink/2010/main" type="paragraph" rotatedBoundingBox="18543,11778 21557,12318 21358,13429 18344,12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B0D5AA-4737-4AD0-8FAD-D916AE2672B1}" emma:medium="tactile" emma:mode="ink">
              <msink:context xmlns:msink="http://schemas.microsoft.com/ink/2010/main" type="line" rotatedBoundingBox="18543,11778 21557,12318 21358,13429 18344,12889"/>
            </emma:interpretation>
          </emma:emma>
        </inkml:annotationXML>
        <inkml:traceGroup>
          <inkml:annotationXML>
            <emma:emma xmlns:emma="http://www.w3.org/2003/04/emma" version="1.0">
              <emma:interpretation id="{443BF53D-D092-4473-A571-4074E0CED974}" emma:medium="tactile" emma:mode="ink">
                <msink:context xmlns:msink="http://schemas.microsoft.com/ink/2010/main" type="inkWord" rotatedBoundingBox="18511,11956 19046,12051 18919,12758 18385,126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9778 1161 47 0,'-8'0'100'0,"8"-4"-8"0,0 4-4 0,-9-6-20 16,9 6-4-16,-8-5 4 0,8 1-4 0,0-6 0 0,0 5 0 15,0 0 0-15,8-4 0 0,-8-2-4 0,9 7 4 0,-1-6-8 0,0 1 4 16,2-1-8-16,6 0-4 0,-8 1 0 0,10 5-4 0,-1-6-4 16,-9 4-4-16,10-3 4 0,-2 5-12 0,2 4-4 0,-2-6 0 15,-6 2-4-15,6 4-4 0,1 0 0 0,-8 4-4 0,8 2-4 16,-9-2 0-16,0 1 0 0,2-1-4 0,-2 6 4 0,0 0 0 16,2-1 0-16,-10 6-4 0,0-5 0 0,0 4 4 0,0 1-4 0,0-1 0 15,-10 5 0-15,10-4-4 0,-8-1 0 0,0 1 4 16,8-2 0-16,-10 2-4 0,2-1 4 0,0-4-4 0,0 5 0 0,8-6 0 15,-9 1 4-15,9-1-8 0,-9-4-20 0,9 0 24 0,-8 0-4 16,8-1 4-16,0-4 0 0,0 0-4 0,0 0 4 0,0 0-4 16,0 0 0-16,8-4 4 0,-8-1-4 0,9 5 4 0,0-5 0 0,-9 0 4 15,8 0-4-15,0 1 0 0,0-1 0 0,2 0 0 0,-2 5 0 16,0-5 0-16,2 1 4 0,-2 4 0 0,9 0-4 0,-9-5 0 16,0 5 4-16,1 5 0 0,8-5-4 0,-9 4 0 0,2-4 0 15,-2 5 0-15,0 0-4 0,10 0 4 0,-10-1 0 0,0 6 0 16,1-5 0-16,-1 0 4 0,1 4-4 0,0 1 4 0,-1-1 0 15,-8 6 0-15,8-1-4 0,-8 0 8 0,10 1 0 0,-10-1 8 0,0 5 0 16,0 0 8-16,-10 0 4 0,2 2 0 0,0-3 0 0,-1 6-4 16,0-4 0-16,-8 3 4 0,1-4-4 0,-2 2-4 0,2 2 0 15,-2-9-4-15,-8 5 0 0,10-4-4 0,-9-1 0 0,7-4-4 16,-8-1 0-16,10 1-4 0,-2-6-8 0,1 1 0 0,1-5-12 16,-10 0-4-16,8-5-8 0,2-4-36 0,7 4 0 0,-8-9-24 0,0 4-28 15,-1-4-20-15,2-6-32 0,-2 7-56 0,10-7-48 0,-9 7 40 16,0-8 48-16,0 7 32 0,1-6 32 0</inkml:trace>
        </inkml:traceGroup>
        <inkml:traceGroup>
          <inkml:annotationXML>
            <emma:emma xmlns:emma="http://www.w3.org/2003/04/emma" version="1.0">
              <emma:interpretation id="{D1F7FEF5-471F-4322-8E82-C807C205540C}" emma:medium="tactile" emma:mode="ink">
                <msink:context xmlns:msink="http://schemas.microsoft.com/ink/2010/main" type="inkWord" rotatedBoundingBox="19946,12172 20969,12355 20795,13328 19772,131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321352.4845">11330 1386 35 0,'0'-5'76'0,"0"5"-12"15,0-4 0-15,-8 4-24 0,8-6 0 0,0 6 0 0,0-4 0 16,0 4 0-16,-9 0 4 0,9-5 0 0,0 5 4 0,-9 0 0 0,9 0-4 16,0 0 4-16,-8 0 0 0,8 0 0 0,-9 0-4 0,9 0 0 15,-8 0-4-15,8 5 0 0,-8-1-4 0,8 2 0 0,-10-2 0 16,2 1 0-16,8-1-8 0,-8 6 4 0,0 0-4 0,-2-1 4 0,2 1-4 16,8-1 0-16,-8 6 0 0,8-1-4 0,-9 1 4 15,0-1 0-15,9 1-4 0,0-2-4 0,0 3-4 0,-8-2 4 0,8 0 0 16,0 0-4-16,0 0-4 0,0 1 0 0,8-5-4 0,-8 5 4 15,0-6-4-15,9 5-4 0,0-4 0 0,-1-1 0 0,-8 1 0 16,8-5-20-16,2 5 20 0,-2-6 4 0,8 1 0 0,-6 0-4 0,-2-5 0 16,9 4 4-16,-9-4-4 0,1-4 0 0,8 4 0 15,-9-5-4-15,0 0 4 0,10 1 0 0,-10-6-4 0,2 0 4 0,-2 1 0 16,0-1 0-16,1-5 0 0,-9 2-4 0,8-2 4 0,-8 1-4 16,9-5 0-16,-9 4-4 0,0-4 8 0,0 5 0 0,0-6-4 15,-9 6 0-15,9-6 0 0,-8 1 0 0,-1 5-4 0,9-1 0 0,-8 0 4 16,0 2 0-16,-2-1 0 0,2 4-4 0,0-5 8 0,-2 6-4 15,2 4 0-15,0-4-4 0,0 4 0 0,-1 0 0 0,0 0 0 16,1 5 0-16,-9 0 4 0,9 0-4 0,-2 5 4 0,2-5-4 16,0 5 0-16,0 5-4 0,-2-6-4 0,2 6-8 0,0 0-4 15,-1-1 0-15,0 1-8 0,1 4-4 0,-1-5-12 0,9 6 0 0,-8-1-12 16,8 1-16-16,0-6-12 0,0 5-12 0,-8 2-8 0,16 2-20 16,-8-4-44-16,0 0-24 0,0 1 36 0,8 4 28 0,-8-5 8 15</inkml:trace>
          <inkml:trace contextRef="#ctx0" brushRef="#br1" timeOffset="322134.9329">11620 1400 43 0,'0'0'136'0,"0"5"-8"15,0-5-8-15,0 0-16 0,0 5-4 0,0-5-4 0,8 0-4 16,-8 5-4-16,9-5-8 0,-9 0-4 0,8 0-12 0,-8 0-8 16,9 0-8-16,8 0-12 0,-9-5-4 0,0 5-8 0,10-5-8 15,-10 0 4-15,10 1-8 0,-1 4-4 0,-1-6-4 0,2 2-20 0,-2-5-16 16,2 3-12-16,-1 2-20 0,0-6-20 0,0 6-20 0,0-6-12 16,-8 5-52-16,7 0-44 0,2 0 32 0,-10 1 28 0,1-1 28 15</inkml:trace>
          <inkml:trace contextRef="#ctx0" brushRef="#br1" timeOffset="321573.9204">11543 1736 3 0,'0'0'132'0,"0"-5"-12"0,0 5-12 0,0 0-36 0,0 0-4 15,0 0-4-15,0 0-8 0,0 5-4 0,0-5 0 0,0 5-8 0,0-5-8 16,0 5-8-16,0-1-4 0,0 1 0 0,0 0-12 0,0 4 4 15,-9-4-8-15,9 5 4 0,0 0-4 0,0-1 0 0,-8 5-4 16,8-4 0-16,0 5-4 0,-9-6 4 0,9 5-8 0,-8-4 0 16,8-1-8-16,0 6-8 0,-8-5-24 0,8-2-32 0,0 3 12 15,-8-7-16-15,8 2-48 0,0-2-36 0,0 1 16 0,-10-5 32 0,10 0 20 16</inkml:trace>
          <inkml:trace contextRef="#ctx0" brushRef="#br1" timeOffset="321912.0161">11697 1457 79 0,'-10'0'104'0,"10"0"-8"16,-8 0-8-16,8 0-24 0,-8 0 0 0,0 6-8 0,8-2-4 16,-9 1-4-16,0 1-4 0,9-2-8 0,0 0-4 0,0 6-4 15,-8-4-4-15,8-2 0 0,0 5 0 0,0 0-4 0,0 1-4 0,0-4 4 16,8 2 0-16,-8 3 0 0,0-2 4 0,9 1 4 15,-9-6-12-15,9 6 8 0,-1-6-4 0,-8 7 8 0,8-7-4 0,0 1 0 16,2 0-4-16,-2 0-4 0,0-1 0 0,2 2 0 0,-2-2-4 16,0 1 0-16,9-5 4 0,-9 4-4 0,2 2-4 0,-2-2 0 15,0 1 0-15,0 0 0 0,10 4 0 0,-18-4 4 0,8 0 0 0,1 5 0 16,0-1 0-16,-9-4 0 0,8 4 0 0,-8 1-4 0,0 0-4 16,0-1 4-16,0 1-4 0,0 4 0 0,-8-4 0 0,8 0 0 15,-9-1 0-15,9 5-4 0,-9-4 4 0,1-1-8 0,0 1 4 16,-2-5-8-16,2 5 0 0,0-6-12 0,0 2-12 0,-2-2-12 15,2-4-24-15,0 0-16 0,-1 0-16 0,1-4-12 0,0-2-28 16,-10 2-40-16,10-6-20 0,-2 1 40 0,2-6 28 0,0 1 24 0</inkml:trace>
          <inkml:trace contextRef="#ctx0" brushRef="#br1" timeOffset="322627.1332">11944 1803 19 0,'0'-4'112'0,"0"-1"-16"16,0 0-8-16,0 0-20 0,-9 5-4 0,18 0 0 15,-9-5-20-15,0 5 16 0,0 5 0 0,9-5-4 0,-9 5-4 0,0 0-4 16,8 4-4-16,-8-4 0 0,8 4-4 0,-8 1-4 0,9 5-8 15,-1-2 4-15,-8 7-8 0,8-1 0 0,2 0-8 0,-2 6 0 16,0-2 0-16,2 2-8 0,-2-2 0 0,0 6 4 0,-8-5-4 0,8 5 0 16,1 0-4-16,-9-6 0 0,0 6 0 0,9-5 0 0,-9 0 0 15,0 0 0-15,0-5-4 0,0 0 0 0,0-4 0 0,-9-1 4 16,9-4-4-16,-9-1 0 0,9-3 4 0,-8-2-4 0,8-4 0 16,-8 0 0-16,8-4 0 0,-8-6 0 0,8 1 0 0,-10-6-4 15,2-5 0-15,0-3 0 0,8-1-4 0,-10 0 0 0,2-10 0 0,0 6 4 16,8-6 0-16,-9 1 0 0,1-7-4 0,8 7 4 15,0 0 0-15,0-5 0 0,-8 4 8 0,8 5-8 0,8-4 8 0,-8 4-4 16,0 5 8-16,8 0-8 0,1 0 4 0,-9 9-4 0,8-4 4 16,0 5-4-16,2-1 4 0,-2 6-4 0,0-1-12 0,2 0 12 15,-2 6 4-15,-8-1 0 0,8 5-4 0,0-4 0 0,-8 8 4 0,9-4-4 16,-9 5-4-16,0-1 8 0,9 6-8 0,-9 0-4 0,0-1-4 16,-9 6-8-16,9-5-12 0,0 4-8 0,-9 0-8 0,9-4-12 15,-8 4-4-15,0 0-4 0,8 1-8 0,-8-5-4 0,8-1-32 16,-10-4-28-16,10 0-16 0,-8-1 24 0,8 1 24 0</inkml:trace>
        </inkml:traceGroup>
        <inkml:traceGroup>
          <inkml:annotationXML>
            <emma:emma xmlns:emma="http://www.w3.org/2003/04/emma" version="1.0">
              <emma:interpretation id="{007039A5-8B7E-4B96-A90B-EF966FA87760}" emma:medium="tactile" emma:mode="ink">
                <msink:context xmlns:msink="http://schemas.microsoft.com/ink/2010/main" type="inkWord" rotatedBoundingBox="20921,12204 21557,12318 21443,12952 20808,12838"/>
              </emma:interpretation>
              <emma:one-of disjunction-type="recognition" id="oneOf2">
                <emma:interpretation id="interp2" emma:lang="" emma:confidence="0">
                  <emma:literal>lit</emma:literal>
                </emma:interpretation>
                <emma:interpretation id="interp3" emma:lang="" emma:confidence="0">
                  <emma:literal>Wt</emma:literal>
                </emma:interpretation>
                <emma:interpretation id="interp4" emma:lang="" emma:confidence="0">
                  <emma:literal>wt</emma:literal>
                </emma:interpretation>
                <emma:interpretation id="interp5" emma:lang="" emma:confidence="0">
                  <emma:literal>kit</emma:literal>
                </emma:interpretation>
                <emma:interpretation id="interp6" emma:lang="" emma:confidence="0">
                  <emma:literal>lut</emma:literal>
                </emma:interpretation>
              </emma:one-of>
            </emma:emma>
          </inkml:annotationXML>
          <inkml:trace contextRef="#ctx0" brushRef="#br1" timeOffset="323369.8362">12149 1467 67 0,'0'-10'108'0,"0"1"-12"0,8-1-8 15,-8 6-24-15,0-1 0 0,0-1-8 0,0 2 0 0,0 4-4 0,0 0 0 16,0-4-8-16,0 4 0 0,0 4-4 0,0-4-4 0,0 4 8 15,8 7-4-15,-8-7-8 0,0 6 0 0,0-1 0 0,0 6-4 16,9-5 4-16,-9 10 0 0,0-7-4 0,0 6 0 0,9 1-4 16,-9-1 0-16,0 4-4 0,0 2 0 0,0-6-4 0,0 5-4 15,0 0 0-15,8 0-4 0,-8-5 0 0,0 5-4 0,0-5 0 0,9 1 0 16,-9-6 0-16,8 5-4 0,-8-4 0 0,8-6 0 0,0 1-4 16,-8 0 0-16,10-6 0 0,-2 1-4 0,-8-1-4 0,8-4-4 15,2-4-4-15,-10-1 0 0,8 1 0 0,0-2 0 0,-8-4 0 16,9 1 8-16,-9-1-4 0,8 1 8 0,-8-5-4 0,9 4 12 15,-9 1-4-15,0-1 4 0,0-5 0 0,0 6 4 0,0 4 0 0,8-4 0 16,-8 4 0-16,0-5 4 0,0 5 4 0,-8 0 4 0,8 5 0 16,0-4 4-16,0 4-4 0,0 0 0 0,0 0-4 0,0 0 0 15,0-5 0-15,0 5-4 0,0 5 4 0,0-5 4 0,0 4 0 16,0 1 0-16,0 0 0 0,0 0 0 0,0 0 0 0,0 4 0 16,8-4 0-16,-8 5 0 0,0-1-8 0,0 1 0 0,9 0 4 0,-9 4-8 15,8-5 0-15,-8 6 0 0,8-5-4 0,-8-1 4 0,10 1 0 16,-2 0 0-16,0-1 0 0,2-5 0 0,-2 6-4 0,0-5 0 15,0-5-4-15,10 5 4 0,-10-5 0 0,1-5-4 0,7 5 0 16,-6-9-4-16,-2 3 0 0,10-3 0 0,-10-5-4 0,8 4 0 16,-7-5 0-16,0-4 0 0,-1 5 0 0,1-5 4 0,-1 0-4 15,0-5 4-15,2 4 0 0,-2-3 4 0,-8 3-4 0,8-3 4 0,-8-2 4 16,8 6-4-16,-8-4 4 0,0-2 4 0,0 6-4 0,0-1 0 16,0 2 0-16,0-2 4 0,0 1-4 0,0 5 0 0,0-5 0 15,0 4 0-15,0-4 4 0,0 5-4 0,0-1 4 0,0 6-4 16,0-5 4-16,0 4-4 0,-8 0 4 0,8 1 4 0,0 4-4 15,0-5 0-15,0 6 0 0,0-1 0 0,0 5 4 0,-8-5 0 0,8 10 4 16,0-5-12-16,0 5 20 0,0-1 8 0,0 1 4 0,-8 10 0 16,8-6 4-16,0 1 4 0,0 4-4 0,0 0 0 0,0 5-4 15,0 1 0-15,0-1 0 0,0 5-4 0,0-5 0 0,0 5-4 0,0 0 0 16,0 4-4-16,0-3-4 0,0-2 0 0,0 7 0 16,8-7-4-16,-8 6-4 0,8-4 0 0,-8-2-4 0,8 1 4 0,-8 0 0 15,10 1-4-15,-2-7-4 0,-8 1 0 0,8 0-4 0,1-3-4 16,-1-3-4-16,1 2-16 0,0-5-8 0,-1-2-16 0,-8 3-16 15,8-7-16-15,0-4-16 0,2 6-12 0,-10-6-24 0,0-6-20 16,8 2-24-16,-8 0-56 0,0-7 0 0,0 2 40 0,-8-1 40 16,8-4 32-16,-10-1 24 0</inkml:trace>
          <inkml:trace contextRef="#ctx0" brushRef="#br1" timeOffset="323580.2721">12438 1563 123 0,'-8'5'184'0,"-1"5"-8"15,9-6-4-15,0 6-20 0,-8 1 4 0,8-7-8 0,8 0-4 0,-8 6-12 16,0-5-16-16,9-5-12 0,-1 4-12 0,0 2-8 0,-8-6-16 16,18 4-12-16,-10-4-4 0,10 0-12 0,-2 0-8 0,2 0-16 15,-1 0-16-15,-1-4 0 0,2 4 0 0,8-6 0 0,-10 2 0 0,10 4-40 16,-9-5-64-16,-1 0-52 0,10 0-68 0,-8 1-96 16,-10 0 12-16,9-3 56 0,-8 7 44 0,-1-4 44 0,1 4 28 0,-1 0 24 15</inkml:trace>
        </inkml:traceGroup>
      </inkml:traceGroup>
    </inkml:traceGroup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9:37.0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06160E-EFA6-4E74-A57E-9B7CAFE8298F}" emma:medium="tactile" emma:mode="ink">
          <msink:context xmlns:msink="http://schemas.microsoft.com/ink/2010/main" type="writingRegion" rotatedBoundingBox="27612,7566 33497,6593 33712,7897 27827,8869"/>
        </emma:interpretation>
      </emma:emma>
    </inkml:annotationXML>
    <inkml:traceGroup>
      <inkml:annotationXML>
        <emma:emma xmlns:emma="http://www.w3.org/2003/04/emma" version="1.0">
          <emma:interpretation id="{6F39A64F-FF87-4807-B449-2F8C24414F2A}" emma:medium="tactile" emma:mode="ink">
            <msink:context xmlns:msink="http://schemas.microsoft.com/ink/2010/main" type="paragraph" rotatedBoundingBox="27612,7566 33497,6593 33712,7897 27827,8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DB5CA5-EEF4-4BA2-A4B5-E721272442F3}" emma:medium="tactile" emma:mode="ink">
              <msink:context xmlns:msink="http://schemas.microsoft.com/ink/2010/main" type="line" rotatedBoundingBox="27612,7566 33497,6593 33712,7897 27827,8869"/>
            </emma:interpretation>
          </emma:emma>
        </inkml:annotationXML>
        <inkml:traceGroup>
          <inkml:annotationXML>
            <emma:emma xmlns:emma="http://www.w3.org/2003/04/emma" version="1.0">
              <emma:interpretation id="{218DF84A-7030-41DA-9E0A-C79982C0109B}" emma:medium="tactile" emma:mode="ink">
                <msink:context xmlns:msink="http://schemas.microsoft.com/ink/2010/main" type="inkWord" rotatedBoundingBox="27624,7636 30210,7533 30252,8580 27665,86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2884 787 35 0,'0'-5'92'0,"0"5"-8"15,0-5 0-15,0 5-28 0,0-5 4 0,0 5-4 0,0-5 0 16,0 1-4-16,0 4 0 0,0-5-8 0,8 5 4 0,-8-6-4 0,0 6-20 16,0 0 24-16,0 0 0 0,0 0 4 0,9-4-8 0,-9 8 4 15,0-4 0-15,0 6-4 0,0-1-4 0,0-1 0 0,0 1 0 16,0 0-4-16,0 5 0 0,0-1-4 0,9 2-4 0,-18-3 0 0,9 2-4 15,0 4-4-15,0 5 0 0,-9-4 0 0,9-1-8 16,-8 5 0-16,8-4-4 0,-9 4 4 0,9-4-4 0,-8 3 0 0,8-3-4 16,-8 4 0-16,8-5 0 0,-8 1-4 0,-2-2 4 0,10 3-4 15,0-2 4-15,0 1 0 0,0-1 0 0,-8-5-4 0,8 2 0 16,0-2 4-16,0 0-4 0,0 1 0 0,0-1 0 0,8-3 0 0,-8-3 4 16,0 3 0-16,0-1-4 0,10-5 0 0,-10 5 0 15,8-5 0-15,-8 4 0 0,8-4 4 0,0 0-4 0,1 0 0 16,-1-4 0-16,1 4 0 0,0-5 4 0,7 5-4 0,-6-5-4 0,-2-1 0 15,8 3 4-15,-6 3-4 0,6-6-8 0,-7 2-4 0,8-1-8 16,-8 0-16-16,7 0-12 0,-8 1-4 0,10-1-16 0,-10 0-32 16,2 1 12-16,-2-1-8 0,0-1-4 0,1 2-8 0,-1-1-44 0,-8 5-28 15,8-5 20-15,-8 0 28 0,9 1 24 0</inkml:trace>
          <inkml:trace contextRef="#ctx0" brushRef="#br0" timeOffset="232.3789">3156 950 51 0,'0'0'112'0,"0"0"-8"0,0 0-4 0,0 0-28 0,0 5 0 16,0-1 0-16,0 1 4 0,0 0-4 0,0 4 0 0,0-4-4 15,0 4-4-15,0 6 0 0,0-5 0 0,0 4 0 0,0 1-4 16,-8-1 0-16,8 5 0 0,0 0 0 0,-8 0-8 0,8 1-4 0,0-1-4 16,-9-1-4-16,9 2-8 0,-9 4-4 0,9-5 0 15,-8 1-8-15,8-1-4 0,0 0 0 0,0 0-24 0,0 0 24 16,-8 0-8-16,8-4 0 0,0-1-4 0,0 1 0 0,0-1-4 0,0 0-4 15,0-4-12-15,0 0-16 0,0-1-20 0,0 1-24 0,0-6-12 16,0 1-36-16,0 0-20 0,0-5-28 0,0 0-72 0,0 0 12 16,0-5 48-16,0 0 32 0,0-4 28 0</inkml:trace>
          <inkml:trace contextRef="#ctx0" brushRef="#br0" timeOffset="-5564.9358">1707 484 19 0,'8'0'104'0,"-8"5"-4"0,0-5-8 16,10 0-24-16,-10 5-4 0,0-5 4 0,8 4 4 0,-8-4 8 0,8 6-4 15,1-6-8-15,0 5-4 0,-1-1-4 0,1-4 0 0,-1 5-4 16,9 0 0-16,-8-1 0 0,7-4-4 0,2 5-4 0,8-5-4 15,-10 5 4-15,1-5-8 0,9 0 0 0,0 0-4 0,0 5-4 16,-1-5-4-16,1 0-4 0,8 0-4 0,-9 0 0 0,9 0-4 16,-8 0-4-16,8 4 0 0,-8-4-4 0,7 0 0 0,1 0 0 0,-8 6-4 15,8-6 0-15,1 0 0 0,-1 0 0 0,0 4 0 0,-1-4 0 16,1 0 0-16,1 0-4 0,-1 0 4 0,8 0-4 0,-7 0 0 16,7 0 0-16,-8 0 0 0,9 0 4 0,-1 0-4 0,2-4 4 15,-2 4-4-15,-7-6 0 0,7 6 0 0,1-4-16 0,-1-1 20 16,1 5 0-16,-1-5-4 0,-8 5 4 0,9-5-4 0,-1 1 0 15,-8 4 0-15,9-5 0 0,-1 5 0 0,-7 0 0 0,-1-5 0 16,0 10 0-16,0-5 0 0,9 0 0 0,-9 0 0 0,0 5 4 0,0-5 0 16,-9 4 0-16,11-4-8 0,-12 5 4 0,11-5 0 0,-9 0 0 15,-2 0 0-15,11 5 0 0,-9-5 0 0,-2 0 0 0,2 0 0 16,0 0-4-16,-9 0 4 0,9 0-4 0,0 0 8 0,-10 0-4 16,2 0 0-16,7 0 0 0,-8 0 0 0,0 0 0 0,1 0 0 0,-2 0 0 15,-6 0 0-15,6 0 0 0,1 0 0 0,-9 0 4 0,1 0-4 16,0 0 0-16,7 0 0 0,-6 0 4 0,-10 0 0 0,8 0 0 15,0 0-4-15,-8 0 4 0,8 0 0 0,-8 0 0 0,0 0 0 16,0 0 4-16,10 0 0 0,-10 0 4 0,0 0-4 0,0 0 0 16,0 0 0-16,0 0-4 0,0 0 4 0,0 0-4 0,0 0 0 0,0 0 0 15,0 0 0-15,0 0 0 0,0 0 0 0,0 0-4 16,0 0 0-16,0 0 0 0,-10 0-4 0,10 0-4 0,0 0-8 16,-8 0-12-16,8 0-16 0,-8 0-16 0,0 0-16 0,8 0-16 0,-10 0-24 15,2 0-28-15,0 0-24 0,-10 0-64 0,10-5-8 16,-9 0 44-16,9 1 36 0,-10-1 36 0,10 0 24 0</inkml:trace>
        </inkml:traceGroup>
        <inkml:traceGroup>
          <inkml:annotationXML>
            <emma:emma xmlns:emma="http://www.w3.org/2003/04/emma" version="1.0">
              <emma:interpretation id="{E457E0C1-0BCB-4880-9982-C28AEFA4BCBF}" emma:medium="tactile" emma:mode="ink">
                <msink:context xmlns:msink="http://schemas.microsoft.com/ink/2010/main" type="inkWord" rotatedBoundingBox="30724,7496 31099,7405 31161,7659 30786,7750"/>
              </emma:interpretation>
            </emma:emma>
          </inkml:annotationXML>
          <inkml:trace contextRef="#ctx0" brushRef="#br0" timeOffset="1053.1823">4853 532 83 0,'9'5'120'0,"-9"0"-12"0,0-1-20 16,9 2 8-16,-9-6-4 0,8 4 8 0,-8 1-4 0,9-5 0 0,-1 0-12 15,0 5 0-15,10-5-12 0,-10 0-8 0,0 0-12 0,10 0-12 16,-1 0-4-16,0-5-8 0,0 5-12 0,-1-5 0 0,2 5-12 16,0-4-20-16,-2-2-16 0,10 2-24 0,-9-1-32 0,-1 0-36 0,2-4-36 15,-2 4-72-15,2-4 28 0,-1 4 36 0,0-10 28 16,0 10 32-16</inkml:trace>
          <inkml:trace contextRef="#ctx0" brushRef="#br0" timeOffset="864.6862">4922 317 7 0,'0'0'136'0,"0"4"-16"0,0-4-12 0,0 0-20 0,0 5 4 15,0-5 0-15,0 5 0 0,0-5 0 0,0 0 0 0,8 5-4 16,-8-1 0-16,0-4-8 0,8 6 0 0,-8-2-4 0,10-4-4 16,-2 5-4-16,-8-1-4 0,8-4-4 0,10 0-8 0,-10 6 0 0,0-2-8 15,9-4 0-15,-9 5-8 0,10-5-8 0,-10 0-4 0,10 5-8 16,-2-5 0-16,-7 0-4 0,8 5 0 0,0-5-4 0,-9 5-4 15,10-5-8-15,-10 0-8 0,0 4-8 0,2-4-20 0,6 5-16 16,-7-5-24-16,0 5-16 0,-9-5-16 0,8 5-28 0,-8-1-20 16,0-4-28-16,0 5-56 0,-8-5 8 0,8 5 48 0,-9 0 36 0,-8-5 28 15</inkml:trace>
        </inkml:traceGroup>
        <inkml:traceGroup>
          <inkml:annotationXML>
            <emma:emma xmlns:emma="http://www.w3.org/2003/04/emma" version="1.0">
              <emma:interpretation id="{CA3D2815-1681-492D-A9EA-A3C6A1DFAC33}" emma:medium="tactile" emma:mode="ink">
                <msink:context xmlns:msink="http://schemas.microsoft.com/ink/2010/main" type="inkWord" rotatedBoundingBox="31482,6926 33497,6593 33712,7897 31697,82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12.9061">5996 302 59 0,'-9'5'132'0,"9"1"-8"0,0-6-4 0,-8 4-20 15,8-4 4-15,0 0-8 0,0 4 0 0,8 1-4 0,-8-5-4 0,9 5-4 16,-9-5-4-16,8 0-8 0,1 0 4 0,0 0-8 16,7 0 0-16,-6 0-8 0,6 0-4 0,-8 0-8 0,10 0-12 0,-1 0-4 15,-1 0-8-15,2 0-4 0,-2-5-8 0,2 5-12 0,8 0-8 16,-9 0-20-16,-9-5-28 0,9 5-24 0,0 0-20 0,-9-4-32 15,2 4-28-15,6 0-64 0,-16-4-36 0,9 4 48 0,-9-6 36 0,0 6 36 16,0-5 24-16</inkml:trace>
          <inkml:trace contextRef="#ctx0" brushRef="#br0" timeOffset="1764.1081">6072-38 75 0,'0'0'104'0,"0"0"-4"0,0 0-4 0,0 0-24 0,0 4 4 16,0-4-4-16,0 5 4 0,0 5-4 0,0 1 0 0,0-3-4 16,0 2-4-16,0 4-8 0,0 0 0 0,0 6-8 0,0-1 0 15,0 0-8-15,0 5-4 0,0 4 0 0,0-3-4 0,0 4-4 16,0 0-8-16,0-2 0 0,0 3-4 0,0 3-8 0,0-4 0 15,0 0 0-15,0 0-4 0,0 1-4 0,0-8-8 0,0 7-8 0,0-5-12 16,10 0-8-16,-10-5-8 0,0 0-16 0,0-4-12 16,8 4-8-16,-8-9-12 0,0 5-8 0,0-11-16 0,8 6-40 0,-8-10-28 15,9 4 28-15,-9-8 28 0,8-2 20 0</inkml:trace>
          <inkml:trace contextRef="#ctx0" brushRef="#br0" timeOffset="1416.0403">5919-167 51 0,'0'-10'88'16,"0"5"-4"-16,0-1-4 0,0-2-28 0,0 2 0 0,0 2 0 16,0 4-4-16,0-5 0 0,0 1-4 0,0 4 0 0,0 0 0 15,0-6 4-15,0 6-8 0,0 0-4 0,0 0 4 0,0 0-4 16,-8 0 4-16,8 6 4 0,0-2 0 0,-9 1 0 0,0-1 0 16,9 6 4-16,-8 5 0 0,-1-5 4 0,1 3 4 0,8 8 4 0,-16-8 0 15,6 11-4-15,2 0 0 0,-10 5-4 0,10 0-4 0,0 4-4 16,-9-4 0-16,8 4-4 0,1 6 4 0,-9-5-4 0,9 4-4 15,-2 1 4-15,2-1 0 0,0-5-8 0,-2 5-4 0,10 1-8 0,-8-1-20 16,8-4 0-16,0-1 0 0,0 1 0 0,0 0 0 16,8-1 0-16,-8 1 0 0,10-5 0 0,-10 0 0 0,8-1 0 0,0 1 0 15,2-5 0-15,-2 5 0 0,0-9 0 0,1 3 0 0,-1-4-8 16,1 0-64-16,-1-4-32 0,1-1-24 0,-1 0-16 16,0-4-24-16,2 1-16 0,-2-8-36 0,0-3-40 0,-8 0 32 0,10-3 44 15,-2-8 36-15,-8 1 28 0</inkml:trace>
          <inkml:trace contextRef="#ctx0" brushRef="#br0" timeOffset="2010.4486">6312-72 55 0,'0'-5'108'0,"0"5"0"15,0-4-8-15,0 4-24 0,0 4-4 0,0 1 4 0,0-5-4 0,0 9 12 16,0 1-12-16,0 0 4 0,0 4 0 0,0 1-4 0,0-1 0 16,0 5-4-16,0 0 4 0,0 1-4 0,0 9-8 0,0-6 0 15,0 2-8-15,0 3 0 0,0 1-8 0,0 0-4 0,0 0-4 16,0 4-8-16,0-3-8 0,0-3 0 0,0-2-4 0,0 3-4 15,0 1-4-15,0-5 0 0,0 0-4 0,0-5-4 0,0 5 4 0,0-5-4 16,0 1-4-16,0-6-4 0,0 5-8 0,0-10-32 0,0 6 4 16,0-5-8-16,0 0-20 0,0-5-12 0,0-1-24 0,-9 0-16 15,9-4-16-15,0-4-28 0,0 0-48 0,-9-1 0 0,9-5 40 16,-8 0 32-16,8 1 32 0</inkml:trace>
          <inkml:trace contextRef="#ctx0" brushRef="#br0" timeOffset="3240.1259">6627 269 75 0,'0'4'120'0,"0"-4"-8"0,0 6-8 0,0-6-16 0,0 4 0 16,0 1 0-16,0-5 0 0,0 0-8 0,0 4-8 0,0 2-8 15,0-6-4-15,8 4-4 0,-8-4-8 0,9 0-28 0,-9 5 20 0,8-5-4 16,1 0-8-16,0 0-8 0,-1 0-4 0,0 6 0 0,0-6-8 15,10 0 0-15,-10 0-8 0,10 0-4 0,-1-6-8 0,-9 6-12 16,9 0-8-16,0-5-16 0,-9 5-12 0,10-4-20 0,-10 4-12 16,10-6-16-16,-10 2-32 0,0-1-48 0,1 1 4 0,0-2 36 15,-9 2 28-15</inkml:trace>
          <inkml:trace contextRef="#ctx0" brushRef="#br0" timeOffset="3040.573">6712 135 11 0,'0'-6'96'0,"0"2"0"0,8 4-4 0,-8 0-28 15,0-5 0-15,10 5-8 0,-10 0 4 0,0 0 0 0,8 0-4 0,-8 5 4 16,0-5-4-16,0 4-4 0,0 2 0 0,0 3-8 0,0-5 0 15,8 6-12-15,-8 0 0 0,0-1 0 0,0 2-12 0,0 3 0 16,0-4-4-16,0 3-4 0,0 6 0 0,0-5 0 0,9 1 0 0,-9 0-8 16,0-1 0-16,0 1-4 0,0-1 0 0,8 1-4 15,-8-2 0-15,0 2 0 0,0 0-8 0,0-6-4 0,0 1-4 0,0-1-8 16,0 1-4-16,0 1-4 0,0-8-8 0,0 2-12 0,0 0-12 16,0 0-8-16,0-5-4 0,0 0-40 0,0 0-36 0,-8 0-4 15,8-5 32-15,0 0 24 0</inkml:trace>
          <inkml:trace contextRef="#ctx0" brushRef="#br0" timeOffset="3642.574">6900 24 71 0,'8'-5'112'0,"-8"1"-8"0,8-1-4 0,-8 5-28 0,10-5 0 15,-2 0 0-15,0 5-4 0,-8 0-4 0,8-5 0 0,2 5-8 16,-2 0-4-16,-8 0-4 0,8 0-8 0,1 0-8 0,-1 5 0 0,1-5-8 16,0 5-4-16,-9 0 0 0,8 4-4 0,0 1 0 15,-8-1-8-15,0 1 4 0,8 4-4 0,-8-4-4 0,0 5 0 0,0 4-4 16,-8-5 4-16,8 5-4 0,-8 0-4 0,0-4 4 0,-1 8 0 15,0-3 0-15,1-5 0 0,-1 4 0 0,1 0 4 0,0 0 0 16,-10 0 0-16,10 0-4 0,0 1 4 0,-2-7 4 0,2 2 8 16,-9 4 0-16,17-4 0 0,-8-1 0 0,-1-5 4 0,0 6 0 15,9-1 0-15,0-4 0 0,-8 4 4 0,8-4 0 0,0 0-4 0,0-1 4 16,0 1 0-16,8-1-4 0,-8 1 0 0,9-6 0 0,-9 6 0 16,9-5-4-16,-1 5-4 0,1-6 0 0,-1 2 4 0,0-2-8 15,2 1 0-15,-2-1-4 0,0 2 0 0,10-6 0 0,-10 0-4 0,0 4-4 16,9-4-4-16,-8 0 0 0,8 0-8 0,-1-4-12 15,-6-2-16-15,-2 6-32 0,10-4 8 0,-10-5-20 0,0 3-20 0,1-3-20 16,-1 4-12-16,1-4-52 0,-1-6-24 0,1 5 40 0,-1 1 28 16,-8-5 28-16</inkml:trace>
          <inkml:trace contextRef="#ctx0" brushRef="#br0" timeOffset="3907.8638">7182-163 35 0,'0'0'100'0,"0"0"-4"0,8 0-4 0,-8 0-24 0,0 5-4 15,8-5 4-15,-8 4 0 0,0 2 4 0,8-2 0 0,-8 1 4 0,9 5-8 16,-1-6 4-16,1 6-4 0,-9-1 0 0,9 6 0 0,-1-1-4 16,0 5 0-16,2 1-4 0,-2-1-4 0,0 5-4 0,1-5-8 15,-9 9 0-15,9-3-4 0,-1 4 0 0,-8 0-4 0,8-1 4 16,-8 1-8-16,0 0 0 0,0 4-4 0,9-4 0 0,-9 5-4 15,0-5-4-15,-9 4 0 0,9-4-4 0,0 1-4 0,-8 2 0 0,8-4-4 16,-8 1 0-16,-1 0-4 0,9 0 0 0,-9-5 0 0,1 1-4 16,0 3 0-16,-2-4-4 0,2 0 0 0,0-5-4 0,-1 0-8 15,9 0-4-15,-9 1-8 0,1-6-16 0,8 0-12 0,-9-4-24 0,9 0-16 16,-8-6-20-16,8 1-20 0,-8-5-16 0,8 0-24 16,0-5-56-16,0 1 4 0,0-6 40 0,0-4 36 0,-8-1 32 0</inkml:trace>
          <inkml:trace contextRef="#ctx0" brushRef="#br0" timeOffset="4276.8774">7309-499 79 0,'8'-5'100'0,"1"0"-4"0,8 1-8 0,-8-1-24 16,-1 5 0-16,0-5-4 0,2 5 0 0,6 0-4 0,-8 0 0 16,2 0 0-16,-2 5-4 0,9-5-8 0,-9 5 4 0,0-1-8 15,2 1 0-15,6 0-8 0,-8 0-4 0,2 0 4 0,-2 4-8 16,0 1-4-16,1 0 4 0,-9-1-8 0,9 6 0 0,-1-1 0 0,-8 1 4 16,0-2 0-16,0 2 0 0,0-1 8 0,0 1 0 15,0 4 0-15,-8-5 0 0,8 1 0 0,-9 4 0 0,9-5-4 0,-9 1 4 16,1 5-4-16,8-7 0 0,-8 2 0 0,-2-1-8 0,10-4 0 15,0 5 0-15,0-6-4 0,-8 5 4 0,8-3-4 0,0-3 0 16,8 2 0-16,-8-5-4 0,0 5-4 0,0-6 0 0,10 5 4 16,-2-3-8-16,-8-2 4 0,8 1-4 0,1 0-4 0,0-1-4 15,-1-4-8-15,1 0-12 0,-1 5-24 0,0-5-24 0,1 0-20 0,0 0-40 16,7-5-36-16,-6 5-88 0,-2-4 20 0,9-1 40 0,-8 0 36 16,-1 1 28-16,0-2 28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45.8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1289 105 11 0,'0'9'116'0,"-16"-9"-12"0,16 0-8 0,-12 7-28 0,12 0-4 15,-13-7-12-15,13 9 0 0,0-2-8 0,0-7-8 0,0 6-4 16,-16 3-4-16,16-1 4 0,0-1-8 0,0-7 8 0,16 8-4 16,-16 0 4-16,13-8 0 0,-13 8 8 0,12-8 0 0,4 7-4 0,-3 1 4 15,-1-8 4-15,4 8 0 0,-3-8 4 0,12 0 4 16,3 0 0-16,0 7 8 0,-2-7 0 0,2 0 0 0,13 0 4 0,-15 0-8 16,15 0-4-16,15-7-4 0,-17 7-8 0,17-8 0 0,-2 0-12 15,0 1-4-15,0-1-4 0,15 0-8 0,-2 0 4 0,2-7-4 16,-2 6-4-16,15-4 4 0,-13 4-4 0,11-5 0 0,-11-2-4 15,13 9-4-15,-16-2 8 0,16-5-8 0,-13 6 0 0,-2 0 4 16,2 1-4-16,-15 7 0 0,13-9 4 0,-13 9 4 0,-13-7 0 0,15 7-4 16,-17 0 8-16,2 0-4 0,0 0 0 0,-13 0-4 0,13 0 4 15,-15 0-4-15,-11 0 0 0,11 0-4 0,2 0 0 0,-15 0 0 16,0 0 4-16,2 0-4 0,-2 0 0 0,0 0 4 0,2 0-8 0,-15 0 4 16,13 0-4-16,-13 0-4 0,0 0-8 0,0 0 0 15,13 0-8-15,-13 0-8 0,0 0-12 0,0-7-16 0,-13 7-20 16,13 0-20-16,0 0-20 0,-13 0-20 0,-2 0-20 0,2 0-40 0,0 0-52 15,-2 0 32-15,2 0 40 0,-13 0 40 0,-2 7 20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0:03.7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F68F664-F1DF-43D2-AFDC-42DE7A8BC396}" emma:medium="tactile" emma:mode="ink">
          <msink:context xmlns:msink="http://schemas.microsoft.com/ink/2010/main" type="writingRegion" rotatedBoundingBox="34317,9120 33054,12597 32077,12242 33339,8765"/>
        </emma:interpretation>
      </emma:emma>
    </inkml:annotationXML>
    <inkml:traceGroup>
      <inkml:annotationXML>
        <emma:emma xmlns:emma="http://www.w3.org/2003/04/emma" version="1.0">
          <emma:interpretation id="{B228973C-ED31-4BA0-A07A-9875D1A63AD3}" emma:medium="tactile" emma:mode="ink">
            <msink:context xmlns:msink="http://schemas.microsoft.com/ink/2010/main" type="paragraph" rotatedBoundingBox="34317,9120 33054,12597 32077,12242 33339,8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8D5110-DC60-4BCA-85ED-1785F3A70762}" emma:medium="tactile" emma:mode="ink">
              <msink:context xmlns:msink="http://schemas.microsoft.com/ink/2010/main" type="line" rotatedBoundingBox="34317,9120 33054,12597 32077,12242 33339,8765"/>
            </emma:interpretation>
          </emma:emma>
        </inkml:annotationXML>
        <inkml:traceGroup>
          <inkml:annotationXML>
            <emma:emma xmlns:emma="http://www.w3.org/2003/04/emma" version="1.0">
              <emma:interpretation id="{3E4CEBBC-67CF-44B6-AD92-AB51B18DB482}" emma:medium="tactile" emma:mode="ink">
                <msink:context xmlns:msink="http://schemas.microsoft.com/ink/2010/main" type="inkWord" rotatedBoundingBox="33832,8944 33469,9944 33058,9794 33421,8795"/>
              </emma:interpretation>
            </emma:emma>
          </inkml:annotationXML>
          <inkml:trace contextRef="#ctx0" brushRef="#br0">7386 1981 79 0,'0'-5'104'0,"0"5"-4"0,0-5 0 16,8 5-28-16,-8 0 0 0,8 0 0 0,-8 0 0 0,10 0 4 0,-2 5 4 15,0-5-4-15,1 5-4 0,-9 0-4 0,16-2-4 16,-6 8 0-16,-10-6 0 0,16 5-4 0,-8-1-4 0,2 1-4 0,-2 4-4 16,0 0-8-16,-8 1 0 0,9 4-12 0,0-1 0 0,-1 2 0 15,-8-1-4-15,9 1-4 0,-9 3 0 0,0-4 0 16,0 5-4-16,8 1-4 0,-8-1-4 0,0-1 4 0,0 2-4 0,-8-2-4 15,8 7-16-15,0-7 24 0,0 0-8 0,-9 7 0 0,9-5 4 16,-8-1 0-16,8-1-8 0,0 0 4 0,-9 2-8 0,9-1-4 16,-9-5-8-16,9 5-16 0,-8-9-12 0,0 5-12 0,8-7-16 0,-10 2-12 15,10-1-16-15,-8-5-24 0,0-4-16 0,0 0-20 0,8 0-56 16,-10-5 0-16,2 0 44 0,8-5 28 0,-8 0 20 0</inkml:trace>
          <inkml:trace contextRef="#ctx0" brushRef="#br0" timeOffset="409.3966">7582 1736 87 0,'0'-5'104'0,"0"1"-4"16,8 4-8-16,-8-5-20 0,8 0-8 0,-8 5 0 0,10-5-4 15,-2 5-4-15,-8 0 0 0,8-5-4 0,1 5 0 0,0 0-4 0,-1 0-12 16,0 0 4-16,1 0-4 0,-1 5 0 0,10-5 0 0,-10 5-8 16,0 0-4-16,2 0-4 0,-2 4-4 0,8-4 0 0,-6 4-4 15,-2-4-4-15,0 5-4 0,-8 0 4 0,9 4 0 0,-9-5-4 16,8 6 0-16,-8-5-4 0,0 4 4 0,-8-5-4 0,8 6 4 0,0-5 0 15,-9 4 4-15,1 0 4 0,0 0 0 0,-2-4 4 0,10 5-4 16,-8-6 0-16,0 1-4 0,0 4 8 0,8-4-8 0,-10-2 0 16,2 3 4-16,8-2 0 0,0-3 0 0,-8 3-4 0,8 1 0 0,0-6 0 15,0 1 0-15,0 5-4 0,8-6 4 0,-8 1-4 16,8 1 0-16,-8 3-4 0,10-9 4 0,-10 5-4 0,8-1 0 0,0 1 0 16,-8 0-4-16,8-5 0 0,2 0-8 0,-2 5-24 0,0-5-24 15,1 0-28-15,-1 0-44 0,-8 0-72 0,8 0-48 0,-8 0 44 16,10 0 36-16,-10 0 32 0,0-5 24 0</inkml:trace>
        </inkml:traceGroup>
        <inkml:traceGroup>
          <inkml:annotationXML>
            <emma:emma xmlns:emma="http://www.w3.org/2003/04/emma" version="1.0">
              <emma:interpretation id="{9312A1D0-6BB3-4E12-8B96-5D254EF81427}" emma:medium="tactile" emma:mode="ink">
                <msink:context xmlns:msink="http://schemas.microsoft.com/ink/2010/main" type="inkWord" rotatedBoundingBox="33548,11238 33054,12597 32077,12242 32570,108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6051.394">6567 4019 23 0,'0'-10'96'0,"0"6"-12"0,0-2-8 16,0-3-24-16,0 5 4 0,0 4-4 0,0-6 0 0,0 2 0 16,0 4-4-16,0 0 0 0,0-5 4 0,0 5 4 0,0 5-4 15,0-5 4-15,0 10 4 0,0-6-4 0,0 5-4 0,0 6 0 0,0-1-4 16,-8 1 0-16,8 4 0 0,-9 5 0 0,9 0-4 0,-8 5-20 15,8 0 20-15,-9 4-4 0,0 1-8 0,1 4-4 0,0 0-4 16,-10 1-4-16,10-1-4 0,0 0-4 0,-10 1 0 0,10-1-4 16,-9 6-4-16,8-11 4 0,-8 5-4 0,1 1 0 0,6-5-4 15,-6 4 4-15,6-4-8 0,-6-1 8 0,7 1 0 0,1-2-4 0,-9-3-4 16,8 0 4-16,1 0 0 0,0 0 0 0,8-5 0 0,-10 0-4 16,2-5 0-16,8 0-12 0,0-4-4 0,0-1-8 0,0 1-8 15,0-6-8-15,0-4-12 0,0 0 0 0,0-5-12 0,8 0-8 16,-8-5-12-16,10-5-8 0,-2 6-4 0,-8-11 0 0,8 6-24 15,1-5-36-15,0-6-16 0,-1 5 28 0,0-4 28 0</inkml:trace>
          <inkml:trace contextRef="#ctx0" brushRef="#br0" timeOffset="36693.7285">6609 4551 43 0,'0'0'84'0,"0"-4"0"0,0-2-8 0,10 2-20 16,-10-1-4-16,0 5 4 0,8 0-4 0,-8-4 0 0,8 4 0 15,-8 0-4-15,9 0 4 0,-1 4 0 0,-8-4 8 0,9 5 0 0,-9-1-4 16,9 2 0-16,-1-2-4 0,0 6-4 0,-8-1-8 0,8 1 0 16,-8 0-8-16,10-1-4 0,-2 5 0 0,-8-3-8 0,8 3 0 15,-8 0-4-15,0 0 0 0,10 1-4 0,-10-1 0 0,8 1-8 16,-8-1 4-16,0 0-4 0,0 1 0 0,8-1 0 0,-8-5-4 15,0 6 0-15,0-5 4 0,0-2 0 0,0 3-4 0,0-7 4 0,0 6 0 16,0-5-4-16,0-1 4 0,0-4-16 0,0 0 16 0,0 0 0 16,0-4-4-16,0-1 0 0,9 1 0 0,-9-6 0 0,0-1 0 15,0 3 0-15,8-7 0 0,-8 1 0 0,9-5-4 0,-9 0 0 16,0-1 4-16,8 1-4 0,-8-5 0 0,9-4 0 0,-9 3 0 16,0-3 0-16,8-1 0 0,-8 0 4 0,0-4-8 0,0 4-4 0,8-5 4 15,-8-5 0-15,0 6 4 0,0-1 0 0,10-4 0 0,-10 5 0 16,0 4 4-16,8-4 0 0,-8 4-4 0,8 5 4 0,-8-1 0 15,0 1 0-15,10 5 0 0,-2 5-4 0,-8-1 4 0,8 6-4 0,-8-1 4 16,0 6 0-16,0-1 0 0,8 5 0 0,-8-5 0 16,0 5 0-16,0 0 0 0,0 0 4 0,9 0 0 0,-9 0-4 15,0 5 0-15,9-5 4 0,-1 5-4 0,-8-5 0 0,9 4 0 0,7-4 4 16,-6 6-4-16,-2-6 0 0,8 0 0 0,2 0 0 0,-1 4 0 16,9-4 0-16,-10 0 0 0,10 5 0 0,0-10 0 0,-1 5 0 15,1 0 0-15,0-4 0 0,0 4 4 0,7 0 0 0,-7-6-4 16,0 6 0-16,-1-4 0 0,0 4 0 0,-8 0-4 0,9 0 4 15,-8 0 0-15,-2-5 0 0,-8 5 0 0,10 0 0 0,-10 0 4 0,1 0-4 16,-1 0 0-16,-8 0 0 0,8 5 0 0,-8-5 4 0,10 4 0 16,-10 2 8-16,0-2 0 0,0 1 4 0,0-1 4 0,0 2 4 15,8 3 0-15,-8 1-4 0,0 0 4 0,0-1 0 0,8 5 0 16,-8 0 4-16,0-3-4 0,0 3 4 0,8 0 0 0,-8 0-4 16,0 1 0-16,0-1 0 0,10 1-8 0,-10-1 4 0,8 1-4 0,-8-1 0 15,0 0-4-15,8 1-4 0,-8-6-4 0,0 5 0 0,0-4 0 16,0 5-4-16,0-11-4 0,9 6-16 0,-9-1-16 0,0 2-24 15,0-7-28-15,0 6-28 0,0-6-44 0,-9 2-44 0,9-3-76 16,-8-3 40-16,8 6 36 0,-8-6 44 0,-2 0 28 0</inkml:trace>
        </inkml:traceGroup>
      </inkml:traceGroup>
    </inkml:traceGroup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0:14.9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0A37129-FE50-457B-AE77-7CD0494F3FC7}" emma:medium="tactile" emma:mode="ink">
          <msink:context xmlns:msink="http://schemas.microsoft.com/ink/2010/main" type="writingRegion" rotatedBoundingBox="32091,9370 31199,12154 30606,11965 31497,9180"/>
        </emma:interpretation>
      </emma:emma>
    </inkml:annotationXML>
    <inkml:traceGroup>
      <inkml:annotationXML>
        <emma:emma xmlns:emma="http://www.w3.org/2003/04/emma" version="1.0">
          <emma:interpretation id="{38FC8521-D5CD-4B6B-A533-56EF83513280}" emma:medium="tactile" emma:mode="ink">
            <msink:context xmlns:msink="http://schemas.microsoft.com/ink/2010/main" type="paragraph" rotatedBoundingBox="32091,9370 31199,12154 30606,11965 31497,9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2E54DD-E641-41E6-BB2C-A876D60BF796}" emma:medium="tactile" emma:mode="ink">
              <msink:context xmlns:msink="http://schemas.microsoft.com/ink/2010/main" type="line" rotatedBoundingBox="32091,9370 31199,12154 30606,11965 31497,9180"/>
            </emma:interpretation>
          </emma:emma>
        </inkml:annotationXML>
        <inkml:traceGroup>
          <inkml:annotationXML>
            <emma:emma xmlns:emma="http://www.w3.org/2003/04/emma" version="1.0">
              <emma:interpretation id="{1AEB8D9A-F092-4F2A-870E-9E016B56AD76}" emma:medium="tactile" emma:mode="ink">
                <msink:context xmlns:msink="http://schemas.microsoft.com/ink/2010/main" type="inkWord" rotatedBoundingBox="31960,9328 31707,10118 31440,10033 31693,9243"/>
              </emma:interpretation>
            </emma:emma>
          </inkml:annotationXML>
          <inkml:trace contextRef="#ctx0" brushRef="#br0">5578 2729 39 0,'0'0'84'0,"0"-5"-12"0,0 0 0 0,0 5-24 16,0-4 0-16,8-1-8 0,-8-5-8 0,0 5 0 0,0-3-4 15,10 2-4-15,-10-4-4 0,8 0 0 0,-8 1-4 0,8-5 0 16,-8 4 0-16,8-4 4 0,2 4-4 0,-2-4 0 0,-8-1 0 15,8-4 0-15,1 5-4 0,-1 0 4 0,1-6-8 0,0 2 4 16,-1-2-4-16,0 1 0 0,0 0 4 0,2-1-4 0,-2 1 0 0,-8 0 0 16,8 4 0-16,2-4 0 0,-2 0-4 0,0 0 0 0,1 5 0 15,-9-1 0-15,8 1 0 0,1-1 0 0,-9 1-4 0,8 5 0 16,-8-6 0-16,9 5 0 0,-9 1 0 0,0-1 0 0,0 1 4 0,8 4-4 16,-8-5 0-16,0 5 0 0,0-4 4 0,0 4-4 15,0 0 0-15,0 1-4 0,0-1 8 0,0 5 0 0,0-6-4 0,0 2 0 16,0 4 0-16,0-5 4 0,0 5-4 0,0 0 0 0,0 0 4 15,0 0-4-15,0-4-4 0,0 4 8 0,0 0-8 0,0 0 4 16,0 0 0-16,0 0 0 0,0 4 0 0,0-4 0 0,0 5 4 0,0-5-4 16,0 4 0-16,0 2 0 0,0-1 4 0,0-1-4 15,0 6 0-15,0-1 0 0,0 1 4 0,0 0 0 0,0 4 0 0,0 0 0 16,0 5 0-16,0-4 4 0,-8 4 0 0,8 1-4 0,0-1 12 16,0 4-4-16,-9 2 0 0,9-2 0 0,0 7 0 0,0-2 4 15,0 1-4-15,0 0-4 0,0-1 8 0,0 1-8 0,0 5 0 0,0-6 0 16,0 1 0-16,0 0 0 0,0 0 0 0,0 0 0 0,0-1-4 15,0-3 0-15,0-2 0 0,0 2-4 0,0-6 4 0,0 0 0 16,0-5 0-16,0 6 0 0,0-6-4 0,0 0 0 0,0-4-4 16,0-2 4-16,0 3-12 0,0-2-4 0,0-4-24 0,0 0-16 15,0 0-16-15,0-5-12 0,0 0-20 0,0 0-48 0,-8 0-32 16,8-5 28-16,0 0 32 0</inkml:trace>
        </inkml:traceGroup>
        <inkml:traceGroup>
          <inkml:annotationXML>
            <emma:emma xmlns:emma="http://www.w3.org/2003/04/emma" version="1.0">
              <emma:interpretation id="{AD4C28CF-D207-4A8C-B2B7-A36D9807ADA5}" emma:medium="tactile" emma:mode="ink">
                <msink:context xmlns:msink="http://schemas.microsoft.com/ink/2010/main" type="inkWord" rotatedBoundingBox="31582,10957 31199,12154 30606,11965 30989,10767"/>
              </emma:interpretation>
            </emma:emma>
          </inkml:annotationXML>
          <inkml:trace contextRef="#ctx0" brushRef="#br0" timeOffset="20934.5952">5245 3803 23 0,'8'-10'116'0,"-8"1"-4"0,0 4-8 16,0-4-20-16,10-1-4 0,-10 5 0 0,8-5 0 0,-8 6 0 15,8-1-8-15,2 1-8 0,-2-2 0 0,-8 2 0 0,8-1-8 16,9 5 0-16,-8-5-4 0,-1 5 0 0,1 0-8 0,-1 0 0 0,10 0-4 16,-10 5-4-16,0-5-4 0,2 9-8 0,-2-3-4 15,0-2-4-15,1 5 0 0,-1-3 0 0,1 3-8 0,-9 1 4 0,0-1-4 16,0 1 0-16,0 4-4 0,0 1 0 0,-9-6 0 15,9 5 4-15,-8-4-8 0,-1 4 4 0,1 1 0 0,0-6 0 0,-2 6 0 16,2-6 0-16,8 6 4 0,-8-5 4 0,-2 3 0 0,10-3 4 16,-8 0 0-16,8-1 4 0,0 1 0 0,0-1 0 0,0 1 4 15,0 0-4-15,0-5-4 0,8 5 0 0,-8-6 0 0,10 5 4 0,-2-3 0 16,0-2-8-16,2 6-4 0,-2-5 4 0,0-1-8 0,1 2 0 16,-1-2 0-16,9 1 0 0,-8-5 0 0,-1 4-12 0,10 2-12 15,-10-6-28-15,0 4-32 0,10-4-36 0,-10 0-40 0,0 0-48 16,1 0-96-16,-1 0 28 0,-8 0 52 0,9 0 44 0,-9 0 32 15,9 0 28-15</inkml:trace>
          <inkml:trace contextRef="#ctx0" brushRef="#br0" timeOffset="20516.1632">4922 4091 15 0,'0'-5'104'0,"8"1"-8"0,-8 4-8 0,8-6-24 16,-8 6-4-16,10 0-4 0,-10-4 0 0,8 4-4 0,-8 4 4 15,8-4 8-15,1 0-8 0,-9 6 8 0,9-2 0 0,-9 1 0 16,8 5 0-16,0-6 0 0,-8 10 0 0,9-3-4 0,-9 3 0 0,8 0-4 16,-8 0 0-16,8 4-8 0,-8 3 4 0,10-2 0 0,-10 0-4 15,8 5-4-15,-8 0 0 0,0 0-12 0,0 0 4 0,0 1-4 16,0-1-4-16,0 4 0 0,0-5-4 0,0 2-4 0,0 4-4 0,0-6-4 15,0 6 0-15,0-4 0 0,0 3 0 0,0-4-4 16,0 0 0-16,-8 0-8 0,8 0 4 0,0 0-4 0,-10-5 0 0,10 5 0 16,0-5-4-16,-8 0-8 0,8-4-12 0,-8 4-16 0,-1-5-16 15,9 1-16-15,-8-5-20 0,8 0-16 0,-8-7-20 0,-1 3-20 16,9-2-16-16,-9-4-44 0,9 0-32 0,-8-4 36 0,8-2 36 16,-8 3 32-16,8-7 28 0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0:33.2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AFCAD2-DD2A-4125-B4CC-67EC3BA3F3C4}" emma:medium="tactile" emma:mode="ink">
          <msink:context xmlns:msink="http://schemas.microsoft.com/ink/2010/main" type="writingRegion" rotatedBoundingBox="28885,11092 30707,11255 30616,12277 28793,12115"/>
        </emma:interpretation>
      </emma:emma>
    </inkml:annotationXML>
    <inkml:traceGroup>
      <inkml:annotationXML>
        <emma:emma xmlns:emma="http://www.w3.org/2003/04/emma" version="1.0">
          <emma:interpretation id="{B3F60738-BA96-4160-B4DC-B372D7202131}" emma:medium="tactile" emma:mode="ink">
            <msink:context xmlns:msink="http://schemas.microsoft.com/ink/2010/main" type="paragraph" rotatedBoundingBox="28885,11092 30707,11255 30616,12277 28793,12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8E5B7A-8FAB-4AE9-9EE7-6D5AF4C2EE94}" emma:medium="tactile" emma:mode="ink">
              <msink:context xmlns:msink="http://schemas.microsoft.com/ink/2010/main" type="line" rotatedBoundingBox="28885,11092 30707,11255 30616,12277 28793,12115"/>
            </emma:interpretation>
          </emma:emma>
        </inkml:annotationXML>
        <inkml:traceGroup>
          <inkml:annotationXML>
            <emma:emma xmlns:emma="http://www.w3.org/2003/04/emma" version="1.0">
              <emma:interpretation id="{2835E5FC-F1F5-4F05-8BD9-EFF2BD16678A}" emma:medium="tactile" emma:mode="ink">
                <msink:context xmlns:msink="http://schemas.microsoft.com/ink/2010/main" type="inkWord" rotatedBoundingBox="28885,11092 30707,11255 30616,12277 28793,12115"/>
              </emma:interpretation>
            </emma:emma>
          </inkml:annotationXML>
          <inkml:trace contextRef="#ctx0" brushRef="#br0">3081 3961 63 0,'0'-4'92'0,"0"4"-8"16,0-6 0-16,0 6-24 0,0 0-8 0,0 0-4 15,0 0-4-15,-10 0-4 0,10 0-4 0,0 0-4 0,0 6 0 0,-8-2 0 16,8 1 0-16,-8 0 0 0,8 4 4 0,-10 1 0 0,10-1 4 15,-8 1 4-15,8 0-4 0,-8 5 0 0,0 4 4 0,8 0-4 16,-9 4-4-16,0-3 0 0,1 4-4 0,-1 5-4 0,9-7-4 0,-8 8 0 16,0 4 0-16,-2-5-4 0,2 3 0 0,0-2-4 0,8 3 4 15,-8 1-8-15,-2-6 0 0,10 6-4 0,-8-5 0 0,8 5 0 16,0-5 0-16,0 0 0 0,0 0-4 0,0-6 0 0,0 1-4 0,8 0 0 16,-8 5 0-16,10-10 4 0,-10 5-4 0,8-5 4 15,0 4-4-15,0-2 4 0,-8-2-8 0,10 0 4 0,-2-5-4 0,0 1-12 16,1-1-12-16,-9 1-16 0,8-2-8 0,1-3-12 0,0 0-20 15,-1-1-16-15,-8-3-12 0,8-2-16 0,0-4-48 0,-8 0-24 16,10-4 40-16,-2-2 28 0,-8 2 28 0</inkml:trace>
          <inkml:trace contextRef="#ctx0" brushRef="#br0" timeOffset="316.9541">3344 4211 23 0,'8'-10'92'0,"-8"6"-4"0,10-3-12 16,-10-1-20-16,0 4-8 0,8 4 4 0,-8 0 0 0,8-6-4 16,-8 6 4-16,0 0 0 0,8 0-4 0,-8 6 4 0,0-2 8 15,0 1 0-15,0 5-4 0,0-1 0 0,10 1 0 0,-10 4 0 0,0 1-4 16,0-1 0-16,0 5-8 0,0-5-4 0,0 9-4 0,0-2-4 15,-10 2-8-15,10-4 0 0,0 6-4 0,0-2-4 0,-8 2-4 16,8-2-4-16,0 2 4 0,0-2-4 0,0 2-4 0,0-2 0 16,-8 2 0-16,8-2 0 0,0-3-8 0,0-1 0 0,0 0 0 15,0 0-8-15,0-4-16 0,8-1-12 0,-8 0-8 0,0 1-20 0,8-5-8 16,-8-6-12-16,0 1-12 0,0-1-8 0,10 2-20 0,-10-6-44 16,8-6-16-16,-8 2 28 0,8-5 32 0,-8-1 20 0</inkml:trace>
          <inkml:trace contextRef="#ctx0" brushRef="#br0" timeOffset="787.8507">3327 4474 95 0,'0'0'116'16,"0"6"-4"-16,0-12-4 0,0 6-24 0,0 0 4 0,0 0 0 15,0 0 0-15,0 0-4 0,9 0-4 0,-1 0-4 0,-8 0-8 0,8 0 0 16,-8 0-4-16,10 0-4 0,-2 0-4 0,8 0-8 0,-6 0-4 15,-2 0-12-15,0-4 0 0,10 4-8 0,-10-5-4 0,9 5-4 16,-9 0-4-16,10-5 0 0,-10 0-4 0,10 5-24 0,-2-4 16 0,-7-2-24 16,8 1-24-16,-8 1-24 0,-1 4-36 0,8-4-32 15,-6-2-48-15,-2 6-64 0,-8-4 28 0,8 4 40 0,2-6 36 0,-10 6 28 16</inkml:trace>
          <inkml:trace contextRef="#ctx0" brushRef="#br0" timeOffset="587.8285">3566 4086 27 0,'0'-4'96'0,"0"4"-12"0,0-6 0 0,8 12-28 15,-8-6-4-15,0 4 4 0,0 1 0 0,8-1 4 0,-8 2 4 0,0 3 4 16,10 0-4-16,-10 2 0 0,0 3-4 0,0 0 0 0,0 0-4 15,8 4 4-15,-8 3-4 0,0 3-4 0,0-5 0 0,0 5-4 16,0 0-4-16,0 0 0 0,0 0-8 0,0 0-4 0,-8-1 0 0,8 2-4 16,0 4-4-16,0-6-8 0,0-4 0 0,0 6 0 15,0-2-8-15,0-3 0 0,0-1 0 0,0 0 0 0,0-5-4 0,0 6-4 16,0-6 0-16,0-4-8 0,0-1-12 0,0 1-12 0,0 0-12 16,0-1-12-16,0-4-20 0,0-5-20 0,0 5-24 0,0-5-12 15,-10 0-32-15,10-5-48 0,0 0 12 0,-8 1 32 0,0-1 32 16,8-5 28-16</inkml:trace>
          <inkml:trace contextRef="#ctx0" brushRef="#br0" timeOffset="1664.3537">3923 4499 15 0,'0'0'108'0,"0"0"-8"0,0 0-8 0,0 0-20 0,0 0-8 15,10 0-4-15,-10 0 0 0,0 0 0 0,0 4-4 0,8-4-4 16,-8 0-8-16,8 0-4 0,-8 0 0 0,10 0-8 0,-2 0 4 0,0 5-8 16,1-5-4-16,-1 0-4 0,1 0-4 0,-1 0 0 15,9 0-4-15,1 0-4 0,-10 0 0 0,10 0 0 0,-10 0-4 16,9-5-4-16,0 5-8 0,0 0 0 0,-9 0-20 0,10-4-24 0,-2 4-16 15,2 0-20-15,-10-6-24 0,9 6-56 0,0-5-16 0,-8 5 32 16,-1-4 32-16</inkml:trace>
          <inkml:trace contextRef="#ctx0" brushRef="#br0" timeOffset="1438.959">4026 4283 27 0,'0'-5'100'16,"0"0"-8"-16,0 5-12 0,0-4-24 0,8 4-4 0,-8 0 0 16,0-5 8-16,0 5-8 0,0 0 0 0,10 5 0 0,-10-1 4 15,0 1-4-15,0 0 4 0,0 0-4 0,0 4-4 0,8 1-4 16,-8 4 0-16,0-5 0 0,0 6-4 0,0-1-4 0,0 5-4 0,0 0-4 15,0 0-4-15,0 1-4 0,0-1-4 0,0 0 0 0,-8 0-4 16,8 1-4-16,8 4 0 0,-8-10-4 0,0 5 0 0,0 1 0 16,0-1-4-16,0-4-4 0,0-1-8 0,0-5-8 0,0 6-16 15,0-6-4-15,0 1-16 0,-8-5-16 0,8 0-8 0,0-1-8 16,0 1-8-16,0-5-24 0,0 0-40 0,0-5-20 0,0 1 28 0,-10-1 32 16</inkml:trace>
          <inkml:trace contextRef="#ctx0" brushRef="#br0" timeOffset="1871.8008">4427 4340 63 0,'0'-4'100'0,"0"-2"-8"0,0-3-4 0,0 9-24 0,9-10-4 0,-9 6 0 16,0-1-4-16,8 0-4 0,-8 0-4 0,8 1 0 0,1-1 0 15,0 5 0-15,-9-5-4 0,8 5-4 0,10 0-4 0,-10 0 0 16,0 0 0-16,1 5-4 0,0 0 4 0,-1-1-8 0,0 1 0 0,1 0-4 16,8 4-8-16,-8 1 0 0,-9-1 0 0,8 1-4 15,0 0 0-15,2 4-4 0,-10 0 0 0,0 2 0 0,0-3 0 0,0 2 0 16,-10 3-4-16,10-3 4 0,-8 4 0 0,0 0-4 15,-10 1 0-15,10-1 0 0,-9 0 0 0,9 0 0 0,-10 1 0 0,10-1 0 16,-10-4 0-16,10 4-4 0,-9-5 4 0,8 5 0 0,1-4 0 16,0-1 0-16,-1 0 4 0,1-4-4 0,8-1 4 0,0 6 0 0,-8-11 0 15,8 6 4-15,0-1 4 0,0 1-4 0,8-5 0 16,-8 0 0-16,0 0 4 0,8 3 0 0,1-1-4 0,-1-3-4 0,-8-4 4 16,17 4-4-16,-8 2 0 0,-1-6 0 0,0 4 0 0,10-4-4 15,-10 0 0-15,10 0 0 0,-2 0-4 0,1-4-4 0,1-2-4 16,-10 6-12-16,10-4-24 0,-2 0-12 0,2-3-20 0,-2-1-24 15,-7 3-24-15,7-5-32 0,2 0-68 0,-10 1 4 0,2-1 36 0,-2-4 40 16,0 5 20-16</inkml:trace>
        </inkml:traceGroup>
      </inkml:traceGroup>
    </inkml:traceGroup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0:55.2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EE1D88-3A5A-4ECF-8D59-2A8655A50B73}" emma:medium="tactile" emma:mode="ink">
          <msink:context xmlns:msink="http://schemas.microsoft.com/ink/2010/main" type="writingRegion" rotatedBoundingBox="28872,13114 32963,13089 32972,14531 28881,14556"/>
        </emma:interpretation>
      </emma:emma>
    </inkml:annotationXML>
    <inkml:traceGroup>
      <inkml:annotationXML>
        <emma:emma xmlns:emma="http://www.w3.org/2003/04/emma" version="1.0">
          <emma:interpretation id="{40739EF4-060E-4EBA-87CA-C50A5B5A6488}" emma:medium="tactile" emma:mode="ink">
            <msink:context xmlns:msink="http://schemas.microsoft.com/ink/2010/main" type="paragraph" rotatedBoundingBox="28872,13114 32963,13089 32972,14531 28881,145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A031E9-1A5D-4EF5-8210-16AED2C26704}" emma:medium="tactile" emma:mode="ink">
              <msink:context xmlns:msink="http://schemas.microsoft.com/ink/2010/main" type="line" rotatedBoundingBox="28872,13114 32963,13089 32972,14531 28881,14556"/>
            </emma:interpretation>
          </emma:emma>
        </inkml:annotationXML>
        <inkml:traceGroup>
          <inkml:annotationXML>
            <emma:emma xmlns:emma="http://www.w3.org/2003/04/emma" version="1.0">
              <emma:interpretation id="{E50017F5-2CFD-4F87-B181-918CD15A44A1}" emma:medium="tactile" emma:mode="ink">
                <msink:context xmlns:msink="http://schemas.microsoft.com/ink/2010/main" type="inkWord" rotatedBoundingBox="28874,13372 29066,13371 29073,14426 28880,144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3114 6235 35 0,'0'-5'84'16,"0"0"-4"-16,0 5-4 0,0-5-28 0,0 5-4 0,0 0-4 15,0 0 0-15,0 0 0 0,0 0 4 0,0 0-8 0,0 0-4 0,-8 0 0 16,8 0 0-16,0 0 0 0,0 0 4 0,-9 5-4 15,9 0 4-15,0-5-4 0,-8 5-4 0,8-1 0 0,-8 1 0 0,8 5 0 16,-10 0 4-16,2-6-8 0,8 6-4 0,-8 4-4 0,-2-4 0 16,2 4-4-16,0 1 4 0,8-1-4 0,-8 5 4 0,-1-4-4 15,0 4-4-15,1 4-4 0,8-3 4 0,-9 4-4 0,9-5 4 0,-8 5 0 16,8 5 0-16,-8 0-8 0,8-1 8 0,0 1-4 0,-10 0 0 16,10 0 0-16,0 4 0 0,10-5-4 0,-10 7 0 0,8-2 0 15,-8-4 4-15,8 4-16 0,-8-4 16 0,9 5 0 0,-1-5-4 16,1-1 4-16,0 1 0 0,-1-5-4 0,0 0 0 0,0 0-4 15,10 0 4-15,-10 0 0 0,2-5-8 0,-2-4-12 0,0 4-24 0,1-5-20 16,-1 1-24-16,0-2-16 0,1 3-48 0,0-12-52 0,-1 6 28 16,0-5 28-16,-8-1 32 0</inkml:trace>
        </inkml:traceGroup>
        <inkml:traceGroup>
          <inkml:annotationXML>
            <emma:emma xmlns:emma="http://www.w3.org/2003/04/emma" version="1.0">
              <emma:interpretation id="{2F359475-9C95-48D3-94D2-E9BFA7F62F74}" emma:medium="tactile" emma:mode="ink">
                <msink:context xmlns:msink="http://schemas.microsoft.com/ink/2010/main" type="inkWord" rotatedBoundingBox="29446,13304 31299,13293 31306,14526 29453,145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40.2533">3532 6643 31 0,'9'4'104'0,"-9"-4"-4"0,8 0-4 16,1 5-16-16,-9-5-4 0,8 0 0 0,0 4-8 0,0 2 0 15,2-6-8-15,6 4-8 0,-6 1-4 0,6-5-4 0,-7 5-12 0,8 0 0 16,-9-5-8-16,9 4-8 0,1 0 0 0,-2-4 0 0,2 0-4 16,-2 0-4-16,2 7 0 0,-1-7-8 0,-1 0-8 0,-6 0-12 15,6 0-24-15,2 0-16 0,-2-7-20 0,-7 7-16 0,8 0-60 16,-8 0-32-16,-1 0 24 0,0 0 36 0,0 0 20 0</inkml:trace>
          <inkml:trace contextRef="#ctx0" brushRef="#br0" timeOffset="1576.2831">3541 6446 59 0,'0'-5'88'0,"0"0"-4"0,0 0-4 16,0 0-24-16,0 0 8 0,0 1-8 0,0 4-4 0,0-5-4 0,0 5 0 15,0 0 0-15,0 0-8 0,0-5 8 0,0 10 0 0,0-5 0 16,0 5 0-16,0-1-8 0,0 1 0 0,0 5-4 0,0-5-4 15,0 4 0-15,0 6 0 0,0-6 0 0,0 6-4 0,0-1 0 0,0 5-4 16,0 0-4-16,0 0-4 0,0 6-4 0,8-6 0 0,-8 5-4 16,0 0 0-16,0 0 0 0,9 0-4 0,-9 0 0 0,0 0 0 15,8 0 0-15,-8 0 0 0,0-6-4 0,0 7 0 0,8-6-4 16,-8 0 0-16,0-4-4 0,8-1-16 0,-8 0-4 0,0 1-12 16,0-6-12-16,0 1-8 0,0-6-12 0,10 2-8 0,-10-2-4 15,0-4-4-15,0 0-4 0,0 0-36 0,0-4-28 0,0-2-4 0,0-3 28 16,0-1 32-16</inkml:trace>
          <inkml:trace contextRef="#ctx0" brushRef="#br0" timeOffset="1839.7881">3779 6388 23 0,'0'-5'92'15,"0"-3"-8"-15,0 1-4 0,0 3-28 0,0 0-8 0,9-2-4 16,-9 2 0-16,0 4 0 0,0 0 0 0,8-5 0 0,-8 5-4 15,8 5 0-15,-8-5 0 0,0 4 4 0,0 2 0 0,10 2 4 0,-10 3 0 16,0-2 8-16,0 1-4 0,0 4-20 0,0 0 20 0,0 6-4 16,0-6-4-16,0 10-4 0,0-5-4 0,0 5-4 0,0 0-4 15,8 0-4-15,-8 5-4 0,0-5 0 0,0 0-8 0,0 5 0 16,0-6 0-16,8 2 0 0,-8 4 0 0,0-6-4 0,0 2 0 16,0-6 0-16,0 0-4 0,8 0 0 0,-8 0-4 0,0-5-4 15,0 1-12-15,0-6-12 0,0 1-4 0,0-1-20 0,0 1-28 16,0-5-16-16,0-5-16 0,0 4-40 0,-8-4-40 0,8 0 12 0,-8 0 40 15,0-4 24-15</inkml:trace>
          <inkml:trace contextRef="#ctx0" brushRef="#br0" timeOffset="2543.4264">4145 6714 35 0,'0'0'112'0,"10"0"-8"16,-10 0-4-16,0 0-20 0,0 5-12 0,0-5-4 0,0 5-8 15,0-5-8-15,8 0-4 0,-8 0 0 0,8 5 4 0,2-5-8 0,-2 0-8 16,0 0 0-16,0 0-12 0,1 0 0 0,8-5-8 16,-8 5 0-16,7-5-8 0,-6 5 0 0,6-5-8 0,-8 1-16 0,10-2-20 15,-1-2-16-15,-9 1-16 0,10 3-16 0,-10 0-48 0,8-6-36 16,-6 1 16-16,6 3 32 0,-6-3 24 0</inkml:trace>
          <inkml:trace contextRef="#ctx0" brushRef="#br0" timeOffset="2308.0561">4214 6537 19 0,'0'0'96'0,"0"0"-8"0,0-5-8 0,8 0-28 16,-8 5-4-16,0 0 0 0,9-5-4 0,-9 10 0 0,0-5 0 0,9 5 0 15,-9 0 0-15,0 4 4 0,8-4 0 0,-8 10 4 0,0-6-8 16,8 5 4-16,-8 1-8 0,0 4 0 0,0-5-4 0,0 5 0 15,0 6-4-15,0-6-4 0,10 5-8 0,-10-6 0 0,-10 7-4 16,10-6-4-16,0 5 0 0,0-5-4 0,0 0-4 0,0 2 0 0,0-8-4 16,0 1-12-16,0 1-16 0,0-6-20 0,0 1-24 0,0-1-16 15,0-4-16-15,0 0-44 0,0 0-44 0,0-5 16 0,0 0 32 16,0 0 24-16</inkml:trace>
          <inkml:trace contextRef="#ctx0" brushRef="#br0" timeOffset="2807.7192">4649 6470 35 0,'0'-5'108'0,"-8"5"-16"0,8-5-8 0,0 0-24 0,0 0-4 16,0 1-8-16,0-1-4 0,0 0-4 0,0 5-8 0,8-5 0 0,-8 0-8 15,8 0 0-15,1 1-4 0,-9-1 0 0,16 5 8 0,-6-5 0 16,-2 5 4-16,0 0 4 0,2 0 0 0,6 0-8 0,-8 0 0 16,2 0 4-16,6 5-4 0,-7-5-4 0,-1 5-8 0,0-1 4 15,2 6 0-15,-2-5 0 0,-8 5-4 0,8-1-4 0,-8 1 4 0,0-1-4 16,0 1 0-16,0 4 0 0,0 0-8 0,-8 1 0 0,8 4 4 16,-8-5 0-16,-2 6-4 0,2-6-4 0,0 6 4 0,-1-1-4 15,-7-5 0-15,6 5 4 0,2-4 0 0,0 4 0 0,0-5-4 16,-10 1 0-16,18-2 0 0,-8 3 0 0,-2-2 4 0,10-5-4 15,-8 0 0-15,8 1 4 0,0 0 0 0,0 0 4 0,0-1 0 0,0 1 4 16,8-5 0-16,-8 4 4 0,10 1-16 0,-10-4 16 16,8 2-4-16,0-3-4 0,2 5 0 0,-2-6 0 0,0 1 0 0,10 0-4 15,-10 0 0-15,9-1-4 0,-9-4-8 0,10 5-12 0,-2-5-8 16,-8-5-20-16,10 5-28 0,-1-4-20 0,-8-6-16 0,8 5-16 16,-1-4-48-16,-7-1-24 0,8-4 32 0,-9 4 28 0,2-4 28 0</inkml:trace>
          <inkml:trace contextRef="#ctx0" brushRef="#br0" timeOffset="3066.0293">5161 6149 87 0,'8'0'156'0,"-8"-6"-20"0,0 6-20 0,0 0-16 16,10 0 4-16,-10 6-4 0,0-6-8 0,0 4-8 0,8 5-8 15,-8-3-4-15,8-2-12 0,-8 6-4 0,10-1 0 0,-2 1-4 16,-8-1 8-16,18 6-4 0,-10-1 4 0,0 1 0 0,0-1 0 15,2 5-4-15,6 0 0 0,-6 1 4 0,-2-1-4 0,10 4 0 0,-10 2-4 16,0 3 0-16,0-3-36 0,2 8-16 0,-2 0 0 0,0 1 0 16,2 5 0-16,-2-1 0 0,-8 1 0 0,0 3 0 0,0-4 0 15,0 6 0-15,0-1 0 0,-8 0 0 0,-2 0 0 0,2 0 0 16,-10 1 0-16,2-1-12 0,-2-5-100 0,2 1-24 0,-2-5-32 16,-8 4-36-16,0-9-56 0,0 4-40 0,0-4 52 0,2-6 48 0,-2 2 40 15,0-1 28-15,0-5 24 0</inkml:trace>
        </inkml:traceGroup>
        <inkml:traceGroup>
          <inkml:annotationXML>
            <emma:emma xmlns:emma="http://www.w3.org/2003/04/emma" version="1.0">
              <emma:interpretation id="{A46DE265-75C2-4FFA-990B-18791F34CB46}" emma:medium="tactile" emma:mode="ink">
                <msink:context xmlns:msink="http://schemas.microsoft.com/ink/2010/main" type="inkWord" rotatedBoundingBox="31835,13096 32963,13089 32972,14531 31844,145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162.3814">6260 6091 11 0,'0'-10'72'0,"0"5"-4"0,0-4-8 15,0 4-24-15,0-5-4 0,0 5-4 0,0-4 8 0,0 4-4 0,0-4 4 16,8 4-4-16,-8-5 8 0,0 5 0 0,0-4 0 0,0 4 4 16,0-4 4-16,10 3 0 0,-10 2 4 0,0-1 4 0,0 0-12 15,0 0 8-15,0 1-24 0,8-1 16 0,-8 5-4 0,0-5 0 16,0 5 4-16,0 0 8 0,0 0 0 0,0 5 4 0,0 0 4 15,-8 4 0-15,8 1-4 0,0 4 0 0,-10 0 0 0,2 1 0 0,8 4-4 16,-8 5 0-16,-1 0-4 0,0 0-4 0,1 5 0 0,0 5-4 16,-1-1-4-16,-8 1-4 0,8 5 4 0,-7-1-4 0,6 0-8 15,2 5-24-15,-8 0 0 0,6 0 0 0,2 5 0 0,0 0 0 16,-9-5 0-16,9 5 0 0,-2 0 0 0,2 0 0 0,8 0 0 16,-8-5 0-16,0 0 0 0,-2 0 0 0,2 1 0 0,8-6 0 0,-8-5 0 15,-1 6 0-15,0-10 0 0,9 5 0 0,-8-11 0 0,-1 6 0 16,9-5 0-16,-8 0 0 0,0-5 0 0,8 0 0 0,-10 2 0 15,2-8 0-15,8 1 0 0,-8 1 0 0,8-6 0 0,0 1 0 16,-8-5 0-16,8 0 0 0,0-5-24 0,-10 0-28 0,10 0-12 16,0-5-12-16,0-5-8 0,0 0-8 0,0 1-8 0,10-1 0 0,-10-4-8 15,0 1-8-15,8-3 0 0,-8-3 0 0,8 5 0 0,0-6-24 16,-8 6-32-16,10-5-16 0,-2 0 32 0,0 4 28 0</inkml:trace>
          <inkml:trace contextRef="#ctx0" brushRef="#br0" timeOffset="14413.7088">6431 6806 15 0,'0'0'160'0,"8"0"-12"0,-8 0-12 0,0 0-24 0,0 0 0 16,0 0 0-16,0 0 4 0,0 0 0 0,0 0 0 0,0 0-12 0,-8 0-8 15,8 0-12-15,0 0-4 0,0 0-4 0,0 0-16 0,8 0-4 16,-8 0-4-16,0 0-8 0,0 0-4 0,0 0-4 0,-8 0-24 15,8 0 12-15,0 0-4 0,0 0 0 0,0 0-4 0,0 0-4 0,0 0-4 16,0 0 0-16,0 0-4 0,0 0-8 0,0 0-8 16,0 0-12-16,0 0-12 0,0 0-16 0,0 0-20 0,8 0-16 0,-8 0-16 15,0 0-16-15,0 0-16 0,9 0-12 0,-9 0-8 0,8 0-52 16,0-6-20-16,2 6 32 0,-2-4 36 0,0-2 32 0,10 6 20 16</inkml:trace>
          <inkml:trace contextRef="#ctx0" brushRef="#br0" timeOffset="14815.6328">6797 6532 27 0,'-8'-10'96'0,"8"0"-4"0,0 1-8 0,8-1-20 16,-8 1 0-16,0-1 4 0,8 1 0 0,2-1-4 0,-2 1-4 15,0-1 8-15,-8 5-4 0,10-5 0 0,6 1-8 0,-8 4-4 16,1 0 0-16,0-4 0 0,8 4-4 0,-9 5 0 0,0-5-4 16,10 5 0-16,-10 0-4 0,0 0 0 0,2 0 0 0,6 0-4 0,-7 5 0 15,-1 0-4-15,1 0-4 0,0 4-4 0,-9-4-4 0,8 4 0 16,0 6-4-16,-8-5 0 0,0 4-4 0,0 0-4 0,0 1 0 16,0 4 0-16,-8 0 4 0,0 0-8 0,-1 6 4 0,0-2 0 15,-8 1 0-15,9 1 4 0,-10-2 0 0,2 7 4 0,-2-7 0 16,2 0 0-16,7 7 4 0,-8-6-4 0,0 0 4 0,9-5-4 0,-10 0 8 15,10 5-4-15,0-10 4 0,8 1-4 0,-10-1 4 0,10 0 0 16,0-4 0-16,0 5 0 0,0-11-20 0,10 6 8 0,-10-5-12 16,8 4 0-16,0-4 0 0,2 0 0 0,-2-1 0 0,0-4 0 15,9 6 0-15,-8-6 0 0,8 0 0 0,-9 0 0 0,10 0 0 16,-2 0 0-16,-8-6 0 0,10 6 0 0,-1-4-28 0,-9-1-68 0,10 0-36 16,-10 0-36-16,0 1-40 0,0-1-76 0,2-5-8 0,-10 6 44 15,8-2 48-15,-8-3 36 0,0 4 36 0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0:22.2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5E8927-A3EC-4DE0-ADB3-626DB5BBCECC}" emma:medium="tactile" emma:mode="ink">
          <msink:context xmlns:msink="http://schemas.microsoft.com/ink/2010/main" type="writingRegion" rotatedBoundingBox="25612,10143 26329,11894 25840,12094 25123,10344"/>
        </emma:interpretation>
      </emma:emma>
    </inkml:annotationXML>
    <inkml:traceGroup>
      <inkml:annotationXML>
        <emma:emma xmlns:emma="http://www.w3.org/2003/04/emma" version="1.0">
          <emma:interpretation id="{A551F576-5439-4DA7-9D72-C7450F679F7F}" emma:medium="tactile" emma:mode="ink">
            <msink:context xmlns:msink="http://schemas.microsoft.com/ink/2010/main" type="paragraph" rotatedBoundingBox="25612,10143 26329,11894 25840,12094 25123,10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2F9206-EBFC-4551-84F3-637050C8BBB3}" emma:medium="tactile" emma:mode="ink">
              <msink:context xmlns:msink="http://schemas.microsoft.com/ink/2010/main" type="line" rotatedBoundingBox="25612,10143 26329,11894 25840,12094 25123,10344"/>
            </emma:interpretation>
          </emma:emma>
        </inkml:annotationXML>
        <inkml:traceGroup>
          <inkml:annotationXML>
            <emma:emma xmlns:emma="http://www.w3.org/2003/04/emma" version="1.0">
              <emma:interpretation id="{CC449478-66A7-41E2-8C18-8FDE7BB2CEED}" emma:medium="tactile" emma:mode="ink">
                <msink:context xmlns:msink="http://schemas.microsoft.com/ink/2010/main" type="inkWord" rotatedBoundingBox="25612,10143 26329,11894 25893,12072 25176,103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-100 4264 75 0,'9'-5'64'0,"-9"5"16"16,0-5-8-16,8 5-24 0,-8 0-4 0,0 0 4 0,8 0-4 15,-8 0 0-15,0 0-4 0,0-5 8 0,0 5 0 0,0 0 0 16,0 5-4-16,8-5 0 0,-8 0-4 0,0 5 8 0,0 0-4 0,0-5 0 16,0 5-8-16,0-1 4 0,0 6-12 0,0-5 0 0,10 4 0 15,-10 1-4-15,0 4 0 0,0-5-8 0,0 11 0 0,0-6 0 16,8 6-4-16,-8-1 0 0,0 0-4 0,0-1 0 0,0 7 0 15,0-6-4-15,0 5 0 0,0 0 0 0,0 0 0 0,0 0-4 16,0 0 0-16,0 0 0 0,0 0 0 0,0 0 4 0,0-5 4 16,0 5-8-16,0-5 0 0,0-4 0 0,0 4 4 0,0-5-4 0,0 1 0 15,0-7 0-15,0 7-4 0,0-5 0 0,0-5 0 0,0 5-12 16,0-6-4-16,0-4-8 0,0 5-8 0,0-5-12 0,0 0-8 16,0 0-12-16,0-5-4 0,0 1-8 0,0-2-4 0,0 2 0 15,0-5-36-15,0-1-36 0,0-5-24 0,0 6 52 0,0-5 32 16</inkml:trace>
          <inkml:trace contextRef="#ctx0" brushRef="#br0" timeOffset="309.2833">113 4269 27 0,'0'-5'88'0,"0"5"-4"0,0 0-4 0,8 0-28 0,-8 0-4 15,9 0 4-15,-9 0-8 0,0 5 0 0,9-5 0 0,-9 4 0 16,0 1-4-16,0 0 0 0,0 4 0 0,8-4 4 0,-8 5 4 0,0-2 0 16,0 7 0-16,0-5-4 0,8 5 4 0,-8 4-4 0,0-5-4 15,0 5-4-15,0 0 0 0,0 0-4 0,0 1-4 16,0 3 0-16,0-3-4 0,0 4-4 0,0-5-4 0,0 6 0 0,0-6-4 16,10-1 0-16,-10 7-4 0,0-6 0 0,8 0 0 0,-8-4-4 15,0 4 0-15,8-5 0 0,-8 0-4 0,0 1 0 0,8-1 4 16,-8-5-4-16,0 1 0 0,0 0 4 0,0-1-8 0,0 2 0 0,0-7-8 15,0 0-12-15,0 2-12 0,0-6-8 0,0 4-12 0,0-4-16 16,0 0-8-16,0 0-12 0,0 0-4 0,-8-4-8 0,8-2-36 16,-8 2-40-16,8-7 16 0,-8 7 24 0,-2-5 36 0</inkml:trace>
          <inkml:trace contextRef="#ctx0" brushRef="#br0" timeOffset="574.5736">-91 4576 55 0,'0'0'104'0,"8"0"-8"0,-8 0 0 0,0 0-28 0,8 0 0 15,-8 0-4-15,8 0 0 0,2 0 0 0,-2 0-8 0,0 0 0 16,2 0-4-16,-2 0 0 0,0 0-8 0,1 0-4 0,8 0-8 0,-9 0-4 16,1 0-8-16,7 0-4 0,-6 0-4 0,-2 0 0 15,0-6-4-15,10 6 0 0,-10 0-4 0,0-4 0 0,1 4 0 16,-1 0-12-16,1-5-12 0,0 5-16 0,-1-5-24 0,0 5-16 0,2-5-16 15,-10 1-32-15,8 4-60 0,-8-6 8 0,8 2 28 0,-8-1 28 16</inkml:trace>
          <inkml:trace contextRef="#ctx0" brushRef="#br1" timeOffset="199438.9303">-586 3107 27 0,'8'6'104'0,"-8"-6"-8"0,0 0-4 0,0 0-24 0,0 0-4 0,0 0 0 16,9 0-4-16,-9 0-8 0,9 0-4 0,-1-6 0 0,1 6-12 16,-1 0-4-16,0-4 0 0,0 4-4 0,10-5-8 0,-10 5-4 15,10-5 0-15,-10 0-4 0,9 1-8 0,0 4 0 0,0-5-12 0,1 0-16 16,-2 0-16-16,10 1-40 0,-9-2-16 0,0 6-76 15,0-5-4-15,1 5 36 0,-10 0 24 0</inkml:trace>
        </inkml:traceGroup>
        <inkml:traceGroup>
          <inkml:annotationXML>
            <emma:emma xmlns:emma="http://www.w3.org/2003/04/emma" version="1.0">
              <emma:interpretation id="{A4370EAD-5CFD-4E34-AA2F-B9817B1DF10E}" emma:medium="tactile" emma:mode="ink">
                <msink:context xmlns:msink="http://schemas.microsoft.com/ink/2010/main" type="inkWord" rotatedBoundingBox="25484,10248 25639,10627 25296,10768 25141,103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99205.5544">-483 3117 55 0,'0'0'108'0,"-10"5"-4"0,2 0-8 0,8 1-24 0,-8-3-4 15,-2 7-4-15,2-5-4 0,8 5-8 0,-8-6-4 0,0 6 0 16,8-1-16-16,0 1 0 0,-9 0-8 0,9-1 0 0,0 1-8 0,0-1 0 16,0-3-8-16,9 3 0 0,-9-5 0 0,8 6-4 15,0-5 4-15,0 0 0 0,2 0-8 0,-2-1 0 0,0 2 4 0,2-2 0 16,6-4 0-16,-7 5 0 0,-1-5-4 0,9 4 0 0,-8 2 0 16,-1-6 4-16,10 4-4 0,-10 1 4 0,0-5-4 0,2 5-4 15,-2 5 8-15,0-6-4 0,1 1 4 0,-1 0 0 0,1 4 0 0,-9-4-4 16,8 5 0-16,-8-5 4 0,0 4 4 0,0 1-8 0,9-6 4 15,-9 6 0-15,-9 0-4 0,9-1 0 0,0-3 0 0,-8 3 0 16,8-5 0-16,-9 7-4 0,1-7 0 0,8 1-4 0,-9 4-8 16,1-9-8-16,8 5-16 0,-8-5-8 0,-2 5-28 0,2-5 12 15,0-5-8-15,-2 5-36 0,2-5-32 0,0 0-16 0,-1-4 24 0,9-1 24 16</inkml:trace>
          <inkml:trace contextRef="#ctx0" brushRef="#br1" timeOffset="198878.4266">-654 3338 35 0,'0'5'92'0,"0"-1"-4"16,0 1-12-16,0 0-24 0,0 5 0 0,0-2-8 0,0 3-8 15,0-2-4-15,0 6-4 0,0-1-8 0,0 1 0 0,0 0-4 16,8-2 0-16,-8 6-8 0,0-5 0 0,0 1-4 0,8 0 0 16,-8-1-4-16,0 1-8 0,0-6-8 0,10 1-12 0,-10 0-8 15,0-1-24-15,8-5-52 0,-8 2-28 0,0-2 16 0,0 1 20 0</inkml:trace>
        </inkml:traceGroup>
      </inkml:traceGroup>
    </inkml:traceGroup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4:25.9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0EFF25-0FCC-48C6-B7B9-A76BDA0C9A2E}" emma:medium="tactile" emma:mode="ink">
          <msink:context xmlns:msink="http://schemas.microsoft.com/ink/2010/main" type="inkDrawing" rotatedBoundingBox="12960,1819 14572,1849 14571,1886 12959,1855" semanticType="underline" shapeName="Other">
            <msink:sourceLink direction="with" ref="{496A2E5F-A7EF-4CD0-90B1-DA0838A4152E}"/>
          </msink:context>
        </emma:interpretation>
      </emma:emma>
    </inkml:annotationXML>
    <inkml:trace contextRef="#ctx0" brushRef="#br0">1897 490 3 0,'0'0'88'0,"0"0"-4"15,0 0-12-15,0 0-20 0,0-5-8 0,0 5 0 0,0 5 4 0,0-5 0 16,0 0 0-16,8 5 0 0,-8-5 0 0,8 0 4 0,-8 5 0 15,10-5 0-15,-2 0 0 0,0 4 0 0,10-4 0 0,-10 5-8 16,9-5 8-16,0 6 0 0,0-6 0 0,9 4 0 0,-9-4-4 16,8 0-4-16,1 0-4 0,-1 0-4 0,1 4-4 0,8-4-4 15,-9 0 0-15,9 0-8 0,1 0 4 0,-1 0-8 0,8 0 4 0,-7 0-4 16,-1 0 4-16,8 0-4 0,2 0-4 0,-3 0 0 0,-5 0 0 16,14 0-4-16,-7 0 0 0,-1 0-4 0,1 0 0 0,-1 0 0 15,1 0 0-15,-1 0 0 0,2 0 4 0,-2 0 0 0,-7 0-4 16,7 0 0-16,-8 0 0 0,1 0-4 0,-1 0 0 0,-1 0 4 15,-7 0 0-15,8 0-4 0,-8 0 4 0,-1 5-4 0,-8-5 4 0,8 0 0 16,-7 5 0-16,8-5-4 0,-10 5 4 0,1-5 0 0,-8 0-4 16,8 5 0-16,-9-5 0 0,2 5 0 0,-2-5 0 0,0 0 0 15,0 4 0-15,-8-4 0 0,0 0 0 0,10 0 0 0,-10 0-4 0,0 0 0 16,0 0-16-16,-10-4-20 0,10 4-12 0,0-5-16 16,-8 5-12-16,0-5-28 0,0 5-20 0,8-5-24 0,-18 0-60 0,10 5-28 15,-1-5 44-15,-8 5 44 0,0 0 24 0,1-4 20 0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44.7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2773A1F-6DF2-4D3B-864C-81B4C18185C2}" emma:medium="tactile" emma:mode="ink">
          <msink:context xmlns:msink="http://schemas.microsoft.com/ink/2010/main" type="inkDrawing" rotatedBoundingBox="16927,10144 16976,11401 16671,11412 16622,10156" semanticType="scratchOut" shapeName="Other"/>
        </emma:interpretation>
      </emma:emma>
    </inkml:annotationXML>
    <inkml:trace contextRef="#ctx0" brushRef="#br0">8090-835 7 0,'0'0'104'0,"-8"0"-12"0,8 5-4 16,0-5-24-16,-9 6-4 0,9-6 0 0,-9 4-4 0,9-4-4 0,-8 5 0 16,8-1 0-16,-8 1-4 0,8 5 4 0,-8-1-4 0,-2 0 4 15,10 6 0-15,-8-5-8 0,0 9-4 0,8-4 0 0,-10 5 0 16,2-2-4-16,0 1-4 0,8 5 4 0,-9 5-8 0,1-1 0 15,-1 1 4-15,0 5-8 0,1-1 0 0,0 1-16 0,8 4 16 16,-8 1-4-16,-2-1-4 0,10 5 4 0,0-4-4 0,0 4-8 0,0 0 4 16,0-4-4-16,0 3-4 0,10-3 0 0,-2 0-4 0,0 3 0 15,0-3 0-15,10-5-4 0,-10 4-8 0,9-5-16 0,1 1-20 16,8-5-12-16,-10 0-28 0,10 0-32 0,-9-1-24 0,9-8-92 16,-2 3 24-16,11-4 32 0,-9-4 32 0,8-1 32 0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47:45.4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066245-B486-497E-A94E-A5F6AC01052D}" emma:medium="tactile" emma:mode="ink">
          <msink:context xmlns:msink="http://schemas.microsoft.com/ink/2010/main" type="inkDrawing" rotatedBoundingBox="18493,11583 18628,10175 18981,10209 18845,11618" semanticType="scratchOut" shapeName="Other"/>
        </emma:interpretation>
      </emma:emma>
    </inkml:annotationXML>
    <inkml:trace contextRef="#ctx0" brushRef="#br0">10000-792 23 0,'0'0'96'0,"0"-4"-12"16,8 4-4-16,-8 0-20 0,0 0 0 0,8 0-4 0,-8 0-4 0,0 0 4 15,0 0 4-15,10 0-4 0,-10 4 0 0,8-4 12 16,-8 5-4-16,8 4-4 0,-8-4 4 0,10 5-4 0,-10 0 4 0,8-1-4 16,0 6 0-16,1-1 0 0,-1 2-4 0,0 2 4 0,-8 6-8 15,18 0 0-15,-18 5 0 0,8-6 0 0,0 12-4 0,2-2-4 16,-2 0-4-16,0 1 0 0,1 4-4 0,0 1 0 0,-9-2-4 0,8 2 0 15,-8 4-4-15,8-4 0 0,-8 4-4 0,0-4-4 0,-8 3-8 16,8-3-8-16,-8 0-4 0,-1-1 0 0,0 5 0 0,1-5 0 16,-10 0 0-16,10 1 0 0,-9-5 0 0,0 4 0 0,0-5-4 15,-9 6-44-15,10-12-24 0,-10 8-32 0,9-1-20 0,-9-5-32 16,0-6-32-16,2 2-64 0,6-2-28 0,-8 2 44 0,1-12 44 0,-1 2 36 16,0-1 32-16,1-8 20 0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4:49.9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-16-21 23 0,'13'0'160'16,"-13"0"0"-16,15 0-4 0,-15 0-20 0,0 0-4 0,0 0 8 0,0 0-4 16,0 0-4-16,0 0-4 0,0 0-16 0,0 0-12 0,0 0-12 15,0 0-12-15,0 0-12 0,0 0-12 0,0 0-8 0,0 0-8 16,0 0-8-16,0 0-4 0,0 0-8 0,0 0-4 0,0 0-8 0,0 0-16 16,0 0-16-16,0 0-32 0,0 0-32 0,0 0-32 15,0 0-44-15,0 0-52 0,0 0-88 0,0 0 44 0,0 0 52 0,0 0 40 16,0 0 36-16,-15 0 20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5:08.1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04E7D38-A928-417D-ABAB-BCAC3796FA24}" emma:medium="tactile" emma:mode="ink">
          <msink:context xmlns:msink="http://schemas.microsoft.com/ink/2010/main" type="inkDrawing" rotatedBoundingBox="7555,1140 7791,5949 7715,5953 7479,1144" semanticType="10" shapeName="Other"/>
        </emma:interpretation>
      </emma:emma>
    </inkml:annotationXML>
    <inkml:trace contextRef="#ctx0" brushRef="#br0">-1 9 7 0,'0'-7'88'0,"0"7"-16"0,0 0-8 0,0-7-28 0,0 7-8 0,0 0-4 16,0 0 4-16,0 0 0 0,0 0-8 0,0 0-4 0,0 0 0 16,0 0 0-16,0 0-16 0,0 0 20 0,0 0 8 0,0 0 0 15,0 0 4-15,0 0-4 0,0 0 0 0,0 7 0 0,0-7 0 16,0 7 4-16,0-7-4 0,0 9 0 0,0-2 8 0,0 1-4 0,0 0 4 16,0 0 0-16,0-1 0 0,0 9 0 0,0-2-8 15,0 2 0-15,0 0-4 0,0-1 0 0,0 7 0 0,0-7 0 0,0 9-4 16,0-2-8-16,0 10 0 0,0-9 0 0,0 7 0 0,0-7 0 15,0 7 0-15,0 1-4 0,0-1 4 0,0 2 0 0,0-2-4 16,0 0-4-16,0 1 0 0,0 7 0 0,0-6 0 0,0-3 0 0,0 1 4 16,13 1-4-16,-13 0 4 0,0 0 0 0,0-1-4 0,0 0 0 15,13 1 0-15,-13-1 0 0,0 1 4 0,0 7 0 0,0-6-4 16,0-2 4-16,13 8-4 0,-13 0 0 0,0 0 0 0,0 1 0 16,0-2 0-16,0 10-4 0,0-9 4 0,0 7 0 0,0-6-4 15,0 7 0-15,0-8 0 0,0 8 4 0,0 0-4 0,0-8 8 0,0 9-8 16,0-11 0-16,0 4 0 0,15 5 0 0,-15-5 0 0,0-3 0 15,0-7 0-15,0 9 4 0,0-2 0 0,13-6-4 0,-13 8 0 16,0-9 0-16,0 9 4 0,0-8-4 0,13-2 0 0,-13 2 0 16,0 0-4-16,0 0 4 0,15-1 0 0,-15 0 0 0,0 9 0 15,0-9 0-15,0 1 0 0,0 0 4 0,0-2 0 0,0 10-8 16,0-8 4-16,0-1 0 0,0 9 0 0,0-8 0 0,0-2 0 0,0 10 0 16,13-8 4-16,-13-1-4 0,0 0 0 0,0 2 0 15,0-2 0-15,0 0-4 0,0 1 4 0,0-8 0 0,0 7 0 0,0-7 0 16,0 6 0-16,0-4 0 0,0 6 0 0,0-9 0 0,0 10 0 15,0-9 0-15,0 6 0 0,0-5 0 0,0-1 0 0,0 7 0 16,0-7 0-16,0 8 4 0,0-8-4 0,0 0 0 0,0 7 0 0,12-7 4 16,-12 8-4-16,0-8 0 0,0 0 0 0,0 0-4 15,0 0 0-15,0 7 0 0,0-7 4 0,0 0 0 0,0 0 0 0,0-1-12 16,0 1 16-16,0 0-4 0,0 0 0 0,0 0 0 0,0 0 4 16,0 0 0-16,16 2 0 0,-16-3 0 0,0 1 0 0,0 0-4 15,0-1-4-15,13 2 0 0,-13-2 4 0,0 1 0 0,0 0 4 0,12 0-4 16,-12 0 0-16,0 0-4 0,0 1 4 0,13 5 0 0,-13-6 0 15,0-8 0-15,0 8 4 0,16-1-8 0,-16-5 4 0,0 6 0 16,0 0 4-16,0-9-4 0,0 9 0 0,0-7 0 0,0 7 0 16,12-8 0-16,-12 1 0 0,0 7 0 0,0-9 0 0,0 2 0 15,0 0 4-15,0-2-4 0,0 2 0 0,13-1 0 0,-13 0 0 0,0-7 0 16,0 8 0-16,0-2-4 0,0-5 4 0,0 5 0 0,0-5 0 16,0 5 4-16,0-5-4 0,0 5 0 0,0-6-4 0,15 7 4 15,-15-7-4-15,0 0 4 0,0-1 0 0,0 9 0 0,0-10 4 16,0 3-4-16,0 6 0 0,0-7-4 0,0 0 4 0,0 7-4 15,0-8 4-15,13 2 0 0,-13-2 0 0,0 0 0 0,0 0-16 16,0 2 20-16,0-2 0 0,0-1 0 0,0 5 0 0,0-5-4 0,0-6 4 16,0 0-4-16,0 8 0 0,0-8 0 0,0 0 0 0,0 0 0 15,0 0 4-15,0 0-4 0,0 0 0 0,0 0-4 0,0 0 0 16,0 0-4-16,0 0 0 0,0 0-8 0,0 0-8 0,0 0-12 16,0 0-8-16,0 0-20 0,0 0-20 0,0 0-24 0,0-8-16 15,-13 8-56-15,13-6-24 0,0-5 32 0,0 11 32 0,0-13 28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01.1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16 87 0,'0'0'120'0,"0"0"-8"0,13 0-4 16,-13 0-24-16,13 0 4 0,-13 0-4 0,15 0 0 0,-15 0-12 16,13 0-8-16,0 0 0 0,0 0 0 0,2 0-4 0,11 0-4 15,-11-8-4-15,11 8-4 0,-11 0 0 0,11 0-8 0,2 0-4 0,-2 0 0 16,-11 0-8-16,11 0 0 0,2 0-4 0,-2 0-4 0,2 0 0 16,0 0-8-16,-2 0 0 0,2 0-4 0,-3 0 0 0,4 0 0 15,-1 0 0-15,-15 0-4 0,15 8-8 0,-15-8-8 0,12 0-12 16,-10 6-16-16,-2-6-12 0,0 0-12 0,2 0-12 0,-15 0-20 15,13 0-32-15,-13 9 12 0,0-9-16 0,0 0-48 0,0 0-20 0,-13 0 36 16,13 0 32-16,-15 0 24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5:09.8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DD4C72-B9F4-40FC-8A49-43DE2FF16A50}" emma:medium="tactile" emma:mode="ink">
          <msink:context xmlns:msink="http://schemas.microsoft.com/ink/2010/main" type="inkDrawing" rotatedBoundingBox="3547,2873 9999,2868 10004,8765 3551,8770" semanticType="enclosure" shapeName="Other">
            <msink:sourceLink direction="with" ref="{BFBD50AA-7B58-425F-BB74-2A1F986ABC93}"/>
            <msink:sourceLink direction="with" ref="{21AB308C-0206-4750-B07F-E10A02FF8337}"/>
            <msink:sourceLink direction="with" ref="{C519080D-D0DB-42D5-A914-E42CEF341D3D}"/>
            <msink:sourceLink direction="with" ref="{E7515D5A-1961-4EFA-A94E-072E63C58A5B}"/>
            <msink:sourceLink direction="with" ref="{BBB5BD2D-2C94-4E05-8C54-5B5CBCE3A772}"/>
            <msink:sourceLink direction="with" ref="{39B8303B-4D19-457A-9753-D43A1FB11317}"/>
            <msink:destinationLink direction="with" ref="{2CD6D017-2C48-4CCB-AB99-A84033986FF1}"/>
            <msink:destinationLink direction="with" ref="{8D508E4E-9253-4ECC-AF18-A8DBFF661D2F}"/>
            <msink:destinationLink direction="with" ref="{9DB4B02E-7285-4703-A3C6-B697AA7C4FBF}"/>
          </msink:context>
        </emma:interpretation>
      </emma:emma>
    </inkml:annotationXML>
    <inkml:trace contextRef="#ctx0" brushRef="#br0">26 0 39 0,'0'0'92'0,"0"0"-12"0,0 0-8 0,0 11-28 0,0-11-4 16,0 0-4-16,0 0 0 0,0 0 0 0,0 0 0 0,0 6-4 16,0-6 0-16,0 8 0 0,0-8 0 0,0 7-4 0,0 1 0 0,0 0 0 15,0-1-4-15,0 1 4 0,-15 0 4 0,15 6 0 0,0-5-20 16,0 5 24-16,0-5-4 0,0 5 4 0,0 2-4 0,0 0-8 16,0-1 0-16,0 0 0 0,0 0-4 0,0 1 0 0,0 7 0 15,0 0 0-15,0 0-4 0,0-9 0 0,0 9 0 0,0 8 0 16,0-8 0-16,0 0-4 0,0 0 0 0,0 7 0 0,0 2 0 0,0-12-4 15,0 13 4-15,0-3 0 0,0 1 0 0,0 0 0 16,0-2 0-16,0 3 0 0,0 6-4 0,0-8 0 0,0 9 0 0,0-2 0 16,0-6 0-16,0 6 4 0,0 3-4 0,0-9-4 0,0 6 4 15,0 2-4-15,0-1 0 0,0 1 0 0,0-2 0 0,15-5 0 16,-15 5 0-16,0 2 0 0,0-7-4 0,13 5 0 0,-13-8 0 0,0 10 0 16,0-8 0-16,0 7 0 0,0-7 0 0,0 6 0 0,13-6 0 15,-13 9 4-15,0-3 0 0,0-6 0 0,15-1 0 16,-15 9-4-16,0-9 0 0,0 8 0 0,0-8 0 0,13 8-4 0,-13-7 4 15,0 0 0-15,13 7 0 0,-13-7 0 0,0 8 4 0,0-8 0 16,13-2-4-16,-13 10 0 0,0-9 0 0,15 8 0 0,-15-8 0 16,0 9 0-16,0-7 0 0,13-3 0 0,-13 10 0 0,0-9 0 0,0 0 0 15,13 9-4-15,-13-8 8 0,0-1-4 0,0 0 0 0,0 2 0 16,15-2 0-16,-15-7 0 0,0 7 0 0,0 1 0 0,0-1-4 16,13-7 4-16,-13 8 0 0,0-8 0 0,0 8 0 0,13-1 0 15,-13-6 0-15,0-1 0 0,0 7 0 0,0 0 0 0,15-7 4 16,-15 0-4-16,0 8 0 0,0-8 0 0,0 7 0 0,0-7 0 0,0 0 0 15,13 7 0-15,-13-6 0 0,0-1 0 0,0 7 4 16,0-6-4-16,0-2 0 0,0 8 0 0,0-8 4 0,0 2-4 0,0 7 0 16,0-8 0-16,0 0 0 0,0 7 4 0,0-7-8 15,0 0 4-15,0 2 0 0,0-4 0 0,0 10 0 0,0-9-4 0,13 2 8 16,-13-1-8-16,0 0 4 0,-13-1-4 0,13 1 4 0,13 0 0 0,-13 1 0 16,0-2 0-16,0 1 0 0,0 0 0 0,0 0 0 15,0 0 0-15,0 0 0 0,0 2 0 0,0-5 0 0,0 3 0 0,0 0 4 16,0 0-4-16,0 2 0 0,0-11 0 0,0 9 0 0,0-1 0 15,0 1 0-15,0 0 0 0,0 0-4 0,0 0 8 0,0 0-4 16,0 2-4-16,0-4 4 0,0 3 0 0,0-10 0 0,0 9 0 0,0 0 0 16,0-7 0-16,0 7 0 0,15 0 0 0,-15-8 0 0,0 8 0 15,0 0 0-15,0-8 0 0,13 7 0 0,-13-6 0 16,0 7 0-16,0-7 0 0,0 6 0 0,0 1 0 0,0-7 0 0,0 7-4 16,0-9 4-16,0 9 0 0,0 0 0 0,0-7 0 0,0 7-4 15,0 0 8-15,0-1-4 0,0 1 0 0,0-8 0 0,0 9 0 16,0-1-4-16,0-7 4 0,0 6 4 0,0-7-4 0,0 8-4 0,0 0 4 15,0-8 0-15,0 1 0 0,0 0-4 0,0 7 0 0,0-9 4 16,0 2 0-16,0-2-4 0,0 1 4 0,0 2 0 0,0-10 0 16,0 7 0-16,0-5-16 0,0 6 16 0,0-7 4 0,0 0-4 15,0-1 4-15,0 1-4 0,0 0 0 0,0-8 0 0,0 7 0 16,0-7 0-16,0 0-4 0,0 0 4 0,0 7 0 0,0-7 0 0,0 0 0 16,0 10 0-16,0-10 0 0,0 0 0 0,0 6 0 0,0-6 0 15,0 7 0-15,0-7 0 0,0 9 0 0,0-9 0 0,0 7 0 16,0 2 4-16,0-9-4 0,0 7 0 0,0-7 0 0,0 7 0 15,0 0 0-15,0-7 4 0,0 8-8 0,0-8 4 0,0 0 0 16,0 0-4-16,0 0 0 0,13 7 4 0,-13-7 0 0,0 0 0 0,0 0 0 16,0 0 0-16,0 0 0 0,0 0 4 0,0 0-8 15,0 0 4-15,0 0 0 0,0 0 0 0,0 0 0 0,0 0 0 0,0 0 0 16,0 0 0-16,0 0 0 0,0 0 4 0,0 0-8 0,0 0 8 16,0 0-4-16,0 0 0 0,0 0 0 0,0 0 0 0,0 0 0 15,0 0 0-15,0 0 0 0,0 0 0 0,0 0 0 0,0 0 0 16,0 0 0-16,0 0-20 0,0 0 24 0,0 0-4 0,0 0 4 0,0 0-4 15,0 0 0-15,0 0 0 0,0 0 0 0,0 0 4 16,0 0-4-16,0 0 0 0,0 0 0 0,0 0 0 0,0 0 0 0,0 0 0 16,0 0 0-16,0 0 0 0,0 0 0 0,0 0 0 0,0 0 4 15,0 0-4-15,0 0 4 0,0 0-4 0,-13 0 0 0,13 0 4 16,0 0-4-16,0 0 0 0,-13 0 0 0,13 0 0 0,0 0 0 0,-15 0 0 16,15 0 0-16,0 9 0 0,-13-9 0 0,13 0 0 0,-13 7 0 15,13-7 0-15,0 0 0 0,-15 8 4 0,15-8-4 0,0 8 0 16,-13-2-4-16,13-6 8 0,0 9 0 0,-13-9-4 0,13 8 0 15,0-1 0-15,0-7 0 0,0 0 0 0,0 0-4 0,0 7 4 16,0-7 0-16,0 0 0 0,0 0 0 0,0 0 0 0,0 0 0 0,0 0 0 16,0 0-4-16,0 0 0 0,0 0 0 0,0 0-4 0,0 0-8 15,0 0-12-15,0 0-12 0,0 0-12 0,0-7-16 0,0 7-16 16,0 0-24-16,0-7-48 0,-15 7-72 0,15-8 24 0,0-1 44 16,0 3 24-16,-13-2 24 0</inkml:trace>
    <inkml:trace contextRef="#ctx0" brushRef="#br0" timeOffset="-3359.8769">-6186 523 55 0,'0'0'72'0,"0"0"-8"15,0-11-8-15,13 11-20 0,-13 0-8 0,0-6-4 0,0 6 4 0,0-7-4 16,0 7-4-16,0 0 0 0,0-7 0 0,0-2 0 0,0 9 0 16,0 0 0-16,0-7 0 0,0 0 0 0,0 7 4 0,0-9 0 15,0 9 0-15,0 0 0 0,0 0 0 0,0-7 0 0,0 7 0 16,0 0 0-16,0 0 0 0,0 0 0 0,0 0 0 0,0 0 4 15,0 0 0-15,0 0 4 0,0 7 8 0,0-7 0 0,0 0-4 0,15 0 0 16,-15 9-4-16,0-9 0 0,0 7-4 0,0 0-4 0,0 2-4 16,0-2 0-16,0 0 0 0,13-1 0 0,-13 11 0 0,0-1-4 15,0-1 0-15,0 0 0 0,0 0 4 0,0 1 0 0,0 7 0 0,0-7 4 16,0 5-4-16,0-5 0 0,0 7 0 0,0 0-4 16,13 0-4-16,-13 0 0 0,0 2 0 0,0 4-4 0,0-6 0 0,0 7-4 15,0-7 4-15,13 8 4 0,-13-8-8 0,0 7 0 0,0-7 0 16,15 7 8-16,-15 1 0 0,0-8-4 0,0 8-4 0,0 0 0 15,0-2 4-15,0-5-4 0,0 6 0 0,13 1 0 0,-13-1-4 16,0 2 0-16,0 5 4 0,0-6 0 0,0 0-4 0,0 7 0 16,0-9 0-16,13 4 0 0,-13 4 0 0,0 2 0 0,15-9 4 15,-15 8-4-15,0-8 4 0,13 9-4 0,-13-1 0 0,0-7 4 0,0 7 0 16,13-8-4-16,-13 9 0 0,0-9 0 0,15 9 4 0,-15-1-8 16,0-8 4-16,13 10 4 0,-13-11-4 0,0 10 4 0,13-1-4 15,-13-8 0-15,0 9-4 0,0-1 4 0,13-8 0 0,-13 9 0 16,0-2 0-16,15-5 0 0,-15 5 0 0,13 2 0 0,-13-1 0 15,0-8 0-15,13 9 0 0,-13-1 0 0,15 0 0 0,-15-7-4 0,13 8 4 16,-13-2 0-16,0-6 0 0,13 6 0 0,-13-5 0 0,15 7-4 16,-15-9 4-16,13 8 0 0,-13-8 0 0,0 0 0 0,0 2 0 15,0-2 0-15,0 0 0 0,0 1 0 0,0 0 0 0,0-8 0 0,0 8 0 16,0 0 0-16,0-2 0 0,0 2 4 0,0-8-4 16,0 8 0-16,0 0 0 0,0-1 4 0,0 0-8 0,0 1 4 0,0 0 0 15,0-1-4-15,0 1 4 0,0-1 0 0,0-7 0 0,0 7 0 16,0 1 4-16,0 2-4 0,0-4-4 0,0-6 4 0,0 7 0 15,0-1 0-15,0-5 0 0,0 7-4 0,0-9 4 0,0 2 0 0,0 6 0 16,0-7 0-16,0 8 0 0,0-8 0 0,0 0-4 16,0 7 4-16,0-7 4 0,0 0-4 0,0 0 0 0,0 8 0 15,0-8-4-15,0 0 8 0,0 7-4 0,0-7 0 0,0 0 0 0,0 9 4 16,0-10-4-16,0 1 0 0,0 6 0 0,0-5 0 0,0-1 0 16,0 7 0-16,0-7 0 0,0 2-16 0,0 4 20 0,0-6-4 15,0-1 0-15,0 9 4 0,0-8-4 0,0 0 4 0,0 0-4 16,0 8 0-16,0-8 0 0,0 0 0 0,0-1 0 0,0 9 0 15,0-8 0-15,0 0 0 0,0 0 4 0,0 0-4 0,0 8 0 0,0-8-4 16,0 1 8-16,0-9-4 0,0 8 0 0,0-2 0 0,0 3 0 16,0-1 0-16,0 0 0 0,0-8 0 0,0 8 0 0,0-8 0 15,0 8 0-15,0-7 0 0,0 7-4 0,0-9 4 0,0 10 0 16,0-9 4-16,0-1-4 0,0 10 0 0,0-8 4 0,0-2-4 16,0 8 0-16,0-5-4 0,0-1 4 0,0 6 0 0,0-7 0 0,0 9 0 15,0-9 0-15,0 7 0 0,0-6 0 0,0 0 0 0,0 7 0 16,0-10 0-16,0 4-4 0,0-2 4 0,0 0 0 0,0 1 0 15,0-1 0-15,0 0 0 0,0-7 0 0,0 8 4 0,0-8-4 0,0-2-4 16,0 3 4-16,0-2 0 0,0 0 0 0,0-7 0 16,0 0 0-16,0 7-4 0,0-7-12 0,0 0 20 0,0 0 0 0,0 0-4 15,0 0-4-15,0 0 4 0,0 0-4 0,0 0-8 0,0 0-12 16,0 0-12-16,0 0-12 0,0 0-8 0,0 0-20 0,0 0-20 16,0 0-28-16,0 0-24 0,0 0-56 0,0 0-24 0,0-7 40 0,0 0 36 15,0 0 24-15</inkml:trace>
    <inkml:trace contextRef="#ctx0" brushRef="#br0" timeOffset="4044.874">-5914 499 19 0,'0'0'76'0,"-13"0"-12"0,13 0-8 0,0 0-24 15,0 0-4-15,-15 0-4 0,15 0 0 0,0 0 0 0,0 0-4 0,-13 0 0 16,13 0 0-16,0 0 4 0,-13 0 0 0,13 0 4 0,-15 0 0 16,15 0 0-16,0 0 4 0,0 0 0 0,0 0-4 0,0 0 0 15,0 0 0-15,0 0 4 0,0 0-4 0,0 0 8 0,0 0 0 16,0 0 0-16,0 0-4 0,0 0 4 0,0 0-4 0,0 0-4 15,0 0 0-15,0 0 0 0,0 0 0 0,0 0 0 0,0 0-4 16,0 0 0-16,0 0 0 0,0 0 4 0,0 0 4 0,0 0 0 0,0 0 4 16,0 0 4-16,0 0 0 0,0 0 4 0,0 0 0 0,0 0-4 15,0 0-4-15,15-7-8 0,-15 7 4 0,13 0 0 0,-13 0-20 16,13-9 16-16,-13 9 0 0,15 0-4 0,-2 0 0 0,-13-7-8 16,13 7 0-16,2 0-4 0,10-7-4 0,-25 7 4 0,29 0-4 15,-17 0 0-15,1-9 0 0,15 9 4 0,-15-7-4 0,15 7-4 0,0 0 8 16,-2-7-4-16,2 7 0 0,-2-8 4 0,15 0-4 15,-13 8 0-15,13-7 0 0,-15-1 0 0,15 0 4 0,0-1-4 0,0 3-4 16,0-2 0-16,-13 0 0 0,11 1 0 0,2-1 0 0,0 0-4 0,0 8 4 16,0-7-4-16,0-1 4 0,0 8-4 0,0-8 0 15,0 8 4-15,0 0-4 0,-2 0 0 0,2 0 0 0,0-6 0 0,0 6 0 16,0 0 4-16,13 0-4 0,-14 0 0 0,1 0 4 0,0-8-4 16,0 8 0-16,13 0 0 0,-13-9 0 0,0 2 4 0,13 7 0 15,-13-7-4-15,0-2 4 0,0 2 0 0,0 0-8 0,13 7 4 16,-13-16 0-16,0 16 4 0,0-7-4 0,0-1 0 0,-2 0 0 15,2 1 0-15,-13 7 0 0,13-8 0 0,0 0 0 0,-15 8-16 0,15-9 24 16,0 9-4-16,-13 0 0 0,13-6-4 0,-15 6 0 0,15 0 4 16,0 0-4-16,-13 0 4 0,13 0 0 0,0 0-4 0,-16 0 4 15,16 0 0-15,0 0 0 0,-13 0-4 0,11 0 4 0,2 0 0 16,0 0 0-16,0 0-4 0,-13 0 4 0,13 0-4 0,0 0 0 16,-2 0 0-16,-11-8 0 0,13 8 0 0,0 0 0 0,-13-7 0 0,11 7 0 15,-11 0 0-15,13-8 0 0,-13 8 0 0,11 0 0 0,-11-7 0 16,0-2 0-16,-2 9 0 0,2-7 0 0,-2 7 0 0,2 0 0 15,0-7 0-15,13 7 0 0,-28-9 0 0,28 9 0 0,-15-6 0 16,-11 6 0-16,11-8 0 0,2-1 0 0,-2 9 0 0,2-7 0 16,0 7 0-16,-3-7 0 0,4-2 0 0,-4 9 0 0,3-7 0 15,0 7 0-15,-15 0 0 0,15-7 0 0,-2 7 0 0,2 0 0 0,-2 0 0 16,-11 0 0-16,11 0 0 0,2 0 0 0,0 0 0 0,-15 0 0 16,13 0 0-16,2 0 0 0,-15 0 0 0,15 0 0 0,0-8 0 15,-15 8 0-15,13 0 0 0,-11-8 0 0,11 8 0 0,2-7 0 0,-15 7 0 16,15-8 0-16,-2 0 0 0,-11 8 0 0,11-7 0 15,2-1 0-15,0 8 0 0,-15-6 0 0,13-5 0 0,2 11 0 0,0 0 0 16,-15-6 0-16,15 6 0 0,-2 0 0 0,2 0 0 0,-15 0 0 16,15 0 0-16,-2 0 0 0,-11 0 0 0,11 0 0 0,-13 0 0 15,15 0 0-15,-15 0 0 0,15 0 0 0,-15 0 0 0,2 0 0 16,11 0 0-16,-13 0 0 0,2 0 0 0,-2 0 0 0,-1 0 0 16,17 0 0-16,-29 0 0 0,28 0 0 0,-15 0 0 0,-13 0 0 0,12 0 0 15,4 0 0-15,-3 0 0 0,-1 0 0 0,1 0 0 0,2 0 0 16,-2 0 0-16,0 0 0 0,2-7 0 0,-2 7 0 0,0 0 0 15,2 0 0-15,-15-8 0 0,13 8 0 0,0 0 0 0,0-8 0 16,2 8 0-16,-2 0 0 0,-13 0 0 0,13 0 0 0,2 0 0 16,-15 0 0-16,13 0 0 0,-13 0 0 0,13 0 0 0,-13 0 0 0,15 0 0 15,-15 0 0-15,13 0 0 0,-13 0 0 0,0 0 0 0,13 0 0 16,-13 0 0-16,0 0 0 0,0 0 0 0,0 0 0 0,0 0 0 16,13 0 0-16,-13 0 0 0,0 0 0 0,0 0 0 0,0 0 0 0,0 0 0 15,15 0 0-15,-15 0 0 0,0 0 0 0,0 0 0 16,13 0 0-16,-13 0 0 0,0 0 0 0,13-7 0 0,-13 7 0 15,15 0 0-15,-15 0 0 0,0 0 0 0,13 0 0 0,-13 0 0 0,0 0 0 16,0 0 0-16,13 0 0 0,-13-9 0 0,0 9 0 0,15 0 0 16,-15 0 0-16,0 0 0 0,13 0 0 0,-13 0 0 0,13 0 0 15,-13 0 0-15,0 9 0 0,13-18 0 0,-13 9 0 0,15 0 0 16,-15 0 0-16,13 0 0 0,-13 0 0 0,0 0 0 0,13 0 0 16,-13 0 0-16,15 0 0 0,-15 0 0 0,13 0 0 0,-13 0 0 0,0 0 0 15,13 0 0-15,-13 0 0 0,0 0 0 0,15 0 0 0,-15-7 0 16,0 7 0-16,0 0 0 0,0 0 0 0,0 0 0 0,0 0 0 15,0 0 0-15,13 0 0 0,-13 0 0 0,0 0 0 0,0 0 0 16,0 0 0-16,-13 0 0 0,13 0 0 0,0 0 0 0,0 0 0 16,0 0 0-16,0 0 0 0,0 0 0 0,0 0 0 0,0 0 0 0,0 0 0 15,0 0 0-15,0 0 0 0,0 0 0 0,0 0 0 0,0 0 0 16,0 0 0-16,0 0 0 0,13 0 0 0,-13 0 0 0,0 0 0 16,0 0 0-16,13 0 0 0,-13 0 0 0,0 0 0 0,0 0 0 0,13 0 0 15,-13 0 0-15,15 0 0 0,-15 0 0 0,0 0 0 16,13 0 0-16,-13 0 0 0,0 0 0 0,0 0 0 0,0 0 0 0,13 0 0 15,-13 0 0-15,0 0 0 0,0 0 0 0,0 0 0 0,0 0 0 16,0 0 0-16,0 0 0 0,0 0 0 0,0 0 0 0,0 0 0 16,0 0 0-16,0 0 0 0,0 0 0 0,0 0 0 0,0 0 0 0,0 0 0 15,0 0 0-15,0 0 0 0,0 0 0 0,0 0 0 0,0 0 0 16,0 0 0-16,0 0 0 0,0 0 0 0,0 0 0 0,0 0 0 16,0 0 0-16,0 0 0 0,0 0 0 0,0 0 0 0,-13 0 0 15,13 0 0-15,-13 0-128 0,13 0-36 0,-15 0-52 0,2 0-84 16,0 0-16-16,-15 0 56 0,15 0 52 0,-15-7 40 0,2 7 28 15,-2 0 24-15</inkml:trace>
    <inkml:trace contextRef="#ctx0" brushRef="#br0" timeOffset="-5914.4484">-5888 5698 23 0,'-15'0'76'15,"15"0"-8"-15,0 0-4 0,0 0-32 0,0 0 0 0,0 0 0 0,0 7-4 16,0-7 4-16,0 0-4 0,0 0 0 0,0 0 0 0,0 0 4 0,0 8 0 16,0-8 0-16,0-8 0 0,0 16 0 0,0-8 0 15,0 0 4-15,0 0 0 0,15 0 0 0,-15 0-4 0,0 0 4 0,0 0 0 16,13 0 0-16,-13 0 0 0,0 0 4 0,12 0-8 0,-12 0 4 16,13 0-4-16,-13 0 0 0,16-8-8 0,-4 8 0 0,1 0 0 15,-13-7-4-15,16 7 4 0,-4-8-4 0,1-1 0 0,3 3-4 16,-4-10 0-16,1 9 0 0,15-9 4 0,-15 2-4 0,0-1 0 15,15-1 8-15,0-8-8 0,-2 9 8 0,-11-8-4 0,11 0 0 0,15-1 0 16,-13 2-4-16,-2-8 0 0,15 6-4 0,-13-5 0 0,-2-2-4 16,15 8 0-16,0-6 0 0,0-3 0 0,-13 1-4 0,13 1 4 15,-2-2 0-15,2 3-8 0,-13-1 4 0,13-2 0 0,0 2 0 16,0-1 0-16,0 1 0 0,-2 7 0 0,2-7-4 0,0-2 4 16,0 2 0-16,0 7-4 0,0-6 4 0,-13-3-4 0,13 9 0 0,13-7-4 15,-13 7 4-15,0 0 4 0,-2-8-4 0,2 8 4 0,0 0-4 16,0 0 0-16,0-7 4 0,0 7-8 0,-13 0 4 0,11 0 0 15,2 0 0-15,0 0 0 0,0 1 0 0,-13-1 0 0,13 6 4 0,0-5 0 16,-15-1 0-16,2 0-8 0,13 8 8 0,-15-8-4 16,2 0 4-16,13 0-4 0,-16 7 4 0,4-7-4 0,-1 0 0 15,13 9 0-15,-16-10 0 0,4 3 0 0,-4-4 4 0,3 10 0 0,1-7-4 16,-4-1-4-16,3 7 8 0,13-8-4 0,-15 2 0 16,2-1 0-16,-2 8-4 0,2-8 4 0,0 7 0 0,13-7 0 0,-15 9 0 15,2-9 0-15,-2 7 4 0,15-7-4 0,-13 8 0 0,-2 0 0 16,2-9 0-16,13 10 0 0,-13-2 0 0,-2-7 0 0,2 9 0 15,-2-2 4-15,2-7-4 0,13 7 4 0,-13 3-4 0,-2-12-16 0,2 10 20 16,-2 0-4-16,2-1 0 0,0 2 0 0,-2-2 4 0,2-7-4 16,-2 7 4-16,-11 9-4 0,11-8 0 0,2-1 0 0,-15 1 0 15,15 6 4-15,-2-5-4 0,-11 6 4 0,11-7-4 0,-11 7 0 16,-2 1 0-16,13-9 0 0,-11 10 0 0,-2-2-4 0,15-8 4 16,-15 9 0-16,0 1 0 0,2-4 0 0,-2 3 0 0,13-1 0 0,-11 0 4 15,-2 1-4-15,0-9 0 0,2 8 0 0,-2 1 0 0,0-1 4 16,2-1-4-16,-2 3 0 0,0-1 4 0,-13-2-4 0,13 2-4 15,2 7 0-15,-2-7 4 0,0-2 0 0,-13 2 0 16,15 7 0-16,-15 0 0 0,13 0 0 0,-13-7 0 0,0 7 4 0,13 0-4 16,-13 0 0-16,0 0 4 0,0 0-4 0,0 0 0 0,0 0 0 0,0 0 0 15,0 0 0-15,0 0 0 0,0 0 0 0,0 0 0 0,0 0 0 16,0 0 0-16,0 0-4 0,0 0 4 0,0 0 0 0,0 0 0 16,0 0 0-16,0 0 4 0,0 0-4 0,0 0 4 0,0 0 0 15,0 0-4-15,0 0 4 0,0 0-4 0,0 0 8 0,0 0 0 16,0 0 0-16,0 0 0 0,0 0 4 0,0 0 0 0,0 0-4 15,0 0 0-15,0 0 0 0,0 0-4 0,0 0 0 0,0 0 0 0,0 0 0 16,0 0-4-16,0 0 4 0,0 0-4 0,0 0 0 0,0 0 4 16,0 0 0-16,0 0-4 0,0 0 0 0,0 0 4 0,0 0 0 15,0 0 0-15,0 0 4 0,0 7 0 0,0-7 4 0,15 0 0 0,-15 7 4 16,0-7-4-16,0 9 4 0,13-2 0 0,-13-7-4 16,0 7 0-16,13 2 0 0,-13-2 0 0,13 8 4 0,-13-7-4 0,15 7 0 15,-15-7-4-15,13 7-4 0,-13-7 4 0,13 7 4 0,-13 1-12 16,15-9 0-16,-15 9 0 0,13-2 0 0,0 2 0 0,2-1 0 15,-2 0 0-15,0 1 0 0,2-1 0 0,-2 8 0 0,0-7 0 16,0-2 0-16,2 9 0 0,11-7 0 0,-11 8 0 0,-2-10 0 16,15 9 0-16,-15-8 0 0,13 10 0 0,-11-4 0 0,11-5 0 0,2 6 0 15,-15 1 0-15,15-7 0 0,-15 7 0 0,15-9 0 0,-3 10 0 16,-9-9 0-16,9 10 0 0,-9-12 0 0,9 11 0 0,-12-9 0 16,15-1 0-16,-15 9 0 0,15-7 0 0,-15 7 0 0,15-8 0 15,-15 8 0-15,0-7 0 0,15 7 0 0,-15 0 0 0,2-9 0 16,11 9 0-16,-11-7 0 0,-2 7 0 0,0-8 0 0,15 8 0 0,-15-7 0 15,0 7 0-15,2-9 0 0,11 9 0 0,-11-7 0 0,-2 7 0 16,0-8 0-16,0 0 0 0,15 1 0 0,-15 6 0 0,2-6 0 16,-2 0 0-16,0-2 0 0,2 1 0 0,-2 2 0 0,0-3 0 15,2 2 0-15,11-1 0 0,-26 0 0 0,28 1 0 0,-15-1 0 16,-13-9 0-16,13 11 0 0,2-2 0 0,-2 0 0 0,0 1 0 16,2-2 0-16,-2 2 0 0,0-9 0 0,-13 9 0 0,13 0 0 0,2-2 0 15,-2 2 0-15,-13-1 0 0,13 1 0 0,2-10 0 0,-15 11 0 16,13-3 0-16,0 2 0 0,-13 0 0 0,15-2 0 0,-2 2 0 15,-13-1 0-15,13-7 0 0,-13 7 0 0,13 0 0 0,-13 0 0 0,15 1 0 16,-2 0 0-16,-13-2 0 0,13-5 0 0,-13 5 0 16,15 2 0-16,-2-9 0 0,-13 9 0 0,13-1 0 0,-13-7 0 0,15 7 0 15,-2-7 0-15,-13 7 0 0,13-7 0 0,-13 7 0 0,13-8 0 16,-13 9 0-16,15-9 0 0,-2 10 0 0,-13-11 0 0,13 3 0 16,-13 5 0-16,15-5 0 0,-15-2 0 0,13 7 0 0,-13-5 0 15,0-3 0-15,13 3 0 0,-13 6 0 0,15-7 0 0,-15-2 0 16,13 3 0-16,-13-1 0 0,13-1 0 0,-13 1 0 0,0 0 0 0,13-1 0 15,-13-7 0-15,15 8 0 0,-15 0 0 0,13-1 0 0,-13 0 0 16,0 3 0-16,13-10 0 0,-13 6 0 0,15 1 0 0,-15 2 0 16,13-9 0-16,-13 7 0 0,0 2 0 0,13-2 0 0,-13-7 0 0,0 7 0 15,15 0 0-15,-15-7 0 0,13 8 0 0,-13-8 0 16,0 7 0-16,0-7 0 0,13 0 0 0,-13 9 0 0,0-9 0 0,0 0 0 16,0 0 0-16,0 0 0 0,0 0 0 0,0 0 0 0,0 0 0 15,0 0 0-15,0 0 0 0,0 0 0 0,0 0 0 0,0 0 0 16,0 0 0-16,0 0 0 0,0 0 0 0,0 0 0 0,-13-9 0 0,13 9 0 15,-13-7 0-15,13 7 0 0,-15-8 0 0,2 1-52 0,0 0-88 16,-2-9-28-16,2 9-36 0,0-9-48 0,-15 0-60 0,2 2 56 16,-2-2 44-16,0 1 40 0,2-8 40 0,-2 0 20 0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4:49.6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ABC68A7-693C-4CDF-8855-1D2067CBBFB1}" emma:medium="tactile" emma:mode="ink">
          <msink:context xmlns:msink="http://schemas.microsoft.com/ink/2010/main" type="inkDrawing" rotatedBoundingBox="1399,580 1751,1539 1239,1727 887,767" semanticType="callout" shapeName="Other">
            <msink:sourceLink direction="from" ref="{58B65089-FE7C-4398-A60B-532A571B998A}"/>
            <msink:sourceLink direction="to" ref="{58B65089-FE7C-4398-A60B-532A571B998A}"/>
          </msink:context>
        </emma:interpretation>
      </emma:emma>
    </inkml:annotationXML>
    <inkml:trace contextRef="#ctx0" brushRef="#br0">313 383 71 0,'-13'-8'88'16,"13"0"-12"-16,-13 2-4 0,-2-3-20 0,15 2-4 0,-13 0 0 16,0-9 4-16,-2 9-4 0,2-2 8 0,0 2-24 0,13 1 20 15,-15-11-8-15,2 10 8 0,0-1-4 0,0-7-4 0,-2 7 0 16,2-7 0-16,0 7-12 0,-2-8 0 0,15 9 0 0,-13 0-4 0,0-9 0 15,-2 0-4-15,15 9 4 0,-13-7 0 0,13 5 0 0,-13-6-4 16,13 7 4-16,-13-7-4 0,13 7-4 0,0-7 0 0,0 7 4 16,0 1-8-16,0-1-4 0,0 1 0 0,-15-1-4 0,15 1 0 0,0 7 0 15,15 0 0-15,-15-8 0 0,0 8 0 0,0 0 0 16,13 0 0-16,-13 0-4 0,13 0 4 0,-13 0-4 0,13 8 0 0,2-8-4 16,-15 7 8-16,26 1-4 0,-11-1 0 0,-2 1 0 0,0-1-4 15,15 9 0-15,-15-9 0 0,15 1 0 0,-15 7 0 0,15-7 0 16,-15 7 0-16,15-6 0 0,-2 5 0 0,-13-7 0 0,15 2 0 0,-15-9 0 15,15 7 0-15,-15-7 0 0,15 7-4 0,-16-7 4 0,1 0 0 16,3 0 0-16,-4 0 0 0,1-7 0 0,3 0 0 0,-4-2 4 16,1 9-4-16,-13-14 4 0,15 7-4 0,-15-2 0 0,13 2 0 15,-13-9 0-15,0 7 0 0,0 3 4 0,0-9-4 0,0 7 0 16,0 0 4-16,0-7-4 0,0 8 4 0,0-1-4 0,0 1 8 0,0 7-4 16,-13-8 0-16,13 8 4 0,0-9-4 0,0 9 0 15,0 0 4-15,-15 0-4 0,15 0 0 0,0 9-4 0,-13-9 4 0,13 8-4 16,-12-1 4-16,12 1-4 0,0 7 0 0,-16-8 4 0,16 9-4 15,0 5 8-15,-13-4-4 0,13 7 0 0,0-3 0 0,-12 11 4 16,12-2-4-16,0 1 4 0,0 6 0 0,0 2-4 0,0 0 0 0,0-2 0 16,0 2 0-16,0-1 0 0,0 1 0 0,0-2-4 0,0 2 0 15,0-1 0-15,0-8 0 0,0 0-4 0,0 9 4 0,0-16 0 16,0 0 0-16,0 0-4 0,0 0 4 0,0 1 0 0,0-10-8 16,0-7 0-16,12 8-4 0,-12-7-4 0,0 1-16 0,0-2-12 15,0 0-8-15,0-7-12 0,0 0-12 0,13 9-16 0,-13-9-16 16,0-9-12-16,-13 9-20 0,13-7-16 0,0 0-40 0,-12-2 24 0,12 1 28 15,-16 2 28-15,3-10 24 0</inkml:trace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4:49.8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8B65089-FE7C-4398-A60B-532A571B998A}" emma:medium="tactile" emma:mode="ink">
          <msink:context xmlns:msink="http://schemas.microsoft.com/ink/2010/main" type="inkDrawing" rotatedBoundingBox="1087,1399 1536,1423 1535,1454 1085,1430" shapeName="Other">
            <msink:destinationLink direction="from" ref="{0ABC68A7-693C-4CDF-8855-1D2067CBBFB1}"/>
            <msink:destinationLink direction="to" ref="{0ABC68A7-693C-4CDF-8855-1D2067CBBFB1}"/>
          </msink:context>
        </emma:interpretation>
      </emma:emma>
    </inkml:annotationXML>
    <inkml:trace contextRef="#ctx0" brushRef="#br0">190 658 35 0,'0'9'108'0,"0"-9"-12"0,0 0 4 0,0 0-28 0,0 0 4 15,0 0-8-15,0 0 0 0,15 0-4 0,-15 0 4 0,0 0-4 0,13 0-8 16,-13 0-4-16,13 0-8 0,2 0-8 0,-15 0-12 0,13 0-4 15,0 0-4-15,2 0-4 0,-2 0 0 0,13 0-4 0,-11 0 0 16,-2 0-4-16,15 0 4 0,-15 0-4 0,15 0-16 0,-15 0-20 0,12 0-20 16,3 0-20-16,1 0-16 0,-17 7-32 0,16-7-60 0,-15 6 0 15,13 2 20-15,2 1 36 0,-15-2 24 0</inkml:trace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5:11.9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CD6D017-2C48-4CCB-AB99-A84033986FF1}" emma:medium="tactile" emma:mode="ink">
          <msink:context xmlns:msink="http://schemas.microsoft.com/ink/2010/main" type="inkDrawing" rotatedBoundingBox="3577,1092 9746,892 9824,3311 3656,3511" semanticType="callout" shapeName="Other">
            <msink:sourceLink direction="with" ref="{14DD4C72-B9F4-40FC-8A49-43DE2FF16A50}"/>
          </msink:context>
        </emma:interpretation>
      </emma:emma>
    </inkml:annotationXML>
    <inkml:trace contextRef="#ctx0" brushRef="#br0">11 2529 59 0,'0'0'76'0,"0"0"-8"0,-15 0-8 0,15 0-24 0,0 0-4 16,0 0-4-16,0 0 0 0,0 0-4 0,0 0 0 0,0 0-4 15,0 0 0-15,0 0 0 0,0 0 0 0,0 0 4 0,0 0 0 0,0-8 4 16,0 8-12-16,0 0 16 0,15-7-4 0,-15 7 4 0,0-8-4 15,13 0 8-15,-13 8 0 0,13-7 0 0,-13-1 0 0,15 0 0 16,-2 2-4-16,-13-11 4 0,13 10-4 0,0-9 0 0,2 9 0 16,-2-9 0-16,15 2-4 0,-15-2-4 0,0 1-4 0,15-8 0 15,-16 7-4-15,17-7-4 0,-4 0 0 0,3 0 0 0,0 0 0 0,-2 0-4 16,15-7 0-16,-13 7-4 0,13-7 0 0,-15-1-4 0,15 9 4 16,0-9 0-16,0 0-4 0,-13 0 0 0,11-1 0 0,2 3 4 15,0-1-4-15,0 0 4 0,0-2 0 0,0 3 0 0,0-3-4 16,0 2 0-16,0 0 4 0,0-9-4 0,-2 7 0 0,2 3 4 15,0-2-4-15,0-7 0 0,0 8 4 0,0-1-4 0,0-7 4 0,0 7 0 16,0 1-4-16,0-9 0 0,0 9 4 0,-3-1-4 0,3 2 4 16,0-3-4-16,0 1 4 0,0 7 0 0,0-5-4 0,0-2 0 15,-15 8 0-15,15 0 0 0,0 0 0 0,-13 0 0 0,-2 0-16 16,15 10 20-16,-13-11-4 0,0 8 4 0,-2 1 0 0,2-8-4 16,-2 7 0-16,2 1 4 0,0-1-4 0,-2 1 0 0,-13 1 4 0,15-2 0 15,0 0-4-15,-15 3 0 0,15-4 0 0,-2 2 0 0,-11 0 0 16,11-1 0-16,2 1 0 0,-2-1 0 0,-11 2 0 0,11-3 0 15,-11 2 0-15,11 1 0 0,2-2 0 0,-15 1 0 0,15 1 0 16,-15-3 0-16,15 2 4 0,-15 7-4 0,13-7 0 0,-11 0 0 16,11 0-4-16,-11 6 4 0,-2-5 0 0,15-3 0 0,-15 11 0 15,12-10 0-15,-9 9 0 0,-4-9 0 0,16 9 0 0,-15-9 0 0,0 10 0 16,2-3 0-16,11 2 0 0,-13-9 0 0,2 8 0 16,-2 1 0-16,0-1 0 0,2 1 0 0,-2-1 0 0,0 1 0 0,2-1 0 15,-2 1 0-15,0-2 0 0,0 2 0 0,2 1 0 0,-2-4 0 16,0 3 0-16,2 0 0 0,-2-2 0 0,0 2 0 0,2 0 4 15,-2-9 0-15,13 8-4 0,-11 1 0 0,-2-2 0 0,0-5-16 0,2 6 16 16,11 0 4-16,-11 0-4 0,-2 2 0 0,0-3 4 0,2 2-4 16,-2 0 0-16,0-1 0 0,0 0 0 0,2 8 0 0,-2-7 0 15,-13 7 4-15,13-9 0 0,2 9-4 0,-15 0 0 0,13 0 0 16,-13-7-4-16,0 7 4 0,0 0 0 0,0 0 0 0,0 0 0 16,0 7 0-16,0-7 0 0,0 0 0 0,13 0 0 0,-13-7 0 0,0 7 0 15,0-6 0-15,0 6 0 0,15 0 0 0,-15-10 0 0,0 10 0 16,13-7 0-16,0 0-4 0,-13 7 4 0,13-8 0 0,2 0 0 15,-15 1 0-15,13 7 0 0,0-8 0 0,-13 8 4 0,15-8-4 16,-2 8-4-16,-13 0 4 0,13-7 0 0,-13 7 4 0,0 0-4 16,0 0 0-16,15 0 0 0,-15 0 0 0,0 0 0 0,0 0 0 0,0 0 0 15,0 0 0-15,0 0 0 0,0 0 0 0,0 0 0 0,0 0 0 16,0 0 0-16,0 0 0 0,0 0 0 0,0 0 0 0,0 0 0 16,0 0 0-16,0 0 0 0,0 0-16 0,0 0 20 0,0 0 0 0,0 0-4 15,0 0 0-15,0 0 4 0,0 0-4 0,0 0 0 16,0 0 0-16,0 0 4 0,0 0 0 0,0 0 0 0,0 0 0 15,0 0 4-15,0 0 0 0,0 0-4 0,0 0 8 0,0 7-4 0,0-7 4 16,0 0-4-16,0 8 0 0,0-8 0 0,0 0-4 0,13 8 0 16,-13-8 0-16,0 7 0 0,0-7 0 0,13 8 0 0,-13-8 4 15,0 8 0-15,0-8 4 0,13 7 0 0,-13 0-4 0,15-7 4 16,-15 10 4-16,13-4-4 0,-13-6 4 0,13 7-4 0,-13 2 0 16,15-2-4-16,-2 1 4 0,-13 0 0 0,13-8-4 0,2 7 0 0,-2 0 0 15,0 2 0-15,0-3 0 0,2 10 4 0,-2-8-4 0,0-1-4 16,2 0 4-16,-2 9 0 0,0-8 0 0,15 8-4 0,-15-9 4 15,0 0-4-15,2 9 0 0,11-9 4 0,-11 9-8 0,-2-9 4 0,15 2 0 16,-15 6 0-16,12-8 4 0,-9 1 0 0,9 7-4 0,-10-8 0 16,-2 9-4-16,15-8-16 0,-15-1 24 0,13 8 0 0,-11-7 0 15,11 7 0-15,-11-6 0 0,11 5-4 0,-11-5 0 0,11 4 0 16,-11-5 0-16,11 8 0 0,-13-9-4 0,2 9 4 0,11-8 0 16,-11 7 0-16,11-7 0 0,-11-1 4 0,11 9-8 0,-13-9 4 15,2 10-4-15,11-11 0 0,-11 10 0 0,11-9 0 0,-11 9 8 16,-2-9-4-16,13 9 4 0,-11-10 0 0,-2 11 0 0,15-10-4 0,-15 9-4 15,0-9 4-15,15 8 0 0,-15-7 0 0,0 7-4 0,2 1 0 16,11-9 0-16,-11 10 4 0,-2-4 0 0,0-4 0 0,15 5 0 16,-15-5-4-16,0 5 4 0,2 1 4 0,11 1-4 0,-11-8-4 15,-2 8 4-15,0-9 0 0,15 8 0 0,-15-7 0 0,0 7-4 16,2-8 4-16,11 9 0 0,-11-10 0 0,-2 11 0 0,0-10 0 16,15 9 0-16,-15-9 0 0,0 1 0 0,2 7 4 0,10-7-4 0,-9-1 0 15,-3 9 0-15,15-8 0 0,-15 8 0 0,-1-10 0 0,17 10 0 16,-17-9-16-16,1 0 20 0,15 9-4 0,-15-7 4 0,2 4-4 15,-2-5 0-15,15 8 0 0,-15 0 0 0,0-9-4 0,0 9 4 0,15-1-4 16,-15-6 0-16,2 5 0 0,-2 1 0 0,0 0 0 16,2 1 0-16,-2-2 0 0,0 2 0 0,0 0 0 0,2-2 0 0,-2 2 0 15,0 0 0-15,2-1 0 0,-2 0 0 0,-13 0 0 0,13 1 0 16,2 7 0-16,-2-16 0 0,0 9 0 0,-13-2 0 0,13 2 0 16,2 0 0-16,-2-2 0 0,-13 2 0 0,13-9 0 0,-13 9 0 0,15-9 0 15,-15 9 0-15,13-10 0 0,-13 10 0 0,13-7 0 0,2-2 0 16,-15-1 0-16,13 11 0 0,-13-10 0 0,13 2 0 0,-13-2 0 15,13 0 0-15,-13 1 0 0,15 0 0 0,-15-1 0 0,13 1 0 16,-13 1 0-16,13-3 0 0,-13-6 0 0,15 16 0 0,-15-16 0 16,13 7 0-16,-13 2 0 0,0-2 0 0,13 0 0 0,-13 1 0 0,15-1 0 15,-15 0 0-15,13 2 0 0,-13-2 0 0,13 2 0 16,-13-2 0-16,13 1 0 0,-13 0 0 0,15-1 0 0,-15 0 0 0,13 0 0 16,-13 2 0-16,0-2 0 0,13-7 0 0,-13 8 0 0,15 0 0 15,-15-1 0-15,13-1 0 0,-13 5 0 0,0-11 0 0,13 6 0 16,-13 2 0-16,0-8 0 0,15 7 0 0,-15 1 0 0,0-8 0 0,0 0 0 15,0 8 0-15,0-8 0 0,13 0 0 0,-13 0 0 16,0 0 0-16,0 0 0 0,0 0 0 0,0 0 0 0,0 0 0 0,0 0 0 16,0 0 0-16,0 0 0 0,0 0 0 0,0 0 0 0,0 0 0 15,0 0 0-15,0 0 0 0,0 0 0 0,0 0 0 0,0 0 0 16,0 0 0-16,0 0 0 0,0 0 0 0,0 0 0 0,0 0 0 16,0 0 0-16,0 0 0 0,0 0 0 0,0 0 0 0,-13 0 0 0,13 0 0 15,0-8-80-15,-15 8-60 0,2-8-40 0,0 1-44 16,-2-1-80-16,-11-9 8 0,11 11 52 0,-11-9 52 0,-15 7 36 0,13-15 32 15</inkml:trace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5:45.0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8677CF6-E7E1-499F-971A-7B05055F3B71}" emma:medium="tactile" emma:mode="ink">
          <msink:context xmlns:msink="http://schemas.microsoft.com/ink/2010/main" type="inkDrawing" rotatedBoundingBox="5358,7013 5438,6036 5825,6067 5745,7045" semanticType="callout" shapeName="Other">
            <msink:sourceLink direction="with" ref="{EF66790E-9991-427D-8DDA-6856DCEC815E}"/>
            <msink:sourceLink direction="with" ref="{BF22498E-7D90-402A-805B-E3A6CBD9974E}"/>
          </msink:context>
        </emma:interpretation>
      </emma:emma>
    </inkml:annotationXML>
    <inkml:trace contextRef="#ctx0" brushRef="#br0">313 140 23 0,'-13'-8'84'0,"13"0"-8"16,0 1-8-16,0-1-20 0,0 0-4 0,0 0 4 0,0 1-4 0,0-1-4 15,0 8 4-15,0-9-4 0,0 3 0 0,0-1 0 0,0 7 4 16,0-9-4-16,0 2 0 0,0 0 8 0,0 7 0 0,0-9 0 16,0 2 0-16,0 7 0 0,0 0 0 0,0-7 0 0,-15 7 0 0,15 0 0 15,0-9 0-15,0 9 4 0,-13 0-4 0,13 0-20 0,-13 0 16 16,13 0-4-16,-15 0-4 0,15 9-4 0,-13-2 0 0,0-7-4 16,-2 7-4-16,15 9-4 0,-13-9 0 0,0 9-4 0,0-10 4 15,-2 11-4-15,2 6-4 0,0-8-4 0,-2 8 0 0,2 7 0 16,0-7-4-16,-2 8 0 0,2 0-4 0,0-1 4 0,13 8 0 0,-13-6 0 15,-2 5-4-15,15-6 0 0,0 0 0 0,-13 7 0 0,13-8 0 16,0 0 0-16,0 2 0 0,13-2 0 0,-13-7 4 0,0 8-4 16,15-8 0-16,-15-8 0 0,13 7 0 0,0-6 0 0,0 0 0 15,2-3 0-15,-2 4 0 0,0-10 0 0,2 9 0 0,-2-8 0 16,15-1 0-16,-15 1 0 0,0-8-4 0,0 8 4 0,15-8 0 0,-15 6-4 16,2-6 4-16,-2-6 4 0,0 6-4 0,15-8 4 0,-15 0-8 15,-13 1 4-15,13-1 0 0,2 0 0 0,-15-7 0 16,13-2-4-16,-13 4 0 0,0 4 0 0,0-6 4 0,0-7 0 0,-13 7 0 15,13-1 0-15,-15 1 0 0,15-8 0 0,-13 15-16 0,0-7 16 16,0 0 4-16,-2 7-4 0,2 0-4 0,0 1 0 0,-2-3 0 16,2 10 0-16,0 0-4 0,-2 10-4 0,2-3-8 0,0 1-4 0,0 7-12 15,-2 0-4-15,2 1-12 0,0 7-8 0,-2 0-4 16,2 0-16-16,0-1-16 0,13 2-16 0,-15 6-8 0,15 1-32 0,-13-8-44 16,13 7 0-16,-13-7 32 0,13 7 36 0,0 1 24 0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5:46.6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A45C414-427E-4618-99D6-C6B71FA0B5EB}" emma:medium="tactile" emma:mode="ink">
          <msink:context xmlns:msink="http://schemas.microsoft.com/ink/2010/main" type="inkDrawing" rotatedBoundingBox="3190,5629 3375,6782 3029,6837 2844,5684" semanticType="callout" shapeName="Other">
            <msink:sourceLink direction="with" ref="{FA9CEEEB-A38F-4AA9-A039-BC32E2219533}"/>
          </msink:context>
        </emma:interpretation>
      </emma:emma>
    </inkml:annotationXML>
    <inkml:trace contextRef="#ctx0" brushRef="#br0">192 1 39 0,'0'0'88'0,"0"0"-4"0,0-8-12 15,0 8-20-15,0 0 0 0,-15 0-4 0,15 0 4 0,0 0-4 16,0 0 0-16,0 0 0 0,0 0-4 0,0 0 0 0,0 0-4 16,-13 0-4-16,13 0 4 0,0 8 0 0,-13-8-4 0,13 8 0 15,-15-1-4-15,2 0-4 0,13 9 4 0,-13 0-4 0,0-2 4 0,-2 9-4 16,15-7-4-16,-13 14 0 0,0-8-4 0,-2 10 0 0,15-2-4 16,-13 9 0-16,13-9-4 0,-13 8 0 0,13 1-4 0,-15-2 0 15,15 2 0-15,0-1 0 0,0 1-4 0,0 1-4 0,0-3 4 16,15 0 0-16,-15 0 0 0,13 3-4 0,0-9 4 0,2-1-4 15,-2 0 0-15,0 1 0 0,2-8 0 0,11 0 0 0,-13 0 0 16,2-7 0-16,11 7 0 0,-11-17 0 0,11 9 0 0,-11-15 0 0,11 9 0 16,-13-2 0-16,15-7 0 0,-15 0 0 0,2-7 0 0,-2-2 0 15,0 2 0-15,2-1 0 0,-2 2 0 0,-13-10 0 0,13 1 0 16,-13-1 0-16,0 1-4 0,0 0 4 0,0-1-4 0,-13 1 4 16,0 0 0-16,13-1 0 0,-15 2 0 0,2-2 0 0,0 0 0 15,-2 9-4-15,2 0 4 0,0 7 0 0,-2 0 0 0,2 0-4 0,0 7-12 16,0 9 12-16,-2-9-8 0,2 17-12 0,0-10-4 0,-2 9-4 15,2 8-12-15,0-1-16 0,-2-6-12 0,15 13-12 0,-13-8-8 16,13 4-32-16,-13 5-52 0,13-8 0 0,0 9 32 0,0-9 28 16,0-1 24-16</inkml:trace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5:45.7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C1F41F-1C19-45C7-99A5-CBFBBEDF9156}" emma:medium="tactile" emma:mode="ink">
          <msink:context xmlns:msink="http://schemas.microsoft.com/ink/2010/main" type="inkDrawing" rotatedBoundingBox="6864,8947 7135,9568 6759,9732 6489,9111" semanticType="callout" shapeName="Other">
            <msink:sourceLink direction="with" ref="{D954D6C8-BFD7-438B-9267-A3A7F7C22432}"/>
          </msink:context>
        </emma:interpretation>
      </emma:emma>
    </inkml:annotationXML>
    <inkml:trace contextRef="#ctx0" brushRef="#br0">77-1 79 0,'0'0'96'16,"0"0"-4"-16,0 0-8 0,-13 0-24 0,13 7-4 0,0-7 0 0,0 0-4 15,0 7 0-15,-13 2-8 0,13-9 0 0,0 6-8 0,0 3 0 16,-15 6-8-16,15-7 0 0,0 7-4 0,-13 0 0 16,13 1 0-16,0-2 0 0,0 8-8 0,0-5 4 0,0 6-4 0,0 0 0 15,0 1-4-15,0-2 0 0,0 0-4 0,0 1-4 0,13 0 4 16,-13-1-16-16,15 2 20 0,-15-1-4 0,13 0 0 0,-13 0-4 15,13-8 0-15,2 8 0 0,-2 0-4 0,0-7 0 0,0 7 0 0,2-8 0 16,11 0 0-16,-11 1 0 0,-2-1 0 0,0-8 0 16,2 1 4-16,-2-2-4 0,15-6 0 0,-15 9 0 0,0-9-4 0,0 0 4 15,2 0 4-15,-15-9-4 0,13 9 0 0,0-14 0 0,-13 7-4 16,15-1 4-16,-15-7 0 0,0 0 4 0,0 0-8 0,0-9 4 16,0 8 0-16,-15 2-4 0,15-9 4 0,-13 7 0 0,0-7 0 0,13 8 0 15,-15 0 4-15,2 0-4 0,0-1 0 0,0 9 4 0,-2-10 0 16,-11 17-4-16,11 0-4 0,2 0 4 0,0 9-4 0,-2-1 4 15,-11-1 0-15,11 16-4 0,2-7-4 0,0-1-4 0,0 8-8 16,-2 0-8-16,2 7-12 0,0-7-12 0,-2 1-12 0,2-2-12 16,13 9-16-16,-13-10-52 0,-2 4-36 0,15-9 32 0,0 5 24 15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6:22.8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508E4E-9253-4ECC-AF18-A8DBFF661D2F}" emma:medium="tactile" emma:mode="ink">
          <msink:context xmlns:msink="http://schemas.microsoft.com/ink/2010/main" type="inkDrawing" rotatedBoundingBox="3941,8540 4284,706 10217,965 9874,8800" semanticType="callout" shapeName="Other">
            <msink:sourceLink direction="with" ref="{14DD4C72-B9F4-40FC-8A49-43DE2FF16A50}"/>
            <msink:sourceLink direction="with" ref="{697B8B6F-6021-4B13-8B04-478D70778027}"/>
          </msink:context>
        </emma:interpretation>
      </emma:emma>
    </inkml:annotationXML>
    <inkml:trace contextRef="#ctx0" brushRef="#br0">-5 7699 67 0,'0'0'80'0,"0"0"-12"0,0 0-8 0,0 0-28 0,0 0 0 16,0 0-4-16,0 0 0 0,0 0-4 0,0 0-4 0,0 0 0 0,0 0 0 15,0 0 4-15,0 0 0 0,0 0 4 0,0 0-4 0,0 0 0 16,0-6 0-16,0 6 0 0,0 0-4 0,0-8 4 0,0 0-4 15,0 8 4-15,0-8-4 0,0 1 0 0,12 7 4 0,-12-9 0 16,0 2 0-16,0-1-4 0,0 1 4 0,13-1 4 0,-13-7-4 0,15 8 4 16,-15-2-4-16,13 2 4 0,-13-10-12 0,13 11 4 0,-13-10 0 15,15 2-8-15,-15-2-4 0,13 1 0 0,0 0 0 0,-13-1 4 16,13-7 0-16,2 8-8 0,-2-8 4 0,-13 7 4 0,13-7-4 16,2 1-4-16,-2-1 0 0,0 0 0 0,-13 0 4 0,15-1-4 15,-2 2 0-15,0-1 0 0,0 0 4 0,2-7 0 0,-2 7-8 0,-13-8-16 16,13 8 20-16,2 0 4 0,-2-7 0 0,0 7-4 0,2-7 0 15,-2 7 0-15,0-1-4 0,0-6 4 0,-13 7-8 0,15 0 4 16,-2 0 4-16,0-7-4 0,-13 7 0 0,15 0 4 0,-2-1 0 16,-13 3-4-16,13-4 0 0,2 2 0 0,-15 1 0 0,13-1 0 15,0 2 0-15,-13-4 0 0,13-5 4 0,2 7-8 0,-2 0 4 0,-13-1 4 16,13 2-4-16,2-1 0 0,-2 0 0 0,-13 8 0 0,13-8 0 16,2 0 0-16,-2 0 0 0,0 0 0 0,-13 7 0 0,13-7 0 15,2 1 0-15,-15 6 0 0,13-5 0 0,0 4 0 0,2-6 0 16,-15 8 4-16,13-8-4 0,0 0 0 0,-13 10 0 0,15-12 4 15,-2 10-4-15,-13-9 0 0,13 0 0 0,0 11 4 0,-13-11 0 0,15 2 0 16,-2-1-4-16,-13 0 0 0,13 0 0 0,2 0 4 0,-15-1 0 16,13 0 0-16,0 2-4 0,-13 1 0 0,15-2 4 0,-2-1 0 15,0 3-4-15,-13-4 4 0,13 2-4 0,2 0-12 0,-15 0 16 16,13 0 0-16,-13 0 0 0,13 9 0 0,-13-10 0 0,15 0-4 16,-2 10 4-16,-13-1-4 0,13-8 0 0,-13 7 0 0,15-7 0 0,-15 9 0 15,13-2 0-15,-13-7 0 0,13 8 0 0,-13-1 0 0,15-8 4 16,-2 11-4-16,-13-10 0 0,13 7 4 0,0-6 0 0,-13 6-4 15,15-8 0-15,-2 10 0 0,-13-9 0 0,13 8 0 0,2-7-4 16,-15 5 4-16,13-6 0 0,-1 9 4 0,-12-9-4 0,16 7 0 16,-3 0 0-16,-1-6 0 0,-12 6 0 0,13-7 0 0,3 8 0 15,-4 1 0-15,-12-10 0 0,13 8 0 0,2 2 0 0,-2-9 0 0,0 7 0 16,-13 1 0-16,15-8 0 0,-2 7 0 0,0 2 0 0,0-9 0 16,2 8 0-16,-2-9 0 0,-13 8 0 0,13 2 0 0,2-9-4 15,-2 7 4-15,0 1 4 0,2-8-4 0,-15 7 0 0,13 2 0 16,0-9 0-16,0 6 0 0,2-5 0 0,-15 6 0 0,13 2 0 15,0-8 4-15,2 6-4 0,-15 0 0 0,13 0-16 0,0-7 20 0,-13 9 0 16,15-9 0-16,-2 6-4 0,0 3 0 0,0-10 4 0,-13 10-4 16,15-8 0-16,-2 6 0 0,0-6 0 0,2 5 0 0,-15-6 0 15,13 9 0-15,0-8 4 0,2 5 0 0,-15 2 0 0,13-8-4 16,0 7-4-16,0 2 4 0,-13-2 0 0,15 0 0 0,-2 2 0 16,-13-9 0-16,13 7 0 0,2 1 4 0,-15 1-4 0,13-3 4 0,0 2-4 15,-13-1 4-15,15 2-4 0,-15-2-4 0,13 0 4 0,0 2 4 16,0-9-4-16,-13 7 0 0,15 1 0 0,-2 0 0 0,0-7 0 15,-13 6 0-15,15-8 4 0,-2 9-4 0,0-1 0 0,2-5 0 0,-2 5 0 16,-13-1 0-16,13 3 0 0,2-1 0 0,-15-1 0 16,13 1 0-16,0 1 0 0,-13-2 0 0,13 0 0 0,-13 0 0 0,15 9 0 15,-15-7 4-15,13-2-4 0,0 0 0 0,-13 3 0 0,15-4 0 16,-15 2 0-16,13-1 0 0,-13 1 0 0,13-10 0 0,-13 12 0 16,15-3 0-16,-15 2 0 0,13-9 0 0,-13 7 0 0,13 1 0 0,-13 1 0 15,13-11 0-15,-13 10 0 0,15 0 0 0,-15-1 0 16,13 2 0-16,-13-2 0 0,13 0 0 0,-13 2 0 0,0-2 0 15,15 1 0-15,-15-8 0 0,13 6 4 0,-13 3-4 0,13-1 0 0,-13-8 0 16,15 7 0-16,-15 2 0 0,13-9 0 0,-13 7 0 0,13-7 0 16,-13 8 0-16,13-8 0 0,-13 6 4 0,15-4-4 0,-2 5 0 15,-13 1 0-15,13-7 0 0,-13 7 0 0,15-1 0 0,-15 0 0 0,0 1 0 16,13 0 0-16,-13 0 4 0,12-1-4 0,-12-1 0 16,0 4 0-16,16-3 0 0,-16 2 0 0,0-2 0 0,13 1 0 0,-13 0 4 15,12-1-4-15,-12 1 0 0,13-1-4 0,-13-7 0 0,16 8 4 16,-16-7 0-16,12 6 4 0,1-7-4 0,-13 7-4 0,15 2 4 15,-2-9 0-15,-13 7 0 0,13-7 0 0,2 8 0 0,-15-1 0 0,13-7 4 16,-13 9-4-16,13-2 4 0,-13 0-8 0,13 2 4 0,-13-2 0 16,0 1-4-16,0 0 4 0,0 1 4 0,0-3-4 0,0 2 4 15,0 0-4-15,15-1 0 0,-15 2 0 0,0-9 4 0,0 7-8 16,0 0 0-16,13-6 0 0,-13 6 4 0,0-7 0 0,13 0 0 16,-13 8 0-16,15-7 0 0,-15-1 0 0,13 7 0 0,0-7 0 0,-13 0 0 15,15 1 0-15,-15-2 0 0,0 10 4 0,13-10-4 16,0 1 0-16,-13 7 0 0,13-6 0 0,-13 7-4 0,0-8 4 0,15 7 0 15,-15 1 0-15,13-8 0 0,-13 7 0 0,0-7 0 0,13 9 0 16,-13-9 4-16,15 7-4 0,-15-7 0 0,0 2 0 0,13 4 0 16,-13-6-4-16,13 0 4 0,-13-1 0 0,15 2 0 0,-15-1 0 0,13 0-4 15,0 8 4-15,-13-8 0 0,13 0 0 0,2 8 0 16,-2-7 0-16,-13 0 0 0,13 5 0 0,2-6 0 0,-2 8 0 0,0-1 0 16,-13-7 0-16,15 8 0 0,-2-1 0 0,-13 1-4 0,13 1 4 15,2-2 0-15,-15 0 0 0,13 3 0 0,-13-4 0 0,13 2-16 16,-13 0 20-16,0-1 0 0,13 1-4 0,-13-1 0 0,0 2 0 15,0-3 4-15,15 2-4 0,-15 1 0 0,0-2 0 0,0 1 0 0,13-8 0 16,-13 8 0-16,0-1 0 0,13 1 0 0,-13-8 0 16,15 7-4-16,-15 2 4 0,0-3 0 0,13 4 0 0,0-3 0 0,-13 0 0 15,0 1 0-15,15 1 0 0,-15-2 0 0,13 8 0 0,-13-8 0 16,13 1 0-16,-13 8 0 0,0-8 0 0,13 7 4 0,-13-8-4 16,15 3 0-16,-15 3 0 0,13-4 0 0,-13-2 0 0,13 1 0 0,-13 7 0 15,15-7 0-15,-15-1 0 0,13 1 0 0,-13-7 0 0,13 6 0 16,2 1-4-16,-15 0 8 0,13-1-4 0,0 0 0 0,-13 2-4 15,13-2 4-15,2 1 0 0,-15 0 0 0,13-2 4 0,-13 10 0 16,13-7-4-16,-13 5 0 0,0 2 0 0,15 0 0 0,-15-2 0 16,0 2 0-16,0 0 4 0,0 0-4 0,0 7 0 0,0 0 0 0,0-9 0 15,0 9 0-15,0-7 0 0,0 7 0 0,0-8 0 0,0 8 0 16,0 0 0-16,0-8 4 0,0 8-4 0,0 0-4 0,0 0 8 16,0-9 0-16,0 9-4 0,0 0-4 0,0 0 0 0,0 0 0 15,0 0-4-15,0 0-8 0,0 0-12 0,-15 0-12 0,15 9-16 16,0-9-24-16,0 8-20 0,-13 0-24 0,13-8-76 0,0 7-8 0,-13 2 36 15,13-2 28-15,-15 0 32 0</inkml:trace>
    <inkml:trace contextRef="#ctx0" brushRef="#br0" timeOffset="2181.5356">3556 191 23 0,'0'0'84'0,"0"0"-12"0,0-7-8 0,0 7-24 15,0-7-8-15,0 7 4 0,0 0-4 0,0 0 0 0,0-8-4 0,0 8 0 16,0-8 0-16,0 8-4 0,0 0 0 0,0 0 0 0,0 0 4 16,0 0-4-16,0-7-4 0,0 7 0 0,0 0-4 0,0 0 4 15,0 0 0-15,0 7 0 0,0-7 4 0,0 8-8 0,0-8 0 16,0 8 0-16,0-8-4 0,0 7 0 0,0 0-4 0,0 3 4 16,0-4-4-16,0 10 8 0,0-9 0 0,0 9-4 0,13-2 0 0,-13 1 0 15,0 1 0-15,13-1 0 0,-13 1 0 0,15-1-4 0,-15 8-16 16,13-7 24-16,-13-2-8 0,13 2 0 0,-13 7 0 0,13-8 0 15,2 0 0-15,-15 8 0 0,0-7-4 0,13 6 4 0,0-6-8 16,-13 7 0-16,15-7 4 0,-15 5 4 0,13-5-8 0,-13 7 4 16,12-7 0-16,-12 6 4 0,16 1-8 0,-3-6 8 0,-13 5 0 0,12-6-4 15,-12 5 0-15,13 2 0 0,-13 0-4 0,16-7 0 0,-16 7 4 16,12 0 0-16,1 0-4 0,-13-1 0 0,15-6 0 0,-15 7 4 16,13-1 0-16,-13 2-4 0,13-1 0 0,2-8 0 0,-15 8 0 15,13-7 4-15,-13 8 0 0,0-11 4 0,13 10 4 0,0-7 0 16,-13 6-4-16,15-6 0 0,-15-1 4 0,0 0-4 0,13 8 0 15,-13-7 0-15,13 0 0 0,2-3 0 0,-15 4 0 0,0 6 0 0,13-8 0 16,-13 0-4-16,13 8 4 0,-13-8 0 0,15 2-4 0,-2 5 4 16,-13-8-4-16,0 9 0 0,13-8 4 0,-13 9-4 0,15-1 0 15,-15-8 0-15,13 1 0 0,-13 7 0 0,13 0-12 0,-13-9 16 0,0 2-4 16,13 7 4-16,-13-7-4 0,15-2 0 0,-15 9 0 16,0-7 4-16,13-1-4 0,-13-1 4 0,13 2 0 0,-13 0-4 0,0 0 8 15,15-2-8-15,-15 2 0 0,13-1 4 0,-13 0 0 0,0 2-4 16,0-11-4-16,13 10 8 0,-13 0-4 0,15-2 0 0,-15 1-4 15,13 1 4-15,-13 0 0 0,0-1 0 0,13 0 4 0,-13-1 0 16,0 2-4-16,13 0 0 0,-13-3 8 0,0 4-8 0,15-2 0 0,-15-7 0 16,13 7 0-16,-13 1-4 0,0-2 0 0,13 2 4 0,-13-9 0 15,0 10-4-15,15-11 4 0,-15 10 0 0,13 0-4 0,-13-9 0 16,0 8 0-16,13-7 4 0,-13 7 0 0,15-7 0 0,-15 0-4 16,0 7 0-16,13-7 4 0,-13 6 0 0,13-5 0 0,-13 5-4 15,13-5 4-15,-13 5 0 0,0-5 0 0,15 5 0 0,-15 2 0 16,0-9-4-16,13 9 4 0,-13-1 0 0,0-7-4 0,13 7 4 0,-13 1 0 15,0-9-4-15,0 9 4 0,15-2-4 0,-15 2 4 0,0-9-4 16,13 9 4-16,-13-3-4 0,13-2 4 0,-13 3-4 0,0 1 4 16,15-7-4-16,-15 7 0 0,13 0 0 0,-13-8 0 0,0 9 4 0,13 0-4 15,-13-8 0-15,13 7 0 0,-13-1 0 0,15 2 4 16,-15-8-4-16,0 7 0 0,13 1 0 0,-13-1 0 0,13 0 0 0,-13 0 4 16,15 8-4-16,-15-7 4 0,0-2-4 0,13 9 0 0,-13-7 0 15,13-1 0-15,-13 1 0 0,0 5 0 0,15-4-4 0,-15 6 4 16,13-8 4-16,-13 1-4 0,0-2 0 0,13 9 0 0,-13-7-4 15,13 0 8-15,-13-2-4 0,0 2 0 0,15-1 4 0,-15 8 0 0,0-7-4 16,13-1 0-16,-13 0 0 0,13 1 0 0,-13 7 0 16,0-9 0-16,15 2 0 0,-15 7 4 0,0-8-4 0,13 0 0 0,-13 0 4 15,0 8-4-15,13-7 0 0,-13 7 4 0,0-9-4 0,15 2 0 16,-15 7 0-16,0-7 0 0,0-1 0 0,13 0 0 0,-13 8 0 16,0-9 0-16,0 3-20 0,13 6 24 0,-13-9-4 0,0 2 4 0,13 7-4 15,-13-7 0-15,0 0 4 0,0 6 0 0,0-7 0 16,15 8-4-16,-15-9 4 0,0 3-4 0,0 6 0 0,0-9 4 0,0 9-4 15,0-7 0-15,13-1 0 0,-13 8 0 0,0-7 0 0,0-2 0 16,0 9 0-16,0-8 0 0,13 2 0 0,-13-3 0 0,0 2 0 16,0-1 0-16,0 0 0 0,15 1 0 0,-15-1 0 0,0 2 0 0,0-4 0 15,13 3 0-15,-13 0 0 0,0-2 4 0,0 3 0 0,0-3-4 16,0 1 4-16,0 1 0 0,13 7-4 0,-13-8 4 0,0 0-4 16,0 9 4-16,0-10 0 0,15 2-4 0,-15 7 0 0,0-9 4 15,0 10 0-15,13-9 0 0,-13 8 0 0,0-8 0 0,0 1 4 16,13-1-4-16,-13-1 0 0,0 3 4 0,13 6-4 0,-13-16-4 0,0 9 4 15,15-2 0-15,-15 2-4 0,0-1 4 0,13 1-4 0,-13-1 0 16,0 0 4-16,0-8-4 0,12 9 0 0,-12 0 0 0,0-2 4 16,16 2-24-16,-16-9 24 0,0 9 0 0,0-1-4 0,13-7 4 15,-13 7-4-15,0 0 0 0,0-7 0 0,12 8 4 0,-12-2-4 16,0-5 0-16,0 5 0 0,16 2 4 0,-16-9 0 0,0 10 0 16,0-11 0-16,13 10-4 0,-13-9 0 0,0 9 0 0,0-9 0 0,12 9 0 15,-12-1 0-15,0-8 4 0,16 9-4 0,-16 0 0 16,0-9 0-16,13 9 0 0,-13-2 0 0,0 2 0 0,12-9 0 0,-12 10 4 15,0-3-4-15,0 1 4 0,13 0-4 0,-13 1 4 0,15-2-4 16,-15 2 4-16,0 0-8 0,13 7 8 0,-13-9-4 0,0 2 4 16,13 7-4-16,-13-8 4 0,0 0-4 0,15 9 0 0,-15-9 0 0,13 0 0 15,-13 8 4-15,0-7-8 0,13-2 8 0,-13 9-4 16,15-7 4-16,-15-1-4 0,13 8 4 0,-13-8 0 0,13 9-4 0,-13-10 0 16,13 9 4-16,-13-7 0 0,15 8-4 0,-15-2 4 0,13-7 0 15,-13 8-4-15,13 0 0 0,-13 0 0 0,15 0 0 0,-15-7-16 16,13 5 16-16,-13 1 4 0,13 2 0 0,-13-8 0 0,15 7-4 15,-15 2 4-15,0-12-8 0,13 11 4 0,-13-9 0 0,13 7 4 0,-13-7-4 16,13 7 0-16,-13-5 0 0,15-2 0 0,-15 8 0 16,13-7 0-16,-13 1-4 0,13-4 4 0,-13 3 0 0,15-2 4 0,-15 2-4 15,13 7 4-15,-13-8-4 0,13 2 0 0,-13-3-4 0,0 1 4 16,15 1 0-16,-2-2 0 0,-13 1 0 0,13 2 0 0,-13-3 0 16,0 9 0-16,13-7 0 0,-13-1 0 0,15 0 0 0,-15 1 0 0,13-1 0 15,-13 8 0-15,0-7 0 0,13-2 0 0,-13 1 0 0,15 2 0 16,-15-3 0-16,13 2 0 0,-13-1 0 0,13 8 0 0,-13-8 0 15,15-1 0-15,-15 3 0 0,13-2 0 0,-13-7 0 0,13 7 0 16,-13 0 0-16,0 0 0 0,13 0 0 0,2-6 0 0,-15 7 0 16,13-2 0-16,-13 1 0 0,13-7 0 0,-13 7 0 0,15 1 0 15,-15-10 0-15,13 11 0 0,-13-3 0 0,0 2-16 0,13 0 20 0,-13-9 0 16,15 10 0-16,-15-4 0 0,13 3-4 0,-13-1 0 0,13-7 0 16,-13 7 0-16,0 1 0 0,13-2 0 0,-13 1 0 0,0 2 0 15,15-3 0-15,-15-5-4 0,13 5 4 0,-13 2 0 0,0-1 0 16,13 0 4-16,-13 1 0 0,0-9-4 0,15 9 0 0,-15-1-4 15,13 1 4-15,-13-2 0 0,0-5 0 0,0 5 0 0,13-5 0 16,-13 5 0-16,0-5 0 0,15 5 0 0,-15-7 0 0,0 2 0 16,13 6 0-16,-13-7 0 0,0-1 0 0,13 1 0 0,-13 7 0 0,0-7 4 15,13-1-4-15,-13 9 0 0,0-9 0 0,15 1 0 0,-15 0 0 16,13 6 0-16,-13-4 0 0,0 3 0 0,0-4 4 0,13-2-4 16,-13 9 0-16,0-9 0 0,0 0 0 0,15 1 4 0,-15-1 0 15,0 2 0-15,0-2-4 0,0-7 0 0,0 0 4 0,0 8-4 16,0-8 0-16,0 0 4 0,0 0-4 0,0 0 0 0,0 0 4 15,0 0-4-15,0 0 0 0,0 0 0 0,0 0 0 0,0 0-4 0,0 0 0 16,0 0-4-16,0 0-12 0,0 0-4 0,0 0-12 0,0 0-16 16,-15 0-20-16,15 0-20 0,0 0-12 0,0-8-24 0,-13 8-24 15,13-7-48-15,-13-2-48 0,13 2 40 0,-15-1 40 0,2 1 28 0,0-7 24 16</inkml:trace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05.4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BD50AA-7B58-425F-BB74-2A1F986ABC93}" emma:medium="tactile" emma:mode="ink">
          <msink:context xmlns:msink="http://schemas.microsoft.com/ink/2010/main" type="writingRegion" rotatedBoundingBox="8491,3371 9232,3203 9411,3997 8670,4165">
            <msink:destinationLink direction="with" ref="{14DD4C72-B9F4-40FC-8A49-43DE2FF16A50}"/>
          </msink:context>
        </emma:interpretation>
      </emma:emma>
    </inkml:annotationXML>
    <inkml:traceGroup>
      <inkml:annotationXML>
        <emma:emma xmlns:emma="http://www.w3.org/2003/04/emma" version="1.0">
          <emma:interpretation id="{4C8778CA-C984-4E95-9BE4-11AFEF89B55C}" emma:medium="tactile" emma:mode="ink">
            <msink:context xmlns:msink="http://schemas.microsoft.com/ink/2010/main" type="paragraph" rotatedBoundingBox="8491,3371 9232,3203 9411,3997 8670,4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21CDA9-B359-4458-855A-54A4D1A93618}" emma:medium="tactile" emma:mode="ink">
              <msink:context xmlns:msink="http://schemas.microsoft.com/ink/2010/main" type="line" rotatedBoundingBox="8491,3371 9232,3203 9411,3997 8670,4165"/>
            </emma:interpretation>
          </emma:emma>
        </inkml:annotationXML>
        <inkml:traceGroup>
          <inkml:annotationXML>
            <emma:emma xmlns:emma="http://www.w3.org/2003/04/emma" version="1.0">
              <emma:interpretation id="{F84A3036-7603-468C-9C3F-8E8A1F97FC60}" emma:medium="tactile" emma:mode="ink">
                <msink:context xmlns:msink="http://schemas.microsoft.com/ink/2010/main" type="inkWord" rotatedBoundingBox="8491,3371 9232,3203 9411,3997 8670,4165"/>
              </emma:interpretation>
              <emma:one-of disjunction-type="recognition" id="oneOf0">
                <emma:interpretation id="interp0" emma:lang="" emma:confidence="0">
                  <emma:literal>Ą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255 408 7 0,'0'0'120'0,"0"0"-12"0,-8 3-4 0,8-3-28 0,0 0-4 16,0 6 0-16,8-6-8 0,-8 4-4 0,0 1-12 0,0-5-8 15,0 9 0-15,0-4-8 0,0-1-4 0,0 7 0 16,0-7-8-16,0 10 0 0,0-4-4 0,0-1-4 0,0 5-4 0,0 0 0 15,0 0-4-15,0 5-20 0,0-5 24 0,0 5 0 0,0-4-4 16,0 4 0-16,0-6 0 0,0 7 0 0,0-6 0 0,0 0-4 16,0-5 4-16,0 6-4 0,0-6 0 0,0-4 0 0,0 4-4 0,0-4 4 15,0-5 0-15,0 5 0 0,0-5 0 0,0-5 0 0,0 5 0 16,0-10 0-16,0 6 4 0,0-6-4 0,0 6-4 0,0-11 4 16,0 6 0-16,0-5 0 0,0-6 0 0,0 6 4 0,0-4-8 15,0-1 8-15,9 1-4 0,-9-2 0 0,0-4 4 0,9 6 0 16,-9-1-4-16,8 0 0 0,-8-4 0 0,0 3 0 0,8 2 4 0,-8 3 0 15,8-4-4-15,-8 0 4 0,10 5 0 0,-10 0 4 16,0 0 0-16,8-1-4 0,-8 2 0 0,0 4 4 0,0-6-8 0,8 0 8 16,-8 6-4-16,10-5 4 0,-10 4-4 0,8-5 0 0,-8 7 0 15,0-2 0-15,8 1 0 0,1 0-8 0,-9 0 8 0,8 3 0 16,0-3-4-16,-8 4 0 0,9 0 0 0,0 5 0 0,-9-5 0 16,8 5-4-16,0-4-12 0,-8 4 20 0,10 0 0 0,-2 0-4 0,0 0 4 15,-8 0 0-15,9 0-4 0,0 4 0 0,-1-4 4 0,0 0-4 16,1 5 4-16,-1-5 0 0,1 0-4 0,0 5 4 0,-1-5 0 15,0 0 4-15,2 5-4 0,-2 0 4 0,0-5 0 0,1 4-4 16,8-4 0-16,-9 6 4 0,1-2 0 0,-1-4 0 0,10 5 8 16,-10-1-4-16,0 1 4 0,2-5 0 0,6 5 0 0,-8-1 0 0,1 1 4 15,0 0 0-15,-1 0 0 0,1-2 0 0,-9 3 0 16,8-1-4-16,0-1 4 0,-8 1 0 0,10-5-4 0,-10 5 0 0,0 0 0 16,8-5-4-16,-8 4 4 0,0-4-4 0,0 0-4 0,0 5 0 15,0 0 0-15,0-5 0 0,0 4 0 0,0-4-4 0,0 6 4 16,0-2-8-16,0 1 4 0,0 0-4 0,0-1 0 0,0 2 0 0,0-3 4 15,0 3 0-15,0 3-4 0,0-5-4 0,0 1-4 0,0 5 0 16,0-5-4-16,0-2-8 0,0 3-12 0,0-1-12 0,0-1-24 16,0 1 8-16,0-5-12 0,0 5-16 0,0-5-8 0,0 0-12 15,-8 5-24-15,8-5-48 0,0 0-24 0,-10 0 40 0,2-5 28 16,8 5 28-16</inkml:trace>
          <inkml:trace contextRef="#ctx0" brushRef="#br0" timeOffset="375.9937">426 421 71 0,'0'-4'104'0,"0"-2"0"16,0 6-12-16,0-3-16 0,0-3-4 0,0 1-4 0,8 5 4 0,-8-4 4 16,9-1-4-16,-9 0-8 0,9 0 0 0,-1 5-4 0,-8-4 0 15,8-1-4-15,1 0-4 0,-1 5 0 0,1 0-8 0,0-4-4 16,-1 4-4-16,0 0-8 0,2 0-4 0,-2 0 0 0,0 0-8 0,1 0-4 15,0 4 0-15,-1 1-4 0,-8 0 0 0,8-1-4 16,-8 6 0-16,9-1 0 0,-9 2 0 0,0 2-4 0,-9-4-4 0,9 5 4 16,0 1-4-16,-8 4 0 0,0 0 0 0,-1 0 0 0,0-5 0 15,1 5 0-15,0-5 0 0,-2 5 4 0,2-5 0 0,0 5 0 16,-1-5-4-16,0-4 4 0,1 4 0 0,8-5 0 0,-9 5 0 0,1-4 0 16,8-6 0-16,0 7 0 0,-8-7 0 0,8 0 4 0,0 1 0 15,0-5 0-15,0 5 4 0,0-5 0 0,8 0 8 0,-8 4-4 16,0-4 8-16,8 0 0 0,-8 0 8 0,9 0 0 0,-1 0-4 15,-8 0 0-15,9 0 0 0,0 0-4 0,-1 0-4 0,0 0 0 16,2 0-4-16,-2 0 0 0,0 0-4 0,1 0-4 0,0 0-8 16,-1 0-12-16,0 0-24 0,9 0-32 0,-9 0-32 0,2 0-40 0,-2 0-40 15,0 0-88-15,-8 0 20 0,10 0 40 0,-2 0 40 0,0 0 36 16,-8 0 24-16</inkml:trace>
          <inkml:trace contextRef="#ctx0" brushRef="#br0" timeOffset="-602.0055">222 57 47 0,'-10'-5'108'0,"10"-4"-4"0,0 5-4 0,0-6-28 0,-8 5 4 0,8 0-4 15,0 0 4-15,-8 1-8 0,0-1-4 0,8 5-8 0,-10 0 4 16,10-5-12-16,-8 5 0 0,8 0-4 0,-8 0-4 0,-1 5-4 16,0 0 4-16,9-5 0 0,-8 4-8 0,-1 6 0 0,1-5 0 15,8 5-4-15,-8-1 0 0,0 0 0 0,-2 6 0 0,2-6-4 16,0 5-4-16,-2 5 0 0,2-1-4 0,0 2-4 0,-1-1 4 0,0-1-4 15,1 0-4-15,8 7 0 0,-8-6 0 0,-1 5-4 0,9-1 4 16,-8 1-4-16,8-5 0 0,0 4-4 0,0-4 4 0,0 0 0 16,0 0 0-16,0 0-4 0,8-4-4 0,-8 3 4 0,9-4 0 15,-1 0 0-15,0 1 0 0,1-7 0 0,8 2 0 0,-9 0-4 16,2-5 0-16,6 4 0 0,-6-4 4 0,-2-5-4 0,8 4 4 0,-7-4-4 16,-1 0 0-16,1 0 0 0,8-4 0 0,-9-1-4 0,2-4 4 15,-10 4 0-15,8-5-4 0,0-4 0 0,-8 5 0 0,0-1-4 16,0-4 0-16,0 5 0 0,0-5 0 0,0 5 0 0,0-6 4 15,0 5-4-15,-8 1 0 0,0-1 0 0,8 1 4 0,-10 0-4 16,2 4 0-16,8 0 0 0,-8 0 0 0,-1 5-4 0,9 0 0 16,-9 0 0-16,1 0-4 0,-1 5 0 0,9 0-4 0,-8 0 0 0,8 4-12 15,-8 0 0-15,8 1 0 0,-8-1-28 0,8 1 20 0,0 5-8 16,0-6-8-16,0 5-8 0,-10 0-12 0,10 0-32 0,0-4-44 16,0 4-12-16,0-5 32 0,0 1 28 0</inkml:trace>
        </inkml:traceGroup>
      </inkml:traceGroup>
    </inkml:traceGroup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21.8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80B6829-7929-43F1-815A-6329DD005F65}" emma:medium="tactile" emma:mode="ink">
          <msink:context xmlns:msink="http://schemas.microsoft.com/ink/2010/main" type="inkDrawing" rotatedBoundingBox="6583,11457 6967,14905 3655,15274 3271,11826" semanticType="enclosure" shapeName="Other"/>
        </emma:interpretation>
      </emma:emma>
    </inkml:annotationXML>
    <inkml:trace contextRef="#ctx0" brushRef="#br0">12 119 51 0,'0'-4'80'0,"-8"4"-8"0,8 0-4 0,0 0-24 0,-8 0 0 16,8 0-4-16,0-4 0 0,0 4-4 0,0 0 0 0,0 0 0 16,0 0-4-16,0 0 0 0,0 0 0 0,0 0 4 0,0 0-4 15,0 0-8-15,0 0 4 0,0 0 0 0,0 0 0 0,0 0 4 16,0 0 0-16,0 0 0 0,0 4 4 0,0-4-4 0,0 0-4 0,0 0 4 16,0 0 0-16,8 4-8 0,-8-4 8 0,0 5-4 0,8-5 0 15,-8 5 0-15,10-5-4 0,-10 5 4 0,8-5 0 0,0 0 0 16,-8 5 0-16,9-5 4 0,-1 0-4 0,1 0 0 0,-1 0 4 15,1 0-4-15,-1 0 0 0,0 0 0 0,2 0 0 0,-2 5 0 16,0-10 0-16,2 5 0 0,6 0-8 0,-8 0 4 0,10 5 0 16,-10-5-4-16,9 0 0 0,1 0 4 0,-2 0-8 0,2 0 0 0,-2 0-4 15,10 0 0-15,-9 0 4 0,9-5-4 0,-10 5-4 0,10-5 0 16,0 5 0-16,-1-5-4 0,1 0 0 0,0 5 0 0,-1-9 0 16,1 9-4-16,8-10 0 0,-8 5 0 0,7 1 4 0,-7-1-4 15,8-5 4-15,0 6-4 0,1-2 0 0,-11 2 0 0,12 0 4 16,-3 4 0-16,1-5-4 0,0 5 0 0,0-6 4 0,1 6 0 0,-1 0-4 15,0 0 0-15,-1 0 0 0,3 0 0 0,-12 0 0 16,11 0 4-16,-1 0-4 0,0 0 0 0,-8 0 0 0,7 0 4 0,-7 0-24 16,8 0 28-16,-8 0-4 0,-1 0-4 0,9 0 0 0,-8 0 0 15,8 0 4-15,-9 0 0 0,1 0-4 0,8 0 0 0,-8 0 0 16,-1 0 4-16,9 0 0 0,-8-4-4 0,0 4 0 0,-1 0 0 0,9 0 4 16,-8-5-4-16,0 5 0 0,-1 0 0 0,1 0 0 0,0-5 4 15,-10 5-4-15,10-5 4 0,-1 5-4 0,1-4 0 0,-8 4-4 16,7 0 4-16,-8 0-4 0,8-6 4 0,-7 6 0 0,8 0-4 15,-10-4 4-15,10 4 0 0,-9 0-4 0,-1 0 8 0,10-5-4 16,-8 5 0-16,-1 0 0 0,8 0 0 0,-8 0 0 0,1 0 4 0,-2 0-4 16,2 0 0-16,-2 0 0 0,1 0 0 0,9 0 4 0,-18 0-4 15,10 0 0-15,-2 0-4 0,2 0 0 0,-1 0 4 0,-1 0 0 16,2 0 0-16,-2 0 0 0,-6 0 0 0,6 0 0 0,2 0 0 16,-10 0 0-16,9 0 4 0,0 0-4 0,0 0-4 0,-9 0 4 15,10 0 0-15,-1 0 0 0,-8 0 0 0,7 0 0 0,-7 0-16 0,7-4 20 16,2 4 0-16,0-6 0 0,-10 6-4 0,8 0 4 15,2 0-4-15,-10 0 0 0,9 0 4 0,1 0-4 0,-2 0 0 0,-8-4 0 16,10 4 0-16,-10 0 4 0,10 0-4 0,-1 0 4 0,-9 4 0 16,10-4-4-16,-10 0 0 0,8 0 4 0,-6 0-4 0,-2 0 4 15,0 0 0-15,1 6 0 0,-1-6 0 0,1 4 0 0,0-4-4 0,-1 0 4 16,0 0 0-16,0 5 0 0,2-5-4 0,-2 0 8 0,0 0-8 16,2 4 4-16,-10-4 0 0,8 0-4 0,0 0 8 0,1 0-4 15,-1 0 0-15,-8 0-4 0,9 0 0 0,-1 0 0 0,1-4 0 16,-9 8 0-16,8-4 0 0,0 6 0 0,-8-6 0 0,10 0 0 15,-10 4 0-15,8-4 0 0,-8 5 0 0,8 0 0 0,-8-5 0 0,0 5 0 16,10-1 0-16,-10-4 0 0,0 6 0 0,0-1 0 0,0-5 0 16,0 0 0-16,0 4 0 0,0-4 0 0,0 0 0 0,0 0 0 15,0 0 0-15,0 0 0 0,0 0 0 0,0 0 0 0,0 0 0 16,0 0 0-16,0 0 0 0,0 0 0 0,0 0 0 0,0 0 0 16,0 0 0-16,0 4 0 0,-10-4-12 0,10 0-36 0,-8 6-12 15,8-6-24-15,0 0-12 0,-8 4-16 0,8-4-12 0,-10 0-28 0,2 5-24 16,0-5-60-16,-1 0-16 0,1 5 44 0,-1-5 36 0,-8 0 32 15,9 0 24-15</inkml:trace>
    <inkml:trace contextRef="#ctx0" brushRef="#br0" timeOffset="-1320.3463">-47 38 39 0,'-8'0'88'0,"8"5"-12"0,0-5-4 15,0 0-24-15,0 0-12 0,0 0-4 0,0 0 0 0,0 0-4 0,0 0-8 16,8 0 0-16,-16 0 0 0,8 0 4 0,0 0 4 16,0-5 0-16,0 5-4 0,0 0 4 0,0-5 0 0,8 5-4 0,-8-4 4 15,0-2-4-15,0 2 4 0,9-1 0 0,-9-5-20 0,8 1 24 16,-8-2-4-16,8 2 0 0,-8-5-4 0,8 5 0 0,2-5-4 15,-2-6 0-15,10 1 0 0,-10 5-4 0,0-11 0 0,9 2 0 0,-8-1-4 16,8-1 0-16,-9-3-4 0,10-1 0 0,-2-4 4 16,2 4-8-16,-2-5-4 0,10-4 0 0,-9 5 0 0,1-6 4 0,6 1 0 15,-6-6-4-15,8 1 4 0,-1 5-4 0,1-10 4 0,0 5-4 16,-10-1 4-16,10-4 0 0,-1 6-8 0,1-6 4 0,0 4 0 16,-1-3 0-16,-8-2 0 0,8 6-4 0,1-5 8 0,0 5-8 15,-1 0 4-15,1 0 0 0,-8-1 0 0,6 2 4 0,2-2 0 16,0 6 4-16,-9-5 0 0,9 4-4 0,0 1-4 0,-10-1-4 0,9 6 4 15,1-5 0-15,0 4 0 0,-9-4 0 0,8 4 0 0,-8 0-4 16,9-4 0-16,0 5 4 0,-9-6 0 0,8 6 0 0,-8-1 0 16,9-4-4-16,-8-1 4 0,6 1-4 0,-6 5 4 0,-1-6 0 0,9 1 4 15,-10 0-4-15,2-1-4 0,-2 1 8 0,2 0-4 16,7-1 0-16,-8 5 0 0,0 1-4 0,1-1 4 0,-10 0 0 0,9 6-4 16,0-1 8-16,-9 0-4 0,9 6-4 0,-9-2 0 0,10 6 0 15,-10-5 12-15,2 5-4 0,6 4-4 0,-8-4-8 0,1 5 12 16,0-5-4-16,-1 4-8 0,1 1 4 0,-1 0 0 0,0-1 8 0,2 1-4 15,-2-5 4-15,0 4 0 0,-8 1-12 0,8 0 8 0,2 0 4 16,-2-1-8-16,0 1 8 0,1-1-8 0,0 1 4 0,-9-1 0 16,8 1 0-16,1-1-4 0,-1 6 4 0,-8-1 4 0,8 0-8 15,-8 1 0-15,10-1 0 0,-10 6 4 0,8-6-4 0,-8 5 8 16,0 5-4-16,0-4 4 0,8 4 0 0,-8 0-4 0,0-6 0 16,0 6 0-16,0 0 4 0,0 0-8 0,0 0 8 0,0 0 0 0,0 0-4 15,0 6-4-15,0-6 8 0,0 0-8 0,0 0 8 16,0 0-4-16,0 0 4 0,0 0-4 0,0 0 0 0,0 0 4 0,0 0-12 15,0 0 8-15,0 0-16 0,0 0 20 0,0 0 0 0,0 0 0 16,0 0 0-16,0 0-8 0,0 0 8 0,0 0 0 0,0 0-4 16,0 0 0-16,0 0-4 0,0 0 4 0,0 0 0 0,0 0 4 15,8 0-8-15,-8 0 4 0,0 0 0 0,10 0 4 0,-10 0 0 16,0 4-4-16,8-4 0 0,-8 5 0 0,8 0 4 0,-8 0-4 0,9-1 4 16,-9 2 12-16,8 2-4 0,1 3 0 0,-9-7 4 0,9 6 0 15,-1 5 0-15,0-6 0 0,0 5 0 0,2-4 0 0,6 5 0 16,-6-1 0-16,-2 0 0 0,9 6-4 0,-9-6 4 0,9 5-4 0,-8 0 0 15,7 0-4-15,2 0 0 0,0 5 4 0,-2-5-4 16,-8 6-4-16,9-2 0 0,1-4 4 0,-2 10-4 0,2-4 0 0,-2-2 4 16,10 6 0-16,-9-5 0 0,1 5 4 0,-2 0 4 0,2 0 0 15,-2-1 0-15,2 1 4 0,-1 0-4 0,0 4 0 0,0-4 0 16,-1 4-4-16,2 0 0 0,0-3 0 0,-2 3 0 0,1 1-8 16,0 0 4-16,0 0-4 0,1-1 0 0,-2 1 4 0,2-1-4 0,-10 0 0 15,9 1-4-15,0 0 0 0,0 4 0 0,1-4 0 16,-2 4 0-16,-8-5 0 0,10 5 4 0,-1-3-8 0,-1 2 8 0,2 3 0 15,-2-7 0-15,2 5-4 0,-1 1 0 0,0-1 4 0,-8-5-4 16,7 6 0-16,2-1 0 0,-2-4 0 0,-6 4 4 0,6-4-4 16,2 0 0-16,-10-1-4 0,9 1 4 0,-9-1 0 0,10 1-4 0,-10-1 4 15,10-4 0-15,-10 0 0 0,0 5 0 0,9-6 0 0,-8 1 0 16,8-5 0-16,-9 5 0 0,10 0 0 0,-10-6 4 0,0 2-4 16,10 3 0-16,-10-4 0 0,0 0 0 0,10 0-4 0,-10 0 4 15,1 0 0-15,7 0 4 0,-6 0-4 0,-2 0 0 0,8 0 0 16,-6 0 0-16,-2-5 0 0,0 5 0 0,1 0 0 0,-1-6 0 0,1 8 0 15,0-7 0-15,-1 4 4 0,0-4-4 0,10 1 0 16,-10-2 0-16,0 2-4 0,2-1 8 0,-2 0 0 0,0 2 0 0,1-3-20 16,-1 1 24-16,1 0-4 0,-1 0 0 0,1 1-4 0,-1-1 4 15,0 0 0-15,2 0-4 0,-2 1 0 0,0-1 4 0,2 0-4 16,-2 0 0-16,0 0 4 0,-8 1-4 0,8-1 4 0,1 0-4 0,-9 0 4 16,9-5-4-16,-1 1 0 0,-8 0 0 0,9-2 0 0,-9-3 0 15,0 0 0-15,0-1 0 0,0 1 0 0,8-6 0 0,-8 1-4 16,0 0 4-16,0-5 0 0,0 4-8 0,0-4 0 0,0 0 0 15,0 0 0-15,0 0-4 0,0 0 0 0,0 0-4 0,0 0-4 16,0 0-4-16,-8-4-16 0,8 4-8 0,0 0-8 0,0 0-8 16,0 0-20-16,-9 0-20 0,9-5-16 0,-8 5-24 0,-1 0-68 0,0-5-4 15,9 5 40-15,-16-4 28 0,8 4 32 0</inkml:trace>
    <inkml:trace contextRef="#ctx0" brushRef="#br0" timeOffset="5631.2322">1735-3045 59 0,'0'0'72'0,"0"-6"-8"0,0 6-4 0,0 0-20 0,0 0 0 16,0 0 0-16,0 0 0 0,0 0-4 0,0 0 4 0,0-4-4 15,0 4 0-15,0 0 0 0,0 0 0 0,0 0 0 0,0 0 0 16,0 0 0-16,0 0 4 0,0 0 8 0,0 0-8 0,0-5 4 0,0 10 0 16,0-10 4-16,0 10-8 0,9-1 0 0,-9-4-4 0,0 6-4 15,0-2 0-15,8 5 0 0,-8-3 0 0,0 3-8 0,0 1 0 16,0 4-4-16,0 1 0 0,0-1-4 0,0 5 4 0,0 0-8 15,0 0 4-15,0 1-4 0,0 4 4 0,0-5-4 0,0 5 4 16,0-1-4-16,0 2 0 0,0-6 0 0,0 4 0 0,0 2-4 0,0-2 0 16,0 2 4-16,0-2-4 0,0 2 0 0,0 4 0 0,0-10-4 15,0 10 0-15,0-11 4 0,0 7-8 0,0-1 8 0,0 0-4 16,0 0 8-16,0-5-4 0,0 5-4 0,0-1-4 0,0-3 4 16,0-1 4-16,0 5 0 0,0-5-4 0,0 5-4 0,0-5 0 15,0 0 0-15,0 6 0 0,0-6 0 0,0-1 4 0,0 7-4 0,0-6 4 16,0 0 0-16,0 5 0 0,0-4 0 0,0-2 0 0,0 2 0 15,0-1-4-15,0 5 0 0,0-5 0 0,0 0 0 0,0 1 0 16,0-1 0-16,0-5 0 0,0 5 0 0,0 0 0 0,0 0 4 16,0 1-4-16,0-2 0 0,0-2 0 0,0 3 0 0,0 0 0 15,0-5-4-15,0 5 4 0,0 0 0 0,0-4 0 0,0 4 0 16,0-5 0-16,0 5 0 0,0-4-4 0,0-1 4 0,0 6 0 0,0-6 4 16,0 0-4-16,0 1 0 0,0-1 0 0,0 0 0 0,0 1 0 15,0 0 0-15,0-1 0 0,0 0 0 0,0 1-4 0,0-1 0 16,0-1 4-16,0 2 0 0,0 0 4 0,0-1-8 0,0 1 4 15,0-1-4-15,0 1-12 0,-8-2 16 0,8 3 4 0,0-2 0 16,0 0-4-16,0 0 0 0,0 0 0 0,0 1 0 0,0 4 0 0,0-4 0 16,-9-1 4-16,9 1-4 0,0-1-4 0,0 0 8 0,0 1-8 15,0-1 4-15,0 1 0 0,0-1 0 0,0 0 0 0,0 0-4 16,0 1 4-16,0-5 0 0,0 4-4 0,0 1 8 0,0-1 0 16,0 1-8-16,0-2 4 0,0 2-4 0,0-1 8 0,0 1-4 15,0-1-4-15,0 5 0 0,0-4 0 0,0-1 4 0,0 1 0 0,0-2 4 16,0 3-4-16,0-2 0 0,0 0 0 0,0 0 0 0,0 1-4 15,0-1 4-15,0 1 0 0,0-6 0 0,0 5-4 0,0 1 4 16,0-1 0-16,0 0-4 0,0-4 4 0,0 5 4 0,0-1-8 0,0 1 4 16,0-1-4-16,0-5 0 0,0 6 4 0,0-5 0 15,0 4 0-15,0-5-4 0,0 6 4 0,0-5 0 0,0 4 0 0,0-5 0 16,0 1 0-16,0 5 0 0,0-6 0 0,0 1 0 0,0 5 0 16,0-7-16-16,0 2 20 0,0 5-4 0,0-6 4 0,0 1-8 15,0 4 4-15,0-4 0 0,0-1-4 0,0 1 8 0,0-1-4 16,0 1 0-16,0 1 0 0,0-3 0 0,0 2 0 0,0-1 0 15,0 1 0-15,0-5 0 0,0 4 0 0,0-4 0 0,0 5 0 0,0-5-4 16,0-1 4-16,0 6 0 0,0-6-4 0,0 2 4 0,0-2 0 16,0-4 0-16,0 5-4 0,0 0 4 0,0 0 0 0,0-1 0 15,0 1 0-15,0-5 0 0,0 5 0 0,0 0 0 0,0-5 0 16,0 4 0-16,0 2 0 0,0-6 0 0,0 0 4 0,0 4-8 16,0-4 4-16,0 0 0 0,0 0 0 0,0 0 4 0,0 0-4 15,0 0 4-15,0 5-4 0,0-5 4 0,0 0-4 0,0 0 0 0,0 0 0 16,0 0 0-16,0 0 0 0,0 5 0 0,0-5 4 0,0 0-4 15,0 5 0-15,0-5-4 0,0 4 4 0,0-4 0 0,0 6 0 16,0-6 4-16,0 4-4 0,0-4 0 0,0 5 0 0,0-5 0 0,0 4 0 16,0 2 8-16,0-6-8 0,0 5 0 0,0-1 0 15,0 1 0-15,0 0 0 0,0-5 4 0,0 4-4 0,0 1-4 0,0 0 8 16,0-5 0-16,0 5-4 0,0-5 0 0,0 4 0 0,0-4 0 16,0 0 0-16,0 6-4 0,0-6 0 0,9 0 0 0,-9 0-8 15,0 0-8-15,0 0-8 0,0 0-12 0,-9-6-16 0,9 6-12 16,0-4-28-16,0 4-24 0,0-5-28 0,0 0-68 0,-9 0-12 15,9-4 40-15,-8 4 40 0,-1-4 24 0,9-1 24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01.3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-6 0 15 0,'0'7'116'0,"0"-7"-8"0,0 0-4 0,13 7-20 0,-13-7 4 0,13 0-4 16,2 0 8-16,-15 0-4 0,13 0-16 0,0 0-4 16,0 10 0-16,-13-10-4 0,15-10-4 0,11 20 0 0,-11-10-4 15,-2 0-8-15,0 0-8 0,15 7-4 0,-15-7-8 0,0 7 0 0,15-7-4 16,0 8-4-16,-15-8-4 0,15 8-4 0,-15-8 0 16,12 7-28-16,-9-7 28 0,9 0-12 0,-9 7-16 0,-3-7-24 0,15 0-20 15,-15 0-40-15,-1 0-32 0,-12 0-52 0,13 0-68 0,-13 0 40 16,15 0 36-16,-15 0 32 0,0 0 32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6:10.3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098015-7666-4F34-BF04-FA4D5D7D98D9}" emma:medium="tactile" emma:mode="ink">
          <msink:context xmlns:msink="http://schemas.microsoft.com/ink/2010/main" type="writingRegion" rotatedBoundingBox="7151,1138 7029,717 7333,629 7455,1050"/>
        </emma:interpretation>
      </emma:emma>
    </inkml:annotationXML>
    <inkml:traceGroup>
      <inkml:annotationXML>
        <emma:emma xmlns:emma="http://www.w3.org/2003/04/emma" version="1.0">
          <emma:interpretation id="{B4326285-E864-4031-ACED-3AAC961DD54F}" emma:medium="tactile" emma:mode="ink">
            <msink:context xmlns:msink="http://schemas.microsoft.com/ink/2010/main" type="paragraph" rotatedBoundingBox="7151,1138 7029,717 7333,629 7455,1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0B502F-2736-4307-96EC-5628FAC9C137}" emma:medium="tactile" emma:mode="ink">
              <msink:context xmlns:msink="http://schemas.microsoft.com/ink/2010/main" type="line" rotatedBoundingBox="7151,1138 7029,717 7333,629 7455,1050"/>
            </emma:interpretation>
          </emma:emma>
        </inkml:annotationXML>
        <inkml:traceGroup>
          <inkml:annotationXML>
            <emma:emma xmlns:emma="http://www.w3.org/2003/04/emma" version="1.0">
              <emma:interpretation id="{697B8B6F-6021-4B13-8B04-478D70778027}" emma:medium="tactile" emma:mode="ink">
                <msink:context xmlns:msink="http://schemas.microsoft.com/ink/2010/main" type="inkWord" rotatedBoundingBox="7151,1138 7029,717 7333,629 7455,1050">
                  <msink:destinationLink direction="with" ref="{8D508E4E-9253-4ECC-AF18-A8DBFF661D2F}"/>
                  <msink:destinationLink direction="with" ref="{9DB4B02E-7285-4703-A3C6-B697AA7C4FBF}"/>
                </msink:context>
              </emma:interpretation>
            </emma:emma>
          </inkml:annotationXML>
          <inkml:trace contextRef="#ctx0" brushRef="#br0">138 270 19 0,'-13'0'48'15,"13"0"4"-15,0 0-4 0,0 0-28 0,0 0-4 0,-13 0 0 0,13 0-4 16,0 0 0-16,0 0-4 0,0 0 0 0,-13 0 0 0,13 0 0 16,0 0 0-16,0 0-4 0,0 0 0 0,0 0-4 0,0 0 8 15,0 0 4-15,0 0-4 0,0 0 0 0,-15 0 0 0,15 0 0 16,0 0 4-16,0 0 0 0,0-7-4 0,0 7 0 0,0 0-4 15,-13 0 4-15,13-8 0 0,0 8 4 0,0-9 0 0,0 9 0 16,0-7 0-16,0 7 0 0,0-7 4 0,0 0-4 0,0 7 0 0,0-9 4 16,0 2 0-16,0 7 0 0,0-7 0 0,0-2 0 0,0 9 0 15,0-7-4-15,0 0 4 0,0 7 0 0,0-7-4 0,0-2 4 16,0 2-4-16,0 7 0 0,0-8-4 0,0 0 4 0,0-1 4 16,0 3-8-16,0 6 0 0,0-8 4 0,13 1-4 0,-13-1 0 15,0 8 4-15,0-8-4 0,15 1-4 0,-15 7 0 0,0-8 4 0,13 8 0 16,-13-7-4-16,0 7 4 0,13 0-4 0,-13 0 4 0,0 0 0 15,13-8 0-15,-13 8-4 0,0 0 0 0,15 8 0 0,-15-8 0 16,0 7 0-16,0 1 0 0,0-1 0 0,0 1 0 0,13 0-4 0,-13-1 4 16,0 1 0-16,0-2 0 0,0 3-8 0,0-1 8 15,0 7 0-15,0-6 4 0,0-2-4 0,0 7-4 0,0-5 4 0,-13-2 0 16,13 0 0-16,0 2 4 0,0-9-4 0,-15 7 0 0,15-7 4 16,0 7 4-16,-13-7-4 0,13 0-4 0,0 0 0 0,-13 0 4 15,0 0 0-15,13 0-4 0,-15 0 0 0,15-7 0 0,0 0 4 0,-13-2 0 16,13 9 4-16,-13-14-4 0,13 5 4 0,0 2-4 15,0 0 0-15,0 0-4 0,0-9 4 0,0 8 0 0,0-9-4 0,0 11 0 16,0-9-4-16,0 7 0 0,0-7 4 0,0 7 0 0,0 1-4 16,0-1 0-16,0 1 4 0,0-1 0 0,0-1 0 0,13 9 0 15,-13-7 0-15,0 7-4 0,13 0 0 0,-13 0-20 0,15 0 24 16,-15 0-4-16,13 0 8 0,-13 0-4 0,13 7-8 0,0 2 4 16,-13-9 0-16,15 8 0 0,-15-1 0 0,13 1 8 0,-13-1-8 0,13 1 4 15,-13-1 0-15,15 1-4 0,-15 7 4 0,0-7-8 0,0-2 8 16,0 11-4-16,0-9 0 0,0-1 0 0,0 2 0 0,0-2 0 15,-15 7 4-15,15-5-4 0,-13-2 4 0,0 0-8 0,-2 2 4 16,15-9-4-16,-13 7 8 0,0-7-4 0,0 7 0 0,-2-7 0 16,15 0 4-16,-13 0-8 0,0-7 4 0,-2 0 4 0,15 7-8 15,-13-9 0-15,0-5 8 0,13 5-4 0,0 2-4 0,-15-7 0 0,15 5 4 16,0-6 4-16,0-2-8 0,0 3 4 0,0-1 4 0,0 7-4 16,0-7 0-16,0 0 0 0,0 8 0 0,15-10 0 0,-15 10 0 15,0 0 0-15,13-2 0 0,-13 2 4 0,0 7-4 0,13-7 4 0,-13 7-4 16,15 0 4-16,-15-7-4 0,13 14 0 0,0-7-4 15,-13 7 0-15,15-7 4 0,-15 7 4 0,13 2-4 0,-13-2 0 0,13 0 0 16,-13 2 0-16,13-1 0 0,-13-1-4 0,0 8 8 0,15-7-4 16,-15 7 0-16,0 0 0 0,0-1 4 0,-15-5-4 0,15 7 0 15,0 0 0-15,-13-9 0 0,13 7 4 0,-13-5-4 0,13-2 4 0,-13 0-4 16,-2 2 0-16,15-2 0 0,-13-7 0 0,0 7 0 0,13-7 0 16,-15 0-4-16,15-7 0 0,-13 0 4 0,13 7 4 0,-13-9 0 15,13-5-8-15,0 5 4 0,0 2 0 0,0-7 0 0,0 5-4 16,-15-6 4-16,15 7 0 0,0-7-4 0,15 7 8 0,-15-7 0 15,0 7-8-15,0 1 8 0,0-1-8 0,13 1 4 0,-13 7 4 0,0-8-4 16,13 8-4-16,-13-7 4 0,15 14 0 0,-15-7 0 0,13 0 4 16,-13 8-4-16,13-1-4 0,2 1 4 0,-15-1 0 15,13 1 4-15,0 7-8 0,-13-7 4 0,13-2-4 0,2 11 4 0,-15-9 4 16,13 8-8-16,-13-2 4 0,0-7 4 0,13 9-4 0,-13-9 0 16,0 9 0-16,0-9 4 0,0 9-4 0,0-8 0 0,-13 7 0 15,13-7 0-15,-13-1 0 0,13 1 4 0,-15 0-4 0,2-8 0 16,0 7 4-16,13-7-4 0,-13 7 0 0,-2-7 0 0,2 0-4 15,0-7 4-15,13 0 0 0,-15 7 0 0,15-8 0 0,-13-7 0 0,13 7 0 16,-13 0 0-16,13-7 0 0,0 6 4 0,0-5-4 0,0 7 0 16,0-9 0-16,0 0 0 0,0 9 0 0,0 0 0 0,0 0 0 15,0-2 0-15,0 2-4 0,0-1 4 0,0 8 0 0,0 0 0 0,0 0 0 16,0-8 0-16,0 8 0 0,0 0 0 0,13 0 0 0,-13 0 0 16,0 0 0-16,13 8 0 0,-13-8-4 0,15 8-8 0,-15-1-12 15,13 2-20-15,-13-9-20 0,13 7-20 0,-13 0-8 0,15 0-60 16,-15 9-48-16,0-9 28 0,13 9 36 0,-13-2 24 0</inkml:trace>
          <inkml:trace contextRef="#ctx0" brushRef="#br1" timeOffset="9740.3784">84 57 15 0,'0'0'96'16,"-13"7"-8"-16,0-7-4 0,-2 0-20 0,15 0-4 0,-13-7-4 0,0 7-4 15,13 0 4-15,-15 0-4 0,15 0-4 0,0 0 0 16,0-8-4-16,-13 8-4 0,13 0 0 0,0-9-4 0,0 9 4 0,0-7 0 16,0 0-8-16,0-2 4 0,0 9 0 0,0-7-4 0,0 0 4 15,0 0 0-15,13-2-4 0,-13 2 0 0,0 7-4 0,0-7-4 16,15-2 4-16,-15 9-4 0,0 0 0 0,13-7-4 0,0 7-4 0,-13 0-4 16,15-8 4-16,-2 16-8 0,0-8 0 0,-13 0 4 0,15 7-8 15,-2-7 4-15,0 9-4 0,0-2 0 0,-13 0-4 0,15 9 0 16,-2-9 4-16,0 0 0 0,-13 9-4 0,15-9 0 0,-15 10 4 15,0-2-4-15,13 0 0 0,-13 0-20 0,0 0 24 0,-13-1 0 16,13 3 0-16,-15-2 0 0,15 1 0 0,-13-2 0 0,0 2-4 0,-2-9 4 16,2 9-4-16,-13-9 4 0,11 0-4 0,2 2 0 0,-15-9 4 15,15 8-4-15,0-8-4 0,-2 0 4 0,-11 0 0 0,13-8 0 16,-2-1 0-16,15 2 4 0,-13-7-8 0,0 5 4 0,13-5-4 16,-15-2 8-16,15 2-4 0,0-2 0 0,-13 0 0 0,13 1 0 15,0 0 0-15,0-1 4 0,0 1-4 0,13 0 0 0,-13 0 0 0,0 6 0 16,15-5 0-16,-15 5-4 0,13 2 4 0,0 7 0 0,-13-7-4 15,15 7 8-15,-2 0-4 0,0 0 0 0,0 7 4 0,2-7-4 16,-2 7 0-16,0 2 0 0,2-2-4 0,11 0 4 0,-11 10 0 0,-2-10 0 16,0 8 0-16,0-7 0 0,2 7 0 0,-2 0 0 15,0-1 0-15,-13 3 0 0,15 7 0 0,-15-10 0 0,0 2 0 0,0 7 0 16,-15-9 0-16,15 2 0 0,-13-1 0 0,0 1 4 0,-2-1-8 16,2-7 4-16,0-1 0 0,0 0 0 0,-2-7 4 0,2 10 0 15,0-10-4-15,13-10 4 0,-15 3-4 0,2 0 0 0,0-1 0 16,13-7-4-16,-15-1 0 0,15-8 8 0,0 10-4 0,0-2-4 15,0-7 0-15,0 9 4 0,0-2 0 0,0-7 0 0,0 8 4 0,0 0-4 16,15-1-4-16,-15 9 4 0,0-1 0 0,13 1 4 0,0-1-8 16,-13 1 4-16,15 7 0 0,-15 0 0 0,13 7 0 0,0-7 0 15,2 8 0-15,-2-1 0 0,0 8 4 0,0-7-4 0,2 0 0 16,-2 7 0-16,0 0 0 0,2 1 0 0,-15 0 0 0,13-9 0 0,0 16 0 16,-13-9 0-16,15 2-4 0,-15-2 4 0,0 3 0 15,0 6 0-15,-15-8 0 0,15 0 0 0,-13 2 0 0,0-4 4 0,13-4-4 16,-15-2 0-16,2 1-4 0,0 0 8 0,-2-8-4 0,2 0 0 15,-13 0 4-15,11-8-4 0,15 0 4 0,-13 1-4 0,0-9 0 16,-2 0-4-16,15-6 4 0,-13-1 4 0,13 0-4 0,-13 0 0 0,13 0-4 16,0 0 4-16,0 0 0 0,0 0 0 0,0 8 0 15,0-8 0-15,0 8 0 0,0 0 0 0,13 0 0 0,-13-2 0 0,0 17 0 16,13-7-4-16,2 7 4 0,-15 0 0 0,13 0 0 0,-13 7 0 16,13 2 0-16,2-1 0 0,-2-1 0 0,0 8-4 0,0-7 0 15,2 7 8-15,-2 0 0 0,0-1-4 0,2 3 0 0,-15 7 0 16,13-10 0-16,-13 2 0 0,13-2 0 0,-13 9 0 0,0-7 0 15,0-1 0-15,0 1 0 0,0-1 0 0,-13 0 0 0,13 2 4 0,-13-11 0 16,13 10-4-16,-15-16 0 0,2 7 0 0,0 1 0 0,-2-8-4 16,2-8 4-16,13 1 0 0,-13-2 0 0,0 2 0 0,-2-9 0 15,15 2 0-15,-13-9 4 0,13 7-4 0,-13-8 0 0,13 3 0 16,0-11 0-16,0 11-4 0,0-3 4 0,0 1 0 0,0 0 0 16,0 8-4-16,0-8 4 0,0 8 0 0,0 6 0 0,0-5 0 0,0 5 0 15,13 2-4-15,-13 0 0 0,0 7 4 0,13 0 0 0,-13 0 4 16,0 7-4-16,15-7 0 0,-15 7 0 0,13 9 0 0,0-9 0 15,-13 2 0-15,13 6 0 0,-13-7 0 0,15 7 0 0,-15 0 0 0,0-7 0 16,0 7 4-16,13 0-4 0,-13 1 0 0,0 0 0 16,0-9 0-16,0 7 0 0,0-5 0 0,-13-2 0 0,13 0 0 0,0 2 4 15,-15-9-4-15,15 7 4 0,-13-7-4 0,13 0-4 0,-13 0 8 16,13 0-4-16,-13-7-4 0,13-2 4 0,-15 2 0 0,15-9 0 16,0 2 0-16,-13-2 0 0,13 1 0 0,0-2 0 0,0 3 0 15,0-9 0-15,0 8 0 0,0-7 0 0,0 5 0 0,0 3 0 0,0 5 0 16,0-5 0-16,0 7 0 0,0-2 0 0,0 2 0 0,0 0 0 15,13 7 0-15,-13 7 0 0,0-7 0 0,15 7 0 0,-15 2 0 16,13-2 4-16,-13 0-8 0,13 0 4 0,0 9 0 0,-13-9 0 16,15 10 0-16,-2-2 0 0,-13-8 0 0,13 8 4 0,-13 1-4 0,0-1-4 15,15-9 4-15,-15 11 4 0,0-2-4 0,0-6 0 16,-15 5 0-16,15-7 0 0,-13 9 0 0,13-9 4 0,-13 2-8 0,-2-2 4 16,15 0 0-16,-13-7 4 0,0 7-4 0,0-7 0 0,-2 0 0 15,15-7 0-15,-13 7 0 0,0-7 0 0,-2 0 0 0,15-9 0 16,-13 9 0-16,13-9 0 0,-13 2 0 0,13-2 0 0,0 0 4 0,0 1-8 15,0 0 4-15,-15-1 0 0,15 1 0 0,0 0 0 16,0 0-4-16,15 6 4 0,-15-5-4 0,0 5 4 0,0 9 0 0,13-7 0 16,-13 0 0-16,0 7 0 0,13 0 4 0,-13 7-8 0,15-7 4 15,-15 0 0-15,13 7 0 0,0 2 0 0,-13-2 0 0,15 0 0 16,-2 2 0-16,0-1 0 0,0-1 0 0,-13 1 0 0,15-1 0 0,-2 8 0 16,-13-7 0-16,13 0 0 0,2-1 0 0,-15 1 0 0,0-2 4 15,0 3-4-15,0-1 0 0,0 0 4 0,0-1 0 0,0 2 8 16,0-9 4-16,-15 7 4 0,15 0 0 0,-13-7 0 0,0 7 4 15,13-7-4-15,-15 0 0 0,2 0-8 0,13 0 4 0,-13 0-4 16,0 0 0-16,13-7-4 0,-15 0 0 0,15 0-4 0,-13-2 4 16,13 2-4-16,0-1 0 0,0-9 0 0,-13 11 4 0,13-2-4 0,0-7-4 15,0 7 4-15,0 1 0 0,0-8-4 0,0 7 0 0,0 1 0 16,0 7 0-16,0-8 0 0,0 8 0 0,13 0-8 0,-13-9-8 16,0 18-28-16,0-9-24 0,0 0-32 0,0 8-40 0,0-1-44 15,0-7-100-15,0 15 28 0,0-7 44 0,0-1 44 0,0 1 32 16,0 0 24-16</inkml:trace>
        </inkml:traceGroup>
      </inkml:traceGroup>
    </inkml:traceGroup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24.0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CDDAFF3-8772-47C8-A879-BA2C5824645C}" emma:medium="tactile" emma:mode="ink">
          <msink:context xmlns:msink="http://schemas.microsoft.com/ink/2010/main" type="writingRegion" rotatedBoundingBox="3381,12750 4067,11903 4561,12304 3875,13151"/>
        </emma:interpretation>
      </emma:emma>
    </inkml:annotationXML>
    <inkml:traceGroup>
      <inkml:annotationXML>
        <emma:emma xmlns:emma="http://www.w3.org/2003/04/emma" version="1.0">
          <emma:interpretation id="{1644B6AD-6094-4DBA-9540-E3FED98CDD5D}" emma:medium="tactile" emma:mode="ink">
            <msink:context xmlns:msink="http://schemas.microsoft.com/ink/2010/main" type="paragraph" rotatedBoundingBox="3381,12750 4067,11903 4561,12304 3875,13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008582-5A38-4087-BBEA-D000BD5A5446}" emma:medium="tactile" emma:mode="ink">
              <msink:context xmlns:msink="http://schemas.microsoft.com/ink/2010/main" type="line" rotatedBoundingBox="3381,12750 4067,11903 4561,12304 3875,13151"/>
            </emma:interpretation>
          </emma:emma>
        </inkml:annotationXML>
        <inkml:traceGroup>
          <inkml:annotationXML>
            <emma:emma xmlns:emma="http://www.w3.org/2003/04/emma" version="1.0">
              <emma:interpretation id="{5B1DC8A5-AA3D-4DCD-A3F5-DFD27D4EC5BE}" emma:medium="tactile" emma:mode="ink">
                <msink:context xmlns:msink="http://schemas.microsoft.com/ink/2010/main" type="inkWord" rotatedBoundingBox="3381,12750 4067,11903 4561,12304 3875,13151"/>
              </emma:interpretation>
              <emma:one-of disjunction-type="recognition" id="oneOf0">
                <emma:interpretation id="interp0" emma:lang="" emma:confidence="0">
                  <emma:literal>na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no</emma:literal>
                </emma:interpretation>
                <emma:interpretation id="interp3" emma:lang="" emma:confidence="0">
                  <emma:literal>Dz</emma:literal>
                </emma:interpretation>
                <emma:interpretation id="interp4" emma:lang="" emma:confidence="0">
                  <emma:literal>Pa</emma:literal>
                </emma:interpretation>
              </emma:one-of>
            </emma:emma>
          </inkml:annotationXML>
          <inkml:trace contextRef="#ctx0" brushRef="#br0">342 78 15 0,'0'0'104'0,"0"5"-12"0,8 0-12 0,-8 0-24 15,8-1-4-15,0 6-4 0,-8-5-8 0,10 5-4 0,-2-6 0 16,0 6-4-16,1-1-4 0,0 1 0 0,-1 0-4 0,-8-5-4 0,9 4-4 16,-1 0 0-16,0-4-4 0,0 0 0 0,2 0 0 0,-2 0-4 15,0 0 0-15,-8-1-4 0,10 1 0 0,-2-5 0 0,-8 5 4 16,8-5-4-16,-8 0 0 0,0 5 0 0,0-5 4 0,9-5-4 15,-9 5 0-15,0 0 0 0,0-5-4 0,-9 0 4 0,9 1-4 16,0-1 0-16,-8-5 0 0,8 5 0 0,-8-4 0 0,8-1 0 0,0 1 0 16,-10-6 0-16,2 1 0 0,8 0 0 0,-8-1-4 0,8-4 4 15,-10 1 0-15,2-3 0 0,0-2-16 0,8 4 16 0,-8-6 4 16,8 2-4-16,-9-2 0 0,1-4 0 0,8 6 4 0,-9-2 0 16,9-3-4-16,0 4 0 0,0 0 4 0,-9 0-8 0,9 0 8 15,0 5-4-15,0-1 4 0,0 2-4 0,0 3 4 0,0-4-4 0,9 9 0 16,-9-4 0-16,0-1 0 0,9 11 0 0,-9-6 4 0,8 1 0 15,-8 3 0-15,9-3-4 0,-9 5 4 0,8 4 8 0,0-6-4 16,0 2 4-16,2-1-4 0,-2 5 4 0,0-5-8 0,2 0 4 0,-2 5 0 16,0 0-4-16,1 0 4 0,8-4 0 0,-8 4 0 15,-1 0 4-15,8 0-4 0,-6 0 0 0,6 0 4 0,-6 0-8 0,-2 0 4 16,9 0 4-16,-9 0-4 0,9 0 0 0,-8 0 4 0,-1 0-4 16,0 4 0-16,10-4 4 0,-10 0 0 0,2 5 0 0,-2-5 0 15,0 5 0-15,0 0 4 0,1-1-4 0,-1 2 0 0,1 2 0 16,0-3 0-16,-1 5 0 0,-8 0 0 0,8-1-4 0,2 1-4 15,-10 5 0-15,8-6 0 0,-8 1 0 0,8 4 0 0,-8-5 0 0,8 1-4 16,-8 0 0-16,0-1 0 0,10 1 0 0,-10 0 0 0,0-5-4 16,0-1-4-16,0 1-4 0,0 5 0 0,0-10-4 0,0 4-12 15,0-4-12-15,0 5-8 0,0-5-8 0,0 0-8 0,0 0-4 16,0 0-4-16,-10 5-4 0,10-5-28 0,0-5-36 0,-8 5-24 16,8 0 28-16,-8 0 20 0</inkml:trace>
          <inkml:trace contextRef="#ctx0" brushRef="#br0" timeOffset="343.0794">538-114 87 0,'0'-4'76'0,"0"-1"12"0,0 0-8 0,0 0-24 0,0 1-4 15,0-6 0-15,8 5-8 0,-8 1 0 0,0-2-4 0,8-3-4 16,-8 4 0-16,8-4-4 0,-8 4 0 0,10 0-4 0,-10 0 0 15,8 0-4-15,0 1-8 0,-8 4 0 0,10-5-4 0,-2 5 4 0,0 0-4 16,1 0 0-16,-9 0-4 0,8 5 0 0,1-1-4 0,-9 1 0 16,8 0 0-16,-8 5 0 0,0-1-8 0,9 1 4 0,-9 4 4 15,0-5-4-15,0 6 4 0,0-1-4 0,0 5 0 0,0-4 0 16,0-1 0-16,0 5 4 0,-9-3-4 0,9 2 0 0,0-4 0 16,0 0-4-16,0 1 0 0,0 0 4 0,0-5-4 0,0-2 4 0,0 3 4 15,0-2-4-15,0-4 4 0,0 0 0 0,9-1 4 0,-9-4 0 16,0 6 4-16,8-6 0 0,0 0 4 0,-8 0 4 0,10-6-8 15,-2 6 0-15,0-4 0 0,2-1 0 0,-2 0-4 0,0 0-4 16,0 1-8-16,9-7-4 0,-8 7-8 0,0-6-12 0,7 6-20 16,-6-6-20-16,-2 1-24 0,8 4-56 0,-6-5-60 0,6 6 44 15,1-6 24-15,-8 0 28 0</inkml:trace>
          <inkml:trace contextRef="#ctx0" brushRef="#br0" timeOffset="-532.7361">110 21 71 0,'-8'-6'84'0,"0"2"-8"0,8 4-4 0,-8-4-24 0,-1 4-4 0,9 0 0 16,-8-6-8-16,8 6 0 0,-9 0-4 0,9 0 0 0,-9 0 0 15,9 0-4-15,-8 0 0 0,8 0 0 0,-8 6-4 0,8-2 0 16,0 0 4-16,-10 2-8 0,10 3 4 0,-8 1 0 0,8-1-4 16,0 1 0-16,-8 5-4 0,8-1 0 0,0 5 4 0,0-4 0 15,0 4-4-15,-8 5 0 0,8-5-4 0,8 5 4 0,-8-5-4 0,0 5 4 16,8-5-4-16,-8 5-4 0,8-5 0 0,2 6 0 0,-2-12-4 15,0 7 0-15,1 0 0 0,0-6 0 0,-1-5 0 0,9 5-4 16,-9-5 0-16,10 1 0 0,-10-4 0 0,10-2 0 0,-10 2-16 16,9-6 20-16,-9 0 0 0,9 0-4 0,-8-6 4 0,-1 2-4 15,0-6 0-15,2 4-4 0,-2-3 4 0,0 0 0 0,2-1 0 16,-10-4 0-16,8 3-4 0,-8 3 4 0,0-7-4 0,0 5 0 0,-8 1-4 16,8-5 8-16,-10 4-4 0,2 1 4 0,0 3-4 15,8-3 4-15,-10 4 0 0,-6 0-4 0,16 1 4 0,-9 4-4 0,1-5 0 16,-1 10 4-16,1-5-4 0,-1 0 0 0,1 4 4 0,0 1 0 15,8 5-4-15,-10 0 0 0,10-6 4 0,-8 5-12 0,8 7 0 16,0-7 0-16,0 1-12 0,0-1-8 0,0 5-12 0,0-3-12 0,8-3-8 16,-8 2-16-16,10 0-44 0,-10-5-44 0,0 4 16 0,8-5 28 15,0 2 24-15</inkml:trace>
        </inkml:traceGroup>
      </inkml:traceGroup>
    </inkml:traceGroup>
  </inkml:traceGroup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28.3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7C1E08-1256-44DC-BA59-1B54BAA4BA51}" emma:medium="tactile" emma:mode="ink">
          <msink:context xmlns:msink="http://schemas.microsoft.com/ink/2010/main" type="writingRegion" rotatedBoundingBox="4488,15232 5642,15333 5597,15834 4444,15733"/>
        </emma:interpretation>
      </emma:emma>
    </inkml:annotationXML>
    <inkml:traceGroup>
      <inkml:annotationXML>
        <emma:emma xmlns:emma="http://www.w3.org/2003/04/emma" version="1.0">
          <emma:interpretation id="{F99B105B-F009-4AAC-B3E3-2325C8AE631D}" emma:medium="tactile" emma:mode="ink">
            <msink:context xmlns:msink="http://schemas.microsoft.com/ink/2010/main" type="paragraph" rotatedBoundingBox="4488,15232 5642,15333 5597,15834 4444,157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952CE6-ACDF-4E1F-A950-7E584D2AE802}" emma:medium="tactile" emma:mode="ink">
              <msink:context xmlns:msink="http://schemas.microsoft.com/ink/2010/main" type="line" rotatedBoundingBox="4488,15232 5642,15333 5597,15834 4444,15733"/>
            </emma:interpretation>
          </emma:emma>
        </inkml:annotationXML>
        <inkml:traceGroup>
          <inkml:annotationXML>
            <emma:emma xmlns:emma="http://www.w3.org/2003/04/emma" version="1.0">
              <emma:interpretation id="{B2D5ADC3-F12B-49CF-8C2E-29F41FEF4F08}" emma:medium="tactile" emma:mode="ink">
                <msink:context xmlns:msink="http://schemas.microsoft.com/ink/2010/main" type="inkWord" rotatedBoundingBox="4483,15295 4983,15339 4950,15707 4450,15662"/>
              </emma:interpretation>
              <emma:one-of disjunction-type="recognition" id="oneOf0">
                <emma:interpretation id="interp0" emma:lang="" emma:confidence="0">
                  <emma:literal>a:</emma:literal>
                </emma:interpretation>
                <emma:interpretation id="interp1" emma:lang="" emma:confidence="0">
                  <emma:literal>ar.</emma:literal>
                </emma:interpretation>
                <emma:interpretation id="interp2" emma:lang="" emma:confidence="0">
                  <emma:literal>a.</emma:literal>
                </emma:interpretation>
                <emma:interpretation id="interp3" emma:lang="" emma:confidence="0">
                  <emma:literal>a"</emma:literal>
                </emma:interpretation>
                <emma:interpretation id="interp4" emma:lang="" emma:confidence="0">
                  <emma:literal>a'</emma:literal>
                </emma:interpretation>
              </emma:one-of>
            </emma:emma>
          </inkml:annotationXML>
          <inkml:trace contextRef="#ctx0" brushRef="#br0">-801 122 15 0,'0'-5'100'0,"-8"1"-8"0,8-2-8 0,-10 2-24 16,2-1-4-16,8 5-4 0,0-5 0 0,-8 5-4 0,8 0-4 16,-9 0 4-16,9-5-12 0,-9 5 4 0,9 5-4 0,-8-5 4 15,8 0-4-15,-8 5-4 0,8 0 0 0,0-1-4 0,-9 2 8 0,9 3-4 16,-8-5-4-16,8 6 0 0,0 0 4 0,-8 0-8 0,8-1 0 16,0 0-4-16,0 6 0 0,0-5-4 0,0 0-4 0,0 3 4 15,0-3-4-15,-10 5-4 0,20-5 0 0,-10-1-4 0,0 1 0 16,0-1 0-16,8 1 0 0,-8-1 0 0,0-4-4 0,8 4 0 15,-8-3 4-15,9-3-20 0,-9 3 20 0,8-1-4 0,0 0 4 16,-8-5-4-16,9 4 0 0,0-4 4 0,-9 0-4 0,8 0 0 0,0-4 0 16,-8 4 4-16,10-5-4 0,-10 0 0 0,8-1 0 0,-8 3 0 15,0-3 0-15,0 2 0 0,8-6 0 0,-8 5 0 0,0-4 0 16,0 0 0-16,0-2 0 0,0 2 0 0,0-1 0 0,0 1 0 16,0-1 0-16,0 0-4 0,0-3 0 0,0 3 0 0,0 0-4 15,0 1 4-15,0-1-4 0,0 1 4 0,0-1 0 0,0 5-4 0,-8 0 8 16,8-5-4-16,0 5 0 0,0 1 0 0,0 4 4 15,0-5 0-15,0 5 0 0,0-4 4 0,0 4 0 0,0 0-4 0,-8 0 0 16,16 0 0-16,-8 0-4 0,0 0 8 0,-8 0-4 0,16 0 0 0,-8 0 0 16,0 4 4-16,0-4-4 0,0 5 0 0,0-5 0 15,0 4-4-15,0-4 4 0,0 5 0 0,0 0 4 0,8 0-4 0,-8 0 0 16,9 0 4-16,-9 0-4 0,9 4 4 0,-9-4 0 0,8-1 0 16,-8 6 4-16,8-5-4 0,1 0 0 0,-9 4 0 0,8-3 0 15,1-2 4-15,-9 1 0 0,9-1 0 0,-1 6 0 0,0-5 0 0,-8 0 0 16,10 0 0-16,-2-1 0 0,0 2-4 0,-8-6 4 15,9 4 0-15,0 1 0 0,-1-5-4 0,-8 4 0 0,8-4-4 0,1 6 0 16,-9-6 4-16,8 5-8 0,-8-5 0 0,8 0 0 0,-8 0-4 16,0 0-4-16,10 4-8 0,-10-4-12 0,0 0-4 0,0 0-12 15,0 0-12-15,0 0-12 0,0 0-8 0,0 0-8 0,0 0-4 16,0-4-20-16,0 4-28 0,0 0-28 0,0-5 16 0,0-1 36 16,0 6 16-16</inkml:trace>
          <inkml:trace contextRef="#ctx0" brushRef="#br0" timeOffset="199.4715">-528 6 79 0,'0'0'104'0,"0"0"-8"0,8 0-8 16,-8 0-28-16,0 0 0 0,8 6-8 0,-8-6 0 0,10 0-8 16,-10 0-4-16,0 0 0 0,8 0-4 0,-8 0-4 0,0 0-8 15,8 0-4-15,-8 0-4 0,0 0 0 0,8 0-4 0,-8 0-4 16,10 0 0-16,-10 0-4 0,8 0 0 0,-8 0-8 0,0 0-4 15,8 0-4-15,-8 0-12 0,0 0-12 0,0 0-8 0,0 0-20 0,0 0-28 16,9 0-44-16,-9 5-28 0,0-5 32 0,-9 0 16 0</inkml:trace>
          <inkml:trace contextRef="#ctx0" brushRef="#br0" timeOffset="427.885">-512 165 59 0,'0'5'104'0,"0"-1"-4"0,0-4-4 0,0 6-28 0,0-6-4 16,0 0 4-16,0 4 0 0,0-4-4 0,10 0 4 0,-10 0 4 15,0 0-12-15,0 0 4 0,8 0 0 0,-8 0-4 0,8 0 0 0,-8 0-4 16,8 0-4-16,-8 0-4 0,10 0-4 0,-10 0-8 0,8 0-8 16,0 0-4-16,-8 0-8 0,9 0-4 0,-9 0 0 0,9 0-4 15,-9 0-16-15,8 0-4 0,1-4-20 0,-9 4-24 0,8 0-20 16,-8-6-28-16,8 6-20 0,-8-4-48 0,0 4-56 0,0-5 28 15,0 1 32-15,9-1 32 0,-9 0 28 0</inkml:trace>
        </inkml:traceGroup>
        <inkml:traceGroup>
          <inkml:annotationXML>
            <emma:emma xmlns:emma="http://www.w3.org/2003/04/emma" version="1.0">
              <emma:interpretation id="{AECB38B0-5C5C-49DA-BCCA-745745348808}" emma:medium="tactile" emma:mode="ink">
                <msink:context xmlns:msink="http://schemas.microsoft.com/ink/2010/main" type="inkWord" rotatedBoundingBox="5377,15310 5642,15333 5597,15834 5333,1581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608.2762">128 6 67 0,'-8'0'96'0,"8"-4"-4"0,-9 4-8 0,9-5-24 16,-8 5 0-16,0 0-4 0,8 0 0 0,0 0 4 0,-10 0 0 15,2 0-4-15,8 0-4 0,-8 0 0 0,8 5 0 0,-10-1 4 16,2 2-8-16,8-1 0 0,-8-1-4 0,8 6-4 0,-8-1-4 15,-1 1-4-15,9-1-4 0,-9 6-4 0,9-1 4 0,-8 1-4 16,8 4-4-16,0 0 0 0,-9-4 0 0,9 3-4 0,0 2-8 0,0-5 0 16,0 4 0-16,9 0 0 0,-9 0 0 0,0-4-4 15,8-1 0-15,1 5 0 0,0-6-4 0,-1-2 0 0,0 4 4 0,0-2 0 16,2-3-4-16,-2 0 0 0,10-5 4 0,-10 4-4 0,9-3-4 0,-9-2 4 16,9 1 0-16,-8-1 0 0,7-4 0 0,-6 0-4 15,-2 0 0-15,0 0 0 0,10-4 0 0,-10-1 0 0,0 1-4 0,-8-2 0 16,9-3 4-16,-9 4 0 0,8-5 0 0,-8 0 0 0,0 6-4 15,0-5 4-15,-8-1-4 0,-1 0 4 0,1 1-4 0,8-1 0 16,-16 5 4-16,6 0 0 0,2-4 0 0,-10 9 0 0,10-5 0 0,-9 5 0 16,9 0 0-16,-9 0 0 0,8 5 0 0,-7-1-4 15,6 6 0-15,2-5-4 0,0 5 0 0,-2 4-4 0,2-5-8 0,8 6-4 16,0-1-12-16,-8-4-12 0,8 4-12 0,0 1-12 0,0-1-12 16,0 0-16-16,0-3-56 0,0 2-32 0,0-3 32 0,0-1 28 15,0 1 20-15</inkml:trace>
        </inkml:traceGroup>
      </inkml:traceGroup>
    </inkml:traceGroup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25.7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F3C8AC-5C42-4849-9E8A-72C734F81842}" emma:medium="tactile" emma:mode="ink">
          <msink:context xmlns:msink="http://schemas.microsoft.com/ink/2010/main" type="writingRegion" rotatedBoundingBox="6145,12111 7098,11914 7248,12639 6295,12836"/>
        </emma:interpretation>
      </emma:emma>
    </inkml:annotationXML>
    <inkml:traceGroup>
      <inkml:annotationXML>
        <emma:emma xmlns:emma="http://www.w3.org/2003/04/emma" version="1.0">
          <emma:interpretation id="{4C4B5B5F-0A2A-4FAD-8E68-AE51AC1F2BD4}" emma:medium="tactile" emma:mode="ink">
            <msink:context xmlns:msink="http://schemas.microsoft.com/ink/2010/main" type="paragraph" rotatedBoundingBox="6145,12111 7098,11914 7248,12639 6295,12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F9FF09-148F-40C0-A68A-CF8608A7A074}" emma:medium="tactile" emma:mode="ink">
              <msink:context xmlns:msink="http://schemas.microsoft.com/ink/2010/main" type="line" rotatedBoundingBox="6145,12111 7098,11914 7248,12639 6295,12836"/>
            </emma:interpretation>
          </emma:emma>
        </inkml:annotationXML>
        <inkml:traceGroup>
          <inkml:annotationXML>
            <emma:emma xmlns:emma="http://www.w3.org/2003/04/emma" version="1.0">
              <emma:interpretation id="{E3C94813-14C9-4E71-B1D7-C123A88F222A}" emma:medium="tactile" emma:mode="ink">
                <msink:context xmlns:msink="http://schemas.microsoft.com/ink/2010/main" type="inkWord" rotatedBoundingBox="6145,12111 7098,11914 7248,12639 6295,12836"/>
              </emma:interpretation>
              <emma:one-of disjunction-type="recognition" id="oneOf0">
                <emma:interpretation id="interp0" emma:lang="" emma:confidence="0">
                  <emma:literal>Na</emma:literal>
                </emma:interpretation>
                <emma:interpretation id="interp1" emma:lang="" emma:confidence="0">
                  <emma:literal>raz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Wrz</emma:literal>
                </emma:interpretation>
              </emma:one-of>
            </emma:emma>
          </inkml:annotationXML>
          <inkml:trace contextRef="#ctx0" brushRef="#br0">282 398 7 0,'0'0'100'0,"0"-6"-4"0,0 6-8 16,0 0-24-16,0 0-4 0,0-4 0 0,8 4-8 0,-8 0 0 16,0 4-4-16,0-4-8 0,9 0 0 0,-9 6 0 0,0-2-4 15,8 1 0-15,0-1 0 0,-8 1-8 0,10 5-4 0,-2-6-4 16,0 6 8-16,0 0-4 0,-8-1 0 0,10 6-4 0,-2-5 0 16,0 5-4-16,1-7 0 0,0 7 0 0,-9-1-8 0,8-5 0 15,1 6 0-15,-9-5-4 0,8-1 0 0,-8 1-4 0,8 0 0 0,-8-6 0 16,0 1 4-16,0 0-4 0,0-1 4 0,0-4-4 0,0 0 0 15,0-4 0-15,10-1-4 0,-20 0 0 0,10-4 4 0,0-1 0 16,0 0 0-16,0-4 0 0,0-1-4 0,0 2 0 0,0-7-16 16,0 0 16-16,0 2 0 0,-8-6-4 0,8 0-8 0,-8 5 4 15,8-10 0-15,-9 4 4 0,1 2-4 0,8-1 0 0,-9-5 8 0,0 5-4 16,1 0 4-16,0 0 0 0,-2-5 4 0,10 10 0 0,-8-4 0 16,8-2 0-16,0 6-4 0,-8 0 0 0,8 1 4 0,0 3 4 15,0 0-4-15,8 5 0 0,-8-5 4 0,8 7 8 0,-8 2-8 16,10 2 4-16,-2-1 0 0,0 5 4 0,-8 0-4 0,9 0-4 15,0 0 4-15,-1 5-4 0,9-1 0 0,-9 2 0 0,2-2 0 0,-2 0-4 16,8 1 4-16,-6 5-4 0,6-5 4 0,-7 0-8 0,8 0 4 16,-8-1 0-16,7 2-4 0,2-2 8 0,-2-4-4 0,-6 0 0 15,6 5-4-15,1-10 0 0,0 5 4 0,0 0 4 0,1-4-4 16,-2-2 0-16,2 2-4 0,-2-1 0 0,2 0 4 0,-1-4-4 16,-1 3 4-16,2 1 0 0,-2-3 4 0,2 2-4 0,-10 2-4 15,9-1 8-15,-8 0 0 0,0 0 0 0,-1 5 4 0,0-4-24 0,0 4 24 16,2 0 0-16,-2 0 4 0,-8 0 4 0,8 0 0 0,-8 4 0 15,0 1 4-15,10 0 4 0,-10 0 0 0,0-1 0 0,0 6-4 16,0-1 4-16,8 1 0 0,-8 0 0 0,0-1-8 0,0 1 0 16,8 5-4-16,-8-1 0 0,0 1-4 0,0-2 0 0,0 2-4 15,9-6 0-15,-9 6 0 0,0 0 0 0,0-1 0 0,0 0 0 0,0-4-4 16,0 4 0-16,0-4-4 0,0-5-4 0,0 4-4 0,0-4-12 16,0 5-8-16,0-5-12 0,0-1-12 0,0-4-16 0,0 5-16 15,0-5-16-15,-9 0-20 0,9 5-52 0,-8-5-24 0,0 0 32 16,-2-5 36-16,2 5 16 0</inkml:trace>
          <inkml:trace contextRef="#ctx0" brushRef="#br0" timeOffset="332.111">589 301 7 0,'8'-5'108'0,"-8"1"-8"0,0-6-4 0,9 10-28 0,-9-5-8 16,8 1 0-16,-8-6 0 0,9 5 0 0,-1 0-4 0,-8 1 0 15,9-1-4-15,-1 0-4 0,0 0-8 0,2 5-8 0,-2 0 0 16,0-5-8-16,2 5-4 0,-2 0 0 0,0 5-4 0,0-5-4 16,1 5 0-16,-9 5-4 0,9-6 0 0,-9 6 0 0,8 4-4 15,-8-5 4-15,0 6-8 0,0-1 4 0,0 5 0 0,-8-4-4 0,8 4 4 16,-9 1-8-16,9-1 8 0,-9-6 0 0,1 7-4 0,0-1 4 16,8-4 0-16,-8 3-4 0,-2-3 0 0,10-5 4 0,-8 5 4 15,8-6 0-15,0 1 0 0,-8-1 4 0,8-4 0 0,0 4 0 16,0-4-4-16,8 0 4 0,-8-5 0 0,0 5 4 0,8 0 0 15,2-5-4-15,-10 0 0 0,8 0 0 0,0 0 0 0,0 0 0 0,1 0-8 16,0 0 0-16,8 0 0 0,-9 0-4 0,0 0-12 0,2 0-4 16,-2 0-20-16,8 0-32 0,-6 0-24 0,-2 0-28 0,0 0-84 15,-8 0-12-15,9 0 36 0,-9 0 32 0,0 0 28 0</inkml:trace>
          <inkml:trace contextRef="#ctx0" brushRef="#br0" timeOffset="-581.494">103 47 39 0,'0'-5'104'0,"0"-5"-4"0,0 6-8 15,-9-6-24-15,9 10-4 0,-9-5 0 0,9 1 0 0,0-2 0 16,-8 6 0-16,8 0-8 0,-8 0 0 0,8 0-4 0,-9-5-4 0,9 10-8 16,-8-5-8-16,8 6 0 0,-9-6 0 0,9 4-4 15,-9 6 0-15,9-5-4 0,0 5-4 0,-8-1-4 0,8 5 0 0,-8 1-4 16,8-1 0-16,-10 1 0 0,10-1 0 0,0 5 0 0,0 0-4 16,-8 0 0-16,8 5-4 0,0-4 0 0,0-1 0 0,0 0 0 15,0 5 0-15,0-5-4 0,8-1 0 0,-8 3 0 0,0-2 0 16,10 0 0-16,-2 1 0 0,-8-7 0 0,8 2 4 0,1-1 0 15,0 1-4-15,-1-1 4 0,1-5-4 0,-1 1-4 0,9 1 4 0,-8-7 0 16,-1 0 0-16,0 1-4 0,10-5 4 0,-10 0 0 0,1 0 0 16,0 0 0-16,-1-5 0 0,0 5-4 0,1-8 0 0,-1 1-4 15,0-1 4-15,-8 2-4 0,10-3 0 0,-10-1 0 0,0-5-4 16,0 7 4-16,0-2 0 0,0 0-4 0,-10 1 0 0,10 0 8 16,-8-1 0-16,0 0-8 0,8 0 4 0,-9 5-4 0,1 1 0 15,0 4-12-15,-1 0 8 0,9 0-4 0,-9 4 4 0,1 1 0 0,0 1 0 16,-2 2-4-16,10 2-4 0,-8 0-4 0,8 4 0 0,-8-4-4 15,8 4-4-15,0 1 0 0,0-1-8 0,0 1-4 0,0 0-4 16,0-2-12-16,0-3-16 0,8 4-28 0,-8-5-28 0,8 1 4 16,-8 0 24-16</inkml:trace>
        </inkml:traceGroup>
      </inkml:traceGroup>
    </inkml:traceGroup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40.8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D842E69-CF1D-4B0B-9EAC-E98643402055}" emma:medium="tactile" emma:mode="ink">
          <msink:context xmlns:msink="http://schemas.microsoft.com/ink/2010/main" type="writingRegion" rotatedBoundingBox="6342,14968 6527,15343 6312,15449 6128,15073"/>
        </emma:interpretation>
      </emma:emma>
    </inkml:annotationXML>
    <inkml:traceGroup>
      <inkml:annotationXML>
        <emma:emma xmlns:emma="http://www.w3.org/2003/04/emma" version="1.0">
          <emma:interpretation id="{40307309-CFE2-4A28-A9EB-647D03BD561C}" emma:medium="tactile" emma:mode="ink">
            <msink:context xmlns:msink="http://schemas.microsoft.com/ink/2010/main" type="paragraph" rotatedBoundingBox="6278,14969 6562,15267 6361,15459 6077,151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503CDC-A61E-495A-9926-B2F06A324F8C}" emma:medium="tactile" emma:mode="ink">
              <msink:context xmlns:msink="http://schemas.microsoft.com/ink/2010/main" type="line" rotatedBoundingBox="6278,14969 6562,15267 6361,15459 6077,15161"/>
            </emma:interpretation>
          </emma:emma>
        </inkml:annotationXML>
        <inkml:traceGroup>
          <inkml:annotationXML>
            <emma:emma xmlns:emma="http://www.w3.org/2003/04/emma" version="1.0">
              <emma:interpretation id="{234EC7BA-C2D8-4C82-9C38-70F445F7E401}" emma:medium="tactile" emma:mode="ink">
                <msink:context xmlns:msink="http://schemas.microsoft.com/ink/2010/main" type="inkWord" rotatedBoundingBox="6278,14969 6562,15267 6361,15459 6077,15161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593 1903 63 0,'0'4'72'0,"-8"-4"-4"0,8 0 0 0,0 0-28 0,-8 5 4 0,8-5-4 16,0 0 4-16,0 0 0 0,-10 0-4 0,10 0-24 16,0 0 24-16,0-5 0 0,0 5 0 0,0 0-4 0,0-4 4 0,0 4 0 15,0-6-4-15,0 6 0 0,0-4 4 0,0-1 0 0,0 5-4 16,10-5 0-16,-10 0-8 0,0 1 8 0,8-2-8 0,-8 2 0 16,8-1-4-16,0 1 0 0,-8-2-4 0,10 6 0 0,-2-4-4 0,0 4 0 15,1 0-4-15,0-5 0 0,-1 5-4 0,1 0 0 16,-1 0-4-16,0 0 0 0,1 5 0 0,0-5 0 0,-1 4 4 15,0 2-8-15,2-2 0 0,-2 1 4 0,0-1-4 0,1 2 0 0,-9 3 0 16,9-4 0-16,-9 4 0 0,8 1 4 0,-8-1-4 0,0 1 4 16,0 0-4-16,-8-1-4 0,8 6 4 0,0-5 0 0,-9-1 0 15,9 1 0-15,-9 0 0 0,9-6 0 0,-8 5 0 0,8-3 0 0,-8 3 0 16,8-4 0-16,-10 0 0 0,10-5 0 0,-8 4 0 16,8-4 0-16,0 6 0 0,0-6-4 0,0 0 4 0,-8 0 0 0,8 0-4 15,0 0 8-15,0 0-4 0,0 0 0 0,0-6-4 0,8 6 4 16,-8 0-4-16,0-4 4 0,0 4 0 0,8-5 0 0,-8 5 0 15,0 0 0-15,10-5 4 0,-10 5-4 0,8-6 0 0,0 6 0 0,-8-3 0 16,9 3 0-16,0 0 0 0,-1 0 0 0,-8 0 0 16,8 0-4-16,1-6 4 0,-1 6 0 0,0 6 0 0,-8-6 0 0,10 0 0 15,-2 3 4-15,0 3-4 0,2-6 4 0,-10 5-4 0,8 0 0 16,0-1 0-16,-8 2 4 0,8-2 0 0,-8 5-4 0,9-3 4 16,-9 3 0-16,0 1 0 0,9-1 0 0,-9 1 0 0,0-1 4 0,0 1 4 15,-9 0 0-15,9-1 4 0,0 1 0 0,-9-1 0 0,1 1 0 16,8-1 0-16,-8-4 0 0,0 5 0 0,-2 0 0 0,2-6 0 15,0 1-4-15,-2-1-4 0,2-4 0 0,-9 7 0 0,9-4-4 16,0-3 0-16,-1 0 0 0,0 0-4 0,1 0 0 0,0 0-4 16,-2-3 0-16,2-4 0 0,8 7-12 0,-8-4-8 0,-1-1-20 0,0 1-16 15,9-6-16-15,-8 5-20 0,0 0-24 0,8 0-24 0,-9-4-80 16,9-1 4-16,-8 6 36 0,8-7 40 0,-9 2 28 0</inkml:trace>
        </inkml:traceGroup>
      </inkml:traceGroup>
    </inkml:traceGroup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46.1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B4B02E-7285-4703-A3C6-B697AA7C4FBF}" emma:medium="tactile" emma:mode="ink">
          <msink:context xmlns:msink="http://schemas.microsoft.com/ink/2010/main" type="inkDrawing" rotatedBoundingBox="6584,8545 7241,1183 7487,1205 6831,8567" semanticType="callout" shapeName="Other">
            <msink:sourceLink direction="with" ref="{697B8B6F-6021-4B13-8B04-478D70778027}"/>
            <msink:sourceLink direction="with" ref="{14DD4C72-B9F4-40FC-8A49-43DE2FF16A50}"/>
          </msink:context>
        </emma:interpretation>
      </emma:emma>
    </inkml:annotationXML>
    <inkml:trace contextRef="#ctx0" brushRef="#br0">589 8 35 0,'0'0'76'16,"0"0"-4"-16,0 0-12 0,0 0-28 0,0 0-4 0,0 0-4 15,0 0 4-15,0 0 0 0,0 0-4 0,0 0 4 0,0 0 0 16,0 0-4-16,8-5 0 0,-8 5 0 0,0 0 0 0,0 0 4 15,0 0-4-15,8 0 0 0,-8 0 0 0,0 0 4 0,9 0 0 0,-9-5 4 16,0 5 0-16,0 5 0 0,8-5 0 0,-8 5-28 16,0-5 28-16,0 4-4 0,8 1 0 0,-8 0 0 0,0-5-4 0,0 9 4 15,0-3-12-15,9-2 0 0,-9 6 0 0,0-5 0 0,0 4-4 16,0 1 8-16,0 0-4 0,0 4-4 0,0-5 0 0,0 6 0 16,0-2 0-16,0 3 0 0,0-2 0 0,0 1 4 0,0-1 0 0,0 6 0 15,0-2-4-15,0-3 0 0,0 4 0 0,0 0-4 0,-9 0 4 16,9 0-8-16,0-3 4 0,0 2-4 0,0 1 0 0,0-5 0 15,0 6-4-15,0-2 4 0,0-3 0 0,0 4 0 0,0-5-4 16,0 6 0-16,0-6 4 0,0 0 4 0,-8 6-4 0,16-6-4 16,-16 0 4-16,8 6 0 0,0-5-4 0,0-2 0 0,0 7 0 0,0-6 0 15,0 5 4-15,0-4-4 0,0-1 4 0,0 5 0 0,0-4-4 16,0 3 4-16,0-3-4 0,0 0 4 0,0 4-8 0,0-5 4 16,0 2 0-16,0 2 0 0,0-4 0 0,0 0 4 0,0 1 0 15,0-1-8-15,0 0 4 0,0 1 0 0,0-1-16 0,0 1 20 16,0-1 0-16,0 1 4 0,0-1-4 0,0 1-4 0,0-1 4 0,0 1-4 15,0-2 0-15,0 2 0 0,0-5 0 0,0 4 0 0,0 0-4 16,0-4 4-16,0 4 0 0,0 1 0 0,0-1 0 0,0-4 0 16,-8 4 4-16,8-5 0 0,0 6-4 0,0-5 0 0,0 4 0 15,0-5 0-15,0 6 0 0,0-4 4 0,0 2-4 0,0-4-4 16,0 1 4-16,0 4 0 0,0-4 0 0,0 0 0 0,0 4 0 16,0-5 4-16,0 6-4 0,0-5 0 0,0 0 4 0,0 3-4 0,0-3 0 15,0 0 0-15,0 5 0 0,0-6 0 0,0 1 4 0,0 4-8 16,0-5 4-16,0 1 0 0,0 5 0 0,0-6 0 0,0 5 0 15,0-4 0-15,0-1 0 0,0 6 0 0,0-5 0 0,0 5 0 16,0-7 4-16,0 7-8 0,0-6 8 0,0 7 0 0,0-3 0 16,0 2-4-16,0-1 4 0,0-5-4 0,0 6 0 0,0-1 0 0,0 1-4 15,0-1 0-15,0 5-12 0,0-4 20 0,0-1 0 0,0 0 0 16,0 6-4-16,0-6 0 0,0 1 0 0,0-1 0 0,0 5 0 16,0-4 4-16,0-1-4 0,0 0 0 0,0 0 0 0,0 1 0 15,0-1 0-15,0 1 0 0,0-2 0 0,0-2 4 0,0 3 0 16,0 1-4-16,0-1 0 0,0-5 0 0,0 7 0 0,0-3 0 0,0 2 0 15,0-1-4-15,0-5 4 0,0 6 0 0,0-1 4 0,0 1-8 16,0-1 4-16,0-5 4 0,0 6-4 0,0-1-4 0,0-4 4 16,0 4 0-16,0 1 0 0,0 0 4 0,0-2-4 0,0-3 0 15,0 5 0-15,0-1 0 0,0 1 0 0,0-6 0 0,0 5 0 16,-9 1 0-16,9 0 0 0,0-1 4 0,0 0-4 0,0-4 0 0,0 4 0 16,-8 0 0-16,8 1 4 0,0-1-4 0,0 0 0 0,0 2 0 15,0-3 0-15,0 2-4 0,0-1 4 0,0 1 0 0,0-1 4 16,0 0-4-16,0 0 0 0,0 1 0 0,0-1 0 0,0 1 0 0,0-1 0 15,-8 1-16-15,8-1 20 0,0 1-4 0,0-1 4 16,0 0 0-16,0-1-4 0,0-2 4 0,-10 4 0 0,10-1-8 0,0 1 4 16,0-1 0-16,0 0 0 0,-8 0 0 0,8 1 0 0,0 0-4 15,-8-2 4-15,8 2 4 0,0-1-4 0,0 1 0 0,0-1 0 16,-10 1 0-16,10-2 0 0,0 2 0 0,0-1 0 0,0 1 0 16,-8-1 4-16,8 0 0 0,0-3-4 0,0 3 0 0,-8 0 0 15,8-4 0-15,0 4 0 0,0 1 0 0,0-6 0 0,0 5 4 16,0 1-4-16,-9-6-4 0,9 6 8 0,0-5-4 0,0 4 0 0,0 0 0 15,0-4 0-15,-8 4 4 0,8 1-4 0,0-1 0 0,0 0 0 16,0-4 0-16,-9 4 0 0,9 1 0 0,0-1 0 0,0 1 0 16,0-1 0-16,-8 0 0 0,8 0 0 0,0-4 0 0,0 5 0 15,0-1 0-15,0 1 4 0,0-2-4 0,0 2 0 0,0-1 0 16,-9-4 0-16,9 5 0 0,0-1 0 0,0 1 4 0,-8-1-4 0,8-5 0 16,0 6 4-16,-8-1-4 0,8-4 4 0,0 4 0 0,0 1-4 15,-10-1 0-15,10-5 0 0,0 6 0 0,-8-7 0 0,8 8 0 16,0-7 0-16,0 6 4 0,-8 0-4 0,8-6 0 0,0 0 0 15,0 6 0-15,-10-6 0 0,10 5 0 0,0-4 0 0,0 0 0 16,-8 4 0-16,8-4 0 0,0 4 0 0,0-3 0 0,-8 2 0 0,8-3 0 16,0 4 0-16,-8-3 0 0,8 2 0 0,0 1 0 0,0-4 0 15,-9 5 0-15,9-1 0 0,0-5 0 0,0 6 0 0,-9-1 0 16,9-4 0-16,0 5 0 0,0-1 0 0,-8 0 4 0,8-4-4 16,0 4 0-16,0 0 0 0,0 1 0 0,-9-5-4 0,9 4 8 15,0-5-4-15,0 6 0 0,0-1 0 0,-8 1 0 0,8-1 0 0,0 0 0 16,0-4 0-16,0 4-4 0,-8 1 4 0,8-1 0 0,0 1 4 15,0-1-4-15,-10 0-4 0,10 0 4 0,0-4 0 16,0 5 0-16,0-1 0 0,-8 1 0 0,8-2 0 0,0-3 4 0,0 5-4 16,0-1 0-16,0 1 0 0,0-6 0 0,0 0 0 0,0 6 0 15,0-5 0-15,-8 4 0 0,8-4 0 0,8-1 0 0,-16 6-4 16,8-6 4-16,0 1 0 0,0 0 0 0,0 4 0 0,0-5 0 0,0 1 0 16,0-1 0-16,0 6 0 0,-8-5 4 0,16-1-4 0,-16 5 0 15,8-3 0-15,0-3 0 0,0 7 0 0,0-5 0 0,0 4 0 16,-10-5 0-16,10 7 0 0,0-7 0 0,-8 5 0 0,8-5 0 15,0 5 0-15,-8-3 0 0,8 3 0 0,0-5 0 0,0 6 0 16,0-5 0-16,0 4 0 0,0-5 0 0,-9 6 0 0,9-5 0 0,0 4-4 16,0-5 4-16,0 6 0 0,-8-1 0 0,8-4 0 0,0 4 0 15,0 1 0-15,-9-1 0 0,9 0 0 0,0 1 0 0,-9-1 0 16,9 6 0-16,0-6 4 0,-8 0-8 0,8 4 4 0,0-3 0 16,-8 5 0-16,8-6 0 0,0 0 0 0,-8 6 0 0,8-2 0 15,0-2 0-15,0-2 0 0,0 5 0 0,-10-4-16 0,10 0 20 0,0 3-4 16,0-3 4-16,-8-2 0 0,8 2-4 0,0 5 0 0,0-6 0 15,-8 0 0-15,8 0 0 0,0 1 0 0,0 4 0 0,0-5 0 16,0 1 0-16,-10-1 4 0,10 0 0 0,0 1-4 0,0 4 4 0,-8-5-4 16,8 1 0-16,0-1 0 0,0 1 0 0,0 0 4 15,0-1-4-15,0 5-4 0,0-6 4 0,-8 3 0 0,8-2-4 0,0 1 8 16,0-2-4-16,0 1 0 0,0 1 0 0,-9 4 0 0,9-4 0 16,0-1 0-16,0 1 4 0,0 4-4 0,-8-5 0 15,8 0 0-15,0 6 0 0,0-6-4 0,0 7 0 0,0-3 4 0,0-4 0 16,0 5 0-16,0-4 4 0,0 4-4 0,0 0 0 0,0 0 0 15,0-5 4-15,-9 5-4 0,9 1 0 0,0 0 0 0,0-6 8 16,-8 5-8-16,8-6 0 0,0 7 4 0,0-1-4 0,-9 0 4 0,9-4-4 16,0 4 4-16,0 1 4 0,0-1-4 0,-8-5-8 0,8 5 8 15,0 0-4-15,0 2 0 0,-8-3 0 0,8 5 0 0,0-4 0 16,0 1 4-16,0-1-4 0,-10 0 0 0,10 0 0 0,0 0 0 16,0 1 0-16,-8 0 0 0,8-2 0 0,0 1 0 0,0 0 4 15,0 1-4-15,0-1 4 0,0-4-4 0,-8 4 0 0,8-5-4 0,0 5 8 16,0 0-4-16,0-4 4 0,0 4-8 0,0-5 4 0,0 6 0 15,0-1 0-15,0-5 4 0,0 2-4 0,0 2-4 0,-10-4 0 16,10 5 8-16,0-4-4 0,0-1 0 0,0 1-4 0,0-2 4 16,0 2 0-16,0-1 0 0,0 1 4 0,0-1-4 0,0-4-4 15,0 5 8-15,0-1-4 0,-8-5 0 0,8 1 0 0,0-1 4 0,0 6-4 16,0-5-4-16,0-6 0 0,0 6 8 0,0-1-4 0,0 1 4 16,0-5-4-16,-8 4 0 0,16 1 0 0,-16-4 0 0,8 2-4 15,0-3 4-15,0 5 0 0,0-5 0 0,0 4-4 0,0-4 0 16,-8 4 4-16,8-4-4 0,0 5 4 0,0-5 4 0,0 0-4 15,0 4 0-15,0-4 0 0,0 0 4 0,0 4 0 0,-9-4-4 0,9 0 0 16,0-1 0-16,0 3 0 0,0-4 4 0,0 2 0 0,0-5-12 16,0 4 8-16,0 2 0 0,0-6 0 0,-8 0 4 0,8 4-8 15,0-4 8-15,0 0 0 0,0 0-4 0,0 0 0 0,0 5 0 0,0-5-4 16,0 0 4-16,0 0 0 0,0-5 0 0,0 5 0 16,0 0 0-16,0 0-4 0,0 0 8 0,0 0-4 0,0 0-4 15,0 0 4-15,0 0 0 0,0 0 4 0,0 0 0 0,0 0 0 0,0 0-4 16,0 0 0-16,0 0-4 0,0 0 4 0,0 0-4 0,0 0 0 15,0 0 4-15,0 0 0 0,0 0 0 0,0 0-4 0,0 0 0 16,0 0 0-16,0 0-4 0,0 0-4 0,0 0-8 0,0 0-12 16,-9 0-8-16,9 0-8 0,0 0-8 0,-9 0-24 0,9 0-16 15,-8-4-16-15,8-2-20 0,-8 2-64 0,-2-1-8 0,10-5 36 0,-8 1 36 16,0-1 24-16</inkml:trace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03.5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1AB308C-0206-4750-B07F-E10A02FF8337}" emma:medium="tactile" emma:mode="ink">
          <msink:context xmlns:msink="http://schemas.microsoft.com/ink/2010/main" type="writingRegion" rotatedBoundingBox="6156,3423 5750,4457 5172,4230 5578,3196">
            <msink:destinationLink direction="with" ref="{14DD4C72-B9F4-40FC-8A49-43DE2FF16A50}"/>
          </msink:context>
        </emma:interpretation>
      </emma:emma>
    </inkml:annotationXML>
    <inkml:traceGroup>
      <inkml:annotationXML>
        <emma:emma xmlns:emma="http://www.w3.org/2003/04/emma" version="1.0">
          <emma:interpretation id="{E1E35624-437C-45F6-8C6D-DA05A8BB4273}" emma:medium="tactile" emma:mode="ink">
            <msink:context xmlns:msink="http://schemas.microsoft.com/ink/2010/main" type="paragraph" rotatedBoundingBox="6156,3423 5750,4457 5172,4230 5578,31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E8E687-A226-47FE-AD0E-D40154C4BF6E}" emma:medium="tactile" emma:mode="ink">
              <msink:context xmlns:msink="http://schemas.microsoft.com/ink/2010/main" type="line" rotatedBoundingBox="6156,3423 5750,4457 5172,4230 5578,3196"/>
            </emma:interpretation>
          </emma:emma>
        </inkml:annotationXML>
        <inkml:traceGroup>
          <inkml:annotationXML>
            <emma:emma xmlns:emma="http://www.w3.org/2003/04/emma" version="1.0">
              <emma:interpretation id="{FA9CEEEB-A38F-4AA9-A039-BC32E2219533}" emma:medium="tactile" emma:mode="ink">
                <msink:context xmlns:msink="http://schemas.microsoft.com/ink/2010/main" type="inkWord" rotatedBoundingBox="6156,3423 5750,4457 5172,4230 5578,3196">
                  <msink:destinationLink direction="with" ref="{6A45C414-427E-4618-99D6-C6B71FA0B5EB}"/>
                </msink:context>
              </emma:interpretation>
            </emma:emma>
          </inkml:annotationXML>
          <inkml:trace contextRef="#ctx0" brushRef="#br0">87 509 3 0,'0'-5'120'16,"0"5"-12"-16,-10 0-8 0,20-5-20 0,-10 5-4 0,0 0-4 16,0 0-8-16,8 0-4 0,-8 0 4 0,8 0-8 0,0 0 0 15,-8 5-4-15,9 0-4 0,-1-1-12 0,1 1-8 0,-9 0 4 0,9 4-8 16,7 1 0-16,-16-5-4 0,18 9-8 0,-10-4 4 0,0 5-8 16,2-6-12-16,-2 5 16 0,0 1 0 0,1-1-8 0,8 0 0 15,-8-4 0-15,-1 3 0 0,0 3 0 0,0-6-4 0,2-6 0 0,-2 6 4 16,-8-2-4-16,8-1 4 0,-8-3-4 0,10-4 8 15,-10 5-4-15,0-5-8 0,8 0 4 0,-16-5-4 0,8 1 4 0,0-3 0 16,-10-1 0-16,10-2-4 0,-8 1 8 0,8-1-12 0,-8-4 8 16,-2-1-4-16,2-4 0 0,0 5 0 0,0-5 0 0,-1 0 0 15,-8-6-8-15,8 6 4 0,-7-5 0 0,6 0 0 0,-6 0 4 16,8 0-4-16,-10 0 8 0,10 5-8 0,-10-5 8 0,1-1 0 16,9 7 0-16,-8-1 0 0,6-5 0 0,2 5 0 0,-10 4-4 15,10 1 4-15,0-2 0 0,-1 3 0 0,1 4 8 0,8-1-4 0,-9 1 0 16,9-1 0-16,-8 5 0 0,8-5-4 0,0 5 0 0,0 0 0 15,0 5 0-15,0-4 4 0,0-1-4 0,8 5 0 0,-8 0 4 16,9 0-4-16,-1 0 0 0,1 0 0 0,-1 0 4 0,0-4-4 16,2 4 0-16,-2-6-4 0,10 6 4 0,-10-4 4 0,8 4-8 15,1-5 4-15,-8 0 0 0,8-4 0 0,1 3-4 0,-2 2 4 0,2-5 0 16,-10-1 0-16,9 5 0 0,-9-5 0 0,10 1 0 0,-10 4 0 16,0-4 0-16,10 3 0 0,-10-3 4 0,0 4-4 0,-8 0 0 15,10 1-4-15,-2-2 4 0,0 2 0 0,-8 4 0 0,0-5 0 0,9 5-4 16,-9 0 8-16,0 0-4 0,8 0 0 0,-8 5 4 15,0-5 4-15,9 4-4 0,-9 2-4 0,0-2 0 0,8 6 4 0,-8-6-4 16,0 7 4-16,9-7-4 0,-9 6 4 0,8-5 0 0,-8 4-4 16,8 1 0-16,-8 0 4 0,10-1 0 0,-10 1-4 0,8-6 4 15,-8 6-8-15,8-5 4 0,-8-1 0 0,0 6-4 0,10-10 4 16,-10 5-12-16,0-1-4 0,0 1-12 0,0-5-8 0,0 5-16 16,0-5-12-16,0 0-20 0,0 0-16 0,0 0-32 0,0 5-44 0,0-5 4 15,0 0 32-15,0 0 24 0</inkml:trace>
          <inkml:trace contextRef="#ctx0" brushRef="#br0" timeOffset="403.9204">273 293 87 0,'0'-5'100'15,"0"1"-4"-15,-8-6-4 0,8 0-20 0,0 5-8 0,0-5-8 0,0 1 0 16,0 5 0-16,0-6-8 0,8 5-4 0,-8 0 0 0,0-4-4 16,8 3-4-16,-8 2-4 0,10-1-4 0,-10 1-4 0,8-1-8 15,-8 0 0-15,8 5 0 0,2-5-4 0,-10 5 0 0,8 0-4 16,0 0 0-16,-8 0 0 0,9 0-4 0,-1 5 0 0,-8-5-4 0,9 10 4 16,-9-6-4-16,8 1 0 0,1 5 4 0,-9-1-4 15,0 1 0-15,8 0 0 0,-8-1 4 0,0 5-4 0,0 1-4 0,0-1 4 16,0 1 0-16,0-1 0 0,8 0 0 0,-8 1 4 0,0-7-4 15,-8 7 4-15,8 0-8 0,0-5 8 0,0-1 0 0,0 1 0 16,8-1 4-16,-8 2 0 0,0-2 8 0,0-5 4 0,10 1 4 16,-10 5 4-16,8-6 0 0,-8 1 0 0,8 0-4 0,-8 1 0 15,10-3 0-15,-10-3-4 0,8 6 0 0,0-6-4 0,-8 4-8 0,9-4 4 16,-1 5-4-16,-8-5 4 0,8 0-4 0,1 0-4 0,-9 0-4 16,9-5 0-16,-1 5-8 0,0-4-8 0,-8-2-20 0,10 3-12 15,-2-3-28-15,-8 1-32 0,8 0-28 0,-8 1-72 0,9-2-20 16,-9-3 36-16,9 5 40 0,-1-5 24 0,-8-2 28 0</inkml:trace>
          <inkml:trace contextRef="#ctx0" brushRef="#br0" timeOffset="-586.0688">-42 446 67 0,'-8'-4'96'0,"8"4"-4"0,0-6-4 0,-10 6-24 0,10 0-4 0,0-3-4 16,-8 3-4-16,8 0 0 0,-8 3-4 0,8-3 0 0,0 6-8 15,-8-6-8-15,8 4 0 0,-9 1 0 0,9-1 0 0,0 6-4 16,-9-5 0-16,9 6 0 0,-8-8-4 0,8 7 4 0,-9 5-8 15,9-6-4-15,0 5 0 0,-8 1 8 0,8-1-8 0,0 5 4 16,-8-4-4-16,8 4 0 0,0 1 4 0,0-2-4 0,0 2 0 0,0 4-4 16,0-5 0-16,0 5-4 0,0 0 0 0,0 0 0 0,8-5 0 15,-8 5-4-15,8 0 0 0,1 0-16 0,-1-5 20 0,-8 5-4 16,9-5 0-16,0 0 0 0,-1 0 0 0,8-4-4 0,-6-1 0 0,6 1 0 16,-6-1 0-16,-2-4 4 0,9-5 0 0,-9 4-4 15,9-4 0-15,-8 0 0 0,7-1 0 0,-6-4 4 0,6 0-4 0,-6 0 0 16,-2 0 0-16,0-4 0 0,0-1-4 0,1-5 4 0,-1 6 0 15,-8-6 0-15,9 1 0 0,-9-1 0 0,0-5 0 0,0 6 0 16,0-5 0-16,0-1 0 0,-9 1 0 0,9 4-4 0,-8-5 0 16,-1 1 0-16,1-1 4 0,0 2-4 0,-10-2 0 0,10 5 0 15,0-5 0-15,-2 7 0 0,-6-2 0 0,7 0 0 0,1 5 4 0,-9 1 0 16,8-1 0-16,1 5 0 0,0 0-4 0,-2 0 4 0,2 5 0 16,0-1 0-16,8 1-4 0,-10 5 4 0,10 0-4 0,-8-2 0 15,8 3 0-15,0 3-4 0,0-5-12 0,0 1 4 0,0-1-16 16,0 1-8-16,0 0-4 0,0-1-16 0,0 1-4 0,8-5-12 15,-8 5-8-15,10-10-36 0,-10 4-60 0,8 1 12 0,-8-5 28 0,8-5 24 16</inkml:trace>
        </inkml:traceGroup>
      </inkml:traceGroup>
    </inkml:traceGroup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5:47.4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519080D-D0DB-42D5-A914-E42CEF341D3D}" emma:medium="tactile" emma:mode="ink">
          <msink:context xmlns:msink="http://schemas.microsoft.com/ink/2010/main" type="writingRegion" rotatedBoundingBox="8809,6232 9147,6232 9147,7051 8809,7051">
            <msink:destinationLink direction="with" ref="{14DD4C72-B9F4-40FC-8A49-43DE2FF16A50}"/>
          </msink:context>
        </emma:interpretation>
      </emma:emma>
    </inkml:annotationXML>
    <inkml:traceGroup>
      <inkml:annotationXML>
        <emma:emma xmlns:emma="http://www.w3.org/2003/04/emma" version="1.0">
          <emma:interpretation id="{60072B26-27D1-4C8E-9835-2E92AD2D3E4E}" emma:medium="tactile" emma:mode="ink">
            <msink:context xmlns:msink="http://schemas.microsoft.com/ink/2010/main" type="paragraph" rotatedBoundingBox="8809,6232 9147,6232 9147,7051 8809,7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9AAE67-8169-4723-9D07-75A83368940B}" emma:medium="tactile" emma:mode="ink">
              <msink:context xmlns:msink="http://schemas.microsoft.com/ink/2010/main" type="line" rotatedBoundingBox="8809,6232 9147,6232 9147,7051 8809,7051"/>
            </emma:interpretation>
          </emma:emma>
        </inkml:annotationXML>
        <inkml:traceGroup>
          <inkml:annotationXML>
            <emma:emma xmlns:emma="http://www.w3.org/2003/04/emma" version="1.0">
              <emma:interpretation id="{1CAAF2F6-B319-4A71-AF19-C99894422960}" emma:medium="tactile" emma:mode="ink">
                <msink:context xmlns:msink="http://schemas.microsoft.com/ink/2010/main" type="inkWord" rotatedBoundingBox="8809,6232 9147,6232 9147,7051 8809,7051"/>
              </emma:interpretation>
            </emma:emma>
          </inkml:annotationXML>
          <inkml:trace contextRef="#ctx0" brushRef="#br0">232 83 71 0,'0'-8'92'15,"0"-7"-8"-15,0 7-8 0,0-7-20 0,0 8 4 0,0-2 0 16,0 3-4-16,0 6 0 0,0-8-4 0,-15 8 0 0,15-9-4 0,0 9 4 16,-13 0-8-16,13 0-20 0,0 0 24 0,-12 0-4 0,-1 9 0 15,13-9 0-15,-16 8 0 0,4-2-4 0,-1 3-4 0,-3-2-4 16,4 8 0-16,12 0-4 0,-13 1 0 0,-3-1-4 0,4 8 0 15,-1 0-4-15,-2 0-4 0,15 0-4 0,-13 1 0 0,0 5-4 16,13-6-4-16,0 8 0 0,-13 0 0 0,13 0 0 0,0-10-4 16,0 11 0-16,13-2 4 0,-13 1 0 0,13-8 0 0,-13 0 0 0,13 0-4 15,2-1 0-15,-2 2 0 0,-1-1-4 0,4-9 4 0,-3 2 4 16,15-1-4-16,-15-7 0 0,15 6 0 0,-15-14-4 0,-1 11 0 16,1-5 4-16,15-6-4 0,-15-6 0 0,2 6 0 0,-2-11 4 15,0 5-4-15,2-2 0 0,-15 0 0 0,13-7 0 0,-13-1 0 16,13 2 0-16,-13-2 0 0,0 9 0 0,-13-9-4 0,13 0 0 0,-13 2 0 15,13-1-4-15,-15 7 0 0,2 0-4 0,13 0 0 16,-13 8-4-16,-2-7-4 0,2 14 4 0,0 1-4 0,-2 0-4 0,2 0-8 16,1 7-8-16,-1 7-8 0,-3-7-12 0,4 7-12 0,-1 10-8 15,13-9-12-15,-16 10-48 0,4-4-40 0,-1 1 24 0,13 8 32 16,-16-7 24-16</inkml:trace>
        </inkml:traceGroup>
      </inkml:traceGroup>
    </inkml:traceGroup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47.7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515D5A-1961-4EFA-A94E-072E63C58A5B}" emma:medium="tactile" emma:mode="ink">
          <msink:context xmlns:msink="http://schemas.microsoft.com/ink/2010/main" type="writingRegion" rotatedBoundingBox="7973,7714 8217,8163 7984,8289 7741,7840">
            <msink:destinationLink direction="with" ref="{14DD4C72-B9F4-40FC-8A49-43DE2FF16A50}"/>
          </msink:context>
        </emma:interpretation>
      </emma:emma>
    </inkml:annotationXML>
    <inkml:traceGroup>
      <inkml:annotationXML>
        <emma:emma xmlns:emma="http://www.w3.org/2003/04/emma" version="1.0">
          <emma:interpretation id="{7E56DD10-3437-47A4-955C-6814CCF4975A}" emma:medium="tactile" emma:mode="ink">
            <msink:context xmlns:msink="http://schemas.microsoft.com/ink/2010/main" type="paragraph" rotatedBoundingBox="7973,7714 8217,8163 7984,8289 7741,7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78E936-CD95-411D-98DD-75F5B8FCAC43}" emma:medium="tactile" emma:mode="ink">
              <msink:context xmlns:msink="http://schemas.microsoft.com/ink/2010/main" type="line" rotatedBoundingBox="7973,7714 8217,8163 7984,8289 7741,7840"/>
            </emma:interpretation>
          </emma:emma>
        </inkml:annotationXML>
        <inkml:traceGroup>
          <inkml:annotationXML>
            <emma:emma xmlns:emma="http://www.w3.org/2003/04/emma" version="1.0">
              <emma:interpretation id="{906AA3F2-0DB4-4A56-B5C7-443E3A46C1DB}" emma:medium="tactile" emma:mode="ink">
                <msink:context xmlns:msink="http://schemas.microsoft.com/ink/2010/main" type="inkWord" rotatedBoundingBox="7973,7714 8217,8163 7984,8289 7741,7840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5 105 75 0,'0'5'84'0,"0"-5"-4"0,-8 0-4 0,8 0-24 0,0 5 0 15,0-10-4-15,0 5 0 0,0-5 4 0,0 5-4 16,0-5 4-16,0 5-4 0,0-4 0 0,0-2 4 0,0 6 0 0,0-4-20 16,8-2 16-16,-8 3 0 0,0-3-4 0,0 2 0 0,9-1-4 15,-9 0 0-15,0 0 0 0,8 1 0 0,-8-2-4 0,8-2 0 16,2 8 0-16,-2-11-4 0,-8 7 0 0,8 4-4 0,2-5-8 0,-2 0 0 16,0 0-4-16,0 5-4 0,1 0 0 0,8-4-8 0,-8 4 4 15,-1 4-4-15,0-4 0 0,2 5 0 0,-2 0 0 0,0 0 0 16,0 5-4-16,2-1 4 0,-2 1 0 0,0-1-4 0,-8 1 4 15,9 3-4-15,-9-3 0 0,9 5 0 0,-9-1 0 0,0 1 0 16,0-5 4-16,0 4-4 0,0-5 0 0,0 6 0 0,0-6 4 0,0 1-4 16,-9 0-4-16,9-1 4 0,0 1 0 0,-9-5 4 0,9 4-8 15,0-4 4-15,0-1 0 0,-8-4 0 0,8 5-4 0,0-5 4 16,0 0 0-16,0 0 0 0,0 5 0 0,0-5 0 0,0 0 0 16,0-5-4-16,0 5 0 0,0 0 4 0,0-5 0 0,0 5 0 15,0-4 0-15,8 4 0 0,-8 0 0 0,0 0 8 0,0 0-8 0,9-5 0 16,-9 5 0-16,9 0 0 0,-9 0-4 0,8 0 8 0,1-5-4 15,-9 5 0-15,8 5 0 0,0-5 0 0,0 0 0 0,-8 5 4 16,10-5-4-16,-2 4 0 0,0-4 4 0,-8 5 0 0,10 0-8 16,-2-5 4-16,-8 5 4 0,8 0-4 0,1-1 4 0,-9 6 0 15,8-5 0-15,-8 5 0 0,9-6 0 0,-9 6 0 0,0-5 8 0,8 6-8 16,-8-3 8-16,0-4-4 0,0 7-4 0,0-2 4 0,0 0-4 16,0 1 4-16,-8-1-4 0,8 2 4 0,-9-2-4 0,9 0-4 15,-8-3 4-15,-1 3 0 0,9 1-4 0,-8-7 4 0,0 8-4 16,-2-6 0-16,2 5-4 0,0-6 4 0,-2 1-8 0,2-5-8 15,-8 5-4-15,7-5-12 0,1 5-8 0,-1-5-16 0,0-5-4 16,1 5-12-16,0-5-24 0,-10 5-24 0,10-5-20 0,0-5-64 0,-2 6-24 16,2-1 40-16,0 0 28 0,-1-4 36 0,1-1 20 0</inkml:trace>
        </inkml:traceGroup>
      </inkml:traceGroup>
    </inkml:traceGroup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46.7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B5BD2D-2C94-4E05-8C54-5B5CBCE3A772}" emma:medium="tactile" emma:mode="ink">
          <msink:context xmlns:msink="http://schemas.microsoft.com/ink/2010/main" type="writingRegion" rotatedBoundingBox="6659,7886 7145,7886 7145,8394 6659,8394">
            <msink:destinationLink direction="with" ref="{14DD4C72-B9F4-40FC-8A49-43DE2FF16A50}"/>
          </msink:context>
        </emma:interpretation>
      </emma:emma>
    </inkml:annotationXML>
    <inkml:traceGroup>
      <inkml:annotationXML>
        <emma:emma xmlns:emma="http://www.w3.org/2003/04/emma" version="1.0">
          <emma:interpretation id="{EEFB7579-DACA-4B6E-BE6D-600CED2880B7}" emma:medium="tactile" emma:mode="ink">
            <msink:context xmlns:msink="http://schemas.microsoft.com/ink/2010/main" type="paragraph" rotatedBoundingBox="6659,7886 7145,7886 7145,8394 6659,83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AF262A-728D-444B-A4DB-DACFFBAA9BD9}" emma:medium="tactile" emma:mode="ink">
              <msink:context xmlns:msink="http://schemas.microsoft.com/ink/2010/main" type="line" rotatedBoundingBox="6659,7886 7145,7886 7145,8394 6659,8394"/>
            </emma:interpretation>
          </emma:emma>
        </inkml:annotationXML>
        <inkml:traceGroup>
          <inkml:annotationXML>
            <emma:emma xmlns:emma="http://www.w3.org/2003/04/emma" version="1.0">
              <emma:interpretation id="{EF66790E-9991-427D-8DDA-6856DCEC815E}" emma:medium="tactile" emma:mode="ink">
                <msink:context xmlns:msink="http://schemas.microsoft.com/ink/2010/main" type="inkWord" rotatedBoundingBox="6659,7886 7145,7886 7145,8394 6659,8394">
                  <msink:destinationLink direction="with" ref="{D8677CF6-E7E1-499F-971A-7B05055F3B71}"/>
                </msink:context>
              </emma:interpretation>
              <emma:one-of disjunction-type="recognition" id="oneOf0">
                <emma:interpretation id="interp0" emma:lang="" emma:confidence="0">
                  <emma:literal>j.</emma:literal>
                </emma:interpretation>
                <emma:interpretation id="interp1" emma:lang="" emma:confidence="0">
                  <emma:literal>7.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J.</emma:literal>
                </emma:interpretation>
              </emma:one-of>
            </emma:emma>
          </inkml:annotationXML>
          <inkml:trace contextRef="#ctx0" brushRef="#br0">18 18 55 0,'0'0'92'15,"-10"-4"-8"-15,10 4-12 0,-8 0-20 0,8 0-4 0,0 0-4 16,0-4-4-16,0 4 8 0,0 0-4 0,0-5-4 0,0 5-16 16,0-5 20-16,0 5 0 0,0 0-4 0,8 0-4 0,-8 0 8 15,0 0-8-15,10 0-4 0,-10 0 8 0,8 0-8 0,0 0 4 0,-8 0-4 16,9 0 0-16,0 0 4 0,-1 0-4 0,1 0 4 0,-1 0 0 16,0 0-4-16,0 0-4 0,10 0-4 0,-10 5 0 0,2-5 0 15,-2 5-4-15,9-5-4 0,-9 4 0 0,9 0 0 0,-8-4 0 0,-1 6-8 16,10-1 4-16,-10-1-8 0,10 1 4 0,-10 0 0 15,8 0 0-15,-7 4-4 0,0-4 4 0,8 0-4 0,-9 5 8 0,0-6-4 16,2 6 0-16,-2 0 0 0,8-1 0 0,-16 0 0 0,10 1 0 16,-2 0 0-16,0 0-4 0,1-1 8 0,-1 1-4 0,1-1 4 15,0 5-4-15,-9-4 0 0,8-1 4 0,0 2 0 0,-8 3-4 0,8-5-4 16,-8 5 4-16,10-3 0 0,-10 3 0 0,8-4 0 0,-8-1-4 16,8 4 0-16,-8 3 0 0,10-6-4 0,-10 4 0 0,0-5 4 15,8 6-4-15,-8-5 4 0,0 4-4 0,8-5 4 0,-8 1-4 16,0-1 4-16,0 6-4 0,0-10 0 0,0 4 0 0,0 1 0 15,0-5 4-15,0-1-8 0,0 6 4 0,0-5 4 0,0-5-4 16,0 5 0-16,0-1-4 0,0-4 0 0,0 0 0 0,0 0-4 16,0 0-4-16,0 5 0 0,0-5-12 0,0 0-8 0,0 0-8 15,-8-5-8-15,8 5-8 0,0 0-12 0,0-4-8 0,-8 4-20 0,8-5-8 16,-10 5-8-16,10-5-12 0,-8 5-48 0,0-5-32 0,-2 0 28 16,10 1 32-16,-8-1 28 0</inkml:trace>
          <inkml:trace contextRef="#ctx0" brushRef="#br0" timeOffset="222.4049">273 350 19 0,'0'0'128'16,"0"0"-8"-16,0 5-4 0,0-5-20 0,0 0 0 0,0 0 4 15,9 0-4-15,-9 0 0 0,0 0-8 0,8 5-4 0,-8-5 0 0,0 0-4 16,9 0-8-16,-9 0 0 0,0 0-8 0,0 0-8 0,8 0-8 15,-8 4-8-15,0-4-8 0,0 0-8 0,0 0-4 0,0 0-8 16,0 0-8-16,8 0-8 0,-8 0-16 0,0-4-28 0,0 4-20 0,0 4-24 16,0-4-32-16,0 0-32 0,0 0-60 0,0-4-36 15,10 4 44-15,-10-5 40 0,0 0 28 0,0 0 28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00.7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6 43 47 0,'0'-6'120'0,"0"-3"-12"0,0 2-8 0,0-2-28 15,0 2 0-15,0 7-4 0,0 0-8 0,0-9-12 0,0 9-4 16,0 0 4-16,-13 0-4 0,26 0-4 0,-13 0 8 0,0 9-4 15,0-9-12-15,0 7 0 0,15 2 0 0,-15 7-4 0,0-10 0 0,13 9 0 16,-13-7 0-16,0 7 0 0,13 8-4 0,-13-8-4 0,0 8 0 16,0 0-4-16,0 0-4 0,15 7 0 0,-15-6 0 0,0 6 0 15,0-7-4-15,0 8-4 0,0 0 4 0,0-1-4 0,0 0 0 0,0-6 0 16,0 6-4-16,0-7 4 0,-15 7-4 0,30-5 0 16,-15-11 0-16,0 8 0 0,0-14 0 0,0 8 0 0,0-2 4 0,0-14-4 15,0 9 0-15,0-1 0 0,0-8 4 0,0-8-4 0,0-1 0 16,0 2 0-16,-15 0-4 0,15-9 0 0,0 2 4 0,0-2 0 15,0-7-4-15,15 0 0 0,-15 8 4 0,0-16 0 0,0 8 0 16,13 1 0-16,-13-1 0 0,0-9 0 0,13 11-20 0,-13-3 24 16,13 1 0-16,-13 8-4 0,15-8 0 0,-15 8 0 0,13 0 0 15,0-2 0-15,-13 10 0 0,15 0 0 0,-2-9 4 0,-13 16-4 0,13-7 0 16,2 7 0-16,-15-7 0 0,13 7 0 0,0 0 0 0,-13 0 0 16,13 0 0-16,2 7 0 0,-2 0 0 0,0 3 0 0,2-4 0 15,-15 1-4-15,13 9 4 0,0-8 0 0,2 7 4 0,-2 0-8 16,0 0 4-16,2 0 0 0,-15 8 0 0,13 0 0 0,-13-7 0 15,13 7 0-15,-13 0 0 0,0 0 0 0,0-8 0 0,0 8 0 0,0 0 0 16,-13-2 4-16,13-5 0 0,-13 9-4 0,-2-11 0 0,2 2 0 16,0-2 4-16,-2 2-4 0,2-2 0 0,0-5 4 0,-2-1-4 15,-11-1 0-15,11-7 0 0,2 8 0 0,-13-8 0 0,11 0 0 16,2-8 0-16,-15 8 0 0,15-7 0 0,0-10 0 0,-2 10 0 16,2-16 0-16,0 9-8 0,0-2-4 0,-2-7-8 0,15 0-12 0,-13 8-8 15,13-8-16-15,0 8-8 0,-13-8-20 0,13 8-8 0,0-1-12 16,0-7-40-16,0 7-52 0,0 9 24 0,0-7 32 0,0 5 28 15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49.2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B8303B-4D19-457A-9753-D43A1FB11317}" emma:medium="tactile" emma:mode="ink">
          <msink:context xmlns:msink="http://schemas.microsoft.com/ink/2010/main" type="writingRegion" rotatedBoundingBox="6685,4476 6873,4476 6873,5139 6685,5139">
            <msink:destinationLink direction="with" ref="{14DD4C72-B9F4-40FC-8A49-43DE2FF16A50}"/>
          </msink:context>
        </emma:interpretation>
      </emma:emma>
    </inkml:annotationXML>
    <inkml:traceGroup>
      <inkml:annotationXML>
        <emma:emma xmlns:emma="http://www.w3.org/2003/04/emma" version="1.0">
          <emma:interpretation id="{5809B8A4-1DED-4024-AED4-C6954B6A54CD}" emma:medium="tactile" emma:mode="ink">
            <msink:context xmlns:msink="http://schemas.microsoft.com/ink/2010/main" type="paragraph" rotatedBoundingBox="6685,4476 6873,4476 6873,5139 6685,51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A7F0CF-BBA1-46DF-9593-47EC4F8D17D4}" emma:medium="tactile" emma:mode="ink">
              <msink:context xmlns:msink="http://schemas.microsoft.com/ink/2010/main" type="line" rotatedBoundingBox="6685,4476 6873,4476 6873,5139 6685,5139"/>
            </emma:interpretation>
          </emma:emma>
        </inkml:annotationXML>
        <inkml:traceGroup>
          <inkml:annotationXML>
            <emma:emma xmlns:emma="http://www.w3.org/2003/04/emma" version="1.0">
              <emma:interpretation id="{BF22498E-7D90-402A-805B-E3A6CBD9974E}" emma:medium="tactile" emma:mode="ink">
                <msink:context xmlns:msink="http://schemas.microsoft.com/ink/2010/main" type="inkWord" rotatedBoundingBox="6685,4476 6873,4476 6873,5139 6685,5139">
                  <msink:destinationLink direction="with" ref="{D8677CF6-E7E1-499F-971A-7B05055F3B71}"/>
                </msink:context>
              </emma:interpretation>
              <emma:one-of disjunction-type="recognition" id="oneOf0">
                <emma:interpretation id="interp0" emma:lang="" emma:confidence="0">
                  <emma:literal>h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Ii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46 7 27 0,'-9'-5'104'16,"9"5"-12"-16,0 0-4 0,0 0-16 0,0-5-4 0,0 5 4 15,0 0 0-15,0 0-4 0,0 0 0 0,0 0-4 0,0 0-4 0,0 0 4 16,0 0-8-16,0 0 0 0,0 0-4 0,0 0 4 0,0 0-4 15,0 0 0-15,0 0-4 0,0 0 4 0,0 0 0 0,0 5-4 16,0 0 0-16,0 4-4 0,0-4-4 0,-9 5-4 0,9 0 4 0,0 4-8 16,0 0-4-16,0 0-4 0,0 6-4 0,0-1 0 15,0 4-4-15,-8 2-4 0,8 4-4 0,0-6 0 0,0 6-4 0,0 0 0 16,-9 0 0-16,9-5 4 0,0 5-8 0,0 0 4 0,0-6 0 16,0 6 0-16,0-5 0 0,0 0 0 0,0 0-4 0,0-5 0 15,0 0-4-15,-8-4 4 0,16 4 0 0,-8-9 0 0,-8 5 0 16,16-7-4-16,-8 2 0 0,0-5 0 0,0 5 0 0,-8-10 0 15,16 4-4-15,-8-4-16 0,0 5 24 0,0-10 0 0,-8 5-4 16,8 0 0-16,8-4 4 0,-8-2-4 0,0 2 0 0,0-1-4 0,0 0 0 16,0-4 0-16,9-2 0 0,-9 7-4 0,0-6 0 0,0 1 4 15,8-1 0-15,-8 1-4 0,0-5 0 0,9 4 0 0,-9 0 4 16,9 1 0-16,-9-1 0 0,0 1 0 0,8-5 4 0,-8 7 0 16,8-1 0-16,-8-2 0 0,8 1 4 0,-8-1-4 0,10 5 0 15,-2-4 0-15,-8 4 4 0,8-5 0 0,-8 5 0 0,10 1-4 0,-10-1 0 16,8 0 4-16,-8 1 0 0,8 4 0 0,-8 0 0 0,9-5 0 15,-9 5 0-15,8 0 0 0,-8 0 0 0,9 0 0 0,-9 0 4 16,0 0-4-16,8 0 4 0,-8 5-4 0,0-5 8 0,9 4 0 16,-9 1-4-16,0 0 0 0,0-1 4 0,8 1-4 0,-8 0-4 15,0 0 0-15,0 0 4 0,8 4 0 0,-8-4 4 0,0 5-4 0,0-1 0 16,0-4 0-16,0 5 0 0,0 0 4 0,0-1-4 0,0 0 0 16,0 1 0-16,0-1 0 0,0 6 0 0,0-5-4 0,0 0 0 15,0-1 0-15,0 5 0 0,0-5 0 0,0 1 0 0,0 1 0 16,10-7-4-16,-10 5-4 0,0-4 0 0,0 4-8 0,0-3-20 15,0-2-16-15,0 1-20 0,0-5-28 0,0 6-32 0,0-6-36 16,0 0-88-16,0 0 20 0,0 0 36 0,0 0 36 0,0 0 28 0,0-6 32 16</inkml:trace>
        </inkml:traceGroup>
      </inkml:traceGroup>
    </inkml:traceGroup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6:39.5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BF9F28-BEE2-4ABF-A75E-F05BB3DE3A90}" emma:medium="tactile" emma:mode="ink">
          <msink:context xmlns:msink="http://schemas.microsoft.com/ink/2010/main" type="writingRegion" rotatedBoundingBox="15603,1287 15121,4631 14442,4533 14924,1189"/>
        </emma:interpretation>
      </emma:emma>
    </inkml:annotationXML>
    <inkml:traceGroup>
      <inkml:annotationXML>
        <emma:emma xmlns:emma="http://www.w3.org/2003/04/emma" version="1.0">
          <emma:interpretation id="{1DFE73CB-837A-433A-AAAC-06A5E0C6B869}" emma:medium="tactile" emma:mode="ink">
            <msink:context xmlns:msink="http://schemas.microsoft.com/ink/2010/main" type="paragraph" rotatedBoundingBox="15603,1287 15121,4631 14442,4533 14924,11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3800B4-319E-4BCB-A93F-F434DC3DD12C}" emma:medium="tactile" emma:mode="ink">
              <msink:context xmlns:msink="http://schemas.microsoft.com/ink/2010/main" type="line" rotatedBoundingBox="15603,1287 15121,4631 14442,4533 14924,1189"/>
            </emma:interpretation>
          </emma:emma>
        </inkml:annotationXML>
        <inkml:traceGroup>
          <inkml:annotationXML>
            <emma:emma xmlns:emma="http://www.w3.org/2003/04/emma" version="1.0">
              <emma:interpretation id="{A2AB01EE-3A29-4A1F-B073-B5B2D0BF0636}" emma:medium="tactile" emma:mode="ink">
                <msink:context xmlns:msink="http://schemas.microsoft.com/ink/2010/main" type="inkWord" rotatedBoundingBox="15396,1257 15302,1904 14847,1838 14941,1191"/>
              </emma:interpretation>
            </emma:emma>
          </inkml:annotationXML>
          <inkml:trace contextRef="#ctx0" brushRef="#br0">2206-1780 67 0,'-13'-14'88'0,"13"5"-12"0,0-5-4 15,0-2-20-15,-13 9-4 0,26-9 0 0,-13 9 0 0,0-9 0 0,13 1 0 16,-13 8 0-16,15-9 4 0,-15 1 0 0,13 7 4 0,0-7-4 16,2 8 0-16,-2-8-4 0,15 6-4 0,-15 2-4 0,15 1-4 15,-15-4-4-15,13 10-4 0,-11-7-4 0,11 7-4 0,-11 0 0 16,11 7-4-16,-11-7-4 0,11 10 0 0,-14-4-4 0,4 1 0 15,-3 9 0-15,15-1 0 0,-15-7-4 0,-13 14 0 0,12-6 0 0,4-1 0 16,-4 0 0-16,-12 8 0 0,0 0-4 0,0-1 0 0,0-5 0 16,0 6 0-16,0 0-4 0,0-1 0 0,-12 9-4 0,-4-8-8 15,4 1-8-15,12-10-4 0,-13 8-4 0,-15 2-12 0,15-1-4 0,-3 0-8 16,4 0-8-16,-1-8 0 0,-15 8-8 0,15-7-4 16,0-2 0-16,-2 9-24 0,2-8-40 0,0 1-16 0,-2-1 24 0,2 1 28 15</inkml:trace>
        </inkml:traceGroup>
        <inkml:traceGroup>
          <inkml:annotationXML>
            <emma:emma xmlns:emma="http://www.w3.org/2003/04/emma" version="1.0">
              <emma:interpretation id="{C702BDD0-F019-4DBB-BA8B-192C9C7420F6}" emma:medium="tactile" emma:mode="ink">
                <msink:context xmlns:msink="http://schemas.microsoft.com/ink/2010/main" type="inkWord" rotatedBoundingBox="15259,2323 15229,2528 15140,2515 15170,2311"/>
              </emma:interpretation>
            </emma:emma>
          </inkml:annotationXML>
          <inkml:trace contextRef="#ctx0" brushRef="#br0" timeOffset="184.5125">2439-930 35 0,'0'14'144'0,"13"1"-8"0,-13 9-8 16,0-8-28-16,0-1 0 0,0 0 0 0,0-7 0 0,0 7-4 16,0 0 0-16,0 1 0 0,0-9-8 0,0 0-4 0,0 2-12 15,0-2-8-15,0 0-8 0,0 2-16 0,0-9-8 0,0 7-4 16,0-7-4-16,0 0-8 0,13 0-4 0,-13 7-4 0,0-7-20 15,15-7-24-15,-15 7-32 0,0 0-32 0,13-7-52 0,-13-2-52 0,0 2-80 16,0 0 52-16,13-2 40 0,-13 2 40 0,0-8 28 0</inkml:trace>
        </inkml:traceGroup>
        <inkml:traceGroup>
          <inkml:annotationXML>
            <emma:emma xmlns:emma="http://www.w3.org/2003/04/emma" version="1.0">
              <emma:interpretation id="{0F189611-0263-480E-8E85-4F6FF86A128A}" emma:medium="tactile" emma:mode="ink">
                <msink:context xmlns:msink="http://schemas.microsoft.com/ink/2010/main" type="inkWord" rotatedBoundingBox="15329,3191 15121,4631 14442,4533 14650,3093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&gt;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&lt;</emma:literal>
                </emma:interpretation>
              </emma:one-of>
            </emma:emma>
          </inkml:annotationXML>
          <inkml:trace contextRef="#ctx0" brushRef="#br1" timeOffset="34707.948">1857 467 87 0,'0'4'96'0,"0"1"-4"0,9-5-4 16,-9 5-20-16,0 1 0 0,8-6 0 0,-8 0 4 0,9 0-4 0,0 3 0 16,-9-3-16-16,8 0 16 0,8 0-4 0,-6 0-8 0,-2 0 0 15,10 0-8-15,-10 0-4 0,9 0-8 0,-9 0-4 0,9-3-8 16,0 6-4-16,1-3-4 0,-10 0 0 0,9-3-4 0,0 3-4 15,-8 0-4-15,7 0 4 0,2 0-4 0,-2 0-4 0,-6-6-4 0,6 6-8 16,-7 0-8-16,0-5-12 0,7 5-16 0,-7 0-8 0,-9 0-20 16,8 0-20-16,0 0-20 0,-8 0-36 0,0 0-44 0,0 0 12 15,0 0 40-15,0 0 28 0</inkml:trace>
          <inkml:trace contextRef="#ctx0" brushRef="#br1" timeOffset="34473.9767">1883 270 63 0,'0'0'80'0,"0"0"-20"0,0 0 16 0,0-5-28 16,-9 5 4-16,9 0-4 0,0-4-4 0,0-2 0 0,0 2 0 0,0-1-8 16,0 1 4-16,0-1-4 0,0-5-4 0,0 0 0 15,0 5-4-15,0-9 0 0,0 4 0 0,0-4 0 0,0 5-4 0,9-6 4 16,-9 1 0-16,0-1-8 0,9 1 4 0,-9-1 0 0,0 1-4 15,8-5 0-15,-8 4-4 0,8 1 0 0,-8-5 0 0,8 5 0 16,2-1-8-16,-10 1 0 0,0-1 4 0,8 1 0 0,-8 0 0 0,8 5 0 16,-8-2 0-16,0 2 0 0,0-1 0 0,10 1 0 15,-10 4-4-15,0 0 0 0,0 1-4 0,0-2 4 0,0 6 0 0,0 0 4 16,0 6-4-16,0-2 4 0,0 1-4 0,0 5 4 0,0-6-4 16,8 11 0-16,-8-5 0 0,0 4-4 0,0 0 0 0,8 5 8 15,-8-4-4-15,0 9-4 0,9-5 0 0,-9 0 4 0,0 0 0 16,0 5-4-16,0-4 0 0,8 3-4 0,-8-4 0 0,0 6 0 15,0-6 0-15,0 0 0 0,0 0-16 0,8 1 20 0,-8-1 4 0,0-5-8 16,0 1 0-16,0-2 0 0,0 2-8 0,9-5 0 0,-9 4-16 16,0-4-12-16,0-5-8 0,0 4-20 0,0-4-20 0,0 0-12 15,0-5-20-15,9 4-36 0,-18-4-52 0,9 0 20 0,0 0 40 0,0-4 28 16,-9 4 24-16</inkml:trace>
          <inkml:trace contextRef="#ctx0" brushRef="#br1" timeOffset="35505.499">1934 1032 51 0,'0'0'92'0,"-8"0"-12"16,8 0-4-16,0 0-28 0,0-5 0 0,0 1 0 0,0-1 4 15,0 5 0-15,0-9-4 0,0 3 0 0,0 2 0 0,0-5 4 16,0 0-4-16,0-2 4 0,0 2 4 0,8-1-4 0,-8 1 0 0,8-1-8 16,-8-5 0-16,10 6-8 0,-10-1-4 0,8 1 0 0,-8 4-4 15,8-5-4-15,1 5 0 0,-1 1-24 0,0-1 20 0,1 5 0 16,0 0 0-16,-1 0-4 0,0 0 0 0,2 5-4 0,-2 4 0 16,0-4-4-16,1 5 0 0,0-1-8 0,-1 6 4 0,1-6 0 15,-9 5 0-15,8 5 0 0,0-4-4 0,-8-1 4 0,0 5 0 0,9 1-4 16,-9 4 0-16,0-5 0 0,-9 1 0 0,9-1 0 0,-8 4-4 15,0-3 4-15,8-1-4 0,-17 5 0 0,8-5-4 0,0-6 4 16,1 8-4-16,-10-2 4 0,10-4 0 0,-9-1-4 0,8-4 0 16,-7-1 4-16,7-5-4 0,1 1 4 0,0 0 0 0,-2-5 0 15,2 0 0-15,0-5 0 0,-2 5 0 0,10-9 0 0,-8 4 0 16,8-5 0-16,0 1 4 0,-8 0 0 0,8-6 0 0,0 5 0 0,0 1 0 16,8-1 0-16,-8-1 0 0,0 3 0 0,8-2 0 0,-8 6 0 15,10-6 0-15,-10 10 4 0,8-5 0 0,0 5-4 0,-8-4 0 16,10 8 4-16,-2-4 4 0,0 0 0 0,1 5-4 0,7-5 4 15,-7 5 0-15,0 0 0 0,7-1 4 0,-6 1 0 0,6 5-4 16,-7-7-4-16,8 3 0 0,0-1 4 0,0 0 0 0,-8 0 0 0,7-1 0 16,2 1-4-16,-1 0 0 0,0 0 0 0,0-5-8 0,-1 5 4 15,2-5 0-15,0 0-4 0,-2 0 0 0,1 4-12 0,-8-8-16 16,8 4-8-16,-9-5-12 0,10 5-24 0,-10-5-16 0,8-5-24 16,-6 6-40-16,-2-6-64 0,0-1 16 0,1-2 40 0,0 4 28 15,-1-6 28-15</inkml:trace>
        </inkml:traceGroup>
      </inkml:traceGroup>
    </inkml:traceGroup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57.0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232615-BE7F-41E7-8CCB-892C5A1CEF3A}" emma:medium="tactile" emma:mode="ink">
          <msink:context xmlns:msink="http://schemas.microsoft.com/ink/2010/main" type="writingRegion" rotatedBoundingBox="13126,5845 28441,5741 28509,15716 13194,15820"/>
        </emma:interpretation>
      </emma:emma>
    </inkml:annotationXML>
    <inkml:traceGroup>
      <inkml:annotationXML>
        <emma:emma xmlns:emma="http://www.w3.org/2003/04/emma" version="1.0">
          <emma:interpretation id="{1ABF8FD5-5BAE-49EC-9B58-C53F1D706A53}" emma:medium="tactile" emma:mode="ink">
            <msink:context xmlns:msink="http://schemas.microsoft.com/ink/2010/main" type="paragraph" rotatedBoundingBox="13120,6021 28439,5718 28468,7200 13149,7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11E690-349F-40A1-AAA4-5FBC921E2D53}" emma:medium="tactile" emma:mode="ink">
              <msink:context xmlns:msink="http://schemas.microsoft.com/ink/2010/main" type="line" rotatedBoundingBox="13120,6021 28439,5718 28468,7200 13149,7503"/>
            </emma:interpretation>
          </emma:emma>
        </inkml:annotationXML>
        <inkml:traceGroup>
          <inkml:annotationXML>
            <emma:emma xmlns:emma="http://www.w3.org/2003/04/emma" version="1.0">
              <emma:interpretation id="{A8377CC9-C128-4D16-9914-54CE184B95A6}" emma:medium="tactile" emma:mode="ink">
                <msink:context xmlns:msink="http://schemas.microsoft.com/ink/2010/main" type="inkWord" rotatedBoundingBox="13121,6052 14635,6022 14654,7012 13140,70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416 3316 27 0,'-8'0'96'0,"8"0"-8"0,0 0-8 0,0 0-28 16,0 0-8-16,0 0 0 0,0 0-12 0,0 0 0 0,-8 0-4 0,16 0-4 16,-8-6 0-16,0 6 0 0,0-4 0 0,8-1-8 0,-8 1 0 15,9-2 4-15,-1 6-8 0,-8-8 0 0,9 2 4 0,0 1 0 16,-1 1 0-16,0-2 0 0,2-3 4 0,-2 5 0 0,0-2 4 16,10 6 8-16,-10-4-8 0,0-1-4 0,9 5-4 0,-9 0 4 0,2-6-4 15,6 6-4-15,-8 6-4 0,2-6 4 0,6 5-4 0,-7-1 0 16,0 2-4-16,-1-2 4 0,1 1 0 0,-9-1 0 15,8 6 0-15,0 1 8 0,-8-3-4 0,0 2 0 0,0-1 0 0,9 6-4 16,-9-5 0-16,-9-1 4 0,9 5-4 0,0-4 4 0,-8 5-4 16,8-6-4-16,-8 5 4 0,-1-4-4 0,9 0 4 0,-8-1 0 15,-1 6-4-15,0-11 0 0,9 6-12 0,-8 0 16 0,0-5 0 0,-2-1 0 16,2 1 0-16,8 0-4 0,-8-5 0 0,8 4 0 16,0-4-4-16,-8 0 0 0,8 0 0 0,0 0 0 0,0-4 4 0,0 4-4 15,0-5 0-15,8 0 4 0,-8 1-4 0,0 4 0 0,8-5 0 16,-8 0 0-16,8 0 4 0,-8 5 0 0,10-5-4 0,-10 0 0 15,8 1 0-15,0 4 0 0,-8-5 0 0,9 5 0 0,0 0 0 0,-1 0 0 16,-8 0 0-16,9 0-4 0,-1 5 4 0,0-5 0 16,1 4 4-16,0-4-4 0,-1 5 0 0,0 0 4 0,-8 0-4 0,10 5 0 15,-2-6 0-15,0 1 0 0,1 4 0 0,0-3 4 0,-1 3-4 16,-8 1 0-16,8-1 0 0,1 1 0 0,-9 0 0 0,8-1 0 16,-8 1 4-16,9-1 4 0,-9 5 4 0,0-3 4 0,0-3 0 0,0 7 4 15,0-5-4-15,0 3 4 0,0-3-4 0,0 6-4 0,-9-7 4 16,9 5 0-16,-8-5-4 0,-1 5 0 0,1-3 0 0,0-1 0 15,-1-1-16-15,0 1 16 0,1-6 0 0,0 7-8 0,-2-7 4 16,-6 0 0-16,7 1 0 0,0 0-4 0,-7-5-4 0,7 0 4 16,1 0 0-16,-10 0-8 0,10-5 0 0,0 5-12 0,-2-9-12 0,2 5-16 15,0-2-16-15,0-3-12 0,-2-1-12 0,2 1-20 0,-9-1-12 16,17-1-24-16,-16 3-56 0,6-2 0 0,2 1 32 0,8 3 32 16,-8-3 24-16</inkml:trace>
          <inkml:trace contextRef="#ctx0" brushRef="#br0" timeOffset="7078.2227">1004 2922 71 0,'0'0'100'0,"-8"0"-4"0,0 0-8 0,8 0-20 0,-9 0-8 16,9 0-4-16,-8 0-4 0,8 0 0 0,0 0-8 0,0-4 0 15,-9 4 4-15,9-6-8 0,0 1 0 0,0 1-8 0,9 0 4 16,-9-2-4-16,0 2 0 0,8-6-4 0,-8 5 0 0,9-5-4 0,-9 1 4 15,8-1 0-15,0 6 0 0,2-6-4 0,-2 5 0 0,0-5-4 16,0 6-4-16,10-1 0 0,-10 0-4 0,1 5 0 0,8-5-4 16,-8 5 0-16,7 0-4 0,-8 5 0 0,10-5 4 0,-10 5 0 15,2 0-4-15,6-1 0 0,-7 6-4 0,-1-5 0 0,1 9 4 16,-9-4-4-16,8-1 0 0,-8 1 0 0,0 5 0 0,0-1 0 0,0 1 0 16,0-1 4-16,-8 0-4 0,-1 0 0 0,1 6 0 0,-1-6 0 15,1 0 0-15,-10 1 0 0,10 4 0 0,-10-4 0 0,10-1 0 16,-8-5 0-16,7 1 0 0,-8-1 0 0,8 1 0 0,1-5 0 0,0-1 0 15,-2 2 0-15,2-6 0 0,8 4 0 0,-8-8 4 16,8 4-4-16,0-6 0 0,0 2 0 0,0-1-4 0,0-1 4 0,0 2 0 16,0-5 0-16,0 4 4 0,8 0-4 0,-8 1 4 0,8-1-8 15,-8 0 4-15,10 0 0 0,-2 5 0 0,-8-4 0 0,8 4 0 16,1 0 4-16,0 4-4 0,-1 1 0 0,1 0 0 0,-9-5 0 16,16 9 0-16,-8-4 0 0,2 0 0 0,-2 4 0 0,0 1 0 15,2-1 0-15,-2-3 4 0,0 3 0 0,9 1-8 0,-8-1 4 16,-1-3 0-16,1 2 0 0,7-2 0 0,-6 4 0 0,6-6-4 0,-6 1-8 15,6-1-12-15,-8 2-20 0,1-3-20 0,8 3-28 0,-8-6-16 16,7 4-24-16,-6 2-60 0,-2-6-12 0,0 4 40 0,0-4 24 16,2 4 24-16</inkml:trace>
          <inkml:trace contextRef="#ctx0" brushRef="#br0" timeOffset="7358.1501">1712 3301 23 0,'0'-10'120'0,"10"6"-4"0,-10 0-12 0,0-2-32 0,0 1 0 16,0 1 0-16,0-2 0 0,0 6 4 0,0 0-8 0,8 0-4 16,-8 6-12-16,0-2-4 0,0 1 0 0,0 1-12 0,0 2 0 15,0 2-4-15,0 5-4 0,0-6-4 0,0 5-4 0,0 1-4 16,0 4-4-16,0-5 0 0,0 5 0 0,0-4-4 0,0 4 0 0,0 0-4 15,0 1 0-15,0-6 0 0,0 5-4 0,0-5 0 0,0 1 0 16,0-1 0-16,0 1-4 0,8-1-4 0,-8-5-28 0,0 2 16 16,0-3-16-16,0 2-16 0,0-5-16 0,0 0-16 0,0-5-8 15,0 5-12-15,0-5-44 0,0 0-36 0,-8 0 28 0,8-5 28 16,-8 5 28-16</inkml:trace>
          <inkml:trace contextRef="#ctx0" brushRef="#br0" timeOffset="7569.389">1567 3483 11 0,'0'0'112'0,"0"0"-4"16,0 0-8-16,0 0-16 0,8 0-4 0,-8 0 0 0,0 0 4 15,0 0 0-15,10 0-12 0,-10-4 0 0,8 4-8 0,0 0-4 16,-8-5-4-16,10 0-8 0,-2 5-4 0,9-5-8 0,-9 0-4 16,0 0-8-16,10 1-4 0,-10-1-4 0,10 0-4 0,-2 0 0 15,-6 0-8-15,6 1-4 0,1-1-8 0,0 0-12 0,0 0-12 16,1 5-24-16,-10-5-20 0,8 0-20 0,2 5-20 0,-1-4-44 0,-9 4-52 15,10-5 32-15,-2 5 32 0,-8-5 32 0</inkml:trace>
        </inkml:traceGroup>
        <inkml:traceGroup>
          <inkml:annotationXML>
            <emma:emma xmlns:emma="http://www.w3.org/2003/04/emma" version="1.0">
              <emma:interpretation id="{5AC469D3-4813-46BF-8C53-D1EC86F5DFCD}" emma:medium="tactile" emma:mode="ink">
                <msink:context xmlns:msink="http://schemas.microsoft.com/ink/2010/main" type="inkWord" rotatedBoundingBox="14988,5984 16432,5955 16451,6918 15007,69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011.7274">2267 3220 19 0,'0'-6'128'15,"0"-4"-4"-15,0 1-4 0,0 0-20 0,0-1-4 0,0 0 4 16,0 2-8-16,8-7-4 0,-8 5-12 0,0 1-8 0,8-1-4 0,-8-5-8 16,9 6-4-16,-9 4-12 0,0-4 0 0,9-1-8 0,-9 5 4 15,8 1 4-15,-8 4-16 0,9-6 20 0,-9 6 0 0,8 6-4 16,-8-6-4-16,0 4 4 0,0 6-8 0,0-5-4 0,0 9 0 16,8-5-8-16,-8 6-4 0,0 4 0 0,0-5 0 0,0 5-4 15,0 6-4-15,0-2 0 0,0 2-4 0,0-2 0 0,0 2 0 16,-8-2 0-16,16 6-4 0,-8-4 0 0,0-2 4 0,0 1-4 0,0-5 0 15,0 1 0-15,0-1 0 0,0 0 0 0,10-4 0 0,-10-6 4 16,0 1-4-16,8-1 0 0,-8-4 0 0,8 0 0 0,0-1 0 16,-8-4-4-16,10-4 4 0,-2-1-8 0,0 0 4 0,1 0-4 15,0-5 0-15,-1 1 0 0,1-1 0 0,-1-4 0 0,0 0 4 16,0 4 0-16,2-4 0 0,-2 4-4 0,0-4 8 0,2-1-4 0,-2 6 4 16,0-1 0-16,-8 1 0 0,9-1 0 0,-1 6 0 0,-8-2 0 15,9 6 4-15,-9-4 0 0,8 8-4 0,-8-4-4 0,9 6 8 16,-9-2 0-16,0 6-4 0,8-1 4 0,-8 5 0 0,8-4 0 0,-8 5 0 15,0-1-4-15,0 0 4 0,0 6 0 0,0-1 0 16,0 0-4-16,0 0 4 0,0-5-4 0,0 5 4 0,0 1-4 0,0-5 4 16,0 4-8-16,0-5 4 0,0 1-4 0,0-6 0 0,0 5-4 15,0-4-16-15,0-5-12 0,0 5-16 0,0-10-20 16,0 4-12-16,-8-4-12 0,8 0-20 0,0-4-8 0,0-2-8 0,0-3-24 16,-8-1-48-16,8 0 0 0,0-3 40 0,0-2 24 0,0-5 32 15</inkml:trace>
          <inkml:trace contextRef="#ctx0" brushRef="#br0" timeOffset="8405.6737">2778 2816 91 0,'0'-4'120'0,"0"-1"-4"0,0 0-8 0,8 0-24 0,-8 1 4 16,0 0-4-16,10-3-4 0,-10 3-4 0,8 0-4 0,0-2 0 15,-8 2-4-15,8-1-4 0,2 0-4 0,-2 0-4 16,9 1-4-16,-9-1-4 0,1 1-8 0,8-2-4 0,-9 6-8 0,0 0-4 16,10 0-4-16,-10 0-4 0,10 0 0 0,-10 0-4 0,1 6 0 0,-1-2-4 15,1 5 0-15,-1-4-4 0,1 5 0 0,-9 0-4 0,8 5 4 16,-8-7-4-16,-8 7 0 0,8-1 0 0,-9 1 0 0,1 4-4 16,-1-5 4-16,1 5 0 0,-1 0 0 0,-7 1-4 0,6-6 0 15,-6 5 4-15,-2 1-4 0,10-6 4 0,-9 0 0 0,8 1 0 16,1-6-4-16,-9 5 0 0,9-4 4 0,8 0 0 0,-10-5 0 0,2 4 0 15,8-4 0-15,0 0 0 0,0-5 0 0,0 4 0 0,0 0 4 16,0-4-4-16,8 6 0 0,-8-6 4 0,10 5 0 0,-10-5 0 16,8 4 0-16,0-4 0 0,1 6 8 0,-1-6-4 0,1 4 0 0,0-4 0 15,7 0 0-15,-8 0 0 0,10 5-4 0,-10-5-4 16,10 0 4-16,-1 0 0 0,-9 0-4 0,9 0 0 0,0 0-12 0,1-5-16 16,-2 5-16-16,2-4-20 0,-2-2-20 0,1 6-28 0,9 0-24 15,-8-4-28-15,-10-1-72 0,18 5 12 0,-18-6 44 0,9 6 36 16,0-4 20-16</inkml:trace>
          <inkml:trace contextRef="#ctx0" brushRef="#br0" timeOffset="8644.0363">3443 3258 43 0,'0'4'120'0,"0"-4"-12"0,-9 0 0 0,9 0-24 15,0 0 0-15,0 0 8 0,0 0 0 0,0 0-8 16,9 0-4-16,-9 0-4 0,9 0-4 0,-9 0-4 0,8 0-4 0,0 0 0 16,-8 0-4-16,10 0-8 0,-2 0-8 0,0 0-8 0,1 0-8 15,8 0-4-15,-9 0-4 0,1 0-4 0,-1 0-4 0,10 0-4 16,-10 6-8-16,0-6-20 0,10 4-20 0,-10-4-16 0,0 5-16 0,2 1-32 16,-2-6-24-16,-8 4-16 0,8 0-64 0,-8 2-16 0,9 3 40 15,-9-5 36-15,-9 2 28 0</inkml:trace>
          <inkml:trace contextRef="#ctx0" brushRef="#br0" timeOffset="8822.559">3478 3440 75 0,'0'10'136'0,"0"-6"-12"0,0 1-12 0,0 5-20 0,0-5 4 0,0 0 0 16,0-1-4-16,0 1-8 0,0 0-4 0,8-1-4 0,-8-4-8 15,0 0-12-15,8 6-8 0,-8-6-8 0,9 0-8 0,0 0-8 16,-1 0-4-16,0 0-4 0,1 0-8 0,-1 0-4 0,10 0-24 0,-10-6-24 15,10 2-20-15,-2 4-28 0,-8-5-24 0,10 0-28 0,-1 1-72 16,-1-1 8-16,2 0 36 0,-2 0 36 0,2-5 28 0</inkml:trace>
        </inkml:traceGroup>
        <inkml:traceGroup>
          <inkml:annotationXML>
            <emma:emma xmlns:emma="http://www.w3.org/2003/04/emma" version="1.0">
              <emma:interpretation id="{99EDE1C4-A5BD-4F60-BA8A-7011E374C324}" emma:medium="tactile" emma:mode="ink">
                <msink:context xmlns:msink="http://schemas.microsoft.com/ink/2010/main" type="inkWord" rotatedBoundingBox="16951,6107 19276,6061 19297,7134 16972,718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125.8362">4576 2899 15 0,'0'-6'104'0,"-8"6"-8"0,8-4-4 0,0-2-24 0,-8 6 4 15,0-4-4-15,8-1-4 0,-9 5 0 0,9-4-8 16,-9-2-4-16,9 6-8 0,-8-4 0 0,8 4-4 0,-9 0 4 0,1 0-4 16,8 4-4-16,-8-4-4 0,-2 10 4 0,2-5 4 0,0 9 4 15,0-4-4-15,-2 5 4 0,2-1-4 0,0 5 0 0,-1 5 4 16,-8 0-8-16,0 0 0 0,9 4-4 0,-10 6 0 0,10-1-4 0,-10 1-4 15,10 0-4-15,-9 4 0 0,9 0-4 0,-9 6 0 16,8-6-8-16,1 1 4 0,-10-1-4 0,18 5-4 0,-8-4 0 0,0-6-4 16,8 1 4-16,-10 0-4 0,20-6-8 0,-10 0-8 0,0 1-12 15,8-4-12-15,0-2-16 0,10-8-12 0,-10 4-16 0,9-5-24 16,-8-4-12-16,16-1-24 0,-7-3-52 0,-2-2-32 0,2-4 40 0,7 0 20 16,-8-4 52-16</inkml:trace>
          <inkml:trace contextRef="#ctx0" brushRef="#br0" timeOffset="9523.8162">5149 3138 79 0,'0'-10'112'0,"0"0"-8"0,-10-5 0 0,10 11-24 16,-8-5 0-16,0 4-4 0,-1 0-4 0,9 1-4 0,-9-1-4 15,1 0-4-15,0 5-12 0,-1-5 0 0,1 5-4 0,8 0-8 16,-9 0 4-16,0 5-8 0,1 0 0 0,0 4 4 0,-2 1-4 0,10-1 0 15,-8 6 0-15,0-1 8 0,0 5-8 0,-2 0 8 0,2 1 0 16,0 4 0-16,-1 0-4 0,1 4 0 0,0 7-8 0,-2-7 0 16,2 5-4-16,0 1 0 0,0 0-4 0,-2-1-4 0,10 1 0 15,-8-1 0-15,8 1 0 0,0-1-4 0,0-4 0 0,0-1-4 16,0 2 0-16,8-11 0 0,2 4-4 0,-2-2 0 0,0-8-4 0,0 2 4 16,10-5-4-16,-1-1 4 0,-1-4-4 0,2-5 0 0,-2-5-4 15,2 0-4-15,-1 1-4 0,0-6-4 0,0-5-4 16,0 2 0-16,-8-2 0 0,7-5 0 0,-6 7 8 0,6-6 0 0,-16-1 0 15,9 1 0-15,-9 4 4 0,9-3 4 0,-18 3 0 0,9 0 4 16,0 1-4-16,-9 5 4 0,1 3 0 0,-10-3 0 0,10 9 0 16,-9 0 0-16,8 0 0 0,-7 9 0 0,-1-3 0 0,-1 7 0 0,10-3 0 15,-10 5 0-15,2 4-4 0,-2-5 8 0,10 5-4 0,0 0-4 16,-1 1-12-16,1-1-16 0,0 0-16 0,-2 0-16 0,10-4-16 16,0 4-20-16,0-5-24 0,10 1-16 0,-2-5-56 0,0-1-40 15,-8 1 40-15,17-6 36 0,-9 1 32 0,10 0 28 0</inkml:trace>
          <inkml:trace contextRef="#ctx0" brushRef="#br0" timeOffset="10154.6441">5524 3459 103 0,'0'0'128'0,"0"0"-8"0,0 0-4 0,0 0-24 16,0 0 8-16,8 0-4 0,-8 0-8 0,0 0-4 0,0 0-4 0,9 0 0 15,-9 5-8-15,8 0-8 0,-8-5-12 0,8 10-8 0,-8-6-4 16,8 6-4-16,-8 0-8 0,10 3-4 0,-2-3-4 0,-8 5-4 16,8 4-4-16,-8 0 0 0,0-5-4 0,0 11-4 0,10-6 4 0,-10 0-4 15,0 1 0-15,0-1-20 0,0 0 20 0,0 0 0 0,0 0 0 16,0-5 0-16,0 1 0 0,0-6 4 0,0 1-4 0,0 0-4 16,0-6 0-16,0 1 4 0,0-5 0 0,0-5-4 0,0-5 0 15,0 1-4-15,0-1 0 0,8-4 0 0,-8-5 0 0,0 0 0 16,8-6 0-16,-8 2 0 0,0-6-4 0,9 0 4 0,-9-5-4 0,0 5 0 15,0-9 0-15,8 5 4 0,-8-1 0 0,0-4 0 0,0 0 4 16,0 4 0-16,9-5 0 0,-9 6 0 0,0-1 4 0,8 1-4 16,-8-1 0-16,9 5 4 0,-1 6 0 0,0-2-4 0,2 2 4 15,-2 4 0-15,0-1 0 0,2 6 0 0,6 4 4 0,-8 1 0 16,1 4-4-16,8 0 8 0,-8 0-4 0,-1 10-4 0,10-5 0 0,-10 5 0 16,8 0 0-16,-6 4 0 0,6-4-4 0,1 5 0 0,1-1 0 15,-2 1 4-15,-6 0-4 0,14-1 0 0,-6 1 0 0,-1-1 0 16,0 1 0-16,0-6 0 0,9 0 0 0,-10 2 0 0,10-1 0 15,-9-1 0-15,9-4 0 0,0 0 0 0,-10 0 0 0,10 0 0 16,-1-4 0-16,-7-1 0 0,8 5 0 0,-10-6 0 0,10 2-4 0,-9 4 4 16,-1-4 0-16,2 4 0 0,-2 0 4 0,-6-5-4 0,6 5 0 15,-7 0 0-15,0 0 4 0,-1 0 8 0,1 5 4 0,-9-1 4 16,8 0 4-16,-8 2 0 0,0 3 0 0,8 1 0 0,-8-5-4 16,0 5 0-16,0-1-4 0,0 5-4 0,0-4 4 0,0 5-8 15,0-5 0-15,0 3-4 0,0-3 0 0,0 5 0 0,0-5 0 16,0 3-4-16,0-3 4 0,0 1-8 0,0 3 4 0,0-5-4 0,0 1-12 15,0-1-12-15,0-5-20 0,0 6-12 0,0 0-12 0,0-5-20 16,0 5-20-16,-8-6-24 0,8 1-24 0,0 0-52 0,-8 0-40 16,-1-1 48-16,9-4 36 0,-8 0 36 0,-1 5 24 0</inkml:trace>
          <inkml:trace contextRef="#ctx0" brushRef="#br0" timeOffset="10442.4223">5950 3545 107 0,'0'6'140'0,"-8"-2"-20"16,8-4-16-16,0 5-24 0,0-5 0 0,0 0 8 15,0-5-4-15,0 5 0 0,8-4 0 0,0-2 0 0,-8 2-4 0,9-1 0 16,-1-5-4-16,10 6 0 0,-10-6-12 0,8 5-12 0,2 1-8 16,-10-6 0-16,10 5-16 0,-1 0 0 0,-1 5-8 0,2-4 0 15,-2 4-4-15,-6 0-4 0,6 4-4 0,2 1-4 0,-10 0 4 16,0-1-4-16,1 6-4 0,-1-1 0 0,-8 6 4 0,0-1 0 0,0 1-8 15,0 4 8-15,-8-5 0 0,-1 5-4 0,1 1 0 0,0-2-4 16,-10 8 4-16,2-7 4 0,6 0 0 0,-6 0-24 0,-2 0 28 16,2 0-4-16,7 0 4 0,-7-5-4 0,6 1 4 0,2-1-4 15,0-4 8-15,8-1 0 0,-10 1 4 0,10 0-4 0,0-1 4 16,0-4-4-16,10 0 4 0,-10 0-4 0,8-5 4 0,0 0-4 0,2 6 0 16,6-6-4-16,-7 0 0 0,7 0 0 0,2 0-4 0,-2-6 0 15,2 6 0-15,8-5 0 0,-10 5-4 0,1-5-4 0,9 0-8 16,0 0-8-16,0 1-28 0,-1-1-20 0,1-5-28 0,-2 5-24 15,2-4-36-15,0-1-32 0,-1 0-76 0,1-3 4 0,0 3 44 16,0-5 40-16,-1 1 36 0,1-1 24 0</inkml:trace>
        </inkml:traceGroup>
        <inkml:traceGroup>
          <inkml:annotationXML>
            <emma:emma xmlns:emma="http://www.w3.org/2003/04/emma" version="1.0">
              <emma:interpretation id="{E237A87F-2692-46F4-B166-11E05BC3E963}" emma:medium="tactile" emma:mode="ink">
                <msink:context xmlns:msink="http://schemas.microsoft.com/ink/2010/main" type="inkWord" rotatedBoundingBox="19671,6171 19930,6166 19954,7368 19695,737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715.6902">7092 2927 59 0,'0'0'152'0,"-8"0"-16"0,-1 0-12 16,9 0-24-16,-9 0 4 0,1 5-4 0,8 0 0 0,0-1 0 0,-8 1 0 16,8 5 0-16,0-1 0 0,0 1-8 0,0 4 0 0,8-4-8 15,-8 9-8-15,8 0-8 0,1 1-4 0,0 3-4 0,-1 0-12 16,1 7-4-16,-1-1 0 0,10 0-8 0,-10 4-12 0,0 1 0 0,10-1-8 16,-10 1-16-16,0 5 0 0,1-2 0 0,-1-3 0 15,1 5 0-15,-9-1 0 0,9 1 0 0,-9 3 0 0,0-3 0 0,0-1 0 16,-9 0 0-16,9 6 0 0,-9-6 0 0,1 5 0 0,-9-4 0 15,9-1 0-15,-10 0 0 0,2-4-24 0,-2-6-32 0,10 1-20 16,-9-4-24-16,-1-2-24 0,2-4-24 0,-2-9-36 0,10 0-48 0,-10-5-56 16,10-10 48-16,-9 1 44 0,9-6 40 0,-1-9 36 0,9-1 20 15</inkml:trace>
        </inkml:traceGroup>
        <inkml:traceGroup>
          <inkml:annotationXML>
            <emma:emma xmlns:emma="http://www.w3.org/2003/04/emma" version="1.0">
              <emma:interpretation id="{73978CAD-3D39-4286-98C3-63783752DF5A}" emma:medium="tactile" emma:mode="ink">
                <msink:context xmlns:msink="http://schemas.microsoft.com/ink/2010/main" type="inkWord" rotatedBoundingBox="20445,5960 20929,5950 20940,6514 20456,652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1068.4217">7724 2768 51 0,'0'-4'164'0,"0"-1"-20"0,0 0-20 0,0 0-32 0,8 1-4 16,-8 4-4-16,0-5-4 0,0 1-4 0,8 4 0 0,1-6 4 0,-9 6-4 16,16-4-4-16,-6 4 0 0,-2-6-8 0,0 6-8 0,10 0-4 15,-10 0-8-15,9-4-8 0,0 4-4 0,-8 4-8 0,7 2-4 16,-7-6-4-16,8 4-4 0,-9 6 0 0,2-5-4 0,-2 4-4 15,-8 5-20-15,8-4 24 0,-8 5 0 0,-8 4-4 0,8-5 0 16,-8 5-4-16,-10 6 4 0,10-6 0 0,-10 4 0 0,10 2-4 16,-9-2 4-16,0 2 0 0,0-6 0 0,-1 9 4 0,2-9 4 0,-2 6 8 15,10-6 4-15,0 0-4 0,-9 0 8 0,17-5 4 16,-8 1 4-16,8-1 4 0,0 1 4 0,0-5 4 0,8 3-4 0,0-7-44 16,1 2 0-16,-1 3 0 0,10-7 0 0,-2 2 0 0,2 3 0 15,7-5 0-15,-8 2 0 0,8-6 0 0,1 4 0 0,0-4 0 16,8 5 0-16,-9-5 0 0,1-5 0 0,8 5 0 0,-8-4-32 0,-1 4-132 15,1-6-68-15,-10 2-92 0,10-1 0 0,-17 1 52 0,8-2 52 16,-8-3 44-16,-9 9 32 0,8-6 28 0</inkml:trace>
        </inkml:traceGroup>
        <inkml:traceGroup>
          <inkml:annotationXML>
            <emma:emma xmlns:emma="http://www.w3.org/2003/04/emma" version="1.0">
              <emma:interpretation id="{B973C7E6-C87E-4AC8-98B4-80BCD18EAA9A}" emma:medium="tactile" emma:mode="ink">
                <msink:context xmlns:msink="http://schemas.microsoft.com/ink/2010/main" type="inkWord" rotatedBoundingBox="23717,6034 24025,6028 24041,6847 23733,6853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8974.1004">10988 2864 39 0,'0'-9'100'0,"0"-1"-8"0,0 6-8 0,0 0-20 16,0-2 4-16,8 1-4 0,-8 5 4 0,0 0-4 0,10 5 8 0,-10 1-8 16,8 2 0-16,-8 2-4 0,8 5 0 0,2-2-8 0,-10 7-4 15,8 4-8-15,0 0 0 0,1 5-8 0,-1-1-4 0,1 6-4 16,-9 0-8-16,8 4 0 0,1-5-4 0,-1 6-4 0,0-5 0 15,2 4 0-15,-10-5-4 0,8 5 4 0,0-3-4 0,2-7-4 16,-10 6 0-16,8-6 0 0,-8-3 0 0,8-1-4 0,-8-5 0 0,8 0 0 16,-8-5-4-16,0 1-8 0,0-1 0 0,0-5-8 0,0-3-4 15,0 3-24-15,0-9 16 0,0 0-8 0,0 0-4 0,0-4 4 16,-8-7-4-16,8 7 0 0,-8-11 0 0,8 5 4 0,-8-3 4 16,-2-7 4-16,10 1 8 0,-8 0 4 0,0 0 4 0,-2-5 4 15,2-5 0-15,0 5 4 0,-9-5 4 0,8 0 0 0,1-4 4 0,-1 4 0 16,1-5 8-16,0 5 0 0,-2-3 0 0,10-3 4 0,-8 6-4 15,8 1 4-15,-8-5 4 0,8 8 4 0,0-3 4 0,0 4 4 16,8 0 4-16,-8 0 4 0,8 4 4 0,2 1 0 0,-2 5 0 16,0-1 0-16,1 2-4 0,-1 3 0 0,1 0 4 0,8 1-8 15,-9-1 4-15,10 5 0 0,-10-5-4 0,0 10-4 0,10-4 0 16,-10 0-4-16,9 4 0 0,-8 0 0 0,8 0-8 0,-9 0 0 0,10 4 0 16,-10 0-4-16,0-4 0 0,10 5 0 0,-10 5-4 0,0-6 0 15,-8 6 4-15,9 1-4 0,-9 3 0 0,9-5-4 0,-9 5 4 16,-9 1-4-16,9 3 4 0,-9-3-4 0,1 4 0 0,0-4-4 15,-10 4-16-15,10 0 24 0,-10 0-4 0,10 0-4 0,-9 0-4 16,9-4-4-16,-10 4-8 0,10-5-4 0,0-4-16 0,-10 5-12 0,10-6-16 16,8 1-12-16,-8-6-8 0,8 1-8 0,-10-5-44 0,10 6-36 15,0-6 8-15,0-6 32 0,0 1 24 0</inkml:trace>
        </inkml:traceGroup>
        <inkml:traceGroup>
          <inkml:annotationXML>
            <emma:emma xmlns:emma="http://www.w3.org/2003/04/emma" version="1.0">
              <emma:interpretation id="{D212B566-B464-4337-B662-16E44F2F4062}" emma:medium="tactile" emma:mode="ink">
                <msink:context xmlns:msink="http://schemas.microsoft.com/ink/2010/main" type="inkWord" rotatedBoundingBox="24555,6299 24864,6293 24871,6629 24562,663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9171.5721">11825 3061 31 0,'16'0'140'0,"-7"0"-12"0,-1-4 0 0,0 4-24 15,1 0 8-15,0 0-8 0,-1 4-8 0,0-4-4 16,-8 0-8-16,10 5-4 0,-2-5-16 0,0 0-8 0,-8 5-28 0,9 0 12 16,0-5-8-16,-1 4-8 0,9 1-4 0,-9 0-4 0,1 0-8 15,0-1-12-15,7 6-20 0,-6-5-24 0,-2 5-28 0,0-6-32 16,0 6-28-16,2-1-56 0,-10-4-32 0,8 5 28 0,-8 0 40 15,0 0 28-15</inkml:trace>
          <inkml:trace contextRef="#ctx0" brushRef="#br0" timeOffset="69441.853">11841 3358 47 0,'0'6'152'0,"0"-6"-16"15,0 9-12-15,0-9-24 0,0 5 8 0,9 0-8 0,-9-5 0 0,0 4 0 16,8-4-8-16,-8 0-4 0,8 0-8 0,1 0-8 0,-9 0-12 15,9 0-8-15,7 0-16 0,-6 0 0 0,-2 0-12 0,0 0-4 16,10 0-12-16,-10 0-12 0,9 0-20 0,0 0-20 0,0 0-24 16,1 0-32-16,-2 0-32 0,2 0-36 0,-2 0-80 0,1 0 24 15,1 0 40-15,-2 0 32 0,2 0 32 0</inkml:trace>
        </inkml:traceGroup>
        <inkml:traceGroup>
          <inkml:annotationXML>
            <emma:emma xmlns:emma="http://www.w3.org/2003/04/emma" version="1.0">
              <emma:interpretation id="{94D20812-8055-47E8-AF37-68D62B6B5F3B}" emma:medium="tactile" emma:mode="ink">
                <msink:context xmlns:msink="http://schemas.microsoft.com/ink/2010/main" type="inkWord" rotatedBoundingBox="26033,5970 26496,5961 26515,6955 26052,696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4545.4847">13597 2759 35 0,'-8'0'68'0,"0"0"-4"0,8 0-12 16,-10-5-20-16,10 5 4 0,-8 0-12 0,8-5 4 0,-8 5-4 15,0 0 0-15,8-4 4 0,-10 4 4 0,2-5 4 0,0 1 0 16,8 4-4-16,-9-6 4 0,1 6-4 0,0-4 0 0,-2 4 0 0,2 0 4 16,0 0-4-16,-2 0 0 0,2 0 0 0,0 4 0 0,0-4 0 15,-1 6 0-15,0-2-4 0,1 5 0 0,-1-4 0 0,-7 5-4 16,6 0 0-16,2-2-4 0,0 3 8 0,0 3-8 0,-2-5 0 15,2 12 0-15,0-7-4 0,8-1-4 0,-9 2 4 0,9 5-8 16,-9-7 0-16,9 7 0 0,0-6-4 0,0 5 4 0,9 1-4 0,-9-6 0 16,9 0 4-16,-1 1-4 0,0-1-4 0,2 1 0 0,-2-6 0 15,8 1 0-15,2-1 0 0,-10-4 4 0,9 4-4 0,1-9 4 16,-2 4 0-16,2-4-4 0,-2 0 0 0,2-4 0 0,-1 0 0 16,-9-1 4-16,10 0-4 0,-2-4 0 0,-8-6 0 0,2 5 0 15,6-4 0-15,-7 0-4 0,-9-1 0 0,9 1 4 0,-9-5 0 16,8 4 0-16,-8-4-4 0,0 5 4 0,-8-6-4 0,8 2 4 0,-9 3 0 15,0-4 0-15,1 5 0 0,0-1 0 0,-2 1 0 0,2-1 0 16,0 7 0-16,-10-3 0 0,10 1 0 0,0 6-4 0,-9-1 4 16,9 5 0-16,-10 0 0 0,10 0 0 0,-2 0 0 0,-6 5 0 15,8-1 0-15,-1 2 0 0,0 2 0 0,9 3-4 0,-8-2 4 16,8 1 4-16,-9 0 0 0,9-1-4 0,0 5 0 0,9-4 0 0,-9-1 0 16,8 6 0-16,1-5 0 0,0 4 0 0,-1-5 0 0,0 6 0 15,10-5 0-15,-10 4 0 0,10-5 0 0,-2 6 0 0,1-5 0 16,1 4 0-16,-2-5 0 0,10 6 0 0,-9-1 0 0,0 0 4 15,0 1-4-15,0 4 0 0,0-5 0 0,1 5 0 0,-2 1 0 16,-7 0 0-16,8 4 0 0,-9-5 0 0,1 4 0 0,-1 2 0 0,0-2 0 16,-8 2 0-16,10 3 0 0,-10-4 0 0,-10 5 4 0,10-6-4 15,-8 6 4-15,0 0-4 0,-1-5 0 0,1 5 4 0,-9-5 0 16,0 0-4-16,9 0 4 0,-10 0 0 0,1 0-4 0,0-9 4 0,9 4 0 16,-9-5-4-16,-1 1 0 0,10-6-8 0,0-5-4 15,-2 2-4-15,2-2-8 0,0-8-20 0,8-2-16 0,0 2-20 0,0-5-16 16,8-6-12-16,-8-5-68 0,8 7-28 0,2-12 40 0,-10 7 24 15,16-7 24-15</inkml:trace>
        </inkml:traceGroup>
        <inkml:traceGroup>
          <inkml:annotationXML>
            <emma:emma xmlns:emma="http://www.w3.org/2003/04/emma" version="1.0">
              <emma:interpretation id="{B4E57376-F68B-4169-8B59-4C66E238BB60}" emma:medium="tactile" emma:mode="ink">
                <msink:context xmlns:msink="http://schemas.microsoft.com/ink/2010/main" type="inkWord" rotatedBoundingBox="26911,5759 28439,5729 28464,6999 26936,702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5189.2893">14194 3186 51 0,'9'5'116'0,"-1"-1"-8"0,0 2-4 16,2-3-24-16,-10 3-4 0,8-2 4 0,0 2 0 0,-8 2-4 15,10-2-4-15,-2-1-8 0,-8 5 0 0,8-6-12 0,-8 5-4 16,8-3-4-16,1 3-12 0,0 5-4 0,-1-4-4 0,1 5-4 0,-1-2-4 16,0 2-4-16,2 5 0 0,-2-1 0 0,0-5-4 0,0 5 0 15,2 0-20-15,-2 5 20 0,-8-4 0 0,8-2-4 0,1 1 0 16,-9 1 0-16,0-1-4 0,8 0 0 0,-8-4 0 0,0 4 4 16,0-5-4-16,0-4 8 0,0-1-4 0,0 0 0 0,0 1-4 15,-8-10 4-15,8 6-4 0,-9-6 0 0,9 0-4 0,0-6 4 0,-8-4-4 16,8 7 8-16,0-12-8 0,0 1 0 0,-8 0 0 0,8-6 0 15,0 0-4-15,0-8 0 0,0-1 4 0,-10 1-4 0,10-6 4 16,0-5-4-16,0 1 0 0,10-5 0 0,-10 5 4 0,0-6 0 0,0 2 0 16,8-1 0-16,-8-1 0 0,0 1 4 0,8 4 0 15,-8-4 0-15,9 10 0 0,-9-5 0 0,8 3 4 0,1 7-4 0,-9-1 4 16,9 5-4-16,-1 0 4 0,0 5 0 0,0-4 0 0,2 3 0 16,-2 5-4-16,0-4 4 0,2 1 4 0,6 3-4 0,-7 0 4 15,8 1-4-15,0-1 0 0,-1 1 0 0,2 0 0 0,0 4 0 0,6-4 4 16,-7 4-4-16,9 1 0 0,0 4 0 0,0-5-20 0,-1 5 20 15,9 1-4-15,-8 4 4 0,8-5 0 0,-9 5 0 0,9 5 0 16,0-5-4-16,1 4 0 0,-1 1 0 0,0 0 0 0,0 5 0 16,9-5-4-16,-9 4 0 0,0-4 0 0,-1 5 4 0,1-1-4 15,-8-4 0-15,9 4 4 0,-1-4 0 0,-8 5 0 0,-1-6 0 0,1 6 0 16,-2-5-4-16,2 0 4 0,0 0 0 0,-9-5 0 0,0 4 0 16,0-4 0-16,1 5 0 0,-2-5 0 0,2 0 0 15,-10 0 0-15,9 0 0 0,-8 0 0 0,-1 0 0 0,1 0 0 0,-9 0 0 16,8 0 0-16,0 0 0 0,2 0 4 0,-10 0 0 0,8 0 0 15,-8 0-4-15,8 0 4 0,-8 0 4 0,8 5 0 0,-8-5 4 16,0 0 4-16,10 5 4 0,-10-1 0 0,0 0 0 0,8 3 4 16,-8-3 0-16,0 6 8 0,0-1 0 0,0 1 0 0,0-1-4 15,0 1-4-15,0 4-4 0,0 1 4 0,0-1-8 0,0 1 0 0,0 0-4 16,0-2 4-16,0 1-4 0,0 1-4 0,0 5-20 0,0-7 24 16,0 2-4-16,0-1 0 0,0 0 0 0,0 1-8 0,0 0 4 15,0-1-4-15,0-5-4 0,0 6-4 0,0-5-8 0,0-1-8 0,0 1-16 16,0-6-16-16,0 6-16 0,0-5-16 0,0 0-16 15,-8-5-16-15,8 4-20 0,-10-4-28 0,2 0-60 0,0-4 16 0,0 4 40 16,-2-5 32-16,-6 0 20 0</inkml:trace>
          <inkml:trace contextRef="#ctx0" brushRef="#br0" timeOffset="105750.7684">14782 3383 35 0,'0'0'152'15,"0"0"-16"-15,0-5-8 0,0 5-24 0,0 0 4 0,0 0 0 16,10 0 4-16,-10 0 4 0,8 5 8 0,0-5-4 0,0 0-4 15,2 0-8-15,-2 0-4 0,9-5-8 0,-9 5-8 0,18-5-16 0,-10 5-4 16,10-5-16-16,0 1-8 0,-1 4-8 0,1-6-16 0,0 2-20 16,8-1 0-16,-9 0 0 0,1 0 0 0,0 1-28 0,0-2-44 15,-1 6-56-15,1-4-16 0,-10 4-52 0,2 0-72 0,-2-5-44 0,2 10 56 16,-18-5 48-16,8 4 40 0,1 2 32 0,-9-6 24 0</inkml:trace>
          <inkml:trace contextRef="#ctx0" brushRef="#br0" timeOffset="105593.2027">14859 3061 67 0,'-8'5'116'15,"-9"-10"-16"-15,9 5-4 0,-2 0-28 0,2-4-4 0,8-2 0 16,-8-3 0-16,8 4 0 0,0-4 4 0,0-1-4 0,8-4-8 0,-8 4 0 16,8 1 4-16,10-1-4 0,-10-5-4 0,1 1 0 0,7 5 0 15,2-1-4-15,-2 1 0 0,2-2 0 0,-1 3 0 0,0-2-4 16,0 4-4-16,0-3 0 0,0 5-4 0,-9-2 0 0,10 6 0 16,-1-4-4-16,-8 4 0 0,7 0 0 0,-7 4 0 0,-1-4-12 15,1 6 4-15,0-2-4 0,-1 1 0 0,0 5 0 0,2-6 4 16,-2 6-8-16,-8-1 4 0,8 6-4 0,-8-5 0 0,0 4-4 15,8 0 0-15,-8 1 0 0,0 4 0 0,0 0 0 0,0 0 0 0,-8 5-4 16,8 0-8-16,0-6 0 0,-8 12 0 0,0-1 0 0,8-5 0 16,-10 4 0-16,2 1 0 0,0 0 0 0,-1 5 0 0,0-5 0 15,1 0 0-15,-1-1 0 0,1 1 0 0,8 0 0 0,-8 0 0 0,-1-5 0 16,9 4 0-16,-9-4 0 0,9 0 0 0,0 1 0 16,-8-7 0-16,8 7 0 0,0-12 0 0,0 7 0 0,0-5 0 0,0-2 0 15,0 1 0-15,0 1 0 0,0-5 0 0,0-5 0 0,0 5-20 16,0-6-60-16,0-4-16 0,0 5-20 0,0-5-12 0,0-5-20 15,0 1-16-15,0-2-8 0,-8-3-52 0,8-1-28 0,-10 1 48 16,2-5 40-16,0 4 32 0,-1-9 28 0</inkml:trace>
        </inkml:traceGroup>
      </inkml:traceGroup>
    </inkml:traceGroup>
    <inkml:traceGroup>
      <inkml:annotationXML>
        <emma:emma xmlns:emma="http://www.w3.org/2003/04/emma" version="1.0">
          <emma:interpretation id="{318619A5-FD39-4C59-9BBC-AE82411FFA06}" emma:medium="tactile" emma:mode="ink">
            <msink:context xmlns:msink="http://schemas.microsoft.com/ink/2010/main" type="paragraph" rotatedBoundingBox="13315,7625 20132,7968 20068,9237 13252,88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5BB3E4-7894-40A8-AB7A-CDAFE6A5EE0F}" emma:medium="tactile" emma:mode="ink">
              <msink:context xmlns:msink="http://schemas.microsoft.com/ink/2010/main" type="line" rotatedBoundingBox="13315,7625 20132,7968 20068,9237 13252,8893"/>
            </emma:interpretation>
          </emma:emma>
        </inkml:annotationXML>
        <inkml:traceGroup>
          <inkml:annotationXML>
            <emma:emma xmlns:emma="http://www.w3.org/2003/04/emma" version="1.0">
              <emma:interpretation id="{9BF22522-ED5D-4E0B-8D92-A27EBD99AAD3}" emma:medium="tactile" emma:mode="ink">
                <msink:context xmlns:msink="http://schemas.microsoft.com/ink/2010/main" type="inkWord" rotatedBoundingBox="13292,8088 14573,8152 14532,8958 13252,8893"/>
              </emma:interpretation>
            </emma:emma>
          </inkml:annotationXML>
          <inkml:trace contextRef="#ctx0" brushRef="#br0" timeOffset="14131.197">1448 5219 71 0,'0'0'112'15,"-8"5"-8"-15,8 0 0 0,0 0-20 0,0-5-4 0,8 0 0 16,-8 5 0-16,0-5-12 0,8 0-4 0,2 0 0 0,-10 4-4 16,16-8-8-16,-8 4-8 0,2 0-12 0,-2-5-4 0,9 5 0 0,-9-5-8 15,10 0-4-15,-2 0-4 0,10 0-8 0,-8 0-8 0,-2 1-12 16,9-1-28-16,-7-4-20 0,8 4-28 0,-10-5-20 0,10 5-60 16,-1-3-36-16,-7-3 32 0,8 6 36 0,-2-4 28 0</inkml:trace>
          <inkml:trace contextRef="#ctx0" brushRef="#br0" timeOffset="13964.6428">1567 4979 83 0,'8'-4'116'0,"-8"-1"-12"0,0 0 0 0,0 5-24 0,0-6-4 15,10 6-4-15,-10 0 0 0,0 0 0 0,0 6-4 0,8-1-8 16,-8 0 0-16,0 5-4 0,0-1 0 0,8 1-8 0,-8-1-4 16,0 5-8-16,10 1 0 0,-10 4-4 0,8-5-8 0,-8 11 0 0,8-6-8 15,-8 0 0-15,9 6 0 0,-9-7-4 0,8 6-4 0,-8-5 0 16,8 5 0-16,-8-5-4 0,9 2-4 0,-9-3 0 0,0-4 0 15,9 0-20-15,-9 1 12 0,8-1-12 0,-8-4-12 0,0-1-8 16,0 1-28-16,0-5-16 0,8 0-16 0,-16-5-20 0,8 0-44 16,0 0-48-16,-8-5 28 0,8 0 40 0,-9 0 28 0,0-5 20 0</inkml:trace>
          <inkml:trace contextRef="#ctx0" brushRef="#br0" timeOffset="13701.7925">655 4883 39 0,'0'-4'84'0,"0"4"-4"0,0 0 0 0,0-5-28 0,0 5 0 15,0-5 4-15,0 5-4 0,0-4 4 0,0 4 0 0,-8-5-4 0,8-1 4 16,0 6 0-16,-9 0-4 0,9-4-4 0,-8 4-4 0,8 0-4 16,-9 0-4-16,9 0-4 0,-9 4 8 0,1 2-4 0,8-1 0 15,-8 4 4-15,8 0-4 0,-10 1 0 0,2-1-4 0,8 6-4 16,-8-1 4-16,8 1-12 0,-8-2 4 0,8 7 0 0,0 0-4 15,0-1-4-15,-10 1 0 0,10-6-4 0,0 5 0 0,10 0-4 16,-10-5-4-16,8 1 0 0,-8-1 0 0,8 0 0 0,0-4-20 16,2 4 24-16,-2-9-4 0,0 5-4 0,10-5 4 0,-10-1 0 15,9 1 0-15,-9-5 0 0,10 0 0 0,-2 0-4 0,2-5 0 0,-1 1 0 16,0-1 4-16,0-5 0 0,0 5-4 0,-8-3 4 0,7-3-8 16,2-3 4-16,-10 4 0 0,1-4-4 0,8 4 4 0,-9-4 0 15,-8-1 0-15,9 6 4 0,-9-5-4 0,8 0 0 0,-16 3-4 16,8 2 4-16,0-5 0 0,-9 4 0 0,1 1 0 0,0-1 0 15,-10 5 0-15,10-6-4 0,-10 8 4 0,2-3-4 0,7 2 4 0,-17 4-4 16,18 0 4-16,-18-5-4 0,10 10 0 0,-2-5 8 0,1 4-4 16,0 2 4-16,9-3-4 0,-9 3-4 0,-1 4 4 0,10 0 0 15,-10-1 0-15,10 1 0 0,0-1-4 0,8 1 0 0,-8 0 4 0,8 4-4 16,-10-5 4-16,10 1 0 0,10-1 0 0,-10 0 0 16,8-3 4-16,-8 4-8 0,8-2 4 0,0-2 0 0,10-1 0 0,-10 4 0 15,10-4 0-15,-10 0 0 0,9 0-16 0,0-1 16 0,0 1 4 16,1-5 0-16,-2 5 0 0,2 1-4 0,-2-2 4 0,1 0-4 15,9 1 0-15,-8 0 0 0,-2 5 0 0,2-6 0 0,-2 1 4 0,1 4-4 16,1 1 0-16,-2-5-4 0,-6 5 4 0,6-1 0 0,1 6 0 16,-8-6 0-16,-1 1 4 0,9 4-4 0,-9 1-4 0,-8-1 8 15,10 0-4-15,-10 1 4 0,8-1 0 0,-8 0-4 0,0 6 4 16,-8-1 0-16,8-4 0 0,-10 4 0 0,2 0 0 0,0 0 0 16,-9 0 0-16,-1 0 0 0,10 1 0 0,-8-1 0 0,-2 0-4 15,0-5 0-15,10 0 0 0,-9 1 0 0,1-5-4 0,-2 4 4 0,10-8-4 16,-10-3-8-16,10 2-12 0,0-5-8 0,-1 0-12 0,0-5-8 15,9-4-16-15,-8-1-8 0,8 1-16 0,-9-6-8 0,9 0-4 16,0-3-4-16,0 3-32 0,9-4-36 0,-9-1 4 0,8 2 32 16,1-1 20-16</inkml:trace>
        </inkml:traceGroup>
        <inkml:traceGroup>
          <inkml:annotationXML>
            <emma:emma xmlns:emma="http://www.w3.org/2003/04/emma" version="1.0">
              <emma:interpretation id="{5BE53957-4CA3-4091-893D-44F09F28475E}" emma:medium="tactile" emma:mode="ink">
                <msink:context xmlns:msink="http://schemas.microsoft.com/ink/2010/main" type="inkWord" rotatedBoundingBox="15249,7722 16339,7777 16284,8868 15194,8813"/>
              </emma:interpretation>
              <emma:one-of disjunction-type="recognition" id="oneOf9">
                <emma:interpretation id="interp9" emma:lang="" emma:confidence="0">
                  <emma:literal>2=362</emma:literal>
                </emma:interpretation>
                <emma:interpretation id="interp10" emma:lang="" emma:confidence="0">
                  <emma:literal>2=36-2</emma:literal>
                </emma:interpretation>
                <emma:interpretation id="interp11" emma:lang="" emma:confidence="0">
                  <emma:literal>3=362</emma:literal>
                </emma:interpretation>
                <emma:interpretation id="interp12" emma:lang="" emma:confidence="0">
                  <emma:literal>2=- 362</emma:literal>
                </emma:interpretation>
                <emma:interpretation id="interp13" emma:lang="" emma:confidence="0">
                  <emma:literal>2=-362</emma:literal>
                </emma:interpretation>
              </emma:one-of>
            </emma:emma>
          </inkml:annotationXML>
          <inkml:trace contextRef="#ctx0" brushRef="#br0" timeOffset="14904.0133">3102 4590 23 0,'0'-3'120'0,"9"-7"-8"0,-9 5-4 0,8 0-24 16,0-4 0-16,2 3 4 0,-2 2-4 0,8 0-4 0,-6-7-4 15,-2 7-12-15,9 4-8 0,0-5-4 0,-8 0-12 0,7 5 0 0,-8 0-8 16,10 0 0-16,0 0-4 0,-10 5-4 0,0 0 0 16,9-1-4-16,-17 7 0 0,8-3 0 0,1 2-4 0,-9 5-4 0,9-2 4 15,-18 3 0-15,9-2-4 0,0 5 0 0,-9 0 0 0,1 0 0 16,8 1 0-16,-8 0 4 0,-9-2 0 0,9 1 0 0,-2 0 0 15,2 1-4-15,0-1 4 0,-2-5 0 0,2 5 0 0,0-4-4 0,8-6 0 16,0 5 0-16,-8-4 0 0,8-1-4 0,0 2 0 0,0-2 0 16,0-4 0-16,8 5-4 0,-8-6-4 0,8 1 4 0,-8-1 0 15,8 2 0-15,2-3 0 0,6-3 0 0,-6 6-4 0,-2-6 4 16,9 5-4-16,-9-5-4 0,18 0 0 0,-18 0-4 0,18 0-20 16,-9 0-24-16,0 0-20 0,8-5-16 0,-7-1-28 0,-2 6-28 0,2-3-44 15,8-3-56-15,-10 2 28 0,1-1 44 0,1 1 28 0,8-2 32 16</inkml:trace>
          <inkml:trace contextRef="#ctx0" brushRef="#br0" timeOffset="14570.3803">2505 4959 39 0,'-8'0'112'0,"8"-3"-8"0,0-3 0 15,0 2-28-15,0-5-8 0,0 3 0 0,0 2-4 0,0-1 0 16,0 0 0-16,0 1 4 0,0-1-8 0,8-1 4 0,-8 6-8 15,9 0 8-15,-9 0 0 0,8 6 0 0,-8-1 4 0,0 4 0 0,9 0-8 16,-9 6 4-16,8-5-8 0,-8 9-4 0,9-5-4 0,-9 5-4 16,0 6-12-16,8-2 0 0,-8 2-8 0,0-2 0 0,8 6-4 15,-8 1-4-15,0-7 0 0,10 5-8 0,-10 1 0 0,0 0 0 16,0-5-4-16,8 0 4 0,-8 0-4 0,8 0-4 0,-8-5 0 16,10-1 0-16,-2-2 0 0,-8-2 0 0,8-4 0 0,0-5 0 0,-8-1 0 15,9 1-4-15,0-10 0 0,-1 1 0 0,1-1-8 16,-1-5-4-16,0 0 0 0,2-4 0 0,-2 0 0 0,0-1 0 0,10-4 0 15,-10 5 0-15,0-6 4 0,1 6 4 0,0-5 0 0,-1 4 4 16,1 1 0-16,-1 0 0 0,0 0 4 0,2 4 0 0,-2 0 0 16,-8 0 8-16,8 6-4 0,0-1 0 0,2 5 8 0,-10 0 0 0,8 5 0 15,0-1-4-15,-8 1 4 0,9 5-4 0,-9 0 8 16,8-1-4-16,1 6 0 0,-9-1-4 0,9 2 4 0,-9 2-8 0,8-4 0 16,-8 5 4-16,0 5 0 0,0-5-4 0,8 1-4 0,-8-1 0 15,0 5 0-15,0-5 0 0,0 1-16 0,0-2 16 0,0 1-4 16,-8-4-8-16,8-1-24 0,0 1-20 0,0-6-28 0,0 1-16 15,-8-5-24-15,8-1-28 0,0-4-16 0,0-4-56 0,-9-1-24 0,9-5 48 16,0 1 44-16,0-6 24 0,0-5 24 0</inkml:trace>
        </inkml:traceGroup>
        <inkml:traceGroup>
          <inkml:annotationXML>
            <emma:emma xmlns:emma="http://www.w3.org/2003/04/emma" version="1.0">
              <emma:interpretation id="{CBC60A98-5B4C-406F-9574-2E9AD2431A73}" emma:medium="tactile" emma:mode="ink">
                <msink:context xmlns:msink="http://schemas.microsoft.com/ink/2010/main" type="inkWord" rotatedBoundingBox="16736,8140 17217,8164 17199,8536 16717,8512"/>
              </emma:interpretation>
            </emma:emma>
          </inkml:annotationXML>
          <inkml:trace contextRef="#ctx0" brushRef="#br0" timeOffset="15102.4917">4005 4898 31 0,'0'4'172'0,"10"2"-20"0,-10-1-12 15,0-1-32-15,8 1 0 0,-8 0 4 0,8-1 4 0,2 2 0 16,-10-2 0-16,8 1-4 0,0-1-12 0,0 2-12 0,1-3-16 15,0-3-12-15,8 6-16 0,-1-1-4 0,-6 0-8 0,6-1-8 0,2-4-8 16,-2 6-4-16,1-2-16 0,1-4-16 0,-2 0-24 16,2 0-36-16,-2 5-28 0,2-5-36 0,-1 0-40 0,0 0-76 0,-9 0 8 15,1 0 40-15,-1 0 40 0,0 0 36 0,-8 0 28 0</inkml:trace>
          <inkml:trace contextRef="#ctx0" brushRef="#br0" timeOffset="15276.0188">4057 5186 159 0,'-8'9'164'16,"8"1"-20"-16,0 4-8 0,0-9-24 0,0 5 0 0,0-1-4 16,8-4-4-16,-8 5 0 0,8-6 0 0,1 1-8 0,0-5-12 15,-1 5-12-15,9-5-8 0,-9 5-16 0,10-5-8 0,-2-5-8 0,2 5-8 16,7-5-4-16,-7 5-8 0,6-5-20 0,2-4-20 0,-8 4-32 16,7 0-40-16,1-4-40 0,0-1-44 0,-10 5-96 0,10-9 24 15,-9 4 44-15,9-4 36 0,-10 4 36 0,2-4 24 0</inkml:trace>
        </inkml:traceGroup>
        <inkml:traceGroup>
          <inkml:annotationXML>
            <emma:emma xmlns:emma="http://www.w3.org/2003/04/emma" version="1.0">
              <emma:interpretation id="{DD52AE63-810E-4687-9AE0-ABB8A77B926A}" emma:medium="tactile" emma:mode="ink">
                <msink:context xmlns:msink="http://schemas.microsoft.com/ink/2010/main" type="inkWord" rotatedBoundingBox="17778,8274 18766,8324 18728,9064 17741,9015"/>
              </emma:interpretation>
            </emma:emma>
          </inkml:annotationXML>
          <inkml:trace contextRef="#ctx0" brushRef="#br0" timeOffset="16142.1612">5063 5248 7 0,'-9'-5'112'0,"9"5"-8"0,-8-4-4 15,8-1-24-15,0 5-8 0,-8 0 4 0,8-5 0 16,0 0-4-16,0 0 4 0,8 5-4 0,-8-10-8 0,8 6 0 0,-8-1-4 16,9-4 0-16,0-1 0 0,-1 0 0 0,9 2-4 0,-9 2-8 15,1-4 0-15,8 1 4 0,1-1-8 0,-2 1-8 0,2-6-4 16,-2 11-4-16,1-6-4 0,1 4-4 0,-2-3-4 0,2 9-4 0,-1-4 0 16,-9-1-4-16,9 5 4 0,-8 5-4 0,7-1-4 15,-6 2 4-15,-2-3-4 0,-8 8 0 0,8 2 0 0,-8 2 0 0,0 0-4 16,0-1 4-16,-8 5-4 0,8-4 4 0,-8 4 0 0,-2 0 0 15,2 0 0-15,0-4-4 0,-1 4 4 0,1-5 0 0,-1 5 0 16,1-4 0-16,8-6 0 0,-9 6-4 0,9-5 4 0,-8-6-4 0,8 6 4 16,0-6-4-16,0-4 0 0,0 5-4 0,8-5 4 0,1 0 0 15,-9 0 0-15,8-5 0 0,1 5 0 0,-1-4 4 0,1 4 0 16,-1-5 0-16,0 0 0 0,2 5 4 0,6 0-4 0,-6-4 0 16,-2 4 4-16,8 0-4 0,-7 0 0 0,0 4 0 0,-1-4 0 15,9 5 4-15,-9 0-4 0,2 4 4 0,-2 1-4 0,8-5 0 0,-6 9 4 16,-2-4-4-16,0 4 4 0,1-4-4 0,-9 9 4 0,9-4 0 15,-9 4-4-15,8 0 0 0,-8 0 4 0,-8 0 4 0,8 5 8 16,-9-5 0-16,9 0 0 0,-9 1 4 0,-7 3 4 0,6-3-4 16,2-1 0-16,-8-5-4 0,6 6-4 0,-6-6-4 0,-1 0 0 15,8-4-8-15,-8 0 0 0,1-6-4 0,6-4-8 0,-6 5-16 0,6-10-8 16,2 1-20-16,0-2-16 0,-1-3-12 0,1-5-24 0,-1-1-12 16,9-4-12-16,-8-5-12 0,8 5-40 0,0-5-24 0,0-5 32 15,0 5 28-15,8-5 28 0</inkml:trace>
          <inkml:trace contextRef="#ctx0" brushRef="#br0" timeOffset="16484.249">5771 5084 67 0,'16'-3'120'0,"-6"-3"-8"0,-2 6-4 16,-8-4-24-16,8 4-4 0,-8 0-4 0,0 0-8 0,0 0 0 16,0 0-4-16,0 4-8 0,0 2-4 0,-8-3 0 0,8 3-4 15,-8 4-4-15,8-2-4 0,-10 7 0 0,10-5 0 0,-8 4-4 0,8 2 4 16,-8 2-4-16,8 1 0 0,-9 0 0 0,9 5 4 0,-8 0 0 15,8 0-4-15,0 0 0 0,0 0-4 0,0 0 0 0,0 5-4 16,0-5-4-16,0 5-4 0,8-5-4 0,-8 0 0 0,9 4-4 16,-1-3-4-16,0-6 0 0,2 0 0 0,-2 5 0 0,0-10-4 15,0 5 0-15,10-9 0 0,-1 4-4 0,-9-4 0 0,10-5 0 0,-2 0-4 16,2-5-4-16,-2 0 0 0,-6-5-4 0,6 0-4 0,-7-5 0 16,8 2-4-16,-8-3 0 0,-1-3 4 0,-8-1 0 0,8 0 0 15,-8-3 8-15,0 3 0 0,0 1 0 0,0 0 4 0,-8-1 0 16,0 1 0-16,-10 4 4 0,10 1 0 0,-9 0 0 0,-1 4 0 15,2 5 0-15,-2-6 0 0,2 12 0 0,-2-6 0 0,1 9 0 16,1-4 0-16,-2 4-4 0,2-4 4 0,-2 9-8 0,10-5-8 0,-1 2-12 16,1 3-12-16,-1 0-20 0,9-4-16 0,-9 4-32 0,18-5-16 15,-9 1-40-15,9 0-68 0,-9 0 16 0,17-1 32 0,-9-4 40 16,0 0 28-16</inkml:trace>
        </inkml:traceGroup>
        <inkml:traceGroup>
          <inkml:annotationXML>
            <emma:emma xmlns:emma="http://www.w3.org/2003/04/emma" version="1.0">
              <emma:interpretation id="{FF306394-B402-4B74-B33F-5F3CD5E3754B}" emma:medium="tactile" emma:mode="ink">
                <msink:context xmlns:msink="http://schemas.microsoft.com/ink/2010/main" type="inkWord" rotatedBoundingBox="19173,8328 20112,8376 20083,8952 19144,8905"/>
              </emma:interpretation>
            </emma:emma>
          </inkml:annotationXML>
          <inkml:trace contextRef="#ctx0" brushRef="#br0" timeOffset="16639.8294">6453 5363 63 0,'0'-4'204'0,"8"8"-28"16,-8-4-24-16,8 0-44 0,-8 5-12 0,-8 0-12 0,8-1-20 15,-8-4-12-15,8 10-8 0,-9-5-8 0,9 0-12 0,-9 0-4 0,1-5-8 16,8 3-12-16,0 3-20 0,0-6-16 0,0 0-28 0,0 5-16 16,0-5-24-16,0 0-52 0,8 0-40 0,1-5 24 15,0 5 32-15,-1-6 28 0</inkml:trace>
          <inkml:trace contextRef="#ctx0" brushRef="#br0" timeOffset="17009.6819">6845 5277 99 0,'-17'0'104'0,"9"0"-16"0,-2-5-8 0,2 0-28 0,0-4-4 16,8-1 0-16,0 1-4 0,0-1 0 0,0 0 4 0,8-4 0 15,0 0 0-15,2 4 4 0,-2 0 0 0,9-4 4 0,0 4 0 16,0 1-4-16,-1-1 0 0,-6 5 0 0,16 1-4 0,-10-1 0 16,1 5-8-16,0 0 0 0,0 5-12 0,-9-1 0 0,10 6-4 15,0-5-8-15,-10 9 4 0,0-3-8 0,0 7-4 0,1-4 0 16,0 5 0-16,-9 1 0 0,0-1-4 0,0 5 0 0,-9-5 4 0,0 5 0 16,1 5 4-16,0-5 4 0,-10 0 4 0,10 0 4 0,-10 5 0 15,2-6 4-15,-1-3-8 0,8 4 8 0,-8 0-4 0,1-5 0 16,6 0 0-16,-6 0-4 0,6-5 0 0,2 1-4 0,0-1 4 15,8-4 0-15,0-1 4 0,0 1 0 0,0-5-4 0,8 0 8 16,-8 0-4-16,18-5 0 0,-10 0-4 0,0 4-4 0,10-4-4 0,-1 0 0 16,0-4-4-16,8 4 0 0,-7-5-4 0,8 5-4 0,-2-5 0 15,2 0 0-15,-1 5 0 0,1-5-20 0,0 0-16 0,-1 2-32 16,1-3-44-16,0 6-40 0,-10-5-60 0,10 0-88 0,-9 1 4 0,-8-1 56 16,8 0 44-16,-9 5 36 0,0-5 28 0,2 0 28 15</inkml:trace>
        </inkml:traceGroup>
      </inkml:traceGroup>
    </inkml:traceGroup>
    <inkml:traceGroup>
      <inkml:annotationXML>
        <emma:emma xmlns:emma="http://www.w3.org/2003/04/emma" version="1.0">
          <emma:interpretation id="{AA34CC35-7F17-48EB-9A91-748D91064E22}" emma:medium="tactile" emma:mode="ink">
            <msink:context xmlns:msink="http://schemas.microsoft.com/ink/2010/main" type="paragraph" rotatedBoundingBox="13451,9587 19016,9549 19024,10669 13458,107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AE110D-C122-422D-90F7-F88137C89E9E}" emma:medium="tactile" emma:mode="ink">
              <msink:context xmlns:msink="http://schemas.microsoft.com/ink/2010/main" type="line" rotatedBoundingBox="13451,9587 19016,9549 19024,10669 13458,10707"/>
            </emma:interpretation>
          </emma:emma>
        </inkml:annotationXML>
        <inkml:traceGroup>
          <inkml:annotationXML>
            <emma:emma xmlns:emma="http://www.w3.org/2003/04/emma" version="1.0">
              <emma:interpretation id="{CE436429-0C5D-44F0-AEF8-79698C50BD65}" emma:medium="tactile" emma:mode="ink">
                <msink:context xmlns:msink="http://schemas.microsoft.com/ink/2010/main" type="inkWord" rotatedBoundingBox="13452,9839 14021,9835 14027,10703 13458,10707"/>
              </emma:interpretation>
            </emma:emma>
          </inkml:annotationXML>
          <inkml:trace contextRef="#ctx0" brushRef="#br0" timeOffset="18032.4642">808 6629 15 0,'0'-4'104'0,"0"-1"-4"0,0 0-8 0,0 0-20 16,0 0 0-16,0 0 0 0,-8 5-8 0,8-3 0 0,0 3-8 0,0 0 4 15,-8 0-8-15,8 0 0 0,0 3-8 0,-9-3 4 16,9 10-4-16,0-5 0 0,0 5-8 0,0-1-4 0,-9 0 0 0,9 6-4 15,0 0 0-15,0-1-4 0,0 0 0 0,0 0-8 0,0 6 0 16,9-1-4-16,-9-5 0 0,0 6-4 0,9-1 0 0,-9-5 0 16,8 1 0-16,0-1 0 0,2 0 0 0,-2 1 4 0,0-6-8 0,1 1 0 15,0-5 0-15,7 4 4 0,-7-3 0 0,7-6 0 0,-6 0-4 16,6 0-4-16,2-6 0 0,-10 1 0 0,9 1 0 0,0-6 4 16,-8-4-4-16,-1 4 0 0,10-4 0 0,-10-5 4 0,0 4-4 15,0-4 0-15,-8 0-4 0,10-1 4 0,-10 1-4 0,0 0 4 16,-10 0 0-16,2 0-4 0,0 5 0 0,0-1 4 0,-2 0 4 0,-6 1-8 15,-1 5 0-15,-1-1 0 0,2 5 4 0,-2 0 0 0,2 2 0 16,-2 3 0-16,1 0 0 0,1 3 0 0,-2 2 0 0,2 5 0 16,6 0-4-16,-6-1 8 0,7 0-4 0,-8 6 0 0,8 0 0 15,1-1 0-15,0 0 0 0,-1 0 0 0,9 1 0 0,-9-1 0 16,9 1 0-16,0-1 0 0,9 1 0 0,-9-1 0 0,9-5 0 0,-1 6 0 16,0-5-4-16,9 4 4 0,1-5 0 0,-2 1 0 0,2 0 0 15,-1-6 0-15,8 6 4 0,-8 0-4 0,9-6 0 0,0 7-4 16,-1-7 4-16,1 5 0 0,0-4 0 0,-2 5 0 0,11-6 0 0,-9 6 0 15,-2-1 0-15,2 1 0 0,0 0 0 0,-9-1 4 16,9 6-4-16,-10-1 4 0,2 2-4 0,0-3 8 0,-10 6-4 0,0 0 4 16,0 1 0-16,-8 4 8 0,0-1 0 0,0 2 0 0,-8-2 0 15,0 7 0-15,0-7-8 0,-2 0 0 0,-6 7 0 16,-2-5-4-16,10-1 0 0,-9-6-8 0,0 1-4 0,8 1-8 0,1-6-16 16,-10-5-16-16,10 1-8 0,0-1-20 0,-2-9-16 0,2 0-12 15,8 0-12-15,-8-9-12 0,8-1-52 0,0 1-24 0,0-5 36 16,0-1 32-16,8-4 24 0</inkml:trace>
        </inkml:traceGroup>
        <inkml:traceGroup>
          <inkml:annotationXML>
            <emma:emma xmlns:emma="http://www.w3.org/2003/04/emma" version="1.0">
              <emma:interpretation id="{E2883BA5-7BF5-4387-B84E-C04995A3777B}" emma:medium="tactile" emma:mode="ink">
                <msink:context xmlns:msink="http://schemas.microsoft.com/ink/2010/main" type="inkWord" rotatedBoundingBox="14492,9963 14944,9960 14947,10440 14495,10443"/>
              </emma:interpretation>
            </emma:emma>
          </inkml:annotationXML>
          <inkml:trace contextRef="#ctx0" brushRef="#br0" timeOffset="18430.402">1763 6989 107 0,'0'0'120'0,"0"0"-4"0,0 0-4 15,0 5-20-15,0-5 0 0,9 4 0 0,-9-4-4 0,0 5-4 16,9-5 0-16,-9 0-4 0,8 0-4 0,-8 0-12 0,8 5-4 0,2-5-12 16,-2 0-8-16,8 0-4 0,-6 0-12 0,6-5-4 0,1 5-8 15,1-5-4-15,6 1-16 0,-6-1-12 0,8 0-16 16,-1 0-12-16,1-5-28 0,0 5-24 0,-1 1-24 0,1-6-40 0,-1 1-64 15,0-1 24-15,1 6 40 0,8-5 32 0,-17-2 24 0</inkml:trace>
          <inkml:trace contextRef="#ctx0" brushRef="#br0" timeOffset="18294.7626">1874 6721 51 0,'9'0'144'0,"0"4"-8"15,-9-4 0-15,8 5-20 0,-8 0-8 0,0 0 0 0,0 4-4 16,0 1-4-16,0-6-16 0,0 6-4 0,0 5-8 0,0-6-8 15,8 5-8-15,-8 1 0 0,0-2-12 0,0 3-4 0,8-2-8 16,-8 5-4-16,10-4-4 0,-10 4-4 0,8 5-4 0,0-6-8 0,-8 2 4 16,10-1-4-16,-2 1-4 0,-8 0 0 0,8-2-4 0,-8 1-4 15,9 0-4-15,-9-4-8 0,8-1-12 0,-8 0-12 0,0 1-12 16,0-5-12-16,0-1-12 0,0 1-16 0,0-6-24 0,0 2-16 0,-8-2-24 16,8-4-48-16,-9 0 0 0,1-4 40 0,0-2 28 15,-2 2 28-15</inkml:trace>
        </inkml:traceGroup>
        <inkml:traceGroup>
          <inkml:annotationXML>
            <emma:emma xmlns:emma="http://www.w3.org/2003/04/emma" version="1.0">
              <emma:interpretation id="{A24644A4-17E3-41C3-B071-10F832F51F18}" emma:medium="tactile" emma:mode="ink">
                <msink:context xmlns:msink="http://schemas.microsoft.com/ink/2010/main" type="inkWord" rotatedBoundingBox="15421,9573 16444,9566 16451,10566 15427,10573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8836.486">2693 6711 99 0,'0'0'124'0,"0"0"-4"0,0 0 0 16,0-5-16-16,0 5 4 0,0 0-8 0,0 0-8 0,0 0-8 0,0 0-8 15,0 5 0-15,0-5-12 0,0 0 4 0,0 0-8 0,0 4 0 16,0 2 0-16,0-2-8 0,0 1-4 0,0 5-8 0,0-1 0 16,0 1-4-16,8 4-8 0,-8 1 0 0,0-1-4 0,10 5-8 15,-10-4 0-15,0 8 0 0,0-3-4 0,0 4-4 0,8-5 0 16,-8 5 0-16,0-1-4 0,0 2 0 0,0-6-4 0,8 5 4 0,-8 0 0 16,0-5-4-16,8 0 0 0,-8 1 0 0,0-6 0 0,9 1 0 15,-9-2 0-15,9-3-4 0,-1 0 4 0,1-5-4 0,-9-1 0 16,8 2-4-16,0-12 0 0,2 6-4 0,-2-4 0 0,0-6 0 15,0 5-4-15,2-9 4 0,-2 5 4 0,0-1-4 0,1-5 0 16,-1 1 0-16,1-1 0 0,0-4 4 0,7 5 0 0,-8-1 0 0,2 1 4 16,-2-1 0-16,0 6 0 0,2-5 4 0,-2 4 0 0,0 5 4 15,1-5 0-15,-1 5-20 0,1 1 20 0,-1 4 4 0,1 0 0 16,-1 0 0-16,-8 4 0 0,8 1 4 0,2 1 4 0,-2 3 0 0,-8 1-4 16,8 4 4-16,2 1 0 0,-10-1 0 0,8 0-4 15,-8 6 0-15,8-6-4 0,-8 10 0 0,8-5 4 0,-8 1 0 16,0 3-4-16,0-4-8 0,9 6 4 0,-9-6-4 0,0 0 0 0,0 0-4 15,0-6-4-15,0 3-16 0,0-7-20 0,0 1-24 0,0-1-24 16,0-9-20-16,0 0-32 0,0 0-20 0,0-9-56 0,0-1-40 16,0-4 44-16,0 0 44 0,8-6 32 0,-8-3 24 0</inkml:trace>
          <inkml:trace contextRef="#ctx0" brushRef="#br0" timeOffset="19185.0854">3290 6433 67 0,'0'-5'116'0,"0"1"-4"16,8-2-8-16,-8 1-24 0,0 1 0 0,9-1 0 0,-9-5-8 15,8 6 4-15,0-6-12 0,1 5-4 0,0-5-4 0,-1 6 0 16,0-6-4-16,2 4-4 0,-2 3-4 0,9-2-4 0,-8 0-8 0,-1 0-4 16,9 5-4-16,-9 0 0 0,10 0-4 0,-10 5-4 15,0 0-4-15,2 3 4 0,-2 3-8 0,-8 4 4 0,8-6-4 0,-8 11 0 16,0-2 0-16,0-3 8 0,0 9-8 0,-8-5 4 0,8 0 0 15,-8 5-4-15,-2 0 0 0,2-5 0 0,0 5-4 0,-1-5 0 16,0 1 4-16,1-2-8 0,0-3 0 0,-1 0 0 0,1-1 0 0,8-5 4 16,-9 1-4-16,9-5 0 0,0 5 0 0,0-6 0 0,0-4 0 15,0 5 0-15,0-5 0 0,9 0 0 0,-1 0-4 0,1 5 4 16,-1-5-4-16,0 0 0 0,1-5 0 0,8 5-8 0,1 0-16 16,-2 0 12-16,2 0-16 0,-2 0-16 0,1-5-20 0,9 5-24 15,-8 0-24-15,6 0-24 0,-6 0-64 0,7 0-16 0,-7 0 44 16,6 0 28-16,-6 0 28 0</inkml:trace>
        </inkml:traceGroup>
        <inkml:traceGroup>
          <inkml:annotationXML>
            <emma:emma xmlns:emma="http://www.w3.org/2003/04/emma" version="1.0">
              <emma:interpretation id="{FAB3543B-8DA6-47AB-AD15-7D66287B4105}" emma:medium="tactile" emma:mode="ink">
                <msink:context xmlns:msink="http://schemas.microsoft.com/ink/2010/main" type="inkWord" rotatedBoundingBox="17109,9797 19018,9784 19023,10518 17114,1053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2732.4623">5268 6754 39 0,'-8'0'92'0,"8"0"-8"0,0 5-8 0,-10-5-24 0,10 0 0 16,-8 0 0-16,8 0 0 0,-8 0 0 0,8 0-8 0,-10-5 0 15,10 5-8-15,-8-5-4 0,0 0 4 0,8 5-4 0,-9-4-4 16,9-1 0-16,-8 0-4 0,8 0 4 0,-8 1-8 0,8-6 0 0,0 5 0 16,-9-5 4-16,9 6-4 0,0-1 0 0,-9-5 0 0,9 6-4 15,0-6 0-15,0 5-4 0,0 0-4 0,0 0 4 0,0 0-8 16,0 1 8-16,0-1-4 0,0 0-4 0,0 1 4 0,0-1-4 15,0 5 0-15,9-5 0 0,-9 5 0 0,0 0 0 0,0-5-4 16,9 5 0-16,-9 0 0 0,8 0-4 0,0 5 8 0,-8-5 0 0,9 5-4 16,-1 0 4-16,0-1-8 0,2-4 4 0,-2 10 4 0,10-6-4 15,-10 1 0-15,0 0 0 0,1 0 0 0,-1 0 0 0,9-1 0 16,-8 2-4-16,-1-2 4 0,10-4 0 0,-10 0 0 0,0 0 4 16,2 0 0-16,6 0-4 0,-8 0 4 0,1-4-4 0,0-2 0 15,-1 2 0-15,-8-1-4 0,9-5 4 0,-1 5-16 0,-8-4 20 0,8 4 0 16,-8-4 0-16,0-1-4 0,0 0 4 0,0 1 0 0,10 4-4 15,-10-4 0-15,0 3 0 0,0-3 0 0,0 4 0 0,0 0 0 16,-10 5 0-16,10-4 8 0,0 4-8 0,0 0 4 0,-8 0 0 0,8 0 0 16,0 4 0-16,-8 1 4 0,8 0 4 0,0 4 4 0,-9 1 0 15,9 0 0-15,-8 4 0 0,8 1 4 0,-9-1-4 0,9 5 4 16,-9 1 4-16,9-1-4 0,0 4 0 0,-8 2-4 0,8-2 8 16,0 2-4-16,-8 4 4 0,8 0 0 0,-8-1 0 0,8 1 0 15,0-1-4-15,0 1-4 0,0 0-4 0,0-5 0 0,0 6-4 16,0-8 4-16,-10 2-4 0,10-4-8 0,10-1 4 0,-10 1 0 15,0-7 0-15,0 2-4 0,0-5 0 0,8 0-8 0,-8-1-8 0,0 1-8 16,0-6-12-16,0-4-4 0,0 5-12 0,0-5-8 0,0 0-8 16,8-5-12-16,-8 5-12 0,0-4-4 0,0-6-8 0,0 5 0 15,0-5-16-15,-8 1-52 0,8-5-4 0,-8-1 24 0,8 5 24 0,-10-9 28 16</inkml:trace>
          <inkml:trace contextRef="#ctx0" brushRef="#br0" timeOffset="22909.9874">5234 6927 11 0,'0'0'112'0,"0"0"-12"0,0 0-8 0,0 4-16 16,0-4-4-16,8 0-4 0,-8 5 4 0,0-5-8 0,8 5 0 0,-8-5 0 16,10 5 0-16,-10-5-16 0,8 4 4 0,0-4 0 15,1 0-8-15,-1 0-4 0,1 0-4 0,-1 5-8 0,1-5-4 0,7 0-4 16,-6-5-4-16,6 5-4 0,2-4 0 0,-2 4-4 0,-7-5-4 16,8 0-8-16,0 0-16 0,1 1-8 0,6-1-24 0,-6 1-20 15,-1-2-20-15,0 1-12 0,0 1-24 0,-1-6-56 0,2 5 0 16,0 0 28-16,-2 1 36 0,1-6 20 0</inkml:trace>
          <inkml:trace contextRef="#ctx0" brushRef="#br0" timeOffset="19557.0875">4382 7003 107 0,'0'10'188'0,"0"-6"-20"0,8 6-20 0,-8-5-28 0,8 0 4 16,0 4 4-16,1-9 4 0,-9 5-4 0,8 0-8 0,1-5-4 16,8 5-12-16,-9-5-16 0,2 0-16 0,6 0-12 0,-8 0-8 15,10 0-16-15,-1 0-8 0,-9 0-12 0,10-5-36 0,-2 0-4 0,2 5-36 16,-10-5-44-16,10 5-44 0,-10-3-56 0,0-3-92 0,9 6 12 15,-17-5 48-15,9 5 48 0,0-5 32 0,-9 5 32 0</inkml:trace>
          <inkml:trace contextRef="#ctx0" brushRef="#br0" timeOffset="19378.5641">4406 6754 99 0,'0'5'168'0,"9"4"-20"16,-9-4-16-16,0 0-32 0,8-5 4 0,-8 5 0 0,9-5 0 15,-9 5 0-15,9-5 0 0,-1 0 0 0,-8 0-4 0,8 0-16 16,2 0-8-16,-2 0-12 0,8 0-16 0,-6 0-8 0,6 0-12 16,1 0-4-16,-8 0-4 0,8 0-4 0,-1 0-8 0,10 0-16 15,-16 0-8-15,6 0-20 0,10 0-20 0,-17 0-28 0,7 0-28 16,2 0-28-16,-10 0-36 0,0 0-60 0,2 0-24 0,-2 5 52 0,-8-5 44 16,0 4 24-16,0 1 28 0</inkml:trace>
          <inkml:trace contextRef="#ctx0" brushRef="#br0" timeOffset="23389.7041">5967 6677 79 0,'-9'-4'120'0,"9"4"-16"0,-8 0-8 0,8-6-28 0,0 2-4 15,0-1 4-15,0 0-8 0,-8 0-4 0,8 0 0 0,0-4-8 16,0 4 4-16,8-4-4 0,-8-1-8 0,8 5 0 0,1-3-4 16,-9 2 4-16,8-4-8 0,10 6 8 0,-10-2-4 0,0 6-4 15,0-4-4-15,2-1 0 0,6 5-4 0,-6 0 0 0,6 5-8 0,-7-5 4 16,7 10-4-16,-7-6-4 0,0 1 0 0,-1 6-8 0,0 2 0 16,2-3 4-16,-2 4-4 0,-8 0 0 0,8 1-4 0,-8 4 0 15,0 0 4-15,-8 5-4 0,8-5 0 0,-8 5 0 0,-2-4 0 0,2 9 0 16,-9-10 0-16,8 4 4 0,-7 1-4 0,-1 0 4 15,-1-4-4-15,2 3 0 0,-2-4 0 0,2 1 0 0,-2-6 4 0,1 0 0 16,1 1-4-16,6-4 0 0,-6-3-4 0,8 2 0 0,-2-6 4 16,2 2-4-16,0-2 0 0,8-4 0 0,0 0 4 0,0 0 4 15,0-4-4-15,0-2 0 0,0 2 0 0,8 4 0 0,-8-5 0 0,8 0 0 16,2 0 0-16,-2 2 0 0,0 3 4 0,0-6-4 0,2 6 0 16,-2 0 0-16,0 0 4 0,1 0 8 0,8 6 12 15,-8-3 8-15,-1 7 4 0,8-1 0 0,-6 1 8 0,-2 0-4 0,10 4 0 16,-10-4-4-16,0 4 4 0,9 1-4 0,-9 4 0 0,10-5 0 15,-10 1-4-15,0-1 0 0,10 1-4 0,-10-1-4 0,1-4-4 16,0-1 0-16,7 0-8 0,-7 1-12 0,-1-5 0 0,1 0 0 0,0-5 0 16,-1 0 0-16,0-5 0 0,2 0 0 0,-2 0 0 0,0-4 0 15,-8-5 0-15,8-1 0 0,2 0 0 0,-10 2-56 0,0-7-24 16,8-4-28-16,-8 5-20 0,0-5-24 0,0 0-32 0,-8 0-36 16,8 0-56-16,-10 0 40 0,2 0 36 0,0-1 40 0,0 2 32 15,-2 0 24-15</inkml:trace>
        </inkml:traceGroup>
      </inkml:traceGroup>
    </inkml:traceGroup>
    <inkml:traceGroup>
      <inkml:annotationXML>
        <emma:emma xmlns:emma="http://www.w3.org/2003/04/emma" version="1.0">
          <emma:interpretation id="{3BA2DFF7-C41E-444D-AAB3-58CBA812711D}" emma:medium="tactile" emma:mode="ink">
            <msink:context xmlns:msink="http://schemas.microsoft.com/ink/2010/main" type="paragraph" rotatedBoundingBox="14583,11121 17764,11149 17756,12175 14574,121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6D17CD-DE81-4398-A0E6-4CAEFE74150D}" emma:medium="tactile" emma:mode="ink">
              <msink:context xmlns:msink="http://schemas.microsoft.com/ink/2010/main" type="line" rotatedBoundingBox="14583,11121 17764,11149 17756,12175 14574,12147"/>
            </emma:interpretation>
          </emma:emma>
        </inkml:annotationXML>
        <inkml:traceGroup>
          <inkml:annotationXML>
            <emma:emma xmlns:emma="http://www.w3.org/2003/04/emma" version="1.0">
              <emma:interpretation id="{3D7966F3-8684-4B15-9CC5-700702A52420}" emma:medium="tactile" emma:mode="ink">
                <msink:context xmlns:msink="http://schemas.microsoft.com/ink/2010/main" type="inkWord" rotatedBoundingBox="14583,11121 16255,11136 16246,12162 14574,12147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5552.2775">1849 8332 31 0,'0'-6'92'0,"0"2"-8"0,0-5 0 0,0 3-24 0,0 3-4 16,0-3 4-16,0 2-4 0,0-2 0 0,0 2 0 0,0 0 0 15,0 4 4-15,0-6 0 0,0 6 0 0,0-5-4 0,0 5 4 16,0-4 0-16,0 4 0 0,0 0-4 0,8 0 4 0,-8 0 4 0,0 0 4 16,9 4-8-16,-9 1 0 0,0 1-8 0,8 2 0 0,1-2-8 15,-9 7-4-15,9-3-8 0,-9 5 0 0,8 3-12 0,0 2-4 16,0 0 0-16,-8-1-4 0,10 4 0 0,-2 2-4 0,-8 4 0 0,8-6-4 16,-8 6 4-16,10-5-4 0,-10 5 4 0,0-5-8 15,8 5 4-15,-8-6 4 0,0 2-8 0,0 2 0 0,0-6 0 0,8 2 0 16,-8-4 0-16,0 0 0 0,0 1 0 0,0-5 0 0,0-2 0 15,0 2-4-15,0-5 8 0,0 0-8 0,0-1 4 0,0-3 0 16,0-2-4-16,0 0 0 0,0-4 0 0,0 0-20 0,0-4 24 16,0 0-4-16,9-2-8 0,-18-3 0 0,9-1 0 0,9-5 0 15,-9 5 0-15,0-3 0 0,0-7 0 0,8 5-4 0,-8-4 4 16,8 0 0-16,1 0 0 0,-9 1 4 0,9-2 0 0,-1 0 0 0,0 1 0 16,2 0 4-16,6 5 0 0,-7-5 0 0,0 5 4 0,-1 4-4 15,1-5 0-15,-1 6 4 0,9-1 0 0,-8 6 0 0,-1-1 0 16,0 0 0-16,2 0 0 0,-2 5 0 0,0 0-4 0,1 0 8 15,0 5-4-15,-1 0 0 0,0 0 4 0,-8 4-4 0,9-4 4 16,-1 4-4-16,0 1 8 0,2 0-4 0,-2 4 0 0,0-4 4 0,2 4-4 16,-2 0 0-16,0 1 8 0,-8-1-4 0,8 1 0 0,1-1 4 15,0 6 0-15,-9-6 4 0,8-1-8 0,-8 6 4 0,0-3-4 16,0-3 0-16,9 2-4 0,-9-1 4 0,0-4-4 0,0 5 0 16,0-6-4-16,0 1 0 0,0 0-4 0,0-1 0 0,0-3-12 15,0-2-8-15,0 0-16 0,-9-4-16 0,9 0-16 0,0 0-16 0,0 0-24 16,0-4-20-16,-8 0-20 0,8-7-44 0,-9 7-44 0,9-6 36 15,-9 0 40-15,1-5 32 0,8 2 24 0</inkml:trace>
          <inkml:trace contextRef="#ctx0" brushRef="#br0" timeOffset="25955.4738">2445 7957 63 0,'0'-4'104'0,"0"-1"-8"0,8 1 0 0,-8-2-28 16,0 2-4-16,10-1 4 0,-10 0-8 0,0 0 0 0,8 1-4 15,-8-2 4-15,8 6-24 0,2-5 24 0,-2 1 0 0,0 0-4 16,1 4-4-16,-1-6-4 0,1 6-4 0,-1 0-8 0,9-4-4 0,-9 4-8 16,2 0 0-16,-2 4-4 0,0-4-4 0,2 6 0 15,-2-2 0-15,0 0-4 0,0 7 0 0,-8-2-4 0,9 1 0 0,-9 0 0 16,0 3-8-16,0 2 4 0,0-1 0 0,-9 1-4 0,9 4 4 15,-8 1 0-15,0-1 0 0,0 0-4 0,-2 0 0 0,2 0 0 16,0 0 0-16,-2 1 0 0,2-6 0 0,0 0 4 0,-1 1-8 0,1-1 4 16,-1-5 0-16,9 1 0 0,-8-1 0 0,8-3-4 15,-9-6 4-15,9 4 0 0,0 1 0 0,0-5 4 0,0 0-4 0,0 0 0 16,9 0 4-16,-9 0 4 0,8 0 12 0,-8 0 4 0,9 0 8 16,-1 0-4-16,1 0 0 0,-1 0 0 0,0 0-8 0,2 0 4 15,-2 0 0-15,0 0-8 0,2 0 0 0,-2 0-4 0,0 0 0 16,9 0 0-16,-8 0-4 0,8 0-4 0,-9 0 0 0,10 0-4 15,-10 0-12-15,10 0-20 0,-2 0-20 0,-8 0-32 0,10 0-20 0,-1 0-32 16,-1 0-36-16,2 0-72 0,-10 0-4 0,10 0 48 0,-2 0 36 16,1 0 28-16,-8 0 24 0</inkml:trace>
          <inkml:trace contextRef="#ctx0" brushRef="#br0" timeOffset="26386.3273">3238 8601 107 0,'-8'9'172'0,"8"1"-20"0,0-6-12 0,0 6-28 0,0-5 8 0,0 4 0 0,0-4 4 15,0 0-4-15,0 0-8 0,8-1-4 0,-8 2-12 0,8-6-8 16,-8 4-4-16,10-4-4 0,-2 0-12 0,10 0-24 0,-10 0 12 16,9 0-12-16,-9 0-4 0,9 0-12 0,0-4-4 0,1 4-16 15,-2-6-8-15,2 2 0 0,-1 4 0 0,-1-5 0 0,2 5-44 0,-10-5-32 16,10 5-40-16,-10-5-28 0,0 5-48 0,1 0-44 0,-9-4-64 16,9 4 40-16,-9 0 48 0,0 0 40 0,0 0 32 0,0 0 28 15</inkml:trace>
          <inkml:trace contextRef="#ctx0" brushRef="#br0" timeOffset="26181.8686">3238 8403 67 0,'0'0'136'0,"0"0"-16"0,8 0-4 0,-8 6-20 15,10-6 8-15,-2 0 0 0,0 0-4 0,-8 0-8 0,10 0-8 0,-2 0-8 16,0 0-8-16,1 0-8 0,-1 0-8 0,0-6-8 0,10 6-20 16,-10 0 12-16,10 0-8 0,-10 0-8 0,9 0 0 0,-8-5-4 15,8 5-4-15,-1 0-4 0,-7 0-8 0,0 0-16 0,7 0-16 0,-6 0-20 16,-2 0-20-16,0 5-28 0,1-5-24 0,0 6-16 15,-9-2-52-15,8 1-32 0,-8 0 44 0,0 0 40 0,0-1 16 16</inkml:trace>
        </inkml:traceGroup>
        <inkml:traceGroup>
          <inkml:annotationXML>
            <emma:emma xmlns:emma="http://www.w3.org/2003/04/emma" version="1.0">
              <emma:interpretation id="{E305F42E-03A0-4CF4-B5C5-BD1CEA2AF668}" emma:medium="tactile" emma:mode="ink">
                <msink:context xmlns:msink="http://schemas.microsoft.com/ink/2010/main" type="inkWord" rotatedBoundingBox="16731,11385 17762,11394 17756,12075 16725,12066"/>
              </emma:interpretation>
              <emma:one-of disjunction-type="recognition" id="oneOf13">
                <emma:interpretation id="interp17" emma:lang="" emma:confidence="0">
                  <emma:literal>3</emma:literal>
                </emma:interpretation>
                <emma:interpretation id="interp18" emma:lang="" emma:confidence="0">
                  <emma:literal>}</emma:literal>
                </emma:interpretation>
                <emma:interpretation id="interp19" emma:lang="" emma:confidence="0">
                  <emma:literal>]</emma:literal>
                </emma:interpretation>
                <emma:interpretation id="interp20" emma:lang="" emma:confidence="0">
                  <emma:literal>J</emma:literal>
                </emma:interpretation>
                <emma:interpretation id="interp21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4780.4423">4637 8307 59 0,'0'-3'88'0,"0"-3"-4"0,0-4-8 0,-9 6-24 16,9-6 0-16,0 1-4 0,9 4 0 0,-9-5-8 0,0 0 0 16,8 1 0-16,-8-1-4 0,9 1 0 0,-9-1 4 0,9 1 0 15,-1-1-8-15,0 6 4 0,0-6-4 0,2 5 4 0,-2 0 0 0,0 5-4 16,2-4-8-16,-2 4 0 0,0 0-4 0,1 4-4 16,7-4-4-16,-7 5 4 0,0 5-4 0,-1-5 0 0,-8 4 4 0,8 1 0 15,2-1 0-15,-10 5 0 0,8 1-16 0,-8-5 20 0,0 9-4 16,0-4 0-16,0-1 0 0,-8 5 0 0,8-6-4 0,-10 7-4 15,2-5 0-15,8-1 0 0,-8 1-4 0,-1-2 4 0,9-3-4 0,-9 5 4 16,9-5-8-16,-8-1 0 0,8-5 0 0,-8 2 0 0,8-2 0 16,0 1 4-16,0-5-4 0,0 0 0 0,8 0 0 0,-8 0 0 15,8-5-4-15,-8 5 4 0,9-4 0 0,0-2 0 0,-1 2-4 16,0-1 4-16,-8 5 0 0,18-4 0 0,-10-2 0 0,1 6 0 16,0 0 0-16,7-4 0 0,-7 4 0 0,-1 0 4 0,10 0-4 0,-10 0 0 15,0 4 0-15,10 2 4 0,-10-2-4 0,0 1 0 16,10 5 4-16,-10-6-4 0,1 6 4 0,-1-1 4 0,0 1 8 0,2 5 8 15,-2-6 8-15,-8 5 4 0,8-4 8 0,-8 5 0 0,8-1 0 16,-8 0 4-16,0 1-8 0,-8-1 4 0,8 0-8 0,-8 1 0 16,8-1 4-16,-8 0-8 0,-10 1-4 0,10-1 0 0,-1 1-8 0,-7 0-4 15,-2-1-20-15,2-1 20 0,-2-3-8 0,1 5 0 16,0-11-8-16,0 6-4 0,0-1-4 0,0-3-16 0,-1-6-12 16,2 4-20-16,-2 1-28 0,2-10-20 0,7 5-20 0,-7-4-28 0,-2 4-24 15,10-9-68-15,-2 3-16 0,-6-4 40 0,8 6 48 0,-1-6 32 16,0 1 28-16</inkml:trace>
          <inkml:trace contextRef="#ctx0" brushRef="#br0" timeOffset="34265.8197">4193 8202 63 0,'9'0'84'15,"-9"-4"-8"-15,0-1 0 0,0 0-24 0,0 5-4 0,0-5 0 0,0 1 0 16,0-1 0-16,0 5 4 0,0-5-4 0,0 0 0 0,-9 0-4 16,9 5 0-16,0-4 0 0,0-2 0 0,-8 6-4 0,8 0 0 15,0 0-8-15,-9-4 4 0,1 4-8 0,8 0 4 0,-8 4-4 16,-2-4 0-16,2 6-4 0,0-2-4 0,0 1-4 0,-2 0 4 16,2 5-4-16,0-1 0 0,-1 1 0 0,1 4 0 0,-1-1 0 0,0 2 0 15,1 5-4-15,0 0 4 0,0 4-8 0,-2-6 4 0,2 6-4 16,0 5 0-16,8-6 0 0,-10 2 0 0,10 3 0 0,0-3-4 15,-8 4 0-15,8-6 0 0,8 2-4 0,-8 3 0 0,0-8 4 16,10 3 0-16,-2-3-4 0,0-1 0 0,-8 0 0 0,18 0 0 16,-10-5 0-16,0 1 0 0,1-1 0 0,0-5 0 0,8 1 0 15,-1-1 0-15,-6 1-4 0,6-4 8 0,-8-2 0 0,10-4-4 0,-10 6 0 16,9-6 0-16,-8 0 0 0,8-6 4 0,-9 6-8 0,0-4-12 16,2-6 16-16,-2 4 4 0,0-3-4 0,2-1 4 0,-10 1-4 15,8-1 4-15,-8 2-4 0,0-3 0 0,0 2 0 0,0-1 4 0,-8-4 0 16,-2 5-4-16,10-1 4 0,-8 0-4 0,0 5-4 15,-2-4 4-15,2 4 0 0,0 0 0 0,-9 0 0 0,8 5 0 0,1 0 0 16,-1 0 0-16,1 5 0 0,-10 0 0 0,10 0 0 0,0 0 0 16,0 4-4-16,-2 1 4 0,2 0-4 0,0 3 4 0,8-3-8 15,-9 5 0-15,1-7-4 0,8 7-8 0,0 0-8 0,0-5-12 0,0 3-12 16,0-3-4-16,0 0-8 0,0-1-8 0,8-3-4 16,1-2-12-16,-9 6-8 0,8-10-28 0,0 5-44 0,2-5-4 0,6 0 32 15,-8-5 28-15</inkml:trace>
        </inkml:traceGroup>
      </inkml:traceGroup>
    </inkml:traceGroup>
    <inkml:traceGroup>
      <inkml:annotationXML>
        <emma:emma xmlns:emma="http://www.w3.org/2003/04/emma" version="1.0">
          <emma:interpretation id="{2FBA7DE4-C459-4AFC-9493-839CD3132279}" emma:medium="tactile" emma:mode="ink">
            <msink:context xmlns:msink="http://schemas.microsoft.com/ink/2010/main" type="paragraph" rotatedBoundingBox="14853,12960 19332,12489 19441,13525 14962,139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6C5D73-C0DE-4E3A-9C26-A0E2A3BDBF56}" emma:medium="tactile" emma:mode="ink">
              <msink:context xmlns:msink="http://schemas.microsoft.com/ink/2010/main" type="line" rotatedBoundingBox="14853,12960 19332,12489 19441,13525 14962,13995"/>
            </emma:interpretation>
          </emma:emma>
        </inkml:annotationXML>
        <inkml:traceGroup>
          <inkml:annotationXML>
            <emma:emma xmlns:emma="http://www.w3.org/2003/04/emma" version="1.0">
              <emma:interpretation id="{7EC294C1-3305-4B52-B8A2-D3749B8187E8}" emma:medium="tactile" emma:mode="ink">
                <msink:context xmlns:msink="http://schemas.microsoft.com/ink/2010/main" type="inkWord" rotatedBoundingBox="14859,13013 15377,12958 15455,13702 14937,13756"/>
              </emma:interpretation>
            </emma:emma>
          </inkml:annotationXML>
          <inkml:trace contextRef="#ctx0" brushRef="#br0" timeOffset="35783.8082">2156 9924 51 0,'-8'-10'92'16,"8"1"0"-16,0-1-8 0,0 0-20 0,0 6 0 0,0-6 0 16,-10 1 4-16,10-1-4 0,0 1 0 0,0-1 12 0,0 1-8 15,0-1 4-15,0 0 0 0,0 1-4 0,0 4 0 0,0-1-4 0,0 2-4 16,0 0 4-16,0-2 4 0,0 6-4 0,0 0 4 15,10 0-4-15,-10 0 0 0,0 10-12 0,0-6 0 0,8 7-12 16,-8-2 0-16,8 5 0 0,1 1-8 0,-9 4-4 0,9 0-4 0,-9 1-4 16,8 3-4-16,0 1 0 0,1 5 0 0,-9-5-4 0,8 5-4 15,0-5-4-15,2 4-4 0,-10 1 0 0,8 0 0 0,-8-5 0 16,8 0 0-16,-8 0 0 0,10 0 0 0,-10 0 0 0,8-4 0 16,-8-5 0-16,0 3 0 0,8-4 0 0,-8-4 0 0,0-1 0 15,0 1 0-15,0-5 0 0,0 0 0 0,0-1 0 0,0-4 0 0,0 0 0 16,0-4 0-16,0-1 0 0,0 0 0 0,8-5 0 0,-8 1 0 15,0-1 0-15,0-4 0 0,9 0 0 0,-9-5 0 0,0 4 0 16,9-4 0-16,-9-1 0 0,8 1-8 0,1 0 0 0,-9 1 0 16,8 3 4-16,0-4-4 0,2 4 0 0,-2 1 0 0,0-1 0 15,-8 5 4-15,8 1 4 0,2-1-4 0,-2 1 0 0,0 4 0 0,1 1 0 16,0-1 0-16,-9 5 4 0,8-6-4 0,1 6-4 0,-1 0 8 16,0 6 0-16,0-6 4 0,2 5 0 0,-2-1-8 0,0 6 4 15,2-6 0-15,-10 6-4 0,8-1 4 0,0 1 0 0,1 0 0 0,-1 3 0 16,1 2-4-16,-1 0 4 0,-8-1 4 0,9 5-4 15,-1-3 4-15,-8 2-4 0,8-4 0 0,-8 6 0 0,10-1 4 0,-10 0-4 16,8 0 0-16,-8 0 4 0,0 0-4 0,8 1 0 0,-8-6 0 16,10 5 0-16,-10-4 0 0,0-1 0 0,8-5 0 0,-8 6 4 15,0-5-4-15,0-6-16 0,8 6 20 0,-8-10-4 0,8 5 0 16,-8-1-4-16,9-4-4 0,-9 0-16 0,0-4-8 0,9 4-20 16,-9-5-16-16,8 0-16 0,-8-4-12 0,9 4-8 0,-9-5-8 0,8 0-12 15,0 1-12-15,-8-5-24 0,10 4-56 0,-2-4 4 0,0-1 36 16,-8 1 32-16,10-1 28 0</inkml:trace>
        </inkml:traceGroup>
        <inkml:traceGroup>
          <inkml:annotationXML>
            <emma:emma xmlns:emma="http://www.w3.org/2003/04/emma" version="1.0">
              <emma:interpretation id="{98D1AD3B-354F-4FD0-A5AD-90F3D7CC2394}" emma:medium="tactile" emma:mode="ink">
                <msink:context xmlns:msink="http://schemas.microsoft.com/ink/2010/main" type="inkWord" rotatedBoundingBox="15943,13171 16281,13135 16312,13431 15974,13466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6052.1214">3213 9929 91 0,'0'0'124'0,"0"0"-8"0,0 0 0 0,0 0-20 0,0 5 8 16,0-5-4-16,0 0-8 0,9 0-4 0,-9 0-4 0,8 0 0 15,0 0-4-15,-8 0-4 0,8 0-4 0,2 0-4 0,-2 0-8 16,10 0-8-16,-10 0-4 0,0 0-8 0,9 0-4 0,-9 0-8 0,10 0-8 16,-10 0-4-16,10 0 0 0,-2 0-4 0,-7 0-4 15,8 0-8-15,-8 0-8 0,7 0-20 0,-7 0-24 0,8 4-24 0,-9-4-20 16,2 5-36-16,-2-5-28 0,-8 5-36 0,8-5-60 0,-8 5 36 15,0-1 44-15,0 1 32 0,0 5 28 0</inkml:trace>
          <inkml:trace contextRef="#ctx0" brushRef="#br0" timeOffset="36265.5846">3282 10130 79 0,'0'10'168'15,"0"-1"-20"-15,0-4-8 0,0 5-24 0,0-6 8 0,0 2 0 0,8 4 4 16,-8-6 0-16,0 1-8 0,8-1-12 0,-8 1-12 15,9-5-8-15,-1 4-4 0,0-4-8 0,1 6-8 0,0-6-12 0,7 0-8 16,-6 0-8-16,6-6-8 0,2 6-4 0,-10-4-8 0,9 4-4 16,0-5-12-16,0 1-8 0,-9 4-12 0,10-5-20 0,-1 1-20 15,-8 4-40-15,7-6-36 0,-7 2-44 0,-1-2-56 0,10 6-80 16,-18-4 40-16,8 4 52 0,0 0 44 0,-8 0 36 0,0 0 24 16</inkml:trace>
        </inkml:traceGroup>
        <inkml:traceGroup>
          <inkml:annotationXML>
            <emma:emma xmlns:emma="http://www.w3.org/2003/04/emma" version="1.0">
              <emma:interpretation id="{42E0AFD8-9D78-4709-8C9D-7E6BF5E30FAD}" emma:medium="tactile" emma:mode="ink">
                <msink:context xmlns:msink="http://schemas.microsoft.com/ink/2010/main" type="inkWord" rotatedBoundingBox="16690,12767 19332,12489 19441,13525 16799,13802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0316.1486">5831 9795 11 0,'-10'4'96'0,"-6"1"-8"16,8 0-8-16,-2 0-24 0,-6-1-4 0,7-4 4 15,1 6 0-15,-10-6-4 0,10 0-4 0,0 4-4 0,0-8-8 0,-2 4 0 16,-6 0 0-16,16-6-12 0,-10 6 4 0,2-4 0 0,8-1 0 16,-8-5-4-16,8 6 0 0,0-7-4 0,0 7 0 0,-9 0 4 0,18-6 0 15,-9 0 0-15,0 1-4 0,0 4 0 0,0-5-8 0,8 0 0 16,-8 0 0-16,8 6 4 0,-8-1 0 0,10-4-4 0,-10 4 0 16,8 0 4-16,-8 1 0 0,8-2 0 0,2 6 0 0,-10 0 0 15,8-4 0-15,-8 4-4 0,8 4 4 0,0-4-4 0,1 0 0 16,0 6-4-16,-1-2 4 0,1 1 0 0,-1-5-4 0,0 10 0 0,2-6-4 15,6 1 4-15,-8-1-8 0,10 6 0 0,-10-4 0 0,9 4 0 16,-8-6 4-16,8 5-4 0,-9-4 0 0,10 0 4 0,-2 4-4 16,-6-9 4-16,-2 6-4 0,9-2 0 0,-9-4 0 0,1 4 0 15,0-4 0-15,7-4 4 0,-8 4-4 0,2-4 0 0,-10-2 0 16,8 2 0-16,0-6 0 0,2 5 0 0,-10-4 0 0,0-1-20 0,8 6 24 16,-8-6 0-16,0 0 0 0,0 1-4 0,0-1 0 0,0 1 4 15,0 3-4-15,0-2 0 0,0 1 0 0,-8 3 0 0,8-5 0 16,0 9 0-16,-10-5 0 0,10 5 0 0,0 0 0 0,-8 0 0 15,8 5 0-15,-8 0 0 0,8 3 4 0,-10-1 4 0,2 1 0 16,8 7 8-16,-8-1 4 0,0 1 8 0,8 5 0 0,-9-2 4 0,9 2 0 16,-9 3 0-16,9 2-8 0,-8-2 4 0,8 1-4 0,-9 5 0 15,9-5 0-15,0 0-4 0,-8 0 0 0,8 5 0 0,0-6-8 16,0 2 0-16,0-2-4 0,0-3 4 0,0 4-4 0,0-5 0 16,0 0-4-16,0 1 0 0,0-6-4 0,0 0 0 0,0 0 0 15,0 1 0-15,0-5-8 0,0-1-12 0,0 1-8 0,0-6-12 16,0 2-16-16,0-2-8 0,0-4-16 0,0 4-8 0,0-4-16 0,0 0-20 15,0 0-12-15,0-4-20 0,-8 4-44 0,8-4-12 0,-10-2 32 16,2 2 36-16,8-6 32 0</inkml:trace>
          <inkml:trace contextRef="#ctx0" brushRef="#br0" timeOffset="40490.1988">5813 10092 35 0,'0'0'112'0,"0"0"-4"0,0 0-8 0,0 0-20 0,0 0-4 16,0 0 4-16,0 5 0 0,8-5 0 0,-8 4-8 0,0-4-4 15,10 0 0-15,-2 0-4 0,-8 0-8 0,8 0-8 0,1 4-8 16,-1-4-4-16,1 0-12 0,8 0 0 0,-9 0-8 0,2 0 0 0,-2 0-4 16,8 0-4-16,-6 0-8 0,-2 0-12 0,0 0-12 0,1 0-20 15,8 0-24-15,-8 0-32 0,-9-4-20 0,8 4-68 0,-8 0-28 16,0-4 36-16,0 4 36 0,0-5 24 0</inkml:trace>
          <inkml:trace contextRef="#ctx0" brushRef="#br0" timeOffset="37757.3926">4049 9967 55 0,'-8'-10'104'0,"8"1"-12"0,-10-5-8 0,2 4-16 15,8 0 0-15,-8 1-4 0,-2-1-12 0,10 6-4 0,-8-6-8 16,8 5 0-16,0 0-8 0,0 5 4 0,0-5 0 16,0 5 4-16,8 0 0 0,-8 5 0 0,10-5-4 0,-2 5-4 0,0 4 0 15,2-3-4-15,-2 3 0 0,0 0-4 0,0 6-4 0,10-1 4 16,-10 1-4-16,9-1-8 0,-9 1 0 0,2 4 0 0,6 0-16 16,-8 0 20-16,2 1 0 0,-2 3 0 0,0-4-4 0,1 0 4 15,-9 1-4-15,8 0 0 0,-8-2 0 0,0 1-4 0,9 0 0 0,-9-4 0 16,0-1 0-16,0-4 0 0,0 5 0 0,0-7-4 0,0-1 4 15,0-3-4-15,0 0 0 0,0 1-4 0,0-5 0 0,0-5 4 16,0 1-4-16,0 0 4 0,0-7-4 0,0-3 0 0,0 4 0 16,0-4 0-16,0-6 0 0,0 1-4 0,-9 0 0 0,9-5-4 0,0 5 4 15,0-11 0-15,-8 7 0 0,8-6 4 0,0 0-4 16,-9 1 0-16,9-1 4 0,-8 5-4 0,8-5 4 0,-8 0 0 0,8 6 0 16,0 0 0-16,0-2 0 0,-10 1 0 0,10 4 0 0,0 1 0 15,0 6 0-15,0-3 0 0,0 2-4 0,0 0 4 0,0 4 0 16,10 0 4-16,-10 2-4 0,0-3 0 0,8 2 0 0,-8 4 0 0,8-4 0 15,1 3 0-15,-9-3 0 0,8 5 0 0,1-6 0 0,0 4 0 16,7 2 4-16,-8-1 0 0,2 1-4 0,6-2-16 0,2 2 20 16,-10-1 0-16,9 0-4 0,0 0 4 0,0 1-4 0,9-1 0 15,-8 0 4-15,6 1 0 0,2 4-4 0,-1-5 4 0,1 0-4 16,0 0 4-16,8-5-4 0,-1 5 4 0,3 1-8 0,-3-6 8 0,9 5-4 16,2-4-4-16,-2 4 4 0,1-5 0 0,8 1 0 0,1-1 0 15,-2 1 0-15,1-1 0 0,1 0 0 0,-1 1 4 0,0 4-4 16,-1-4-4-16,2-1 4 0,-1 5 4 0,1 1-8 0,-1-2 4 15,-1 2 0-15,-6 4 0 0,-3 0 0 0,3-5 0 0,-2 5 4 16,1 0-8-16,-9 5 4 0,9-5 0 0,-9 4-4 0,0 2 4 16,0-2 0-16,1-4-4 0,-1 5 4 0,-9-1 0 0,9-4-4 0,-8 6 4 15,8-2 4-15,-9 1-4 0,9-5-4 0,-8 5 0 0,8 0 4 16,-9-5 0-16,1 0 0 0,0 0 0 0,8 4-4 0,-9-4 0 16,1 0 0-16,0 0 0 0,-1-4 4 0,1 4 0 0,-10-5-4 15,10 5 0-15,-8-5 0 0,-2 0-12 0,2 1 16 0,-1-2 0 16,-1 6 0-16,2-4 0 0,-10-1 0 0,0 5 0 0,2-4 4 0,-2-2-4 15,-8 6 0-15,8 0 4 0,-8 0 0 0,0 0 0 16,0 6 0-16,9-6 0 0,-18 4-4 0,9 1 0 0,0-1 4 0,0 2 0 16,-8-2 0-16,8 6 0 0,0-5 0 0,0 4 4 0,-8-4 0 15,8 5 4-15,0-1 0 0,-10 1 8 0,10-1 0 0,0 1 8 16,0 0 4-16,0-1-4 0,0 5 4 0,0-4-4 0,0 5 4 0,0-6-4 16,0 5 4-16,0 1-4 0,0-1 0 0,0 1 0 0,0-1-4 15,0 1 0-15,0 4-4 0,0-4 0 0,0-1 0 0,0 5-4 16,0-6 0-16,0 3-4 0,0 3 0 0,0-5-8 0,0 1 4 15,0-1-4-15,0-5 0 0,0 6-4 0,0-5 4 0,0-1-8 16,0 1 0-16,0-1-8 0,0-4-8 0,0 4-16 0,0-9-20 0,0 5-28 16,-8-5-28-16,8 0-28 0,0 5-36 0,-8-5-56 15,8-5-48-15,-9 5 44 0,0-5 28 0,1 5 56 0,0-4 32 0</inkml:trace>
          <inkml:trace contextRef="#ctx0" brushRef="#br0" timeOffset="41366.6513">4808 9982 71 0,'-10'0'88'0,"10"-5"-4"0,-8 5-8 16,8 0-24-16,0 0-8 0,-8 5 0 0,8-5-4 0,-9 4-4 0,9 1-4 15,-9 0 0-15,9 0 0 0,0-1-4 0,0 1 0 16,0 0 0-16,-8 4-8 0,8 2 4 0,0-2-4 0,8 0 0 0,-8-3 0 16,0 7-4-16,9-7 0 0,-9 3 0 0,9 1 0 0,-9-2 0 15,8-2 4-15,0 3-4 0,-8-3 0 0,10-2-4 0,-2 1 0 16,9 0 4-16,-8-5-4 0,-1 5 0 0,0-5-4 0,9 0 0 0,-8-5 0 15,0 5 0-15,7-5 0 0,-6 0-4 0,6-5 0 0,-8 6-4 16,2-7 0-16,-2 3 0 0,0-2 0 0,1-5 4 0,-1 6-4 16,-8-1 0-16,8-4 0 0,-8 5-4 0,0-6 8 0,0 5-4 15,-8 1 0-15,8-5 0 0,-8 4 4 0,-1 0-4 0,1 1 0 16,0 4 0-16,-2-5 0 0,2 6 4 0,-8-1-4 0,6 0-16 0,2 5 20 16,-9-5-4-16,8 5 0 0,-8 5 0 0,9-5 0 0,0 5 4 15,-10 0-4-15,10-1-4 0,0 6 8 0,-2-5-4 0,2 4 0 16,8 1-4-16,-8 0 8 0,-1-6 0 0,9 6-4 0,0-1 0 15,0 1-4-15,0-1 4 0,0 2 0 0,0-2 0 0,9 0 0 16,-9-3 0-16,8 3 0 0,0 1 4 0,2-6-8 0,-2 1 4 16,0 5 0-16,1-6 0 0,0 0 4 0,-1 2-4 0,0-1 0 0,1-1 0 15,8 2 0-15,-8-2 0 0,-1 1 0 0,0 0 0 0,2 0 0 16,6-1 0-16,-8 1 4 0,2 1-4 0,-2-2 0 0,-8 0 0 16,8 2 0-16,1-2-4 0,-1 6 4 0,-8-5 4 0,8 4-4 15,-8 1 0-15,10 0 0 0,-10-1 4 0,8 1-4 0,-8 4 4 16,0-5 0-16,8 5 4 0,-8-3 4 0,0 3 0 0,0 0 8 0,0-4 4 15,0 4 0-15,0 1 4 0,0-6 0 0,-8 6-4 0,8-6-4 16,-8 1-4-16,-2 4 0 0,2-5-4 0,0 1-24 0,-1 0 24 16,1-5 0-16,-10 4-4 0,10-4-8 0,-8 0-12 0,6-5-16 15,-6 4-16-15,-2 2-24 0,1-6-36 0,1 0-28 0,-2-6-68 16,2 6-28-16,-2-4 44 0,1-1 40 0,0 5 28 0</inkml:trace>
          <inkml:trace contextRef="#ctx0" brushRef="#br0" timeOffset="40741.3507">5250 10126 23 0,'10'0'120'0,"-10"0"-8"0,0 0-8 0,0 0-24 0,0 0 0 16,0 0-4-16,0 0 0 0,0 0-8 0,0 0-4 0,0 0-4 15,0 0-12-15,0 0-8 0,8 0 0 0,-8 0-8 0,0 0 0 16,0 0-12-16,0 0 4 0,0 0-12 0,0 0 0 0,0 0-4 0,0 0-4 16,8 0 4-16,-8 0-4 0,0 0-12 0,0 0-8 0,0 0-20 15,0 0-16-15,-8 0-16 0,16 0-20 0,-16 0-28 0,16 0-72 16,-16 0 4-16,8-6 32 0,0 6 28 0,0 0 24 0</inkml:trace>
        </inkml:traceGroup>
      </inkml:traceGroup>
    </inkml:traceGroup>
    <inkml:traceGroup>
      <inkml:annotationXML>
        <emma:emma xmlns:emma="http://www.w3.org/2003/04/emma" version="1.0">
          <emma:interpretation id="{75CC2D06-3D97-49C0-933D-7A643F0501B4}" emma:medium="tactile" emma:mode="ink">
            <msink:context xmlns:msink="http://schemas.microsoft.com/ink/2010/main" type="paragraph" rotatedBoundingBox="15058,14043 21503,14544 21403,15831 14958,153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42E624-3F41-4126-A8B4-3E8EDED4A878}" emma:medium="tactile" emma:mode="ink">
              <msink:context xmlns:msink="http://schemas.microsoft.com/ink/2010/main" type="line" rotatedBoundingBox="15058,14043 21503,14544 21403,15831 14958,15329"/>
            </emma:interpretation>
          </emma:emma>
        </inkml:annotationXML>
        <inkml:traceGroup>
          <inkml:annotationXML>
            <emma:emma xmlns:emma="http://www.w3.org/2003/04/emma" version="1.0">
              <emma:interpretation id="{177BE287-1BAF-45D0-8C7D-EF0EB11F0614}" emma:medium="tactile" emma:mode="ink">
                <msink:context xmlns:msink="http://schemas.microsoft.com/ink/2010/main" type="inkWord" rotatedBoundingBox="15023,14498 16214,14591 16158,15309 14967,15217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2480.4589">3161 11406 95 0,'10'0'116'0,"-10"0"-4"16,8 0 4-16,0 0-16 0,1 0-4 0,-1 0-4 0,1 0-4 0,0 0-4 15,-9 0-8-15,8 4-4 0,0-4-8 0,0 6-12 16,10-1 0-16,-10-5-8 0,2 0-4 0,-2 4-8 0,0-4-8 0,9 5-4 15,-9-5-4-15,1 5 0 0,0-5-4 0,-1 0-4 0,0 0 4 16,10 0-8-16,-10 4-4 0,1-4-4 0,0 0-12 0,-1 0-16 16,1 0-24-16,-9 0-20 0,8 0-32 0,-8 5-20 0,8-5-40 15,-8 5-64-15,0 0 36 0,0-1 36 0,-8 2 28 0,8-3 28 0</inkml:trace>
          <inkml:trace contextRef="#ctx0" brushRef="#br0" timeOffset="42653.9949">3213 11660 43 0,'0'4'160'0,"-9"6"-20"0,9 0-20 0,0-5-28 16,0 4 8-16,0-4-4 0,0 0-8 0,0 0-4 0,0 1-8 15,0-3-4-15,0-3-8 0,9 5-8 0,0-5-4 0,-9 0-12 16,8 0-12-16,0 0-4 0,10-5-4 0,-10 2-4 0,10-3-12 16,-10 6-12-16,9-10-16 0,-1 5-20 0,10 0-32 0,-8 1-32 15,-2-6-36-15,2 5-88 0,-1 1 12 0,-1-6 40 0,2 5 32 0,-10 0 28 16</inkml:trace>
          <inkml:trace contextRef="#ctx0" brushRef="#br0" timeOffset="42224.1435">2292 11286 23 0,'0'-5'104'0,"0"0"-8"0,0 0-4 15,0 1-32-15,0-1 0 0,0 5-4 0,0-5 8 0,0 5-4 0,0 0-4 16,9 0 0-16,-9 5 0 0,0 0 4 0,0-1-4 15,8 1-4-15,-8 10-4 0,9-6 0 0,-9 5-4 0,0 6-4 0,8-1 0 16,-8 0-4-16,8 6-4 0,2-1-4 0,-10-1-4 0,8 6 0 16,-8 0-4-16,0 0 0 0,0 0-4 0,0 5 0 0,0-6 0 15,0 0-8-15,8 6 0 0,-8-5-4 0,0-5 0 0,0-1 4 0,0 2-8 16,0-2 0-16,0-3 0 0,-8-1 0 0,8 0 0 0,0-4 4 16,8-6-4-16,-8 5-4 0,0-8 4 0,0-1 0 0,0-1 0 15,8-4-4-15,-8 0 4 0,10-4 0 0,-10-1 0 0,0-1-4 16,8-3 4-16,0-1-4 0,1-4 0 0,-9-1 0 0,9 2 0 15,-1-2 0-15,1 1 0 0,-1-1 0 0,0-4 4 0,0-1-4 0,2 7 0 16,-2-2 4-16,10 2-4 0,-10-3 4 0,0 2 0 16,1 4-4-16,-1 1 4 0,1-1 0 0,-1 0 0 0,1 6 0 0,-1 4 4 15,0-6-4-15,2 6 0 0,-2 0 0 0,0 6 0 0,2-6 4 16,-2 4 0-16,-8 6-4 0,8-6 4 0,0 6 0 0,1 0-20 16,0 4 24-16,-9-4-4 0,8 4 4 0,1 1-4 0,-9-1 4 0,8 0-4 15,-8 6 0-15,8-6 0 0,-8 1 0 0,0 4 0 0,0 0-4 16,10-5 4-16,-10 5-4 0,0-4 0 0,0 4 0 0,0-5 0 15,0 1 0-15,0-5-4 0,0 4-4 0,0-5 0 0,0 1-12 16,0-5-8-16,0 5-12 0,0-10-8 0,0 4-16 0,0-4-16 16,0 0-12-16,0 0-8 0,0-4-12 0,8-6-32 0,-8 5-48 0,0-5 24 15,8-4 20-15,-8 5 28 0</inkml:trace>
        </inkml:traceGroup>
        <inkml:traceGroup>
          <inkml:annotationXML>
            <emma:emma xmlns:emma="http://www.w3.org/2003/04/emma" version="1.0">
              <emma:interpretation id="{0291619A-CCAF-4EDD-AEF6-4BB8E45FE33C}" emma:medium="tactile" emma:mode="ink">
                <msink:context xmlns:msink="http://schemas.microsoft.com/ink/2010/main" type="inkWord" rotatedBoundingBox="16792,14178 18713,14327 18636,15317 16715,15168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3817.5672">4756 11554 15 0,'17'-4'112'0,"0"0"-16"0,1 4-24 0,-2-5-4 0,2 5 0 16,-10 0-4-16,0 0 4 0,1 5 4 0,8-1 0 0,-17 0 12 15,9 2-12-15,-1 3 0 0,0-4 0 0,2 4-4 0,-10 2 0 16,8-3-4-16,-8 7 0 0,8-5 0 0,-8 3-8 0,8 2-8 16,-8-6-4-16,10 6-8 0,-10-1-4 0,8 1-4 0,0-1-8 0,-8 1-4 15,9-1 4-15,-9 0-8 0,8 1 0 0,-8-6-4 16,8 6 0-16,-8-5 0 0,10 4 0 0,-10-5-4 0,0-3 0 0,8 3 0 15,-8-5 0-15,0 2 0 0,0-2-4 0,0-4 0 0,0 0 0 16,0 0-4-16,0-4 0 0,-8-2 0 0,8 2 0 0,-10-5 0 16,10-1-4-16,0 0-4 0,-8-5-4 0,8 2 0 0,-8-7-8 0,8 1 0 15,-9 0-4-15,9-5 0 0,-8-5-4 0,8 0 4 16,-8 1 0-16,8-1 0 0,0-5 4 0,-10 5 0 0,10-4 8 0,0-2 4 16,0 7 4-16,0-5 0 0,0 4 0 0,0 0 0 0,10 5 4 15,-10 0 8-15,8 0-8 0,-8 5-12 0,8 5 20 0,-8-1 0 16,9 1 0-16,-9 4 4 0,8 1 0 0,0-1-4 0,2 6 4 15,-2-1 0-15,0-5-4 0,0 6 0 0,2-2 4 0,6 2 0 0,-7-2-4 16,8 2 4-16,0-1-4 0,0 5 0 0,0-4 4 16,1-1-8-16,7 5 4 0,-8-5 0 0,8 5 0 0,1 0-4 0,-8-5 0 15,7 5 0-15,0 0 0 0,0 0-4 0,1 0 4 0,0-4 0 16,0 4 0-16,-1 0 0 0,9-6 4 0,-8 6-4 0,0-4 0 16,7 4 0-16,-7-4-4 0,0 4 4 0,8-5-4 0,-9-1 4 0,1 6 0 15,0-4 0-15,-1 4 4 0,1 0-4 0,0-5 0 0,-10 5 0 16,2 0 4-16,-2 0-8 0,-7 0 4 0,8 0 0 0,-8 0 0 15,-1 0 0-15,0 0 4 0,-8 0 0 0,10 0 0 0,-10 0 4 16,0 0 4-16,0 0 4 0,0 0 4 0,0 5 4 0,0-5 4 16,0 4 0-16,0 2 0 0,0-1 0 0,0 3 0 0,0-2 0 0,8 3 0 15,-8 1-20-15,0-1 28 0,0 1-8 0,8 4 0 16,-8 1-4-16,0-1 0 0,8 0-4 0,-8 2 0 0,0-3-4 0,10 1-4 16,-10 1-4-16,0-1 0 0,8 1 4 0,-8 3-4 0,0-8-8 15,0 5 4-15,0-1 0 0,0-5-8 0,0 1-8 0,0 5-8 16,8-11-8-16,-8 6-16 0,0-5-24 0,-8-1-20 0,8 2-20 0,0-6-20 15,-8 0-24-15,8 0-32 0,-10 0-68 0,2-6 12 0,0 2 44 16,0-1 36-16,-10 1 32 0,1 4 20 0</inkml:trace>
          <inkml:trace contextRef="#ctx0" brushRef="#br0" timeOffset="44173.6149">5234 11526 67 0,'-10'5'128'0,"10"-5"-16"0,0-5-20 16,0 5-24-16,0-5 0 0,0 0-4 0,0 1 0 0,10-6 4 16,-10 1-4-16,8-1 0 0,0 0-8 0,2 1-4 0,-2-1-4 0,0-5 0 15,9 6 0-15,-8-5 0 0,-1-1-4 0,9 5 0 0,1 1-4 16,-2-1 0-16,-6 0 0 0,6 1 0 0,-8 4-4 0,10-4 0 16,-1 9-4-16,-9-5-4 0,10 5 0 0,-10 0-4 0,0 0 0 15,0 5 0-15,2-1-4 0,-2 1 0 0,0 5-4 0,1 0 0 16,0-1 0-16,-1 5 4 0,-8-4-4 0,9 5 0 0,-9-1 4 0,8 0-4 15,-8 6 0-15,0-6 0 0,0 1-8 0,0 4 4 0,0-5 4 16,8 1-4-16,-8 4 0 0,0-5 4 0,0 0-4 0,0 5 4 16,0-4-4-16,-8 3 0 0,8-3-4 0,0 0 0 0,0 4-4 0,-8-5 0 15,8 5 0-15,0-4 0 0,0 4 0 0,0-5 0 16,-9 5-4-16,9-4 0 0,0 4 0 0,0-5 0 0,-8 1-16 0,8-1 16 16,0 1-8-16,0-1-4 0,0 1-8 0,0-6-8 0,0 1-16 15,0 0-16-15,0-1-16 0,0-5-28 0,0 5-16 16,0-9-32-16,0 6-28 0,-9-1-52 0,9-5-28 0,-9-5 48 0,1 5 36 15,8 0 32-15,-8-6 32 0</inkml:trace>
          <inkml:trace contextRef="#ctx0" brushRef="#br0" timeOffset="44437.9079">5327 11727 75 0,'0'5'212'0,"8"-5"-20"15,-8 5-20-15,10-5-24 0,-10 5 8 0,8-5 0 0,0 0-4 16,2 5 0-16,-2-5-12 0,0 0-16 0,0 0-8 0,10 0-20 0,-1 0-12 15,-1-5-24-15,2 5-48 0,-2-5-12 0,10 0 0 0,-8 0 0 16,7 0 0-16,1-4 0 0,0 4 0 0,-1 0 0 0,-8-5 0 16,8 6-96-16,-7-1-80 0,-2 0-68 0,-6 0-100 0,6 1 32 15,-8 4 60-15,-8-6 48 0,9 6 40 0,-18 0 32 0,9 0 24 16</inkml:trace>
          <inkml:trace contextRef="#ctx0" brushRef="#br0" timeOffset="43244.4144">4083 11425 23 0,'-9'-4'112'0,"0"-1"-20"16,1-1-4-16,0-3-24 0,8 5 0 0,-8-6-4 0,-2 0 0 15,10 5-8-15,0-5-4 0,0 1 0 0,0-1-4 0,0 1-4 0,10-1 0 16,-10 0 4-16,8-4 4 0,0 5-4 0,0-1-4 0,10 0 0 16,-10 1 4-16,9-1 0 0,-9 1 0 0,10 4-4 0,-2 0-4 15,-6 0-4-15,6 2 0 0,1 3 0 0,1 0-4 0,-10 3 0 0,0 2 0 16,10 5-4-16,-10-1-4 0,-8 1-4 0,8 4 4 0,-8 6-4 16,0-2 0-16,0 2-4 0,0 4 0 0,0 0-4 0,-8 0 0 15,0 0-4-15,-2 0 0 0,2 5 4 0,8-6-4 0,-8 2 0 16,0-2 0-16,-1-3-4 0,9 0 0 0,-9-2 4 0,9-3-4 15,-8-2 0-15,8-3 0 0,0 0 0 0,0 0 0 0,0-6 0 0,8-4 0 16,1 5 0-16,-9-5 4 0,9 0-4 0,-1-5 0 0,0 5 0 16,10-4-4-16,-10-2 4 0,0 2 0 0,10 4 4 0,-1-5-4 15,0 5 0-15,0-5 0 0,-1 5 4 0,2 0-4 0,0 0 4 16,-2 0-4-16,1 5-4 0,0 0 4 0,0-1 4 0,1 2-24 16,-2 3 24-16,2-4 0 0,-2 4 0 0,-7 6 4 0,8-4-4 0,-8-3 0 15,-1 7 4-15,-8-1 4 0,8 0 4 0,-8 1 0 16,0-1 4-16,0 1 0 0,-8 4 0 0,0-5-4 0,-1 1 0 0,0-1-4 15,1 0-4-15,-9 0 0 0,9 1 0 0,-10-5-4 0,2 0-4 16,6-1 0-16,-6-5-4 0,7 2-8 0,-8-6-12 0,0 0-12 16,9 0-12-16,0-6-16 0,-2-3-12 0,2 5-12 0,0-6-8 15,-2-4-12-15,10 3-4 0,0-3-4 0,0 0 0 0,0 0-24 0,0-1-24 16,0-4-20-16,10 5 20 0,-10-1 28 0,8 1 32 16</inkml:trace>
        </inkml:traceGroup>
        <inkml:traceGroup>
          <inkml:annotationXML>
            <emma:emma xmlns:emma="http://www.w3.org/2003/04/emma" version="1.0">
              <emma:interpretation id="{6C65D34A-92CC-4EE3-9B22-C3751B65FE14}" emma:medium="tactile" emma:mode="ink">
                <msink:context xmlns:msink="http://schemas.microsoft.com/ink/2010/main" type="inkWord" rotatedBoundingBox="19339,14867 19859,14908 19814,15483 19294,15443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143771.7328">6691 11684 39 0,'0'-5'76'0,"0"5"-4"0,0 0-12 0,0 0-28 0,0 0-4 0,0 0-4 15,0 0 0-15,0 0 4 0,0 0-4 0,0 0 4 16,0 0 0-16,0-5 0 0,0 1 0 0,0 4 0 0,0-6 0 0,0 6 4 16,0-4 0-16,0-1 4 0,0 0 4 0,-8 1 8 0,8 4 4 15,0-6 0-15,0 2-4 0,0 4-4 0,-8 0-4 0,8-5-8 16,0 5-4-16,-10 0-4 0,10 0 0 0,-8 5-4 0,8-1 0 16,-8-4-8-16,-1 10 0 0,9-5 0 0,-8 4-4 0,8-3 0 15,-8 3 0-15,8 5-4 0,-9-4 4 0,9 0 0 0,-9 4-4 16,9 1 0-16,-8-1 0 0,8 0 0 0,0 1 0 0,0-1 0 0,0 1-4 15,0-1 4-15,0 1-4 0,8-2 0 0,-8 2 4 0,9-1 0 16,0 1-4-16,-9-5 0 0,8-1 0 0,9 5 0 0,-9-4 0 16,0-1 4-16,2 0 0 0,6-3-4 0,-6 4-4 0,6-6 4 15,-8 2 0-15,10-2 4 0,-1-4-4 0,-9 5 0 0,10-5 0 16,-2 0 0-16,-8 0 0 0,10-5 0 0,-10 5 0 0,10-4 0 0,-10-6 0 16,1 5 0-16,-1-6 0 0,0 2-4 0,0 0 4 0,2-1 0 15,-2-4 0-15,-8 5 0 0,0-6-4 0,8 1 4 0,-8-5 0 16,-8 4-4-16,8 1 4 0,-8-1 0 0,8-4-4 0,-10 5 4 15,2-1-4-15,0 1 4 0,0 5 0 0,-9-6 0 0,8 5-4 16,0 1 4-16,-7-1-4 0,6 5 4 0,-6 0 0 0,8 1 0 0,-10 4 0 16,10 0 0-16,-9 0 0 0,8 4 0 0,-8-4 0 0,9 5-20 15,0 5 16-15,-10-5-4 0,10 4 0 0,-2 1-4 0,2 0-12 16,0-1-4-16,8 0-4 0,-9 1-8 0,9 5-8 0,-8-5-8 0,8 3-4 16,0-3-8-16,0 5-8 0,0-5 0 0,0-1-40 0,8 5-40 15,-8-9 4-15,0 9 24 0,9-9 24 0</inkml:trace>
          <inkml:trace contextRef="#ctx0" brushRef="#br1" timeOffset="144002.1169">7050 11939 75 0,'0'0'112'0,"8"0"-12"0,-8 4-4 16,0-4-28-16,0 0-4 0,0 5-4 0,0-5-16 0,0 4 8 15,0 2 0-15,0-3-12 0,0 3-4 0,0 4-12 0,0-6 0 16,0 6-8-16,0-1 0 0,0 6 0 0,0-5-4 0,0 5-4 0,0-7 0 16,0 7-4-16,0-1 0 0,0 6 0 0,0-6 0 0,8 0-8 15,-8 0 8-15,0 1-16 0,0-1-16 0,0 1-12 0,9-5-12 16,-9 3-12-16,0-3-12 0,0 0-48 0,0-5-40 0,0 0 16 0,0 0 20 16,9-5 32-16</inkml:trace>
        </inkml:traceGroup>
        <inkml:traceGroup>
          <inkml:annotationXML>
            <emma:emma xmlns:emma="http://www.w3.org/2003/04/emma" version="1.0">
              <emma:interpretation id="{2DAB6B87-32DF-4665-93F0-6653F322207D}" emma:medium="tactile" emma:mode="ink">
                <msink:context xmlns:msink="http://schemas.microsoft.com/ink/2010/main" type="inkWord" rotatedBoundingBox="19979,14693 21482,14810 21403,15831 19900,15714"/>
              </emma:interpretation>
              <emma:one-of disjunction-type="recognition" id="oneOf19">
                <emma:interpretation id="interp27" emma:lang="" emma:confidence="0">
                  <emma:literal>spust</emma:literal>
                </emma:interpretation>
                <emma:interpretation id="interp28" emma:lang="" emma:confidence="0">
                  <emma:literal>pt</emma:literal>
                </emma:interpretation>
                <emma:interpretation id="interp29" emma:lang="" emma:confidence="0">
                  <emma:literal>spot</emma:literal>
                </emma:interpretation>
                <emma:interpretation id="interp30" emma:lang="" emma:confidence="0">
                  <emma:literal>Split</emma:literal>
                </emma:interpretation>
                <emma:interpretation id="interp31" emma:lang="" emma:confidence="0">
                  <emma:literal>splata</emma:literal>
                </emma:interpretation>
              </emma:one-of>
            </emma:emma>
          </inkml:annotationXML>
          <inkml:trace contextRef="#ctx0" brushRef="#br1" timeOffset="144304.308">7246 11756 59 0,'8'0'120'0,"-8"-5"-12"0,-8 5-4 0,8 0-28 16,0 5 0-16,-8-1-4 0,8 1 0 0,0 0-24 0,-10 0 12 0,10 5-12 16,0 0-4-16,0-6-4 0,0 5-8 0,-8 1-4 15,8-5-8-15,0 5-4 0,0 0 0 0,8-1-4 0,-8-5 0 0,10 6-4 16,-10-5 0-16,8 0-4 0,0 0 0 0,-8-1 4 0,8 1-4 15,2 0 0-15,-2 0-4 0,0-1 0 0,1-4 8 0,-1 6-8 16,1-6 8-16,0 5 0 0,-1-5-4 0,0 4 0 0,10-4-4 0,-10 5 4 16,0-5-4-16,2 5 0 0,-2-1 0 0,0-4 0 0,1 6 0 15,-1-2 4-15,1 1 0 0,-9 5 0 0,0-7 4 0,8 3-4 16,-8 4 0-16,0 0 0 0,0-1-4 0,0 1 0 0,0-1 0 16,-8 1 0-16,8-1 0 0,-9 5 0 0,1-4-4 0,-1-5 0 15,1 5 0-15,0-1-8 0,-2-5-8 0,2 2-12 0,0-1-20 0,-2-5-16 16,-6 0-16-16,8-5-12 0,-1-1-56 0,0 2-48 0,-8-5 36 15,9-1 28-15,0-5 28 0</inkml:trace>
          <inkml:trace contextRef="#ctx0" brushRef="#br1" timeOffset="144489.8115">7262 11693 131 0,'0'5'152'0,"0"-5"-8"0,10 5-12 0,-10 0-24 0,8 0-4 16,-8 1 0-16,8-3 0 0,-8-3-8 0,9 5 0 0,-1-5-8 0,1 0-8 15,0 0-12-15,-1 0-12 0,0 0-8 0,10-5-8 16,-10 2-8-16,10-3-8 0,-2 6-4 0,1-10-4 0,9 5-8 0,-10 0-12 16,2 1-16-16,8-6-20 0,-10 5-24 0,1 1-24 0,9-2-24 15,-8 2-24-15,-2-1-20 0,2 0-60 0,-2 1-20 0,1-2 40 16,1 6 40-16,-2 0 32 0,2 0 24 0</inkml:trace>
          <inkml:trace contextRef="#ctx0" brushRef="#br1" timeOffset="145051.9071">7732 12145 35 0,'0'-10'96'0,"0"0"-4"0,0 5-12 16,0-4-24-16,0 4-4 0,0 0 0 0,0 1-4 0,0-1-8 16,0-1 0-16,8 6 0 0,-8-4 0 0,9 4-4 0,-9 0 4 15,8 0 4-15,-8 4-4 0,8-4-4 0,2 6 4 0,-2-1 0 16,0 4-8-16,0 1-4 0,2-1-4 0,-2 5-4 0,9 1-4 0,-8-1-4 15,-1 1 0-15,1 4 0 0,-1 0 0 0,0 5-4 0,1-5-4 16,0 6 4-16,-1-6-4 0,-8 4 4 0,8-4 0 0,-8 6 0 16,10-6-4-16,-10 0 0 0,0 1 4 0,0-1-4 0,0-5 0 0,0 0-4 15,0 1 0-15,0-6 4 0,-10 1-4 0,10-1-4 16,-8-4 8-16,8-5-4 0,-8 0 0 0,-1 0 0 0,9-5-4 0,-9 1 0 16,1-6 0-16,0-4 0 0,-1-1 0 0,9-4-4 0,-8 0 0 15,-10-5 0-15,10 0 4 0,8-5 0 0,-8 1 0 0,-2-1 0 16,2 0 0-16,8 0 4 0,0-5 0 0,-8 5 4 0,8 0 0 15,0 1-4-15,0 4 0 0,8 0 0 0,-8 0 0 0,8 6 4 16,2-2 0-16,-2 0 0 0,0 7 4 0,10-2-8 0,-10 4 8 0,9 2-4 16,-9 0-4-16,1-1 0 0,8 6 4 0,-9-1 0 0,10 0 0 15,-10 5 0-15,10 0 0 0,-10 0-4 0,0 0 0 0,1 10-4 16,-9-6 4-16,8 6 0 0,-8-1 0 0,0 6 0 0,0-1 0 16,0 1 0-16,-8 4 0 0,8-5 0 0,-9 5-4 0,1-4 0 15,0 4-4-15,8-4-8 0,-9-1-8 0,0-5-12 0,1 6-12 0,0-5-12 16,-2-6-8-16,2 1-8 0,8-1-12 0,-8-4-28 0,8-4-32 15,0 4-20-15,0-5 28 0,-9 1 24 0</inkml:trace>
          <inkml:trace contextRef="#ctx0" brushRef="#br1" timeOffset="145685.7593">8073 11780 71 0,'0'-10'120'0,"0"5"-8"16,0-4-8-16,8 4-20 0,-8-4-4 0,0 4 0 0,0 0-8 15,9 0-4-15,-9 0-8 0,0 2-4 0,8 3 0 0,-8-6-4 16,0 6 0-16,8 0 0 0,-8 0 0 0,0 6-4 0,10-3 4 0,-10 2 0 16,0 5-4-16,8 0-4 0,-8-1-4 0,0 5-4 0,0 1 0 15,0-1-4-15,0 1-8 0,0 4-4 0,8 0 0 0,-8 5-4 16,0-5-4-16,0 1-4 0,0 4 0 0,0-2-4 0,0-2 0 0,8 5 0 16,-8-6-4-16,0 0 4 0,10 0-4 0,-10 0-4 15,8-4 4-15,0-1-4 0,-8 0-4 0,9-4-8 0,0 0 0 0,-9-1-8 16,8-5 0-16,1-4-4 0,-1 0-8 0,0 0 0 0,-8-9-4 15,8 5 0-15,2-6-4 0,-2 0 12 0,0 1 4 0,2-6 8 16,-2 6 4-16,-8-6 4 0,8 1 0 0,1-1 4 0,-9 7 0 0,8-7 4 16,-8 0 4-16,0 1 0 0,9 5 4 0,-9-6 0 15,0 4 0-15,0 2 4 0,0 0 0 0,0-1 0 0,0 1 4 16,0 0 4-16,0 4-4 0,0-5 4 0,0 5-4 0,0 0 0 0,0 0 4 16,0 5 0-16,0-4 0 0,0 4 8 0,0 0-4 0,0 0 4 15,0 4-4-15,8-4 0 0,-8 5-4 0,0 5 0 0,0-6 0 16,9 7-4-16,-9-7 0 0,0 6-4 0,8 4 4 0,-8-5-4 15,8 0 0-15,-8 2-8 0,10 4 0 0,-10-6 4 0,8 5 0 16,0-4 0-16,-8-1-4 0,10 2-4 0,-2-3 4 0,-8 2-4 0,8-5 0 16,0 0 0-16,1 0 0 0,0-5 0 0,-1 0 0 0,1 0-4 15,-1-5 0-15,0-5 0 0,2 5 0 0,-2-8-8 0,0 2 0 16,2-3 0-16,-2-5 0 0,0 0 4 0,0 0 0 0,1 0 0 16,-9-5 4-16,9 4 0 0,-9-4 0 0,8 0 4 0,-8 0 0 15,0-4 0-15,0 3-12 0,0 2 20 0,0-2 0 0,0 1 0 0,0 5 0 16,0 0 4-16,0-1 0 0,-8 2 0 0,8 3 8 0,0 2-4 15,-9 2 0-15,9-3 4 0,0 9 0 0,0-5 4 0,0 6 4 16,0 4 0-16,0 0 0 0,0 4 0 0,0 2 4 0,0 3 0 0,0 1 0 16,9 5-4-16,-9-2 0 0,0 2-4 0,8 3 0 15,-8 2 0-15,0 4 0 0,9 0-4 0,-1 5 0 0,-8-6 0 0,8 6-4 16,-8 0 0-16,10 5-4 0,-2-5-4 0,0 0 0 0,-8 0 0 16,8-1 4-16,2 1-4 0,-2-5-4 0,-8 0-4 0,8 0 0 15,1-6-4-15,-9 2-8 0,8-1-24 0,-8-5-12 0,9-4-20 0,-9-1-16 16,0-2-12-16,0-7-20 0,0 0-24 0,0-7-16 15,0 3-44-15,-9-1-40 0,9-5 36 0,-8-4 36 0,-1 0 36 0,1 0 20 16</inkml:trace>
          <inkml:trace contextRef="#ctx0" brushRef="#br1" timeOffset="145856.3021">8405 11818 123 0,'0'0'156'0,"0"0"-8"0,0 5 0 0,-9-5-28 15,9 5 0-15,0 0 0 0,9-1-4 0,-9-4 0 0,0 6-12 0,9-2-8 16,-9 1-12-16,8-1-8 0,1 2-8 0,-1-2-12 0,0 1-8 15,-8-5-4-15,18 5-4 0,-10-5-8 0,2 0-8 0,6 5-4 16,1-5-4-16,-8 0-8 0,8-5-4 0,-1 5-16 0,2-5-20 16,-2 0-28-16,2-5-32 0,-10 1-32 0,9-1-40 0,1 1-48 15,-2-1-80-15,2-4 40 0,-2-1 48 0,-6 1 36 0,6-1 32 0,-7 2 24 16</inkml:trace>
        </inkml:traceGroup>
      </inkml:traceGroup>
    </inkml:traceGroup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6:18.1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54D6C8-BFD7-438B-9267-A3A7F7C22432}" emma:medium="tactile" emma:mode="ink">
          <msink:context xmlns:msink="http://schemas.microsoft.com/ink/2010/main" type="inkDrawing" rotatedBoundingBox="3601,8685 9910,8194 9938,8558 3630,9049" shapeName="Other">
            <msink:destinationLink direction="with" ref="{44C1F41F-1C19-45C7-99A5-CBFBBEDF9156}"/>
          </msink:context>
        </emma:interpretation>
      </emma:emma>
    </inkml:annotationXML>
    <inkml:trace contextRef="#ctx0" brushRef="#br0">-5710 5942 7 0,'0'0'80'0,"0"0"-12"0,0 8-4 0,0-8-28 0,-15 0-4 15,15 0-8-15,0 0 0 0,0 0 0 0,0 0 0 16,0 0 4-16,0 0 0 0,0 0-4 0,0 0-4 0,0 8 4 0,0-8 0 16,0-8 0-16,0 16 0 0,0-16 0 0,0 8 0 0,0 8 4 15,0-16 0-15,0 8 0 0,0 0 0 0,0 0 4 0,0 0 0 16,0 8 0-16,0-8-4 0,0 0 8 0,0 0 0 0,0 0 4 0,0 0-8 15,0 0 0-15,0 0-8 0,0 0 4 0,0 0 0 0,0 0-4 16,0 0 4-16,0 0-4 0,0 0 4 0,0 0-8 0,0 0 0 16,0 0-4-16,0 0 4 0,0 0-4 0,0 0 0 0,0 0 4 15,0 0-4-15,0 0 0 0,0 0 0 0,0 0 4 0,0 0 0 16,0 0 0-16,0 0 4 0,0 0 0 0,0 0-4 0,0 0 0 0,0 0 0 16,15 0 0-16,-15 0-16 0,0 0 16 0,13 0 0 0,-13 0 0 15,13 0 4-15,-13 0-8 0,13 0 4 0,-13 0-4 0,15 0 0 16,-2 0 0-16,0 0-4 0,-13 0 8 0,15 0-4 0,-2 0-4 15,-13 0-4-15,13 0 0 0,2 0 0 0,-15 0 4 0,13 0 0 16,0 0 0-16,-13 0 0 0,13 0 0 0,2 0-4 0,-2 0 4 0,0 0-8 16,2-8 0-16,-15 8 0 0,13 0 4 0,0 0 0 0,2-8-4 15,-2 8 0-15,0-7 0 0,0 7 0 0,2 0 0 0,-2-8 0 16,0 8 0-16,2-7 0 0,-2 7 0 0,0 0 4 0,2-8-4 16,-2 8 4-16,0 0 0 0,0 0 0 0,2 0-4 0,-2 0 0 15,0 0 4-15,2-8-4 0,-2 8 0 0,0 0-4 0,-13 0 0 16,15 0 0-16,-2 0 0 0,0 0 0 0,0 0 0 0,2-7 0 0,-2 7 0 15,0 0 0-15,2 0 0 0,-2 0 0 0,0-8 0 16,-13 8 0-16,28 0 0 0,-15 0 0 0,-13 0 0 0,28 0 0 0,-15 0 0 16,0 0 0-16,2 0 0 0,-2-9 0 0,0 9 0 0,2 0 0 15,-2 0 0-15,0-6 0 0,0 6 0 0,2 0 0 0,-2 0 0 16,0-9 0-16,2 9 0 0,-2 0 0 0,0 0 0 0,2-7 0 0,-2 7 0 16,0 0 0-16,2 0 0 0,-2 0 0 0,0 0 0 0,0-7 0 15,2 7 0-15,-2 0 0 0,0 0 0 0,2 0 0 0,-2 0 0 16,-1-9 0-16,4 9 0 0,-3 0 0 0,-1-7 0 0,1 7 0 15,3 0 0-15,-4 0 0 0,1-7 0 0,15 7 0 0,-15 0 0 16,2 0 0-16,-2 0 0 0,0 0 0 0,0 0 0 0,2 0 0 0,11 0 0 16,-11 0 0-16,-2 0 0 0,0 0 0 0,2-7 0 0,-2 7 0 15,0-9 0-15,0 9 0 0,15 0 0 0,-15 0 0 0,2 0 0 16,-2 0 0-16,0-6 0 0,2 6 0 0,-2 0 0 0,13 0 0 16,-11 0 0-16,-2 0 0 0,0 0 0 0,2 0 0 0,-2 0 0 15,0 6 0-15,2-6 0 0,-2-6 0 0,13 6 0 0,-11 0 0 0,-2 0 0 16,0 0 0-16,2 0 0 0,-2 0 0 0,0 0 0 0,2 0 0 15,-2 0 0-15,0 0 0 0,0 6 0 0,2-6 0 0,-2 0 0 16,0 0 0-16,2 0 0 0,-2 0 0 0,0 0 0 0,2 0 0 0,-2 0 0 16,0 0 0-16,2 0 0 0,-15 0 0 0,13 0 0 15,0 0 0-15,0 0 0 0,2 0 0 0,-2 0 0 0,0 0 0 0,2 0 0 16,-2 0 0-16,-13 0 0 0,13 0 0 0,2 0 0 0,-2 0 0 16,0 0 0-16,-13 0 0 0,13 0 0 0,2 0 0 0,-2 0 0 15,-13 0 0-15,13 0 0 0,2 0 0 0,-2 0 0 0,-13 0 0 16,13 0 0-16,2 0 0 0,-2 0 0 0,-13 0 0 0,13 0 0 15,0 0 0-15,2 0 0 0,-15 0 0 0,13 0 0 0,0 0 0 0,2 0 0 16,-15 0 0-16,13 0 0 0,-1 0 0 0,4 0 0 0,-3 0 0 16,-1 0 0-16,1 0 0 0,-13 0 0 0,16 0 0 0,-4 0 0 15,1 0 0-15,2 0 0 0,-2 0 0 0,0 0 0 0,2 0 0 16,-2 0 0-16,13 0 0 0,-26 0 0 0,28 0 0 0,-15 0 0 16,2 0 0-16,-2 0 0 0,0 0 0 0,2 0 0 0,11 0 0 0,-13 0 0 15,2 0 0-15,-2 0 0 0,0 0 0 0,2 0 0 0,-2 0 0 16,0 0 0-16,2 0 0 0,-2 0 0 0,0 0 0 0,0 0 0 15,2 0 0-15,-2 0 0 0,15 0 0 0,-28 0 0 0,26 0 0 16,-11 0 0-16,-2 0 0 0,0 0 0 0,2 0 0 0,-2 0 0 16,0 0 0-16,15 0 0 0,-15 0 0 0,0 0 0 0,2 0 0 15,-2 0 0-15,0 0 0 0,2 0 0 0,11 0 0 0,-13 0 0 0,2 0 0 16,-2 0 0-16,0 0 0 0,2 0 0 0,11 0 0 0,-11 0 0 16,-2 0 0-16,0 0 0 0,0 0 0 0,2 0 0 0,-2 0 0 15,15 0 0-15,-15 0 0 0,0 0 0 0,2 0 0 0,-2 0 0 16,13 0 0-16,-11 0 0 0,-2 0 0 0,15 0 0 0,-15 0 0 15,0 0 0-15,15-6 0 0,-15 6 0 0,0 0 0 0,2-8 0 0,11 8 0 16,-11 0 0-16,-2 0 0 0,15 0 0 0,-15-9 0 0,-1 9 0 16,17 0 0-16,-17-7 0 0,16 7 0 0,-15 0 0 0,15-8 0 15,-15 8 0-15,13 0 0 0,-11 0 0 0,11 0 0 0,-11-8 0 16,11 8 0-16,-11 0 0 0,11 0 0 0,-11-7 0 0,11 7 0 16,2 0 0-16,-15 0 0 0,15 0 0 0,-15-8 0 0,15 8 0 0,-15 0 0 15,13-7 0-15,2 7 0 0,-15 0 0 0,15-8 0 0,-15 8 0 16,15-8 0-16,-2 8 0 0,-11 0 0 0,11-7 0 0,-11 7 0 15,-2 0 0-15,15 0 0 0,-15 0 0 0,13 0 0 0,-11 0 0 0,-2 0 0 16,15 0 0-16,-15 0 0 0,0 0 0 0,2 0 0 16,-2 0 0-16,13 0 0 0,-11 0 0 0,-2 0 0 0,0 0 0 0,2 0 0 15,-2 0 0-15,0 0 0 0,2 0 0 0,-2 0 0 0,0 0 0 16,0 0 0-16,2 0 0 0,-2 0 0 0,0 0 0 0,2 0 0 16,-2 0 0-16,0-8 0 0,2 8 0 0,-2 0 0 0,0-8 0 15,0 8 0-15,2 0 0 0,-2-7 0 0,-1 7 0 0,4-8 0 0,-3-1 0 16,-1 9 0-16,4-6 0 0,-3-1 0 0,-1 7 0 0,4-9 0 15,-3 2 0-15,-1 7 0 0,1-7 0 0,2 7 0 0,-2-9 0 16,0 9 0-16,2-7 0 0,-2 7 0 0,0-7 0 0,2 7 0 16,-2-9 0-16,0 9 0 0,0-6 0 0,2 6 0 0,-2-8 0 15,0 8 0-15,2-8 0 0,-2 8 0 0,0-8 0 0,2 8 0 16,-2-7 0-16,0 7 0 0,0-9 0 0,2 9 0 0,-2 0 0 0,0-7 0 16,2 7 0-16,-2-8 0 0,0 8 0 0,15-7 0 0,-15 7 0 15,0-8 0-15,2 8 0 0,-2-8 0 0,0 8 0 0,2-7 0 16,-2 7 0-16,0-7 0 0,2 7 0 0,-2-9 0 0,0 9 0 15,0-7 0-15,2 7 0 0,-2-6 0 0,0 6 0 0,2 0 0 16,-2-11 0-16,0 11 0 0,-13 0 0 0,15 0 0 0,-2-6 0 16,0 6 0-16,-13 0 0 0,13 0 0 0,2-7 0 0,-2 7 0 0,-13 0 0 15,13 0 0-15,-13-9 0 0,15 9 0 0,-2-7 0 0,-13 7 0 16,13 0 0-16,2-7 0 0,-15-2 0 0,13 9 0 0,0-7 0 16,-13 7 0-16,13-7 0 0,-13 7 0 0,15 0 0 0,-2 0 0 0,-13 0 0 15,0-8 0-15,13 8 0 0,-13 0 0 0,0 0 0 16,15 0 0-16,-15 0 0 0,0 0 0 0,0 0 0 0,0 0 0 0,0 0 0 15,0 0 0-15,0 0 0 0,0 0 0 0,0 0 0 0,0 0 0 16,0 0 0-16,0 0 0 0,0 0 0 0,13 0 0 0,-13 0 0 16,0 0 0-16,0 0 0 0,0 0 0 0,0 0 0 0,0 0 0 0,0 0 0 15,0 0 0-15,13 0 0 0,-13 0 0 0,0 0 0 0,0 0 0 16,0 0 0-16,0 0 0 0,0 0 0 0,0 0 0 0,0 0 0 16,0 0 0-16,0 0 0 0,0 0 0 0,0 0 0 0,0 0 0 15,0 0 0-15,0 0 0 0,0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0,0 0 0 16,0 0 0-16,0 0 0 0,0 0 0 0,0 0 0 15,0 0 0-15,0 0 0 0,0 0 0 0,0 0 0 0,0 0 0 0,0 0 0 16,0 0 0-16,0 0 0 0,0 0 0 0,0 0 0 0,0 0 0 15,0 0 0-15,-13 0 0 0,13 0 0 0,0 0 0 0,0 0 0 16,-13 0 0-16,13 0 0 0,-15 0 0 0,15 0 0 0,-13 0 0 0,13 0 0 16,-13 0 0-16,13 0 0 0,-15 0 0 0,2 0 0 0,13 0 0 15,-13 0 0-15,0 0 0 0,-2 0 0 0,2 0 0 16,13 0 0-16,-13 0 0 0,-2 0 0 0,2 0 0 0,0 0 0 0,-2 0 0 16,15 0 0-16,-13 0 0 0,0 0 0 0,0 0 0 0,-2 0 0 15,2 0 0-15,0 0 0 0,-2 0 0 0,15 0 0 0,-13 0 0 16,0 0 0-16,-2 0 0 0,2 0 0 0,13 0 0 0,-13 0 0 0,0 0 0 15,-2 0 0-15,2 8 0 0,13-8 0 0,-13 0 0 0,-2 7 0 16,2-7 0-16,0 7 0 0,-2-7 0 0,2 0 0 0,0 9 0 16,0-2 0-16,-2-7 0 0,2 7 0 0,0-7 0 0,-2 9 0 15,2-9 0-15,0 0 0 0,-2 7 0 0,2-7 0 0,0 0 0 16,13 0 0-16,-13 0 0 0,-2 0 0 0,2 0 0 0,0 0 0 0,-2 0 0 16,2 0 0-16,13 0 0 0,-13 0 0 0,-2 0 0 0,15 0 0 15,-13 0 0-15,0 0 0 0,0 0 0 0,13 0 0 0,-15 0 0 16,2 0 0-16,0 0 0 0,13 0 0 0,-15 0 0 0,2 0 0 15,0 0 0-15,-2 0 0 0,15 0 0 0,-13 0 0 0,1 0 0 16,-1 0 0-16,-3 0 0 0,4 0 0 0,12 0 0 0,-13 6 0 0,-3-6 0 16,4 0 0-16,-1 0 0 0,-3 0 0 0,16 0 0 15,-12 0 0-15,-1 0 0 0,-2 0 0 0,2 0 0 0,13 0 0 0,-13 0 0 16,0 0 0-16,-2 0 0 0,15 0 0 0,-13 0 0 0,0 0 0 16,-2 0 0-16,15 0 0 0,-13 0 0 0,0 0 0 0,13 0 0 15,-15 0 0-15,2 0 0 0,0 0 0 0,0 0 0 0,-2 0 0 0,2 0 0 16,13 0 0-16,-13 0 0 0,-2 0 0 0,2 0 0 0,0 0 0 15,-2 0 0-15,2 0 0 0,0 0 0 0,0 0 0 0,-2 0 0 16,2 0 0-16,0 0 0 0,-15 0 0 0,15 0 0 0,-2 0 0 16,2 0 0-16,0 0 0 0,0 0 0 0,-2 0 0 0,2 0 0 15,0 0 0-15,-2 0 0 0,2 0 0 0,13 0 0 0,-13 0 0 16,-2 0 0-16,2 0 0 0,0 0 0 0,0 0 0 0,-2 0 0 0,2 0 0 16,0 0 0-16,-2 0 0 0,-11 11 0 0,11-11 0 0,2 0 0 15,0 0 0-15,0 0 0 0,-15 6 0 0,15-6 0 0,-2 7 0 16,2-7 0-16,0 0 0 0,-15 9 0 0,15-9 0 0,0 0 0 15,-2 7 0-15,-11-7 0 0,11 0 0 0,2 0 0 0,0 0 0 16,-2 7 0-16,-11-7 0 0,11 0 0 0,2 0 0 0,0 0 0 0,0 0 0 16,-15 0 0-16,15 0 0 0,-2 0 0 0,2 0 0 0,1 0 0 15,-4 0 0-15,3 0 0 0,1 0 0 0,-17 0 0 0,17 8 0 16,-1-8 0-16,-2 0 0 0,2 0 0 0,0 0 0 0,-2 0 0 16,2-8 0-16,0 8 0 0,0 8 0 0,-2-8 0 0,2 0 0 15,0 0 0-15,-2 0 0 0,2 0 0 0,0 0 0 0,-2 0 0 0,2 0 0 16,0 0 0-16,-15 0 0 0,15 0 0 0,0 0 0 0,-2 8 0 15,-11-8 0-15,11 0 0 0,2 0 0 0,-13 0 0 0,11 0 0 16,2 0 0-16,-15 0 0 0,15 0 0 0,0 0 0 0,-2 0 0 16,-11 0 0-16,13 0 0 0,-2 0 0 0,2 0 0 0,0 0 0 15,-15 0 0-15,15 0 0 0,-2 0 0 0,-11 0 0 0,13 0 0 0,-15 0 0 16,15 0 0-16,-2 0 0 0,-11 0 0 0,11 7 0 16,-11-7 0-16,11 0 0 0,-11 0 0 0,-2 0 0 0,15 0 0 0,-15 0 0 15,15 8 0-15,-15-8 0 0,15 0 0 0,-13 0 0 0,11 0 0 16,-11 0 0-16,11 0 0 0,2 0 0 0,-15 0 0 0,15 0 0 15,0 0 0-15,0 7 0 0,-2-14 0 0,2 7 0 0,0 0 0 0,-15 0 0 16,16 0 0-16,-4 0 0 0,3 0 0 0,-12 0 0 0,9 0 0 16,4 0 0-16,-16 0 0 0,15 7 0 0,-15-7 0 0,15 0 0 15,-13 0 0-15,11 9 0 0,-11-9 0 0,11 0 0 0,-11 7 0 16,11-7 0-16,-11 0 0 0,13 8 0 0,-15-8 0 0,15 0 0 16,-15 8 0-16,15-8 0 0,-15 0 0 0,2 0 0 0,11 8 0 15,-11-8 0-15,11 0 0 0,-11 0 0 0,11 0 0 0,-11 0 0 0,11 0 0 16,2 0 0-16,-13 0 0 0,11 0 0 0,-11 0 0 0,11 0 0 15,-11 0 0-15,11 0 0 0,-11 0 0 0,13 0 0 0,-15 0 0 16,15 0 0-16,-15 0 0 0,0 6 0 0,15-6 0 0,-13 0 0 16,-2 9 0-16,0-9 0 0,15 7 0 0,-15-7 0 0,2 7 0 15,-2 2 0-15,2-9 0 0,-2 7 0 0,0 0 0 0,2 2 0 0,-2-2 0 16,2-1 0-16,-2-6 0 0,16 9 0 0,-17-1 0 0,4-1 0 16,-3 1 0-16,0 0 0 0,2-1 0 0,-2 1 0 0,2 0 0 15,11-1 0-15,-11 1 0 0,-2 7 0 0,0-7 0 0,2-1 0 0,11 2 0 16,-11-1 0-16,-2-2 0 0,15 3 0 0,-15-2 0 15,15 0 0-15,-15 0 0 0,15-7 0 0,0 9 0 0,-15-9 0 0,15 7 0 16,0-7 0-16,-2 0 0 0,-11 7 0 0,11-7 0 0,2 0 0 16,0 0 0-16,0 0 0 0,-2 0 0 0,2 0 0 0,-15 0 0 15,15 0 0-15,0 0 0 0,-2 0 0 0,2 0 0 0,-13 0 0 16,11 0 0-16,2 0 0 0,0 0 0 0,-2 0 0 0,2 0 0 16,-15 0 0-16,15 0 0 0,0 0 0 0,0 0 0 0,-2 0 0 0,2 0 0 15,0 9 0-15,-2-9 0 0,2 0 0 0,0 0 0 0,-2 0 0 16,2 0 0-16,0 6 0 0,0-6 0 0,-2 0 0 0,15 0 0 15,-13 0 0-15,0 9 0 0,-2-9 0 0,2 0 0 0,0 0 0 0,-2 0 0 16,2 0 0-16,13 0 0 0,-13 0 0 0,-15 8 0 16,28-8 0-16,-13 0 0 0,0 0 0 0,-2 0 0 0,2 7 0 0,1-7 0 15,-4 0 0-15,3 0 0 0,1 0 0 0,12 0 0 0,-16 0 0 16,3 0 0-16,13 0 0 0,0 8 0 0,-12-16 0 0,12 8 0 16,-13 0 0-16,13 0 0 0,0 0 0 0,0 0 0 0,0 0 0 0,0 0 0 15,0 8 0-15,-15-8 0 0,15 0 0 0,0 0 0 16,0 0 0-16,0 0 0 0,0 0 0 0,0 0 0 0,0 0 0 0,-13 0 0 15,13 0 0-15,0 0 0 0,0 0 0 0,-13 8 0 0,13-8 0 16,-15 0 0-16,15 0 0 0,-13 0 0 0,13 0 0 0,-13 0 0 16,13 7 0-16,-15-7 0 0,15 0 0 0,-13 0 0 0,13 0 0 15,-13 0 0-15,0 0 0 0,13 0 0 0,-15 0 0 0,2 0 0 16,13 0 0-16,-13 0 0 0,13 0 0 0,-15 0 0 0,15 0 0 16,-13 0 0-16,13 0 0 0,0 0 0 0,-13 0 0 0,13 0 0 0,0 0 0 15,0 0 0-15,0 0 0 0,-15 0 0 0,15 0 0 0,0-7 0 16,0 7 0-16,0 0 0 0,0 0 0 0,0 0 0 0,0-8 0 15,0 8 0-15,0 0 0 0,0 0 0 0,0 0 0 0,0-8 0 16,0 8 0-16,15 0 0 0,-15 0 0 0,0 0 0 0,0 0-8 16,13 0-120-16,-13 0-28 0,0 0-48 0,13-7-72 0,2 7-48 0,-2-8 60 15,0-1 52-15,15-6 40 0,-15 1 32 0,28-9 24 0</inkml:trace>
    <inkml:trace contextRef="#ctx0" brushRef="#br1" timeOffset="-76170.7874">-5875 5920 31 0,'-13'-8'84'0,"13"8"-12"15,0 0 0-15,0 0-20 0,0 0-8 0,-15 8-4 0,15-8 0 0,0 0 0 16,0-8 0-16,0 8 0 0,0 0 0 0,0 0-4 0,0 0-4 16,0 0 4-16,0 0 0 0,0 0 0 0,0 0 4 0,0 0 0 15,0 0 0-15,0 0 4 0,0 0-4 0,0 0-4 0,0 0 0 16,0 0 4-16,0 0 0 0,0 0 0 0,0 0 0 0,0 0 4 15,0 0 0-15,0 0 4 0,0 0 0 0,0 0-4 0,15 0-4 0,-15 0 0 16,0 0-4-16,0 0 0 0,13 0-4 0,-13 0-4 0,12 0 4 16,1-8-4-16,-13 8 0 0,16 0-4 0,-4 0 0 0,1 0-8 15,3 0 8-15,-4 0-8 0,1 0 8 0,3 0-4 0,9 0 0 16,-9 0-4-16,9-7 4 0,-12 7-4 0,15-8-4 0,0 8 4 16,-15-9 0-16,15 3 0 0,-2 6-4 0,2-9 0 0,-2 2-4 0,15 0-8 15,-13-2 0-15,-2 2 0 0,15 0 0 0,-13 0 0 0,13-2 0 16,-15-5 0-16,15 5 0 0,0 2 0 0,0-1 0 0,0 0 0 15,0-7 0-15,0 8 0 0,0-1 0 0,0 0 0 0,0 1 0 0,13-1 0 16,-13 0 0-16,0 1 0 0,13-1 0 0,0-1 0 16,-13 9 0-16,13-6 0 0,0-1 0 0,-13-2 0 0,13 2 0 0,2 0 0 15,-2 7 0-15,0-9 0 0,0 2 0 0,0 0 0 0,2-2 0 16,-15 9 0-16,13-6 0 0,0-2 0 0,0 0 0 0,-13 0 0 16,13 8 0-16,-13-7 0 0,12-2 0 0,-12 9 0 0,0 0 0 15,0 0 0-15,0-7 0 0,0 7 0 0,0 0 0 0,0 0 0 16,0 0 0-16,-15 0 0 0,15 0 0 0,0-8 0 0,0 8 0 15,0 0 0-15,13 0 0 0,-13-7 0 0,0 7 0 0,0-8 0 0,13 0 0 16,-13 8 0-16,13-7 0 0,-13 0 0 0,13 7 0 0,-13-9 0 16,13 2 0-16,-13 7 0 0,0-6 0 0,13 6 0 0,-13 0 0 15,0-11 0-15,13 11 0 0,-13-6 0 0,0 6 0 0,0 0 0 16,0 0 0-16,0 0 0 0,13-7 0 0,-13 7 0 0,0 0 0 16,0-9 0-16,0 9 0 0,13-7 0 0,-13 7 0 0,0-7 0 0,0-2 0 15,0 9 0-15,13 0 0 0,-13-7 0 0,0 7 0 0,-2 0 0 16,2-7 0-16,0 7 0 0,0 0 0 0,0 0 0 0,-1 0 0 15,1 0 0-15,0-8 0 0,0 8 0 0,0 0 0 0,-15 0 0 16,15-9 0-16,0 9 0 0,-13 0 0 0,-2 0 0 0,15 0 0 16,-13 0 0-16,-2 0 0 0,15 0 0 0,-13-6 0 0,-2 6 0 0,2 0 0 15,13 0 0-15,-13 0 0 0,-2 0 0 0,2 0 0 0,-15 6 0 16,15-12 0-16,-2 6 0 0,2 0 0 0,-2 6 0 0,2-12 0 16,-15 6 0-16,15 0 0 0,-15 0 0 0,15 0 0 0,-15 0 0 0,15 0 0 15,-15 0 0-15,15 0 0 0,-15 6 0 0,15-6 0 16,-15 0 0-16,0 0 0 0,15 0 0 0,-15 0 0 0,0 0 0 0,15-6 0 15,-15 6 0-15,2 0 0 0,11-8 0 0,-13 8 0 0,2 0 0 16,-2 0 0-16,0 0 0 0,2-8 0 0,-2 8 0 0,0 0 0 16,2 0 0-16,-2 0 0 0,0 0 0 0,-13-7 0 0,13 7 0 0,2 0 0 15,-15 0 0-15,0 7 0 0,13-7 0 0,-13 0 0 0,0 0 0 16,0 0 0-16,13 0 0 0,-13 0 0 0,0 0 0 0,0 0 0 16,0 0 0-16,0 0 0 0,0 0 0 0,15 0 0 0,-15 0 0 15,0 0 0-15,0 0 0 0,0 0 0 0,13 0 0 0,-13 0 0 16,0 0 0-16,13 0 0 0,-13 0 0 0,0 0 0 0,0 0 0 15,0 0 0-15,15 0 0 0,-15 0 0 0,0 0 0 0,0 0 0 16,0 0 0-16,0 0 0 0,0 0 0 0,0 0 0 0,0 0 0 0,0 0 0 16,0 0 0-16,0 0 0 0,0 0 0 0,0 0 0 0,13 0 0 15,-26 0 0-15,13 0 0 0,0 0 0 0,0 0 0 0,0 0 0 16,13 0 0-16,-13 0 0 0,0 0 0 0,-13 0 0 0,13 0 0 16,0 0 0-16,0 0 0 0,0 0 0 0,0 0 0 0,0 0 0 15,0 0 0-15,0 0 0 0,-15 0 0 0,15 0 0 0,-13-7 0 16,13 7-24-16,-28 0-120 0,15 0-44 0,0 0-44 0,-15 0-84 0,2 0 20 15,-2 0 48-15,-13 0 48 0,0 0 36 0,0 0 12 0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6:37.2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9C48CA4-5203-4753-A96D-A986F87F5D9B}" emma:medium="tactile" emma:mode="ink">
          <msink:context xmlns:msink="http://schemas.microsoft.com/ink/2010/main" type="writingRegion" rotatedBoundingBox="12692,1066 16897,3502 16308,4519 12103,2083"/>
        </emma:interpretation>
      </emma:emma>
    </inkml:annotationXML>
    <inkml:traceGroup>
      <inkml:annotationXML>
        <emma:emma xmlns:emma="http://www.w3.org/2003/04/emma" version="1.0">
          <emma:interpretation id="{0C4550EE-E740-438B-8A59-0EF5D78EEA6D}" emma:medium="tactile" emma:mode="ink">
            <msink:context xmlns:msink="http://schemas.microsoft.com/ink/2010/main" type="paragraph" rotatedBoundingBox="12692,1066 16897,3502 16308,4519 12103,2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4BAA66-C918-458D-9786-99C52240CBB5}" emma:medium="tactile" emma:mode="ink">
              <msink:context xmlns:msink="http://schemas.microsoft.com/ink/2010/main" type="line" rotatedBoundingBox="12692,1066 16897,3502 16308,4519 12103,2083"/>
            </emma:interpretation>
          </emma:emma>
        </inkml:annotationXML>
        <inkml:traceGroup>
          <inkml:annotationXML>
            <emma:emma xmlns:emma="http://www.w3.org/2003/04/emma" version="1.0">
              <emma:interpretation id="{E1A247E8-DC3B-4E3E-B081-5D8AD95FCFAD}" emma:medium="tactile" emma:mode="ink">
                <msink:context xmlns:msink="http://schemas.microsoft.com/ink/2010/main" type="inkWord" rotatedBoundingBox="12560,1296 13016,1560 12560,2348 12103,2083"/>
              </emma:interpretation>
            </emma:emma>
          </inkml:annotationXML>
          <inkml:trace contextRef="#ctx0" brushRef="#br0">-266-1451 51 0,'0'-7'64'0,"0"0"0"0,0-2-16 0,0 9-20 16,0-7-8-16,0 1-4 0,0 6-4 0,0-9 0 0,0 1-4 15,0 1 0-15,0 7-4 0,0 0 4 0,0-8 0 0,0 8 0 16,0 0 0-16,0 0 0 0,0 0 0 0,0-8 0 0,0 8-4 16,0 0 4-16,0-7 0 0,0 7 4 0,0 0-4 0,0-8 8 15,0 8 0-15,0 0 0 0,0-8 4 0,0 1 0 0,0 7 0 16,0-8 8-16,0 1 0 0,0 7 0 0,0-9 4 0,0 9 0 0,0-7 0 15,0 0 0-15,0 7 4 0,0 0 0 0,0-9 4 0,0 9-4 16,0 0 0-16,0 0-4 0,0 0-4 0,0-8 0 0,0 8-4 16,0 0 4-16,0 0 0 0,0 0 4 0,0 0 0 0,0 0 0 0,13 8 0 15,-13-8-4-15,0 0 4 0,0 9-20 0,0-9 16 16,13 7 0-16,-13 0-4 0,0 2 0 0,15-2 0 0,-15 1-4 0,0 7-4 16,0 0 8-16,13 1-4 0,-13-1 0 0,0 7 0 0,0 1-4 15,13-7 0-15,-13 6-8 0,0 2 4 0,13 6 0 0,-13-6-4 16,0 6-4-16,0-7 0 0,0 7-4 0,0-7 4 0,0 8 0 0,0-1 0 15,0-7 0-15,0 0 0 0,0 7 0 0,15-7-4 0,-15 1 4 16,0-9-4-16,0 8 0 0,0-8 4 0,-15 2-4 0,30-3-4 16,-15 1 8-16,0 1-8 0,0-9 4 0,0 0-4 0,0 2 4 15,0-3 4-15,0-6-8 0,0 8 4 0,0-8 0 0,0 0 0 16,0 0-4-16,0 0-4 0,0 0 0 0,0-8-8 0,0 8-4 16,0-6-4-16,0-3-8 0,0 9 0 0,0-7-4 0,-15 0 0 0,15-2-4 15,0-5 0-15,0 6-4 0,0 0 8 0,-13-7-4 16,13 7-4-16,0-7 4 0,-13 9 4 0,13-11 0 0,0 2 8 0,-13 0-4 15,13-1 4-15,-15 0 0 0,15 2-16 0,-13-2 28 0,13-7 0 16,0 8 4-16,-13-8 0 0,13 0 4 0,-15 0 0 0,15 0 4 16,0 0 0-16,-13-7 0 0,13 7 4 0,-13-8 0 0,13 8 0 0,0-8 0 15,0 2 0-15,-15 6 4 0,15 1 0 0,0-10 0 0,0 9-4 16,0 8 8-16,0-9 0 0,0 1-4 0,0 9 4 0,0-2 0 16,0 2 4-16,0 5 0 0,0-6 0 0,0 7-4 0,15 2 4 15,-15-3-4-15,0-6 4 0,13 7 0 0,-13 0-4 0,13 1 4 16,-13-1-12-16,15 1 4 0,-2-1 12 0,0 0-4 0,2 1 0 0,-2-2 0 15,0 2 0-15,0-9-4 0,2 16 4 0,-2-8-4 16,0 2-4-16,2-1 4 0,11 7 0 0,-11-9 0 0,-2 9 0 0,0 0-4 16,15 0 8-16,-15 0-8 0,-1 0-4 0,4 0 4 0,9 9 4 15,-9-2 0-15,-3-1 0 0,-1 2-4 0,1 1 0 0,-13 5 4 16,15-5-4-16,-2 6-4 0,-13-7 0 0,13 7 0 0,-13 0 4 0,0 0 0 16,0 2-20-16,0-3 20 0,0 1 0 0,0 1-4 0,0-2 4 15,-13-5 0-15,13 5 0 0,-13 2-4 0,-2 0 0 0,15-1 0 16,-13-8 0-16,1 9-4 0,-1-9 0 0,-3 1-8 0,4 7-8 15,-1-7-8-15,-3 1-16 0,16-3-12 0,-12 1-20 0,-1-7-8 16,-3 9-8-16,16-9-40 0,-12 0-44 0,12 0 8 0,-13 0 28 0,13 0 28 16</inkml:trace>
        </inkml:traceGroup>
        <inkml:traceGroup>
          <inkml:annotationXML>
            <emma:emma xmlns:emma="http://www.w3.org/2003/04/emma" version="1.0">
              <emma:interpretation id="{B4BF0D81-BFD0-4F91-9982-BEB1FF977E49}" emma:medium="tactile" emma:mode="ink">
                <msink:context xmlns:msink="http://schemas.microsoft.com/ink/2010/main" type="inkWord" rotatedBoundingBox="13564,1669 14063,1958 13849,2329 13350,2039"/>
              </emma:interpretation>
            </emma:emma>
          </inkml:annotationXML>
          <inkml:trace contextRef="#ctx0" brushRef="#br0" timeOffset="1785.978">644-1244 31 0,'0'0'96'0,"13"0"-4"0,-13 0-8 16,0 0-20-16,0 0 0 0,13 0-4 0,-13-8-8 0,15 8 8 16,-15 0-4-16,13 0 8 0,0-7-4 0,2 7-4 0,-2 0 0 15,0-7-8-15,2-2 0 0,-2 9-4 0,0-7-4 0,15 1 0 16,-15-5-8-16,0 5-4 0,15 6-4 0,0-7-4 0,-15-2-4 15,13 2-4-15,-11 0-4 0,11 7 0 0,2-8-4 0,0 0 0 0,-15 8 0 16,13 0 0-16,-11-8-4 0,11 8 0 0,-11 0-8 0,-2 0-8 16,0 0-8-16,2 0-12 0,-2 0-8 0,0 0-20 0,-13 8-16 15,0-8-8-15,12 8-12 0,-12 0-16 0,-12-1-48 0,12-7-16 0,-13 7 36 16,0 2 28-16,-2-2 20 0</inkml:trace>
          <inkml:trace contextRef="#ctx0" brushRef="#br0" timeOffset="1969.4877">834-1100 79 0,'0'8'100'0,"0"1"-12"0,13-9-4 0,-13 7-20 0,0-7 0 15,0 0-4-15,0 7-8 0,15-7 4 0,-15 0-4 0,13 0 0 0,-13 0 4 16,13 0-8-16,2 0-8 0,-2 0-8 0,-13 0-8 0,13-7 0 16,15 7-8-16,-15 0-20 0,0-7 16 0,2 7 0 0,11-9-8 15,-11 1 0-15,-2 8-12 0,13-6-20 0,-11-1-16 0,11-2-20 16,2 2-12-16,-15-2-16 0,15 2-56 0,-15 7-36 0,15-15 36 15,-3 7 28-15,-9 2 24 0</inkml:trace>
        </inkml:traceGroup>
        <inkml:traceGroup>
          <inkml:annotationXML>
            <emma:emma xmlns:emma="http://www.w3.org/2003/04/emma" version="1.0">
              <emma:interpretation id="{57941646-39EE-4431-8DD2-2C22C0724A27}" emma:medium="tactile" emma:mode="ink">
                <msink:context xmlns:msink="http://schemas.microsoft.com/ink/2010/main" type="inkWord" rotatedBoundingBox="15819,2877 16897,3502 16319,4499 15241,38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38397.7982">2796 433 71 0,'-10'-10'88'0,"2"6"-8"0,8-7-4 16,-8 7-24-16,-1 0 0 0,-8-1 0 0,8 0-8 0,1 5 0 0,0 0-4 16,0 0 0-16,-10 0-4 0,10 0-4 0,-2 0 0 0,2 5 0 15,0 0 4-15,-1-1-4 0,1 6 4 0,-1-1-4 0,9-4 4 16,-9 5-8-16,1 4-4 0,8-4 0 0,-8 4-4 0,8 0-4 0,0 1 4 16,-8-1 0-16,8 5-4 0,0-4 4 0,0 4-8 15,0-5 0-15,8 5 0 0,-8 1-8 0,8-5 4 0,-8 4 0 0,8-5 0 16,1 1 4-16,0-6-4 0,-1 5 4 0,9-4-4 0,-9-2 0 15,10-1-4-15,-10-3 4 0,10-4 0 0,-2 5 0 0,2-5-4 16,-1-5 0-16,-9 1 0 0,10-3 0 0,-2 4 0 0,2-7-16 16,-10 0 16-16,9 1 0 0,-9 0-4 0,1-6 0 0,0 5 0 15,-9-4 0-15,8-1 0 0,-8 1 0 0,0 5 0 0,0-6-4 16,0 0 0-16,-8 6 0 0,-1-5 0 0,9 4-4 0,-9 0 0 0,1 1 0 16,-9-1 0-16,9 0-4 0,-2 1 4 0,-6 5 0 15,8-5 4-15,-10 3-4 0,10 1 4 0,-9 0 0 0,8 5 4 0,0 0 0 16,-7-4-4-16,8 4 0 0,-2 0 0 0,2 0 4 0,8 0 0 15,-8 0 0-15,8 4 0 0,-10-4 4 0,10 5-4 0,0 0 0 16,0 1 0-16,0-3 0 0,0 7-4 0,10-5 8 0,-10-1-4 0,8 6 0 16,-8-5 0-16,8 6 0 0,2-8 0 0,-2 3 0 0,-8 3 0 15,8-4 0-15,9 0 4 0,-8-1 0 0,-1-4 0 0,1 5 0 16,-1-5 0-16,10 0 0 0,-10 0 0 0,8 5 4 0,-6-5 0 16,-2 0 0-16,9 0 4 0,-9 0 0 0,10 0-4 0,-10 0 4 15,0 0 0-15,10 4-4 0,-10-4 0 0,0 5 4 0,2 1-4 0,-2 3 0 16,0-5-4-16,1 2 0 0,-1-2 0 0,1 6 0 0,-1-1 0 15,1 1 0-15,-1-1-4 0,0 1-4 0,2 0-4 0,-2 0-8 16,10-5-8-16,-10 4-8 0,0 0-8 0,0-4-20 0,1 0-4 16,8 0-16-16,-8 0-4 0,7-5-12 0,-6 0-24 0,6-5-44 15,-8 0-16-15,10 0 32 0,-10-4 28 0,9-5 20 0</inkml:trace>
          <inkml:trace contextRef="#ctx0" brushRef="#br1" timeOffset="38919.9576">3468-51 55 0,'0'-10'104'0,"0"-4"0"16,0 9 0-16,0-4-28 0,0-1 0 0,0 5-4 0,0-5-4 15,0 6-4-15,10-1-8 0,-10 0 8 0,0 5-4 0,0-5 4 0,0 5-4 16,0 0 4-16,8 0 0 0,-8 5 4 0,0 0 4 0,0 0 0 15,8 4 4-15,-8 1-4 0,0 0-8 0,9 4 4 0,-9 5-4 16,9-5-8-16,-9 10-4 0,0 0-4 0,8 0-4 0,-8 5-4 16,0-1-4-16,0 2-4 0,8 3-4 0,-8 1-28 0,0-1 0 15,9 1 0-15,-9-2 0 0,8 3 0 0,-8-1 0 0,0-1 0 0,9 1 0 16,-9-5 0-16,9 4 0 0,-9-5 0 0,8-2 0 0,-8-3 0 16,8 0 0-16,-8-3 0 0,10-1 0 0,-10-5 0 0,8 1 0 15,0-5 0-15,-8-6 0 0,0 6 0 0,8-10 0 0,-8 0 0 0,10-5 0 16,-10 0-4-16,0-5-20 0,8 1 4 0,-8-5-4 15,0-1 4-15,8 1 0 0,-8-6 0 0,9 2 4 0,-9-1-4 16,8-1 8-16,-8 1 0 0,8 1-4 0,2-2 8 0,-10 5 0 0,8-4 0 16,0 5 4-16,-8-1 0 0,8 1 0 0,2 4 4 0,-10-4-4 15,8 5 4-15,0 4 4 0,1-5-4 0,-9 6 0 0,9-2 4 16,-1 2 0-16,1-1 0 0,-9 5 0 0,8 0 0 0,0-5 4 0,-8 10 0 16,9-5 8-16,0 5 0 0,-1-5 0 0,-8 10 8 15,8-6 0-15,2 6-4 0,-2 0 0 0,-8-1-4 0,8 5 4 0,1 1 4 16,-9-1-12-16,9 0-12 0,-1 6 0 0,-8-1 0 0,0 1 0 15,8 2 0-15,-8-2 0 0,0 4 0 0,0-5 0 0,0 5 0 16,0-5 0-16,0 0 0 0,0 6 0 0,0-11 0 0,0 5 0 16,0-5 0-16,0 1 0 0,0-7 0 0,9 3 0 0,-9-1 0 15,0-5-20-15,0-1-92 0,0-4-36 0,0-4-44 0,0-1-44 0,8 0-80 16,-8-4 44-16,0-1 48 0,0 0 40 0,0-4 32 0,0 4 36 16</inkml:trace>
        </inkml:traceGroup>
      </inkml:traceGroup>
    </inkml:traceGroup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10.4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EFA1AB-8EC1-4101-ADD9-42B32384EA48}" emma:medium="tactile" emma:mode="ink">
          <msink:context xmlns:msink="http://schemas.microsoft.com/ink/2010/main" type="writingRegion" rotatedBoundingBox="12780,3199 14065,3473 13887,4309 12602,4035"/>
        </emma:interpretation>
      </emma:emma>
    </inkml:annotationXML>
    <inkml:traceGroup>
      <inkml:annotationXML>
        <emma:emma xmlns:emma="http://www.w3.org/2003/04/emma" version="1.0">
          <emma:interpretation id="{3D12D5F6-1335-4151-B1E5-FAEB82A97ED3}" emma:medium="tactile" emma:mode="ink">
            <msink:context xmlns:msink="http://schemas.microsoft.com/ink/2010/main" type="paragraph" rotatedBoundingBox="12780,3199 14065,3473 13887,4309 12602,4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F3AE6F-6FE7-47E4-BE55-92F0EF15150D}" emma:medium="tactile" emma:mode="ink">
              <msink:context xmlns:msink="http://schemas.microsoft.com/ink/2010/main" type="line" rotatedBoundingBox="12780,3199 14065,3473 13887,4309 12602,4035"/>
            </emma:interpretation>
          </emma:emma>
        </inkml:annotationXML>
        <inkml:traceGroup>
          <inkml:annotationXML>
            <emma:emma xmlns:emma="http://www.w3.org/2003/04/emma" version="1.0">
              <emma:interpretation id="{E4260D15-AD45-41D3-B1CF-CE75DE684FD5}" emma:medium="tactile" emma:mode="ink">
                <msink:context xmlns:msink="http://schemas.microsoft.com/ink/2010/main" type="inkWord" rotatedBoundingBox="12780,3199 13147,3277 12969,4113 12602,4035"/>
              </emma:interpretation>
            </emma:emma>
          </inkml:annotationXML>
          <inkml:trace contextRef="#ctx0" brushRef="#br0">110 275 31 0,'0'-10'84'0,"0"6"0"16,0-2-8-16,0-3-20 0,0 5-4 0,0-1 0 0,0-5 0 16,0 5 4-16,0 0-4 0,0 0 0 0,0 0 4 0,0 5 0 15,0-4-4-15,0-1 0 0,0 5-8 0,0 0 0 0,0 0 0 0,0 0-4 16,0 0 4-16,0 0-4 0,0 5 0 0,0-1 0 16,0 6-8-16,8-5 0 0,-8 10 4 0,0-6-4 0,0 10-4 0,0-4 0 15,0 4-4-15,8 0-4 0,-8 5-4 0,0 0-4 0,0 5 0 16,0-1-4-16,0 1 0 0,0 6-4 0,0-7 0 0,0 1 4 15,0 4-8-15,0-5 4 0,0 1 0 0,0 0 0 0,0-4-4 0,0 3 0 16,0-4 0-16,0-5-4 0,0-1-4 0,0-2-4 0,0-2-28 16,8 1 16-16,-8-6-8 0,0 1-8 0,0-5-8 15,0-1-12-15,0-4-16 0,0 0-16 0,0-4-8 0,0-1-4 0,0 0-32 16,0-5-44-16,0 1-4 0,0-1 32 0,0-4 32 0,-8-2 24 16</inkml:trace>
          <inkml:trace contextRef="#ctx0" brushRef="#br0" timeOffset="293.2163">7 283 3 0,'0'-13'104'0,"-8"4"-12"0,8-6-4 15,0 6-28-15,0-1-4 0,0-5-4 0,8 1 0 0,-8 4-4 16,0-4 0-16,0-1 0 0,8 6-4 0,-8-5 4 0,10-1-4 16,-2 1 0-16,0-1 0 0,0 6 0 0,2-5-4 0,-2-1-8 0,9 5 4 15,-9 1-12-15,10-1 4 0,-2 1-4 0,2 4-24 0,-2 0 16 16,2 1 4-16,-1-1-4 0,0 5-8 0,8 5 4 0,-7-5 0 15,-2 9-4-15,2-4-4 0,-1 4 0 0,-9 1 4 0,9 5 0 0,-8-6-4 16,7 5 0-16,-6 5 0 0,-10-4 4 0,8 4-4 16,-8-5 0-16,8 5 4 0,-8 1-4 0,0-1 0 0,-8 0 0 0,8 1 0 15,-8-2 0-15,-2 2-4 0,2-5-4 0,0 4 4 0,-1-5 0 16,0 1 0-16,-7-1-4 0,7-4 4 0,1-1-8 0,0 0 0 16,-2 1-12-16,2-5-8 0,0 0-8 0,-2-1-12 0,2 0-12 15,0-4-12-15,8 0-8 0,-8 0-8 0,8-4-28 0,0 4-40 0,0-4-24 16,0-1 36-16,0 0 28 0,0 0 20 0</inkml:trace>
        </inkml:traceGroup>
        <inkml:traceGroup>
          <inkml:annotationXML>
            <emma:emma xmlns:emma="http://www.w3.org/2003/04/emma" version="1.0">
              <emma:interpretation id="{72A3B188-45D0-44AE-8AE7-31EC435D6787}" emma:medium="tactile" emma:mode="ink">
                <msink:context xmlns:msink="http://schemas.microsoft.com/ink/2010/main" type="inkWord" rotatedBoundingBox="13652,3525 14037,3607 13959,3973 13574,3891"/>
              </emma:interpretation>
            </emma:emma>
          </inkml:annotationXML>
          <inkml:trace contextRef="#ctx0" brushRef="#br0" timeOffset="720.072">971 634 111 0,'0'10'124'16,"0"-5"-8"-16,8 5 8 0,-8-6-16 0,0 1 4 0,0 0-4 0,9 0 0 15,-9-5 0-15,8 5 0 0,0-5-4 0,-8 0-8 0,18 0-12 16,-10 0-8-16,0-5-12 0,10 5-12 0,-10-5-8 0,10 5-8 15,-1-5-4-15,-1 0-12 0,2 1-4 0,-2 4-8 0,-6-6-24 16,6 2-24-16,1 4-36 0,-8 0-32 0,-1-5-44 0,9 5-36 0,-17 0-92 16,8 0 28-16,-8 0 52 0,10 5 36 0,-10-1 28 15,0 2 24-15</inkml:trace>
          <inkml:trace contextRef="#ctx0" brushRef="#br0" timeOffset="527.5895">911 332 35 0,'0'0'112'0,"8"0"-8"0,2 0 0 16,-10 0-24-16,8 0 4 0,0 0 0 0,0 0-4 0,1 0 4 16,0 0-12-16,-1 0-8 0,1 0-12 0,7 0-8 0,-6 0 0 0,-2 0-8 15,8 0-4-15,-6 0-8 0,6 0-4 0,2 0 0 0,-1 0-8 16,-9 0 0-16,8 0-8 0,2 6 0 0,0-6-12 0,-10 0-12 16,9 4-28-16,-9-4-28 0,9 5-24 0,-8 0-16 0,-9 0-68 15,8 0-16-15,-8-1 40 0,0 1 24 0,0 0 24 16</inkml:trace>
        </inkml:traceGroup>
      </inkml:traceGroup>
    </inkml:traceGroup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8:55.1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E1E4CC-ABBE-4355-AD4D-BCEFED4C7405}" emma:medium="tactile" emma:mode="ink">
          <msink:context xmlns:msink="http://schemas.microsoft.com/ink/2010/main" type="writingRegion" rotatedBoundingBox="23114,3147 30079,1861 30478,4022 23514,5308"/>
        </emma:interpretation>
      </emma:emma>
    </inkml:annotationXML>
    <inkml:traceGroup>
      <inkml:annotationXML>
        <emma:emma xmlns:emma="http://www.w3.org/2003/04/emma" version="1.0">
          <emma:interpretation id="{24CB58F4-5B83-4A1D-8E79-9244B1FD8B53}" emma:medium="tactile" emma:mode="ink">
            <msink:context xmlns:msink="http://schemas.microsoft.com/ink/2010/main" type="paragraph" rotatedBoundingBox="23137,3117 25392,2942 25470,3948 23216,4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F8E141-A079-498B-8D9B-8D5A2238E61B}" emma:medium="tactile" emma:mode="ink">
              <msink:context xmlns:msink="http://schemas.microsoft.com/ink/2010/main" type="line" rotatedBoundingBox="23137,3117 25392,2942 25470,3948 23216,4123"/>
            </emma:interpretation>
          </emma:emma>
        </inkml:annotationXML>
        <inkml:traceGroup>
          <inkml:annotationXML>
            <emma:emma xmlns:emma="http://www.w3.org/2003/04/emma" version="1.0">
              <emma:interpretation id="{83CD44C0-729F-4FBA-AAD1-FE0EFB5B4E29}" emma:medium="tactile" emma:mode="ink">
                <msink:context xmlns:msink="http://schemas.microsoft.com/ink/2010/main" type="inkWord" rotatedBoundingBox="23137,3117 23571,3083 23649,4090 23216,41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-5 262 19 0,'0'-14'100'0,"0"-1"-12"16,0 1-12-16,0-1-20 0,0 2-8 0,9-2 0 0,-9 1-4 16,8-1 4-16,0 1-4 0,0-1-4 0,2 0 0 0,-2 2-4 0,0 3-4 15,10-4 0-15,-10 0-4 0,9 4 0 0,0 0-4 0,0 1 0 16,1-1 0-16,-2 5-8 0,2 1 0 0,-2 4 0 0,1-6-4 15,1 6 4-15,-2 6-4 0,2-6 4 0,-2 4 4 0,2 1 4 16,-1 5-8-16,-1-6 0 0,2 6 0 0,-10-1 0 0,10 2-4 16,-10 3 8-16,0-5 0 0,1 5 0 0,0 1 0 0,-9-6-4 15,8 6 0-15,-8-1 0 0,0 1 0 0,0-1-4 0,0-5-4 16,-8 6 0-16,8-1 0 0,-9-4-4 0,0 5-4 0,-7-1 4 16,6-5-4-16,2 6 4 0,-8-5-4 0,6-1 0 0,-6 5 0 0,-1-4 0 15,9-5-4-15,-10 5-8 0,2-6-8 0,6 5-8 0,-6-4-8 16,7-5-12-16,0 5-16 0,1-5-12 0,-1 0-8 0,1 0-4 15,8 0-16-15,-8 0-52 0,8 0-28 0,0-5 32 0,0 5 28 0,0-5 20 16</inkml:trace>
          <inkml:trace contextRef="#ctx0" brushRef="#br0" timeOffset="-328.1206">123 291 3 0,'0'5'92'15,"0"-5"-8"-15,0 0-8 0,0 0-24 0,0 0 0 0,0 0-4 16,0 0 0-16,0 0 4 0,0 0-8 0,0 0 0 0,0 0-4 15,0 0-4-15,0 0-4 0,0 0 0 0,0 0-4 0,0 0-4 16,0 0 0-16,0 0-4 0,0 0 4 0,0 0 8 0,0 0 0 16,0 0 4-16,0 0 0 0,0 0 4 0,8 4 0 0,-8 2 0 0,0-2 0 15,8 6-4-15,-8-1 0 0,0 6-4 0,10-1 0 0,-10 1-8 16,0-1 0-16,8 10-4 0,-8-4 0 0,0 3-8 0,0 2 0 16,0 3 0-16,0-4-4 0,0 5 0 0,0 0 0 0,0-1 0 0,0 1-4 15,0 1 0-15,0-7 0 0,0 5-4 0,0 1 0 16,0-4 4-16,0-2-4 0,0 2 4 0,0-2 0 0,0-5-4 0,0 3 4 15,0-2-8-15,0 0 4 0,0-5-4 0,0 1 0 0,0-6 0 16,0 1 0-16,0 0-8 0,0 0-8 0,0-6-8 0,0 1-16 16,0-1-4-16,0-4-20 0,0 5-16 0,-8-10-12 0,8 5-4 15,0-4-8-15,-10-1-36 0,10 1-44 0,0-6 12 0,-8 0 36 0,0 0 24 16</inkml:trace>
        </inkml:traceGroup>
        <inkml:traceGroup>
          <inkml:annotationXML>
            <emma:emma xmlns:emma="http://www.w3.org/2003/04/emma" version="1.0">
              <emma:interpretation id="{892DF721-D5EA-4BDD-8020-227699ED7CEA}" emma:medium="tactile" emma:mode="ink">
                <msink:context xmlns:msink="http://schemas.microsoft.com/ink/2010/main" type="inkWord" rotatedBoundingBox="24094,3584 24402,3559 24427,3879 24118,39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8.2634">932 483 115 0,'0'0'128'0,"10"0"-8"0,-10 0 0 0,0 0-24 16,8 0 0-16,-8 0 0 0,0 0-8 0,8 0-4 0,1 0-4 0,-1 0-8 16,1 0-4-16,-1 0-4 0,1 0 0 0,-1 0-8 0,10 0-4 15,-10 0-8-15,10 0-8 0,-10 5-4 0,8-5-8 0,2 5-4 16,-10-5-4-16,9 5 0 0,1 0-8 0,-2-5 0 0,-6 4 0 15,6 1-8-15,-8 0-8 0,9-1-24 0,-8 6-16 0,0-5-16 0,-1 0-20 16,0 3-20-16,-8-2-24 0,10 3-8 0,-10 1-40 0,0-5-44 16,0 5 24-16,-10-1 40 0,10 1 28 0,-8-6 24 0</inkml:trace>
          <inkml:trace contextRef="#ctx0" brushRef="#br0" timeOffset="470.3847">967 742 91 0,'0'4'160'0,"0"2"-16"0,0-6-16 16,0 4-16-16,0 1 0 0,0-5 0 0,0 5-4 0,8 0 0 16,-8-5-8-16,9 0-4 0,-9 4-12 0,8-4-12 0,1 0-12 15,-1 0-8-15,0 0-8 0,2 0-4 0,-2 6-8 0,10-6-8 0,-10 0-8 16,8 0 0-16,2 0-4 0,-1 0-4 0,-9 0-24 0,10 0-12 16,-2 0-24-16,-6 0-24 0,6 0-24 0,-8 0-36 0,9 0-32 15,-8 0-68-15,0 0-36 0,-1 0 64 0,-8 0 44 0,8 0 32 16,-8 0 20-16</inkml:trace>
        </inkml:traceGroup>
        <inkml:traceGroup>
          <inkml:annotationXML>
            <emma:emma xmlns:emma="http://www.w3.org/2003/04/emma" version="1.0">
              <emma:interpretation id="{6190E7CC-E4A0-4D19-ADCC-CD4440D16F58}" emma:medium="tactile" emma:mode="ink">
                <msink:context xmlns:msink="http://schemas.microsoft.com/ink/2010/main" type="inkWord" rotatedBoundingBox="25159,3059 25400,3041 25450,3684 25209,3703"/>
              </emma:interpretation>
            </emma:emma>
          </inkml:annotationXML>
          <inkml:trace contextRef="#ctx0" brushRef="#br0" timeOffset="3980.1344">2117 339 3 0,'0'14'88'16,"-8"-9"-12"-16,0 5-12 0,8 0-20 0,-9-1-4 16,1-4-4-16,8-1 0 0,-9 6 0 0,9-5 0 0,-9 0 0 0,9-5 0 15,-8 5-4-15,0-5 0 0,8 3-4 0,-8-3 4 0,8 0-4 16,0 0 0-16,0-3-8 0,0-2 4 0,0 0 0 0,-10 0 0 15,20-5 4-15,-10 1 0 0,0 0-4 0,0-1 0 0,8 0 4 0,-8 0-4 16,0-3-4-16,8-2 4 0,-8 1-4 0,8-1-4 0,1 1 0 16,-9-5 0-16,9 4 0 0,-1-4-4 0,1-1-4 15,-1 1 0-15,0 0 0 0,2 5-8 0,-10-5 4 0,16 0-4 0,-8-1 8 16,-8 1-4-16,10 1 0 0,-2 3-4 0,0-4 4 0,1 4-4 16,0 1 4-16,-1 5 0 0,-8-1-4 0,9 0 0 0,-9 1 0 15,8 3 0-15,-8 2 0 0,8-1 0 0,-8 5 0 0,8 0 8 16,-8 0-8-16,0 5 8 0,0-1 4 0,0 6-4 0,0 0 8 0,0-1 0 15,0 6-4-15,0-1 0 0,0 1 0 0,10 4-4 0,-10 0 4 16,0 5 0-16,0-6-4 0,0 7-4 0,0 4 4 0,8-4-4 16,-8-3 0-16,0 2 0 0,0 6 0 0,8-7 0 0,-8 2 0 15,0-2 0-15,0 1-4 0,0 1 0 0,0-1 0 0,0-5 4 16,0 0-4-16,0 0 0 0,0 1 0 0,0-1 0 0,10-5-4 16,-10-5-4-16,0 6-8 0,0-6-12 0,0 1-4 0,0-1-16 0,0-4-8 15,8 0-20-15,-8 0-8 0,0-5-20 0,0 5-24 0,0-10-64 16,0 5 8-16,0 0 32 0,-8-5 28 0,8 0 20 0</inkml:trace>
        </inkml:traceGroup>
      </inkml:traceGroup>
    </inkml:traceGroup>
    <inkml:traceGroup>
      <inkml:annotationXML>
        <emma:emma xmlns:emma="http://www.w3.org/2003/04/emma" version="1.0">
          <emma:interpretation id="{BE3AE18A-E13B-4646-8FCD-5A4D9586A76B}" emma:medium="tactile" emma:mode="ink">
            <msink:context xmlns:msink="http://schemas.microsoft.com/ink/2010/main" type="paragraph" rotatedBoundingBox="25063,3651 30233,2696 30478,4022 25307,49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1E6AB2-8762-4BC4-8963-8985A71AE29E}" emma:medium="tactile" emma:mode="ink">
              <msink:context xmlns:msink="http://schemas.microsoft.com/ink/2010/main" type="line" rotatedBoundingBox="25063,3651 30233,2696 30478,4022 25307,4977"/>
            </emma:interpretation>
          </emma:emma>
        </inkml:annotationXML>
        <inkml:traceGroup>
          <inkml:annotationXML>
            <emma:emma xmlns:emma="http://www.w3.org/2003/04/emma" version="1.0">
              <emma:interpretation id="{8782B691-228D-47F0-B24F-5C2E92A955DE}" emma:medium="tactile" emma:mode="ink">
                <msink:context xmlns:msink="http://schemas.microsoft.com/ink/2010/main" type="inkWord" rotatedBoundingBox="25096,3831 25658,3727 25845,4742 25283,48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07.1768">2203 1308 87 0,'0'0'116'16,"-8"0"-16"-16,8-5-4 0,0 5-28 0,0-5 4 0,0-4-4 15,0 4 0-15,0-4-4 0,0-1-4 0,0 0-4 0,8 1 0 0,-8-1-12 16,9 1 0-16,-1-1-8 0,0-5-8 0,0 6 0 0,2-1-4 16,-2 0-8-16,0 5 0 0,10-4 0 0,-10 4-4 0,9 5 0 15,-8-4-8-15,-1-2 4 0,9 6 0 0,-9 6-4 0,2-6 0 0,-2 9 0 16,0-4 0-16,2 4-4 0,-2 1 0 0,-8 5 4 16,8-1 0-16,-8 1 0 0,0 4 0 0,-8 0-4 0,8 0 0 0,-8 5 0 15,-2 0 0-15,2 0 0 0,-10 0 0 0,10 5 0 0,-9-5 0 16,0 4 0-16,0 0 0 0,1 2 0 0,-2-7 0 0,0 2 0 15,2-2 0-15,-1-3-4 0,0-1 12 0,0-4-8 0,9-1 0 0,-2 1 0 16,-6-11 0-16,8 1 0 0,-2 0 0 0,10-10 0 0,-8 0 0 16,8-5-4-16,0-4 4 0,8 0 0 0,-8 0 0 0,10-6 0 15,-10 1 0-15,8-5 0 0,8 4 0 0,-6-3-4 0,-2 4 4 16,0 0 0-16,10-1 0 0,-10 2 0 0,1 3 0 0,7 0-4 16,-8 6 8-16,10 4 0 0,-10 0 4 0,2 0 4 0,6 5 4 15,-7 5 4-15,-1 0 8 0,1 5 0 0,-1 0 0 0,1-1 4 16,-1 6-4-16,0-2 0 0,-8 2 0 0,10-1-4 0,-2 1 0 15,0 4 0-15,2 0 0 0,-2-5 0 0,-8 5-8 0,8-4 4 0,1-1 0 16,-1 2-4-16,1-3-4 0,-1-3 0 0,-8 4 0 0,9-5-4 16,-1-4-4-16,0 1 4 0,2-2-4 0,-2-4 0 0,0 0-4 15,2 0 0-15,-2-4-4 0,8-7 4 0,-7 2-4 0,-1 0-12 16,1-1-12-16,0-5-20 0,7 1-20 0,-6-5-16 0,-2 0-20 16,0 0-28-16,0 0-28 0,2-1-64 0,-2 0-20 0,0-3 44 0,-8 0 40 15,0-1 28-15,9-1 24 0</inkml:trace>
          <inkml:trace contextRef="#ctx0" brushRef="#br0" timeOffset="4262.3684">2066 713 11 0,'9'9'124'0,"-9"-4"-20"16,0 1-12-16,0-2-24 0,0 1 4 0,0-5 0 15,0 4 0-15,9-4 0 0,-1 0 4 0,-8 0-4 0,9 0-4 0,-1-4-4 16,0 4-4-16,10-5-8 0,-10 1-4 0,10-2-8 0,-2-3-4 16,2 4-8-16,-1-4-4 0,-1 4-8 0,2 0-4 0,-2-4 0 15,2 3 0-15,7-3-4 0,-8 4-4 0,0 0 0 0,1 1 0 0,-2-2-4 16,2 2-8-16,-1 4-12 0,-9-5-12 0,9 5-4 0,-8 0-16 16,-1 0-16-16,0 5-16 0,2-5-8 0,-2 4-8 0,-8 2-40 15,8-2-56-15,-8 1 24 0,0 6 32 0,0-2 24 0</inkml:trace>
        </inkml:traceGroup>
        <inkml:traceGroup>
          <inkml:annotationXML>
            <emma:emma xmlns:emma="http://www.w3.org/2003/04/emma" version="1.0">
              <emma:interpretation id="{C4132EED-D93F-4D61-A13D-3947622072CB}" emma:medium="tactile" emma:mode="ink">
                <msink:context xmlns:msink="http://schemas.microsoft.com/ink/2010/main" type="inkWord" rotatedBoundingBox="26135,3453 27168,3263 27352,4259 26319,445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939.5556">3150 752 191 0,'0'4'236'0,"-10"1"-12"0,10 5-4 0,-8-6-24 16,8 2-4-16,-8-2-8 0,0-4-20 0,8 5-32 15,-10-5-24-15,2 4-20 0,0 2-20 0,8-6-24 0,-9 0-44 0,1 0 0 16,0-6 0-16,8 6 0 0,0 0 0 0,0 0 0 0,0 0 0 16,-10 0 0-16,10-4 0 0,0 4 0 0,10 0 0 0,-10 0 0 15,0-5 0-15,0 5 0 0,8 0 0 0,-8-4-172 0,8-2-84 0,-8 6-112 16,9-4 48-16,-9 4 60 0,0-5 48 0,8 0 40 0,-8 0 28 16,0 5 28-16</inkml:trace>
          <inkml:trace contextRef="#ctx0" brushRef="#br0" timeOffset="40555.7757">4002 272 59 0,'0'-5'84'15,"0"0"-8"-15,8 1-12 0,-8-1-20 0,0 0-4 0,0 0-4 16,0 1-4-16,0 4 0 0,0-6 0 0,0 1-4 0,0 1 4 16,0-1 0-16,0 0 0 0,0 1 4 0,0-2 0 0,0 2 0 0,0-1 0 15,0 1-4-15,0-2 4 0,0 3-4 0,0 3 0 0,-8-6 0 16,8 1-4-16,0 5-4 0,-8 0 4 0,8 0-8 0,-9-5 0 15,9 10 4-15,-9-5-8 0,1 0 0 0,-1 5 0 0,1 1 0 16,0-3 0-16,-2 3 0 0,-6 3-16 0,8 1 16 0,-10-1 0 16,10 0 0-16,-9 2 0 0,8 3-4 0,-8 0 0 0,1 0 4 15,-2 5-8-15,0 1 4 0,2-1 0 0,7 0-4 0,-8 6 0 0,0-2 0 16,1 2 0-16,-2-2 0 0,0 6 0 0,2 0 0 0,7 0 4 16,-8-1-4-16,9 1 4 0,-9 4 0 0,9 1 0 0,-2-5 0 15,-6 4 4-15,16 1 0 0,-10-5 0 0,2 5-4 0,8-1-4 0,0-4 0 16,-8 0 4-16,8-1 0 0,8 1-8 0,-8-4 4 15,8 3 0-15,-8-10-4 0,10 7 4 0,-2-6-4 0,0 5-4 0,2-10 0 16,-2 5 0-16,0-4 4 0,1-1 0 0,-1-4 0 0,9 5-4 16,-8-6 0-16,-1-4 0 0,10 4 0 0,-10-3 4 0,0-2 0 15,10 1-4-15,-10-5 0 0,1 5 4 0,-1-5-4 0,1-5 0 16,-1 5 0-16,1-5 0 0,-9 1 0 0,8-2 0 0,0-3 0 16,2-1 0-16,-10 1-4 0,8-1 4 0,-8 0 0 0,0-4 0 15,0-1 0-15,0 2 0 0,0-2-4 0,0 1 4 0,0-5 0 0,0 4 0 16,0 1 0-16,-8 3 0 0,-2-2 4 0,2-2-8 0,0 10 0 15,-1-4 4-15,1 5 0 0,-1-2 0 0,-8 6 0 0,9 0-4 16,-10 6-4-16,2-2-4 0,-2 1-4 0,1 4-4 0,0 6-4 16,-8-6-8-16,7 6-8 0,2 4-12 0,-2-5 0 0,2 5-20 15,7-3-12-15,-8 2-8 0,8 1-16 0,-7 1-24 0,16-1-72 0,-10 0 12 16,2 5 28-16,8-5 32 0,-8 0 28 0</inkml:trace>
        </inkml:traceGroup>
        <inkml:traceGroup>
          <inkml:annotationXML>
            <emma:emma xmlns:emma="http://www.w3.org/2003/04/emma" version="1.0">
              <emma:interpretation id="{C733CF2F-6BDE-4E51-9B47-0934F869B712}" emma:medium="tactile" emma:mode="ink">
                <msink:context xmlns:msink="http://schemas.microsoft.com/ink/2010/main" type="inkWord" rotatedBoundingBox="27700,3781 27776,3767 27778,3779 27702,3793"/>
              </emma:interpretation>
            </emma:emma>
          </inkml:annotationXML>
          <inkml:trace contextRef="#ctx0" brushRef="#br0" timeOffset="8033.8928">4616 676 39 0,'0'0'220'16,"0"3"-12"-16,0-3-28 0,-9 0-40 0,9 0-8 0,-8 0-8 15,8 0 0-15,-8 0-4 0,-2 0-8 0,10 6-12 0,-8-6-16 16,0 0-8-16,8 0-16 0,-9 0-8 0,9 0-12 0,-9 0-8 15,9-6-12-15,0 6-8 0,0 6-12 0,0-6-12 0,0 0-16 0,-8 0-28 16,8 0-24-16,0 0-24 0,0 0-20 0,8 0-28 16,-8 0-28-16,0 0-68 0,0 0 0 0,9 0 40 0,-9 0 44 0,0 0 28 15,9 0 28-15</inkml:trace>
        </inkml:traceGroup>
        <inkml:traceGroup>
          <inkml:annotationXML>
            <emma:emma xmlns:emma="http://www.w3.org/2003/04/emma" version="1.0">
              <emma:interpretation id="{537E2874-B9D7-4F71-8B31-BB74D2D6F3F7}" emma:medium="tactile" emma:mode="ink">
                <msink:context xmlns:msink="http://schemas.microsoft.com/ink/2010/main" type="inkWord" rotatedBoundingBox="28215,3311 30277,2930 30478,4022 28416,440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665.2066">5128 411 75 0,'-10'-5'104'0,"10"-5"-12"0,-8 6-8 16,8-1-20-16,0-4 0 0,0-1-4 0,0 5 0 0,-8-5-4 15,8 1 4-15,8 4-8 0,-8-5 0 0,0 1 0 0,8 4-4 0,2-4-8 16,-2-1 8-16,0 5-12 0,2-5 0 0,-2 6 0 0,0-1-4 16,0 0 0-16,10 0-4 0,-10 1-4 0,9 4 0 0,1-5-4 15,-10 5-4-15,0 5-4 0,10-5 0 0,-10 4-4 0,0 1 0 0,-8 5-4 16,9 0 0-16,-1-1 0 0,-8 5 0 0,0-4 0 16,-8 9-4-16,8-5 0 0,-9 1 4 0,9 4 0 0,-8 0-4 0,0-1 0 15,-2 2 0-15,2 0-16 0,0-1 20 0,0-4-4 0,-2 4 0 16,2-5 0-16,0 0 0 0,-1-4 0 0,9-1 0 0,0 1 0 15,-8 0 0-15,8-5-4 0,0-1 4 0,0 1 0 0,8-5 0 0,-8 0 0 16,9 0 0-16,-9 0 0 0,8-5 0 0,0 1 0 0,2-1 0 16,-2 0 0-16,0 0 0 0,0 0 0 0,10 0 0 0,-10 1 0 15,1-1 4-15,8 5-4 0,-8-6 0 0,7 6 0 0,2 0 0 16,-10 0 0-16,10 0 4 0,-10 6-4 0,9-1 0 0,-9 4 0 16,1 1 4-16,8 0-4 0,-9 4 0 0,0 0 0 0,-8 6 0 15,10-1 4-15,-10 1 0 0,0 3 0 0,0 0-4 0,-10 1 4 16,10 1-4-16,-8 4 4 0,-9 0 0 0,9-6 4 0,-9 6-4 0,0-5 0 15,-1 0 4-15,2 5-4 0,-2-10 0 0,2 5 0 0,7-5-4 16,-8-4-4-16,0-1-4 0,-1 0-16 0,10-4-16 0,0-6-8 16,0 6-24-16,-2-10-12 0,2 0-20 0,8-4-12 0,-8-2-32 15,8 2-48-15,0-11 8 0,0 6 28 0,0-5 32 0</inkml:trace>
          <inkml:trace contextRef="#ctx0" brushRef="#br0" timeOffset="9347.3649">5715 628 27 0,'18'0'132'0,"-10"0"-16"0,9 0-12 16,-8 0-28-16,0 0 0 0,-1 9 0 0,0-5 8 0,-8 5 0 0,8 1-4 15,-8 0-4-15,0 5-8 0,0-1-12 0,0 0-4 0,0 0-8 16,0 5-8-16,0-4-8 0,10 5 0 0,-10-1-8 0,0 0-4 16,0 0-4-16,8 0 0 0,-8 1 0 0,0-1-4 0,8 0 0 0,-8-5 0 15,0 0-4-15,10 6 0 0,-10-11-4 0,8 6 0 16,-8-5 4-16,0 3-4 0,0-8 0 0,0 5 4 0,8-5-4 0,-8-5 0 15,0 0 4-15,0 0-4 0,0-5 0 0,0-5-4 0,0 1 4 16,0 0-4-16,0-1 0 0,0-10 4 0,0 6-4 0,0-5 4 16,0-5-4-16,0 0-4 0,0 0 4 0,0-5-4 0,0 0 0 15,9 0 0-15,-9-4 0 0,0-1 0 0,0 2 4 0,0-3 0 0,0-3 0 16,0 4 0-16,0-4 4 0,8 5-4 0,-8-6 4 16,0 4 0-16,0 3-4 0,8-2 4 0,1 5 0 0,-9 0 0 0,9 1 0 15,-1-1 0-15,0 5 0 0,-8 0 4 0,10 5-4 0,6 0 4 16,-7 0 0-16,0 4 0 0,-1-5 0 0,9 11-4 0,-9-5 0 15,10 0 0-15,-2 5 0 0,-6-2 4 0,14 2-4 0,-6 4-4 0,-1-4 4 16,-1 4 0-16,2 0 0 0,8 0 0 0,-1 5 0 0,-8-4 0 16,18 4 0-16,-11 0-4 0,2 0 4 0,0 0 0 0,7 0-4 15,-7 0 0-15,9 0 4 0,-1 0 0 0,0 0 0 0,0-6 0 16,0 6 0-16,1 0-4 0,-1-4 4 0,8-1-4 0,-9 1 4 16,3-2 0-16,-3 6 0 0,1-4-4 0,0-1 4 0,1 0-4 0,-10 0 4 15,10 1 0-15,-9-2 0 0,-2 6 0 0,2-4 0 16,-9 4 0-16,9-5 0 0,-10 5 4 0,2 0-4 0,-1 0 0 0,-9 0 0 15,1 0 0-15,0 0 4 0,-1 0-4 0,0 5 0 0,0-1 0 16,-8-4 4-16,0 6-4 0,10 3 0 0,-10-4 4 0,0 0 0 16,0 5 4-16,0-1 0 0,0 1 4 0,0-1 0 0,0 1 4 0,0 4 0 15,0 1 4-15,0-1 4 0,0 0 8 0,0 0 0 0,0 6 4 16,0-6 0-16,0 5-4 0,0-4-4 0,-10 5 0 0,10-2-4 16,0 1-4-16,0 1 0 0,0-6-4 0,0 5-4 0,0 0-4 15,0-4 4-15,0-1-4 0,0 5-4 0,0-10 0 0,0 6-4 16,0 0 0-16,0-6-8 0,0 0-8 0,0 1-8 0,0-5-12 0,0 5-12 15,0-7-20-15,0 4-16 0,0-7-12 0,0 4-20 0,-8-4-20 16,8 0-24-16,-8-4-60 0,8 4-16 0,-8-7 56 16,-1 4 36-16,0-2 28 0</inkml:trace>
          <inkml:trace contextRef="#ctx0" brushRef="#br0" timeOffset="9840.046">6329 737 95 0,'-8'-10'132'15,"8"5"-4"-15,0 1-8 0,0-1-16 0,8 5 0 0,-8-5 0 16,8 5 4-16,-8 0 0 0,10 0 0 0,-2 0 4 0,0 0-8 16,2 0-4-16,-2 0-8 0,9 0-8 0,-9 0-8 0,9 0-8 0,0 0-8 15,1-4-8-15,8 4-8 0,-10-5-8 0,1 5-8 0,9-5-12 16,0 0-4-16,-10 5-12 0,10-4-12 0,-9-2-20 0,9 3-28 16,-10-3-36-16,10 6-32 0,-8-5-40 0,-2 5-48 0,-7 0-88 0,-1-5 36 15,1 5 52-15,-1 0 40 0,-8 5 32 0,0-5 24 16</inkml:trace>
          <inkml:trace contextRef="#ctx0" brushRef="#br0" timeOffset="9671.4987">6329 498 99 0,'-8'0'140'0,"0"0"-24"0,8 0-16 15,0 0-28-15,0 0-8 0,-9-5 0 0,9 0 0 16,9 0 4-16,-9 5 4 0,0-10-4 0,8 6 0 0,-8-6-4 0,8 5-4 16,0-5-4-16,10 1 0 0,-10-2-8 0,10 3-4 0,-1-2 0 15,-9 6 0-15,9-6 0 0,0 1-4 0,1-1-4 0,-2 5-8 16,-6-5 0-16,6 5-4 0,1 0-4 0,0 1 0 0,-8-1 0 15,7 5-4-15,-6-4 0 0,6 4-4 0,-8 0 4 0,2 0-4 0,-2 4-4 16,0-4 0-16,1 5 0 0,-9 4 0 0,9-4 0 16,-9 5 0-16,8-5-4 0,-8 9 0 0,0-5 0 0,0 1 4 0,0 5 0 15,9-1-4-15,-9 1 4 0,0-1-4 0,0 1 0 0,0 4 4 16,0-5 0-16,-9 5 4 0,9-1-4 0,0 2 0 0,-8 0 0 16,8 3 0-16,-9 2 4 0,9-2 0 0,-9 2 0 0,9-2 0 0,-8 2 0 15,0 3 0-15,-2-4 0 0,2 0-4 0,0 0 0 0,8 0-4 16,-8 0 4-16,-2 0-4 0,10-4 0 0,0-2 0 0,-8 2-4 15,8-1-4-15,0-4 0 0,0-6-8 0,0 5-4 0,0-4-8 16,0-1-12-16,0-5-12 0,0 7-8 0,0-7-12 0,0 1-16 16,0-5-12-16,0 0-4 0,0 0-20 0,0 0-8 0,0 0-12 0,-8-5-4 15,8 1-52-15,0-7-8 0,-9 3 16 0,1 3 36 0,-1-10 32 16</inkml:trace>
        </inkml:traceGroup>
      </inkml:traceGroup>
    </inkml:traceGroup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9:58.32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E3C4DF-2A2F-40D5-A0B3-4493DA299847}" emma:medium="tactile" emma:mode="ink">
          <msink:context xmlns:msink="http://schemas.microsoft.com/ink/2010/main" type="writingRegion" rotatedBoundingBox="9495,8823 11203,8999 11102,9981 9394,9805"/>
        </emma:interpretation>
      </emma:emma>
    </inkml:annotationXML>
    <inkml:traceGroup>
      <inkml:annotationXML>
        <emma:emma xmlns:emma="http://www.w3.org/2003/04/emma" version="1.0">
          <emma:interpretation id="{681754F2-F825-4981-B955-F2BCCC808305}" emma:medium="tactile" emma:mode="ink">
            <msink:context xmlns:msink="http://schemas.microsoft.com/ink/2010/main" type="paragraph" rotatedBoundingBox="9495,8823 11203,8999 11102,9981 9394,9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BE2E26-8BA6-4F0C-9B05-817039B74E91}" emma:medium="tactile" emma:mode="ink">
              <msink:context xmlns:msink="http://schemas.microsoft.com/ink/2010/main" type="line" rotatedBoundingBox="9495,8823 11203,8999 11102,9981 9394,9805"/>
            </emma:interpretation>
          </emma:emma>
        </inkml:annotationXML>
        <inkml:traceGroup>
          <inkml:annotationXML>
            <emma:emma xmlns:emma="http://www.w3.org/2003/04/emma" version="1.0">
              <emma:interpretation id="{1D501944-1115-45D5-9F7C-183FEFC96677}" emma:medium="tactile" emma:mode="ink">
                <msink:context xmlns:msink="http://schemas.microsoft.com/ink/2010/main" type="inkWord" rotatedBoundingBox="9448,8966 10316,8945 10332,9609 9464,9631"/>
              </emma:interpretation>
              <emma:one-of disjunction-type="recognition" id="oneOf0">
                <emma:interpretation id="interp0" emma:lang="" emma:confidence="0">
                  <emma:literal>0,5</emma:literal>
                </emma:interpretation>
                <emma:interpretation id="interp1" emma:lang="" emma:confidence="0">
                  <emma:literal>05</emma:literal>
                </emma:interpretation>
                <emma:interpretation id="interp2" emma:lang="" emma:confidence="0">
                  <emma:literal>055</emma:literal>
                </emma:interpretation>
                <emma:interpretation id="interp3" emma:lang="" emma:confidence="0">
                  <emma:literal>0,55</emma:literal>
                </emma:interpretation>
                <emma:interpretation id="interp4" emma:lang="" emma:confidence="0">
                  <emma:literal>0555</emma:literal>
                </emma:interpretation>
              </emma:one-of>
            </emma:emma>
          </inkml:annotationXML>
          <inkml:trace contextRef="#ctx0" brushRef="#br0">144 92 11 0,'0'0'80'0,"0"0"-8"0,-8 0-16 0,8 0-24 0,0 0 0 16,0 0-4-16,0 0 0 0,0-5-4 0,0 5 4 0,-10 0 0 0,10 0 4 15,0 0 0-15,0-5 4 0,-8 5 0 0,8 0 0 16,0 0 0-16,0 0 0 0,-8 0 4 0,8 0 0 0,-8-5 0 16,8 5-4-16,0 0 0 0,-10 5 0 0,10-5-4 0,0 5 0 0,-8-5 0 15,8 5-4-15,-8 0-4 0,8 0-4 0,-9-1 8 0,9 1-4 16,0 0-4-16,-9 5 0 0,9-5-4 0,0 4 0 0,-8 0 0 16,8 2 0-16,0 3-8 0,0-5 0 0,0 1-4 0,0-1 4 15,0 1-4-15,8 0 0 0,-8 4 0 0,0-4 0 0,9-5-4 16,0 5 0-16,-9 0 0 0,8-7 0 0,0 7 0 0,2-4 0 0,-2-2 0 15,0-4 4-15,0 6-4 0,2-6 0 0,6 4 4 0,-7-4-4 16,-1 0 0-16,1 0 4 0,0-4-4 0,-1-2 4 0,0 2-4 16,0-2 0-16,2 2 0 0,-2-2 0 0,0-3 0 0,2 0 0 15,-10 4 0-15,8-5 0 0,0 0 0 0,-8 1 0 0,0-5 0 16,0 4 0-16,0-5 0 0,9 6 4 0,-9-5-20 0,0 3 20 0,-9-3 0 16,9 5 0-16,0-1 0 0,-8-4-4 0,8 4 4 0,-8 0-4 15,-2 0 0-15,10 1 0 0,-8-1 0 0,0 0 4 0,-2 1-4 16,2 4 0-16,0-1 0 0,0-2 4 0,-1 3 0 0,-8 0-4 15,8 5 0-15,1-5 0 0,-10 5 0 0,10 0 0 0,0 0 4 16,0 0-4-16,-10 0 0 0,10 5 0 0,-1 0 0 0,0 0-4 0,1 0 4 16,-1-2-4-16,1 3-8 0,0 4-8 0,-1 0-8 0,9-6-16 15,-9 6-8-15,9-1-16 0,0 1-12 0,-8 0-8 0,8 4-12 16,0-4-20-16,0 0-44 0,0-1-8 0,0 1 36 0,0-1 20 0</inkml:trace>
          <inkml:trace contextRef="#ctx0" brushRef="#br0" timeOffset="784.9373">425-9 11 0,'0'0'124'0,"0"0"-8"0,0 0-4 0,9 0-16 0,-9 0 0 16,0 0 12-16,9 0-12 0,-9 0 0 0,8 0 0 0,0 0 0 0,2 0-4 16,-2 0 0-16,0-5-4 0,0 5-8 0,2-5-8 0,-2 1-8 15,9-2-8-15,0 2-16 0,-8-2-4 0,7-3-4 0,2 4-8 16,-2-4-4-16,10 0-8 0,-8-1-8 0,-2 0-20 0,10-5-20 16,-9 5-20-16,1 1-28 0,6-1-24 0,-6 5-36 0,-1-5-24 15,0 6-80-15,-8-6 4 0,7 10 40 0,-7-5 36 0,8 5 36 16,-9-5 24-16</inkml:trace>
          <inkml:trace contextRef="#ctx0" brushRef="#br0" timeOffset="271.79">417 236 87 0,'0'0'108'0,"0"-5"-8"0,0 5-8 0,0 0-20 0,0 0-4 15,0 0 4-15,0 5-8 0,0 0 0 0,0 0-8 0,0 0 0 16,0 5-4-16,0 0-8 0,-9-1-4 0,9 5-8 0,0-4-8 0,0 5-4 16,-8-2-4-16,8 1 0 0,0 7 0 0,-8-7-8 0,8 0 4 15,0 1-8-15,0 0 0 0,-9-1 0 0,9-5 0 0,0 1-8 16,0 0-4-16,0-1-16 0,0 1-16 0,0-5-16 0,0 0-12 0,0 0-8 16,0-1-8-16,0-4-20 0,0-4-48 0,0 4-16 15,9-5 24-15,-9 0 24 0</inkml:trace>
          <inkml:trace contextRef="#ctx0" brushRef="#br0" timeOffset="584.954">519 49 35 0,'0'4'116'0,"-8"-4"-4"0,0 0-4 0,8 5-24 0,-10-5-8 0,10 5-8 15,0-5 0-15,-8 5-8 0,8-1-8 0,0 1-8 0,-8-5-4 16,8 5-8-16,0 0-12 0,0 0 4 0,0 0-8 0,0-5 0 15,8 5 0-15,-8-1 4 0,8-4-4 0,-8 5 0 0,10 0-4 16,-10 0 4-16,8 0 0 0,0-5-4 0,1 5 8 0,0-1-4 0,-1 1 4 16,1 0-4-16,-1-1 0 0,0 1-4 0,1 1 0 0,0 3 0 15,-1-4 0-15,0 0-4 0,2-1-4 0,-2 6 4 0,0-5 0 16,2 5-4-16,-2-6 4 0,0 6-4 0,0-1 0 0,-8-4 0 0,9 5 0 16,-9 0 0-16,0-1 0 0,0 0-4 0,9-3 0 15,-9 4 8-15,0 4-4 0,0-9-4 0,-9 9 0 0,9-5 0 0,-9-3 0 16,9 2 0-16,-8 3 0 0,8-1-4 0,-8-6-4 0,0 1-8 15,8 0-12-15,-10 0-16 0,10-5-8 0,-8 5-12 0,0-10-20 16,-2 5-4-16,2-5-8 0,0 0-20 0,-1 0-48 0,9-4-20 16,-9-7 36-16,1 8 28 0</inkml:trace>
        </inkml:traceGroup>
        <inkml:traceGroup>
          <inkml:annotationXML>
            <emma:emma xmlns:emma="http://www.w3.org/2003/04/emma" version="1.0">
              <emma:interpretation id="{45C1C0A9-6035-4490-8E8E-A2601BAF4406}" emma:medium="tactile" emma:mode="ink">
                <msink:context xmlns:msink="http://schemas.microsoft.com/ink/2010/main" type="inkWord" rotatedBoundingBox="10148,9499 10895,8890 11337,9432 10590,10041"/>
              </emma:interpretation>
              <emma:one-of disjunction-type="recognition" id="oneOf1">
                <emma:interpretation id="interp5" emma:lang="" emma:confidence="0">
                  <emma:literal>pkt</emma:literal>
                </emma:interpretation>
                <emma:interpretation id="interp6" emma:lang="" emma:confidence="0">
                  <emma:literal>put</emma:literal>
                </emma:interpretation>
                <emma:interpretation id="interp7" emma:lang="" emma:confidence="0">
                  <emma:literal>pt</emma:literal>
                </emma:interpretation>
                <emma:interpretation id="interp8" emma:lang="" emma:confidence="0">
                  <emma:literal>plut</emma:literal>
                </emma:interpretation>
                <emma:interpretation id="interp9" emma:lang="" emma:confidence="0">
                  <emma:literal>pit</emma:literal>
                </emma:interpretation>
              </emma:one-of>
            </emma:emma>
          </inkml:annotationXML>
          <inkml:trace contextRef="#ctx0" brushRef="#br0" timeOffset="1606.3662">938 395 35 0,'0'-9'100'0,"0"4"-12"0,0-5-12 0,0 6-20 0,-9-6 0 16,9 6-4-16,0-3 0 0,0 3-4 0,0 0 0 0,9 4 0 16,-9-6-4-16,0 6 4 0,0 0-8 0,8 0 4 0,1 0-4 15,-9 6-4-15,8-2-4 0,0 7-4 0,2-7 0 0,-2 6-4 16,0 4-4-16,2-4-8 0,-2 4 4 0,0 6-8 0,0-6 0 16,1 5 0-16,0 5 0 0,-9-4 0 0,8 5-8 0,1-2 0 0,-9 0 4 15,8 1-4-15,-8 1 0 0,0-1 0 0,0 1 4 0,0-6 0 16,0 4 0-16,0-8-4 0,0 5 0 0,-8-6 4 0,8 0-4 15,0-4 0-15,-9-1 0 0,1-3 4 0,8-2-4 0,-9-4 0 16,0-4 0-16,9-2 0 0,-8-3-4 0,0-1 0 0,8-4 4 16,-8 0-4-16,-2-6 4 0,2 1-4 0,8 0 4 0,-8-6 4 15,-2-4-20-15,10 5 20 0,-8-5-4 0,8 0 4 0,-8 2-4 0,8-3 0 16,0 5 4-16,0 1 0 0,0-4-8 0,0 3 8 16,0 6-4-16,8 0 0 0,-8 0-8 0,8 4 8 0,2 1-4 0,-10-1 8 15,8 5-8-15,0 0 4 0,2 7 0 0,-2-3 4 0,0 2-8 16,0-1 8-16,1 5 0 0,0 0-4 0,-1 0 0 0,1 0 4 15,-1 5-4-15,0 5 0 0,2-7 0 0,-2 7 0 0,0 6-8 0,-8-7-8 16,0 10-8-16,8-5-8 0,-8 6-4 0,-8-1-8 0,8 1 0 16,0-1-4-16,-8 0-8 0,0 5-4 0,8-10-4 0,-10 6-12 15,2-6-40-15,0 2-36 0,-1-8 8 0,1-3 28 0</inkml:trace>
          <inkml:trace contextRef="#ctx0" brushRef="#br0" timeOffset="2237.8178">1134 49 95 0,'0'-10'108'16,"0"5"-8"-16,8 0-4 0,-8-1-28 0,0 3-12 0,0 3-4 15,0 0-4-15,0-5 4 0,0 5-8 0,10 0 0 0,-10 0-8 0,0 5 0 16,0-5-8-16,0 9-4 0,0-4 4 0,8 4-4 16,-8 1-4-16,0 5-4 0,8-1-4 0,-8 1-4 0,0 4 0 0,9 0 4 15,-9 6-4-15,0-2 0 0,0 2-4 0,0 3 0 0,0-3-4 16,0 4 0-16,0-6 8 0,0 2-8 0,8-6 4 0,-8 5-4 15,0-4 4-15,0-1-4 0,9-5 0 0,-9-5 4 0,8 1-4 0,-8 0 4 16,0-5-4-16,9-1-4 0,-1-4 4 0,-8 0 0 16,8-4 4-16,2-1-4 0,-10 0 0 0,8 0 0 0,0-5 0 0,-8 1 0 15,10 0 0-15,-2-1-4 0,-8 0 4 0,8 0 0 0,-8 6-4 16,8-6 4-16,-8 0 0 0,9 6 4 0,-9-1 0 0,0 0 4 16,0 1 4-16,0-3 0 0,0 7 4 0,0-4 4 0,0 4 0 0,0 0 0 15,0 0 0-15,0 0-4 0,0 0-4 0,0 0 0 0,0 0 0 16,0 0-4-16,0 4 4 0,0-4-4 0,0 7 0 0,0-3 0 15,9 1 4-15,-9 0-4 0,0-1-4 0,0 6 4 0,8-5-4 16,-8 4 0-16,9 1-4 0,-9 5 4 0,8-6 0 0,-8 1 0 16,8-1-4-16,2 1 0 0,-2 0 4 0,0-1-4 0,0-4 0 0,-8 0 0 15,10 0 0-15,-2 0 4 0,0-5-4 0,2 0 0 0,-2-5 4 16,0 0-4-16,1 0 0 0,-1-9 0 0,1 4 0 0,-1-5 0 16,-8-3-4-16,9-2 4 0,-1 1 0 0,0-5 0 0,2 0 0 15,-2-1 0-15,-8 2-4 0,8-6 4 0,-8 4 0 0,10-3 0 16,-10 3 0-16,0 2 0 0,0-6 4 0,8 4-4 0,-8 1 0 15,0 5 0-15,0-5 0 0,0 0 0 0,0 4 0 0,0 2 8 0,-8-2 4 16,8 5 4-16,0-4 16 0,0 9 0 0,0-4 4 0,-10 5 0 16,10-1 0-16,0 0-8 0,0 5 0 0,0 0-8 0,0 1 0 15,0 4 0-15,0 4-4 0,-8-4 0 0,8 10 0 0,0-5 0 16,0 4 4-16,0 6-8 0,0-1 4 0,0 2-4 0,8 2 0 16,-16 2 4-16,8 4 0 0,0 5 4 0,0-6 0 0,0 6 0 0,8 1-4 15,-8-1 0-15,0 4 0 0,10-4-8 0,-10 0 0 16,8 5 0-16,0-6 0 0,-8-3-4 0,9 4 0 0,0-5 0 0,-1 0 0 15,0-5-4-15,1 1 4 0,-1-2-4 0,1-3-4 0,0-5 0 16,7 4-12-16,-6-9-12 0,-2 0-8 0,0 0-16 0,0-5-20 16,2-5-12-16,-2 0-16 0,0 0-16 0,-8-5-24 0,9 1-16 0,-9-6-24 15,0 1-44-15,0 0 0 0,0-1 40 0,-9-4 28 16,9 4 36-16,-8-3 20 0</inkml:trace>
          <inkml:trace contextRef="#ctx0" brushRef="#br0" timeOffset="2408.3452">1450 116 67 0,'0'5'140'16,"0"0"-4"-16,8-5 0 0,-8 5-12 0,0-5-8 0,9 5 0 16,-9-1-8-16,8-4-4 0,-8 0-4 0,8 5-4 0,2 0-12 15,-10-5-12-15,8 4-12 0,0-4-8 0,2 0-12 0,6 0-16 16,-7 0 0-16,0 0-4 0,7 5-4 0,-7-5-8 0,8-5-8 16,-8 5-28-16,7 0-24 0,2-4-28 0,-10 4-40 0,10-5-52 0,-10 0-96 15,0 5 16-15,1-4 44 0,-1-1 36 0,1 0 36 0,0 0 28 16</inkml:trace>
        </inkml:traceGroup>
      </inkml:traceGroup>
    </inkml:traceGroup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57:29.6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A26899-19EE-4B08-817B-6649F290F3A0}" emma:medium="tactile" emma:mode="ink">
          <msink:context xmlns:msink="http://schemas.microsoft.com/ink/2010/main" type="writingRegion" rotatedBoundingBox="5876,13177 5868,14729 5334,14726 5342,13174"/>
        </emma:interpretation>
      </emma:emma>
    </inkml:annotationXML>
    <inkml:traceGroup>
      <inkml:annotationXML>
        <emma:emma xmlns:emma="http://www.w3.org/2003/04/emma" version="1.0">
          <emma:interpretation id="{488FEBDA-0891-4DB8-A580-9A603236A63F}" emma:medium="tactile" emma:mode="ink">
            <msink:context xmlns:msink="http://schemas.microsoft.com/ink/2010/main" type="paragraph" rotatedBoundingBox="5876,13177 5868,14729 5334,14726 5342,13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B1189C-5865-4DA8-8D4B-2FB8C6DC5BA2}" emma:medium="tactile" emma:mode="ink">
              <msink:context xmlns:msink="http://schemas.microsoft.com/ink/2010/main" type="line" rotatedBoundingBox="5876,13177 5868,14729 5334,14726 5342,13174"/>
            </emma:interpretation>
          </emma:emma>
        </inkml:annotationXML>
        <inkml:traceGroup>
          <inkml:annotationXML>
            <emma:emma xmlns:emma="http://www.w3.org/2003/04/emma" version="1.0">
              <emma:interpretation id="{83376287-452D-4680-BCB2-B9095EF585F2}" emma:medium="tactile" emma:mode="ink">
                <msink:context xmlns:msink="http://schemas.microsoft.com/ink/2010/main" type="inkWord" rotatedBoundingBox="5876,13177 5874,13654 5607,13653 5610,13176"/>
              </emma:interpretation>
            </emma:emma>
          </inkml:annotationXML>
          <inkml:trace contextRef="#ctx0" brushRef="#br0">5 37 31 0,'0'-10'108'0,"0"5"-4"0,0 0-4 16,-9 1-24-16,9-1 0 0,0 0-4 0,0 5 4 0,0-5-8 15,0 5-8-15,0 0 4 0,0-4-4 0,0 4-8 0,0 0 4 0,0 0-4 16,0 0 0-16,0 4 0 0,0-4 4 0,0 5-8 0,0 0 4 0,0 0-4 16,0-1 0-16,0 1 0 0,0 0-4 0,0 5-4 15,0-1-4-15,0 1-4 0,0-1-4 0,0 6 0 0,9 0-4 0,-9-1-4 16,0 0-4-16,0 1 0 0,0-1-12 0,9 5 0 0,-9-4 4 15,0 4-4-15,8 0 0 0,-8-5-4 0,0 5 4 0,8 0 0 16,-8-4-4-16,0-1 0 0,0 1-4 0,10-1 4 0,-10-3-16 16,0 2 12-16,0-3 0 0,0-6-4 0,0 6 0 0,0-5 0 15,0-1-4-15,0-4 4 0,8 5 4 0,-16-5 0 0,16 0-4 16,-8-5 4-16,0 5-8 0,0-4 4 0,0-6 4 0,0 5-4 0,0-4 4 16,8 4-4-16,-8-4 4 0,0-2-4 0,0 3-4 0,8-2 4 15,-8 0 4-15,10-4 0 0,-10 4-4 0,0 0 4 0,8 0 4 16,-8 1-4-16,8 0 4 0,-8-1-4 0,9 6 0 0,-9-6 4 15,0 6 0-15,8-2 0 0,-8 6-4 0,9-5 0 0,-9 5 4 16,9-4 0-16,-9 4 4 0,0 0-4 0,8 0 0 0,-8 0 0 0,8 0 0 16,-8 0 4-16,8 4 0 0,-8-4-4 0,10 5 0 0,-2 1 0 15,-8-2 4-15,8 0 0 0,-8 2 0 0,10-2 0 0,-10 2-4 16,8-2 4-16,-8 5 0 0,8 0 4 0,-8 1 0 0,9 0 0 16,-9 0 4-16,8-1 0 0,-8 1 0 0,9 5 0 0,-9-7-4 15,0 3 4-15,8 3-4 0,-8-5-4 0,0 6 4 0,9-6-4 0,-9 1-4 16,8 4 4-16,-8-9-4 0,0 5 0 0,0-1-12 0,0-4-4 15,8 5-8-15,-8-6-16 0,0-4-12 0,0 5-16 0,0 0-12 16,0-5-28-16,0 0-32 0,0 0-48 0,0-5-72 0,-8 5 40 0,8-5 36 16,0 5 40-16,-8-4 24 0</inkml:trace>
        </inkml:traceGroup>
        <inkml:traceGroup>
          <inkml:annotationXML>
            <emma:emma xmlns:emma="http://www.w3.org/2003/04/emma" version="1.0">
              <emma:interpretation id="{5A61AE42-89B3-4F37-A6AD-CEEF7A106A98}" emma:medium="tactile" emma:mode="ink">
                <msink:context xmlns:msink="http://schemas.microsoft.com/ink/2010/main" type="inkWord" rotatedBoundingBox="5851,14291 5848,14729 5334,14726 5337,14288"/>
              </emma:interpretation>
            </emma:emma>
          </inkml:annotationXML>
          <inkml:trace contextRef="#ctx0" brushRef="#br0" timeOffset="7549.4217">-259 1130 27 0,'0'0'80'0,"-8"0"-8"15,8 0-8-15,0 0-24 0,0 0 0 0,-10 0-8 0,10 5 0 0,0-5 0 16,0 0 0-16,0 0 0 0,0 0 0 0,0 0 0 0,0 0 0 15,0 0 0-15,0 0 0 0,0 0 0 0,0-5 4 0,0 5-8 16,0 0 4-16,0 0 0 0,0 0 0 0,0-4-4 0,0 4 8 16,0 0-4-16,0-6 4 0,0 6 0 0,0-4-4 0,0 4 4 15,0-5-4-15,10 5 0 0,-10 0-4 0,8 0-4 0,0-4-4 0,-8 4 0 16,9 0-4-16,-1 0 0 0,1 0-4 0,8 0 0 0,-9 0-4 16,10 0 4-16,-10 0-4 0,10 0 0 0,-2 4-4 0,-7-4 4 15,8 5-4-15,0-5 0 0,-1 4 4 0,2-4-4 0,0 6 0 16,-2-2 0-16,-8 1 0 0,9 0 0 0,1 0-4 0,-2 5 8 15,2-5-8-15,-2 3-16 0,2-2 20 0,-10 3 0 0,9 1 0 16,-8-6 0-16,0 5 0 0,7 1 0 0,-8 0 0 0,2 0-4 0,-2 4 4 16,0-4-4-16,2 4 0 0,-2-3 4 0,-8 2 0 0,8 1-4 15,-8-4 0-15,9 4 0 0,-9 1 0 0,8-1 0 0,-8 1 0 16,0-1 0-16,9 0 4 0,-9 0 0 0,0 1-4 0,0-5 4 0,0 4-4 16,0-5 0-16,0 2 4 0,0-2-4 0,0-4 0 15,0 4 0-15,0-4 0 0,0 0 0 0,0-1 0 0,0-4 0 0,0 6 4 16,0-6-8-16,0 0 4 0,0 0 0 0,0 0-4 0,0 3 4 15,0-3 0-15,0 0 0 0,0 0 4 0,0 6 0 0,0-6-4 16,0 0-4-16,0 5 0 0,0-5 4 0,0 0 0 0,0 5 0 16,0-5-4-16,0 0 4 0,8 0-4 0,-16 4-4 0,8-4-4 15,0 0-4-15,0 0-12 0,0 0-4 0,0 0-16 0,0 0-16 0,0-4-16 16,0 4-8-16,0 0-16 0,0-5-28 0,-9 0-52 0,9 5-8 16,-8-6 36-16,-1 3 28 0,9-3 24 0</inkml:trace>
          <inkml:trace contextRef="#ctx0" brushRef="#br0" timeOffset="7765.8409">-29 1394 111 0,'0'0'132'0,"-8"5"-12"16,8-5-4-16,0 0-24 0,8-5 0 0,-16 5 0 15,8 0-8-15,0 0-4 0,0 0-4 0,0-5-8 0,0 5-8 0,0 0-8 16,0-5-4-16,0 5-8 0,0 0-4 0,0-4-8 0,0 4-4 15,0-6-8-15,0 6 0 0,0 0-4 0,8 0 0 0,-8-4-8 16,0 4-4-16,0 0-16 0,8 0-12 0,-8 0-16 0,0 0-20 0,9 0-24 16,-9 0-28-16,8 0-20 0,-8 0-76 0,0 0 4 0,9 0 32 15,-9 4 32-15,0-4 28 0</inkml:trace>
        </inkml:traceGroup>
      </inkml:traceGroup>
    </inkml:traceGroup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0:10.6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392106-6D2A-4E12-836C-2BC96CBACD46}" emma:medium="tactile" emma:mode="ink">
          <msink:context xmlns:msink="http://schemas.microsoft.com/ink/2010/main" type="writingRegion" rotatedBoundingBox="20517,7039 22224,7102 22184,8177 20477,8113"/>
        </emma:interpretation>
      </emma:emma>
    </inkml:annotationXML>
    <inkml:traceGroup>
      <inkml:annotationXML>
        <emma:emma xmlns:emma="http://www.w3.org/2003/04/emma" version="1.0">
          <emma:interpretation id="{1E19A786-65C9-4244-A3D6-227E2800ACD6}" emma:medium="tactile" emma:mode="ink">
            <msink:context xmlns:msink="http://schemas.microsoft.com/ink/2010/main" type="paragraph" rotatedBoundingBox="20517,7039 22224,7102 22184,8177 20477,81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EC09E0-E0C7-45B8-9C43-E6B543FEDD8C}" emma:medium="tactile" emma:mode="ink">
              <msink:context xmlns:msink="http://schemas.microsoft.com/ink/2010/main" type="line" rotatedBoundingBox="20517,7039 22224,7102 22184,8177 20477,8113"/>
            </emma:interpretation>
          </emma:emma>
        </inkml:annotationXML>
        <inkml:traceGroup>
          <inkml:annotationXML>
            <emma:emma xmlns:emma="http://www.w3.org/2003/04/emma" version="1.0">
              <emma:interpretation id="{B2CC2066-9CD6-4469-A830-2C70C9773B8D}" emma:medium="tactile" emma:mode="ink">
                <msink:context xmlns:msink="http://schemas.microsoft.com/ink/2010/main" type="inkWord" rotatedBoundingBox="20517,7039 22224,7102 22184,8177 20477,8113"/>
              </emma:interpretation>
              <emma:one-of disjunction-type="recognition" id="oneOf0">
                <emma:interpretation id="interp0" emma:lang="" emma:confidence="0">
                  <emma:literal>0,5</emma:literal>
                </emma:interpretation>
                <emma:interpretation id="interp1" emma:lang="" emma:confidence="0">
                  <emma:literal>855zł</emma:literal>
                </emma:interpretation>
                <emma:interpretation id="interp2" emma:lang="" emma:confidence="0">
                  <emma:literal>0,55</emma:literal>
                </emma:interpretation>
                <emma:interpretation id="interp3" emma:lang="" emma:confidence="0">
                  <emma:literal>os-pkt</emma:literal>
                </emma:interpretation>
                <emma:interpretation id="interp4" emma:lang="" emma:confidence="0">
                  <emma:literal>0,55zł</emma:literal>
                </emma:interpretation>
              </emma:one-of>
            </emma:emma>
          </inkml:annotationXML>
          <inkml:trace contextRef="#ctx0" brushRef="#br0">89 90 27 0,'0'-5'88'0,"0"-1"-4"16,0 6-4-16,0-4-28 0,-8 4-4 0,8 0 0 0,0 0-4 15,-9 0-4-15,9 0 0 0,-8 0-4 0,8 4 0 0,-9-4 0 16,9 6 0-16,-9-1-4 0,1-1-4 0,8 0 0 0,-8 2 0 0,8-2-4 16,-10 2 0-16,10 3 4 0,0-5-4 0,0 5-4 0,-8 1 8 15,8-4-8-15,0 2-4 0,0 3 4 0,0-1-4 0,0-1 0 16,8 1-8-16,-8-1 4 0,10 1 0 0,-10-6-4 0,8 6 4 16,-8-1-4-16,8 1-4 0,1-1-4 0,0-3 4 0,-1 3-4 15,1-4 0-15,-1 5 4 0,0-6-4 0,-8 1 0 0,18-5-4 0,-10 5 8 16,-8-5 0-16,8 5 0 0,2-5-4 0,-2 0 4 15,0-5-8-15,1 5 8 0,0-5-4 0,-1 0 4 0,-8 1-4 0,8-6 4 16,1 5-4-16,-9-4-4 0,8-1 0 0,-8 1 4 0,0-1 4 16,0-5-8-16,0 1 4 0,8 5 0 0,-16-6 4 0,8 1-4 15,0 3 0-15,0-3-4 0,-8 1 4 0,8-2-4 0,-9 1 8 0,9 4-4 16,-8 1 4-16,0-6-4 0,-1 5 0 0,0 0-4 0,9 1 4 16,-8-1 0-16,-10 1 0 0,10 4 0 0,0 0-4 0,-1 1 4 15,0-2 0-15,1 6 0 0,0 0-4 0,-1 0 4 0,1 0-4 16,-10 0 8-16,10 6-4 0,8 3 0 0,-8-4-12 0,-2 4-12 15,2 1-8-15,8-1-16 0,-8 1-8 0,8 5-12 0,0 0-4 16,-8-1-12-16,8 0-36 0,0 1-48 0,0-2 12 0,0 1 24 16,0 1 20-16</inkml:trace>
          <inkml:trace contextRef="#ctx0" brushRef="#br0" timeOffset="6310.115">361 291 99 0,'0'-5'108'0,"0"5"-8"0,0 0-4 16,-8 0-28-16,8 5-8 0,0-1-8 0,0 1 0 0,0 0-28 15,0 4 12-15,0 1-8 0,0-1-4 0,0 1-8 0,0 0 0 16,0-1-4-16,0 6 0 0,0-1-4 0,0 1-4 0,0-1-20 16,8-5-16-16,-8 6-16 0,0-5-16 0,0 4-32 0,10-5-52 15,-10 1-8-15,0-5 32 0,8-1 20 0</inkml:trace>
          <inkml:trace contextRef="#ctx0" brushRef="#br0" timeOffset="6325.0752">446-21 83 0,'0'0'124'16,"0"4"-12"-16,-8 2-8 0,8-6-24 0,0 4-4 0,0-4 4 15,0 0-8-15,8 0-4 0,-8 5 0 0,0-5-12 0,10 0 4 0,-2 4-12 16,0-4-8-16,-8 0-4 0,10 0-8 0,6 0-4 0,-7 0-4 16,-1 0-8-16,9-4 0 0,0 4 0 0,1-5-4 0,-2 5-4 15,2-4-4-15,-2 4-4 0,10-6-20 0,-9 6-24 0,9-4-28 16,-8 4-24-16,6 0-28 0,-6-5-80 0,-1 5 8 0,-1 0 32 16,2 0 36-16,-2 5 24 0</inkml:trace>
          <inkml:trace contextRef="#ctx0" brushRef="#br0" timeOffset="6318.0931">524 152 11 0,'-9'4'116'0,"1"0"-12"0,-1 2-8 0,9 3-24 15,-8-3-4-15,0 3-4 0,-2-5-12 0,10 6-4 0,0 1-8 0,-8-7-8 16,8 5-8-16,0 1 0 0,0 0-4 0,0-6 0 15,0 5-8-15,0-3 0 0,8-2 0 0,-8 6-4 0,10-10 0 0,-10 10 0 16,8-10 8-16,0 4 0 0,1 1 8 0,-1 0 0 0,1-5-4 16,-1 5 4-16,1-1-8 0,7 1 8 0,-6-5-8 0,-2 5 0 15,0 0-4-15,10-1 0 0,-10 6 4 0,0-5-8 0,1 0 4 0,0 4-4 16,-1-4 4-16,1 5 0 0,-9-1 0 0,0 1-4 0,8 0 0 16,-8-1 0-16,0 1 0 0,0-1-4 0,-8 5 0 15,8-4 0-15,-9 0-4 0,9-1 0 0,-8 1 0 0,-1-5-4 0,0 5-12 16,1-6-20-16,0-4-16 0,0 5-20 0,-2-5-12 0,2 0-8 15,0-5-24-15,-2 1-44 0,2-6-24 0,0-5 28 0,-1 6 32 16</inkml:trace>
          <inkml:trace contextRef="#ctx0" brushRef="#br0" timeOffset="6335.048">865 310 39 0,'0'4'116'16,"0"-4"-8"-16,0 5-4 0,0 0-28 0,-9-5 0 0,9 5 4 15,9 6 0-15,-9-8-4 0,0 7-4 0,9-1-4 0,-9 1-8 16,0 4-4-16,8 0-12 0,-8 1-4 0,8-1-8 0,0 5-4 15,-8-4-8-15,10 9 0 0,-2-5-4 0,0 6-8 0,-8-2 0 0,10 2 0 16,-2-2 0-16,0 2-4 0,-8-2 0 0,9 6 0 0,-9-5 0 16,8 0 0-16,-8 0-4 0,0 0 0 0,0-5 0 0,9 0 4 15,-9 2-4-15,0-3 0 0,-9-4 0 0,9-5 0 0,0 1 0 16,-8-1 0-16,8-3 4 0,-9-6 0 0,9 0-4 0,-8-6 0 16,8-3-4-16,-8-1 4 0,8-4 0 0,-10-1 0 0,2-4 0 15,0 0 0-15,-2-4-20 0,10-7 16 0,-8 2 0 0,0-1 4 0,8 0-4 16,-8-4 0-16,8-1 4 0,0 5 4 0,-9-4-8 0,9 4 4 15,0 1 0-15,0-1 0 0,0 4 0 0,9 2 4 0,-9-2-4 16,8 6 0-16,-8 0 4 0,8 0 0 0,0 5-4 0,-8 4 4 16,10 1-4-16,-2-1 0 0,0 5 4 0,-8-4-8 0,10 3 4 15,-2 6 0-15,0 0 0 0,-8 0 0 0,9 6 0 0,-1-2 0 0,-8 1-4 16,0 5 0-16,9-1-8 0,-9 6-8 0,0-1-20 0,0 2-16 16,0 2-16-16,-9-4-8 0,9 5 0 0,-8-4-4 0,8 4-16 15,-9 0-32-15,1-5-36 0,0 1 12 0,8-5 36 0,-10-1 20 0</inkml:trace>
          <inkml:trace contextRef="#ctx0" brushRef="#br0" timeOffset="6347.0151">1061-40 67 0,'0'-6'104'0,"0"-3"-8"0,8 9-4 0,-8-5-24 0,0 0-8 0,0 5-4 16,0 0-4-16,9 5-4 0,-9-5-4 0,0 5-4 0,8 0 0 15,-8 5 4-15,0-1 0 0,9 1-8 0,-9 4 4 0,0-5 0 16,9 11-8-16,-9-5-4 0,0 4-8 0,8 0 0 0,-8 4 0 16,0 2-4-16,0-2 0 0,0 2-4 0,8-2-4 0,-8 2 0 15,0-2-4-15,0-4 0 0,0 6-4 0,0-6 4 0,0 0 0 0,0 0-4 16,10-4 0-16,-10-1 0 0,0 0-4 0,8-4-4 0,-8-6 0 16,8 2-12-16,-8-1 0 0,8-5-8 0,2 0-4 0,-10-5 0 15,8 5-4-15,0-6 4 0,-8-3 4 0,9-1 4 0,-9 6 4 16,8-11 0-16,-8 6 8 0,9-1 0 0,-9-4 4 0,0 4-16 15,9 1 24-15,-9-6 4 0,0 6 0 0,0-1 0 0,0 1 4 0,0-1 4 16,0 1 8-16,0-1 4 0,0 5 4 0,0 0 4 0,0 0 0 16,0 1-4-16,0 0-4 0,0 4 0 0,0-6 4 0,0 6 0 15,0 0 0-15,0 0-4 0,0 6 0 0,0-6 0 0,0 4-4 0,0 0 4 16,0 1-8-16,0 5 0 0,8-6 0 0,-8 6 0 0,0-1 0 16,0 1 0-16,0 0-8 0,8 4 0 0,-8-4-4 0,8 4 4 15,-8-4-4-15,0 1 0 0,10 2-4 0,-2-4 4 0,0 1 0 16,-8-1-4-16,10 1 0 0,-2-5 4 0,0 5-4 0,1-10 4 15,-1 5 0-15,10-1-4 0,-10-4-4 0,0-4 0 0,0 4 0 0,10-5 0 16,-10-5 0-16,1 5 0 0,0-5-4 0,8-4 4 16,-9 5-4-16,0-6 0 0,1 1 0 0,0-5 0 0,-9 0 0 0,8 4 0 15,0-9 0-15,-8 5 4 0,10 1 0 0,-10-3 4 0,0 2 0 16,0-4 0-16,8 4-4 0,-8 0-12 0,0-1 16 0,0-4 4 16,0 4-4-16,0 1 4 0,0 0-4 0,0 0 0 0,0 0 4 15,0-1 0-15,0 1 0 0,-8 5 0 0,16 0 0 0,-8 1 4 16,0 2-4-16,0-4 0 0,0 6 0 0,0 4 0 0,0 0 4 15,0 0 0-15,-8 5 0 0,8 0 0 0,0 0 0 0,0 5 8 0,0 0 8 16,0 5 4-16,0-6 0 0,0 11 8 0,0-4 4 0,-10 7-4 16,10-4 0-16,0 5 0 0,0 5-4 0,0-4 0 0,0 3-8 15,0 6 0-15,0-5 0 0,0 5 0 0,0 0-4 0,0 0 0 0,0 0-4 16,0-6-4-16,0 6 0 0,0-1-4 0,10-3 0 16,-10-1 0-16,0-5-4 0,8 0-4 0,-8 0 0 0,8 0 0 0,1-5-4 15,-9-3-12-15,9 3 0 0,-1-5-16 0,-8-4-8 0,8-5-16 16,1 5-20-16,-9-5-16 0,8 0-12 0,-8-5-20 0,8 0-20 15,-8-4-16-15,0-1-44 0,0-5-28 0,0 6 36 0,0-5 32 0,0-5 32 16,-8 4 28-16</inkml:trace>
          <inkml:trace contextRef="#ctx0" brushRef="#br0" timeOffset="6352.0018">1368 104 135 0,'0'10'164'0,"0"-6"-8"0,0 1 0 0,0 5-28 0,0-7 0 16,8 7-8-16,-8-4 0 0,9 2-4 0,-9-2-16 0,9-1-8 15,-9-1-8-15,8 6-16 0,1-5-4 0,-1-5-12 0,0 4-8 16,1 2-8-16,0-2-4 0,7 1-8 0,2 1-8 0,-10-6-4 16,10 4-4-16,-2-4-12 0,1 0-32 0,1 4-36 0,-2-4-32 15,2 0-44-15,-2 0-56 0,10 0-88 0,-17 0 28 0,7 0 40 0,2 0 40 16,-2 0 36-16,-6 0 32 0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09.0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82 172 15 0,'0'-16'80'15,"0"9"0"-15,0-9-8 0,0 9-20 0,0-10-4 0,-13 4 0 0,26 4 0 16,-13-7 4-16,0 9-4 0,0-8 4 0,0 8 0 0,0 0 0 16,0-9 0-16,0 8 0 0,0 8-8 0,0-8 0 0,0 2-8 15,0 6 0-15,0-9 0 0,0 9 4 0,0 0 4 0,0 9-4 0,0-9 0 16,0 6 0-16,0 10-4 0,0-9 0 0,0 9 0 16,0-1-8-16,0-1 0 0,0 11-4 0,0-2 0 0,0-2 0 0,0 11-4 15,0-8-4-15,0 5 0 0,0 9 0 0,0-6-4 0,0-2 4 16,0 8-4-16,0 0 0 0,0 0 0 0,0 1-4 0,0-2 0 15,0 2-4-15,0-1 0 0,0 1 4 0,0 7-4 0,0-9 0 16,-13 2 0-16,13-1-4 0,0-7 0 0,0 7 0 0,0-8 0 16,0 1 0-16,0-8 0 0,0 7-4 0,0-7-4 0,-15-7-4 0,15-2-8 15,0 2-8-15,0-1-4 0,0-7-8 0,0-8-8 0,0 8-12 16,0 0-20-16,0-8-12 0,0-8-12 0,0 8-4 0,-13-8-8 16,13 0-20-16,-13-7-40 0,13 8-8 0,-15-8 36 0,15-9 32 15,-13 11 16-15</inkml:trace>
  <inkml:trace contextRef="#ctx0" brushRef="#br0" timeOffset="429.6133">-161 26 55 0,'0'-7'84'16,"0"7"-12"-16,0-8-4 0,0 0-28 0,0 2 0 0,0-3-4 15,0 1-4-15,13 1 4 0,-13 0-4 0,0-2 4 0,12 2-8 0,-12 0 4 16,13-9-4-16,2 9 0 0,-15-3 0 0,13 4-4 0,0-1 4 16,2-9 0-16,-2 7 0 0,0 3 0 0,15-2 4 0,-15 1-4 15,0-1 0-15,2 8 0 0,11-7 0 0,-11 7-4 0,-2-9-4 16,15 9 0-16,-15 9-4 0,13-9-4 0,-11 7 0 0,11-7-4 15,-11 8 0-15,11 7 0 0,-11-9-4 0,11 11 0 0,-13-9 0 0,2 5 4 16,11 4-4-16,-11-1 4 0,-2 7 0 0,0-9 0 0,2 3-4 16,-2-3 4-16,0 10 0 0,-13-10 0 0,13 8 4 0,-13-6 0 15,15 0 4-15,-15 7 0 0,0-9 0 0,13 2 0 0,-13 0 0 16,0 8 0-16,-13-18 0 0,13 10-4 0,0-1 4 0,-15 0-4 16,15 0 0-16,-13 1-4 0,0-9 0 0,0 9-4 0,-2-8 0 0,2 7 0 15,0-8 0-15,-2 0-4 0,2 2 0 0,-15-2 0 16,15 1 0-16,-13 0 0 0,11-8-4 0,2 7-8 0,-15-7-12 0,15 0-16 15,0 0-16-15,-2 0-28 0,2 0-20 0,0 0-24 0,0 0-52 0,-2-7-36 16,2 7 40-16,0-8 32 0,-2 0 8 0</inkml:trace>
  <inkml:trace contextRef="#ctx0" brushRef="#br0" timeOffset="4203.6728">598 791 71 0,'0'-9'88'0,"0"3"-24"15,0 6 12-15,0-8-24 0,-13 8-12 0,26 0 0 0,-26-8-4 16,26 8 0-16,-13 0-4 0,0 0-4 0,0 0 0 0,-13 0 4 16,13 8 0-16,13-8 4 0,-13 8 0 0,0-2-4 0,-13 3 8 15,13 7 0-15,0-1-8 0,0 0 0 0,0 1 0 0,0 6-4 16,0-1-8-16,0 4 4 0,0 5 0 0,0 3-8 0,0-4 0 0,0 1 0 16,0 9-4-16,0-9-4 0,0 1 0 0,0 6-4 0,0-5 4 15,0-2-4-15,0 1-4 0,13-1 4 0,-13 1-4 0,0 0 0 16,0-8 4-16,0 0 0 0,0-1 0 0,15-7-8 0,-15 8 4 15,0-15-8-15,0 9 0 0,13-4 4 0,-13-4-12 0,0-2-12 16,0 1 0-16,0-8-16 0,0 8-4 0,13-8-8 0,-13 0-4 16,0-8-12-16,0 8 0 0,0-8-20 0,-13 1-32 0,13-2-28 0,0-4 12 15,-13 4 32-15</inkml:trace>
  <inkml:trace contextRef="#ctx0" brushRef="#br0" timeOffset="2127.1695">-177 1800 19 0,'0'0'92'0,"0"0"-12"0,0-7 4 0,0 7-28 16,0 0-4-16,-12 0 0 0,12 0-4 0,0 0 4 16,0 0-4-16,0 0 0 0,0 0-8 0,12 0 4 0,-24 0 0 0,12 0-4 15,0 0-4-15,12-8 4 0,-24 16 0 0,12-8 0 16,0 0 4-16,0 0-4 0,12 0 0 0,-12 0 4 0,0 0 0 0,0 0 0 15,16 0 0-15,-3 0 0 0,-13 0 4 0,12 0-4 0,1 0 0 16,2 0 0-16,-2 0 0 0,15 0 0 0,-15 0-4 0,15-8 0 16,-2 8-4-16,2 0-8 0,-2 0 0 0,2-8-8 0,0 8 0 15,-2-8-8-15,15 8 4 0,-13 0-4 0,-2-8-4 0,15 8 0 0,0 0 0 16,-13-7 0-16,13 7-8 0,-15 0 4 0,15 0-4 0,-13 0 4 16,13 0-4-16,-15 0 0 0,15 0 8 0,-13 0-8 0,-2 0 4 15,15 0-4-15,-13 0 0 0,-2 0 0 0,2 0 0 0,0 0 0 16,-15 0 0-16,15 0 0 0,-2 0 0 0,-13 0 0 0,2 0 4 15,-2 0 0-15,0 0-4 0,2 0 0 0,-15 0 4 0,13 0-4 0,-13 0 0 16,0 0 0-16,13 0-4 0,-13 0 4 0,0 0 4 0,0 0-4 16,0 0-4-16,0 0 4 0,0 0 4 0,0 0-4 0,0 0 4 15,0 0-8-15,0 0 4 0,0 0-4 0,-13 0-4 0,13 0-16 16,0 0-12-16,0 0-16 0,-13 0-24 0,13 0-20 0,-15 0-24 16,2-7-24-16,13 7-20 0,-13-9-52 0,-2 9-40 0,2 0 48 0,-13 0 36 15,11-7 32-15,2 7 32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0:25.3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context xml:id="ctx1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1" timeString="2020-03-31T16:00:27.567"/>
    </inkml:context>
  </inkml:definitions>
  <inkml:traceGroup>
    <inkml:annotationXML>
      <emma:emma xmlns:emma="http://www.w3.org/2003/04/emma" version="1.0">
        <emma:interpretation id="{E4B6D224-DD0D-42BD-A976-F0698CFCBA70}" emma:medium="tactile" emma:mode="ink">
          <msink:context xmlns:msink="http://schemas.microsoft.com/ink/2010/main" type="writingRegion" rotatedBoundingBox="29220,6379 31358,6483 31306,7553 29168,7449"/>
        </emma:interpretation>
      </emma:emma>
    </inkml:annotationXML>
    <inkml:traceGroup>
      <inkml:annotationXML>
        <emma:emma xmlns:emma="http://www.w3.org/2003/04/emma" version="1.0">
          <emma:interpretation id="{AB9CD9EC-4E81-4D0E-A92E-9A7C5A45072E}" emma:medium="tactile" emma:mode="ink">
            <msink:context xmlns:msink="http://schemas.microsoft.com/ink/2010/main" type="paragraph" rotatedBoundingBox="29220,6379 31358,6483 31306,7553 29168,7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7B9DC7-AF18-4CAB-8EE8-A25AB26C3653}" emma:medium="tactile" emma:mode="ink">
              <msink:context xmlns:msink="http://schemas.microsoft.com/ink/2010/main" type="line" rotatedBoundingBox="29220,6379 31358,6483 31306,7553 29168,7449"/>
            </emma:interpretation>
          </emma:emma>
        </inkml:annotationXML>
        <inkml:traceGroup>
          <inkml:annotationXML>
            <emma:emma xmlns:emma="http://www.w3.org/2003/04/emma" version="1.0">
              <emma:interpretation id="{B587092F-5EE5-48BD-93AD-607E435DD327}" emma:medium="tactile" emma:mode="ink">
                <msink:context xmlns:msink="http://schemas.microsoft.com/ink/2010/main" type="inkWord" rotatedBoundingBox="29220,6379 31358,6483 31306,7553 29168,74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17256 3435 23 0,'0'-5'104'0,"0"1"-8"16,-10 4-8-16,10 0-24 0,-8 0-4 0,8 0-4 0,-8 4-8 15,8 1-4-15,0 0-4 0,-10 0-8 0,10 4-4 0,-8-4-4 16,8 5-8-16,0 0 0 0,0-1-4 0,0-4-4 0,0 5 0 0,0 3 0 15,0-3-4-15,8 0 4 0,-8-1-4 0,10 1 4 0,-10-1-4 16,8 1 0-16,0-5 0 0,2 5 0 0,-2 0 0 0,0-5 0 16,1-1 0-16,8 6 0 0,-9-6 0 0,1 1 4 0,7 0-4 15,-6 4 0-15,6-3 0 0,-6-3 0 0,-2 7-4 0,8-4 0 16,-7-2 4-16,-1 6 0 0,1-5 4 0,-9 5-4 0,9-6-4 0,-9 5 4 16,8-3-4-16,-8-2 0 0,0 6 0 0,-8-5 0 0,8-1 0 15,0 2-4-15,-9-2 4 0,0 1-4 0,1-1-12 0,-1-4-8 16,1 6-12-16,0-6-12 0,0-6-8 0,-2 6-20 0,2-4-40 15,0-1-40-15,-10-5 12 0,10 1 24 0</inkml:trace>
          <inkml:trace contextRef="#ctx0" brushRef="#br0" timeOffset="154.5859">17238 3339 99 0,'0'0'108'0,"0"0"-8"0,0 0-4 0,0 0-24 16,0 0 0-16,0 0-4 0,0 0 4 0,0 0 0 0,8 0-4 15,-8 0-8-15,10 0-8 0,-10 0-4 0,8 0-12 0,0 0 0 0,1 0-8 16,8 0-8-16,-9 0-20 0,9 0 16 0,1 0-4 0,-10 0-4 16,10 0-12-16,-2 0-8 0,1 0-16 0,0 0-24 0,0 0-20 15,1 5-12-15,-2-5-12 0,2 0-48 0,-2 5-44 0,-7-5 16 16,8 5 36-16,-8-1 20 0</inkml:trace>
          <inkml:trace contextRef="#ctx0" brushRef="#br0" timeOffset="610.8819">17664 3608 71 0,'0'4'112'0,"8"6"-4"0,-8 0-4 0,0-1-20 0,10 6-4 16,-10-1-4-16,0 1-8 0,0-1-4 0,8 1-12 0,-8 4-8 16,0 0-8-16,0 0-8 0,8 5-8 0,-8-5 4 0,9 5-4 15,0 0-24-15,-9 0 20 0,8 5 0 0,-8-5-8 0,8 5 0 16,-8-6-4-16,9 6-4 0,-9-4 4 0,8-2 0 0,-8 7-4 0,9-6 0 15,-9-5 0-15,0 4 0 0,0-4 0 0,0 0 4 0,-9-4-4 16,9-1 0-16,-8-4-4 0,8 5 8 0,-9-11 0 0,1 5-4 16,0-9-4-16,-1 0 4 0,0 0 0 0,9-4 0 0,-8-1-4 15,0-5 0-15,-2-4 4 0,10 1 0 0,-8-8 0 0,8 2 0 16,-8-4 4-16,8-2-4 0,0-8 0 0,0 4 0 0,0-5 0 0,0 1-4 16,0-5 4-16,0 4-4 0,8-4 4 0,-8-1 4 0,8 5-4 15,-8-4 4-15,10 5 0 0,-2 3-4 0,-8 3 0 0,8-2 8 16,1 4 0-16,0 6 0 0,-1 1-4 0,0-2 8 0,1 6-4 15,-1 4-4-15,1 1 8 0,0 3-4 0,-1 2 0 0,0-1-12 16,2 5 4-16,-10 0 4 0,8 0 0 0,-8 0-4 0,0 9 4 16,0-3-4-16,0 3 0 0,0 1-8 0,0-1 0 0,-8 5-12 0,8 1-32 15,-10-1 8-15,2 1-4 0,0 4-12 0,-1 1-4 0,-8-7-4 16,8 6-4-16,1-5-4 0,0 1-40 0,-1 0-28 0,-8-5-4 16,9-1 28-16</inkml:trace>
          <inkml:trace contextRef="#ctx0" brushRef="#br0" timeOffset="1149.9862">17963 3329 91 0,'0'-9'112'0,"0"-1"-16"0,0 6-4 16,0-1-28-16,8 1 4 0,-8 4 0 0,0-6-4 0,0 12 0 0,0-6-4 16,0 4-4-16,0 1-4 0,0-1-8 0,0 6-4 0,0-1-4 15,0 6-8-15,0-5 0 0,0 9-8 0,0-5-4 0,0 5 0 16,0-4-4-16,0 9-4 0,0-5 0 0,0 5-20 0,0-5 20 15,0 5 0-15,0 0 0 0,0 0-8 0,0 1 8 0,0-7-4 16,0 7 0-16,0-6 0 0,8-5 0 0,-8 5-4 0,10-4 0 16,-10-1 0-16,8 1-4 0,-8-2 4 0,8-3 0 0,0-5 0 0,2 1 0 15,-10-2 0-15,8-4-4 0,0 0 4 0,1 0-4 0,0-4 0 16,-1-2 0-16,1-3 4 0,-1-1-4 0,-8 1 8 0,8-1-8 16,1-5 4-16,0 1 4 0,-1 5-8 0,-8-10 4 0,8 3 0 15,2 3 0-15,-10-2 0 0,8 1 4 0,-8 4 0 0,8-5-4 16,-8 6 4-16,9-1-4 0,-9 0 4 0,0 6 0 0,0-5 0 0,0 9 4 15,0-6 4-15,0 2 4 0,0 4 8 0,0 0 0 0,0 4 0 16,0 2 0-16,0-2-8 0,0 5 0 0,0 1 0 0,0 0-4 16,0-1 0-16,0 2-4 0,0 3 0 0,0 0 0 0,0 1 0 15,9-2-4-15,-9 3 0 0,0-3 0 0,0 2 0 0,8-1-4 16,0-4 0-16,-8 5 0 0,9-6 0 0,-1 5 4 0,0-9-4 0,2 5 0 16,-2-6 0-16,0 1 0 0,2 0 0 0,6-5 0 0,-8-5 0 15,1 5 0-15,8-5 0 0,-8-3 0 0,7-3 0 0,-6 1 0 16,6-3-4-16,-8-2 4 0,2-5 0 0,6 7-4 0,-7-6 4 15,0-7-4-15,-1 8 4 0,1-6 4 0,-1 0-4 0,0 0-4 16,-8 0 4-16,8-5 0 0,2 5 4 0,-10 0-4 0,0 0-4 0,8 0 8 16,-8 0 0-16,8 1 0 0,-8 3-4 0,0 1 4 0,0 0 12 15,0 0 0-15,0 9 8 0,10-5 0 0,-10 6 4 0,0-1-4 16,0 6 4-16,0-1 0 0,0 5 0 0,0 0 0 0,0 5 4 0,-10-1-4 16,10 6-4-16,0-1 4 0,0 1-8 0,0 1 0 15,0 3 4-15,-8-1-8 0,8 6 0 0,0 1 0 0,-8-1-4 0,8 5 0 16,0-5-4-16,-10 5-4 0,10 0 0 0,0 0 4 0,-8 0-4 15,8 5 0-15,0-5-4 0,0 0 4 0,0 0 0 0,-8 0-4 16,8 0 0-16,8 0-16 0,-8 0 20 0,0-6-4 0,0 3 4 16,8 2-4-16,-8-8-4 0,0 4-12 0,0-5-8 0,10 1-16 0,-10-6-12 15,0 0-12-15,0 1-16 0,0-5-16 0,8 0-24 16,-8-5-20-16,0 0-12 0,0-5-32 0,0 0-44 0,0-5 0 0,-8-4 44 16,8 4 36-16,0-9 32 0</inkml:trace>
          <inkml:trace contextRef="#ctx0" brushRef="#br0" timeOffset="1311.5547">18330 3469 115 0,'0'-5'148'0,"0"0"0"0,-10 5-4 0,10 0-20 0,0 5-4 0,0 0 8 16,0 0 0-16,0 0-4 0,0-1 0 0,10 1-16 0,-10 0-4 15,8 5-12-15,-8-6-12 0,8 1-8 0,0 5-8 0,2-6-12 16,-2 6-8-16,0-5-8 0,10-1-4 0,-10 6-8 0,9-5-8 16,-1-1-8-16,2 2-4 0,0-2-24 0,-2 1-24 0,1-5-40 15,0 5-48-15,0-5-56 0,1 0-72 0,-10 5-72 0,10-5 56 0,-10 0 56 16,0 0 40-16,-8 0 36 0,9-5 28 0</inkml:trace>
          <inkml:trace contextRef="#ctx0" brushRef="#br0" timeOffset="-521.6053">16607 3397 63 0,'-9'-5'88'0,"9"5"-12"0,-8 0-4 16,8 0-20-16,-8 0-4 0,-2 0 4 0,2 5 0 0,0-1-4 0,0 1-4 16,-2 0 0-16,2 5 0 0,0-5-4 0,-1 4-4 0,1-4-4 15,0 5-4-15,8-1-4 0,-10 1-8 0,10 0 0 0,-8 4-4 16,8-4 0-16,0 3-4 0,-8-3 0 0,16 0 0 0,-8 5 0 16,0-6 0-16,8 5-4 0,-8-4 0 0,10-1 4 0,-2 6-4 15,0-11 0-15,1 6 0 0,-1 0 4 0,0-1-8 0,10 0 8 16,-10-3-4-16,10-2 0 0,-2 2-4 0,2-6 8 0,-1 0-4 0,-1 0-4 15,2 0 12-15,-2 0-4 0,2-6-4 0,-1-4 0 0,0 7 0 16,0-7-4-16,-1 0 4 0,2 1-4 0,0-1 0 0,-10-5 0 16,9 1 0-16,-9-1 0 0,1 2 0 0,-1-2 4 0,-8 1-4 15,0-1 4-15,0 1 0 0,0-5-4 0,-8 4-4 0,8-4 0 16,-9 0 4-16,1 4 0 0,-1-4 0 0,-7 5 0 0,6-5 0 0,-6 4 0 16,-2 1 0-16,2-1 0 0,-1 2 0 0,-1 3-4 0,10 0 4 15,-10 1 0-15,2 3 0 0,-2 2-4 0,2 4 4 0,-1 0-4 16,8 4 0-16,-8 2 0 0,9-2 0 0,-2 7-8 0,-6-3-8 15,8 2-8-15,-2 5-4 0,2-6-8 0,8 5 0 0,-8 1-4 16,-1 4-4-16,9-5-4 0,0 5-4 0,0-4 0 0,0-1-36 0,0 5-36 16,0-4-24-16,9 4 28 0</inkml:trace>
          <inkml:trace contextRef="#ctx0" brushRef="#br0" timeOffset="-328.1227">17059 3676 71 0,'0'0'112'0,"0"-6"-12"0,0 2-4 0,0 8-24 0,0-4-8 16,0 6-8-16,0-2-4 0,0 1-8 0,-9-1-4 0,9 6-8 15,-8-1-4-15,8 1-8 0,-8 0-4 0,8-1 0 0,-10 6-4 16,10-5-4-16,0 5 0 0,-8-2-4 0,8 1-4 0,0 1-4 0,0-1-12 16,0 0-12-16,0-4-8 0,8 5-12 0,-8-6-8 0,10 1-12 15,-10-5-40-15,8 1-44 0,0-3 4 0,1-3 32 0</inkml:trace>
        </inkml:traceGroup>
        <inkml:traceGroup>
          <inkml:annotationXML>
            <emma:emma xmlns:emma="http://www.w3.org/2003/04/emma" version="1.0">
              <emma:interpretation id="{89362426-4F5F-472A-9F0A-9CD69458962D}" emma:medium="tactile" emma:mode="ink">
                <msink:context xmlns:msink="http://schemas.microsoft.com/ink/2010/main" type="inkWord" rotatedBoundingBox="31149,6649 31164,6650 31163,6665 31148,6664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:</emma:literal>
                </emma:interpretation>
              </emma:one-of>
            </emma:emma>
          </inkml:annotationXML>
          <inkml:trace contextRef="#ctx1" brushRef="#br0">18418 3408 0</inkml:trace>
        </inkml:traceGroup>
      </inkml:traceGroup>
    </inkml:traceGroup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2:58.5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8715C3-D487-4D5E-8D4E-B0C168FEF68B}" emma:medium="tactile" emma:mode="ink">
          <msink:context xmlns:msink="http://schemas.microsoft.com/ink/2010/main" type="inkDrawing" rotatedBoundingBox="5361,7377 7261,1322 7355,1351 5455,7407" semanticType="verticalRange" shapeName="Other"/>
        </emma:interpretation>
      </emma:emma>
    </inkml:annotationXML>
    <inkml:trace contextRef="#ctx0" brushRef="#br0">2 6009 3 0,'0'7'44'0,"0"-7"4"0,0 8 4 16,0-8-16-16,0 0-8 0,0 0 0 0,0 0 0 0,0 0-4 16,0 0-8-16,0 8 0 0,0-8 4 0,0 0 0 0,0 0-4 0,0 0 0 15,0 0 4-15,0 0 0 0,0-8 0 0,0 16 0 0,0-8 0 16,0 0 0-16,0 0 0 0,0 0 4 0,0 0 0 0,0-8-4 16,0 8 0-16,0 0 0 0,0 0 0 0,0-8-4 0,0 8 4 15,0-7 0-15,0 7 4 0,15-7 0 0,-15-2 4 0,0 9-4 16,0-7 4-16,0 0-4 0,13-2 0 0,-13 1 0 0,0 2 8 0,13-3-4 15,-13 2-4-15,0 0 4 0,15-2-4 0,-15 2-8 0,0-1 0 16,0 0 0-16,13 1 0 0,-13-8 4 0,0 7-4 0,13 0 0 16,-13 1 0-16,0-1 0 0,13-7-4 0,-13 7 0 0,0-7 0 0,15 8 0 15,-15-9 4-15,13 0-4 0,0 8 0 0,-13-7-4 16,15 1 0-16,-15-2 0 0,13-7-4 0,0 8 4 0,-13-1-4 0,15-7 0 16,-15 9 0-16,13-9 0 0,0 7 0 0,-13-8 4 0,13 10-4 15,2-9 0-15,-15 0 4 0,13 6-4 0,-13-5 0 0,13 7 0 16,-13-7 4-16,15-1-4 0,-15 0 0 0,13 0 0 0,0 0 0 15,-13-1-4-15,0 0 0 0,15 2 0 0,-15 1 4 0,13-2-4 16,0-9 4-16,-13 10-4 0,13-9 0 0,-13 8 0 0,15-8 0 16,-15 8 0-16,13-7 4 0,0 7-20 0,-13-9 20 0,15 10 0 0,-15-8 0 15,13 8 0-15,0-9 0 0,-13 8-4 0,15-8 0 0,-2 8 0 16,-13-7 0-16,13 7 0 0,0-9 0 0,-13 10 0 0,15-9 4 16,-2 1 0-16,-13 7-4 0,13-8 4 0,2 8-4 0,-15-7 0 15,13-1 0-15,0 7 0 0,-13 2 0 0,15-8 4 0,-15 0-4 16,13 7 4-16,0-9 0 0,-13 10-4 0,15-9 0 0,-15 8 0 0,13 1 0 15,-13-10-4-15,13 9 8 0,0 0-4 0,-13-7 0 0,0 7 0 16,15 0 0-16,-15 1 0 0,13-1 0 0,-13 0 0 0,13 0-4 16,-13-9 8-16,15 10-4 0,-15-1 4 0,13 0 0 0,-13-7-4 15,13 7 0-15,-13 0 0 0,15-8 0 0,-15 7 0 0,0 2 0 16,13-8 0-16,0 8 0 0,-13-9 0 0,13 8 0 0,-13-10 0 0,15 12 0 16,-15-2 0-16,13-7-4 0,-13 7 4 0,13 0 0 0,-13 0 0 15,15 0 0-15,-15 1 0 0,13-3 0 0,-13 2 0 0,13 0 0 16,-13 9 0-16,15-9-16 0,-15 0 16 0,0 0 4 0,13 0 0 15,-13 1-4-15,13-10 4 0,-13 9-4 0,13 0 0 0,-13-7 0 16,15 7 0-16,-2-8 0 0,-13 8 0 0,13-7 4 0,2-2-4 0,-15 3 0 16,13 5 0-16,-1-6 0 0,-12-1 4 0,16 8-8 0,-16-7 4 15,13 6 0-15,-1 2-4 0,-12-8 4 0,13 8 0 0,-13-3 0 16,16 2 0-16,-16 0-4 0,0 9 4 0,12-9 0 0,-12 0 0 16,0 0 0-16,13 7 0 0,-13-7 0 0,15 0 0 0,-15 0-4 15,0-8 4-15,13 8 0 0,-13 3-4 0,13-5 8 0,-13-6-4 16,15 9-4-16,-15-9 4 0,13 0 0 0,0 9 0 0,0-9 0 0,2 0 0 15,-2 8 0-15,0-6 0 0,2 5 0 0,-15-6-4 0,13 7 8 16,0 0-4-16,2-8 0 0,-2 8 0 0,0 0 0 0,-13 1 0 16,13-2 0-16,2 1 0 0,-15 7 0 0,13-6 0 0,-13 7 0 0,13-10 0 15,-13 4 0-15,15 6 0 0,-15-8 0 0,0 8 0 16,0-9-16-16,13 1 20 0,-13 0 0 0,13 8 0 0,-13-8-4 0,15 0 0 16,-15 0 0-16,0 0 0 0,13-7 0 0,-13 7-4 0,13 0 0 15,0-8 4-15,-13 8-4 0,15-7 4 0,-2 7 0 0,0 0 4 16,-13-7-4-16,15 5 0 0,-2-4 0 0,0 6 0 0,2 1-4 15,-15-2 4-15,13 1 0 0,0 0 0 0,-13 0 0 0,15 8 0 16,-2-8-4-16,-13 0 4 0,13 7 0 0,0-7 0 0,-13 9 0 0,15-9 0 16,-15 7 0-16,0 1 0 0,13-8 0 0,-13 8 0 0,0-8 0 15,0 8 0-15,13-8 0 0,-13 7-4 0,0-8 4 0,0 11-4 16,15-12-4-16,-15 3 4 0,0 8 0 0,0-10 0 0,0 1 4 0,13 8-4 16,-13-8 0-16,0 7 0 0,13-8 0 0,-13 11 0 15,0-10 0-15,15 7 0 0,-15 1 4 0,0-1 0 0,13 1-4 0,-13-1 4 16,0 1 0-16,0 1 0 0,0 5 4 0,13-5-4 0,-13-2 0 15,0 10 0-15,0-11 0 0,13 2 0 0,-13 7-4 0,0-7 4 16,0 0 0-16,15 0 0 0,-15-1 0 0,0 0 0 0,13 2 0 0,0-2 0 16,-13 2 0-16,15-10 0 0,-15 10 0 0,13-3 0 0,0-6 0 15,2 8 0-15,-15 0 0 0,13 0 0 0,0-8 0 16,-13 6 0-16,13 11 4 0,-13-10-4 0,15 2 0 0,-15 5 0 0,0 2 4 16,0-1-4-16,0 0 0 0,13 2 4 0,-13 6 0 0,0 0 0 15,0-9 0-15,0 9 0 0,-13 0 4 0,13 0 0 0,0 0-4 16,0 0-4-16,0 0 0 0,0 0 0 0,0 0 0 0,0 0 4 15,0 0 0-15,0 0-8 0,0 0 4 0,0 0 4 0,0 0-4 16,0 0-8-16,0 0 4 0,0 0-8 0,0 0-4 0,0 0-12 0,-15 9-12 16,15-9-8-16,0 6-20 0,-13 2-16 0,13 0-20 0,-13-1-28 15,13-7-80-15,-13 9 12 0,13 5 32 0,-15-5 36 0,2 4 20 16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1:36.7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706EAD1-2422-4A85-8421-ED87650BC4E3}" emma:medium="tactile" emma:mode="ink">
          <msink:context xmlns:msink="http://schemas.microsoft.com/ink/2010/main" type="inkDrawing" rotatedBoundingBox="975,685 1094,1508 731,1560 612,737" shapeName="Other">
            <msink:destinationLink direction="to" ref="{C401DB93-22E1-466E-A27E-886323AE53F4}"/>
            <msink:destinationLink direction="from" ref="{C401DB93-22E1-466E-A27E-886323AE53F4}"/>
          </msink:context>
        </emma:interpretation>
      </emma:emma>
    </inkml:annotationXML>
    <inkml:trace contextRef="#ctx0" brushRef="#br0">150 350 11 0,'0'9'84'16,"0"-9"-8"-16,0 7-12 0,0-7-24 0,0 0 0 0,0 8-4 15,0-8-4-15,0 0 0 0,0 0 0 0,0 0-4 0,0 0 0 0,0 0-4 16,0 0 0-16,0 0 4 0,0 0 0 0,0 0 0 0,0 0 0 15,0 0 4-15,0 0 0 0,0 0 4 0,0 0-4 0,0 0 8 16,0 0 0-16,0 0 0 0,15-8 0 0,-15 8-4 0,0 0-4 16,0-7 4-16,13 7-4 0,-13-9 0 0,13 2-4 0,-13 7 0 15,15-6-4-15,-15-4 0 0,13 3-4 0,-13-8 0 0,13 7 0 16,-13 1-4-16,15-9 0 0,-15 9 0 0,13-10 0 0,-13 10 0 0,0-7-4 16,13-2 0-16,-13 0 0 0,13 2 0 0,-13 7-8 15,0-9 0-15,0 0 4 0,0 1-4 0,0 0 0 0,15-1 0 0,-30 9-4 16,15-8 0-16,0 0 4 0,-13 7-4 0,13-1 0 0,-13 2 4 15,13-9-4-15,-13 16 4 0,13-7-4 0,-15 0 0 0,2 7 0 16,0 0 0-16,-2-7 0 0,2 7 4 0,0 0-4 0,13 7 0 16,-15-7 0-16,2 7 0 0,0 0 0 0,-2-7 0 0,2 16 0 15,0-9 0-15,13 2 0 0,-13-1 0 0,-2 7 0 0,15-8 0 0,-13 8 0 16,0 1 0-16,13-1 4 0,0-9-4 0,-15 11-4 0,15-2 0 16,0-6 4-16,0 5-4 0,0-7 4 0,-13 9 0 0,13-9 0 15,0 2 0-15,0 5 0 0,0-7 0 0,0 2 0 0,13-1-4 0,-13-1 4 16,0-7 0-16,15 8 0 0,-15 0 0 0,0-1 0 15,13 1 0-15,0-8 0 0,-13 8 0 0,15-1 0 0,-2 0 0 0,0-7 4 16,0 10-4-16,2-4 0 0,-2-6 4 0,0 7 0 0,2 2-8 16,-2-9 4-16,0 7 0 0,2 1 0 0,-2 0 0 0,0-1 4 15,2 0-8-15,-2 2 0 0,0 5 4 0,0-6 0 0,2 0-4 0,-2 6 4 16,0-5-4-16,2 6 4 0,-2-7 0 0,-13 7 0 0,13 1-4 16,2-2 4-16,-15 2 0 0,0 0-4 0,13-1 4 0,-13 0-4 15,0 0 0-15,0 0 0 0,0 1 4 0,0 0 0 16,0-2-4-16,0 1 4 0,0 1-4 0,0 0 8 0,0-3-4 0,-13-5 0 15,13 8-4-15,-15 0 0 0,15-9 0 0,-13 9 8 0,13-9-8 16,-13 1 8-16,-2-1-4 0,2 1 0 0,0-8 0 0,-2 0 0 16,2 8 0-16,0-8 0 0,0 0 0 0,-15 0 0 0,15-8-4 0,-2 8 8 15,2-8-4-15,0 1 0 0,-2-1 0 0,2 1 0 16,0-1 0-16,-2 0 0 0,2 1 4 0,0-9-4 0,13 9 0 0,-13-10 4 16,-2 4-4-16,15 4 0 0,-13-5 4 0,13-2-4 0,0 8 4 15,0-6-4-15,0-2-4 0,0 8 0 0,0-8 4 0,0 1-4 16,0 8-4-16,13-8-4 0,-13 0-8 0,15 6-8 0,-15-4-8 15,13 3-8-15,-13-4-12 0,13 5-12 0,0-5-16 0,2 6-8 16,-2-8-12-16,0 9-44 0,2-2-52 0,-2-5 28 0,0 6 32 0,2 0 24 16</inkml:trace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1:37.0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401DB93-22E1-466E-A27E-886323AE53F4}" emma:medium="tactile" emma:mode="ink">
          <msink:context xmlns:msink="http://schemas.microsoft.com/ink/2010/main" type="inkDrawing" rotatedBoundingBox="1525,1605 1537,1645 1523,1649 1511,1610" semanticType="callout" shapeName="Other">
            <msink:sourceLink direction="to" ref="{2706EAD1-2422-4A85-8421-ED87650BC4E3}"/>
            <msink:sourceLink direction="from" ref="{2706EAD1-2422-4A85-8421-ED87650BC4E3}"/>
          </msink:context>
        </emma:interpretation>
      </emma:emma>
    </inkml:annotationXML>
    <inkml:trace contextRef="#ctx0" brushRef="#br0">870 940 127 0,'0'0'148'0,"0"0"-4"0,-13 0-8 0,13 0-16 16,13-9-4-16,-13 18 0 0,0-18-4 0,0 18-8 0,-13-9-8 15,13 0-12-15,0 0-12 0,0 0-16 0,0 0-8 0,0 0-8 16,0 0-12-16,0 0-4 0,0 0-24 0,0 0 4 0,0 0-12 0,0 0-20 15,0-9-28-15,0 9-24 0,0 0-28 0,0-8-32 16,0 8-32-16,0 0-68 0,0-6 20 0,0-3 32 0,0 9 44 0,0-7 24 16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3:49.8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AFE0CF3-4EA2-4059-A58F-793CB165D5CD}" emma:medium="tactile" emma:mode="ink">
          <msink:context xmlns:msink="http://schemas.microsoft.com/ink/2010/main" type="inkDrawing" rotatedBoundingBox="3179,9689 7088,1325 12800,3995 8891,12359" semanticType="verticalRange" shapeName="Other">
            <msink:sourceLink direction="with" ref="{A95A9C5A-C0C6-41C5-BA41-DB66F9D9457C}"/>
            <msink:sourceLink direction="with" ref="{EC0031D1-28CB-4DBF-ADFE-07F004E21FFC}"/>
            <msink:sourceLink direction="with" ref="{38F6F990-A539-4EDB-9CAB-2E3DAE94E3B9}"/>
            <msink:sourceLink direction="with" ref="{CBE290B1-DB34-4829-9AC2-A12A32A8CCEE}"/>
            <msink:sourceLink direction="with" ref="{3251C9A4-00F2-4C6C-993B-2012E1F32BA8}"/>
            <msink:sourceLink direction="with" ref="{0EE38895-A3FA-4246-BDC8-683F93BB585F}"/>
            <msink:sourceLink direction="with" ref="{93DEDCE1-F3BC-4123-99ED-C810047766F9}"/>
            <msink:destinationLink direction="with" ref="{CFA09127-EB10-4B6F-9C32-C8DD41915138}"/>
            <msink:destinationLink direction="with" ref="{96DEA6B1-B936-4229-851A-D97A8737B58B}"/>
          </msink:context>
        </emma:interpretation>
      </emma:emma>
    </inkml:annotationXML>
    <inkml:trace contextRef="#ctx0" brushRef="#br0">-1 2387 19 0,'0'0'76'0,"0"0"-24"16,13 0 8-16,-13 0-28 0,0 0-4 0,0 9-4 0,0-9-8 16,0 7 0-16,0-7-4 0,0 0 0 0,0 0 4 0,0 7-4 0,-13-7-4 15,13 0 0-15,0 9 8 0,0-9-4 0,0 0 0 0,0 0 4 16,0 7 0-16,0-7 0 0,0 0 0 0,0 0 0 0,0 0 4 15,0 0 0-15,0-7 0 0,0 7 4 0,0 0 0 0,0 0-4 16,0 0 0-16,0 0 0 0,0 7 0 0,0-7 0 0,0 0-4 16,0 0 0-16,0 0-4 0,0 0 0 0,0 0 0 0,0 0 0 15,0 0-8-15,0 0 4 0,0 0 0 0,0 0 0 0,0 0 8 0,0 0 4 16,0 0-4-16,0 0 4 0,0 0 0 0,0 0 4 16,13 0-4-16,-13 0 0 0,0 0 0 0,0 0 0 0,0 0-4 0,15 0-4 15,-15 0 4-15,0 0 0 0,0 0-4 0,13 0 8 0,-13 0-4 16,13 0 0-16,-13-7 0 0,15 7 0 0,-15 0 0 0,13-9 0 15,-13 9 0-15,13-7 0 0,-13 7 0 0,15-7-4 0,-2-2 0 0,-13 9 0 16,13-7-4-16,0 0 0 0,-13 0 4 0,15-2-4 0,-2 2-4 16,0 7 0-16,2-8 0 0,-2 0 0 0,0 8 0 0,15-9 0 15,-15 3 0-15,0-2 0 0,2 8-4 0,11-7 8 0,-11 7-4 16,-2-8 0-16,15 1-4 0,-15-1 8 0,13 8-4 0,-11-8-4 16,-2 1 0-16,15 7 4 0,-15-8-4 0,15 1 4 0,-15 7 0 0,13-8 4 15,-11 8-4-15,11-9 0 0,-11 2 4 0,-2 7 0 0,15-7 0 16,-3-2 4-16,-12 2 4 0,15 0-4 0,-15 7 0 0,15-7 4 15,0-2-4-15,-15 2 0 0,15-1 4 0,-2 0-4 0,-13 1-4 16,15-1 4-16,0 8-4 0,-2-8-4 0,2 1 0 0,-15-1 4 16,15 1 0-16,-2-1 0 0,-11 0 0 0,11 8-4 0,2-7 0 0,-15-1-4 15,15 0 0-15,-15 8 4 0,15-7 0 0,-15-2 0 0,15 9-4 16,-15-8 4-16,0 8-4 0,15-6 0 0,-15 6 0 0,15-7 4 16,-15-2 0-16,0 9 0 0,15-7-20 0,-15 7 24 0,0-9-4 15,2 2 4-15,11 7 0 0,-11-7-4 0,-2 0 0 0,15 7 4 16,-15-9-4-16,0 3 0 0,0-3 0 0,15 9 0 0,-15-7 0 0,2-1 0 15,11 0 0-15,-11 8-4 0,-2-6 4 0,0-3 0 0,15 1 0 16,-15 1-4-16,0 7 4 0,15-8 0 0,-15 0 0 0,2 1 0 16,11 7 0-16,-11-7 0 0,11-2 0 0,-13 2-4 0,15 7 4 15,-15-7 0-15,15-3-4 0,0 4 4 0,-15 6 0 0,12-7-4 16,3-2 4-16,-15 2 0 0,15 0 0 0,-15-1-4 0,15 8 0 16,-2-8 4-16,-11 0-4 0,11 1 4 0,2 0 0 0,0-2 0 0,-15 2-4 15,13-1 0-15,2 0 0 0,-15 0 0 0,15 8 0 0,-15-15 0 16,15 8 4-16,-2 7 0 0,-11-7 0 0,11-2-4 0,-11 2 0 15,11 0 0-15,-11-2 4 0,11 2 0 0,-13 1-4 0,15 6-4 16,-15-11 8-16,15 5-4 0,-15-1 0 0,15-1 0 0,-15 0-4 16,0 1 8-16,15-1-8 0,-15 0 4 0,15 0 0 0,-15 1 4 0,15 0-4 15,-15-2 4-15,15 2-8 0,-15 0 8 0,0-2-8 0,15 1 4 16,-15 2 4-16,2-3-4 0,11 9 0 0,-11-7 0 0,-2 0 0 16,13-2 0-16,-11 9 0 0,-2-7 0 0,0 0 4 0,15-1-8 15,-15 8 4-15,2-8 0 0,-2 2 0 0,13-3 0 0,-11 9 0 16,-2-8 4-16,15 1-4 0,-15-1 0 0,-1 8 0 0,4-8 0 0,9 0 0 15,-12 1 4-15,3 7-4 0,9-7 4 0,-10-2-4 0,-2 2 0 16,15 7 0-16,-15-7 4 0,0 7 0 0,15-9-4 0,-15 2 0 16,0 7 0-16,15-7 0 0,-15 7 0 0,15-9 0 0,-15 1 4 0,15 8-4 15,-15-6 0-15,15 6 0 0,-15-8 0 0,15 8-4 16,-15-8 4-16,13 1 0 0,-11 7 0 0,-2-8-4 0,15 8 8 0,-15-8-4 16,15 1 4-16,-15 7-4 0,15-8 0 0,-15 8 0 0,0-8 4 15,15 2-4-15,-15 6 4 0,15-9-4 0,-15 2-4 0,0 7 8 16,15-8-4-16,-15 0 4 0,0 8 0 0,15-8-4 0,-15 8 4 0,2-8 0 15,11 1 0-15,-11 0-4 0,-2 7 0 0,13-9 4 16,-11 2-4-16,-2 7-4 0,15-7 4 0,-15 0 0 0,0 7 0 0,15-9 0 16,-15 2 0-16,0 1 0 0,2 6 0 0,11-11 0 0,-11 11 0 15,-2-6 0-15,0-2 0 0,15 8 0 0,-15-8 4 0,0 8-4 16,2-7 4-16,-2 7-4 0,15-8 0 0,-15 0 0 0,-1 8 0 16,4-7 0-16,9 7 0 0,-12-8 0 0,3 8 0 0,-4-7 4 15,16 7-4-15,-15-10 0 0,0 4-4 0,15 6 4 0,-15-7 0 16,0 7 0-16,2-9 0 0,11 9 0 0,-11-7 4 0,11-1-4 0,-11 8 0 15,-2-8 0-15,15 8 4 0,-15-7 0 0,0 7-4 0,15-7-4 16,-15 0 8-16,15 7-4 0,-15-8 4 0,15 8-4 0,-15-8 0 16,13 1 4-16,-11 7-4 0,11-9 4 0,-11 2-8 0,11 7 4 15,-11-6 4-15,11-4-4 0,-13 10 0 0,15-7 0 0,-15-1 0 16,15 8 0-16,-15-7 0 0,15 7 0 0,-15-8 0 0,15 0 0 0,-15 8 0 16,15-7 0-16,-15 7 0 0,0-8 4 0,15 0-4 0,-15 8 0 15,0 0 0-15,2-7 0 0,11-3 4 0,-11 10-4 0,-2-6 0 16,0 6 4-16,15 0-4 0,-15-7 0 0,0 0 0 0,2 7 0 15,11-9 4-15,-11 9 0 0,-2-8-4 0,15 2 4 0,-15 6-4 16,0-9 4-16,15 2-4 0,-15 0 0 0,-1-1 0 0,17 8 0 0,-17-8 0 16,4 0 0-16,-3 1 0 0,15-1 0 0,-15 8 4 0,-1-6-4 15,16-3 4-15,-15 9-8 0,0-8 4 0,2 0 0 0,-2 1 0 16,0 7 0-16,15-8 0 0,-15 8 0 0,0-8 0 0,2 8 4 0,-2-7-4 16,0 0 4-16,2 7-4 0,-2-9 0 0,15 2 0 0,-15 7 0 15,0-7 0-15,0-2 0 0,15 2 0 0,-15 7 0 0,2-7 0 16,-2-2 4-16,15 2-4 0,-15 7 0 0,0-7 4 0,15-1 0 15,-15 0-4-15,0 8 0 0,15-7 4 0,-15-1-20 0,2 0 20 16,-2 8 0-16,0-8-4 0,15 1 4 0,-15 7 0 0,0-8-4 0,2-1 4 16,11 9 0-16,-11-6-4 0,-2-2-4 0,0 8 8 15,15-8-4-15,-15 1 0 0,15-1 0 0,-15 8 0 0,0-8 4 0,15 1 0 16,-15 7-4-16,15-7 4 0,-15-2-4 0,0 9 0 0,15-6 0 16,-15-2 0-16,15 8 0 0,-15-9 4 0,2 9-4 0,11-7 0 15,-13 0-4-15,2 7 4 0,11-6 0 0,-11-4 4 0,-2 10-8 0,0-7 4 16,15-1 0-16,-15 8 0 0,-1-8 4 0,17 0-4 15,-17 1 4-15,4 7-4 0,-3-8 4 0,-1 0-4 0,17 1 0 0,-17 0 0 16,1-3-4-16,15 10 8 0,-15-6-4 0,2-1 0 0,11-2 0 16,-11 2 0-16,11 0 0 0,-13-2 0 0,2 9 0 0,11-7 0 15,-11 0 4-15,-2-1-8 0,15 1 4 0,-15 7 0 0,0-8-4 0,0 0 4 16,15 0 0-16,-15 8 0 0,2-7 0 0,-2-2 0 0,0 9-4 16,15-7 8-16,-15 7-20 0,0-7 16 0,2-1 4 15,-2 8 0-15,0-7-4 0,15 7 0 0,-15-9 0 0,2 9 0 0,-2-7 4 16,0 7-4-16,0-7 0 0,15 7 0 0,-15-9 0 0,2 2 0 15,-2 7 0-15,0-6 0 0,15-5 4 0,-15 11-8 0,0-6 4 16,2 6 4-16,-2-7-4 0,0-1 0 0,2 0-4 0,-2 8 8 0,0-7-8 16,2-1 8-16,-2 8-4 0,0-8 0 0,2 8 0 15,-15-7 0-15,13 7 4 0,0-8 0 0,-13 1-4 0,13 7 0 0,2 0 4 16,-15-8-4-16,13 0-4 0,-13 8 4 0,13-7-4 0,-13 7 4 16,15-8 0-16,-15 8 0 0,13-9 0 0,-13 9 4 0,13 0 0 15,-13 0-8-15,15-6 4 0,-15 6 0 0,0 0 0 0,0 0 0 0,13 0 4 16,-13 0-8-16,0 0 4 0,0 0 8 0,0 0-8 15,0 0-4-15,0 0 4 0,0 0 0 0,0 0-4 0,0 0 8 0,0 0-4 16,0 0 4-16,0 0-4 0,0 0 0 0,0 0 4 0,0 0 0 16,0 0-4-16,0 0-16 0,0 0 24 0,0 0-4 0,0 0 4 15,0 0 0-15,0 0 0 0,0 0-4 0,0 0-4 0,0 0 0 0,0 0 0 16,0 0 0-16,0 0 0 0,0 0 0 0,0 0 0 0,0 0 0 16,0 0 0-16,0 0 0 0,-13 0 0 0,13 0-4 0,0 0-36 15,0 0-28-15,-15 0-40 0,15 0-32 0,-13 0-44 0,0 0-56 16,-2 0-76-16,-11-9 52 0,11 9 48 0,-11-7 48 0,-2 0 28 15,-13-2 24-15</inkml:trace>
    <inkml:trace contextRef="#ctx0" brushRef="#br0" timeOffset="5681.6413">1399 965 67 0,'0'0'76'0,"0"0"-16"0,0 0-4 0,13 0-20 0,-13 0-4 16,-13 0 0-16,13 0 0 0,0 0 0 0,0 0-4 0,0 0 0 0,0 0 0 15,0 0 0-15,0 0 0 0,0 0 0 0,0 0 0 0,0 0 0 16,0 0 4-16,0 0 0 0,0 0 0 0,0 0 4 0,0 0-4 16,0 0 4-16,0 0 0 0,0 0-4 0,0 0 4 0,0 0 0 15,0 0-8-15,0 0 4 0,0 0-4 0,0 0 4 0,0 0 0 16,0 0 0-16,0 0 0 0,0 0 0 0,0 0 4 0,0 0 0 0,0 0-4 16,0 0 4-16,0 0 4 0,0 0 0 0,13 0-4 0,-13 0 4 15,0 0-4-15,0 0-8 0,15 0 4 0,-15 0-4 0,0 0 0 16,13 0-20-16,-13 0 16 0,13 0 0 0,-13 0 0 0,15 0-4 0,-15 0-4 15,13 0 0-15,-13 0 0 0,13 0 0 0,-13 0 0 16,15 0-4-16,-15 0-4 0,13 0 4 0,-13 0 0 0,13 0-4 0,-13 0 0 16,13 0 0-16,2 0-4 0,-15 0 4 0,13 0 0 0,0 0-4 15,-13 0 4-15,15 0-8 0,-2 0 4 0,-13 0 0 0,13 0 0 16,2 0 0-16,-2 0 0 0,0 0 4 0,-13 0 0 0,13 0 0 0,2 0 4 16,-2 0-4-16,0 0 4 0,2 0-4 0,-2 0-8 0,0 0 0 15,15 0 0-15,-15 0 0 0,2 0 0 0,-2 0 0 0,13 0 0 16,-11 0 0-16,-2 0 0 0,0 0 0 0,15 0 0 0,-16 0 0 15,4 0 0-15,9 0 0 0,-12 0 0 0,3 0 0 0,9 0 0 16,-10 0 0-16,-2 0 0 0,15 0 0 0,-15 0 0 0,13 0 0 0,-11 0 0 16,-2 9 0-16,15-9 0 0,-15 0 0 0,0 0 0 0,15 0 0 15,-15 0 0-15,0 0 0 0,15 0 0 0,-15 0 0 16,15 7 0-16,-15-7 0 0,2 0 0 0,11 0 0 0,-13 0 0 0,2 0 0 16,11 0 0-16,-11 0 0 0,-2 8 0 0,0-8 0 0,15-8 0 15,-15 16 0-15,0-8 0 0,2 8 0 0,11-8 0 0,-11 0 0 16,-2 0 0-16,0 7 0 0,15-7 0 0,-15 7 0 0,0 0 0 15,2-7 0-15,11 0 0 0,-11 8 0 0,-2-8 0 0,0 8 0 16,2-1 0-16,-2-7 0 0,15 9 0 0,-15-9 0 0,0 0 0 0,0 7 0 16,2-7 0-16,-2 6 0 0,0-6 0 0,2 0 0 0,-2 10 0 15,0-10 0-15,2 0 0 0,-2 0 0 0,0 0 0 0,0 0 0 16,2 0 0-16,-2 0 0 0,0 0 0 0,2 0 0 0,-2 0 0 0,0 0 0 16,2 0 0-16,-2 0 0 0,0 0 0 0,0 0 0 15,2 0 0-15,-2 0 0 0,0 0 0 0,2 0 0 0,-2 0 0 0,-1 0 0 16,4 0 0-16,-3 0 0 0,-1 0 0 0,1 0 0 0,3 0 0 15,-4 0 0-15,1 0 0 0,2 0 0 0,-2 0 0 0,0 0 0 16,2 0 0-16,-2 0 0 0,13 0 0 0,-11 0 0 0,-2 0 0 0,0 0 0 16,2 0 0-16,11 7 0 0,-11-7 0 0,-2 0 0 0,0 8 0 15,0-8 0-15,15 0 0 0,-15 7 0 0,2-7 0 16,-2 0 0-16,0 8 0 0,2-8 0 0,11 8 0 0,-13-8 0 0,2 7 0 16,-2 1 0-16,0-8 0 0,2 0 0 0,11 8 0 0,-11-8 0 15,-2 0 0-15,0 6 0 0,2-6 0 0,-2 11 0 0,0-11 0 16,0 0 0-16,2 6 0 0,11-6 0 0,-11 0 0 0,-15 7 0 0,26-7 0 15,-11 9 0-15,-2-9 0 0,0 0 0 0,0 7 0 0,2-7 0 16,-2 7 0-16,0-7 0 0,2 7 0 0,-15-7 0 0,13 0 0 16,0 9 0-16,2-9 0 0,-2 0 0 0,0 0 0 0,0 0 0 15,2 0 0-15,-2 0 0 0,0 0 0 0,2 7 0 0,-2-7 0 0,0 0 0 16,2 0 0-16,-2 0 0 0,-13 7 0 0,13-7 0 16,0 0 0-16,2 8 0 0,-2-8 0 0,0 0 0 0,-13 8 0 0,15-8 0 15,-2 0 0-15,0 8 0 0,2-8 0 0,-15 8 0 0,13-8 0 16,0 0 0-16,0 0 0 0,2 0 0 0,-15 0 0 0,13 0 0 15,0 0 0-15,2 0 0 0,-2 0 0 0,-1 0 0 0,4 0 0 16,-3 0 0-16,-1 0 0 0,1 0 0 0,3 0 0 0,-4 7 0 0,1-7 0 16,2 0 0-16,-15 0 0 0,13 0 0 0,0 0 0 15,2 0 0-15,-2 0 0 0,0 0 0 0,0 0 0 0,2 0 0 0,-2 0 0 16,0 0 0-16,2 9 0 0,-2-18 0 0,0 9 0 0,2 0 0 16,-2 0 0-16,15 0 0 0,-15 0 0 0,0 0 0 0,15 0 0 15,-15 0 0-15,0 0 0 0,15 0 0 0,-15 0 0 0,15 0 0 0,-15 0 0 16,15 0 0-16,-15 0 0 0,15 0 0 0,-15 0 0 15,15 0 0-15,-15 0 0 0,13 0 0 0,-11 0 0 0,11 0 0 0,-11 0 0 16,-2 0 0-16,15 0 0 0,-15 0 0 0,0 0 0 0,15 0 0 16,-15 0 0-16,0 0 0 0,15 0 0 0,-15 0 0 0,2 0 0 15,11 0 0-15,-13 0 0 0,2 0 0 0,11 0 0 0,-11 0 0 0,-2 0 0 16,15 0 0-16,-15 0 0 0,0 0 0 0,15 0 0 16,-15 0 0-16,0 0 0 0,2 0 0 0,11 0 0 0,-11 0 0 0,-2 0 0 15,0 0 0-15,15 0 0 0,-15 0 0 0,-1 0 0 0,4 0 0 16,-3 0 0-16,15 0 0 0,-15 0 0 0,-1 0 0 0,17 0 0 15,-17 0 0-15,1 0 0 0,15 0 0 0,-15 0 0 0,2 0 0 0,-2 0 0 16,15 0 0-16,-15 0 0 0,0 0 0 0,0 0 0 0,15 0 0 16,-15 9 0-16,2-9 0 0,-2 0 0 0,0 0 0 0,2 0 0 15,-2 6 0-15,0-6 0 0,0 0 0 0,2 0 0 0,-15 0 0 16,13 0 0-16,0 8 0 0,2-8 0 0,-2 0 0 0,0 0 0 16,2 0 0-16,-15 0 0 0,13 8 0 0,0-8 0 0,0-8 0 0,2 8 0 15,-2 0 0-15,0 8 0 0,2-8 0 0,-2 0 0 0,0 0 0 16,2 0 0-16,-2 0 0 0,0 0 0 0,0 0 0 0,2 0 0 15,-2 0 0-15,0 0 0 0,2 0 0 0,-2 0 0 0,0 0 0 16,2 0 0-16,-2 0 0 0,0 0 0 0,0 0 0 0,2 0 0 16,-2 0 0-16,-13 0 0 0,13 0 0 0,-13 0 0 0,15 0 0 0,-2 0 0 15,-13 0 0-15,0 0 0 0,13 0 0 0,-13 0 0 0,15 0 0 16,-15 0 0-16,0 0 0 0,13 0 0 0,-13 0 0 0,13 0 0 16,-13 0 0-16,0 0 0 0,0 0 0 0,13 0 0 0,-13 0 0 15,15 0 0-15,-15 0 0 0,0 0 0 0,13 0 0 0,-13 0 0 16,0 0 0-16,13 0 0 0,-13 0 0 0,15 0 0 0,-15 0 0 15,13 0 0-15,-13 0 0 0,0 0 0 0,0 0 0 0,13 0 0 0,-13 0 0 16,0 0 0-16,0 0 0 0,0 0 0 0,15 0 0 0,-15 0 0 16,0 0 0-16,0 0 0 0,0 0 0 0,0 0 0 0,0 0 0 15,0 0 0-15,0 0 0 0,13 0 0 0,-13 0 0 0,0 0 0 16,13 0 0-16,-13 0 0 0,0 0 0 0,0 0 0 0,0 0 0 16,15 0 0-16,-15 0 0 0,0 0 0 0,0 0 0 0,13 0 0 0,-13 0 0 15,0 0 0-15,0 0 0 0,0 0 0 0,0 0 0 0,0 0 0 16,0 0 0-16,0 0 0 0,0 0 0 0,0 0 0 0,0 0 0 15,0 0 0-15,0 0 0 0,0 0 0 0,0 0 0 0,0 0 0 16,0 0 0-16,0 0 0 0,0 0 0 0,0 0 0 0,0 0 0 16,0 0 0-16,0 0 0 0,0 0 0 0,0 0 0 0,0 0 0 0,0 0 0 15,0 0 0-15,0 0 0 0,0 0 0 0,0 0 0 0,0 0 0 16,0 0 0-16,0 0 0 0,0 0 0 0,0 0 0 0,0 0 0 16,0 0 0-16,0 0 0 0,0 0 0 0,13 0 0 0,-13 0 0 0,0 0 0 15,0 0 0-15,0 0 0 0,0 0 0 0,0 0 0 16,0 0 0-16,0 0 0 0,0 0 0 0,0 0 0 0,0 0 0 0,0 0 0 15,0 0 0-15,0 0 0 0,0 0 0 0,0 0 0 0,0 0 0 16,0 0 0-16,0 0 0 0,0 0 0 0,0 0 0 0,0 0 0 16,13 0 0-16,-13 0 0 0,0 0 0 0,0 0 0 0,0 0 0 0,0 0 0 15,0 0 0-15,0 0 0 0,0 0 0 0,0 0 0 0,0 0 0 16,0 0 0-16,0 0 0 0,0 0 0 0,0 0 0 0,0 0 0 16,0 0 0-16,0 0 0 0,0 0 0 0,0 0 0 0,0 0 0 15,0 0 0-15,0 0 0 0,0 0 0 0,0 0 0 0,0 0 0 16,0 0 0-16,0 0 0 0,0 0 0 0,0 0 0 0,0 0 0 15,0 0 0-15,0 0 0 0,0 0 0 0,0 0 0 0,0 0 0 16,0 0 0-16,0 0 0 0,0 0 0 0,0-8 0 0,-13 8 0 16,13 0-20-16,0-8-164 0,-13 8-76 0,0-6-104 0,-2-3 48 0,2 2 60 15,0-1 44-15,-15-8 44 0,0 8 32 0,15-6 24 0</inkml:trace>
    <inkml:trace contextRef="#ctx0" brushRef="#br1" timeOffset="-49459.8178">4063-5802 39 0,'0'0'76'0,"-13"-9"-4"0,13 2-8 0,0 7-24 0,0-7-8 16,0-2 4-16,0 9-4 0,0-8-4 0,0 8-4 0,0-6 4 0,0 6-4 15,0-7 0-15,0 7 0 0,0 0 0 0,0-9 0 0,0 9-4 16,0 0 4-16,0 0-4 0,0-7 4 0,0 7 0 0,0 0 0 16,0 0 0-16,0 0 4 0,0 0 0 0,0 0 4 0,0 0 0 0,0 0 0 15,0 0 0-15,0 0 0 0,0 0 4 0,0 7-12 0,13 2 4 16,-13-9-4-16,0 7-4 0,0-1 4 0,15 2-4 0,-15 8 0 16,13-9-4-16,-13 9 4 0,13 0-4 0,-13-1-4 0,13 0 0 0,2 8 0 15,-15-8 0-15,13 1 0 0,0 7 0 0,-13-9 0 16,15 9 0-16,-2 1 4 0,0-9 0 0,-13 8 0 0,15 0-4 0,-2 0 0 15,0-8-4-15,0 8 0 0,2 0 0 0,-15-1 8 0,13 10-8 16,0-9 0-16,2 0-4 0,-2 0 4 0,0 7 0 0,2-7 0 16,-2 7 0-16,-13-6 0 0,13 7 0 0,0-2 0 0,2 3 0 15,-2-2 0-15,0 0 0 0,2 1 0 0,-2-1 0 0,-1 2 0 16,4 5-4-16,-3-6-4 0,-1 0 4 0,1 0 0 0,3 6-4 0,-4-7 4 16,1 2 4-16,2 0-8 0,-2-3 4 0,0 1 4 0,2 0-4 15,-2 9 0-15,0-16 0 0,0 8-4 0,2-1 4 0,-2 2-4 16,0-3 0-16,2 2 0 0,-2-8 4 0,0 8-4 0,2-8 0 15,-2 7 0-15,0 0 0 0,2-7 0 0,-2 8 4 0,0-8-4 16,0 8 0-16,2-9 0 0,-15 1 0 0,13 9 0 0,0-10 0 16,2 1 0-16,-2 8 0 0,0-9 0 0,2 1-4 0,-2 0 4 0,0 0 0 15,0 0 0-15,2 0 0 0,11 0 0 0,-11 8 4 16,-2-8-4-16,0 0 0 0,2 0 4 0,-2-1-4 0,0 2 0 0,0-1 0 16,2-1 0-16,11 1 0 0,-11-1 4 0,-2 2-4 0,0 7 0 15,2-8-4-15,-2 0 4 0,0 1 0 0,0-2 0 0,2 1 0 16,-2 0 0-16,0 7 0 0,2-7 0 0,-2 0 0 0,0 0 0 0,2 0 0 15,-2 0 0-15,0-1 0 0,0 1 0 0,2 0 0 0,-2 1 0 16,0-9 0-16,2 8 4 0,-2 0-4 0,0-2-4 0,2 3 8 16,-2-8-4-16,0 7 0 0,0 1 0 0,2-2 0 0,-15 1-4 15,13-8 4-15,0 8 0 0,2 0 0 0,-2 0 0 0,0-8 4 16,2 8-4-16,-2-1 0 0,0 2 0 0,0-8 0 0,2 7 0 0,-2-2 0 16,-1-5 0-16,4 9 4 0,-3-4-8 0,-13 2 4 0,12-7 0 15,4 6 4-15,-3 1-8 0,-1 0 4 0,4-7 4 0,-3 7-4 16,-1 0 4-16,1 0-4 0,2-8 0 0,-2 8 0 0,-13-1 0 15,13 2 0-15,2-1 0 0,-2 0 0 0,0-8 0 0,2 8 0 16,-2 0 4-16,0 0-4 0,0-8 0 0,2 9-4 0,-2-3 8 0,0 4-4 16,2-11 4-16,-2 8-24 0,-13 2 28 0,28-1-4 0,-15-8-8 15,0 8 8-15,0-7-4 0,2 8 0 0,-2-2 0 0,0-6-4 16,2 6 4-16,-2-8 4 0,0 10 0 0,2-10-4 0,-2 3 4 0,0 6-8 16,0-9 4-16,2 2 0 0,-2-1 4 0,0 0-4 0,15 1 0 15,-15-1 4-15,2 1 0 0,-2-2-8 0,0 2 0 16,0 0 4-16,2-2 0 0,11 2 0 0,-11 0 0 0,-2-9 0 0,0 8 4 15,2-1-8-15,-2-5 8 0,0 6-8 0,15 1 4 0,-15-8-4 16,0 6 8-16,2 2-4 0,-2-9 0 0,0 9 4 0,2 0-8 16,-2-8 0-16,0 6 8 0,0 1-4 0,2-7 0 0,-2 7 0 15,-13 1 0-15,13-10 0 0,2 10 0 0,-2-7-4 0,0 6 4 16,2 0 0-16,-15-8 0 0,13 9 0 0,0-9 0 0,2 9 0 0,-2-9 0 16,0-1 0-16,-13 11 0 0,13-9 0 0,2 7 0 0,-2-7 4 15,-13-1-4-15,13 1 0 0,2 0-4 0,-2 6 4 0,0-5 0 16,-13-2 0-16,15 2-16 0,-2-2 16 0,-13 7 0 0,13-5 4 0,-1-2 0 15,-12 0-4-15,16 2 0 0,-3-2 0 0,-13 9 0 16,12-9 4-16,4-1 0 0,-16 3-4 0,13-1 0 0,-1 0 0 0,-12-1 0 16,16 9 0-16,-3-9 0 0,-13 1 0 0,12 0 0 0,-12-1 0 15,13 3 0-15,2-4 0 0,-15 8 0 0,13-5 0 0,-13-1 0 16,13 7 0-16,2-8 0 0,-15 0 0 0,13 9 0 0,-13-8 0 0,13 7 0 16,-13-9 0-16,15 11 4 0,-2-9 0 0,-13 7-4 15,13 0-4-15,-13-8 0 0,13 9 4 0,-13 0 0 0,15-9 0 0,-15 9 0 16,13-2 0-16,-13-6 0 0,13 0-4 0,-13 7 8 0,15-7-4 15,-15 7-4-15,13-7 4 0,0 7 0 0,-13-8 4 0,15 9-4 16,-15-8 0-16,13 0 0 0,-13 6 0 0,13-5 4 0,-13 5-4 0,13-6 0 16,2 7-4-16,-15-9 8 0,13 11-8 0,0-9 0 0,-13 8 0 15,15-9 8-15,-15 0-4 0,13 9 0 0,0-9 0 0,-13 9-20 16,15-9 24-16,-15 2 4 0,13 6-8 0,-13-7-4 0,13-1 8 16,-13 8 0-16,0-8-4 0,13 1 0 0,-13 0 4 0,15 7-4 15,-15-8 4-15,13 2-8 0,-13-1 4 0,13-1 4 0,-13 0-4 16,0 2-4-16,15-2 4 0,-15 0 0 0,13 9-4 0,-13-10 4 15,13 5 0-15,-13-5-4 0,15 1 8 0,-15 1-4 0,13 7 0 16,-13-7 0-16,0 0 0 0,13-1-4 0,-13 8 4 0,13-7 0 0,-13 0 4 16,15 7-4-16,-15-6-4 0,13 6 4 0,-13-8 4 0,13 0-8 15,-13 9 8-15,15-9-4 0,-15 9 0 0,13-1 4 0,-13-7-4 16,13 7 0-16,-13-7-4 0,15 7 4 0,-15-8 0 0,13 1 0 16,-13 7 0-16,13-7-4 0,-13 0 4 0,13-1-4 0,-13 10 8 15,15-11-4-15,-15 1 4 0,0 2-4 0,0-2-4 0,13 0 8 0,-13-7 0 16,0 9-4-16,0-9 4 0,0 0-4 0,0 7-4 0,0-7-4 15,0 0-4-15,0 0-8 0,0-7-16 0,-13 7-16 0,-2-9-40 16,15-5 0-16,-13 5-32 0,0-4-20 0,0-4-64 0,-2-6-20 0,-11 8 32 16,11-8 32-16,-11-7 36 0,-2-2 20 0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3:52.7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DF4CDBC-6801-4B48-AD24-353332271A8F}" emma:medium="tactile" emma:mode="ink">
          <msink:context xmlns:msink="http://schemas.microsoft.com/ink/2010/main" type="inkDrawing" rotatedBoundingBox="7022,8518 7152,1773 7262,1776 7132,8520" semanticType="verticalRange" shapeName="Line">
            <msink:sourceLink direction="with" ref="{8A67C31A-1DBF-4717-8BB7-32E529697659}"/>
            <msink:sourceLink direction="with" ref="{46EAF8E7-6F32-48C3-9A5C-C7647A912578}"/>
            <msink:sourceLink direction="with" ref="{A95A9C5A-C0C6-41C5-BA41-DB66F9D9457C}"/>
            <msink:sourceLink direction="with" ref="{8D7A4FB9-DD75-4881-B15F-7CB2365E27CA}"/>
          </msink:context>
        </emma:interpretation>
      </emma:emma>
    </inkml:annotationXML>
    <inkml:trace contextRef="#ctx0" brushRef="#br0">233 0 27 0,'0'0'76'0,"0"0"0"0,0 0-12 0,0 0-28 0,0 0-8 16,0 0 4-16,0 0-4 0,0 0-4 0,0 0 4 0,0 0-4 0,0 0-4 15,0 0 0-15,0 0-4 0,0 0 0 0,0 0-4 0,0 0 4 16,0 0-4-16,0 0 4 0,0 0 0 0,0 0 4 0,0 0 0 15,0 0 0-15,0 0 0 0,0 0 0 0,0 0 0 0,0 7 4 16,0-7-4-16,0 7 4 0,0-7 0 0,0 9 0 0,0-9-4 16,0 7 4-16,0 0-16 0,0 2 20 0,0-3-4 0,0 2 0 0,0 0 0 15,0 0 0-15,0 8-4 0,0-9 0 0,0 0 0 0,0 1 0 16,0 8-4-16,0-9-4 0,0 0-4 0,0 9 0 0,0-10 0 16,0 5 4-16,0 2-4 0,0-4 0 0,0 5 0 0,0 2 4 15,-13-9-4-15,13 8 4 0,0 1 0 0,0-1-4 0,0 0 0 16,0 1 0-16,0-2 0 0,-13 2-4 0,13 0 4 0,0-2 0 0,0 2 4 15,0 0-4-15,0-1 0 0,0 0 0 0,0 2 4 0,0-3-4 16,0 1 0-16,0 0 0 0,0-7-4 0,0 7 0 0,0 1 0 16,0-2 0-16,0 1 0 0,-15 2 0 0,30-3 0 0,-30 2 0 0,15-1 0 15,0 1 0-15,0-1 0 0,0 8-4 0,0-8 4 16,0 1 0-16,0-2 0 0,0 9 0 0,0-6 0 0,0-3 0 0,0 10 0 16,0-10-4-16,0 8 0 0,0-6 0 0,0 0 4 0,0 7-4 15,0-7 4-15,0 6 0 0,0-7-4 0,0 2 4 0,0 5 0 16,0-6-20-16,0-2 24 0,0 1 0 0,0 8 0 0,0-7 4 0,0 0-4 15,0 5-4-15,0-5 4 0,-13 0-4 0,13-3 0 16,0 12 0-16,0-10 0 0,0 0 0 0,-13 1-4 0,13 7 4 16,0-9-4-16,0 3 0 0,0-2 0 0,0-1 0 0,0 2 4 0,0-1-4 15,0-1 4-15,0 3 0 0,0-9 0 0,0 7 0 0,0 0 0 16,0 1 0-16,0-9-8 0,0 9 4 0,0-9 0 0,0 9 4 16,0-8-8-16,0 6 8 0,0-6-4 0,0-1-4 0,0 9 4 15,0-9 4-15,0 9 0 0,0-1-4 0,-15-7 0 0,15 7 4 16,0-7-4-16,0 7 0 0,0 1 4 0,0-9-4 0,-13 9 0 0,13-2 4 15,0 3-4-15,0-11 0 0,0 10-4 0,0-1 4 0,0-7 4 16,0 7-4-16,0-1 0 0,0 2 0 0,0-7 0 0,0 6 0 16,0 0 4-16,0-8-4 0,0 8 0 0,0 1 0 0,0-1 0 15,0-9 0-15,0 11 4 0,0-2-4 0,0 1 4 0,0-1-20 16,0 0 20-16,0 1 0 0,0-2 0 0,0 3-4 0,0-2 4 0,0-1 0 16,0 2 0-16,0 7-4 0,0-8 4 0,0 1-8 0,0-1 4 15,0 0 4-15,0 1-4 0,0-2 0 0,0 2-4 0,0 0 4 16,0-2-4-16,0 2 4 0,0-1 4 0,0-7 0 0,0 7-4 15,0 2 0-15,0-11 0 0,0 10 0 0,-13-9 0 0,13 9 0 16,0-9 0-16,0 9 0 0,0-2 0 0,0 2 0 0,0-9 0 0,0 9 4 16,0-1-4-16,-13 0 0 0,13 1 0 0,0-1 0 0,0 2 4 15,0-4-4-15,0 3 0 0,0 7 0 0,0-9 0 0,0 2 0 16,0 0-4-16,0 0 8 0,-15-2-8 0,15 1 8 0,0 1-4 0,0-1 4 16,0-1 0-16,0 3-4 0,-13-1 0 0,13-2 4 0,0 2-4 15,0-2 4-15,0 2-4 0,0-8 4 0,0 7 0 0,0 0-4 16,0 1 0-16,0-9 0 0,0 9 4 0,0-1-4 0,0-1 0 15,0 3 4-15,0-3 0 0,0-5-4 0,0 14-16 0,-13-16 16 16,13 8 4-16,0 0 4 0,0 1-4 0,0-1-4 0,0 1 4 0,0-2-4 16,0 2 4-16,0 0 0 0,0-2 0 0,0 2-4 15,0 0 0-15,0-2 0 0,0 2 0 0,0-9 0 0,0 9 0 16,0-1 4-16,0 2-4 0,0-4 0 0,0-4 0 0,0 5 0 0,0 2 0 16,0 0 0-16,0-8 0 0,0 6 0 0,0 1 0 0,0 1 0 15,0-1 0-15,0-1 0 0,0 2 0 0,0 0 0 0,0 0 0 16,0-2 0-16,0 2 0 0,0 7 4 0,0-9-4 0,0-4 4 0,0 12 0 15,0-6-4-15,0-2-4 0,0-6 8 0,0 6-4 16,0 2 0-16,0 0-4 0,0-2 4 0,0-5 0 0,0 5 0 0,0-5 0 16,0 5-4-16,0 2 4 0,0-9 4 0,0 9 0 0,0-1-4 15,0-7 0-15,0 7 0 0,0-7 0 0,0 7 0 0,0 1 4 16,0-9-4-16,0 9 0 0,0-8 0 0,0 7 0 0,0-1 4 0,0 2-4 16,0-1 0-16,0-1 0 0,0 3 4 0,0-10-4 15,0 9 4-15,0-1-4 0,0 1 0 0,0-2 4 0,0 2-4 0,0 0 4 16,0-2-4-16,0 2 0 0,0-9 0 0,0 9 4 0,0-1 0 15,0-1-4-15,0 2 0 0,0 0 0 0,0 0 0 0,0-9 4 16,0 9 0-16,0-2-4 0,0 2 0 0,13-3 4 0,-13 4-4 0,0-9 0 16,0 7 4-16,0 0-4 0,0 1 4 0,0-9-4 0,0 9 0 15,0-1 0-15,0 1 0 0,0-10 4 0,0 10 4 0,0 0-4 16,0-2-8-16,0-5 4 0,0 4 4 0,0 4 0 0,0-2 0 16,0 1-4-16,0-9 0 0,0 9 4 0,0 1 0 0,0-4-8 15,0-6 8-15,0 10-4 0,0-2 4 0,0-8-4 0,0 8 0 16,0-7 0-16,0 7 0 0,0-7 4 0,0-2 0 0,0 11-4 15,0-10 0-15,0 1 0 0,0 0 0 0,0 7 4 0,0-8-4 16,0 2 0-16,0 5-4 0,0-5 8 0,0-2-4 0,13 9 0 0,-13-2 4 16,0-6 0-16,0 7-4 0,0-7 0 0,0 7 4 0,-13 1-4 15,13-1 0-15,0-8 0 0,0 9 0 0,0 0 0 0,0-9 0 16,0 9 4-16,0-10-4 0,0 9 4 0,0 1-4 0,0-10 0 0,0 11 4 16,0-10-4-16,0 9 0 0,0-8 0 0,0 7 0 15,0-7 4-15,0-1-4 0,0 9 4 0,0-9-4 0,0 9 0 0,0-8 0 16,0 7 4-16,0-8-4 0,0 8 4 0,0-7-4 0,0-1 0 15,0 9 0-15,0-10 0 0,0 11 0 0,0-10 4 0,0 1-4 16,0 8 0-16,0-9 4 0,0 9-4 0,0-10 0 0,0 5 0 0,0 2 0 16,0-6 0-16,0 2 4 0,0-2-4 0,0 9 0 15,0-9 0-15,0 0 0 0,0 1 0 0,0 0 0 0,0 7 0 16,0-7 0-16,0 1 0 0,0-3 0 0,0 2 0 0,0-1 0 0,0 1 0 16,0 0 0-16,0 0 4 0,0-1-4 0,0-7 0 0,0 7 4 15,0 2 0-15,0-3 0 0,0 2-4 0,0 1 4 0,0-2-4 16,0 0 0-16,0 2 4 0,0-2 0 0,0 0 0 0,0-7-4 0,0 8 4 15,0 7-4-15,13-15 0 0,-13 8 4 0,0 0-4 16,0-1 0-16,0 1 0 0,0 0 0 0,0 1 0 0,0-3 0 0,0 1 0 16,0 1 0-16,15 0 0 0,-15-1 4 0,0 2-4 0,0-9 4 15,0 7-4-15,0 0 0 0,0 2 0 0,0-3 0 0,0 2 0 16,0 8 4-16,0-9-8 0,0 2 8 0,0-2-8 0,0 0 0 16,0 1 0-16,0 7 4 0,0-7 0 0,0 0 0 0,0-1 4 0,0 1 0 15,0 9 0-15,0-11-4 0,0 1 0 0,0 9-4 0,0-9 4 16,0 1-4-16,0 7 4 0,0-8 4 0,0 1 0 0,0 7-8 15,0-6 0-15,0-2 8 0,0 2-4 0,0 5 4 0,0-7 0 16,0 1-8-16,0 0 0 0,0 0 4 0,0-1 4 0,0 9 0 16,0-10-8-16,0 3 8 0,0-1-4 0,0-1-4 0,0 0 0 15,0 2 8-15,0-2-4 0,0 0-4 0,0 2 4 0,0-2-16 16,0 0 20-16,0 3 0 0,0-4 0 0,0-6-8 0,0 7 8 0,0 1 4 16,0 0-8-16,0 1-4 0,0-3 4 0,0-6 0 0,0 8 0 15,0-1 0-15,0 1 0 0,0-1 4 0,0 2-4 0,0-2 0 16,0 0 0-16,0 8 0 0,0-7 0 0,-15 8 0 0,15-9 0 15,0 9 0-15,0-9 0 0,0 9 4 0,0-9-4 0,0 9 0 16,0-9 0-16,0 9-4 0,0-9 8 0,0 1-8 0,0 0 4 0,0-1 0 16,0 1 0-16,0-1 0 0,0 2 0 0,0-2 0 0,0 0 0 15,0 2 0-15,0-1-4 0,-13-2 8 0,13 3-4 0,13-9 0 16,-26 7 0-16,13 0 0 0,0 2 0 0,0-2 0 0,0 7 0 0,0-5 0 16,0-3 0-16,0 3 0 0,-13-1 0 0,13-1 0 15,0 1 0-15,0-2 0 0,0 11 0 0,0-17 0 0,0 15 4 0,0-15-4 16,0 8 0-16,0-1 0 0,0 1-4 0,0 0 4 0,0-1 0 15,-15 0 0-15,30-7 0 0,-15 0 0 0,0 10-16 0,0-10 20 16,0 0 0-16,0 6 0 0,0 1-4 0,0-7 0 0,0 9 0 16,0-9 4-16,0 7-4 0,0-7 4 0,0 9-4 0,0-2 0 0,0 0-4 15,0 0 8-15,0 1-4 0,0-1 0 0,0 2 0 16,0-2 0-16,0 1-4 0,0 0 0 0,0-2 0 0,0 3 8 0,0-1-4 16,0-1 0-16,0 0 0 0,0-7 0 0,0 9 0 0,0-2 0 15,0 0 0-15,0-7-4 0,0 9 4 0,0-9 0 0,0 0 0 16,-15 0 0-16,15 7 4 0,0-7-4 0,0 0 0 0,0 0 0 0,0 6 0 15,0-6 0-15,0 11 0 0,0-11 4 0,0 6-4 16,-13-6 0-16,13 0-4 0,0 7 4 0,0 2-4 0,0-2 4 0,0-7 0 16,0 7 0-16,0 1 0 0,0-8 0 0,0 8 0 0,0-8 0 15,0 7 0-15,0 1 4 0,0-8-4 0,0 7 4 0,0-7-4 16,0 0 0-16,0 0-4 0,0 9 4 0,0-9-4 0,0 0 8 16,0 0-8-16,0 0 4 0,0 0-20 0,0 0 24 0,0 0 0 15,0 0 0-15,0 0-4 0,0 0 4 0,0 0-4 0,0 0 0 0,0 0 0 16,0 0 0-16,0 0 4 0,0 0-4 0,0 0 0 0,0 7-4 15,0-7 8-15,0 0 0 0,0 0-8 0,0 0 4 0,0 0 0 16,0 0 4-16,0 0-4 0,0 8 0 0,0-8 0 0,0 0 0 16,0 0 0-16,0 0 0 0,0 0 0 0,0 0 0 0,0 0 0 15,0 0 0-15,0 0 0 0,0 0 0 0,0 0 4 0,0 0 0 16,0 0-8-16,0 0 0 0,0 0 4 0,0 0-8 0,0 0-4 0,0 0-12 16,0 0-20-16,0 0-12 0,0 0-24 0,0-8-12 0,-13 8-28 15,13-7-28-15,0-2-48 0,0 2-60 0,-15-1 32 0,15-7 32 16,0 0 40-16,-13-1 28 0,13-8 20 0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4:42.1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E07B9CA-92B5-4D7D-B755-837AC6AE52D3}" emma:medium="tactile" emma:mode="ink">
          <msink:context xmlns:msink="http://schemas.microsoft.com/ink/2010/main" type="inkDrawing" rotatedBoundingBox="5760,11903 6861,15816 3585,16737 2485,12824" hotPoints="6910,15661 3130,15531 5132,12322" semanticType="enclosure" shapeName="EquilateralTriangle">
            <msink:sourceLink direction="with" ref="{EBBC308F-3098-4E0B-8EAD-9645763088E7}"/>
          </msink:context>
        </emma:interpretation>
      </emma:emma>
    </inkml:annotationXML>
    <inkml:trace contextRef="#ctx0" brushRef="#br0">-8 3501 47 0,'0'0'80'0,"0"0"-4"0,0 0-8 0,0 0-24 0,0 0-8 16,0 0 4-16,0 0-4 0,0 0-4 0,0 0 0 0,0 0-4 15,0 0-4-15,0-4 4 0,0 4 0 0,0-5-4 0,0 5 0 16,0-5 0-16,0 5 4 0,0-5 0 0,0 1 0 0,0-2 0 16,0 2 0-16,0-1 0 0,0 1 4 0,8-2 0 0,-8 2 8 15,0-6-4-15,8 5-4 0,-8-5 0 0,0 1-8 0,9 5-12 16,-1-11 16-16,1 5-4 0,0-4-4 0,-9-1-4 0,16 1 0 0,-6-5-4 15,-2 0 0-15,8 0-4 0,-6-5 0 0,6 0 0 16,1 0 0-16,1-5 0 0,-2 1 0 0,2-7 0 0,-2 7-4 0,2-11 4 16,7 6-8-16,-7-1 4 0,6-4 0 0,2 0 0 0,-8-1 0 15,7 0-4-15,1 2 4 0,0-2-4 0,-1 1 4 0,0 0-4 16,-8-1 4-16,9 1-8 0,0 0 4 0,-1 3 0 0,-8-3 4 16,8 5-4-16,-7-6-4 0,8 1 4 0,-10 5 0 0,2-6 0 15,7 5 4-15,-9-4-4 0,2 0-4 0,0-1 4 0,7 1 0 0,-8-1 0 16,0 1 0-16,9-5 0 0,-10 5 0 0,2-1 0 0,-1-3 0 15,8 3 0-15,-8 1 0 0,1-2 0 0,-2 7 0 0,2-5 0 16,-2 5 0-16,10-1 0 0,-9 1 0 0,1-1 0 0,-2 5 0 0,2-5 0 16,-2 6 0-16,1-1 0 0,1 0 0 0,-10 0 0 15,8 1 0-15,2 0 0 0,0-2 0 0,-2 1 0 0,1 0 0 0,0-4 0 16,0 4 0-16,1-4 4 0,-2-1-4 0,2 5-4 0,7-4 4 16,-8 4 4-16,0-5-4 0,1 6 0 0,-2-1 0 0,10 0-4 15,-9 0 4-15,-1 0-4 0,2 6 4 0,0-2-4 0,-2 2 4 0,-8 4-4 16,10-6 4-16,-1 7 0 0,-9-2 0 0,10 1-4 15,-10 0 4-15,8-1-4 0,-6 2 0 0,-2 3 4 0,0-4 0 0,10-1 0 16,-10 1-4-16,1 0 4 0,7 0 0 0,-7 0-4 0,0 0 4 16,-1-1-4-16,10 1 0 0,-10 0 0 0,0-5 4 0,1 5 0 15,8 0-4-15,-9 0 4 0,1 0 0 0,-1 0 0 0,0-1 4 0,10 1-4 16,-10 5 4-16,-8-1-4 0,10 1 0 0,-2-1 0 0,0 6 4 16,-8-1-4-16,8 1-4 0,-8 4 4 0,0-4 0 0,9 3 0 15,-9 6 0-15,0-5-4 0,0 1 4 0,0 4 0 0,0 0 0 16,0 0 0-16,0-5 0 0,0 5 0 0,0-5 0 0,0 1 0 15,0 4 0-15,0-6 4 0,0 2-4 0,0-1 0 0,0 5 0 0,0-10 0 16,0 6 0-16,0-1 0 0,0 0 0 0,0 0 0 0,0-3 0 16,9-3 0-16,-9 7 0 0,0-2-4 0,0 2 4 0,8-6 0 15,-8 5 0-15,0 1 0 0,0-2 0 0,9 1 0 0,-9 1 0 0,0 0 4 16,0 4 0-16,0-6-4 0,0 6 0 0,0 0 0 16,0 0 0-16,0-4 0 0,0 4 0 0,0 0 0 0,0 0 0 0,0 0 0 15,0 0 0-15,0 0 0 0,0 0 4 0,0 4-4 0,0-4 0 16,0 0 0-16,0 0 0 0,0 0 0 0,0 0 0 0,0 0 0 15,0 0 0-15,0 0 0 0,0 0 4 0,0 0-4 0,0 0 0 16,0 0 0-16,0 0 0 0,0 0 0 0,0 0-4 0,0 0 4 16,0 0 0-16,0 6 0 0,0-6-4 0,0 0 4 0,0 4 4 0,0 0 0 15,0 1-4-15,0-5 4 0,0 10 0 0,0-5-4 0,0 0 0 16,0 0 0-16,0 5 0 0,0-6 0 0,0 7 4 0,0-3 0 16,8 2 0-16,-8-1-24 0,0 1 28 0,0 5-4 0,8-6 0 15,-8 5 0-15,10 1 8 0,-10-1-4 0,8 1 0 0,0-1-4 16,-8 0 4-16,8 6 0 0,2-6 0 0,-10 5 0 0,8-5 0 15,0 5 4-15,-8 1-8 0,9-1 4 0,0 0 0 0,-1 0 0 0,1 0-4 16,-9 1 4-16,8 4-4 0,0-6 0 0,2 7 4 0,-2-6-4 16,0 5 8-16,0 0 0 0,2-5-4 0,-2 5 4 0,0 0 0 15,1 0 4-15,8 5 0 0,-8-5-4 0,-1 0-4 0,0 4 0 16,10-3 4-16,-10 4 0 0,0-2-4 0,10-2 4 0,-10 3-4 16,1 2 0-16,8-2-4 0,-9-3 4 0,9 4-4 0,-9-1 4 0,10 1 0 15,0-1 0-15,-10-3-4 0,8 3 4 0,-7 1-4 0,8 0 0 16,0 0 0-16,-9 0 0 0,10-2 0 0,-2 3-4 0,-6 3 4 15,6-4 0-15,1 0-4 0,-8 5 0 0,8-5 4 0,-1-1 0 16,2 6 0-16,-10-1-4 0,10 1 0 0,-1-5 0 0,0 5 0 16,0-1-20-16,-1 0 24 0,-6 1 4 0,6 5-8 0,2-7 4 0,-1 3 0 15,-1-2 0-15,2 1-4 0,-2-1 4 0,2 1-4 0,-10-1 4 16,10 1-4-16,-2 0 0 0,1-6 0 0,-8 6 4 0,8-6-4 16,1 1 0-16,-2 0-4 0,-8 5 4 0,10-5 0 0,-1 0 0 0,-9-1 4 15,10-4-4-15,-2 10 4 0,-8-6-4 0,10 1 0 16,-1 0 0-16,0-1 0 0,-8 1 0 0,7 1 4 0,2 3-4 0,-10-4 0 15,10 0 0-15,-2 0 0 0,2-1 0 0,-10 1 0 0,9 0 0 16,-1-1 0-16,-6 1 0 0,6-5 0 0,-6 5 0 0,6-6 0 16,1 2 0-16,-8-2-4 0,8 2 4 0,-9-2 4 0,10 2-8 15,-2-2 4-15,-8 2 4 0,10-6 0 0,-10 5-4 0,10-5 0 16,-10 5 0-16,1-5-4 0,7 5 0 0,-6-5 4 0,6 5 0 16,-8-5 4-16,2 6 0 0,-2-5-4 0,0 2 0 0,9-3 0 0,-8 6 0 15,0-6 4-15,-1 5 0 0,0-5-4 0,0 0 0 16,2 6-16-16,-2-6 20 0,0 0-4 0,2-5 4 0,-10 4-4 0,8 2 0 15,0-5 0-15,1-1 0 0,-9 1 0 0,8 0 0 0,1-6 0 0,-9 0 0 16,8 1 0-16,-8-1 0 0,9 2 0 0,-9-2 0 16,0-5 0-16,8 1 0 0,-8 0 0 0,0 0 0 0,0-1 0 0,0 1 4 15,0-5-4-15,0 0 0 0,0 5 4 0,0-5-4 0,0 0-4 16,0 0 0-16,0 0 0 0,0 0-4 0,0 0-8 16,-8 0-16-16,8 0-16 0,0 0-16 0,0 0-20 0,-9-5-28 0,9 0-36 15,-8 1-52-15,-1 4-60 0,1-10 36 0,-1 5 40 0,1 1 36 16,-10-5 28-16</inkml:trace>
    <inkml:trace contextRef="#ctx0" brushRef="#br0" timeOffset="1650.0972">69 3549 39 0,'0'0'80'0,"0"0"-8"0,0 0-8 0,0 0-20 16,0 0-8-16,-10 5-4 0,10-5 0 0,0 0 0 0,0 0-4 16,0 0 0-16,0 0 0 0,0 0 0 0,0 0 0 0,0 0-4 15,-8 0 0-15,8 5 0 0,0-5 4 0,0 0-4 0,0 0 0 16,0 0 0-16,0 0 0 0,0 0-4 0,0 0 8 0,8 0-4 0,-8 0 8 15,-8 0 4-15,8 0 0 0,0 0 0 0,0 0-4 0,0 0 0 16,0 0 4-16,0 5-4 0,8-5 0 0,-8 0 0 0,0 0 0 16,0 0-4-16,0 0-4 0,10 0 8 0,-10 0 0 0,0 0-4 15,8 4 0-15,0-4 4 0,-8 0-4 0,8 0 0 0,2 0 0 16,-2 0 4-16,0 0-4 0,1 0-8 0,-9 0 0 0,16 0 0 16,-6 0 4-16,-2 0 4 0,0 0-4 0,10 0 0 0,-10 0-4 0,9 0-4 15,0 0 0-15,0 0-4 0,1 0 4 0,-2 0 0 16,2 0 0-16,-2 0-4 0,10 0 0 0,-1 0 0 0,-7 0 0 0,8 0 0 15,-1 0-4-15,0 0-8 0,0 0 0 0,1 0 0 0,0 0 0 16,0 0 8-16,-1 0-8 0,1-4 4 0,8 4 0 0,-8-5 0 16,-1 5 0-16,1-5 4 0,0 5-8 0,7-5 4 0,-7 5 0 0,0-4 0 15,0 4 0-15,-1-5 0 0,0 5 4 0,0 0-4 0,1-5 4 16,0 5 0-16,-1 0 0 0,1 0 0 0,0 0-4 0,-10 0 4 16,10 0-8-16,0 0 8 0,-1 0-4 0,1 0 4 0,0 0-4 15,-1 0 0-15,-8 0 4 0,8 0-4 0,1 0 0 0,0 0-4 16,-1 0 0-16,1 0 0 0,0-4 0 0,0 4 0 0,-1 0 0 0,1 0 0 15,0 0 0-15,-2-5 0 0,2 5 0 0,-1 0 0 0,1-6 0 16,-8 6 0-16,7-4 0 0,1 4 0 0,-1 0 0 0,-8 0 0 16,9-5 0-16,0 5 0 0,-10 0 0 0,9 0 0 0,-7-4 0 15,8 4 0-15,-1 0 0 0,-8 0 0 0,0 0 0 0,9 0 0 16,-10 0 0-16,10 0 0 0,-8 0 0 0,7-6 0 0,1 6 0 0,-10-4 0 16,10 4 0-16,0-5 0 0,-1 5 0 0,-7-5 0 0,8 5 0 15,-1 0 0-15,0-5 0 0,0 5 0 0,1 0 0 0,0 0 0 16,-1-4 0-16,-7 4 0 0,8 0 0 0,-2 0 0 0,-6 0 0 15,7 0 0-15,-7 0 0 0,-2 4 0 0,10-4 0 0,-8 0 0 16,-2 0 0-16,1 5 0 0,0-5 0 0,0 0 0 0,-9 5 0 0,10-5 0 16,0 0 0-16,-2 0 0 0,-7 0 0 0,7 0 0 0,2 5 0 15,-10-5 0-15,10 0 0 0,-2 0 0 0,-7 0 0 0,8 0 0 16,-9 0 0-16,9 0 0 0,1 4 0 0,-10-4 0 0,10 6 0 0,-10-6 0 16,0 4 0-16,10 1 0 0,-10-5 0 0,0 4 0 0,9 2 0 15,-9-1 0-15,2-1 0 0,-2 1 0 0,0 0 0 0,0-5 0 16,2 4 0-16,-2 1 0 0,0-5 0 0,1 5 0 0,0-5 0 15,-1 0 0-15,1 0 0 0,-1 0 0 0,0 0 0 0,1 5 0 16,0-5 0-16,-1 0 0 0,0 0 0 0,2 0 0 0,-2 0 0 0,0 0 0 16,1-5 0-16,-9 5 0 0,9 0 0 0,-1 0 0 15,0 5 0-15,1-5 0 0,-1 0 0 0,0 0 0 0,-8 0 0 0,10 4 0 16,-2-4 0-16,0 0 0 0,-8 6 0 0,10-6 0 0,-2 3 0 16,0-3 0-16,-8 6 0 0,8-1 0 0,1-5 0 0,0 5 0 15,-9-1 0-15,8 2 0 0,1-6 0 0,-1 4 0 0,0-4 0 16,-8 5 0-16,10-1 0 0,-2-4 0 0,0 6 0 0,0-6 0 0,-8 4 0 15,10-4 0-15,-2 5 0 0,0-5 0 0,-8 5 0 16,9-5 0-16,-9 0 0 0,9 5 0 0,-1-5 0 0,-8 0 0 0,9 0 0 16,-9 4 0-16,0-4 0 0,8 0 0 0,-8 0 0 0,8 0 0 15,-8 5 0-15,0-5 0 0,0 0 0 0,10 0 0 0,-10 0 0 16,0 0 0-16,0 0 0 0,8 6 0 0,-8-6 0 0,0 0 0 16,8 4 0-16,-8-4 0 0,0 0 0 0,8 0 0 0,-8 0 0 15,0 0 0-15,0 0 0 0,10 5 0 0,-10-5 0 0,0-5 0 0,8 10 0 16,-8-5 0-16,0-5 0 0,8 5 0 0,-8 0 0 0,0 0 0 15,0 0 0-15,0 5 0 0,9-5 0 0,-9 0 0 0,0 0 0 16,0 0 0-16,0 0 0 0,0 0 0 0,0 0 0 0,8 0 0 0,-8 0 0 16,0 0 0-16,0 0 0 0,0 0 0 0,0 4 0 15,0-4 0-15,0-4 0 0,0 4 0 0,0 0 0 0,0 0 0 0,0 0 0 16,0 0 0-16,0 0 0 0,0 0 0 0,0 0 0 0,0 0 0 16,0 0 0-16,0 0 0 0,0 0 0 0,0 0 0 0,0 0 0 15,0 0 0-15,0 0 0 0,-8 0 0 0,8 4 0 0,-9-4 0 0,9 0-84 16,-8 5-84-16,0-5-40 0,-2 0-64 0,-6 5-48 15,8-5 48-15,-10 0 52 0,1 0 40 0,0 5 32 0,0-5 32 0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4:47.6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67C31A-1DBF-4717-8BB7-32E529697659}" emma:medium="tactile" emma:mode="ink">
          <msink:context xmlns:msink="http://schemas.microsoft.com/ink/2010/main" type="writingRegion" rotatedBoundingBox="7527,5130 7513,5713 7244,5707 7258,5123">
            <msink:destinationLink direction="with" ref="{0DF4CDBC-6801-4B48-AD24-353332271A8F}"/>
          </msink:context>
        </emma:interpretation>
      </emma:emma>
    </inkml:annotationXML>
    <inkml:traceGroup>
      <inkml:annotationXML>
        <emma:emma xmlns:emma="http://www.w3.org/2003/04/emma" version="1.0">
          <emma:interpretation id="{9E4CBEB5-C02F-4870-BAF7-6D2D46DA4DAE}" emma:medium="tactile" emma:mode="ink">
            <msink:context xmlns:msink="http://schemas.microsoft.com/ink/2010/main" type="paragraph" rotatedBoundingBox="7527,5130 7513,5713 7244,5707 7258,51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35B3BC-E9D7-4859-BC9C-35920BA9E6A5}" emma:medium="tactile" emma:mode="ink">
              <msink:context xmlns:msink="http://schemas.microsoft.com/ink/2010/main" type="line" rotatedBoundingBox="7527,5130 7513,5713 7244,5707 7258,5123"/>
            </emma:interpretation>
          </emma:emma>
        </inkml:annotationXML>
        <inkml:traceGroup>
          <inkml:annotationXML>
            <emma:emma xmlns:emma="http://www.w3.org/2003/04/emma" version="1.0">
              <emma:interpretation id="{DBEEE3D4-9E53-4605-880A-7CEE659D043D}" emma:medium="tactile" emma:mode="ink">
                <msink:context xmlns:msink="http://schemas.microsoft.com/ink/2010/main" type="inkWord" rotatedBoundingBox="7527,5130 7513,5713 7244,5707 7258,5123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ż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0 2 91 0,'0'0'120'0,"0"0"-4"16,0-5-8-16,0 5-20 0,0 0-8 0,0 0 4 0,0 0 0 0,0 5-12 16,0 1-4-16,8-6 0 0,-8 4-4 0,0 0-4 0,0 6-4 15,0-4-4-15,0 3 0 0,8 0-4 0,-8 1-4 0,0-1-4 16,0 5 4-16,0-4-4 0,0 5-4 0,8-1-4 0,-8 5 0 0,0-4-8 15,0-1 0-15,0 5-4 0,0-5-4 0,0 6 0 16,0-6 0-16,0 5-4 0,0-5 0 0,0 6-4 0,0-1-4 0,0-5 4 16,0 6-4-16,0-1 0 0,0-5-4 0,0 5 0 0,0-4 0 15,0 4-4-15,0-5-4 0,0 1 4 0,0-1-8 0,0-5 0 16,0 1-4-16,0-1-12 0,0 1-4 0,0-5-8 0,0 5-12 0,0-10-4 16,0 4-20-16,0-4 4 0,0 0-12 0,10-4-12 15,-20 4-8-15,10-5-4 0,10 0-12 0,-10-4-36 0,-10 3-28 0,10-3 20 16,0-1 28-16,0 1 28 0</inkml:trace>
          <inkml:trace contextRef="#ctx0" brushRef="#br0" timeOffset="-301.2023">-180 122 59 0,'0'-5'80'0,"0"5"-4"15,0-5-4-15,0 1-28 0,0 4 0 0,0-5 4 0,9 0-8 0,-9 5 8 16,0-5-4-16,0 5 4 0,0-4-4 0,8 4 4 0,-8 0 0 15,0 0-4-15,0 0 4 0,8 0-4 0,-8 0 4 0,0 0 4 16,9 0-4-16,-9 0 0 0,0 0-4 0,0 4-4 0,9-4 0 16,-9 5-4-16,0 0-4 0,0 0 0 0,0-1-4 0,8 6-4 15,-8-5-4-15,0 5 4 0,0-6-4 0,8 6-20 0,-8 4 20 16,0-4-4-16,0-1 0 0,0 6-4 0,0-6 0 0,0 6-4 0,0-1 0 16,0 0 0-16,0 1 0 0,0-1-4 0,0 1 0 0,0-1 0 15,0 6-4-15,0-2 4 0,0-3 0 0,-8 4-4 0,8-5 0 16,0 5 0-16,0 0 4 0,0-4-8 0,-8-1 0 0,8 5 0 0,0-4-4 15,-9-1 4-15,9-4-4 0,0 5 0 0,0-6-4 16,0 1-8-16,-9-6 0 0,9 1-8 0,0 0-8 0,0-1-4 0,0 1-8 16,0-5-12-16,0 0-8 0,0 0-16 0,0-5-4 0,0 5-12 15,0-4-4-15,0-6-48 0,0 6-36 0,0-6 24 0,-8 1 32 16,8-1 28-16</inkml:trace>
          <inkml:trace contextRef="#ctx0" brushRef="#br0" timeOffset="245.8584">-146 251 19 0,'0'0'120'0,"0"0"-4"0,0 0-4 0,0 0-24 0,0 0 0 16,0 0 0-16,0 0 8 0,0 5-8 0,9-5 0 0,-9 0 0 0,0 0 0 15,8 0 0-15,-8 0 0 0,8 5-4 0,-8-5-4 16,10 0 0-16,-2 0-12 0,0 0-4 0,-8 0-4 0,9 0-4 0,0 0-4 16,-1 0-4-16,0 0-8 0,1 0-8 0,-1 0-4 0,1 0-4 15,0 0-8-15,-1 0 0 0,0 0-4 0,2 0-8 0,-2 0 0 16,0 0-8-16,0 0-4 0,2 0-8 0,-10 0-16 0,8 0-8 0,0 0-20 16,-8 0-24-16,9 0-24 0,-9 0-24 0,8 0-28 0,-8 0-28 15,8 5-76-15,-8-5 8 0,0 0 52 0,0 0 36 0,0 4 32 16,10-4 24-16</inkml:trace>
        </inkml:traceGroup>
      </inkml:traceGroup>
    </inkml:traceGroup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4:49.2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BBC308F-3098-4E0B-8EAD-9645763088E7}" emma:medium="tactile" emma:mode="ink">
          <msink:context xmlns:msink="http://schemas.microsoft.com/ink/2010/main" type="writingRegion" rotatedBoundingBox="5314,13977 5525,13977 5525,14423 5314,14423">
            <msink:destinationLink direction="with" ref="{0E07B9CA-92B5-4D7D-B755-837AC6AE52D3}"/>
            <msink:destinationLink direction="with" ref="{1BF6E8E3-128B-4898-95F9-0A68242D73BA}"/>
          </msink:context>
        </emma:interpretation>
      </emma:emma>
    </inkml:annotationXML>
    <inkml:traceGroup>
      <inkml:annotationXML>
        <emma:emma xmlns:emma="http://www.w3.org/2003/04/emma" version="1.0">
          <emma:interpretation id="{F330DB26-D0A0-460A-B96B-DB839EFC5DF3}" emma:medium="tactile" emma:mode="ink">
            <msink:context xmlns:msink="http://schemas.microsoft.com/ink/2010/main" type="paragraph" rotatedBoundingBox="5314,13977 5525,13977 5525,14423 5314,14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B925A0-7BAE-4C27-A261-CE7F504CBBF1}" emma:medium="tactile" emma:mode="ink">
              <msink:context xmlns:msink="http://schemas.microsoft.com/ink/2010/main" type="line" rotatedBoundingBox="5314,13977 5525,13977 5525,14423 5314,14423"/>
            </emma:interpretation>
          </emma:emma>
        </inkml:annotationXML>
        <inkml:traceGroup>
          <inkml:annotationXML>
            <emma:emma xmlns:emma="http://www.w3.org/2003/04/emma" version="1.0">
              <emma:interpretation id="{5176DA41-92CD-49D8-96D7-AF886B1A907D}" emma:medium="tactile" emma:mode="ink">
                <msink:context xmlns:msink="http://schemas.microsoft.com/ink/2010/main" type="inkWord" rotatedBoundingBox="5314,13977 5525,13977 5525,14423 5314,144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2166 1909 67 0,'8'0'100'0,"-8"0"-8"0,0 0-8 0,0-4-24 0,8 4-4 0,-8 0 4 16,0 0-4-16,10 4 4 0,-10-4 4 0,0 5-8 0,8 0 4 15,-8 0 0-15,0-1-8 0,8 1-4 0,-8 5 4 0,0-1-8 16,0 1 0-16,9 0 0 0,-9-1-4 0,0 5-8 0,8 1-4 15,-8 4 0-15,0-4 0 0,0-1-8 0,9 5 0 0,-9-4 0 0,0 4-4 16,0-5-8-16,0 6 0 0,0-2 0 0,0 1-4 0,8-4 0 16,-8 5 0-16,0-7 0 0,0 7-4 0,0-5 0 0,9-6-4 15,-9 5-4-15,0 1-4 0,0-6-8 0,8 1-4 0,-8-6-4 16,0 6-4-16,0-5-12 0,0-5-16 0,0 5-8 0,0-5-16 16,0 5-4-16,0-5-8 0,0-5-16 0,-8 5-44 0,8-5-32 0,-9 0 32 15,1 1 32-15,8-6 24 0</inkml:trace>
          <inkml:trace contextRef="#ctx0" brushRef="#br0" timeOffset="208.4435">2063 2140 47 0,'0'5'120'0,"0"-1"-4"0,0-4-4 0,0 5-12 0,8 0-4 0,-8-5 8 15,0 4-12-15,0-4 4 0,10 0 0 0,-2 6-4 0,-8-6 0 16,8 0 0-16,-8 0-4 0,9-6-8 0,-1 6 0 0,1-4-12 15,0 4-4-15,-1-5-12 0,0 0-8 0,0 1-12 0,2 4-4 0,-2-5-8 16,10-1-4-16,-18 6-8 0,16-4-16 0,-16-1-28 0,9 0-32 16,-1 5-32-16,1 0-32 0,-9-5-40 0,8 5-60 0,-8 0-48 15,9 0 52-15,-9 0 40 0,0 0 28 0,0 0 32 0</inkml:trace>
          <inkml:trace contextRef="#ctx0" brushRef="#br0" timeOffset="-292.024">2063 1976 31 0,'0'-4'100'0,"0"4"-8"0,0-5-8 0,0 5-24 16,0 0-16-16,0 0 16 0,0 0 4 0,0 0-4 0,0 0 0 15,0 0 4-15,0 0-8 0,0 5 0 0,0-5-4 0,0 4 0 0,0 1-12 16,0 0 4-16,0 4-4 0,0-4 0 0,0 5-4 0,0-1-4 16,0 1-4-16,0-1-4 0,0 6 0 0,0-5-4 0,0 4-4 15,0 1 0-15,0-1-4 0,0 0 0 0,0 0 0 0,0 1-4 16,0-1-4-16,0 1 0 0,0-2 0 0,0 3-4 0,0 3 0 15,0-9 0-15,0 4-4 0,0 1-4 0,0-6 0 0,0 5-8 0,0-4-8 16,0-1-8-16,0 0 0 0,0-3-16 0,0 4-4 0,0-6-12 16,0 1-4-16,0 0-8 0,0-5-12 0,0 5-4 0,0-5-40 15,0 0-32-15,0 0 4 0,0-5 28 0,0 0 32 0</inkml:trace>
        </inkml:traceGroup>
      </inkml:traceGroup>
    </inkml:traceGroup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4:46.0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BF6E8E3-128B-4898-95F9-0A68242D73BA}" emma:medium="tactile" emma:mode="ink">
          <msink:context xmlns:msink="http://schemas.microsoft.com/ink/2010/main" type="inkDrawing" rotatedBoundingBox="4997,15287 5165,12409 5230,12413 5063,15291" semanticType="verticalRange" shapeName="Line">
            <msink:sourceLink direction="with" ref="{EBBC308F-3098-4E0B-8EAD-9645763088E7}"/>
            <msink:sourceLink direction="with" ref="{C85A8CC0-995E-4377-8153-92A99AEE6880}"/>
            <msink:sourceLink direction="with" ref="{C5C3619E-7581-4F1B-8971-41B2387C8FF0}"/>
            <msink:sourceLink direction="with" ref="{62259184-79D9-4CB9-9093-8E7EBAFA79FF}"/>
            <msink:sourceLink direction="with" ref="{08F9B67A-46CE-4424-93E8-C644FD9D8295}"/>
          </msink:context>
        </emma:interpretation>
      </emma:emma>
    </inkml:annotationXML>
    <inkml:trace contextRef="#ctx0" brushRef="#br0">1893 480 47 0,'0'0'72'0,"0"0"-16"0,0 0-4 16,0 0-28-16,0 0 0 0,0 0-8 0,0 0-4 0,0-5 0 15,0 5 0-15,0 0-4 0,0-4 4 0,0 4-4 0,0-5 0 16,0 5-4-16,0-6 0 0,0 6-4 0,0-4 0 0,0 4 0 15,0-4 4-15,0 4-4 0,0-6 0 0,0 6 0 0,0-4 0 16,0 4 4-16,0 0-4 0,0 0 0 0,0 0 0 0,8-6 0 0,-8 6 0 16,0 0 0-16,0 0 4 0,0 0-4 0,0 0 4 0,0 0-8 15,9-4 0-15,-9 4 8 0,0 0 0 0,0 0 0 0,0-5 0 16,0 5 0-16,0-4 0 0,0 4 4 0,0-5 0 0,0 5 4 16,0-4 0-16,8-2 0 0,-8 6 0 0,0-4 4 15,0-2 0-15,0 2 0 0,0 4 0 0,0-4 0 0,0 4 0 0,0-6 4 16,0 1-4-16,0 5 0 0,8-4 0 0,-8-2 0 0,0 2 4 0,0 4-4 15,0 0 0-15,10-5 0 0,-10 5-4 0,0 0 4 0,0-4 0 16,0 4-4-16,0 0 0 0,8 0 0 0,-8 0 4 0,0 0-4 16,0 0 4-16,0 0 4 0,0 0-4 0,0 0 0 0,0 0 8 0,0-6 0 15,0 6-4-15,0 0 0 0,0 0-20 0,8-4 24 16,-8 4 0-16,0 0-4 0,0 0-8 0,0 0 4 0,0 0 0 0,0 0 0 16,0 0 4-16,0-5 0 0,0 5 0 0,0 5 4 0,0-5 0 15,0 4-4-15,0-4 0 0,0 6-4 0,0-2 0 0,0 1 0 16,0-1 0-16,0 2-4 0,0 3 0 0,0 1 0 0,0-6-4 0,0 6-4 15,0 0 4-15,0-1-4 0,0 6 4 0,0-5 0 0,0-2-4 16,0 7 4-16,0 0 0 0,0-5 0 0,0 5 0 0,0-2 0 16,0 1 0-16,0 1 0 0,-8-1-4 0,8 1 0 0,0-1 0 15,0 1 0-15,-8-1 4 0,8 5-4 0,0-5 0 0,0 5 0 16,-10-4 4-16,10 4 0 0,0-5-8 0,0 5 4 0,0-4 0 0,0 5 0 16,0-1 0-16,-8 0 0 0,8 0 0 0,0-5-4 0,0 10 0 15,0-10 0-15,0 6 4 0,0 4-4 0,0-6 4 16,0 2-4-16,0 0 4 0,-8-1-4 0,8 0 4 0,0 4-4 0,0-3 0 15,0-1 0-15,-9 0 0 0,9 0 0 0,0 1 4 0,0-1-4 16,0 0 0-16,0 0 0 0,-8 1 0 0,8-1 0 0,0 0 4 16,0 0 0-16,0 0 0 0,0-5 0 0,0 5-4 0,0 1-4 15,0-2 4-15,-9 2-4 0,9-1 4 0,0 0 0 0,0 2 0 16,0-3 4-16,-9 1-4 0,9 0 0 0,0 0 0 0,0 1 0 0,0-1 0 16,-8 0 0-16,8 0 4 0,0 0-4 0,-8 1 0 0,8-1 0 15,0 0 0-15,0 0 0 0,-8 1 0 0,8-1 0 0,0 0 0 16,0 0 0-16,0-5 0 0,0 5 0 0,0 0 0 0,-10 1 0 0,10-6 0 15,0 6 0-15,0-1 0 0,0-5 0 0,0 5 0 16,-8-5 0-16,8 1 0 0,0 4 0 0,0-5 0 0,0 1 0 0,-8 4 0 16,8-5 0-16,-10 1 0 0,10-1 0 0,0 1 0 0,0-1 0 15,0 5 4-15,0-4-4 0,0-1 0 0,0 1 0 0,-8-2 0 16,8 2 0-16,0-1 0 0,0 1 4 0,0-1-8 0,0 1 4 0,0 4 0 16,0-5 0-16,0 1 0 0,0-2 0 0,0 7 0 0,0-5 0 15,0-1 0-15,0 0 0 0,0 2-4 0,0 2 4 0,0-4 0 16,0 0 0-16,0 1 0 0,0-1 4 0,0 6-4 0,0-6 0 15,0 0 0-15,0 0 0 0,0 1 0 0,0-1 0 0,0 1 0 16,0 0 0-16,0-1 0 0,0-5-4 0,0 5 8 0,0 1-4 0,0-1 0 16,0 1-4-16,0-5 4 0,0 4 4 0,0 1-4 0,0-6 0 15,0 5 0-15,0 1 0 0,0-6 0 0,-8 5 4 0,8 1-4 16,0-5 4-16,0 3-8 0,0-3 4 0,0 0 0 0,0 4 0 16,0-4-4-16,0-1 4 0,0 1 0 0,0 6 0 0,0-8 0 15,0 2 0-15,0 0 0 0,0-1 4 0,0 0-4 0,0 1 0 0,0 0 0 16,-9 0 0-16,9-1 0 0,0 1 0 0,0-1 0 15,0-4 0-15,0 4 0 0,0 1 0 0,0-1 0 0,0-3 0 0,0 3-4 16,0-4 4-16,-8 4 4 0,8-4-4 0,0 0 0 0,0 0 0 0,0-1-16 16,0 7 20-16,0-11 0 0,0 4-4 0,0 1 0 15,0 0-4-15,0-5 8 0,0 4-4 0,0-4 0 0,0 6 0 0,0-2 0 16,0-4 0-16,0 0 0 0,0 5 0 0,0-1 0 0,0-4 4 16,0 6 0-16,0-6-4 0,0 3 0 0,0-3 0 0,0 6 4 15,0-1-4-15,0-5 0 0,0 5 4 0,0-1 0 0,0-4-4 16,0 6 4-16,0-6 0 0,0 4-4 0,0 1 4 0,0-5-4 15,0 0 4-15,0 4 0 0,0-4-4 0,0 0 0 0,0 0 0 16,0 0 4-16,0 0 4 0,0 0-4 0,0 0 0 0,0 0 4 0,0 6-4 16,0-6 4-16,0 0-4 0,0 0 0 0,0 0 4 0,0 4 0 15,0-4-4-15,0 0 0 0,0 5 0 0,0-5 4 0,0 5-4 16,0-5 0-16,0 5 0 0,0-5 0 0,0 4 0 0,0-4 0 16,0 5 0-16,0 1-4 0,0-6 4 0,0 4 0 0,0-4-4 15,0 0 0-15,0 0 4 0,0 4-4 0,0-4 4 0,0 0-20 16,0 0 20-16,0 0 0 0,0 0 0 0,0 0 0 0,0 0 0 0,0 0-4 15,0 0-4-15,0 0 4 0,0 0 0 0,0 0 0 0,0 0 0 16,0 0 4-16,0 0-4 0,0 0 0 0,0 0-4 0,0 0 0 16,0 0 4-16,0 0 0 0,0 0-8 0,0 0 0 0,0 0-4 15,0 0-4-15,0 0-8 0,0 0-4 0,0 0-12 0,0 0-12 0,0 0-8 16,0 0-4-16,-8 0-20 0,8 0-24 0,0 0-24 0,0-4-36 16,-9 4-64-16,9-4 24 0,0 4 36 0,-9-6 32 0,9 1 28 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11.9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11 365 59 0,'0'-6'96'0,"-13"-11"-12"0,13 1-8 16,0 2-20-16,0 5-4 0,0-12-4 0,0 5 0 16,13 0-8-16,-13 0-4 0,0 2-4 0,15-1 4 0,-15-8-4 0,13 7 4 15,-13 0 0-15,13 2 0 0,0-2 4 0,-13-7-8 0,15 16 8 16,-2-10-4-16,0 3-4 0,15 6-8 0,-15-7 0 0,2 8 0 16,-2-1 0-16,0 0-4 0,0 1-4 0,2 7 0 0,11-7 0 15,-11 7 0-15,-2 7-4 0,0-7 4 0,2 7-8 0,11-7 0 16,-13 8 0-16,2 0 0 0,-2 7 0 0,0-8 0 0,2 9 4 15,-2-10-4-15,0 11 0 0,-13-1 0 0,15-2 4 0,-2 2 0 0,-13-2 0 16,0 2 0-16,0 0 0 0,13 0 4 0,-13-2-8 0,-13 1 4 16,13 1-4-16,0-1 0 0,-13-1 0 0,13 3-4 0,-15-3 0 15,2 2-4-15,0 0-12 0,-2-9 16 0,15 10-4 0,-13-11-4 16,-15 2 0-16,15-1-8 0,0 1-12 0,0 1-12 0,-2-9-20 16,2 0-24-16,0 0-12 0,-2 0-20 0,2 0-24 0,0 0-56 0,-2-9-8 15,2 1 32-15,0 8 36 0,13-7 28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5:37.3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-10 2 67 0,'9'-4'156'0,"-9"4"-4"0,0-5 8 0,9 1-12 0,-9 4 4 16,0-6 0-16,0 6 4 0,8 0-4 0,-8 0-4 0,0 0-8 0,0 0-8 15,0 0-20-15,0 0-20 0,0 0-16 0,0 0-24 0,0 0-52 16,0 0 0-16,0 0 0 0,0 0 0 0,0 0 0 0,0 0 0 16,0 0 0-16,0 0 0 0,0 0 0 0,0 0 0 0,0 0 0 0,0 0 0 15,0 0 0-15,0 0 0 0,0 0 0 0,0 0-112 16,0 0-36-16,0 0-36 0,0 0-36 0,0 0-76 0,0 0 12 0,0 0 52 15,0 6 40-15,0-6 44 0,-8 0 20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5:44.5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EAF8E7-6F32-48C3-9A5C-C7647A912578}" emma:medium="tactile" emma:mode="ink">
          <msink:context xmlns:msink="http://schemas.microsoft.com/ink/2010/main" type="writingRegion" rotatedBoundingBox="7620,1195 10500,8236 9755,8541 6875,1500">
            <msink:destinationLink direction="with" ref="{0DF4CDBC-6801-4B48-AD24-353332271A8F}"/>
          </msink:context>
        </emma:interpretation>
      </emma:emma>
    </inkml:annotationXML>
    <inkml:traceGroup>
      <inkml:annotationXML>
        <emma:emma xmlns:emma="http://www.w3.org/2003/04/emma" version="1.0">
          <emma:interpretation id="{643B1C0A-73C0-49FD-B0C3-BDB799AEEAC7}" emma:medium="tactile" emma:mode="ink">
            <msink:context xmlns:msink="http://schemas.microsoft.com/ink/2010/main" type="paragraph" rotatedBoundingBox="7620,1195 10500,8236 9755,8541 6875,1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998146-E4D5-487D-AB95-B68D86D96D92}" emma:medium="tactile" emma:mode="ink">
              <msink:context xmlns:msink="http://schemas.microsoft.com/ink/2010/main" type="line" rotatedBoundingBox="7620,1195 10500,8236 9755,8541 6875,1500"/>
            </emma:interpretation>
          </emma:emma>
        </inkml:annotationXML>
        <inkml:traceGroup>
          <inkml:annotationXML>
            <emma:emma xmlns:emma="http://www.w3.org/2003/04/emma" version="1.0">
              <emma:interpretation id="{C977DEBE-F6A8-429F-B855-0C7A239DC542}" emma:medium="tactile" emma:mode="ink">
                <msink:context xmlns:msink="http://schemas.microsoft.com/ink/2010/main" type="inkWord" rotatedBoundingBox="7305,1324 7577,1988 7147,2164 6875,1500">
                  <msink:destinationLink direction="with" ref="{D89C21A2-53E1-4AAC-AA24-E13DA6F50D8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256 176 55 0,'0'-4'76'0,"-9"-1"0"0,9-4-4 0,0 4-28 16,-8 0 0-16,8 0-4 0,0 0 0 0,0 5 0 0,-9-5-8 15,9 0 4-15,0 5-8 0,0 0 0 0,0-4 0 0,0 4 0 0,0 0 0 16,0 0 0-16,0-5 4 0,0 5-4 0,0 0 0 16,9-5-4-16,-9 5 0 0,0 0 4 0,8-5-4 0,-8 5 0 0,0 0 0 15,9 0 0-15,-9 0-4 0,8-4 0 0,-8 4-8 0,8 0 4 16,2 4-4-16,-2-4 0 0,-8 5-8 0,8 0 4 0,2 0 0 15,-10-1-8-15,8 6 4 0,0 0 0 0,-8 0 0 0,9-6-4 16,-9 6 0-16,0 4 0 0,0-4 4 0,0-1-4 0,0 6 0 16,0-5 0-16,0-1 0 0,-9 1 0 0,1-1 0 0,8 1 0 0,-8-6 0 15,-2 7 0-15,2-11 0 0,0 4 0 0,8 1 0 0,-10-5 0 16,2 0 4-16,0 0-4 0,-1-5 4 0,9 1-8 0,-8-1 4 16,8-5-16-16,0 0 20 0,-9 1-4 0,9-6 0 0,0 1 0 0,0-1-4 15,0 1 4-15,0-1 0 0,0-3 0 0,9-2 4 16,-9 6-4-16,0-5 4 0,8 1-4 0,-8 2 4 0,9-3-4 0,-9 5 0 15,8-1 0-15,-8 6-4 0,8-1 4 0,2 1 0 0,-10-1 0 16,8 5 4-16,0 1-8 0,2 4 8 0,-2-6-4 0,0 6-4 16,-8 0 4-16,9 0 4 0,-1 6-4 0,0-6 0 0,1 4 0 0,0 1 4 15,-1 0-8-15,0 0 4 0,2-1 0 0,-2 5-4 0,0-3 4 16,-8 3 0-16,9 1 4 0,-9-1-8 0,0 6 4 16,0-6 0-16,0 5 8 0,-9 1-8 0,9-1 0 0,-8 1 0 0,0-1 0 15,-10 6-4-15,10-6 4 0,-10 0 4 0,10 1-4 0,-9-1-4 16,1-5 4-16,-2 1 0 0,10 0 12 0,-10-1-12 0,1-4 8 15,9 0-4-15,-9-5 0 0,8 0 4 0,1-5 4 0,0 0-4 16,-2-4 0-16,10-1 0 0,-8 0-4 0,8-4 0 0,-8 0 0 16,8-6 0-16,0 2-4 0,8-2 4 0,-8 1 0 0,8 0-4 0,-8-5 0 15,10 5 0-15,-10 0 4 0,8-1 0 0,0 1-4 0,1 0 0 16,-1 5 4-16,1 4 0 0,-1-4-4 0,1 9 4 0,-1-4 0 16,10 9 0-16,-10-6 0 0,0 6-4 0,2 0 4 0,6 6-4 15,-7-6 4-15,7 9-4 0,-7-4 0 0,0 4 0 0,7 2 0 16,-6 3 0-16,-2-5 0 0,9 5 0 0,-8 1 0 0,-9-1 0 0,8 0 0 15,0 6 0-15,-8-2 0 0,0 2 0 0,0-1 0 0,-8 0 0 16,8 1 0-16,-8-2 0 0,-1 2 0 0,0-1 0 0,-7-4 0 16,6 4 0-16,-6-5 4 0,7 1-4 0,-8-6 0 0,9 1 0 0,-9-6 0 15,9 6 4-15,-10-10 0 0,10 0-4 0,-2-5 0 16,2 0 0-16,0 1 0 0,-1-10 4 0,9 3-4 0,0-3 0 0,0-5 0 16,0 0 0-16,0 4 0 0,0-4 0 0,0-5 0 0,9 5 4 15,-9 0 0-15,8 0-4 0,0 1 0 0,-8 2 4 0,10 2-4 16,-2-1 0-16,0 6-4 0,2-1 4 0,-2 5 0 0,0 1 0 0,1 4 0 15,-1 0 0-15,9 4 0 0,-8 1 4 0,-1 0-4 0,0 5 0 16,2-1 4-16,6 1-8 0,-7 4 8 0,0-5-4 0,-1 6 0 16,0-1 4-16,1 1 4 0,-9-1-8 0,8 6 0 0,-8-6 0 15,0 5 0-15,0-5 0 0,-8 5 4 0,-1 1 0 0,1-6 0 16,0 6 0-16,-1-6 0 0,-8 0-4 0,9 0 8 0,-10-5 0 0,1 7 0 16,0-12 4-16,9 6 4 0,-9-5-4 0,9-5-4 15,-10 4 0-15,10-8 4 0,-10-1-8 0,10 1 0 0,-1-6 0 16,9-6 4-16,-8 3-4 0,8-2-4 0,-9-3 0 0,9-2 0 0,0 1 0 15,0-5 0-15,0 5 0 0,0-6 0 0,9 7 4 0,-9-2-4 16,0 1 0-16,8 0 0 0,-8 6 0 0,9-3 0 0,-1 7 0 16,0-1 0-16,2 5 0 0,-10 0 0 0,8 5 0 0,0 0 0 0,2 5 0 15,-2 0-4-15,0 0 0 0,1 4 4 0,-1 1 0 16,0 1-4-16,10-3 4 0,-10 2-4 0,0 4 0 0,2 0 4 0,-2-4 0 16,0 5 0-16,1-1 0 0,0 0 0 0,-1 1-4 0,-8-1 4 15,8 1 0-15,-8-1 0 0,0 0 0 0,-8-4 0 0,8 9 4 16,-8-5-4-16,-1 1 0 0,0-5 0 0,-7 4 0 0,6-5 4 15,-6 1-4-15,7-1 0 0,-8-3 0 0,0-2 4 0,9-4-4 0,-10 0 0 16,10-4 4-16,0-2-8 0,-2-3 4 0,2-5 0 0,0-2-4 16,8 3 8-16,-9-6-8 0,9 0 4 0,0-6-4 0,0 6 0 15,0-5 8-15,9 5-4 0,-9 0-4 0,8-5 4 0,-8 4 0 16,8 6 0-16,-8 0 0 0,10 1 4 0,-10-3-4 0,8 7 4 0,0 4 0 16,2 0 0-16,-2 5-4 0,-8 0 0 0,8 0 0 0,1 5 0 15,-1 0 0-15,0-1 0 0,1 1-4 0,0 4 4 0,-1 1-4 16,0 0 4-16,2-1 0 0,-2 1-4 0,0 4 4 0,1-4 4 15,-9 5-4-15,9-6-4 0,-9 6 4 0,8-6 0 0,-8 5 0 16,0-4 4-16,0 5-4 0,0-6 0 0,-8 1 4 0,-1-1 0 0,9 1-4 16,-9 0 4-16,-7-5-4 0,6 4 4 0,2-4 0 15,-9-1 0-15,8-4-4 0,1 5 4 0,-9-5 0 0,9 0-4 0,0-5 4 16,-2 5-4-16,2-9 0 0,0 4 0 0,-2-4 0 0,2-1 4 16,8-5-4-16,0 6 0 0,-8-5 0 0,8-6-4 0,0 6 4 15,8 0 0-15,-8-6 0 0,0 6 0 0,8-1 0 0,-8 1 0 16,10 0 0-16,-2-1-4 0,-8 5 4 0,8 1-4 0,2 4 4 0,-2 1-4 15,0-1-4-15,1 5-4 0,-9 0-12 0,8 5-8 16,0-1-16-16,-8 6-20 0,9-6-24 0,-9 6-24 0,0 5-40 0,9-6-76 16,-9 5 32-16,0 1 32 0,0 4 32 0,0-5 32 0</inkml:trace>
          <inkml:trace contextRef="#ctx0" brushRef="#br0" timeOffset="-147102.2766">408 153 19 0,'0'7'64'0,"0"-7"-4"0,0 7-8 15,0-7-28-15,0 7-4 0,0-7-8 0,0 9 0 0,0-9 0 0,0 6 4 16,-13-6 0-16,13 0 0 0,0 0-4 0,0 8 0 0,-15-8-4 15,15 0-4-15,0 0 0 0,-13 0 12 0,13 0-4 0,0 0 0 16,0 0-8-16,0 0 12 0,0 0-4 0,0 0-4 0,-13 0 8 16,13 0-4-16,0 0 0 0,0 0 0 0,0 0 0 0,0 0-4 0,0 9 0 15,0-9 4-15,0-9-4 0,0 9 4 0,0 0 4 16,0 0-20-16,0 0 20 0,0 0 4 0,0 0-4 0,0 0 4 0,0 9-4 16,0-9 0-16,-13 0 0 0,26 0 0 0,-26 0-4 0,13 0 0 15,13 0 0-15,-13 0 4 0,-13 0 0 0,26 0 4 0,-13 0 0 16,0 0 0-16,0 0-4 0,-13 0 0 0,13 0 4 0,0 0 0 15,0 0-4-15,0 0-4 0,0 0 4 0,0 0 4 0,0 0 0 0,0 0 0 16,0 0 4-16,0 0-4 0,0 0-4 0,0 0 0 0,0 0 8 16,13 0-4-16,-13 0 0 0,0 0 0 0,0 7 0 0,13-7 0 15,-13 7 4-15,0 2 0 0,13-2 0 0,-13 1 0 0,15-1 4 16,-15 9-12-16,13-1 0 0,-13-7 0 0,13 7-4 0,2 0 0 16,-15 1 0-16,13 7-4 0,-13-9 4 0,13 1-4 0,-13 1-4 15,15-1 0-15,-2 1 0 0,-13-1 0 0,0 1 4 0,13-2-4 0,0 2 0 16,-13-10-4-16,15 11 4 0,-15-10 0 0,13 2 0 0,-13-2-4 15,13 0 0-15,-13 1 0 0,0 0 4 0,15-8-4 0,-15 0 4 16,0 0-4-16,13 7-4 0,-13-7 0 0,0 0-8 0,0 0-8 0,0 0-16 16,0 0-16-16,0 0-8 0,0 0-20 0,0 0-16 0,0 0-20 15,0 0-20-15,0 0-64 0,0 0-4 0,0 0 32 0,0 0 36 16,0 0 24-16</inkml:trace>
          <inkml:trace contextRef="#ctx0" brushRef="#br0" timeOffset="-168018.6031">54 137 67 0,'0'-8'80'0,"0"0"-8"16,0 2 0-16,0-3-24 0,0 1-4 0,0-7 0 0,0 15-4 0,0-8 0 15,0 1-4-15,0-1 0 0,0 1-8 0,15-1 0 0,-15 0-4 16,0 1 0-16,0-2-8 0,13 9 4 0,-13-7-4 0,13 7-4 15,-13-7 4-15,13 7-4 0,-13 0 0 0,15 0 0 0,-15-9 0 16,0 18 0-16,0-9 0 0,13 0-4 0,-13 7 4 0,0-7 0 16,0 7-4-16,0 2 0 0,0-2-4 0,0 1 0 0,-13 0 4 15,13-1-4-15,0 1 4 0,-15-1 0 0,15 9-8 0,-13-9 8 0,0 1 0 16,13 1 0-16,-13-3 0 0,13 2 0 0,-15-8 4 0,15 0-4 16,-13 8-4-16,13-8 0 0,0 0 4 0,0 0-8 0,-13 0 4 15,13 0 0-15,0-8 0 0,0 0-4 0,0 2 4 0,0-3-4 16,0 1 0-16,0 1 4 0,0-1-4 0,13 0-4 0,-13 1 8 15,0-1 0-15,0 1-4 0,0-1 0 0,13 0 0 0,-13 1-12 0,0 7 16 16,15 0 0-16,-15-9 4 0,0 9 0 0,13 0 4 0,-13 0 4 16,13 0 0-16,-13 9-4 0,0-9 12 0,0 7-4 0,13 1 0 15,-13 0 0-15,0-1 0 0,0 1 8 0,0-1 0 0,-13 1 0 16,13 7 0-16,0-7 0 0,-13 7-4 0,0-7 4 0,13 0-4 16,-15 8 4-16,15-9-8 0,-13 0 0 0,13 0-4 0,-13 2-4 0,13-9-4 15,-15 0 0-15,15 6-4 0,0-6-4 0,-13 0-4 0,13 0-8 16,0 8-4-16,0-8-8 0,0-8-16 0,0 8-12 0,0 0-20 15,13-6-24-15,-13 6-16 0,0 0-12 0,15 0-60 0,-15 0-40 16,0 0 36-16,0 0 40 0,13 0 24 0</inkml:trace>
        </inkml:traceGroup>
        <inkml:traceGroup>
          <inkml:annotationXML>
            <emma:emma xmlns:emma="http://www.w3.org/2003/04/emma" version="1.0">
              <emma:interpretation id="{F2EAA974-9BFC-4EE9-9487-5A9386B841A0}" emma:medium="tactile" emma:mode="ink">
                <msink:context xmlns:msink="http://schemas.microsoft.com/ink/2010/main" type="inkWord" rotatedBoundingBox="7813,1667 10500,8236 9848,8503 7161,1934">
                  <msink:destinationLink direction="with" ref="{E7202A25-6C39-4729-92EE-8541FB9BA506}"/>
                  <msink:destinationLink direction="with" ref="{BEED3467-3F1A-427E-BC9E-036FF60B5220}"/>
                </msink:context>
              </emma:interpretation>
            </emma:emma>
          </inkml:annotationXML>
          <inkml:trace contextRef="#ctx0" brushRef="#br1" timeOffset="272170.8715">2831 6373 59 0,'0'0'84'0,"0"5"-8"0,0-5-4 0,0 4-24 0,0-4 0 15,0 6 0-15,0-6-4 0,-8 0 0 0,8 0-4 0,0 0 0 0,0 0-4 16,0 0 0-16,0 0 0 0,0 0 4 0,0 0-4 0,0 0 8 16,0 0-4-16,0 0 0 0,0 0 4 0,0 0-8 0,0 0 4 15,0-6 0-15,0 6-4 0,0-4 0 0,0 4 0 0,8-5 0 16,-8 0 0-16,0 0-4 0,8 1 0 0,-8-2-4 0,0 2-4 16,8 0 4-16,-8-7-4 0,10 7-4 0,-2-6-4 0,0 1 0 15,-8 3 0-15,9-3 0 0,-1 5 4 0,1-6-8 0,8 5 0 0,-9 0 0 16,0-4-4-16,10 3-4 0,-10 6 4 0,10-4 0 0,-1 4-4 15,0-5 0-15,0 5 0 0,-1 0 0 0,2 0-4 0,0 5 4 16,-2-5-4-16,1 4 0 0,9 2 4 0,-10-2-4 0,2 6 0 0,-2-5 4 16,10 5 0-16,-9-1 0 0,1-5 4 0,-2 6-4 15,2 5 0-15,-2-5 4 0,2 3 0 0,-1 2 0 0,-1-5 0 0,-7 3 4 16,8 7-24-16,-9-5 28 0,10-1 0 0,-10 5 0 0,10-4 0 16,-10 4 0-16,1 0 0 0,-1-5-8 0,0 6 0 0,1-6 0 15,0 5 0-15,-9-4-4 0,8-1 4 0,0-5-8 0,-8 6 4 0,10-4 0 16,-10-3 0-16,0 2-4 0,8-1 4 0,-8 1-4 0,0-6 0 15,0 1 0-15,0 0 0 0,0 0 0 0,0-5 0 0,0 4 0 16,0-4 4-16,0 0-4 0,0 0 0 0,0 6 0 0,0-6-4 16,0 0-4-16,0 0-4 0,0 0-8 0,0 0-8 0,0 0-12 15,0 0-12-15,-8 0-4 0,8 0-16 0,0 0-8 0,-10 0-16 16,10 0-12-16,-8-6-20 0,8 6-8 0,-8 0-40 0,-1-4-40 0,0 4 28 16,1-5 32-16,0 0 32 0,8 0 28 0</inkml:trace>
          <inkml:trace contextRef="#ctx0" brushRef="#br1" timeOffset="272533.9028">3146 6569 103 0,'0'0'120'16,"0"5"-4"-16,-8-5 0 0,8 5-24 0,0-5 4 0,0 5-8 15,-9-5-4-15,9 0 0 0,0 4 0 0,0-4-4 0,0 0-8 16,0 0 0-16,0 0 0 0,0 0-4 0,0 0-4 0,0 0-8 0,9 0-4 16,-9 0-8-16,0 0-8 0,0-4-12 0,8 4 0 0,-8 0-4 15,0-5 0-15,8 5-8 0,-8-5 0 0,0 5-8 0,0 0-12 16,10-5-20-16,-10 5-28 0,0 0-28 0,0-5-32 0,8 5-44 0,-8 0-56 16,0 0-60-16,0 0 56 0,0 0 36 0,0 0 32 15,0 0 32-15</inkml:trace>
          <inkml:trace contextRef="#ctx0" brushRef="#br2" timeOffset="-127779.9448">572 382 39 0,'0'-9'72'0,"0"9"-8"16,0 0-4-16,0 0-28 0,0-7-4 0,0 7 0 0,0 0-4 0,0 0-4 15,0-7 0-15,0 7 0 0,0 0 0 0,0 0-16 0,0 0 20 16,-15 0-4-16,15 0-4 0,0 0 4 0,0 0-4 0,0 0 0 16,0 7-4-16,0-14 4 0,0 7-4 0,0 0 0 0,0 0 0 0,0 0 0 15,0 0 4-15,0 7 0 0,0-7-8 0,0 0 4 16,0 7 4-16,0-7-8 0,0 9 4 0,0-9 0 0,0 6 0 0,0-6 4 16,0 8-8-16,0-8 4 0,0 8 4 0,0 0-4 0,0-1 0 15,0 2 8-15,0-9-4 0,0 7 4 0,0 0-4 0,0 1 0 16,0-8 0-16,0 8 4 0,0 0-4 0,0-1 0 0,15 0-4 15,-15 2 0-15,0-2 0 0,0-1 0 0,13 5 0 0,-13-5 0 16,0 1 0-16,13 2-4 0,-13-2 0 0,15 0 0 0,-15 1 0 0,0 0-4 16,13 7 4-16,-13-8 0 0,0 1-4 0,13 8 8 0,-13-9-4 15,0 8-4-15,13-7 4 0,-13 7 0 0,15-8 0 0,-15 9-4 16,0-7 4-16,13 4-4 0,-13-5 4 0,0 8-4 0,13-9 0 16,-13 9 0-16,15-8 0 0,-15 0-16 0,0 7 20 0,13-6-4 15,-13-3 4-15,0 2-4 0,12 7 0 0,-12-6 0 0,0-3 0 16,16 2 0-16,-16 0 0 0,13 6 0 0,-13-5 0 0,0-2 0 0,12 0-4 15,-12 2 4-15,0 5 0 0,13-5 0 0,-13 5 0 0,16-5-4 16,-16-2 4-16,0 8 0 0,12-7 0 0,-12 7 0 0,0-7 0 16,13 7 0-16,-13-7 0 0,0 7-4 0,15-8 4 0,-15 2 0 15,0 5 0-15,0-5-4 0,13 5 4 0,-13-5 0 0,0-1 0 16,0-2 0-16,0 2-4 0,0 0 0 0,13-1 4 0,-13 2 0 0,0 5-4 16,0-6 4-16,15 0 4 0,-15-2-8 0,0 3 4 0,0-9 0 15,13 16 0-15,-13-9-4 0,0-7 0 0,0 16 4 0,13-9-4 16,-13 0 4-16,0 2-4 0,13-2 4 0,-13 8-4 0,0-7 0 15,15-1 4-15,-15 1 0 0,0 1 0 0,0 5-4 0,0-6 0 16,0-1 0-16,13 2 0 0,-13 5 4 0,0-6-4 0,0-1 4 0,0 0-4 16,0 2 0-16,13 7 0 0,-13-9 0 0,0 1 4 0,0 0-4 15,0-1 4-15,15 0-4 0,-15 9 0 0,0-9 4 0,0 1-8 16,0 0 4-16,0-1 0 0,0-1 0 0,13 5 0 0,-13-5-4 0,0-6 4 16,0 8 0-16,0-1 0 0,13 1 0 0,-13 0 0 15,0-1 0-15,0 1 0 0,15-8 0 0,-15 8 0 0,0-1 0 0,0 0 0 16,13 9 4-16,-13-9-4 0,0 2 4 0,0-1-4 0,13-2-4 15,-13 3 4-15,0 5 0 0,0-5 0 0,15-2 4 0,-15 1-4 16,0-1 0-16,0 7 0 0,13-5 0 0,-13-1 4 0,0 0-4 16,0-1 0-16,13 1-4 0,-13 0 4 0,0-1 0 0,0-7 0 0,13 7-4 15,-13 2 4-15,0-2 0 0,15 0 0 0,-15 2 4 0,0-2-4 16,0 0 4-16,0 2-4 0,13-9 0 0,-13 8 0 0,0-2 0 16,0 2 4-16,13 7-8 0,-13-7 4 0,0 0 0 0,15-1 0 15,-15 1-4-15,0 0 4 0,0-2 0 0,0 3 0 0,13 7 0 16,-13-9 0-16,0 1 0 0,0 0-4 0,0-1 4 0,0 0 0 15,13 2 4-15,-13-2-4 0,0 0 4 0,0 2-4 0,15-2 0 16,-15 0 0-16,0-1 0 0,0 5 0 0,13-5 0 0,-13 2 0 0,0 0 0 16,0-8-4-16,0 7 0 0,13 1 8 0,-13 0-4 0,0-1 0 15,13 1 0-15,-13-1 0 0,0 0 0 0,0 9 0 0,0-16 0 16,15 16 0-16,-15-8 0 0,0 0 0 0,0-1 0 0,0 0 0 0,13 0 0 16,-13 1 0-16,0 8 0 0,0-8 0 0,0-1 0 15,0-1 0-15,13 11 0 0,-13-9 0 0,0-1 0 0,15 9 0 0,-15-9 0 16,0 1 0-16,0 0 0 0,13 9 0 0,-13-11 0 0,0 1 0 15,0 0 0-15,0 10 0 0,13-11 0 0,-13 3 0 0,0-2 0 16,15 0 0-16,-15 1 0 0,0 8 0 0,0-9 0 0,0 1 0 0,0-2 0 16,0 3 0-16,13-1 0 0,-13 0 0 0,0-1 0 0,0 1 0 15,13 7 0-15,-13-7 0 0,0 0 0 0,0-1 0 16,13 0 0-16,-13 2 0 0,0-2 0 0,0 9 0 0,15-9 0 0,-15 0 0 16,0 2 0-16,13 5 0 0,-13-6 0 0,0 0 0 0,0-1 0 15,13 9 0-15,-13-7 4 0,0-3-4 0,0 2-4 0,0 7 4 16,15-7 0-16,-15 0 0 0,0-1 0 0,0 0 0 0,0 8 0 15,13-7 0-15,-13 1 0 0,0-2 4 0,13 0-4 0,-13-1 0 16,0 4 0-16,0-3 4 0,0 1-4 0,15 0 0 0,-15 7 0 0,0-7 0 16,13-1 0-16,-13 1 0 0,0-1 0 0,0 3 0 0,0 3-4 15,0-4 4-15,13-2 0 0,-13 1 0 0,0 0 0 0,0-1 0 16,0 0 0-16,0 8 0 0,13-7 0 0,-13 0 4 0,0 0-4 0,0-1 0 16,0 2 0-16,0-2 0 0,15 0 0 0,-15 8 0 15,0-7 0-15,0 0 0 0,0-1 0 0,0 1 4 0,0 6-4 0,13-3 0 16,-13-5 0-16,0 1 0 0,0 2 0 0,0 5 0 0,13-7 0 15,-13 2 0-15,0 5 0 0,0-6 0 0,0 0 0 0,15 0 0 16,-15 7 0-16,0-6 0 0,0-3 0 0,0 10 0 0,13-9 0 0,-13 1 4 16,0 0-4-16,0-1 0 0,13 9 0 0,-13-10 0 0,0 2 4 15,0 1-4-15,15 5 0 0,-15-5 0 0,0-2-4 16,13 0 4-16,-13 9 0 0,0-9 0 0,13 1 0 0,-13 7-4 0,0-7 8 16,0 0-4-16,13 7 0 0,-13-7 0 0,0 7 0 0,15-8 4 15,-15 2-8-15,0-2 4 0,0 9 0 0,13-10 4 0,-13 2-4 16,0 1 0-16,0-2 0 0,0 0 0 0,13 9 0 0,-13-9 0 0,0 1 0 15,0 0 0-15,0-1 0 0,15 1 0 0,-15 0 0 16,0-1 0-16,0 1 0 0,13-2 0 0,-13 11 0 0,0-10 4 0,0 9-4 16,0-9 0-16,13 2-4 0,-13 5 4 0,0-5 0 0,0-1 0 15,15 6-4-15,-15-6 4 0,0-1 0 0,0 9 4 0,13-9-4 16,-13 9 0-16,0-10 0 0,0 10 0 0,0-8 0 0,0 6 0 16,13-4 4-16,-13-3-4 0,0 9 0 0,0-9 0 0,13 7 4 15,-13-5-4-15,0 5-4 0,0-4 4 0,0 4 0 0,15-6 0 0,-15-1-4 16,0 8 4-16,0-7 0 0,0 7 0 0,13-8-4 0,-13 9 4 15,0 0 0-15,0-2 0 0,0 2 4 0,0 0-4 0,0-9 0 16,13 9 0-16,-13-2 0 0,0 2 0 0,0-1 4 0,15-7-4 0,-15 7 0 16,0 1 0-16,0-2 0 0,0 2 0 0,13 0 4 15,-13-8-4-15,0 7 0 0,0-1 0 0,0-5 4 0,13 5 0 0,-13-6-8 16,0 6 4-16,0-5-4 0,0 6 8 0,0-7-8 0,15 8 4 16,-15-9 0-16,0 0 0 0,0 9 0 0,0-9 0 0,13 2 0 15,-13-2 0-15,0 9 0 0,13-8 0 0,-13-2 0 0,0 2 0 0,13 7 4 16,-13-7-4-16,0 0 0 0,0-1 0 0,15 9 0 15,-15-10 4-15,0 3-4 0,0 6 0 0,13-7 0 0,-13 8 0 0,0-9 0 16,0 9 4-16,0-9-4 0,0 7 0 0,12-5 0 0,-12 4 0 16,0-2 0-16,0 3-16 0,16-6 20 0,-16-1-4 0,0 8 4 15,0-7 0-15,13 7 0 0,-13-8-4 0,0 2 0 0,12 6 0 16,-12-7 0-16,0 0 0 0,0 7 0 0,16-8-4 0,-16 0 4 0,0 2 0 16,13 5 0-16,-13-5 4 0,0-2 0 0,0 8-4 0,12-7 0 15,-12 7-4-15,0-7 8 0,0 7 0 0,16-7-4 0,-16 7 0 16,0-5 4-16,13 3-4 0,-13-6 0 0,0 10 4 0,12-2-4 15,-12-1 4-15,0 2-4 0,0-1 4 0,13-1-4 0,-13 3 0 16,0-2 4-16,15 1 0 0,-15-2 0 0,0 2 0 0,13 0 0 0,-13-2-4 16,0 9 0-16,13-7 4 0,-13-1-8 0,0 0 4 15,15 1 4-15,-15-1 0 0,0 0-4 0,13-7 0 0,-13 8 0 0,0-2 4 16,0 1 0-16,13 0-4 0,-13 1 4 0,0 0-4 0,15-2 0 16,-15 2 0-16,0-1 4 0,13 1-4 0,-13-9-4 0,13 9 4 15,-13-1 0-15,0 1 4 0,0-1-4 0,13-1 0 0,-13-6 0 16,15 7 0-16,-15 1 0 0,0-10-4 0,13 11 4 0,-13-10 4 15,0 9-4-15,0-8 0 0,13-1 0 0,-13 9 0 0,0-10 0 0,15 5 0 16,-15 2 0-16,0-6 0 0,13 2 0 0,-13-2 0 0,0 9 0 16,0-9-4-16,13 0 4 0,-13 9 4 0,0-9 0 0,15 1-4 15,-15 9-4-15,0-11 8 0,13 2-8 0,-13 7 4 0,0 1 4 0,0-9-4 16,13 0 0-16,-13 8-4 0,0-7 8 0,13 8 0 0,-13-9-8 16,0 2 4-16,15 5 0 0,-15-6 0 0,0 0 0 0,13-1 4 15,-13 1-8-15,0 0 4 0,0-1-4 0,13-7 4 0,-13 8 0 16,0 0 4-16,15 1-4 0,-15-3 0 0,0 1 0 0,0 1 0 15,13 0 0-15,-13-1 0 0,0 2 0 0,0 5 0 0,13-5 0 0,-13-3 0 16,0 2 0-16,15 1 0 0,-15 5 0 0,0-5 4 0,13-2-4 16,-13 8 4-16,0-7-4 0,13-1-4 0,-13 1 4 0,0 0 0 15,0-1 0-15,13 1 0 0,-13-2 0 0,0 5 0 0,15-5-16 16,-15 1 20-16,0 1-4 0,13 0 4 0,-13-1-4 0,0 1 0 16,0 0 0-16,13-8 4 0,-13 7-4 0,0 0 0 0,15 1 0 0,-15 0 0 15,0-1 0-15,0-7 0 0,13 9 4 0,-13-2 0 0,0 2-4 16,0-2 0-16,13 0 4 0,-13 0-4 0,0 1 0 15,15-8-4-15,-15 16 8 0,0-9-4 0,0 1 0 0,13 0 4 0,-13-2-4 16,0 11 0-16,13-10 0 0,-13 0 0 0,0 9 4 0,13-9-4 16,-13 2 0-16,0 5 4 0,15-4-4 0,-15-4 0 0,0 9 0 15,13-7 0-15,-13 1 0 0,0-3 0 0,13 2 0 0,-13-1 0 0,15 1 0 16,-15-1 4-16,0 2 0 0,13-2-4 0,-13 0 0 16,13 2 0-16,-13-3 0 0,0 2 0 0,15 1 4 0,-15-2-4 0,13 0 4 15,-13 2-8-15,0-2 8 0,13 0 0 0,-13-7-4 0,0 9 0 16,13-2 0-16,-13 0 0 0,0 1 0 0,15 0 0 0,-15-1 0 15,13 9 0-15,-13-9 4 0,0 1-4 0,13 0 0 0,-13-1 0 0,0 1 4 16,15-1-8-16,-15 2 4 0,13-2 0 0,-13 0 0 0,0 2 0 16,13-1 0-16,-13-2 0 0,15 3 0 0,-15-2 4 0,13 0 0 15,-13 2-4-15,0-9 0 0,13 7 0 0,-13 0 0 0,0 0 0 16,0 2 0-16,13-9 0 0,-13 6 0 0,0 3 0 0,15-9 4 16,-15 8 0-16,0-8-4 0,13 7 0 0,-13 1 0 0,0-8 0 0,0 6 0 15,0-6 0-15,0 9 0 0,13-9 0 0,-13 8 0 16,0-1 0-16,0-7 0 0,15 8 0 0,-15 0 4 0,0-8-4 0,13 7-4 15,-13 1 4-15,0-8 0 0,0 8 0 0,13-1 0 0,-13-7 0 16,0 7 0-16,0-7 4 0,0 10-4 0,0-10 0 0,15 6 4 16,-15-6-8-16,0 7 4 0,0-7 0 0,0 0 0 0,0 9 4 0,0-9-8 15,0 0 0-15,0 0 8 0,0 0-4 0,0 0 4 0,0 7-4 16,13-7-4-16,-13 9 8 0,0-9-4 0,0 0 0 0,13 7 4 16,-13-7-4-16,0 7 0 0,0-7 0 0,15 7 0 0,-15 1 4 15,0-1-4-15,13-7 0 0,-13 9 0 0,0-2 4 0,13-7 0 16,-13 8 0-16,0 0-4 0,0-8 4 0,0 6 0 0,0 3 0 15,0-9 4-15,13 8 0 0,-13-8 0 0,0 0-4 0,0 0 0 16,0 7 4-16,0-7 0 0,0 0 0 0,0 0 4 0,0 0 0 16,0 0-4-16,0 0 4 0,0 0-4 0,0 0 0 0,0 0 4 15,0 0-8-15,0 0 0 0,0 0 0 0,0 0 0 0,0 0 0 0,0 0 0 16,0 0-4-16,0 7 0 0,0-7 0 0,0 0 0 0,0 9 0 16,15-9 0-16,-15 7 0 0,0-7-4 0,0 7-4 0,0 2 4 15,0-9-4-15,0 7-8 0,0-1-16 0,0-6-16 0,13 11-16 0,-26-11-12 16,13 0-16-16,0 6-24 0,-15-6-20 0,15 0-40 15,-13-6-64-15,0 6 20 0,0-11 40 0,-2 5 36 0,2-10 28 0</inkml:trace>
        </inkml:traceGroup>
      </inkml:traceGroup>
    </inkml:traceGroup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7:08.2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0F65EC6-8898-49D0-A0E8-C2C1AED30CB7}" emma:medium="tactile" emma:mode="ink">
          <msink:context xmlns:msink="http://schemas.microsoft.com/ink/2010/main" type="writingRegion" rotatedBoundingBox="3112,13519 3833,13519 3833,13932 3112,13932"/>
        </emma:interpretation>
      </emma:emma>
    </inkml:annotationXML>
    <inkml:traceGroup>
      <inkml:annotationXML>
        <emma:emma xmlns:emma="http://www.w3.org/2003/04/emma" version="1.0">
          <emma:interpretation id="{960F55A3-2406-4CCF-997D-8C417D490032}" emma:medium="tactile" emma:mode="ink">
            <msink:context xmlns:msink="http://schemas.microsoft.com/ink/2010/main" type="paragraph" rotatedBoundingBox="3112,13519 3833,13519 3833,13932 3112,13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204CF0-5396-41C2-8312-AE38C9E39BCE}" emma:medium="tactile" emma:mode="ink">
              <msink:context xmlns:msink="http://schemas.microsoft.com/ink/2010/main" type="line" rotatedBoundingBox="3112,13519 3833,13519 3833,13932 3112,13932"/>
            </emma:interpretation>
          </emma:emma>
        </inkml:annotationXML>
        <inkml:traceGroup>
          <inkml:annotationXML>
            <emma:emma xmlns:emma="http://www.w3.org/2003/04/emma" version="1.0">
              <emma:interpretation id="{C9A07FDC-FB00-4607-A59D-74D25A9C12CC}" emma:medium="tactile" emma:mode="ink">
                <msink:context xmlns:msink="http://schemas.microsoft.com/ink/2010/main" type="inkWord" rotatedBoundingBox="3112,13519 3833,13519 3833,13932 3112,13932"/>
              </emma:interpretation>
              <emma:one-of disjunction-type="recognition" id="oneOf0">
                <emma:interpretation id="interp0" emma:lang="" emma:confidence="0">
                  <emma:literal>do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dwa</emma:literal>
                </emma:interpretation>
                <emma:interpretation id="interp3" emma:lang="" emma:confidence="0">
                  <emma:literal>dni</emma:literal>
                </emma:interpretation>
                <emma:interpretation id="interp4" emma:lang="" emma:confidence="0">
                  <emma:literal>dr</emma:literal>
                </emma:interpretation>
              </emma:one-of>
            </emma:emma>
          </inkml:annotationXML>
          <inkml:trace contextRef="#ctx0" brushRef="#br0">301 245 23 0,'-13'-7'88'0,"13"0"-12"0,0-1-8 0,0 0-20 0,0 1-4 0,0-2-4 15,0 2 0-15,0 7 0 0,0-6 0 0,0-3-4 0,0 1 0 16,-15 0 0-16,15 1-4 0,0 7 4 0,-13-8 0 0,13 0 0 15,-13 8 0-15,13 0 0 0,-15-7 4 0,15 7-4 0,-13 0 0 16,0 0 0-16,0-8-8 0,13 16-4 0,-15-8-16 0,2 0 16 16,0 7 0-16,-2 1-8 0,2 0 0 0,0-1 0 0,13 1 0 15,-15 9-4-15,2-11-4 0,0 1 4 0,0 9-4 0,-2 0 0 0,2-9 4 16,13 9-8-16,-13-2 0 0,13 2 0 0,-15-9-4 0,15 9 4 16,0-1 0-16,0-7-4 0,0-1 0 0,0 8 0 0,0-7 4 15,15 0 0-15,-15-1-4 0,0 3 0 0,13-4 0 0,0 1 0 0,-13-7 0 16,15 0 0-16,-2 9 0 0,-13-9 0 0,13 0 0 15,0 7-4-15,2-7 8 0,-2-7-4 0,0 7 0 0,2-9 0 0,-2 2 0 16,0 1 0-16,2-4 4 0,-2 3-4 0,0-9 0 0,0 1 4 16,2 0-4-16,-2 0 0 0,-13-1 0 0,13 1 0 0,2-7 0 15,-15 6 0-15,13-7 0 0,-13 0-4 0,0 0 4 0,0 8 0 0,0-8 0 16,0 7 0-16,0 2 0 0,0-9-4 0,-13 6 0 16,13 11 4-16,-15-10 0 0,2 1 0 0,13 7 0 0,-13 1 0 0,-2 7 0 15,15-8 0-15,-13 8-16 0,0 0 20 0,0 0 0 0,13 0 0 16,-15 8-4-16,2-1 0 0,13 1 0 0,-13 0 4 0,13 6-4 15,-15-5 0-15,15 5 0 0,-13 2 0 0,13 0 0 0,0 6 0 16,0-7 0-16,0 8 0 0,0-7 0 0,0-1 0 0,0 8-4 16,0 0 4-16,13-7-4 0,-13-2 4 0,15 2 4 0,-2-3-4 0,-13 4 0 15,13-1 0-15,2-9 0 0,-2 1 0 0,0-1 0 0,0 1 0 16,2 0 4-16,-2-1-4 0,0-7 0 0,15 0 4 0,-15 0 0 16,2 0 0-16,-2 0-4 0,0 0 4 0,0-7 0 0,2 7 0 0,-2-8 8 15,0 8 0-15,2-8 4 0,-2 8 0 0,0-7 0 16,2 7-4-16,-15 0 4 0,13 0 0 0,0-8-4 0,-13 8 0 0,13 0 4 15,-13 0-4-15,15 0 0 0,-15-7-4 0,0 7 0 0,13 0 0 16,-13 7 0-16,0-7-4 0,13 0 0 0,-13 0 0 0,0 8-4 16,15-8 0-16,-15 0 0 0,13 7-4 0,-13-7-16 0,13 0-16 15,-13 8-16-15,15-8-40 0,-2 0-4 0,0 0-28 0,0 0-60 0,2-8-56 16,-2 1 40-16,0-1 36 0,2-7 36 0,11-10 20 16</inkml:trace>
        </inkml:traceGroup>
      </inkml:traceGroup>
    </inkml:traceGroup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2:34.6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A09127-EB10-4B6F-9C32-C8DD41915138}" emma:medium="tactile" emma:mode="ink">
          <msink:context xmlns:msink="http://schemas.microsoft.com/ink/2010/main" type="inkDrawing" rotatedBoundingBox="3109,9672 5821,1091 10871,2686 8159,11268" semanticType="callout" shapeName="Other">
            <msink:sourceLink direction="with" ref="{6AFE0CF3-4EA2-4059-A58F-793CB165D5CD}"/>
            <msink:sourceLink direction="with" ref="{36957F2D-D1C4-4A02-A927-434DF5C53BBA}"/>
          </msink:context>
        </emma:interpretation>
      </emma:emma>
    </inkml:annotationXML>
    <inkml:trace contextRef="#ctx0" brushRef="#br0">-16 160 39 0,'0'0'64'15,"0"0"-8"-15,0 0 0 0,0 0-24 0,0 0-8 0,0 0 0 16,0 0-4-16,0 0-8 0,0 0 4 0,0 0-4 0,0 0 0 16,0 0 4-16,0 0 0 0,0 0 4 0,0 0 4 0,0 0 0 15,0 0 4-15,0 0 0 0,0 0 4 0,0 0-4 0,0 0 4 16,0-7 8-16,0 7-4 0,0 0 12 0,0 0-8 0,0 0 4 0,0 0 0 16,0 7 0-16,0-7 0 0,0 0 0 0,0 0-8 0,0 0 0 15,0 0-4-15,0 0 4 0,0 0-4 0,0 0-4 0,0 0 4 16,0 0 0-16,0 0 4 0,0 0-4 0,0 0 4 0,0 0 0 15,0 0 0-15,0 0 4 0,0 0-4 0,0 0 0 0,0 0 0 16,0 0-4-16,0 0 0 0,0 0 0 0,0 0-4 0,0 0-4 0,0 0 4 16,0 0-4-16,0 0 0 0,0 0-16 0,15 0 16 0,-15 0 0 15,0 0 0-15,13 0-8 0,-13 0 4 0,0 0 0 0,13 0-4 16,-13 0 4-16,15 0-4 0,-15 0 0 0,13 0 0 0,-13 0-4 16,13 0-8-16,-13 0-4 0,13 0 0 0,-13 0 0 0,15 0 0 15,-15 0 0-15,13 0 0 0,-13 0 0 0,13 0 0 0,-13 0 0 16,15 0 0-16,-15 0 0 0,13 0 0 0,-13 0 0 0,13 0 0 0,-13 0 0 15,15 0 0-15,-15 0 0 0,13 0 0 0,0 0 0 0,-13 0 0 16,13 0 0-16,-13 0 0 0,15 0 0 0,-2 0 0 0,-13 0 0 16,13-7 0-16,2 7 0 0,-2 0 0 0,0 0 0 0,2 0 0 0,-2-9 0 15,0 9 0-15,0 0 0 0,2 0 0 0,-2 0 0 0,0-7 0 16,2 7 0-16,-2 0 0 0,15 0 0 0,-15-7 0 0,0 7 0 16,0 0 0-16,15 0 0 0,-15 0 0 0,2 0 0 0,11 0 0 15,-11 0 0-15,11-7 0 0,-13 7 0 0,15 0 0 0,-15 0 0 16,2-9 0-16,11 9 0 0,-11 0 0 0,10 0 0 0,4 0 0 15,-17-7 0-15,17 7 0 0,-17 0 0 0,16 0 0 0,-15 0 0 16,15 0 0-16,-2 0 0 0,-13 0 0 0,15-8 0 0,-15 8 0 0,15 0 0 16,-15 0 0-16,15-8 0 0,-15 8 0 0,15-9 0 0,-15 9 0 15,15 0 0-15,-15 0 0 0,15 0 0 0,-15-6 0 0,13 6 0 16,-11 0 0-16,11 0 0 0,-11 0 0 0,-2 6 0 0,15-6 0 0,-15 0 0 16,13 0 0-16,-11 0 0 0,11 0 0 0,-11 0 0 15,-2 0 0-15,15 0 0 0,-15 0 0 0,0 0 0 0,15 0 0 0,-15 0 0 16,0 0 0-16,15 0 0 0,-15 0 0 0,2 0 0 0,11 0 0 15,-13 0 0-15,2 0 0 0,11 0 0 0,-11 0 0 0,-2 0 0 16,15 0 0-16,-15 0 0 0,0 0 0 0,15 0 0 0,-15 0 0 0,0 0 0 16,2 0 0-16,11 0 0 0,-11 0 0 0,11 0 0 0,-11 0 0 15,-2 9 0-15,13-9 0 0,-11 0 0 0,11 8 0 0,-11-8 0 16,10 0 0-16,-9 0 0 0,9 8 0 0,4-8 0 0,-17 0 0 16,16 0 0-16,-2 0 0 0,-11 7 0 0,11-7 0 0,2 0 0 15,-2 0 0-15,-11 0 0 0,11 0 0 0,2 0 0 0,-2-7 0 0,-11 14 0 16,11-7 0-16,2-7 0 0,0 14 0 0,-2-7 0 15,2 0 0-15,-2 0 0 0,-11 0 0 0,11 0 0 0,2 0 0 0,-2 0 0 16,-11 0 0-16,11 0 0 0,2 0 0 0,0 0 0 0,-2 0 0 16,-13 0 0-16,15 0 0 0,0 0 0 0,-2 0 0 0,2 0 0 15,0 0 0-15,-2 0 0 0,-13 0 0 0,28 0 0 0,-26 0 0 0,26 0 0 16,-15 0 0-16,-13 0 0 0,28 0 0 0,-13 0 0 16,0 0 0-16,-2 0 0 0,2 0 0 0,-2 0 0 0,2 0 0 15,13 0 0-15,-16 0 0 0,3 0 0 0,13 0 0 0,-13 0 0 0,11 0 0 16,-11 0 0-16,13 0 0 0,-13 0 0 0,11 0 0 0,-11 0 0 15,13 0 0-15,0 0 0 0,-15 0 0 0,15 0 0 0,-13 0 0 16,13 0 0-16,-13 0 0 0,11 0 0 0,2 0 0 0,-13 0 0 0,0 0 0 16,11 0 0-16,-11 0 0 0,13 0 0 0,-13 0 0 15,11 0 0-15,-11 0 0 0,0 0 0 0,13 0 0 0,-15 0 0 0,15-7 0 16,-13 7 0-16,-2 0 0 0,15-8 0 0,-13 8 0 0,13 0 0 16,-16-8 0-16,4 8 0 0,-4-9 0 0,16 9 0 0,-13-6 0 15,0-2 0-15,-2 1 0 0,15 7 0 0,-13-8 0 0,-2 8 0 0,2-7 0 16,13 7 0-16,-15-8 0 0,2 8 0 0,0 0 0 0,-2-8 0 15,2 8 0-15,-2-7 0 0,2 7 0 0,0 0 0 0,-2-8 0 16,2 8 0-16,-2 0 0 0,-11-7 0 0,11 7 0 0,2 0 0 16,0 0 0-16,-2 0 0 0,-13 0 0 0,15 0 0 0,0 0 0 15,-15-8 0-15,15 8 0 0,-15 0 0 0,0 0 0 0,15 0 0 0,-15 0 0 16,0 8 0-16,2-8 0 0,-2 0 0 0,0 0 0 0,2 0 0 16,-2 0 0-16,-13 0 0 0,13 0 0 0,-13 0 0 0,13 0 0 15,-13 0 0-15,0 0 0 0,0 0 0 0,0 0 0 0,0 0 0 16,0 0 0-16,0 0 0 0,0 0 0 0,0 0 0 0,0 0 0 15,0 0 0-15,-13 0 0 0,13 0 0 0,0 0 0 0,-13 0 0 0,13 0 0 16,0 0 0-16,0 0 0 0,-13 0 0 0,13 0 0 16,0 0 0-16,-15 0 0 0,15 0 0 0,-13 0-16 0,13 7-72 0,-13-7-28 15,13 0-20-15,-15 8-24 0,2-8-28 0,0 0-48 0,-2 0-48 16,-11 0 48-16,13 7 40 0,-15-7 40 0,0 0 28 0,2 0 24 16</inkml:trace>
    <inkml:trace contextRef="#ctx0" brushRef="#br0" timeOffset="27730.6167">4253-7920 55 0,'0'0'80'0,"0"0"-12"0,0 0-8 0,0 0-32 0,0 0-4 0,0 0-4 16,0 0 0-16,0 0-4 0,0 0 0 0,0-9 0 0,0 9 0 15,0 0 0-15,0 0-4 0,0 9 4 0,0-9-4 0,0 0 4 16,0 0-16-16,13 0 20 0,-13 7 0 0,0 0 0 0,0 0 4 16,0 2-4-16,0-3 0 0,15 2-4 0,-15 1 0 0,0 5 0 0,0 2 4 15,0-1 0-15,0 1 4 0,0-1-4 0,0 0 4 0,0 2-8 16,0 5 4-16,0-8-4 0,13 9 0 0,-13-8 0 0,0 9 0 15,0-1-8-15,0 0 4 0,0-8-4 0,0 8 4 0,13 0-4 16,-13 0 0-16,0 0 0 0,0 7 0 0,13-7 4 0,-13 0 0 16,0 8 0-16,0-8 0 0,0 7 4 0,15-7-4 0,-15 8 0 0,0-1 0 15,0 1 0-15,0 0 4 0,0-2-4 0,0 11-4 0,0-10-4 16,0 1 4-16,0 6-4 0,13-5 0 0,-13 5 4 0,0-5-8 16,0 4 8-16,13-4 0 0,-13 7 0 0,0-9-8 0,15 0 4 15,-15 2 0-15,0-3-4 0,0 3 0 0,13-2 0 0,-13 0 0 16,13-1 4-16,-13 3 0 0,0-9 0 0,15 7 0 0,-15 2 0 0,0-9-4 15,13 7 4-15,-13-1-4 0,0-4 4 0,0 5-20 0,13-7 20 16,-13 7 4-16,13 1-8 0,-13-8 0 0,0 8 0 0,0-8 4 16,15 8-4-16,-15-1 0 0,0-7 0 0,13 1 0 0,-13 5 0 15,0-6 0-15,13 8 4 0,-13-8-4 0,0 7 4 0,15-7-4 16,-15 6 0-16,0 3 4 0,0-9-4 0,13 10-4 0,-13-4 4 16,0 1 0-16,0-7 0 0,12 6 4 0,-12 3-4 0,0-9 0 0,0 7 0 15,0 2-4-15,16-9 4 0,-16 7 0 0,0-7 4 16,0 8-4-16,0-8 0 0,13 0 0 0,-13 0 0 0,0-3 0 0,0 5 0 15,0-2 4-15,12 0-4 0,-12 0-4 0,0 0 4 0,13 0 0 16,-13-1-4-16,0 2 4 0,0-1 0 0,16-1 0 0,-16 9 0 16,0-6 0-16,0-3 0 0,0-1 0 0,0 2-4 0,12 9 4 0,-12-10 0 15,0 1 4-15,0 0-4 0,13-1 0 0,-13 9 4 0,0-8 0 16,0 0-4-16,15 0-4 0,-15 2 8 0,0-3-4 0,0 1-4 16,13 6 8-16,-13-5 0 0,0-1-4 0,13 0-16 0,-13 0 20 15,0-2 0-15,0 12-4 0,0-10 4 0,15 0-4 0,-15 7 0 16,0-7 0-16,0 0 0 0,0-1 0 0,0 0 0 0,0 11 0 0,13-12-4 15,-13 2 4-15,0 1 4 0,0 0 0 0,0-2-8 0,0 1 8 16,13 0-4-16,-13 0-4 0,0 0 8 0,0 0-8 0,13-1 4 16,-13 1 4-16,0 0-4 0,15 0 0 0,-15 0 0 0,0 1-4 15,0-2 4-15,0 1 0 0,0 0 0 0,0 0 0 0,13 0 0 16,-13-1 0-16,0 1 0 0,0-7 4 0,13 8-4 0,-13-2 0 0,0 1 0 16,15 0 0-16,-15-1 0 0,0 2 0 0,13-9 4 0,-13 8-4 15,13 0 0-15,-13-10 0 0,0 11 0 0,15 0 0 0,-15-9 0 16,13 7 0-16,-13-6 0 0,0 8 4 0,0-9-4 0,13 8 0 15,-13-9 0-15,15 8 0 0,-15-5 0 0,0 6 4 0,13-8-4 16,-13 8 4-16,0-7-4 0,0 7 0 0,13-9-4 0,-13 2 4 0,0 7 0 16,0-8 0-16,13 8-16 0,-13-8 20 0,0 9 0 0,0-10 0 15,15 9-4-15,-15-7 0 0,0 8 4 0,0-2-4 0,13-7 0 16,-13 8 4-16,0-6-4 0,0 4 4 0,13 3-4 0,-13-1 4 16,0-9 0-16,15 9-4 0,-15 0 0 0,13-7 0 0,-13 6 0 0,0-6 0 15,0 7 0-15,0-8 0 0,13 8 0 0,-13-8 0 16,0 8 0-16,15-7 0 0,-15-3 0 0,0 4 0 0,13 6 0 0,-13-8 4 15,0 1 0-15,13 1-4 0,-13-4 0 0,0 3 0 0,13-2 0 16,-13 2 0-16,0-1 4 0,15 0-4 0,-15 10 0 0,0-11 0 16,13 1 0-16,-13 1 0 0,13-2 0 0,-13 1 4 0,0 2-4 15,15-3 0-15,-15 9 0 0,0-7 0 0,13-1 0 0,-13 0 0 16,0 1 4-16,13-1-4 0,-13 8 0 0,0-7 4 0,15-2-4 0,-15 1 0 16,0 2 4-16,0-3-4 0,0 2 4 0,13-2 0 15,-13 10-4-15,0-9-4 0,13-1 8 0,-13 3-4 0,0 6-4 0,13-8 0 16,-13 0 8-16,0 0-24 0,0 9 24 0,15-8 0 0,-15-2 0 15,0 1 0-15,13 8-4 0,-13-7 0 0,0 7 0 0,13-9 0 16,-13 2 4-16,0 7-4 0,15-6 0 0,-15 4 0 0,0-4 4 0,0-3-4 16,13 8 0-16,-13-6-4 0,0 0 4 0,0 7 0 0,13-9 0 15,-13 2 4-15,0 0-4 0,0 6 0 0,15-7 4 0,-15 1-4 16,0 7 0-16,0-8 0 0,13 1 0 0,-13-2-4 0,0 3 4 0,13-2 0 16,-13-1 0-16,0 2 0 0,0 7 0 0,13-8 0 15,-13 0 0-15,0-1 0 0,15 3 0 0,-15-2 0 0,0 8 0 0,13-8 0 16,-13 2 0-16,0-4 0 0,13 3 0 0,-13 0-4 0,0 6 4 15,15-6 0-15,-15-1 0 0,0-1 0 0,13 3 0 0,-13-3 4 16,0 2 0-16,0 0-4 0,0 8 0 0,0-11 0 0,13 3 0 0,-13-1 0 16,0 0 0-16,0 0 0 0,15 1-4 0,-15 8 8 0,0-9 0 15,0-1-8-15,0 2 4 0,0 7 0 0,13-8 0 0,-13 0-16 16,0 1 20-16,0 7-4 0,0-8 0 0,0 1 4 0,0 7-4 16,0 0 0-16,0-9 0 0,0 2 0 0,0 7 0 0,0-8 4 15,0 8-4-15,0-8 0 0,0 8 4 0,0-8-8 0,0 1 8 16,13 8-4-16,-13-11 0 0,0 10 0 0,0-7 0 0,0 6 0 15,0-6 0-15,0 0 0 0,13 7 0 0,-13-8 0 0,0 7 0 16,0-6 0-16,15 7 0 0,-15-7 0 0,0-2 0 0,0 2 0 0,0 8 0 16,0-10 0-16,0 2 0 0,0 7 0 0,13-16 0 0,-13 16 0 15,0-16 0-15,0 9-4 0,0-1 4 0,13 0 0 0,-13 1 0 16,0-1 0-16,0 0 0 0,15-7 0 0,-15 7 0 0,0-7 0 16,0 8-4-16,0-9 4 0,0 0 0 0,0 2 0 0,0-2 4 15,13 0-8-15,-13 0 4 0,0-7 0 0,0 0 0 0,0 9 0 0,-13-9 0 16,13 0 0-16,13 0 0 0,-13 0 0 0,-13 0 0 0,13 0 0 15,0 0 0-15,0 0-4 0,0 0 4 0,0 0 0 0,0 0-20 16,0 0 24-16,0 0-4 0,0 0-8 0,0 0-12 0,0-9-12 0,0 9-20 16,0-7-24-16,0 0-20 0,-15 7-16 0,15-16-72 15,-13 9-16-15,0-9 36 0,13 1 28 0,-15-8 28 0</inkml:trace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8:39.9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A525B9-321A-4FA0-8F15-33D1D917C216}" emma:medium="tactile" emma:mode="ink">
          <msink:context xmlns:msink="http://schemas.microsoft.com/ink/2010/main" type="writingRegion" rotatedBoundingBox="25096,13390 26698,11553 28254,12910 26652,14747"/>
        </emma:interpretation>
      </emma:emma>
    </inkml:annotationXML>
    <inkml:traceGroup>
      <inkml:annotationXML>
        <emma:emma xmlns:emma="http://www.w3.org/2003/04/emma" version="1.0">
          <emma:interpretation id="{2EB64697-B722-44FB-8114-20AAA9578C47}" emma:medium="tactile" emma:mode="ink">
            <msink:context xmlns:msink="http://schemas.microsoft.com/ink/2010/main" type="paragraph" rotatedBoundingBox="25145,13455 25804,12524 26301,12876 25642,13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07A2C3-3081-4C49-8971-7DA4B2FAA3B7}" emma:medium="tactile" emma:mode="ink">
              <msink:context xmlns:msink="http://schemas.microsoft.com/ink/2010/main" type="line" rotatedBoundingBox="25145,13455 25804,12524 26301,12876 25642,13807"/>
            </emma:interpretation>
          </emma:emma>
        </inkml:annotationXML>
        <inkml:traceGroup>
          <inkml:annotationXML>
            <emma:emma xmlns:emma="http://www.w3.org/2003/04/emma" version="1.0">
              <emma:interpretation id="{5D932181-807E-4F68-86D1-D2F60314BA1E}" emma:medium="tactile" emma:mode="ink">
                <msink:context xmlns:msink="http://schemas.microsoft.com/ink/2010/main" type="inkWord" rotatedBoundingBox="25145,13455 25804,12524 26301,12876 25642,13807"/>
              </emma:interpretation>
              <emma:one-of disjunction-type="recognition" id="oneOf0">
                <emma:interpretation id="interp0" emma:lang="" emma:confidence="0">
                  <emma:literal>bo</emma:literal>
                </emma:interpretation>
                <emma:interpretation id="interp1" emma:lang="" emma:confidence="0">
                  <emma:literal>po</emma:literal>
                </emma:interpretation>
                <emma:interpretation id="interp2" emma:lang="" emma:confidence="0">
                  <emma:literal>To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to</emma:literal>
                </emma:interpretation>
              </emma:one-of>
            </emma:emma>
          </inkml:annotationXML>
          <inkml:trace contextRef="#ctx0" brushRef="#br0">1523 139 19 0,'-8'-10'116'15,"8"1"-12"-15,0 4-12 0,0-4-28 0,0-1-4 0,0 0 0 0,0 6 0 16,0-6-8-16,0 5 0 0,8-5-8 0,0 6 0 16,-8-1-4-16,10-5 0 0,-2 6-4 0,9-1-4 0,-9-5 0 0,10 10-4 15,-10 0-4-15,8-4-4 0,-6 4-4 0,6 0 0 0,-6 4-4 16,6-4 0-16,-7 5 0 0,-1 5 0 0,9 0 0 0,-17-1-4 15,9 1 8-15,-9 4 0 0,0 5 0 0,0-4 4 0,0 3 4 0,-9 2 4 16,1-1-20-16,-1 0 28 0,1 1 0 0,-1 3 0 16,-7-3 4-16,6 3 0 0,-6-4 0 0,6 6 0 0,2-6 4 0,-8 0-8 15,7 0 4-15,0 1 0 0,9-1-4 0,-8-5 0 0,8 5-4 16,0-4-4-16,0-1-4 0,0 1 0 0,8 0 0 0,-8-7-4 16,9 2 0-16,0 4-4 0,7-9 0 0,-8 4-8 0,10-3 0 15,0 3 0-15,-2-9-4 0,-7 5 0 0,16-1-8 0,-8-4-16 16,1 0-16-16,-2 0-28 0,2 0-36 0,-2-4-40 0,10-1-44 15,-9 0-48-15,1 1-72 0,-10-2 52 0,8 2 44 0,2-1 40 0,-10 0 32 16,1-4 24-16</inkml:trace>
          <inkml:trace contextRef="#ctx0" brushRef="#br0" timeOffset="-401.9238">1174 643 67 0,'-10'-10'96'0,"10"5"-12"16,-8 5-4-16,8-5-28 0,-8 1 0 0,0 4 0 0,-1 4 0 16,1-4-4-16,-1 5 0 0,0 0 0 0,1 5 0 0,-10-5 0 15,10 4 0-15,0 1 0 0,0 4 0 0,-2-5-8 0,2 6 0 0,0-1 0 16,-1 1 0-16,1 4-4 0,8-5 0 0,-9 1 0 0,9 4-4 15,-9-5 0-15,9 5 0 0,0-3-4 0,0 2-4 0,0-4 0 16,0 1 0-16,9-1-4 0,-9 1 0 0,9-5-4 0,-1 5 0 0,1-7-4 16,-1-3-4-16,0 5 0 0,2-6-4 0,6 1 0 15,-8-5 0-15,10 0-4 0,-10 0 0 0,10-5 0 0,-1 1 0 0,-9-6 0 16,8 1-8-16,-6-2 0 0,-2 3-4 0,0-7-4 0,2 1 0 16,-2-1 0-16,0 1 0 0,-8-1 0 0,0 2 4 0,0-3 4 15,0 2 0-15,0 0 4 0,0 0-4 0,-8 4 4 0,0-1 0 0,8 3 0 16,-10-2 4-16,2 5 0 0,0 1-16 0,-2-2 20 0,2 6-4 15,0-4 0-15,0 4 0 0,-1 0 0 0,1 0 0 0,8 4 0 16,-9-4 0-16,0 6 0 0,9-6 0 0,0 4 0 0,-8 1 0 16,8 0 0-16,0-5 4 0,0 9-8 0,0-9 4 0,0 4 0 15,8 7 0-15,-8-7 0 0,9 2 0 0,0 3 0 0,-9-4 0 16,8 0 0-16,1 4 0 0,-1-3 4 0,0 2-4 0,0 2 0 16,2-4 4-16,-2 3 4 0,0 0 0 0,2-5 0 0,-2 6 4 0,0 0 0 15,1 0 4-15,-1-1-4 0,1-4 4 0,-1 5-4 0,1 0 4 16,-9 5-4-16,8-7 4 0,0 2-8 0,2-1-4 0,-2 1 0 15,0-1 0-15,-8 6-4 0,10-5 0 0,-2-1 0 0,0 1-4 0,-8-1-4 16,9-4-8-16,-1 0-16 0,1 0-12 0,-1-1-16 16,-8-4-28-16,9 0-20 0,-1 0-16 0,0-4-8 0,2-1-60 15,-10 0-12-15,8-4 28 0,0-1 32 0,2 0 32 0</inkml:trace>
        </inkml:traceGroup>
      </inkml:traceGroup>
    </inkml:traceGroup>
    <inkml:traceGroup>
      <inkml:annotationXML>
        <emma:emma xmlns:emma="http://www.w3.org/2003/04/emma" version="1.0">
          <emma:interpretation id="{F52C942E-25C4-47DB-8564-C17F5AE67123}" emma:medium="tactile" emma:mode="ink">
            <msink:context xmlns:msink="http://schemas.microsoft.com/ink/2010/main" type="paragraph" rotatedBoundingBox="25891,13668 27287,12067 28254,12910 26858,14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AA35CF-FC90-4986-B5F5-2D392B6B56C1}" emma:medium="tactile" emma:mode="ink">
              <msink:context xmlns:msink="http://schemas.microsoft.com/ink/2010/main" type="line" rotatedBoundingBox="25891,13668 27287,12067 28254,12910 26858,14511"/>
            </emma:interpretation>
          </emma:emma>
        </inkml:annotationXML>
        <inkml:traceGroup>
          <inkml:annotationXML>
            <emma:emma xmlns:emma="http://www.w3.org/2003/04/emma" version="1.0">
              <emma:interpretation id="{6C2C0521-B94F-4109-94A2-DAFC2C08C9A1}" emma:medium="tactile" emma:mode="ink">
                <msink:context xmlns:msink="http://schemas.microsoft.com/ink/2010/main" type="inkWord" rotatedBoundingBox="25891,13668 27287,12067 28254,12910 26858,1451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556.329">2802-148 15 0,'0'-5'100'0,"0"-5"-12"0,0 4-8 16,0 2-24-16,0-5-4 0,0 4 0 0,0 0 0 0,-8 1 4 15,8 4-4-15,0-6 4 0,0 2-4 0,0 4-4 0,0 0-4 16,0 0-4-16,0-5-4 0,0 5 4 0,0 0-4 0,0 0 0 0,0 5-4 16,0-5 4-16,0 4-4 0,-9 2 0 0,9 3 0 15,0 1 4-15,0-2-4 0,-9 3 4 0,9 3 0 0,-8 1 0 0,8 4 0 16,-8 5-8-16,0-5 4 0,8 11-4 0,-10-2 0 0,2 1 0 16,0 4 0-16,-1 1-4 0,1 0-4 0,0 4 0 0,-10 6 0 15,10-1 0-15,-10 0-4 0,10 1 0 0,-9 3 0 0,9-4-4 16,-10 6 4-16,10 4-4 0,-9-5 0 0,9 0-20 0,-9 0 24 15,8 0-4-15,-7 5-4 0,6-10 0 0,2 5 4 0,0 1-4 0,-9-1-4 16,9-6 0-16,0 7 4 0,-2-6-4 0,2 0 0 0,0 1 0 16,-2-6 0-16,2 6-4 0,0-6 0 0,-1 1 0 0,1-7 0 15,0 7 0-15,0-10 0 0,8 6 0 0,-10-7 0 0,2 1 0 16,0-5 4-16,8 0-4 0,-9-5 0 0,9 0 0 0,-8-4-4 16,8 0 4-16,0-6-4 0,0 0-4 0,-9 1-8 0,9-5-4 15,0-5-8-15,0 4-8 0,0-4-12 0,0-4-12 0,0-1-8 0,0 1-12 16,0-2-16-16,0-3-20 0,0 0-12 0,0-6-8 0,0 5-48 15,0-4-40-15,-9 0 32 0,9-6 36 0,0 6 32 0,0-6 20 16</inkml:trace>
          <inkml:trace contextRef="#ctx0" brushRef="#br0" timeOffset="6951.2578">2871 667 71 0,'0'-5'100'0,"0"-5"-8"16,0 6-8-16,0 4-24 0,0-5-4 0,0 0-4 0,0 5 0 16,0-5-4-16,0 5 0 0,0 0 0 0,0 0-4 0,8 5 0 0,-8-5 0 15,0 5-8-15,0 0 4 0,0 4 0 0,8 1-8 0,-8-1 4 16,0 1 0-16,9 0-4 0,-9 4 4 0,8 1-4 0,-8-2 0 16,9 7-4-16,-9-7-4 0,9 8 4 0,-9-2-4 0,8 0-8 15,-8 1 0-15,0-2-4 0,8-4 0 0,-8 6 0 0,0-1 0 16,8-4-4-16,-8 0 0 0,0-2 0 0,0 1 0 0,0 1 0 0,0-6-4 15,0 1 0-15,0-5-4 0,0 0 4 0,0-1-4 16,0 1 0-16,0-10 4 0,0 5-4 0,0-4 0 0,0-6 0 0,0 0 0 16,0 1-4-16,0-6 4 0,0 1 0 0,0 1 0 0,0-8 0 15,0-2-4-15,0-2 4 0,0 2-4 0,0-2-4 0,0-3 4 16,0-1 0-16,0-4 0 0,0-1-12 0,0 0 16 0,0 1 0 0,0-6-4 16,0 6 4-16,0-6 0 0,0 6 0 0,0-1 0 0,0 5 0 15,0-3 0-15,0 2 0 0,0 2 0 0,0 3 0 0,0 2 0 16,0 4 0-16,0-1 0 0,0 5 0 0,10 1 0 0,-10 0 0 15,0 9 0-15,0-4 0 0,8 4 0 0,-8 0 0 0,8 0 0 16,2 0 0-16,-2 5 0 0,0 0 0 0,1 0 4 0,-1 0-4 0,9 0 0 16,-8 0 0-16,7 0 0 0,2 0 0 0,8 0 0 0,-10 0 0 15,1 0 0-15,9 0 0 0,0 0 0 0,0-5 0 0,7 5 0 16,-7-4 0-16,8 4 0 0,-8-5 0 0,7 0-4 0,-7 5 4 16,8-5-4-16,1 1 0 0,-10-1 0 0,10 0 0 0,-10 0 0 15,0 0-4-15,1 5 4 0,-1-5 0 0,-7 5-4 0,-2-4 4 0,2 4 0 16,-1 0 0-16,-9 0 0 0,10-5 4 0,-10 5 0 15,0 0 0-15,0 0-4 0,-8 0 4 0,10 0 0 0,-10 0 4 0,8 0-4 16,-8 0 0-16,0 0 4 0,8 0-4 0,-8 0 4 0,9 0-4 16,-9 0 4-16,0 5-4 0,9-1 4 0,-9-4 4 0,8 5 0 15,-8 0 0-15,9 0 4 0,-1 0 0 0,-8 4 4 0,8 1 0 16,1-1 8-16,-9 1 0 0,9 5 0 0,-9-6 8 0,8 10 0 0,-8-5 0 16,8 1 0-16,-8-1-4 0,10 5 0 0,-10-4-4 15,0 3 0-15,0 3-4 0,8-2-4 0,-8-6-4 0,0 7 0 0,0-5-4 16,0 4 0-16,0-5-4 0,0 1-4 0,0-6-8 0,0 5-12 15,-8-4-12-15,8 1-24 0,0-7-28 0,0 5-24 0,-10-4-36 16,2 0-28-16,8-5-60 0,-8 4-24 0,-1-4 40 0,0 0 40 0,1-4 36 16,-9 4 24-16</inkml:trace>
        </inkml:traceGroup>
      </inkml:traceGroup>
    </inkml:traceGroup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9:13.0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5725BAC-7137-4102-8CEC-6C81E7BCA584}" emma:medium="tactile" emma:mode="ink">
          <msink:context xmlns:msink="http://schemas.microsoft.com/ink/2010/main" type="inkDrawing" rotatedBoundingBox="14016,10657 18519,10597 18536,11923 14034,11982" semanticType="callout" shapeName="Other">
            <msink:sourceLink direction="to" ref="{74FA7BD8-F96D-4C51-A0D2-08BB4A9E0D8D}"/>
            <msink:sourceLink direction="to" ref="{39A55B3C-08C5-427D-BFF7-230154946387}"/>
          </msink:context>
        </emma:interpretation>
      </emma:emma>
    </inkml:annotationXML>
    <inkml:trace contextRef="#ctx0" brushRef="#br0">41 121 11 0,'0'-15'92'0,"-9"0"-4"0,9 6-8 0,-8 0-24 16,8-1 0-16,-9-5-4 0,9 6 0 0,-9 4 0 0,9-4 0 15,0 4-4-15,-8 0-4 0,8 0-8 0,0 1 4 0,0-2 0 16,0 6 8-16,0 0 4 0,0 0-4 0,0 6-4 0,0-2-8 15,8 1 0-15,-8 5 4 0,9-1 0 0,-9 1 0 0,9 4 0 0,-1 1-4 16,-8 3 0-16,9 1-8 0,-1 1-4 0,0-1-4 0,2 5 0 16,-10 4-4-16,8-3 0 0,0 3 0 0,0 5 0 0,2-3-4 15,-2 2-4-15,0-3 0 0,1 4 0 0,-1 1 0 0,1 4-4 16,0-4 0-16,-1 4 0 0,0-5-4 0,2 6 0 0,-10-6 0 0,8 5 4 16,0-5-4-16,0 6 0 0,-8-6 0 0,10 1 4 15,-2-1-4-15,-8 1 4 0,8-1 0 0,1 1-8 0,-9-6 4 0,8 1 0 16,1-5 0-16,-9 5 0 0,9-6 0 0,-1 2-4 0,0-6 8 0,0 0-4 15,2 0 0-15,-2 0 4 0,0 0-8 0,2-5 0 16,-2 1 4-16,0-6-4 0,1 6 4 0,-1-6 0 0,0-4 0 0,1 3 0 16,0-1 4-16,7-3-4 0,-6 0 0 0,-2-4 0 0,10 6 0 15,-10-6 0-15,8-6 0 0,1 6 0 0,1-4 4 0,-2 4-4 16,2-4 4-16,-2-3 0 0,10 4 0 0,-9-2-8 0,9 0 8 16,0 0-4-16,0 1 0 0,7-1 0 0,-7 0 0 0,8 0 0 15,0 1 0-15,-9-1 0 0,9 0 0 0,1 0 0 0,-1 0 4 16,8 0-4-16,-8 0 0 0,1 5 0 0,-1-4 0 0,0-1 0 0,0 0 0 15,-1 5 0-15,3-4 0 0,-3-1 0 0,1 5-4 0,0-5 4 16,0 0 0-16,-8 5 0 0,9-5 0 0,-1 1 0 0,-9 4 0 16,9 0 0-16,0 0 0 0,-8-4 0 0,8 4 0 0,-1 0 0 15,-7 0 0-15,9 0-4 0,-10 0 8 0,10 0-4 0,-9 0 0 0,7 0 0 16,-7 0 0-16,8 0-20 0,-8 0 24 0,7 0 0 0,-7-6-4 16,8 6 4-16,-8-5 0 0,7 5-4 0,1-4 0 0,1-1 0 15,-1 0 0-15,0-4 0 0,-8 3 0 0,16 2 4 0,-7-5 0 0,-1-1-4 16,8 5 0-16,-7-9 0 0,7 9 0 0,1-5-4 15,-9 1 4-15,8 4 4 0,1-5-8 0,-1 6 4 0,1-6 0 0,-1 5-4 16,10 1 8-16,-9-2-8 0,-1 2 4 0,1-1 0 0,-9 1 0 16,8-2 0-16,1 6 0 0,-1-4 0 0,-6-1 0 0,5 5 0 15,-7-5 4-15,10 0-4 0,-11 5 0 0,9-4 0 0,-6-1 0 0,-3 5 0 16,9-6 0-16,-6 3 0 0,5-2 0 0,-7 0 0 0,1 0 0 16,-1 1 4-16,8-2-4 0,-8 2 0 0,1-1 0 0,7 0 0 15,-8 0 0-15,1 1 0 0,-1-1 0 0,0 0 0 0,0 0 0 16,-9 0 0-16,9 1 0 0,1-1 0 0,-10 5 0 0,0-5 4 15,11 5-4-15,-12 0 4 0,2-5-4 0,-1 5 0 0,1 0 0 0,0 0 0 16,-9 0-16-16,9 0 20 0,-2 0-4 0,-6 0 4 16,0 0-4-16,7 5 0 0,-8-5 4 0,0 0-4 0,-1-5 0 15,-6 5 0-15,6-4-4 0,-6 4 4 0,6 0 0 0,-8-5 0 0,1 5 0 16,0 0 4-16,-1-5-4 0,-8 5 0 0,9 0 0 0,-9-5 0 16,0 5 0-16,8 0 4 0,-8 0-8 0,0 0 0 0,0-4 4 15,0 4 0-15,0 4 0 0,0-4 0 0,0 0 0 0,0 0 4 0,0 0 0 16,0 0-4-16,0 0 0 0,0 0 0 0,0-4 0 0,0 4 0 15,0-4 4-15,0 4-4 0,8-6 0 0,-8 1 0 0,0 5 0 16,0-4 0-16,0-2 0 0,0-3 0 0,10 5 4 0,-10-6-4 16,0 5 0-16,0-9 4 0,0 9-4 0,0-9 0 0,0 4 0 15,0 1 0-15,0-6 0 0,0 0 4 0,0 6 0 0,0-5-4 16,0-1 4-16,0 1 0 0,0 0-4 0,0-1 0 0,0-4 0 16,0 5 4-16,0-5 0 0,0 5 0 0,-10-5 0 0,10 0-4 0,0 0-16 15,-8-1 24-15,8 0-4 0,-8-2 4 0,8 2 0 0,0 1 4 16,-9 0-4-16,9 0 0 0,-8 1 4 0,8 3-4 0,0-5 4 15,0 6 0-15,0 4 0 0,-9-4-4 0,9 4-4 0,0 6 4 16,0-1-4-16,0 0 0 0,0 0-4 0,0 5-4 0,0 0 0 16,0 5-8-16,0 0-4 0,0 0-12 0,0-1-20 0,0 6-24 0,0-6-32 15,0 6-40-15,0 0-20 0,-9-1-100 0,9 1 28 0,0-1 36 16,0 1 44-16,0 5 20 0,0-6 32 0</inkml:trace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7:39.4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FA7BD8-F96D-4C51-A0D2-08BB4A9E0D8D}" emma:medium="tactile" emma:mode="ink">
          <msink:context xmlns:msink="http://schemas.microsoft.com/ink/2010/main" type="inkDrawing" rotatedBoundingBox="14554,10624 16021,10636 16020,10719 14553,10706" semanticType="underline" shapeName="Other">
            <msink:sourceLink direction="with" ref="{A08E0460-D844-44DF-9B48-2982E799963C}"/>
            <msink:destinationLink direction="to" ref="{A5725BAC-7137-4102-8CEC-6C81E7BCA584}"/>
          </msink:context>
        </emma:interpretation>
      </emma:emma>
    </inkml:annotationXML>
    <inkml:trace contextRef="#ctx0" brushRef="#br0">2124 9152 3 0,'0'0'108'0,"0"0"-4"0,0 0-8 0,8 0-20 0,-8 0 4 0,10 0 4 15,-2 0 0-15,0 0 0 0,9-5 0 0,-8 5-8 0,8 0 0 16,-1-4 4-16,10 4-8 0,0-5 0 0,-1 5-4 0,1-5 0 16,8 0-4-16,1 1-8 0,-1-2 0 0,8 6-8 0,-8-5-4 0,9 1 0 15,-1-1-8-15,1 0-4 0,-1 5-8 0,2 0-4 16,-3-4-4-16,3 4 0 0,-2 0-4 0,1 0-4 0,8 0 0 0,-17 0-16 15,18 0 24-15,-18 0-8 0,9 0-4 0,-1 0 0 0,1 4 4 16,-1-4-4-16,-8 0-4 0,9 5 4 0,-9 0-4 0,0-5-4 16,0 4 4-16,-9 1-4 0,1 1-4 0,0-2-8 0,-1 6-4 0,-7-5-12 15,-2-1-12-15,2 1-12 0,-10 0-12 0,0 0-12 0,2-1-16 16,-2 2-20-16,-8-6-12 0,-8 4-16 0,8-4-52 0,-10 0-32 16,2 5 40-16,-10-5 36 0,10 0 24 0,-8 0 28 0</inkml:trace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7:39.9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072825D-E674-4209-A122-41F54676D698}" emma:medium="tactile" emma:mode="ink">
          <msink:context xmlns:msink="http://schemas.microsoft.com/ink/2010/main" type="writingRegion" rotatedBoundingBox="15083,11064 15757,11064 15757,11390 15083,11390"/>
        </emma:interpretation>
      </emma:emma>
    </inkml:annotationXML>
    <inkml:traceGroup>
      <inkml:annotationXML>
        <emma:emma xmlns:emma="http://www.w3.org/2003/04/emma" version="1.0">
          <emma:interpretation id="{965A6689-DDA0-47B2-8B3C-318152C620B6}" emma:medium="tactile" emma:mode="ink">
            <msink:context xmlns:msink="http://schemas.microsoft.com/ink/2010/main" type="paragraph" rotatedBoundingBox="15083,11064 15757,11064 15757,11390 15083,11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2A01ED-4929-4373-9E57-F2964FB7D54E}" emma:medium="tactile" emma:mode="ink">
              <msink:context xmlns:msink="http://schemas.microsoft.com/ink/2010/main" type="line" rotatedBoundingBox="15083,11064 15757,11064 15757,11390 15083,11390"/>
            </emma:interpretation>
          </emma:emma>
        </inkml:annotationXML>
        <inkml:traceGroup>
          <inkml:annotationXML>
            <emma:emma xmlns:emma="http://www.w3.org/2003/04/emma" version="1.0">
              <emma:interpretation id="{EFE2052D-2FFF-4421-9A7B-FCBD07341BC2}" emma:medium="tactile" emma:mode="ink">
                <msink:context xmlns:msink="http://schemas.microsoft.com/ink/2010/main" type="inkWord" rotatedBoundingBox="15083,11064 15757,11064 15757,11390 15083,113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2815 9570 19 0,'0'-6'112'0,"0"3"-8"16,0-3-4-16,-9 2-28 0,9-2 0 0,0 2-4 0,-8-1-8 0,8 0 0 15,-8 5 0-15,8 0 0 0,-10-5-8 0,2 5-4 0,8 5 0 16,-8-5-16-16,-2 5 4 0,2 0-4 0,0 5-4 0,0-6 0 16,-1 5 4-16,1 1-4 0,-1 5 0 0,0-5-4 0,1 3 0 0,0 2-4 15,-2-1 4-15,10 5-4 0,-8-4-4 0,8 5-4 16,-8-7-4-16,8 7 0 0,0-5 0 0,0 4-4 0,8-5 4 0,-8 1 0 16,8-6 0-16,2 5-4 0,-2-4 0 0,9-1 4 0,-8-4 0 15,8 0-4-15,-1 0 0 0,2-5 0 0,-10 0 0 0,10-5-8 16,7 0 4-16,-8 0 0 0,0-4 0 0,-1-1 0 0,2-1 0 0,0 3-4 15,-10-6 0-15,8-1 0 0,-7 6 0 0,0-5 0 0,-9-1 0 16,8-5 0-16,-8 7 0 0,0 3 0 0,0-5 4 0,-8 1-8 16,8 5 8-16,-9-6-4 0,-8 5 0 0,9 0 0 0,0 5 4 15,-10-3 0-15,0 2 0 0,10 2-4 0,-9 4 4 0,0-5 0 16,0 10 0-16,9-5 0 0,-10 4 0 0,10 2 0 0,-10-2 0 0,10 0 0 16,0 7 0-16,0-2 0 0,-1 1 0 0,9 0 0 15,-8 3 0-15,8-3 0 0,0 0 8 0,0 5-8 0,8-6 0 0,1 5 0 16,-9-4 0-16,8-1 4 0,0 1 0 0,10 0-4 0,-10-5 4 15,10 4 0-15,-2-4 4 0,1 0-4 0,-8-1 0 0,16-4 4 16,-7 6 0-16,-2-6 4 0,2 0 4 0,-2 0 4 0,2 0 8 0,7 0 4 16,-7 4 4-16,-2-4 0 0,2 5 0 0,-2-5-4 0,2 3 0 15,-1-3-4-15,-1 7-4 0,2-3-4 0,-2 1-8 16,2 0 0-16,-1 0-4 0,-9-1-8 0,10 1-12 0,-2 0-16 0,-8-5-24 16,10 5-24-16,0-5-24 0,-10 4-44 0,0-8-44 0,9 4-88 15,-8-5 28-15,-1 5 44 0,9-10 36 0,-9 6 32 0,2-6 24 16</inkml:trace>
        </inkml:traceGroup>
      </inkml:traceGroup>
    </inkml:traceGroup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9:14.5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D4CAF4-9A6C-427D-B943-9CC05073147A}" emma:medium="tactile" emma:mode="ink">
          <msink:context xmlns:msink="http://schemas.microsoft.com/ink/2010/main" type="inkDrawing" rotatedBoundingBox="22534,15830 27205,16412 27049,17670 22378,17088" semanticType="callout" shapeName="Other">
            <msink:sourceLink direction="to" ref="{6A71DC62-850E-4A71-A06F-7122AA0E55BF}"/>
            <msink:sourceLink direction="to" ref="{7CBA4F49-79BD-43E4-98D9-C493FAD7B321}"/>
          </msink:context>
        </emma:interpretation>
      </emma:emma>
    </inkml:annotationXML>
    <inkml:trace contextRef="#ctx0" brushRef="#br0">5 135 67 0,'0'-14'100'15,"0"4"-4"-15,0-4-8 0,0 0-28 0,0 4 4 0,-10-5 0 0,10 6 0 16,0-1-8-16,0 1 0 0,0 4 0 0,0-4 4 15,0 3-4-15,0 2-4 0,0-1 4 0,10 5-4 0,-10-4 4 0,0 4 4 16,0 0-4-16,0 0-4 0,8 0 8 0,-8 4-4 0,8 1-8 16,-8-1 0-16,8 6 0 0,-8 0-4 0,9-1 0 0,-9 6-4 15,9-1-4-15,-1 1 0 0,-8 4-12 0,9 0 0 0,-9 5-4 0,8 0 0 16,0 5-4-16,-8-5 4 0,10 10-12 0,-10-6 4 0,8 6 0 16,0-1-4-16,-8 2-4 0,0 2 0 0,8 2 4 0,-8-6-8 15,10 5 4-15,-10-4 0 0,0 5-4 0,8-6 4 0,-8 1-4 16,0 4 4-16,8-4-4 0,-8-6 0 0,0 6 0 0,9-5 0 15,-9-1-4-15,8 1 0 0,-8 0 4 0,9-5 0 0,-9 5 0 0,9-5-4 16,-1 0 4-16,-8 0-4 0,8 0 4 0,-8 0-4 0,8 0 0 16,2-5 4-16,-10 5 0 0,8-10-4 0,-8 6 4 0,8-1-4 15,2-5 0-15,-10 0 0 0,8 1 0 0,0-1 0 0,1-4 0 0,-1-1 0 16,1-4 4-16,-1 1-8 0,1-2 4 0,-1 0 0 16,10-4 0-16,-10 0 4 0,10-4 0 0,-2 0 0 0,1-2-4 0,0 1-16 15,8-4 24-15,-7-1 0 0,8 5 0 0,-1-4 0 0,1-2 0 16,0 3-8-16,8-2 8 0,-9 0-8 0,1 6 8 0,8-6-4 15,0 6 0-15,-9-6 0 0,9 5 0 0,0 5 0 0,0-5 0 16,1 5 0-16,-1-5 0 0,-8 5 0 0,7 0 0 0,9 0 0 0,-7 0-4 16,-1 0 4-16,0 5 0 0,9-5 0 0,-9 5 0 15,8-5 0-15,-7 5 4 0,7 0-4 0,2-5 0 0,-2 0 4 0,1 5-4 16,-1-5 0-16,9 0 0 0,-9 4 4 0,10-4-8 0,-1 0 4 16,-9 0-8-16,9 0 4 0,1 0 0 0,-1 0 4 0,1 0 0 15,-1 0 0-15,-1 0 0 0,1 0 4 0,9 5-4 0,-9-10 4 16,9 5 0-16,-1 0-4 0,-7 0-4 0,7-4 8 0,1 4-4 15,0 0 0-15,0-5 0 0,0 5 0 0,-1 0 0 0,1 0-4 0,0-5 0 16,-9 5 0-16,8 0 4 0,1 0 4 0,0 0-4 0,-9 0 0 16,0 5 0-16,9 0 0 0,-9-5 0 0,-1 4 0 0,2 1 0 15,-1 0 0-15,-7-1 0 0,6 1 0 0,-7 0 0 0,8 0 0 16,-9 4-4-16,-8-5 4 0,9 2 0 0,-1 3 0 0,-7-4 0 16,-1 0-4-16,8 0 4 0,-7 0 4 0,-1 4-4 0,0-4 0 0,0 1 4 15,-8-2-8-15,7 0 0 0,1 1 4 0,1 0 0 16,-9 1 0-16,8-3 0 0,-8 3 0 0,-1 3 0 0,0-5-4 0,0 2 4 15,1 3 0-15,0-4 0 0,0-1 0 0,-9 7-4 0,-1-7 0 16,2 1 0-16,0 5 4 0,-2-6 0 0,1 1 0 0,-8 0 0 16,-1 0 0-16,1-1-4 0,-1 2 4 0,0-2 0 0,2-4-4 0,-10 5 4 15,8-5-4-15,-8 0 8 0,0 0 0 0,0 0-4 0,8 0 0 16,-8 5 0-16,0-5 0 0,0-5 0 0,0 5 0 0,0-5 0 16,0 5 0-16,0-4 0 0,0 4 4 0,0-6-4 0,0 6 0 15,0-4 0-15,8-1 0 0,-8 0 0 0,0 0 0 0,0 5 0 16,0-4 0-16,0-6 0 0,0 10 0 0,10-5 4 0,-10 1-4 15,0-2 0-15,0 1 0 0,0 1-4 0,0-1 0 0,0 0 8 0,0 1-4 16,0-6 4-16,0 5 0 0,0-5-4 0,0 1 4 0,0-1-4 16,0-4 0-16,0 5 0 0,0-6 0 0,0-4 0 0,0 5 0 15,0-6 0-15,0 2 0 0,0-2 0 0,0 1 0 0,0 0 0 0,0-5 4 16,0 5-4-16,0 0 0 0,0-1 0 0,0 1 0 16,0-5 4-16,0 10 0 0,0-5-4 0,0 4 4 0,0-4 0 0,0 9-4 15,0-5 8-15,0 1-4 0,0 5 0 0,0-1 0 0,0 0 0 16,0 7-4-16,0-8 0 0,0 6 0 0,0 1 0 0,0 4 0 15,0-5 0-15,0 0 0 0,0 5 0 0,0 0 0 0,0 0 0 16,0-5 0-16,0 5-4 0,0 0-4 0,0 0-8 0,0 0-12 0,0 5-12 16,0-5-12-16,0 5-8 0,0-5-24 0,0 5-20 0,0-1-36 15,0 1-12-15,0 6-32 0,-10-8-76 0,10 7 40 0,0 0 40 16,0-1 36-16,-8 1 4 0</inkml:trace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2:30.0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92D6A8-E7C9-4243-AABE-4590DEF393DB}" emma:medium="tactile" emma:mode="ink">
          <msink:context xmlns:msink="http://schemas.microsoft.com/ink/2010/main" type="writingRegion" rotatedBoundingBox="22120,366 25614,495 25561,1938 22067,1809"/>
        </emma:interpretation>
      </emma:emma>
    </inkml:annotationXML>
    <inkml:traceGroup>
      <inkml:annotationXML>
        <emma:emma xmlns:emma="http://www.w3.org/2003/04/emma" version="1.0">
          <emma:interpretation id="{8EB104C8-62DA-4287-9DC9-960C480EA005}" emma:medium="tactile" emma:mode="ink">
            <msink:context xmlns:msink="http://schemas.microsoft.com/ink/2010/main" type="paragraph" rotatedBoundingBox="22120,366 25614,495 25561,1938 22067,18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217674-5497-4937-8C30-7414B2E1B210}" emma:medium="tactile" emma:mode="ink">
              <msink:context xmlns:msink="http://schemas.microsoft.com/ink/2010/main" type="line" rotatedBoundingBox="22120,366 25614,495 25561,1938 22067,1809"/>
            </emma:interpretation>
          </emma:emma>
        </inkml:annotationXML>
        <inkml:traceGroup>
          <inkml:annotationXML>
            <emma:emma xmlns:emma="http://www.w3.org/2003/04/emma" version="1.0">
              <emma:interpretation id="{0B882A26-36D0-43AA-90CD-E7275E795F6A}" emma:medium="tactile" emma:mode="ink">
                <msink:context xmlns:msink="http://schemas.microsoft.com/ink/2010/main" type="inkWord" rotatedBoundingBox="22117,443 22772,467 22721,1833 22067,1809"/>
              </emma:interpretation>
              <emma:one-of disjunction-type="recognition" id="oneOf0">
                <emma:interpretation id="interp0" emma:lang="" emma:confidence="0">
                  <emma:literal>E</emma:literal>
                </emma:interpretation>
                <emma:interpretation id="interp1" emma:lang="" emma:confidence="0">
                  <emma:literal>[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±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-1477-437 11 0,'-10'0'128'0,"10"-4"0"0,0 4-8 0,10-5-16 16,-10 5 0-16,8-5 4 0,0 0-8 0,1 1-8 0,-1 4-4 16,0 0-4-16,10-6-4 0,-2 6-4 0,-6-4-4 0,6 4-8 15,2-4-4-15,-1 4-8 0,8 0-8 0,-8-6-8 0,9 6-4 0,-9 0-12 16,8 0 0-16,0 0-4 0,1 0-4 0,0 0-4 16,-9 0 0-16,9 0-4 0,0 6-20 0,0-6 20 0,-2 4-12 0,-6 0-16 15,7 2-20-15,-7-6-16 0,6 9-16 0,-6-4-12 0,-1 4-24 16,0 0-20-16,-8 1-16 0,7 5-68 0,-8-5-4 0,2 4 40 15,-2 0 28-15,0 2 32 0</inkml:trace>
          <inkml:trace contextRef="#ctx0" brushRef="#br0" timeOffset="277.2862">-1392 878 107 0,'8'0'136'0,"-8"0"0"0,8 0-4 0,1 0-16 16,0-6-8-16,8 6-12 0,-9 0 0 0,0 0-4 0,10 0-4 16,-2 0 0-16,-6 0-8 0,6 0-4 0,2 0-8 0,-2 0-8 0,1 0-4 15,1 0-8-15,8 0-4 0,-10 0-4 0,1 0-4 0,9 0-8 16,-10 0-8-16,2 6 0 0,0-6-4 0,6 0 0 0,-6 0-8 15,-1 0 0-15,-1 0 0 0,2 4-12 0,-2-4-16 0,-6 0-28 0,6 0-24 16,-7 0-24-16,-1 5-28 0,1-5-40 0,0 0-40 0,-9 0-64 16,8 0 28-16,-8 0 40 0,0 0 40 0,0 0 32 0</inkml:trace>
          <inkml:trace contextRef="#ctx0" brushRef="#br0" timeOffset="-555.0274">-1231-68 59 0,'0'-4'112'0,"-8"4"-8"0,8-5-4 0,0 5-28 0,0 0-4 0,0 0 0 16,0 0-4-16,0 0-4 0,0 0 0 0,0 5-8 0,0-5 0 0,0 10-4 15,0-6-4-15,0 1-8 0,0 5-8 0,0-2-8 16,0 7 0-16,0-5 0 0,0 5-4 0,0-2-4 0,0 7-8 0,0-5 0 16,0 4 4-16,8-1-4 0,-8 2-4 0,0-6 0 0,0 7-8 15,9-3-8-15,-9-4-8 0,0 0-16 0,8 1-12 0,-8-6-4 16,8 1-12-16,-8-1-8 0,10 1-8 0,-10-5-40 0,0 0-36 15,0 0 4-15,8-5 28 0,-8 0 24 0</inkml:trace>
          <inkml:trace contextRef="#ctx0" brushRef="#br0" timeOffset="-282.2436">-1069-125 99 0,'0'0'124'0,"0"0"-8"0,0-5 0 0,0 5-20 0,10 0-4 15,-10 5 4-15,0-5-12 0,0 5 4 0,8-5-4 0,-8 4-4 16,8 2 0-16,-8 3-4 0,0-4-4 0,8 4-12 0,-8 1-4 16,9-1-4-16,-9 1-8 0,9 5-8 0,-9 0-4 0,0-1-4 0,8 0-8 15,-8 0 0-15,9 6-4 0,-9-1-4 0,0-6-4 0,8 7 4 16,-8-1-12-16,0-4 4 0,0 4 0 0,0-5 0 0,0 5 0 16,0-5-8-16,0 1-4 0,0-5-4 0,0 4-12 0,0-5-16 15,0-3-12-15,0-2-16 0,0 1-8 0,0 0-12 0,0 0-16 16,0-10-20-16,-8 5-20 0,8-5-52 0,0 0-28 0,-9-5 36 15,1 1 36-15,-1-1 32 0</inkml:trace>
        </inkml:traceGroup>
        <inkml:traceGroup>
          <inkml:annotationXML>
            <emma:emma xmlns:emma="http://www.w3.org/2003/04/emma" version="1.0">
              <emma:interpretation id="{0CC60C26-5D0E-47E0-A9D8-AC016A506FE7}" emma:medium="tactile" emma:mode="ink">
                <msink:context xmlns:msink="http://schemas.microsoft.com/ink/2010/main" type="inkWord" rotatedBoundingBox="23602,932 23933,944 23909,1605 23577,1593">
                  <msink:destinationLink direction="with" ref="{66BE9311-ED35-4DD1-AC29-39BDDBA3E709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93486.4843">49 48 59 0,'0'5'92'16,"-10"-5"-8"-16,2 4 0 0,8-4-20 0,-8 5-4 0,8-1 0 15,-9-4-4-15,9 0 0 0,-9 0 0 0,9 6-4 0,0-6 0 0,-8 0 0 16,8 0-4-16,0 0 0 0,0 0-8 0,0 0 4 0,0-6 0 15,0 6-4-15,0-4 0 0,0-1 0 0,8 1-4 0,-8 4 0 16,0-5-4-16,9 0-4 0,0 0-4 0,-9 1 0 0,8-2-4 16,0 2-4-16,2-2 4 0,-2 2 0 0,-8-1-4 0,8 1 0 15,10 4-4-15,-18 0 0 0,17-5 0 0,-9 5-4 0,0 0-4 0,0 5 0 16,2-5 0-16,-2 4 0 0,-8 1-4 0,8-1 4 0,2 2-4 16,-2 4 0-16,-8-6 0 0,8 11-4 0,-8-11 4 0,0 11 0 15,0-6 0-15,0 6 0 0,0 4-4 0,-8-5 4 0,8 2 0 0,0-3 0 16,-8 1 0-16,-2 0-4 0,10 1 0 0,-8-1 4 0,0 1 0 15,8-1 0-15,-10-4 0 0,2-1-4 0,8 1 4 0,0-5 0 16,0-1-4-16,-8 2 0 0,8-2 0 0,0-4 0 0,0 5 0 16,0-5 0-16,0 0 0 0,8 0 4 0,-8-5-4 0,0 5 0 15,8 0 4-15,-8-4 0 0,10 4-4 0,-2-6 4 0,-8 6 0 0,8 0 0 16,2 0 0-16,-2 0 0 0,-8-4 0 0,17 4 0 16,-9 0 0-16,1 0 4 0,-1 4-4 0,1 2 0 0,-1-6 0 0,0 9 0 15,2-4 0-15,-2 0 0 0,0 4 0 0,2 1 0 0,-2 0 0 16,0 4 0-16,0 1 0 0,1-2 0 0,-9 2 0 0,9 3 0 15,-9-3 0-15,0 5 4 0,0 0-4 0,0-2 4 0,-9 1 0 16,9-4 4-16,-9 4-8 0,1 0 8 0,0 0-4 0,0-3 0 16,-10-3-4-16,10-4 0 0,-10 6 4 0,10-6-4 0,-1-4 0 0,-8 5 4 15,9-5-4-15,-9 0-8 0,9-5-4 0,-2 0-4 0,2 0-16 16,-10 0-12-16,10-5-28 0,0 0 12 0,0-5-16 0,-1 5-12 16,1-4-8-16,8-6-4 0,-9 1 8 0,0-1-32 0,1 1-56 15,8 0 8-15,-8-5 28 0,8 0 32 0</inkml:trace>
        </inkml:traceGroup>
        <inkml:traceGroup>
          <inkml:annotationXML>
            <emma:emma xmlns:emma="http://www.w3.org/2003/04/emma" version="1.0">
              <emma:interpretation id="{712622EF-1CDD-44A6-9BD6-92DF6E553222}" emma:medium="tactile" emma:mode="ink">
                <msink:context xmlns:msink="http://schemas.microsoft.com/ink/2010/main" type="inkWord" rotatedBoundingBox="24251,445 25614,495 25568,1733 24205,1683">
                  <msink:destinationLink direction="with" ref="{66BE9311-ED35-4DD1-AC29-39BDDBA3E709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92288.6633">1199 177 87 0,'0'-5'120'0,"0"5"-12"0,-8 0-4 0,8 0-28 15,0 5 4-15,-8-5-12 0,8 5 4 0,0-1 0 0,0 1-4 16,0 0-8-16,0 5-4 0,0-5 4 0,0 4-4 0,0 1-8 15,0 4-4-15,8-4-4 0,-8 4-4 0,8-4-4 0,-8 4-4 0,9 1-8 16,-9 4-4-16,8-4 0 0,0-1-4 0,-8 5 0 16,10 0-8-16,-2-1 4 0,-8-3-8 0,8 5 8 0,-8 0-4 0,8-6 0 15,-8 0 0-15,10 0 0 0,-10 0-4 0,0 1 0 0,0-6 4 16,8 1 0-16,-8-5 0 0,-8 0-4 0,8-1 0 0,0-4 0 16,0 0 0-16,-10-4 0 0,10-6 0 0,-8 0 0 0,8 1-4 15,0-6 4-15,-8 1-4 0,8-5 4 0,-8 0-4 0,8 0 0 0,-10-6 0 16,10 2 0-16,-8-6-4 0,8 5 0 0,0-5 4 15,-8 0 0-15,8 0 0 0,0 6 4 0,0-6-4 0,0 0 0 0,0 5 4 16,0-5 0-16,0 5 0 0,0 0 0 0,0 5 0 0,0-5 0 16,0 4-4-16,0 2 4 0,0-2 0 0,8 1 4 0,-8 5-4 15,8-1 0-15,-8 2 0 0,10-2 0 0,-2 1-4 0,0 4 4 0,0-5 0 16,10 6 0-16,-10 4 0 0,10-4 0 0,-1 3 0 0,-1 2 0 16,-6-1-4-16,14 5 4 0,-6-5 0 0,-1 5 4 0,9 0-4 15,-10 0 0-15,10 0-4 0,-8 5 4 0,7-5-4 0,-8 5 4 16,8-5 0-16,1 4 0 0,0 2 0 0,-10-6 0 0,10 5 0 15,-1-5 0-15,-7 0 0 0,8 4 0 0,-10-4-4 0,2 0 4 16,7 0 0-16,-9 5 0 0,2-5-4 0,0 0 4 0,-2 0-4 16,1 0 4-16,0-5 0 0,-8 5-4 0,7 0 4 0,-6-4 0 0,-2 4 0 15,0 0 0-15,2 0 0 0,-2 0 0 0,0 0 0 0,-8-5 0 16,9 5 4-16,-9 0-16 0,0 0 24 0,0 0 0 0,0 0 0 16,8 0 0-16,-8 0-4 0,0 5 4 0,0-1-4 0,0-4 4 0,0 5 4 15,0 0 4-15,0 4 0 0,0-4 4 0,0 0-4 16,0 5 0-16,9-1 0 0,-9 1 0 0,0 0 0 0,0 3-4 0,0-3 0 15,0 5-4-15,0-7 0 0,8 3 0 0,-8 3 0 0,0-4-8 16,0 4 4-16,0-4-8 0,0 0 0 0,0-1 4 0,0 1-4 16,0-1 0-16,0-5-8 0,0 6-8 0,0-5-12 0,0-5-20 0,0 5-16 15,0-1-20-15,0-4-24 0,-8 0-20 0,8 0-12 0,0-4-16 16,-9-1-80-16,9 5 24 0,-8-5 40 0,-1-5 36 16,9 6 24-16</inkml:trace>
          <inkml:trace contextRef="#ctx0" brushRef="#br0" timeOffset="-190374.1997">1710 163 71 0,'0'-5'96'0,"0"5"-16"16,0-5-4-16,0 0-24 0,0 5-4 0,0-3-4 15,0-3 0-15,0 1-4 0,0 5 0 0,0-5-4 0,0 0 4 0,10 1-8 16,-10-1 0-16,0 5 0 0,8-5-20 0,-8 5 16 0,8-5 4 15,-8 5-4-15,9 0-4 0,0 0 0 0,-9 0-4 0,8 0-4 16,1 5 4-16,-9 0-8 0,8 0 0 0,0-1 0 0,-8 1-4 0,0 5 0 16,0-1-4-16,8 1 0 0,-8 0-4 0,0-1 0 0,0 5 4 15,-8-4-4-15,8 4 4 0,-8-4 0 0,8 5 0 0,-8-1-4 16,8 0 0-16,-9-4 0 0,9 4 0 0,-8-4 4 0,-1-1-4 16,9 6 0-16,-9-11 0 0,9 7-4 0,0-2 4 0,-8-4 0 15,8-1 4-15,0-4 0 0,0 6-4 0,0-6 0 0,0 0 0 0,0 0 0 16,0 0 0-16,8-6 4 0,-8 2-8 0,9 4 4 0,-9-5 0 15,9 0 4-15,-1 1-4 0,-8-1-4 0,9-5 0 0,-1 5 4 16,0 0-4-16,0 0 4 0,2 1 0 0,-2-1 0 0,0 5 0 16,2-5 4-16,-2 5-4 0,0 0 0 0,-8 0 4 0,9 0-4 15,-1 0 4-15,1 5-4 0,-9 0 0 0,8-1-4 0,1 1 8 16,-9 5-4-16,8 0-4 0,-8-5-12 0,8 4 24 0,-8 0 0 0,10 6 0 16,-10-5 0-16,0 4 4 0,0-5 0 0,8 6 0 15,-8-1 4-15,0 1 4 0,0 0 0 0,0-1 4 0,0 0 0 0,-8 0 4 16,8 0 0-16,0 1 0 0,-10-1 0 0,10 1 0 0,-8-6-4 15,0 7-4-15,8-8 0 0,-9-3 0 0,1 4-4 0,8-4 0 16,-9 0-8-16,1 0 0 0,-1-1 0 0,1-4-4 0,0 5-4 0,-2-5 4 16,10-5-4-16,-8 5 0 0,0-4-8 0,8-1 0 0,-10 0-4 15,10 5-12-15,-8-5-8 0,8-4-12 0,-8 4-12 0,8 0-12 16,-8 2-20-16,8-8-12 0,0 6-12 0,-9 0 4 0,9-4-84 16,0 4-4-16,0 0 32 0,0 5 28 0,0-5 24 0</inkml:trace>
          <inkml:trace contextRef="#ctx0" brushRef="#br0" timeOffset="-192934.4481">645 172 43 0,'0'-4'96'0,"-9"-1"-16"0,9-5 0 0,-8 2-24 0,8-3-4 0,0 1-4 16,0 1 0-16,0-1-4 0,0 1 4 0,0-6 4 0,0 6-4 16,0-1 4-16,8 1 0 0,-8-6 0 0,9 5-4 0,0 0-4 15,-1 6 0-15,-8-5-8 0,9 4 0 0,-1 0 0 0,0 0-12 16,2 5 4-16,-2 0 0 0,0 0-8 0,2 5-4 0,-2-5 0 15,0 10-4-15,0-6 0 0,1 11 0 0,-1-5-8 0,-8 4 4 0,9 0-4 16,0 0 0-16,-9 6 0 0,0-1-4 0,8 0 4 0,-8 0-4 16,0 5 4-16,-8 0-4 0,8 0 0 0,-9 5 0 0,0-5 0 15,1 5 0-15,-1-6 0 0,1 2 0 0,-8 4 0 0,6-6 0 0,-6-4 0 16,6 6 0-16,-6-6 0 0,7-5 0 0,1 1 0 16,-1-6 0-16,0 1 0 0,1-1 0 0,0-4 4 0,8-5-4 0,0 0 0 15,-8-5 0-15,8 0 0 0,8 1 0 0,-8-6 0 0,0 5 0 16,8-4 0-16,0 4 0 0,-8 0 0 0,9-5 4 0,0 6 0 15,-1 0 4-15,1-2 8 0,-1 1 0 0,0 5 4 0,2 0 0 0,-2 0 0 16,0 5 0-16,10-5 4 0,-10 6-4 0,0-2-4 0,1 6-4 16,-1-6-4-16,1 6 0 0,0-5-4 0,-1 4 4 0,0 1 0 15,10-6-4-15,-10 6-4 0,0 0 0 0,2-1-8 0,-2 1-12 16,0-5-8-16,9 4-12 0,-8-4-12 0,0-1-20 0,-1 3-20 16,0-7-16-16,0 3-8 0,10-3 0 0,-10 0-48 0,2-3-32 15,-2 3 16-15,0-11 36 0,-8 6 20 0</inkml:trace>
          <inkml:trace contextRef="#ctx0" brushRef="#br1" timeOffset="-172496.9489">961-480 11 0,'-8'0'88'0,"8"0"-16"0,0 0-8 15,0 0-28-15,0 0 0 0,0 0-8 0,0 0 0 0,0 0-4 0,0 0 0 16,0 0 0-16,0 0-20 0,0 6 24 0,0-6-4 0,0 4 0 15,0 0 4-15,8 2 0 0,-8-2 0 0,8 1-4 0,-8 5 4 16,9-1-4-16,-1 1-4 0,0 4 8 0,1-4-8 0,0 4 0 16,-1 5 4-16,10-3-4 0,-2-3 0 0,-7 6-4 0,8 0 0 15,0 1 4-15,0-2-4 0,8 7 0 0,-7-6 0 0,-2 0-4 16,10 5 4-16,-1-4 0 0,-7 3 0 0,8-3 0 0,-1 3-4 16,1-4 0-16,0 6 4 0,-2-2-4 0,2-3 0 0,0 4-4 15,-1 0 0-15,1 0-4 0,0 4 0 0,0-4 0 0,-1 0 0 0,-9 0-4 16,10 5 0-16,0-5 4 0,-9 5-4 0,0-1 0 0,8-3 4 15,-7 4-4-15,-2 0 0 0,2-7 0 0,-1 8 0 0,0-6-4 16,0 5 0-16,-1-5-4 0,-6 0 4 0,6 0-4 0,-6 0 0 16,6-6 0-16,-7 7 0 0,8-6 0 0,-9 0 4 0,1 0 0 15,7 1-4-15,-16-6 0 0,10 0-4 0,-2 0 4 0,0 1-4 0,-8-5-4 16,10-1-8-16,-10 1-28 0,0 0 12 0,0-5-16 0,0-1-8 16,0-4-20-16,0 5-52 0,-10-10-36 0,10 5 32 0,-8-4 24 15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11.6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 51 75 0,'0'-7'104'0,"0"-9"-12"16,0 16-12-16,0-14-24 0,0 14-8 0,0-9-4 0,0 9-4 0,0-7-4 15,0 7-8-15,0 0 4 0,0 0 0 0,0 0 4 16,13 0 4-16,-13 0 0 0,0 7 0 0,0-7 0 0,15 16 4 0,-15-9 0 15,13 2-8-15,-13 5 0 0,13 2 4 0,-13-1-4 0,0 8 0 16,13 0 0-16,-13 0-4 0,15 1 0 0,-15 5-4 0,0 2 0 16,13 0-8-16,-13 0 0 0,0-1-4 0,0-7-4 0,0 7-4 15,0 2 4-15,13-2-4 0,-13 0 0 0,0 1-4 0,0-8 4 0,0 7-8 16,0-7 4-16,0 0-4 0,0-7 4 0,0 6-4 0,0-6 0 16,0 7 0-16,0-7-4 0,0-9 0 0,0 7 0 0,0-5-4 15,0 5-4-15,0-14-12 0,0 9-4 0,0-9-8 0,0 7-4 16,0-7-8-16,0 0-12 0,-13-7 0 0,13 7-16 0,0-9-4 15,-13 2-4-15,13 0-8 0,0-2-36 0,-15 2-36 0,15-7-8 0,0 6 44 16,-13-8 20-16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9:20.7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6BE9311-ED35-4DD1-AC29-39BDDBA3E709}" emma:medium="tactile" emma:mode="ink">
          <msink:context xmlns:msink="http://schemas.microsoft.com/ink/2010/main" type="inkDrawing" rotatedBoundingBox="23822,1960 25715,1977 25714,1995 23821,1979" semanticType="underline" shapeName="Other">
            <msink:sourceLink direction="with" ref="{0CC60C26-5D0E-47E0-A9D8-AC016A506FE7}"/>
            <msink:sourceLink direction="with" ref="{712622EF-1CDD-44A6-9BD6-92DF6E553222}"/>
          </msink:context>
        </emma:interpretation>
      </emma:emma>
    </inkml:annotationXML>
    <inkml:trace contextRef="#ctx0" brushRef="#br0">0-4 63 0,'0'0'84'0,"0"0"-8"0,0 0-8 16,0 0-24-16,0 0-4 0,0 0-4 0,0 0 4 0,0 0 0 16,0 0 4-16,8 4 4 0,-8-4 4 0,8 0 8 0,-8 0-4 15,10 0 4-15,-2 0 0 0,10 0 0 0,-10 0 4 0,8 0 0 0,10 0 0 16,-9 0-4-16,9 6-16 0,8-6 16 0,-8 0 0 0,7 0-8 16,1 0-4-16,9 0-8 0,-9 0-4 0,10 0-4 0,6 0-8 15,-7 0 0-15,8 0-4 0,-9 0 0 0,10 0-4 0,-1 0-4 16,9 0 0-16,-9 0-4 0,0 0-4 0,0 4 4 0,0-4-4 15,8 0-4-15,-7 5 0 0,-1-5 4 0,1 0 0 0,-1 0 4 0,-1 5-8 16,-6-5 0-16,7 0 0 0,-9 0 4 0,1 0 0 0,-1 5 0 16,1-5-4-16,-9 0-4 0,0 0 4 0,0-5 4 0,0 5 0 15,-9 0-4-15,11 0 0 0,-11 0-4 0,0 0 0 0,-8 0 4 0,1 0 0 16,-2-5 0-16,2 5 0 0,-10 0 0 0,0 0-4 16,1 0 0-16,-1 0 4 0,1 0-4 0,-9-5 0 0,9 10-4 0,-9-10-8 15,0 10-16-15,-9-5-12 0,9 0-20 0,-9 0-12 0,1-5-24 16,-1 10-20-16,1-5-12 0,0 0-4 0,-10 0-68 15,10 0-20-15,-10 0 40 0,2 0 32 0,-1 0 32 0</inkml:trace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9:23.8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C38C5D9-5381-4DBE-9333-84C15A6410B8}" emma:medium="tactile" emma:mode="ink">
          <msink:context xmlns:msink="http://schemas.microsoft.com/ink/2010/main" type="writingRegion" rotatedBoundingBox="27671,1204 29076,1472 28986,1945 27581,1678"/>
        </emma:interpretation>
      </emma:emma>
    </inkml:annotationXML>
    <inkml:traceGroup>
      <inkml:annotationXML>
        <emma:emma xmlns:emma="http://www.w3.org/2003/04/emma" version="1.0">
          <emma:interpretation id="{F6B7C9FB-EDC9-4B67-B406-354A2B7176EC}" emma:medium="tactile" emma:mode="ink">
            <msink:context xmlns:msink="http://schemas.microsoft.com/ink/2010/main" type="paragraph" rotatedBoundingBox="27671,1204 29076,1472 28986,1945 27581,16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6B1407-F557-441D-87B3-D5C615395920}" emma:medium="tactile" emma:mode="ink">
              <msink:context xmlns:msink="http://schemas.microsoft.com/ink/2010/main" type="line" rotatedBoundingBox="27671,1204 29076,1472 28986,1945 27581,1678"/>
            </emma:interpretation>
          </emma:emma>
        </inkml:annotationXML>
        <inkml:traceGroup>
          <inkml:annotationXML>
            <emma:emma xmlns:emma="http://www.w3.org/2003/04/emma" version="1.0">
              <emma:interpretation id="{BA2026A3-7956-4C67-81B0-B5BA00D271ED}" emma:medium="tactile" emma:mode="ink">
                <msink:context xmlns:msink="http://schemas.microsoft.com/ink/2010/main" type="inkWord" rotatedBoundingBox="27671,1204 28067,1280 27977,1753 27581,1678"/>
              </emma:interpretation>
              <emma:one-of disjunction-type="recognition" id="oneOf0">
                <emma:interpretation id="interp0" emma:lang="" emma:confidence="0">
                  <emma:literal>3a</emma:literal>
                </emma:interpretation>
                <emma:interpretation id="interp1" emma:lang="" emma:confidence="0">
                  <emma:literal>3 a</emma:literal>
                </emma:interpretation>
                <emma:interpretation id="interp2" emma:lang="" emma:confidence="0">
                  <emma:literal>za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Ja</emma:literal>
                </emma:interpretation>
              </emma:one-of>
            </emma:emma>
          </inkml:annotationXML>
          <inkml:trace contextRef="#ctx0" brushRef="#br0">16 69 39 0,'0'0'112'0,"-9"-4"-8"0,9 4-8 16,0-5-28-16,-9 5 4 0,9-5-8 0,0 1 4 0,0 4-4 0,9-11-4 15,-9 7 4-15,9-1-4 0,-9 0-8 0,8 0 8 0,1 1-8 16,-1-1-4-16,0 0-8 0,1 0-8 0,8 5-4 0,-9 0-4 16,2-4-4-16,6 4-4 0,-7 0-4 0,0 4 0 0,-1-4-4 15,0 5 0-15,1 0-4 0,-1 0 0 0,-8 4 0 0,0 1 0 16,9 0 0-16,-9-1-4 0,-9 1 4 0,9 0-4 0,0 3 0 0,-8-4 0 15,8 7 0-15,-9-2 0 0,9-5 0 0,-8 1 0 0,8 0 0 16,-8-1 0-16,-1 2 4 0,9-3-4 0,0-2 0 0,-9-2 0 16,9 1-4-16,0 0 0 0,0-5 8 0,9 0-4 0,-9 0 0 15,9 0 0-15,-1-5 0 0,-8 0 0 0,8 5 4 0,1-4-8 16,-1-2 0-16,1 2 4 0,0 4 4 0,7-4-4 0,-6-2 0 0,-2 6 0 16,8-5 0-16,-6 5 0 0,-2 0 0 0,0 0 4 0,9 0 0 15,-9 0 0-15,2 5 4 0,-2 1 4 0,0-2 0 0,0 0-4 16,2 6 4-16,-2-5 4 0,-8 5-4 0,8-1 0 0,-8 1 8 15,9 4-4-15,-9-4 0 0,9 4 4 0,-9-4 8 0,0 4-4 16,0 0 0-16,0 1 0 0,-9-1 0 0,9 0 0 0,-9 1 0 16,1-1 0-16,0-4 0 0,-2 4-4 0,2 1 0 0,0-6-4 0,-10 1-4 15,10 0-4-15,0-1 0 0,-9 1-4 0,-1-1 0 16,10-4 0-16,-8 0-4 0,-2-5-4 0,10 4-8 0,-10 2-8 0,10-6-12 16,-1 0-12-16,1 0-12 0,-9-6-12 0,8 2-20 0,9 4-16 15,-8-5-12-15,0 0-16 0,8-4 4 0,0 4-40 0,0-5-52 16,-10 6 24-16,10-6 32 0,10 5 36 0,-10 0 24 0</inkml:trace>
        </inkml:traceGroup>
        <inkml:traceGroup>
          <inkml:annotationXML>
            <emma:emma xmlns:emma="http://www.w3.org/2003/04/emma" version="1.0">
              <emma:interpretation id="{6FB88306-2CCB-4D56-9041-80DA7B182BC2}" emma:medium="tactile" emma:mode="ink">
                <msink:context xmlns:msink="http://schemas.microsoft.com/ink/2010/main" type="inkWord" rotatedBoundingBox="28497,1379 29073,1489 29013,1804 28436,1695"/>
              </emma:interpretation>
            </emma:emma>
          </inkml:annotationXML>
          <inkml:trace contextRef="#ctx0" brushRef="#br0" timeOffset="714.4809">971 271 43 0,'0'-5'88'0,"8"0"-4"0,-8 0-8 0,0 1-24 0,0-1-4 0,0 0-4 15,-8 0 0-15,8 0 4 0,0 1-4 0,-10 4 0 0,10-6-8 16,-8 2 0-16,0 4 0 0,-1-5-4 0,1 1-4 0,8 4 0 16,-9 0 4-16,1 0-4 0,-1 0 4 0,1 0 0 0,0 0-16 0,-2 4 16 15,10 1-4-15,-8-1-8 0,0 2 4 0,-2-2-4 0,2 6 0 16,8 0-4-16,-8-6 4 0,0 11-4 0,8-6-4 0,-9 1 0 16,9 1-4-16,-9 2 0 0,9-4 0 0,0 6 0 0,-8-6-4 15,8 1 0-15,0 5 0 0,0-6-4 0,8 0 4 0,-8 6-4 16,9-5 0-16,-9-1 4 0,9 1 0 0,-1 0 0 0,0-6 0 15,0 6-4-15,10-5 0 0,-10-1 0 0,10-4 0 0,-1 5 4 0,0-5-4 16,0 0 0-16,-1 0 4 0,2-5-4 0,0 5 4 0,-2-9-4 16,9 4 0-16,-16 0 0 0,8-5 0 0,1 1-4 0,-2-1 4 15,-6-4 0-15,6-1 0 0,-8 6 0 0,1-5 0 0,-1-1 0 16,-8 1 4-16,9 4-4 0,-9-4 0 0,0 1 0 0,0-3 0 0,0 7 0 16,-9-6-4-16,1 6 4 0,8-1 0 0,-9 0 0 0,1 0 0 15,0 1 0-15,0 5 0 0,-2-1 0 0,2 5 0 0,0-5 0 16,-2 5 0-16,2 0 0 0,0 0-16 0,-1 5 20 0,9 0 0 0,-9-1 0 15,1 5-4-15,8-3 0 0,0 3 4 0,-9 1 0 16,9-1 4-16,0 1 4 0,0 0 4 0,0 4 0 0,9-3 8 0,-9-3 0 16,8 6 4-16,1-4 4 0,0-1 0 0,-1 1 0 0,0 5 0 15,10-6 0-15,-10 1-4 0,2 0-4 0,6-1 0 0,-8 1 4 16,9-1-4-16,1 1 0 0,-10 0-4 0,10-1-4 0,-2-4 0 16,-8 4 0-16,10 1-4 0,-10-1-4 0,9 2 0 0,-8-7-4 15,8 6-4-15,-9-6 0 0,0 6-4 0,2-1-4 0,-2-3-12 16,0-3-16-16,2 8-8 0,-2-6-16 0,-8-1-20 0,0-4-20 0,8 6-24 15,-8-6-16-15,0 4 0 0,-8-4-52 0,8 0-40 0,-8 0 40 16,-2 0 32-16,10 0 28 0,-16-4 28 0</inkml:trace>
        </inkml:traceGroup>
      </inkml:traceGroup>
    </inkml:traceGroup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9:24.9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8A90C6-7A11-4671-9BB4-67BA90B7BA6D}" emma:medium="tactile" emma:mode="ink">
          <msink:context xmlns:msink="http://schemas.microsoft.com/ink/2010/main" type="inkDrawing" rotatedBoundingBox="27251,2186 28940,2278 28937,2333 27248,2241" shapeName="Other"/>
        </emma:interpretation>
      </emma:emma>
    </inkml:annotationXML>
    <inkml:trace contextRef="#ctx0" brushRef="#br0">0 9 79 0,'9'0'100'0,"-9"-6"-12"0,0 6-4 16,0 0-28-16,-9 0 4 0,9 0-8 0,0 0-4 0,0-4 4 0,0 8-4 15,0-4 4-15,9 0 8 0,-9 0 8 0,8 0 0 0,-8 0 0 16,9-4-16-16,-1 4 20 0,0 4-4 0,10-4 8 0,-10 0-8 16,10 0-4-16,7 0 0 0,-8 0 0 0,8 0-4 0,1 0-8 0,8 0 0 15,1 0 0-15,-1 0 0 0,8 0-8 0,1 0 0 16,-1 0 0-16,1 0-8 0,-1 0-4 0,10 0-4 0,-1 0 0 16,1 0-16-16,-1 0-12 0,-1 0 0 0,1 0 0 0,1 0 0 0,-1 0 0 15,1 6 0-15,-10-2 0 0,9-4 0 0,0 5 0 16,-9-1 0-16,2 2 0 0,-2-6 0 0,9 9 0 0,-17-4 0 0,9 0 0 15,-9-1 0-15,0 1 0 0,0 5 0 0,1-6 0 0,-9 1 0 16,-2 0 0-16,2 0 0 0,-1-5 0 0,-7 5 0 0,-2-5 0 16,2 5 0-16,-10-5 0 0,1 0 0 0,-1 0 0 0,1 0 0 0,-9 4 0 15,9-8 0-15,-9 4 0 0,0 0 0 0,0 0-16 0,0 0-44 16,0 0-20-16,0 0-20 0,-9 0-20 0,9 0-28 0,-9 0-16 16,9 0-8-16,-8 0-56 0,-1-5-24 0,1 5 32 0,-10 0 24 15,10 0 56-15,-8 0 28 0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9:38.3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A897C6-5145-4A5E-98BE-E87F71810F2B}" emma:medium="tactile" emma:mode="ink">
          <msink:context xmlns:msink="http://schemas.microsoft.com/ink/2010/main" type="inkDrawing" rotatedBoundingBox="27173,563 28281,1754 28171,1857 27062,666" semanticType="scratchOut" shapeName="Other">
            <msink:sourceLink direction="with" ref="{8B951868-52C9-4D57-BCA2-786BCA869BD6}"/>
          </msink:context>
        </emma:interpretation>
      </emma:emma>
    </inkml:annotationXML>
    <inkml:trace contextRef="#ctx0" brushRef="#br0">0 0 35 0,'8'10'88'0,"-8"-1"-8"15,10 5-8-15,6-4-24 0,-7 9-8 0,8-4 0 16,0 4 0-16,-9 0-4 0,18 1-4 0,-8-1 0 0,-2 0-4 0,10 5 4 16,-1-5-4-16,1 5 0 0,0 1-4 0,7-2 4 0,1 0-4 15,-8-3-4-15,8 4 4 0,9 0-8 0,-9 0 4 0,0 0-4 16,1 0 0-16,-1 0 0 0,0 0-4 0,-1 0 0 0,1 5 0 0,1-6 0 15,-10 6 4-15,10 1-4 0,-9-2 0 0,-2 1-4 0,-6-1 0 16,7 1 0-16,-7 0 0 0,-2-1 0 0,2 6-4 0,-10-5-4 16,9 0 4-16,-8-1 0 0,8 2 0 0,-9-6-4 0,0 4 0 15,1-4 0-15,0-5 0 0,-1 6 4 0,0-6-8 0,2 0 0 16,-2-6 4-16,0 3-4 0,1-2-4 0,0-5-4 0,-1 1-16 16,1 0-16-16,-1-5-20 0,0-1-16 0,0 1-52 0,2-5-60 0,-10 0 32 15,8 0 24-15,-8-5 24 0</inkml:trace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9:21.4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377CFA8-0F6B-42FE-A622-222E0167C53A}" emma:medium="tactile" emma:mode="ink">
          <msink:context xmlns:msink="http://schemas.microsoft.com/ink/2010/main" type="writingRegion" rotatedBoundingBox="24513,2245 27983,587 28364,1384 24894,3042"/>
        </emma:interpretation>
      </emma:emma>
    </inkml:annotationXML>
    <inkml:traceGroup>
      <inkml:annotationXML>
        <emma:emma xmlns:emma="http://www.w3.org/2003/04/emma" version="1.0">
          <emma:interpretation id="{C83B10B3-235C-408B-A8C8-1986A6D63AA3}" emma:medium="tactile" emma:mode="ink">
            <msink:context xmlns:msink="http://schemas.microsoft.com/ink/2010/main" type="paragraph" rotatedBoundingBox="24513,2245 27983,587 28364,1384 24894,30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F1B31E-FD97-42BA-829B-79352D414146}" emma:medium="tactile" emma:mode="ink">
              <msink:context xmlns:msink="http://schemas.microsoft.com/ink/2010/main" type="line" rotatedBoundingBox="24513,2245 27983,587 28364,1384 24894,3042"/>
            </emma:interpretation>
          </emma:emma>
        </inkml:annotationXML>
        <inkml:traceGroup>
          <inkml:annotationXML>
            <emma:emma xmlns:emma="http://www.w3.org/2003/04/emma" version="1.0">
              <emma:interpretation id="{51F5BA60-B61E-409B-91F2-27A8DA086C46}" emma:medium="tactile" emma:mode="ink">
                <msink:context xmlns:msink="http://schemas.microsoft.com/ink/2010/main" type="inkWord" rotatedBoundingBox="24587,2401 25137,2139 25377,2640 24827,29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-2884 1312 39 0,'10'-10'92'0,"-2"0"-16"0,-8 0-8 0,8 1-24 0,-8-1 0 15,0 1-20-15,9-1 24 0,-9 0 0 0,0 1 0 0,0 4 0 0,0-4 4 16,0-1 0-16,0 5-8 0,0-4 0 0,0 4 0 0,-9 0-4 15,9 5-4-15,0-5 4 0,-8 5-4 0,8 0-8 0,-8 0 4 16,8 0-4-16,-10 0 0 0,2 0-8 0,8 5 0 0,-8 0 4 16,0 0-4-16,-2 0 0 0,10-1-4 0,-8 1 0 0,0 5-4 15,-1-6 0-15,9 6 0 0,-9-1-4 0,1 1 0 0,8 0-4 0,-9 4 4 16,9-4-4-16,-8-1 0 0,8 6-4 0,0-5 0 0,0-1 0 16,0 0 0-16,0 6 0 0,0-5 0 0,0 0 0 0,0-1 4 15,8 1 0-15,1-1-4 0,-9-4 0 0,8 4 0 0,1-3 4 0,0-2-4 16,-1 1 0-16,0-1 0 0,10-4 0 0,-10 0 0 15,0 6 0-15,10-12 0 0,-10 6 0 0,9-4 0 0,-9 4 0 0,10-9 0 16,-10 3 0-16,10 2 0 0,-10-6 0 0,0 1 0 0,1-1 0 16,8 1 0-16,-17-1 0 0,9 0 0 0,-1-5-16 0,0 6 16 15,-8-5 0-15,0-1 0 0,10 1 0 0,-10-1 0 0,-10 6 0 0,10-4 0 16,0-3-4-16,-8 2 4 0,0-1-4 0,-1 6 4 0,1-6-4 16,-1 5 4-16,0-4 0 0,-7 5 0 0,-2 4 0 0,10-5-4 15,-10 2 4-15,10 2 0 0,-9 1 0 0,1 5 0 0,6 0-4 16,-6 0 4-16,8 0 0 0,-10 0 0 0,10 5-4 0,-1 5 4 15,0-6 0-15,1 6 0 0,-1 0 0 0,1-1 0 0,0 0 0 16,8 1 0-16,0 5 0 0,-9-6 0 0,9 6 0 0,0-6 0 0,9 5-4 16,-9-4 4-16,8 0 4 0,-8-1-4 0,8 1 0 15,9-5 0-15,-8 4 0 0,8-4 0 0,-9 0 0 0,10 0 0 0,-2-5 0 16,2 0 4-16,7 5 0 0,-7-5-4 0,-2 0 0 0,10-5 0 16,-9 5 4-16,9 0 4 0,-10 0-4 0,10 0 4 0,-8-5 4 15,-2 5 4-15,2 0 4 0,-1 0 0 0,-1 5 0 0,-7-5 4 0,8 5 0 16,-9-5 0-16,2 5 0 0,6 0 0 0,-7-1 0 15,0 1-4-15,-1 5 0 0,0-6 0 0,1 6-4 0,-1-5 0 0,0 5-4 16,-8-1 0-16,10-5-4 0,-2 6-4 0,0 0 0 0,2-5 0 16,-2 5-4-16,0-6-4 0,0 1-12 0,1-1-8 0,0 2-16 15,-1-1-16-15,1-5-24 0,7 4-20 0,-6-4-24 0,-2 0-16 0,8-4-24 16,-6 4-76-16,6-5 32 0,-7-5 36 0,8 5 36 0,-8-5 24 16</inkml:trace>
        </inkml:traceGroup>
        <inkml:traceGroup>
          <inkml:annotationXML>
            <emma:emma xmlns:emma="http://www.w3.org/2003/04/emma" version="1.0">
              <emma:interpretation id="{285917DD-C9B8-42BD-A03D-ADCDC70F5964}" emma:medium="tactile" emma:mode="ink">
                <msink:context xmlns:msink="http://schemas.microsoft.com/ink/2010/main" type="inkWord" rotatedBoundingBox="26298,1980 26721,1778 26873,2096 26450,22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2.1805">-1203 678 107 0,'0'0'116'0,"0"0"-8"0,0 5-4 0,0-5-24 0,0 0 4 0,0 5 0 16,0-5 0-16,0 5 4 0,0-5-4 0,8 5 4 0,-8-1-4 15,8 1 0-15,-8-5-8 0,9 5-4 0,-1-5-8 0,0 4-4 16,10-4-12-16,-10 0 0 0,10 5-8 0,-2-5-12 0,2 0-4 16,-1 0 0-16,-1 0-8 0,10 5-4 0,-8-5-4 0,-2-5 0 15,2 5-4-15,7 5-4 0,-9-5-8 0,2 0-8 0,-10 0-12 0,10 5-16 16,-10-5-12-16,9 5-20 0,-8-1-24 0,-9-4-24 0,8 6-20 16,-8-2 0-16,0-4-88 0,-8 5 8 0,-1 0 44 0,1 0 28 15,-9-1 36-15</inkml:trace>
          <inkml:trace contextRef="#ctx0" brushRef="#br0" timeOffset="600.6199">-1272 899 3 0,'0'5'152'0,"0"0"-16"0,0-1-16 0,0 1-28 0,0 0 0 16,0 4 4-16,0-9 0 0,0 6 12 0,0-2-4 0,9 1 0 15,-9 0-8-15,8 0-8 0,-8-1-12 0,8-4-8 0,2 5-8 0,-2-5-12 16,0 5-8-16,1-5-8 0,8 5-8 0,-9-5-4 0,9 0-4 15,1 0 0-15,-10 0-8 0,10 0-4 0,-2 0-8 0,1 4-8 16,-8-8-12-16,8 4-16 0,-1-5-16 0,2 5-24 0,-10-5-28 16,10 0-24-16,-2 5-16 0,-7-4-36 0,0-1-64 0,8 0 40 15,-9 5 36-15,0-5 36 0,0 1 24 0</inkml:trace>
        </inkml:traceGroup>
        <inkml:traceGroup>
          <inkml:annotationXML>
            <emma:emma xmlns:emma="http://www.w3.org/2003/04/emma" version="1.0">
              <emma:interpretation id="{8B951868-52C9-4D57-BCA2-786BCA869BD6}" emma:medium="tactile" emma:mode="ink">
                <msink:context xmlns:msink="http://schemas.microsoft.com/ink/2010/main" type="inkWord" rotatedBoundingBox="27036,1039 27983,587 28291,1230 27344,1683">
                  <msink:destinationLink direction="with" ref="{CFA897C6-5145-4A5E-98BE-E87F71810F2B}"/>
                </msink:context>
              </emma:interpretation>
              <emma:one-of disjunction-type="recognition" id="oneOf2"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ń</emma:literal>
                </emma:interpretation>
                <emma:interpretation id="interp6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1826.789">-402 232 59 0,'0'-4'92'0,"0"-2"-12"0,-9-3 0 0,9 5-28 0,0-1-4 0,0-5-4 16,0 10 0-16,0-10-4 0,0 6 0 0,0 4 0 0,-8-4 0 15,8-2-4-15,0 6 0 0,8-5 8 0,-8 5-8 0,0 0 8 16,0 0-4-16,9 5-4 0,-9 1 0 0,0-2-4 0,8 0-12 16,-8 6-4-16,9 0 0 0,-9-1 0 0,8 6-8 0,0-1 0 0,-8 0 0 15,10 6-4-15,-2-6 4 0,-8 5-4 0,8 0-4 0,-8-5 4 16,10 1 0-16,-10 4-4 0,8-5 4 0,-8-4-4 0,0 5 0 15,8-6 0-15,-8 1 0 0,0-6 0 0,0 2 4 0,0-2-8 16,0 1 4-16,8-5 0 0,-8-5 0 0,0 1 0 0,0-2 0 16,0 2 0-16,0-6-4 0,0-4 4 0,0 4 0 0,0-4-4 0,0-5 4 15,0-1 4-15,0 1-8 0,0-5 4 0,0 0 0 16,0 0-4-16,0-4 0 0,0-1 4 0,9 0 0 0,-9 1 0 0,0-1-4 16,-9-5 4-16,9 1-4 0,0-1 8 0,0 5-8 0,0-4 4 15,-8-1-4-15,8 5 8 0,0 0 0 0,0 1 0 0,0 4-4 16,0 0 0-16,0 0 4 0,0 4-4 0,0 1 4 0,8 5-4 0,-8-1 0 15,9 0 4-15,-9 7 0 0,8-2-4 0,1 5 0 0,0 1 0 16,-1-2 4-16,-8 6-4 0,18-4 0 0,-10 4 4 0,0 0-4 16,10-5 0-16,-10 10 0 0,9-5 0 0,0 0 0 0,0 4 0 15,1-4 0-15,-2 6 0 0,10-6 4 0,-9 4 0 0,9-4-8 16,-2 0 8-16,2 0-4 0,9 5 4 0,-10-5 0 0,0 0-4 16,10 0 0-16,-10 5-4 0,10-5 8 0,-9 0 0 0,-2 0-4 0,11 0 0 15,-19-5-4-15,10 5 0 0,0 0 8 0,-9 0-8 0,0 0 8 16,0 0-8-16,0 0 0 0,-8 0 4 0,-1 0 0 0,0 0 4 15,2-5 0-15,-2 5 4 0,0 0 4 0,-8 0 4 0,9 0 4 16,-9 5 8-16,0-5 0 0,0 0 0 0,9 5 0 0,-9 0-4 16,0-5 0-16,0 4 0 0,0 7 0 0,0-11-4 0,0 8-20 15,0-2 24-15,0 3-4 0,0 1 0 0,0-1-4 0,0 1 0 0,0 0 0 16,0-1 0-16,0 5-4 0,0-5 0 0,0 1-4 0,0 4-8 16,0-4 4-16,8 0-4 0,-8 4 0 0,0-4 4 0,0 1-4 15,0-3 0-15,0 2 0 0,0-1-4 0,0 1-4 0,0-6-8 16,0 6-4-16,0-5-8 0,0 0-8 0,9 0-8 0,-9-1-8 0,0-4-12 15,-9 5-16-15,9-5-20 0,0 0-8 0,9 5 0 16,-18-5-4-16,9 0-84 0,0-5 8 0,-8 5 20 0,8 0 36 0,-9 0 24 16</inkml:trace>
        </inkml:traceGroup>
      </inkml:traceGroup>
    </inkml:traceGroup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9:48.36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A75024-78A0-4B97-A786-7FA4AA9470FF}" emma:medium="tactile" emma:mode="ink">
          <msink:context xmlns:msink="http://schemas.microsoft.com/ink/2010/main" type="writingRegion" rotatedBoundingBox="25672,4534 26423,4534 26423,4946 25672,4946"/>
        </emma:interpretation>
      </emma:emma>
    </inkml:annotationXML>
    <inkml:traceGroup>
      <inkml:annotationXML>
        <emma:emma xmlns:emma="http://www.w3.org/2003/04/emma" version="1.0">
          <emma:interpretation id="{0E102567-5F5F-46A1-87CA-5A651F8E9EFC}" emma:medium="tactile" emma:mode="ink">
            <msink:context xmlns:msink="http://schemas.microsoft.com/ink/2010/main" type="paragraph" rotatedBoundingBox="25672,4534 26423,4534 26423,4946 25672,49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1CCA88-C29A-4E97-8A6A-D1F81A0638A1}" emma:medium="tactile" emma:mode="ink">
              <msink:context xmlns:msink="http://schemas.microsoft.com/ink/2010/main" type="line" rotatedBoundingBox="25672,4534 26423,4534 26423,4946 25672,4946"/>
            </emma:interpretation>
          </emma:emma>
        </inkml:annotationXML>
        <inkml:traceGroup>
          <inkml:annotationXML>
            <emma:emma xmlns:emma="http://www.w3.org/2003/04/emma" version="1.0">
              <emma:interpretation id="{5CD09DB8-16F8-40B0-B133-098FE5BC8134}" emma:medium="tactile" emma:mode="ink">
                <msink:context xmlns:msink="http://schemas.microsoft.com/ink/2010/main" type="inkWord" rotatedBoundingBox="25672,4534 26423,4534 26423,4946 25672,4946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ą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a</emma:literal>
                </emma:interpretation>
              </emma:one-of>
            </emma:emma>
          </inkml:annotationXML>
          <inkml:trace contextRef="#ctx0" brushRef="#br0">93 28 7 0,'0'-5'100'0,"-8"1"-8"0,8-1-8 0,0 1-24 16,-8-2 0-16,0 6-4 0,8-4-4 0,-10 4-4 0,10 0-4 0,-8 4 0 15,8-4-4-15,-8 6 0 0,8-2-4 0,-9 1 0 0,0 4-8 16,9-4 0-16,-8 4 0 0,8 1-4 0,-9 0-4 0,9 4 4 15,0-4-8-15,0 4 0 0,-8-5 0 0,8 6 0 0,0-1-8 0,0 1 4 16,0-1-4-16,0 2 0 0,8-3-4 0,-8-3 4 0,0 4 0 16,9 0 0-16,-9-4 0 0,8 5 0 0,1-6-4 0,0 1 0 15,-1 0-4-15,0-1 4 0,2-4 4 0,-2 0-8 0,8-1 8 16,-6-4 0-16,6 5-8 0,-7-5 4 0,8 0 0 0,-8-5-4 16,7 1 0-16,-8-1 0 0,10-5 0 0,-10 0 0 0,10 1 0 0,-10-5 0 15,1 4-4-15,-1-5 0 0,1 1 0 0,-1 0 0 16,1-6 0-16,-9 6 0 0,8-5 0 0,-8 4-4 0,0 1 4 0,0-1 0 15,0 2 8-15,-8 3-4 0,8-5 0 0,-9 6-4 0,1-1 4 16,-1 6-4-16,1-2 0 0,-1 2 4 0,1-1 0 0,0 0 0 16,-2 5 0-16,2 0 0 0,0 0 0 0,-10 0 0 0,10 5 0 15,0 0 0-15,-1-1 0 0,9 2 0 0,-9-2 0 0,1 6 0 0,8-5 0 16,-9 4-4-16,9 1 4 0,0-6-4 0,0 6 0 16,9-1-4-16,-9-3 4 0,8 3 0 0,1-4 0 0,-9 0 4 0,17 5 4 15,-9-10-4-15,0 4 0 0,10 1 0 0,-10-1-4 0,10-4 8 16,-1 6 0-16,0-6 0 0,-9 4 4 0,17 1-4 0,-15-5 4 15,6 5-4-15,2 1 0 0,-2-3-4 0,1 3 12 0,1 3-4 0,-2-4 0 16,-6 4 8-16,6-4 0 0,2 4 4 0,-10 2 0 0,9-2 0 16,-9 1 0-16,10-1 0 0,-10 5 4 0,8-4-4 0,-6 0 4 15,-2 4-8-15,0-4-4 0,2 0-4 0,-2 4 0 0,0-5 0 16,1 1-4-16,-1-2 0 0,0 3-4 0,2-6 0 0,-2 4-4 16,0-4-4-16,0-5-8 0,2 5-12 0,-2-10-8 0,0 5-20 0,1-5-20 15,0-4-20-15,8-1-12 0,-9-4-24 0,0-1-56 0,1 1-12 16,0-10 40-16,7 5 28 0,-6-5 24 0</inkml:trace>
        </inkml:traceGroup>
      </inkml:traceGroup>
    </inkml:traceGroup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9:54.7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E2FA281-FD43-4202-B8CD-B7DCCD4D8052}" emma:medium="tactile" emma:mode="ink">
          <msink:context xmlns:msink="http://schemas.microsoft.com/ink/2010/main" type="inkDrawing" rotatedBoundingBox="28886,5412 29109,6098 28768,6209 28545,5523" semanticType="callout" shapeName="Other">
            <msink:sourceLink direction="with" ref="{0A94115F-A4C6-49F1-8547-02DFCDC8E877}"/>
            <msink:sourceLink direction="with" ref="{2FA85F70-6136-4A36-B0F0-D8A27896FAD2}"/>
          </msink:context>
        </emma:interpretation>
      </emma:emma>
    </inkml:annotationXML>
    <inkml:trace contextRef="#ctx0" brushRef="#br0">231 447 55 0,'0'0'104'0,"0"0"-8"0,0 0-8 0,0-4-28 0,0 4 0 15,0-7-4-15,0 7 0 0,0-4 0 0,9 0-4 0,-9-1 0 0,8 0-8 16,-8-4 0-16,8-1-4 0,2 1-4 0,-2-1-4 0,0-5-4 16,0 1-4-16,2 0-8 0,-2-1-4 0,0 1 4 0,1-5-4 15,-1 4-4-15,1-4-4 0,-9 0 4 0,9 0-4 0,-9-1 0 0,8 1 0 16,-8 0 0-16,0 5-4 0,-8-5 4 0,8 0-4 0,-9 4 0 15,0 1 0-15,1-1 0 0,-1 1 0 0,-7-1 4 0,6 6-4 16,-6-1 0-16,-2 6 0 0,2-2 0 0,-2 2 0 0,1 0 0 16,1 4 0-16,-2 4 0 0,-8-4 0 0,10 4 0 0,-2 2 0 15,1 4 0-15,1-6 4 0,8 5 0 0,-10 1 0 0,10 5 0 16,-10-7 0-16,10 3-4 0,-1 3 8 0,9-5-8 0,-8 6 8 16,8-5-4-16,0 4 4 0,0-5 0 0,8 6-4 0,1-5 0 15,-1-1 0-15,0 1-4 0,2 4 4 0,6-4 0 0,-6-1 4 0,6 1 0 16,9-1-8-16,-7 1 0 0,-2 0 0 0,10-1 4 0,-8 1-4 15,7-1 4-15,-8 1-4 0,8 0 4 0,1-1-4 0,-8 6 0 16,-2-6 0-16,10 6-4 0,-9-1 4 0,-1-5 0 0,2 6 0 0,-10-1 0 16,10 5 0-16,-10-4 0 0,1-1-4 0,-1 5 0 0,0-4 0 15,-8-1 4-15,9 5 0 0,-9-4 0 0,0 3 0 0,0-3 0 16,-9 0 0-16,9-1 4 0,-8 1-4 0,0-1 0 0,-1-5 4 16,1 6-4-16,-10-5 0 0,10-6-4 0,-10 6 8 0,10-6-8 15,-8 1 8-15,-2 1-4 0,1-6 4 0,-9 0-4 0,10-6 4 0,-2 6-4 16,2-5 4-16,-2-3 0 0,1 2-4 0,1-4 4 15,8 1 0-15,-10-5 4 0,10 5 0 0,-2-5 0 0,2-1-4 0,0 0 4 16,8 1-4-16,0-1 0 0,-9 1 0 0,18-1-4 0,-9 2 4 16,0-3-4-16,8 2-4 0,0 0 0 0,-8 4-8 0,10-4-12 15,-2 3-28-15,0-2-28 0,2 3-24 0,-2 1-32 0,0-1-84 16,0 0 24-16,1 6 32 0,-9-1 32 0,8-5 24 0</inkml:trace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7:07.2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5A8CC0-995E-4377-8153-92A99AEE6880}" emma:medium="tactile" emma:mode="ink">
          <msink:context xmlns:msink="http://schemas.microsoft.com/ink/2010/main" type="writingRegion" rotatedBoundingBox="6269,13567 7000,13975 6836,14267 6106,13859">
            <msink:destinationLink direction="with" ref="{1BF6E8E3-128B-4898-95F9-0A68242D73BA}"/>
          </msink:context>
        </emma:interpretation>
      </emma:emma>
    </inkml:annotationXML>
    <inkml:traceGroup>
      <inkml:annotationXML>
        <emma:emma xmlns:emma="http://www.w3.org/2003/04/emma" version="1.0">
          <emma:interpretation id="{9085DBC3-6068-4BAB-BAE3-9169FB43C7A8}" emma:medium="tactile" emma:mode="ink">
            <msink:context xmlns:msink="http://schemas.microsoft.com/ink/2010/main" type="paragraph" rotatedBoundingBox="6269,13567 7000,13975 6836,14267 6106,13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C84CF9-8DF2-4DD5-904D-1BECA25EBE86}" emma:medium="tactile" emma:mode="ink">
              <msink:context xmlns:msink="http://schemas.microsoft.com/ink/2010/main" type="line" rotatedBoundingBox="6269,13567 7000,13975 6836,14267 6106,13859"/>
            </emma:interpretation>
          </emma:emma>
        </inkml:annotationXML>
        <inkml:traceGroup>
          <inkml:annotationXML>
            <emma:emma xmlns:emma="http://www.w3.org/2003/04/emma" version="1.0">
              <emma:interpretation id="{8E9CD4B1-CF87-4F3F-9CDA-74CD35B41FB3}" emma:medium="tactile" emma:mode="ink">
                <msink:context xmlns:msink="http://schemas.microsoft.com/ink/2010/main" type="inkWord" rotatedBoundingBox="6269,13567 7000,13975 6836,14267 6106,138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102 176 51 0,'0'-7'72'0,"0"7"-4"0,13 0-8 0,-13 0-28 16,0-7-4-16,0 7 4 0,0-8-8 0,0 0 4 0,0 8 0 0,0 0 0 15,0-7 0-15,0 7 0 0,0-9 0 0,0 2-4 0,0 7 4 16,0-6 4-16,0 6 0 0,0-9 4 0,0 9-8 0,0-8 8 15,0 8-8-15,0 0 4 0,0-8 4 0,0 8-4 0,0 0 0 16,-13 0 0-16,13 0-4 0,0 0-4 0,0 0-20 0,-15 0 20 16,15 0-4-16,-13 0-4 0,13 0 0 0,-13 8-4 0,13-8 0 15,-15 8 0-15,15 1 4 0,-13-3 0 0,13 1-8 0,-13 2 0 16,13-2 0-16,-15 1 4 0,15 7-4 0,0-8 0 0,0 8-4 0,0 1 0 16,0-8-4-16,0 5 0 0,0-3 4 0,0 5-4 0,0-7 4 15,0 7-4-15,0-8 0 0,0 1 0 0,15 7 0 0,-15-15 4 0,13 16-4 16,-13-9 0-16,13-7 0 0,-13 9 0 0,15-9 0 15,-15 7 0-15,13-7 0 0,0 7 0 0,2-7 0 0,-2 0 0 0,-13 0 0 16,13-7 4-16,0 0 0 0,2-2-4 0,-15 9 4 0,13-7-4 16,0-9 0-16,2 9 0 0,-15-9 0 0,13 9 0 0,-13-8 0 15,0-1 0-15,0-1 0 0,12 4 0 0,-12-3 0 0,0 2 0 0,0-9 4 16,0 7-4-16,-12 0 0 0,12 3 0 0,-13-4 0 16,13 2 0-16,0-1 0 0,-15 1 0 0,2 7 0 0,13-6 0 0,-13 5 0 15,13 2 0-15,-15 0-16 0,2 7 20 0,0 0-4 0,13-9 4 16,-13 9-4-16,-2 9 0 0,15-9 0 0,-13 7 0 0,13 0 0 15,-13 2 0-15,13-2 0 0,0 8 4 0,0-7-4 0,-15 7 0 16,15 0 0-16,0 1 0 0,0-1 0 0,0 8 0 0,0-7 0 16,15-2 0-16,-15 9 0 0,0-7 0 0,13-3 0 0,-13 4-4 0,13-1 4 15,-13-9 0-15,15 8 0 0,-2-7 0 0,0 0 0 0,0-1 0 16,2 3 0-16,-2-10 0 0,0 6 0 0,2-6 0 0,-2 0 0 16,-1 0 0-16,4 0 0 0,-3 0 0 0,-1-6 0 0,1 6 0 0,3 0 0 15,-4-10-4-15,1 10 4 0,2 0 0 0,-15 0 0 16,13 0 0-16,0 0 0 0,-13 0 4 0,15 0 8 0,-15-7 4 0,13 7 4 15,-13 0 4-15,13 7 0 0,0-7 0 0,-13 10 4 0,15-4-4 16,-15 1 4-16,13 2-4 0,0 5 4 0,2-7-8 0,-2 2 0 16,0 5-4-16,2-6-4 0,-2 8 0 0,0-1-4 0,0 0 0 15,2-7 0-15,-2 7-4 0,0-7 0 0,2 7-8 0,11-7-12 0,-11 0-16 16,-2-2-20-16,0-6-16 0,0 0-24 0,2 0-20 16,11 0-24-16,-11 0-48 0,-2-6-56 0,-13-10 40 0,13 9 36 0,2-9 28 15,-15 1 24-15</inkml:trace>
        </inkml:traceGroup>
      </inkml:traceGroup>
    </inkml:traceGroup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0:10.87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C68044-3DEC-4D5B-B53A-BF73FD282358}" emma:medium="tactile" emma:mode="ink">
          <msink:context xmlns:msink="http://schemas.microsoft.com/ink/2010/main" type="inkDrawing" rotatedBoundingBox="8607,10936 10427,13884 8967,14785 7148,11837" hotPoints="8444,11085 10419,13865 0,0" semanticType="enclosure" shapeName="RightTriangle"/>
        </emma:interpretation>
      </emma:emma>
    </inkml:annotationXML>
    <inkml:trace contextRef="#ctx0" brushRef="#br0">0 39 19 0,'0'-5'88'0,"0"5"-8"0,0 0-8 0,0 0-24 16,0-5-8-16,0 5 0 0,0-5-8 0,0 5-4 0,0 0 0 15,0-4 0-15,0-2 0 0,0 6 0 0,0 0 0 0,0-4 0 16,0 4 4-16,0-5-4 0,0 5 8 0,0 0 0 0,8-4 0 0,-8 4 0 15,0 0 0-15,0 0 4 0,8 0 4 0,1 0 0 16,-9 0-16-16,8 4 4 0,-8 1 0 0,9-1 0 0,0-4 0 0,-1 10 0 16,0-5-4-16,0 5 0 0,-8 0 0 0,18-1-4 0,-18 1-4 15,8 4 4-15,10 1 0 0,-10-1 0 0,1 0 0 0,-1 6 0 16,0-8 0-16,10 9-4 0,-10-2 0 0,0 0-4 0,10 5 4 0,-10-5 0 16,10 4-4-16,-10-2 0 0,9 2 0 0,0 2 0 0,0-6 0 15,-9 4 0-15,10 2 0 0,-2-2 0 0,2 2-4 0,-1-2 0 16,0 2 0-16,0-2 0 0,-1 2-4 0,2-2 4 0,8 2-4 0,-9-2 0 15,-1 6 4-15,2-5-4 0,-2 0 4 0,2 0-4 16,8 5-4-16,-10-5 0 0,1-1 0 0,9 2 12 0,-8 4-8 0,-2-6 4 16,2 6-4-16,7-4-4 0,-9-2 8 0,2 2-4 0,8 3 0 15,-10-4 0-15,2 0 0 0,7 0-4 0,-7 0 0 0,-2 5 0 16,10-5-4-16,-9-1 0 0,0 2 4 0,0-2-4 0,-1 2 0 16,10-2 4-16,-8 2-4 0,-1-2 4 0,0 2-4 0,0-2-4 15,-1-2 8-15,2 2-4 0,-10 0 0 0,10 2 0 0,-2-6 0 0,2 5 4 16,-10-5-4-16,9 0 4 0,-9 5-4 0,10-4 0 0,-2-2 0 15,-6 7 0-15,6-6 4 0,-7 0-4 0,8 0-4 0,-8-1 4 16,-1 3 4-16,10-2-4 0,-10 0-4 0,8 1 4 0,-6-2 0 16,-2 2 0-16,0-1 0 0,9 0 0 0,-8 0 0 0,0-5 0 15,-1 5-4-15,8 0 4 0,-6-4 0 0,-2 4-4 0,0-4 8 0,2-1-4 16,-2 5-20-16,9-4 24 0,-9-1 0 0,1 0-4 0,-1 0 0 16,1 1 0-16,-1-5 0 0,0 4 0 0,2 1 0 0,6-6 4 15,-6 5-4-15,-2-4 0 0,0 5 0 0,0-6 0 0,1 5 0 16,-1-3 4-16,1 3-4 0,0-4-4 0,7 3 8 0,-6-4-4 15,-2 7 0-15,0-7-4 0,0 5 0 0,2-4 0 0,-2-1 4 16,0 5 0-16,9-3 0 0,-8 3 0 0,0-5 0 0,-1 1 0 0,0-1 0 16,0 6 0-16,2-5 4 0,6-1-4 0,-6 6 0 0,-2-6 0 15,0 1 0-15,1-1 4 0,-1 1-4 0,0 4-4 0,1-4 4 16,0-1-4-16,-1 1 8 0,0-1 0 0,-8 2-8 0,10-2 4 0,-2 5 0 16,0-4 0-16,1 0 0 0,0-1 4 0,-9 1-4 15,8 0-4-15,1-1 4 0,-9 1 0 0,8-1-4 0,-8-4 8 0,8 4-4 16,-8 2 0-16,9-7 0 0,-9 0-4 0,0 2 0 15,9-2 4-15,-9 1 4 0,0 0-4 0,0 0 0 0,0-5 0 0,0 4 0 16,8-4 0-16,-8 0 0 0,0 0 0 0,0 0 0 0,0 5 0 16,0-5 0-16,0 0-4 0,-8 0 8 0,8 0-4 0,0 0 0 15,0 0 0-15,0 0 4 0,0 0-8 0,0-5 4 0,0 10 0 0,0-5 0 16,0 0 0-16,0 0 0 0,0 0 0 0,0 0 4 0,0 0-8 16,0 0 0-16,0 0-4 0,0 0-4 0,0 0-4 0,0 0-8 15,-9 0-16-15,9 0-12 0,0 0-16 0,-9 0-16 0,9 0-16 16,-8 0-28-16,0-5-24 0,-1 5-36 0,1-4-64 0,-1-1 28 15,0-5 40-15,1 6 32 0,-10-10 32 0</inkml:trace>
    <inkml:trace contextRef="#ctx0" brushRef="#br0" timeOffset="-1155.7069">-44-120 15 0,'0'0'72'0,"0"0"-8"0,0 0-4 0,0 0-28 0,0 0-8 16,0 0 0-16,0 0-24 0,0 0 20 0,0 0 0 0,0 0-4 15,0 0 4-15,0 0-8 0,0 0 4 0,0 0-4 0,0 0 4 16,0 0-4-16,0 0 4 0,0 0 0 0,0 0 0 0,0 0 0 16,0 0 4-16,0 0 0 0,0-4 4 0,0 4 0 0,0 0 0 0,0 0 0 15,0 0 0-15,0 0 0 0,0-5 4 0,0 5 0 16,0 0 0-16,0 0-4 0,0 0 4 0,0 0-4 0,0 0 4 0,0 0 4 16,0 0 0-16,0 0 4 0,0 0-4 0,0 0 0 0,0 0 0 15,0 0-4-15,0 0 0 0,0 0 0 0,0 0 0 0,0 0 0 16,0 5 0-16,0-5-4 0,0 0 0 0,0 4 0 0,8-4 0 0,-8 5-4 15,0-5 0-15,0 5 8 0,0 0-4 0,10-1-4 0,-10 2 4 16,0-2 0-16,0 2 0 0,0-3-4 0,8 7 0 0,-8 0 4 16,0-5-4-16,0 5-4 0,0 3 0 0,0-3 0 0,0 0 0 15,-8 5-4-15,8-6 0 0,0 5 0 0,0 1 0 0,0-1 0 16,0 1-4-16,0-1-12 0,0 1 16 0,0 4 0 0,0-5 0 0,0 5-4 16,0 0 4-16,0-4-4 0,0 4-4 0,0 0 0 0,0-4 0 15,0 4 0-15,0 0 0 0,0-5-4 0,0 5 4 0,0 0 0 16,0 0-4-16,0-3 0 0,0 2 4 0,0-4-4 0,0 5 0 15,0 1 4-15,0-5 0 0,0 4-4 0,0 0 0 0,0 0 0 16,0-5 0-16,0 5 0 0,0 1 0 0,0-1 0 0,0 0 0 16,0-4 0-16,0 4-4 0,0 0 8 0,0 0-8 0,0 0 4 0,0-4 0 15,0 4 0-15,0 0 0 0,0-5 0 0,0 5 0 0,-10 0 4 16,10-4-8-16,0 4 4 0,0-5 0 0,0 5 0 0,-8 1 0 16,8-1 0-16,0 0 0 0,0-4 0 0,0 4-4 0,-8 5 4 15,8-5 0-15,0 0 0 0,0 0-4 0,0 1 4 0,0-1 0 16,0 0 4-16,0 0-4 0,0 0 0 0,0 1 0 0,0-1 0 0,0 0 0 15,0 0-4-15,0-1 4 0,0-3 0 0,0 4 0 16,0 2-20-16,0-3 20 0,0-3 4 0,0 4-4 0,0-1 0 0,0-3 0 16,0 4 0-16,0 2 0 0,0-8-4 0,0 7 4 0,0-1 0 15,0-5-4-15,0 5 0 0,0-4 4 0,0 3-4 0,0 2 4 16,0-6 0-16,0 5-4 0,0-4 4 0,0-1 0 0,0 5 0 16,0-5-4-16,0 5 0 0,0-3 0 0,0-3 4 0,0 7-4 0,0-7 0 15,0 2 8-15,0 0-4 0,8 4 0 0,-8-5 0 16,0 6 0-16,0-6 0 0,0 0 0 0,0 6 0 0,0-6 0 0,0 6-4 15,0-5 4-15,0-2-4 0,0 6 4 0,0-5 0 0,0 1 0 16,0 4-4-16,0-4 0 0,0-1 4 0,0 0-4 0,0 1 0 16,0-1 4-16,0 0-4 0,0 1 0 0,0 4 4 0,0-5 0 0,0-4-4 15,0 5 0-15,8-1 0 0,-8-1 4 0,0 2 4 0,0 0-4 16,10-1 0-16,-10 1-4 0,0-5 4 0,8 4-4 0,-8 0 4 16,0 0 0-16,0 1-4 0,0-5 4 0,0 4 0 0,8 1 0 15,-8-7 4-15,0 7-4 0,0-5 0 0,0 4 0 0,0-4 0 16,0-1 0-16,0 6-4 0,0-6 0 0,0 1 0 0,0 0 4 0,0-1 0 15,0 1 0-15,0-1 0 0,0 1 0 0,0 0 0 0,0-6-4 16,0 6 4-16,0-1 0 0,0-4 0 0,0 5-4 0,0-6 0 16,0 7 4-16,0-7 0 0,0 1 0 0,0 0 0 0,0-1 0 15,0 1 0-15,0 0 0 0,0 0 0 0,0-1-4 0,0 2 4 16,0-2 0-16,0 1 0 0,0-5 0 0,0 5-4 0,0 0 0 16,0-1 4-16,0 2 0 0,-8-2-4 0,8 1 8 0,0-5-4 15,0 4 4-15,0 2-4 0,0-2 0 0,-8 1 0 0,8 0 0 16,0-5 0-16,0 5-4 0,0-1 8 0,0-4-4 0,0 4 0 0,-10-4 0 15,10 7 0-15,0-7 0 0,0 4 0 0,0 0 0 0,-8-4-4 16,8 6 4-16,0-6 0 0,0 4 0 0,0-4 0 0,0 5 0 16,0-5 0-16,0 5 4 0,0-5-4 0,0 0-4 0,0 5 0 0,0-5 4 15,0 0 4-15,0 4-4 0,0-4-4 0,0 0 4 16,0 0 0-16,0 0 4 0,0 0-4 0,0 5 0 0,0-5 0 0,0 0 4 16,0 0-4-16,0 0 0 0,0 0 4 0,0 0 0 0,0 0 0 15,0 0 0-15,0 0 0 0,0 0 0 0,0 0 0 0,0 0 0 16,0 0 4-16,0 0 0 0,8 0-8 0,-8 0 4 0,0-5 0 0,10 5 0 15,-10 0 4-15,0-4-4 0,8 4 0 0,-8-5 0 16,8 5 0-16,-8-5 0 0,10 5 4 0,-10 0 0 0,8-5-4 0,-8 5 0 16,8 0 0-16,1-4-4 0,-9 4 4 0,8 0 4 0,1 0-4 15,0 0 0-15,-9 0 0 0,8 0 0 0,0 0 0 0,0 0 4 16,10 0-4-16,-18-6 4 0,18 6-4 0,-10 0-4 0,0 0 0 0,1 0 0 16,7-4 8-16,-7 4-4 0,0 0 4 0,7 0-4 0,-6 0 0 15,-2-4 0-15,10 4 0 0,-10 0 0 0,8 0-4 0,-7 0 4 16,8-7 0-16,0 7-16 0,-9-4 16 0,10 4 4 0,-2-4-4 15,2 4 0-15,-10 0 0 0,9-5 4 0,1 5-4 0,-2 0 4 16,10-5-4-16,-8 5 0 0,-2-5-4 0,9 5 4 0,-7 0-4 16,8 0 4-16,-10-4-4 0,10 4 0 0,-1 0 0 0,1 0 4 15,0 0-4-15,-9 0 0 0,8 0 0 0,0 0 4 0,1 0-4 0,0 0 0 16,0 0 4-16,-1 0-4 0,1 0 0 0,0 0 0 0,-1 0 0 16,1 0-4-16,-2 0 8 0,2 0-4 0,-8 0 0 0,7 0 0 15,1 0-4-15,-10 0 4 0,10 0 0 0,-8 0 4 0,7 0-4 16,-8 0 0-16,8 0 0 0,-7 0 0 0,-2 0 0 0,10 0 0 0,-8 0-4 15,-1 0 0-15,9 4 4 0,-10-4 0 0,2 0 4 16,-2 5-4-16,10-5 0 0,-9 5 0 0,-1 0 0 0,2-5 0 0,0 4 0 16,-2 0-4-16,1 3 8 0,0-7-4 0,0 8 0 0,1-2 4 15,-2-6-4-15,2 4 0 0,-2 1 4 0,1-5-4 0,1 5 0 16,-2-5 4-16,2 5-24 0,-2-5 20 0,2 0 4 0,-10 4-4 0,9-4 0 16,1 0 4-16,-2 0-4 0,-8 0 4 0,10 0 0 0,-10 0-4 15,10 0 0-15,-1 0 0 0,-9 0 4 0,0 0-4 0,1 0 4 16,8 0-4-16,-9 0 0 0,2 0 0 0,-2 0 4 0,0 5-4 15,-8-5 0-15,9 0 4 0,0 4-4 0,-9-4 4 0,8 0-4 16,-8 6 4-16,0-6 0 0,0 0 0 0,9 4-4 0,-9-4 0 0,0 0 0 16,0 0 0-16,0 6 0 0,-9-6-4 0,9 0 0 0,0 0-4 15,-8 0 0-15,8 0-8 0,-9-6 0 0,9 6-8 0,-9-4-16 16,1-2-12-16,0 6-16 0,-2-4-16 0,2-5-16 0,0 4-24 16,-10 0-32-16,10-4-16 0,-9-1-72 0,9-1 4 0,-10-2 40 15,2 3 36-15,-2-4 36 0,2-1 24 0</inkml:trace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0:12.31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DEA6B1-B936-4229-851A-D97A8737B58B}" emma:medium="tactile" emma:mode="ink">
          <msink:context xmlns:msink="http://schemas.microsoft.com/ink/2010/main" type="inkDrawing" rotatedBoundingBox="10090,8420 11276,7161 11349,7230 10163,8489" semanticType="callout" shapeName="Other">
            <msink:sourceLink direction="with" ref="{6AFE0CF3-4EA2-4059-A58F-793CB165D5CD}"/>
          </msink:context>
        </emma:interpretation>
      </emma:emma>
    </inkml:annotationXML>
    <inkml:trace contextRef="#ctx0" brushRef="#br0">0 1248 35 0,'0'0'84'0,"0"0"-8"0,0 0-4 0,0 0-28 16,0 0-4-16,0 0-4 0,0 0 0 0,8 0 0 0,-8 0 0 0,0 0 0 15,0 0 0-15,0 0 0 0,0 0 0 0,0 0-4 0,8 0-12 16,-8 0 20-16,0-5 4 0,10 5 4 0,-10 0-8 0,8-5 8 16,0 0-8-16,-8 5 4 0,9-5 0 0,-1 1 0 0,-8 0-4 0,9-7 0 15,0 6 4-15,-1 1-4 0,0-6-4 0,0 0 4 16,2 6 0-16,-2-7-4 0,0 3-8 0,2-2 4 0,-2 4-4 0,9-3 0 16,-9 0-4-16,9-1 0 0,-8-4-4 0,7 5 0 0,-6-6 0 15,6 5-4-15,-7-4 0 0,8-1 0 0,0 1 0 0,0-1-4 16,0 2 0-16,1-2-4 0,-2-5 4 0,2 6 0 0,-2 0-4 15,1-6 0-15,1 8 0 0,-2-9-4 0,2 7 4 0,-2-6 0 16,2 6-4-16,-1 0 0 0,-1 0 4 0,2-1-4 0,-10 2 0 16,10-3 0-16,-2 2-4 0,-7 0 0 0,8-1 0 0,0 1 0 0,-9-1 0 15,10 6 4-15,-10-5 0 0,10-2-8 0,-10 3 0 0,9-2 4 16,0 1 0-16,-9-1 0 0,9 1 4 0,-9-1-8 0,10 2 4 16,0-2 0-16,-10 1 0 0,8-1 0 0,2 1 0 0,-10-5 4 15,9 4-4-15,1 1 4 0,-10-1 0 0,10 1-4 0,-2-5 0 16,-8 4 0-16,10 1 0 0,-1-5 0 0,-9 5 0 0,10-1 0 0,-2 1 0 15,-8-1 4-15,10 1-4 0,-10-1 0 0,9 6 0 16,-8-5 0-16,8 3 0 0,-9-3 0 0,0 4 0 0,2 1 0 0,-2 0 0 16,0-1 0-16,2 6 0 0,-10-6 0 0,8 6 0 0,0-7 0 15,-8 7-4-15,9-6 4 0,-9 5 0 0,0 1 4 0,8-2-4 16,-8 2 0-16,0-5 0 0,0 3 0 0,0 2 0 0,0-1 0 16,9 0 0-16,-9 0-4 0,0 1 4 0,0 4 0 0,0-6 0 0,0 2 0 15,0-1 0-15,0 5 0 0,0-4 0 0,8 4 0 0,-8-6 0 16,0 6 0-16,0-4-4 0,0 4 4 0,0 0 4 0,0-5-4 15,0 5 0-15,0 0 0 0,0 0 0 0,0 0 4 0,0-5-4 16,0 5 0-16,0-5 0 0,9 5 4 0,-9-4-8 0,0-2 8 16,0 6-4-16,0-4 0 0,0-1-4 0,0 0-12 0,8 5 16 0,-8-5 4 15,0 5 4-15,0 0-8 0,0-4 0 0,0 4 0 16,0 0-4-16,-8 0-8 0,8 0-4 0,0 4-20 0,-9 1-12 0,9-5-24 16,-8 5-16-16,-1 4-28 0,9-3-24 0,-8-2-32 0,-1 1-88 15,1 5 24-15,-10-6 36 0,10 6 40 0,0-1 32 0,-10-3 16 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13.6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-5 354 7 0,'0'-7'96'0,"0"-9"-12"15,0 0-12-15,0 9-24 0,0-9-4 0,0 1-4 0,0 0-8 16,0 0 0-16,13-1-4 0,-13 9 0 0,0-9 0 0,0 2-4 0,15-2 4 16,-15 9-4-16,13-9 0 0,-13 0 4 0,13 0 0 0,-13 2 0 15,13 6 0-15,2-7 0 0,-2 0 4 0,0 7-4 0,2-6-4 16,-15 3-4-16,13 5 0 0,0-1-4 0,2 0 0 0,-2-2-4 15,0 9 4-15,2-7-4 0,-2 7 0 0,0 0 0 0,0-7 0 16,15 14-8-16,-15-7 4 0,2 0 0 0,-2 7-24 0,0 2 28 16,2-9-8-16,-2 7 0 0,0 6 0 0,0-2 4 0,-13 3 0 0,15-6 0 15,-2-1 4-15,-13 9-4 0,0-1-4 0,13-1 4 0,-13 2 4 16,0 0-8-16,0 0 8 0,0-9 0 0,-13 9-4 0,13-2-4 16,-13 2 0-16,13-9 0 0,-15 9 0 0,2-9 0 0,0 1 0 15,0 0 0-15,-2-1-4 0,15 1-4 0,-13-1 0 0,0-7-4 16,-2 0-4-16,2 8-16 0,0-8-24 0,-2 0-12 0,2 0-20 0,0 0-8 15,13-8-56-15,-13 1-44 0,-2 7 24 0,15-8 36 0,0 1 24 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0:14.2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7202A25-6C39-4729-92EE-8541FB9BA506}" emma:medium="tactile" emma:mode="ink">
          <msink:context xmlns:msink="http://schemas.microsoft.com/ink/2010/main" type="inkDrawing" rotatedBoundingBox="7905,2299 9884,8410 9686,8475 7707,2363" semanticType="scratchOut" shapeName="Other">
            <msink:sourceLink direction="with" ref="{F2EAA974-9BFC-4EE9-9487-5A9386B841A0}"/>
          </msink:context>
        </emma:interpretation>
      </emma:emma>
    </inkml:annotationXML>
    <inkml:trace contextRef="#ctx0" brushRef="#br0">-5-4 51 0,'0'0'64'15,"0"0"20"-15,0 0-12 0,0 0-24 0,0 0-4 0,0 0 0 0,0-5-8 16,0 5 0-16,0 0-4 0,0 0 0 0,0 5 0 0,0-5 0 15,0 0 0-15,0 0 4 0,0 0 0 0,0 0 0 0,0 0-4 16,0 5 4-16,0-5-4 0,0 4 4 0,0 1 0 0,0 0 0 16,0-1-4-16,9 1 0 0,-9 5-8 0,0-5 4 0,0 5-4 15,8-1 4-15,-8 5-4 0,9-4 0 0,-9-1 4 0,9 6 0 0,-1-1-4 16,-8 1 0-16,8-1 4 0,2 1-4 0,-2-1-4 0,0 5 0 16,0-4 0-16,2-1 4 0,-2 5-8 0,0 0 0 0,1-4 0 15,-9 4 0-15,8-5-4 0,0 5 0 0,2 1 0 0,-2-6-4 16,0 5 4-16,10-4-4 0,-18 5 4 0,16-2-4 0,-7 1 0 15,0 0 0-15,-1 1 0 0,1-6-4 0,-1 10 0 0,0-5 0 16,2 1 0-16,6 3 0 0,-8-3-4 0,2 3 0 0,-2-3 4 0,0 3 0 16,1 2-4-16,0-6 0 0,-1 5 0 0,1 0 0 0,-1 0 0 15,0-5 0-15,10 5 0 0,-10 0 4 0,0-5-8 0,2 0 8 16,-2 5 0-16,0-5-4 0,1 0-4 0,-1 1 8 0,1-1 0 16,-1 0-4-16,1-4 0 0,-1 4 4 0,0 0-4 0,2-5 0 15,-2 6 0-15,-8-6 0 0,8 5 0 0,2-6-4 0,-2 3 4 0,0 3 0 16,0-5 0-16,1 1 0 0,0 0 0 0,-1-1 0 15,1 0 0-15,-1 4 0 0,-8-3 0 0,8 0 0 0,2-1-4 0,-2 1 4 16,0-1 0-16,-8 1-4 0,8-2 4 0,2 2 0 0,-2-1 0 0,-8 1 0 16,8-1 0-16,1 0-4 0,-1 1 4 0,-8 4 0 15,9-4 0-15,0-1 0 0,-9 1 0 0,8 4 0 0,-8-5 0 0,8 0-4 16,-8 6 4-16,8-6 0 0,-8 1 0 0,10 4 4 0,-10-5-4 16,8 0 0-16,-8 1 0 0,8-1-4 0,-8 1 4 0,10-1 0 15,-10 0 0-15,8 1 0 0,-8-2 0 0,8 2 0 0,-8 0 0 16,9-1-4-16,-9 1 4 0,8-6 0 0,-8 5 0 0,9 1 0 15,0-1-4-15,-9 0 0 0,8-3 0 0,0 3 0 0,-8 0 4 0,8 0-4 16,2-4 0-16,-2 5 0 0,-8-1 0 0,8 1 0 0,2-6 4 16,-10 5 0-16,8 1-4 0,0-1 4 0,-8-4 0 0,9 4 0 15,-1-1-4-15,-8 3 4 0,8-2 0 0,1 1-4 0,-9-5 4 16,9 4 0-16,-9 0 0 0,8 0 0 0,-8 0-4 0,8 0 0 16,-8 1 4-16,10 0 0 0,-10-5 0 0,8 3 0 0,-8 2 0 0,8-1-4 15,-8 1 0-15,10-1 4 0,-10-4 0 0,8 5 0 0,-8-1 0 16,8 0-4-16,-8 0 4 0,8-4-4 0,-8 5 0 0,9-1 4 15,-9 1-4-15,8-6 4 0,-8 5 0 0,9-4-4 0,-9 5 4 0,0-1 0 16,9-5 0-16,-9 6 0 0,8-1-4 0,-8 0 8 16,0-4-4-16,8 3 0 0,-8 3 0 0,0-2-4 0,10 0 4 15,-10-4 0-15,0 5 0 0,8-1 0 0,-8 0 0 0,0 0 0 0,8 0 0 16,-8 1 0-16,0 0 0 0,0-5 0 0,8 5 0 0,-8-2 0 16,10 1 4-16,-10 1-4 0,0-1 0 0,8 0-4 0,-8 1 4 15,0 0-4-15,8-1 0 0,-8 1 0 0,9-1 0 0,-9 0 4 0,8 0 4 16,-8 1-4-16,0-1 0 0,9 1-4 0,-9-1 0 15,9 0 4-15,-9 1 0 0,0-1 0 0,8 5 4 0,-8-4-8 0,8 0 4 16,-8-1 4-16,0 0-4 0,0 0 4 0,8 0-8 0,-8 0 0 16,0 1 4-16,10 0 0 0,-10-1 4 0,0 1-4 0,8-1 0 15,-8 1 0-15,0-6 0 0,0 5-4 0,8 1 4 0,-8-1 4 0,0 1-8 16,10-1 4-16,-10 1 0 0,0-1-4 0,8 0 4 16,-8-4 0-16,0 4 0 0,8 1-4 0,-8-1 4 0,9 0 0 0,-9-4 0 15,8 4 0-15,-8 0-4 0,8 1 4 0,-8-1 0 0,0 1 4 16,9 0-4-16,-9-1 0 0,9 0-4 0,-9 0 4 0,0 0 0 15,8 2 0-15,-8-3 0 0,0 2 0 0,8-1 0 0,-8 5 0 16,0-9-16-16,10 5 20 0,-10 0 0 0,8-1-4 0,-8-1 0 16,0 2 0-16,8-1 0 0,-8 0 0 0,0 1 4 0,9 0-4 0,-9-1 0 15,9 0 0-15,-9 1 0 0,8-1 0 0,-8 0 0 0,0 6 0 16,8-6 0-16,-8 1 0 0,9 4 0 0,-9-5 0 0,8 5 0 16,-8 0 0-16,9-4-4 0,-9 4 4 0,9-5 0 0,-9 5 0 0,8 0 0 15,0 1 0-15,-8-5 0 0,10 4 0 0,-10 0 0 16,8-5-4-16,0 5 4 0,-8-4 0 0,9 4 0 0,0 0 0 0,-1-5 0 15,-8 5 0-15,8-4 0 0,1 4 0 0,-1-5 0 0,-8 6-4 16,8-1 4-16,2-5 0 0,-2 1-4 0,0 4 4 0,-8 0 0 16,10-5 0-16,-2 5 0 0,0-4 0 0,0 4 0 0,1-5 0 15,-9 5 0-15,9 1 0 0,-1-5 0 0,1-2 0 0,-1 7 0 0,0-1 0 16,2-4 0-16,-10 4 4 0,8 0-4 0,0-5 0 16,0 5-4-16,2 0 8 0,-2 1-4 0,0-1 0 0,1 0 4 0,0 0-4 15,-1 0-4-15,1 1 4 0,-9-1 0 0,8 0 0 0,0 0 0 16,0 1-4-16,2-1 0 0,-2 0 4 0,0 4 0 0,-8-3-4 15,10-2 4-15,-2-2-4 0,0 3 4 0,1 0 0 0,-1 0 0 16,-8-5-4-16,9 5 0 0,-1 0 4 0,1-4 0 0,-1 0 0 16,0 4 0-16,-8-5 0 0,10 5 0 0,-2-4 4 0,0 4-8 0,-8-5 4 15,10 6-4-15,-2-6 4 0,0 5 0 0,0 0 0 0,1-5 0 16,-9 5 0-16,9 1 0 0,-1 0 0 0,1-2 0 0,-9 7 0 16,8-6 4-16,0 0-4 0,2 0 0 0,-10 5 0 0,8-5-4 0,0 5 4 15,-8-5 0-15,8 0 0 0,-8 5 0 0,10-4 0 16,-2-1 4-16,-8 0-8 0,8 0 4 0,-8 0 0 0,9 0 4 0,0 1-4 15,-9-6 0-15,8 5 0 0,-8-4 4 0,9 4-4 0,-9-5 0 16,8 1 4-16,-8-1-4 0,8-5 0 0,-8 6 0 0,0-1 0 16,10 1 0-16,-10-5 4 0,8-1-4 0,-8 5-16 0,8-4 20 0,-8-1 0 15,0 1 0-15,8 0 0 0,-8-1 0 0,0 2-4 0,0-7 0 16,0 5 0-16,0-4 0 0,0 0-4 0,10 0 4 0,-10-5 0 16,0 4-4-16,0-4 0 0,0 0 0 0,0 5-12 0,0-5-4 15,0 0-12-15,-10-5-8 0,10 5-8 0,0-4-16 0,-8-1-20 16,8 0-20-16,-8 0-12 0,8 0-40 0,-8-3-52 0,-2-3 24 15,2 2 40-15,0-1 24 0,-1-4 24 0</inkml:trace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0:15.7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ED3467-3F1A-427E-BC9E-036FF60B5220}" emma:medium="tactile" emma:mode="ink">
          <msink:context xmlns:msink="http://schemas.microsoft.com/ink/2010/main" type="inkDrawing" rotatedBoundingBox="7616,2795 11420,7383 11266,7511 7461,2923" semanticType="callout" shapeName="Other">
            <msink:sourceLink direction="with" ref="{F2EAA974-9BFC-4EE9-9487-5A9386B841A0}"/>
            <msink:sourceLink direction="with" ref="{48787BDB-CB2E-427A-95C5-B17C75740419}"/>
          </msink:context>
        </emma:interpretation>
      </emma:emma>
    </inkml:annotationXML>
    <inkml:trace contextRef="#ctx0" brushRef="#br0">0 0 27 0,'8'5'84'0,"-8"5"-12"0,9-1-4 0,0 1-28 15,-1-1-4-15,0 6-4 0,2-5 0 0,6 4-4 0,-7-5 4 0,0 6-4 16,-1-1 0-16,9 5 0 0,-9-4 0 0,10 4 0 0,-10 1 0 16,10-2 0-16,-2 2 0 0,2-1 0 0,-10 0 0 0,9 5 0 15,-1 0-4-15,2 0 4 0,-10 0-8 0,10 0 4 0,-2 0 4 16,2 0-4-16,-1 5 0 0,-1-6-4 0,2 2 0 0,-2 4-4 15,2-6 0-15,-1 6 4 0,0-5-4 0,8 5 0 0,-7 0-4 0,-2-6 0 16,2 5-4-16,-1 2-4 0,8-1 8 0,-8 0-4 0,1 0 0 16,8-1 4-16,-10 1-4 0,1 1 8 0,0-2-4 0,8 1 0 15,-7-1 0-15,-2 1 0 0,10-5-4 0,-9 4 0 0,9-3 0 0,-10 3 4 16,2-5-4-16,8 7 0 0,-9-5 4 0,0-2-4 16,8 1 0-16,-7 1-4 0,-2-2 0 0,10 0 0 0,-9-3-16 15,0 4 20-15,8 0-4 0,-7 0 0 0,0 0 0 0,-2 0 4 0,9 0-8 16,-7 0 0-16,-2 0 0 0,2-4 0 0,-2 3 0 0,2 2 4 15,-1-2-4-15,0 1 4 0,0 0-4 0,-9 1 4 0,10-1-4 16,-2-1 0-16,2 0 0 0,-10 2 0 0,9-1 0 0,-9 0 0 16,10 0 0-16,-10-5 4 0,10 5-4 0,-10 0 0 0,9-4 0 15,-8-1 4-15,7 4-4 0,-7-3-4 0,8-1 4 0,0 0 0 0,-9 0 0 16,10-4 0-16,-10 4 0 0,10-5 0 0,-2 4 0 0,1-2 0 16,-9-2 0-16,10 0 0 0,0 1 0 0,-10-1 4 0,8 1-4 15,2-1 0-15,-1 1 0 0,-9 0 0 0,10-2 0 0,-10 1 0 16,8 1 4-16,2-1-4 0,-10 2 0 0,10-3 0 0,-10 2 0 15,9-1 4-15,-9 1-4 0,10 4 0 0,-10-5 0 0,10 1 4 0,-10-6-4 16,9 5 0-16,-9 1 0 0,9-1 0 0,-8 0 0 0,7 1 0 16,-6-1 0-16,6-4 4 0,2 4-4 0,-10 0 0 0,9 1 4 15,0-1 0-15,-8 1-4 0,7-6 0 0,-6 5 0 0,6 2 0 16,2-3 0-16,-2 2 0 0,-7-5 4 0,8 4-4 0,-8 0 4 0,7 0 0 16,-6-4 0-16,6 5-4 0,-8-1 4 0,10-5 0 0,-10 6 0 15,9-1-4-15,-8-4 8 0,8 5-8 0,-9-6 4 0,0 5 0 16,2 0 4-16,6-3-4 0,-6 3 0 0,-2 0 0 0,9-4 0 15,-9 4 0-15,1 1 0 0,8-1 4 0,-9-4-4 0,0 4 0 0,10 0 0 16,-10 0 0-16,10 1-4 0,-2-5 0 0,-7 4 4 16,8-1-4-16,0 2 4 0,-9 0 0 0,10-5 4 0,-2 4-4 0,2 1 0 15,-10-1 0-15,9-5 4 0,1 6-4 0,-2-1 4 0,-8 1 0 16,10-1 0-16,0-5 0 0,-2 6-4 0,-7-1 0 0,7 1 0 16,2-1 0-16,-10 1-4 0,10-1 4 0,-10 1 0 0,9-1-4 0,-8 0 4 15,8 0-4-15,-9 1 4 0,9 4 0 0,-8-5-4 0,7 1 4 16,-6-1-4-16,6 6-12 0,-7-6 16 0,8 0 0 15,-9 4-4-15,9-3 4 0,-9 0 0 0,10-1 0 0,-10 1 0 0,10-1-4 16,-10 1 4-16,10-2-8 0,-10 3 8 0,0-2-4 0,9 1 0 16,-9-2 0-16,10 2 0 0,-10-5 0 0,0 4 0 0,10 1 4 15,-10-2-4-15,1-3 0 0,8 5 4 0,-8-1-4 0,-1 1 0 0,0-6 0 16,10 5 0-16,-10 1 0 0,0-1 0 0,2-4 4 0,-2 4 0 16,9-4-4-16,-8 4 0 0,-1 0 0 0,0-4 0 0,1 5-4 15,-1-1 4-15,0-5 0 0,2 1 4 0,-2 5-4 0,0-6 0 16,2 5 0-16,-2-3-4 0,0 3 4 0,0-5 0 0,10 1 0 15,-10 3 0-15,1-3-4 0,-1 6 4 0,0-7 0 0,2 1 0 0,-2 3 0 16,0-3 0-16,2 0 0 0,-2 5 0 0,0-6 0 16,0 1 0-16,1 5 0 0,-9-7 0 0,9 2 0 0,-1-1 4 0,1 1 0 15,-1-1-8-15,0 1 4 0,-8 0 0 0,10-1 0 0,-2-4 0 16,0 5 0-16,-8-1 0 0,8-4 0 0,2 5 0 0,-10-5-4 16,8 4 4-16,0-4 0 0,-8 5 0 0,9-5 0 0,-9 4 4 0,8-4-4 15,1 4 0-15,-9-4 4 0,9 0-4 0,-9 5 0 16,8-6 0-16,0 6 4 0,-8-1 0 0,8-3 0 0,-8 3 0 0,10 1-4 15,-2-6 4-15,-8 6 0 0,8-1-4 0,2 1 4 0,-10-1-4 16,8 1 0-16,0 0 4 0,-8-5-4 0,9 5 0 0,-1-1 0 16,-8 1 0-16,9-6 0 0,-9 6 4 0,8-5 0 0,1-1 0 0,-9 2 0 15,8-3 0-15,-8 3 0 0,8-2-4 0,-8 2 4 0,10-2 4 16,-10 0-4-16,0-4 0 0,8 6 0 0,-8-1 0 0,8-1 0 16,-8-4-4-16,0 6 0 0,10-2 0 0,-10-4 0 0,0 5 4 15,0-5-4-15,0 0 4 0,0 4-4 0,0-4 0 0,0 0 0 16,0 0-4-16,0 0 0 0,0 0 4 0,0 6 0 0,0-6-4 15,0-6 0-15,-10 6-8 0,10-4 0 0,0 4-8 0,0-5-8 16,-8 5-8-16,8-4-8 0,-8 4-16 0,8-6-12 0,-10 2-20 16,2-1-24-16,0-1-12 0,-1 2-12 0,1 0-76 0,-1-2 8 0,1-4 36 15,-1 7 36-15,-7-7 24 0</inkml:trace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7:18.5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5A9C5A-C0C6-41C5-BA41-DB66F9D9457C}" emma:medium="tactile" emma:mode="ink">
          <msink:context xmlns:msink="http://schemas.microsoft.com/ink/2010/main" type="writingRegion" rotatedBoundingBox="9058,5409 9445,5694 9260,5945 8874,5660">
            <msink:destinationLink direction="with" ref="{0DF4CDBC-6801-4B48-AD24-353332271A8F}"/>
            <msink:destinationLink direction="with" ref="{6AFE0CF3-4EA2-4059-A58F-793CB165D5CD}"/>
          </msink:context>
        </emma:interpretation>
      </emma:emma>
    </inkml:annotationXML>
    <inkml:traceGroup>
      <inkml:annotationXML>
        <emma:emma xmlns:emma="http://www.w3.org/2003/04/emma" version="1.0">
          <emma:interpretation id="{1E299EB9-5C26-40B0-8F80-07166DBB23F2}" emma:medium="tactile" emma:mode="ink">
            <msink:context xmlns:msink="http://schemas.microsoft.com/ink/2010/main" type="paragraph" rotatedBoundingBox="9058,5409 9445,5694 9260,5945 8874,5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034DDE-8AD5-4B62-9015-F9DF7938D0EC}" emma:medium="tactile" emma:mode="ink">
              <msink:context xmlns:msink="http://schemas.microsoft.com/ink/2010/main" type="line" rotatedBoundingBox="9058,5409 9445,5694 9260,5945 8874,5660"/>
            </emma:interpretation>
          </emma:emma>
        </inkml:annotationXML>
        <inkml:traceGroup>
          <inkml:annotationXML>
            <emma:emma xmlns:emma="http://www.w3.org/2003/04/emma" version="1.0">
              <emma:interpretation id="{66FB3BAA-99B9-40BB-94DB-42AB265F6363}" emma:medium="tactile" emma:mode="ink">
                <msink:context xmlns:msink="http://schemas.microsoft.com/ink/2010/main" type="inkWord" rotatedBoundingBox="9058,5409 9445,5694 9260,5945 8874,5660"/>
              </emma:interpretation>
            </emma:emma>
          </inkml:annotationXML>
          <inkml:trace contextRef="#ctx0" brushRef="#br0">2191 4186 59 0,'0'0'76'0,"0"0"-12"15,0 0-12-15,0 0-20 0,0-5-8 0,0 5-4 0,0 0-8 0,0-4 0 16,0 4 8-16,0 0-12 0,0-6 4 0,0 2 4 0,0 4 0 16,0-5-4-16,0 0 4 0,0 0 0 0,0 1-4 0,0 0 0 15,0-2 4-15,0 1 0 0,0 1 0 0,-8-6 4 0,8 5 4 16,0 0 0-16,0 0 0 0,0 1 0 0,0-1 4 0,-8-1 4 16,8 2 0-16,0 4-4 0,-10-4 4 0,10-2-4 0,-8 2 0 15,8 4 0-15,0-5 0 0,-8 5-24 0,-1-5 20 0,9 5 4 0,-9 0-4 16,9 0-8-16,-8-5 0 0,-1 5 0 0,9 0 0 0,-8 0-4 15,8 0 0-15,-8 0-4 0,-1 5-4 0,9-5 4 0,-9 5-4 16,1-5 0-16,8 5 0 0,0-1-4 0,-8 2 4 0,8 2-4 0,-10-2 4 16,10 3 0-16,0-4 0 0,-8 5-4 0,8 0 4 15,0 5 4-15,0-7-4 0,0 2 4 0,0-1 0 0,0 1 0 0,0-1-4 16,0 1-4-16,0 0 0 0,0-1 8 0,0 1 0 0,0 0-4 16,0-5 4-16,0 4-4 0,0 0 0 0,0-4 4 0,0 5-4 15,0-5 0-15,8 0-4 0,-8 0 4 0,10-1 0 0,-10 1 0 16,8 0 0-16,-8 0 0 0,0-1 0 0,8-4 0 0,1 0 0 15,0 5-4-15,-9-5 4 0,8 0 0 0,-8 0 0 0,8 0-4 0,-8 0 4 16,9-5-4-16,-1 5 4 0,-8-4-4 0,0-1 0 0,9 0 4 16,-9-4 0-16,9 4 0 0,-9 0 0 0,8-4-4 0,-8-2 4 15,0 2-20-15,0 0 16 0,8-6 4 0,-8 5 0 0,0-4 0 16,0 5-4-16,0-6 4 0,0 1-4 0,0 4 0 0,0-3 0 16,0-2 0-16,0 5 0 0,0-5-4 0,0 6 4 0,0-1 0 0,0-4 0 15,0 4 0-15,-8 1 0 0,8 4 0 0,0-5-4 0,-8 6 0 16,8-2 0-16,-9 2 0 0,9 0 0 0,-9 4 0 0,9 0 0 15,-8-6 4-15,-1 6-4 0,1 0 4 0,8 0 0 0,-8 6-4 0,8-6 0 16,-9 4 0-16,9 0 0 0,-9 2 0 0,9-2 4 16,-8 2-8-16,8 3 0 0,0-5 4 0,0 6-4 0,0-5 4 0,0 5 4 15,0-2 0-15,0 3 0 0,0-7 0 0,8 6 0 0,-8-1 0 16,0-3-4-16,9-2 4 0,-9 7 0 0,9-7 0 0,-9 0-4 16,8 1 4-16,0 5 0 0,-8-6 0 0,9-4 0 0,-1 6 0 15,-8-2 4-15,9 1-4 0,0-1-4 0,-1 2 8 0,-8-6-4 0,8 4 4 16,2-4-4-16,-2 0 4 0,0 0-4 0,-8 5 4 15,9-5-4-15,0 0 8 0,-1 0-4 0,0 5 8 0,1-5-4 0,-1 5 4 16,0-5 4-16,2 4 8 0,-2 2-4 0,0-2 4 0,2 6 0 16,-2-5 4-16,0 4-4 0,0 0 4 0,1 2-4 0,0-2 0 15,-1 1 0-15,1-1 0 0,-1-4-8 0,0 4 0 0,-8 1 0 0,10-5-8 16,-2 0 0-16,0 0 0 0,-8-1 0 0,8 1-4 16,2 0 0-16,-10-5 0 0,8 5-4 0,0-5 4 0,-8 0-4 0,0 0-8 15,9 0-8-15,0-5-16 0,-9 0-16 0,8 0-16 16,-8 1-20-16,9-6-24 0,-1 0-28 0,-8-4-56 0,8 4-64 0,-8-4 48 15,0-1 36-15,8-4 32 0,-8 0 28 0</inkml:trace>
        </inkml:traceGroup>
      </inkml:traceGroup>
    </inkml:traceGroup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2:37.2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3BDFC3-1D2F-4EBD-AA0D-AEA8951B0ACD}" emma:medium="tactile" emma:mode="ink">
          <msink:context xmlns:msink="http://schemas.microsoft.com/ink/2010/main" type="inkDrawing" rotatedBoundingBox="2651,8196 10624,6247 11013,7840 3041,9790" semanticType="callout" shapeName="Other">
            <msink:sourceLink direction="with" ref="{36957F2D-D1C4-4A02-A927-434DF5C53BBA}"/>
            <msink:sourceLink direction="with" ref="{48787BDB-CB2E-427A-95C5-B17C75740419}"/>
          </msink:context>
        </emma:interpretation>
      </emma:emma>
    </inkml:annotationXML>
    <inkml:trace contextRef="#ctx0" brushRef="#br0">-150 2516 47 0,'0'-8'76'0,"0"1"-28"16,0 7 8-16,0-8-24 0,0 8-4 0,0-7 4 0,-13-1-8 16,13 8 0-16,0-8 0 0,0 8 0 0,0-8 0 0,0 8-4 15,0-7 4-15,0 7 0 0,0 0 0 0,0-7-4 0,0 7 4 16,0-8 4-16,0 8-4 0,0-9 0 0,0 9 0 0,0-7 0 0,0 7 4 16,0 0-4-16,0-7 4 0,0 7 0 0,0-9 0 0,0 9 4 15,0-7 0-15,0 7 4 0,0-7-4 0,13 7-4 0,-13-9 4 16,0 9-4-16,0-7 0 0,13 7 0 0,-13 0 0 0,0-7 0 0,13 0-4 15,-13 7 0-15,15-9-4 0,-2 2 0 0,-13 7 0 16,13-8 0-16,-13-9-4 0,15 17 0 0,-2-14 0 0,-13 7 0 0,13-8 0 16,2 7-4-16,-2-7-4 0,0 0 4 0,15-2 0 0,-15 3-4 15,0-9-4-15,15 7 0 0,-15 2 0 0,15-10 0 0,-15 1 0 16,15 0 4-16,-2 0-4 0,2-1-4 0,-15 2 0 0,15-1 4 16,-2 0-4-16,2 1 4 0,0-9-4 0,-15 8 0 0,15 1 4 0,-2-1 0 15,2 0-4-15,-15 0 0 0,15 0 0 0,-2 0 0 0,2 0 4 16,-15-1 0-16,15 1 0 0,-15 9 0 0,15-8 0 0,-15 5-4 15,15 2 8-15,-3-8 0 0,-12 8 0 0,3 0-4 0,9-1-4 16,-9 1 4-16,-4 0-4 0,16-1 4 0,-15 0 0 0,15 2 4 16,-15-8-4-16,13 5 0 0,-11-6-4 0,11 8 4 0,-11-8-4 15,11 8 0-15,-11-8 0 0,11 1 4 0,2 6-4 0,-15-7 0 0,15 1 4 16,-15 6 0-16,15-8-4 0,-2 9 0 0,-13-8-4 0,2 9 4 16,11-2 0-16,-11-7 4 0,11 7-8 0,-11 2 4 0,-2-2 0 15,13 1 0-15,-11 6 0 0,-2-5 0 0,0-1 0 0,2-1 4 0,11 8-4 16,-11-6 0-16,-2-2 0 0,0 9 0 0,0-9 0 15,2 0 0-15,-2 2 0 0,0 6 0 0,2-7 0 0,-2-1 0 0,0 1 0 16,2 0 0-16,-2 7 4 0,0-7 0 0,0 0 0 0,2 6-8 16,-2-5 4-16,0-2 0 0,2 2-20 0,-2 5 24 0,0-5 0 15,2 5-4-15,-2-6 4 0,0 7 0 0,-13-7 0 0,13 8-4 0,2-9 0 16,-2 9 0-16,0-9 0 0,2 9 4 0,-15-9-8 0,13 2 4 16,0 5 0-16,2-5 0 0,-2 5 0 0,0-5 0 0,-13 5 4 15,15-5-4-15,-2-2 0 0,0 9-4 0,0-9 4 0,2 1-4 16,-2 7 4-16,0-7 0 0,-13 7 4 0,15-7-4 0,-2 9 0 15,-1-11 0-15,4 10 0 0,-3-2 0 0,-13-5 0 0,12 5 4 16,1 2 0-16,3 0-4 0,-16-1 0 0,12-1 0 0,1 3 0 0,-13-2 0 16,15 0-4-16,-2 8 4 0,-13-7 0 0,13-1 0 15,-13 0-4-15,0 8 4 0,15 0 0 0,-15-8 0 0,0 8 0 0,0 0 4 16,0 0 0-16,0-7 0 0,0 7 0 0,0 0-4 0,0 0 0 16,13 0 4-16,-13 0-4 0,0-7 4 0,0 7 0 0,0 0 4 15,0 0-4-15,0 0-4 0,0 0 0 0,0 0 0 0,0-7 0 16,0 7 0-16,0 0 0 0,0 0 4 0,0 0 0 0,0 0-4 15,0 0 4-15,0 0-4 0,0 0 4 0,0 0 4 0,0 0-4 0,0 0 0 16,0 0 4-16,0 0 0 0,0 0 4 0,0 0-4 0,0 0 4 16,0 0 0-16,0 0 4 0,0 0-4 0,0 0-4 0,0 0 4 15,0 0-4-15,0 0 0 0,0 0 0 0,0 0-4 0,0 0 0 0,0 0 4 16,0 0-4-16,0 0 0 0,0 0 0 0,0 0 4 16,0 0-4-16,0 0 0 0,0 0 4 0,0 0 0 0,0 0-4 0,0 0 4 15,0 0-4-15,0 0 4 0,0 0-4 0,0 0 0 0,0 0-4 16,0 0 4-16,0 0 0 0,0 0 0 0,0 0-4 0,0 0 4 15,0 0 0-15,13 0-4 0,-13 0 4 0,0 0-4 0,0 0 4 0,0 0 0 16,13 0 0-16,-13 0 0 0,0 0-4 0,15 0 8 0,-15 0-4 16,0 0 0-16,13 0 0 0,-13 0 4 0,13 0 4 0,2 0-4 15,-15 0 0-15,13 0 0 0,0 0-4 0,2 0 4 0,-2 0-4 16,0 0-20-16,0 0 20 0,2 0 8 0,11 0-8 0,-11 0 0 16,11 0 0-16,-11 0 0 0,11 0 0 0,-13 0-4 0,15 0 0 15,-15 0 4-15,15 0-4 0,0 0 0 0,-15 0 4 0,13 0-4 0,-11 0 0 16,11 0 0-16,2 0 0 0,-15 0 4 0,15 0-4 15,-2 0 0-15,-11 0 0 0,11 0 4 0,2 0-4 0,-15 0 0 0,15 0 0 16,-15 0 0-16,15 0 4 0,-15 0-4 0,15 0 0 0,-15 0 4 16,15 0-4-16,-15 0 4 0,15 0-4 0,-15 0 0 0,13 0 0 15,-11 0 0-15,11 0 0 0,-11 0 4 0,-2 0-4 0,15 0 4 0,-15 0-4 16,13 0 0-16,-11 0 0 0,11 0 0 0,-11 0 0 16,10 0 0-16,-9 0 0 0,9 0 0 0,-12 0 0 0,15 0 0 0,-15 0 0 15,15 0 0-15,0 0 0 0,-15 0 0 0,13 0 0 0,2 0 0 16,-15 0 0-16,15 0 0 0,0 0 0 0,-15 0 0 0,13 0 0 15,2 0 0-15,0 0 0 0,-15 0 0 0,15 0 0 0,-2 0 0 0,-13 0 0 16,15 0 0-16,0 0 0 0,-15 0 0 0,15 0 0 0,-2 0 0 16,-11 0 0-16,11 0 0 0,2 0 0 0,-15-9 0 0,15 9 0 15,-15 0 0-15,15 0 0 0,-15 0 0 0,13 0 0 0,-11 0 0 16,11 0 0-16,-11 9 0 0,11-9 0 0,-11 0 0 0,-2 0 0 16,13 0 0-16,-11 0 0 0,-2 0 0 0,15 0 0 0,-15 0 0 0,0 0 0 15,15 0 0-15,-15 0 0 0,0 0 0 0,2 0 0 16,-2 0 0-16,15 0 0 0,-15 0 0 0,0 0 0 0,15 0 0 0,-15 0 0 15,0 0 0-15,2-9 0 0,11 9 0 0,-11 0 0 0,-2 0 0 16,15 0 0-16,-15-7 0 0,-1 7 0 0,17 0 0 0,-17-9 0 16,1 9 0-16,2 0 0 0,11-7 0 0,-11 7 0 0,-2 0 0 15,13-8 0-15,-11 8 0 0,-2 0 0 0,15 0 0 0,-15-8 0 0,15 8 0 16,-15 0 0-16,0 0 0 0,15-7 0 0,-15 7 0 0,15 0 0 16,-15 0 0-16,15-7 0 0,-15 7 0 0,15 0 0 0,-15-8 0 15,13 8 0-15,-11 0 0 0,11 0 0 0,2-8 0 0,-15 8 0 16,15 0 0-16,-15 0 0 0,15 0 0 0,-15 0 0 0,15-7 0 15,-15 7 0-15,15 0 0 0,-15 0 0 0,13-8 0 0,-11 8 0 16,-2-8 0-16,15 8 0 0,-15 0 0 0,15-7 0 0,-15 1 0 16,13 6 0-16,-11-11 0 0,-2 11 0 0,15 0 0 0,-15 0 0 15,0 0 0-15,15-6 0 0,-15 6 0 0,15 0 0 0,-15 0 0 0,0 0 0 16,15 0 0-16,-15-8 0 0,2 8 0 0,-2 0 0 0,13 0 0 16,-11-7 0-16,-2 7 0 0,15 0 0 0,-15-8 0 0,-1 8 0 15,17 0 0-15,-17 0 0 0,4-8 0 0,9 8 0 0,-12-7 0 0,15 7 0 16,-15 0 0-16,2 0 0 0,11-9 0 0,-11 9 0 15,11 0 0-15,-13-7 0 0,2 7 0 0,-2-7 0 0,15 7 0 0,-15 0 0 16,0 0 0-16,15 0 0 0,-15-7 0 0,0 7 0 0,2 0 0 16,-2 0 0-16,15 0 0 0,-15 0 0 0,0 0 0 0,2 0 0 15,11 0 0-15,-13 0 0 0,2 0 0 0,-2 0 0 0,15 0 0 0,-15-9 0 16,0 18 0-16,15-18 0 0,-15 9 0 0,0 0 0 0,15 0 0 16,-15 0 0-16,2-7 0 0,11 7 0 0,-11-7 0 0,11 7 0 15,-13-9 0-15,2 9 0 0,-2-8 0 0,15 8 0 0,-15-6 0 16,15 6 0-16,-15-9 0 0,0 9 0 0,15-7 0 0,-15-1 0 15,0 8 0-15,15 0 0 0,-15 0 0 0,2 0 0 0,11-8 0 16,-11 8 0-16,-2 0 0 0,13 0 0 0,-11 0 0 0,-2 0 0 0,15 0 0 16,-15 0 0-16,0 0 0 0,2 0 0 0,-2 8 0 0,0-16 0 15,15 8 0-15,-15 0 0 0,-1 0 0 0,4 0 0 0,-3 0 0 16,-1 0 0-16,4 0 0 0,9 0 0 0,-12 0 0 0,2 0 0 16,-2-7 0-16,0 7 0 0,2 0 0 0,-2 0 0 0,0 0 0 15,2 0 0-15,11 0 0 0,-13 0 0 0,2-8 0 0,-2 8 0 16,0 0 0-16,2 0 0 0,-2 0 0 0,0 0 0 0,2 8 0 0,-2-16 0 15,0 16 0-15,0-8 0 0,2 0 0 0,-2 0 0 0,0 0 0 16,2 0 0-16,-2 0 0 0,0 0 0 0,-13 0 0 0,15 0 0 16,-2 0 0-16,0 0 0 0,0 0 0 0,2 0 0 0,-2 0 0 15,-13 0 0-15,13 0 0 0,2 0 0 0,-2 0 0 0,-13 0 0 0,13 0 0 16,-13 0 0-16,15 0 0 0,-2 0 0 0,-13 0 0 16,13 0 0-16,-13 0 0 0,0 0 0 0,13 0 0 0,-13 0 0 0,15 0 0 15,-15 0 0-15,0 0 0 0,13 0 0 0,-13 0 0 0,0 0 0 16,0 0 0-16,0 0 0 0,0 0 0 0,0 0 0 0,0 0 0 15,13 0 0-15,-13 0 0 0,0 0 0 0,0 0 0 0,0 0 0 0,0 0 0 16,0 0 0-16,0 0 0 0,0 0 0 0,0 0 0 0,0 0 0 16,0 0 0-16,0 0 0 0,0 0 0 0,0 0 0 0,0 0 0 15,0 0 0-15,-13 0 0 0,13 7 0 0,-13-7 0 0,13 8 0 16,-15-8-12-16,2 8-112 0,0-1-36 0,-15 2-48 0,15-3-64 16,-15 2-52-16,2 1 56 0,-15 5 56 0,13-5 40 0,-13 5 36 15,0 2 24-15</inkml:trace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3:41.7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89C21A2-53E1-4AAC-AA24-E13DA6F50D89}" emma:medium="tactile" emma:mode="ink">
          <msink:context xmlns:msink="http://schemas.microsoft.com/ink/2010/main" type="inkDrawing" rotatedBoundingBox="3067,9504 6708,1220 7499,1568 3859,9852" hotPoints="2909,7899 3259,1259 0,0" semanticType="enclosure" shapeName="RightTriangle">
            <msink:sourceLink direction="with" ref="{C977DEBE-F6A8-429F-B855-0C7A239DC542}"/>
            <msink:sourceLink direction="with" ref="{53C6D1A6-91AA-4AD2-AD0E-00331012E73E}"/>
          </msink:context>
        </emma:interpretation>
      </emma:emma>
    </inkml:annotationXML>
    <inkml:trace contextRef="#ctx0" brushRef="#br0">149 542 35 0,'15'0'72'0,"-15"0"-4"16,0 0-12-16,0 0-24 0,0 0-4 0,0 0-8 0,0 0-4 15,0 0 0-15,0-7-8 0,0 7 0 0,0 0 0 0,0-9 4 16,0 9-4-16,0 0 0 0,0-7 4 0,0 7-4 0,0 0 4 0,0 0-4 16,0 0 0-16,0-6 4 0,0 6 0 0,13 0 0 0,-13 0 0 15,0 0 0-15,0 0 0 0,0 0 0 0,0 0 0 0,0 0 0 16,0 0 0-16,0 0 0 0,0 0 0 0,0 0 0 0,-13 0 0 0,13 0-4 16,0 0 0-16,0 0 0 0,0 0 0 0,0 0 0 15,0 0 0-15,0 0 4 0,0 0 0 0,0 0 0 0,0 0 0 0,0 0 4 16,0 0 0-16,0 0 0 0,0 0 0 0,0 0 0 0,0 0 0 15,0 0 4-15,0 0 0 0,0 0 0 0,0 0 0 0,0 0 0 16,0 6-4-16,0-6 4 0,0 0-4 0,0 7 0 0,0-7-4 0,0 9 4 16,0-9-4-16,0 7 4 0,0-7 0 0,0 7 0 0,0-7-4 15,-15 8 0-15,15 0-8 0,0-8 4 0,-13 7 0 0,13 1 4 16,0-1 0-16,-13-7-4 0,13 8 0 0,0 0-4 0,-15 0 4 16,15-1 0-16,-13 2 4 0,13-3 0 0,-13 2 0 0,13 0-4 15,-13-1 0-15,13 0 0 0,-15 2 0 0,15 7 0 0,-13-9 0 16,13-1-16-16,-13 2 16 0,13 1 0 0,-15-2 0 0,15 0 0 0,-13 2 0 15,13-2-4-15,0 1 0 0,0 0 4 0,-13-8-4 16,13 7 0-16,0-7 0 0,0 8-4 0,0 1 4 0,0-9 0 0,0 6 0 16,0-6-4-16,0 8 0 0,0-1 4 0,0 1-4 0,-15-8 4 15,15 9 0-15,0-3 0 0,-13 2 0 0,13 0 4 0,-13-1-4 16,13 0 0-16,-15 2 0 0,15 5-4 0,-13-5 4 0,13-3 0 16,-13 2 0-16,0 8 0 0,13-9-4 0,-15 2 4 0,15 6 0 15,-13-8-4-15,0 1 0 0,13 7 4 0,0-7-4 0,-15 0 4 0,15-1-4 16,-13 9 0-16,13-9 4 0,-13 0 0 0,13 2-4 0,-15-2 0 15,15 9 0-15,0-9 0 0,-13 0 0 0,13 2 4 0,0-1 0 16,-13 6 0-16,13-6-4 0,-13-1 0 0,13 2 4 0,0 5-4 0,-15-6 0 16,15 0 0-16,0 7 0 0,-13-8 0 0,13 2 4 15,-13-2-4-15,13 9 4 0,0-9-4 0,-15 9-4 0,15-9 8 0,0 0-4 16,-13 1 4-16,13 7-8 0,-13-7 4 0,13 1 0 0,0-3 0 16,-15 2 0-16,15 7 0 0,0-6 0 0,-13-2 0 0,13 0 4 15,0 1-4-15,0-1 0 0,-13 0 0 0,13 2 4 0,0-2-4 0,-13 2 0 16,13-2 0-16,0 1 0 0,0 7 0 0,0-8 0 15,-15 0 4-15,15 2-4 0,0-2 0 0,0 1 4 0,0 0-4 0,-13-1 4 16,13-1-4-16,0 5 4 0,0-5-4 0,-13 2 0 0,13 7 0 16,0-7 0-16,0-1 0 0,-15 1 4 0,15 0-4 0,0-1 0 15,0 0 0-15,0 2 0 0,0-2 0 0,-13 0 0 0,13 2 0 0,0-1 0 16,0-2 0-16,0 3 0 0,0-2 4 0,-12 0-8 0,12 2 4 16,0-2 0-16,0 1 0 0,0-1 0 0,-16 1 0 0,16-2 0 15,0 3 0-15,0-1 0 0,-13 0 0 0,13-1 0 16,0 1 4-16,0 0-4 0,0-1 0 0,0 0 0 0,0 2 0 0,-12-2 0 15,12 0 0-15,0 2 0 0,0-2 0 0,-13 0 4 0,13 2-4 16,0-1 0-16,0-2 0 0,0 2 4 0,-16 0-4 0,16-1 0 16,0 1 0-16,0 0 0 0,0-1 0 0,-12 1 0 0,12 0 0 15,0-2 4-15,0 3-4 0,0-1 0 0,0 0 0 0,0-1 0 0,0-7 0 16,-13 8 0-16,13 7 0 0,0-15 4 0,0 7 0 0,0 2-4 16,0-2 0-16,0 0 0 0,0 2 0 0,0-2 0 0,-15 0 0 15,15-1 0-15,0 11 0 0,0-9 0 0,-13 0 0 0,13-1 0 16,0 1 0-16,0 0 0 0,0 7 0 0,-13-8 0 0,13 0 0 15,0 2 0-15,0-2 0 0,-15 2 0 0,15 6 0 0,0-15 0 0,0 15 0 16,0-8 0-16,0-7 0 0,0 15 0 0,0-7 0 0,-13-8 0 16,13 8 0-16,0 0 0 0,0-1 0 0,0-1 0 0,0 4 0 15,0-3 0-15,-13 1 0 0,13-1 0 0,0 1 0 0,0 0 4 0,0-1-4 16,-13 1 0-16,13 0 0 0,0-1 0 0,0 3 0 0,-15-4 0 16,15 1 4-16,0 0 0 0,0 2-8 0,-13 5 0 0,13-5 8 15,0-2-4-15,-13 8 4 0,13-7 0 0,0 7-8 0,-15-7 4 16,15 7 0-16,0-7-4 0,-13 7 4 0,13-7 0 0,0 7 0 15,0-7 0-15,-13 7-4 0,13-8 4 0,0 2 4 0,0 5-4 16,-15-5 0-16,15 5 0 0,0-5 0 0,0-2 0 0,-13 8 0 0,13-7-4 16,0-1 4-16,0 1 0 0,0 9 0 0,-13-11 0 15,13 2 0-15,0 0 0 0,0-1 0 0,0 1 0 0,0 0 4 0,0-1-4 16,0 0-4-16,0 2 8 0,0-3-4 0,0 2 0 0,0 1 0 16,0-2 0-16,0-7 0 0,0 7 0 0,0-1 4 0,0 4-4 15,-13-3 0-15,13 1 0 0,0 7 4 0,0-7-4 0,0 0 0 0,-15 7 0 16,15-8 0-16,0 3 0 0,-13 3 0 0,13-4 0 15,0-2 0-15,0 9 0 0,-13-9 0 0,13 0 4 0,0 8-4 0,0-7 0 16,0 0-4-16,0 0 4 0,0-1 0 0,0 9 0 0,0-16 0 16,0 7 0-16,0 1-4 0,0-1 4 0,0 1 0 0,-15 0 4 15,15-1-4-15,0 1 0 0,-13 0 0 0,13-2 0 0,0 5 4 0,0-5-4 16,-13 1 4-16,13 2-4 0,-15-2 0 0,15 7 4 0,0-5-8 16,0-2 0-16,-13 8 4 0,13-7 0 0,0 8 4 0,-13-9 0 15,13 2-4-15,0 5 4 0,0-6-8 0,0-1 8 0,0 9-4 16,-13-9 0-16,13 1 0 0,0 6-4 0,0-6 4 0,0 1 0 15,0-2 0-15,0 0 4 0,0 2 0 0,0-2-4 0,0 0 0 0,0 2 0 16,0-2-4-16,0 0 8 0,0 1-4 0,0-8 0 0,0 8 0 16,0-1 4-16,0 1-4 0,0 0 0 0,-15-8 0 0,15 9 0 15,0-3 0-15,0 2 0 0,-13 0 4 0,13-1-4 0,0 0-4 0,-13 2 8 16,13-2-4-16,0 0 0 0,0 8 4 0,-15-7-4 16,15 1 0-16,0-2 0 0,0 0 0 0,-13 2 0 0,13-2 0 0,0 8 4 15,-13-7-4-15,13-1 0 0,0 9 0 0,0-9 0 0,-15 1-4 16,15-2 4-16,0 5-4 0,0 2 8 0,-13-4-4 0,13-2 0 15,0 0 0-15,-13 2 4 0,13-2-4 0,0 9 0 0,0-8 0 16,-15-2 4-16,15 2-4 0,0 0 0 0,0-1 0 0,-13 9 0 16,13-9 0-16,0 1 0 0,0 6 0 0,-13-5 0 0,13-2 0 15,0 9 0-15,-13-10 0 0,13 11 0 0,0-10 0 0,0 9 4 0,-15-9-4 16,15 9 0-16,0-9 0 0,-13 0 0 0,13 9 0 0,0-8 0 16,0 0 0-16,0 8 4 0,-13-10-4 0,13 2 0 0,0 0 0 15,0-1 0-15,-15 0 0 0,15 2 0 0,0-2 0 0,0 1 0 16,0 0 0-16,0-2 0 0,0 2 0 0,0-8 0 0,-13 9 0 15,13-2 4-15,0 0-4 0,0 2-4 0,0-9 4 0,-13 7 4 0,13 0-4 16,0 2 0-16,0-9 0 0,0 7 0 0,-15 0 0 0,15 1 0 16,0 0 0-16,0-1-4 0,-13 1 4 0,13 0 0 0,0 0 0 15,-13-1 0-15,13 1 4 0,0 0-8 0,0 6 4 0,-13-5-16 16,13-2 20-16,0 0 0 0,0 2 0 0,-15-1-4 0,15-2 4 16,0 3-4-16,0-2-4 0,0 0 4 0,0 2 0 0,0-2 4 0,0 0 0 15,0-7-4-15,0 8 0 0,0 0 0 0,0-2 0 0,0-6-4 16,0 9 4-16,0-1 0 0,0-8 0 0,0 7 0 0,0-7 4 15,0 8 0-15,0 0-4 0,0-8 0 0,-13 8-4 0,13-1 8 0,0 0-4 16,0 2 0-16,0-2 0 0,-13 0 0 0,13 2 0 16,0-2 0-16,-15 0 4 0,15 2-4 0,0 5 0 0,-13-6 0 0,13 0 4 15,-13 7-4-15,13-7 4 0,0-1-4 0,-15 9 0 0,15-10 0 16,-13 10 0-16,13-8 0 0,0 0 0 0,-13 8 0 0,13-9 0 16,0 0 0-16,0 2 0 0,0-2 4 0,-13 7 0 0,13-5-4 15,0-9 0-15,0 7 0 0,0-1 0 0,0 5 0 0,0-5 0 16,0-6 0-16,0 8 0 0,0-8 0 0,0 8 0 0,0-1 0 0,0-7 0 15,0 8-4-15,0-8 4 0,0 7 0 0,-15 1 4 0,15-8-4 16,0 8 0-16,0-1 4 0,0 0-4 0,-13 2 4 0,13-2-4 16,0 1 4-16,-13 0-4 0,13 0 0 0,0 7 0 0,-15-8 0 15,15 0 4-15,0 2 0 0,-13-2-4 0,13 0 0 0,0 2 0 16,-13 4 0-16,13-4 0 0,0-1 0 0,0-1-4 0,0 1 4 16,-15 0 4-16,15 0-4 0,0-1 0 0,0 1 0 0,0 0 0 0,0-8 0 15,0 7 0-15,-13 3 0 0,13-4 0 0,0 1 4 16,0-7-4-16,-13 7 0 0,13 2 0 0,0-1 0 0,-13-2-4 0,13 3 4 15,0-2 0-15,-15 0 0 0,15 1 0 0,0 0 0 0,-13-1 0 16,13 1 4-16,-13 0-4 0,13-2 0 0,0 11 4 0,-15-10 0 16,15 1-4-16,0 0 0 0,-13 0 0 0,13-1 0 0,-13 0 0 0,13 2 0 15,0-2 0-15,0 0 0 0,-15 2 0 0,15-2 0 0,0 0 4 16,0 2-4-16,-13-1 0 0,13-2 0 0,0 2 0 0,0-8 0 16,0 8 0-16,0-1 0 0,-13 1-16 0,13-8 16 0,0 8 0 0,0-1 4 15,0-7-4-15,0 8 4 0,0 0 0 0,0-8-4 16,-13 9 0-16,13-3 4 0,0-6-4 0,0 7 0 0,-15 1 0 0,15 0 0 15,-13 0 0-15,13 0 4 0,0-1 0 0,-13 0-4 0,13 2 0 16,-15-3 0-16,15 2 0 0,-13-1 0 0,13 2 4 0,-12-2-4 16,12-1 0-16,0 4 0 0,-16-3 4 0,16 0-4 0,-13 2 4 0,13-2-4 15,0 1 0-15,-12-1-4 0,12 1 8 0,0 0-4 16,-13-1 0-16,13 3 4 0,0-4 0 0,-16 1-4 0,16 1 0 0,0 0-4 16,0 0 4-16,-12-1 0 0,12 1 0 0,0-1 0 0,-13 8 0 15,13-7 0-15,0-1-4 0,-15 2 4 0,15-2-4 0,0-1 8 16,-13 11-4-16,13-10 0 0,0 1 0 0,-13 0-4 0,13 0 4 15,0-1 0-15,-15 1 0 0,15 6 4 0,0-3-4 0,-13-5 4 16,13 1-4-16,0 0 0 0,-13 2 4 0,13-2 0 0,-13 0 0 16,13 2 0-16,0-2-4 0,-15 0-4 0,15 1 0 0,0 0 4 0,-13-1 0 15,13 9 0-15,0-7 0 0,-13-3 0 0,13 2-4 0,0-1 4 16,-15 1-4-16,15 0 4 0,0 0 0 0,0-1 0 0,-13 0 0 16,13 8 4-16,0-7 0 0,0-8-4 0,0 9 0 0,0-2-4 15,-13 0 0-15,13-7 8 0,0 9 0 0,0-2-8 0,0 0 8 16,0-7-4-16,0 0 0 0,0 8 4 0,0 0-4 0,0-8 0 0,0 7 0 15,0-7-4-15,0 8 4 0,0 0 0 0,0-8 0 0,-15 7 0 16,15 1 0-16,0-8 0 0,0 8 0 0,-13 1 0 0,13-3 0 16,0 1 0-16,0 1 0 0,-13 0 0 0,13-1 0 0,-15 2 0 0,15-2 0 15,0 0 0-15,-13 2 0 0,13-3-4 0,0 2 4 16,-13 1 0-16,13-2 0 0,0 0 0 0,-13 2-4 0,13-2 4 0,-15 0 0 16,15 1 0-16,0 0 0 0,0-1 0 0,-13 1 0 0,13 0-4 15,0-1 8-15,0 1 0 0,-13-2-4 0,13 5 0 0,0-5 0 16,0-6-16-16,-15 7 16 0,15 1 4 0,0 0 0 0,0-1 0 0,0 1-4 15,0 0 0-15,0-1 0 0,-13 0 4 0,13 1 0 16,0-8-8-16,0 8 4 0,0-1 0 0,0 2 0 0,0-9 0 0,-13 7 0 16,13 2 0-16,0-9 0 0,0 7 0 0,0 0 0 0,0-7 0 15,0 7-4-15,0-7 8 0,0 8-4 0,0-8 0 0,0 8 0 16,-15-8 0-16,15 8 0 0,0-8 0 0,0 7 0 0,0-7 0 0,0 0 0 16,-13 8-4-16,13 0 0 0,0-8 8 0,0 6 0 15,0 3 0-15,-13-1-4 0,13-1 0 0,-13-7 0 0,13 7 0 16,0 9-4-16,-15-9 4 0,15 2 0 0,0-2 0 0,-13 0-4 0,13 3 4 15,-13-4 0-15,13 1 0 0,-15 1 0 0,15 0 4 0,0 1-4 16,0-3 0-16,0 2 0 0,0-1 4 0,0-7-4 0,0 8 0 16,0-8 0-16,0 7 0 0,0-7-4 0,0 0 8 0,0 9-8 0,0-9 8 15,0 0-4-15,0 7 0 0,0-7 0 0,0 7 0 16,0-7 0-16,0 0 0 0,-13 9-4 0,13-3 4 0,0 2 0 0,0-8 0 16,0 9 0-16,0-2-4 0,0 0 8 0,-13 2-4 0,13-9 0 15,0 7 4-15,0 0-8 0,0 2 4 0,0-2 0 0,-15-7-4 16,15 7 4-16,0 1 4 0,0 0-8 0,0-8 8 0,0 7-4 15,0 1 4-15,0-8-4 0,0 8 0 0,0-8 0 0,0 7 0 0,0-7 0 16,0 0 0-16,0 8 0 0,0-8 0 0,0 8 0 0,0-8 0 16,-13 7 0-16,13-7-4 0,0 8 4 0,0-8 0 0,0 7 0 15,0 2 4-15,0-9-4 0,0 0 0 0,0 7 4 0,0-7-8 16,0 7 0-16,0-7 4 0,0 0 0 0,0 9 0 0,0-9 4 16,0 0-4-16,-13 0 0 0,26 0 0 0,-26 0-4 0,13 0 8 15,0 0-8-15,0 8 4 0,0-8-4 0,0 6 8 0,0-6-4 0,0 9 0 16,-13-9 0-16,13 7 0 0,0 0 0 0,0 2 4 0,0-9-4 15,0 7 0-15,-15 0-4 0,15 0 8 0,0 2-8 0,0-3 4 16,0 3 0-16,0-1 0 0,0-1 4 0,0-7-4 0,0 8 0 0,-13-2 0 16,13 3-4-16,0-1 4 0,0-8-4 0,0 7 4 15,0-7 4-15,0 8 0 0,0-8-4 0,0 0-4 0,0 8 4 0,0-8 0 16,0 0 4-16,0 0-4 0,0 7 0 0,0-7 0 0,0 8 0 16,0-8-4-16,-13 8 4 0,13-8 0 0,0 0 0 0,0 7 0 15,0 0 0-15,0-7 0 0,-15 10 4 0,15-4-4 0,0-6 0 16,0 7 0-16,0-7-4 0,0 0 0 0,0 9 4 0,0-9 4 0,0 0-8 15,0 0 4-15,0 0 0 0,0 0 4 0,0 0-4 16,0 0 0-16,0 0 0 0,0 0 0 0,0 0 0 0,0 0 0 0,0 0-4 16,0 0 4-16,0 0 4 0,0 0 0 0,0 0-4 0,0 0 0 15,0 0 4-15,0 0-4 0,0 0 0 0,0 0 0 0,0 0 0 16,0 0 0-16,0 0 4 0,0 0-4 0,0 0 0 0,0 0 0 0,0 0 4 16,0 0-4-16,0 0-20 0,0 0 28 0,0 0-4 15,0 0-4-15,0 7 4 0,0-7-4 0,0 0 0 0,0 0 4 0,0 0-4 16,0 0 0-16,0 0 0 0,0 0 4 0,0 0-4 0,0 9-4 15,0-9 0-15,0 0 8 0,-13 0 0 0,26 0-4 0,-13 0 4 16,0 0-4-16,0 0 0 0,0 0 4 0,0 0-8 0,0 0 8 16,0 0-4-16,0 0-4 0,0 0 4 0,-13 7 4 0,13-14 0 15,0 7 0-15,0 7 0 0,0-7 0 0,0 0 0 0,0 0 0 0,0 0 4 16,0-7 0-16,0 14 4 0,0-7 0 0,0 0-4 0,0 0 0 16,0 0 0-16,0 0-4 0,0 0 0 0,0 0 0 0,0 0 0 15,0 0 0-15,0 0 0 0,0 0-4 0,0 0 4 0,0 0-4 16,0 0-4-16,0 0 0 0,0 0-4 0,0 0-4 0,0 0-4 15,-13 0-20-15,13 0-20 0,0 0-20 0,0 0-16 0,-15 0-36 16,15-7-28-16,0 7-64 0,-13 0-36 0,13-9 44 0,-13 2 40 0,13 7 28 16,-13-16 28-16</inkml:trace>
    <inkml:trace contextRef="#ctx0" brushRef="#br1" timeOffset="-36559.9537">-3861 8057 23 0,'0'0'72'0,"0"0"-4"0,0 0-8 15,15 0-32-15,-15 0-4 0,0 7 0 0,0-7 0 16,0 0-4-16,0 0-4 0,0 0 8 0,0 0-8 0,0 9-4 0,0-9 0 15,0 0 4-15,0 0-8 0,0 0 4 0,0 0-24 0,0 0 20 16,0 0 0-16,0 0 4 0,0 0-4 0,0 0-4 0,0 0 4 16,0 0 0-16,0 0 0 0,0 0-4 0,0 0 0 0,0 0 4 15,0 0-4-15,0 0 4 0,0 0 0 0,0 0-4 0,0 0 4 16,0 0 0-16,0 0-4 0,0 0 0 0,0 0 0 0,0 0 0 0,0 0 4 16,0 0 0-16,0 0 0 0,0 0 0 0,0 0 4 0,0 0-4 15,0 0 4-15,0 0-4 0,0 0-4 0,0 0 4 0,0 0 0 16,0 0 0-16,0 0 0 0,0 0 4 0,0 0 0 0,0 0 4 15,0 0 0-15,0 0 4 0,0 0 4 0,0 0 4 0,0 0-4 16,0 0 4-16,13 0 0 0,-13 0 4 0,0 0 0 0,0 0-4 16,0 0-8-16,0 0 4 0,0-9-4 0,13 9 0 0,-13-7 0 0,0 7 4 15,0-7 0-15,0 7-4 0,15-9 0 0,-15 2 4 0,0 0-4 16,0 7-4-16,13-7 0 0,-13-9 0 0,0 16 0 0,0-8 0 16,13 0 4-16,-13 1-4 0,0-1-4 0,15 8-20 0,-15-15 24 15,13 7 0-15,-13 1 0 0,13-1 0 0,-13 0-4 0,13-7 0 16,-13 0 4-16,15-2-4 0,-15 4-4 0,13-3 0 0,0 0 0 0,2 2 0 15,-2-10-4-15,-13 1 0 0,13 0 4 0,2-7-4 0,11 7 0 16,-13 0-4-16,2-7 4 0,-2 6 0 0,0-6-4 0,2 6 0 16,11-5 0-16,-11-3 4 0,-2 8-4 0,13-5 0 0,-11 6 0 0,-2-8 4 15,15 8 0-15,-15-7-8 0,0 7 4 0,2 0 0 16,11 0-4-16,-13 0 8 0,2 1 0 0,-2-1-4 0,0 0 0 0,15-8 0 16,-15 8 0-16,2 0 0 0,-2 0-4 0,0-8 4 0,0 9 4 15,15-1-4-15,-15-6 0 0,2 4 4 0,-2-6-4 0,0 9 0 16,2-10 0-16,10 2 0 0,-12 0 0 0,3 1 4 0,-4-3-4 15,17 1 0-15,-17 0 0 0,1 0-4 0,2 2 8 0,11-2-4 0,-11 0 0 16,-2 0 0-16,0 1 0 0,0 0 0 0,2-1 0 0,-2 8 0 16,15-8 4-16,-15 0-4 0,0 1 0 0,2 0 0 0,-2 1 0 15,0-4 0-15,0 2 0 0,2 7 4 0,-2-5-4 0,0-1 0 16,2-1 0-16,-2 0 0 0,0 9 0 0,2-10 0 0,-2 2 0 16,13 7 0-16,-11-7 0 0,-2 7 0 0,0-9 0 0,2 3 0 15,-2 6 4-15,0 1-4 0,2-10-4 0,-2 1 4 0,0 9 0 0,0-9 0 16,2 7 0-16,11-6 0 0,-26 7 0 0,28-7 0 0,-15 7 0 15,2-8-4-15,-2 1 4 0,0 7 4 0,0-7 0 0,2-1-4 16,-2 8 0-16,0-8 0 0,2 1 0 0,-2-1 0 0,0 8 0 0,2-7 0 16,-2-1 4-16,0 8-4 0,0-7-4 0,2-1 4 15,-2 7 0-15,0-6 0 0,2 7 0 0,-2-8 0 0,0 8 0 0,2-7 0 16,-2 7 0-16,0-7 0 0,0 5 0 0,2-4 0 0,-2 6 0 16,0-7 0-16,2 7 0 0,11-8 4 0,-11 8-4 0,-2-8 0 15,0 9 0-15,2-10 0 0,-2 3-4 0,0-2 4 0,0 8 0 0,2-8 0 16,-2 2-16-16,0-4 20 0,2 3 0 0,-2 0 0 0,-1 7-4 15,4-8 0-15,-3 1 0 0,-1 8 4 0,1-9-4 16,3 8 0-16,-4-8 0 0,1 8 0 0,2 0 0 0,-2 0 0 0,0-7 0 16,-13 7 0-16,15 0-4 0,-2 0 4 0,0-8 4 0,0 8-4 15,2 0-4-15,-2 0 8 0,0-7-4 0,2 7 0 0,-2-9 0 16,0 10 0-16,2-8 0 0,-2-2 0 0,13 2-4 0,-26 7 4 0,28-7 4 16,-15-2-4-16,2 10 0 0,-2-8 0 0,0 8 0 0,2-10 0 15,-2 9 4-15,0-9-8 0,0 11 4 0,2-2 0 0,-2-7 0 16,0 7 0-16,2 0 0 0,-2-9-4 0,0 10 4 0,2-9 0 15,-2 8 0-15,0-8 0 0,0 1 0 0,2-1 0 0,-2 8 0 16,0-7 4-16,2 0-4 0,-2-2-4 0,0 2 4 0,2 7 0 16,-2-8 0-16,0 8 4 0,-13-7-4 0,13 7 0 0,2 0 0 0,-15 0 0 15,13 1 0-15,0-2 0 0,-13 1 0 0,15 1 0 0,-15 6-24 16,13-7 28-16,0 6 0 0,-13-4 0 0,15-2-4 0,-15 0 0 16,13 8 0-16,-13-9 4 0,13 1-4 0,2 0 0 0,-15 1 0 15,13-1 0-15,0 0 0 0,0 0 4 0,-13 0 0 0,15 0-4 16,-2-1 0-16,-13 2 0 0,13-1 0 0,2 0 0 0,-15-7 0 15,13 7 0-15,0 0 0 0,-13-1 0 0,15 3 0 0,-15-2 0 0,13-2 0 16,0 3-4-16,-13-1 4 0,13 0 0 0,-13 0 0 0,15 0 0 16,-15 0 0-16,13-1 0 0,0-5 0 0,-13 6 0 0,15 1 0 15,-15-1 0-15,13 0 0 0,-13 0 4 0,13 7-4 0,-13-7 0 0,15 0 0 16,-15 0 0-16,13 8 0 0,-13-1 0 0,13-7 0 16,-13 9 0-16,0-3 0 0,13 2 0 0,-13 1 0 0,15-2 0 0,-15 1 0 15,0 1 0-15,13-11 0 0,0 10 0 0,-13 0 0 0,15-8-4 16,-15 7 0-16,13-4 0 0,-1-5 4 0,4 2 0 0,-16 0 4 15,13 0 0-15,-1 0-4 0,1 0 0 0,3 1-4 0,-4-2-16 0,1-6 24 16,2 7 0-16,-2 0-4 0,0-2 4 0,2 3 0 0,-2 1 0 16,-13-3-4-16,13 9 4 0,0-8-4 0,-13 8 0 0,15-8 0 15,-2 7 0-15,-13 0 0 0,13 2 0 0,-13-2 0 0,15 2 0 16,-15-2-4-16,13 0 4 0,-13 1 4 0,13 0-4 0,2-8 0 16,-15 8 0-16,13-1 0 0,-13 1 0 0,13-7 0 0,0 7 0 15,2-2 0-15,-15-4 0 0,13 4 4 0,0-6-4 0,2 0 0 16,-15 8 0-16,13 0 0 0,0-8-4 0,2 7 4 0,-15 2 0 0,13-1 0 15,0-1 0-15,-13 1 0 0,13 6 0 0,-13-6 0 0,0 8 0 16,15-9 0-16,-15 9 0 0,0-9 0 0,13 3 0 0,-13 2 0 16,0-2 4-16,13-3-4 0,-13 9 0 0,0-9 0 0,15 1-4 15,-15 0 8-15,0-1-4 0,13 0 0 0,-13 1 0 0,13 1 0 0,2-9 0 16,-15 7 0-16,13 1 0 0,0 0 0 0,2-1 0 0,-15 1 4 16,13 0-8-16,0 7 8 0,0-7-20 0,2 7 20 0,-15 1 0 15,13-2 0-15,-13 1 0 0,0 2 0 0,0 6 0 0,13-9 4 16,-13 9 0-16,0 0 4 0,0 0 0 0,0 0-4 0,0 0 0 15,0 0 4-15,0 0-4 0,0 0 0 0,0 0 0 0,0 0-4 0,0 0 0 16,0 0 4-16,0 0 0 0,0-7-4 0,0 7 0 0,0-7 0 16,0 7 0-16,0-7 0 0,0-2 0 0,0 9 4 0,0-7 0 15,0-1 0-15,0 0 0 0,15 8 0 0,-15-6 4 0,0-3-4 16,0 1 4-16,0 1 0 0,0 7 0 0,0-8-4 0,0 8-4 16,0-8 4-16,0 8-4 0,0-7 4 0,0 7-4 0,0-8-4 0,13 8 8 15,-13 0-4-15,0 0 4 0,0-7 0 0,0 7 4 0,13 0 0 16,-13-8 0-16,0 8 0 0,0-8 4 0,15 8-4 0,-15-7 0 15,0-2 0-15,0 9 4 0,0-7 0 0,0 7 0 0,13-7 0 16,-13-2-4-16,0 1-12 0,0 8 0 0,0 0 0 0,0-6 0 16,0 6 0-16,0 0 0 0,0 0 0 0,0 0 0 0,0 0 0 15,0-7 0-15,0 7 0 0,0 0 0 0,0 7 0 0,0-7 0 0,0 0 0 16,0 0 0-16,0 0 0 0,0 0 0 0,0 0 0 0,0 0 0 16,0 0 0-16,0 0 0 0,0 0 0 0,0 0 0 0,0 0 0 15,0 0 0-15,0 0 0 0,0 0 0 0,0 0 0 0,0 0 0 16,0 0 0-16,0 0 0 0,0 0 0 0,0 0 0 0,0 0 0 15,0 0 0-15,0 0 0 0,0 0 0 0,0 0 0 0,0 0 0 0,0 0 0 16,0 0 0-16,0 0 0 0,0 0 0 0,0 6 0 0,0-6 0 16,0 0 0-16,0 0 0 0,0 8 0 0,0-8 0 0,0 9 0 15,0-9 0-15,0 7 0 0,0-7 0 0,0 7 0 0,0 2 0 16,0-9 0-16,0 7 0 0,0-7 0 0,13 8 0 0,-13-8 0 16,0 8 0-16,0-8 0 0,13 7 0 0,-13-7 0 0,0 8 0 0,15-8 0 15,-15 7 0-15,0-7 0 0,13 8 0 0,-13 0 0 0,0-8 0 16,13 7 0-16,-13 1 0 0,0-8 0 0,0 9 0 0,0-9 0 15,15 6 0-15,-15 2 0 0,0-8 0 0,0 8 0 0,13-8 0 0,-13 7 0 16,0-7 0-16,0 0 0 0,0 0 0 0,0 9 0 16,0-9 0-16,13 0 0 0,-13 0 0 0,0 0 0 0,0 0 0 0,0 0 0 15,0 0 0-15,15 0 0 0,-15 0 0 0,0 0 0 0,0-9 0 16,0 9 0-16,0 0 0 0,0 0 0 0,0-7 0 0,13 7 0 16,-13-8 0-16,0 8 0 0,0 0 0 0,0-8 0 0,0 2 0 15,0 6 0-15,0-9 0 0,0 9 0 0,0-8 0 0,0 8 0 16,0 0 0-16,0 0 0 0,0 0 0 0,0-7 0 0,0 7 0 0,0 0 0 15,0 0 0-15,0 0 0 0,0 0 0 0,0 0 0 0,0 7 0 16,0-14 0-16,0 7 0 0,0 0 0 0,0 0 0 0,0-8 0 16,0 8 0-16,0 0 0 0,0 0 0 0,0 0 0 0,0 0 0 15,0 0 0-15,0 0 0 0,0-8 0 0,0 8 0 0,0 0 0 16,0 0-40-16,0 0-16 0,0 0-28 0,-13 0-24 0,13 0-16 16,0 0-32-16,0 0-24 0,-15 0-64 0,15 0-24 0,-13 0 36 0,13 8 48 15,-13-8 36-15,13 0 24 0</inkml:trace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2:39.2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12B8B2B-79CE-4BFE-A697-493AF853C893}" emma:medium="tactile" emma:mode="ink">
          <msink:context xmlns:msink="http://schemas.microsoft.com/ink/2010/main" type="inkDrawing" rotatedBoundingBox="8551,9411 10951,7129 11204,7395 8804,9677" semanticType="callout" shapeName="Other">
            <msink:sourceLink direction="with" ref="{037F3EA2-01C3-4B1E-A24A-79CDCE10FCC6}"/>
            <msink:sourceLink direction="with" ref="{48787BDB-CB2E-427A-95C5-B17C75740419}"/>
          </msink:context>
        </emma:interpretation>
      </emma:emma>
    </inkml:annotationXML>
    <inkml:trace contextRef="#ctx0" brushRef="#br0">1808 8141 35 0,'0'0'84'0,"0"0"-12"0,-13 0-4 0,13 8-20 0,0-8-8 16,0 0-8-16,0 0 0 0,0 0-4 0,0 0 0 0,0 0-4 0,0 0-4 16,0 0 0-16,0 6 4 0,0-6 0 0,0 0-4 0,0 0 0 15,0 0 0-15,0-6 0 0,0 6 4 0,0 0 0 0,0 0 0 16,0 0 4-16,0 0-16 0,13 0 20 0,-13 6 4 0,0-6-8 15,0 0 4-15,13-6 8 0,-13 6-8 0,0 0 4 0,0-8-12 16,15 8 8-16,-15-7-4 0,13 7 0 0,-13 0 0 0,0-8 0 0,13 1 0 16,-13 7 4-16,15-8-4 0,-15 0 0 0,0 1 0 0,13-1 0 15,-13 1-4-15,13-1 0 0,-13-1 0 0,13 2 0 0,-13 0-4 16,15-2 0-16,-2-5-4 0,-13 7 8 0,12-2-4 0,4-5 0 0,-3 5 4 16,-1-5-4-16,4-2-4 0,-3 8 0 0,-1-7 0 15,4 0-4-15,-3-1 0 0,-1 1 0 0,1 0 4 0,2-1-4 0,11 0 0 16,-11-5 0-16,-2 6 0 0,15-1-4 0,-15 1 4 0,0-9-4 15,15 9 0-15,-15 0-4 0,0-8 0 0,15 0 0 0,-15 7 0 16,15 2-4-16,-15-9 0 0,0 8 4 0,15-1 0 0,-15-8 0 16,15 9-4-16,-15-8 0 0,15 9 4 0,-15-2-4 0,0-7 0 0,15 8 0 15,0 0-4-15,-15-1 8 0,15 1-4 0,-15-8 0 16,13 8 0-16,2 0 0 0,-15-8 4 0,15 7-4 0,-15 2 4 0,15-1-4 16,-2-9 4-16,2 8-4 0,-15 1 0 0,15 0 4 0,0-8 4 15,-15 8-4-15,13-2-4 0,2 4 0 0,-15-10 0 0,15 7 0 16,0 0 4-16,-15 2 0 0,15-2-4 0,-15 0 0 0,13-6 4 15,-11 6-4-15,-2 2 4 0,15-2-4 0,-15-1-4 0,15 4 4 0,-15-3 4 16,0-7-8-16,15 8 8 0,-15 0 0 0,-1-1 0 0,4-7-4 16,9 8 0-16,-9 1-4 0,-3-2 8 0,-1-6 0 0,1 5-8 15,2 2 4-15,-2 0 0 0,15 7 0 0,-28-7 0 0,26-2 0 16,-26 3 0-16,15 7 0 0,-2-10 0 0,0 11-4 0,0-10 4 16,2 9 4-16,-15 0-4 0,13-2 0 0,0 2 4 0,-13 0 0 15,15-2-4-15,-15 3 0 0,13-2 0 0,0-1 0 0,-13 2 4 0,15 0 0 16,-15-2-4-16,13 2 4 0,-13 7-4 0,13-8 4 0,-13 1-4 15,13-1 4-15,2 0 0 0,-2 1 4 0,-13-1-4 0,13 0-4 16,2-7 4-16,-15 7-4 0,13 1 0 0,0 0 4 0,2-2-4 0,-15 2 0 16,13 0 0-16,0-2 0 0,-13 9 4 0,13-7-4 15,2 0 0-15,-15-2 0 0,13 9 0 0,-13-8 0 0,13 8 0 0,-13-6 0 16,15 6 0-16,-15-9 0 0,0 9 0 0,0 0 4 16,13 0-4-16,-13 0 4 0,0 0-8 0,0-7 0 0,0 7 4 0,0 0 0 15,13 0 0-15,-13-7 0 0,0 7 0 0,0-9 0 0,15 9 0 16,-15-7 0-16,13-1-4 0,-13 1 4 0,13-1 0 0,-13-7 0 0,13 7 0 15,2 0 0-15,-2 1 0 0,0-9 0 0,-13 9 0 0,15 0 0 16,-2-2 0-16,-13 2-4 0,13 0 4 0,-13-2 0 0,15 2 0 16,-15 0 0-16,13-1 0 0,-13 8 0 0,0-9 0 0,0 9 0 15,0 0 0-15,13 0 0 0,-13-6 0 0,0 6 0 0,0 0 0 0,0 0 0 16,0 0 0-16,-13 0 0 0,13 0 0 0,0 0 0 0,0 0 0 16,0 0 0-16,0 0 4 0,0-8-4 0,13 8 0 0,-13-8 0 15,0 8 4-15,0 0-4 0,0-7-4 0,0 7 4 0,0-8 0 16,0 8 0-16,0-8-4 0,13 8 4 0,-13-8 0 0,0 8 0 15,0 0 0-15,15 0 0 0,-15-7 0 0,0 7 0 0,0 0 0 16,0-7 0-16,13 7 0 0,-13 0 0 0,0-7 0 0,0 7 0 16,0-9 0-16,0 9 0 0,13-7 0 0,-13 7 0 0,0-9 4 15,0 9-4-15,0-7 0 0,0 7 0 0,15-8 0 0,-15 8-4 0,0-8 4 16,0 8 0-16,0 0 0 0,13-7 0 0,-13 7 0 0,0 0 0 16,0-7 4-16,0 7-4 0,0-8 0 0,13 8 0 0,-13 0 0 15,0-8 0-15,0 8 0 0,0 0 0 0,0 0 0 0,0-7 0 0,0 7 0 16,0 0 4-16,0 0-4 0,0 0 0 0,0 0 0 15,0 0 0-15,0-8 0 0,15 8 0 0,-15 0 0 0,0 0 0 0,0-8 0 16,0 8 4-16,13-7 0 0,-13 7-4 0,0-6 0 0,0-5 0 16,13 11 0-16,-13-6 4 0,0-2-20 0,15 8 20 0,-15-7 0 15,0-1 0-15,13 8 0 0,-13-8-4 0,0 1 4 0,13-1 0 0,-13 8 0 16,0 0-4-16,0-8 4 0,0 1 4 0,0 7-4 0,0 0 0 16,0 0 0-16,0-7 0 0,0 7 4 0,0 0-4 0,0 0 4 15,0 0-4-15,0 0 0 0,0 0 4 0,0 0 0 0,0 0-4 16,0 0 0-16,0 0 0 0,0 0 0 0,0 0 0 0,0 0-4 15,0 0 0-15,0 0 0 0,0 0 0 0,0 0 0 0,0 0 0 0,0 0 0 16,0 0 0-16,0 0 0 0,0 0 0 0,0 0 0 0,0 0 0 16,0 0 0-16,0 0 0 0,0 0 0 0,0 0 0 0,0 0 0 15,0 0 0-15,0 0 0 0,0-9 0 0,0 9 0 0,0 0 0 16,0 0 0-16,0-7 0 0,0 7 0 0,0 0 0 0,0-7 0 16,0 7 0-16,0 0 0 0,0 0 0 0,0 0 0 0,0 0 0 0,0 0 0 15,0 0 0-15,0 0 0 0,0 0 0 0,0 0 0 16,0-9 0-16,0 9 0 0,0 0 0 0,0 0 0 0,-13-8 0 0,13 8 0 15,0 0 0-15,0 0 0 0,-13 0 0 0,13 0 0 0,0 0 0 0,-15-6 0 16,15 6 0-16,-13 0 0 0,13 0 0 0,-13 0 0 16,-2 0 0-16,15 0 0 0,-13 6 0 0,13-6 0 0,-13 0 0 15,-2 0 0-15,15 0 0 0,-13 0 0 0,0 0 0 0,13 0 0 0,-15 0 0 16,2 0 0-16,13 8 0 0,-13-8 0 0,0 0 0 16,13 9 0-16,-15-9 0 0,2 0 0 0,13 7 0 0,-13-7 0 0,13 7 0 15,-15-7 0-15,2 0 0 0,13 9 0 0,-13-9 0 0,13 0 0 16,-15 0 0-16,2 0 0 0,13 0 0 0,-13 0 0 0,13 0 0 15,-13 0 0-15,13 0 0 0,-15 0 0 0,15 0 0 0,0 0 0 0,-13 0 0 16,13 0 0-16,0 0 0 0,0 0 0 0,-13 0 0 0,13 0 0 16,0 0 0-16,0 0 0 0,0 0 0 0,0 0 0 0,0 0 0 15,0 0 0-15,0 0 0 0,0 0 0 0,0 0 0 0,0 0 0 16,0 0 0-16,0 0 0 0,0 0 0 0,0 0 0 0,0 0 0 16,0 0-4-16,0 0-8 0,0 0-8 0,0 0-8 0,0 0-8 0,0 0-16 15,0 0-12-15,0 0-20 0,0 0-20 0,0 0-12 0,0 0-28 16,0 0-32-16,-15 0-72 0,15 0-16 0,0 0 52 0,-13 7 40 15,13-7 28-15,-13 0 32 0</inkml:trace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5:05.0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7B8D843-BC42-41D4-9B56-EE1CEC0C50EF}" emma:medium="tactile" emma:mode="ink">
          <msink:context xmlns:msink="http://schemas.microsoft.com/ink/2010/main" type="writingRegion" rotatedBoundingBox="5508,10221 6108,10370 6050,10603 5450,10453"/>
        </emma:interpretation>
      </emma:emma>
    </inkml:annotationXML>
    <inkml:traceGroup>
      <inkml:annotationXML>
        <emma:emma xmlns:emma="http://www.w3.org/2003/04/emma" version="1.0">
          <emma:interpretation id="{2BD22960-B56C-48B1-915E-3BA35D369CFF}" emma:medium="tactile" emma:mode="ink">
            <msink:context xmlns:msink="http://schemas.microsoft.com/ink/2010/main" type="paragraph" rotatedBoundingBox="5508,10221 6108,10370 6050,10603 5450,10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6CA920-73A8-4A99-B30D-431464045976}" emma:medium="tactile" emma:mode="ink">
              <msink:context xmlns:msink="http://schemas.microsoft.com/ink/2010/main" type="line" rotatedBoundingBox="5508,10221 6108,10370 6050,10603 5450,10453"/>
            </emma:interpretation>
          </emma:emma>
        </inkml:annotationXML>
        <inkml:traceGroup>
          <inkml:annotationXML>
            <emma:emma xmlns:emma="http://www.w3.org/2003/04/emma" version="1.0">
              <emma:interpretation id="{36957F2D-D1C4-4A02-A927-434DF5C53BBA}" emma:medium="tactile" emma:mode="ink">
                <msink:context xmlns:msink="http://schemas.microsoft.com/ink/2010/main" type="inkWord" rotatedBoundingBox="5508,10221 6108,10370 6050,10603 5450,10453">
                  <msink:destinationLink direction="with" ref="{F83BDFC3-1D2F-4EBD-AA0D-AEA8951B0ACD}"/>
                  <msink:destinationLink direction="with" ref="{CFA09127-EB10-4B6F-9C32-C8DD4191513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-2056-2134 55 0,'-8'0'88'0,"0"0"-8"0,-1 0-8 16,9 0-24-16,-9 0 0 0,1 0-8 0,-1 0 0 0,1 0-4 16,0 4-4-16,0-4 0 0,-2 6 0 0,10-6 0 0,-8 4-4 0,0-4-4 15,-2 5-4-15,2 0 0 0,0-5 0 0,8 9-4 0,-9-9 0 16,1 10-4-16,8-5 4 0,-9-1-4 0,9 6 4 0,-8-5 4 16,8 4 0-16,0 1 0 0,0 0-8 0,0-5 0 0,0 4-4 0,0 1 4 15,0-1-4-15,0 1 4 0,0-1-4 0,0 1-4 0,8 0-4 16,-8-1 0-16,9-3 0 0,-9 3 4 0,8-5 0 0,1 2 0 15,-1-2-4-15,0 1 0 0,2 0 0 0,-2 0 0 0,0 0 0 16,2-5 0-16,6 0 0 0,-8 0-4 0,1 4 4 0,-1-4 0 16,10-4 0-16,-10 4 8 0,0-5-4 0,2 5-4 0,-2-5 0 15,0-5 4-15,0 6-8 0,2-2 4 0,-2-3 0 0,0 5 4 0,-8-6-4 16,0 0-4-16,9 1 4 0,-9-1 0 0,0 1 0 0,0-1 4 16,0 0-4-16,-9 1 0 0,9-1 0 0,-8 0 0 0,8 0 0 15,-8 1 0-15,-2 4 0 0,2-5 0 0,0 6 0 0,0-1 4 16,-2 0-4-16,2 0 4 0,-9 2-4 0,8-3-4 0,1 6 4 15,-1-5 0-15,1 5 0 0,0 0 0 0,-10-5-4 0,18 5 4 0,-8 0 0 16,0 5 0-16,-2-5 0 0,10 5 0 0,0-5 0 0,-8 6-8 16,8-3 8-16,0 7 0 0,0-5-4 0,0-1 4 0,8 6 0 15,-8-5 0-15,10 0 0 0,-2 4-4 0,0-4 4 0,2 5 0 16,-2-5 0-16,0 0 0 0,0-1 0 0,9 1-4 0,-8 0 4 16,8 0 0-16,-9-5 0 0,10 0 0 0,-2 4 0 0,2-4 0 0,-10 0 0 15,9 0 4-15,1 0-4 0,-2 0 0 0,-8 0 4 0,10 0-4 16,0 0 0-16,-2 6 0 0,-7-6 4 0,8 0-4 0,-9 4 0 15,1-4 4-15,7 5 4 0,-6-1 4 0,-2 2 8 0,0-2 0 16,2 1 4-16,-2 0-4 0,0 0 0 0,1-1-4 0,-1 6 0 16,9-5-4-16,-17-1 0 0,9 2-4 0,-1-2-4 0,0 1 0 15,2 0 4-15,-2 0-4 0,0-5 0 0,1 5-4 0,0-5-4 0,-1 0-8 16,0 0-4-16,1 0-20 0,-9 0-24 0,8-5-20 0,1 0-16 16,0 0-36-16,-9 0-64 0,8-5 12 0,-8 1 32 0,0-1 32 15,8-4 20-15</inkml:trace>
        </inkml:traceGroup>
      </inkml:traceGroup>
    </inkml:traceGroup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5:33.4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C6D1A6-91AA-4AD2-AD0E-00331012E73E}" emma:medium="tactile" emma:mode="ink">
          <msink:context xmlns:msink="http://schemas.microsoft.com/ink/2010/main" type="writingRegion" rotatedBoundingBox="4472,8423 4414,8163 4592,8124 4649,8383">
            <msink:destinationLink direction="with" ref="{D89C21A2-53E1-4AAC-AA24-E13DA6F50D89}"/>
          </msink:context>
        </emma:interpretation>
      </emma:emma>
    </inkml:annotationXML>
    <inkml:traceGroup>
      <inkml:annotationXML>
        <emma:emma xmlns:emma="http://www.w3.org/2003/04/emma" version="1.0">
          <emma:interpretation id="{C4911612-DA16-4444-A3EB-1175FF0940E1}" emma:medium="tactile" emma:mode="ink">
            <msink:context xmlns:msink="http://schemas.microsoft.com/ink/2010/main" type="paragraph" rotatedBoundingBox="4472,8423 4414,8163 4592,8124 4649,8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091324-AACA-4C69-9D37-781BB94CBA86}" emma:medium="tactile" emma:mode="ink">
              <msink:context xmlns:msink="http://schemas.microsoft.com/ink/2010/main" type="line" rotatedBoundingBox="4472,8423 4414,8163 4592,8124 4649,8383"/>
            </emma:interpretation>
          </emma:emma>
        </inkml:annotationXML>
        <inkml:traceGroup>
          <inkml:annotationXML>
            <emma:emma xmlns:emma="http://www.w3.org/2003/04/emma" version="1.0">
              <emma:interpretation id="{ECAFB1EC-0381-453F-A7FF-CD55C5D62CC0}" emma:medium="tactile" emma:mode="ink">
                <msink:context xmlns:msink="http://schemas.microsoft.com/ink/2010/main" type="inkWord" rotatedBoundingBox="4472,8423 4414,8163 4592,8124 4649,8383"/>
              </emma:interpretation>
            </emma:emma>
          </inkml:annotationXML>
          <inkml:trace contextRef="#ctx0" brushRef="#br0">-2413 6944 23 0,'-9'0'88'0,"9"0"-4"16,-8-5-8-16,8 5-24 0,0-5-4 0,-8 5 0 0,8-5-4 15,0 0-8-15,0 1 0 0,0-1-4 0,0-1 0 16,0 2-4-16,-9 0-4 0,9-6 0 0,0 4-4 0,0-3 0 0,9 5 0 16,-9-1 0-16,0 0-4 0,0 0 0 0,0 1 0 0,0-1-4 15,8 0 4-15,-8 1-4 0,0-1 0 0,0-1 0 0,8 6 4 16,-8-4-4-16,9 4 0 0,-9 0-4 0,9 0 0 0,-1 0-4 15,-8-5 4-15,8 5-4 0,-8 5 0 0,10-5 0 0,-10 0 0 0,8 4-4 16,-8 2 4-16,8-6-4 0,-8 5 4 0,0-1 0 0,0 1 4 16,0 0 0-16,9 4 0 0,-18-4 4 0,9 4-4 0,0-3 4 15,0 3 4-15,-8-4 0 0,8 0-4 0,-8-1 4 0,-2 0-4 16,10 2 0-16,-8-1-4 0,0-5 0 0,8 0-4 0,-9 0 0 0,0 0 8 16,1-5-4-16,8-1 0 0,-8 2-8 0,8 0 4 0,0-6 0 15,-9 1 0-15,9 3 0 0,0-8-4 0,0 9-4 0,0-4 0 16,0 0 4-16,0-6-4 0,0 5 4 0,0 1 0 0,0 4 0 15,9-5-4-15,-9 0 4 0,8 6 0 0,-8-1 0 0,0 0 0 16,8-1 0-16,1 6 0 0,-9 0 0 0,9 0-4 0,-1 0 4 0,-8 0 8 16,8 0-12-16,2 6 12 0,-2-1-4 0,-8 0-4 15,8-1 4-15,1 2-8 0,-9-2 4 0,9 6 4 0,-9-5-4 0,0 4 4 16,0-4-4-16,8 4 4 0,-8 2-4 0,0-2 4 0,-8 0 0 16,8 1 4-16,-9-1-4 0,9 0 0 0,-9-3 0 0,1 4 0 15,0-2 0-15,-2-2 0 0,2-1 0 0,0-1-16 0,-1 1 20 0,0-5-4 16,1 5 0-16,0-10 0 0,-1 5 0 0,9-5 0 0,-8 5 0 15,0-4-4-15,8-7 0 0,-10 7 0 0,10-5 0 0,-8-2 0 16,8 2 0-16,0 5 0 0,0-6 4 0,0 1-4 0,0-1 4 16,0 6-4-16,0-7 4 0,0 7-4 0,0-6 0 0,8 5 0 15,-8 1-4-15,10-1 4 0,-10 5 0 0,8-5 0 0,-8 5 0 16,8 0 0-16,1 0-4 0,-1 0 4 0,0 0 0 0,1 5 0 0,0 0 0 16,-1-5 0-16,0 4-4 0,2 1 4 0,-2 0 0 0,0 0 0 15,1-1 4-15,0 7-4 0,-9-7 4 0,8 6 0 0,0-1-4 16,-8 1 0-16,0 0 4 0,0-1 0 0,0 1 0 0,0-6 0 15,0 6 4-15,-8-1-4 0,8 1 4 0,-8-5 0 0,-1 4-4 16,0-4 0-16,1 0 0 0,0 1 0 0,-2-6 0 0,2 0 0 0,0 0 0 16,-1-6-4-16,0 1 0 0,1 0 0 0,0-4 0 0,-1-1 0 15,1 1 4-15,8-6-4 0,-8 1-16 0,-2-1 20 0,10 1 0 16,-8 0-4-16,8 0 4 0,0-1 0 0,0 1-4 0,0-1 0 16,0 1 4-16,-8-2-4 0,8 7 0 0,8 0 0 0,-8-1 0 15,0 1 0-15,0 4 0 0,8 1 0 0,-8 4 0 0,10 0 0 0,-2-5 4 16,-8 5-4-16,8 5 0 0,1-5-4 0,-1 4 4 15,0-4 0-15,1 5 0 0,0 0 0 0,-1-1 4 0,0 6-4 0,2-5-4 16,-2 5 4-16,9-7 0 0,-8 8 0 0,-1-2 4 0,0 1-4 16,-8 0 0-16,9-1 0 0,-1 1 4 0,-8 5-4 0,0-6 4 15,9 1 0-15,-18-1-4 0,9 5 4 0,0-5-4 0,0-3 4 0,-8 4-4 16,-1-6 4-16,1 0 0 0,0 2 0 0,8-1 0 0,-9-5-4 16,0 0 0-16,1-5 0 0,0-1 4 0,-2-2 0 15,2-2-4-15,0 1 0 0,8-1 0 0,-9-5 0 0,0 6 0 0,9-5 0 16,0-1 0-16,-8 5-4 0,8-4 4 0,0 5 0 0,0-1 4 15,0 0 0-15,0 4-20 0,0-3 20 0,0 5 0 0,0 4 0 0,0-5 4 16,8 5-4-16,-8 0 4 0,9 5-8 0,-9-5-4 0,0 4-4 16,9 5-4-16,-9-3-12 0,8-1-16 0,-8 0-20 0,8 5-28 15,2-1-24-15,-2-4-44 0,-8 4-68 0,8-4 20 0,1 5 40 16,0-6 32-16,-1 2 16 0</inkml:trace>
        </inkml:traceGroup>
      </inkml:traceGroup>
    </inkml:traceGroup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7:47.5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7A4FB9-DD75-4881-B15F-7CB2365E27CA}" emma:medium="tactile" emma:mode="ink">
          <msink:context xmlns:msink="http://schemas.microsoft.com/ink/2010/main" type="writingRegion" rotatedBoundingBox="5739,7209 8924,9114 8521,9787 5336,7882">
            <msink:destinationLink direction="with" ref="{0DF4CDBC-6801-4B48-AD24-353332271A8F}"/>
          </msink:context>
        </emma:interpretation>
      </emma:emma>
    </inkml:annotationXML>
    <inkml:traceGroup>
      <inkml:annotationXML>
        <emma:emma xmlns:emma="http://www.w3.org/2003/04/emma" version="1.0">
          <emma:interpretation id="{9FCDEE11-F67C-4EE8-AB66-03AFBDABF149}" emma:medium="tactile" emma:mode="ink">
            <msink:context xmlns:msink="http://schemas.microsoft.com/ink/2010/main" type="paragraph" rotatedBoundingBox="5739,7209 8924,9114 8521,9787 5336,7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8C66C6-8761-4774-BFD5-7EC1624E6615}" emma:medium="tactile" emma:mode="ink">
              <msink:context xmlns:msink="http://schemas.microsoft.com/ink/2010/main" type="line" rotatedBoundingBox="5739,7209 8924,9114 8522,9788 5336,7882"/>
            </emma:interpretation>
          </emma:emma>
        </inkml:annotationXML>
        <inkml:traceGroup>
          <inkml:annotationXML>
            <emma:emma xmlns:emma="http://www.w3.org/2003/04/emma" version="1.0">
              <emma:interpretation id="{037F3EA2-01C3-4B1E-A24A-79CDCE10FCC6}" emma:medium="tactile" emma:mode="ink">
                <msink:context xmlns:msink="http://schemas.microsoft.com/ink/2010/main" type="inkWord" rotatedBoundingBox="5739,7209 8924,9114 8522,9788 5336,7882">
                  <msink:destinationLink direction="with" ref="{712B8B2B-79CE-4BFE-A697-493AF853C893}"/>
                </msink:context>
              </emma:interpretation>
            </emma:emma>
          </inkml:annotationXML>
          <inkml:trace contextRef="#ctx0" brushRef="#br0">2628 1075 67 0,'0'-5'92'0,"0"5"-12"15,-8 0 0-15,-1 0-24 0,9 0-4 0,-8 0 0 0,8-6-8 0,-8 6-4 16,-2 0 0-16,2 6-4 0,8-6 4 0,-8 0-4 0,-2 5-4 15,2 0 4-15,8-1-8 0,-8-4 0 0,0 6 4 0,-1-2-4 16,9 6-4-16,-8-5 4 0,-1-1 0 0,9 6 0 0,-9-1-4 16,9-3-4-16,0 3-4 0,-8 1-4 0,8-6 4 0,0 6 0 15,0-1-4-15,0-4 0 0,0 5-4 0,0-5-4 0,0 0 0 16,0 4 4-16,8-4 0 0,-8 0 0 0,0-1-4 0,9 1 0 0,-9-5 0 16,0 5-4-16,9-5 0 0,-9 0 4 0,8 0-4 15,-8 0 4-15,9 0-4 0,-1 0 0 0,-8-5 0 0,8 0 0 0,0 1 0 16,-8-1 0-16,10 0 0 0,-10-4 0 0,8 4 0 0,-8-6-20 15,0 2 24-15,8 5 0 0,-8-6-4 0,0 1 0 0,0-1 0 16,0 1 0-16,0-1 0 0,0 0 4 0,0 1-4 0,0 4 0 0,0-5 0 16,0 6 0-16,0-2-4 0,-8 2 8 0,8-1-4 0,0 5-4 15,0-5 0-15,-8 5 4 0,8 0-4 0,0 0 4 0,0 0 0 16,0 0-4-16,-10 0 4 0,10 5 0 0,0-5 0 0,0 5 4 16,0-1-4-16,0 2 0 0,0-2 0 0,0 1 0 0,0 0 0 15,0 0-4-15,10 4 4 0,-10-4 4 0,0 4-8 0,8-3 4 16,-8-1 0-16,0 4 0 0,8-4 0 0,2-1 0 0,-10 1 0 0,8 5 0 15,-8-6 0-15,8-4 0 0,1 5 0 0,-1-1 0 0,1 2 4 16,-1-1 0-16,-8 0-4 0,9-1 0 0,-1-4 4 0,0 5 0 16,-8 0-4-16,10-5 4 0,-2 5-4 0,-8-1 8 0,8-4-8 15,2 0-4-15,-10 5 0 0,8-5-4 0,-8 0 0 0,0 5-4 0,8-5 0 16,-8 0-12-16,0 0-12 0,0 0-8 0,0 0-8 0,8 0-16 16,-8 0-12-16,0 0-8 0,-8 0-44 0,8 0-44 0,0 0 12 15,-8 0 36-15,8 0 24 0</inkml:trace>
          <inkml:trace contextRef="#ctx0" brushRef="#br0" timeOffset="229.3854">2424 1367 87 0,'0'0'100'0,"0"0"-4"16,8 0 0-16,0 5-20 0,-8-5 0 0,10 0-8 15,-2 0 0-15,0 0 0 0,0 0-4 0,2 0-8 0,-2 0-8 0,9 0-4 16,-8-5-8-16,-1 5-4 0,9 0-8 0,-9 0-4 0,10 0-8 16,-10 0 0-16,0 0-4 0,10 0-4 0,-10 0-4 0,9 0-4 15,-8 0-12-15,-1 0-20 0,1 0-20 0,-1 0-16 0,0 0-12 16,2 0-16-16,-10 0-48 0,8 0-32 0,-8 0 28 0,0 5 28 0,8-5 28 16</inkml:trace>
          <inkml:trace contextRef="#ctx0" brushRef="#br0" timeOffset="556.5092">2535 1558 95 0,'0'0'108'0,"0"0"-8"0,0 0-4 0,0-3-24 16,0 3 0-16,0 0-8 0,8-5-4 0,-8 5-4 0,0-5-4 15,8 5-4-15,-8 0-4 0,8 0-4 0,-8 0-8 0,10-5-12 0,-2 5 0 16,-8 0-4-16,8 0-4 0,2-4 4 0,-2 8-8 15,-8-4 0-15,8 5-4 0,-8-5 0 0,9 5 0 0,-9 0 4 0,0-2-8 16,0 3 0-16,0-1 4 0,0 4-4 0,-9-3 0 0,9-2 0 16,-8 6 4-16,8-1-4 0,-8 1 4 0,-2-1 0 0,10-4 0 15,-8 5 0-15,0 0 0 0,8-6 0 0,-10 6 0 0,10-5-4 16,-8 4 4-16,8-5 0 0,0 2 4 0,0-1 0 0,-8-1 8 0,8 1-8 16,8 0 8-16,-8-5-4 0,0 5 4 0,0-5 0 15,8 4 0-15,-8 1 0 0,10-5 0 0,-10 0 0 0,8 0 0 0,0 0 0 16,-8 5-4-16,10-5-4 0,-2 0 0 0,0 0-4 0,1 0-4 15,-1 0-8-15,1 0-8 0,-1-5-20 0,1 5-32 0,-9-5-28 16,8 5-36-16,0-4-84 0,2-1-4 0,-2 5 40 0,0-5 32 0,2 0 32 16</inkml:trace>
          <inkml:trace contextRef="#ctx0" brushRef="#br1" timeOffset="-240357.7171">9 19 15 0,'0'0'52'16,"0"0"-4"-16,0 0-8 0,0 0-20 0,0 0 0 0,0 0-4 16,0 0-4-16,0 0-20 0,0 0 20 0,0 0-4 0,0 0 0 15,0 0 0-15,0 0-4 0,0 0 0 0,0 0 0 0,0 0 0 0,0 0 0 16,0 0 4-16,0 0-8 0,0 0 4 0,0 0 0 0,0 0-4 16,0 0 4-16,0 0-4 0,0-7 0 0,0 7-4 0,0 0 4 15,0 0 0-15,0 0 0 0,0 0 0 0,0 0 0 0,0 0 8 16,0 0-4-16,0 0 4 0,0 0 0 0,0-8-4 0,0 8 0 15,0 0 0-15,0 0 0 0,0 0 8 0,0 0 0 0,0-8-4 0,0 16 0 16,0-16-4-16,0 8 0 0,0 0 0 0,-13 0 4 0,13 0-4 16,0 0 4-16,0 0-4 0,0 0 4 0,0 0 0 0,0 0-4 15,0 0 0-15,0 0 4 0,0 0-4 0,0 0 0 0,0 0 4 16,0 0 0-16,0 0 4 0,0 0 0 0,0 0-4 0,0 0 4 16,0 0 0-16,0 0 0 0,0 0-4 0,0 0 4 0,0 0 0 15,0 0 0-15,0 0-4 0,0 0 0 0,0 0 4 0,0 0-4 0,0 0 0 16,0 0 0-16,0 0-4 0,0 0 0 0,0 0 4 15,0 0 0-15,0 0-4 0,0 0 0 0,0 0 4 0,0 0-8 0,0 0 8 16,0 0-4-16,0 0 4 0,0 0-4 0,0 0 0 0,0 0 0 16,0 0 0-16,0 0 4 0,0 0 0 0,0 0 0 0,0 0 0 15,0 0 4-15,0 0 0 0,0 0 4 0,0 0 0 0,0 0 0 0,0 0-4 16,0 0 4-16,0 0 0 0,0 0 4 0,0 0-4 0,0 0 4 16,0 0-4-16,0 0 0 0,0 0 0 0,0 0 0 0,0 0 0 15,0 0 4-15,0 0 0 0,0 0-4 0,0 0 0 0,0 0 0 16,13 0 0-16,-13 0 0 0,0 0-4 0,0 0 0 0,0 0 0 15,13 0 0-15,-13 0 4 0,0 0 0 0,0 0-4 0,15 0 0 0,-15 0 0 16,13 0 0-16,-13 0 0 0,0 8 0 0,13-8 0 0,-13 8 0 16,0-8-4-16,13 7 4 0,-13-7 0 0,15 8-4 0,-15 0 0 15,0-2 4-15,13-6-8 0,-13 9 8 0,13-1-4 0,-13 6-16 16,15-14 20-16,-15 9 4 0,13-2-4 0,-13 0 0 0,13 2 0 16,-13-2-4-16,15 0 0 0,-2 3 4 0,-13-4-4 0,13 1 0 0,0 1-4 15,-13 0 4-15,15 7 0 0,-2-7 0 0,0-1 0 0,-13 8 0 16,15-6-4-16,-2-2 0 0,-13 0 0 0,13 8 0 0,2-7 4 15,-2 1-4-15,-13 5 0 0,13-5 0 0,0 5 0 0,2-5 0 16,-15-2 0-16,13 0 0 0,0 1 0 0,-13 7 0 0,15-7 0 16,-2 0 0-16,0-1 4 0,-13-7 0 0,15 8 0 0,-2 0-8 0,0-1 8 15,2 1-4-15,-15-1 0 0,13-7-4 0,0 9 4 0,0-2 0 16,2 0 0-16,-2-7-4 0,0 9 4 0,2-1-4 0,-2-2 8 16,0 3-4-16,2-9 0 0,-2 14-4 0,0-5 4 0,0-9 0 15,-13 14-4-15,15-7 8 0,-2 2-4 0,0-3-4 0,2 3 4 16,-15-1 0-16,13 7-4 0,0-9 0 0,-13 3 4 0,15-1 0 15,-2 7-4-15,-13-7 4 0,13-1 0 0,-13 1-24 0,13 0 28 0,-13-1-4 16,15 0 0-16,-2 3 0 0,-13 3 0 0,13-4 0 16,-13-9 0-16,15 7-4 0,-2 2 4 0,-13-2 0 0,12 0-4 0,4 0 4 15,-16 1 4-15,13-8-4 0,-1 7-4 0,-12 2 0 0,13-2 0 16,3 1 4-16,-16 0 0 0,12-2 4 0,1-6 0 0,2 9 0 16,-15-1-4-16,13-1 4 0,0 0-4 0,-13 2 0 0,15-2-4 0,-2 0 4 15,-13 2 4-15,13-2-4 0,0-1 4 0,-13 5-4 0,15-5-4 16,-15-6 4-16,13 7 0 0,0 2 0 0,2-2 0 0,-15 0 0 15,13 1 0-15,0 0-4 0,2-1 4 0,-15 1 0 0,13-1-4 16,0 2 4-16,0-2-4 0,2 1 0 0,-2 0 0 0,0 0 4 16,2-2-4-16,-2-6 0 0,0 9 0 0,2-2 0 0,-15-7 0 0,13 7 0 15,0 2 0-15,0-9 0 0,2 7-4 0,-2-7 8 0,0 7-4 16,-13 2 4-16,15-9-4 0,-2 7 0 0,-13-7 4 0,13 6-4 16,2 3 4-16,-15-9-4 0,13 8 0 0,-13-1 0 0,13-7 0 15,-13 8 4-15,15 0-4 0,-15-1 4 0,13-7 0 0,0 8 0 16,0 0 0-16,-13-1 0 0,15-7 0 0,-2 8-4 0,0-1 4 15,2 1 0-15,-15-8-4 0,13 8 4 0,0-1-4 0,2 2 0 0,-2-9 4 16,0 8-4-16,0-2 4 0,2-6 0 0,-15 9-4 0,13-2 4 16,0-7-4-16,2 7 4 0,-15-7-4 0,13 7 4 0,0 2-4 15,-13-9 0-15,15 7 8 0,-2 0-4 0,-13-7 4 0,13 9-4 16,-13-3 0-16,13 3-4 0,2-1 4 0,-15-1 0 0,13-7 0 16,-13 8 0-16,13 0 0 0,2-1 8 0,-15 1-8 0,13-1 4 0,0 1 0 15,2 0-4-15,-15-1 0 0,13 1-4 0,0 0 4 0,-13-1 0 16,13-1 0-16,2 5-4 0,-15-5 4 0,13 1-4 0,0 2 4 15,2-9-4-15,-15 7 0 0,13 0 4 0,0 2-4 0,-13-2 0 16,15-7 4-16,-15 7-4 0,13-7 0 0,-13 9 0 0,13-3 4 16,-13-6-8-16,13 9-12 0,-13-2 20 0,15 1 0 0,-15-8 0 0,13 8 0 15,-13 0 0-15,13 7-4 0,-13-8 0 0,15 1 0 0,-2 0 0 16,-13-1 0-16,12 0 0 0,4 2 0 0,-3 4 0 0,-13-3 0 16,12-3 0-16,1 9 0 0,3-9 0 0,-4 0 0 0,1 1 0 15,-13 0 0-15,15-1 0 0,-2 10 0 0,0-10 0 0,2 0 0 16,-2 1 0-16,-13 0 0 0,13 6 0 0,0-5 0 0,2-2 0 0,-15 0 0 15,13 0 0-15,0 9 0 0,2-7 0 0,-15-2 0 0,13-1 0 16,0 11 0-16,2-10 0 0,-15 1 0 0,13 7 0 0,-13-7 0 16,13 0 0-16,2-1 0 0,-2 1 0 0,-13-1 0 0,13 2 0 15,-13 5 0-15,13-5 0 0,-13-2 0 0,15-7 0 0,-15 7 0 16,13 2 0-16,0-2 0 0,-13 0 0 0,15-7 0 0,-2 7 0 0,-13 2 0 16,13-9 0-16,-13 7 0 0,15 0 0 0,-2-7 0 0,-13 9 0 15,13-9 0-15,-13 8 0 0,13-8 0 0,2 7 0 0,-15 1 0 16,13-8 0-16,0 7 0 0,-13-7 0 0,15 0 0 0,-15 8 0 0,13-8 0 15,0 8 0-15,-13-1 0 0,15-7 0 0,-2 8 0 16,0-8 0-16,-13 7 0 0,13 1 0 0,2-8 0 0,-2 6 0 0,0-6 0 16,-13 9 0-16,15-1 0 0,-2 0 0 0,0-8 0 0,2 7 0 15,-2 2 0-15,-13-2 0 0,13-7 0 0,0 7 0 0,-13 0 0 16,15 2 0-16,-15-2 0 0,13-7 0 0,-13 7 0 0,13 2 0 0,-13-2 0 16,0 0 0-16,0 2 0 0,0-1 0 0,15-1 0 0,-15 0 0 15,0 1 0-15,0-8 0 0,0 8 0 0,0 0 0 16,13-1 0-16,-13-7 0 0,0 8 0 0,0-8 0 0,0 0 0 0,0 7 0 15,0-7 0-15,0 0 0 0,13 0 0 0,-13 0 0 0,0 0 0 16,0 8 0-16,0-8 0 0,0 0 0 0,0-8 0 0,0 8 0 16,0 0 0-16,0 0 0 0,0 0 0 0,0 0 0 0,0 0 0 0,0 0 0 15,0 0 0-15,0 0 0 0,0 0 0 0,0 0 0 16,0 0 0-16,0 0 0 0,0 0 0 0,0 0 0 0,-13-7 0 0,13 7 0 16,0-8 0-16,0 8 0 0,-13-7 0 0,13-1-76 0,-15 8-72 15,2-8-40-15,0-7-48 0,-2 8-80 0,2-1 24 0,-13-8 56 16,11 9 44-16,-11-9 40 0,-2 9 32 0</inkml:trace>
        </inkml:traceGroup>
      </inkml:traceGroup>
    </inkml:traceGroup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0:56.7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F3218E-6A0C-4CB3-AAA0-8FE72F89521A}" emma:medium="tactile" emma:mode="ink">
          <msink:context xmlns:msink="http://schemas.microsoft.com/ink/2010/main" type="writingRegion" rotatedBoundingBox="9064,14176 10387,14263 10330,15124 9008,15037"/>
        </emma:interpretation>
      </emma:emma>
    </inkml:annotationXML>
    <inkml:traceGroup>
      <inkml:annotationXML>
        <emma:emma xmlns:emma="http://www.w3.org/2003/04/emma" version="1.0">
          <emma:interpretation id="{2E7978A7-19FA-4A48-ACDA-3C7F1A605EEE}" emma:medium="tactile" emma:mode="ink">
            <msink:context xmlns:msink="http://schemas.microsoft.com/ink/2010/main" type="paragraph" rotatedBoundingBox="9064,14176 10387,14263 10330,15124 9008,150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258866-0913-44C1-9844-6E38FD24B99A}" emma:medium="tactile" emma:mode="ink">
              <msink:context xmlns:msink="http://schemas.microsoft.com/ink/2010/main" type="line" rotatedBoundingBox="9064,14176 10387,14263 10330,15124 9008,15037"/>
            </emma:interpretation>
          </emma:emma>
        </inkml:annotationXML>
        <inkml:traceGroup>
          <inkml:annotationXML>
            <emma:emma xmlns:emma="http://www.w3.org/2003/04/emma" version="1.0">
              <emma:interpretation id="{87BFAD3D-7703-4701-B23F-93630F9492A2}" emma:medium="tactile" emma:mode="ink">
                <msink:context xmlns:msink="http://schemas.microsoft.com/ink/2010/main" type="inkWord" rotatedBoundingBox="9064,14176 10387,14263 10330,15124 9008,15037"/>
              </emma:interpretation>
            </emma:emma>
          </inkml:annotationXML>
          <inkml:trace contextRef="#ctx0" brushRef="#br0">-36 681 35 0,'0'-5'92'0,"0"5"-4"0,0-5 0 0,8 0-28 0,-8 0 0 0,0 1 0 16,9-6-8-16,-9 5-4 0,8-4 0 0,-8 4-12 0,9 0-8 16,0-5 0-16,-1 6 0 0,0 0-4 0,2-1-8 0,-2-1 4 15,0 2-4-15,1 4-4 0,0-5-4 0,-1 5 0 0,0 0-4 16,9 5-20-16,-17-1 28 0,8 2-4 0,2-1 0 0,-2 3 0 16,-8 2-4-16,8 0-4 0,-8-1 0 0,0 6 4 0,0-6-4 0,0 6 0 15,0-1 0-15,-8 0-4 0,8 0 4 0,-8-4 4 16,-2 5 0-16,10-1 0 0,-8 2 0 0,8-8 4 0,-8 7-4 0,-1-6 8 15,9 0-8-15,-8-4 0 0,8 5 4 0,-8-5-4 0,8 4 4 16,0-3 0-16,-9-6-4 0,9 4 0 0,0-4 0 0,0 0-4 16,0 5 4-16,0-5-4 0,0 0 0 0,0 0 0 0,0 0 4 15,0 0 0-15,9 0 0 0,-9 0-4 0,8 0 4 0,-8-5-4 16,0 5 0-16,8 0-4 0,-8 5 0 0,9-5 4 0,-1 0-4 16,0 0-8-16,2 0-8 0,-2 0-8 0,-8 0-12 0,8 0-12 0,2 0-12 15,-2 0-4-15,0-5-48 0,-8 5-48 0,8 0 12 0,1-4 32 16,0 4 20-16</inkml:trace>
          <inkml:trace contextRef="#ctx0" brushRef="#br0" timeOffset="-266.2238">-36 402 15 0,'0'5'96'16,"0"-5"-4"-16,0 0-12 0,0 5-24 0,0-5-4 0,0 0 0 0,0 0-4 15,8 0-4-15,-8 0-4 0,0-5-4 0,9 5 0 0,-9-5 0 16,8 5-4-16,-8 0-4 0,9-4-4 0,0 4-4 0,-1-5-4 16,0 5-4-16,2-5 0 0,-2 5 0 0,0-5-8 0,1 5 0 0,0 0-4 15,-1 0 0-15,0-4-4 0,1 4-8 0,-1 0-8 16,0 0-12-16,2 4-8 0,-10-4-12 0,8 0-8 0,0 5-28 15,-8 0-52-15,0 0-12 0,10-1 28 0,-10 1 24 0</inkml:trace>
          <inkml:trace contextRef="#ctx0" brushRef="#br0" timeOffset="1081.4185">416 431 11 0,'0'-4'84'0,"0"4"-4"0,0-6-8 16,-9 2-32-16,9-1 0 0,-8 5-4 0,-1-5-4 15,9 5 0-15,0 0-4 0,-8 0-4 0,0-5 0 0,-2 5-4 0,10 0 4 16,-8 0-4-16,0 0-4 0,-2 0 0 0,2 5 0 0,8 0 4 0,-8 0 0 16,0-1-4-16,-1 2 0 0,9-2-4 0,-8 1 4 15,-1 5-8-15,9 0 0 0,-9-6 0 0,1 5 0 0,8 2 0 0,-8 3 0 16,8-10 0-16,0 11-4 0,-10-11-4 0,10 5 0 0,0 2 8 15,0-2-8-15,0-3 0 0,0 3 0 0,0-5 4 0,0 2 0 16,10-2-4-16,-10-4 0 0,8 5 4 0,-8-5 0 0,8 5-4 0,-8-5 4 16,9 0-8-16,0 0 4 0,-1 0 0 0,-8-5 4 15,9 0-8-15,-1 1 4 0,0 4 0 0,0-10 0 0,2 5 0 0,-2 1 0 16,0-6 0-16,-8 5 0 0,10-6 4 0,-10 8-4 0,8-7 0 16,-8 0 0-16,8 5 0 0,-8-4 0 0,0 0 0 0,0 4 0 15,0-5 0-15,0 1-4 0,0 3 4 0,0-3 0 0,0 4 0 16,0 0-4-16,0-5 4 0,0 6 0 0,0-1 0 0,0 0 0 15,-8 0 0-15,8 1-4 0,0-1 4 0,0 5 0 0,0-5 0 0,0 5-4 16,0-5 0-16,0 5 4 0,0 0 0 0,-8 0 0 0,8 0-4 16,0 0 0-16,0 0 4 0,0 0-4 0,0 0 4 0,8 0 0 15,-8 0 0-15,0 0 4 0,0 0-8 0,0 5 4 0,0-5 0 0,0 5 0 16,0 0 4-16,0-5-4 0,8 4 0 0,-8 1 0 16,0 0 0-16,9 4 4 0,-9-3-4 0,0 3 0 0,8 1 4 0,-8 0-4 15,9-6 4-15,-9 5-4 0,8 2 0 0,-8-2 4 0,9 0-4 16,-9-4 8-16,8 5 0 0,-8 0-8 0,8-7 4 0,-8 8 0 15,10-6-4-15,-10 5 0 0,8-6 4 0,-8 1-4 0,8-1 0 0,-8 2 4 16,10-2 0-16,-10-4-8 0,8 5 4 0,-8-5-4 0,8 5 4 16,-8-5 0-16,8 0-8 0,-8 0 0 0,9 0-12 0,0 0-8 15,-9 0-16-15,8-5-8 0,-8 5-16 0,0-5-56 0,9 1-36 16,-9-2 24-16,0 2 24 0</inkml:trace>
          <inkml:trace contextRef="#ctx0" brushRef="#br0" timeOffset="1297.839">681 311 39 0,'8'0'100'0,"-8"5"-12"0,0 0-8 16,8-5-20-16,-8 5 0 0,0-5-4 0,0 4-8 0,8 1-4 16,-8-5-4-16,0 0-8 0,10 0 0 0,-10 0-4 0,0 5-4 0,8-5-8 15,0 0 0-15,-8 0 0 0,9 0-4 0,-1 0-4 16,1 0 0-16,-9 0-4 0,9 0 0 0,-1 0-4 0,0 0 0 0,-8 0-4 15,8 0-4-15,2 0-4 0,-2 0-4 0,-8 0-20 0,8 0-8 0,2 0-12 16,-10 0-28-16,0 0-52 0,8 0-12 0,-8 0 20 16,0 0 24-16</inkml:trace>
          <inkml:trace contextRef="#ctx0" brushRef="#br0" timeOffset="1509.2748">740 475 51 0,'-9'5'100'0,"18"4"-12"16,-18-4-4-16,9-1-28 0,0 1 0 0,0 0-4 0,0 0-4 16,0-5-8-16,0 0 0 0,0 4-20 0,0-4 16 0,0 0-8 15,0 0-4-15,9 0-4 0,-9 0 0 0,8 0-4 0,-8 0-4 0,0 0 0 16,9 0-8-16,-9-4 4 0,9 4-4 0,-1 0 0 0,0 0-4 16,-8-5 0-16,8 5-8 0,2 0-8 0,-2 0-16 0,0-5-16 15,-8 5-8-15,10 0-28 0,-10 0-56 0,8 0-24 0,0-5 40 16,-8 5 20-16</inkml:trace>
          <inkml:trace contextRef="#ctx0" brushRef="#br0" timeOffset="1898.1102">1072 284 75 0,'0'0'92'0,"0"-7"-8"0,0 3 0 0,0-1-20 16,0 5-4-16,0-5-16 0,0 1 12 0,0 4-8 0,0-5-4 15,0 0 0-15,0 5-4 0,0-5-4 0,0 5-4 0,0-4 4 0,0 4 0 16,0 0 4-16,0 0 0 0,0 0-8 0,0 4 0 0,9-4 0 16,-9 10-4-16,0-5-8 0,0-1 4 0,0 6-4 0,0 1 0 15,0 2 0-15,0-3-4 0,0 4 0 0,0 0-4 0,0 1 0 0,0-1-4 16,0 5 0-16,0-4 0 0,0 4-8 0,8-5 4 16,-8 5-4-16,9-4 4 0,-9 0 0 0,9-6 0 0,-9 5-4 0,8-4 0 15,0 0 0-15,-8-7 0 0,8 8 0 0,2-6-4 0,-2-1 4 16,-8-4 0-16,8 0-4 0,2 0 4 0,-2-4-4 0,0 4 0 15,-8-5 4-15,9 0-4 0,-1-1 4 0,0 3 0 0,-8-7 0 0,9 5-4 16,-9 0 4-16,9 0 0 0,-9 1 0 0,8-1 0 16,-8 0 0-16,8 1 0 0,-8 4 0 0,0-5 0 0,0 5 0 0,0 0 4 15,0 5-4-15,0-1 0 0,0 1 0 0,0 4 0 0,0-4 4 16,10 5-4-16,-10 3 4 0,0 3 0 0,0-2-4 0,0 1 0 16,0-1 0-16,0 6 0 0,0-6-4 0,0 5 4 0,0 0 0 0,0-5-4 15,0 5-4-15,8-4-12 0,-8-1-8 0,0-4-16 16,0 4-24-16,0-5-12 0,8-4-24 0,-8 0-44 0,0 0-60 0,0-5 24 15,0 0 36-15,0-5 32 0,0-5 16 0</inkml:trace>
          <inkml:trace contextRef="#ctx0" brushRef="#br0" timeOffset="-473.6669">7 244 43 0,'0'5'84'0,"0"-5"-4"16,-9 5-4-16,9-5-28 0,0 0-4 0,0 5-4 0,0-5 0 15,0 0 0-15,0 0-4 0,0 0 4 0,0 0-4 0,0 0 4 0,0 0-4 16,0 0 4-16,0-5-4 0,0 5-4 0,0-5 0 16,0 5 4-16,0-5-8 0,0 1-4 0,0 4 8 0,0-5-4 15,0-5-8-15,9 6 0 0,-9-6 0 0,8 0 0 0,-8 1-12 16,0-1 4-16,8 1 4 0,-8-1-8 0,10-5 0 0,-2 6 0 0,-8-5 0 15,8 4 0-15,-8-5-4 0,9 6-4 0,0-2 8 0,-9-2-4 16,8 4 0-16,-8-1-4 0,0 0 0 0,8 6 8 0,-8-7-8 16,0 7 4-16,0-1-4 0,9 0 0 0,-9 5 4 0,0-5-8 15,0 5 4-15,0-4 4 0,0 4-4 0,0 4 4 0,0 1-4 0,0-5 4 16,0 5-4-16,0 0 0 0,0 5 0 0,0-5 0 0,0 4 0 16,0 0-4-16,0 1 4 0,0-1-4 0,0 0 8 0,0 7-4 15,0-6 4-15,0 3-8 0,0-3 0 0,0 5 4 0,0-5 0 0,0-1-4 16,0 5 4-16,0-4 4 0,0-1-8 0,0 0 4 15,0 1 0-15,0 0-8 0,0 0 0 0,0-5 0 0,0-1-8 0,0 6-12 16,0-5 0-16,8-1-8 0,-8 1-12 0,0 0-4 0,0-5-8 16,0 4-8-16,0 3-4 0,0-7-24 0,8 3-20 0,-8-3-40 15,0 0 12-15,-8 0 28 0,8 0 24 0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15.3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 2 31 0,'0'7'136'0,"0"-7"-8"15,0-7-4-15,0 14-16 0,13-7-4 0,-13 0-8 0,0 7-4 0,15-7 0 16,-15 0-8-16,13 9-4 0,0-9-8 0,2 6-4 16,-2-6 0-16,0 8-8 0,2 0-8 0,-2 0 0 0,13-8-4 0,-11 7-8 15,11-1-4-15,-11-6-8 0,11 10-4 0,2-10-4 0,-15 0 0 16,15 0-4-16,-2 7-4 0,-11-7 0 0,11 0-4 15,2 0 0-15,-15 0 0 0,15 0-4 0,-15 0-8 0,15 0 0 0,-15 0-8 16,-1 8-12-16,4-8-20 0,-3 0-16 0,-1 0-16 0,-12 0-16 0,13 8-20 16,-13-8-20-16,0 0-8 0,0 7-48 0,0-7-40 15,0 8 32-15,0-8 40 0,-13 7 28 0,1-7 24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4:08.8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4A141C1-0904-4FB7-BDA8-2DC4D9544013}" emma:medium="tactile" emma:mode="ink">
          <msink:context xmlns:msink="http://schemas.microsoft.com/ink/2010/main" type="writingRegion" rotatedBoundingBox="9096,1442 23068,1485 23039,11047 9067,11004"/>
        </emma:interpretation>
      </emma:emma>
    </inkml:annotationXML>
    <inkml:traceGroup>
      <inkml:annotationXML>
        <emma:emma xmlns:emma="http://www.w3.org/2003/04/emma" version="1.0">
          <emma:interpretation id="{5725AAE2-1EEB-4DA1-88CD-BD7EE508F452}" emma:medium="tactile" emma:mode="ink">
            <msink:context xmlns:msink="http://schemas.microsoft.com/ink/2010/main" type="paragraph" rotatedBoundingBox="12424,1453 18024,1470 18020,2693 12420,26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36F4250-D105-4B0E-ABF3-58947357E205}" emma:medium="tactile" emma:mode="ink">
              <msink:context xmlns:msink="http://schemas.microsoft.com/ink/2010/main" type="inkBullet" rotatedBoundingBox="12424,1537 13025,1538 13022,2548 12421,2546"/>
            </emma:interpretation>
          </emma:emma>
        </inkml:annotationXML>
        <inkml:trace contextRef="#ctx0" brushRef="#br0">-6 207 47 0,'0'-8'88'0,"0"1"-12"0,0-1-4 16,0 0-28-16,0 1 0 0,0-1 0 0,0 0-4 0,0 1 0 15,13-1-4-15,-13-8-4 0,13 9 4 0,-13 0-8 0,15-2 4 0,-15 1-4 16,13-7-4-16,0 8 0 0,2 0 4 0,-2 0 0 0,0-2-4 16,0 2 4-16,2-1-4 0,11 0 0 0,-11 2-4 0,-2-3 4 15,15 9 0-15,-15-8 0 0,0 8-4 0,15 0 4 0,-15 0-4 0,15 0-4 16,-15 8 0-16,-1-8 0 0,4 9 0 0,9-3-4 16,-12 2 0-16,2 7 4 0,-2-6-8 0,0 5 4 0,2-7-4 0,-2 8 4 15,0-7 0-15,-13 8-4 0,15 0 0 0,-15-9 0 0,13 8 0 16,-13-7 0-16,0 7 0 0,0-7 0 0,0 7 0 0,0-7 0 15,0 1-4-15,0 4 0 0,-13-4 0 0,13 5-4 0,-15-5 0 16,2-2 0-16,0 0 0 0,-2 8 0 0,2-7-4 0,-15 0-4 16,15 0-4-16,1-8-4 0,-17 7-16 0,17 2-8 0,-1-9-8 0,-15 0-16 15,15 7-12-15,-3-7-8 0,4 0-16 0,-1 0-48 0,0 0-48 16,-2 0 32-16,15 0 28 0,0 0 28 0</inkml:trace>
        <inkml:trace contextRef="#ctx0" brushRef="#br0" timeOffset="-337.6148">171 284 23 0,'0'0'72'0,"0"-9"-8"0,0 9-8 0,0 0-28 15,0-7 4-15,0 0-4 0,0 7-4 0,0 0-8 0,0 0 0 16,0-9 0-16,0 9-4 0,0 0 0 0,0 0 0 0,0 0-4 16,0-7 0-16,0 7 4 0,0 0 0 0,0 0 4 0,0 0 0 0,0-7 4 15,0 7 0-15,0 0 0 0,0 0 4 0,0-9 0 0,0 9 0 16,0-7 0-16,0 7 0 0,0 0 0 0,0 0 0 15,0 0 4-15,0 0 0 0,0-6-4 0,0 6 0 0,0 0 4 0,0 0 0 16,0 0 0-16,13 0-4 0,-13 0 0 0,0 0 0 0,0 0-4 16,0 6 4-16,0-6-4 0,0-6-4 0,0 6 0 0,0 0 4 15,0 0-4-15,0 6 4 0,0-6 0 0,13 7 4 0,-13 2-4 0,0-2-4 16,0 9 0-16,0-9 4 0,0 9 0 0,0 6-4 0,0-7 0 16,15 8 0-16,-15 1-4 0,0 6 0 0,0 0-4 0,0 1 4 15,0-1-4-15,0 1 0 0,0 0 0 0,0-1 0 0,0 0 0 16,-15 2 0-16,15-2 0 0,15 1-4 0,-15-1 0 0,0 0 4 15,0-7-4-15,0 0 4 0,0 0 0 0,0 1-4 0,0-1 4 0,0 0-4 16,0-8 0-16,-15 0-4 0,15 1 0 0,0-2 0 16,0-5 0-16,0-2 4 0,0 9-4 0,0-16 0 0,0 8 0 0,0-8 0 15,0 6-4-15,0-6-4 0,0 0 4 0,0 0-8 0,0 0-4 16,0 0-4-16,0 0-8 0,0-6-4 0,0-2-4 0,0-1-12 16,0 2-12-16,0 0-12 0,0-2-4 0,0-5-8 0,-13 5-4 0,13-5-4 15,0-2-20-15,0 1-32 0,-13-8-24 0,13 8 16 16,0-9 36-16</inkml:trace>
        <inkml:trace contextRef="#ctx0" brushRef="#br0" timeOffset="2978.2752">578 819 51 0,'0'-9'84'0</inkml:trace>
      </inkml:traceGroup>
      <inkml:traceGroup>
        <inkml:annotationXML>
          <emma:emma xmlns:emma="http://www.w3.org/2003/04/emma" version="1.0">
            <emma:interpretation id="{ED234C10-2999-4BCF-B4CD-E21ADF1ED24D}" emma:medium="tactile" emma:mode="ink">
              <msink:context xmlns:msink="http://schemas.microsoft.com/ink/2010/main" type="line" rotatedBoundingBox="13472,1456 18024,1470 18020,2693 13468,2679"/>
            </emma:interpretation>
          </emma:emma>
        </inkml:annotationXML>
        <inkml:traceGroup>
          <inkml:annotationXML>
            <emma:emma xmlns:emma="http://www.w3.org/2003/04/emma" version="1.0">
              <emma:interpretation id="{F5BD7CFF-D45B-4930-9251-C7DDFB205001}" emma:medium="tactile" emma:mode="ink">
                <msink:context xmlns:msink="http://schemas.microsoft.com/ink/2010/main" type="inkWord" rotatedBoundingBox="13470,2101 13985,2103 13984,2388 13469,23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400.4721">1040 581 39 0,'0'0'108'0,"0"0"-4"0,13 0-8 15,-13 0-24-15,0 9-4 0,0-9 0 0,0 0 0 0,15 0 0 16,-15 0-4-16,13 0-4 0,-13 0 4 0,13 0-12 0,-13 0 8 16,13 0 0-16,2 0-4 0,-2 0 4 0,0 0-4 0,2 0-4 15,-2 0 4-15,0 0 0 0,15 0-4 0,-15 0-4 0,0 0-8 16,2 0-4-16,11 0-4 0,-11-9-8 0,11 9 0 0,-11 0-8 0,-2 0 0 15,13 0-4-15,-11 0-4 0,-2 0 0 0,0 0-4 0,2 0 4 16,-15 0-8-16,13 0 4 0,0 0-4 0,2 0 4 0,-15 0-4 16,0 0 0-16,13 0 0 0,-13 0-8 0,0 0 0 0,0 0-8 0,0 0-4 15,0 0-12-15,0 0-4 0,0 0-12 0,0 0-8 16,0 0-8-16,0 0-8 0,0 0-16 0,0 0-8 0,0 0-8 16,0-7-8-16,0 7-12 0,0 0-40 0,0-9-28 0,-13 9 24 0,13 0 28 15,-15 0 32-15</inkml:trace>
          <inkml:trace contextRef="#ctx0" brushRef="#br0" timeOffset="4643.8186">1081 773 15 0,'0'7'124'0,"-13"0"-12"0,13 2-8 0,0-9-28 0,0 6 0 16,-15 2 4-16,15-8 0 0,0 0 0 0,0 0-4 0,15 9 0 15,-15-9-4-15,0 0 4 0,13 0-4 0,-13 7 0 0,13-7 4 16,-13 0 0-16,13 0-4 0,2 7-4 0,-15-7-4 0,13 0-4 0,0 9-8 15,2-9-4-15,11 0-4 0,-11 7-4 0,-2-7-8 0,0 0-4 16,0 0-4-16,15 0-8 0,-15 0 0 0,2 0-4 0,-2 0-4 16,15 0-4-16,-15 0 4 0,0 0-8 0,15 0 0 0,-15 0-8 15,0 0-8-15,2 0-8 0,-2 0-20 0,15 0-20 0,-15 0-20 16,-13 0-20-16,13 0-24 0,-1-7-24 0,4 7-28 0,-16 0-68 16,13-9 4-16,-13 2 36 0,12 7 44 0,-12-7 28 0,0-2 28 0</inkml:trace>
        </inkml:traceGroup>
        <inkml:traceGroup>
          <inkml:annotationXML>
            <emma:emma xmlns:emma="http://www.w3.org/2003/04/emma" version="1.0">
              <emma:interpretation id="{7FE2F99B-F41D-47F6-85F4-EF03BC86F079}" emma:medium="tactile" emma:mode="ink">
                <msink:context xmlns:msink="http://schemas.microsoft.com/ink/2010/main" type="inkWord" rotatedBoundingBox="14695,1529 15851,1532 15848,2686 14691,2683"/>
              </emma:interpretation>
            </emma:emma>
          </inkml:annotationXML>
          <inkml:trace contextRef="#ctx0" brushRef="#br0" timeOffset="5170.6765">2386 673 51 0,'-15'8'100'0,"2"7"0"0,0-7-4 0,0 7-28 0,-2-6 0 0,2 5 4 15,0-6-8-15,13-1 0 0,-15 0-4 0,15-7 0 0,0 9-4 16,-13-9-4-16,13 0 4 0,0 0 0 0,0 0-4 0,13 0-4 15,-13-9-4-15,15 2-4 0,-2-8 0 0,-13 7-4 0,13-7-4 16,2 0-4-16,11-8 4 0,-13 8 0 0,2-8 0 0,11 0 0 16,-11-7-8-16,11-2-8 0,-11 3 12 0,11-3 0 0,2 2-4 0,-15 0-4 15,15-9-4-15,-2 9 0 0,-11-1 0 0,11-8-4 0,-11 9 0 16,11 0-4-16,-13-1 4 0,2 0 0 0,-2 1-4 0,0 6 0 16,2 1-4-16,-2 0 4 0,-13 9 0 0,13-2-4 0,-13 1 4 15,15 1-4-15,-15 5 0 0,0 1 0 0,0 8 0 0,0-7 0 16,0 7 0-16,0 7 0 0,0 1-4 0,0-8 4 0,0 15 0 15,0-7 0-15,0 16-4 0,-15-10 0 0,15 2 0 0,0 7 0 0,-13 7 4 16,13-7 0-16,-13 8-4 0,13 6 4 0,-15-5 0 0,2 5 0 16,13 2 0-16,-13-1 0 0,-2 2-4 0,15-4 0 0,-13 2 0 15,0 8-4-15,13-7 4 0,-13-2 0 0,13 2 0 0,0-8 0 16,0 7-4-16,-15 0-4 0,15-8-8 0,0 2-8 0,0-2-8 16,0-7-16-16,0 0-4 0,0 0-24 0,15-1-8 0,-15-6-12 0,0 0-12 15,13-9-12-15,-13 0-20 0,13 2-32 0,-13-9-48 16,13-9 8-16,-13 2 52 0,15 0 36 0,-2-2 16 0</inkml:trace>
          <inkml:trace contextRef="#ctx0" brushRef="#br0" timeOffset="5568.1745">3268 216 71 0,'0'-9'132'15,"15"1"-12"-15,-15-7-8 0,0 7-20 0,13 1-8 0,-13-1-4 16,0 0-4-16,0 1-4 0,13-1-16 0,-13 8-4 0,0-7-4 15,15 7 0-15,-15 0-4 0,0 0 4 0,0 0 0 0,0 7 8 0,0 1 0 16,0-1 0-16,0 9 4 0,-15-1-4 0,15 0 4 0,-13 2-4 16,0 5-8-16,-2 1 0 0,2 6 0 0,0-5-12 0,-2 6 0 15,2 8-8-15,-13-5 0 0,11 3 0 0,-11-5-4 0,11 7-8 16,2 0 0-16,-15 1 0 0,15 7-4 0,0-8 0 0,0 0-4 16,13 0 0-16,-15 1 0 0,15-2 0 0,0 2-4 0,0-1 0 0,0 1 0 15,0-9-4-15,15 0 0 0,-15 2 4 0,13-10-4 0,0 1 4 16,0-7 0-16,15-3 0 0,-15 4-4 0,2-10 0 0,11 2-4 15,-11-9 0-15,11 0 0 0,2-9 0 0,-15 2 0 0,15 0-4 0,-15-9 4 16,15 0-4-16,-2-6 0 0,-13-1 4 0,2 0-4 16,-2 1 0-16,0-9 0 0,-13 8 4 0,15 0 0 0,-15-8 0 0,0 8 0 15,0-7 0-15,0 7 0 0,0 6 4 0,-15-5 0 0,2 6-4 16,13 9 0-16,-28 0 0 0,15-1 0 0,0 0 0 0,0 8-4 16,-15 8-4-16,15-8-4 0,-2 8 0 0,-11 6-8 0,11-5-8 0,2 5-8 15,-13 9-12-15,11-7-4 0,2 7-12 0,-15 0-8 16,15 0-4-16,13-8-16 0,-13 8-8 0,-2 0-8 0,15 0-4 0,-13 1 0 15,13-10-32-15,0 1-32 0,0 8-20 0,13-15 48 0,-13 6 36 16</inkml:trace>
        </inkml:traceGroup>
        <inkml:traceGroup>
          <inkml:annotationXML>
            <emma:emma xmlns:emma="http://www.w3.org/2003/04/emma" version="1.0">
              <emma:interpretation id="{7570CB98-44CC-4AD9-99FE-D3D65BBD36D6}" emma:medium="tactile" emma:mode="ink">
                <msink:context xmlns:msink="http://schemas.microsoft.com/ink/2010/main" type="inkWord" rotatedBoundingBox="16408,1465 18024,1470 18020,2674 16404,2669"/>
              </emma:interpretation>
            </emma:emma>
          </inkml:annotationXML>
          <inkml:trace contextRef="#ctx0" brushRef="#br0" timeOffset="6220.4483">3976 673 71 0,'0'0'104'0,"0"-7"-12"16,0 7-4-16,0-8-32 0,0 0 0 0,0 8-8 0,0 0-4 16,0-7-4-16,0 7 0 0,0 0-4 0,0 0-4 0,0 0 4 0,0 0 0 15,0 0 4-15,0 0-4 0,0 7 8 0,0 1-4 0,0 0 4 16,0-1 4-16,0 10 0 0,0-3-4 0,0 1 0 0,0 0-4 16,0 1-4-16,0 7-20 0,0 0 20 0,0 0-8 0,0 7-4 0,0-7-4 15,0 8-4-15,0-8 0 0,0 0-4 0,0 7 0 16,0-6-4-16,0-2 0 0,13 1-4 0,-13-8 0 0,0-1 0 0,0 11 4 15,15-18 0-15,-15-1 0 0,0 4-4 0,13-3-4 0,-13-7 0 16,13 0 0-16,2-7 0 0,-15-3 0 0,13 4 0 0,0-17-4 16,-1 8 4-16,-12-8-4 0,16 0 0 0,-3-7 0 0,-13-2 0 0,12 2 0 15,4 0 0-15,-16-9-4 0,13 1 0 0,-1-1 0 0,-12-6-4 16,0-1 0-16,16 8 4 0,-16-9 0 0,12 1 0 16,-12 1 0-16,13-1 8 0,-13 0-4 0,0 0 0 0,13 1 4 0,-13-2 0 15,15 9 0-15,-2 2 4 0,-13-11-4 0,13 16 0 0,-13-8 4 16,15 16 0-16,-2-7-4 0,0 7 0 0,-13 0 4 0,15 8 0 15,-2 0 0-15,-13 7 0 0,13 1 0 0,-13-1 0 0,13 0 0 16,-13 8 0-16,15 0-4 0,-2 0 4 0,-13 0-4 0,13 0 0 16,2 8 0-16,-2 0 0 0,0-8 0 0,15 7 0 0,-15 1 0 0,15-8 0 15,-2 7 0-15,2-7 0 0,13 8 0 0,-13-8 0 0,11 0 0 16,2 0 0-16,0 0 0 0,13 0 4 0,-13-8-4 0,0 8 0 16,13-7 0-16,2 7 0 0,-2-8 0 0,-13 1 0 0,13-1-4 15,0 8 4-15,-13-8-4 0,0 8 4 0,13 0-4 0,-13-7 4 16,-13 7 0-16,13 0 0 0,-16 0 0 0,3 0 0 0,-15 7 4 0,15-7 0 15,-15 8 0-15,0 0 4 0,-13-1 0 0,15 1 0 0,-15-1 4 16,13 1 4-16,-13 0 0 0,0-1 4 0,0 1 8 0,0 7-4 16,0-7 4-16,0 7 0 0,0-6 4 0,0 5-4 0,0 2 4 0,0-2-4 15,0 2 0-15,0 0-4 0,0-1 0 0,0 0 0 16,0 0 0-16,0 1 0 0,0 8-4 0,0-11 0 0,0 10 0 0,0-7 0 16,0 6-4-16,0-6-4 0,0-1 0 0,0 8-4 0,0-7 0 15,0-1-4-15,0 1 0 0,0-9 0 0,0 10 0 0,0-11-24 16,0 10 24-16,0-9 0 0,0 0-8 0,0 1-4 0,0 0-4 0,0-8-4 15,0 7-12-15,0-7-12 0,0 0-16 0,0 0-20 0,0 8-24 16,0-16-12-16,0 8-24 0,0-7-28 0,0 7-40 0,-13-8-60 16,13-7 28-16,0 8 52 0,0-2 24 0,-15-4 36 0</inkml:trace>
          <inkml:trace contextRef="#ctx0" brushRef="#br0" timeOffset="7654.3025">4886 482 79 0,'0'0'88'0,"0"0"-8"0,0 0-4 16,0 0-24-16,-13 0 0 0,13-8 0 0,0 1 0 0,13 7 0 15,-13-8 0-15,0 0-4 0,15 1-4 0,-15 0 0 0,13-2 0 16,0 2 0-16,0-10-4 0,-13 11 4 0,15-1-4 0,-2-2 0 15,0 2-4-15,2 0 0 0,-2-1-4 0,0 0 0 0,2 8 0 16,-2-8 0-16,0 8-4 0,0 0-4 0,2 0 0 0,-2 0 0 16,-13 0-8-16,13 8 0 0,2 0 0 0,-15 0-4 0,0-1 0 15,0 0 0-15,0 2-4 0,0 4 0 0,0 4 0 0,0-1-4 16,-15-2-4-16,15 2 0 0,-13-1 4 0,0 8 4 0,-2-8-4 0,2 0 0 16,0 8-4-16,0-7 4 0,-2 7-4 0,2-9 0 0,13 2 4 15,-13 0-4-15,-2-9 0 0,2 9-4 0,13-9 4 0,-13 10 0 16,13-11 4-16,0-6-4 0,-15 8 0 0,15-8 0 0,15 7 0 15,-15-7 0-15,13-7 0 0,-13 7 4 0,13 0-4 0,-13-8 0 16,15 8 0-16,-2-6 0 0,0-3 0 0,2 9 4 0,-2-8-4 0,0 1 0 16,0-1 0-16,2 8 0 0,-2-8 0 0,0 1-4 0,2 7 4 15,-15 0 0-15,13-9 4 0,0 9 0 0,2 0-4 0,-2 0 0 16,-13 0 4-16,13 9 0 0,0-9-4 0,-13 7 4 0,15 1 4 0,-2-8 0 16,0 15-4-16,-13-7 4 0,15 1 0 0,-15-3 4 0,13 2 0 15,0 7 0-15,-13-6 0 0,15 5 4 0,-15-6 0 0,13 6 4 16,-13 2 4-16,0-9-4 0,0 8 4 0,13 2 4 0,-13-3-4 15,0-5-4-15,0 6 4 0,-13 0-24 0,13 0 24 0,0 1 0 16,-13-1-4-16,-2 0 0 0,15 1-4 0,-13-9 0 0,0 9-4 0,-2-2 0 16,2-5-4-16,0 5 0 0,-2-6-4 0,2 0-4 0,0-1 0 15,0 2 0-15,-2-9-8 0,2 0-8 0,0 7-8 0,-2-7-16 16,2-7-16-16,0 7-20 0,13-9-12 0,-15 2-20 0,2-1-28 16,13 0-20-16,-13-6-28 0,0-2-76 0,13 9 28 0,-15-9 48 15,15 9 32-15,-13-9 24 0,13 1 32 0</inkml:trace>
        </inkml:traceGroup>
      </inkml:traceGroup>
    </inkml:traceGroup>
    <inkml:traceGroup>
      <inkml:annotationXML>
        <emma:emma xmlns:emma="http://www.w3.org/2003/04/emma" version="1.0">
          <emma:interpretation id="{00E42183-DB42-4A1F-9258-F519A8A94060}" emma:medium="tactile" emma:mode="ink">
            <msink:context xmlns:msink="http://schemas.microsoft.com/ink/2010/main" type="paragraph" rotatedBoundingBox="9003,3477 13110,2786 13282,3807 9175,4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0031D1-28CB-4DBF-ADFE-07F004E21FFC}" emma:medium="tactile" emma:mode="ink">
              <msink:context xmlns:msink="http://schemas.microsoft.com/ink/2010/main" type="line" rotatedBoundingBox="9003,3477 13110,2786 13282,3807 9175,4498">
                <msink:destinationLink direction="with" ref="{6AFE0CF3-4EA2-4059-A58F-793CB165D5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1D061A3-7EAC-43BF-B637-DC370BC83B17}" emma:medium="tactile" emma:mode="ink">
                <msink:context xmlns:msink="http://schemas.microsoft.com/ink/2010/main" type="inkWord" rotatedBoundingBox="9077,3915 9515,3842 9591,4298 9153,4372"/>
              </emma:interpretation>
            </emma:emma>
          </inkml:annotationXML>
          <inkml:trace contextRef="#ctx0" brushRef="#br0" timeOffset="21117.2141">-3341 2448 63 0,'0'-5'80'0,"0"5"-4"0,0-4-4 0,0 4-24 16,0-7 0-16,0 7 0 0,0 0 4 0,0 0 0 0,0-3 0 15,0 3 0-15,0 0-4 0,0 0 4 0,0 0 0 0,0 0 4 16,0 0-8-16,0-5 4 0,0 5 8 0,0 5 8 0,0-5 0 0,0 0 4 15,0 3 0-15,0-3 0 0,0 7-8 0,8-3-4 16,2 6-8-16,-10-5 4 0,8 4-8 0,0 1-8 0,-8 0 0 0,9-1-4 16,0 0-20-16,-1 6 24 0,9-1-8 0,-9 1 0 0,0-1-8 15,10 0 0-15,-10 1-4 0,10-6-4 0,-10 6 0 0,0-1 0 16,10-5-4-16,-10 6-4 0,9-5 0 0,-9 4-4 0,10-5 4 0,-10 1-4 16,10-1 0-16,-10 1-4 0,0 0 4 0,1-1-4 0,8-3 0 15,-17 3 0-15,9-4 0 0,-1 0 0 0,0-1 0 0,-8 1 0 16,8 0 0-16,-8 0 0 0,0-1 0 0,10-4 0 0,-10 0 0 15,0 6-12-15,0-6-16 0,0 0-8 0,0 0-16 0,0 0-12 16,0 0-8-16,-10 0-12 0,10 0-8 0,0 0 0 0,-8 0-16 0,8 0 0 16,-8-6-8-16,8 6 0 0,-8 0 4 0,8 0 4 0,-9 0-12 15,1 0-32-15,-1 0-24 0,0 0 28 0,1-4 28 0,0 4 16 16</inkml:trace>
          <inkml:trace contextRef="#ctx0" brushRef="#br0" timeOffset="21368.5402">-3264 2755 35 0,'-9'0'116'0,"9"0"-4"0,0 0-4 0,0 0-24 0,-8-5 0 0,8 5 0 16,0 0-8-16,0 0 0 0,0 0-4 0,0-5 0 0,0 5 0 15,0-4 0-15,0-2 0 0,0 1 0 0,8-4 0 0,-8 4 4 16,9-5-8-16,-1 6 4 0,-8-5-4 0,18 0-4 0,-10-7 0 0,0 2-8 16,2-1 4-16,6 1-4 0,1-6-4 0,0 2 0 15,0 3-12-15,1-8-4 0,-2 3-32 0,2 1-4 0,-2 0 0 0,2 0 0 16,-1 0 0-16,-1-2 0 0,2 3 0 0,-2-1 0 0,-6 5 0 15,6-1 0-15,-7 1 0 0,-1 5 0 0,1-1 0 0,-1 0 0 16,1 5 0-16,-9 1 0 0,8-2 0 0,-8 2 0 0,0 4 0 0,0 4-60 16,0-4-52-16,0 6-24 0,0-2-32 0,-8 6-24 0,-1-5-52 15,9 5-44-15,-8-1 52 0,-1 1 40 0,1 4 20 0,-1 1 52 16,1-6 24-16</inkml:trace>
        </inkml:traceGroup>
        <inkml:traceGroup>
          <inkml:annotationXML>
            <emma:emma xmlns:emma="http://www.w3.org/2003/04/emma" version="1.0">
              <emma:interpretation id="{4F4FC539-5A3C-44E1-867C-99DD2173505C}" emma:medium="tactile" emma:mode="ink">
                <msink:context xmlns:msink="http://schemas.microsoft.com/ink/2010/main" type="inkWord" rotatedBoundingBox="11389,3075 11898,2990 12070,4011 11561,4097"/>
              </emma:interpretation>
              <emma:one-of disjunction-type="recognition" id="oneOf1"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±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Ę</emma:literal>
                </emma:interpretation>
                <emma:interpretation id="interp5" emma:lang="" emma:confidence="0">
                  <emma:literal>F</emma:literal>
                </emma:interpretation>
              </emma:one-of>
            </emma:emma>
          </inkml:annotationXML>
          <inkml:trace contextRef="#ctx0" brushRef="#br1" timeOffset="495799.7761">-740 1762 75 0,'0'-5'112'0,"0"-5"-4"0,0 7-8 0,0 3-24 0,0-6-4 16,0 6 0-16,0-5-8 0,0 5-4 0,0 5-4 0,0-5 4 0,0 6-8 15,0-3 4-15,0 3-12 0,0-2 0 0,0 5 0 0,0 1-4 16,0 0 0-16,0 5-8 0,0-6-4 0,0 5 0 0,0 1-4 16,0 4 0-16,0-5-4 0,0 5-8 0,0-4 0 0,8 4 0 15,-8 1-4-15,0-7 4 0,0 7-8 0,0-5 0 0,0 4 0 16,9-5 0-16,-9-5 0 0,0 6-4 0,0 0 0 0,0-6-4 0,8 0-12 16,-8 1-4-16,0-5-8 0,0 0-12 0,0-1-4 0,0 0-16 15,0-4-20-15,0 6-12 0,0-6-12 0,0-6-12 0,-8 6-56 16,8-4-20-16,-9 0 24 0,9-1 40 0,-8 0 28 0</inkml:trace>
          <inkml:trace contextRef="#ctx0" brushRef="#br1" timeOffset="495137.0332">-723 1795 31 0,'0'0'100'0,"0"-5"-12"16,-9 5-8-16,9 0-24 0,0-4-4 0,0 4 0 0,0 0 4 15,0 0-8-15,0 0-4 0,0 0-4 0,0 0-4 0,0 4-4 16,0-4-4-16,0 0-8 0,0 5-4 0,0 1-4 0,0-6 0 16,0 0 0-16,0 4-4 0,9-4-4 0,-9 5 0 0,0 0 4 15,0-5-8-15,0 5 4 0,0-1-12 0,0 1-12 0,0-5-12 16,0 5-12-16,0-5-8 0,8 5-16 0,-8-5-48 0,0 0-52 0,0 0 24 16,0 4 32-16</inkml:trace>
          <inkml:trace contextRef="#ctx0" brushRef="#br1" timeOffset="496279.0082">-885 2424 63 0,'0'8'148'0,"0"8"-8"0,0-11 0 15,0 4-16-15,8-4 0 0,-8 0 0 0,8 0-4 0,2-2 4 16,-10-3-4-16,8 0-8 0,0 0-4 0,9 7-8 0,-8-7-8 0,-1-7-12 15,9 7-8-15,1 0-4 0,-2-3-8 0,2 3-12 0,7-5-4 16,-8 5-8-16,0-5-36 0,9 5 0 0,-9-5 0 0,8 5 0 16,-8 0 0-16,9 0 0 0,-8-4 0 0,6 4 0 0,-6 0-4 15,-1 0-80-15,-1 0-36 0,2 0-32 0,-2 4-44 0,-6-4-60 16,-2 0-56-16,0 5 56 0,1-5 44 0,0 5 40 0,-9 0 36 16,0-2 24-16</inkml:trace>
          <inkml:trace contextRef="#ctx0" brushRef="#br1" timeOffset="496032.153">-911 1532 39 0,'0'0'128'16,"0"-5"-8"-16,0 5-4 0,0 0-16 0,0-5 0 0,8 5-4 15,-8-4-12-15,8 4-4 0,2 0 0 0,-2-6-4 0,0 6-4 0,2 0-8 16,-2-4-12-16,9 4-12 0,0-5-4 0,-9 1-4 0,9 4-8 16,1-6-8-16,-2 6 0 0,2 0 0 0,-1-4-8 0,-1 4 0 15,2 0-4-15,8 0-4 0,-10 0-16 0,2 4-12 0,-2-4-20 16,1 6-12-16,1 3-20 0,-2-5-16 0,-6 6-16 0,6 0-16 0,-8-1-52 16,2 6-24-16,-10-5 40 0,8 4 24 0,-8 5 36 0</inkml:trace>
        </inkml:traceGroup>
        <inkml:traceGroup>
          <inkml:annotationXML>
            <emma:emma xmlns:emma="http://www.w3.org/2003/04/emma" version="1.0">
              <emma:interpretation id="{13EBBE61-8E1C-4906-B1EE-6D79E9DBE4C8}" emma:medium="tactile" emma:mode="ink">
                <msink:context xmlns:msink="http://schemas.microsoft.com/ink/2010/main" type="inkWord" rotatedBoundingBox="12742,3558 13226,3476 13271,3745 12788,382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2" timeOffset="75126.4267">342 2193 3 0,'0'-3'92'0,"0"-13"-8"0,0 12-8 0,8-6-24 0,-8 1 0 0,10-1 0 16,-10 0-4-16,8-4-4 0,0 4 0 0,1 1 0 0,-1-1 4 0,1-4-4 16,8 5-4-16,-9-6 0 0,10 6-4 0,-2-1 4 0,10 0-4 15,-9 1-4-15,1-1 4 0,6 1-8 0,-6-1 0 0,8 5-4 16,-9 0-8-16,-1 0 0 0,10 5-4 0,-8-4-4 0,-2 4-4 0,2 0 4 16,-2 0-4-16,1 4 0 0,1 1 0 0,-10 0 4 0,0 0 4 15,10-2-4-15,-10 8 4 0,-8-6 0 0,8 5 0 0,-8-1 0 16,10 1 0-16,-10 0-4 0,0-1-4 0,0 1 4 0,0 4-4 15,-10-5 0-15,10 1 4 0,-8 0-4 0,0 4-4 0,0-5 8 16,-2 6-4-16,-6-5 0 0,7-1-8 0,-8 1 4 0,8-1-4 0,-7 2 0 16,7-2-4-16,-8 0-12 0,9-5-4 0,-10 6-16 0,10-5-8 15,-1 0-16-15,0 1-12 0,1-6-8 0,8 3-8 0,-8-3-28 16,8 0-52-16,0 6 0 0,0-6 36 0,0 0 28 0</inkml:trace>
        </inkml:traceGroup>
      </inkml:traceGroup>
    </inkml:traceGroup>
    <inkml:traceGroup>
      <inkml:annotationXML>
        <emma:emma xmlns:emma="http://www.w3.org/2003/04/emma" version="1.0">
          <emma:interpretation id="{AE8C3B44-06D3-46BA-9E35-6E85D7CF8D91}" emma:medium="tactile" emma:mode="ink">
            <msink:context xmlns:msink="http://schemas.microsoft.com/ink/2010/main" type="paragraph" rotatedBoundingBox="12951,3608 17808,3585 17815,5063 12958,50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F6F990-A539-4EDB-9CAB-2E3DAE94E3B9}" emma:medium="tactile" emma:mode="ink">
              <msink:context xmlns:msink="http://schemas.microsoft.com/ink/2010/main" type="line" rotatedBoundingBox="12951,3608 17808,3585 17815,5063 12958,5085">
                <msink:destinationLink direction="with" ref="{6AFE0CF3-4EA2-4059-A58F-793CB165D5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1FCC46C-E340-4A1E-B237-6B051EC56B66}" emma:medium="tactile" emma:mode="ink">
                <msink:context xmlns:msink="http://schemas.microsoft.com/ink/2010/main" type="inkWord" rotatedBoundingBox="12951,3689 13009,3688 13012,4397 12954,4398"/>
              </emma:interpretation>
            </emma:emma>
          </inkml:annotationXML>
          <inkml:trace contextRef="#ctx0" brushRef="#br2" timeOffset="74823.1407">522 2179 67 0,'0'-5'92'0,"0"1"-8"0,0-1-4 0,0 0-24 16,0 5 4-16,0-5 0 0,0 5-8 0,0 0-4 0,0 0-4 15,0-4 0-15,0 4-4 0,0 0-4 0,0 0 4 0,0 0 4 16,0 4 4-16,0 1-4 0,0-5-4 0,0 5 4 0,0 4-4 0,0-4 0 15,0 6-4-15,0-8-4 0,0 12-4 0,0-1 0 0,8 2-4 16,-8 2-8-16,0 1 0 0,8 5 0 0,-8 0-4 0,0 0 0 16,0 5-4-16,8 0 0 0,-8-2-4 0,10 3 4 0,-10-1-4 15,0 0 0-15,8 4-4 0,-8-4 0 0,0-6 4 0,8 7-4 16,-8-7 0-16,0 6 4 0,0-10-4 0,10 5 0 0,-10-4 0 0,0-6 4 16,0 5 0-16,0-4-4 0,0-1-4 0,0-4 0 0,0-1 0 15,0 1-4-15,0-5-12 0,0 0-4 0,0-1-8 0,0 1-8 16,0-5-12-16,0 0-4 0,0-5-8 0,0 1-8 0,0-1-8 15,-10 0-8-15,10-5-4 0,0 1-40 0,-8-5-44 0,8 4 20 16,-8-5 32-16,-2-4 20 0</inkml:trace>
        </inkml:traceGroup>
        <inkml:traceGroup>
          <inkml:annotationXML>
            <emma:emma xmlns:emma="http://www.w3.org/2003/04/emma" version="1.0">
              <emma:interpretation id="{AE337D5A-05C2-420A-86C8-4883611C0720}" emma:medium="tactile" emma:mode="ink">
                <msink:context xmlns:msink="http://schemas.microsoft.com/ink/2010/main" type="inkWord" rotatedBoundingBox="13948,3852 14331,3850 14333,4194 13950,419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2" timeOffset="75438.2015">1519 2314 63 0,'0'0'112'0,"0"4"-4"16,0-4-4-16,0 0-20 0,0 5 4 0,8 0 0 0,-8-5 4 16,8 5-8-16,-8-1 0 0,10-4-8 0,-2 6 0 0,0-2-8 0,2 1 0 15,-2-1-4-15,0 2-4 0,0-2-24 0,10 1 16 16,-10-5-4-16,9 5-8 0,1 0-8 0,-2-5-8 0,2 5-4 0,-2-5-8 16,1 0 0-16,1 5 0 0,-2-5-4 0,2 0-4 0,-2 0-12 15,2 0-8-15,-1 0-20 0,0 4-16 0,-8-4-12 0,7 0-24 16,-8 5-20-16,2-5-20 0,-2 5-16 0,-8-5-52 0,8 4-24 15,-8 1 32-15,-8-5 36 0,8 5 36 0,-8 0 16 0</inkml:trace>
          <inkml:trace contextRef="#ctx0" brushRef="#br2" timeOffset="75612.7329">1561 2605 95 0,'0'6'112'0,"0"3"-8"0,0-4-4 0,0 0-16 0,0 0 0 16,0-1 0-16,0 2 8 0,10-2-8 0,-2-4-4 0,-8 5-8 0,8-5-8 15,0 0-4-15,10 0-20 0,-10 4 4 0,1-4-8 0,7 0-4 16,-6 0-8-16,6 0-8 0,2-4-4 0,-2 4-8 0,1 0-8 16,1-5-16-16,-2 5-20 0,2-4-28 0,-10 4-32 0,10 0-32 0,-10 0-92 15,9 0 12-15,-17 0 28 0,8 0 36 0,1-6 28 16</inkml:trace>
        </inkml:traceGroup>
        <inkml:traceGroup>
          <inkml:annotationXML>
            <emma:emma xmlns:emma="http://www.w3.org/2003/04/emma" version="1.0">
              <emma:interpretation id="{88D4D176-E1EB-481A-ADC1-6FD67D0966CF}" emma:medium="tactile" emma:mode="ink">
                <msink:context xmlns:msink="http://schemas.microsoft.com/ink/2010/main" type="inkWord" rotatedBoundingBox="14995,3598 16417,3592 16423,5069 15002,5076"/>
              </emma:interpretation>
              <emma:one-of disjunction-type="recognition" id="oneOf4">
                <emma:interpretation id="interp8" emma:lang="" emma:confidence="0">
                  <emma:literal>=</emma:literal>
                </emma:interpretation>
                <emma:interpretation id="interp9" emma:lang="" emma:confidence="0">
                  <emma:literal>€</emma:literal>
                </emma:interpretation>
                <emma:interpretation id="interp10" emma:lang="" emma:confidence="0">
                  <emma:literal>--</emma:literal>
                </emma:interpretation>
                <emma:interpretation id="interp11" emma:lang="" emma:confidence="0">
                  <emma:literal>:</emma:literal>
                </emma:interpretation>
                <emma:interpretation id="interp12" emma:lang="" emma:confidence="0">
                  <emma:literal>;</emma:literal>
                </emma:interpretation>
              </emma:one-of>
            </emma:emma>
          </inkml:annotationXML>
          <inkml:trace contextRef="#ctx0" brushRef="#br2" timeOffset="86790.3878">2584 2582 63 0,'0'5'100'0,"-8"0"-8"0,8 0-8 0,0-5-16 0,-8 4-8 16,8-4 0-16,0-4 0 0,0 4 0 0,0-5 0 0,0 0 0 0,0 0 4 15,0-5 0-15,0 1-4 0,0-1-4 0,8 1-4 0,-8-6-4 16,8 1 0-16,-8 0-4 0,9 0 0 0,-9-6-4 0,9 1-8 16,-1 0 0-16,1-5-4 0,-1 5 4 0,0-5-8 0,2 5 0 15,-2-6 0-15,0 6 0 0,0-5 0 0,2 5-4 0,-10-5 0 16,8 4 0-16,0 1 0 0,1 0-4 0,0 5 0 0,-9 0 8 16,8-1-8-16,1 1 0 0,-9 4 0 0,8-4-4 0,-8 9 0 0,8-4-4 15,-8 4 0-15,0 0-4 0,0 1 4 0,0 4 0 0,0-5 0 16,0 5 0-16,0 5 0 0,8-5 0 0,-8 4-4 0,0 1-4 15,-8 4 4-15,8 1 0 0,0 0 0 0,0-2 0 0,0 7 0 16,0 0-4-16,0 4 0 0,0-5 0 0,0 5 0 0,8 0 0 16,-8 7 4-16,0-8-4 0,0 6 0 0,0-5 0 0,0 5 0 0,10 0 0 15,-10-5-4-15,0 6-8 0,0-7 4 0,0 5-8 0,0-2-4 16,8-2-8-16,-8 0-8 0,0-5-8 0,0 1-12 0,0-1-12 16,0 1-12-16,0-5-8 0,0 3-20 0,0-8-4 0,0 5-16 0,0-5-24 15,0 4-52-15,0-5-4 0,0-4 48 0,0 0 24 16,-8 6 28-16</inkml:trace>
          <inkml:trace contextRef="#ctx0" brushRef="#br2" timeOffset="87880.1401">3633 2712 7 0,'-9'4'120'0,"1"1"-8"0,0-5-8 0,-1 5-20 16,1 4 0-16,0-3 0 0,-2 3-4 0,2-4-8 16,0 4-4-16,-2 1-8 0,2-1-4 0,8 1-8 0,-8 5-8 0,8-6-4 15,-8 1 0-15,8 0-8 0,0-1-4 0,0 0 0 0,0 1 0 16,0 0-4-16,8 0-4 0,-8-1 4 0,8-4 0 0,0 4-4 15,2-4 4-15,-2 0 0 0,0 0 0 0,2-5-4 0,6 3 0 0,-7-3 0 16,-1 0 0-16,9 0 0 0,-8 0-8 0,7-3 0 0,2 3 0 16,-10-10-4-16,10 5 0 0,-10 1 0 0,9-6 0 0,-9 1 0 15,1-1-4-15,0 0 0 0,-1-4-4 0,0 4 0 0,2-4 0 16,-10 4 0-16,8-4-4 0,-8 0 4 0,0 4-4 0,-8-5-4 16,8 6 0-16,-10-5-4 0,2 3 4 0,0 2-4 0,-1 0 4 0,0-1 0 15,1 1 4-15,-9 0 0 0,0 3 0 0,8 1 4 16,-7 0 0-16,-2 1 0 0,1 4 0 0,0 0 4 0,0 0-4 0,1 4 4 15,-2 1 0-15,0 6 4 0,2-8-4 0,8 7-4 0,-10-1 4 16,1 6 0-16,9-1 4 0,0 1-4 0,-10-5 0 0,10 4 4 16,8 1 0-16,-8-1-4 0,8-5 4 0,-10 6 0 0,10-5 0 0,10-1 0 15,-10 0 0-15,8 1 0 0,0 0 0 0,0-5 4 0,2 0 0 16,6-1 0-16,-7 1 4 0,8-5-4 0,0 5 4 0,-1-5 0 16,2 0-12-16,0 0 24 0,7 0 0 0,-9 0 4 0,2 0 4 15,-2 0 0-15,10 5 0 0,-8-5-4 0,-1 0 4 0,-1 4 0 16,2-4-4-16,-10 5 0 0,10 0-8 0,-10 0-4 0,9-2 0 15,-8-3-4-15,-1 11 0 0,0-11-8 0,1 5 4 0,-1 4-4 16,0-9-4-16,2 5 4 0,-2 0-8 0,-8 0-8 0,8-5 0 16,2 5-4-16,-10-5-16 0,8 4-16 0,0-4-16 0,-8 0-12 0,8 0-12 15,2 0-12-15,-10 0-20 0,8-4-8 0,0-1-12 0,1 0-40 16,-9 0-32-16,8 0 24 0,0-4 36 0,10 4 24 0,-10-6 28 16</inkml:trace>
          <inkml:trace contextRef="#ctx0" brushRef="#br2" timeOffset="87017.9311">2627 2750 31 0,'0'5'124'0,"0"4"-8"0,0-9 0 0,0 5-20 16,8 0 4-16,-8 0 0 0,10-1-4 0,-10-4 0 0,8 0-4 15,0 6-4-15,0-6-4 0,2 0 0 0,-2 0 0 0,0 0-8 16,10 0-12-16,-10 0-8 0,9-6-8 0,-1 6-8 0,-6-4-24 16,6 4 12-16,2-5-4 0,-1 0-8 0,0 0-4 0,0 1-8 0,-1 4-8 15,2-5-12-15,0 0-20 0,-10 0-20 0,8 1-16 0,-7-2-12 16,0 6-16-16,-1 0-24 0,-8 0-16 0,9 0-28 0,-9 0-60 16,0 0 24-16,0 6 40 0,0-2 24 0,-9 1 36 0</inkml:trace>
          <inkml:trace contextRef="#ctx0" brushRef="#br2" timeOffset="87372.4994">2645 3239 95 0,'0'-4'128'0,"0"-2"0"0,8-3 4 0,-8 4-16 0,8-4-4 0,0-1-8 15,-8 1 0-15,10 0 0 0,-2-2-12 0,9-4-24 0,-8 6 8 16,8-1-12-16,-1 1-12 0,2-1-4 0,-10 0-8 0,10 6-4 15,-2-5-8-15,1 9-4 0,0-6-4 0,0 2-4 0,1 4-8 16,-2 0 0-16,2 4 0 0,-10 2-4 0,0-2-4 0,1 5 4 16,0 6-8-16,-9-1 0 0,0 1 4 0,0 4 0 0,0-5 0 0,-9 11 0 15,0-7-4-15,1 7 4 0,0-1 0 0,-10 0 0 0,10 0 4 16,-10 0-4-16,2 0 4 0,-1 0-4 0,8-5 0 0,-8 0 0 16,1-5 0-16,6 5 0 0,2-4 4 0,0-5-8 0,-2 0 4 15,2-1 0-15,8-5 0 0,0 6 4 0,0-5-4 0,0-5 4 16,0 4-4-16,8-4 4 0,2 0 0 0,-2 0 0 0,0 6 0 15,2-6-4-15,6 0 0 0,-7 0 4 0,8 0 0 0,0 0-4 0,-9 0-4 16,10 0 4-16,-2 0-4 0,2-6 0 0,7 6 4 0,-8 0-8 16,0-4-12-16,1-1-16 0,8 0-20 0,-10 0-16 0,1 1-24 15,9-5-28-15,-10-1-28 0,10 0-60 0,-8 0-28 0,7-4 48 16,-8 0 28-16,8-7 36 0,-7 3 28 0</inkml:trace>
        </inkml:traceGroup>
        <inkml:traceGroup>
          <inkml:annotationXML>
            <emma:emma xmlns:emma="http://www.w3.org/2003/04/emma" version="1.0">
              <emma:interpretation id="{2E182EF2-2688-491C-9427-2E727692274E}" emma:medium="tactile" emma:mode="ink">
                <msink:context xmlns:msink="http://schemas.microsoft.com/ink/2010/main" type="inkWord" rotatedBoundingBox="17341,3604 17808,3602 17813,4540 17345,4543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2" timeOffset="91544.3652">4913 2222 43 0,'0'-4'120'0,"0"-2"-8"0,0 6-8 16,0 0-16-16,0-4 0 0,0 4 0 0,8 0-4 0,-8 4 0 16,-8-4 0-16,16 6-8 0,-16-2-8 0,8 1 0 0,0 0-4 0,0 1 0 15,0 3-4-15,0-5 0 0,0 6-4 0,0-1-4 0,0 5-4 16,0-3 0-16,0 8 0 0,0-5 0 0,0 1-12 0,0 4-4 15,0 0-4-15,0 0 0 0,0 0-8 0,0 5-4 0,0 0 0 16,8 0 0-16,-8 0-4 0,0 0-4 0,0 0 0 0,0 5 0 16,0-5-4-16,8 5-4 0,-8-6 4 0,0 6-8 0,0-5 8 0,0 0-8 15,0 0 0-15,0 0 4 0,0 0-12 0,0 0 4 0,0-5 0 16,0 6-8-16,9-6-8 0,-9-5-8 0,0 5-16 0,0-5-8 16,-9 1-16-16,9-6-4 0,0 1-12 0,0 0-16 0,9-6-12 15,-9 2-4-15,0-6-12 0,0 0-28 0,0-6-44 0,0 2 8 16,0-1 36-16,8 0 36 0,-8-5 24 0</inkml:trace>
          <inkml:trace contextRef="#ctx0" brushRef="#br2" timeOffset="91872.4945">5270 2122 75 0,'0'-11'112'0,"0"3"-8"0,9 3-8 0,-9-5-20 15,0 5 0-15,8 1-4 0,-8-1-4 0,0 0 0 0,8 5 0 16,-8 0-8-16,0-4-4 0,10 4 0 0,-10 4 4 0,0-4-8 16,8 5 0-16,-8 0-4 0,0-1 0 0,0 6-4 0,8 0 0 15,-8-2 0-15,0 3 0 0,0-2 0 0,0 6 0 0,0-1-4 0,0 5 4 16,0 1 0-16,0 3-8 0,0-4 0 0,0 6 0 0,0-2-8 16,0 6-12-16,0 0 16 0,0 0-4 0,0 0 0 0,0-2-4 15,0 8-4-15,0-6 0 0,0 0-4 0,0 5-4 0,0-6-4 16,0 1 0-16,0-6 0 0,0 6-4 0,0-4 0 0,0-2-4 15,0-4-4-15,0 1 0 0,0-1-4 0,0 0-8 0,8-4-4 0,-8-1-4 16,0 1-8-16,0-6-8 0,0 0-8 0,0 1-4 0,10-5-12 16,-10 0-8-16,0 0-12 0,0-5-4 0,0 5-8 0,0-5-12 15,0 0-12-15,0-5-4 0,-10 0-24 0,10 0-40 0,0 0-12 16,-8-5 36-16,0 6 32 0,8-6 24 0</inkml:trace>
          <inkml:trace contextRef="#ctx0" brushRef="#br2" timeOffset="92133.7898">4988 2563 71 0,'0'0'136'0,"0"0"-4"0,0 0 4 0,0 0-12 16,10 0-4-16,-10 0 4 0,8 0 0 0,-8 0 0 0,8 0 0 0,2 0-8 15,-2 0 0-15,0 0-4 0,1-4-8 0,-1 4-8 0,0 0-4 16,10 0-8-16,-2-6-12 0,2 2-32 0,-1 4-40 0,0-5 0 15,0 5 0-15,0-5 0 0,0 5 0 0,1-5 0 0,-2 0 0 0,2 1 0 16,-2 4 0-16,1-5 0 0,-9 5 0 0,10-5 0 0,-2 5 0 16,-6 0 0-16,-2-5 0 0,0 5 0 0,1 0 0 0,0 0 0 15,-9 0 0-15,8 0-108 0,-8 0-52 0,0 5-52 0,0-5-64 16,-8 5-44-16,-1-5 56 0,9 5 44 0,-9-1 44 0,1 1 32 16,-10 0 28-16</inkml:trace>
        </inkml:traceGroup>
      </inkml:traceGroup>
    </inkml:traceGroup>
    <inkml:traceGroup>
      <inkml:annotationXML>
        <emma:emma xmlns:emma="http://www.w3.org/2003/04/emma" version="1.0">
          <emma:interpretation id="{82AD0AE8-9234-4CEA-A64D-9C70D8082DF5}" emma:medium="tactile" emma:mode="ink">
            <msink:context xmlns:msink="http://schemas.microsoft.com/ink/2010/main" type="paragraph" rotatedBoundingBox="13294,5509 22323,5297 22374,7464 13345,76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BE290B1-DB34-4829-9AC2-A12A32A8CCEE}" emma:medium="tactile" emma:mode="ink">
              <msink:context xmlns:msink="http://schemas.microsoft.com/ink/2010/main" type="line" rotatedBoundingBox="13294,5509 22323,5297 22374,7464 13345,7676">
                <msink:destinationLink direction="with" ref="{6AFE0CF3-4EA2-4059-A58F-793CB165D5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6780684-EC95-4F61-9E6B-599F401B2ACA}" emma:medium="tactile" emma:mode="ink">
                <msink:context xmlns:msink="http://schemas.microsoft.com/ink/2010/main" type="inkWord" rotatedBoundingBox="13308,6083 14274,6060 14293,6868 13327,6891"/>
              </emma:interpretation>
            </emma:emma>
          </inkml:annotationXML>
          <inkml:trace contextRef="#ctx0" brushRef="#br2" timeOffset="98799.9875">913 5321 3 0,'0'4'96'0,"-8"6"-8"0,8-5 0 0,0-1-20 0,0-4 0 16,-8 6-4-16,8-6-4 0,0 3-4 0,0-3-4 0,0 0 0 0,0 0-4 15,0-3 8-15,0 3-4 0,0-10-4 0,8 5 0 0,-8-5-8 16,8 0 0-16,-8 2 0 0,9-7 0 0,-9 0-4 0,9-4 0 16,-1 0-4-16,1-1-4 0,-1-3 0 0,0-1-4 0,1 0-4 0,0-5-4 15,-1 0 0-15,0 0 0 0,2-4-4 0,6 5 0 0,-16-7-4 16,18 7 0-16,-18-5 0 0,8-2-4 0,0 7 4 0,1-7-4 16,-1 8 0-16,-8-2 0 0,9 0 0 0,-9 0 0 0,9 5 0 15,-9 0 0-15,0 5-4 0,0 0 4 0,0 5 0 0,8-1 0 16,-8 1-4-16,0 5 4 0,0 3 4 0,0 2-4 0,0 0-4 15,0 4 4-15,0 0-4 0,8 4 0 0,-8 0 4 0,0 2-4 16,0 3 0-16,0 5 4 0,0 1-4 0,0-1 0 0,0 5 0 0,10 0 0 16,-10 0 0-16,0 10 4 0,0-5-4 0,0 5 0 0,0 0 0 15,0-1 4-15,0 6 0 0,0-5-4 0,0 4-4 0,0-4 4 16,0 5-4-16,0-5 0 0,8 0-4 0,-8-1-4 0,0 1-4 16,8-1-24-16,-8-3 12 0,9-1-12 0,-9-5 0 0,9 0-16 15,-9 0-8-15,8-4-20 0,0-1-8 0,1-5-4 0,-1 1-8 16,0-5-56-16,-8-1-36 0,10-4 32 0,-2 0 32 0,0 0 24 0</inkml:trace>
          <inkml:trace contextRef="#ctx0" brushRef="#br2" timeOffset="99202.4324">1646 4577 51 0,'0'0'104'16,"0"-4"-4"-16,-8 4-4 0,8 0-20 0,0 0-12 0,-8 4 0 15,8-4-8-15,0 5-4 0,-9-1-4 0,9 6 4 0,0-4 0 0,0 2-4 16,0 3 0-16,-8 3-4 0,8 0-4 0,0 0-20 16,-9 1 20-16,9 4-4 0,0 0 0 0,0 5-4 0,-9-4 0 0,9 3-4 15,0 0-4-15,0 7 0 0,-8-5 0 0,8-1-8 0,0 4 0 16,0 1 0-16,0-6-4 0,0 6 0 0,0-4 0 0,0 3 0 16,8-4-4-16,-8 0 0 0,9 0-4 0,-9 0 4 0,9-5-8 15,-1 1 4-15,1-2-4 0,-1 1 4 0,0-4-4 0,10 5 0 16,-10-11 4-16,10 5-4 0,-10-4 0 0,9-5 0 0,-9 5 0 0,10-10-4 15,-2 5 4-15,-6-5-4 0,6 0 0 0,-8-5 0 0,10-1-4 16,-10 2 4-16,1-6-4 0,-1 1 0 0,1-1 0 0,0 1 4 16,-9-6-4-16,0 1 0 0,8-5 4 0,-8 4 0 0,-8 1 4 0,8-6-8 15,0 6 4-15,-9 0 0 0,9-1 0 0,-9 1 0 16,1 0 4-16,-1 4 0 0,1 1 0 0,-10-1 0 0,10 5-4 0,0 0 4 16,0 5 0-16,-10-5-4 0,10 10 0 0,-1 0 0 0,0 0-4 15,1-1 0-15,-1 6-4 0,-7 0 0 0,16 4-24 0,-10 0 16 16,2 1 0-16,0-1-8 0,8 1-12 0,-8 4-8 0,8-5-4 0,0 6-16 15,0-7 0-15,0 7-8 0,0-5-4 0,8-2-36 16,-8 2-44-16,8-5 0 0,0 0 28 0,2-1 28 0</inkml:trace>
        </inkml:traceGroup>
        <inkml:traceGroup>
          <inkml:annotationXML>
            <emma:emma xmlns:emma="http://www.w3.org/2003/04/emma" version="1.0">
              <emma:interpretation id="{8603394E-3E2C-4A1E-B569-F1CEBB15C108}" emma:medium="tactile" emma:mode="ink">
                <msink:context xmlns:msink="http://schemas.microsoft.com/ink/2010/main" type="inkWord" rotatedBoundingBox="14677,5978 15663,5954 15686,6932 14700,6955"/>
              </emma:interpretation>
            </emma:emma>
          </inkml:annotationXML>
          <inkml:trace contextRef="#ctx0" brushRef="#br2" timeOffset="99821.2499">2261 5000 15 0,'0'-6'120'0,"0"-2"-20"0,0 2-8 0,0 1-20 0,0 1-4 15,0-2-4-15,0 2 0 0,8 4-24 0,-8-5 28 0,0 5 0 16,9 0-4-16,-9 0-8 0,8 5-4 0,0-1-4 0,1 2 0 0,-9 3-4 16,9-3-4-16,-1 2-4 0,0 7 0 0,2-1-4 0,-2 1-4 15,0-1-4-15,1 1-4 0,-9 4 4 0,9-1-8 0,-1 2 0 16,1-1-4-16,-9-5-4 0,8 6 0 0,0-1 0 0,-8 0 4 0,9 0-4 15,0-5 0-15,-9 1 0 0,0-1-4 0,8 1 0 16,-8-5 4-16,0-1-8 0,0 1 4 0,8-6-4 0,-8 1 0 0,0-5 0 16,0 0 0-16,0-5 0 0,0 1 0 0,0-6-4 0,0 1 0 15,0-6 0-15,0-5-4 0,0 7 0 0,-8-12 0 0,16 6-4 16,-8-9 4-16,0 3-8 0,0-3 4 0,0-6-4 0,0 6 4 16,0-7 0-16,0-3 0 0,0 5 0 0,0-5 4 0,0 4 0 0,0-5 0 15,0 6 4-15,0-1 0 0,0-4 0 0,0 9 0 16,0-4 4-16,0 4 0 0,0 0 0 0,0 0 4 0,0 6-4 0,0 4 0 15,10-1 0-15,-10 5 0 0,0-4 0 0,8 11 0 0,-8-7 0 16,8 5 4-16,1 5-4 0,-9-5 4 0,9 6 0 0,-1-1 0 16,9 5-4-16,-9-4 0 0,0 4 0 0,2 0 4 0,6-6-4 0,-6 6 0 15,6 0 0-15,1 0 0 0,0 0 0 0,0 0 0 0,1 0 0 16,-2 0 0-16,2 6 0 0,7-6 0 0,-8 0-4 0,8 0 4 16,-7 0-4-16,8 0 4 0,-10 0-4 0,10 0 4 0,-9 0 0 15,9 0 0-15,-10 0 0 0,10 0 0 0,-9-6 0 0,9 6 0 16,-10 0 0-16,10 0 0 0,-8 0 0 0,-2 0 0 0,2 0 0 0,-1 0 0 15,-1 0 4-15,-6-4 0 0,6 8-4 0,-8-4 4 16,2 0 0-16,6 0 4 0,-7 6 4 0,-1-2 4 0,-8 1 4 0,9-1 0 16,0 6 8-16,-9-5 4 0,8 5 8 0,-8-2 0 0,8 7 0 15,-8-5-4-15,0 5-4 0,0 0 4 0,8-7 0 0,-8 7-8 16,0 4-4-16,0-5-8 0,0 0 0 0,0 1 0 0,10 4-4 0,-10-4 0 16,0-1-4-16,0 1-8 0,0-1 4 0,8-5 0 15,-8 6-4-15,0-6-8 0,8 1-16 0,-8-1-12 0,0-3-12 0,0-2-12 16,0 6-12-16,0-10-12 0,10 5-24 0,-10-5-20 0,0 0-20 0,-10 0-40 15,10-5-56-15,0 0 36 0,-8 0 44 0,0 1 32 16,8-6 24-16</inkml:trace>
          <inkml:trace contextRef="#ctx0" brushRef="#br2" timeOffset="100286.0022">2832 4846 43 0,'0'4'116'16,"-9"-8"-16"-16,9 4-8 0,0-5-24 0,0 0 0 0,0 0 4 0,9-5 0 16,-9 6-4-16,8-7 0 0,-8 3-4 0,9-2-4 0,-1 1 0 15,0-1-4-15,2 1-4 0,-2-1-8 0,10 0-4 0,-10 5-8 16,8 1-4-16,-7-1-4 0,8 0-4 0,-8 5-4 0,-1 0 0 0,10 0-4 16,-10 5 4-16,0 0-8 0,-8-1 0 0,10 6-4 0,-2-1 0 15,-8 6 0-15,0-5 0 0,0 4 0 0,0-1 0 16,0 8 0-16,-8-7-4 0,-2 6 4 0,2-2-4 0,8-3 4 0,-8 4 0 15,-2-5-4-15,2 5 4 0,0-4-4 0,-1-1 0 0,9-3 0 16,-8-3 0-16,-1 2 0 0,9-5-4 0,0-1 0 0,-9 2 4 16,18-6 0-16,-9 4 0 0,0-8-4 0,0 4 4 0,9-6 0 0,-1 2 0 15,-8 4-4-15,9-9 4 0,-1 3 0 0,0 2 0 0,2 0 4 16,-2-2 0-16,0 6-4 0,10-5 0 0,-10 1 0 0,0 4 4 16,1-6 0-16,0 6 4 0,-1 6 0 0,1-6-4 0,-1 4 8 15,0 1-4-15,2 1 4 0,-2 2 0 0,0-2-20 0,0 3 24 16,2 1 0-16,-2-1 0 0,0 5 4 0,-8-4 0 0,9 5 0 0,-1-1 8 15,-8-5-4-15,0 5 4 0,9 1 0 0,-9 4 0 0,0-4 0 16,0-1-4-16,-9 1-4 0,9-1-4 0,-8 0 0 0,-1 5-4 16,1-4 0-16,0-1-4 0,-10 5 0 0,10-4 0 0,-10 0 0 15,10-1-4-15,-9 0 0 0,0 1-4 0,0-6-4 0,9 1-4 16,-10 0-12-16,2-1-8 0,6-5-12 0,-6 2-20 0,7-2-12 0,1-4-12 16,-1 0-12-16,0 0-20 0,1-4-12 0,8-2-12 15,-8 2-44-15,8-5-36 0,-8-7 20 0,8 3 44 0,0-2 28 0,0 1 20 16</inkml:trace>
        </inkml:traceGroup>
        <inkml:traceGroup>
          <inkml:annotationXML>
            <emma:emma xmlns:emma="http://www.w3.org/2003/04/emma" version="1.0">
              <emma:interpretation id="{CA958469-25A3-47E1-A8B0-70FD53B23350}" emma:medium="tactile" emma:mode="ink">
                <msink:context xmlns:msink="http://schemas.microsoft.com/ink/2010/main" type="inkWord" rotatedBoundingBox="16336,6182 16855,6169 16863,6511 16344,6523"/>
              </emma:interpretation>
              <emma:one-of disjunction-type="recognition" id="oneOf6">
                <emma:interpretation id="interp14" emma:lang="" emma:confidence="0">
                  <emma:literal>n</emma:literal>
                </emma:interpretation>
                <emma:interpretation id="interp15" emma:lang="" emma:confidence="0">
                  <emma:literal>w</emma:literal>
                </emma:interpretation>
                <emma:interpretation id="interp16" emma:lang="" emma:confidence="0">
                  <emma:literal>u</emma:literal>
                </emma:interpretation>
                <emma:interpretation id="interp17" emma:lang="" emma:confidence="0">
                  <emma:literal>m</emma:literal>
                </emma:interpretation>
                <emma:interpretation id="interp18" emma:lang="" emma:confidence="0">
                  <emma:literal>M</emma:literal>
                </emma:interpretation>
              </emma:one-of>
            </emma:emma>
          </inkml:annotationXML>
          <inkml:trace contextRef="#ctx0" brushRef="#br2" timeOffset="100550.8455">3906 4644 79 0,'8'5'144'0,"2"0"-8"0,-2 0 4 0,0-5-20 0,1 4 4 0,-1 1 0 16,10 0 0-16,-10 0 4 0,0 0-4 0,10-5-12 0,-10 5-16 15,9-1-16-15,-8-4-12 0,8 0-12 0,-1 0-8 0,10 0-8 16,-8 0-12-16,-2 0-4 0,10 5-4 0,-1-5-4 0,-7 0-4 0,8 0-8 16,-2 0-4-16,-6 0-16 0,7 0-24 0,1 0-24 15,-8-5-32-15,-2 5-24 0,1 5-32 0,0-5-24 0,-8 0-64 16,-1 0-20-16,0 0 48 0,2 0 44 0,-10 0 24 0,-10 0 36 0</inkml:trace>
          <inkml:trace contextRef="#ctx0" brushRef="#br2" timeOffset="100720.3918">4068 4907 111 0,'0'10'156'0,"0"0"-28"15,0 0-8-15,0-5-36 0,8 5-4 0,-8-6-4 0,0 1-4 16,0-1 0-16,9 2-4 0,-9-2-12 0,9-4-8 0,-1 5-8 0,-8-5-8 15,8 0-8-15,10 0-8 0,-10 0-4 0,1 0-4 16,8 0-16-16,0-5-8 0,-9 5-32 0,10-4-36 0,-2-2-32 0,2 2-52 16,-10-1-44-16,9 1 24 0,0-2 36 0,0-3 32 0</inkml:trace>
        </inkml:traceGroup>
        <inkml:traceGroup>
          <inkml:annotationXML>
            <emma:emma xmlns:emma="http://www.w3.org/2003/04/emma" version="1.0">
              <emma:interpretation id="{48179A02-3F1B-46A3-85AD-CE20273D77B7}" emma:medium="tactile" emma:mode="ink">
                <msink:context xmlns:msink="http://schemas.microsoft.com/ink/2010/main" type="inkWord" rotatedBoundingBox="17280,5575 17917,5560 17958,7330 17322,7345"/>
              </emma:interpretation>
            </emma:emma>
          </inkml:annotationXML>
          <inkml:trace contextRef="#ctx0" brushRef="#br2" timeOffset="101100.3762">4946 4505 11 0,'-8'0'128'0,"8"-5"-24"16,-9 5-8-16,9 0-32 0,0-4-4 0,0 0-4 0,0-7 4 15,0 1-4-15,0 1 0 0,0-1 0 0,9-3-8 0,-9-3 4 16,8 2-4-16,-8 0 0 0,9-6-4 0,0 1-4 0,-1 0 4 0,0 0 0 15,0-5-8-15,10 5 0 0,-10 0-4 0,2-5 4 16,-2 5-8-16,0 0 0 0,9 0 0 0,-9-1-4 0,1 1-16 16,0 0 24-16,-1 4 0 0,-8 1 0 0,8-1-4 0,2 6-4 0,-10-1-4 15,8 2 0-15,-8 2 0 0,0 1 8 0,8 1 0 0,-8 4 4 16,0 0 0-16,0 4-4 0,0 7-4 0,0-7 0 0,0 5-4 16,0 5 0-16,0 1 0 0,0-1-4 0,0 1 4 0,9 4-8 0,-9 5 4 15,0-5-4-15,0 5-4 0,0 0 0 0,0 0-4 16,0 0-4-16,9 0 0 0,-9 0 0 0,0 0-4 0,8-4 0 0,-8 3-4 15,0-4-8-15,0 5-8 0,0-5-16 0,8 0-16 0,-8 2-20 16,0-8-16-16,0 1-12 0,0 7-24 0,0-13-24 0,-8 7-16 16,8-5-56-16,-8-1-12 0,8 1 44 0,-9-6 32 0,0 6 28 15,9-10 32-15</inkml:trace>
          <inkml:trace contextRef="#ctx0" brushRef="#br2" timeOffset="101312.8073">4877 4769 127 0,'0'10'164'0,"-8"4"-28"0,8-5-8 0,0 1-32 16,0-1-4-16,8-3 0 0,-8 3 4 0,10-4-4 0,-10 0 0 0,8-1-4 15,0 1 0-15,2-5-4 0,6 0-4 0,-7 0-8 0,-1 0-12 16,10-5-8-16,-2 5-4 0,10-4-8 0,-8-1-4 0,7 0-12 16,-9-4-4-16,10 3-4 0,0 2-4 0,0-7-4 0,-1 7-8 15,1-5-4-15,0 4-16 0,-2 0-24 0,-6-4-20 0,7 4-24 16,-7 0-24-16,-2 1-32 0,2 4-24 0,-10-6-44 0,0 6-44 0,1-4 36 15,0 4 44-15,-9 0 32 0,0 0 28 0</inkml:trace>
          <inkml:trace contextRef="#ctx0" brushRef="#br2" timeOffset="101723.8298">5083 5292 87 0,'-9'4'148'0,"9"2"-24"0,-9-6-20 0,9 5-28 0,-8-10-4 16,8 5 4-16,0 0-8 0,0-6 4 0,0 2-12 0,0-6 0 0,0 5 0 15,8-5 0-15,-8 1-4 0,9 5 0 0,0-6 0 0,-1 0-4 16,10 1 0-16,-10-1 0 0,0 5-4 0,10 1-4 0,-10-6-4 16,9 5-8-16,0 5-4 0,-8-5 0 0,7 1-4 0,-6 8-4 0,6-4-4 15,-8 5 0-15,2 0-4 0,-2-1-4 0,0 6-4 16,1-1-4-16,-1 1 0 0,-8 5 4 0,8-1-4 0,-8 5 0 0,-8-4-4 15,8 4 0-15,-8 5-4 0,-1 0 8 0,9 0-4 0,-16-5 0 16,6 10 0-16,-6-5 4 0,8 1 0 0,-10-2 0 0,1 6 4 16,0-6-4-16,8 1 4 0,-7 2-4 0,-2-3 4 0,2-5 0 0,6 7 0 15,2-11 0-15,0 5 0 0,-1-4 0 0,0-1 0 16,9-5 0-16,-8 6 0 0,8-5 0 0,0-6-4 0,0 6 8 16,8-5 4-16,1-5 0 0,0 4 0 0,-1 2 0 0,0-6 0 0,2 0-8 15,6 5 4-15,-7-5 0 0,8 0 4 0,0 0 0 16,0 0-8-16,0-5 0 0,1 5 0 0,6-6 0 0,-6 6-4 0,7-4 0 15,-7-1-4-15,-2 0-4 0,10 0-16 0,-9 1-16 0,0-2-24 16,0 2-20-16,0-5-20 0,0-1-28 0,1 0-24 0,-2 1-40 16,-7-6-60-16,8 1 24 0,0-1 44 0,-9 1 36 0,0-5 28 0</inkml:trace>
        </inkml:traceGroup>
        <inkml:traceGroup>
          <inkml:annotationXML>
            <emma:emma xmlns:emma="http://www.w3.org/2003/04/emma" version="1.0">
              <emma:interpretation id="{65D4AA50-0700-463C-ABAB-A8C651E3964F}" emma:medium="tactile" emma:mode="ink">
                <msink:context xmlns:msink="http://schemas.microsoft.com/ink/2010/main" type="inkWord" rotatedBoundingBox="18290,5794 19863,5758 19884,6667 18312,6704"/>
              </emma:interpretation>
            </emma:emma>
          </inkml:annotationXML>
          <inkml:trace contextRef="#ctx0" brushRef="#br2" timeOffset="102216.3487">6088 4707 59 0,'-16'-5'120'0,"7"5"-12"0,1 0-12 0,-10 5-24 16,10-5 0-16,-8 9 0 0,6-4 0 0,-6 0-4 0,-2 4 0 16,10 1-8-16,-9-1-8 0,8 1 0 0,1 5-4 0,-9-1-8 0,9-1-4 15,8 2-4-15,-10 0-4 0,10-1-4 0,-8 5-4 0,8-3-4 16,0 3 0-16,0-6 0 0,0 7-4 0,0-5 4 0,8-2-4 15,2 8 4-15,-10-13-4 0,8 7 0 0,9-1 4 0,-9-5-4 0,1 1 0 16,-1 0 4-16,9-5-4 0,-9 5 0 0,10-10 0 16,0 4 0-16,-2-4-4 0,-8 0 0 0,10 0-4 0,-1-4 0 0,-1-2 0 15,-6 2-8-15,6-6 0 0,2 1 0 0,-10-1 0 0,9-5-4 16,-9 2 0-16,1-1 0 0,-9-7 0 0,9 8-4 0,-9-8 0 16,8 3 0-16,-8-1 0 0,-8 0 0 0,8-1 0 0,-9 1 4 0,0 0 0 15,1 0 4-15,-1 4 4 0,1 1 0 0,-10-1-4 0,10 6 4 16,-8-1 0-16,-2 6 4 0,1-1 0 0,0 0 4 0,0 5-4 15,1 0 0-15,-2 5 0 0,0 0 4 0,2-1 0 0,-1 6-4 16,8 5 0-16,-8-6 0 0,9 5 0 0,0 1 0 0,-2-1 0 16,2 1 0-16,8 4 4 0,-8-4-4 0,8 3 0 0,0-3 0 0,0-2 0 15,8 3 0-15,-8-2 0 0,8 1 4 0,2-2 0 0,-2-3 4 16,9 1 4-16,-9-3 0 0,9 2 0 0,-8-5 4 0,7 5 0 16,2-6 0-16,0 1 0 0,-2 5 4 0,1-6 0 0,0 1 0 15,0 0 0-15,1 4-4 0,-2-3-4 0,2 3-20 0,-10-4 20 16,9 4-4-16,0-4-4 0,-8 4-8 0,7 1 0 0,-6 0-12 15,6-5-12-15,-8 4-16 0,2-4-24 0,6 0-24 0,-7 0-20 16,-1-5-28-16,1 4-24 0,0-4-52 0,-1-4-36 0,8-1 48 16,-6 0 32-16,-2 0 36 0,0-4 24 0</inkml:trace>
          <inkml:trace contextRef="#ctx0" brushRef="#br2" timeOffset="102385.4106">6643 4788 99 0,'-8'0'172'15,"8"-5"-20"-15,0 5-12 0,0 0-28 0,0 0-16 0,-9 0-12 16,9 0-8-16,0 0-12 0,0 0-12 0,-9 0-8 0,9 0-8 16,0 0-8-16,0 0-8 0,0 0-8 0,0 0-8 0,0 0-4 0,9 0-12 15,-9 0-4-15,9 0-16 0,-1 0-24 0,-8 0-20 0,8 0-20 16,1 0-20-16,0-4-52 0,-1-1-20 0,10 5 32 16,-10-10 28-16,0 6 24 0</inkml:trace>
          <inkml:trace contextRef="#ctx0" brushRef="#br2" timeOffset="102632.7394">7073 4337 91 0,'0'-4'112'0,"0"-6"-12"16,0 5-4-16,0 5-28 0,0-4 4 0,0 4 0 0,0 0 4 16,0 0 4-16,0 4 0 0,0-4-8 0,0 5 0 0,0 5 4 15,0-1 0-15,0 1-8 0,0-2 0 0,0 7-8 0,-9 5 4 16,9-1-8-16,0 0-4 0,0 0-8 0,0 6-4 0,-9-2-4 0,9 6-8 15,0-4-28-15,-8 3 24 0,8 0-8 0,-8 2 0 0,8 3-4 16,0-4-8-16,0 0-4 0,-10 0-4 0,10 4-8 0,0-5-4 16,0-3-8-16,0-2-12 0,0 2-4 0,0-2-12 0,0-3-12 15,0-1-12-15,10-4-12 0,-10-6-12 0,8 1-12 0,-8-6-12 16,8-4-16-16,1 0-40 0,0-4-20 0,-9-6 36 0,8 1 32 16,9-6 20-16</inkml:trace>
          <inkml:trace contextRef="#ctx0" brushRef="#br2" timeOffset="103212.1873">7184 4649 83 0,'0'0'176'0,"-8"0"-16"0,8 0-4 0,-9 0-28 0,9 0-8 15,-9-5 4-15,9 5 0 0,0 0-4 0,0 5 0 0,-8-5-8 0,8 0-4 16,8 0-8-16,-8 0-12 0,0 0-4 0,9 0-4 16,-9 0-12-16,9 0-8 0,-1-5-24 0,1 5-36 0,8 0 0 0,-9 0 0 15,10-4 0-15,-10 4 0 0,10-5 0 0,-2 5 0 0,2-5 0 16,-10 5 0-16,10-5 0 0,-2 1 0 0,2-2 0 0,-2 6 0 15,2-5 0-15,-10 1-20 0,2 4-128 0,-2-4-44 0,0-2-60 16,2 6-80-16,-2-4 44 0,-8 4 52 0,0 0 40 0,0 0 40 0,-8 0 28 16</inkml:trace>
          <inkml:trace contextRef="#ctx0" brushRef="#br2" timeOffset="102886.0628">7356 4251 7 0,'0'-9'136'0,"0"-1"-8"0,0 5-12 15,0 0-24-15,-8 5-4 0,8 0 0 0,0 0 0 0,0 5 0 16,0 0-4-16,0 5 0 0,0-1 4 0,0 1-4 0,0-1 0 16,0 1 0-16,0 4-4 0,0 0-8 0,8 1-4 0,-8 4-4 0,8-1-8 15,-8 3 0-15,8-2-4 0,-8 0-4 0,10 5-4 0,-10 0-4 16,8 1-4-16,0-2-4 0,-8 2-8 0,10-2 0 0,-2 6-12 15,-8-6-12-15,8 2 0 0,-8-2 0 0,10 6 0 0,-10-5 0 16,8 0 0-16,-8 0 0 0,0-5 0 0,0 4 0 0,0-2 0 16,0-2 0-16,0-4 0 0,0 3-40 0,0-3-12 0,0-2-12 15,0-3-20-15,0 0-8 0,0 0-20 0,0-5-20 0,-8-1-20 0,8 2-16 16,0-6-40-16,-10 0-40 0,10-6 40 0,-8 2 40 16,8-7 28-16,-8 7 28 0</inkml:trace>
        </inkml:traceGroup>
        <inkml:traceGroup>
          <inkml:annotationXML>
            <emma:emma xmlns:emma="http://www.w3.org/2003/04/emma" version="1.0">
              <emma:interpretation id="{2BDB01BB-F747-4DAC-BC69-3FA4920A2FCE}" emma:medium="tactile" emma:mode="ink">
                <msink:context xmlns:msink="http://schemas.microsoft.com/ink/2010/main" type="inkWord" rotatedBoundingBox="20386,5343 21289,5322 21339,7488 20437,7510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2" timeOffset="110304.6114">8859 4802 15 0,'-8'-4'140'0,"8"4"20"0,0 0-20 16,0 0-24-16,-8-5-8 0,8 5-12 0,0 0 4 0,-9 0-4 15,9 0 8-15,0 0 0 0,0 0-4 0,0 0-8 0,0 5-4 16,0-5-12-16,0 4-8 0,0-4-12 0,0 4-4 0,9 2-4 16,-9-1-12-16,0-1-4 0,8 2-4 0,-8-2-4 0,0 1-4 15,0 5-4-15,8-6-4 0,-8 1 0 0,0 5-4 0,10-6 0 0,-10 2 0 16,8-2-4-16,-8 2 0 0,8-2-4 0,-8 1-8 16,0-5-12-16,0 4-4 0,0-4-16 0,0 6-12 0,0-6-20 0,0 3-8 15,0-3-24-15,0 0-8 0,0 0-20 0,0 0-8 0,0 0-20 16,0 0-52-16,0 0-16 0,0 0 40 0,0-3 32 0,0-3 32 15,0 6 24-15</inkml:trace>
          <inkml:trace contextRef="#ctx0" brushRef="#br2" timeOffset="104979.9301">8774 3791 55 0,'0'-5'116'0,"10"5"-12"0,-10 0-8 15,0 0-20-15,0 5-4 0,-10-1 0 0,10 1 0 0,0 5 0 16,-8 4 0-16,0 5-8 0,-2 0 4 0,2 6-4 0,-9-2-4 0,9 6-4 16,-1 5-4-16,-8 4 0 0,1 5 0 0,-2 1 0 0,0 4 0 15,10 0 0-15,-17 4-4 0,16 6 0 0,-8-2-8 0,-9 3 4 16,10 7-8-16,-2-3 0 0,2-1-4 0,-1 6-4 0,-1-1-4 16,2-6-4-16,-2 8 0 0,2-2 0 0,-10-5-8 0,9 5 4 15,-1-5-4-15,-6 1-8 0,-2-5 4 0,8 3-4 0,-7-3 0 0,8 0 0 16,-8-5-8-16,-1-5 0 0,8 4 0 0,-7-8-4 15,8 3 0-15,0-9-8 0,-9 6-8 0,18-11-12 0,-10 2-8 16,2-3-12-16,7-7-16 0,1-2-12 0,0-2-12 0,-2-3-20 0,2-9-20 16,8 1-16-16,0-5-52 0,0-1-28 0,0-4 40 0,0-4 36 15,0-1 24-15,0-5 32 0</inkml:trace>
        </inkml:traceGroup>
        <inkml:traceGroup>
          <inkml:annotationXML>
            <emma:emma xmlns:emma="http://www.w3.org/2003/04/emma" version="1.0">
              <emma:interpretation id="{B61F1AA2-450D-41B5-B8F5-3F659005E1F7}" emma:medium="tactile" emma:mode="ink">
                <msink:context xmlns:msink="http://schemas.microsoft.com/ink/2010/main" type="inkWord" rotatedBoundingBox="21848,6017 22340,6006 22357,6740 21865,6751"/>
              </emma:interpretation>
            </emma:emma>
          </inkml:annotationXML>
          <inkml:trace contextRef="#ctx0" brushRef="#br2" timeOffset="110798.807">9456 4683 51 0,'-8'-5'92'0,"8"0"-16"0,-8 0-4 0,-2-4-24 15,10 4 0-15,0-5 0 0,-8 1 0 0,8-1 0 0,0-5-4 16,8 7 4-16,-8-8-4 0,0 7-4 0,10-5 4 0,-2 5 0 15,0-5 4-15,1 3-16 0,-9 1 20 0,9 1-12 0,8-1 4 16,-17 6 0-16,16 0-4 0,-7-3 0 0,0 3-4 0,-1 4 0 0,0-4-4 16,2 4 0-16,-2 4-4 0,0-4-4 0,1 4 0 0,0 3-4 15,-1-3-4-15,0 5 0 0,-8-4 0 0,9 4-4 0,-1 1 0 16,0 1-4-16,-8 3-4 0,0-5 4 0,10 5 0 0,-10 5-4 16,0-5 0-16,0 6-4 0,0-6 4 0,-10 5-4 0,2 6 0 15,8-6 0-15,-8 5 4 0,-1-1-4 0,1 2 4 0,0-2-4 16,-1 2 0-16,0-2 0 0,1 2 0 0,0-2 0 0,-10-4 4 15,10 6 0-15,8-2 8 0,-9-2 0 0,9-3 8 0,-9 1 8 0,9-4-4 16,-8 4 4-16,8-5 0 0,8 1 4 0,-8-1-4 0,9-5-4 16,-9 6 4-16,9-6 8 0,-1 1-8 0,0 0 0 0,10-1 0 15,-10 1 0-15,10 0-4 0,-10-6-4 0,9 1 4 0,-1 0-4 0,2-1 0 16,0-4-8-16,6 6 0 0,-6-6-4 0,-1 0-8 0,9 0-8 16,-10 0 8-16,2-6-8 0,7 6-12 0,-8-4-24 0,0-1-32 15,0 0-40-15,0 1-48 0,1-1-56 0,-10-5-100 0,0 5 36 16,1 0 48-16,0-4 48 0,-9 4 32 0,0-5 32 0</inkml:trace>
        </inkml:traceGroup>
      </inkml:traceGroup>
    </inkml:traceGroup>
    <inkml:traceGroup>
      <inkml:annotationXML>
        <emma:emma xmlns:emma="http://www.w3.org/2003/04/emma" version="1.0">
          <emma:interpretation id="{C2DA5F67-F4C1-4D45-8DF5-64F226F31C3F}" emma:medium="tactile" emma:mode="ink">
            <msink:context xmlns:msink="http://schemas.microsoft.com/ink/2010/main" type="paragraph" rotatedBoundingBox="9958,7787 23055,7938 23039,9394 9942,9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EE5E63-2E84-4E58-9431-2DD08A679231}" emma:medium="tactile" emma:mode="ink">
              <msink:context xmlns:msink="http://schemas.microsoft.com/ink/2010/main" type="inkBullet" rotatedBoundingBox="9950,8497 10182,8500 10179,8749 9947,8746"/>
            </emma:interpretation>
            <emma:one-of disjunction-type="recognition" id="oneOf8">
              <emma:interpretation id="interp20" emma:lang="" emma:confidence="0">
                <emma:literal>•</emma:literal>
              </emma:interpretation>
            </emma:one-of>
          </emma:emma>
        </inkml:annotationXML>
        <inkml:trace contextRef="#ctx0" brushRef="#br2" timeOffset="216315.0851">-2411 7028 31 0,'0'0'56'0,"0"0"-4"0,0 0-4 15,0 0-24-15,0 0-4 0,0 0-8 0,-8 0 0 0,8 0-4 0,0 0 0 16,0 0 0-16,-10 0-4 0,10 4-4 0,-8-8 4 0,0 4-16 15,-2 0-16-15,2 0-28 0,0 0-28 0,-1 0-4 0</inkml:trace>
        <inkml:trace contextRef="#ctx0" brushRef="#br2" timeOffset="85894.7836">-2455 7162 35 0,'0'0'92'0,"0"0"-12"0,0 0-8 16,0 0-20-16,0 0-8 0,0 0 0 0,0-5-4 0,0 5 0 0,0-4 0 16,0 4-4-16,0-5-4 0,0 0 0 0,0 0 4 0,0 1 0 0,10-2 0 15,-10 2-4-15,0-1 4 0,8 0-4 0,-8-4 4 16,0 4-4-16,8 0-4 0,-8 0 0 0,10 0 0 0,-10 0-8 0,8 5 0 16,-8 0 0-16,8-4 0 0,-8 4 8 0,8 0-4 0,-8 0-4 15,9 0 0-15,-9-5 0 0,8 10 0 0,-8-5-4 0,9 4 0 16,-9-4 0-16,9 5 0 0,-1 0-4 0,-8 0-4 0,8 0 0 15,-8 0-4-15,10-2 4 0,-10 3 0 0,8 4 0 0,-8-6-4 16,0 6 8-16,0-5-8 0,0 5 4 0,0-1 4 0,8-4 0 0,-8 0 4 16,0-1 4-16,-8 7 0 0,8-7 4 0,0-4-4 0,-8 5-4 15,8-5 4-15,0 0-4 0,-10 0 0 0,10 0-8 0,-8-5 4 16,8 1-4-16,-8-1 0 0,8-1 0 0,-9 2 0 0,9-6 0 0,0 1-4 16,-9-1-4-16,9 1-4 0,0-1 4 0,0 0 0 15,0-4 4-15,0 4 0 0,0 0-4 0,0 1 0 0,0 0-4 0,0-1 4 16,0 0 0-16,9 5 0 0,-9-4 0 0,0 4 0 0,9 0 0 15,-9 5-4-15,8-5-12 0,-8 5 24 0,8 0-4 0,2 0 0 16,-10 0 0-16,8 5-4 0,0 0 0 0,0-5 4 0,2 5 0 16,-10-1 0-16,8 1 0 0,0 5 0 0,1-5 0 0,-1 0 0 0,-8 4 0 15,9-4 0-15,-9 4 0 0,9 1 0 0,-9 0 0 16,0-2 4-16,0 3 0 0,-9-2 8 0,9 6 0 0,-9-5 4 0,1-1-4 16,-1 1-4-16,9 0 0 0,-16-1 0 0,6-4 0 0,2 0 0 15,0-1-4-15,-10 1 0 0,10-5-4 0,0 0 0 0,-1 0 0 16,0-5 0-16,1-4 0 0,-1 4-4 0,9-4 0 0,-8-6 0 0,0 1 0 15,8 4 0-15,0-9 4 0,-8 3-4 0,8 3 0 0,0-2 4 16,0 1 0-16,0 0-8 0,0-1 8 0,0 1-8 0,0 0 0 16,8 4 4-16,-8 2 4 0,0-3-8 0,8 6 4 0,-8 0 0 15,8 0 0-15,-8 5 0 0,0-4 0 0,9 4 0 0,-1 0-4 16,1 4 4-16,0-4 0 0,-1 5 0 0,0 0 4 0,2 0-4 0,-2-1 0 16,0 3 4-16,0-4-4 0,2 2 0 0,-2 5 0 0,0-6 8 15,1 1-4-15,-1 5-4 0,1-1 4 0,-9-4 4 0,9 5 0 16,-9 0 4-16,0-1 4 0,0 0 0 0,0-4 4 0,0 5 4 15,-9 0 4-15,0-1 0 0,9 1-8 0,-8-6-20 0,-1 6 0 16,1-5 0-16,-10 0 0 0,10 0 0 0,0-1 0 0,0-4 0 0,-2 0 0 16,2 0 0-16,0 0 0 0,-1 0 0 0,0-4 0 15,1-1 0-15,-1 0 0 0,1 0 0 0,0-5-20 0,8 1-52 0,-8 4-32 16,8-4-20-16,0-1-24 0,0 0-28 0,-10-4-40 0,10 5-68 16,0-1 36-16,10-5 40 0,-10 6 36 0,8-6 40 0,0 1 20 15</inkml:trace>
      </inkml:traceGroup>
      <inkml:traceGroup>
        <inkml:annotationXML>
          <emma:emma xmlns:emma="http://www.w3.org/2003/04/emma" version="1.0">
            <emma:interpretation id="{3251C9A4-00F2-4C6C-993B-2012E1F32BA8}" emma:medium="tactile" emma:mode="ink">
              <msink:context xmlns:msink="http://schemas.microsoft.com/ink/2010/main" type="line" rotatedBoundingBox="10937,7799 23055,7938 23039,9394 10920,9255">
                <msink:destinationLink direction="with" ref="{6AFE0CF3-4EA2-4059-A58F-793CB165D5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8787BDB-CB2E-427A-95C5-B17C75740419}" emma:medium="tactile" emma:mode="ink">
                <msink:context xmlns:msink="http://schemas.microsoft.com/ink/2010/main" type="inkWord" rotatedBoundingBox="10935,7984 11241,7988 11234,8541 10928,8538">
                  <msink:destinationLink direction="with" ref="{712B8B2B-79CE-4BFE-A697-493AF853C893}"/>
                  <msink:destinationLink direction="with" ref="{BEED3467-3F1A-427E-BC9E-036FF60B5220}"/>
                  <msink:destinationLink direction="with" ref="{F83BDFC3-1D2F-4EBD-AA0D-AEA8951B0ACD}"/>
                </msink:context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405886.7742">-1192 6582 11 0,'0'0'104'0,"0"0"-16"16,0 0-4-16,0 0-28 0,0 0-4 0,0 0-4 0,0 0-4 0,0 0-4 16,0 0-4-16,0 0 0 0,0 0 0 0,0 0-4 0,0 4 4 15,0 1 4-15,-8 0 0 0,8 0 4 0,0 5-4 0,0-5-4 16,-10 9 0-16,10-4-4 0,0 3 0 0,-8 2-4 0,8-1-4 0,0 6-4 15,-8-1 0-15,8 1 0 0,0-2-4 0,-10 1 0 16,10 1-4-16,-8-1 0 0,8 0-4 0,0-5 0 0,0 6 0 0,0-6-4 16,0 5 0-16,0-5 0 0,-8 1-4 0,8-5-4 0,0-1 0 15,0 5-8-15,0-9-4 0,0 5-20 0,0 1-16 0,0-8-16 16,0-3-12-16,8 5-16 0,-16-5-72 0,8 4-32 0,0-8 32 0,0 4 36 16,0-5 24-16</inkml:trace>
          <inkml:trace contextRef="#ctx0" brushRef="#br1" timeOffset="405637.4432">-1422 6476 55 0,'8'-5'80'16,"-8"5"-16"-16,0-5-4 0,0 1-20 0,0 4-4 0,8 0 0 15,-8-5-4-15,0 5 4 0,0 0 0 0,0-5 0 0,0 5 0 16,0 0-4-16,0 0 0 0,0-4-4 0,0 4-4 0,0 0 0 0,0 0-4 16,0 0 0-16,0 0-4 0,0 0 0 0,0 0 4 15,0 0 0-15,0 4 0 0,0-4 0 0,0 5 4 0,0-5-4 0,0 5-4 16,0 4-4-16,0-4 4 0,0 5-4 0,0-6 0 0,-8 11 0 15,8-5-4-15,0 4-8 0,0 2 8 0,-8-4-4 0,8 8-4 16,-8-6 4-16,8 6-4 0,-10-6 0 0,10 5 4 0,-8-1-4 0,0-2 0 16,8-2 0-16,-10 5 4 0,2-4 0 0,8 0 0 0,-8-6 0 15,8 5-4-15,0 0 4 0,-9-8-4 0,9 3 4 0,0 1 0 16,0-6-4-16,0 6 0 0,-8-5 4 0,8-5-4 0,0 4 4 16,0-4 0-16,8 0 4 0,-8 0 4 0,0 5 0 0,9-10 0 15,-9 5 0-15,0 0-4 0,8-4-4 0,-8 4 0 0,8-5 0 16,2-1-4-16,-2 2 4 0,0 4-4 0,2-4 4 0,-2-1 8 0,8 0-12 15,-7 5 4-15,0-6 0 0,-1-3 0 0,9 9-4 16,-9-4 0-16,10-1 0 0,-10 0 0 0,10 5 0 0,-10-5 0 0,0 1 0 16,1 4 0-16,8-5 0 0,-8 5 0 0,-1-5-12 0,0 5-4 15,0-4-12-15,2 4-8 0,-2-5-12 0,-8 5-4 0,8-6-4 16,2 6-4-16,-10-4-4 0,8 4-12 0,-8-5-16 0,0 0-52 16,0 0-16-16,0 1 28 0,0 4 24 0</inkml:trace>
        </inkml:traceGroup>
        <inkml:traceGroup>
          <inkml:annotationXML>
            <emma:emma xmlns:emma="http://www.w3.org/2003/04/emma" version="1.0">
              <emma:interpretation id="{8F3BFB63-E841-4A17-93EF-135D5AC30654}" emma:medium="tactile" emma:mode="ink">
                <msink:context xmlns:msink="http://schemas.microsoft.com/ink/2010/main" type="inkWord" rotatedBoundingBox="13745,7936 14151,7941 14142,8723 13736,8718"/>
              </emma:interpretation>
              <emma:one-of disjunction-type="recognition" id="oneOf10">
                <emma:interpretation id="interp22" emma:lang="" emma:confidence="0">
                  <emma:literal>4</emma:literal>
                </emma:interpretation>
                <emma:interpretation id="interp23" emma:lang="" emma:confidence="0">
                  <emma:literal>H</emma:literal>
                </emma:interpretation>
                <emma:interpretation id="interp24" emma:lang="" emma:confidence="0">
                  <emma:literal>"</emma:literal>
                </emma:interpretation>
                <emma:interpretation id="interp25" emma:lang="" emma:confidence="0">
                  <emma:literal>„</emma:literal>
                </emma:interpretation>
                <emma:interpretation id="interp26" emma:lang="" emma:confidence="0">
                  <emma:literal>c,</emma:literal>
                </emma:interpretation>
              </emma:one-of>
            </emma:emma>
          </inkml:annotationXML>
          <inkml:trace contextRef="#ctx0" brushRef="#br2" timeOffset="114452.6044">1323 6496 11 0,'0'0'40'0,"0"0"0"15,0 0-4-15,0 0-24 0,0 0 0 0,0 0-4 0,0 0 0 16,0 0 0-16,0 0 0 0,0 0-4 0,0 0-4 0,0 0 8 0,0 0-4 16,0 0 4-16,0 0 0 0,0 0 0 0,0 0-4 0,0 0 4 15,0 0 0-15,0 0 0 0,0 0 4 0,0 0-8 0,0 0 0 16,0 0 0-16,0 0 0 0,0 0-4 0,0 0 8 0,0 0-4 16,0 0 4-16,0 0-8 0,0 0 4 0,0 0 4 0,0 0 4 15,0 0-8-15,0 0-4 0,0 0 12 0,0 0-8 0,0 0 0 16,0 0 4-16,0 0 0 0,0 0 0 0,0 0-4 0,0 0 0 15,0 0 8-15,0 0-4 0,0 0 8 0,0 0-8 0,0 0 4 16,0 0 0-16,0 0 0 0,0 0 4 0,0 0-4 0,0 0-16 0,0 0 20 16,0 0 0-16,0-6 4 0,0 6-4 0,0 0 0 0,0 0 0 15,0 0 0-15,0 0 4 0,0 0 0 0,0-4 0 0,0 4 0 16,0 0 4-16,0-5-4 0,0 5 0 0,0-5 0 0,0 5 0 0,-8-5 0 16,8 5 0-16,0 0 0 0,0-5 0 0,0 1 0 15,8 4 0-15,-8-5 4 0,0 0 4 0,0 1-8 0,0-1 4 0,0 0 0 16,8 5-8-16,-8-5 0 0,0 0 0 0,8 1 0 0,-8 0 4 15,10-2 0-15,-2 1-4 0,0 0 0 0,1 5 0 0,0 0-4 16,-1-4 0-16,1 4 0 0,-1 0 0 0,0 0-4 0,0 0 0 0,10 4 4 16,-10-4 0-16,2 5-4 0,6 0-4 0,-7 1 4 0,-1-2-4 15,9 0 4-15,-8 1 0 0,7 0-4 0,-6 5 4 0,-2-1-4 16,0-4 0-16,2 9 0 0,-2-4 0 0,0 0 0 0,0-1 0 16,-8 5 0-16,9-4 0 0,-9 6 0 0,0-4 0 0,-9 3 0 15,9-1 0-15,-8 5 0 0,8-4-4 0,-16-1-16 0,6 5 20 0,2-4 0 16,-10 5 0-16,2-6 0 0,7 5-4 0,-16-4 4 15,16-1-4-15,-17-5 0 0,18 6 0 0,-10-5 0 0,2-1 4 0,-1 1 0 16,9-6 0-16,-10 6 0 0,10-5 0 0,0-1 0 0,-2-4 0 16,10 0-4-16,-8 5 0 0,8-5 4 0,-8 0-4 0,8 0 0 15,8 0 0-15,-8-5 4 0,8 1 0 0,-8 4-4 0,10-5 0 16,-2-1-4-16,0 6 4 0,1-4 0 0,0 4 4 0,-1-4-4 0,9-1 4 16,-9 5-4-16,10-5 0 0,-2 5-4 0,-6 0 4 15,6 0 0-15,1 0 4 0,0 0-4 0,-8 0 4 0,7 5-4 0,2 0 0 16,-10-1 0-16,10 0 0 0,-2 2 4 0,-7-1-4 0,8 4 8 15,-8-4-8-15,7 5 4 0,-6-1 0 0,-2 2 0 0,0-3 0 16,0 2 4-16,2 0 4 0,-2 4-4 0,0-5 4 0,-8 6 0 0,0-1 4 16,9-4 0-16,-9 4-8 0,0 0 8 0,-9 1-8 0,9-1 0 15,-8 1 0-15,0-1-16 0,-2 1 20 0,-6-1 0 0,-2 0-4 16,2 1 0-16,7-1 0 0,-17-4-4 0,10 4 0 0,-2-4 0 16,2-1 0-16,-10-4 0 0,9 5-4 0,0-6 0 0,0-4 4 15,-1 6-8-15,2-6-4 0,6 0-4 0,-6-6-4 0,8 2-12 0,-9-1-12 16,8 0-12-16,0-4-12 0,9-1-12 0,-8-5-8 0,8 6-16 15,0-5-8-15,0-1-8 0,0 1-24 0,0-5-44 0,8-1-4 16,1 6 32-16,0-6 32 0,-1 8 16 0</inkml:trace>
        </inkml:traceGroup>
        <inkml:traceGroup>
          <inkml:annotationXML>
            <emma:emma xmlns:emma="http://www.w3.org/2003/04/emma" version="1.0">
              <emma:interpretation id="{8E1BD660-AB2D-4F8C-AAF1-0F84F08923C2}" emma:medium="tactile" emma:mode="ink">
                <msink:context xmlns:msink="http://schemas.microsoft.com/ink/2010/main" type="inkWord" rotatedBoundingBox="14445,7880 16230,7900 16214,9302 14429,9281"/>
              </emma:interpretation>
            </emma:emma>
          </inkml:annotationXML>
          <inkml:trace contextRef="#ctx0" brushRef="#br2" timeOffset="114879.9889">2064 6659 27 0,'0'0'108'0,"-8"0"-16"0,-1-6 0 0,9 6-24 0,-8-4 0 16,0-1-4-16,8 1 4 0,-8-2-8 0,8 2 0 0,0-6-4 15,-10 1 0-15,10-1-8 0,0 0 0 0,0 1-8 0,10-5 0 16,-10 3-4-16,8-1 0 0,0 1-4 0,0-4 4 0,1 6-4 0,-1-1 0 16,1 0-4-16,8 1 4 0,-9-1-4 0,10 1-8 15,-10 4 0-15,10 0 0 0,-2 5-4 0,-7-4 0 0,8 4-4 0,-8 0 0 16,7 4 0-16,-8 1 0 0,2 4-8 0,6 1 0 0,-6 0 0 15,-10 4 0-15,8 1 0 0,-8 4 0 0,0 0 0 0,0 0-4 16,0 0 0-16,-8 6 0 0,-2 3 4 0,2-4 0 0,0 5 0 16,-2 0-4-16,-6-5 0 0,-1 4 4 0,8 1-4 0,-8-5 4 15,1 0 0-15,6 0 0 0,-6 0 4 0,-2 0 4 0,10-5-4 0,0 0 0 16,-1 0 4-16,0-4 0 0,1-1 0 0,8 1 4 0,-9-6-4 16,9 6 4-16,0-5-4 0,0-6 0 0,9 6 4 15,-9-6 0-15,8 6 0 0,1-5-4 0,0 0 4 0,-1 0 0 0,10-2 4 16,-10-3-4-16,8 0-4 0,-6 6 0 0,6-6 0 0,-7 0-4 15,8 0-4-15,0 0-4 0,-1 0 4 0,2 0 0 0,0 0-4 16,-2 0 0-16,-7 0 0 0,7 0-8 0,2 0-4 0,-2 0-8 0,2 0-12 16,-10 0-12-16,10 0-12 0,-1 0-12 0,-9-6-12 0,9 6-12 15,-8-3-12-15,-1 3-12 0,10-5-4 0,-10 0-4 0,0 5-36 16,1-5-36-16,0-5 12 0,7 6 32 0,-7-1 32 0,-1-4 24 16</inkml:trace>
          <inkml:trace contextRef="#ctx0" brushRef="#br2" timeOffset="115495.4095">2687 6903 27 0,'8'0'108'0,"-8"0"-4"0,9 0-8 0,-9-5-20 0,9 5 4 16,-9 5 4-16,0-5 4 0,8 5 4 0,-8-5-8 0,0 4-4 15,9 1-4-15,-9 0 4 0,8 5-8 0,-8-5-4 0,8 4-8 16,-8 1-4-16,8-1 0 0,-8 1-8 0,10 6-4 0,-2-4 0 0,-8 3-8 16,8-1-4-16,2 6-4 0,-10-6-4 0,8 5 0 15,-8-4-4-15,8 4 0 0,-8 0-4 0,9 0 4 0,-9-4-4 0,0 4 0 16,0-5-8-16,0 1 4 0,8-2 0 0,-8 3 0 0,0-7 0 15,0 1 0-15,0-1-8 0,0-4 0 0,-8 0 4 0,8-5-4 16,0 0-4-16,-9 0 0 0,9-5-4 0,0 0 4 0,-8-4 0 0,8-1 0 16,-8-4-4-16,8-1 0 0,0 1-8 0,-10-5-4 0,10-5 0 15,-8 0-4-15,8 0 0 0,-8-5-4 0,8 0 0 0,-10-5 0 16,10 1 0-16,-8-1 4 0,8 1 0 0,-8-5 8 0,8 4 0 16,0-4 4-16,0 3 0 0,0-2 4 0,0 3 0 0,0 6 0 15,0-7 4-15,0 7 4 0,0-1-4 0,8 5-16 0,0 0 24 16,-8 5-4-16,10 0 0 0,-2-1 0 0,0 6 4 0,2 0-4 0,-2 4 0 15,9-4-4-15,-9 9 4 0,9-4 0 0,-8-1 0 0,7 5-4 16,2 0 0-16,-10 1 0 0,10-1 4 0,-2 0-4 0,2 5 0 16,-1 0 4-16,-1 0 0 0,10 0-4 0,-8-5 4 0,7 5-4 15,-8 0 0-15,8 0 0 0,1 0 0 0,0 0 0 0,-1 0 0 0,1 0 0 16,0-5 0-16,8 5 0 0,-9-4 4 0,1 4-8 0,8-5 4 16,-8 5 4-16,7-6-8 0,-7 6 4 0,8 0 4 0,-8-4-4 15,-1 4 0-15,1 0 0 0,0 0 0 0,0 0-4 0,-10 0 4 0,1 0 4 16,9 0 0-16,-10 0-4 0,-6 4 0 0,6 2 4 15,-7-6-4-15,0 5 4 0,8-1 4 0,-9 1-4 0,-8 0 4 16,8 0 0-16,1 0 4 0,-9 4 4 0,9 2 0 0,-9-3 4 16,8 2-4-16,-8 0 4 0,0 4-4 0,8-5-4 0,-8 6 4 0,0-1 4 15,10 1 0-15,-10 4-4 0,0-5 0 0,0 1 4 0,8 4 0 16,-8 0-4-16,0-4 0 0,0 3 0 0,0-3 0 0,8 4-4 16,-8-5 0-16,0 6-4 0,0-6-4 0,0 0 0 0,0 1 0 15,0-1-4-15,0-4-4 0,0 5-4 0,0-6-4 0,0-4-8 0,0 4-8 16,0-5-16-16,0 2-16 0,0-1-20 0,0-5-20 15,0 4-12-15,-8-4-24 0,8 0-16 0,0 0-16 0,-8-4-52 0,-2-1-24 16,10-1 48-16,-8 2 32 0,0 4 28 0,-10-9 28 0</inkml:trace>
          <inkml:trace contextRef="#ctx0" brushRef="#br2" timeOffset="116412.4856">3224 7305 79 0,'0'0'100'0,"0"0"-8"0,-8-4-8 0,8 8-24 0,0-4 0 0,0 0-4 15,0-4 8-15,0 4-8 0,8 0 0 0,-8-5 0 0,8 5 4 16,-8 0-8-16,10-4 4 0,-2 4 0 0,0-5 0 0,1 5 0 16,-1-5-4-16,1 5 4 0,-1-5 4 0,9 5-4 0,-9-5 0 15,10 5-4-15,-10 0-4 0,10 0-8 0,-2 0 0 0,-7 5-4 16,8-5 0-16,0 5-4 0,-9 0-4 0,10 0-4 0,-2-1 0 0,-6 5-4 16,6-3-4-16,1 3-4 0,-8 1-4 0,0 0 0 0,7 4 0 15,-8 0 0-15,2 1-4 0,-2-1 0 0,-8 0 0 0,8 1 4 16,-8 4-4-16,10-5-4 0,-10 1 8 0,-10 4-8 0,10-4 12 15,-8 3-8-15,8-3 4 0,-8 4 0 0,-10-5 0 0,10 6 0 16,0-6 0-16,-10 6 4 0,1-6-4 0,1 0 0 0,6 0 0 0,-6-3-4 16,-10 3 0-16,9-5-4 0,0 1 0 0,0-1 4 0,1 1-8 15,-10-1 0-15,8-4-16 0,1 0 12 0,0-5-4 0,-8 5-4 16,7-5-4-16,2 0-16 0,6 0-4 0,-6 0-16 0,-1 0-12 16,8-5-16-16,1 0-12 0,-9 0-20 0,9 5-16 0,8-4-20 15,-10-7-40-15,2 7-40 0,8-1 24 0,0-4 40 0,-8 4 32 0,16-4 28 16</inkml:trace>
          <inkml:trace contextRef="#ctx0" brushRef="#br2" timeOffset="115894.3418">3182 6874 67 0,'-9'0'104'15,"9"-4"-12"-15,0 0-4 0,0-7-20 0,0 6 0 0,0 1 0 0,0-6 0 16,0 5-4-16,9-4 4 0,-9-2-4 0,8 7 0 0,-8-5-4 16,8-2-4-16,0 8 0 0,2-7 0 0,-2 5 0 0,0 0 0 15,2 0 4-15,6 1-4 0,-7-1 0 0,8 5-4 0,0-5-8 0,-9 5 0 16,10 5-4-16,-2-5 0 0,2 5-8 0,-10-1-4 0,9 6-4 15,0-1-4-15,-8 0-4 0,-1 2-4 0,10 2 0 0,-18 2-8 16,8 0 0-16,0-1 0 0,-8 5 4 0,0 1-8 0,-8 3 4 16,8-3-4-16,-8 4 4 0,-2-5-8 0,2 4 4 0,-9 2 0 15,0-1 0-15,8-5 0 0,-7 5 4 0,-2-5-4 0,2 5 0 0,6-5 0 16,-6 0 0-16,-1-4 4 0,8-1 0 0,1 1-8 0,-1-6-16 16,1 1 28-16,0 0 0 0,8-1-4 0,-10-4 4 0,10 0 0 15,0-1 0-15,0-4 4 0,0 5 8 0,10-5-4 0,-2 0 4 16,0 0 4-16,-8 0 0 0,17 0 0 0,-8 0-4 0,-1 0 4 15,1 0 0-15,-1 0-4 0,10 0-16 0,-10-5-4 0,10 5 0 16,-10 0 0-16,8-4 0 0,-7 4 0 0,8-5 0 0,0 5 0 0,-9-5 0 16,2 0 0-16,6 1 0 0,-8 4 0 0,2-5 0 0,6 0 0 15,-7-1 0-15,-1 2 0 0,1-1-68 0,-9 5-20 0,9-4-24 16,-1-1-16-16,-8 0-32 0,0 5-24 0,8-5-36 16,-8 1-52-16,0-1 40 0,0-4 40 0,0 4 40 0,0-1 28 0,0-3 20 15</inkml:trace>
        </inkml:traceGroup>
        <inkml:traceGroup>
          <inkml:annotationXML>
            <emma:emma xmlns:emma="http://www.w3.org/2003/04/emma" version="1.0">
              <emma:interpretation id="{36DD88BA-595E-4F1A-B7EE-E453FF9C7FFA}" emma:medium="tactile" emma:mode="ink">
                <msink:context xmlns:msink="http://schemas.microsoft.com/ink/2010/main" type="inkWord" rotatedBoundingBox="17113,8474 17531,8479 17527,8774 17109,8769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2" timeOffset="117264.3456">4699 6937 23 0,'0'5'124'0,"0"-1"-12"0,0 1-8 0,-8 0-24 0,8-5 0 0,0 5 8 16,0-5 0-16,0 4 4 0,-8-4-4 0,16 0 0 16,-8 5 0-16,0-5 0 0,8 0 0 0,-8 0 0 0,8-5-4 0,1 5-4 15,8 0-8-15,-8 0-8 0,-1 0 0 0,10 0-4 0,-2 0-4 16,-8 0-8-16,10 0-4 0,-1 0-4 0,0-4-4 0,0 4-4 15,-1 0-4-15,2 0-8 0,0-5-20 0,-2 5 0 0,1 0 0 16,-8 0 0-16,8 0 0 0,-1 0 0 0,-6-5 0 0,6 5 0 0,-6 0 0 16,-2 0 0-16,0 0 0 0,1 5 0 0,-9-5-20 0,8 0-28 15,0 0-12-15,-8 0-24 0,0 0-20 0,9 0-16 0,-9 0-32 16,0 0-20-16,-9 0-32 0,9 0-56 0,-8 0 24 0,8 0 44 16,-8 0 36-16,-1 0 28 0,1 0 24 0</inkml:trace>
          <inkml:trace contextRef="#ctx0" brushRef="#br2" timeOffset="117524.6856">4758 7157 59 0,'0'10'148'0,"0"-1"-32"0,0 2 0 0,0-2-24 16,0-4-4-16,0 4 8 0,0-4-4 0,10 0 4 0,-10-1 0 16,8 1 0-16,-8-5-4 0,8 4 0 0,0-4-8 0,2 0-8 0,-2 0-8 15,0 0-12-15,1-4-8 0,8 4-8 0,0-5-8 0,-9 5-12 16,10-4-4-16,-2-1-16 0,2 0-8 0,-10 0-12 0,18-4-28 15,-17 4-24-15,7 1-20 0,2-1-28 0,-2-1-28 0,2 2-28 0,-10-1-72 16,9 0 16-16,0 0 44 0,0 1 40 0,-9-1 24 16</inkml:trace>
        </inkml:traceGroup>
        <inkml:traceGroup>
          <inkml:annotationXML>
            <emma:emma xmlns:emma="http://www.w3.org/2003/04/emma" version="1.0">
              <emma:interpretation id="{9FCD4577-B9E7-4CD9-8709-415C84BF7A22}" emma:medium="tactile" emma:mode="ink">
                <msink:context xmlns:msink="http://schemas.microsoft.com/ink/2010/main" type="inkWord" rotatedBoundingBox="18247,8504 19380,8518 19375,8892 18243,8879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2" timeOffset="118038.3097">6114 7042 43 0,'-16'0'96'0,"6"0"-12"0,-6 0-8 0,-1 0-24 0,-1 0 0 15,10-5 0-15,-8 5 0 0,-2 0 0 0,10 0-4 0,-10 0 4 16,10 5 0-16,-1-5 0 0,1 5 0 0,-1-5 0 0,1 5-8 15,-1 0 0-15,9 0 0 0,-8-1 0 0,8 1-4 0,0 4 4 16,0 1 0-16,0 0 0 0,0 4 0 0,0-4 0 0,0 4 4 0,8 1-4 16,1-1-4-16,-9 1 0 0,8-1 0 0,1 0-8 0,-1 0-4 15,1-5 4-15,7 7-4 0,-6-7-4 0,6 1 0 0,2-1-4 16,-2-4 0-16,2 0-4 0,-1 0 0 0,-1-5-4 0,2 4 0 16,8-8-4-16,-10 4 0 0,1-5-4 0,1 0 0 0,-2-5 0 15,2 1-4-15,-2-1 0 0,2 1 0 0,-10-6-4 0,9 1 0 16,-8 0-4-16,0 4 0 0,-9-9-4 0,8 4 0 0,-8 1 0 15,0-5 0-15,-8 3-4 0,8 3 0 0,-9-2 0 0,0 1 4 0,-8-5 0 16,1 9 4-16,-2-4 4 0,2 4-4 0,-2 0 4 0,-8 1 0 16,1 6 0-16,7-4 4 0,-6 3 0 0,-2 4 0 0,-9 0-4 15,11 0 4-15,-2 4 0 0,8 3 0 0,-7-4 0 0,8 6 0 16,-8-3 8-16,7 3-8 0,0 5 4 0,2-4-4 0,8 0 0 16,-1 4 0-16,1-4 0 0,-1-1 0 0,9 6-4 0,0-7 4 0,0 3 0 15,0-2 0-15,9 1 0 0,-1 0-4 0,1-1 4 0,7-4 0 16,2 0 4-16,-2 0-4 0,2-1 0 0,7-4 0 0,-8 6 0 15,8-6 0-15,1 0 4 0,0 5-4 0,0-5 4 0,7 4 4 0,-7-4 0 16,0 0-4-16,-1 5 8 0,1 0 0 0,-8-1-20 16,6 1 24-16,2 0 0 0,-9 4-4 0,1-4 0 0,6 5 0 0,-14 0-4 15,6-1 0-15,2 1-4 0,-1-1 0 0,-9 1 0 0,9-1-4 16,-8 0-4-16,7 1-4 0,-6-5-8 0,-2 5-12 0,9-5-20 16,-8 0-20-16,-1-1-16 0,9 1-32 0,-9-5-28 0,1 0-24 15,0-5-60-15,7 1-20 0,-6-1 56 0,-2 0 36 0,8-5 32 0,-6 1 16 16</inkml:trace>
          <inkml:trace contextRef="#ctx0" brushRef="#br2" timeOffset="118205.8616">6925 6984 63 0,'0'0'168'16,"-9"7"-16"-16,9-4-20 0,0 2-32 0,-9-5 0 0,1 4-16 0,8-4-4 15,0 6-16-15,-8-6-8 0,8 0-8 0,-10 4-12 0,10-4-8 16,0 0-8-16,0 0-4 0,0 0-12 0,0 0-8 0,0 0-16 15,10-4-20-15,-10 4-20 0,8-6-24 0,0 6-16 0,-8-4-52 16,9-1-40-16,0 2 20 0,-1-4 32 0,9 3 28 0</inkml:trace>
        </inkml:traceGroup>
        <inkml:traceGroup>
          <inkml:annotationXML>
            <emma:emma xmlns:emma="http://www.w3.org/2003/04/emma" version="1.0">
              <emma:interpretation id="{9B3FFCD9-2E4B-4519-99C5-A3B8EA3E039C}" emma:medium="tactile" emma:mode="ink">
                <msink:context xmlns:msink="http://schemas.microsoft.com/ink/2010/main" type="inkWord" rotatedBoundingBox="19705,8015 20112,8020 20102,8881 19695,8877"/>
              </emma:interpretation>
            </emma:emma>
          </inkml:annotationXML>
          <inkml:trace contextRef="#ctx0" brushRef="#br2" timeOffset="118471.7082">7274 6630 55 0,'0'-5'164'0,"0"0"-20"0,0 1-20 16,0 4-24-16,0 0-12 0,0 0 0 0,8 0 0 16,-8 0-4-16,0 4-4 0,-8 1 4 0,16 0-4 0,-8 5-4 0,0-1-4 15,0 1-4-15,0-1-12 0,9 1 0 0,-9 4-4 0,0 5-4 0,8-4-8 16,-8 9-4-16,0-5-8 0,8 5 0 0,-8 0-4 16,0 0-8-16,0 5-4 0,0-1-4 0,0-4 0 0,0 5-4 0,10 0 0 15,-10 0-4-15,0-1-4 0,-10 1-8 0,10 0-8 0,0 0-16 16,0 0-16-16,0-6-16 0,0 2-16 0,0-2-12 0,0 2-20 15,0-2-12-15,10-8-8 0,-10 3-12 0,0-8-52 0,8 0-8 16,-8 0 36-16,0-5 36 0,8-5 20 0</inkml:trace>
          <inkml:trace contextRef="#ctx0" brushRef="#br2" timeOffset="118966.9937">7282 6937 107 0,'-8'5'168'0,"8"4"-20"0,0-4-4 15,0 4-24-15,0-4 4 0,8 5 4 0,-8-6 8 0,9 3 0 16,-1 1-12-16,0-4-8 0,2 2-8 0,-2-2-8 0,0 1-8 16,10 0-8-16,-10 0-8 0,9-5-12 0,0 4-8 0,0 1-40 0,1-5-16 15,-2 0 0-15,2 5 0 0,-2-5 0 0,1 0 0 0,-8 0 0 16,8 0 0-16,-9 0 0 0,10 0 0 0,-10 0-40 15,0-5-92-15,2 5-44 0,-10-5-48 0,8 5-88 0,-8-4 12 0,0-1 60 16,0 5 40-16,-8-5 36 0,8 0 28 0,-10 1 28 0</inkml:trace>
          <inkml:trace contextRef="#ctx0" brushRef="#br2" timeOffset="118732.619">7563 6572 19 0,'0'-15'128'0,"0"3"-12"0,0-4-8 0,0 6-32 0,0-4-4 0,0 9 0 16,0-5 4-16,10 6-4 0,-10 4 4 0,0-5-4 0,0 5 4 16,0 0-4-16,8 0 0 0,-8 5 0 0,0-1 0 0,8 6-4 15,-8 0 0-15,9-1 0 0,-9 6 4 0,8-1-8 0,-8 1-4 0,9 4-4 16,-9 4-4-16,9-3 0 0,-9 4 0 0,8 5-4 16,-8-5-4-16,8 4-4 0,-8-3-8 0,8 4-12 0,-8-2-20 0,0 3 0 15,10-1 0-15,-10-1 0 0,0 1 0 0,8-5 0 0,-8 5 0 16,0 0 0-16,0-6 0 0,0 2 0 0,0-2 0 0,0-3 0 15,8-1 0-15,-8 0 0 0,0 0 0 0,0-4 0 0,0 0 0 16,0-1-64-16,0-5-16 0,0 1-20 0,0-1-20 0,0-5-16 16,0 2-20-16,0-6-12 0,0 0-32 0,0-6-56 0,0 2 36 15,-8-1 36-15,8-4 32 0,-8-1 36 0</inkml:trace>
        </inkml:traceGroup>
        <inkml:traceGroup>
          <inkml:annotationXML>
            <emma:emma xmlns:emma="http://www.w3.org/2003/04/emma" version="1.0">
              <emma:interpretation id="{CA745950-3D5E-4114-B44E-A048E9EED49B}" emma:medium="tactile" emma:mode="ink">
                <msink:context xmlns:msink="http://schemas.microsoft.com/ink/2010/main" type="inkWord" rotatedBoundingBox="21074,7915 21707,7923 21691,9379 21057,9371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2" timeOffset="200546.5284">9277 6457 19 0,'-8'0'80'0,"8"-5"-4"0,0 1-4 16,8-1-24-16,-8 5-4 0,0-5 0 0,0 0-4 0,0 0 4 0,0 1 0 16,0 0 0-16,0 4-8 0,0-6 4 0,0 1 0 0,0 0 0 15,0 5-4-15,0-4 8 0,0-1-4 0,0 5 4 0,0-5 0 16,0 5-8-16,0 0 8 0,0 0 0 0,0 0-4 0,0 0 0 15,0-5 0-15,0 5-4 0,0 0-4 0,0 0 0 0,0 5 0 16,0-5-4-16,0 5 4 0,0-5-4 0,0 5 4 0,-8-1 0 0,8 6-4 16,0-4 0-16,0 7 0 0,-9-3 0 0,9 4-4 0,-8 0 4 15,0 5 0-15,8 1 0 0,-10 4-4 0,2-1 4 16,0 2-4-16,0 4-4 0,-10 0-4 0,10-1 4 0,-1 6-4 0,-8 0 0 16,8-1 0-16,-7 5 0 0,-2-4-4 0,2-1 0 0,-2 5 0 15,1 1 0-15,-8 1 0 0,8-8 4 0,-1 11-4 0,-8-9-4 16,10 4 8-16,-1 0-4 0,-9 1 4 0,10-1-8 0,-2 1 4 0,-8-1-4 15,10-5 0-15,-1 6 0 0,-1-5-8 0,2-1 0 16,-2-4 0-16,2 4 0 0,-2-4 0 0,10 0 0 0,-9-5 0 0,8 0 0 16,0 0 0-16,1 0 0 0,0-5 0 0,0 0 0 0,-2-4 0 15,10-1 0-15,-8 0 0 0,8 1 0 0,0-6-4 0,-8 1-12 16,8-1-4-16,0 1-4 0,0-5-4 0,0-1 0 0,0 2-4 0,0-6-8 16,0 0-16-16,0 0-12 0,0 0-16 0,0-6-16 0,0 2-16 15,0-1-24-15,0-5-12 0,0 1-32 0,0-5-56 0,-10 4 24 16,10-5 40-16,0-4 32 0,-8 4 28 0</inkml:trace>
        </inkml:traceGroup>
        <inkml:traceGroup>
          <inkml:annotationXML>
            <emma:emma xmlns:emma="http://www.w3.org/2003/04/emma" version="1.0">
              <emma:interpretation id="{D734E0A0-E2AA-494B-8330-E8C27EA33F00}" emma:medium="tactile" emma:mode="ink">
                <msink:context xmlns:msink="http://schemas.microsoft.com/ink/2010/main" type="inkWord" rotatedBoundingBox="22026,8387 22100,8388 22096,8714 22022,8713"/>
              </emma:interpretation>
            </emma:emma>
          </inkml:annotationXML>
          <inkml:trace contextRef="#ctx0" brushRef="#br2" timeOffset="205709.9743">9593 7167 15 0,'0'0'116'0,"0"5"-8"0,0-5-4 0,0 0-28 0,0 4-8 0,0-4-4 0,0-4 0 15,0 4-8-15,0 0-8 0,0 0-8 0,0-5-8 0,0 5-8 16,0-5-4-16,0 5-4 0,0-5 0 0,0 5-8 0,8-4-4 15,-8 4-8-15,0-5-8 0,9 0-12 0,-9 5-12 0,0-5-16 16,8 5-4-16,-8-4-8 0,8-2-52 0,2 6-52 0,-10-4 28 16,8 4 24-16</inkml:trace>
          <inkml:trace contextRef="#ctx0" brushRef="#br2" timeOffset="205538.4343">9670 6850 55 0,'-8'0'112'16,"8"0"-4"-16,0 0-8 0,-10 0-24 0,10 0-4 0,0 0 0 0,0 0-4 16,0 0 0-16,0 5-12 0,-8-10 0 0,8 5-4 0,0 0-8 15,0 0-12-15,0 0-8 0,0 5-4 0,0-5 8 0,0 0-12 16,0 0-4-16,0 5-4 0,0-5 0 0,0 6-4 0,0-6-8 16,0 4-12-16,0-4-8 0,0 4-20 0,0 1-8 0,0-5-20 0,0 10-16 15,0-5-36-15,0-1-60 0,0 1 12 0,0 4 32 16,0-4 24-16</inkml:trace>
        </inkml:traceGroup>
        <inkml:traceGroup>
          <inkml:annotationXML>
            <emma:emma xmlns:emma="http://www.w3.org/2003/04/emma" version="1.0">
              <emma:interpretation id="{7B3F813D-8B88-4C0B-A4F1-AE1E619CBF5D}" emma:medium="tactile" emma:mode="ink">
                <msink:context xmlns:msink="http://schemas.microsoft.com/ink/2010/main" type="inkWord" rotatedBoundingBox="22535,8425 23050,8430 23046,8787 22531,8781"/>
              </emma:interpretation>
            </emma:emma>
          </inkml:annotationXML>
          <inkml:trace contextRef="#ctx0" brushRef="#br2" timeOffset="206211.6595">10223 6937 51 0,'-8'0'100'0,"0"5"-8"0,0-1-8 0,-2 1-24 0,-6 0 0 15,7 0-8-15,1-1 0 0,-1 1-8 0,0 5-4 16,1 1-4-16,0-8-4 0,8 6-8 0,-8 1 0 0,8 0-4 0,-10-1 0 16,10 6-4-16,0-5 0 0,0-1 0 0,0 5 0 0,0-4 0 15,10 0-4-15,-10 4 4 0,8-4-4 0,0 0 4 0,0-1 0 16,1 1 0-16,0-6-4 0,-1 6 4 0,1-5 0 0,-1-1 0 15,0 2-4-15,2-6 0 0,6 0 0 0,-8 0 0 0,2 0-4 0,-2-6 0 16,9 2-4-16,-9-1 0 0,1 0 0 0,0-4-4 16,-1-1 4-16,0 1-4 0,0-6 0 0,2 4-4 0,-10-2 0 0,8-2 0 15,-8 1 0-15,8-5-4 0,-8 4 0 0,0 1 0 0,0-1 4 16,0-4 0-16,0 5 4 0,-8 0-4 0,8 4 0 0,-8-4 0 16,8 4 4-16,-10 0 0 0,2 1-4 0,0 4 4 0,0 1 0 0,-1-1 0 15,0 5 0-15,1 0 4 0,-1 0-4 0,-7 5 0 0,6-1 0 16,2 1 0-16,0 4 4 0,0 1-4 0,-2 0 0 0,2 0 4 15,0 4-4-15,8 0 4 0,-9 0 0 0,9-4-4 0,0 5 0 16,0-1 0-16,0 0 4 0,0-4-8 0,9 5 4 0,-9-6 4 16,8 0-4-16,0 1 4 0,2 0-4 0,6-5 8 0,-8-2 0 15,10 3 0-15,-1-1 0 0,-9-5 0 0,10 5-4 0,-2-5 12 0,2 0-4 16,8 0 4-16,-10 0 4 0,1 0 4 0,0 4 0 16,0-4 8-16,1 6 4 0,-2-6-4 0,-6 4 0 0,6 1 0 0,1 0-4 15,-9 0 0-15,10 4-24 0,-10-4 20 0,10 0-4 0,-10 5-4 16,0-1-8-16,0-4 0 0,2 4-8 0,-2-4-8 0,0 0-8 15,-8 4-16-15,9-4-16 0,-9-1-16 0,8 2-24 0,-8-1-28 16,0-5-24-16,9 5-68 0,-9-5-20 0,0 0 44 0,0-5 32 16,0 0 32-16,-9 5 16 0</inkml:trace>
        </inkml:traceGroup>
      </inkml:traceGroup>
    </inkml:traceGroup>
    <inkml:traceGroup>
      <inkml:annotationXML>
        <emma:emma xmlns:emma="http://www.w3.org/2003/04/emma" version="1.0">
          <emma:interpretation id="{BA2C2FEE-CC94-4F85-919D-863440F3F01B}" emma:medium="tactile" emma:mode="ink">
            <msink:context xmlns:msink="http://schemas.microsoft.com/ink/2010/main" type="paragraph" rotatedBoundingBox="14477,9441 21395,9896 21316,11082 14399,106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EE38895-A3FA-4246-BDC8-683F93BB585F}" emma:medium="tactile" emma:mode="ink">
              <msink:context xmlns:msink="http://schemas.microsoft.com/ink/2010/main" type="line" rotatedBoundingBox="14477,9441 21395,9896 21316,11082 14399,10627">
                <msink:destinationLink direction="with" ref="{6AFE0CF3-4EA2-4059-A58F-793CB165D5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08E0460-D844-44DF-9B48-2982E799963C}" emma:medium="tactile" emma:mode="ink">
                <msink:context xmlns:msink="http://schemas.microsoft.com/ink/2010/main" type="inkWord" rotatedBoundingBox="14469,9552 16124,9661 16071,10470 14416,10361">
                  <msink:destinationLink direction="with" ref="{74FA7BD8-F96D-4C51-A0D2-08BB4A9E0D8D}"/>
                </msink:context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2" timeOffset="209871.9051">2925 8491 11 0,'0'9'100'0,"0"1"-8"0,0 4-8 16,9-4-28-16,-9 5-4 0,0-2 0 0,0 2 0 0,0-1-12 15,0 1 0-15,9 0 4 0,-9 3-8 0,0-4-4 0,8 0-4 16,-8 1 0-16,9 0 0 0,-9-6-4 0,0 5-4 0,0-4 0 16,0 0 0-16,0-1-4 0,8-4-4 0,-8 0 0 0,0 0-4 15,0-5-4-15,0 4 8 0,0-4-8 0,0 0 4 0,0-4-4 16,0 4-4-16,0-5 4 0,-8-5-4 0,8 7 4 0,0-8-8 0,0-4 0 15,0 6 0-15,0-5 4 0,-9-1-4 0,9-4-8 0,0 0 4 16,-8-4 0-16,8 3-4 0,-9-4 0 0,9-4 4 0,-9 3 0 16,9-8 4-16,-8 4 0 0,8 0-4 0,0 0 8 0,-8 1-4 0,8-2 4 15,0 2-4-15,0-1 4 0,0 0 4 0,0 5-4 16,0 0 4-16,0 5-4 0,0-1 4 0,8 2 0 0,-8 4 0 16,8 0-4-16,-8 3 4 0,9 2 0 0,0 5 0 0,-9-2-4 0,8 2 4 15,1-1 0-15,-1 5-4 0,0 0 4 0,10-5 0 16,-10 10-4-16,2-5 0 0,6 0 0 0,-8 5 0 0,10-5 0 0,-10 4 0 15,9 2 0-15,1-6 4 0,-2 4 0 0,2-4-4 0,7 5-4 0,-8-5 8 16,0 0-4-16,9 4 0 0,-10-4 0 0,10 0 0 16,0 0 0-16,-9 0 0 0,9 0 0 0,0 0 0 0,-10 0-4 0,9 0 4 15,-7 0 0-15,8-4 0 0,-10 4 0 0,2 0 0 0,7 0 0 16,-17 0 0-16,10 0-4 0,-2 4 4 0,2-4-16 0,-10 0 16 16,0 5 4-16,2-5-4 0,-2 6 0 0,0-2 0 0,1-4 4 0,-1 5 0 15,-8 0 0-15,8-1 0 0,-8 1 4 0,0 5 0 0,9-1 0 16,-9 1-4-16,9-1 0 0,-9 1 4 0,8-1 0 0,-8 6-4 15,0-5 4-15,0 4 0 0,8 0 0 0,-8 0 0 0,10 1-4 16,-10-4-4-16,0 2 0 0,8 2 4 0,-8-6-8 0,0 0 0 16,0 1-4-16,0 0-4 0,0 0-4 0,0-6-8 0,0 6-16 15,0-5-12-15,0-5-16 0,0 4-16 0,0-4-60 0,0 5-24 16,0-5 24-16,0 0 28 0,-8 0 24 0</inkml:trace>
          <inkml:trace contextRef="#ctx0" brushRef="#br2" timeOffset="210300.3047">3147 8524 67 0,'9'-4'96'0,"-9"-2"-16"16,0 2-8-16,8-6-24 0,1 6 0 0,0-1-4 0,-1-5-8 0,0 5 0 15,0-5 0-15,10 6-4 0,-10-6-4 0,10 5-8 16,-1-4-4-16,-9 4 0 0,9 0 0 0,0 5-4 0,-9-4 0 0,10 4 0 15,-10 0 0-15,10 0-4 0,-10 4 4 0,0-4-4 0,-8 10 0 16,9-5 4-16,-9 4 0 0,0 1 4 0,0-1 0 0,0 6 0 16,0-1-4-16,-9-4 0 0,1 4 0 0,0 1-4 0,0-1 4 0,-2 0-8 15,2 1 4-15,8-6-4 0,-8 1 4 0,-2-1-4 16,2 2 0-16,8-2 0 0,-8-5-4 0,8 1 0 0,0 0 0 0,0 0 0 16,0-5 0-16,0 0-4 0,0 4 4 0,8-8 0 0,-8 4 4 15,8 0-4-15,2-5-20 0,-2 5 24 0,-8 0 0 0,8 0 0 16,2 0 0-16,-2 0-4 0,0-5 4 0,9 5-4 0,-9 0 0 0,1 0 8 15,0 0 0-15,-1 5 0 0,0 0 12 0,2-5 4 0,-2 4-8 16,0 6 12-16,0-6-4 0,-8 1 8 0,10 5 0 16,-2 0 4-16,-8-1 4 0,0 1 0 0,8-1 0 0,-8 6-8 0,0-1 0 15,0-4 0-15,0 5-4 0,0-6-4 0,-8 5-8 0,8 1-4 16,-8-5 0-16,8-1-4 0,-10 5-4 0,2-4-4 0,0-1-4 16,0 1-4-16,-2 0-8 0,2-5-8 0,0 5-12 0,-10-6-16 0,10 1-16 15,-1-5-24-15,1 4-16 0,-8-4-20 0,6 0-56 0,2 0-40 16,-10-4 40-16,2 4 32 0,7-5 36 0,-8 1 20 0</inkml:trace>
          <inkml:trace contextRef="#ctx0" brushRef="#br2" timeOffset="208980.4651">2039 8203 31 0,'0'0'100'0,"0"-10"-8"0,-8 10-4 16,8-5-20-16,0 1-8 0,0-1-4 0,0-1-4 0,0 2 0 0,0 4 0 15,0-5-8-15,0 1 0 0,0-1-4 0,0 0-4 0,8 0 4 16,-8 1-4-16,0 4 0 0,8-10-4 0,-8 10 4 0,9-10-8 15,-1 10-8-15,-8-5 0 0,9 1 0 0,0-1 0 0,-1 5-4 16,10 0 4-16,-10-4-4 0,0 4-8 0,0 0 0 0,2 4 0 0,-2-4-4 16,0 9 4-16,1-4-4 0,-1 1 0 0,1 3 0 15,-9 0 0-15,9 6 0 0,-9-6 0 0,0 6 0 0,0-1-4 0,-9 0 0 16,9 6 4-16,-9-1 0 0,1-5 0 0,8 5-4 0,-9-3 4 16,1-3 0-16,0 2 0 0,-2-1-4 0,2 0 4 0,0-4 0 15,0 4-4-15,8-9 0 0,-10 5 4 0,10-6 0 0,-8 1-4 0,8 0 0 16,0-5-4-16,0 0 4 0,0 0-4 0,0 0 4 15,0 0 0-15,8-5-4 0,-8 5 0 0,10-5 4 0,-10 1-4 0,8 4 4 16,-8-5 0-16,8 0 0 0,0 0 0 0,-8 5 0 0,10 0-4 16,-2-4 4-16,0 4 0 0,1-6 0 0,-1 6 0 0,1 0 0 15,0 6 0-15,-1-6 0 0,0 4 0 0,0 1 0 0,-8 0 0 16,10 4 4-16,-2 1-8 0,0-5 4 0,2 5 0 0,-2-1 0 16,-8 1 0-16,8 4 0 0,-8-5 4 0,9 6-4 0,-9 0 0 0,0-1 0 15,0 0 0-15,0 1 0 0,-9-1 0 0,9 5 0 0,-8-5 0 16,0 6 4-16,-2-5-4 0,2-2 0 0,0 6 0 0,-2-5-4 15,-6 1 0-15,8 0 4 0,-1-1-8 0,-8-5 0 0,8 1-4 0,-7 0-4 16,6-1 0-16,2-4-16 0,0-5-16 0,0 5-16 16,-2-10-16-16,10 5-16 0,-8-5-28 0,0-4-64 0,8-1 12 0,0 0 28 15,0-4 32-15,0 0 20 0</inkml:trace>
          <inkml:trace contextRef="#ctx0" brushRef="#br2" timeOffset="209352.4692">2414 8251 31 0,'0'-5'100'0,"9"-5"-12"0,-9 6-8 0,0-6-28 0,8 0-4 16,0 5-4-16,2-4-8 0,-10 4-4 0,8 0-4 0,9-4 0 0,-8 3-4 15,-1 2 0-15,0 4 0 0,9-5-8 0,-9 5 0 0,2 0 0 16,6 0-4-16,-6 0 0 0,6 5-4 0,-8-1 0 0,1 2 4 15,0 3 0-15,-1 1-4 0,1-1 4 0,-1 1-4 0,-8 5 0 16,8-6 0-16,-8 5 4 0,0 5-4 0,-8 1 4 0,8-1-8 16,-8 0 4-16,-1 0 4 0,1 6-8 0,-1-6 8 0,0 4 0 0,1 2 0 15,-8-6-4-15,6 5 4 0,-6 0 4 0,6-5 0 0,-6 1 0 16,7-2 0-16,1 1-4 0,0 1 0 0,-1-5-4 0,0-2-4 16,9-3 4-16,-8-1-4 0,8 1 0 0,0-1 0 0,0 1 0 0,0-5 4 15,8 0 0-15,1 0 0 0,-9-1 0 0,9 1 0 16,-1-5 0-16,0 0-4 0,1 5 0 0,7-5 0 0,-6 0 0 0,-2 0 0 15,10 0-4-15,-10 0-4 0,8 0 0 0,-7 0-4 0,8 0-12 16,0 0-8-16,-9 0-12 0,10-5-12 0,-10 5-12 0,10 0-12 16,-10-5-4-16,0 5-64 0,1-4-32 0,8 4 20 0,-8-5 36 15,-1 0-4-15</inkml:trace>
        </inkml:traceGroup>
        <inkml:traceGroup>
          <inkml:annotationXML>
            <emma:emma xmlns:emma="http://www.w3.org/2003/04/emma" version="1.0">
              <emma:interpretation id="{B2DE3F46-B749-4EA7-8D14-FCE60E81C2D5}" emma:medium="tactile" emma:mode="ink">
                <msink:context xmlns:msink="http://schemas.microsoft.com/ink/2010/main" type="inkWord" rotatedBoundingBox="17087,10233 17574,10265 17555,10545 17068,10512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2" timeOffset="207874.6652">4639 8975 31 0,'0'0'116'0,"0"-5"-12"0,8 5 0 16,-8-5-20-16,10 5 0 0,-2-5 0 0,0 1 0 0,2 4 0 15,-2-5-8-15,8 0-8 0,-7 5 0 0,8-4-4 0,-8-1-8 16,7 0-8-16,2 0-8 0,-2 5-8 0,2-5-4 0,-1 5-12 16,0-4 0-16,0 4-8 0,-1 0-12 0,2 0-20 0,0-6-16 0,-2 6-24 15,-7 0-28-15,8 0-24 0,-8 0-48 0,-1 0-52 16,8 6 24-16,-16-6 44 0,10 4 28 0,-10-4 12 0</inkml:trace>
          <inkml:trace contextRef="#ctx0" brushRef="#br2" timeOffset="207678.6696">4742 8768 95 0,'0'0'108'0,"0"0"-4"0,0 0-4 0,0 0-12 16,0 6 0-16,0-6 0 0,8 0 0 0,-8 0-4 0,8 0 0 0,-8 0 0 16,10 0 0-16,-2 0-4 0,0 0-4 0,0-6-8 15,10 6 0-15,-10 0-12 0,9-4-4 0,1 4-8 0,-2-5-12 0,2 5-4 16,-2-5-8-16,10 0 0 0,-9 5-4 0,1-3-8 0,6-3-4 16,-6 6-8-16,0-5-8 0,-2 0-16 0,1 5-16 0,0 0-20 15,0 0-12-15,-9-4-12 0,10 4-16 0,-10 4-12 0,1-4-12 16,0 0-20-16,-9 5-48 0,0-5-4 0,0 5 36 0,0 1 32 0,-9-3 24 15</inkml:trace>
        </inkml:traceGroup>
        <inkml:traceGroup>
          <inkml:annotationXML>
            <emma:emma xmlns:emma="http://www.w3.org/2003/04/emma" version="1.0">
              <emma:interpretation id="{39A55B3C-08C5-427D-BFF7-230154946387}" emma:medium="tactile" emma:mode="ink">
                <msink:context xmlns:msink="http://schemas.microsoft.com/ink/2010/main" type="inkWord" rotatedBoundingBox="18098,9979 18497,10005 18449,10730 18051,10704">
                  <msink:destinationLink direction="to" ref="{A5725BAC-7137-4102-8CEC-6C81E7BCA584}"/>
                </msink:context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2" timeOffset="207166.0419">5981 8476 87 0,'0'-5'112'0,"0"0"-8"0,0 1-8 15,0 4-24-15,0 0 0 0,0 0-4 0,0 0 4 0,0 0-8 16,0 4 4-16,0 6-4 0,0-5 0 0,0 5-4 0,8-1-4 15,-8 1 0-15,0 4 4 0,0 1-8 0,0 4 0 0,8-5 0 0,-8 10-4 16,0 1 0-16,0-7-4 0,9 10-4 0,-9-3-8 0,0 3-4 16,0 1-4-16,0 0-4 0,0 0 0 0,0 0-8 0,0-1-4 15,0 7 4-15,0-12-4 0,0 11-4 0,0-5-4 0,0-6-4 16,0 6-8-16,0-10-8 0,0 5-12 0,0-5-8 0,0 0-12 16,0 1-12-16,0-6-8 0,0 0-12 0,0-4-20 0,0-5-8 15,0 0-12-15,0 0-28 0,-9-5-48 0,9 0 8 0,-8-5 32 0,8 0 32 16,-8-4 28-16</inkml:trace>
          <inkml:trace contextRef="#ctx0" brushRef="#br2" timeOffset="206912.7225">5660 8586 55 0,'0'-9'100'0,"9"4"-8"0,-9 0-4 0,0 0-28 0,0 1-4 15,0-1 0-15,0 1 0 0,0 4 0 0,0-7 4 0,0 7-8 0,0 0 0 16,0 7 4-16,9-3 0 0,-9 1-8 0,0-1 0 15,8 6 4-15,-8 0-4 0,0-1-4 0,8 6 0 0,-8 0-4 0,0-2-4 16,9 6-4-16,-9 0 0 0,0 1-8 0,0 4-4 0,0-5-4 16,0 5-4-16,0 0 0 0,0 0 0 0,0-5-4 15,0 10 0-15,0-10-4 0,0 10-4 0,0-10-4 0,0 5 0 0,0 0-8 16,0-6-8-16,0 7-4 0,0-6-12 0,0-4-8 0,0 5-16 16,0-11-12-16,0 5-4 0,0-5-8 0,0 1-8 0,0-6-4 15,8 1-8-15,-8-5-40 0,0 0-28 0,0-5 16 0,8-4 36 0,-8 4 20 16</inkml:trace>
          <inkml:trace contextRef="#ctx0" brushRef="#br2" timeOffset="207350.5464">5728 8836 19 0,'0'0'124'0,"0"5"-8"0,0-1-4 16,0-4-24-16,8 6 4 0,-8-2-4 0,8 1 4 0,-8-1-4 15,10 2 0-15,-2-2-4 0,0 1-4 0,0 0-8 0,1 0-8 16,7-5-4-16,-7 4-8 0,7-4-12 0,2 6-8 0,-2-6-4 15,1 0-4-15,1 4-12 0,-2-4-4 0,1 0-12 0,-1 0-16 0,1 0-12 16,1 0-24-16,-10 0-20 0,9-4-12 0,-9 4-24 0,0 0-16 16,0 0-52-16,1-6-40 0,-9 6 36 0,0 0 36 0,-9-4 28 15</inkml:trace>
        </inkml:traceGroup>
        <inkml:traceGroup>
          <inkml:annotationXML>
            <emma:emma xmlns:emma="http://www.w3.org/2003/04/emma" version="1.0">
              <emma:interpretation id="{8983E5B2-EF79-403E-BE63-666C4C34B51C}" emma:medium="tactile" emma:mode="ink">
                <msink:context xmlns:msink="http://schemas.microsoft.com/ink/2010/main" type="inkWord" rotatedBoundingBox="19477,9770 21395,9896 21316,11082 19399,10956"/>
              </emma:interpretation>
              <emma:one-of disjunction-type="recognition" id="oneOf17">
                <emma:interpretation id="interp33" emma:lang="" emma:confidence="0">
                  <emma:literal>spust</emma:literal>
                </emma:interpretation>
                <emma:interpretation id="interp34" emma:lang="" emma:confidence="0">
                  <emma:literal>pt</emma:literal>
                </emma:interpretation>
                <emma:interpretation id="interp35" emma:lang="" emma:confidence="0">
                  <emma:literal>pit</emma:literal>
                </emma:interpretation>
                <emma:interpretation id="interp36" emma:lang="" emma:confidence="0">
                  <emma:literal>pet</emma:literal>
                </emma:interpretation>
                <emma:interpretation id="interp37" emma:lang="" emma:confidence="0">
                  <emma:literal>pat</emma:literal>
                </emma:interpretation>
              </emma:one-of>
            </emma:emma>
          </inkml:annotationXML>
          <inkml:trace contextRef="#ctx0" brushRef="#br1" timeOffset="478888.3464">7624 8542 19 0,'0'0'120'0,"0"7"-4"0,0-3-8 0,0 1-24 0,0-5 8 0,0 0-4 16,8 0 4-16,-8 4-12 0,0-4 0 0,8 0-8 0,0 0-8 15,-8 0-4-15,10-4 0 0,6 4-4 0,-6-5-4 0,6 5-12 16,1-11-4-16,0 8-12 0,0-2-4 0,1 0-4 0,8 0-4 16,-10-5-8-16,9 6-12 0,1-6-8 0,0 1-16 0,0 4-20 0,-10-5-20 15,10 0-20-15,-1 6-24 0,-7-1-36 0,-2 0-68 16,2 0 20-16,-1 5 32 0,-9-4 32 0,0 4 28 0</inkml:trace>
          <inkml:trace contextRef="#ctx0" brushRef="#br1" timeOffset="478632.5116">7666 8553 59 0,'0'0'104'0,"-8"0"-4"0,8 0-8 0,-10 0-24 16,10 5-8-16,-8-1-4 0,8 1-8 0,-8 0-8 0,8 0-8 0,0 4-4 15,0-4-4-15,-8 5 0 0,8-1-8 0,0 2 8 0,0-2-8 16,0 0-4-16,0 1 0 0,0-1-4 0,8 0 0 0,-8 2-4 15,0-2 4-15,8 1 4 0,-8-6-4 0,8 6 4 0,2-1-4 0,-10-3 4 16,8-2 0-16,0 1 0 0,2 0 4 0,-2 1 0 16,0-3 0-16,1 2 4 0,-1 0 0 0,1 0 4 0,-1-5-8 0,1 4 0 15,-1-4 0-15,0 6-4 0,2-2-4 0,-2-4 0 0,0 5 0 16,2 0 0-16,6-1 4 0,-16 1-4 0,8 0-4 0,1 0 4 16,-1 0 0-16,-8 0-4 0,9 4 4 0,-9-4-8 0,0 5 8 0,9 0-8 15,-9-1 0-15,-9 1 0 0,9-1 4 0,0 5-4 0,-9-4 0 16,1-1 4-16,-1 6-4 0,9-5 4 0,-8 4-4 0,0-5 0 15,0 1-8-15,-2-5 4 0,2 5-4 0,0-7-16 0,-2 3-8 16,2-6-16-16,0 0-16 0,-1 0-12 0,1-6-12 0,-1 3-24 16,1-7-48-16,-1 0-24 0,9-4 36 0,-8 5 24 0,0-11 24 0</inkml:trace>
          <inkml:trace contextRef="#ctx0" brushRef="#br1" timeOffset="479252.3693">8066 8908 39 0,'10'0'100'0,"-10"0"-8"0,8 0-4 0,-8 0-24 0,8 0 0 0,-8 4 4 15,8 2 0-15,2-2-4 0,-2 6-4 0,-8 0 4 0,17-1 0 16,-8 5-16-16,-1 1 0 0,1-1-8 0,-1 5-8 0,0 0-4 16,1 1-8-16,0 4-4 0,-1-1 8 0,0 6-8 0,10-5-4 0,-18 5 0 15,8 0-4-15,1-5-4 0,0 5 4 0,-9-1-8 0,8-3 8 16,-8-2 0-16,0 2 0 0,8-2-4 0,-8-4 0 0,0 1 0 15,-8-1 0-15,8-5 4 0,0-4-4 0,-8 3 0 0,8-6 0 16,-9 2-4-16,9-9 4 0,-9 4-4 0,1-8 0 0,8-1-4 16,-8 1 4-16,-2-7 0 0,2-3 0 0,0 0 0 0,-1-5-4 15,0-1 0-15,1-4 0 0,0-5 0 0,-1 1-4 0,1-1 0 0,-1-4 8 16,0-1 0-16,1-5 0 0,8 6 0 0,-8-1 0 16,8 1 4-16,-10-6-4 0,10 11-16 0,0-1 24 0,10-5-4 0,-10 11 4 15,8-1 0-15,-8-1 0 0,8 6 0 0,1 5 0 16,0-1-4-16,-1 6 4 0,1-1-4 0,-1 6 0 0,0-1 0 0,10 0-4 15,-10 5 4-15,0 0 0 0,2 5-4 0,-2 0 0 0,0-1 0 0,1 6 0 16,0-1 0-16,-9 1 0 0,0 5 0 0,8-6-4 16,-8 11-4-16,0-7-12 0,0 7-4 0,-8-1-16 0,8 0-4 0,-9-1-16 15,9-2-8-15,-9 3-4 0,1-5-4 0,8 1-12 0,-8 0-20 16,-2-2-32-16,2-8-24 0,0 5 20 0,-1-6 28 0</inkml:trace>
          <inkml:trace contextRef="#ctx0" brushRef="#br1" timeOffset="480083.1925">8296 8553 59 0,'0'-4'96'0,"0"-3"-4"0,10 4-8 16,-10-2-24-16,0 5-4 0,0-5-4 0,8 5 4 0,-8 0-4 15,8 0 0-15,-8 0 0 0,0 0-4 0,10 5 0 0,-10 0 0 16,8-2 0-16,-8 4-4 0,8 2 0 0,-8 0-4 0,8 1-4 15,-8 4-4-15,0 1-4 0,9 0-4 0,-9-2-8 0,9 6 0 0,-9 6 0 16,0-6-4-16,8 4-4 0,-8 3 0 0,0-4-4 0,0 2 0 16,0 1 0-16,9-1-4 0,-9-1 0 0,0 2 0 0,8-6 0 15,-8 0-4-15,0 0 0 0,8-5 0 0,-8 1-8 0,10-5 0 16,-10-1-4-16,8 1 0 0,0-6-8 0,-8-4 4 0,8 0-8 16,-8-4 0-16,10-1 4 0,-2 0 0 0,-8-4 4 0,8-1 0 0,1 0 4 15,-9 1 0-15,9-5 8 0,-9 4-4 0,8-4 12 0,-8 4 4 16,0-5-4-16,9 6 4 0,-9-5 0 0,0 4 0 0,0 1 0 15,0-1 0-15,0 0 8 0,0 5 0 0,0-4 0 0,0-1 4 0,0 5 0 16,0 0 4-16,0-4 0 0,0 4-8 0,0 0 0 16,0 1 0-16,0 4 0 0,0-6 0 0,0 6-4 0,0-4 0 0,0 4 0 15,0 4 4-15,0-4 0 0,0 6-4 0,0-2 4 0,0 1 0 16,0 0 0-16,0 4 0 0,0-4-4 0,0 5 4 0,8 0-4 16,-8-1 0-16,0 1 0 0,0 0 0 0,8 3 4 0,-8-3-4 15,8 5 0-15,-8-1 0 0,10-5-4 0,-2 1 0 0,0 5 0 16,2-6 0-16,-2 1 0 0,0-1-4 0,1 1 4 0,-1-5-4 0,1 0 0 15,-1-2 4-15,9-3-4 0,-9 6 0 0,2-12 0 0,6 3 0 16,-6-2 0-16,6 0-4 0,-8-5 0 0,1 1 4 0,8-5-8 16,-8-6 4-16,-1 6 0 0,0-5 0 0,2 0 0 0,-2 0 0 15,0-6 4-15,2 6 0 0,-10-5 0 0,8 0-4 0,-8 0 0 16,8 0 4-16,-8-5 4 0,0 5-8 0,0 0 4 0,0-4 0 0,0 4 0 16,-8 0 4-16,8 0-4 0,0 0 4 0,0 0 0 0,-8 4 0 15,8 1 0-15,0 0 0 0,0 5 0 0,-10-5 4 0,10 9 0 16,0 1 0-16,0-1 8 0,0 0 0 0,0 5 0 0,0 0 4 15,0 5 4-15,0 0 4 0,0 5 4 0,0 0 0 0,0 0 4 16,0 0 0-16,0 5-4 0,0-1 0 0,0 1 0 0,0 4-4 16,0 1 0-16,0-1 0 0,0 0-4 0,0 5 0 0,0 1 0 0,0-1 0 15,0 5-4-15,10-5 0 0,-10 5-4 0,0 0 4 16,0 0-4-16,8 0 0 0,-8-1 0 0,0 6 0 0,8-4 0 0,-8-2-8 16,8 2-8-16,-8-2 0 0,9 2 0 0,-9-2 0 0,9 2 0 15,-9-6 0-15,8 0 0 0,1 0 0 0,-9-4 0 0,8 3 0 16,0-3 0-16,-8-5 0 0,10-1-12 0,-10 1-8 0,8-1-16 0,0-4 0 15,-8-5-12-15,8 5-16 0,-8-10-12 0,10 5-16 0,-10-5-12 16,0-4-8-16,0 4-8 0,8-6-8 0,-8-2-8 0,0 3-16 16,-8-4-32-16,8 0-20 0,-10-1 28 0,10-4 32 0,-8 5 24 15</inkml:trace>
          <inkml:trace contextRef="#ctx0" brushRef="#br1" timeOffset="480281.6618">8663 8606 67 0,'0'4'136'15,"-8"-4"-4"-15,8 5-4 0,0 1-20 0,0-6 0 0,0 4-4 16,0 5 0-16,-8-9 0 0,16 5-8 0,-8 0 4 0,0 0-4 0,0-5-4 16,8 4-4-16,-8-4 0 0,10 0-8 0,-2 5 0 0,0-5-4 15,0 0-4-15,1 0-4 0,0 0-4 0,-1 0-8 0,9 0-56 16,-9 0 0-16,10 0 0 0,-10 0 0 0,10 0 0 0,-2 0 0 16,2 0 0-16,-10 0 0 0,9 0 0 0,1 0 0 0,-10 0 0 15,8 0 0-15,-6 0 0 0,-2 0-28 0,0 0-120 0,1 0-52 16,-1 0-56-16,-8 0-84 0,9 5 52 0,-9-5 52 0,0 0 44 0,0 0 40 15,-9 0 28-15</inkml:trace>
          <inkml:trace contextRef="#ctx0" brushRef="#br1" timeOffset="478020.1012">7155 8549 47 0,'0'-7'80'0,"0"7"-8"0,0-3 0 0,0 3-24 15,0 0-4-15,-9-5-4 0,9 5 4 0,0 0-8 0,-9 0 4 0,9 0-8 16,0 0 4-16,-8 0-4 0,8 0-4 0,-8 0 0 0,8 0 0 16,-10 5 0-16,10-5 0 0,-8 3 0 0,0 4 0 15,8-3 0-15,-8 1-4 0,-2-1 4 0,10 1 0 0,-8 5 0 0,0-5 4 16,8 4-8-16,-9 1 4 0,1-1-8 0,8 2 0 0,-9-2-4 16,9 0 4-16,-9 5-4 0,9-4-4 0,0-1 0 0,-8 6 0 15,8-5-4-15,0 4-4 0,0-5 4 0,0 1-4 0,8 6 0 0,-8-8 0 16,9 6 0-16,-9-4-4 0,9 0 0 0,-1-1 0 0,1 1 0 15,-1 0 4-15,0-1-4 0,10-4 4 0,-10 5-4 0,0-6-4 16,10 2 4-16,-10-2 0 0,10-4 4 0,-10 5-4 0,9-5 4 16,-9 0-4-16,10-5 0 0,-10 5 4 0,0-4-4 0,10-2 0 15,-10 2 4-15,1-1-4 0,-1-5 0 0,1 1 4 0,-1 4-4 16,-8-10 0-16,9 6 4 0,-9-5 0 0,8-1-4 0,-8 2 0 16,0-3 0-16,8 2 0 0,-8-1 0 0,-8 1 0 0,8-1 4 0,0-4-4 15,-8 5 0-15,8 0 0 0,-9-1 0 0,9 1 0 0,-8 0 0 16,-1 4 0-16,1-4 4 0,-1 5-4 0,1-1 0 0,0 0 0 15,-2 1 0-15,-6 3 0 0,6 2-4 0,2-1 4 0,0 0 0 0,0 5 0 16,-1 0 0-16,1 0 4 0,-1 5-4 0,-8 0 0 16,9-5 0-16,-2 10-4 0,2-6 4 0,8 6-4 0,-8-5-4 0,0 5 4 15,-2-1-4-15,10 0-12 0,0 1 0 0,-8-1-12 0,8 1-8 16,0 0-12-16,0-1-8 0,0 1-8 0,0-1-4 0,0 6-12 16,0-6-16-16,0 0-36 0,8 2-36 0,-8-2 24 0,0 1 32 0</inkml:trace>
          <inkml:trace contextRef="#ctx0" brushRef="#br1" timeOffset="478258.9948">7462 8822 67 0,'0'0'100'15,"0"0"-8"-15,0-5 0 0,8 5-20 0,-8 0-4 0,0 0-4 16,0 5 0-16,0-5-4 0,0 4-8 0,0 1 0 0,0 5-4 15,0-6 0-15,0 6-8 0,0-1-4 0,0 1-4 0,0 5-8 0,0-1-4 16,0 1 0-16,0 4-4 0,0-5 0 0,0 5-12 0,0-1 4 16,0-2-4-16,0 3 0 0,0 1 0 0,0-7-4 0,0 7-8 15,0-6-16-15,0 0-20 0,0-5-12 0,0 6-12 0,0-5-8 16,0-5-12-16,8-1-28 0,-8 1-36 0,0-5-12 0,9 0 32 16,-9-5 20-16</inkml:trace>
        </inkml:traceGroup>
      </inkml:traceGroup>
    </inkml:traceGroup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1:12.3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961CAC-3EC1-44B3-A68D-05EC664D677C}" emma:medium="tactile" emma:mode="ink">
          <msink:context xmlns:msink="http://schemas.microsoft.com/ink/2010/main" type="writingRegion" rotatedBoundingBox="7651,16514 20071,16854 20019,18763 7599,18424"/>
        </emma:interpretation>
      </emma:emma>
    </inkml:annotationXML>
    <inkml:traceGroup>
      <inkml:annotationXML>
        <emma:emma xmlns:emma="http://www.w3.org/2003/04/emma" version="1.0">
          <emma:interpretation id="{05C2F0FC-BFE9-4CAE-8E70-787E870B34D6}" emma:medium="tactile" emma:mode="ink">
            <msink:context xmlns:msink="http://schemas.microsoft.com/ink/2010/main" type="paragraph" rotatedBoundingBox="7630,16737 11510,16617 11529,17247 7649,17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C8A525-862B-4B46-9C12-88C2F227F3DD}" emma:medium="tactile" emma:mode="ink">
              <msink:context xmlns:msink="http://schemas.microsoft.com/ink/2010/main" type="line" rotatedBoundingBox="7630,16737 11510,16617 11529,17247 7649,17367"/>
            </emma:interpretation>
          </emma:emma>
        </inkml:annotationXML>
        <inkml:traceGroup>
          <inkml:annotationXML>
            <emma:emma xmlns:emma="http://www.w3.org/2003/04/emma" version="1.0">
              <emma:interpretation id="{4D79FD2B-60B0-44F5-800E-365FD5BE1752}" emma:medium="tactile" emma:mode="ink">
                <msink:context xmlns:msink="http://schemas.microsoft.com/ink/2010/main" type="inkWord" rotatedBoundingBox="7631,16777 9731,16712 9749,17293 7649,173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-4637 15278 31 0,'0'-5'80'0,"0"5"-4"0,8 0-28 0,-8-4 4 15,0 4-8-15,0-6-4 0,0 2 0 0,0 4-4 0,0 0 4 0,0-5-4 16,0 1 4-16,0 4 0 0,0 0 0 0,0-6 0 0,-8 6 0 15,8 0 4-15,0 0-4 0,0 0 0 0,-8-4 0 16,8 4 0-16,0 0-4 0,-8 0 0 0,-2 0-8 0,10 0 0 0,-8 4 0 16,0-4-4-16,-1 6 0 0,0-2-8 0,9 1 0 0,-8-5-4 0,-1 10 0 15,1-6 4-15,0 6-4 0,-1-1 0 0,0 2-4 16,9-3 0-16,-8 2 0 0,0 5 0 0,-2-2-4 0,10 3 0 0,-8-2 0 16,8 1 0-16,-8-2 0 0,8 8 0 0,0-7-4 0,0 5 0 15,0-6 4-15,0 7-4 0,0-5 0 0,8 4 0 0,-8-5-4 16,8 5 8-16,2-4-4 0,-10-1-4 0,8 5 4 0,0-4 0 15,1-6-4-15,0 5 4 0,-1-4 0 0,9 0 4 0,-9-1-4 16,1 1 0-16,0-6-4 0,7 6 4 0,-6-10-4 0,-2 5 4 0,0-5-4 16,0 0 4-16,2 0-16 0,6 0 16 0,-7-5 4 0,-9 1-8 15,8-2 4-15,0 2-4 0,2-6 0 0,-10 5 4 0,0-4-4 16,8-6 4-16,-8 6-4 0,0-1 4 0,0 1-4 0,-8-6 4 16,8 6-4-16,-10-6-4 0,2 6 4 0,8-1 0 0,-8-5 4 15,-1 6-4-15,1 0 0 0,0-1 0 0,-2 5 0 0,-6 1 0 0,8-2 0 16,-2 2 4-16,-6-1-4 0,7 5-4 0,0 0 4 0,1 0 0 15,-1 0 0-15,1 5-4 0,8-1 0 0,-8 2 0 0,-1-2 0 16,9 1-4-16,0 5-8 0,-9-6-4 0,9 6-12 0,0-6-4 0,0 6 0 16,0-5-8-16,0 5-4 0,9-5-4 0,-9 4 0 0,9-4-4 15,-1 0-4-15,-8 1-12 0,8-3-32 0,1 2-36 0,-1-5 4 16,1 0 32-16</inkml:trace>
          <inkml:trace contextRef="#ctx0" brushRef="#br0" timeOffset="411.4752">-4338 15317 87 0,'0'-14'92'0,"8"3"-8"0,-8 2-4 15,8-1-28-15,-8 6-4 0,0-6 0 0,0 5-8 0,0 1 0 16,0-2 0-16,0 2-4 0,0-1-4 0,0 0 0 0,0 5 0 16,0-5-4-16,0 5 4 0,0 0-8 0,0 0 4 0,0 0 0 15,0 5-4-15,0 0-8 0,0 0 4 0,0-1 0 0,0 2-4 0,0 3-4 16,0-5 4-16,0 6-8 0,-8 5 4 0,8-5-8 0,0 3 8 15,0 3-4-15,-8-3 4 0,8 6 0 0,0-5 0 0,0 7 0 16,0-2-4-16,0 0-4 0,0-5 0 0,0 5 0 0,0-4 0 0,0 4 0 16,8-5 0-16,-8 1-4 0,8-6 4 0,-8 5-4 0,10-4 0 15,-2-5 0-15,0 5 0 0,1-6-4 0,-1-4 4 0,1 5-16 16,-1-5 20-16,1 0-4 0,7-5 0 0,-6 5 0 0,-2-4 0 16,0-6-4-16,2 5 0 0,-2 0 4 0,0-5-8 0,9 6 4 15,-8-6 4-15,-9 1 0 0,8 4 0 0,1-4 0 0,-9-1 0 16,8 5-4-16,-8 1 4 0,0-2 4 0,0 6-8 0,0-4 8 15,0 4 0-15,8 0 0 0,-8 0 0 0,0 4 4 0,0 2-4 0,0-2-4 16,-8 5 0-16,8 1 4 0,0 0-4 0,0-1 0 0,0 5 0 16,0 1 0-16,0 0 4 0,8-1-4 0,-8 5 0 0,0-4 4 15,0 4-8-15,0-5 4 0,10 5 0 0,-10-5-4 0,0 1 0 0,0-5-8 16,8 4 0-16,-8-5-12 0,0 2-12 0,8-3-16 16,-8-2-4-16,8-2-12 0,-8 1-4 0,0-5-12 0,10 5-40 0,-10-5-44 15,0-5 8-15,8 5 36 0,-8-5 20 0</inkml:trace>
          <inkml:trace contextRef="#ctx0" brushRef="#br0" timeOffset="836.3443">-3912 15480 55 0,'0'4'108'0,"0"-4"-4"15,8 6-12-15,-8-2-24 0,0 1 4 0,8-5-8 0,2 4-4 16,-10-4 0-16,8 6-4 0,0-6-4 0,2 4-8 0,-2-4 4 16,0 5-8-16,1-5 0 0,7 0-4 0,-7 0-12 0,0 0-8 15,7 0 0-15,-6-5-4 0,6 5-4 0,-6-4 0 0,6-2-12 0,-8 2-8 16,9 4-12-16,-8-5-16 0,8 1-16 0,-9-2-20 15,10 2-32-15,-10-2-68 0,0 2-16 0,2-1 36 0,-2 1 36 0,0-2 24 16</inkml:trace>
          <inkml:trace contextRef="#ctx0" brushRef="#br0" timeOffset="644.8575">-3810 15311 91 0,'0'0'108'0,"0"0"-20"0,0 0 0 15,0 0-32-15,0 6 0 0,0-6-4 0,0 4-4 0,0 2 0 0,0-2-4 16,0 1-4-16,0-1 4 0,9 5 0 0,-9-3 0 0,0 4-4 15,8-2-4-15,-8 7-4 0,0 0 0 0,0-1-4 0,8 1-8 16,-8-1-4-16,0 1-4 0,0-2 0 0,10 7 0 0,-10-5-8 16,0-1 4-16,0 5-4 0,0-5-4 0,0 1 0 0,0-1 0 15,0-4-4-15,0-1-4 0,0 1-8 0,0 0-12 0,-10-6-16 16,20 6-12-16,-10-10-16 0,0 5-16 0,-10-5-32 0,10 0-48 16,0-5 0-16,-8 0 28 0,8 0 28 0</inkml:trace>
          <inkml:trace contextRef="#ctx0" brushRef="#br0" timeOffset="1193.3827">-3358 15576 27 0,'-9'9'116'0,"9"1"-8"0,-8-4-8 0,-1-3-32 15,9 2-8-15,0-5-8 0,-8 5 0 0,8-5-4 0,0 0-8 0,0-5-4 16,0 0-4-16,0 2-4 0,8-3 0 0,-8-4-4 0,9 1-4 16,-1-1 4-16,-8 0-4 0,9 0 4 0,0-4 0 0,-1 5 0 15,0-5-4-15,2 4 4 0,6-5 0 0,-7 1 0 0,0 5 4 16,-1-6 0-16,0 5-20 0,1 2 20 0,-1-7-4 0,0 5-4 15,2 5 4-15,-2-5-4 0,0 1-4 0,2 3 4 0,-2-2-4 0,-8 2-4 16,8 2 0-16,-8-2-4 0,8 3 0 0,-8-3-4 0,9 6 0 16,-9 0-4-16,0-4 4 0,9 4 0 0,-9 4 4 0,0-4-4 15,0 6 0-15,8-3 0 0,-8 3-4 0,0-2 0 0,0 6 0 0,0 0 4 16,0-1 0-16,0 6-4 0,0-5 0 0,0 5 0 16,0-1 4-16,0-1-8 0,0 2 4 0,0 5-8 0,0-7-4 0,0 7 0 15,0-1 0-15,0-5-12 0,0 6-8 0,0-6-12 0,0 0-8 16,0 1-12-16,9-1-8 0,-9-4-12 0,0 4-20 0,8-4-32 15,-8-6-52-15,0 1 12 0,8 0 36 0,-8 0 16 0</inkml:trace>
          <inkml:trace contextRef="#ctx0" brushRef="#br0" timeOffset="1616.7685">-2770 15254 75 0,'0'-4'104'0,"0"-6"-16"0,0 5 0 15,8 0-24-15,-8 0 0 0,0 1-8 0,0-2-4 0,0 2-4 0,0 4-4 16,0-5-4-16,-8 5-8 0,8-4-4 0,0 4 0 0,0 0-4 16,0 0-4-16,-8 0 8 0,8 4-4 0,0 1 4 0,-8-1-4 15,8 2 4-15,0 3-4 0,-10 1 0 0,2 0-4 0,8-1 4 0,-8 5 0 16,-1 1 0-16,9 0-4 0,-8-1 0 0,-1 9 0 0,0-4-4 16,9 1 0-16,-8-1 4 0,8 4-8 0,-8-2 4 0,8 2-4 15,-8 2 0-15,8-6 0 0,0 4 0 0,0-4-4 0,0 6-4 16,0-6 0-16,8 0 0 0,-8 0 0 0,8 0-4 0,0 0 0 15,1-4 4-15,0-1 0 0,-1 1-4 0,9-6 4 0,-9 1-24 0,2 0 28 16,-2-1-4-16,0-5 4 0,10-4-4 0,-10 0-4 0,0 0-4 16,1 0 0-16,0-4-4 0,-1-5 0 0,1 3 0 0,-1-8-4 15,-8 5 0-15,8-1 0 0,-8-5 4 0,0 1-4 0,0 0 0 16,0-1 0-16,0-4-4 0,0 5 4 0,-8 1 4 0,0-3 4 16,8 7-4-16,-9-6 0 0,1 5 4 0,-1 1 0 0,0-1 0 0,9 10 0 15,-8-4 4-15,0-1 0 0,-2 5 0 0,2 5 0 16,0-1 0-16,0 1 0 0,-2 4 0 0,2 1 0 0,8 5 0 0,-8-6 0 15,-1 6 0-15,9-1 0 0,0 1-8 0,0 4-4 0,-8-10 0 16,8 10-4-16,8-4-8 0,-8-5-8 0,0 4-4 0,0-5-8 16,9 1-4-16,-1-1 0 0,0-3-12 0,2-1-4 0,-2-1-8 0,0-4-32 15,0 0-36-15,2 0-24 0,6-4 36 0,-7-1 20 0</inkml:trace>
        </inkml:traceGroup>
        <inkml:traceGroup>
          <inkml:annotationXML>
            <emma:emma xmlns:emma="http://www.w3.org/2003/04/emma" version="1.0">
              <emma:interpretation id="{F2308747-E46A-4923-A024-99EA7883B96B}" emma:medium="tactile" emma:mode="ink">
                <msink:context xmlns:msink="http://schemas.microsoft.com/ink/2010/main" type="inkWord" rotatedBoundingBox="10146,16884 10451,16874 10459,17112 10153,17121"/>
              </emma:interpretation>
              <emma:one-of disjunction-type="recognition" id="oneOf1">
                <emma:interpretation id="interp1" emma:lang="" emma:confidence="0">
                  <emma:literal>6=222</emma:literal>
                </emma:interpretation>
                <emma:interpretation id="interp2" emma:lang="" emma:confidence="0">
                  <emma:literal>6=2</emma:literal>
                </emma:interpretation>
                <emma:interpretation id="interp3" emma:lang="" emma:confidence="0">
                  <emma:literal>6=22</emma:literal>
                </emma:interpretation>
                <emma:interpretation id="interp4" emma:lang="" emma:confidence="0">
                  <emma:literal>6=2222</emma:literal>
                </emma:interpretation>
                <emma:interpretation id="interp5" emma:lang="" emma:confidence="0">
                  <emma:literal>EX</emma:literal>
                </emma:interpretation>
              </emma:one-of>
            </emma:emma>
          </inkml:annotationXML>
          <inkml:trace contextRef="#ctx0" brushRef="#br0" timeOffset="1839.2075">-2284 15346 131 0,'0'0'140'0,"9"0"-16"0,-9 3-8 0,0-3-28 15,0 6 0-15,0-6 0 0,8 4-4 0,-8 2-12 0,9-6-4 16,-9 4-8-16,9-4-8 0,-1 0-4 0,0 4-4 0,0-4-8 16,10 0-4-16,-10 0-8 0,10 0-4 0,-1 0-4 0,-1 0-4 0,2 0 0 15,-2 0-4-15,2 0-8 0,-1 0 0 0,0 0-12 16,0 0-8-16,0 0-8 0,-8 0-16 0,7 0-16 0,-6 0-24 0,-2 0-20 15,-8 6-28-15,8-6-68 0,-8 0 0 0,0 5 24 0,0-1 44 16,-8-4 24-16</inkml:trace>
          <inkml:trace contextRef="#ctx0" brushRef="#br0" timeOffset="2039.6981">-2207 15490 123 0,'0'4'176'0,"0"5"-28"0,-8-3-8 16,8 3-36-16,0 1 4 0,-10-6-8 0,10 6-4 0,0-6-4 15,0 6-8-15,0-5-8 0,0 0-8 0,0 0-8 0,0 0-8 0,10-1-12 16,-2-4-8-16,0 0-8 0,2 0-8 0,6 0-12 0,-7 0-16 16,7-4-24-16,-7 4-16 0,8-5-24 0,1 0-28 0,-2-5-24 15,2 5-32-15,-1-4-84 0,-1 4 24 0,2-4 40 0,-10-1 40 16,10 5 20-16</inkml:trace>
        </inkml:traceGroup>
        <inkml:traceGroup>
          <inkml:annotationXML>
            <emma:emma xmlns:emma="http://www.w3.org/2003/04/emma" version="1.0">
              <emma:interpretation id="{3DECD53D-05C0-498F-B02F-A472E472125A}" emma:medium="tactile" emma:mode="ink">
                <msink:context xmlns:msink="http://schemas.microsoft.com/ink/2010/main" type="inkWord" rotatedBoundingBox="10793,16639 11510,16617 11529,17247 10813,17270"/>
              </emma:interpretation>
            </emma:emma>
          </inkml:annotationXML>
          <inkml:trace contextRef="#ctx0" brushRef="#br0" timeOffset="2304.9889">-1618 15417 15 0,'0'-4'116'0,"-9"-2"-12"16,9 2-8-16,0-5-24 0,0 9 0 0,0-6 0 0,0 6 4 15,9 0 0-15,-9 0 4 0,0 0-4 0,8 6 4 0,-8-2 0 16,8 1 0-16,1-1-4 0,-9 2 0 0,8 2-4 0,0 3-4 0,2-1-4 16,-2-1-4-16,10 1-8 0,-10 3-4 0,0 3-8 0,0-3-8 15,10 2-4-15,-10-1-4 0,9 0-4 0,-9 1-8 0,2 0 0 16,6-1 0-16,-6 0-12 0,-2 1 0 0,0-1-8 0,0 0-8 16,1 1-12-16,0-6-8 0,-1 1-12 0,1-1-12 0,-9 6-16 15,8-10-24-15,-8 0-12 0,0-1-24 0,8 1-16 0,-8-5-52 16,0-5-28-16,0 1 40 0,0-1 36 0,0-5 32 0,0 0 28 0</inkml:trace>
          <inkml:trace contextRef="#ctx0" brushRef="#br0" timeOffset="2499.4681">-1337 15369 11 0,'-8'-4'140'0,"8"-2"-12"0,0 6-12 0,-10-4-24 0,10 4 4 16,-8 0-4-16,0 4 0 0,8-4-4 0,-9 6-4 0,1-2-4 15,8 0-8-15,-9 7-4 0,0-7-12 0,1 6-8 0,-8-1-8 16,16 5-4-16,-18-3-4 0,10 3-8 0,-2 1-4 0,2-2-4 15,0 7-4-15,-9-1 0 0,8 0 0 0,0 0-8 0,-7 1-20 0,8-1 16 16,-2 0-8-16,-6 0-8 0,6-4-16 0,2 4-16 16,0-5-16-16,8 0-20 0,-9-4-12 0,9 0-8 0,-8-1-4 0,8-4-16 15,0-5-36-15,0 5-28 0,0-10 32 0,8 0 20 0,-8 1 28 16</inkml:trace>
          <inkml:trace contextRef="#ctx0" brushRef="#br0" timeOffset="2835.5691">-1073 15119 11 0,'0'-4'128'0,"0"4"-16"0,8-5-8 15,-8 5-32-15,0 0-8 0,0-5-4 0,0 5 0 16,0 0-12-16,9 0 0 0,-9 0-4 0,0-5-8 0,8 5 4 0,1 0-12 16,-9-4 0-16,9 4-4 0,-1-5-24 0,0 5 20 0,2 0 0 0,-2-5-4 15,0 5-4-15,0 0 4 0,2-5-8 0,6 5 0 16,-7 5-4-16,-9-5 4 0,8 5-4 0,1 0-4 0,-9-1 8 15,9 1-4-15,-9 0 0 0,0 4 4 0,-9 2-4 0,9-7 8 0,0 6 0 16,-9 4 4-16,1-5 0 0,-1 6 4 0,1-5 8 16,0 4 8-16,8-5 0 0,-18 6 0 0,10-1 8 0,8-4 0 0,-8-1 0 15,-2 1-4-15,2 5 0 0,8-11-4 0,-8 7 4 0,8-3-4 16,0 2 0-16,0-4 4 0,-9-2-8 0,9 5-4 0,9-3 0 16,-9-3-4-16,0 3-4 0,8-2-4 0,-8 2-4 0,8-2 0 0,2-4 0 15,-10 4-4-15,8-4-4 0,0 0 0 0,0 6-8 0,2-6 0 16,-10 0-8-16,16 0-12 0,-16 0-16 0,9 0-24 0,-1 0-20 15,1 0-36-15,0-6-40 0,-9 6-40 0,8-4-76 0,-8 0 28 16,0 4 44-16,0-6 40 0,0 6 40 0,0-4 16 0</inkml:trace>
        </inkml:traceGroup>
      </inkml:traceGroup>
    </inkml:traceGroup>
    <inkml:traceGroup>
      <inkml:annotationXML>
        <emma:emma xmlns:emma="http://www.w3.org/2003/04/emma" version="1.0">
          <emma:interpretation id="{C6C24D77-F029-4A24-8D7F-B3D83F906B29}" emma:medium="tactile" emma:mode="ink">
            <msink:context xmlns:msink="http://schemas.microsoft.com/ink/2010/main" type="paragraph" rotatedBoundingBox="7655,17429 20046,17768 20019,18763 7628,18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A33B1C-E3B0-46ED-B742-E2578887E543}" emma:medium="tactile" emma:mode="ink">
              <msink:context xmlns:msink="http://schemas.microsoft.com/ink/2010/main" type="line" rotatedBoundingBox="7655,17429 20046,17768 20019,18763 7628,18424"/>
            </emma:interpretation>
          </emma:emma>
        </inkml:annotationXML>
        <inkml:traceGroup>
          <inkml:annotationXML>
            <emma:emma xmlns:emma="http://www.w3.org/2003/04/emma" version="1.0">
              <emma:interpretation id="{C6336AE7-F94E-44E3-8B66-45810914214D}" emma:medium="tactile" emma:mode="ink">
                <msink:context xmlns:msink="http://schemas.microsoft.com/ink/2010/main" type="inkWord" rotatedBoundingBox="7648,17692 8332,17711 8318,18196 7635,1817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203.6834">-4730 16357 23 0,'0'0'88'0,"0"4"-12"16,0-4-8-16,0 0-24 0,0 0 0 0,0 7 0 0,0-7-4 16,0 0-4-16,0 0 8 0,0 0-12 0,0 0 0 0,0 0 0 15,8-7-4-15,-8 7-4 0,0-4 0 0,8 4-4 0,-8-4 0 16,0 4-4-16,9-5 0 0,-9 0 0 0,0 0 4 0,8 1-8 15,-8-2 4-15,0 2 0 0,9-1 0 0,-9-5 0 0,0 6 0 0,0-6-4 16,0 5-4-16,0-4 0 0,0 4 0 0,0-4 4 0,0 3-4 16,0-3-8-16,0 0-16 0,0-1 24 0,-9 0-4 0,9 5-4 15,0-4 4-15,-8-1 0 0,8 5 0 0,0-4 4 0,-9 4-4 0,9 0-4 16,-8 0 4-16,8 0 0 0,-8 1-4 0,-1 4 0 16,9-5 0-16,-9 5 0 0,9 0 0 0,-8 0 0 0,8 0 0 0,-8 0 0 15,8 5 4-15,-10-5-4 0,10 4 4 0,0 1 0 0,0 0-4 16,0-5-4-16,-8 5 4 0,8 5-4 0,0-6 4 0,0 1 0 15,0 5-4-15,0-5 8 0,0 4-4 0,0 1 0 0,8-5 4 0,-8 4-8 16,0 1 4-16,0 0 0 0,10-1-4 0,-10 1 4 0,0-1 4 16,8 1-4-16,0 0 0 0,-8-1-4 0,9 1 8 15,0-1 0-15,-1-4-4 0,0 4 0 0,-8 2-4 0,9-3 0 0,-1 2 4 16,1 0 4-16,0-5-8 0,-1 4 4 0,0 1-4 0,2 0 0 16,-2 0 4-16,0-1 0 0,0 0 0 0,2 1 0 0,-2 0 0 15,-8-6 0-15,8 11 0 0,-8-6 0 0,9 1 0 0,-9 0 0 0,0-1 0 16,0 1-4-16,0-1 8 0,0 1-4 0,-9 0 0 0,9-1 0 15,-8 1 4-15,0-6-4 0,-2 6 4 0,2-6-4 0,0 1 4 16,0 1-4-16,-2-6 4 0,2 4-4 0,0-4 0 0,-10 0 0 16,10-4 0-16,-1 4 0 0,1-6 0 0,0 1 0 0,-1-4 0 15,9 4 4-15,-9-5 0 0,1 6-4 0,0-5 0 0,8-1 0 0,0 0 0 16,0 1 0-16,-10-1 0 0,10 1 4 0,0-1-4 16,0 0 0-16,0 1 0 0,0 5 0 0,0-7 0 0,0 7 0 0,0-6 0 15,10 5-4-15,-10 0 4 0,0 0-4 0,8 1 0 0,-8-1-4 16,8 1 0-16,-8-2-8 0,9 2-16 0,0-2-8 0,-1 6-12 15,0-4-16-15,1 4 0 0,-1-5-20 0,1 0-48 0,0 5-28 0,-1-5 32 16,0 5 24-16</inkml:trace>
          <inkml:trace contextRef="#ctx0" brushRef="#br0" timeOffset="11581.6714">-4389 16267 67 0,'0'0'100'0,"0"4"-12"0,-9-4-12 0,9 5-20 0,0-5-4 16,0 5-4-16,0 0-4 0,0 4-4 0,0-4-4 0,0 4-4 16,0 1-8-16,0-1-4 0,0 6 0 0,0-1 0 0,0 1-4 15,0-1 0-15,0 1 0 0,9 4-4 0,-9 1 4 0,0-7-4 0,8 6 0 16,-8 2 0-16,9-8 0 0,-1 7 4 0,-8-1-4 0,8-5 0 16,0 1 0-16,2-2-4 0,6-3 4 0,-6 4-4 0,-2-3 0 15,0-7-4-15,9 6 4 0,-8-5-4 0,8-1 0 0,-9 2 4 16,0-2-4-16,10-4 4 0,-10-4-8 0,10 4 4 0,-10-6 4 15,0 2-4-15,10-6-4 0,-10 1 0 0,1-2 4 0,-1 2-8 0,0-6 8 16,2 2-4-16,-10-2 4 0,8 1-4 0,-8-5 0 0,0 4 0 16,0-3 0-16,0-3 0 0,0 2 0 0,0 6 0 0,-8-7 0 15,-2 5 4-15,2-4 0 0,0 5-4 0,-1-1-4 0,1 1 0 16,-1 5 0-16,-8-6 4 0,9 5 0 0,0 6 0 0,-10-1-4 16,10 0 0-16,-2 0 0 0,-6 1 4 0,7 4-4 0,1 4 4 0,-1-4 0 15,1 5-4-15,8 5 0 0,-9-6-8 0,1 6-4 16,8 5-4-16,-8-6-8 0,8 1-4 0,-10 5-4 0,10-1-4 0,0 0-4 15,0-5-4-15,-8 6-12 0,16-1 4 0,-8-4-32 0,0 4-28 16,0-4-24-16,10 0 24 0,-2-2 20 0</inkml:trace>
        </inkml:traceGroup>
        <inkml:traceGroup>
          <inkml:annotationXML>
            <emma:emma xmlns:emma="http://www.w3.org/2003/04/emma" version="1.0">
              <emma:interpretation id="{10359C0E-984E-405F-9CFF-E0EF109553ED}" emma:medium="tactile" emma:mode="ink">
                <msink:context xmlns:msink="http://schemas.microsoft.com/ink/2010/main" type="inkWord" rotatedBoundingBox="8861,17690 10134,17725 10119,18293 8846,1825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542.1712">-2829 16386 15 0,'-9'-4'132'0,"9"4"-16"0,0-6-12 0,-9 6-24 15,9-4-4-15,0 4-8 0,-8 4 8 0,8-4-8 0,-8 6-8 16,8-2-8-16,-8 6 0 0,-2-5-12 0,10 4-8 0,-8 1-8 16,0 0 0-16,8 0-4 0,-10 3-4 0,2 2-8 0,0-1 0 15,-1 5 0-15,1 0-4 0,-1 2 4 0,1-8-4 0,-1 7 0 16,1-1-4-16,0-1-4 0,-2 2-4 0,2-6-8 0,0 1-8 15,-2-1-8-15,2 1-12 0,8-6-12 0,-8 1-8 0,8-6-12 0,0 6-8 16,-8-10-40-16,8 5-36 0,0-5 4 0,0-5 24 0,0 1 28 16</inkml:trace>
          <inkml:trace contextRef="#ctx0" brushRef="#br0" timeOffset="12883.2598">-2659 16218 107 0,'8'0'112'0,"-8"0"-16"16,0 0-12-16,0-4-28 0,0 4 0 0,10 0 0 0,-10-5-4 0,8 5-4 15,-8 0-4-15,8-5-8 0,-8 5-4 0,9-5-8 16,-9 0-4-16,8 1-4 0,1 4-4 0,0 0 0 0,-1-5 0 0,0 5-4 16,0-5-4-16,-8 5 0 0,10 5-4 0,-2-5 8 0,-8 5 4 15,8-1 4-15,-8 1 4 0,0 0 0 0,0 5 8 0,10-1 0 16,-10 1 4-16,-10-5 0 0,10 4 4 0,0 1 4 0,-8 4 0 0,8-4-4 15,0-1 0-15,-8 1 4 0,8 5 0 0,-10-6 0 0,10 1 0 16,0-1 0-16,0-4-4 0,0 4-4 0,-8 2-4 16,8-7 4-16,0 6-4 0,8-6-8 0,-8 1 0 0,0 0 0 0,10 4-4 15,-10-4-4-15,8-5-4 0,-8 5-4 0,8-5 4 0,2 5 0 16,-10-5-8-16,8 0 0 0,0 4 0 0,9-4 0 0,-8-4-8 16,-1 4-16-16,9-5-20 0,-9 0-16 0,10 5-24 0,0-9-24 0,-10 4-32 15,8 0-32-15,1 0-80 0,1 1 8 0,-2-2 40 0,-6 2 44 16,6 0 32-16,2-7 20 0</inkml:trace>
          <inkml:trace contextRef="#ctx0" brushRef="#br0" timeOffset="11874.8877">-3571 16257 23 0,'0'4'108'0,"8"2"-16"0,-8-2-12 15,0 1-24-15,8 0 0 0,-8 0 0 0,10-1-4 0,-10 1-4 16,8-5-4-16,0 5-8 0,2-5-4 0,-2 5-4 0,-8-5-4 16,8 0-4-16,9 0-4 0,-9 4 0 0,1-4-4 0,8 0-4 15,-9 0 4-15,10 0-4 0,-10 0 0 0,10 6-4 0,-10-6 0 0,9 0 0 16,-9 4-4-16,1-4-4 0,0 0-8 0,-1 5-12 0,0-1-12 15,2-4-8-15,-2 6-12 0,0-2-8 0,-8-4-36 0,0 5-44 16,0 0-8-16,0-5 36 0</inkml:trace>
          <inkml:trace contextRef="#ctx0" brushRef="#br0" timeOffset="12090.3815">-3545 16449 35 0,'0'9'128'0,"0"-4"-16"15,0 0-16-15,0 5-28 0,0-6-8 0,0 0 4 0,0 3-4 0,0-7-4 16,0 0-8-16,0 4-4 0,0-4-4 0,8 0 0 0,-8 0-8 16,0 0-4-16,8 0-8 0,-8 0 0 0,10 0-4 0,-2 0-8 15,0 0 4-15,1 0 0 0,-1-4-8 0,0 4 0 0,1 0 0 16,0 0-4-16,7-7-4 0,-6 7-4 0,-2 0-12 0,0 0-8 16,10-4-12-16,-10 4-12 0,0 0-8 0,1 0-12 0,-1 0 0 0,10 0-32 15,-10 0-40-15,0 4-8 0,2-4 24 0,-2 7 24 0</inkml:trace>
          <inkml:trace contextRef="#ctx0" brushRef="#br0" timeOffset="12317.7873">-3042 16434 51 0,'8'0'124'0,"-8"0"-16"0,-8 0-12 0,8 0-28 15,0 6-4-15,0-6 4 0,0 4-8 0,0-4 8 0,8 5-8 16,-8-1-8-16,8 1-8 0,-8 0 0 0,8 0-4 0,2 5-4 15,-10-6-4-15,8 7-8 0,0-3 4 0,2 2 0 0,-2 5 0 16,0 0-12-16,9-7 4 0,-8 7 0 0,-1-5-8 0,1 3 0 16,-1 2-4-16,0-1-4 0,2 1 4 0,-2-5-8 0,0 4 0 0,2 1-8 15,-2-6-8-15,-8 5-4 0,8-4-16 0,0-1-20 0,-8 1-16 16,9-5-16-16,-9 4-8 0,0-9-36 0,9 5-44 0,-9-5 0 16,0 0 28-16,0 0 28 0</inkml:trace>
        </inkml:traceGroup>
        <inkml:traceGroup>
          <inkml:annotationXML>
            <emma:emma xmlns:emma="http://www.w3.org/2003/04/emma" version="1.0">
              <emma:interpretation id="{3B0E7E92-B3B5-4BBC-A52A-C334A62F388C}" emma:medium="tactile" emma:mode="ink">
                <msink:context xmlns:msink="http://schemas.microsoft.com/ink/2010/main" type="inkWord" rotatedBoundingBox="11060,17918 11852,17939 11841,18338 11049,18316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4383.8757">-834 16405 15 0,'8'5'124'16,"-8"-10"-12"-16,9 5-4 0,-9 0-20 0,8-4 0 0,-8 4-8 15,9 0 0-15,-1-5 0 0,0 10-8 0,-8-5 0 0,10 0-12 0,-2 0-4 16,0 0-4-16,2 0-8 0,6 0-4 0,-7 0-8 0,-1 0-8 16,9 0 0-16,-8 0-8 0,-1 0-4 0,10 0 0 0,-10 0 4 15,0 0-8-15,10 0-4 0,-10 0-4 0,0 0-8 0,1 4-12 16,-1-4-12-16,1 5-12 0,-9-5-20 0,9 5-12 0,-9-5-16 16,0 5-16-16,0-1-24 0,0 2-44 0,0-6-12 0,-9 10 36 0,9-6 28 15</inkml:trace>
          <inkml:trace contextRef="#ctx0" brushRef="#br0" timeOffset="14587.3311">-843 16626 27 0,'0'5'132'0,"0"0"-16"0,0 0-8 0,0-1-20 0,0-4-4 16,0 6 4-16,9-6-8 0,-9 4 0 0,8-4-4 0,-8 0-12 0,0 0 0 15,9 0-4-15,-1 0-8 0,1 0 4 0,-9 0-12 0,16 0-4 16,-6 0-8-16,-2 0-4 0,0 0-4 0,10 0-8 0,-10 0 0 15,1 0-4-15,7 0 0 0,-7 0-4 0,8 0-4 0,-9 0-12 0,2 0-12 16,6 0-16-16,-7 0-28 0,0 0-28 0,-1 0-28 16,0 0-40-16,1 0-68 0,-9 0 20 0,8 0 36 0,-8 0 28 0,9 0 28 15</inkml:trace>
          <inkml:trace contextRef="#ctx0" brushRef="#br0" timeOffset="13780.9284">-1363 16440 71 0,'-8'0'100'0,"8"0"-12"0,0-6-8 16,0 6-20-16,0 0 0 0,0 6-16 0,0-6 20 0,0 4-4 15,0 1 12-15,0-1-4 0,0 6 0 0,8-5-8 0,-8 5 0 16,8-2-4-16,-8 3-4 0,10-2 0 0,-10 1-4 0,8 4 0 15,0-3-4-15,0 2-4 0,2-3 0 0,-2 4-8 0,9 1-4 0,-9-6-8 16,1 5 0-16,0-4-8 0,-1 5 0 0,8-5-4 0,-6-1 4 16,-2 1-4-16,0 4-4 0,2-5 0 0,-2 1-4 0,0-1 0 15,1-3-4-15,-1 3 0 0,1 0-8 0,-1-4-12 0,-8 5-8 16,9-5-16-16,-9 0-16 0,0-1-12 0,8 1-12 0,-8 0-12 16,0 0-8-16,0 0-8 0,0-5-40 0,0 0-32 0,-8 0 24 15,8 0 20-15,0-5 28 0</inkml:trace>
          <inkml:trace contextRef="#ctx0" brushRef="#br0" timeOffset="14025.315">-1107 16520 39 0,'0'-4'112'16,"0"-1"-4"-16,0 0-4 0,0 5-28 0,0 0 4 0,-8-5-8 15,8 5-4-15,0 0-4 0,-10 0-8 0,10 0-4 0,0 0-4 0,-8 5-12 16,0-5 0-16,8 5-4 0,-9 0-4 0,1 5-4 0,-1-6 0 15,1 7-4-15,-9-3-4 0,9 2 0 0,-2-1 0 0,2 1-4 16,-10 5-4-16,10-1-4 0,-8 1 0 0,7-6 0 0,0 5 0 16,-8-4 0-16,9 5-4 0,0-6-4 0,-2 1 4 0,2 4-8 0,0-9 0 15,0 5-4-15,8-6-12 0,-10 6-8 0,10-6-8 0,0-4-12 16,0 5-4-16,0-5-12 0,0 0-4 0,10 0-12 0,-10 0-40 16,8-5-40-16,-8 1 4 0,8-1 36 0,0-4 24 0</inkml:trace>
        </inkml:traceGroup>
        <inkml:traceGroup>
          <inkml:annotationXML>
            <emma:emma xmlns:emma="http://www.w3.org/2003/04/emma" version="1.0">
              <emma:interpretation id="{E889CA96-F7F5-426F-8791-571108BA9D62}" emma:medium="tactile" emma:mode="ink">
                <msink:context xmlns:msink="http://schemas.microsoft.com/ink/2010/main" type="inkWord" rotatedBoundingBox="12138,17552 14441,17615 14421,18365 12117,1830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6069.592">70 16698 59 0,'0'0'92'0,"0"0"-8"16,-9 0-8-16,9 0-24 0,0 0-4 0,0 0 0 0,0 0 0 0,0 0-8 15,0 0 0-15,0 0-4 0,0 0 0 0,-8 0-8 0,8 0-4 16,0 0 0-16,0 0-4 0,0 0-4 0,0 0 0 0,0 0 0 16,8 0 0-16,-16 0 8 0,8 0 4 0,0 0-4 0,0 0 4 15,0 0 0-15,0 0 4 0,0 0 0 0,0 0-4 0,0 0 0 16,0 0 4-16,0 0 0 0,0 0-4 0,0 0 4 0,0-5-4 0,0 5 0 15,8-4-4-15,-8-1-4 0,0 0 0 0,0 0 0 0,9 1-4 16,-9-6-4-16,0 5 4 0,0-5-4 0,8 1-4 0,-8-1-4 16,8-5 4-16,-8 1-4 0,8 4 4 0,-8-3-8 0,10-2 4 0,-10 1 0 15,8-1-4-15,-8 1 4 0,8-5-4 0,-8 4 4 16,10 1 0-16,-10-1-4 0,8 2-4 0,-8-3 4 0,0-3 0 0,8 10 0 16,-8-5 0-16,9 0 0 0,-9-1 0 0,0 5 0 0,0 1 0 15,8-1 0-15,-8 1 0 0,0-1 0 0,0 5 0 0,0-5 0 16,0 6 0-16,0-1 4 0,0-5-4 0,0 6 0 0,0 4 0 15,0-6-4-15,0 2 4 0,0-1 0 0,0 5 0 0,0-5 0 16,0 5 0-16,0-4 0 0,0 4 0 0,0-5 0 0,0 5 0 0,0 0 0 16,0 0 0-16,0 0 0 0,0 0 0 0,0 0 0 0,0 0 0 15,0 0 4-15,0 0 0 0,0 0-8 0,0 0 4 0,0 0-4 16,0 0 4-16,0 0 0 0,0 0 0 0,0 0 0 0,0 0 0 16,0 0 0-16,0 5 0 0,0-5 0 0,0 4 0 0,0 1 0 15,0-5 0-15,0 9 0 0,9-3-4 0,-9 3 4 0,0-4 0 16,0 4 4-16,0 6-4 0,0-5 4 0,0 3-4 0,0 2 0 0,0-1 0 15,0 5 0-15,0-4 0 0,0 4-4 0,0-5 0 0,0 6 4 16,0-1 0-16,0-4 0 0,0 4 0 0,0-5 0 0,0 5 0 16,0-4 0-16,0-1 0 0,0 1 0 0,0-2 0 0,0-3 0 15,0 0 0-15,0-1 0 0,0-3 4 0,0-2-4 0,0 6 0 16,0-10-4-16,0 5 4 0,0-5-4 0,0 0 4 0,0 4-4 0,0-4-4 16,0-4-4-16,0 4-4 0,0 0-12 0,0-5 0 0,0 0-12 15,0 0-4-15,0 1-8 0,0-2-8 0,0 1-8 0,8 1 0 16,-8-1-24-16,0-4 20 0,0 3-4 0,9-3-16 0,-9-1-36 0,0 6-32 15,8-6 8-15,-8 1 24 0,0 5 28 0</inkml:trace>
          <inkml:trace contextRef="#ctx0" brushRef="#br0" timeOffset="26604.4687">435 16286 15 0,'10'-5'84'0,"-10"5"-8"0,0-5-8 0,0 0-24 15,0 5-4-15,0-4-4 0,0 4-4 0,0-6 4 0,0 6 0 16,0-4 0-16,0 4 4 0,0 0-8 0,0 0 0 0,0 0-4 0,0 0 0 16,0-5-4-16,0 10-4 0,0-5 4 0,-10 4 0 0,10-4-4 15,0 6 4-15,0-2 0 0,-8 1-4 0,8 0-4 0,-8 0 0 16,8-1 4-16,-8 6-4 0,8-1-4 0,-9 1 0 0,0-1-4 15,9 6 4-15,-8-5 0 0,8 5 0 0,-9 3-4 0,9-3 0 16,-8 4 0-16,8 1 0 0,0-2-4 0,-8 2-4 0,8-1 0 0,0 0 4 16,0 0 0-16,0 0-4 0,0 1 0 0,0-1 4 0,0-1 0 15,0-3 0-15,8 4 4 0,-8-4-4 0,0-1 4 0,8 1-4 16,1-6-4-16,-1 5 4 0,-8-4-4 0,9 0 4 0,0-1-4 0,-1-4 4 16,0 5 0-16,0-5 0 0,2-1 0 0,-2 1-4 0,0 0 0 15,2 0 4-15,-2-5-4 0,0 5 0 0,1-5 0 0,-1 0 4 16,1-5 0-16,0 5 0 0,-1-5-4 0,-8 0 0 0,8 0 0 15,-8 1 0-15,8-1 0 0,-8-5 0 0,10 0-16 0,-10 1 20 16,0 4 0-16,0-5-4 0,0 1 4 0,-10-5-4 0,10 9 0 16,0-9 0-16,-8 8 4 0,0-3-4 0,0-1 0 0,8 6 4 15,-9-6-4-15,0 5 0 0,1 1-4 0,-1-2 4 0,1 6 4 16,0-5-4-16,-2 5-4 0,2 0 4 0,0 5-4 0,-2 1 4 0,2-2 0 16,8 1 0-16,-8 0 0 0,8 0 0 0,-8 5 0 0,8-1-8 15,0 1 4-15,-9-1 0 0,9 1 0 0,0-1-12 0,0 1 0 16,0 0-12-16,0-1-4 0,9 0-8 0,-9-4-8 0,0 5-4 15,8 0-4-15,-8-6-8 0,8 1-8 0,-8 0-44 0,8 0-48 16,2 0 20-16,-2-5 20 0,-8 0 32 0</inkml:trace>
          <inkml:trace contextRef="#ctx0" brushRef="#br0" timeOffset="26826.3906">863 16651 87 0,'0'4'132'0,"0"-4"-12"0,0 0 0 0,0 0-24 0,0 0 4 16,0 0-8-16,0-4 4 0,0 4-8 0,0 0-8 15,0 0-8-15,0 4-4 0,0-8-12 0,0 4-4 0,0 0-4 16,0 0-8-16,0 0 4 0,0-6-8 0,0 6-8 0,0 0-4 0,0 0-4 16,0 0-4-16,0 0-4 0,0 0 0 0,0 0-4 0,0 0 0 15,0-4-4-15,0 8 0 0,0-4-16 0,0 0-12 0,0 0-16 16,0 0-16-16,0 0-28 0,0 0-28 0,0 0-32 0,0 0-52 15,0 0-44-15,0 0 40 0,0 0 28 0,0 0 32 0,0 0 36 16</inkml:trace>
          <inkml:trace contextRef="#ctx0" brushRef="#br0" timeOffset="17699.4958">-288 16602 23 0,'0'-9'80'15,"0"3"0"-15,-9 2-16 0,9-1-20 0,0 1-4 0,-9-2-4 0,9 2 0 16,0-1 0-16,0 0-4 0,0 0 0 0,0 1 0 16,0 0 0-16,0 4 0 0,0-6-4 0,0 1 4 0,9 1-4 0,-9 4 0 15,0-6 0-15,0 6 4 0,9-4-4 0,-9 4 4 0,0 0 4 16,8-5-8-16,-8 5 0 0,8 0 4 0,-8 5-12 0,9-5 4 16,-1 4-4-16,-8 2-4 0,8-2 0 0,2 7-8 0,-10-7 4 0,8 5 0 15,0 1-8-15,-8 0 4 0,10-1-4 0,-2 1 4 0,0 4-8 16,-8 1 4-16,8-1 0 0,1-5-4 0,-9 6 0 15,9-5 0-15,-9 4 0 0,8-5 0 0,-8 1 0 0,9-1 0 0,-9 1 0 16,0 0 0-16,8-6 4 0,-8 1-4 0,0 0-4 0,0 0 4 16,0-5 0-16,0 5-4 0,0-5 4 0,0 0 0 0,0 0 4 15,0-5-8-15,0 0 4 0,-8 5 0 0,8-5 0 0,0-4 0 0,-9 4-4 16,9-4 8-16,0 3-4 0,-8-3 0 0,8-1 0 0,-9 1 0 16,9-5 0-16,-9 4 0 0,1-5-16 0,8 1 16 0,-8-1 4 15,8 1-4-15,-8-1 0 0,-2 2 0 0,10-7 0 0,-8 7-4 16,8-8 0-16,-8 7 4 0,8-6-4 0,-10 2 4 0,10-1-4 15,-8 4 0-15,8-4 4 0,0 0 0 0,-8 5 0 0,8 0 0 0,0-1 0 16,0 0 0-16,0 1 4 0,0 5 0 0,0-1-4 0,0 0-4 16,0 1 4-16,0-1 0 0,0 5-4 0,0 1 4 0,0-6 0 15,0 5 0-15,0 0 0 0,0-4 0 0,0 4 0 0,0 0 0 16,0 0 0-16,0-4-4 0,0 4 8 0,0-5-8 0,0 5 4 16,0-4 0-16,0 4 0 0,0-5 0 0,0 1 0 0,8 4 4 0,-8-4-4 15,0 4-4-15,0-5 8 0,8 5-4 0,-8 0-4 0,0-4 4 16,10 4 4-16,-10 5-4 0,8-5 4 0,-8 1-4 0,8-2 4 15,-8 6-8-15,0 0 8 0,10 0-4 0,-10 0 0 0,8 0-4 16,-8 0 4-16,0 0 4 0,8 0 0 0,-8 0-4 16,8 0 4-16,1 0-4 0,0 0-16 0,-9 0 24 0,8 0-8 0,1 0 0 15,-1 0 4-15,0 0 0 0,2 0-4 0,6 0 4 0,-6 0-4 0,6 0 0 16,-8 0 4-16,10 0 0 0,-10 0-4 0,9 0 0 0,-9 0-4 16,10 0 8-16,-2 0-8 0,-6 0 4 0,6 0 8 0,2 0-8 15,-1 0 0-15,-1 0 4 0,-8 0-4 0,10 0 0 0,0 0 4 16,-2 0 0-16,1 0-4 0,0 0 0 0,0 0 4 0,1 0-4 15,-10 0 0-15,18 0 0 0,-18 0 4 0,18 0-4 0,-9 0 4 0,-1 0-4 16,2 0 4-16,-2 0-4 0,10 0 4 0,-9 0 0 0,9 0 0 16,-10 0-4-16,10 0 0 0,-8 0 0 0,7 0 0 0,-7 0 0 15,6 0 0-15,2 0 4 0,-8 0 0 0,7 0-8 0,1 0 4 16,-10 0 0-16,10 0 0 0,-8 0 0 0,-2 0 0 0,10 0 0 16,-9 0 0-16,1 0 0 0,-2 0 0 0,2 0 4 0,-2 0-4 0,1 0 4 15,1 0-4-15,-2 0 4 0,2 0-4 0,-2 0 0 16,-7 0 0-16,8 0-16 0,0 0 20 0,-9 0 0 0,10 0-4 0,-2 0 0 15,2 0 4-15,-10 0-4 0,10 0 0 0,-2 0 0 0,-7 0 0 16,8 0 0-16,0-4 0 0,-9 4 4 0,10 0-4 0,-10 0 0 16,10-5-4-16,-2 5 8 0,-7-4-4 0,7 4 4 0,-6 0-4 0,6-6 0 15,-6 6 0-15,6 0 0 0,-8-4 0 0,10 4 0 0,-10 0 0 16,1 0 4-16,7 0 0 0,-6 0 0 0,6 0 0 0,-8 0-4 16,10 0-4-16,-10 0 0 0,10 0 4 0,-10 0 0 0,1 0 4 15,7 0-4-15,-8 0 0 0,10 0 4 0,-10 0-8 0,2 0 4 16,6 0 0-16,-7 0-4 0,-1 0 8 0,9 0-4 0,-8 0-4 0,-1 0 4 15,0 0 4-15,10 0-4 0,-10 0 0 0,2 0 4 0,6 0-8 16,-8 0 4-16,1 0 0 0,0 0 4 0,-1 0 0 0,1 0-8 16,-1 0 8-16,0 0-8 0,2 0 0 0,-2 0 8 0,0 0-8 15,0 0 4-15,2 0 4 0,-10 0-4 0,8 0 0 0,0 0-4 16,-8 0 4-16,9 0 0 0,-9 0 0 0,8 0 4 0,-8 0-8 0,9 0 4 16,0 0 4-16,-9 0-8 0,8 0 4 0,-8 4 0 0,8-4-4 15,-8 0 4-15,10 0 4 0,-2 0-4 0,-8 0 0 0,8 0 4 16,0 0-4-16,-8 0 0 0,10 0-4 0,-2 0 0 0,-8 0 8 15,8 0 0-15,-8 0-4 0,9 0 0 0,-9 0 0 0,8 0 0 16,-8 6 0-16,0-6-4 0,9 0 4 0,-9 0-4 0,0 0 4 16,0 0 0-16,0 0 0 0,0 0 8 0,9 0-8 0,-9 0 0 0,0 0 0 15,0 0-4-15,0 0 0 0,8 0 0 0,-8 0 0 0,0 0 4 16,0 0-4-16,8 0 4 0,-8 0 0 0,8 0 0 0,-8 0 0 16,0 4 8-16,0-4-4 0,10 0 0 0,-10 0-4 0,8 5 0 15,-8-5-4-15,0 0 0 0,8 0 8 0,-8 4-4 0,0-4 4 16,10 0-8-16,-10 0 0 0,0 0 0 0,8 0 4 0,-8 0-4 0,0 0 4 15,0 0 0-15,8 0 0 0,-8 6 4 0,0-12-20 0,0 12 24 16,0-6-4-16,0 0-4 0,0 0 0 0,0 4-4 0,0-4 4 16,0 0 0-16,9 0 0 0,-9 0 0 0,0 5 0 0,0-5 4 0,0 0 0 15,0 0-4-15,0 0 0 0,0 5 0 0,8-5-4 16,-8 0 4-16,0 0 0 0,0 0 0 0,0 0 0 0,0 0 0 0,0 5 0 16,0-5 4-16,0 0-4 0,0 0 0 0,0 0 4 0,0 0-4 15,0 0 0-15,0 4-4 0,0-4 4 0,9 0 8 0,-9 5-4 16,0-5-4-16,0 5 0 0,0-5 4 0,0 5 0 0,8 0 4 15,-8 0 0-15,0-1 0 0,0 1 0 0,9 0 8 0,-9-1-4 16,0 1 8-16,0 5-8 0,8-5 0 0,-8 4 4 0,0-4-4 0,0 5 0 16,0-1 0-16,8-4-4 0,-8 5 4 0,0 0-4 0,0-1 0 15,0-4 0-15,10 5 0 0,-10-6-4 0,0 6 4 0,0-5 0 16,0-1-4-16,0 1 0 0,8 0 0 0,-8 0-4 0,0-1 4 16,0 2-4-16,0-6 0 0,0 4 0 0,0-4 0 0,0 0 0 15,0 0-4-15,0 5 0 0,0-5 0 0,0 0-12 0,0 0-16 0,0 0-8 16,0-5-8-16,0 5-16 0,-8-4-20 0,8-2-20 0,0 6-16 15,0-4-64-15,-10-1-32 0,2 0 32 0,8 0 40 0,-8 1 24 16</inkml:trace>
          <inkml:trace contextRef="#ctx0" brushRef="#br0" timeOffset="34062.9286">1238 16313 31 0,'0'0'88'0,"0"0"-4"0,0-5-4 0,0 10-20 15,0-5-4-15,0 0 4 0,0 0 0 0,0 0 0 0,0-5 0 16,0 5 8-16,0 0-4 0,0 5-4 0,0-5-4 0,0-5 0 16,0 5-4-16,0 0 0 0,0 5-4 0,0-5 0 0,0 0 0 15,0 0-4-15,0 0 0 0,0 0 4 0,0 0-4 0,0 0-4 0,0 0-4 16,8 0 4-16,-8 0-8 0,0 0-4 0,0 0 0 0,8 0 0 15,-8 0-4-15,9 0 0 0,0 0-8 0,-1 0 0 0,1 0 0 16,-1 0-8-16,0 0 0 0,2 0 0 0,-2-5 0 0,8 5-8 0,-6 0 4 16,6-5-4-16,-7 5 4 0,8-5-4 0,-8 5 0 0,-1-5 0 15,8 5 0-15,-6-5-4 0,-2 1 4 0,0 4 0 16,2-5-4-16,-2 5 4 0,0-5-4 0,1 5-4 0,-1-4-8 0,-8 4-8 16,9 0-8-16,-9 0-4 0,0 0-4 0,0 0-12 0,0 0-12 15,0 0-8-15,0 0-12 0,0 0-12 0,0 0-8 0,-9 4-12 16,9-4 0-16,-8 0-20 0,8 5-44 0,-9-5-8 0,1 5 40 0,8-5 28 15,-8 4 28-15</inkml:trace>
          <inkml:trace contextRef="#ctx0" brushRef="#br0" timeOffset="34482.8072">1297 16337 11 0,'-8'0'116'15,"8"0"-12"-15,0 0-12 0,-9 4-24 0,9-4-4 0,0 0-8 0,0 5 0 16,0 0-4-16,0-5-4 0,0 5-4 0,0-2-4 0,0 4-4 15,0 2-4-15,0-4-4 0,0 4-4 0,0 1 0 0,0-1 0 16,0 1-4-16,0 4-4 0,0-4 0 0,0 4 4 0,0-4-4 0,0 4 0 16,0-3-4-16,0 2 0 0,0-3-8 0,9 4 4 15,-9-3 0-15,0-3-4 0,0 2-4 0,8-1 4 0,-8 1-4 0,0-5 4 16,8-1-4-16,-8 2 8 0,0-6-4 0,10 4 4 0,-10-4-4 16,0 0 4-16,8 0-8 0,-8 0 8 0,0-4-8 15,8-2 4-15,-8 2-4 0,0 4 0 0,8-9 0 0,-8 3 0 0,10 3 4 16,-10-3 0-16,8 1-4 0,-8 0 0 0,8 1 0 0,-8 4 0 0,9-4 0 15,-9 4 0-15,9-6 0 0,-1 6 8 0,-8 0-8 16,9 0 0-16,-1 0 0 0,0 6 0 0,-8-6 4 0,8 4-4 0,2-4 0 16,-2 4 0-16,0 1 4 0,2 0 0 0,-2 1 0 0,0-3 0 15,-8 3 4-15,9-2-4 0,-1 5 4 0,1-3 8 0,-1 3 0 16,-8-4-4-16,9 4 8 0,-1 1 0 0,-8-5 0 0,0 5 0 16,8 0-4-16,-8-1 4 0,0-5-4 0,0 6-4 0,0 0 0 15,0-1-4-15,-8 1 0 0,8-5 0 0,-8 5 0 0,8-6 0 0,-9 6-4 16,1-6 0-16,-1 1-4 0,-8 0 0 0,9 0 4 15,0 0-8-15,-2-5 0 0,-6 0-8 0,6 5-4 0,2-5-28 0,-8-5 20 16,7 5-12-16,1-5-16 0,-10 5-4 0,10-5-8 0,0 0-16 16,8 0-12-16,-10 5-16 0,2-4-52 0,0-1-36 0,8 5 24 15,0-5 32-15,0 5 28 0</inkml:trace>
        </inkml:traceGroup>
        <inkml:traceGroup>
          <inkml:annotationXML>
            <emma:emma xmlns:emma="http://www.w3.org/2003/04/emma" version="1.0">
              <emma:interpretation id="{5BD180F5-E466-4B65-908E-77159592F4BF}" emma:medium="tactile" emma:mode="ink">
                <msink:context xmlns:msink="http://schemas.microsoft.com/ink/2010/main" type="inkWord" rotatedBoundingBox="14979,18029 15284,18037 15277,18278 14973,1826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5328.2506">2550 16491 75 0,'0'0'108'0,"0"0"-8"15,0 4-12-15,0-4-24 0,0 0 0 0,0 0-8 0,0 0 4 0,0 0 4 16,0 0 0-16,0 0-4 0,0 0 4 0,0 0-8 0,10 0 0 15,-10 0 0-15,8 0-4 0,-8 0 4 0,8 4 0 0,0-4-4 16,1 0 0-16,0 0-4 0,-1 0-4 0,1 0 0 0,-1 0-8 0,10 0-4 16,-10 0-4-16,0 0 0 0,10 0-4 0,-10 0-4 15,0 0-4-15,1 0-8 0,8 0 4 0,-8 0 0 0,-1 0 0 0,0 0-8 16,0 0 4-16,2 0-4 0,-2 0 4 0,0 0-4 0,2 0-4 16,-2 0 0-16,-8 0-4 0,8 0 0 0,1 0-4 0,-9 0-12 15,8 0-4-15,-8 0-8 0,0 0-8 0,0 0-8 0,0 0-12 16,9 0-8-16,-9 0-12 0,0 0-16 0,0 0-8 0,-9 0-4 0,9 0-4 15,0 0-40-15,0 0-32 0,-8 0 4 0,-1 5 36 16,9-5 20-16,-8 0 24 0</inkml:trace>
          <inkml:trace contextRef="#ctx0" brushRef="#br0" timeOffset="35705.7472">2593 16701 19 0,'0'5'112'16,"0"-1"-12"-16,0-4-4 0,0 6-28 0,0-2 0 0,0-4-4 0,0 5 0 16,0-5-4-16,9 5-4 0,-9-5-4 0,8 0 0 15,-8 0 4-15,9 0-4 0,-9 4 0 0,8-4 0 0,0 0-8 0,2 0 0 16,-2 0 0-16,0 0-4 0,0 0 0 0,2 0-4 0,-2 0-4 16,0-4-4-16,1 8-8 0,0-4 0 0,-1 0-4 15,1-4-4-15,-1 4-4 0,0 0 0 0,10-5 0 0,-10 5-4 0,0 0 0 16,2-5-8-16,-2 5-4 0,0-4-12 0,1 4-24 0,-1-6-20 0,-8 6-28 15,9-4-28-15,-1-1-40 0,-8 5-76 0,9 0 24 16,-9 0 40-16,0 0 32 0,0-4 24 0</inkml:trace>
        </inkml:traceGroup>
        <inkml:traceGroup>
          <inkml:annotationXML>
            <emma:emma xmlns:emma="http://www.w3.org/2003/04/emma" version="1.0">
              <emma:interpretation id="{7306946D-563A-4E6B-9E5E-54C55735185F}" emma:medium="tactile" emma:mode="ink">
                <msink:context xmlns:msink="http://schemas.microsoft.com/ink/2010/main" type="inkWord" rotatedBoundingBox="15711,17677 17229,17718 17208,18473 15690,1843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0552.8018">3813 16581 47 0,'8'0'96'0,"-8"0"-8"15,0 4-12-15,0-4-28 0,0 6 0 0,0-6 0 0,0 4-8 16,0-4-4-16,8 5 0 0,-8 0-8 0,0-1 0 0,9 7-4 15,-9-7 0-15,8 6-8 0,-8-5 4 0,8 5 0 0,-8-1-4 0,10 1 4 16,-10-6 0-16,8 6-4 0,-8-1 0 0,8 1 4 0,-8-1-4 16,10 1-4-16,-10-5 4 0,8 4 0 0,-8 1 0 0,8 0 0 15,-8-5-4-15,0 4 4 0,0-4-8 0,0 5-4 0,0-6 4 16,0 1-4-16,8 0 0 0,-8-5 4 0,0 5-4 0,0-5 4 16,0 0-8-16,0 3 4 0,0-6-4 0,-8 3 4 0,8-5-4 15,0 0-4-15,0 0 8 0,0 1-8 0,0-6 8 0,0 0-4 16,0-4 0-16,0 4 4 0,0-4-4 0,0-1 4 0,0 2-4 15,0-7 0-15,0 1-4 0,0 0 4 0,0 0 0 0,-8-6 0 0,8 6 0 16,0 0 0-16,0 1-4 0,-8-7 4 0,8 6 0 0,0 0 0 16,-10-1 0-16,10 2 0 0,0 3 0 0,0-4 0 0,-8 4 0 15,8-4-4-15,0 5 4 0,8-1 0 0,-8 1 4 0,0 5-4 0,10-6 0 16,-10 0 0-16,8 6-4 0,-8 0 4 0,8-1-4 16,0 0 4-16,2 5 0 0,-2-4 0 0,0 4 0 0,1 0 0 0,-1 1 0 15,0 4 0-15,2-6 0 0,6 6 4 0,-8 0-4 0,2 0 0 16,6 0 4-16,-7 6-4 0,8-6 0 0,-8 4 0 0,7 1 0 15,2-5 0-15,-10 5 0 0,10 0 0 0,-2-5 0 0,2 0 0 0,-2 4 0 16,9-4 0-16,-7 0 0 0,0 0-4 0,6 0 4 0,-6 0 0 16,7-4-4-16,-7 4 4 0,8-5 0 0,-2 0 0 0,-6 0 0 15,7 1 0-15,1 4 0 0,-10-6 0 0,10 2-4 0,0-1-12 16,-9 0 16-16,-1 0 4 0,10 1-4 0,-8 4 4 0,-1-5-4 16,0 5 0-16,-9-5 0 0,9 5 0 0,-9 0 0 0,10 0 4 0,-10-5-4 15,2 5 0-15,-2 0 0 0,0 0 0 0,-8 5 0 16,8-5 0-16,-8 0 4 0,9 5-4 0,-9-5 0 0,8 5 0 0,-8-5 4 15,0 0-4-15,0 4 4 0,9 1 4 0,-9-5-4 0,0 5 12 16,0 0 0-16,9-1 0 0,-9 2 0 0,0-6 4 0,8 4 8 16,-8 1-4-16,8 0 0 0,-8 0 0 0,0-1 0 0,10 1 4 0,-10 5 0 15,8-5 0-15,-8 0 0 0,0 4-4 0,8-4 0 0,-8-1-4 16,0 6 0-16,8 0 0 0,-8-5-4 0,0 4 0 0,0 1-4 16,0-1 0-16,0 1-4 0,0-2 0 0,0-1-4 0,0 2 0 15,0 0 0-15,0 1 0 0,0 0 0 0,0-6-4 0,0 6 4 16,0-5-4-16,0 0 0 0,0-1-4 0,0 2-4 0,0-2-8 15,0-4-8-15,-8 5-12 0,8-5-8 0,0 4-28 0,0-4 12 16,-8 0-16-16,8 0-8 0,-8-4-8 0,-2 4-12 0,10-5-16 16,-8 1-44-16,0 4-36 0,-1-6 40 0,0 2 28 0,1-1 20 0</inkml:trace>
          <inkml:trace contextRef="#ctx0" brushRef="#br0" timeOffset="41283.5558">4306 16514 59 0,'-8'0'112'0,"8"4"-12"0,-8-4-12 0,8 6-24 15,-9-6-4-15,9 4-4 0,-8 1-4 0,8 1-8 0,0-2-8 16,0 0-4-16,-9 1-4 0,9 0 0 0,0 4-8 0,9 1 0 16,-9-5 0-16,0 5-4 0,0-1 0 0,8 0 0 0,-8 2 4 15,9-2 0-15,-9 1-4 0,8 0-4 0,-8-6 0 0,8 11 0 16,2-11-4-16,-10 6-4 0,8-1 4 0,0 1 0 0,-8-5 0 15,0-1-4-15,10 2 0 0,-2 3-4 0,-8-9 4 0,8 5 0 0,-8-5 0 16,8 4 0-16,1-4 0 0,-9 0 0 0,9 0 0 0,-9 0-4 16,8 0 0-16,-8-4-4 0,9-1 4 0,-1 5 0 0,-8-5-4 15,8 1 8-15,-8-2 0 0,10 2 0 0,-2 4-4 0,-8-5-8 16,8 5 8-16,-8-4 0 0,8 4-4 0,-8-6 4 0,10 6 0 16,-10 0 0-16,8 0 4 0,-8 6 0 0,8-2-8 0,1-4 0 0,-9 5 4 15,8-1 0-15,-8 2 0 0,9 3 4 0,0-4 0 0,-9 4 0 16,8-4 4-16,-8 5 4 0,8-5 4 0,-8 4-4 0,8 1 8 15,-8-1 4-15,0 1 0 0,0-2 4 0,0 3 0 0,10-1-4 16,-10-1 0-16,0 1-4 0,-10-1 4 0,10-3-4 0,0 3 0 16,-8 0-4-16,8 1 0 0,-8-5-8 0,0 4-4 0,-1-4 4 0,0 0-4 15,1-1 0-15,-1 2-4 0,1-2 0 0,0-4-8 16,-2 0-16-16,-6 0-16 0,8-4-12 0,-2-2-20 0,2 2-20 0,-9-1-20 16,9 0-32-16,-1-4-68 0,-8 0 16 0,9 3 32 0,0-3 28 15,-2 0 28-15</inkml:trace>
          <inkml:trace contextRef="#ctx0" brushRef="#br0" timeOffset="40754.939">4273 16484 51 0,'0'0'100'0,"0"0"-16"16,0-4 0-16,0 4-32 0,0 0 4 0,0 0 4 0,8 0-4 0,-8 0-8 15,9 0 0-15,-9 4 4 0,8-4 0 0,-8 0 0 0,8 0 0 16,2 0 0-16,-2 0-8 0,0 0-8 0,10 0 0 0,-10 0-12 15,0 0 0-15,10 0-4 0,-10 7 0 0,9-7-8 0,-9 0 4 0,2 0-8 16,6 0 0-16,-8 0-4 0,2-7 4 0,-2 14-4 0,0-7-8 16,1 0 0-16,-1 0-8 0,1 0-16 0,0 0-16 0,-9 0-8 15,8 0-16-15,-8 4-8 0,0-4-20 0,0 0-40 0,0 4-48 16,0-4 20-16,0 5 28 0,-8-5 24 0</inkml:trace>
          <inkml:trace contextRef="#ctx0" brushRef="#br0" timeOffset="39529.853">3309 16318 11 0,'0'-5'88'0,"0"5"-12"0,0-5-4 0,0 5-20 0,0 0-8 16,0 0-4-16,0 0-4 0,0-5-4 0,0 5 0 0,0 0-4 15,0 0-4-15,0 0 0 0,0 0-8 0,0 0 0 0,0 0 0 0,0 0-4 16,0 0 0-16,0 0 4 0,0 0 4 0,0 0-4 0,0 0 0 16,0 0 0-16,8 0 0 0,-8 0 4 0,0 0 0 0,0 0 4 15,0 5 0-15,10-5 0 0,-10 0 0 0,0 5 0 0,0-5 0 0,0 0 4 16,0 5-4-16,0-5 0 0,0 4 0 0,0 1 0 15,0-5-4-15,0 5 0 0,0 0 4 0,0-1-8 0,0 1 0 0,0 5 0 16,0-7-4-16,0 8 0 0,0-1 0 0,0-1 0 0,-10 1 0 16,10 4-8-16,0 1 0 0,-8-1-4 0,8 0 8 0,-8 6-4 15,8-5 0-15,-9 3 0 0,9-3 0 0,-8 4 0 0,8 1 0 0,-9-2-4 16,9-4 0-16,0 0 4 0,0 1-4 0,0 0 0 0,-8-1 4 16,8-5-4-16,0 1 0 0,0 0 0 0,0-1 0 15,0-3 4-15,0-2-4 0,0 1 0 0,0-1 0 0,8 2 0 0,-8-6 0 16,0 0 0-16,0 0-4 0,9 4 4 0,-9-4 4 0,0 0 0 15,8 0 4-15,1 0-4 0,-9 0-8 0,8 0-12 0,0 0 16 16,2 0 4-16,-2 0-4 0,0-4 0 0,2 8 4 0,-2-4-4 0,8 0 4 16,-7 0 0-16,-1 0-4 0,10 0 4 0,-10 0 0 0,0 0-4 15,10 0-4-15,-10-4-4 0,0 4-8 0,2 0-4 0,-2 0-16 16,9 0-12-16,-9 0-4 0,1 0-20 0,0 0-4 0,-9-6-8 16,8 6-8-16,0 0-16 0,-8 0-36 0,8 0-24 0,-8 0 28 15,0 0 20-15</inkml:trace>
          <inkml:trace contextRef="#ctx0" brushRef="#br0" timeOffset="39781.6925">3565 16557 51 0,'0'-5'100'0,"8"5"-12"0,-8 0-8 0,0-5-28 16,0 5-4-16,0 0-4 0,0-4-4 0,0 4 4 16,0 4-4-16,0-4-8 0,10 5-16 0,-10-5 20 0,0 5 0 0,0 1-4 15,8-3 8-15,-8 7 0 0,0-5-4 0,0 5 0 0,8-1 0 16,-8 0-4-16,0 6 0 0,0 0-4 0,0-5-4 0,0 3-8 15,0 2 0-15,9-1-4 0,-9 1-4 0,0-1 0 0,0 5 4 16,0-9-4-16,0 4 0 0,-9 1 0 0,9-1 0 0,0-4-4 0,0-1 0 16,0 1-4-16,0-1 0 0,0 1-4 0,0-5 8 15,0-1-12-15,0 1 4 0,0 1 4 0,9-6-8 0,-9 4-12 0,0-4-4 16,0 0-12-16,0 0-12 0,0 0-8 0,8-4-8 0,-8-2-4 16,0 6-4-16,0-9 0 0,0 4-40 0,8 0-36 0,-8-4-8 15,0-1 24-15,9 5 32 0</inkml:trace>
        </inkml:traceGroup>
        <inkml:traceGroup>
          <inkml:annotationXML>
            <emma:emma xmlns:emma="http://www.w3.org/2003/04/emma" version="1.0">
              <emma:interpretation id="{0873B44B-94C2-4406-828D-BB86011989D1}" emma:medium="tactile" emma:mode="ink">
                <msink:context xmlns:msink="http://schemas.microsoft.com/ink/2010/main" type="inkWord" rotatedBoundingBox="18154,17828 20043,17879 20019,18763 18130,18712"/>
              </emma:interpretation>
              <emma:one-of disjunction-type="recognition" id="oneOf8">
                <emma:interpretation id="interp12" emma:lang="" emma:confidence="0">
                  <emma:literal>05</emma:literal>
                </emma:interpretation>
                <emma:interpretation id="interp13" emma:lang="" emma:confidence="0">
                  <emma:literal>0,5 pkt</emma:literal>
                </emma:interpretation>
                <emma:interpretation id="interp14" emma:lang="" emma:confidence="0">
                  <emma:literal>0,5 put</emma:literal>
                </emma:interpretation>
                <emma:interpretation id="interp15" emma:lang="" emma:confidence="0">
                  <emma:literal>0,5</emma:literal>
                </emma:interpretation>
                <emma:interpretation id="interp16" emma:lang="" emma:confidence="0">
                  <emma:literal>0,5 plut</emma:literal>
                </emma:interpretation>
              </emma:one-of>
            </emma:emma>
          </inkml:annotationXML>
          <inkml:trace contextRef="#ctx0" brushRef="#br0" timeOffset="81855.4094">5825 16552 35 0,'8'0'92'0,"-16"-5"-8"0,8 1-8 0,0 4-24 0,0 0 0 16,-9 0-4-16,9-4 0 0,0 4-8 0,-9 0 0 0,9 0 0 0,0 0-8 15,-8 0-4-15,8 0-4 0,-8 0 0 0,-2 0 0 0,10 4 4 16,-8-4 0-16,8 4 4 0,-8 1 0 0,8 0 0 0,-8 4 4 16,8-3-4-16,-10-2 0 0,10 5-4 0,-8 1-4 0,0 0 4 15,8 5 0-15,-9-6-4 0,9 1 0 0,0 4 4 0,0 1 0 16,-8-6-4-16,8 5-4 0,0-4 0 0,0 5-4 0,8-1-4 0,-8-5 0 16,0 6 0-16,9-6 0 0,-1 1 4 0,0 0-8 0,2-1 4 15,-2 1 0-15,0-1-4 0,0-4-4 0,10 5 0 0,-10-6 4 16,10 1 0-16,-10 0-4 0,9-5 0 0,-1 5-4 0,2-5 0 15,-10 0 4-15,10 0-4 0,-1 0 0 0,-9-5 0 0,9 0-4 16,-8 0 4-16,-1 1-4 0,10-6 0 0,-10 5 0 0,0-4-4 16,-8-6-4-16,10 6 4 0,-10-1-4 0,0-4 0 0,8-1-4 0,-8 1 0 15,-8-1 0-15,8 2 0 0,0-7 0 0,-10 5 0 0,2-4 0 16,0 5 4-16,-2-6 4 0,2 6-4 0,0 0 0 0,-9-1 12 16,8 1-4-16,1 5-16 0,-9-1 16 0,9 1 0 0,-10 3 0 0,10-3 4 15,-10 9 0-15,10-5 4 0,0 5-8 0,-9 5 0 16,8-5 0-16,0 9 4 0,1-3-4 0,0 3-4 0,-2 1-4 0,2-1-4 15,0 5-8-15,0-4 0 0,-2 5-4 0,10-6-8 0,-8 5-4 16,8 1-4-16,0-1-4 0,-8-4-4 0,8 5-4 0,0-1-8 16,8-5 0-16,-8 6-28 0,0-5-40 0,8-1-20 0,-8 5 24 15,10-4 24-15</inkml:trace>
          <inkml:trace contextRef="#ctx0" brushRef="#br0" timeOffset="82085.7891">6140 16734 71 0,'0'0'116'0,"8"-4"-12"15,-8 4-8-15,0 0-28 0,0 0-4 0,0 0 0 0,0 4-8 16,0-4-4-16,0 5-4 0,0 5-4 0,0-5-12 0,0 0 0 16,0 4-4-16,0 1-8 0,0-5-4 0,0 4 0 0,0 4-4 15,0-2-8-15,0 3 0 0,0 1 4 0,0-6-4 0,0 6-8 16,0-6 4-16,0 6-8 0,0-1-8 0,0-5-12 0,0 1-16 0,0 0-12 15,0-1-16-15,0 1-20 0,0-5-36 0,0-1-36 0,0 2 20 16,0-2 28-16</inkml:trace>
          <inkml:trace contextRef="#ctx0" brushRef="#br0" timeOffset="82597.4203">6302 16543 67 0,'0'0'136'0,"0"4"-12"16,8-4-4-16,-8 5-20 0,8 0-4 0,-8-5 4 0,10 6-4 0,-10-3-4 16,8-3-4-16,0 6-8 0,2-6-8 0,-2 0-8 0,0 4-12 15,1-4-4-15,-1 0-8 0,0 0-8 0,10-4-4 16,-2 4-8-16,2-6-8 0,-10 3-16 0,10-3-24 0,7 1-28 0,-8-4-44 15,0 5-40-15,1-7-68 0,-2 7-68 0,2-2 72 0,-10-3 32 16,9-1 36-16,-9 10 24 0</inkml:trace>
          <inkml:trace contextRef="#ctx0" brushRef="#br0" timeOffset="82331.1327">6362 16563 43 0,'0'-6'112'0,"0"6"-8"16,-8 0-12-16,8 0-24 0,0 6-8 0,0-3-4 0,-10 3-4 16,10-2-4-16,0 1-8 0,0-1-4 0,0 6-4 0,-8-5-4 0,8 4-8 15,0-4 0-15,0 5-4 0,0 0 0 0,0-5-4 0,0 5 0 16,0-6-4-16,8 5 0 0,-8-3 0 0,0 3 0 0,10-4 0 16,-10 0 0-16,8-1 0 0,-8 2 4 0,8-2 0 0,1 1 4 15,-9-1-4-15,8-4 0 0,0 6 4 0,1-2 4 0,0 1-4 16,-1-5 4-16,-8 5 0 0,8-1-4 0,2 1-8 0,-2 0-4 0,0 0 4 15,1 5-4-15,-9-6 4 0,9 6-4 0,-1-5 0 0,-8 4 4 16,8 1-4-16,-8-2 0 0,9-2 0 0,-9 9 0 0,0-6 0 16,0 1 4-16,0-1-8 0,0 1 4 0,0 0 0 0,-9 0 4 15,9-6-8-15,-8 5-4 0,0-4 0 0,8 5-4 0,-9-6-8 16,0-4-16-16,1 6-16 0,0-2-20 0,-10-8-8 0,10 4-12 0,-1-6-28 16,0 2-36-16,-7-1-36 0,7 0 40 0,1-4 20 0,0 0 28 15</inkml:trace>
          <inkml:trace contextRef="#ctx0" brushRef="#br0" timeOffset="83009.3171">6745 16778 19 0,'0'-5'108'0,"0"0"-8"0,0 0-4 0,0 1-28 0,0 4 0 0,9 0-4 16,-9 0 0-16,0 0-4 0,0 4 0 0,8-4-4 0,-8 5 0 0,8 5 0 15,-8-1-4-15,10 1 0 0,-2-2 0 0,-8 3-12 16,8 3-4-16,10 1 0 0,-18 0-4 0,8 3-4 0,1 1-4 0,-1 0 0 16,0 1-8-16,1-1 0 0,0 0 0 0,-1 0 0 0,-8 0-4 15,8 6 0-15,-8-5 0 0,10-2 0 0,-10 2 0 0,0-1-4 16,0-5 0-16,8 1-4 0,-16-2 0 0,8 2-4 0,0-5 4 15,-10-1-4-15,10 1 0 0,-8-10 0 0,0 5-4 0,8-5 4 16,-9-5-4-16,0 5 0 0,9-10-4 0,-8 1-4 0,0-6 4 0,-1 1-8 16,1-1-20-16,8-4 24 0,-9-4-8 0,0 3 4 0,9-4 0 15,0 0 4-15,0 0 4 0,-8 6 0 0,8-7 4 0,0 1-4 16,0 4 4-16,0-3 4 0,8 4 0 0,-8-1-4 0,9 1 4 16,0 5 4-16,-9-2 0 0,8-2-4 0,1 9 0 0,-1-6 4 15,0 6 0-15,1-6 4 0,0 6-8 0,7-1 8 0,-6 6-4 16,-2-2 0-16,9 2 0 0,-8-1-8 0,-1 1 4 0,9 4 0 0,-9 0 0 15,0 4 4-15,2 1-8 0,-2-1 4 0,0 2 0 0,-8 3 0 16,10 0 0-16,-10 1 0 0,0 0-4 0,0-1 4 0,0 6-8 16,0-6 4-16,0 6-4 0,-10-1-8 0,10 0-4 0,-8-4-20 15,8 4-4-15,-8-4-16 0,8 0-16 0,-10-6-16 0,10 6-16 16,-8-5-40-16,8-1-36 0,0-4 20 0,0 0 32 0,0 0 24 0</inkml:trace>
          <inkml:trace contextRef="#ctx0" brushRef="#br0" timeOffset="83649.6039">7095 16543 63 0,'0'-10'132'0,"0"1"-12"0,0-1-8 0,0 0-24 0,0 1-4 15,0 5 0-15,0-7-16 0,0 7 0 0,0-2-8 0,0 6 0 16,0-4-4-16,0 4 0 0,0 0 0 0,0 4-4 0,0 2 0 16,0-2-4-16,0 0 0 0,0 7-4 0,0-2-4 0,0 1 4 0,0 4-4 15,0 1 4-15,8-1 0 0,-8 1 0 0,0 4-4 0,0-1-4 16,0 2-4-16,0 4 0 0,0-5-4 0,0 0-8 0,0 6 0 15,0-7 0-15,0 2-8 0,8-1 0 0,-8 0 0 0,10 0-8 16,-10-4 0-16,8 4-4 0,-8-10 0 0,8 6 0 0,1-6-4 16,0 1 0-16,-1-1-4 0,1-4 0 0,-1 0-12 0,0 0-4 15,0-5 0-15,2 0-8 0,-2-5 0 0,0 0-4 0,-8-4 4 16,10 4 0-16,-2-9 0 0,0 4 4 0,-8-5 8 0,9 1 4 0,-9 0 4 16,0-2 4-16,0 3-4 0,8-6 4 0,-8 5 4 0,0-1 0 15,0-4 4-15,0 10 0 0,0-6 0 0,0 1 0 0,0 4 0 16,0 1 0-16,0 3 0 0,0-3 0 0,0 5 4 0,0 4 0 15,0-6 4-15,0 6 8 0,0 0-8 0,0 0 4 0,0 6-4 16,0-2 8-16,0 1 0 0,0 5-4 0,0-6 4 0,0 11 0 0,9-5 4 16,-9-1-4-16,0 5 0 0,8 0-4 0,-8 1 0 0,9-1 0 15,-9 1 0-15,8-1-4 0,-8-4 0 0,8 4 4 0,2 0-4 16,-2-4 0-16,-8-1-4 0,8 2-4 0,2-7 0 0,-2 1 0 0,-8 0 0 16,8-1-4-16,0-8 0 0,1 4-4 0,0-10-4 15,8 6-8-15,-9-7 0 0,0 2-4 0,2-5 0 0,-2-1-4 0,10 1-4 16,-10 0 0-16,0-6-4 0,0 6 0 0,1-5 8 0,-1-1 0 15,1 7 4-15,-9-7 4 0,9 1 0 0,-9 4-4 0,8-4 8 16,-8 4 0-16,0-3 0 0,0 3 0 0,0-4 4 0,0 5 0 0,0-5 0 16,0 4 4-16,-8-3 4 0,8 3 0 0,0-5 4 0,-9 6 0 15,9 0 4-15,-9-1-4 0,9 1 0 0,0-1 4 0,0 6 4 16,-8 0 4-16,8-1 0 0,0 0 4 0,-9 5 0 0,9 1 4 16,0 4 0-16,0 0 0 0,0 4 8 0,0 1 0 0,0 0 8 15,0 3 0-15,0 3 4 0,0 3 4 0,0 1-4 0,0 4 0 16,0 1-4-16,0-2 0 0,0 2 0 0,9 3-4 0,-9 2 0 0,0 3-8 15,0-4 0-15,8 5 4 0,-8 0-4 0,0-1-4 0,0-3-4 16,9-2 0-16,-9 6-4 0,9-5-4 0,-9 0 0 0,8-6 0 16,-8 7-4-16,0-6 0 0,0 1-8 0,8-5-8 0,-8-2-8 15,0 2-8-15,10-5-16 0,-10-2-12 0,0-2-20 0,0-1-16 16,0-5-16-16,0 0-16 0,0 0-20 0,0-5-16 0,0-1-24 16,0-2-40-16,0-2 8 0,-10-5 32 0,10 6 36 0,-8-5 28 15</inkml:trace>
          <inkml:trace contextRef="#ctx0" brushRef="#br0" timeOffset="83847.0795">7385 16572 27 0,'0'4'184'0,"0"1"-8"0,0-5-12 0,0 4-20 0,0 2-8 16,0-2 4-16,0 1 0 0,8 0-4 0,-8 4-8 0,9-3-4 16,-1-2-12-16,-8 1-12 0,8 0-12 0,2-5-12 0,-2 5-12 15,0-5-8-15,2 0-4 0,-2 4-52 0,8-4 0 0,-7 0 0 0,-1 0 0 16,1 6 0-16,8-6 0 0,-9 0 0 0,2-6 0 0,-2 6 0 15,0 0 0-15,10-4-104 0,-10 4-32 0,0-5-48 0,-8 5-40 16,9-5-76-16,-9 5 12 0,8-5 52 0,-8 5 44 0,0 0 36 16,0 0 8-16</inkml:trace>
        </inkml:traceGroup>
      </inkml:traceGroup>
    </inkml:traceGroup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8:37.1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7B57D50-6919-4085-86BA-D624E0289AC1}" emma:medium="tactile" emma:mode="ink">
          <msink:context xmlns:msink="http://schemas.microsoft.com/ink/2010/main" type="writingRegion" rotatedBoundingBox="22476,12519 30224,12742 30106,16831 22359,16608"/>
        </emma:interpretation>
      </emma:emma>
    </inkml:annotationXML>
    <inkml:traceGroup>
      <inkml:annotationXML>
        <emma:emma xmlns:emma="http://www.w3.org/2003/04/emma" version="1.0">
          <emma:interpretation id="{8621C122-492E-49A9-B94C-89D5DB0E91F9}" emma:medium="tactile" emma:mode="ink">
            <msink:context xmlns:msink="http://schemas.microsoft.com/ink/2010/main" type="paragraph" rotatedBoundingBox="22450,12575 23701,12548 23724,13636 22474,136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72BB87-0D26-452B-9C6C-5E36584E976D}" emma:medium="tactile" emma:mode="ink">
              <msink:context xmlns:msink="http://schemas.microsoft.com/ink/2010/main" type="line" rotatedBoundingBox="22450,12575 23701,12548 23724,13636 22474,13663"/>
            </emma:interpretation>
          </emma:emma>
        </inkml:annotationXML>
        <inkml:traceGroup>
          <inkml:annotationXML>
            <emma:emma xmlns:emma="http://www.w3.org/2003/04/emma" version="1.0">
              <emma:interpretation id="{1CA394B8-9C0F-4A47-BCF6-EFD007E27104}" emma:medium="tactile" emma:mode="ink">
                <msink:context xmlns:msink="http://schemas.microsoft.com/ink/2010/main" type="inkWord" rotatedBoundingBox="22450,12575 23701,12548 23724,13636 22474,136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10429 11071 51 0,'8'-10'92'16,"-8"5"-12"-16,8 5-4 0,-8-4-24 0,10 0-8 0,-2-3 0 0,-8 3-4 16,8 4-4-16,0-4 0 0,1-2-8 0,-1 6 0 0,1 0-8 15,0 0-4-15,-1 0 0 0,0 0-4 0,10 0 0 0,-10 6 0 16,0-2-4-16,2 0-4 0,-2 3 4 0,0 1-4 0,1 2 4 16,-9-1-4-16,8 1 4 0,-8-1 0 0,9 6 0 0,-9-1 4 15,0 1-24-15,0-1 28 0,-9 0 0 0,9 1 0 0,-8 4 0 16,8-5 0-16,-9 1 4 0,1 0-4 0,0-1 4 0,8 0-4 0,-10 1-4 15,10-2 0-15,-8 3 0 0,8-7 0 0,-8 1 0 0,8-1-4 16,0 1 0-16,0-6 0 0,0 0-4 0,0 7 0 0,0-7 8 16,0-4 0-16,8 6 0 0,-8-2 4 0,8-4-4 0,2 0 0 15,-10 0 0-15,8 5-4 0,0-5 0 0,-8 0-4 0,9 0 0 16,-1 0 0-16,1 0 0 0,8 0-4 0,-9 0 0 0,2 0 0 0,-2 0 0 16,0 0-12-16,10 0-8 0,-10 0-16 0,0 0-16 0,9 0-16 15,-8 0-20-15,8 0-8 0,-9 0-68 0,10 0-20 0,-10 0 28 16,10 0 32-16,-10 0 20 0</inkml:trace>
          <inkml:trace contextRef="#ctx0" brushRef="#br0" timeOffset="250.8769">11008 11612 71 0,'8'0'112'0,"-8"0"-4"0,10 5-4 0,-10-5-24 16,8 5 8-16,-8 0-8 0,8 0-4 0,1 0-4 0,-1-1-8 16,-8-4-8-16,8 5-12 0,2-5-8 0,-2 5-4 0,8-5-8 15,-6 5-4-15,-2-5-4 0,9 4 0 0,-8-4-4 0,-1 5-4 16,9-5-4-16,-9 5-12 0,10 0-12 0,-10-5-24 0,0 5-20 0,2 0-20 16,-2-5-12-16,-8 4-36 0,8-4-56 0,-8 5 16 15,9 0 32-15,-9-5 24 0</inkml:trace>
          <inkml:trace contextRef="#ctx0" brushRef="#br0" timeOffset="425.9234">11051 11790 123 0,'-9'10'132'0,"9"-2"-16"0,-8 3-8 0,8-1-24 16,0-1-4-16,-8-4 0 0,8 0-4 0,8 4-8 0,-8-3-8 15,0-2-4-15,8-4-4 0,1 4-4 0,-9-4-8 0,8 0-8 16,10 0-8-16,-10 0-4 0,0 0-4 0,10 0 0 0,-10 0-4 0,9 0-4 15,-8 0-4-15,8-4-8 0,-1 4-12 0,-7-4-20 0,8-2-32 16,1 6-20-16,-10-5-24 0,0 1-20 0,10 4-64 0,-10-5 4 16,1-5 36-16,-1 6 24 0,0-2 32 0</inkml:trace>
          <inkml:trace contextRef="#ctx0" brushRef="#br0" timeOffset="-801.8609">10077 11502 3 0,'0'-9'96'0,"-8"-1"-12"0,8-4-8 16,-8 4-24-16,8 1-4 0,-9 0 4 0,9-1 0 0,-8 4 0 16,8-4-4-16,0 6-4 0,0-1 0 0,0 1-12 0,-9-1-16 15,9 0 20-15,0 5 4 0,0 0 0 0,0 0 4 0,0 0 0 0,9 5-4 16,-9 4-4-16,0 0 4 0,0 1-8 0,8 0 0 0,-8 5 0 16,0 4 4-16,0-1-4 0,0 2-4 0,0 4 0 0,0 0-4 15,0 0 0-15,0 5-4 0,9 0-4 0,-9-1 0 0,0 6-4 16,0-6 0-16,-9 1-4 0,9 0 0 0,0 0-4 0,0 0 0 15,0-1 0-15,0-3-4 0,0 4-4 0,0-6 0 0,9-4-8 16,-9 6-4-16,0-11-4 0,0 5-8 0,8 0-12 0,-8-9 0 16,0 4-12-16,8-4-12 0,-8-1-12 0,10-4-8 0,-10 0-4 0,0-5 4 15,8 0-20-15,0 0-44 0,-8-5-20 0,0 0 24 0,10-4 24 16</inkml:trace>
          <inkml:trace contextRef="#ctx0" brushRef="#br0" timeOffset="-535.8494">10222 11464 63 0,'0'-10'104'0,"0"1"-12"0,0 5-8 15,0-2-24-15,0 2-8 0,0-2 0 0,0 6-4 0,0-4 0 0,10 4 4 16,-10 4-8-16,0-4 0 0,0 6 0 0,0-2 0 16,8 2 0-16,-8 3 0 0,0 0-4 0,0 1 4 0,8 4-8 0,-8 1 0 15,0 4 0-15,0 0 0 0,9 0 0 0,-9 5-8 16,0 0 0-16,0 0-4 0,0 5-4 0,0 0-4 0,0-1 0 0,0 1-4 15,-9 4 0-15,9-4-4 0,0 0 0 0,0 1 0 0,0-6-4 16,0 4 0-16,0-4 0 0,0 0 0 0,0 1-4 0,0-7-4 16,0 1-4-16,0 0-4 0,0-4-8 0,0-1-8 0,0 0-8 0,9-4-12 15,-9-5-8-15,0 4-20 0,0-4-8 0,0-5-8 0,0 5-12 16,0-5-24-16,0-5-56 0,-9 0-4 0,9 0 52 0,0-4 20 16</inkml:trace>
          <inkml:trace contextRef="#ctx0" brushRef="#br0" timeOffset="-346.3469">10035 11694 83 0,'0'0'104'0,"9"0"-8"16,-9 0 0-16,8 0-32 0,-8 0 0 0,9 0-4 0,-1 0-8 16,0 0 0-16,2 0-4 0,-2 0-8 0,0 0-4 0,2 0-8 15,6 0-4-15,-8 0-4 0,10 0-8 0,-10-5 0 0,9 5 0 0,-9 0-4 16,10-4-8-16,-10 4-16 0,10-5-12 0,-10 0-20 0,9 5-8 15,-9-5-12-15,10 0-20 0,-10-4-56 0,0 4-20 0,0 0 28 16,2-4 24-16</inkml:trace>
        </inkml:traceGroup>
      </inkml:traceGroup>
    </inkml:traceGroup>
    <inkml:traceGroup>
      <inkml:annotationXML>
        <emma:emma xmlns:emma="http://www.w3.org/2003/04/emma" version="1.0">
          <emma:interpretation id="{3CB44AA7-E91F-4DFD-A821-A54D094A5897}" emma:medium="tactile" emma:mode="ink">
            <msink:context xmlns:msink="http://schemas.microsoft.com/ink/2010/main" type="paragraph" rotatedBoundingBox="24627,12512 25055,14229 24509,14366 24081,126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5615F76-8986-4380-B099-42D0E27C6828}" emma:medium="tactile" emma:mode="ink">
              <msink:context xmlns:msink="http://schemas.microsoft.com/ink/2010/main" type="line" rotatedBoundingBox="24627,12512 25055,14229 24509,14366 24081,12648"/>
            </emma:interpretation>
          </emma:emma>
        </inkml:annotationXML>
        <inkml:traceGroup>
          <inkml:annotationXML>
            <emma:emma xmlns:emma="http://www.w3.org/2003/04/emma" version="1.0">
              <emma:interpretation id="{3F3EAD3D-BCA9-4A9D-B187-36E162467F63}" emma:medium="tactile" emma:mode="ink">
                <msink:context xmlns:msink="http://schemas.microsoft.com/ink/2010/main" type="inkWord" rotatedBoundingBox="24627,12512 25055,14229 24509,14366 24081,12648"/>
              </emma:interpretation>
              <emma:one-of disjunction-type="recognition" id="oneOf1">
                <emma:interpretation id="interp1" emma:lang="" emma:confidence="0">
                  <emma:literal>no</emma:literal>
                </emma:interpretation>
                <emma:interpretation id="interp2" emma:lang="" emma:confidence="0">
                  <emma:literal>nim</emma:literal>
                </emma:interpretation>
                <emma:interpretation id="interp3" emma:lang="" emma:confidence="0">
                  <emma:literal>niw</emma:literal>
                </emma:interpretation>
                <emma:interpretation id="interp4" emma:lang="" emma:confidence="0">
                  <emma:literal>nów</emma:literal>
                </emma:interpretation>
                <emma:interpretation id="interp5" emma:lang="" emma:confidence="0">
                  <emma:literal>moi</emma:literal>
                </emma:interpretation>
              </emma:one-of>
            </emma:emma>
          </inkml:annotationXML>
          <inkml:trace contextRef="#ctx0" brushRef="#br0" timeOffset="893.6733">11801 11152 67 0,'0'-4'92'0,"0"-6"-4"0,0 5-8 0,0 0-20 15,8 0 0-15,-8-4-4 0,9 4 0 0,0-4 0 0,-1 3 0 16,1-3-8-16,-1-1-4 0,1 6-4 0,8-1 0 0,-9-5-8 0,2 6-4 15,6 0 0-15,2-3 0 0,-10 7-4 0,10-4 0 0,-10 4-4 16,0 0-4-16,10 4-20 0,-10-4 20 0,0 11 0 0,2-7-4 16,-10 6 0-16,8-1 4 0,-8 1-8 0,0 5 4 0,0-6 0 15,-8 5 0-15,8 1-4 0,-10 4 4 0,2-5-4 0,0 1 0 16,0-1 0-16,-2 5 0 0,-6-4-4 0,6-5 0 0,2 4 0 0,0-5 0 16,-2 1-4-16,10 0 0 0,-8-1 4 0,8-5 0 0,0 2-4 15,-8-6-4-15,16 4 4 0,-8-4 0 0,0 0 0 0,8-4 0 16,-8 4 0-16,10-6 0 0,-2 2 0 0,0 4 0 0,2-5 0 15,-2 5 4-15,0-4 0 0,10 4-4 0,-10-6 4 0,10 6 4 16,-10 0 0-16,10 0 0 0,-10 0 0 0,0 0 4 0,9 6 4 0,-8-2 0 16,8 1 0-16,-9 5 0 0,1 0 4 0,0-1 0 0,-1 1 4 15,0-1 0-15,2 5 0 0,-10 1 4 0,0-1 0 0,8 1 0 16,-8 4-4-16,0-5-8 0,-8 5 0 0,8 0-4 0,-10-5-4 16,10 6 4-16,-8-6-8 0,0 7 4 0,-10-8-8 0,10 1-4 15,-1 1-32-15,1-5 12 0,-9-1-16 0,8 0-16 0,1-4-16 0,-10 5-20 16,10-5-16-16,0-5-16 0,-2 5-12 0,2-5-64 0,0-5-20 15,0 5 40-15,-2 0 32 0,2-5 28 0</inkml:trace>
          <inkml:trace contextRef="#ctx0" brushRef="#br0" timeOffset="1132.0368">11827 11804 47 0,'0'4'132'0,"0"2"-16"0,8-1-12 0,-8-5-20 0,0 4 4 16,0-4 4-16,9 0 0 0,-9 6-8 0,8-6 0 0,1 0-8 0,0 0 0 16,-1 0-12-16,0 0 4 0,10 0-4 0,-2 0 0 0,2-6-4 15,0 6 4-15,8-4-8 0,-10 4 0 0,10 0-4 0,0-5-12 16,-1-1-8-16,-8 6-8 0,9-4-4 0,-1 0 0 0,9 4-8 16,-8-5-4-16,-8 0-12 0,8 0-12 0,0 5-16 0,0 0-24 15,-10-4-24-15,2 4-24 0,-2 0-36 0,2 0-28 0,-10 0-44 0,1 4-44 16,-1-4 40-16,1 5 44 0,-9 0 32 0,0 0 24 0</inkml:trace>
          <inkml:trace contextRef="#ctx0" brushRef="#br0" timeOffset="1830.8407">12101 12250 59 0,'0'0'100'0,"0"-4"-12"0,0-1-8 0,0 0-28 16,0 0 0-16,0 1-4 0,0-2-4 0,0 2-4 0,0-1-4 0,0 0-4 15,8-4 0-15,-8 4 0 0,0-4 4 0,9 4 0 0,0-1 4 16,-1 2-4-16,0-1 4 0,2 0 4 0,-2 0-8 0,0 1 0 16,0 4-4-16,2 0 0 0,-2-5 0 0,0 5-8 0,2 0 0 15,-2 0-4-15,0-5 0 0,2 5-4 0,-10 0 4 0,8 5 0 16,-8-5-4-16,8 0-4 0,-8 5 0 0,0-5-4 0,0 4 0 0,0-4-4 15,0 5 0-15,0-5 0 0,0 5 0 0,0-5-4 0,0 5 4 16,0-5-4-16,0 4 0 0,-8 2-4 0,8-6 4 0,0 0 4 16,0 0-4-16,0 0 0 0,0 0 0 0,0 0 0 0,0 5 0 15,0-5 4-15,0 0-4 0,0 0 0 0,-8 4 0 0,8-4 0 0,0 5 0 16,0-5 0-16,-10 5 0 0,10-1 4 0,0 1 0 0,0 0 0 16,-8 4 4-16,8-3-4 0,-8 3 0 0,8 1 8 0,0 0-4 15,-10-1 0-15,10 1 4 0,-8 4-4 0,8-1 4 0,-8-2 4 16,-2 3 0-16,10 5 0 0,-8-4 4 0,8-1-4 0,-8 1 0 15,8-2 0-15,-8 3 0 0,8 3-4 0,0-5 0 0,0 0 4 16,0 2-4-16,-10-8-4 0,10 7 4 0,10-1-4 0,-10-5 4 0,0 1-4 16,0 4 0-16,8-4 4 0,-8-1-4 0,8 1 0 0,-8-5-4 15,8 5-4-15,-8-6 0 0,0 6 0 0,10-5 0 0,-2-1 4 16,-8 2-4-16,8-6 4 0,-8 0 0 0,10 4 0 0,-2-4-8 16,-8-4 0-16,8 4 0 0,2-6-8 0,-2 2-4 0,0-1-16 15,0-5-4-15,2 6-4 0,-2-6-12 0,0 1-4 0,2-6-4 0,-2 5-8 16,0 1 4-16,1-6 0 0,0 1 4 0,-1 0 0 0,0-1 8 15,1 6 4-15,0-6 8 0,-1 1 12 0,-8 5 4 0,9-6 8 16,-1 5 0-16,-8 0-8 0,9-3 16 0,-9 8 8 0,0-5 0 0,0 0 4 16,0 6 4-16,0-6 4 0,0 5 0 0,0 1 8 15,0 4 4-15,0-5 0 0,0 5 0 0,0 0 0 0,0 0 4 0,0 0-4 16,0 5 4-16,0-1 0 0,0 1 4 0,0-1 0 0,0 6 0 16,0-4 0-16,0 3 0 0,0 5 0 0,-9-5-4 0,9 7 0 15,0-2-4-15,0 0 0 0,-8 0 0 0,8 7-4 0,0-8 4 0,0 6-4 16,-9-5 0-16,9 6-4 0,0-1 0 0,-8-5-4 15,8 5 0-15,0 0 0 0,-9 1-4 0,9-6-4 0,0 0 0 0,-9 6 0 16,9-5-4-16,0-6 0 0,0 4-4 0,0-2-4 0,0-2-8 16,0 1-16-16,-8-5-12 0,8-1-12 0,0-4-24 0,0 0-24 15,0 0-16-15,0-4-8 0,8-1-56 0,-8-5-36 0,0 1 32 0,0-5 36 16,9-1 28-16,-9 1 28 0</inkml:trace>
        </inkml:traceGroup>
      </inkml:traceGroup>
    </inkml:traceGroup>
    <inkml:traceGroup>
      <inkml:annotationXML>
        <emma:emma xmlns:emma="http://www.w3.org/2003/04/emma" version="1.0">
          <emma:interpretation id="{C7F330E2-3A6F-435E-9067-3B3D237FF8DD}" emma:medium="tactile" emma:mode="ink">
            <msink:context xmlns:msink="http://schemas.microsoft.com/ink/2010/main" type="paragraph" rotatedBoundingBox="22647,14774 26081,14408 26167,15221 22734,15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A5BCAA-C8F2-488A-A7C1-01C921FCD8D0}" emma:medium="tactile" emma:mode="ink">
              <msink:context xmlns:msink="http://schemas.microsoft.com/ink/2010/main" type="line" rotatedBoundingBox="22647,14774 26081,14408 26167,15221 22734,15587"/>
            </emma:interpretation>
          </emma:emma>
        </inkml:annotationXML>
        <inkml:traceGroup>
          <inkml:annotationXML>
            <emma:emma xmlns:emma="http://www.w3.org/2003/04/emma" version="1.0">
              <emma:interpretation id="{6A71DC62-850E-4A71-A06F-7122AA0E55BF}" emma:medium="tactile" emma:mode="ink">
                <msink:context xmlns:msink="http://schemas.microsoft.com/ink/2010/main" type="inkWord" rotatedBoundingBox="22669,14979 23130,14930 23193,15521 22732,15570">
                  <msink:destinationLink direction="to" ref="{F6D4CAF4-9A6C-427D-B943-9CC05073147A}"/>
                </msink:context>
              </emma:interpretation>
            </emma:emma>
          </inkml:annotationXML>
          <inkml:trace contextRef="#ctx0" brushRef="#br0" timeOffset="13193.7949">10292 13490 39 0,'0'-5'72'0,"0"0"0"0,0 5-12 0,0-5-24 0,0 5-4 0,0-5 0 16,0 5-4-16,0-5 4 0,0 5-4 0,0-4 4 0,0 4 0 15,0 0 0-15,0 0 8 0,0 0-8 0,0 0 0 0,0 0 4 16,0 0 0-16,0 0 4 0,0 0-4 0,0 4 4 0,0 1 0 0,0 0 0 16,0 0-8-16,0 5 0 0,0-6 0 0,0 6-4 0,0 5-4 15,0-6-4-15,0 5 4 0,0 1-8 0,0-1 0 0,0 5 4 16,0 0-4-16,0-4 0 0,0 5-4 0,0-1 0 0,0 4-4 16,0-4 0-16,0 1 0 0,0 0 0 0,0 3-4 0,0-4 0 15,0 0 0-15,0 5 0 0,0-4 0 0,0 0-4 0,0-7 0 0,0 6 0 16,0-5 0-16,0 6 0 0,8-6 0 0,-8-5-4 15,0 6 4-15,0-5 0 0,0 0-4 0,8-6 0 0,-8 5-12 0,0-3 0 16,0-6-4-16,0 4-16 0,0-4-8 0,0 0-12 0,0 0-12 16,0-4-8-16,0-2-4 0,0 6 4 0,0-9 4 0,0-1-44 15,0 1-36-15,0-1-4 0,0 0 32 0,0-3 24 0</inkml:trace>
          <inkml:trace contextRef="#ctx0" brushRef="#br0" timeOffset="13757.4295">10334 13672 31 0,'0'0'104'0,"0"0"-8"0,0 0-16 0,0 0-24 0,0 0-8 15,0 0 0-15,0 0-4 0,0 0 0 0,0 0 0 0,0 0-4 0,10 0 4 16,-10 0-12-16,0 0 0 0,0 5-4 0,8-5 0 0,0 0 8 15,-8 0-12-15,9 0 0 0,-1 0 0 0,1 0-4 0,-1 0-4 16,1 0 0-16,7 0-8 0,-6 0 4 0,6 0-4 0,-6 0 0 0,6 0 0 16,-8 0-8-16,9-5 0 0,1 5 0 0,-2 0-4 15,2 0-12-15,-2-6-12 0,2 6-16 0,-1-3-12 0,0 3-16 0,0-6-8 16,1 6-52-16,-2-4-44 0,10-1 28 0,-9 5 24 0,0-4 20 16</inkml:trace>
          <inkml:trace contextRef="#ctx0" brushRef="#br0" timeOffset="13493.1367">10437 13492 47 0,'8'-4'88'0,"-8"-6"-8"0,10 0-4 0,-10 1-28 16,0 4-4-16,8-4-4 0,-8 4 0 0,0 0-8 15,0 0 0-15,8 0 0 0,-8 5-4 0,0-3 0 0,8 3 0 0,-8-6 4 16,0 6-4-16,9 0 4 0,-9 0 0 0,0 6 4 0,8-3 0 16,-8 2-8-16,0 0 8 0,9 0 0 0,-9 5-4 0,0-1-4 15,9 0 0-15,-9 6 4 0,0-6-8 0,8 10 8 0,-8-4-4 0,0 5-4 16,0-1 0-16,8 0 4 0,-8 0-4 0,0 5 0 0,0-5-4 15,10 5 0-15,-10 0-4 0,0 0 0 0,0 1-4 0,8-7-4 16,-8 6 0-16,0-5 0 0,8 5-4 0,-8-4 0 0,0 0 0 16,8-2-4-16,-8-4 4 0,10 0-4 0,-10 1 0 0,0 0 0 15,8-2 0-15,-8-3 0 0,8 0-4 0,-8-5-4 0,0 5 0 16,0-6-8-16,0-4-12 0,0 5-24 0,0-5 12 0,9 0-16 0,-18 0-12 16,9-5-8-16,0 1-8 0,0-2 0 0,0 2-4 0,-8-1 0 15,0-5-52-15,8 0-32 0,-10-3 24 0,2 3 28 0,8-5 20 16</inkml:trace>
        </inkml:traceGroup>
        <inkml:traceGroup>
          <inkml:annotationXML>
            <emma:emma xmlns:emma="http://www.w3.org/2003/04/emma" version="1.0">
              <emma:interpretation id="{FA33B9FB-1033-4404-B561-D40FABF77922}" emma:medium="tactile" emma:mode="ink">
                <msink:context xmlns:msink="http://schemas.microsoft.com/ink/2010/main" type="inkWord" rotatedBoundingBox="23678,15045 24066,15003 24095,15274 23707,15315"/>
              </emma:interpretation>
            </emma:emma>
          </inkml:annotationXML>
          <inkml:trace contextRef="#ctx0" brushRef="#br0" timeOffset="14193.2629">11281 13725 95 0,'0'5'104'0,"-8"-1"-12"0,8-4-4 0,0 5-24 16,8 1 4-16,-8-6-8 0,0 4 0 0,8-4-4 0,-8 4 4 0,8-4-4 16,2 0-8-16,-2 0 0 0,0 0-4 0,2 0-4 15,-2 5-8-15,9-5-8 0,-9 0 0 0,9 0-4 0,0 0-4 0,-9 0-4 16,10 0 0-16,0 0-4 0,-2 0-4 0,-8-5 0 0,10 5-8 15,-1 0-4-15,-9 0-20 0,10-4-28 0,-10 4-28 0,8-4-20 16,-6 4-56-16,-2-6-44 0,0 6 28 0,1 0 36 0,-9 0 24 16</inkml:trace>
          <inkml:trace contextRef="#ctx0" brushRef="#br0" timeOffset="13961.8841">11315 13504 51 0,'0'-4'108'0,"0"4"-12"0,0 0-4 0,0 0-24 15,8 0-20-15,-8 4 16 0,10-4 0 0,-10 0-4 0,8 5-8 0,-8-5 4 16,8 4-8-16,1 2 4 0,8-6-4 0,-9 4-12 0,1-4-4 15,7 5 0-15,2 0-8 0,0 0-4 0,-10-5-4 0,8 4 0 16,2 2-4-16,-1-6 0 0,-1 4-4 0,2-4 0 0,-10 5-4 16,10-1 0-16,-2-4-4 0,-7 0-12 0,0 6-8 0,8-2-12 15,-9-4-16-15,0 5-8 0,-8-5-8 0,8 0-12 0,-8 0-8 16,10 0-24-16,-10 0-60 0,-10 5 8 0,10-5 24 0,0 0 24 0</inkml:trace>
        </inkml:traceGroup>
        <inkml:traceGroup>
          <inkml:annotationXML>
            <emma:emma xmlns:emma="http://www.w3.org/2003/04/emma" version="1.0">
              <emma:interpretation id="{E38CD859-2F56-446E-B815-5B7508EC1581}" emma:medium="tactile" emma:mode="ink">
                <msink:context xmlns:msink="http://schemas.microsoft.com/ink/2010/main" type="inkWord" rotatedBoundingBox="24463,14580 25171,14505 25251,15259 24544,1533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724.1145">12074 13353 43 0,'0'-4'88'0,"0"4"-12"15,-8-6-4-15,8 2-28 0,0 4-4 0,0-5-4 0,0 5-4 16,0-4 0-16,0 4-4 0,0 0-4 0,0 0 0 0,0-5 0 0,0 5-4 16,0 0 4-16,0 0 0 0,0 0 0 0,0 0 0 15,0 5 0-15,0-1 0 0,0-4 0 0,0 5 0 0,8-1-4 0,-8 6 0 16,0-5 4-16,0 0-4 0,8 5 0 0,-8-6-4 0,0 6 0 0,8-1 4 15,-8 1 0-15,10 0-4 0,-10 4 0 0,0-4 0 16,8 0-4-16,-8-1 0 0,0 5 0 0,8-4 0 0,-8-1-4 0,0 1 0 16,10-1-4-16,-10 1 0 0,0 0-4 0,8-1 4 0,-8-3-4 15,0 3 4-15,0-5 0 0,0 2-4 0,0-2 0 16,0 1-4-16,0-5 8 0,0 0-4 0,0 5 4 0,0-10-8 0,0 5 4 16,0 0 0-16,0-5 0 0,0-5 0 0,0 6 0 0,0-5 4 15,0-1-4-15,0 0 0 0,0 1 0 0,0-6 4 0,-8 5-4 16,8-4 0-16,0-5 0 0,0 5 0 0,0-6 0 0,0 1-4 0,0 0 4 15,0-1 0-15,0 2 0 0,0-1 0 0,0-1 0 0,0 1 0 16,0 0 0-16,0 0 0 0,0 0 0 0,0 0 0 0,0 4 0 16,8-4-4-16,-8 5 4 0,0-6 0 0,8 6-4 0,-8 0 4 15,0 4-4-15,9-5 0 0,-9 6 4 0,8-1 4 0,-8 0-4 16,8 1 0-16,-8 4 0 0,9 0-16 0,0 1 16 0,-9-6 8 0,8 10-4 16,0-5-4-16,2 5 0 0,-2-4 0 0,0 4 0 0,1 0 0 15,0 0 0-15,-1 0-4 0,0 0 4 0,9 0-4 0,-8 0 4 16,8 0 4-16,-9 0-4 0,10 0 0 0,-2 0-4 0,2 0 4 15,-10 0 4-15,9 0-4 0,1 0 0 0,-2 0 0 0,2 0 4 16,-2 0-8-16,2 0 4 0,-1 4 0 0,-1-4 0 0,2 0 0 16,-2 0 0-16,2 5 0 0,-1-5 0 0,-8 0 0 0,8 5-4 0,-9-5 8 15,9 5-4-15,-8-5-4 0,-1 4 4 0,0-4 0 16,10 0 0-16,-10 5 0 0,-8 0 0 0,9-5 0 0,0 5 0 0,-1-1 0 16,-8 2 0-16,8-6 0 0,-8 4 0 0,9 6-4 0,-9-5 8 15,8-1-4-15,-8 2 0 0,8-2 4 0,-8 5 0 0,0-3-4 16,10 3 4-16,-10 1-4 0,0-6 4 0,8 6-4 0,-8-1 4 0,0 0 0 15,8 2-4-15,-8-2 0 0,0 1 4 0,0-1-4 0,0 1 0 16,0 0 0-16,0-1 0 0,0-3 4 0,0 3-4 0,0-5 0 16,0 2 0-16,0 3 0 0,0-9 0 0,0 5 0 0,0 0-4 15,0-5-8-15,0 4 0 0,0-4-8 0,0 0-12 0,0 0-12 16,0 0-12-16,0 0-8 0,0 0-8 0,0 0-12 0,0 0-64 0,-8-4-32 16,8 4 36-16,-8-5 28 0,8 5 16 0</inkml:trace>
          <inkml:trace contextRef="#ctx0" brushRef="#br0" timeOffset="18265.666">12389 13339 31 0,'0'0'88'0,"0"-5"-8"16,0 1-8-16,0 4-28 0,0-5-4 0,0 0 0 0,8 0-4 16,-8 5-4-16,0-5-4 0,10 0 0 0,-10 5-4 0,8-4-4 15,-8 4 0-15,8 0 4 0,0 0 0 0,2 0-4 0,-2 0 0 16,0-4 0-16,1 4-4 0,0 0 0 0,-1 0 0 0,1 0-8 0,-1 4 4 16,0-4-4-16,2 4 0 0,-2 1 4 0,0 0-4 0,-8 0 4 15,0 0 0-15,8 0-4 0,-8 4 4 0,0 1 0 0,0-1 0 16,-8 0 0-16,8 1-4 0,-8 5 8 0,0-6-8 0,8 6 4 15,-10-6-4-15,2 6 0 0,0-5-4 0,-1-1 0 0,9 0 0 16,-8 1 4-16,8-5-8 0,-9 4 4 0,9-3 0 0,-9-2-4 16,9-4 4-16,0 5-4 0,0-5 4 0,0 0-8 0,0 0-12 0,0 0 20 15,9 0 4-15,-9-5-8 0,0 1 0 0,9 4 0 16,-1-6 0-16,-8 2 0 0,9 4 0 0,-9-5 4 0,8 0-4 0,0 0 0 16,-8 5 0-16,10-5 4 0,-2 0-4 0,0 5 4 0,0 0-8 15,2 0 8-15,-2-4 0 0,-8 4 0 0,8 4 0 0,1-4 0 16,0 5 0-16,-1 0 0 0,1-5 0 0,-1 5-4 0,0 5 4 0,1-6 0 15,-9 6 0-15,9-5 0 0,-1 5 0 0,0-6 0 0,-8 6 0 16,10 5 8-16,-2-6 0 0,-8 1-4 0,8-1 8 0,-8 5 0 16,0-4 8-16,0-1-4 0,0 6 8 0,0-5-4 0,0 0 4 15,0 3-8-15,-8-4 4 0,0 2-4 0,8-2-4 0,-10 6 0 16,2-11-4-16,-9 6 0 0,8 0-4 0,1-1-4 0,-9-4 0 0,9 1-4 16,-10-2 0-16,2-4 0 0,6 4 0 0,-6-4-4 0,-2 0-8 15,10-4-12-15,-9 4-12 0,9-4-16 0,-1-7-20 0,-8 7-16 16,9-6-16-16,-2 5-4 0,2-5-52 0,0-3-60 0,0 3 48 15,-2 0 32-15,10-5 32 0</inkml:trace>
        </inkml:traceGroup>
        <inkml:traceGroup>
          <inkml:annotationXML>
            <emma:emma xmlns:emma="http://www.w3.org/2003/04/emma" version="1.0">
              <emma:interpretation id="{F79931B2-16F4-4BAC-AED5-0F6E32A43D12}" emma:medium="tactile" emma:mode="ink">
                <msink:context xmlns:msink="http://schemas.microsoft.com/ink/2010/main" type="inkWord" rotatedBoundingBox="25579,14856 26122,14799 26167,15221 25624,15279"/>
              </emma:interpretation>
            </emma:emma>
          </inkml:annotationXML>
          <inkml:trace contextRef="#ctx0" brushRef="#br0" timeOffset="22357.1568">13293 13358 27 0,'0'0'76'15,"8"0"-28"-15,-8 0 16 0,0-5-32 0,0 5-4 0,0-4 0 0,0 4-4 16,0 0 0-16,0-6 0 0,0 6 0 0,0-4 0 0,0 4-4 15,0-5 0-15,0 1 0 0,0 4 4 0,0 0 0 0,0-5 0 16,0 5 0-16,0-5 4 0,0 5-4 0,0-5 0 0,-8 5 0 16,8 0 0-16,0 0 0 0,-8-5 0 0,8 5 4 0,0 0 4 15,-9 0-8-15,0 0 8 0,9 0-8 0,-8 0 0 0,-1 0-4 0,1 0 4 16,0 0-4-16,0 5 0 0,8-5 0 0,-10 5-4 0,2-5 4 16,0 5-4-16,8 0-4 0,-10-1 0 0,2 1-4 0,8-1 0 15,-8 6-4-15,8 0 0 0,0 0 4 0,-9-1 0 0,9 1-8 16,0-1 0-16,0 6 4 0,0-6 0 0,0 6-4 0,0-5 4 15,0 3-4-15,9 2 0 0,-9-5 0 0,8 4 0 0,-8 1 0 0,8-6 0 16,-8 5 0-16,10-4 0 0,-10-1 0 0,8 1 0 0,0 0 0 16,2-1 0-16,-2-4 0 0,0 0 0 0,0 0 0 0,1-5-16 15,-1 4 20-15,1-4-4 0,0 0 4 0,7-4-4 0,-6-1 4 0,-2 0 0 16,0 0-4-16,0 1 0 0,2-6 0 0,-2 5-4 16,0-5 4-16,1 1 0 0,-1-1 4 0,-8 1-4 0,9-5 0 0,-9 4 0 15,0-5 0-15,0 6 0 0,0-1 0 0,0-4-4 0,0 5 4 16,0-6 0-16,-9 5 0 0,9 1 0 0,-8-1 0 0,8 0 0 15,-9 1 0-15,1-1 0 0,8 0 0 0,-8 1 0 0,-2 4 0 0,2 1-4 16,8-2 4-16,-8 2 0 0,0-1 0 0,8 5 0 0,-10 0 0 16,2 0 0-16,8 0 0 0,0 0 0 0,0 5 4 0,-8-1-8 15,8 6 4-15,0-5 0 0,0 4 0 0,8-3 0 0,-8 3 0 16,8 1 0-16,-8-1 0 0,10 1-4 0,-10 1 4 0,8-3-4 16,0 2 8-16,0 0-4 0,2-1 4 0,-2 0-4 0,0-4 0 0,1 5 4 15,8-5 0-15,-8-1-8 0,7 2 8 0,-8-2-4 0,10 1 0 16,-10-1 4-16,10 2 4 0,-10-2-16 0,9 1 24 0,0-5-4 15,-8 5 4-15,7 0 0 0,-6-1 0 0,6 2 0 0,-6 3 4 16,6-5-4-16,-8 2-4 0,9 3 0 0,-8-4-4 0,0 4 0 16,-1 1-4-16,10-5 4 0,-10 5-4 0,0-1 0 0,0-4 0 15,2 4-4-15,-2-3 0 0,0 3-4 0,-8-5-8 0,9 2-8 0,-1-3-12 16,-8 3-12-16,9-1-12 0,-9 0-16 0,9-5-12 16,-9 0-8-16,0 4-4 0,0-4-24 0,0-4-60 0,0 4 4 0,0-5 32 15,-9 5 24-15</inkml:trace>
        </inkml:traceGroup>
      </inkml:traceGroup>
    </inkml:traceGroup>
    <inkml:traceGroup>
      <inkml:annotationXML>
        <emma:emma xmlns:emma="http://www.w3.org/2003/04/emma" version="1.0">
          <emma:interpretation id="{DA219C6C-F498-4D1C-B2A3-BD9DFA3F371A}" emma:medium="tactile" emma:mode="ink">
            <msink:context xmlns:msink="http://schemas.microsoft.com/ink/2010/main" type="paragraph" rotatedBoundingBox="24615,15511 30139,15670 30106,16831 24582,166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16B4A12-883D-48F6-BA5F-213AE270F2E7}" emma:medium="tactile" emma:mode="ink">
              <msink:context xmlns:msink="http://schemas.microsoft.com/ink/2010/main" type="line" rotatedBoundingBox="24615,15511 30139,15670 30106,16831 24582,16672"/>
            </emma:interpretation>
          </emma:emma>
        </inkml:annotationXML>
        <inkml:traceGroup>
          <inkml:annotationXML>
            <emma:emma xmlns:emma="http://www.w3.org/2003/04/emma" version="1.0">
              <emma:interpretation id="{A91421E7-14E4-4661-8028-1DCD4EF69B6D}" emma:medium="tactile" emma:mode="ink">
                <msink:context xmlns:msink="http://schemas.microsoft.com/ink/2010/main" type="inkWord" rotatedBoundingBox="24615,15511 26348,15561 26317,16634 24584,1658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2941.1095">12193 14005 27 0,'0'0'84'0,"0"-4"-8"0,-8 4-8 15,8 0-20-15,0 0-4 0,8 0-8 0,-8 0 4 0,8 0-8 16,-8 4 4-16,10-4 0 0,-2 0 4 0,-8 0 0 0,8 0-4 16,1 0 4-16,0 0 4 0,-1 0 0 0,9 0 4 0,0 0-4 0,-8 0 4 15,7 0-4-15,2 0-4 0,-2 6 0 0,2-6 4 0,-1 4-4 16,9-4 4-16,-10 5-4 0,10 0 0 0,-9-5 0 0,9 5-8 16,0-1 4-16,-2 2-4 0,11-6 4 0,-9 4-8 0,-1 1 4 0,10-5-4 15,-10 4-4-15,9-4-4 0,0 0 4 0,0 0-4 0,0 6 0 16,1-6 0-16,-1 0 0 0,0-6-4 0,-1 6 0 0,1 0-8 15,1-4 8-15,7-1-4 0,-8 5 0 0,9-4 0 0,-1-2-4 16,-6 2 0-16,5 4 0 0,3-5 0 0,-2 0 0 0,1 5 0 16,-9-5-4-16,8 5 0 0,-8 0 0 0,9 0 0 0,-9 0 0 15,0 0 0-15,1 5-4 0,-11-5 0 0,2 5 0 0,0 0 0 16,-1-1 0-16,-7 2 4 0,8 3-4 0,-10-5 0 0,-7 2 0 16,7-1 4-16,-6-1-4 0,-2 1 0 0,8 0 0 0,-6-1 0 0,-10 1 0 15,8 0 0-15,0 0 0 0,-8-5 0 0,9 0 0 0,-9 4 0 16,0-4 0-16,0 0 0 0,0 0 0 0,0 0 0 0,0 0 0 15,0 0 0-15,9 0 0 0,-9 0-4 0,0 0-4 0,-9 0-12 16,9 0-12-16,0 0-12 0,0 0-20 0,-9 0-16 0,9-4-20 16,-8 4-24-16,8-5-16 0,-8 5-4 0,8-5-44 0,-10 0-44 0,2 1 32 15,-8-1 32-15,6 0 32 0,2 1 28 0</inkml:trace>
          <inkml:trace contextRef="#ctx0" brushRef="#br0" timeOffset="25091.3865">12960 14543 47 0,'0'5'68'0,"-8"-5"-4"0,8 5-8 0,0-5-24 0,0 5-4 15,-8-1-4-15,8-4 4 0,0 0-4 0,0 0-4 0,-9 5 0 16,9-5 4-16,0 0 0 0,-8 0 4 0,8 0 0 0,0 0 0 15,0 0 4-15,-9 0 0 0,9 0-4 0,0 0 0 0,-9 0 4 0,9 0 0 16,0-5 0-16,-8 5 0 0,8 0-4 0,0-4 4 16,-8 4-4-16,8-5 4 0,0 0-4 0,0 0 0 0,-10 0 0 0,10 0-4 15,0 0 0-15,0 1-8 0,0-6 0 0,0 5 4 0,0 1-4 16,0-6 0-16,0 5 0 0,10-5 0 0,-10 6 4 0,0-1 0 16,8-5-4-16,-8 6 4 0,8-6 0 0,-8 5 0 0,0 1 0 0,9-2-4 15,0-3 0-15,-1 4-4 0,-8 0 4 0,9 0-4 0,-1 5-4 16,0 0 4-16,0-5 0 0,2 5-4 0,-10 0 0 0,8 5-4 15,0-5 0-15,2 5 0 0,-2 5 0 0,0-5-4 0,-8 5 0 16,9-1 0-16,-1 1 4 0,1-1-4 0,-9 5 0 0,8-4 0 16,-8 5 0-16,9-1 0 0,-9 5 0 0,0-4 0 0,0 4 0 0,0 0 0 15,0 5 0-15,-9-5 0 0,9 5 4 0,-8 1-4 16,-1 3 4-16,1-5-4 0,-1 6 4 0,1-4-4 0,-10 3 0 0,10-4 4 16,0 0-8-16,-10 0 4 0,10 0 0 0,-9-4 0 0,9-1 0 15,-1 0 0-15,0-5 0 0,-7-4 0 0,6 0 0 0,10-1-4 16,-8-4 4-16,0-5 0 0,8 4 0 0,-8-8 0 0,8 4-4 0,0-5 8 15,0 0-4-15,-10-4 0 0,10-1-4 0,10 1 4 0,-10-1 4 16,0-5-4-16,0 6-4 0,8-1 4 0,-8-4 0 0,0 4-4 16,8 1 4-16,-8-1 0 0,8 1 0 0,-8 4 0 0,10 0 0 15,-10 0 0-15,8 5 4 0,0 0 0 0,1 0 0 0,-9 5 0 16,9 0 0-16,-1 4 0 0,1-4 4 0,-9 5 0 0,8-1 4 16,0 1-4-16,0 0 8 0,2 4-4 0,-2-5 0 0,0 6 4 0,2-5 4 15,6 4 0-15,-7-4 0 0,-1-1 0 0,1 5-4 0,-1-9 4 16,9 5 0-16,-9-2-4 0,2 3 8 0,-2-6-8 0,0-1 0 15,10 1 0-15,-10-5-4 0,1 0 0 0,-1 0-4 0,1 0 0 16,-1-5-4-16,1 1 4 0,-1-6-4 0,0 1 0 0,2-1 0 16,-2 0-4-16,0-4 0 0,-8 0-8 0,10-1-8 0,-10-4-32 0,0 0 8 15,8 5-16-15,-8-6-20 0,0 1-32 0,0 0-24 16,-8-1-20-16,8 6-20 0,-10-5-84 0,2 6 24 0,0-7 52 0,-2 5 32 16,-6 5 28-16</inkml:trace>
        </inkml:traceGroup>
        <inkml:traceGroup>
          <inkml:annotationXML>
            <emma:emma xmlns:emma="http://www.w3.org/2003/04/emma" version="1.0">
              <emma:interpretation id="{7CBA4F49-79BD-43E4-98D9-C493FAD7B321}" emma:medium="tactile" emma:mode="ink">
                <msink:context xmlns:msink="http://schemas.microsoft.com/ink/2010/main" type="inkWord" rotatedBoundingBox="27923,15699 30137,15763 30106,16831 27893,16767">
                  <msink:destinationLink direction="to" ref="{F6D4CAF4-9A6C-427D-B943-9CC05073147A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217602.0463">15654 14288 23 0,'-8'-5'112'0,"8"5"-12"15,0-4-4-15,-8 4-24 0,8 0-4 0,0 0-4 0,-9 0-4 16,9 0-8-16,-9 0-4 0,9 0-4 0,-8 0-4 0,8 0-8 0,-8 0-4 16,-1 0-8-16,9 0-4 0,-8 4 0 0,8 1 0 0,0-5 0 15,-9 6-4-15,9-2 4 0,-9 1 0 0,1 5 0 0,8-1 0 16,-8-4 4-16,8 4 0 0,-10 6 0 0,10-4 0 0,-8 2 0 16,8 2 0-16,-8-2 0 0,0 2-4 0,8-1 0 0,0 5 0 15,-10-4 0-15,10-1 0 0,0 5-4 0,0-4 0 0,0-1 0 0,10 6-4 16,-10-6 0-16,0 0 0 0,8 6-4 0,0-6 0 0,0 0 0 15,2 1 0-15,-2-6-4 0,0 6 4 0,1-6 0 0,0 2-4 16,8-2 0-16,-9 0 4 0,9 1-4 0,-8-6 4 0,7 1-4 0,-6 0 0 16,6-5 4-16,-7 4 0 0,8-4-4 0,-8-4 0 15,7 4 0-15,-8-5 0 0,2 0 0 0,-2 1 0 0,0-6-12 0,10 1 16 16,-10 0 0-16,-8-7-4 0,9 7 0 0,-1-5 0 0,-8-1 0 16,9 1 0-16,-9 0 0 0,0-1 0 0,0-4 0 0,8 5 0 15,-8-1 0-15,0 1 0 0,-8-1 0 0,8 1-4 0,0-1 4 0,0 6 0 16,-9-5 0-16,1-1 0 0,8 5 0 0,-9 1 0 15,1-1 0-15,0 0 0 0,-2 1 0 0,2 0 0 0,0-1 0 0,-10 0 0 16,10 7 0-16,0-4 0 0,-9 3 0 0,8-1 0 0,-8 1-4 16,9 4 4-16,-10 0 0 0,10 0 0 0,-10 0 0 0,10 4-4 15,0 1-8-15,-9-1-4 0,8 6-8 0,-8-5-4 0,9 5-12 0,-2 4-4 16,2-5-12-16,0 6-12 0,0-5-12 0,-2 4-12 0,2 1-28 16,0-1-52-16,8 1-16 0,-9 4 40 0,9-5 28 0</inkml:trace>
          <inkml:trace contextRef="#ctx0" brushRef="#br1" timeOffset="217861.5155">15995 14604 107 0,'0'0'120'0,"0"0"-16"16,0 0-12-16,0-3-24 0,0 3-4 0,0 3-4 15,0-3 0-15,0 6-8 0,0-1-4 0,0 0-8 0,0-1-4 0,0 6-4 16,0 4-4-16,0-4 0 0,0 4-4 0,0-3-8 0,0 7 4 16,-8-4-8-16,8 5 4 0,0 6-8 0,-8-6 4 0,8 0-8 15,-8 0-4-15,8 5 8 0,-10-5 0 0,2-4-8 0,8 4-4 16,-8 0-4-16,8-6-12 0,-9 3-12 0,9-6-8 0,0-1-8 0,0 1-12 16,0-6-12-16,0 2-20 0,0-6-16 0,0 0-40 15,0-6-20-15,0 2 32 0,0-6 28 0</inkml:trace>
          <inkml:trace contextRef="#ctx0" brushRef="#br1" timeOffset="218401.6002">16175 14336 43 0,'-9'0'140'0,"9"0"-8"0,-8 0-16 0,8 6-20 16,0-6 0-16,-9 0-8 0,9 0 0 0,0 0-8 0,9 0-4 15,-9 0-8-15,8 0-8 0,-8 0 0 0,9 0 0 0,7-6-8 0,-6 6 0 16,-2-4-12-16,10 4-8 0,-2-5-4 0,1 5 0 0,0-5-8 16,0 5 0-16,1-5-8 0,-2 1-8 0,10 4 0 0,-9-6-16 15,9 6-16-15,-10-4-24 0,10 4-28 0,-8 0-36 0,-2-5-32 16,1 5-92-16,1 0 4 0,-10 0 44 0,8 0 32 0,-6 5 32 15</inkml:trace>
          <inkml:trace contextRef="#ctx0" brushRef="#br1" timeOffset="218194.6231">16175 14375 3 0,'0'0'120'0,"0"0"-12"15,0 0-12-15,-9 0-24 0,9 5-4 0,0 0-4 0,0 0-4 0,0-1-8 16,0 1-8-16,0 4 0 0,0-4-8 0,0 5-4 15,0-5-4-15,0 5-4 0,0-1 0 0,0-5 0 0,9 6-8 0,-9-5 4 16,8 5 8-16,-8-6-4 0,8 6-4 0,-8-5 0 0,10 5 0 16,-2-6-20-16,0 1 24 0,-8 0-4 0,10 0-4 0,6-1 0 15,-8 1 4-15,1 0 4 0,-1-5-8 0,1 5 0 0,0 0 0 0,-1 0-4 16,0 0 4-16,2-1-4 0,-2 1 0 0,0 0-4 16,-8-1 0-16,10 1 0 0,-2 0 0 0,0 5 0 0,0-5-4 0,-8 4 0 15,9 1 0-15,-9-6 0 0,0 6 0 0,0 0 0 0,8-1 0 16,-8 5 4-16,-8-4-4 0,8 0 0 0,0 4 4 0,-9-4 0 15,9 4-4-15,-8-5-4 0,0 6 4 0,0-5-4 0,-2-1-4 16,2 1 0-16,0 0-8 0,-2-1-8 0,2 2-16 0,0-11-16 0,-1 3-16 16,0 2-16-16,1-10-12 0,-1 5-8 0,1-3-28 15,0-8-40-15,0 6-20 0,8-9 32 0,-10 4 36 0,2-4 24 0</inkml:trace>
          <inkml:trace contextRef="#ctx0" brushRef="#br1" timeOffset="218927.2389">16661 14692 79 0,'0'-9'128'0,"8"3"-16"0,-8 1-4 0,0 0-20 0,9 5 0 0,-9 0 4 16,0 0-8-16,9 5-4 0,-9 0-12 0,8 1-4 0,-8 7 0 15,8-3-12-15,-8 4-4 0,0 0-8 0,9 1-4 0,-1 4-8 16,1 1 0-16,-9 0-4 0,9 2-4 0,-1 2-4 0,0-4-4 0,2 4 0 16,-2 0-4-16,-8 0-4 0,8 4 0 0,0-3-4 15,2-2 0-15,-2 2 4 0,-8-2-4 0,8 1 0 0,-8-5 0 0,0 1 4 16,0 4-8-16,0-4 4 0,0-7 4 0,0 6 0 0,-8-5-4 16,8-3 0-16,-8 3 0 0,-2-9 0 0,10 4 0 0,-8-9 0 15,0 5-4-15,0-10 4 0,-2 5-4 0,10-5 0 0,-8-4 0 0,0-1 0 16,8-5-4-16,-9 1 4 0,0 0-4 0,9-4 0 15,0-2 0-15,-8-4 4 0,8 4-4 0,0-3-4 0,0-6 4 0,0 5 0 16,0-5 0-16,8 1 4 0,-8-1 0 0,9 0 4 0,-9 5-4 16,9-5 4-16,-1 0 0 0,0 5 0 0,2 0 4 0,6 0-4 15,-8 0 0-15,2 5 4 0,-2 0-4 0,9 5 4 0,-9-1-4 0,0 1 0 16,10-1 4-16,-10 6-4 0,0 4 0 0,10 0 0 0,-10 0 0 16,1 1 0-16,0 4-16 0,-1 4 20 0,1-4 0 0,-1 10-4 15,0-5 0-15,-8 4 0 0,10 6 0 0,-10-1-4 0,0 1 0 16,-10 4 4-16,10-5-4 0,-8 5 4 0,0 0-8 0,-1 6-4 15,1-5-8-15,-10-2-4 0,10 1-12 0,-10-5-12 0,10 6-8 16,-8-6-4-16,6-4-16 0,2-1-12 0,0-4-20 0,-1-5-44 0,1 0-36 16,0 0 28-16,8-10 36 0,-10 6 20 0</inkml:trace>
          <inkml:trace contextRef="#ctx0" brushRef="#br1" timeOffset="219607.602">17095 14283 15 0,'0'-4'120'0,"0"-1"-4"0,10 0-8 16,-10 1-40-16,0 4 16 0,0 0-4 0,8 0 0 0,-8 0-4 15,0 0-8-15,8 0 0 0,-8 4-4 0,0 6-4 0,9-6-4 0,-9 7-4 16,0-2-4-16,0 1-4 0,0 4 0 0,0 5-8 0,0-3-8 16,0 2 0-16,-9 5-8 0,9-3 0 0,-8 8-8 0,0-3 0 15,8 4-4-15,-10-6 0 0,2 7-4 0,8-2 0 0,-8 1 4 16,-2 0-4-16,10-6 0 0,-8 6-4 0,8-5 0 0,-8 0 0 15,8-5 0-15,0 0 0 0,0 0 0 0,0-4-4 0,0-5 0 16,8 0-4-16,-8-6-8 0,8 1 0 0,2-5-12 0,-2-5-4 0,0 1 0 16,2-6-8-16,-2 0 0 0,0 2 0 0,1-8 8 15,-1 2 4-15,1-5 8 0,-1 4 4 0,-8 0 4 0,9-3 4 0,-1 3 0 16,0 2 4-16,-8-7 4 0,10 5 0 0,-10 1 0 0,0 0 8 16,0 4 0-16,8 1-4 0,-8-6 8 0,0 10-4 0,0-4 0 15,0 4 0-15,0-4 4 0,0 4 0 0,0 0 4 0,0 0 4 0,0 5-16 16,0 0 24-16,0 0 0 0,0 0 4 0,0 5-4 15,0 0 4-15,0 0-4 0,0 4 0 0,0-4-4 0,0 4-4 0,0 1-4 16,0 3 0-16,0-2 0 0,0 3 0 0,8 1-4 0,-8-1-4 16,0-5 4-16,0 7-4 0,10-3-4 0,-10 2 0 0,8-1 0 15,-8 1 4-15,8-6 0 0,0 1-4 0,1-1 0 0,0 1-4 0,8 0 4 16,-9-6 0-16,0 1-4 0,2-5-4 0,6 0 0 0,2 0 4 16,-2 0-4-16,-7-5 0 0,8-5-4 0,0 1 4 0,-1-1-4 15,2-4-8-15,0-1 0 0,-2 1 0 0,1-5 0 0,0 5 0 16,-8-6 4-16,7-3-4 0,-6 3 4 0,6 0 4 0,-6-3 4 15,-2 4-4-15,0-5 4 0,1 5 0 0,-9-1 4 0,8-3 0 0,-8 4 0 16,9 0 0-16,-9-1 0 0,0 1 0 0,0 0 0 0,0 1 4 16,0-2 0-16,0 0 4 0,0 5-4 0,0 2 0 0,0-2 4 15,0 1 4-15,0 4 0 0,0 1 4 0,0 0-20 0,0 3 28 16,0 1 0-16,0 1 0 0,0 4 8 0,0 0 0 0,0 4 4 16,0 1 4-16,0 1 0 0,0 3 4 0,0 0-4 0,0 1 0 0,0 4 0 15,0-5 0-15,0 6 0 0,-9 4-4 0,9-5-4 16,0 5-8-16,0 1-24 0,0-1 0 0,0 5 0 0,0-4 0 0,0 3 0 15,0-4 0-15,-8 6 0 0,8-6 0 0,0 0 0 0,0 5 0 16,0-5 0-16,0-1 0 0,0 7 0 0,8-6 0 0,-8 0 0 16,0-3 0-16,0 2 0 0,0-4 0 0,0 0 0 0,9 1 0 15,-9-5 0-15,0-1 0 0,0 1 0 0,8-1 0 0,-8-3-40 0,9-2-48 16,-9-4-20-16,0 0-20 0,0-4-8 0,0-2-16 16,0 2-16-16,0-1-32 0,0-5-40 0,0 6 12 0,0-6 40 0,0 1 36 15,-9-6 28-15</inkml:trace>
          <inkml:trace contextRef="#ctx0" brushRef="#br1" timeOffset="219836.9863">17446 14380 95 0,'0'0'168'16,"0"5"-8"-16,0-5-8 0,0 5-28 0,0-5 4 0,0 4 4 16,0 1-4-16,0-1 0 0,0 1-8 0,8-5-12 0,-8 5-4 0,8 0-8 15,-8 0-4-15,9 0-16 0,-1-5-4 0,1 4-8 0,-1 2-4 16,1-6-20-16,7 0-40 0,-6 4 0 0,-2-4 0 0,10 0 0 15,-10 0 0-15,9 0 0 0,-9 0 0 0,9 0 0 0,-8 0 0 16,7 0 0-16,-6 0 0 0,-2 0 0 0,0 0 0 0,2 0 0 16,-2 0 0-16,0 0 0 0,0 0 0 0,-8 0 0 0,9 0-92 0,-9 0-68 15,0 0-40-15,0-4-60 0,0-2-72 0,0 6 56 16,-9-4 48-16,9-1 44 0,-8 5 36 0,8-5 28 0</inkml:trace>
        </inkml:traceGroup>
      </inkml:traceGroup>
    </inkml:traceGroup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9:25.5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407F20-F9AB-498C-B1BF-68882CC87CDA}" emma:medium="tactile" emma:mode="ink">
          <msink:context xmlns:msink="http://schemas.microsoft.com/ink/2010/main" type="inkDrawing" rotatedBoundingBox="28175,2586 28674,3014 28309,3439 27810,3012" shapeName="Other"/>
        </emma:interpretation>
      </emma:emma>
    </inkml:annotationXML>
    <inkml:trace contextRef="#ctx0" brushRef="#br0">331 1647 43 0,'0'-5'104'0,"-8"1"-12"16,8-1-8-16,0-5-24 0,0 5-4 0,0 0 0 0,0-4 0 16,0 4-4-16,8-4 0 0,-8 4 0 0,0-5 8 0,8 5 0 15,1-3 0-15,0-3 4 0,-1 2 0 0,1-1-4 0,7 0 0 16,-7 1 0-16,8 4-8 0,-9-4-8 0,10 4-8 0,-1 0 0 0,-8-1-4 15,8 3-4-15,-1 3-4 0,-8 0-4 0,10 0-8 0,-10 3 0 16,10 3-4-16,-10 4 0 0,1-1 0 0,-9 1-4 0,8 4 4 16,-8 1-4-16,0 4 0 0,0-5 0 0,0 5-4 0,-8 0 0 15,8 5 0-15,-9-5 4 0,1 6-4 0,0-2 0 0,-10 2 0 16,0-1 0-16,10-1 0 0,-8-3 4 0,-1 3-4 0,-1-3 0 16,2-1 0-16,-2-4 0 0,10 4 0 0,-10-5-4 0,10-5 4 0,-9 2 4 15,9-2-4-15,-1-4 0 0,0-5-4 0,9 0 4 16,-8-5 0-16,8 0-4 0,8 1-4 0,-8-7-8 0,9 2 16 0,-9-5 0 15,9-5 0-15,-1 4 0 0,9-4 0 0,-9 5 0 0,1-5 4 16,8 4-4-16,-9-5 0 0,10 7 0 0,-10-2 4 0,10 5 0 16,-1 0 4-16,-9 1 4 0,8 9 8 0,-6-4 0 0,-2 8 8 0,10 1 8 15,-10 5 4-15,0-1 0 0,1 6 4 0,8 3 4 0,-9-3 4 16,1 5-8-16,-1-1 0 0,0 4-4 0,10-4-4 0,-10 1-28 16,2 4-8-16,-2-5 0 0,8 0 0 0,-7 0 0 0,0-4 0 15,8-1 0-15,-9-4 0 0,0-1 0 0,10 1 0 0,-10-5 0 16,10-5 0-16,-10 0 0 0,0-5 0 0,9 0 0 0,-8-4 0 0,0-6 0 15,7 1 0-15,-8-6 0 0,2 1 0 0,-10-4-28 0,8 3-60 16,0-8-12-16,-8 3-16 0,0-4-16 0,0 1-16 0,0-1-12 16,-8 5 0-16,0 0-52 0,8 0-28 0,-10 0 28 0,-6 5 40 15,8 5 44-15,-1-6 20 0</inkml:trace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9:48.6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89012E-8362-4477-9EAF-1B0BDCA802BD}" emma:medium="tactile" emma:mode="ink">
          <msink:context xmlns:msink="http://schemas.microsoft.com/ink/2010/main" type="writingRegion" rotatedBoundingBox="26496,3834 29393,4211 29102,6445 26205,6067"/>
        </emma:interpretation>
      </emma:emma>
    </inkml:annotationXML>
    <inkml:traceGroup>
      <inkml:annotationXML>
        <emma:emma xmlns:emma="http://www.w3.org/2003/04/emma" version="1.0">
          <emma:interpretation id="{CACDBCEE-4BD5-4BF0-A24A-78EE1C7817C2}" emma:medium="tactile" emma:mode="ink">
            <msink:context xmlns:msink="http://schemas.microsoft.com/ink/2010/main" type="paragraph" rotatedBoundingBox="26498,3834 29393,4211 29296,4959 26401,4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FB48C7-362C-4D6F-8779-072A9DBACE64}" emma:medium="tactile" emma:mode="ink">
              <msink:context xmlns:msink="http://schemas.microsoft.com/ink/2010/main" type="line" rotatedBoundingBox="26498,3834 29393,4211 29296,4959 26401,4581"/>
            </emma:interpretation>
          </emma:emma>
        </inkml:annotationXML>
        <inkml:traceGroup>
          <inkml:annotationXML>
            <emma:emma xmlns:emma="http://www.w3.org/2003/04/emma" version="1.0">
              <emma:interpretation id="{F82589DB-1F8F-4097-99DF-6EB65C745F11}" emma:medium="tactile" emma:mode="ink">
                <msink:context xmlns:msink="http://schemas.microsoft.com/ink/2010/main" type="inkWord" rotatedBoundingBox="26483,3950 26983,4015 26936,4381 26435,4316"/>
              </emma:interpretation>
              <emma:one-of disjunction-type="recognition" id="oneOf0">
                <emma:interpretation id="interp0" emma:lang="" emma:confidence="0">
                  <emma:literal>"</emma:literal>
                </emma:interpretation>
                <emma:interpretation id="interp1" emma:lang="" emma:confidence="0">
                  <emma:literal>~ ł</emma:literal>
                </emma:interpretation>
                <emma:interpretation id="interp2" emma:lang="" emma:confidence="0">
                  <emma:literal>~ ☺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~ x</emma:literal>
                </emma:interpretation>
              </emma:one-of>
            </emma:emma>
          </inkml:annotationXML>
          <inkml:trace contextRef="#ctx0" brushRef="#br0">-1187 2803 15 0,'9'-4'104'0,"-9"-3"-8"0,8 4-4 15,0-2-24-15,2-5-4 0,6 6-4 0,-6-1-4 0,-2 0-4 0,8 0-8 16,-7 5-4-16,8-4-4 0,0 4-4 0,1-7-8 16,-10 7-8-16,8 0 0 0,-6 7 0 0,6-3-4 0,-7 1 0 0,0 0-4 15,-1 4 4-15,1-4-8 0,-1 8 0 0,-8-2 0 0,0 3 0 16,0 1 0-16,0-1-16 0,-8 5 20 0,-1-4-4 0,1 4 4 16,-1-1 4-16,0-3-4 0,1 4-4 0,-10-4 8 0,10 4 4 0,0-5 0 15,0 1 0-15,-10-1 0 0,10 0 0 0,8-3 0 0,-9-2-4 16,1 1 0-16,8-1 4 0,-9-4-8 0,9 0-4 15,0-1 4-15,0 2 0 0,9-2-4 0,-9-4 4 0,8 0-4 0,-8 0-4 16,9 5 4-16,-1-5-4 0,10 0 4 0,-10 0-4 0,8 0-4 16,-6 0 4-16,6 0-4 0,2 0 0 0,-1 0 0 0,7-5-12 15,-6 5-12-15,0 5-16 0,7-5-12 0,-8 0-16 0,8 0-12 0,-7 0-32 16,8 0-64-16,-10 0 4 0,10 0 32 0,-1 0 24 0</inkml:trace>
        </inkml:traceGroup>
        <inkml:traceGroup>
          <inkml:annotationXML>
            <emma:emma xmlns:emma="http://www.w3.org/2003/04/emma" version="1.0">
              <emma:interpretation id="{0A3A2A16-14E4-4987-8D08-E873BF533CAB}" emma:medium="tactile" emma:mode="ink">
                <msink:context xmlns:msink="http://schemas.microsoft.com/ink/2010/main" type="inkWord" rotatedBoundingBox="27565,4370 27901,4413 27864,4698 27527,4654"/>
              </emma:interpretation>
            </emma:emma>
          </inkml:annotationXML>
          <inkml:trace contextRef="#ctx0" brushRef="#br0" timeOffset="224.3991">-95 3143 135 0,'0'6'152'0,"0"-2"-20"16,0 1-4-16,0 0-28 0,0-1 0 0,8 1-8 0,-8 0-4 15,0-5 0-15,9 5-4 0,-1-5-12 0,-8 5-8 0,18-5-4 16,-10 0-12-16,0 0-8 0,0 5-4 0,10-5-8 0,-1 0-4 15,-8 5-4-15,8-5-4 0,-1 0-8 0,2 4-8 0,-2-4-8 0,2 0-12 16,-1 0-16-16,0 0-16 0,8 5-20 0,-7-5-28 0,-10 0-24 16,10 0-24-16,-10 0-76 0,0 0 0 0,0 0 44 0,2 0 40 15,-10 5 20-15</inkml:trace>
          <inkml:trace contextRef="#ctx0" brushRef="#br0" timeOffset="420.3997">-95 3378 3 0,'0'5'156'0,"0"5"-8"0,0-6-12 0,0 2-24 0,0-2-4 16,0 1 0-16,0-1 4 0,8 2 4 0,-8-2-4 0,0 1 0 15,9-5-16-15,-1 0 0 0,-8 5-16 0,8-5-12 0,2 0-12 16,-2 0-8-16,0 0-12 0,10 0-8 0,-10 0-8 0,9 0-4 16,-8-5-12-16,8 5-20 0,-1-5-16 0,-7 5-24 0,8-4-28 15,-9-2-28-15,10 6-40 0,-10-4-24 0,1-1-80 0,0 1 8 0,-1-6 48 16,0 5 36-16,1-5 28 0,-9 1 28 0</inkml:trace>
        </inkml:traceGroup>
        <inkml:traceGroup>
          <inkml:annotationXML>
            <emma:emma xmlns:emma="http://www.w3.org/2003/04/emma" version="1.0">
              <emma:interpretation id="{0A94115F-A4C6-49F1-8547-02DFCDC8E877}" emma:medium="tactile" emma:mode="ink">
                <msink:context xmlns:msink="http://schemas.microsoft.com/ink/2010/main" type="inkWord" rotatedBoundingBox="28467,4090 28815,4136 28717,4883 28369,4838">
                  <msink:destinationLink direction="with" ref="{EE2FA281-FD43-4202-B8CD-B7DCCD4D8052}"/>
                </msink:context>
              </emma:interpretation>
            </emma:emma>
          </inkml:annotationXML>
          <inkml:trace contextRef="#ctx0" brushRef="#br0" timeOffset="2948.5159">971 2917 35 0,'0'0'100'0,"0"0"-8"0,0-4-4 16,0 0-24-16,0 4 0 0,0-5 0 0,0 5 0 0,0-5 0 0,0 0 0 15,0 0 0-15,0 5 0 0,0 0-4 0,-10-5-8 0,10 5 0 16,-8 0 0-16,8 5-4 0,-8-5 0 0,-1 5-4 0,9 5-4 15,-8-5-4-15,-1 3-4 0,-8 3 0 0,9-2-4 0,0 5 0 16,-2 1 0-16,-6-1-4 0,6 2 0 0,2 2-4 0,0 1 0 16,-9 1 0-16,8-1 0 0,1 4 0 0,-1-3-4 0,1 4-4 15,0 0 4-15,-2 0 0 0,10 0 0 0,0 0-4 0,-8 4-4 0,8-4 0 16,0 0 0-16,0 5-4 0,0-6 4 0,8 7 0 0,-8-7-4 16,10 2-4-16,-2-2 0 0,0 3 0 0,1-8 4 0,8 6 0 15,-8-5 0-15,7-4-4 0,-8 4 0 0,10-5 0 0,0 1-4 16,-2-6 0-16,1-4 0 0,0 5 0 0,0-5 0 0,1-5-4 15,-2 0-4-15,-6 0 0 0,6-5-4 0,-8-5-8 0,9 0 4 16,-8 1-4-16,0-5-4 0,-1-1 4 0,-8 1-4 0,8-5 4 16,-8-1 0-16,0 1 8 0,0 1 0 0,0-2 4 0,-8 5 4 0,8-4-4 15,-8 5 4-15,-1-1 4 0,0 1 0 0,1 4 4 0,-9 5 0 16,9-4-4-16,0 9-16 0,-10-6 24 0,10 6-4 0,-10 6 4 16,10-6 0-16,-9 9-4 0,8-4 0 0,1 5 4 0,-9-6-4 0,9 6 0 15,-2 5 0-15,2-6-4 0,0 5 0 0,8-4-4 16,-10 5-8-16,10-6-12 0,0 5-8 0,-8 1-16 0,16-5-12 0,-8-1-12 15,10 0-12-15,-2 2-8 0,0-2 0 0,2-4-40 0,-2 0-40 16,9-5 8-16,0 4 28 0,-9-8 28 0</inkml:trace>
        </inkml:traceGroup>
        <inkml:traceGroup>
          <inkml:annotationXML>
            <emma:emma xmlns:emma="http://www.w3.org/2003/04/emma" version="1.0">
              <emma:interpretation id="{8A9E7A65-6E24-478E-8729-A51D8A6057D0}" emma:medium="tactile" emma:mode="ink">
                <msink:context xmlns:msink="http://schemas.microsoft.com/ink/2010/main" type="inkWord" rotatedBoundingBox="29128,4187 29392,4221 29308,4865 29044,4831"/>
              </emma:interpretation>
              <emma:one-of disjunction-type="recognition" id="oneOf1"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u</emma:literal>
                </emma:interpretation>
                <emma:interpretation id="interp7" emma:lang="" emma:confidence="0">
                  <emma:literal>m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3322.515">1465 3018 55 0,'0'-9'108'0,"0"-1"-4"0,0 1-8 16,0 4-24-16,8-4-4 0,-8 3 0 0,0 2-4 0,0 4 0 16,0-5 4-16,0 5-8 0,0 0 0 0,0 0-12 0,0 5 0 15,0-5 4-15,0 10-4 0,0-1 0 0,0 2 0 0,9-2 0 16,-9 4 0-16,-9 2-4 0,18-1 0 0,-18 6 0 0,9-1-8 16,0 0-8-16,0 0 0 0,0 6 0 0,0-7 0 0,0 2-4 0,0 4-4 15,0-5-4-15,9 0 0 0,-9-5-4 0,0 6 0 16,0-6-4-16,8 0-4 0,-8 1 0 0,9-6 0 0,-9 1-4 0,9 0 4 15,-9-6 0-15,8 0-4 0,0 2 0 0,2-6 0 0,-2-6 0 16,0 6-4-16,0-8 0 0,2 2-4 0,6-3 8 0,-7-1-4 16,-1 1 4-16,0-5-4 0,2 0 0 0,-2 4 4 0,0-5 0 0,0 6-4 15,2-1 4-15,-2-1 4 0,0 3 4 0,-8 3 0 16,9 0 4-16,0 5 8 0,-9 0 4 0,0 5-4 0,8 0 8 0,-8 3 0 16,0 3 0-16,0 3 0 0,0 6 0 0,-8-6-4 0,8 10-24 15,0-5 20-15,-9 4-4 0,9 2-4 0,-9-1-4 0,9 5-4 16,0-6-12-16,-8 3-16 0,8-3-20 0,0 0-28 0,-8-3-36 0,8-1-40 15,0 1-44-15,-10-6-68 0,10-5-28 0,0-4 44 0,0 5 48 16,0-5 36-16,0-5 32 0</inkml:trace>
        </inkml:traceGroup>
      </inkml:traceGroup>
    </inkml:traceGroup>
    <inkml:traceGroup>
      <inkml:annotationXML>
        <emma:emma xmlns:emma="http://www.w3.org/2003/04/emma" version="1.0">
          <emma:interpretation id="{02C68746-25E4-4941-9A2E-D288DEA8EDE9}" emma:medium="tactile" emma:mode="ink">
            <msink:context xmlns:msink="http://schemas.microsoft.com/ink/2010/main" type="paragraph" rotatedBoundingBox="26229,5776 27945,5669 27968,6034 26252,6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CC35BC-2119-408E-8972-51D5DA45CDF0}" emma:medium="tactile" emma:mode="ink">
              <msink:context xmlns:msink="http://schemas.microsoft.com/ink/2010/main" type="line" rotatedBoundingBox="26229,5776 27945,5669 27968,6034 26252,6141"/>
            </emma:interpretation>
          </emma:emma>
        </inkml:annotationXML>
        <inkml:traceGroup>
          <inkml:annotationXML>
            <emma:emma xmlns:emma="http://www.w3.org/2003/04/emma" version="1.0">
              <emma:interpretation id="{F6CB619E-93DD-40AA-8163-EBD30BA0715C}" emma:medium="tactile" emma:mode="ink">
                <msink:context xmlns:msink="http://schemas.microsoft.com/ink/2010/main" type="inkWord" rotatedBoundingBox="26229,5777 26990,5730 27012,6094 26252,6141"/>
              </emma:interpretation>
              <emma:one-of disjunction-type="recognition" id="oneOf2">
                <emma:interpretation id="interp10" emma:lang="" emma:confidence="0">
                  <emma:literal>a</emma:literal>
                </emma:interpretation>
                <emma:interpretation id="interp11" emma:lang="" emma:confidence="0">
                  <emma:literal>ą</emma:literal>
                </emma:interpretation>
                <emma:interpretation id="interp12" emma:lang="" emma:confidence="0">
                  <emma:literal>d</emma:literal>
                </emma:interpretation>
                <emma:interpretation id="interp13" emma:lang="" emma:confidence="0">
                  <emma:literal>ca</emma:literal>
                </emma:interpretation>
                <emma:interpretation id="interp14" emma:lang="" emma:confidence="0">
                  <emma:literal>aa</emma:literal>
                </emma:interpretation>
              </emma:one-of>
            </emma:emma>
          </inkml:annotationXML>
          <inkml:trace contextRef="#ctx0" brushRef="#br0" timeOffset="4106.726">-1289 4568 15 0,'-8'-5'100'0,"8"0"-8"15,0 5-8-15,-9-4-28 0,9 4-4 0,-8 0 0 0,-1 0-4 16,9 4 0-16,-9 1-8 0,1 0 0 0,0 0-4 0,8 4-8 16,-10 1 0-16,10-1-4 0,-8 6-8 0,0-1 4 0,8-4-8 0,0 9 0 15,0-6 0-15,0 8 0 0,-8-7-4 0,16 5 4 0,-8 0-4 16,0-4 0-16,0-1 0 0,8 5 0 0,0-4 0 0,-8-6 0 15,10 5-4-15,-2-4 0 0,0-5-4 0,1 5 4 0,8-6-4 16,-8-4 4-16,7 0 0 0,-7 0-4 0,8 0 0 0,-9-4 0 16,10-6-4-16,-10 5 0 0,10-5-4 0,-10-4-4 0,9 1 0 0,-9-2-4 15,0 0 0-15,2-4-4 0,-10 5 4 0,8-6 0 0,-8 1 0 16,0 0 4-16,0 0-12 0,-8 4 20 0,-2-4 4 0,2 5-4 16,0-1 4-16,-1 1 0 0,1 0 0 0,-9 4 4 0,0 5 0 15,-1 1 0-15,10-1 0 0,-9 0 4 0,0 5-4 0,0 0 4 16,0 0 0-16,0 5-4 0,9 0 0 0,-10-1 4 0,10 6-4 15,-10 0 0-15,10-1 0 0,0-4-4 0,8 4 4 0,-9 1-4 0,1-5 0 16,8 5 0-16,0-1 0 0,8 1 0 0,-8-6 4 0,9 6-4 16,-1-5 0-16,0-1 0 0,2 0 0 0,6-4 4 0,2 7 0 15,-2-7 0-15,2 4 0 0,-1-4 0 0,8 0 0 0,-8 0 0 0,9 0 0 16,-9 0 4-16,8-4 0 0,-8 4 4 0,9 0 0 16,-8 0 8-16,6 0 4 0,-6 4 4 0,-1-4 0 0,-1 4 0 0,2 2 12 15,-2 3 0-15,-6-4 0 0,6 4 0 0,-7 1 4 0,8-1-4 16,-8 1 0-16,-1 0-4 0,0 4-4 0,0-4-4 0,2 4-8 15,-2-3-4-15,10 2-4 0,-18-3 0 0,16 0-4 0,-7-1 0 0,-1 1-24 16,1-6 16-16,8 6-16 0,-9-5-12 0,10-5-20 0,-2 0-24 16,2 0-24-16,-10 0-24 0,9-5-24 0,9 1-84 0,-10-6 16 15,2 0 40-15,0 1 28 0,6-6 32 0</inkml:trace>
        </inkml:traceGroup>
        <inkml:traceGroup>
          <inkml:annotationXML>
            <emma:emma xmlns:emma="http://www.w3.org/2003/04/emma" version="1.0">
              <emma:interpretation id="{EA4B8305-EB8A-456C-B89A-4B885732CD77}" emma:medium="tactile" emma:mode="ink">
                <msink:context xmlns:msink="http://schemas.microsoft.com/ink/2010/main" type="inkWord" rotatedBoundingBox="27552,5694 27945,5669 27961,5917 27567,5942"/>
              </emma:interpretation>
              <emma:one-of disjunction-type="recognition" id="oneOf3">
                <emma:interpretation id="interp15" emma:lang="" emma:confidence="0">
                  <emma:literal>=</emma:literal>
                </emma:interpretation>
                <emma:interpretation id="interp16" emma:lang="" emma:confidence="0">
                  <emma:literal>..</emma:literal>
                </emma:interpretation>
                <emma:interpretation id="interp17" emma:lang="" emma:confidence="0">
                  <emma:literal>:</emma:literal>
                </emma:interpretation>
                <emma:interpretation id="interp18" emma:lang="" emma:confidence="0">
                  <emma:literal>.</emma:literal>
                </emma:interpretation>
                <emma:interpretation id="interp19" emma:lang="" emma:confidence="0">
                  <emma:literal>r.</emma:literal>
                </emma:interpretation>
              </emma:one-of>
            </emma:emma>
          </inkml:annotationXML>
          <inkml:trace contextRef="#ctx0" brushRef="#br0" timeOffset="4498.4596">-78 4630 79 0,'-9'10'152'0,"9"-5"-8"0,0 4-16 0,-8 1-16 16,8-6-8-16,0 0 4 0,8 3 4 0,-8-3 0 0,9 0 0 15,-9 2-4-15,8-2-4 0,10-4-12 0,-10 0-8 0,0 5-12 0,10-5-12 16,-2 0-8-16,2 0-12 0,7 0-8 0,-8 0-4 0,0 0-4 16,9 0-16-16,-9 0-8 0,0-5-16 0,0 5-44 0,0 0-12 15,0-4-24-15,-9 4-40 0,10 0-40 0,-10-6-48 0,0 6-64 16,2 0 52-16,-10 0 44 0,8-4 40 0,-8 4 24 0</inkml:trace>
          <inkml:trace contextRef="#ctx0" brushRef="#br0" timeOffset="4299.9906">-103 4467 39 0,'8'5'152'0,"0"-5"-16"0,1 4-4 15,-1-4-20-15,0 0 0 0,10 0-4 0,-10 5 0 0,10-5-4 16,-10 0-16-16,9 6-8 0,0-6-20 0,0 0-8 0,-9 4-8 16,18-4-12-16,-8 0-8 0,-2 0-8 0,10 0-12 0,-9 0-20 0,0 0-28 15,0 0-20-15,9 0-36 0,-18 0-28 0,10 0-36 0,-2-4-64 16,-7 8 24-16,-1-4 32 0,0 0 40 0,2 0 24 0</inkml:trace>
        </inkml:traceGroup>
      </inkml:traceGroup>
    </inkml:traceGroup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2:20.5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EF3FCC-FF7D-41AA-95C3-9A810FB77554}" emma:medium="tactile" emma:mode="ink">
          <msink:context xmlns:msink="http://schemas.microsoft.com/ink/2010/main" type="writingRegion" rotatedBoundingBox="30062,5670 31231,5670 31231,6400 30062,6400"/>
        </emma:interpretation>
      </emma:emma>
    </inkml:annotationXML>
    <inkml:traceGroup>
      <inkml:annotationXML>
        <emma:emma xmlns:emma="http://www.w3.org/2003/04/emma" version="1.0">
          <emma:interpretation id="{D681FF5E-F570-4C3D-80AB-BEBB66E8646C}" emma:medium="tactile" emma:mode="ink">
            <msink:context xmlns:msink="http://schemas.microsoft.com/ink/2010/main" type="paragraph" rotatedBoundingBox="30062,5670 31231,5670 31231,6400 30062,6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6CED32-FCF8-4543-9AFE-41B9176DE3B5}" emma:medium="tactile" emma:mode="ink">
              <msink:context xmlns:msink="http://schemas.microsoft.com/ink/2010/main" type="line" rotatedBoundingBox="30062,5670 31231,5670 31231,6400 30062,6400"/>
            </emma:interpretation>
          </emma:emma>
        </inkml:annotationXML>
        <inkml:traceGroup>
          <inkml:annotationXML>
            <emma:emma xmlns:emma="http://www.w3.org/2003/04/emma" version="1.0">
              <emma:interpretation id="{2FA85F70-6136-4A36-B0F0-D8A27896FAD2}" emma:medium="tactile" emma:mode="ink">
                <msink:context xmlns:msink="http://schemas.microsoft.com/ink/2010/main" type="inkWord" rotatedBoundingBox="30062,5670 31231,5670 31231,6400 30062,6400">
                  <msink:destinationLink direction="with" ref="{EE2FA281-FD43-4202-B8CD-B7DCCD4D8052}"/>
                </msink:context>
              </emma:interpretation>
              <emma:one-of disjunction-type="recognition" id="oneOf0">
                <emma:interpretation id="interp0" emma:lang="" emma:confidence="0">
                  <emma:literal>0,5</emma:literal>
                </emma:interpretation>
                <emma:interpretation id="interp1" emma:lang="" emma:confidence="0">
                  <emma:literal>0, 5</emma:literal>
                </emma:interpretation>
                <emma:interpretation id="interp2" emma:lang="" emma:confidence="0">
                  <emma:literal>0 5</emma:literal>
                </emma:interpretation>
                <emma:interpretation id="interp3" emma:lang="" emma:confidence="0">
                  <emma:literal>o, 5</emma:literal>
                </emma:interpretation>
                <emma:interpretation id="interp4" emma:lang="" emma:confidence="0">
                  <emma:literal>O, 5</emma:literal>
                </emma:interpretation>
              </emma:one-of>
            </emma:emma>
          </inkml:annotationXML>
          <inkml:trace contextRef="#ctx0" brushRef="#br0">135 44 63 0,'0'0'84'0,"0"-6"0"0,0 1-8 0,0 1-24 0,-8 4 4 0,8-5-4 16,0 5 0-16,-8-5-4 0,8 5-4 0,0 0-4 0,-10 0 0 15,10 0 0-15,-8 0-4 0,0 5 4 0,8 0-8 0,-9-1 0 16,0 7 0-16,9-7-4 0,-8 6 0 0,8 4 4 0,-9-4-4 16,1 4-8-16,8 1 8 0,-8-1-4 0,8 5-8 0,0-5 0 0,0 5-4 15,-8 1 4-15,8-6-4 0,8 4 4 0,-8 3-8 16,0-7 0-16,8 5 4 0,-8-4 0 0,8-1-4 0,1 0 0 0,-1 0-4 15,1-4 0-15,0 5 0 0,7-6 0 0,-6 1 0 0,6-6 0 16,-8 6-4-16,10-5 4 0,-1-5-4 0,0 6 0 0,-8-6 4 16,7 0-4-16,2 0 0 0,-10-6 0 0,10 1 0 0,-10 1 0 0,9-2 0 15,-9-3 0-15,0-1 0 0,1 2 0 0,0-7 0 0,-1 5 0 16,0-5 0-16,2 2 0 0,-10-7 0 0,0 5-4 0,0 1 4 16,0-5 0-16,0 4 0 0,0-4-4 0,-10 0 4 0,10 5 0 15,-8-5 0-15,0 0 0 0,-1 4 0 0,0-4 0 0,-7 4 0 16,7 1 0-16,1 0 0 0,-10 0 4 0,10 3-4 0,-10 2-4 0,2 0 4 15,-1 4 0-15,8 0 0 0,-8 0 0 0,1 5 0 0,6 0 0 16,-6 5 0-16,-2 0 0 0,10 0-4 0,-9 4 0 0,8 0 0 16,-8 2-4-16,9-2-4 0,0 1-4 0,0 4-4 0,-2 0 0 0,2 1-12 15,0-1-8-15,8 1-8 0,-10-1-4 0,10 0-8 16,0 0-8-16,0 1-4 0,0-1 0 0,10 5-20 0,-10-4-40 16,8-1-36-16,-8 1 24 0,8-1 24 0</inkml:trace>
          <inkml:trace contextRef="#ctx0" brushRef="#br0" timeOffset="228.4274">604 434 39 0,'0'-5'140'16,"0"-5"-12"-16,0 10-8 0,0-4-36 0,0 4 0 0,0-4 0 0,0 4-4 15,0 0-8-15,-10 0-4 0,10 0-12 0,10 4-12 16,-10 0-8-16,0-4-8 0,0 10-4 0,0-5 0 0,0 9-8 0,0-5 0 15,0 1-8-15,0 3 0 0,0 3 0 0,0 2-4 0,0-3 0 16,0 4 0-16,0 0-12 0,0-5-8 0,0 6-12 0,0-1-12 16,0 0-16-16,0-6-8 0,0 2-8 0,0 0-12 0,0-1-4 15,0-5-36-15,0 1-48 0,8-6 8 0,-8 1 28 0,0 1 28 16</inkml:trace>
          <inkml:trace contextRef="#ctx0" brushRef="#br0" timeOffset="751.9897">809 86 11 0,'0'0'120'0,"0"0"-8"0,0 0-4 0,0 0-24 0,0 0 0 15,8 0 0-15,-8 0 0 0,9 0-4 0,0 0-4 0,-1 0-4 16,0 0-4-16,1 0-8 0,-1 0-8 0,0 0-8 0,10 0-8 16,0-4-8-16,-2 4-8 0,1 0 0 0,9-5-8 0,-10 0-8 0,2 5-8 15,8-5-20-15,-10 5-20 0,2-4-20 0,-1-1-28 16,-1 5-20-16,2 0-56 0,-2-5-48 0,2 5 32 0,-10 0 32 16,1 0 36-16</inkml:trace>
          <inkml:trace contextRef="#ctx0" brushRef="#br0" timeOffset="562.4982">902 111 39 0,'0'0'112'0,"-8"0"-8"0,8 4-8 0,-8-4-24 0,-2 5-4 16,2 0-4-16,8 0-20 0,-8 0 8 0,8-1 0 0,0 1-12 15,-9 5-4-15,9-6-8 0,0 6-4 0,0-5-4 0,0 5 0 16,0-1-4-16,9 1 0 0,-9-6 0 0,8 6 0 0,0-1 0 0,2 2 4 15,-2-7 0-15,0 6 0 0,2-1 0 0,-2-4 0 0,0 4-4 16,0 1 4-16,10-5 4 0,-10 5 0 0,1-6 0 0,7 6 0 16,-6-1-4-16,-2-4 4 0,8 5-8 0,-6 0-4 0,-2-6 4 15,0 7-4-15,10-3-4 0,-18 2 0 0,8-1 4 0,1 1 0 16,-1-5 0-16,-8 9-4 0,0-4 4 0,8-5 0 0,-8 9-8 16,-8-5 0-16,8 1 4 0,0 0-4 0,-8-1 0 0,8 1-4 0,-9 0 4 15,1-5-4-15,-1 4 0 0,9-4 0 0,-9 0-4 0,1-1-12 16,0 1-8-16,-2 0-8 0,2-5-12 0,0 0-8 0,0-5-20 15,-2 5-12-15,2-5-12 0,0 1-12 0,8-6-48 0,-9 1-40 16,1-1 16-16,8-5 36 0,-9 2 28 0</inkml:trace>
        </inkml:traceGroup>
      </inkml:traceGroup>
    </inkml:traceGroup>
  </inkml:traceGroup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2:21.8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FB869D-3449-4D7E-8919-A9BCA73833F4}" emma:medium="tactile" emma:mode="ink">
          <msink:context xmlns:msink="http://schemas.microsoft.com/ink/2010/main" type="writingRegion" rotatedBoundingBox="31257,6202 32330,5448 32767,6069 31693,6823"/>
        </emma:interpretation>
      </emma:emma>
    </inkml:annotationXML>
    <inkml:traceGroup>
      <inkml:annotationXML>
        <emma:emma xmlns:emma="http://www.w3.org/2003/04/emma" version="1.0">
          <emma:interpretation id="{AB91A948-ECE9-4394-BD3A-DC9EDFBCE944}" emma:medium="tactile" emma:mode="ink">
            <msink:context xmlns:msink="http://schemas.microsoft.com/ink/2010/main" type="paragraph" rotatedBoundingBox="31257,6202 32330,5448 32767,6069 31693,6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F33267-81E9-4359-A138-BF3D5A2FA3C7}" emma:medium="tactile" emma:mode="ink">
              <msink:context xmlns:msink="http://schemas.microsoft.com/ink/2010/main" type="line" rotatedBoundingBox="31257,6202 32330,5448 32767,6069 31693,6823"/>
            </emma:interpretation>
          </emma:emma>
        </inkml:annotationXML>
        <inkml:traceGroup>
          <inkml:annotationXML>
            <emma:emma xmlns:emma="http://www.w3.org/2003/04/emma" version="1.0">
              <emma:interpretation id="{3A6B8969-05A1-4F0A-9FC3-F2A4ACEE4A2D}" emma:medium="tactile" emma:mode="ink">
                <msink:context xmlns:msink="http://schemas.microsoft.com/ink/2010/main" type="inkWord" rotatedBoundingBox="31257,6202 32330,5448 32767,6069 31693,6823"/>
              </emma:interpretation>
              <emma:one-of disjunction-type="recognition" id="oneOf0">
                <emma:interpretation id="interp0" emma:lang="" emma:confidence="0">
                  <emma:literal>pkt</emma:literal>
                </emma:interpretation>
                <emma:interpretation id="interp1" emma:lang="" emma:confidence="0">
                  <emma:literal>p Kto</emma:literal>
                </emma:interpretation>
                <emma:interpretation id="interp2" emma:lang="" emma:confidence="0">
                  <emma:literal>p ki</emma:literal>
                </emma:interpretation>
                <emma:interpretation id="interp3" emma:lang="" emma:confidence="0">
                  <emma:literal>Pkt</emma:literal>
                </emma:interpretation>
                <emma:interpretation id="interp4" emma:lang="" emma:confidence="0">
                  <emma:literal>p K!</emma:literal>
                </emma:interpretation>
              </emma:one-of>
            </emma:emma>
          </inkml:annotationXML>
          <inkml:trace contextRef="#ctx0" brushRef="#br0">11 199 15 0,'0'0'108'0,"-10"-6"-4"0,10 6-4 0,0-5-24 16,10 5 0-16,-10 0 4 0,0 0-8 0,8 5 4 0,-8 1 0 15,8 3-8-15,1-4 4 0,-9 4-8 0,8 6-24 0,1-1 12 16,0 1-4-16,-1 4-4 0,0-5-8 0,0 10-8 0,2 0-4 16,-2 0-4-16,-8 0-4 0,8 5-4 0,2 0 0 0,-2-6 0 0,0 6-4 15,1 0-4-15,-9 1 0 0,8-3-4 0,-8 2 0 0,9-4 0 16,-9-2 0-16,0 1 4 0,0 0-4 0,0-5 0 0,0 1 0 15,0-6 4-15,0 1-4 0,-9-6 4 0,9 1-4 0,-8-1 0 16,8-4-4-16,-9-5 0 0,1 0 0 0,0-5 4 0,8-4-4 16,-10-1 0-16,2 1 0 0,8-11 0 0,-8 1 0 0,-2 0-4 0,2-5 0 15,8-5-8-15,0-5 4 0,-8 1-4 0,8-1 0 16,0-8 0-16,0 3 0 0,0-5 0 0,0 6 4 0,0 0 8 0,8-5 0 16,-8 4 0-16,0 6 0 0,8-5 4 0,2 4 4 0,-2 5 0 15,0 0-4-15,2 10 4 0,-2-5 0 0,0 4 0 0,9 6 0 16,-8 5 0-16,-1-5 0 0,9 9-4 0,-9-5 0 0,2 6 4 0,-2-2 0 15,0 6 0-15,10 0-4 0,-10 0 0 0,-8 6 0 0,8-2 0 16,1 6-4-16,-9-1 4 0,8 1-4 0,-8 5 0 0,0 0-8 16,-8-2-8-16,8 1-12 0,-9 7-4 0,1-3-12 0,8-3-4 15,-8 4-4-15,0-1 0 0,-10-3-8 0,18 0-4 0,-18-1 0 16,10-5-28-16,8 6-32 0,-8-10-28 0,-1 0 20 0,1-1 20 16</inkml:trace>
          <inkml:trace contextRef="#ctx0" brushRef="#br0" timeOffset="674.885">394-180 67 0,'0'-10'104'0,"9"0"-8"0,-9 1-4 0,0-1-28 16,0 5-8-16,0 1 0 0,0-1-4 0,8 0-4 0,-8 5-4 16,0-5 0-16,8 5-4 0,-8 5 0 0,0 0 0 0,10-5 0 15,-10 9 0-15,0-4-8 0,8 5 0 0,-8 4-4 0,0-4 0 16,0 4-4-16,0 5-4 0,0-4-4 0,0 4 4 0,0 0-4 0,0 5-8 15,0 0 0-15,0 0 0 0,0 0 0 0,0 5 0 0,0-6-4 16,0 2 4-16,8-2-4 0,-8 2-4 0,0-2 0 0,0-4 0 16,8 1 4-16,-8-1-4 0,0 0 0 0,10-4 0 0,-2-1 0 0,-8-4 0 15,0-5 0-15,8-1 0 0,1 1-4 0,-9-5 0 16,8 0-4-16,0-5 0 0,-8-4 0 0,10 4 0 0,-10-5 0 0,8-4 4 16,0 4 0-16,-8-4 0 0,8-1 0 0,-8-4 0 0,10 5 8 15,-2-1-4-15,-8 2 8 0,8-1-4 0,-8-1 0 0,0 0 4 16,9 1 0-16,-9 3-4 0,9 3 4 0,-9-2 0 0,0 0 0 15,0 5 4-15,0-4 0 0,0 9 0 0,0-4 4 0,0-2 0 16,8 6 4-16,-8 0-4 0,0 6 0 0,0-6 0 0,0 9 0 16,0-5-8-16,0 1-16 0,0 5 20 0,0 0 0 0,0-2-8 0,9 7 4 15,-9-5 0-15,0 5-4 0,8 0 4 0,-8-7-8 0,8 7 0 16,-8-1 0-16,9 1 0 0,-9-1 0 0,9-5 0 0,-1 1 0 16,-8 0 0-16,8-1 4 0,2 1-4 0,-2-5-4 0,0-1 4 15,1 1-4-15,0-5 0 0,-1 0 0 0,9-5 0 0,-9 1 0 16,0-1-4-16,10-5 4 0,-10 1 0 0,2-1-4 0,6-5 0 0,-8 1 0 15,1 0-4-15,8-5 0 0,-8 0 0 0,-1 0 4 0,0-1 4 16,2-4 0-16,-2 5 0 0,0-4 4 0,0 3-4 0,2-4 4 16,-10 0 0-16,8 5 0 0,-8-5 0 0,8 4 4 0,-8-3 0 0,9 4 4 15,-9-1 0-15,0 1 4 0,0 0 0 0,0 5 4 16,9-1 4-16,-9 0 4 0,0 1 0 0,0 0 4 0,0 5 8 0,0-1-4 16,0 5 0-16,0-5 0 0,0 6-4 0,0 4 0 0,0-6 0 15,0 6 0-15,0 6 0 0,0-2 0 0,0 1-8 0,0 5-20 16,0 0 24-16,0-1 0 0,-9 5-4 0,9 0 4 0,0 6-4 15,0-6 0-15,0 5-4 0,-9 1 0 0,9 4 0 0,0-5 4 16,0 5 0-16,0 0-4 0,0 0-4 0,0-1 4 0,-8-3-4 0,8 4-4 16,0 0-8-16,0 0 0 0,0 1 0 0,8-2 0 0,-16 2 0 15,8-7 0-15,8 6 0 0,-8-4 0 0,0-1 0 0,0 0 0 16,0-5 0-16,0 5 0 0,9-4 0 0,-9-6 0 0,0 5-12 16,0-4-20-16,9-5-4 0,-9 0-8 0,0-1-16 0,8-4-20 15,-8 0-12-15,9 0-16 0,-9-4-12 0,0-6-20 0,0 5-12 0,0-4-24 16,0-6-40-16,0 1-16 0,0-1 48 0,0 1 28 0,-9 0 32 15</inkml:trace>
          <inkml:trace contextRef="#ctx0" brushRef="#br0" timeOffset="861.3901">778-123 31 0,'-8'5'160'0,"8"-5"-8"16,0 4-4-16,0 2-20 0,0-2-4 0,0-4 0 0,0 5 4 15,8 0 0-15,-8 0-8 0,8-1-4 0,-8 1-16 0,8 0-4 16,1 0-12-16,0-1-12 0,-1 0-8 0,1 3-12 0,7-3-8 0,-6 0-8 15,6-4-8-15,-8 6-4 0,10-6-8 0,-10 4-4 16,10-4-4-16,-10 0-8 0,9 0-8 0,-1 5-16 0,-6-5-36 0,6 0-32 16,2 0-32-16,-10-5-40 0,1 5-36 0,0-4-72 0,-1-2-8 15,1 6 48-15,-9-4 44 0,8 4 32 0,-8-4 36 0</inkml:trace>
        </inkml:traceGroup>
      </inkml:traceGroup>
    </inkml:traceGroup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2:29.2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 27 55 0,'0'-5'100'0,"0"0"-4"0,0 0-4 16,0 5-20-16,0-4-4 0,0-1-4 0,0 5-4 0,0-5-4 0,0 5 4 15,0 0 4-15,0 0 4 0,0 0-12 0,0 0 0 0,0 5-4 16,0-5 0-16,0 5 0 0,0-1-8 0,0 6-4 0,0-5-4 16,0 5-8-16,0-1 0 0,0 1-4 0,0 4-8 0,0-5-4 15,0 6 0-15,0-1-4 0,0 5 0 0,0-4-4 0,0-1 0 16,0 1 0-16,0 4-4 0,0-5 0 0,0 5-4 0,0 1-16 0,0-6-12 15,0 0-8-15,0 7-20 0,0-8-16 0,0 1-16 0,0-4-8 16,0 4-12-16,0-4-20 0,0-5-44 0,0 4-4 16,0-4 24-16,0 0 32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8:12.1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5A1CC5F-1165-415B-9E7A-52A12EBA1A67}" emma:medium="tactile" emma:mode="ink">
          <msink:context xmlns:msink="http://schemas.microsoft.com/ink/2010/main" type="writingRegion" rotatedBoundingBox="13649,14878 20735,14420 20943,17638 13858,18097"/>
        </emma:interpretation>
      </emma:emma>
    </inkml:annotationXML>
    <inkml:traceGroup>
      <inkml:annotationXML>
        <emma:emma xmlns:emma="http://www.w3.org/2003/04/emma" version="1.0">
          <emma:interpretation id="{623A7539-187C-46CC-96B0-D90DF4B7808A}" emma:medium="tactile" emma:mode="ink">
            <msink:context xmlns:msink="http://schemas.microsoft.com/ink/2010/main" type="paragraph" rotatedBoundingBox="13649,14878 19613,14492 19714,16046 13750,16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9C585D-BC70-4875-8F03-6178C8F7C2EB}" emma:medium="tactile" emma:mode="ink">
              <msink:context xmlns:msink="http://schemas.microsoft.com/ink/2010/main" type="line" rotatedBoundingBox="13649,14878 19613,14492 19714,16046 13750,16432"/>
            </emma:interpretation>
          </emma:emma>
        </inkml:annotationXML>
        <inkml:traceGroup>
          <inkml:annotationXML>
            <emma:emma xmlns:emma="http://www.w3.org/2003/04/emma" version="1.0">
              <emma:interpretation id="{6D981DDA-52A6-48AF-9B4A-0E504D90B322}" emma:medium="tactile" emma:mode="ink">
                <msink:context xmlns:msink="http://schemas.microsoft.com/ink/2010/main" type="inkWord" rotatedBoundingBox="13692,15544 14448,15495 14505,16383 13750,16432"/>
              </emma:interpretation>
              <emma:one-of disjunction-type="recognition" id="oneOf0">
                <emma:interpretation id="interp0" emma:lang="" emma:confidence="0">
                  <emma:literal>Kię</emma:literal>
                </emma:interpretation>
                <emma:interpretation id="interp1" emma:lang="" emma:confidence="0">
                  <emma:literal>ą x</emma:literal>
                </emma:interpretation>
                <emma:interpretation id="interp2" emma:lang="" emma:confidence="0">
                  <emma:literal>„ x</emma:literal>
                </emma:interpretation>
                <emma:interpretation id="interp3" emma:lang="" emma:confidence="0">
                  <emma:literal>Kii</emma:literal>
                </emma:interpretation>
                <emma:interpretation id="interp4" emma:lang="" emma:confidence="0">
                  <emma:literal>ż x</emma:literal>
                </emma:interpretation>
              </emma:one-of>
            </emma:emma>
          </inkml:annotationXML>
          <inkml:trace contextRef="#ctx0" brushRef="#br0">1664 14266 3 0,'0'0'68'16,"0"0"-8"-16,0 0-8 0,0 0-24 0,0 0-4 0,0 0-4 15,0 0 4-15,0 0-8 0,0 0 0 0,0 0-4 0,0 0 0 0,0 0 0 16,0 0-4-16,0 0-4 0,0 0 0 0,0 0 8 15,0 0-8-15,0 0 0 0,0 0 4 0,0 0 0 0,0 0-4 0,0 0 0 16,0 0 0-16,0 0 0 0,0 0 4 0,0 0 0 0,0 0-4 0,0 0 4 16,0 0 0-16,0 0-4 0,0 0 4 0,0 0 0 15,0 0-4-15,0 0 0 0,0 0 4 0,0 0-4 0,0 0 0 0,0 0 0 16,0 0 0-16,0 0 4 0,0 0-20 0,0 0 24 0,0 0-4 16,0 0 0-16,0 0 0 0,0 0 0 0,0 0 4 0,0 0-4 15,0 0 0-15,0 0-4 0,0 0 4 0,0 0 0 0,0 0 0 0,0 0 0 16,0 0 4-16,0 0-4 0,0 0 0 0,0 0 0 15,0 0-4-15,0 0 4 0,0 0-4 0,0 0 4 0,0 0 0 0,0 0 0 16,0 0 0-16,0 0 0 0,0 0 0 0,0 0 0 0,0 0 0 16,0 0 0-16,0 0 0 0,0 0-4 0,0 0 4 0,0 0 4 15,0 0 0-15,0 0 0 0,0 0-4 0,0 0 0 0,0 0 0 16,0 0 0-16,0 0 0 0,0 0 0 0,0 0 0 0,0 0 0 16,0 0 4-16,0 0 0 0,0 0 0 0,0 0 0 0,0 0-4 15,0 0 8-15,0 0-4 0,0 0 0 0,0 0 0 0,0 0-4 0,0 0 4 16,0 0 0-16,0 0 0 0,0 0-4 0,0 0 4 0,0 0 0 15,0 0 0-15,0 0 0 0,0 0-4 0,0 0 0 0,0 0 0 16,0 0-4-16,0 0 4 0,0 0-4 0,0 0 4 0,0 0 0 16,0 0-4-16,0 0 0 0,0 0 0 0,0 0 4 0,0 0 0 15,0 0 0-15,0 0-4 0,0 0 8 0,0 0-4 0,0 0 0 0,0 0 0 16,0 0 4-16,0 0-4 0,0 0 0 0,0 0 0 16,0 0 4-16,0 0-4 0,0 0-4 0,0 0 0 0,0 0 0 0,0 0 4 15,0 0-4-15,0 0 4 0,0 0 0 0,0 0-4 0,0 0 4 0,0 0 0 16,0 0 0-16,0 0-4 0,0 0 4 0,0 0-4 15,0 0 0-15,0 0 4 0,0 0-4 0,0 0 0 0,0 0 0 0,0 0 0 16,0 0 0-16,0 0 4 0,0 0-4 0,0 0 4 0,0 0 0 16,0 0-4-16,0 0 4 0,0 0-4 0,0 0 0 0,0 0-4 15,0 0 0-15,0 0 4 0,0 0 0 0,0 0 0 0,0 0 0 0,0 0 0 16,0 5 0-16,0-5 0 0,0 4 0 0,0 2 0 0,0-6 0 16,0 3 0-16,0 8-4 0,0-6 4 0,0 3 0 0,-8-2 0 15,8 3-16-15,0 1 16 0,0 0 0 0,-10 4 0 0,10-4 0 16,0 4 0-16,-8-4 4 0,8 4-8 0,-8 0 0 0,-1 0 0 15,9 1 4-15,0-1-4 0,-8 1 4 0,8-1 0 0,-9 1-4 16,9-1 0-16,-9 0 0 0,9 1 0 0,-8-5 0 0,8-1 0 16,0 0 0-16,0 1 0 0,-8 0 0 0,8-1 0 0,0-4 0 0,0 0 4 15,0 0-4-15,0-1 4 0,8 2 0 0,-8-6-4 0,8 0 8 16,-8 4-4-16,9-4 4 0,-9 0 0 0,9 0 0 0,-1 0 0 16,1 0 4-16,-1 0-4 0,0 0 0 0,10 0 4 0,-10 0-4 15,0 0 0-15,10 0-4 0,-10 0 0 0,9 0 0 0,1 0 0 16,-10 0-4-16,10 0 4 0,-10 0 0 0,0 0 0 0,10 0-4 15,-10 0-4-15,9-4 4 0,-9 4-4 0,1 0-4 0,0 0 0 0,-1 0-8 16,0 0-12-16,0-6-8 0,2 6-8 0,-2 0-8 0,0 0-8 16,-8-4-20-16,10 4-8 0,-10-5-12 0,8 5-4 0,-8-5-8 15,0 5-28-15,0-5-40 0,0 1-4 0,0-1 32 0,8 0 28 0,-8 0 24 16</inkml:trace>
          <inkml:trace contextRef="#ctx0" brushRef="#br0" timeOffset="207.9698">1920 14472 23 0,'0'-5'104'0,"0"5"-8"16,0 0-4-16,0 0-24 0,0 0-4 0,0 0-8 0,0 0 4 16,0 5 0-16,0-5-4 0,0 5 0 0,0 0-4 0,0 1 8 0,0 2-8 15,0-3-4-15,0 4 4 0,0 1 0 0,0-1-4 0,0 1 0 16,0 5-4-16,0-1 0 0,0 1-8 0,0-1 0 0,0 0-8 16,0 6 0-16,0-6-4 0,0 5-4 0,0-4-4 0,0 4-4 0,0-5-4 15,0 1-4-15,0 4 0 0,0-5-4 0,0 1-4 16,0-1-4-16,0-1-8 0,0-2-16 0,0 3-20 0,0-4-36 0,0-5 4 15,0 4-16-15,0-5-16 0,8-4-16 0,-8 0-56 0,0 0-4 16,0 0 36-16,0-9 20 0,9 5 28 0</inkml:trace>
          <inkml:trace contextRef="#ctx0" brushRef="#br0" timeOffset="-2266.3933">1263 14006 59 0,'0'0'96'0,"0"0"0"16,9 0-4-16,-1 0-24 0,-8 0 0 0,9 0 8 0,7 6-4 16,-6-6 4-16,-2 0 0 0,8 0 0 0,-6 0-4 0,6 0-4 15,2 0 0-15,7 0-4 0,-9 0-4 0,2 0-4 0,8 4 0 0,-1-8 0 16,1 4-4-16,0 4-4 0,0-8 0 0,-2 4-8 0,2 0-4 16,-1 0 0-16,1 0-4 0,0 0-4 0,8 4-4 0,-9-4-8 15,1 0 4-15,-8 0-4 0,7 0 0 0,1 5-4 0,-10-5-4 16,10 0 0-16,-8 0 0 0,-2 5-4 0,1-5 0 0,0 0-4 15,-8 0-4-15,7 0-4 0,-6 5 0 0,-2-5-4 0,0 0-16 16,-8 0-20-16,0 0-20 0,10 0-24 0,-10 0-28 0,0 0-24 0,0-5-24 16,-10 0-68-16,10 0-4 0,-8 1 44 0,0-2 32 15,-2 2 28-15,2-5 32 0</inkml:trace>
        </inkml:traceGroup>
        <inkml:traceGroup>
          <inkml:annotationXML>
            <emma:emma xmlns:emma="http://www.w3.org/2003/04/emma" version="1.0">
              <emma:interpretation id="{2137FA2D-E2E9-4AD7-B2E3-248141AC40EA}" emma:medium="tactile" emma:mode="ink">
                <msink:context xmlns:msink="http://schemas.microsoft.com/ink/2010/main" type="inkWord" rotatedBoundingBox="15082,14785 16721,14679 16789,15728 15150,15834"/>
              </emma:interpretation>
            </emma:emma>
          </inkml:annotationXML>
          <inkml:trace contextRef="#ctx0" brushRef="#br0" timeOffset="695.8439">2704 14035 91 0,'0'0'100'0,"0"0"-4"0,0 0-8 0,0 0-24 0,0 6-4 15,0-6 0-15,0 0-4 0,0 4 0 0,9-4 4 0,-9 0 4 16,8 0-8-16,-8 0-4 0,9 0-8 0,-1 0-4 0,0 0-4 16,0 0 4-16,2 0-16 0,-2 0 0 0,10-4-4 0,-2-2-8 0,1 6-4 15,0-4 0-15,0-1 0 0,9 0-12 0,-8-4-8 0,6 3-20 16,-6 2-28-16,7-5-16 0,1 3-20 0,-8-3-24 0,6-1-68 15,-6 6-4-15,7-6 44 0,-7 5 28 0,6-4 24 0</inkml:trace>
          <inkml:trace contextRef="#ctx0" brushRef="#br0" timeOffset="519.7988">2815 13772 71 0,'0'-5'104'0,"0"5"-8"0,0 0-4 0,0 0-28 0,0 0 4 0,0 5-4 16,0-5 0-16,0 5 0 0,0-1 4 0,0 5 0 0,0-3-8 15,0 3 0-15,0 1 0 0,0-1-4 0,0 6 0 0,0-1 0 16,0 2-4-16,0 2-4 0,0 1-4 0,0 0-4 0,0 1 0 0,0 3-8 15,0-4 0-15,0 6-4 0,0-6-4 0,0 4-4 0,0-3 0 16,0 4-8-16,0-5-4 0,0 1 4 0,0-1-4 0,0-5-4 16,0 6-4-16,0-6-4 0,0 0-12 0,0 1-8 0,0-1-12 15,0-5-12-15,0 1-8 0,0-5-8 0,0 5-24 0,0-7-16 0,0-3-12 16,0 6-12-16,0-6-40 0,-9-6-28 0,9 3 12 16,0-3 36-16,-8-3 32 0,8-1 20 0</inkml:trace>
          <inkml:trace contextRef="#ctx0" brushRef="#br0" timeOffset="998.0674">3454 13704 31 0,'0'-4'96'0,"0"-1"-8"16,0 5-8-16,0-5-28 0,0 5-4 0,0-5-4 16,0 5-4-16,0 0 0 0,0 0 0 0,8 0-4 0,-8 0 4 0,0-4 0 15,0 4 0-15,10 4-4 0,-10-4 4 0,0 5 4 0,8 0 4 16,-8 0 0-16,0-1-4 0,8 6-4 0,-8 0 0 0,0-1 0 16,0 2-4-16,0 2-4 0,0 2-4 0,0 3 0 0,0 2-8 0,0 4-4 15,0-5-4-15,0 5 0 0,0 5-4 0,-8-5 0 16,8 0 0-16,-8 5-8 0,8-6-4 0,0 6 4 0,0-4-4 0,0 3-4 15,0-8-8-15,-10 3-4 0,10 2-8 0,0-6-12 0,0 0-12 16,0-5-12-16,0-4-8 0,10 5-12 0,-10-10-8 0,8 4-28 16,-8-9-52-16,8 0 0 0,-8 0 28 0,9-5 24 0</inkml:trace>
          <inkml:trace contextRef="#ctx0" brushRef="#br0" timeOffset="1419.9373">3497 13877 55 0,'-9'5'128'0,"9"4"-20"16,0-3-8-16,-8-2-24 0,8 1-4 0,0 0 4 16,0-1-8-16,0 1 0 0,8 0-8 0,-8 0 0 0,9 0-8 0,-9-5-4 15,8 5-4-15,1-5-8 0,0 0-4 0,-1 5-8 0,8-10-4 16,-6 5-4-16,6 0-4 0,2-5 0 0,-10 5-12 0,9-5-8 16,0 0-4-16,0 0-28 0,-9 0-16 0,10 1-28 0,-10-6-12 0,10 6-20 15,-10-6-72-15,1 0 4 0,7 2 32 0,-7-3 32 0,0 2 20 16</inkml:trace>
          <inkml:trace contextRef="#ctx0" brushRef="#br0" timeOffset="1232.4393">3693 13662 23 0,'0'-6'104'0,"0"-3"-8"0,0 5-8 16,0-2-24-16,0 2-4 0,0-1-4 0,0 0-4 0,0 1-4 0,0 4-4 16,0 0-4-16,0 0 0 0,0-5 4 0,9 5 0 0,-9 0 0 15,0 5 8-15,8-1-8 0,-8 1 0 0,0 0 4 0,9 5 0 16,-9-1 0-16,0 1 0 0,8 4 0 0,-8 0-8 0,0 0 0 16,0 6 0-16,8 0-4 0,-8 3 0 0,0 0 0 0,0 2-12 15,0-1 4-15,0 6-4 0,0-8-4 0,0 7 0 0,0 0-8 16,0-5 0-16,0 5-4 0,-8-5 0 0,16 0 0 0,-8 0-24 0,0 0 16 15,0-5-4-15,0 1-8 0,0-7-16 0,0 7-12 0,0-11-16 16,0 6-8-16,0-10-20 0,0 4-20 0,-8-4-12 0,8-5-16 16,0 0-40-16,0 0-40 0,-8-5 28 0,8-4 32 0,-9 4 32 0,9-4 20 15</inkml:trace>
          <inkml:trace contextRef="#ctx0" brushRef="#br0" timeOffset="1764.4117">4017 13244 43 0,'0'-10'108'16,"8"1"-12"-16,-8-1-12 0,9 5-20 0,0-4-8 0,-1-1 0 15,1 5-4-15,-1-4 0 0,0 3-8 0,-8 2-4 0,18-1 4 16,-10 1-8-16,0 4-4 0,2-5-24 0,-2 5 16 0,9 0-4 16,-8 0-4-16,-1 0 0 0,0 0 4 0,1 5-8 0,-1-1 0 0,-8 1 0 15,8 5-4-15,-8-1 4 0,10 1-4 0,-10 0 0 0,-10-1 0 16,10 6 0-16,-8-1 0 0,0 0 4 0,-1 1-4 0,1 4 4 16,0-5 0-16,-10 6 8 0,10-6-4 0,-10 5 0 0,10-4 8 0,0-1 4 15,-10 0-4-15,10-4 4 0,0 4 4 0,-1-4 0 16,1 0-4-16,8-1 0 0,0 0 4 0,-9-4 4 0,9 5-4 0,0-5 0 15,0 0 0-15,9-1 0 0,-9 2 0 0,0-2-4 0,8 1-4 16,-8-1-4-16,9 2-4 0,-1-2 0 0,0-4-4 0,1 5-4 16,0-5-4-16,-1 0 0 0,0 5-4 0,10-5-4 0,-10 0-16 0,10 0-24 15,-2 0-32-15,1 0-32 0,-9 0-36 0,10 0-20 16,0-5-84-16,-2 5 4 0,1 0 44 0,0-5 36 0,0 5 32 16,1-4 24-16</inkml:trace>
        </inkml:traceGroup>
        <inkml:traceGroup>
          <inkml:annotationXML>
            <emma:emma xmlns:emma="http://www.w3.org/2003/04/emma" version="1.0">
              <emma:interpretation id="{6FF2CFA8-1D1B-4C82-87B1-BA69226A838B}" emma:medium="tactile" emma:mode="ink">
                <msink:context xmlns:msink="http://schemas.microsoft.com/ink/2010/main" type="inkWord" rotatedBoundingBox="17386,15130 19645,14984 19704,15900 17445,1604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96.7683">5057 14060 47 0,'0'5'152'0,"0"4"-16"0,0 0-12 0,0-4-20 0,0 5 4 16,0-6-4-16,8 2 8 0,-8 3-4 0,9-4 0 0,-9 0-4 15,9-1-4-15,-1 2-4 0,10-6-12 0,-10 0-16 0,9 0-12 0,0 0-12 16,0 0-8-16,0 0-8 0,8 0-4 0,-7-6-12 16,8 6-20-16,-10-4-20 0,9-1-32 0,-7 0-32 0,-2-1-40 0,2 3-36 15,-1-3-40-15,0 2-64 0,-8-1 44 0,-1 0 44 0,9 0 32 16,-17 1 24-16</inkml:trace>
          <inkml:trace contextRef="#ctx0" brushRef="#br0" timeOffset="3562.5947">6259 14300 39 0,'0'-5'84'0,"-8"0"-12"16,8-4-4-16,0 3-24 0,-8-3-8 0,8-1-4 0,0 1 0 16,0-5-4-16,0 4-4 0,-10-5 0 0,10 6-4 0,-8-5 0 15,8-1 0-15,-8 1-4 0,0-1 4 0,8 1 0 0,-10 4 0 16,10-5 0-16,-8 6 0 0,0-1 0 0,8 1 0 0,-9 0 4 0,0-2 0 16,1 7 4-16,8-1 0 0,-9 1 0 0,-7-2 0 15,6 6 0-15,2-4 0 0,0 4 0 0,0 4-4 0,-10-4 0 0,10 0 0 16,-9 6-8-16,8-2 4 0,-8 1-8 0,9 5-16 0,0-5 16 15,-10 4 0-15,10 0 0 0,-2-4-4 0,2 5 0 0,8 0-4 16,-8 4 0-16,-1-5 4 0,9 6-4 0,0-5-4 0,0 4 0 0,0 1 4 16,0-1-4-16,9-5 0 0,-1 6 0 0,-8 0 4 0,8-6-4 15,10 5 4-15,-10-4-4 0,2 0 0 0,6 4 0 0,1-9 0 16,0 3 0-16,0-8 0 0,1 6 0 0,-2-1 0 0,2-5 0 16,7 0 0-16,-8-5 0 0,0-1 0 0,1 2 0 0,-2-5 0 15,2 4 0-15,-2-4 0 0,1-1-4 0,1-5 4 0,-10 6 0 16,0-5 0-16,0-1-4 0,2 1 0 0,-2 4 4 0,-8-5 0 0,8 1 4 15,-8-1-4-15,0 2 0 0,0-2 0 0,0 4-4 0,-8-2 4 16,8 3 0-16,-8 1 0 0,-2-1 4 0,2 1-8 0,0-1 4 16,0 5 4-16,-1-5 0 0,0 6 0 0,1-1-8 0,-1 0 4 15,1 5 0-15,0-5 0 0,-2 5 0 0,2 0 0 0,0 0 0 0,0 5 0 16,8-5 0-16,-10 5 0 0,2 4 0 0,8-3-4 0,0 3 4 16,0-5 0-16,0 7 0 0,0-2 0 0,0-4 0 0,0 4 0 15,8 1 0-15,-8 0 0 0,10-1 0 0,-2 1 0 0,0 0 0 16,0-1-4-16,2-5 4 0,-2 6 0 0,0-5 4 0,9 0-4 0,-8 4 0 15,8-3 0-15,-9-1 8 0,10-1-4 0,-10 1 4 16,10 0 4-16,-10-1 4 0,9 1 4 0,-9 0 0 0,9 0 4 0,0-1 4 16,-9 2 0-16,2 3-4 0,6-4 4 0,-7 4 0 0,8 1 0 15,-9-5-4-15,1 5 0 0,8 4-8 0,-8-5 4 0,-1 1-4 16,0-1 0-16,2 1-8 0,-2 0 0 0,0-1-4 0,0 2 4 0,2-3-8 16,-2 2 4-16,-8-5-4 0,8 4-8 0,1-4-8 15,-9-5-16-15,8 5-20 0,0-5-20 0,-8 0-24 0,10-5-20 0,-10 0-20 16,8-4-24-16,0-1-60 0,-8-3 20 0,8-2 36 0,2 0 28 15,-2-10 28-15</inkml:trace>
          <inkml:trace contextRef="#ctx0" brushRef="#br0" timeOffset="13132.1657">5525 14305 71 0,'0'0'96'0,"0"0"-16"0,-8 0-4 0,8 0-28 16,0 4-4-16,0-4-4 0,0 0-4 0,0 0 0 0,0 0-4 16,0 0-4-16,0 0 0 0,0 0-4 0,0-4 0 0,8-1 0 15,-8 5-4-15,0-4 8 0,10-2-8 0,-10 1 0 0,8 1 4 0,-8-6 0 16,8 1 0-16,2-1 0 0,-10 1 0 0,8-1 0 0,0-4 0 15,1-1 0-15,-1 2-8 0,-8-2-4 0,9-4 4 0,-1 0-8 16,-8 4 4-16,9-5-4 0,-1-3 4 0,0-2 0 0,-8 6-4 16,10-10-4-16,-10 6 4 0,8-2-4 0,-8 2-4 0,8-6 0 15,2 0 0-15,-10 5 0 0,8 0-4 0,-8-4 8 0,8 4-4 16,-8 4 0-16,8-4 4 0,-8 5-4 0,0 0 0 0,9 5-4 0,-9-5 0 16,9 9 8-16,-9-5-4 0,0 6 0 0,8 0 0 0,-8-2 4 15,0 2-4-15,0-1 0 0,9 6-4 0,-9-1 4 0,0 0 4 16,0 0-4-16,0 1 4 0,0-2-4 0,0 2 0 0,0-1 0 15,0 1 0-15,0 4 0 0,0 0 0 0,0 0 0 0,0-6 0 16,0 6-4-16,0 0 8 0,0 0-4 0,0 0-4 0,0 0 4 0,0 6 0 16,0-6 0-16,0 4 0 0,0 1-4 0,0-1 4 0,0 2-4 15,0-2 4-15,0 1 0 0,0 5 0 0,0-1 0 0,0 1 4 16,0 5-4-16,0-1 4 0,0 0-4 0,0 1 0 0,0 4 0 16,0 0 0-16,0 0 0 0,0 0 0 0,0 5 0 0,0 0 4 15,0 0-4-15,0 5 0 0,0-6 0 0,0 6 0 0,0 0 4 0,0 0-4 16,0 0 0-16,0-1 0 0,0 1 0 0,0 1 0 15,0-2-4-15,0 1 4 0,0-5-4 0,0 0 8 0,0 0-4 0,0 0 4 16,0-4-4-16,0 3 0 0,0-9 4 0,0 6-8 0,0-7-4 16,0 2 4-16,0-5-8 0,0 0-4 0,0-1-16 0,0 2-8 15,0-8-16-15,0 2-12 0,0 0-8 0,0-5-8 0,0 0-64 16,0 0-24-16,0-5 16 0,0 0 36 0,0 2 24 0</inkml:trace>
          <inkml:trace contextRef="#ctx0" brushRef="#br0" timeOffset="2115.4816">4972 13839 79 0,'0'0'124'0,"0"0"-8"0,8-5 0 16,-8 5-20-16,8 5 4 0,2 0 4 0,-10-5 4 0,16 0 0 0,-6 5 0 15,-2-5-4-15,9 0-8 0,-9 0 0 0,9 4-8 0,0-4-8 16,9 0-12-16,-9 0-12 0,8 5-16 0,-8-5-8 0,9 0-4 15,0 0 0-15,-10 0-12 0,10 0-4 0,-1 0-4 0,-7 0-8 16,-2 0-16-16,2-5-16 0,-1 10-16 0,-8-5-24 0,8 0-16 16,-9 0-20-16,0 4-20 0,-8-4-20 0,0 7-20 0,0-7-72 0,0 3 16 15,-8 2 40-15,0 0 36 0,-1 0 32 0</inkml:trace>
          <inkml:trace contextRef="#ctx0" brushRef="#br0" timeOffset="3875.756">6847 13490 11 0,'0'0'116'0,"0"-5"-12"16,0 5-12-16,9 0-24 0,-9-5-4 0,0 5-4 0,9 0-4 15,-9 0-4-15,8-5 0 0,0 5-4 0,2 0-8 0,-2-5 0 16,0 5-4-16,1 0 0 0,0-5-8 0,7 5-4 0,1 0-4 0,-9 0-4 16,10 0 0-16,-10 5 0 0,2-5-4 0,6 5 4 0,-8 0-4 15,1 5 0-15,0-6 4 0,-1 6 0 0,-8-1 4 0,0 6 0 16,0-5 12-16,0 4-4 0,-8 1 8 0,-1-1 4 0,9 5 0 16,-17 1-4-16,9-6 12 0,0 5 0 0,-10 0 4 0,10 1-4 15,-2-1 0-15,-6 0 0 0,7 0-4 0,1-5-4 0,0 1-8 0,-1 4 0 16,9-10-4-16,-9 6-4 0,9-1-4 0,0-5 0 0,9 1 0 15,-9-1-4-15,9-2-4 0,-1-4 0 0,0 2 0 0,9 0-8 16,-9-5 0-16,10 5-4 0,0-5 0 0,-2 0-4 0,1 0-12 0,9-5-24 16,-10 5-28-16,10-5-40 0,-8 0-44 0,-2 2-36 15,10-4-60-15,-9 3-40 0,-1-5 48 0,2 3 48 0,-10 2 36 0,10-1 28 16,-18-5 20-16</inkml:trace>
        </inkml:traceGroup>
      </inkml:traceGroup>
    </inkml:traceGroup>
    <inkml:traceGroup>
      <inkml:annotationXML>
        <emma:emma xmlns:emma="http://www.w3.org/2003/04/emma" version="1.0">
          <emma:interpretation id="{E7F1C7DF-B417-47ED-84CB-748578887D57}" emma:medium="tactile" emma:mode="ink">
            <msink:context xmlns:msink="http://schemas.microsoft.com/ink/2010/main" type="paragraph" rotatedBoundingBox="15279,16545 20897,16556 20895,17720 15277,177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3062A8-2144-4460-A570-5F7A85ADA209}" emma:medium="tactile" emma:mode="ink">
              <msink:context xmlns:msink="http://schemas.microsoft.com/ink/2010/main" type="line" rotatedBoundingBox="15279,16545 20897,16556 20895,17720 15277,17709"/>
            </emma:interpretation>
          </emma:emma>
        </inkml:annotationXML>
        <inkml:traceGroup>
          <inkml:annotationXML>
            <emma:emma xmlns:emma="http://www.w3.org/2003/04/emma" version="1.0">
              <emma:interpretation id="{D8CCE96C-9CAD-4099-B6CD-3F577B25F75E}" emma:medium="tactile" emma:mode="ink">
                <msink:context xmlns:msink="http://schemas.microsoft.com/ink/2010/main" type="inkWord" rotatedBoundingBox="15279,16545 16781,16548 16779,17528 15277,1752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991.7186">3054 15349 87 0,'0'-3'100'0,"8"-3"-12"0,-8 6-8 0,0-4-16 15,0 4-8-15,0 0 0 0,0 0-4 0,9 4 4 0,-9 2 0 0,0 3 0 16,8-5-4-16,-8 6 0 0,0 5-4 0,0-1 0 0,8 1 0 16,-8 0-8-16,0 3 0 0,0 1-4 0,10 6 4 0,-10-2-4 15,0 1-4-15,0 0-8 0,0 5 0 0,0 0-4 0,0-5-4 16,0 4-4-16,0 1 0 0,0-5-4 0,0 5 0 0,0 0 0 15,8-6-4-15,-8 2 0 0,0-2-4 0,0 2 0 0,8-6-4 0,-8-5 0 16,0 5-16-16,0-3-4 0,8-7-8 0,-8 0-12 0,0 1-16 16,0-6-16-16,0 2-8 0,0-2-12 0,0-4-4 0,0 0-20 15,0-4-56-15,0-6 4 0,0 4 28 0,-8-7 28 0</inkml:trace>
          <inkml:trace contextRef="#ctx0" brushRef="#br0" timeOffset="6737.7485">2849 15446 27 0,'0'-4'104'0,"0"-2"-28"0,0-2 16 0,0 1-28 0,0 3 0 16,0-6-4-16,0 6-4 0,0 4 0 0,0-5-4 0,0 5 0 15,0-4 0-15,0 4 0 0,0 0 0 0,0 0 0 0,0 4-8 0,0 1 0 16,0-1-4-16,0 2 0 0,0 2 0 0,0 3 0 0,0-1 4 16,0 3-8-16,0 2 0 0,0-1-8 0,0 1 0 0,0 4-4 15,0 0-4-15,0 5-4 0,0-5-4 0,8 5 0 0,-8 0-4 0,0-5 0 16,0 5-4-16,8 1 0 0,-8-6 0 0,10 4 0 15,-10-4-4-15,0 1-4 0,8-1-8 0,0-4-4 0,-8 4-12 0,10-5-8 16,-10-5-16-16,8 5-12 0,-8-3-12 0,8-7-12 0,-8 6-12 16,8-5 0-16,-8-5-12 0,9 4-44 0,-9-4-24 0,9-4 20 15,-9-1 32-15,0 1 24 0</inkml:trace>
          <inkml:trace contextRef="#ctx0" brushRef="#br0" timeOffset="7251.537">2925 15561 31 0,'9'5'112'0,"-9"-5"-12"16,0 5-4-16,0 0-24 0,9-1-4 0,-9 6-4 0,8-5 0 15,-8 1-4-15,9-3-8 0,-1 2 0 0,0 0-4 0,2 0-4 0,-2 0-8 16,0-1-8-16,10-4 0 0,-10 0-4 0,9 5-8 16,-8-10 4-16,8 5-12 0,-1 0 4 0,2-4-8 0,-2-1-8 0,-6 0-12 15,6 0-12-15,1-3-20 0,1 2-16 0,-2-4-16 0,2 1-12 0,-10-1-52 16,10 5-32-16,-10-10 28 0,0 6 28 0,9 0 20 15</inkml:trace>
          <inkml:trace contextRef="#ctx0" brushRef="#br0" timeOffset="7527.7983">3462 15033 11 0,'10'-5'104'0,"-10"5"-12"0,0 0-8 15,0-4-24-15,8 4-8 0,0-5 0 0,-8 5 0 0,9 0-4 16,-1 0-8-16,1-5-8 0,0 5 4 0,-1 0-8 0,0 0-4 16,0-5-8-16,2 5 0 0,-2 0 0 0,0 5-4 0,10-5-4 15,-10 5 4-15,1 0-4 0,-9 4 0 0,8-4 0 0,-8 5 0 0,8-1 0 16,-8 1 4-16,0 4-4 0,0-4-8 0,0 4 16 0,-8 0 0 16,8 1 4-16,-8-1 0 0,-1 1-4 0,1 0 4 0,0 3-4 15,-2-3 0-15,2-1-4 0,8-4 4 0,-8 5 0 0,-2-6-4 16,2 5 0-16,0-4-4 0,8-5 0 0,0 5 0 0,0-5-4 15,-8 3 0-15,8-2 0 0,0-2 0 0,8 2 0 0,-8-2 4 0,8-4-4 16,-8 5 0-16,8-1 0 0,2-4 0 0,-2 6 0 0,-8-6 0 16,18 3 4-16,-10 3 4 0,0-6-8 0,1 4 0 0,-1-4 0 15,0 6-4-15,10-2 0 0,-10-4-4 0,0 4 0 0,2 2-4 0,6-1-12 16,-7-1-20-16,0-4-12 0,8 6-20 0,-9-2-16 16,9-4-24-16,-8 5-76 0,7-5 4 0,-6 0 24 0,6 0 36 0,2 0 20 15</inkml:trace>
          <inkml:trace contextRef="#ctx0" brushRef="#br0" timeOffset="7778.1321">4076 15461 3 0,'-8'4'140'0,"8"1"-16"15,0-1-12-15,0 2-28 0,0-2-4 0,0 2 0 0,0-6-4 16,8 4-4-16,-8 1-8 0,0-1 0 0,9 2-12 0,0-2 0 15,-1-4-8-15,0 5-4 0,2-5 0 0,-2 5-8 0,9 0-4 0,-8-5-4 16,7 0-4-16,1 4-4 0,-9-4-4 0,10 0 0 0,-10 0 0 16,10 0-8-16,-2 0-8 0,-7 0-12 0,8 0-12 0,-8 0-20 15,-1 0-24-15,0 0-16 0,2 0-16 0,-2 0-24 0,0 0-56 16,2 0-12-16,-10 0 36 0,0 0 36 0,8 0 20 0</inkml:trace>
          <inkml:trace contextRef="#ctx0" brushRef="#br0" timeOffset="7949.67">4128 15696 119 0,'-8'14'164'0,"-2"-5"-20"15,2 6-16-15,0-5-32 0,8-1 4 0,-9 1 0 0,9-6-4 16,0 6-8-16,0-5-8 0,0 5-8 0,0-6-12 0,9-4-4 16,-1 5-8-16,0-1-8 0,2-4-8 0,-2 0-4 0,0 0-8 15,10 0-4-15,-10 6-4 0,9-6-4 0,-1 0-12 0,-6-6-12 0,6 6-16 16,-6 0-20-16,6-4-24 0,-8 4-36 0,1-5-24 0,0 1-52 15,-1 4-52-15,1-6 32 0,-9 6 40 0,8-4 32 0,-8-1 28 16</inkml:trace>
        </inkml:traceGroup>
        <inkml:traceGroup>
          <inkml:annotationXML>
            <emma:emma xmlns:emma="http://www.w3.org/2003/04/emma" version="1.0">
              <emma:interpretation id="{A02D1BF9-1F3C-4855-93F6-39EBECCE55A8}" emma:medium="tactile" emma:mode="ink">
                <msink:context xmlns:msink="http://schemas.microsoft.com/ink/2010/main" type="inkWord" rotatedBoundingBox="17242,16952 18585,16463 18825,17123 17482,1761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8528.0137">5143 15705 7 0,'0'0'80'0,"0"-5"-8"15,0 5-12-15,0-4-24 0,0 4-4 0,0-6 0 0,0 2-4 0,0 4-4 16,-9-5 0-16,9 0 8 0,0 0-8 0,0 5 4 15,0-4 0-15,-9-1 0 0,9 5 0 0,0-5 0 0,-8 0 4 0,8 0-12 16,0 1 12-16,-8 4-8 0,8-5 0 0,-10 0 0 0,10 5-4 16,-8-5 0-16,8 5 0 0,-8 0 4 0,-1 0-4 0,0-4 0 15,9 4 0-15,-8 4 0 0,0-4-4 0,-1 5-4 0,1 0 4 0,8 0-4 16,-8-1 0-16,-2 1 0 0,2 5-4 0,0-5 0 0,-2 4 4 16,10 1-4-16,-8-6 0 0,0 11 0 0,8-5-8 0,-8-1 0 15,8 5 8-15,0-3-12 0,-9-3 8 0,9 7-4 0,0-5 0 16,0 0-4-16,0 3 4 0,9-3 0 0,-9 0 0 0,8-1 0 15,-8 1 4-15,8-1-4 0,0 1 0 0,2-6 0 0,-2 7-4 0,0-7 4 16,-8 6 0-16,18-5 0 0,-10-1 0 0,1-4 0 0,7 6 0 16,-7-6 0-16,8 4 0 0,-9-8 0 0,2 4 0 0,6-6 0 15,-7 2 0-15,8-5 0 0,-9-1 0 0,1-1 0 0,8 3 0 16,-8-7 0-16,-1 1 0 0,0-1 0 0,2 1 4 0,-10-1-4 16,8-4 0-16,-8 1 0 0,8 3-4 0,-8-4 0 0,0 4 4 15,0 1 0-15,-8-5 4 0,8 4-4 0,-8 1 4 0,-2 4-4 0,10-4 0 16,-8 4 0-16,0-4 4 0,-1 4-4 0,0 6 0 0,9-6 0 15,-8 5-4-15,-1 0 8 0,1 0-4 0,8 0 0 0,-8 5 4 16,8-4-4-16,-9 4 0 0,9 0 0 0,0 0 0 0,-9 0-4 16,9 4 4-16,0-4 0 0,0 5 0 0,0 0 0 0,9 0-4 15,-9 0 4-15,0 0 0 0,9 0 0 0,-1-1 0 0,0 6 0 0,-8-5 0 16,9 1 0-16,-1-3 0 0,1 7-4 0,0-5 4 0,7 0 0 16,-6-1 0-16,6 1 4 0,-8-5-4 0,2 10 0 0,6-10 8 15,-7 4 0-15,7 1 0 0,-6 0 4 0,-2 0-4 0,8 4 4 16,-6-4 4-16,-2 0 0 0,0 4 4 0,10-3-4 0,-10 3 0 15,1 1-4-15,-1-6 4 0,0 6-4 0,1-1-4 0,0 2 4 0,-1-3-4 16,0 2 0-16,2 0 0 0,-2 5-4 0,0-6-4 0,-8-5 4 16,9 12 0-16,0-12 0 0,-9 5-4 0,8 1-4 0,0-5 0 15,-8-1-4-15,9 6-4 0,-1-10-8 0,-8 4-4 0,8-4-8 16,2 0-20-16,-10 0-4 0,8-4-16 0,-8 4-8 0,8-10 0 16,2 6-8-16,-10-11-16 0,8 6-40 0,-8-5-24 0,8-1 20 0,-8-4 36 15</inkml:trace>
          <inkml:trace contextRef="#ctx0" brushRef="#br0" timeOffset="19099.0166">6157 15546 47 0,'0'0'132'0,"0"5"-16"0,0-5-12 0,0 5-48 15,0 0 20-15,0-5-4 0,0 5-8 0,0-5 0 0,0 5 0 16,0 0-8-16,0-5-8 0,8 4-4 0,-8-4-8 0,9 5-8 16,-9-5-4-16,9 5 0 0,-9-5-8 0,8 5 0 0,0 1-4 0,2-6-4 15,-2 0 0-15,0 3-4 0,0-3 4 0,2 0-4 0,6 5 0 16,-7-5-4-16,-1 0-4 0,1 0-20 0,8 0-28 0,-9-5-28 15,10 5-24-15,-10-3-32 0,10-3-72 0,-10 1 32 0,9 5 32 16,-1-5 28-16</inkml:trace>
          <inkml:trace contextRef="#ctx0" brushRef="#br0" timeOffset="18863.6453">5611 15158 67 0,'0'-5'88'0,"9"-4"-12"0,-9 4-8 15,8 0-20-15,-8 1-12 0,8-1 4 0,-8-1-4 0,10 6-4 16,-10-4 0-16,8-1-4 0,0 5-4 0,-8-5 0 0,10 5-4 15,-2 0 4-15,0 0-8 0,0-5 0 0,1 5 0 0,0 0-4 0,-1 5-4 16,1-5 4-16,-9 5 0 0,8 0 0 0,0-5 0 0,-8 10-4 16,10-5 4-16,-10 4 0 0,0-4 4 0,8 4 0 0,-8 1 0 15,-8 5 4-15,8-6 4 0,0 6 0 0,-10-2-4 0,10 2 0 0,0-5 0 16,-8 4-4-16,0 1 0 0,8-6 0 0,-9 5 0 16,9-3-4-16,0-3 0 0,0 2 0 0,0 0-4 0,-8-1 0 0,8 0 0 15,0 1-4-15,0-4 0 0,8-2 0 0,-8 6 0 0,0-5 0 16,9-1-4-16,-9 2 0 0,8-2 4 0,0 1-4 0,-8-5 0 15,10 4 4-15,-2 2-4 0,0-2-4 0,0-4 4 0,2 4 0 0,-2 3-12 16,0-7-8-16,1 4-16 0,0-4-12 0,8 4-12 0,-9-4-4 16,0 0-4-16,0 6-12 0,10-6-36 0,-10 0-52 15,10 0 4-15,-10 4 28 0,9-4 28 0</inkml:trace>
        </inkml:traceGroup>
        <inkml:traceGroup>
          <inkml:annotationXML>
            <emma:emma xmlns:emma="http://www.w3.org/2003/04/emma" version="1.0">
              <emma:interpretation id="{111C4C28-5C75-4E7E-8B47-1EB577130810}" emma:medium="tactile" emma:mode="ink">
                <msink:context xmlns:msink="http://schemas.microsoft.com/ink/2010/main" type="inkWord" rotatedBoundingBox="19347,16592 20897,16595 20895,17720 19344,17717"/>
              </emma:interpretation>
            </emma:emma>
          </inkml:annotationXML>
          <inkml:trace contextRef="#ctx0" brushRef="#br0" timeOffset="20071.8508">6958 15340 31 0,'0'6'88'0,"-8"-6"-16"0,8 3-4 0,-9-3-24 16,9 0-4-16,0 6 0 0,-8-6-8 0,8 0 0 0,0 0 0 15,0 0-16-15,0-6 20 0,0 3 0 0,0 3 0 0,0-6 0 16,0 2 0-16,0-1-4 0,0 1-4 0,0-6 0 0,0 4 4 0,8-2-4 15,-8-3 0-15,0 7 0 0,9-11-4 0,-9 11-4 0,0-6 0 16,8 1-4-16,-8-1-4 0,8 0 0 0,2 5 0 0,-10-5-4 16,8 1-4-16,-8 5 0 0,8-6 0 0,2 5 0 0,-10-4 0 0,8 4 0 15,-8-1 0-15,8-3 4 0,0 4-8 0,-8 0 4 16,9-4-4-16,-9 4 4 0,9 1-4 0,-9-7 0 0,8 7 4 0,-8-1 0 16,9-5-4-16,-9 10 4 0,8-9 0 0,-8 4 0 0,0 5-8 15,0-5 8-15,8 5 0 0,-8-4 0 0,0 4 0 0,0 0 4 16,0 0 0-16,0 0-4 0,0 0 0 0,0 0 4 0,0 4-4 15,0 1 12-15,0 0-4 0,0 0 0 0,0-1-4 0,0 6 4 16,0-1 0-16,0 2 4 0,0-2-4 0,0 0 0 0,0 6 4 0,0 0-8 16,0-1 4-16,0 0 0 0,0 1-4 0,0-1 4 0,0 1 0 15,0-2-4-15,0 7 0 0,0-5 4 0,0-2-8 0,0 3 4 16,0-3 0-16,10-4-8 0,-10 7 4 0,0-8-4 0,0 7 0 16,8-5 4-16,-8-1 0 0,0 1-4 0,8-6 0 0,-8 7-4 15,0-7-12-15,8 2-8 0,-8-2-8 0,0 1-8 0,0-5-8 0,10 4-20 16,-10-4-12-16,0 0-8 0,0 0-8 0,0 0-4 0,0 0-52 15,0 0-32-15,-10-4 24 0,10 4 32 0,0-5 20 0</inkml:trace>
          <inkml:trace contextRef="#ctx0" brushRef="#br0" timeOffset="21573.9614">8084 15119 27 0,'0'-4'132'0,"0"-6"-20"0,8 5-12 0,-8 1-28 15,8-1-4-15,-8 0-4 0,10 0-4 0,-2 1-8 0,-8-1-4 0,8 5-4 16,-8-5 0-16,9 5-8 0,0-5-24 0,-1 5 20 0,1-5-8 16,-1 5 4-16,9 0-12 0,-8 0 0 0,7 0-4 0,-6 0 0 15,-2 0-4-15,9 0 4 0,-8 5-8 0,-1 0 0 0,9 0 4 0,-17 0-4 16,8-1 4-16,0 6-4 0,-8-1 4 0,0 1 0 15,0-1 4-15,0 6-4 0,-8-5 8 0,0 4 8 0,-1 6 4 0,1-6 0 16,0 0 8-16,-1 1 0 0,0-1-4 0,1 1 4 0,-10-2 0 16,10 2 0-16,0-1 0 0,-1-3-4 0,9 3 4 0,-9-4-8 15,9-1 0-15,-8 1 4 0,8-1-4 0,0 1-4 0,0-2-4 16,0-2 0-16,8 3 0 0,-8-3-4 0,9-2 0 0,0 1-4 16,-1-1 0-16,0 2-4 0,2-2-4 0,-2-4 4 0,9 0-4 15,-8 4 0-15,7-4-4 0,1 0 0 0,-9 0-8 0,10 0-12 0,0 0-24 16,-2-4-24-16,1 4-36 0,0 0-40 0,0-4-32 0,-9-2-84 15,10 2 0-15,-10-1 44 0,10 5 44 0,-10-4 32 0,0-2 20 16</inkml:trace>
          <inkml:trace contextRef="#ctx0" brushRef="#br0" timeOffset="20727.6384">7103 15811 47 0,'0'-6'116'0,"0"-3"-12"0,0 5-8 15,0-6-28-15,8 0-4 0,-8 5-4 0,0-5-8 0,0 6 0 16,0 0-4-16,10-1-4 0,-10 5 0 0,0-6-4 0,0 6-4 0,0 0 0 16,0 6 0-16,0-6-4 0,0 5 0 0,0-1 4 0,0 6-4 15,0-6-4-15,0 6-4 0,0-1 0 0,0 1 0 0,0-1-4 16,-10 7 0-16,10-3-4 0,0-3-4 0,-8 5-4 0,8-1 4 16,0 1-4-16,0-2 0 0,-8-3 0 0,8 5 0 0,0-1-4 15,0-4-4-15,0 4 0 0,0-4 4 0,0 0 0 0,0-2-4 0,8 3 4 16,-8-7-4-16,8 1 4 0,-8 5 0 0,10-6 0 15,-2-4-8-15,-8 6 0 0,8-6 4 0,1 0 0 0,0 0-4 0,-1 0 0 16,9-6 4-16,-9 6-20 0,0-4 24 0,2-1 0 0,-2-5-4 16,0 6 4-16,2-1-4 0,-2-5 0 0,0 6 0 0,-8-6 4 15,9 4-4-15,-1-3 0 0,-8 5 0 0,9-1-4 0,-9 1 4 16,8-2 0-16,-8 6 0 0,0-4 0 0,0 4 0 0,0 0 0 0,0 4 0 16,9 2 0-16,-9-2 0 0,0 1 0 0,0 4 4 0,0 1 4 15,0 0-4-15,-9-2-4 0,9 7-4 0,0-5 4 0,0 5 0 16,0 0 0-16,0-2 0 0,0 1 0 0,0 1-4 0,0-5 4 15,0 4-4-15,0 0-4 0,0-4-4 0,0 0-12 0,-8-1-16 16,8 0-8-16,0-4-20 0,8 0-12 0,-8 0-16 0,9-5-4 0,-9 0-44 16,0-5-48-16,0 0 16 0,8 0 32 0,-8-4 28 0</inkml:trace>
          <inkml:trace contextRef="#ctx0" brushRef="#br0" timeOffset="20297.7607">6916 15601 79 0,'0'3'104'0,"9"-3"-8"0,-9 5 0 0,0 0-28 16,0-5 4-16,8 0 0 0,-8 5-8 0,8-5 0 0,1 0-4 0,-1 0-12 16,0 0 0-16,2 0-12 0,-2 0 0 0,0 0-8 0,10 0 0 15,-10 0-8-15,9 0 0 0,-8 0-8 0,8 0 0 0,-9 0-4 16,10 0-4-16,-10 0 8 0,8 0-8 0,-6 0-8 0,-2 0-4 16,0 0-4-16,1 0-8 0,0 0-16 0,-1 0-16 0,1 0-12 15,-9 0-12-15,8 0-8 0,-8 0-44 0,0 5-52 0,0-5 16 16,8 4 32-16,-8-4 32 0</inkml:trace>
          <inkml:trace contextRef="#ctx0" brushRef="#br0" timeOffset="21235.281">7624 15590 15 0,'0'-10'132'0,"0"10"-16"0,0-4-12 0,-9 4-28 16,9-5-8-16,-9 5-4 0,9 0-8 0,-8 0 0 0,8 0-8 15,-9 5-4-15,9-5-8 0,-8 4 4 0,8 1-8 0,0 0-4 0,0 0 0 16,0 4-4-16,0-4-4 0,-8 5-4 0,8-1 4 0,0 1-4 16,0-1 4-16,8 6-4 0,-8-6 4 0,0 6 0 0,0-5 0 15,8 4 0-15,-8 0 0 0,0-4 0 0,9 5-4 0,-9-7 0 16,8 2 0-16,-8 0-4 0,9-1-4 0,0 1 0 0,-1-5 0 15,0-1 0-15,-8 2 0 0,8-2-4 0,2-4 0 0,-2 6 0 16,0-12-4-16,-8 6 0 0,10-4 0 0,-2-2 0 0,0-3-4 0,-8-1 0 16,9 1-4-16,-1-1-4 0,-8-4 0 0,9-1 0 0,-9 1-24 15,0 0 20-15,0 0 0 0,0-6 0 0,0 1 8 0,0 5 0 16,-9-5 0-16,9-1 8 0,-8 6-4 0,-1-5 0 0,9 4 0 16,-8 1 4-16,0 4 0 0,-2-4 0 0,2 5 0 0,0 3 0 15,-2 2 0-15,2-1-4 0,0 1 4 0,0 4-4 0,-1 0 4 0,0 4 4 16,9 1-4-16,-8-1 4 0,-1 11-4 0,1-5 0 0,8-1 0 15,-8 5 0-15,8 1 0 0,0-1 4 0,-10 1-4 0,10-1 0 16,0 1 0-16,0-1 4 0,0 0-4 0,0 1 0 0,10-6 0 0,-10 5 4 16,8-8-4-16,-8 3 0 0,8 1 0 0,1-6 0 15,-1-4 0-15,-8 5 0 0,9-5 0 0,0 0 4 0,-1 0 0 0,0 0 8 16,0-5 0-16,2 5 0 0,-2 0 4 0,0 0 0 0,10-4 0 16,-18 4 4-16,8 4 4 0,1-4 0 0,-1 0 0 0,1 5 0 15,-1 0 0-15,1 0 0 0,-9 5-4 0,8-5-4 0,-8 3 0 16,8 2-4-16,-8 0-4 0,10-1 0 0,-2 1 0 0,-8-1-4 15,8 7-4-15,-8-12 4 0,10 5-4 0,-2 1-8 0,0-1-8 0,-8-3-12 16,8 2-12-16,1-8-16 0,-1 6-16 0,10-6-16 0,-10 0-12 16,0 0-12-16,10-6 0 0,-10 2-60 0,10-6-28 0,-10 1 28 15,9-1 28-15,-9-3 28 0</inkml:trace>
        </inkml:traceGroup>
      </inkml:traceGroup>
    </inkml:traceGroup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7:55.8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84FB0A-97B6-4789-9A08-2D608F11BA33}" emma:medium="tactile" emma:mode="ink">
          <msink:context xmlns:msink="http://schemas.microsoft.com/ink/2010/main" type="writingRegion" rotatedBoundingBox="13065,12350 21579,12125 21625,13894 13112,14119"/>
        </emma:interpretation>
      </emma:emma>
    </inkml:annotationXML>
    <inkml:traceGroup>
      <inkml:annotationXML>
        <emma:emma xmlns:emma="http://www.w3.org/2003/04/emma" version="1.0">
          <emma:interpretation id="{5BE86FD4-22A1-41C3-B04A-24BB77717B28}" emma:medium="tactile" emma:mode="ink">
            <msink:context xmlns:msink="http://schemas.microsoft.com/ink/2010/main" type="paragraph" rotatedBoundingBox="13065,12350 21579,12125 21625,13894 13112,141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C3619E-7581-4F1B-8971-41B2387C8FF0}" emma:medium="tactile" emma:mode="ink">
              <msink:context xmlns:msink="http://schemas.microsoft.com/ink/2010/main" type="line" rotatedBoundingBox="13065,12350 21579,12125 21625,13894 13112,14119">
                <msink:destinationLink direction="with" ref="{1BF6E8E3-128B-4898-95F9-0A68242D73B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FEFE2DC-823D-475E-A0A4-9AB510CD6650}" emma:medium="tactile" emma:mode="ink">
                <msink:context xmlns:msink="http://schemas.microsoft.com/ink/2010/main" type="inkWord" rotatedBoundingBox="13065,12350 15307,12291 15354,14060 13112,141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3898 10937 87 0,'8'-6'104'16,"-8"6"-4"-16,0-4-8 0,8 4-28 0,2-4 0 0,-10 4 0 15,8 0-8-15,-8-6-4 0,8 6-4 0,1 0-4 0,-1 0-4 0,0 0-8 16,2 0-4-16,-2 0 0 0,0 0-28 0,10 0 20 0,-10 6 0 16,0-2-8-16,1-4 0 0,0 10 0 0,-9-6 0 0,8 2-8 15,-8-2 0-15,9 5 4 0,-9 0-4 0,0 1 4 0,0 0-4 16,0 5-4-16,-9-6 4 0,9 5 0 0,-8-4-4 0,8 5 4 15,-9-1 0-15,0-5 4 0,1 6-4 0,8-1 8 0,-8 1 0 16,-2-5-8-16,2 4 0 0,8-5 8 0,-8 1 0 0,8-1 0 0,0 1 0 16,-8-5 4-16,8 5-4 0,0-1 4 0,0-4 4 0,0 4 0 15,0-3 0-15,0-2 0 0,0 1-4 0,8 0 0 0,-8 0-4 16,8-1 4-16,-8 1-4 0,8 0 0 0,2 0-4 0,-10-1 0 16,8-4-4-16,0 5-4 0,1 0-4 0,0-5-4 0,-1 5-8 15,9-5-8-15,-9 0-12 0,1 0-28 0,0 0-24 0,-1 5-24 0,0-5-28 16,10 0-76-16,-10 0 12 0,1 0 40 0,0 0 32 0,-1 0 28 15</inkml:trace>
          <inkml:trace contextRef="#ctx0" brushRef="#br0" timeOffset="-868.0189">3353 11459 67 0,'0'-5'92'0,"0"-4"-4"0,0-1-4 15,0 1-24-15,0-1 0 0,0 0 0 0,0 6-4 0,0-6 0 16,8 5-4-16,-8 1 0 0,0-1-4 0,0 0 4 0,0 5 0 0,0-4 0 16,8 4-4-16,-8 0 4 0,0 0-4 0,8 4 0 0,-8 1-4 15,0 0 0-15,9 4-4 0,-9 1 0 0,0-1 0 0,0 6-4 16,0 0 0-16,8 3 0 0,-8 2-4 0,0 3-4 0,0-4-4 15,0 6-4-15,0 4-4 0,0-6 0 0,0 2-4 0,0 3-4 16,0 1 0-16,0-5-4 0,0 5 0 0,0-5 0 0,9 0-4 0,-9 0 0 16,0 0-8-16,9-5 0 0,-9 0-4 0,0 1-8 0,8-2-8 15,-8 2-4-15,8-6-16 0,-8-4-4 0,10 4-8 0,-10-4-12 16,8-2-8-16,-8 3-12 0,8-6-4 0,-8-1-4 0,0-4 0 16,0 0-44-16,0 0-44 0,8-4 24 0,-8-1 28 0,0 1 24 15</inkml:trace>
          <inkml:trace contextRef="#ctx0" brushRef="#br0" timeOffset="-419.8756">3480 11623 19 0,'0'4'120'0,"8"6"-12"0,-8-5-4 0,9-1-20 16,-9 1 0-16,8 5-4 0,1-6-4 0,-9-4 4 0,9 6-8 15,-1-2-12-15,0 1-4 0,10-5-4 0,-10 0-8 0,0 0-4 16,10-5-8-16,-1 5-8 0,-9-4-4 0,9-2-4 0,0-3-24 15,9 4 12-15,-9 0-4 0,0-4-8 0,0-1-28 0,0 0-24 0,0 1-20 16,-9-1-24-16,10 0-36 0,-10 1-56 0,10-1 16 0,-10 1 32 16,-8-1 32-16,8 2 20 0</inkml:trace>
          <inkml:trace contextRef="#ctx0" brushRef="#br0" timeOffset="-600.3938">3616 11311 63 0,'0'-10'100'0,"8"5"-8"0,-8-4-8 0,9 4-20 0,-9 0-4 15,0 0-4-15,9 0 0 0,-9 5 0 0,0 0-4 0,8 0-4 0,-8 0 4 16,8 5 0-16,-8 0 0 0,0 5 0 0,10-1 0 0,-10 1 0 15,8 4-4-15,-8 1 0 0,0 4 0 0,8 0-4 0,-8 0-4 16,9 5 0-16,-9 1-4 0,0-2-4 0,9 6 0 0,-9-5-12 0,0 5 0 16,8 0 0-16,-8-1-4 0,0 1-4 0,9 0 0 0,-9 0-4 15,0 0-4-15,8 0 4 0,-8-6-4 0,0 2-4 0,8-6-8 16,-8 4-8-16,0-8-4 0,0 4-8 0,0-4-16 0,0-6-8 16,0 5-12-16,0-4-16 0,0-5-12 0,0-5-12 0,0 5-12 15,0-5-28-15,0 0-48 0,0-5 4 0,-8 0 40 0,0-5 24 0,8 5 20 16</inkml:trace>
          <inkml:trace contextRef="#ctx0" brushRef="#br0" timeOffset="553.5689">4776 11575 43 0,'0'0'108'15,"0"-6"-4"-15,0 6-8 0,0 6-24 0,0-6-4 0,0 0 0 0,8 0 4 16,-8 0-4-16,0 0 4 0,8 0-8 0,-8 0-4 0,10 0-4 16,-10 0 0-16,8 0 4 0,0 0-4 0,1 0 4 0,-1 0-4 15,1 0 0-15,8 0-4 0,-9 0 0 0,10 0-8 0,-2 0 0 0,-6 0-8 16,6 0-4-16,1 0-4 0,-8 0-8 0,8 0 0 0,-1 0-4 16,-6 0-4-16,6 0-4 0,-6 0-4 0,6 0-8 0,-7 0 0 15,7 0-12-15,-7 0-8 0,0 0-16 0,-1 0-12 0,-8 0-12 0,8 0-12 16,2 0-16-16,-10 0-16 0,0 0-16 0,0 0-48 0,0 0-32 15,0 0-4-15,-10 0 40 0,2 0 32 0,0 0 28 0</inkml:trace>
          <inkml:trace contextRef="#ctx0" brushRef="#br0" timeOffset="764.3104">4827 11790 91 0,'0'6'120'0,"0"-2"-8"0,0 1 0 0,8-5-16 15,1 3 0-15,-9-3 4 0,0 7 0 0,9-7-4 0,-1 0 0 16,0 4-12-16,0-4-4 0,2 0-4 0,-2 0-4 0,10-4-4 16,-10 4-12-16,9 0-8 0,0-7-8 0,-8 7-8 0,7-3-8 15,2 3-4-15,-10-5-4 0,10 5-4 0,-2-4-8 0,1 4-4 0,-9-6-16 16,10 6-20-16,-10 0-20 0,0-5-24 0,2 5-20 0,-2 0-24 16,0 0-20-16,1 0-40 0,-9 0-52 0,9 0 32 0,-9 0 40 15,0 0 24-15,0 5 28 0</inkml:trace>
          <inkml:trace contextRef="#ctx0" brushRef="#br0" timeOffset="2221.92">5876 11594 59 0,'0'-6'88'0,"8"2"-8"0,-8-1-8 0,-8 1-24 0,8-2-4 0,0 3 0 15,0-3-4-15,-10 1 0 0,10 0 0 0,-8 5-4 0,8-4-4 16,-8 4 0-16,8-4 0 0,-8 4-4 0,-1 0 0 0,1 0 0 16,-1 0 4-16,9 4-8 0,-9-4 4 0,1 9 0 0,0-4-8 0,-2 4 4 15,2-3-8-15,0 7 8 0,0-3 0 0,8 4 0 16,-10-3-4-16,2 3 0 0,0 5-4 0,8-4-8 0,-9 4 0 0,9-5 0 16,0 5 4-16,-8-4-8 0,8 4 4 0,0-5 4 0,0 0-8 15,8 6 4-15,-8-6-8 0,0-4 4 0,9 4 4 0,-1-4-8 16,0 0 4-16,-8-1 0 0,10 1-4 0,6-5 4 0,-8-1-4 15,2-4 4-15,-2 5-4 0,9-5 0 0,-8 0 0 0,8-5 0 0,-9 1 0 16,0-1 0-16,10-5 0 0,-10 1 0 0,10-1-4 0,-10 0 0 16,0-4 4-16,1 4-4 0,-1-4 0 0,1-1 0 0,-1 1 0 15,-8 0 0-15,0-6 4 0,0 6 0 0,0-1-4 0,0 2 4 16,0-2 0-16,-8 1 0 0,-1 4 4 0,9-5-8 0,-8 6 8 0,-1-1-8 16,1 0 4-16,0 5 0 0,-2 1 0 0,2-1 0 0,-10 5 4 15,10-5-4-15,0 10 0 0,0-5 0 0,-1 0 0 0,9 9 4 16,-8-4-4-16,-1 1 0 0,0 3 0 0,9 1 0 0,-8-1 4 15,8 1-8-15,0 0 4 0,0 4-4 0,0-5 4 0,0 1 0 16,8-1 4-16,-8 1-4 0,9 0 0 0,-9-1-4 0,9 1 4 0,8-5 0 16,-9 0 0-16,0 0 0 0,10-5 0 0,-10 4 0 0,10-4 8 15,-2 0-4-15,1 5-8 0,0-5 12 0,0 0-4 0,1 0-4 16,-2-5 0-16,-6 5 4 0,14 0 0 0,-15 0 4 0,8 5 0 16,0-5 4-16,1 5 0 0,-10-1 0 0,8 1 4 0,-6 1 0 15,-2-2 0-15,0 1 0 0,1 5 4 0,-1-6-4 0,1 6 0 0,0-1 0 16,-1 1-4-16,0-1-4 0,2-3 0 0,-10 8 0 0,8-9 0 15,0 4-8-15,-8 1 0 0,8-6 0 0,2 6-8 0,-10-5-4 16,8 0-4-16,-8 0-8 0,8 0-16 0,1-5-4 0,-9 4-20 16,8-4-16-16,1 0-16 0,0-4-4 0,-9-1-8 0,8 0-52 15,0-5-32-15,0 0 28 0,-8-4 32 0,10 0 20 0</inkml:trace>
          <inkml:trace contextRef="#ctx0" brushRef="#br0" timeOffset="2559.9348">6464 11094 67 0,'0'-4'96'0,"9"-1"-8"0,-1-5 0 0,-8 6-24 16,8-1-8-16,1 0-4 0,-9 0 0 0,8-3-4 0,1 1-4 16,0 3-4-16,7 0-4 0,-6-2-8 0,-2 6-4 0,0-4-4 15,10 4 4-15,-10 0-8 0,0 0 0 0,1 0 0 0,-1 0 0 0,0 4-4 16,2 2 4-16,-2-2-8 0,-8 7 4 0,8-3 4 0,-8 2-4 15,0-1 4-15,0 6 4 0,-8-1-4 0,8-4 4 0,-8 9-4 16,-2-4 0-16,2 3 4 0,0-3 0 0,-1 0 4 0,1 4 0 16,0-5 4-16,-2 5 0 0,2-4 0 0,0-1 0 0,0 0-4 15,8-4 0-15,-10 5 4 0,2-6-4 0,8 5-4 0,0-4 0 0,0 0 4 16,0-7 4-16,0 8-4 0,0-6 0 0,8 4-4 0,-8-4 0 16,10 0 0-16,-2 0-4 0,0-1 0 0,0 1-4 0,2 0-4 15,-2 0 0-15,0 0-4 0,1-5 0 0,-1 0 0 0,0 5-8 16,10-5-12-16,-10 0-8 0,0 0-20 0,2 0-20 0,-2 0-40 15,0 0-44-15,1 0-64 0,-9 0-64 0,9 0 52 0,-9 0 44 16,8 4 32-16,-8-8 32 0</inkml:trace>
        </inkml:traceGroup>
        <inkml:traceGroup>
          <inkml:annotationXML>
            <emma:emma xmlns:emma="http://www.w3.org/2003/04/emma" version="1.0">
              <emma:interpretation id="{C70F9459-DF50-40F8-8ABF-E4558BD1261C}" emma:medium="tactile" emma:mode="ink">
                <msink:context xmlns:msink="http://schemas.microsoft.com/ink/2010/main" type="inkWord" rotatedBoundingBox="15769,12470 16582,12449 16610,13519 15797,135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80.7152">2738 11392 95 0,'0'5'108'0,"0"0"-8"16,8 4 0-16,-8-4-24 0,0 0 0 0,0 5-4 0,8 0-4 15,-8-1-4-15,0 0-4 0,0 5-4 0,0 0-8 0,0 1-8 0,0 0-4 16,0 4 4-16,10-5-12 0,-10 11 0 0,0-6-8 16,0 4 0-16,0-3-4 0,0 4 0 0,0 0-4 0,0-5 0 0,0 5-4 15,0-4-4-15,0 3 0 0,0-4 0 0,0-1-4 0,0 3-4 16,0-7-4-16,0 0-8 0,0-4-8 0,0 5-16 0,0-10-12 16,0 4-12-16,-10-4-16 0,10-5-12 0,0 0-28 0,0-5-52 15,-8 0 0-15,8 1 24 0,-8-6 32 0,8 0 20 0</inkml:trace>
          <inkml:trace contextRef="#ctx0" brushRef="#br0" timeOffset="-1806.18">2619 11617 3 0,'0'6'136'0,"0"-2"-12"0,0 1-8 0,0-5-16 0,0 10 0 0,0-6 4 16,0 1-12-16,0 0 0 0,8 0 0 0,-8-5-4 16,8 4-8-16,-8-4 0 0,10 6 0 0,-2-6-8 0,0 4-8 0,0-4-4 15,2 0-8-15,-2 0-4 0,9 0-8 0,0 0-8 0,-8 0-12 16,7-4 0-16,2 4-8 0,-2-6-12 0,-6 6-16 0,6-4-24 15,1 4-20-15,0-5-32 0,-8 5-52 0,7-5-52 0,-6 5-88 0,-2-5 36 16,0 5 48-16,-8 0 36 0,10-4 32 0,-10 4 24 0</inkml:trace>
          <inkml:trace contextRef="#ctx0" brushRef="#br0" timeOffset="-2218.1127">1997 10956 31 0,'0'-15'100'16,"0"1"-8"-16,8-1-8 0,-8 5-24 0,8-3-8 0,-8-2 0 15,10 5-8-15,-10-4 0 0,8 5-8 0,0-1-4 0,0 1 0 16,1-1-4-16,-1 0 0 0,10 1 0 0,-10 4-4 0,0 0-4 16,10 0 4-16,-10 5-8 0,0-5 4 0,10 5 0 0,-10 5 0 0,1 0-4 15,8 0-4-15,-8 5 4 0,-1-6 0 0,0 10 0 16,0-4 0-16,-8 5 4 0,0-1 0 0,10 5-4 0,-10-4 0 0,0 4 0 15,0 0 0-15,-10 1-8 0,10-2 4 0,0 6-4 0,-8-5 0 0,8 0-4 16,-8 6 8-16,8-6-8 0,-8 0 4 0,8-5-4 16,0 5 4-16,-9-4-8 0,9-1 0 0,0 0 0 0,0-3 4 0,9-2-4 15,-9 1 0-15,0-1 0 0,8 1 0 0,0-6 0 0,-8 2 0 16,8-2 0-16,2 1 0 0,6 0 0 0,-6 0 0 0,-2-5-4 16,9 4 0-16,-9-4-4 0,9 0 0 0,0 0-16 0,1 5-16 15,-2-5-24-15,-7 0-16 0,8 5-24 0,0-5-56 0,0 5-48 0,0-5 44 16,-9 4 32-16,10 1 20 0</inkml:trace>
          <inkml:trace contextRef="#ctx0" brushRef="#br0" timeOffset="-2897.9195">1178 12213 63 0,'0'0'88'0,"0"-6"-4"15,0 2-4-15,8-5-28 0,-8 3 0 0,0-3-4 0,8-1-4 0,2 0-4 16,-10-3-4-16,8 3 0 0,0 0-8 0,2 1 0 16,-2-2-4-16,8 3 0 0,-7-2-8 0,0 5 4 0,8-5-8 15,-9 6 4-15,10 4-4 0,-10-5 0 0,0 5-4 0,0 5 0 0,2-1 0 16,-2 1 0-16,-8 5-4 0,8 0 0 0,-8-2-4 0,0 7 8 15,0 0-4-15,-8-1 0 0,0 1 0 0,8 5-4 0,-10-2 0 16,2 1 4-16,-8 1-4 0,6-1-16 0,2 0 20 0,0-5 0 16,-9 5 0-16,8-4 0 0,0-5 0 0,1 3 0 0,0-3-4 15,0 0 4-15,-2-5 0 0,2 0-4 0,8 0 0 0,-8-5 4 0,8 0 0 16,0-5-4-16,0 5 4 0,0-5-4 0,0 0 8 0,8 5-4 16,-8-5 0-16,8 0 0 0,-8 0 4 0,10 0 8 0,-2 1 0 15,-8-1 4-15,8 1 0 0,0-2-4 0,1 6 4 0,8 0 0 16,-8-4 4-16,-1 4-4 0,10 0 0 0,-10 0-4 0,8 0 0 15,2 0 0-15,-10 4-8 0,10-4 4 0,-1 0-4 0,-9 0 0 0,8 0-8 16,2 6 0-16,0-6-8 0,-2 0 0 0,-7 0-4 0,8 0-4 16,0-6-20-16,-1 6-16 0,-6-4-20 0,6-1-20 0,-6-5-12 15,6 0-52-15,-8 1-40 0,1-1 32 0,0-4 32 0,-1 0 20 0</inkml:trace>
        </inkml:traceGroup>
        <inkml:traceGroup>
          <inkml:annotationXML>
            <emma:emma xmlns:emma="http://www.w3.org/2003/04/emma" version="1.0">
              <emma:interpretation id="{F1B710A3-F2EE-43C3-8B99-D3C27FCAD94D}" emma:medium="tactile" emma:mode="ink">
                <msink:context xmlns:msink="http://schemas.microsoft.com/ink/2010/main" type="inkWord" rotatedBoundingBox="17205,13107 17567,13097 17573,13350 17212,13359"/>
              </emma:interpretation>
            </emma:emma>
          </inkml:annotationXML>
          <inkml:trace contextRef="#ctx0" brushRef="#br0" timeOffset="-3558.1512">1135 11378 31 0,'0'0'100'15,"0"-5"-8"-15,0 5-8 0,0 0-28 0,0 5-4 0,0-5-4 16,0 5-8-16,0-5 0 0,0 4-4 0,0 1-4 0,0 0-4 15,0 0 0-15,0-1-4 0,0 1 0 0,0 0 0 0,0 5-4 0,0-5 0 16,0 5 0-16,0-6-4 0,9 5 4 0,-9-4-4 0,0 5 4 16,9-6-4-16,-9 6 0 0,8-6 0 0,-8 7-4 0,8-7 0 15,-8 1-4-15,9 0 4 0,-1 0 0 0,-8-5 0 0,8 4 0 16,2-4 0-16,-10 0 4 0,8 0-4 0,0-4-4 0,-8 4 0 0,10-5 4 16,-10 0-8-16,8 0 4 0,-8-4-4 0,8-1 4 15,-8 0-4-15,0 1 0 0,0-1 0 0,0 1-4 0,8-5 0 16,-16-1 0-16,8 5 0 0,0-4 0 0,0 5-8 0,-8-1 8 0,0-4 0 15,8-1-4-15,-10 6-4 0,2-1 4 0,0-4 4 0,-2 4-8 16,2 0 8-16,-9 1-4 0,9-1 0 0,0 1 0 0,-10-1 0 16,10 5 0-16,-10-4 4 0,10 4-4 0,0 5 4 0,-10-5-4 15,10 5 8-15,-9 0-8 0,9 0 8 0,-1 5-4 0,0 5 0 0,1-6-8 16,8 6 8-16,-8-1 0 0,-2 1-4 0,10 0 0 0,0 4 0 16,0 1 4-16,0-6 0 0,0 5 4 0,0 1-4 0,0 0 0 15,10-1-4-15,-10-5 4 0,8 5 0 0,0-4 0 0,1 5 0 16,0-5 0-16,-1-1 0 0,0-5 0 0,9 6 0 0,-8-10 4 15,8 5 4-15,-9-1-4 0,10-4 0 0,-10-4-4 0,10 4 0 0,-2-5 8 16,-7 5-4-16,7-5-8 0,-6 0 4 0,6 1 0 0,-6-1 8 16,-2 1-4-16,8-2 4 0,-7 6 0 0,0-4 0 0,-1 4 0 15,1 0-16-15,-1 0 20 0,0 0 0 0,2 4 8 0,-2 2-4 0,0-2 8 16,0 1-8-16,-8 4 0 0,10-4 0 0,-2 4 0 16,0 1-4-16,-8 0 0 0,9-1-4 0,0 1 0 0,-9-1 0 15,8 1-4-15,1 1 4 0,-9-3-8 0,8 2 0 0,0-4-4 0,-8-3-8 16,8 7-4-16,-8-5-8 0,10-1-4 0,-2-4-16 0,-8 6-12 15,8-6-20-15,-8 0-8 0,0 4-4 0,0-4-12 0,0-4-56 16,10 4-36-16,-10-6 36 0,0 6 32 0,0-4 24 0</inkml:trace>
          <inkml:trace contextRef="#ctx0" brushRef="#br0" timeOffset="-3297.8491">1008 11805 19 0,'8'0'104'0,"-8"0"-8"15,8 0-4-15,-8 0-20 0,9 0 0 0,0 3-4 0,-9-3 0 16,8 0-4-16,0 7-4 0,9-7 4 0,-8 4-4 0,0-4-4 16,7 0-8-16,-6 0-4 0,6 5-4 0,2-5 0 0,-2 0-4 15,1 0-4-15,1 0-4 0,-2-5-8 0,2 5-4 0,-2 0-4 0,2-4 0 16,-10 4-4-16,9-7-4 0,1 7-4 0,-2 0 0 0,-8 0-12 15,10 0-4-15,-10 0-16 0,1 0-16 0,0-3-12 0,-1 3-20 16,1 3-12-16,-1-3-8 0,-8 0-60 0,0 7-40 0,0-3 40 16,0-4 28-16,0 5 24 0</inkml:trace>
        </inkml:traceGroup>
        <inkml:traceGroup>
          <inkml:annotationXML>
            <emma:emma xmlns:emma="http://www.w3.org/2003/04/emma" version="1.0">
              <emma:interpretation id="{2A6265CD-DAB7-41D5-89E2-332BF4BE2CDA}" emma:medium="tactile" emma:mode="ink">
                <msink:context xmlns:msink="http://schemas.microsoft.com/ink/2010/main" type="inkWord" rotatedBoundingBox="18124,12583 19130,12557 19154,13465 18148,13491"/>
              </emma:interpretation>
            </emma:emma>
          </inkml:annotationXML>
          <inkml:trace contextRef="#ctx0" brushRef="#br0" timeOffset="-2580.2347">1604 11143 19 0,'0'0'92'0,"0"-5"-8"0,0 10-4 0,9-5-24 0,-9 5-4 15,8-5 0-15,-8 4 4 0,9 1-4 0,7 4 0 0,-6-4 0 16,-2 10 0-16,0-5-4 0,0-1 0 0,10 5-4 0,-1 6 0 15,-9-1 4-15,10 0-12 0,-2 5 0 0,-6 0-4 0,6 5 4 0,2 0 0 16,-2-1-4-16,1 6 4 0,-8 0-4 0,8 4 0 0,-9-5 4 16,10 5-8-16,-10 1 0 0,0-1-4 0,10 6 4 0,-10-1-4 15,1-5-16-15,-9 6 16 0,8-1-4 0,1 0-4 0,-9 0 0 0,0 0-4 16,8 5-4-16,-8-4 0 0,0 4 0 0,0-6-4 16,0 1 0-16,0 1 0 0,0-6-8 0,0 0-4 0,0 1-4 0,0-10-12 15,0 5-4-15,0-11-20 0,0 2-12 0,0-6-24 0,0-5-20 16,0-4-12-16,-8-6-16 0,8-4-56 0,0-4-24 0,0-6 40 15,-9-4 24-15,9 0 28 0</inkml:trace>
          <inkml:trace contextRef="#ctx0" brushRef="#br0" timeOffset="-4150.1017">768 11004 59 0,'0'0'76'16,"0"-5"-12"-16,0 5-4 0,0 0-24 0,0 0-8 0,0-6 4 16,0 6-4-16,0 0-4 0,-8 0 4 0,8-4 0 0,0 4 4 15,0 0 0-15,0 0 4 0,0 0-4 0,0 0-4 0,0 0 4 0,0 0 0 16,-8 0 0-16,8-4-4 0,0 4 0 0,0 4 0 0,0-4 0 15,-9 0-4-15,9 0-8 0,0 4 4 0,-9 2 4 0,9-1-4 16,0-1 4-16,-8 6 0 0,8-1 0 0,-9 1-4 0,9 5 0 16,-8-1-4-16,8 1-8 0,-8 4 8 0,8 0-4 0,-9 5 4 15,9-1-8-15,-9 2 0 0,9-1 0 0,-8 5 0 0,8-1 0 0,-8 1 4 16,8 5 0-16,0-7 0 0,-10 8 0 0,10-1-4 0,0 4 0 16,0-5 0-16,0 1 0 0,0 5 0 0,0-2-4 0,10-3 4 15,-10 5 0-15,0-1 0 0,0-4-4 0,8 5 0 0,-8-6 0 16,8 1 0-16,-8-1-4 0,9-4 0 0,0 4 4 0,-9-3-8 15,8-2 0-15,0-4 4 0,-8 5-4 0,9-6 0 0,-1 2-4 0,1-6-4 16,0 0-4-16,-1 0-8 0,0 1-8 0,-8-7-8 0,10-3-16 16,-2 4-4-16,0-3-16 0,0-2-4 0,-8 1-8 0,10-6-24 15,-2-4-44-15,-8 5-16 0,0-5 32 0,0-5 24 0</inkml:trace>
        </inkml:traceGroup>
        <inkml:traceGroup>
          <inkml:annotationXML>
            <emma:emma xmlns:emma="http://www.w3.org/2003/04/emma" version="1.0">
              <emma:interpretation id="{20751622-28B4-453F-A647-DA075BF0EC58}" emma:medium="tactile" emma:mode="ink">
                <msink:context xmlns:msink="http://schemas.microsoft.com/ink/2010/main" type="inkWord" rotatedBoundingBox="21043,12346 21584,12331 21618,13604 21077,13619"/>
              </emma:interpretation>
              <emma:one-of disjunction-type="recognition" id="oneOf2">
                <emma:interpretation id="interp2" emma:lang="" emma:confidence="0">
                  <emma:literal>kią</emma:literal>
                </emma:interpretation>
                <emma:interpretation id="interp3" emma:lang="" emma:confidence="0">
                  <emma:literal>i",</emma:literal>
                </emma:interpretation>
                <emma:interpretation id="interp4" emma:lang="" emma:confidence="0">
                  <emma:literal>ix</emma:literal>
                </emma:interpretation>
                <emma:interpretation id="interp5" emma:lang="" emma:confidence="0">
                  <emma:literal>os.</emma:literal>
                </emma:interpretation>
                <emma:interpretation id="interp6" emma:lang="" emma:confidence="0">
                  <emma:literal>ń",</emma:literal>
                </emma:interpretation>
              </emma:one-of>
            </emma:emma>
          </inkml:annotationXML>
          <inkml:trace contextRef="#ctx0" brushRef="#br1" timeOffset="272552.4307">8647 12068 43 0,'0'5'116'16,"0"-5"-4"-16,8 0-4 0,0 5-20 0,-8-5 8 0,10 0-4 15,-2 0 0-15,0 0 0 0,-8 0-4 0,8 0-4 0,1 0-4 0,8 0-4 16,-8 0-4-16,-1-5 0 0,0 5-4 0,10 0-8 0,0-5 0 15,-10 5-4-15,8 0-8 0,2-5 0 0,-10 5-8 0,9-4-8 16,1-1-8-16,-2 5 0 0,2-5-8 0,-2 0 4 0,-7 5-4 0,8-5-8 16,0 0 0-16,-1 5-8 0,-6-4 4 0,6 4-8 15,-6-5-20-15,-2 0-24 0,0 5-28 0,1-5-24 0,-1 5-40 0,-8-4-36 16,9-1-68-16,-9 5-24 0,0-5 40 0,0 5 44 0,0-5 32 16,0 5 32-16</inkml:trace>
          <inkml:trace contextRef="#ctx0" brushRef="#br1" timeOffset="271761.5454">8869 11162 55 0,'0'-5'104'0,"0"5"-8"0,0 0-8 0,0 0-20 0,0 0-4 15,0 0-4-15,0 5 0 0,0-5-4 0,0 0 4 0,0 0-4 0,0 0 0 16,0 4 0-16,0 1-4 0,0 0-4 0,0 0 0 0,0 0-4 15,0 4 0-15,8-4-4 0,-8 5 0 0,0 4-8 0,0-4-4 16,0 4-4-16,0 0-4 0,8 1 0 0,-8-1-4 0,0 1-4 0,0-1-4 16,0 1 0-16,0-1 0 0,0 6-4 0,0-6 0 15,0 0-4-15,0 4 4 0,0-2-8 0,0-2-4 0,0-5-32 0,0 6 8 16,0-5-12-16,0-2-20 0,0 7-16 0,0-10-16 0,0 5-12 16,0-6-16-16,0 2-48 0,0-6-20 0,0 4 32 0,0-4 32 15,0-4 28-15</inkml:trace>
          <inkml:trace contextRef="#ctx0" brushRef="#br1" timeOffset="272001.9028">8970 11186 11 0,'0'0'116'0,"0"0"-12"0,0 0-12 0,0 0-28 0,0 0 0 16,0 0 0-16,0 0-8 0,0 5 0 0,8-1-4 0,-8-4-4 15,0 5 0-15,0 0 0 0,10 0-4 0,-10-1-4 0,0 1 0 0,8 5-8 16,-8-5-4-16,0 9 4 0,8-4-8 0,-8-1 0 0,0 5-4 15,10 1 0-15,-10-1-4 0,0 1-4 0,0 4-4 0,0-5 4 16,0 5-4-16,0-4-4 0,0 4 0 0,0-5 0 0,0 2 4 16,0-3-4-16,0 2-8 0,0-5-4 0,0 4 0 0,0-5-12 15,0 1-24-15,0-5-12 0,0-1-20 0,0-4-16 0,0 0-24 0,-10-4-60 16,10-1-20-16,-8-5 36 0,8 1 32 0,-8-1 28 0</inkml:trace>
          <inkml:trace contextRef="#ctx0" brushRef="#br1" timeOffset="272273.177">8826 10826 39 0,'-9'0'124'16,"9"0"-4"-16,0 0-8 0,9 0-28 0,-9 0 4 0,0 0 0 16,8 0 0-16,-8-4-8 0,9 4-28 0,-1 0 16 0,0-6-4 15,2 2 0-15,-2 4-8 0,8-5-12 0,-6 5-4 0,6-5-8 0,1 5-8 16,1 0-4-16,-10-4-4 0,8 4 0 0,2 0-4 0,0 4-4 15,-2-4 0-15,1 5-4 0,0 0-4 0,0-1-16 0,-9 2-12 16,10 3-16-16,-10 1-20 0,2-1-24 0,-2 1-20 0,0 4-16 0,0-5-64 16,-8 10-24-16,9-4 44 0,-9-1 24 0,0 6 28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6:19.9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F42C64-DCFA-471B-9963-E57035DAC9B6}" emma:medium="tactile" emma:mode="ink">
          <msink:context xmlns:msink="http://schemas.microsoft.com/ink/2010/main" type="inkDrawing" rotatedBoundingBox="16600,1196 20039,203 20777,2758 17339,3752" hotPoints="20234,2056 18650,3640 17066,2056 18650,473" semanticType="enclosure" shapeName="Circle">
            <msink:sourceLink direction="with" ref="{3C22D032-4785-4BBD-8309-21EEA74B6E1F}"/>
          </msink:context>
        </emma:interpretation>
      </emma:emma>
    </inkml:annotationXML>
    <inkml:trace contextRef="#ctx0" brushRef="#br0">2464 222 27 0,'-15'-15'84'0,"2"7"-8"0,0-7-4 15,0 7-32-15,-15-7 0 0,15 7-4 0,-15 1-4 0,-13-1 0 16,16 1 0-16,-4 7-4 0,-11-8 0 0,11 1-4 0,-12 7 4 15,3-8 0-15,-3 8 0 0,0-9-4 0,0 9 4 0,0-7 0 0,-13 7 4 16,13 0-4-16,-13 0 4 0,13 0 0 0,-13 0 4 16,13 0-4-16,-15-7 0 0,17 7-4 0,-17 0 0 0,2 7-4 0,13-7-4 15,-13 7 0-15,13-7 4 0,-13 9 0 0,13-1 0 0,0-1 0 16,0 1-4-16,0 7 0 0,0 0-4 0,0 0 0 0,-13-1 0 16,13 3-4-16,16 7 0 0,-16-3 0 0,0 2-4 0,0 0 4 0,0 8-4 15,0 0-4-15,0 1 0 0,0-3 0 0,2 1 4 0,-2 9-4 16,13-9 0-16,-13 8 0 0,0 1-4 0,0-1 4 0,15 0-4 15,-15 0 4-15,13 1 0 0,2-2 0 0,-15 2 0 0,13-1 0 16,2 2 0-16,11-2 0 0,-11 6 0 0,-2-5 0 0,15 7 4 16,-2-8-20-16,2 8 20 0,0 0 0 0,-2 0 0 0,2-2 0 0,13 3-4 15,0 7 0-15,0-8 4 0,0 6-4 0,0 3 0 0,13-2 0 16,-13 0-4-16,15 2 4 0,11-2 0 0,-11 1-4 0,-2-1 4 16,15-7-4-16,-2 6 0 0,2 3 4 0,-2-9 0 0,2 0-4 15,13-1 0-15,0 2 0 0,0-2 4 0,0-5-4 0,0-3 0 16,-2 0 0-16,17-5 0 0,-2 5 0 0,0-6 4 0,0 0 0 0,0-8-4 15,2 8 0-15,-2-8 0 0,12 0 0 0,3-1 4 0,-2-7 0 16,2 1-4-16,-2-1 0 0,2-7 0 0,13 7 0 0,0-15 0 16,-15 8 0-16,15-8 0 0,0 0 0 0,-2-8 0 0,-11-1 0 15,13-5 0-15,0 6-4 0,-2-15 4 0,-11 8 0 0,13-7 0 16,0-10 0-16,-16 9 0 0,3-7-4 0,-2-2 4 0,2 3-4 16,-2-10 0-16,2 2 4 0,-2 6-4 0,-13-7 0 0,15 0 4 0,-15-1-4 15,0 2-4-15,0-2 4 0,2 1 0 0,-17-1-16 0,2-7 20 16,0 9 0-16,0-10 0 0,-13 9 4 0,13-7-4 0,-15-1 0 15,-11 0 0-15,11-1 4 0,-11 1-8 0,-2 1 8 0,0-7-4 16,-1 5 0-16,4-6 0 0,-3 6 0 0,-13-7-4 0,12 9 4 16,-12-8 0-16,16 6 0 0,-16 1 4 0,0-7 0 0,0 7-4 0,0 0 0 15,0 1 0-15,0 6 0 0,0-7 0 0,0 8-4 0,0 0 4 16,-16 0 0-16,16-1 0 0,-12 1-4 0,-1 0 8 0,-3 0-4 16,4-1 0-16,-1 9 0 0,0-8 0 0,-15-1 0 0,15 2 4 15,-15-2-4-15,0 0 4 0,2-6-4 0,-2 6 0 0,2 9 0 16,-2-7 0-16,0-4 0 0,2 12 0 0,-15-1-4 0,13-2 4 0,2 9-4 15,-15 2 0-15,13 5-4 0,2 0-12 0,-15 1-8 0,13 7-12 16,0 8-12-16,-11 0-16 0,11 0-20 0,-13 0-16 0,13 8-16 16,-11 7-68-16,11-6-24 0,-13 5 44 0,0 2 24 0,0-2 28 15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15.5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0 51 0,'0'0'128'0,"0"9"-8"0,0-2 0 16,0 0-24-16,13-7 4 0,-13 8-4 0,15-8-12 0,-15 0-4 15,13 8-4-15,0-8-4 0,0 0-4 0,2 0 0 0,-2 0-8 16,0 0 4-16,15 8-8 0,-15-8-4 0,15 0-4 0,-2 0-12 16,-11 0-4-16,11 0-8 0,-11 0-4 0,11 0-4 0,-11 0-8 0,11 7 0 15,2-7-8-15,-15 0-16 0,15 0-28 0,-15 8-28 16,-1-8-36-16,4 9-44 0,-3-9-68 0,-1 0-44 0,1 0 48 0,-13 6 40 15,15-6 32-15,-15 0 28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2:32.6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3DEDCE1-F3BC-4123-99ED-C810047766F9}" emma:medium="tactile" emma:mode="ink">
          <msink:context xmlns:msink="http://schemas.microsoft.com/ink/2010/main" type="writingRegion" rotatedBoundingBox="6336,11516 6517,10569 7033,10668 6852,11615">
            <msink:destinationLink direction="with" ref="{6AFE0CF3-4EA2-4059-A58F-793CB165D5CD}"/>
          </msink:context>
        </emma:interpretation>
      </emma:emma>
    </inkml:annotationXML>
    <inkml:traceGroup>
      <inkml:annotationXML>
        <emma:emma xmlns:emma="http://www.w3.org/2003/04/emma" version="1.0">
          <emma:interpretation id="{AF2CCD89-B75A-4203-B75A-7068D99A2A10}" emma:medium="tactile" emma:mode="ink">
            <msink:context xmlns:msink="http://schemas.microsoft.com/ink/2010/main" type="paragraph" rotatedBoundingBox="6336,11516 6517,10569 7033,10668 6852,11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FCF85C-9212-4BEF-8DD0-C1DB194D378F}" emma:medium="tactile" emma:mode="ink">
              <msink:context xmlns:msink="http://schemas.microsoft.com/ink/2010/main" type="line" rotatedBoundingBox="6336,11516 6517,10569 7033,10668 6852,11615"/>
            </emma:interpretation>
          </emma:emma>
        </inkml:annotationXML>
        <inkml:traceGroup>
          <inkml:annotationXML>
            <emma:emma xmlns:emma="http://www.w3.org/2003/04/emma" version="1.0">
              <emma:interpretation id="{1D290383-B4FF-4489-B78A-ED9126F0455E}" emma:medium="tactile" emma:mode="ink">
                <msink:context xmlns:msink="http://schemas.microsoft.com/ink/2010/main" type="inkWord" rotatedBoundingBox="6336,11516 6362,11383 6877,11482 6852,11615"/>
              </emma:interpretation>
              <emma:one-of disjunction-type="recognition" id="oneOf0">
                <emma:interpretation id="interp0" emma:lang="" emma:confidence="0">
                  <emma:literal>\</emma:literal>
                </emma:interpretation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-3 1 63 0,'0'4'112'0,"0"2"-8"15,0-6-4-15,8 4-20 0,-8 1-4 0,0 0 4 0,0 0-4 16,0-5 0-16,9 4-4 0,-9-4 4 0,9 5 0 0,-9 1 0 16,8-6 0-16,0 4 4 0,1-4 4 0,-1 0 0 0,10 4-8 15,-10-4 0-15,10 0-8 0,-2 0 0 0,-8 0 0 0,10 0-4 16,-1 0-4-16,9 0-4 0,-10 0-4 0,2-4-4 0,7 0-28 0,-8 4-20 15,8-6 0-15,-7 1 0 0,8 1 0 0,-10 4 0 0,10-5 0 16,-9 0 0-16,-1 0 0 0,2 1 0 0,0 4 0 0,-10-6 0 16,9 6 0-16,0 0 0 0,-9-4 0 0,1 4 0 0,-1 0-44 15,0 4-80-15,-8-4-20 0,10 6-44 0,-10-6-44 0,0 4-80 16,0 1 44-16,0 5 44 0,-10-6 44 0,2 7 32 0,8-7 32 0</inkml:trace>
        </inkml:traceGroup>
        <inkml:traceGroup>
          <inkml:annotationXML>
            <emma:emma xmlns:emma="http://www.w3.org/2003/04/emma" version="1.0">
              <emma:interpretation id="{44AD2F1A-00B4-44EC-8962-78B9B419D6FD}" emma:medium="tactile" emma:mode="ink">
                <msink:context xmlns:msink="http://schemas.microsoft.com/ink/2010/main" type="inkWord" rotatedBoundingBox="6690,10905 7017,11204 6658,11597 6331,1129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56.7854">175-320 43 0,'0'-6'100'0,"0"1"-8"0,0 1-4 15,0 0-24-15,0-6 0 0,0 5 0 0,0 0 0 16,0 0 4-16,0 1-4 0,0-2-8 0,0 6 4 0,0-3-4 0,0-3-8 15,0 6-4-15,0 0 0 0,0-4 4 0,0 4-4 0,0 4 0 16,0-4-4-16,0 6-4 0,0-3-4 0,0 3 4 0,0-2-12 16,0 6 0-16,0-1-8 0,0 1 0 0,0 5-4 0,0-6 0 15,0 5 0-15,0 1 0 0,0 4-4 0,0-5 0 0,0 5-4 16,0 1 0-16,0-5-4 0,0 4 0 0,0 0 0 0,0 0 4 0,0-5-4 16,0 5 4-16,0-4-4 0,0-1-4 0,0 1 0 0,0-6-4 15,0 1-12-15,0-1-12 0,0 1-4 0,0-5-12 0,0-1-8 16,0 0-20-16,0-4-8 0,0 6-12 0,0-6-12 0,0 0-28 15,0-6-52-15,0 2 4 0,0 0 36 0,0-1 28 0,0 0 28 16</inkml:trace>
          <inkml:trace contextRef="#ctx0" brushRef="#br0" timeOffset="-750.6025">296-335 19 0,'0'0'104'0,"0"0"0"0,8 0-4 0,-8 4-20 0,0-4-4 16,8 5-8-16,-8 1-4 0,8-2-8 0,-8 1-4 0,10 0-8 16,-2 4 0-16,-8-3-8 0,8 3-4 0,1 1 0 0,0-1 0 0,-9 5-12 15,8-4 4-15,1 5-4 0,-1-1 0 0,-8 1-4 16,8-1-4-16,0 0 4 0,-8 0-4 0,10 1-4 0,-10-1-4 0,8 1 8 16,-8-1 0-16,0 1 0 0,0-1 0 0,0-4-4 0,8-1-4 15,-8 1 4-15,0-1-4 0,0 1 4 0,0-6 0 0,0 0-4 16,0-4 0-16,0 0 0 0,0 0-4 0,0-4 4 15,0 0 0-15,0-6 0 0,10 1-4 0,-10-1 0 0,0 1 4 0,8-6-4 16,-8 0 0-16,0-4 0 0,8 0 0 0,1 0 0 0,-9 0-4 16,8 0 0-16,1-6 0 0,-1 7-8 0,-8-7-4 0,9 6-12 0,-1 0-20 15,0 0-12-15,2-1-24 0,-10 7-24 0,8-2-56 0,-8 1-40 16,0 5 40-16,0-7 28 0,0 12 24 0</inkml:trace>
        </inkml:traceGroup>
        <inkml:traceGroup>
          <inkml:annotationXML>
            <emma:emma xmlns:emma="http://www.w3.org/2003/04/emma" version="1.0">
              <emma:interpretation id="{CE512276-7B6F-4238-83B9-B54C0F30BCD6}" emma:medium="tactile" emma:mode="ink">
                <msink:context xmlns:msink="http://schemas.microsoft.com/ink/2010/main" type="inkWord" rotatedBoundingBox="6514,10667 6532,10572 6984,10659 6966,1075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65.3678">167-810 59 0,'0'0'112'0,"0"0"-8"0,8 0 0 15,2 0-20-15,-10 0 4 0,8-4 0 0,0 4 4 0,0-6-8 16,2 6-4-16,-2-5 0 0,9 5-8 0,-8-4 0 0,8 4-8 16,-9-5-8-16,10 0 0 0,-2 5-16 0,2 0-4 0,-2-4-8 0,2 4-8 15,-1 0 0-15,-1 0-4 0,2 0-4 0,8 0 0 0,-10 0-8 16,1 0-4-16,0 4-4 0,0-4-12 0,1 0-12 0,-2 5-24 16,2 0-8-16,-10-1-24 0,9 1-20 0,-8 1-20 0,-1 3-20 15,1-4-60-15,-1 4 4 0,-8 1 36 0,0-1 28 0,8 1 28 16</inkml:trace>
        </inkml:traceGroup>
      </inkml:traceGroup>
    </inkml:traceGroup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0:33.9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7286EA-23E7-4EAB-8C61-2436030204D9}" emma:medium="tactile" emma:mode="ink">
          <msink:context xmlns:msink="http://schemas.microsoft.com/ink/2010/main" type="writingRegion" rotatedBoundingBox="7993,12781 6755,12551 6838,12103 8077,12333"/>
        </emma:interpretation>
      </emma:emma>
    </inkml:annotationXML>
    <inkml:traceGroup>
      <inkml:annotationXML>
        <emma:emma xmlns:emma="http://www.w3.org/2003/04/emma" version="1.0">
          <emma:interpretation id="{BAC6CF09-DDDE-4868-B9B6-8BB5B6EBB575}" emma:medium="tactile" emma:mode="ink">
            <msink:context xmlns:msink="http://schemas.microsoft.com/ink/2010/main" type="paragraph" rotatedBoundingBox="7993,12781 6755,12551 6838,12103 8077,123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42D6E9-28CB-4444-8CF8-6244342F99BC}" emma:medium="tactile" emma:mode="ink">
              <msink:context xmlns:msink="http://schemas.microsoft.com/ink/2010/main" type="line" rotatedBoundingBox="7993,12781 6755,12551 6838,12103 8077,12333"/>
            </emma:interpretation>
          </emma:emma>
        </inkml:annotationXML>
        <inkml:traceGroup>
          <inkml:annotationXML>
            <emma:emma xmlns:emma="http://www.w3.org/2003/04/emma" version="1.0">
              <emma:interpretation id="{9DA24A3C-8276-4819-9CF4-3CF045824843}" emma:medium="tactile" emma:mode="ink">
                <msink:context xmlns:msink="http://schemas.microsoft.com/ink/2010/main" type="inkWord" rotatedBoundingBox="7993,12781 6755,12551 6838,12103 8077,1233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144 77 7 0,'0'-4'92'15,"0"4"-12"-15,0-6-8 0,0 1-20 0,0 5-12 0,0-4 0 16,0-2 4-16,0 2-4 0,0 4 0 0,0-5 0 0,0 1 0 0,0-2 0 16,0 6 4-16,-8-4 0 0,8-1-4 0,0 5 4 0,-9-6 0 15,9 6-4-15,-8 0 0 0,8 0-4 0,-8-4-12 0,8 4 4 16,-10 0-8-16,2 0 4 0,0 4 0 0,8-4-4 0,-8 6 0 15,-2-1-8-15,2-1 4 0,8 2-4 0,-8-2 0 0,-1 1-4 16,9 5 0-16,-9-6-4 0,1 7 4 0,8-7-4 0,-9 10 0 0,9-4 0 16,-8-1 0-16,8 0-4 0,0 1 0 0,0 0 0 15,-8 0 0-15,8-1 4 0,0 1-4 0,0-1 4 0,0 1-4 0,0 1 0 16,8-3 0-16,-8-3-4 0,0 5 0 0,8-6 4 0,-8 6 0 16,9-5-4-16,-1 5 4 0,-8-6 0 0,9 1 0 0,0-5 0 15,-1 5 0-15,0-5-4 0,2 5 4 0,-2-5 0 0,-8 0-4 0,8 0 0 16,0-5 4-16,2 0 4 0,-2 0-4 0,0 1 0 0,1-2-4 15,-9-3 4-15,8 5 0 0,-8-6-4 0,8 0 0 0,2 1 4 16,-10-2 0-16,0-3-4 0,0 5 0 0,8-5 0 0,-8 3 0 0,0-3 4 16,0 4-4-16,0 1 4 0,0 0 0 0,0-1 0 15,-8-4-4-15,8 10 0 0,0-7 4 0,0 1 0 0,-10 6-4 0,10-5 0 16,0 3 0-16,0 2 4 0,-8-1-4 0,8-1 0 0,0 2 8 16,0 0-4-16,-8-1 0 0,8 5 0 0,0 0-4 0,0 0 8 15,0-5-8-15,0 5 0 0,0 0 4 0,0 0 0 0,0 5 4 16,0-5 0-16,8 5-4 0,-8-5 4 0,0 4-4 0,8 0 4 15,-8 2-8-15,0-1 4 0,10-1 4 0,-10 2 4 0,8 3-4 16,-8-5 0-16,8 6 4 0,2-5-4 0,-10 5 4 0,8-6 0 0,0 6 0 16,-8 0 4-16,8-5 0 0,1 4 4 0,0-5 0 0,-9 6 0 15,8-4 0-15,1 2 0 0,-1-2-8 0,0-1 8 0,2-1-8 16,-10 1 0-16,8 5-4 0,0-10 0 0,0 4-4 0,-8 2 0 16,10-6 0-16,-10 4-8 0,8-4-4 0,-8 0-4 0,8 0-4 15,-8 0-8-15,0 4-4 0,0-8-12 0,9 4-12 0,-9-4-16 0,0-2-16 16,-9 6-16-16,9-4-40 0,0-1-56 0,-8-5 24 0,0 6 28 15,8-1 32-15</inkml:trace>
          <inkml:trace contextRef="#ctx0" brushRef="#br0" timeOffset="16157.7456">-401 14 11 0,'0'0'104'0,"0"0"-12"16,0 0-4-16,0 0-28 0,0 0-4 0,0 0-4 0,0 0-4 15,0 0 0-15,0 0 0 0,0 4-4 0,8-4 0 0,-8 0 0 0,0 0-8 16,8 0 4-16,-8 0-8 0,10 0 0 0,-2 0 4 0,-8 0-4 15,8 0 4-15,1 0-8 0,0 0 0 0,7 0-8 0,-7 0 0 16,-1 0-4-16,1 0-4 0,0-4 0 0,7 4-4 0,-6 0-4 16,-2-4 4-16,0 4-12 0,10-5 0 0,-10 5 4 0,0-5-8 15,1 5-20-15,-1 0-8 0,0-5-12 0,2 5-12 0,-2-4-8 0,-8 4-12 16,8 0-4-16,-8 4-36 0,0-4-40 0,0 5 0 0,0-5 32 16,-8 5 24-16</inkml:trace>
          <inkml:trace contextRef="#ctx0" brushRef="#br0" timeOffset="16164.7246">-385 154 63 0,'0'4'116'16,"0"-4"-8"-16,10 5-8 0,-10-5-20 0,0 0-8 0,8 5 0 16,-8-5-12-16,8 5 0 0,1-5-4 0,0 0-4 0,-9 0-8 15,8 0-4-15,0 0-8 0,1 0-12 0,-1 0 0 0,1 0-4 0,0-5 0 16,-1 5-4-16,10-5-8 0,-10 5-4 0,0-5-4 0,0 5-8 15,2-4-12-15,-2 4-12 0,0-5-16 0,1-1-12 0,-9 6-20 16,8-4-20-16,-8 0-56 0,8 4-8 0,-16-6 28 0,8 6 32 16</inkml:trace>
          <inkml:trace contextRef="#ctx0" brushRef="#br0" timeOffset="16176.6978">-785-19 47 0,'0'0'96'0,"0"0"-12"16,0 0-8-16,8-5-24 0,-8 5-4 0,0 0-4 0,9-4 0 15,-9-2-4-15,9 6 4 0,-9-4-8 0,8-1 0 0,-8 0-16 16,9-4 20-16,-1 4 0 0,-8-5-4 0,8 1 0 0,-8 4-8 0,10-5 0 16,-10 1-4-16,8-1 0 0,-8 0 0 0,0 6-8 15,0-6 0-15,8 1 0 0,-16-1 0 0,8 0-4 0,0 0-4 0,0 6-4 16,-8-6 4-16,8 0-8 0,-10 1 4 0,2 5 0 0,8-6 0 16,-8 5-4-16,-1-5-4 0,1 6 0 0,-1-6 8 0,0 5 0 15,1 1-4-15,0-2 0 0,0 6 0 0,8-4 0 0,-10 4 0 16,2-5-4-16,0 5 4 0,-2 0-4 0,10 0 0 0,-8 5 0 0,0-1 0 15,8 2 4-15,-9-2 0 0,9 1-4 0,0 5 4 16,-8-6-4-16,8 6 0 0,0-1 4 0,0 1-4 0,0-1 4 0,0 1 4 16,0 0-4-16,0 4-4 0,8-4 4 0,-8 0 4 0,9-1-8 15,-9 5 4-15,8-4 4 0,0 0-4 0,-8-1 0 0,10 1 4 16,-2-1-4-16,0 1 0 0,2-5 0 0,-2 5 0 0,0-1 0 16,0 0 0-16,1 1 0 0,0-1 0 0,8-3 0 0,-9 3 0 15,0 1 0-15,2-2 0 0,-2 3 4 0,8-1-8 0,-6-1 4 0,-2 1 0 16,0-1 0-16,1 1 0 0,-1-6 0 0,1 6-4 0,0 0 4 15,-9-1-4-15,8 0 4 0,-8 1-4 0,8-4 4 0,-8 2 0 16,0 3 0-16,8-7 0 0,-8 6 4 0,0-5-8 0,0-1 4 16,-8 6 4-16,8-6-4 0,-8 3 0 0,8-7 0 0,-8 4-4 15,8-4 8-15,-9 4 0 0,0-4-4 0,1 0 0 0,-1 0 0 16,1 0 0-16,0 0 0 0,-10 0 4 0,10 0-8 0,0-4 4 0,-2 0 0 16,-6-3 4-16,7 7-4 0,1-8 0 0,-1 2 0 0,0 2-4 15,1-1 4-15,0 0 0 0,0-4 4 0,-2 4 0 0,10-5 0 16,-8 6-4-16,0-6 0 0,8 0-4 0,0 5 4 0,0-4-8 15,-10 5-4-15,10-6-8 0,0 0-12 0,0 6-20 0,10-7-16 16,-10 1-12-16,0 1-68 0,8-1-44 0,-8 1 36 0,8-1 24 0,2 1 28 16</inkml:trace>
        </inkml:traceGroup>
      </inkml:traceGroup>
    </inkml:traceGroup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1:00.63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5266377-C98F-439A-A557-DB77506874A0}" emma:medium="tactile" emma:mode="ink">
          <msink:context xmlns:msink="http://schemas.microsoft.com/ink/2010/main" type="writingRegion" rotatedBoundingBox="9755,11956 10052,11956 10052,12412 9755,12412"/>
        </emma:interpretation>
      </emma:emma>
    </inkml:annotationXML>
    <inkml:traceGroup>
      <inkml:annotationXML>
        <emma:emma xmlns:emma="http://www.w3.org/2003/04/emma" version="1.0">
          <emma:interpretation id="{A6FDF78A-DC23-4A09-BD3C-8659A6BA9AA3}" emma:medium="tactile" emma:mode="ink">
            <msink:context xmlns:msink="http://schemas.microsoft.com/ink/2010/main" type="paragraph" rotatedBoundingBox="9755,11956 10052,11956 10052,12412 9755,12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259184-79D9-4CB9-9093-8E7EBAFA79FF}" emma:medium="tactile" emma:mode="ink">
              <msink:context xmlns:msink="http://schemas.microsoft.com/ink/2010/main" type="line" rotatedBoundingBox="9755,11956 10052,11956 10052,12412 9755,12412">
                <msink:destinationLink direction="with" ref="{1BF6E8E3-128B-4898-95F9-0A68242D73B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1A033D5-F460-49A6-8759-4496B67DB471}" emma:medium="tactile" emma:mode="ink">
                <msink:context xmlns:msink="http://schemas.microsoft.com/ink/2010/main" type="inkWord" rotatedBoundingBox="9755,11956 10052,11956 10052,12412 9755,12412"/>
              </emma:interpretation>
              <emma:one-of disjunction-type="recognition" id="oneOf0">
                <emma:interpretation id="interp0" emma:lang="" emma:confidence="0">
                  <emma:literal>X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7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-2641 10447 63 0,'0'-4'88'16,"0"-2"-4"-16,0 2-8 0,-10 4-24 0,10-4-4 0,0-3 0 0,0 7-4 15,0-4 0-15,0 4 8 0,10 0-4 0,-10 0 4 16,0 0 0-16,0 0-20 0,0 0 28 0,0 4-4 0,8 3-8 0,-8-3-4 15,8 0 0-15,-8 6-4 0,9-5 0 0,-9 5-4 0,8 3 0 16,1-3-4-16,0 0 0 0,-1 5-4 0,0 4-8 0,0-5 4 16,2 5-4-16,-2-4-4 0,0 4-4 0,2 0 0 0,-2 1-8 0,0-1 4 15,1-1-4-15,-1 2 4 0,1-1-4 0,-1 0-4 0,1 0 4 16,-1-4-4-16,0-1 0 0,2 1 0 0,-2-1 0 0,-8 1-4 16,8-6 0-16,2 1-4 0,-10-1 0 0,8-4-4 0,-8 0-4 15,8-1-8-15,-8 0 0 0,0-4-12 0,0 0-4 0,0 6-12 16,0-6-12-16,0-6-16 0,0 6-8 0,0-4-8 0,0 0-20 0,-8-1-56 15,8 0-12-15,-8 0 40 0,-2-5 20 0,2 6 24 0</inkml:trace>
          <inkml:trace contextRef="#ctx0" brushRef="#br0" timeOffset="197.4714">-2667 10702 19 0,'0'0'112'0,"0"0"-8"0,-8 0-4 0,8 0-28 0,0 0 0 0,0 0-4 15,0 0 4-15,8 0 0 0,-8-5 4 0,0 0-4 0,8 0-4 16,-8 0 0-16,8 0 4 0,-8 0-4 0,10-4 4 0,-2 0-4 16,0-1 4-16,1 1 0 0,8-6-8 0,-8 1-4 0,7-1-8 0,-8 1-4 15,10-1-12-15,0 0-4 0,-2 1-8 0,-7 5 0 16,8-5-8-16,0-1-4 0,-9 5-4 0,10-4-4 0,-10 5-12 0,10-1-8 16,-10 5-20-16,0-5-16 0,0 6-20 0,1 0-16 0,-9-3-36 15,8 7-40-15,-8-4-88 0,0 4-4 0,0 0 44 0,0 4 36 16,0-4 32-16,-8 7 24 0</inkml:trace>
        </inkml:traceGroup>
      </inkml:traceGroup>
    </inkml:traceGroup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05:07.8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3ECA01-6DF8-4DE9-8850-6434FAD60C25}" emma:medium="tactile" emma:mode="ink">
          <msink:context xmlns:msink="http://schemas.microsoft.com/ink/2010/main" type="writingRegion" rotatedBoundingBox="4721,15596 14498,14380 14654,15635 4877,16852"/>
        </emma:interpretation>
      </emma:emma>
    </inkml:annotationXML>
    <inkml:traceGroup>
      <inkml:annotationXML>
        <emma:emma xmlns:emma="http://www.w3.org/2003/04/emma" version="1.0">
          <emma:interpretation id="{CE93DBC0-0AEF-45D1-84CE-1F49323AFFE5}" emma:medium="tactile" emma:mode="ink">
            <msink:context xmlns:msink="http://schemas.microsoft.com/ink/2010/main" type="paragraph" rotatedBoundingBox="4721,15596 14498,14380 14654,15635 4877,16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F9B67A-46CE-4424-93E8-C644FD9D8295}" emma:medium="tactile" emma:mode="ink">
              <msink:context xmlns:msink="http://schemas.microsoft.com/ink/2010/main" type="line" rotatedBoundingBox="4721,15596 14498,14380 14654,15635 4877,16852">
                <msink:destinationLink direction="with" ref="{1BF6E8E3-128B-4898-95F9-0A68242D73B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E6721A9-BFFB-40FE-8087-26E0F85780F2}" emma:medium="tactile" emma:mode="ink">
                <msink:context xmlns:msink="http://schemas.microsoft.com/ink/2010/main" type="inkWord" rotatedBoundingBox="4833,15933 5457,16087 5391,16356 4767,162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-7476 14453 63 0,'0'0'88'0,"0"-5"-8"0,0 0-8 0,0 5-20 0,0-4 0 16,0-2 0-16,0 6 0 0,0-4 0 0,-8-1 0 0,8 5-4 16,-9 0 0-16,9 0 0 0,-8-5-4 0,8 5 4 0,-9 0-8 15,9 0 4-15,-9 0-4 0,1 5-4 0,0-5 0 0,-2 5-4 0,2-1-4 16,8 2 0-16,-8-2-4 0,0 6 0 0,-2-5-4 15,2 4 0-15,0-4-4 0,-1 5 0 0,9-1-4 0,-8 6 0 16,0-6-4-16,8 5-4 0,-10-4 0 0,10 5 0 0,-8-6 0 16,8 1 0-16,0 4-4 0,0-4 4 0,0-1-4 0,0 1 0 15,0-1 0-15,8 1 0 0,-8 0 0 0,10-5 0 0,-10 4 0 0,8-4 4 16,0 0-4-16,1-1 4 0,-1 2-8 0,0-1 4 0,2-5-4 16,-2 4 4-16,0-4-4 0,0 5 4 0,10-5 0 0,-10 0 0 15,1-5 0-15,0 5 0 0,8-4 0 0,-9 4-4 0,0-11 4 0,10 7-4 16,-10-1 4-16,0-5-4 0,2 6 0 0,-2-6 0 0,0 5 0 15,1-5 0-15,-9 1-4 0,0-1 4 0,9 1 0 0,-9-1 0 16,0 0 4-16,0 1 0 0,-9 0-4 0,9-1 0 0,-9 0 4 16,1 5-4-16,8-4 0 0,-8 4 4 0,-2 0-4 0,2-4 0 15,0 4 4-15,-10 0-8 0,10 0 0 0,0 5 4 0,-9-3 0 0,8-3 0 16,0 6 0-16,-7 0 0 0,6 0 0 0,2 0 0 0,0 0 4 16,0 0 0-16,-2 6-4 0,2-3 0 0,8 2 4 0,-8 0 4 15,8 0-8-15,0-1 0 0,-9 6 0 0,18-1 0 0,-9 1 0 16,0 0 4-16,8 0 0 0,-8-1 0 0,8 0 0 0,2 1 0 15,-2 0 0-15,0-1 0 0,0 1 0 0,2-1 0 0,-2 1 0 0,0-5 0 16,1 0 0-16,8 0 0 0,-8-1 4 0,7-4-8 0,-7 5 8 16,0-5-8-16,7 0 4 0,-6-5 4 0,-2 5-4 0,9-4 0 15,-8 4 0-15,-1-5 4 0,9 0 4 0,-9 0-4 0,0 1 8 0,2-2-4 16,-2 2 8-16,0-1 0 0,2 0 0 0,-2 0 4 16,0 1 0-16,0 4 8 0,1 0 4 0,0-5 4 0,-1 5 4 0,1 0-4 15,-1 0 4-15,0 0-8 0,2 5 4 0,6-1-8 0,-8 1 4 16,2 0-12-16,-2 0-4 0,0-1 0 0,10 2-4 0,-10 3 0 15,1-4 0-15,7 4-4 0,-6-4-4 0,-2 5-4 0,0-6-4 0,0 7-12 16,10-7-16-16,-10 1-16 0,1-5-24 0,-1 5-16 0,1-5-36 16,0 0 0-16,-1-5-28 0,-8 0-56 0,8-4-32 0,0-1 36 15,2-5 40-15,-10-4 36 0,8 0 24 0</inkml:trace>
        </inkml:traceGroup>
        <inkml:traceGroup>
          <inkml:annotationXML>
            <emma:emma xmlns:emma="http://www.w3.org/2003/04/emma" version="1.0">
              <emma:interpretation id="{16D97431-6677-426B-87DA-A0A2190D12F0}" emma:medium="tactile" emma:mode="ink">
                <msink:context xmlns:msink="http://schemas.microsoft.com/ink/2010/main" type="inkWord" rotatedBoundingBox="7659,16059 8100,15130 8894,15507 8453,164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357752.9623">-4492 14284 11 0,'0'0'92'0,"0"0"-12"0,0 0-8 0,0 6-24 16,0-6 0-16,0 0-8 0,0 5 0 0,-8-5 0 0,8 0 0 15,8 5-4-15,-16-5-4 0,8 0 0 0,0 0 0 0,0 0-4 16,0 0 8-16,8 0-8 0,-8 4 0 0,-8-4 4 0,16 0 0 15,-8-4 4-15,0 4-8 0,0 0 0 0,0 0 4 0,0-5 0 16,9 5-8-16,-9-5-4 0,0-1 0 0,0 3 0 0,8-3 0 16,-8-3 4-16,0 4-4 0,0-4-24 0,0-1 20 0,8 1 0 0,-8-1-4 15,0-5-4-15,0 1 0 0,0 5 0 0,0-6 0 0,0 1-4 16,0-1 0-16,0 5-4 0,0-4 0 0,0-1 4 0,0 1-4 16,0 0 0-16,0 5 0 0,-8-6 0 0,8 6 0 0,0-1 0 15,0 0 0-15,-8 1 0 0,8 3 0 0,0 2 0 0,-9-1 0 16,9 1 0-16,-8 4 0 0,8 0 0 0,-9 0 0 0,9 4 0 0,-9-4 0 15,9 5 0-15,-8-1 0 0,8 6-4 0,-8 0 4 0,8-5 0 16,0 5 0-16,-8-1 4 0,8 1-4 0,-10 4 0 0,10-5 4 16,0 1-8-16,0 5 4 0,0-1 0 0,-8-5-4 0,8 6 8 0,0-5-8 15,0 4 8-15,8-5-4 0,-8 6-4 0,0-5 4 16,10 4 0-16,-10-5 4 0,8 6-4 0,-8-5 0 0,8 4 0 0,-8-5 4 16,8 6-4-16,1-5-4 0,0 4 0 0,-1-5 4 0,1 6 0 15,-1-1 0-15,0-3-4 0,2 2 4 0,-2 2-4 0,0-1 0 16,10 0 0-16,-10 0 4 0,0 1 0 0,1 4-8 0,0-4 8 15,-1-1-4-15,1 0-4 0,-1 5 4 0,-8-4 4 0,8 0 0 16,0-1 0-16,-8 0 0 0,0 1 0 0,0-1 0 0,10 1 0 0,-10-1 0 16,0-5 0-16,0 1 0 0,-10-1 4 0,10 2-8 0,-8-7 4 15,0 1 0-15,8-5 0 0,-8 5 0 0,-1-5 0 0,1 0 0 16,-1 0 0-16,0-5 0 0,1 0 0 0,0-4 4 0,-10 3-4 16,10-3 4-16,0-1-4 0,-2 1 0 0,2-1 4 0,0-4-4 15,8 4 0-15,-9-4 0 0,1 4 4 0,8-4 0 0,-9 0 0 0,9 4-4 16,-9-5 0-16,9 1 4 0,-8 4-4 0,8-4 0 0,0 6 0 15,0-8 4-15,0 6-4 0,0-4 0 0,0 5 0 0,0-1-4 16,0 0 4-16,0 0-8 0,8-4 0 0,-8 5-8 0,9-1-16 0,-9 1-16 16,9-1-8-16,-1 1-16 0,-8-1-12 0,9 0-12 15,-1 1-48-15,0-2-36 0,2-2 16 0,-2 2 28 0,0 2 28 16</inkml:trace>
          <inkml:trace contextRef="#ctx0" brushRef="#br1" timeOffset="358157.881">-4304 13652 11 0,'0'-5'92'0,"0"1"-4"0,8 4-12 16,-8-6-20-16,0 6-4 0,9-4-4 0,-9 4-4 0,0 0 0 15,8 0-8-15,-8 0 0 0,9 0-8 0,-9 0-4 0,8 0-4 16,1 0-4-16,-9 0 0 0,8 4-8 0,0-4 0 0,-8 6 0 16,10-2 0-16,-10 1-8 0,8-1 4 0,-8 2 0 0,0-3-4 15,8 8 4-15,-8-2-4 0,0 1 4 0,0-1 0 0,0 6-4 16,-8-1 4-16,8-3 0 0,-8 2 0 0,8 2 4 0,-10-1 4 0,10-4 0 16,-8 4 4-16,0 0 4 0,8-4 4 0,-9 5 4 0,9-2-12 15,-8-3 4-15,8 0-4 0,-9-5 0 0,9 5 0 0,0-6-4 16,0 6 4-16,0-6 0 0,0 1 0 0,0 0 0 0,0 0 0 15,0 0 0-15,0 0-4 0,9 0-4 0,-9-5 0 0,0 4 0 16,8-4-4-16,1 5 4 0,-9-5-4 0,8 0-4 0,-8 4 8 0,8-4-8 16,2 0 0-16,-2 0 4 0,0 0-4 0,2 0 4 0,-2 0-4 15,0 0 0-15,0-4 0 0,1 4-4 0,0 0-20 0,-1-5-12 16,1 5-16-16,-1 0-16 0,0 0-16 0,2 0-16 0,-2 0-64 0,0 0-20 16,0 0 32-16,2 0 28 0,-2 0 24 0</inkml:trace>
          <inkml:trace contextRef="#ctx0" brushRef="#br1" timeOffset="358422.1858">-3878 14098 83 0,'8'0'92'0,"-8"0"-8"0,0 0-4 16,10 0-28-16,-10 0 0 0,0 4-4 0,0 2 0 0,8-3-4 15,-8 3-4-15,0 4-4 0,8 0-4 0,-8-1-4 0,0 1 0 16,0-1-8-16,0 5 4 0,0 1-4 0,0-1 0 0,9 5-8 16,-9-4 4-16,0 4-4 0,0 1 0 0,0-6-8 0,0 5 4 0,0-5 0 15,0 6 0-15,0-5 0 0,0-2-4 0,0 2 0 0,0-6-4 16,0 6-4-16,0-6 4 0,8-4-8 0,-8 5-8 0,0-6 0 16,0 1-16-16,0 0-12 0,0-5-8 0,0 0-12 0,0 0-12 15,0 0-40-15,0-5-44 0,0 5 16 0,0-5 28 0</inkml:trace>
          <inkml:trace contextRef="#ctx0" brushRef="#br1" timeOffset="358642.3834">-4007 14295 63 0,'0'0'120'0,"0"-5"-12"0,0 5 0 0,0 5-24 15,10-5 0-15,-10 0 0 0,0 0-4 0,8 5 0 0,-8-5-4 16,0 4-4-16,8-4-20 0,2 4 12 0,-10-4 0 0,8 0-8 0,0 0 0 15,1 6-4-15,-1-6 0 0,10 0-12 0,-10 0-8 16,0 0-8-16,10 0-4 0,-10 0-4 0,10 0-4 0,-10 0 0 0,9 0-4 16,-9 0-8-16,9-6-8 0,-8 6-8 0,7 0-20 0,-6 0-20 15,-2 0-24-15,10 0-24 0,-10-4-28 0,0 4-48 0,0 0-64 16,1-4 40-16,-1 4 32 0,1-5 36 0,0 5 28 0</inkml:trace>
        </inkml:traceGroup>
        <inkml:traceGroup>
          <inkml:annotationXML>
            <emma:emma xmlns:emma="http://www.w3.org/2003/04/emma" version="1.0">
              <emma:interpretation id="{34C28635-BF68-416A-9085-5792C667EE43}" emma:medium="tactile" emma:mode="ink">
                <msink:context xmlns:msink="http://schemas.microsoft.com/ink/2010/main" type="inkWord" rotatedBoundingBox="9116,15447 10884,15227 10992,16091 9224,16311"/>
              </emma:interpretation>
              <emma:one-of disjunction-type="recognition" id="oneOf2"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?</emma:literal>
                </emma:interpretation>
              </emma:one-of>
            </emma:emma>
          </inkml:annotationXML>
          <inkml:trace contextRef="#ctx0" brushRef="#br1" timeOffset="360550.2088">-2344 14241 47 0,'0'5'116'0,"0"-1"-12"0,0 6-8 0,10-5-28 0,-10-1 0 16,8 1 0-16,-8 0 0 0,8-1 0 0,0 1-8 0,-8-5-4 16,10 6-8-16,-2-2 0 0,0-4-12 0,1 0 0 0,8 5-4 15,-8-5-8-15,-1 0-8 0,8 0 0 0,-6 0 0 0,6 0-8 16,-6 0 0-16,6 0 0 0,-7 4 0 0,7-4-12 0,-7 0-16 0,8 0-16 16,-9 0-16-16,2 6-20 0,6-6-12 0,-7 4-16 0,-9 1-52 15,9-5-36-15,-9 5 28 0,8 0 32 0,-8-5 28 0</inkml:trace>
          <inkml:trace contextRef="#ctx0" brushRef="#br1" timeOffset="361247.8582">-1482 14207 3 0,'0'-5'128'0,"0"1"-16"0,0 4-8 16,-9-5-24-16,9 5 0 0,-8 5 4 0,8-5-4 0,-9 9-4 16,9-4 4-16,-9 0-12 0,1 4-4 0,0 2-4 0,8-2-8 15,-8 5 0-15,-2 0-8 0,-6 0-4 0,16 1-4 0,-18-1-4 16,10 5-4-16,-1 0-8 0,1 1 4 0,0-5-8 0,-1 3-4 0,-8 2-4 15,9-1 0-15,-2 0-4 0,-6-5 0 0,7 5-4 0,0-4-4 16,1-1-8-16,0 1-12 0,8-5-12 0,-9 4-20 0,1-9-16 16,8 4-16-16,0-4-16 0,-9 0-12 0,9-5-56 0,0 0-32 15,0-5 28-15,0 0 36 0,9-4 24 0</inkml:trace>
          <inkml:trace contextRef="#ctx0" brushRef="#br1" timeOffset="359947.7561">-3238 14194 79 0,'0'-4'96'0,"0"-7"-8"0,0 2 0 0,0 4-16 16,0-4-8-16,0 3 0 0,0-3 0 0,0 5 0 0,0-2-4 0,0 2-4 15,0-1-4-15,-10 0 0 0,10-1-8 0,0 6-4 0,10-3-4 16,-10 3 0-16,0 0 0 0,-10 0-4 0,20 0 0 16,-10 0-4-16,0 0 0 0,0 0-4 0,0 0 0 0,-10 0-4 0,10 3 4 15,0 3-8-15,0-1 4 0,0-5-8 0,0 5 0 0,0 5 0 16,0-1-4-16,-8-5 0 0,8 11-4 0,0-5 0 0,0 5 0 15,0-1-4-15,0 0 0 0,0 6 0 0,-8-6 4 0,8 5-4 0,0 0 0 16,0-5-4-16,8 5 0 0,-8-4 0 0,0 4 4 16,0-5 0-16,8 6 0 0,-8-6 0 0,10-4 0 0,-2 4-4 0,-8 0-4 15,8-4 0-15,2-1 4 0,-10-4 0 0,8 5-4 0,0-5 0 16,0-5-16-16,1 6 20 0,0-3-4 0,-1-6 4 0,1 3 0 16,-9-6 0-16,8 6 0 0,0-5 0 0,2-5 0 0,-2 5-4 0,0 1 0 15,0-6 4-15,2 1 0 0,-2-1 0 0,0 5-4 0,-8-4 8 16,9 3 0-16,0-3 0 0,-1 4-4 0,-8-4 4 0,9 4 0 15,-9 0-4-15,8 5 4 0,-8-5 0 0,8 5 4 0,-8 0-4 16,0 5 0-16,0 0 0 0,0 0 0 0,0 0 0 0,0 4 4 16,0 0 0-16,0 6-4 0,0 0 0 0,0-1 0 0,8 0 4 0,-8 1-4 15,-8 4 4-15,8 0-4 0,0 0 0 0,0-4 0 0,0 4 4 16,0-5-4-16,0 5 0 0,8-4 0 0,-8-1 0 0,0 1 4 16,0-6-4-16,10 1-4 0,-10 0-4 0,0-1-4 0,0-4-16 15,8 0 0-15,-8-1-16 0,8-4-4 0,-8 0-16 0,0 0-8 16,10 0-12-16,-10-4-8 0,8-1-32 0,-8-4-44 0,0-2-8 0,8 2 32 15,-8-5 36-15</inkml:trace>
          <inkml:trace contextRef="#ctx0" brushRef="#br1" timeOffset="360329.7979">-2897 13997 23 0,'0'-10'100'0,"8"1"-4"0,0-1-8 16,-8 0-28-16,10 1 4 0,-2-5-8 0,0 4-4 0,0 0 0 16,1 1-4-16,0-6-4 0,-1 6-4 0,1-1-4 0,7 7-8 0,-6-8-4 15,-2 6 0-15,0 1-8 0,10-1 4 0,-10 0-4 16,0 5-4-16,1 0-4 0,0 0 0 0,-1 5 0 0,1 0-4 0,-1-1 0 16,0 5 4-16,-8 1-8 0,0 0 0 0,0 5 4 0,0-1 0 15,0 0-4-15,0 1 0 0,0-1 0 0,-8 5 0 0,8 1 4 16,-8-7-4-16,-1 7 0 0,9-1 0 0,-8-4 4 0,-1 4 0 0,0-5 0 15,9 4-8-15,-8-2 0 0,0-6 8 0,8 3-4 0,-10-3 0 16,10 0-4-16,-8-1 4 0,8-3 8 0,0-1-8 0,0-1 4 16,0 1 0-16,0 0 0 0,0-1 0 0,0-4-4 0,8 5 0 15,-8-5 0-15,10 5 4 0,-10-5 4 0,8 5-4 0,0-5 0 16,-8 0 4-16,9 0-4 0,0 0 0 0,-1 0 4 0,-8 0-4 0,9 0 0 16,7 0-4-16,-16 4 4 0,18-4-8 0,-10-4 4 0,0 4-8 15,2 0 0-15,-2 0-8 0,0 0-16 0,9 0-12 0,-8 0-12 16,0 0-20-16,-1 0-24 0,8-5-56 0,-6 5-20 0,-2-5 32 0,0 5 24 15</inkml:trace>
          <inkml:trace contextRef="#ctx0" brushRef="#br1" timeOffset="360761.6431">-2318 14524 23 0,'0'9'124'0,"-8"-4"-20"0,8 5-16 0,-8-5-24 15,8 0-4-15,0-1 0 0,0 1-8 0,0-5 0 0,0 5-4 16,8-5 0-16,-8 0-8 0,8 0 0 0,-8 0-4 0,8 0-8 0,2 0-4 15,-2 0-4-15,0 0 0 0,-8-5-4 0,17 5-4 0,-8 0-4 16,0-5-4-16,-1 5 0 0,8-4-4 0,-6 4-8 0,-2-5-8 16,10 5-16-16,-10-5-12 0,0 0-16 0,1 5-16 0,7-5-32 0,-7 0-64 15,0 0 8-15,-1 1 32 0,0-1 20 0</inkml:trace>
          <inkml:trace contextRef="#ctx0" brushRef="#br1" timeOffset="361045.4029">-1738 14271 23 0,'0'-5'104'0,"0"5"-8"0,0-5 0 0,0 5-24 0,0-5 0 16,0 5 8-16,9 0-8 0,-9 5 8 0,0-5 4 0,0 5-12 0,8 0 0 15,-8-1-4-15,9 2-4 0,-1 3 0 0,-8 1-4 0,8-2-8 16,1 3 4-16,0-2-4 0,-1 1-8 0,0 0-4 0,2 5-4 16,-2-2-8-16,9-3-4 0,-8 4-8 0,-1-5 0 0,0 6-4 15,9 0 0-15,-9-6-4 0,2 1-4 0,-2 4-4 0,10-4-8 16,-10-1-12-16,0 1-16 0,0-1-12 0,1 1-12 0,0-5-16 0,-1 4-8 16,-8-4-12-16,9 0-12 0,-9 0-12 0,8-5-40 0,-8 0-48 15,0 0 24-15,0-5 36 0,0 0 24 0</inkml:trace>
        </inkml:traceGroup>
        <inkml:traceGroup>
          <inkml:annotationXML>
            <emma:emma xmlns:emma="http://www.w3.org/2003/04/emma" version="1.0">
              <emma:interpretation id="{4701F059-3639-4FB3-AE41-9E17FB94F670}" emma:medium="tactile" emma:mode="ink">
                <msink:context xmlns:msink="http://schemas.microsoft.com/ink/2010/main" type="inkWord" rotatedBoundingBox="11254,15282 11486,15253 11527,15578 11295,15607"/>
              </emma:interpretation>
            </emma:emma>
          </inkml:annotationXML>
          <inkml:trace contextRef="#ctx0" brushRef="#br1" timeOffset="361655.2808">-1167 13810 67 0,'0'-5'96'0,"0"-4"-4"0,9 3-8 0,-9-3-20 0,8 5 0 0,1-1-8 15,-9 0 4-15,8 0-4 0,0 0 4 0,2 0-4 0,-2 1-4 16,0 0 8-16,2-2-8 0,-2 6-12 0,0-5 0 0,0 5-8 16,1 0-8-16,-1-4 0 0,1 4-8 0,0 4 4 0,-1-4-4 15,0 0-4-15,-8 5 0 0,0 5-4 0,10-6 0 0,-10 1-4 16,0 5 0-16,-10 0 0 0,10-1 0 0,-8 1-4 0,0-1 0 0,8 6 0 16,-9-1 0-16,0 1 0 0,1-2 4 0,-1 2-4 0,1-1 4 15,0 1 0-15,0-1 0 0,-2 1 0 0,2-5-4 0,0 3 4 16,8-3 0-16,-10 0 8 0,10-1 0 0,0 1 4 0,0-5 4 15,0 5 0-15,0-6 0 0,0 1 0 0,10 0 4 0,-10 0-4 16,8-5-4-16,0 0 0 0,2 4 0 0,-2-4-4 0,0 0 0 0,0 0 0 16,1 0-4-16,8 0 0 0,-8 0-4 0,7 0 4 0,-6 0-8 15,-2 0-4-15,8 0-4 0,-6 0-4 0,6 0-20 0,-7 0-28 16,-1 0-32-16,1 0-32 0,0 0-52 0,-1 0-76 0,-8 6 36 16,8-6 36-16,-8 0 32 0,0 0 32 0</inkml:trace>
        </inkml:traceGroup>
        <inkml:traceGroup>
          <inkml:annotationXML>
            <emma:emma xmlns:emma="http://www.w3.org/2003/04/emma" version="1.0">
              <emma:interpretation id="{FEDB9D97-74F5-4401-945C-CE29420D0474}" emma:medium="tactile" emma:mode="ink">
                <msink:context xmlns:msink="http://schemas.microsoft.com/ink/2010/main" type="inkWord" rotatedBoundingBox="13609,14632 14515,14519 14594,15150 13687,15263"/>
              </emma:interpretation>
            </emma:emma>
          </inkml:annotationXML>
          <inkml:trace contextRef="#ctx0" brushRef="#br0" timeOffset="181427.7939">1416 13354 47 0,'0'0'88'0,"0"0"-12"0,0 0-4 0,0 0-28 0,0 0-4 16,0 0-4-16,0 0 4 0,0 0-4 0,0 0 4 0,0 0-4 0,-8 0-4 16,8 0 0-16,0-5 0 0,-8 5 4 0,8 0-4 0,0-5 4 15,-9 5-4-15,9 0 0 0,-8-4 4 0,-1 4-8 0,9 0 0 16,-9 0-4-16,1-5 4 0,0 5-4 0,-2 0 0 0,10 0 0 0,-8 0-8 16,0 5-4-16,0-1 4 0,-2-4 4 0,2 5-4 0,0 0 0 15,-1 5 0-15,1-6 0 0,-1 6-8 0,9 0 4 0,-9-1-4 16,1 1 0-16,8-1 0 0,-8 6 0 0,8 0 0 0,0-1-4 15,-8 0 0-15,8 1 0 0,0-1 0 0,8 1 0 0,-8-1 0 16,0 1 0-16,8-2-4 0,-8 2 0 0,8-5 0 0,1 4 0 16,0-5 0-16,-1 2 0 0,1-2 0 0,-1 0 0 0,0-3 0 0,10-2 0 15,-10 1 0-15,0-5 0 0,2 4 0 0,6-8 0 0,-7 4 0 16,8-5 0-16,-8 1 0 0,-1-6 4 0,8 5-8 0,-6-4 4 16,-2-6 0-16,0 5 0 0,10-4 0 0,-10 0 0 0,-8 4 0 15,9-5 0-15,-1-4 0 0,-8 5-4 0,9-1 4 0,-9 1 0 0,0-1 0 16,0 2-4-16,-9 3 4 0,9-5 0 0,-8 5 0 0,-1-4 0 15,1 5 0-15,0-1 0 0,-2 1 0 0,2 3 0 0,0-3-4 16,-2 4 0-16,2 0 4 0,0 5-4 0,0-5 4 0,-1 5 0 16,1 0 0-16,-1 0 0 0,0 0 0 0,9 5 0 0,-8-5-4 15,8 5 4-15,-8 5-4 0,8-6 0 0,0 2 4 0,0 3 0 16,0-4 0-16,0 0-8 0,0 4 4 0,0-4 0 0,8 4-4 0,-8-3 4 16,8 3 0-16,-8-4 8 0,9 0-4 0,0 0-4 0,-1 0 4 15,1-1-4-15,-1-4 8 0,0 5 0 0,10-1-8 0,-10-4 0 16,0 5 8-16,10-5-4 0,-10 5 0 0,1 0 0 0,8-5 0 0,-9 5 0 15,1 0 0-15,7-1 4 0,-6 2 0 0,-2-2-4 16,0 5 0-16,10-3 0 0,-10 3 4 0,0-4-4 0,1 4 4 0,0-3-4 16,-1 3 4-16,1 1-4 0,7-1 0 0,-6-4 0 15,-10 4 0-15,8 1 4 0,0-1-4 0,0 2 0 0,2-7 0 0,-10 6-4 16,8-6-4-16,0 6 0 0,-8-5-12 0,9-1 0 0,-9 2-12 16,8-6-12-16,1 3-8 0,-9-3-12 0,9 0-8 0,-9 0-8 15,0-3-12-15,8 3-52 0,-8-10-24 0,8 5 12 0,2-5 36 0,-10-4 24 16</inkml:trace>
          <inkml:trace contextRef="#ctx0" brushRef="#br0" timeOffset="181779.8199">1928 13028 63 0,'-8'-4'100'0,"8"4"-16"0,8-6-8 0,-8 2-28 0,0 4-4 0,9-5-4 16,-9 0 0-16,0 5-8 0,8-4-4 0,-8 4 0 0,9 0-20 15,-1 0 16-15,1 0-4 0,-1-5-4 0,-8 5 0 0,18 5-4 16,-18-5 0-16,8 4-4 0,0 1 4 0,2 0 0 0,-2-1 0 0,-8 6 0 16,8 0 4-16,-8-2 0 0,8 3 0 0,-8-2 0 0,0 6 0 15,0-5 4-15,0 4 4 0,0 0 4 0,-8 1 0 0,8-1-4 16,-8 0 4-16,8 1 0 0,-8-1-4 0,8 1-4 0,-10-6 4 16,10 6-4-16,-8-6 0 0,8 5-4 0,-8-9 0 0,8 10 0 15,0-10-4-15,0 4 0 0,0-4 0 0,0 1 0 0,-10-3-4 0,20 2 4 16,-10 0-4-16,0 0 4 0,0 0-4 0,8 0 0 0,-8-1 4 15,0-4-4-15,8 5 0 0,-8 0 0 0,10-5-4 0,-10 4 0 16,8-4 0-16,0 5 0 0,-8-5 0 0,8 0 0 0,1 0-4 16,-9 0 4-16,8 0 0 0,1 0-4 0,0 0-4 0,-9 0-4 15,8 0-4-15,0 0-4 0,-8 0-12 0,10 0-8 0,-2 0-20 0,-8 0-16 16,8 0-16-16,-8 5-12 0,8-5-12 0,-8 0-44 0,0 0-32 16,0 0 20-16,0 0 40 0,0 5 16 0</inkml:trace>
        </inkml:traceGroup>
      </inkml:traceGroup>
    </inkml:traceGroup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3:30.2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198320F-553E-41AF-AEC1-7AAE1A579110}" emma:medium="tactile" emma:mode="ink">
          <msink:context xmlns:msink="http://schemas.microsoft.com/ink/2010/main" type="inkDrawing" rotatedBoundingBox="7608,1287 9210,7360 3406,8892 1803,2819" semanticType="verticalRange" shapeName="Other">
            <msink:sourceLink direction="with" ref="{A7D66A92-BB0F-4063-A5C9-6B176D53FD41}"/>
            <msink:sourceLink direction="with" ref="{86174509-8782-4874-A8E3-E76C1B146C91}"/>
          </msink:context>
        </emma:interpretation>
      </emma:emma>
    </inkml:annotationXML>
    <inkml:trace contextRef="#ctx0" brushRef="#br0">222 89 59 0,'0'0'76'0,"0"0"-16"0,0 0-8 0,0 0-24 0,0 0-8 16,0 0 0-16,0 0 4 0,0 0 0 0,0 0 0 16,0 0-4-16,0 0 0 0,0 0 0 0,0 0 0 0,0 0 0 0,0 0 4 15,0 0-4-15,0 0 0 0,0 0-12 0,15 0 20 0,-15 0-4 16,0 0 0-16,13 0 0 0,-13 0-4 0,0 0 0 0,13 0 0 16,-13 0-4-16,0 0 4 0,15 0 0 0,-2 0-4 0,-13 0 4 0,13 0-4 15,-13 0 0-15,0 0 0 0,13 0-4 0,-13 0 0 0,15 0 0 16,-2 0 4-16,-13 0 0 0,13 0-4 0,2 0 4 0,-15 0 0 15,13 0-4-15,0 0-4 0,2 0 0 0,-15 0 4 0,13 0 0 16,0 7-4-16,0-7-4 0,2 0 4 0,-2 0 0 0,0 0-4 16,2 0 4-16,11 7-4 0,-11-7 4 0,-2 0-4 0,0 0 0 0,15 0 4 15,-15 0-4-15,0 0-4 0,15 0 8 0,-15 0-4 0,15 0 0 16,-15 0 0-16,15 0 0 0,-15 0-4 0,15 0 0 0,-2 0 4 16,2-7 0-16,-15 7 0 0,15 0 4 0,-2-7 0 0,2 7 0 15,0 0-4-15,-2-9 0 0,2 2 0 0,-2 7-4 0,2-7 0 16,0 7 0-16,-3-9 4 0,4 9-4 0,-4-7 0 0,3 7 8 15,0 0-8-15,-2 0 4 0,2 0-20 0,-2 0 20 0,2-7 0 0,0 7-4 16,-2 0 4-16,2 0 0 0,-2 0-4 0,-11 0 0 0,11 0 4 16,2 7-4-16,0-7 0 0,-2 0 4 0,-13 0 4 0,15 0-8 15,0 0 4-15,-2 0 0 0,-11 0-8 0,11 0 8 0,-13 0 0 16,15 0 0-16,0 0 0 0,-15 0-4 0,15 0-4 0,-2 0 8 16,-13 0-4-16,15 0 0 0,-15 7 4 0,15-7-4 0,-15 0 4 0,15 0 0 15,-2 0 0-15,-11 0-4 0,11 0 0 0,-11 0-4 16,11 0 4-16,2 0 0 0,-15 0 0 0,15 0 4 0,-15 0 0 0,15 9-4 15,-15-9 0-15,15 0 0 0,-15 7 0 0,0-7 4 0,15 7-4 16,-15-7 0-16,15 0 0 0,-15 9 0 0,0-9 0 0,15 7 4 16,-16-7-4-16,4 7 0 0,-3-7 4 0,12 9 0 0,-9-9-4 0,-4 0 0 15,1 0 0-15,15 0 0 0,-15 0 0 0,2 0 4 0,-2 0 0 16,13 0-4-16,-11 0 4 0,-2 0 0 0,0 0 0 0,15 0 4 16,-15 0-16-16,2 0 24 0,11 0-4 0,-13 0 0 0,15 0 4 15,-15 0-8-15,15 0 0 0,-15 0 4 0,15 0-4 0,-15 0 0 16,15 0-4-16,-2 0 4 0,-11 0-4 0,11 0-4 0,2 0 4 0,-2 0 4 15,2 0-4-15,0 0-4 0,-2 0 4 0,2 0 0 0,-2 0 0 16,2-9 0-16,0 9 0 0,13-7-4 0,-15 7 0 0,2-7 4 16,-2 7 0-16,15 0-4 0,-13-9 0 0,0 9 0 0,11 0 4 15,-11-7 0-15,0 7-4 0,-2 0 4 0,2 0 0 0,-2 0-4 16,15 0 0-16,-13 0 0 0,0 0 0 0,-3 0 0 0,4 0 0 16,-4 0 0-16,3 0 0 0,0 0 8 0,-2 0-4 0,2 0-4 0,-2 0 0 15,2 0 0-15,0 0 4 0,-2 0 0 0,2 0 0 0,-2 0-8 16,2 0 4-16,0 0 0 0,-2 0-4 0,2 7 8 0,-2-7 0 15,-11 0-8-15,11 0 4 0,2 9-4 0,0-9 4 0,-15 0 0 16,13 7 0-16,-11-7 0 0,11 7 0 0,-11-7 0 0,-2 9 0 16,0-9 0-16,2 8 0 0,11-8 0 0,-13 0-4 0,2 6 4 0,-15-6 0 15,13 0 4-15,0 0-4 0,2 8 0 0,-2-8 0 16,-13 0 0-16,13 0 0 0,-13 0 0 0,15 0 0 0,-15 8 0 0,13-8-4 16,-13 0 8-16,13 7-4 0,-13-7 0 0,0 0 0 0,0 0 4 15,13 9-8-15,-13-9 4 0,0 0 0 0,0 0-4 0,0 0 4 16,0 7 0-16,0-7 0 0,15 0 0 0,-15 0 4 0,0 0-4 0,0 0 0 15,0 0 0-15,13 0 0 0,-13 0 0 0,0 0 4 0,0 0-4 16,13 0 0-16,-13 0 0 0,15 0 4 0,-15 0-4 16,13 0 0-16,0 0 0 0,-13 0 0 0,15 0 0 0,-2 0-4 0,-13 0 4 15,13 0 0-15,0 0 0 0,2 0 0 0,-2 0 0 0,0 7 0 16,2-7 0-16,-2 0 0 0,0 0 0 0,2 8 0 0,-2-8 0 16,0 8-4-16,0-8 4 0,2 0 0 0,-2 6 0 0,0-6 0 0,2 0 0 15,10 9 0-15,-9-9 0 0,-3 0 0 0,-1 0-16 0,1 0 20 16,3 7-4-16,9-7 4 0,-10 0 0 0,-2 0 0 0,0 0-4 15,2 0 0-15,-2 0 0 0,0 0 4 0,0 0-4 0,2 0 0 16,-2 0 0-16,-13 0 0 0,13 0 0 0,2 0 0 0,-15 0 0 16,13 0 0-16,0 0 0 0,-13 9-4 0,15-9 4 0,-15 0 0 0,13 0 4 15,-13 0-4-15,0 0 0 0,0 7-4 0,0-7 8 0,0 0-4 16,0 0 0-16,0 0 4 0,0 6-4 0,0-6 0 0,0 10 0 16,0-10 0-16,0 0 0 0,0 7 0 0,0-7 4 0,0 0 0 15,0 0 0-15,0 0 4 0,0 7 4 0,0-7 0 0,0 9 0 16,0-9 0-16,0 7 4 0,0-7 0 0,0 7-4 0,0-7 0 0,0 0 0 15,0 8-4-15,0 0 0 0,0-8 4 0,0 7 0 0,0 1-4 16,0 1 0-16,0-9-4 0,0 6 0 0,0 2 0 0,0 0 4 16,0-1-4-16,0 2 4 0,-13 5-4 0,13-6 0 0,0-1 4 15,0 9-4-15,0-9 0 0,0 9-16 0,-15 0 16 0,15-2 4 16,0 2-4-16,0-1 0 0,0 0 0 0,-13 2 0 0,13-3 0 16,0 9 0-16,0-8 0 0,0 7 0 0,0 1-4 0,0-6 4 0,0 5 0 15,0 1-4-15,0 0 4 0,0 0 0 0,0 0 0 16,0-1-4-16,-13 1 0 0,13 0 0 0,0 8 0 0,0-8 0 0,0 0 0 15,0 0 4-15,0 0 0 0,0 0-4 0,0 0 0 0,0 0 0 16,0 1 0-16,0-10 4 0,0 9-4 0,0 0 4 0,0 7-8 16,0-6 0-16,0-2 8 0,0 1-4 0,0 0 0 0,0 0 0 0,0 8 0 15,0-8 0-15,0 7 0 0,0 0 0 0,0-7 0 0,0 8 0 16,0 0 0-16,0 0 0 0,0-1 0 0,13 0 0 0,-13 2 0 16,0-2 4-16,0 2-4 0,0-3 0 0,0 1 4 0,0 2-4 15,0-2 0-15,0 8 4 0,13-8-4 0,-13 2 0 0,0-2 0 16,0 0 0-16,0 2 0 0,0-3 0 0,0 2 0 0,0 0 0 0,0 6 0 15,0-6 0-15,0 0-16 0,0 0 20 0,0-1 0 0,0 0 0 16,0 2 0-16,0-2-4 0,0 0 0 0,-13 1 0 0,13 8 0 16,0-10 4-16,0 2-4 0,-13 0 0 0,13 0 0 0,0 7 0 15,0-8 0-15,-15 2 0 0,15 5 0 0,0-6 4 0,-13 7-8 16,13-7 4-16,0 6 0 0,-13 2 0 0,13-7 0 0,0 4 0 16,-15-4 0-16,15 5 0 0,0 2 0 0,-13-9 0 0,13 1 0 0,0 8 0 15,-13-8 0-15,13-2 0 0,0 10 0 0,-13-9 0 0,13 1 0 16,0-1 0-16,0-7-4 0,-15 8 4 0,15 0 0 0,0-2 0 15,0-5 0-15,-13 7 0 0,13-1 0 0,0-7 0 0,0 7 0 16,-13-6 4-16,13 6-4 0,0 1 0 0,0-9 0 0,-15 10 0 16,15-9 0-16,0 7 0 0,-13 1 0 0,13-8 0 0,0 7 0 15,-12-6 0-15,12 5 0 0,0 2 0 0,0-8 0 0,0 8 0 0,0-9 0 16,-16 10 0-16,16-9 0 0,0 7 4 0,0-7-4 16,-13 0 0-16,13 7-20 0,0-6 24 0,0-1-4 0,-12-2 0 0,12 1 0 15,0 3 0-15,0-2 0 0,0 0 0 0,0 0 4 0,0 8-4 16,0-9 0-16,0 1 0 0,0 0 0 0,0 0 0 0,0 0 0 15,0 0 0-15,0 2 0 0,0-5 0 0,0 3 0 0,0 0 0 0,0 0 0 16,0 8 0-16,0-8 0 0,0-7 0 0,0 7 0 16,0 0 0-16,0 0 0 0,0-1 0 0,0 1 0 0,0 0 0 0,0-6 0 15,0 4 0-15,0 3 0 0,0-10 0 0,0 9 4 0,0-7-4 16,0 7 0-16,0-9 0 0,0 2 0 0,0 7 0 0,0-9 0 16,0 3 0-16,0-2 0 0,0 0 0 0,0 1 0 0,0-2 0 0,0 2 0 15,0 0 0-15,0-9 0 0,0 9 0 0,0-2 0 0,0-6 0 16,0 8 0-16,0-9 0 0,0 9 4 0,0-10-4 15,0 3 0-15,0 6 0 0,0-8 0 0,0 2 0 0,0-2 0 0,0 9 0 16,0-9 0-16,0 0 0 0,0-7 0 0,0 10 0 0,0-4 0 16,0 1 0-16,0-7 0 0,0 8 0 0,0-8 0 0,0 0 4 15,0 0 0-15,0 0-4 0,0 0 0 0,0 0 0 0,0 0-4 0,0 0 0 16,0-8-12-16,-13 8-8 0,13-7-20 0,0 1-12 0,0-4-28 16,-16 3-16-16,16 0-24 0,0-2-32 0,-12 2-56 0,-1-9-48 15,13 9 40-15,-15-8 40 0,2 0 32 0,0-1 32 0</inkml:trace>
    <inkml:trace contextRef="#ctx0" brushRef="#br0" timeOffset="1185.5041">250 4883 67 0,'0'0'88'0,"0"6"-12"0,0-6-8 0,-13 8-24 15,13-8-4-15,0 0 0 0,0 0 0 0,0 0 0 0,0 0 4 16,0 0-4-16,13 0 0 0,-13 0 4 0,0 0 0 16,0-8-4-16,13 8 12 0,-13-6-8 0,15 6 8 0,-2 0-4 0,-13 0 4 15,13 0 0-15,0 0 0 0,15 0 0 0,-15 0-8 0,2 0 4 16,11-9 0-16,-11 9 0 0,11 9 0 0,2-9-4 0,-2 0 0 16,2 6-8-16,0 2-4 0,11-8 0 0,-11 9-4 0,13-2-8 15,0-7 0-15,0 7 8 0,13 2-4 0,-13-2 0 0,13 0-8 16,-13 0 0-16,13 2 0 0,0-2-4 0,15-7 0 0,-16 8 0 0,16-8 0 15,-15 8-4-15,13-8-4 0,2 7 0 0,-15-7 0 0,15 0 0 16,-2 0 4-16,2 8-4 0,-2-8 4 0,-13 0-8 0,15 0 4 16,-2 0 0-16,2 0 0 0,-2 0 0 0,2 0-4 0,-2 0 4 15,-11-8 4-15,11 16 0 0,2-8-8 0,-3 0 4 0,3 0 0 16,-15 0 0-16,13 6 0 0,-13-6-4 0,15 0 4 0,-2 11 0 0,-11-5 0 16,-2-6 0-16,0 7 0 0,0 1 0 0,-13 0 4 0,13-1-4 15,-13 1 4-15,0 0-4 0,0-1 0 0,0 0 0 0,0 9 0 16,0-9 0-16,-15 2 0 0,15 7 0 0,0-9 0 0,-13 7 0 0,13-6 0 15,-15 8 0-15,14-9 0 0,-11 9 4 0,12-10-4 16,-1 3 0-16,-14-1 0 0,15 6-4 0,0-5 8 0,0-2-4 0,-13 0 0 16,11-7-4-16,2 9 0 0,0-2 0 0,0 0 0 0,0-7 0 15,-13 10 0-15,13-4 0 0,0-6 0 0,-15 0 0 0,15 7 0 16,-13-7 0-16,13 8 0 0,-15-8 0 0,2 8 0 0,-2-8 0 16,2 9 0-16,0-9 0 0,-15 6 0 0,13-6 0 0,-11 8 0 15,11-8 0-15,-11 0 0 0,-2 7 0 0,0-7 0 0,2 0 0 16,-2 8 0-16,0-8 0 0,0 0 0 0,2-8 0 0,-2 8 0 15,0-7 0-15,2 7 0 0,-2-8 0 0,0 2 0 0,2-3 0 0,-2 9 0 16,0-8 0-16,0 0 0 0,2 8 0 0,-2-7 0 0,0 1 0 16,2 6 0-16,-15-10 0 0,13 10 0 0,-1 0 0 0,4 0 0 15,-3 0 0-15,-13 0 0 0,12 0 0 0,-12 10 0 0,13-10 0 16,-13 6 0-16,0-6 0 0,0 7 0 0,0-7 0 0,0 8 0 0,0-8 0 16,0 8 0-16,0-8 0 0,0 9 0 0,0-9 0 0,0 0 0 15,0 6 0-15,0-6 0 0,0 0 0 0,0 0 0 0,0 0 0 16,0 0 0-16,0 0 0 0,0 0 0 0,0 0 0 0,0 0 0 15,-13 0 0-15,13 0 0 0,-12 0 0 0,12 0-48 0,-13 0-84 16,-3 0-24-16,4 0-40 0,-1 0-52 0,-2-6-64 0,-11 6 52 0,-2-9 48 16,2 9 40-16,-2-8 28 0,0 0 28 0</inkml:trace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3:13.3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BE778DB-7EFE-4EFA-83F2-C91157C804C1}" emma:medium="tactile" emma:mode="ink">
          <msink:context xmlns:msink="http://schemas.microsoft.com/ink/2010/main" type="inkDrawing" rotatedBoundingBox="905,813 1159,1149 901,1344 647,1007" shapeName="Other">
            <msink:destinationLink direction="with" ref="{8A6E07AC-F9FC-4284-9FF0-FF3676B56D71}"/>
          </msink:context>
        </emma:interpretation>
      </emma:emma>
    </inkml:annotationXML>
    <inkml:trace contextRef="#ctx0" brushRef="#br0">107 93 7 0,'0'-8'96'0,"0"1"-8"16,0-1-8-16,0-1-24 0,0 2-4 0,0 0 0 0,0 7 4 16,0-7 0-16,0-2-4 0,0 9 4 0,0-7 0 0,0 7 0 0,0 0-4 15,0 0 0-15,0-7-8 0,0 7-4 0,0 0-4 16,-13 0 0-16,13 0-8 0,0 7 0 0,-13-7 0 0,13 7-4 0,0-7-4 16,-15 9-4-16,15-2 0 0,0 0 0 0,-13 0-4 0,13 2 0 15,0 6-4-15,0-7 0 0,0 7-4 0,0 1 0 0,-13-2 0 16,13 9 0-16,0-7 0 0,13 0 0 0,-13-2-4 0,0 1 4 15,0 1-4-15,13 6 0 0,-13-6 0 0,15 0 0 0,-15-8 0 16,13 6 4-16,0 2-4 0,2-9 0 0,-2 3 0 0,0 3 0 0,2-4-16 16,-2-2 20-16,0-7 0 0,2 8-4 0,-2-8 4 0,0 0 0 15,0 0-4-15,2 0 4 0,-2-8 0 0,0 8-4 0,2-7 0 16,-2-2 4-16,-13 2-4 0,13-9 0 0,2 9 4 0,-15-9-4 0,13 2-4 16,-13-2 4-16,0 1 4 0,0-1-4 0,13 1 0 15,-26-7 0-15,13-1 0 0,0 7 0 0,0 0 0 0,-13-7 0 0,13 9 0 16,-15-2 0-16,2-7 0 0,13 8 0 0,-13-1 0 0,-2 9 0 15,2-9 0-15,0 9 0 0,-2 0 0 0,2-2 0 0,0 9 0 16,-15-7 0-16,15 7 0 0,0-7 0 0,-2 14-4 0,-11-7 4 0,11 0-4 16,2 7 0-16,0 2 4 0,-2-2-4 0,2 0 0 0,0 2 0 15,0-2-8-15,13 7-4 0,-15-5-4 0,15-1 0 0,0 7-4 16,-13-7-8-16,13 7 0 0,0 0-12 0,0-8 0 0,0 9-8 16,0-9 0-16,13 9-4 0,-13 0 0 0,0-9-4 0,15 0 4 15,-15 8-4-15,13-7 4 0,0 0-20 0,-13 0-20 0,13-1-8 16,2-7-4-16,-2 7 4 0</inkml:trace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3:13.6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6E07AC-F9FC-4284-9FF0-FF3676B56D71}" emma:medium="tactile" emma:mode="ink">
          <msink:context xmlns:msink="http://schemas.microsoft.com/ink/2010/main" type="inkDrawing" rotatedBoundingBox="712,1657 824,1044 1175,1108 1063,1721" semanticType="callout" shapeName="Other">
            <msink:sourceLink direction="with" ref="{0BE778DB-7EFE-4EFA-83F2-C91157C804C1}"/>
          </msink:context>
        </emma:interpretation>
      </emma:emma>
    </inkml:annotationXML>
    <inkml:trace contextRef="#ctx0" brushRef="#br0">230 185 67 0,'0'-8'92'15,"0"8"-8"-15,0 0-12 0,0-7-28 0,0 7 0 0,0 0-4 16,0 0 0-16,0 0 4 0,13 7-8 0,-13 1 0 0,0 0-4 16,0-1 0-16,15 9 0 0,-15-10-4 0,0 10 0 0,13-1 0 15,-13 1-4-15,13 7-4 0,-13-8 4 0,15 8-4 0,-2 0 0 0,-13 0-4 16,13 0 0-16,-13-1 4 0,15 2 0 0,-15-2-4 0,13 1 4 15,-13 0 0-15,13-1 0 0,-13 2-4 0,0-1 4 0,13-7-4 16,-13 6-4-16,0 1 4 0,0-6 4 0,0-3 0 0,0 10 4 0,-13-10 0 16,13 2-4-16,-13-2 0 0,13-5-4 0,-13 5 0 15,-2-5-4-15,2-2-4 0,0 1 0 0,-2-8-16 0,2 7 16 0,0-7 4 16,-15 0-4-16,2 0-8 0,11-7 4 0,2 7-4 0,-15 0 0 16,15-8 0-16,0 1 0 0,-2-2 0 0,-11 9 0 0,11-7 0 15,2 0 0-15,13-2-4 0,-13 9-4 0,0-8-8 0,13 2-12 0,0 6-8 16,-15 0-16-16,15 0-20 0,0-9-12 0,0 9-16 0,0 0-20 15,0 0-60-15,0 0-16 0,15 9 36 0,-15-9 32 0,13 0 24 16</inkml:trace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3:13.8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502506-B549-49FB-9A3A-81B13B0F1BA1}" emma:medium="tactile" emma:mode="ink">
          <msink:context xmlns:msink="http://schemas.microsoft.com/ink/2010/main" type="inkDrawing" rotatedBoundingBox="1576,1763 1636,1717 1663,1752 1603,1799" shapeName="Other"/>
        </emma:interpretation>
      </emma:emma>
    </inkml:annotationXML>
    <inkml:trace contextRef="#ctx0" brushRef="#br0">922 827 39 0,'0'0'160'0,"15"8"0"15,-15-8 8-15,0 7-28 0,0 1 4 0,13-8-4 0,-13 9-12 16,0-9-12-16,-13 0-12 0,13 6-12 0,0 1-8 0,0-7-12 0,-15 9-20 16,15-9-4-16,-13 0-16 0,13 0-8 0,0 0 0 15,0 0-4-15,0 0-16 0,-13 7-24 0,13-7-28 0,0 0-32 0,0 0-36 16,0 0-52-16,0 0-72 0,0 0-40 0,-13 0 48 0,13-7 44 16,0 7 36-16,0 7 28 0</inkml:trace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3:50.0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DBFD95-178B-4BA9-95D8-EA51B68DF691}" emma:medium="tactile" emma:mode="ink">
          <msink:context xmlns:msink="http://schemas.microsoft.com/ink/2010/main" type="writingRegion" rotatedBoundingBox="2371,10225 5298,10239 5294,11182 2366,11168"/>
        </emma:interpretation>
      </emma:emma>
    </inkml:annotationXML>
    <inkml:traceGroup>
      <inkml:annotationXML>
        <emma:emma xmlns:emma="http://www.w3.org/2003/04/emma" version="1.0">
          <emma:interpretation id="{A53BD8B6-F7EA-4AE0-87C5-F49C3C1427EC}" emma:medium="tactile" emma:mode="ink">
            <msink:context xmlns:msink="http://schemas.microsoft.com/ink/2010/main" type="paragraph" rotatedBoundingBox="2371,10225 5298,10239 5294,11182 2366,11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60F2DE-FD4C-4A51-AC74-DD1D17EE0991}" emma:medium="tactile" emma:mode="ink">
              <msink:context xmlns:msink="http://schemas.microsoft.com/ink/2010/main" type="line" rotatedBoundingBox="2371,10225 5298,10239 5294,11182 2366,11168"/>
            </emma:interpretation>
          </emma:emma>
        </inkml:annotationXML>
        <inkml:traceGroup>
          <inkml:annotationXML>
            <emma:emma xmlns:emma="http://www.w3.org/2003/04/emma" version="1.0">
              <emma:interpretation id="{F6EA4F06-5D3E-4114-9315-C163E4ADF669}" emma:medium="tactile" emma:mode="ink">
                <msink:context xmlns:msink="http://schemas.microsoft.com/ink/2010/main" type="inkWord" rotatedBoundingBox="2371,10225 3039,10228 3035,11171 2366,111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-2 105 59 0,'0'-9'76'0,"0"4"-4"0,0-5-4 0,0 6-28 16,0-1-4-16,8-5-8 0,-8 7 0 0,9-8-4 0,-9 6-4 16,8 1 0-16,-8-2 0 0,9 2 0 0,-1-1-4 0,0 0 4 15,2 0-4-15,-2 1 0 0,-8 4 0 0,8-5 0 0,2 5 0 0,-2 0 0 16,8-5 0-16,-16 5-4 0,18 0 0 0,-10 0 0 16,1 0 0-16,-1 0 0 0,10 5 0 0,-10-5 0 0,0 5-4 0,0-1 4 15,2 1 0-15,6 0 0 0,-7 0-4 0,-1-1 4 0,1 2 4 16,0 3 4-16,-1 2 4 0,0-3 0 0,0 2 0 0,2 0 4 15,-10-1-4-15,8 5-8 0,-8-4 8 0,0 0-4 0,0 4-4 0,0 0 0 16,0-4 0-16,-8 5-4 0,8-1 4 0,-10-5-8 0,10 6-4 16,-8-1 8-16,0-4-8 0,0 4 0 0,-10-4 0 0,10-1-4 15,-1 1 8-15,1 3-8 0,0-7-4 0,-10 4 0 0,10-6-12 16,0 1-16-16,-2 0-16 0,2 0-20 0,0-5-12 0,-1 0-12 16,1 0-60-16,8 0-44 0,-9 0 32 0,9-5 36 0,-9 0 20 0</inkml:trace>
          <inkml:trace contextRef="#ctx0" brushRef="#br0" timeOffset="-373.9992">126 197 15 0,'-9'-10'88'0,"9"6"-8"16,0-6-12-16,0 5-20 0,0-5-8 0,0 6 0 0,0-6 0 15,0 1-4-15,0 4 4 0,0-5-4 0,0 0 4 0,0 5-4 16,0 1 4-16,-9-6 0 0,9 10 0 0,0-10 8 0,0 6-4 15,0 4 4-15,9-5 4 0,-18 0-8 0,9 0-4 0,0 5 0 16,0 0 0-16,0 0-4 0,0 0-4 0,0-3-4 0,0 3-4 0,0 3 0 16,0-3-4-16,0 5 0 0,0 0-4 0,0 0 0 0,0-1 0 15,0 6 0-15,0 0 0 0,0-1-4 0,0 6 0 0,0-1 0 16,0 1-4-16,0 4 0 0,0 0-4 0,9 5 4 0,-9-5-4 16,0 5 0-16,0 0 0 0,9 0 0 0,-9 0 0 0,0 1 0 15,8 3-4-15,-8-4 0 0,0-1 0 0,9 2 4 0,-9-2-4 0,0 2 0 16,8-6 0-16,-8 5 0 0,0-5 4 0,0 0 0 15,0 0-4-15,0-4 4 0,0 4-4 0,0-5 0 0,0 1 0 0,0-1 0 16,0-4 0-16,0-1 0 0,0 1 0 0,0-5 0 0,0 4-4 16,0-4 0-16,0 0 0 0,0-5 0 0,0 5 0 0,0-5-8 15,0 0-4-15,0 0-8 0,0 0-8 0,0 0-8 0,0-5-12 0,0 0-8 16,0 5-12-16,0-5-8 0,0 0-8 0,-8-4-4 0,8 4-16 16,0-4-40-16,-9-1-32 0,9 5 20 0,-8-5 28 0,8-3 24 15</inkml:trace>
          <inkml:trace contextRef="#ctx0" brushRef="#br0" timeOffset="1415.9339">433 499 67 0,'0'-5'88'0,"0"5"-8"16,0 0-12-16,0-5-24 0,0 5-8 0,0 0 0 0,0-4 0 15,0 4 0-15,0 0-4 0,0 0 0 0,0 0-4 0,0 0 4 16,0 0-4-16,0 0-4 0,0 0 0 0,0 0 0 0,0 0 0 0,0 0-4 16,0 0 4-16,0 0 4 0,0 0 0 0,0 0 12 15,8 0-4-15,-8 4 4 0,0 1-8 0,0-5-4 0,0 5-8 0,9 4-4 16,-9-3 4-16,0 3-8 0,0 1 4 0,8-1-8 0,-8 5 0 16,0 1 0-16,8-1 0 0,-8 0 0 0,9 1-4 0,-9 4 0 15,0 0 0-15,9-4 0 0,-9 4 0 0,0-5 0 0,0 5-4 0,0 1 0 16,8-6 4-16,-8 5-4 0,0-4 0 0,0 0 0 0,0-2 0 15,0 2-4-15,0-6 4 0,0 1 0 0,0-1 0 0,0 1 0 16,0-4 4-16,0 3-8 0,0-9 4 0,0 4 4 0,0-4-24 16,0 5 24-16,0-5-4 0,0 0 4 0,0 0 0 0,0-5 0 15,0 5-4-15,0-4 4 0,0-2-4 0,0 3-4 0,0-3 4 0,0 2 4 16,0-6-4-16,0 5 0 0,0 0 0 0,0 0 0 0,0-4 0 16,0-1 0-16,0 5 0 0,0-4 0 0,0 5 0 0,0-7 4 15,0 7-8-15,0-6 4 0,0 0 0 0,0 6 0 0,0-6-8 16,0 6 8-16,0-6 0 0,0 5 4 0,0 0-4 0,8-5 0 15,-8 6 0-15,0-1-4 0,10-5 4 0,-10 6 0 0,0-1 0 0,8 0-4 16,0 5 4-16,-8-5 0 0,10 1 0 0,-10 4-4 0,8-6 8 16,0 6-4-16,-8 0 0 0,8 0 4 0,-8 0-4 0,9 0 0 15,-1 0 0-15,-8 0 0 0,9 0 0 0,-9 0 0 0,9 0-4 0,-9 0 8 16,8 6-8-16,-8-2 4 0,8 1-4 0,2-5 8 16,-10 5-8-16,8 0 8 0,-8 4-4 0,8-4 0 0,-8 4 4 15,8 1-8-15,-8 0 4 0,0 0-4 0,10-1-12 0,-10 5 20 0,0-4 0 16,0 3 0-16,0-2-4 0,8 3 0 0,-8-4 4 15,0 4-4-15,-8-4 4 0,8 0-4 0,0 3 8 0,-10-3-8 0,10 0 0 16,-8-1 8-16,8-3-4 0,-8 2-4 0,8-3 4 0,-8 1 0 16,-2-2 4-16,2 1-4 0,0 0 0 0,-1-5 0 0,0 0 0 15,1 0 0-15,-1 0 0 0,1 0 0 0,0-5-4 0,0 0 0 0,-2 1 0 16,2-2 0-16,0 1 4 0,-2 1 0 0,2 0 0 0,0-6-4 16,-1 5 4-16,9-5-4 0,-9 6-4 0,1-5-4 0,0-1 4 15,8 4-12-15,-9-3-4 0,9-1-20 0,-8 1-8 0,8 4-12 16,0-5-12-16,0 6-12 0,0-5-12 0,-8 2-48 0,8-1-48 15,8 3 28-15,-8-5 32 0,0 5 28 0</inkml:trace>
        </inkml:traceGroup>
        <inkml:traceGroup>
          <inkml:annotationXML>
            <emma:emma xmlns:emma="http://www.w3.org/2003/04/emma" version="1.0">
              <emma:interpretation id="{5B49B196-8CA6-47CC-B2DC-EC5FA3821D70}" emma:medium="tactile" emma:mode="ink">
                <msink:context xmlns:msink="http://schemas.microsoft.com/ink/2010/main" type="inkWord" rotatedBoundingBox="3420,10599 3736,10600 3734,10889 3418,108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56.1817">1047 374 59 0,'0'0'100'0,"0"0"-4"0,0 0-12 16,0 0-24-16,0 0-8 0,0 0 0 0,0 0 0 0,0 0 0 16,0 0 4-16,0 0 0 0,0 0 8 0,8 0 4 0,-8 0-16 15,0 0 4-15,8 0-4 0,-8 0 0 0,10 0 0 0,-2 0 4 0,-8 0 0 16,8 0-4-16,0 0 4 0,1 0-4 0,0 0 0 0,-1 0-8 16,1 0-4-16,-1 0 0 0,0 0-12 0,2 0 0 0,-2 0-8 15,0 0 4-15,10 0-8 0,-10 6 4 0,0-6-4 16,1 0-4-16,0 4 0 0,-1-4-4 0,1 0 0 0,-1 5 0 0,0-5-4 15,0 0 4-15,2 4-4 0,-2-4 4 0,0 0-8 0,2 0 4 0,-2 5-4 16,0-5 4-16,-8 0-4 0,9 0 0 0,-1 0 0 0,-8 0 0 16,9 0 0-16,-9 0-4 0,0 0 4 0,0 0-4 0,0 0-8 15,0 0-4-15,8 0-8 0,-8 0-8 0,0 0-16 0,0 0-12 16,0 0-8-16,-8 0-8 0,8 0-12 0,0 0-12 0,-9 0-12 16,9 0-12-16,0 0-12 0,-8 5-44 0,-1-5-28 0,9 0 32 0,-8 0 36 15,0 5 24-15</inkml:trace>
          <inkml:trace contextRef="#ctx0" brushRef="#br0" timeOffset="2573.0279">1063 662 7 0,'0'0'104'0,"0"-4"-8"0,0 4 0 0,0 0-28 0,10 0 4 16,-10 0-4-16,0 0 4 0,0 0 4 0,8 4 0 0,-8-4 0 16,8 0-8-16,0 0 0 0,1 0 0 0,-9 0 0 0,9 0-4 0,-1 0 0 15,1 0-4-15,-1 0 0 0,10 0-4 0,-10 0 0 0,0 0-4 16,0 0-4-16,2 0-8 0,-2 0-4 0,9 0 0 0,-8 0-4 16,-1 0-4-16,1 0-8 0,-1-4 0 0,0 4-4 0,10 0 0 0,-18 0-8 15,16 0 4-15,-6 0 0 0,-10 0-8 0,8 0 4 0,0 0-8 16,1 0 8-16,-1 0-8 0,-8-6 4 0,9 6-8 0,-9 0 4 15,8 0-8-15,-8 0-16 0,9 0-16 0,-9 0-20 0,0 0-20 16,0 0-16-16,0 0-40 0,0 0-36 0,0 0-84 0,0 0-8 16,-9 0 48-16,9 0 40 0,-8 0 32 0,-1 0 28 0</inkml:trace>
        </inkml:traceGroup>
        <inkml:traceGroup>
          <inkml:annotationXML>
            <emma:emma xmlns:emma="http://www.w3.org/2003/04/emma" version="1.0">
              <emma:interpretation id="{F28BBF1B-AC42-4DEA-BEAF-B3560C32EAFB}" emma:medium="tactile" emma:mode="ink">
                <msink:context xmlns:msink="http://schemas.microsoft.com/ink/2010/main" type="inkWord" rotatedBoundingBox="4502,10342 5298,10346 5294,11125 4499,11122">
                  <msink:destinationLink direction="with" ref="{E43CFFE4-9A39-4DF5-B24D-A65ABB2C6242}"/>
                </msink:context>
              </emma:interpretation>
              <emma:one-of disjunction-type="recognition" id="oneOf2">
                <emma:interpretation id="interp2" emma:lang="" emma:confidence="0">
                  <emma:literal>się</emma:literal>
                </emma:interpretation>
                <emma:interpretation id="interp3" emma:lang="" emma:confidence="0">
                  <emma:literal>sił</emma:literal>
                </emma:interpretation>
                <emma:interpretation id="interp4" emma:lang="" emma:confidence="0">
                  <emma:literal>Sił</emma:literal>
                </emma:interpretation>
                <emma:interpretation id="interp5" emma:lang="" emma:confidence="0">
                  <emma:literal>85)</emma:literal>
                </emma:interpretation>
                <emma:interpretation id="interp6" emma:lang="" emma:confidence="0">
                  <emma:literal>8zł</emma:literal>
                </emma:interpretation>
              </emma:one-of>
            </emma:emma>
          </inkml:annotationXML>
          <inkml:trace contextRef="#ctx0" brushRef="#br0" timeOffset="14195.8677">2266 547 23 0,'0'0'76'0,"0"0"-8"16,0 0-12-16,0 0-24 0,0 0-8 0,0 0 0 0,0 0-4 0,0 0 0 16,0 0-4-16,0 0-4 0,0 0 0 0,0 0 4 15,0 0 0-15,0 0 0 0,0 0 4 0,0 0 4 0,0 0 0 0,0 0 4 16,0 0-4-16,0 0 4 0,0 0 0 0,0 0 0 0,0 0 4 16,8-5-4-16,-8 5 8 0,0 0-8 0,0-5 4 0,8 5 0 15,-8-4-4-15,0-2 0 0,10 6 4 0,-10-4-8 0,8-1 8 0,-8 1-4 16,0-6-4-16,8 5-4 0,-8-5-4 0,9 0 0 15,-9 1 0-15,9-1-8 0,-9 1 8 0,8-1-8 0,-8-5 0 0,0 1 0 16,8 5 0-16,-8-5 0 0,0-1 0 0,9 6-8 0,-9-6 0 16,0 1 8-16,0-1-12 0,0 6 8 0,0-5-4 0,0 4 4 15,0-5 0-15,0 6-4 0,-9 0-4 0,9-1 8 0,-8 0-4 0,8 0 4 16,-8 6-4-16,-1-5 4 0,0 3-8 0,1-3 4 0,0 4-20 16,-2 0 24-16,2 1-4 0,0 4 0 0,-1-6 4 0,0 6-4 15,-8 0 0-15,9 0 0 0,0 0 0 0,-1 6 0 0,0-6 0 16,1 4 4-16,0 1-4 0,-2 5 0 0,2-6 0 0,0 6 0 15,-1-5 0-15,9 5 0 0,-9-1 0 0,9 1 0 0,-8 4 0 0,8-5 0 16,0 1-4-16,0 5 12 0,0-6-8 0,0 1-4 0,0 4 0 16,0-4 4-16,8 5 0 0,-8-6 0 0,9 6 4 0,-9-6-4 15,9 0-4-15,-1 5 8 0,-8 0-4 0,8-3 0 0,10 3 4 16,-10-5-4-16,1 6 4 0,0-1-4 0,7-4 4 0,-7 5-8 16,8-2 4-16,0 2-4 0,-9-1 4 0,10 1 0 0,-1-1 4 15,0 0 0-15,-9 1-4 0,9 0-4 0,1-1 8 0,-10 1-4 0,10-2-4 16,-10 2 8-16,8-1-4 0,-6 5-4 0,-2-4 0 0,0 0 4 15,1-6 4-15,-9 5 0 0,0 1-4 0,8 0-4 0,-8-2 8 16,-8-3-8-16,8 4 4 0,-9-4 0 0,1-1 4 0,0 1-4 16,-2-1 0-16,2-3-4 0,-8-2 8 0,6 1-8 0,-6 0 0 15,-2-5 4-15,10 0 0 0,-9 0 8 0,0 0-8 0,0-10 0 0,9 6 4 16,-10-5 0-16,1-1-8 0,8 0 4 0,-8 0-4 0,9-4 4 16,0-1-4-16,-1 2 4 0,0-2 4 0,1-5-8 0,8 6 8 15,-8 0-8-15,8-1 4 0,-10-4 0 0,10 5 4 0,0 0-4 16,0 4-4-16,0-5 4 0,0 1 0 0,10 5-8 0,-2-1 8 15,-8-5-8-15,8 10-12 0,1-4-8 0,0 0-16 0,-1-1-12 16,0 5-8-16,9-5-12 0,-8 6-8 0,8-6-24 0,-9 5-48 0,10 1-16 16,-10-2 28-16,10 2 28 0</inkml:trace>
          <inkml:trace contextRef="#ctx0" brushRef="#br0" timeOffset="14905.2072">2589 164 75 0,'0'-6'112'0,"0"6"-4"0,9 0-4 0,-9 0-20 16,0 0 0-16,9 0 4 0,-9 0 0 0,8 6-4 0,-8-6-12 16,8 0 0-16,2 0-8 0,-2-6-4 0,0 6-8 0,1 0-4 0,0 0-4 15,7-4-8-15,-7 4-8 0,-1-5 0 0,10 5-4 0,-10-5-8 16,10 5 0-16,-2-5-4 0,-8 5-4 0,10-4 0 0,-10 4-4 16,9-5-4-16,-9 0-4 0,10 5-12 0,-10 0-12 0,10 0-16 15,-10-5-20-15,0 5-16 0,1 0-12 0,0 0-12 0,-9 0-8 16,8 0-32-16,-8 0-52 0,0 0 12 0,0 0 40 0,0 0 28 0</inkml:trace>
          <inkml:trace contextRef="#ctx0" brushRef="#br0" timeOffset="14439.4512">2692 326 27 0,'0'0'100'16,"0"-5"-20"-16,0 5-8 0,0 0-24 0,0-4-4 0,8 4-4 0,-8 0 0 15,0 0-4-15,0 4 0 0,0-4 0 0,8 5 0 0,-8 5-4 16,0-5 0-16,10 4-4 0,-10 1 0 0,0-1-8 0,8 6 0 16,-8-1-4-16,0 0 0 0,8 5-4 0,-8 1 0 0,0-1-4 15,0 0 0-15,0 6 0 0,10-6 0 0,-10 4-8 0,0-3 0 16,0 3 0-16,0-3 0 0,8-1 0 0,-8 1-4 0,0-7 0 15,0 2-12-15,8-1-8 0,-8 1-8 0,0-6-8 0,8 1-12 0,-8 0-4 16,0-5-44-16,0-5-36 0,0 0-16 0,0 0 32 0,0 0 20 16</inkml:trace>
          <inkml:trace contextRef="#ctx0" brushRef="#br0" timeOffset="14686.7918">2863 307 95 0,'0'-6'104'0,"0"6"-8"0,0-3-4 16,-10 3-20-16,20-5-8 0,-10 5-4 0,0 0 0 0,0 5 4 16,8-2 0-16,-8 3-4 0,0 4 0 0,0-6-8 0,8 11-4 0,-8-6-4 15,9 6 0-15,-9 5-8 0,9-7 0 0,-9 6-4 0,8 6-8 16,-8-6 0-16,0 4-8 0,9 6 0 0,-9-4 0 0,0-2-4 16,0 6-4-16,0-4 0 0,8-2-4 0,-8 2 0 0,0-2 0 15,0-4-4-15,0 0 4 0,0 1-4 0,0-1-4 0,0-10 0 16,0 6-4-16,0-6-8 0,-8 2-8 0,8-11-8 0,8 4-12 0,-8-4-20 15,0-4-24-15,0 4 4 0,-8-11-16 0,8 2-28 0,0-6-48 16,-9 6-4-16,9-10 32 0,-8 4 32 0,-1-4 20 0</inkml:trace>
        </inkml:traceGroup>
      </inkml:traceGroup>
    </inkml:traceGroup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3:32.6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7D66A92-BB0F-4063-A5C9-6B176D53FD41}" emma:medium="tactile" emma:mode="ink">
          <msink:context xmlns:msink="http://schemas.microsoft.com/ink/2010/main" type="writingRegion" rotatedBoundingBox="5584,7613 7569,10330 6438,11156 4454,8438">
            <msink:destinationLink direction="with" ref="{6198320F-553E-41AF-AEC1-7AAE1A579110}"/>
          </msink:context>
        </emma:interpretation>
      </emma:emma>
    </inkml:annotationXML>
    <inkml:traceGroup>
      <inkml:annotationXML>
        <emma:emma xmlns:emma="http://www.w3.org/2003/04/emma" version="1.0">
          <emma:interpretation id="{6710F10E-CB53-4D92-92B8-01F789B35D19}" emma:medium="tactile" emma:mode="ink">
            <msink:context xmlns:msink="http://schemas.microsoft.com/ink/2010/main" type="paragraph" rotatedBoundingBox="5584,7613 7569,10330 6438,11156 4454,84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B22A89-92BE-4641-ACD7-5F93502EFD19}" emma:medium="tactile" emma:mode="ink">
              <msink:context xmlns:msink="http://schemas.microsoft.com/ink/2010/main" type="line" rotatedBoundingBox="5584,7613 7569,10330 6438,11156 4454,8438"/>
            </emma:interpretation>
          </emma:emma>
        </inkml:annotationXML>
        <inkml:traceGroup>
          <inkml:annotationXML>
            <emma:emma xmlns:emma="http://www.w3.org/2003/04/emma" version="1.0">
              <emma:interpretation id="{1700DCF2-A9CF-4151-B0B5-357F9ED91199}" emma:medium="tactile" emma:mode="ink">
                <msink:context xmlns:msink="http://schemas.microsoft.com/ink/2010/main" type="inkWord" rotatedBoundingBox="5584,7613 6333,8638 5202,9463 4454,84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765 100 15 0,'-13'8'140'0,"13"-8"-12"0,0 16-4 0,0-9-20 15,0 1 8-15,0 6-8 0,0-5 0 0,13-1-4 0,-13-1 0 16,0 0-4-16,15 2-4 0,-15-2-4 0,13 0-4 0,-13 2-4 15,13-9-12-15,2 0-8 0,-2 7-8 0,0-7-4 0,15 0-12 16,-15 0 0-16,15-7-16 0,-15 7 4 0,15-9-8 0,-2 2-4 0,2-9-12 16,-2 9-28-16,2 0-36 0,0-10-36 0,-2 3-40 0,2 6-48 15,-2-8-76-15,2 1-12 0,0 1 48 0,-15-9 36 0,15 7 40 16,-15 0 28-16</inkml:trace>
          <inkml:trace contextRef="#ctx0" brushRef="#br0" timeOffset="-403.9511">834 269 15 0,'0'0'128'0,"0"0"-12"0,0 0-8 0,0 0-24 0,0 0-4 16,0 0-8-16,0 0-4 0,0 0-4 0,0 0-8 0,0 0-4 16,0 7-8-16,0-7-4 0,0 8-4 0,0 0-8 0,0-8-4 15,0 15-4-15,0-8-8 0,0 2 4 0,0 6-8 0,0 1 0 16,0-1 0-16,0 8 0 0,13 0 0 0,-13-10-12 0,0 11 8 0,0-1-4 15,13 0 0-15,-13 1-4 0,0-1-16 0,15 0-12 0,-15-9-12 16,13 2-8-16,-13 7-16 0,13-8-8 0,-13 0-4 0,0-7-36 16,15 0-32-16,-15-1-16 0,13-7 32 0,-13 0 20 0</inkml:trace>
          <inkml:trace contextRef="#ctx0" brushRef="#br0" timeOffset="-198.5003">1052 314 91 0,'13'-15'112'0,"-13"8"-12"0,0 7-4 0,0 0-24 15,0-8-4-15,0 8 4 0,0 0-8 0,0 8 4 16,0-8-4-16,0 7-4 0,0 1-12 0,13-1-4 0,-13 9-4 0,0-8 4 16,0 8-8-16,15-1-4 0,-15 8-8 0,0-9 0 0,13 8-8 15,-13 2 0-15,0 7 0 0,13-8-4 0,-13 0 0 0,0 7-4 16,0 0-4-16,0-7 4 0,0 1-4 0,0-1 0 0,0 7-4 16,0-14 0-16,0 7-4 0,0-10-4 0,0 4-12 0,0-1-8 15,0-2-20-15,0-5-16 0,0-9-12 0,0 7-12 0,0-14-16 16,0 7-52-16,-13-9-36 0,13-5 24 0,-13-2 32 0,13-1 28 0</inkml:trace>
          <inkml:trace contextRef="#ctx0" brushRef="#br0" timeOffset="-602.4203">140 536 3 0,'0'0'96'0,"15"9"-8"16,-15-9-4-16,13 0-24 0,-13 0-4 0,13 0 0 0,-13 0 0 0,15-9-4 16,-2 2 0-16,-13 0-8 0,13 7-4 0,2-16-4 0,-15 8 0 15,13 1 0-15,0-9-8 0,-13 9 0 0,15-9 0 0,-15 1 4 16,13 0-8-16,-13-8 0 0,13 7-4 0,-13-7 0 0,0 9-4 0,0-9 0 15,0-1-4-15,0 1-20 0,0 0 20 0,0-1-4 0,-13 2 0 16,13-1-4-16,-13 1 0 0,-2-1 4 0,15 8-4 0,-26-9 0 16,11 10 0-16,2-9 0 0,0 7 0 0,-2 0-4 0,2 9 0 15,0 0 0-15,-2-1 0 0,2 0 4 0,0 8-4 0,0 0 0 16,-2 0 0-16,2 0 0 0,0 8 4 0,-2 0-4 0,15-1 4 0,-13 0-4 16,13 9 0-16,-13 0 0 0,13-9 4 0,-15 9-4 0,15-2 0 15,0 1 0-15,0 9 4 0,-13-10-4 0,13 3 0 0,0 6 4 16,13-9-4-16,-13 2 4 0,0 7 0 0,15-7-4 0,-2-2 0 15,-13 9 0-15,13-8 4 0,2 9-4 0,-2-8 0 0,0-1 0 16,15-1 0-16,-15 9 0 0,15-7 0 0,-15-1 0 0,15 0 0 16,-2 8 4-16,-11-7-4 0,11-1 0 0,2 1 4 0,-2-2-4 0,-11 3 4 15,11-2-4-15,-11-1-4 0,-2 2 4 0,-1-2 0 0,4 1 0 16,-3 2-4-16,-13-2 4 0,12 8 0 0,-12-8 4 0,0 0-8 16,-12 1 4-16,12-3 4 0,-13 4-4 0,-3-1 0 0,4-2 0 15,-16 2 4-15,15-9-4 0,-15 2 0 0,15-3 0 0,-13 3 0 16,11-2 4-16,-11-7-4 0,-2 0 4 0,15-7-4 0,-15 7 4 0,15-9-4 15,-2 3 0-15,2-10 4 0,0 9 0 0,0-9 0 0,-2 0-4 16,15 3 0-16,-13-11 0 0,13 8 8 0,0 1-4 0,0-8-4 16,-13 8 0-16,26-8 0 0,-13 8 0 0,0-8 0 0,0 7 0 0,13 2 0 15,-13-9 0-15,15 14-8 0,-2-5-4 0,0-2-8 16,-13 1-12-16,13 7-16 0,2-7-16 0,11 7-12 0,-11 0-12 0,-2 1-28 16,15-10-40-16,-15 11-32 0,0-1 36 0,15-2 32 0,-2 2 20 15</inkml:trace>
        </inkml:traceGroup>
        <inkml:traceGroup>
          <inkml:annotationXML>
            <emma:emma xmlns:emma="http://www.w3.org/2003/04/emma" version="1.0">
              <emma:interpretation id="{1D8F7011-EA4F-4AA2-88C3-DDAEFD1ECC87}" emma:medium="tactile" emma:mode="ink">
                <msink:context xmlns:msink="http://schemas.microsoft.com/ink/2010/main" type="inkWord" rotatedBoundingBox="6075,9745 6376,10156 6174,10304 5873,9892">
                  <msink:destinationLink direction="with" ref="{E43CFFE4-9A39-4DF5-B24D-A65ABB2C6242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521.4868">1238 1694 51 0,'0'-5'100'0,"0"-4"-4"0,8-1-4 0,-8 0-24 15,0 7 0-15,0-8 0 0,10 6-4 0,-10-5 0 0,8 6 0 16,-8-6 0-16,8 5-8 0,1 1-8 0,0-1-4 0,-1 0-4 16,0 5-4-16,1-5-8 0,-1 5 0 0,1 0-4 0,0 5-4 0,-1-5-4 15,0 5 0-15,2 0-4 0,-2 4-4 0,-8-4 0 16,8 10 0-16,-8-6-4 0,8 5-4 0,-8-4 4 0,0 9 0 16,0-5-4-16,0 1 4 0,-8 4-4 0,8 0 4 0,-8 0-4 0,8 1 0 15,-8-6 0-15,-2 5 0 0,10 1 0 0,-8-1 0 0,8-5 4 16,-8 1-8-16,8-1 4 0,0 0 0 0,-9-4 0 0,9 4 0 15,0-4 4-15,0-1-4 0,0-4-4 0,0 5 8 0,9-5-4 16,-9-1 0-16,8 1 4 0,-8 0-4 0,8 0 0 0,2-1-16 16,-2-4 20-16,-8 0 0 0,16 5 0 0,-6-5 0 0,-2 0 0 0,0 0 0 15,9 0-4-15,-9-5 0 0,10 5-4 0,-2 0 0 0,-6-4-16 16,6-1-12-16,2 5-16 0,-1-5-16 0,-9 0-20 0,9 5-20 16,0 0-48-16,-9 0-48 0,10-4 24 0,-10 4 40 0,1 0 16 0</inkml:trace>
        </inkml:traceGroup>
        <inkml:traceGroup>
          <inkml:annotationXML>
            <emma:emma xmlns:emma="http://www.w3.org/2003/04/emma" version="1.0">
              <emma:interpretation id="{4499160D-DB7C-4BDD-AE94-75BE22B69E8C}" emma:medium="tactile" emma:mode="ink">
                <msink:context xmlns:msink="http://schemas.microsoft.com/ink/2010/main" type="inkWord" rotatedBoundingBox="6819,10408 7043,10714 6729,10943 6505,10637"/>
              </emma:interpretation>
              <emma:one-of disjunction-type="recognition" id="oneOf2">
                <emma:interpretation id="interp2" emma:lang="" emma:confidence="0">
                  <emma:literal>ni</emma:literal>
                </emma:interpretation>
                <emma:interpretation id="interp3" emma:lang="" emma:confidence="0">
                  <emma:literal>~ ..</emma:literal>
                </emma:interpretation>
                <emma:interpretation id="interp4" emma:lang="" emma:confidence="0">
                  <emma:literal>~ S</emma:literal>
                </emma:interpretation>
                <emma:interpretation id="interp5" emma:lang="" emma:confidence="0">
                  <emma:literal>mi</emma:literal>
                </emma:interpretation>
                <emma:interpretation id="interp6" emma:lang="" emma:confidence="0">
                  <emma:literal>~ I.</emma:literal>
                </emma:interpretation>
              </emma:one-of>
            </emma:emma>
          </inkml:annotationXML>
          <inkml:trace contextRef="#ctx0" brushRef="#br0" timeOffset="34040.099">1928 2606 35 0,'0'9'144'0,"0"1"-12"0,0-6-8 0,0 6-12 0,0-6 0 16,0 1 4-16,0 5 0 0,0-5 0 0,0-1 0 0,0 2-4 16,0-6-4-16,0 4-12 0,10-4-12 0,-10 5-4 0,8-5-8 0,0-5-12 15,1 5-8-15,0-4-12 0,-1 4-8 0,9-6-4 0,-9 2-4 16,10-1-4-16,-10 1-12 0,10-7-8 0,-2 7-12 0,-7-1-12 16,8 0-28-16,-9 1-36 0,9-1-28 0,1 0-36 0,-10 0-36 15,0 5-76-15,2 0-8 0,-2 0 40 0,0 0 48 0,0 5 32 16,1-5 36-16</inkml:trace>
          <inkml:trace contextRef="#ctx0" brushRef="#br0" timeOffset="33833.6676">1878 2380 63 0,'0'-5'108'0,"0"5"0"15,0 0-4-15,0 0-20 0,0 0 0 0,8 0 4 0,-8 0 4 0,8 0-12 16,2 0-4-16,-10 0-4 0,8 0-4 0,0 5-4 0,0-10-4 16,10 5-4-16,-10 0-12 0,10 0-4 0,-10 0-4 0,9 0-8 15,-1 0-8-15,2 0 0 0,0 0-4 0,-10 0 0 0,9 0-4 16,0 0-4-16,0 0-4 0,-1 0-8 0,-6 5-8 0,6-5-16 0,-6 0-20 15,6 5-8-15,-8-5-28 0,1 4-24 0,0 1-12 0,-9 1-32 16,8 3-56-16,-8-5 8 0,0 7 44 0,0-7 24 0,-8 5 32 16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14.7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 96 19 0,'0'-7'104'0,"0"-1"-8"0,0-6-4 15,0 5-20-15,0 1-4 0,0-7-4 0,0 9 0 0,0-4-4 16,0 3-4-16,0 7 4 0,0-7-4 0,0 7 0 0,0-9-24 16,13 9 16-16,-13 0 0 0,0 0-4 0,0 0 4 0,13 9-8 0,-13-2 4 15,0 0 0-15,13 9-4 0,-13-8-4 0,0 7 0 0,15 0 0 16,-15 1 0-16,13 7-4 0,-13-9-4 0,0 9 0 0,0 0-8 15,0 0 0-15,0 8-4 0,0-8 0 0,0 0-4 0,13 0-4 0,-13 0 0 16,0 1-4-16,-13 5 0 0,13-6 0 0,0-1 0 0,0 2-4 16,0 0 4-16,0-10-4 0,0 9 4 0,0-7-4 0,0 8 0 15,0-18 0-15,0 10 0 0,0-1 0 0,0-7 0 0,0-1 0 0,0 1 4 16,0-1-4-16,0 0 0 0,0-7 0 0,0 0-4 16,0 0 0-16,0 0-4 0,0-7 4 0,0 0 0 0,0 7 0 0,0-8-4 15,0 1 8-15,0-9-4 0,0 9 0 0,0-1 4 0,0-6-4 16,0 4 4-16,0-4-4 0,13-2 4 0,-13 9-4 0,0-9 4 15,0 2 0-15,15 4-4 0,-15 4 4 0,13-9 0 0,-13 7 0 16,13-1 0-16,-13 3-4 0,15-2 4 0,-15 8 0 0,13-8-4 16,0 8 4-16,-13-7 0 0,15 7 0 0,-2 0 0 0,-13 0-4 0,13 0 4 15,0 0 0-15,-13 0 0 0,15 0 0 0,-2 0 0 0,0 7-4 16,-13 1 4-16,15-8 0 0,-2 8 0 0,0-2 0 0,-13 3 4 16,15-1-4-16,-15-1 0 0,13 1 0 0,-13 8-4 0,13-9 4 15,-13 9 4-15,0-2-4 0,0 2 4 0,13-2-4 0,-26 2 4 16,13 0 0-16,0-9-4 0,0 9 0 0,-13-1 0 0,13-1 0 15,-13-5 4-15,-2 6-4 0,15-7 0 0,-13 0 4 0,0 0-4 0,-2-1 4 16,2 0 0-16,0-7-4 0,-15 0-4 0,15 7 4 0,0-7 4 16,-2 0 0-16,2 0-4 0,0 0 0 0,-2 0-4 0,2-7 4 15,0 0-4-15,-2 7 4 0,2-7-4 0,13-1 0 0,-13 0-12 16,13 0-4-16,-15 8-24 0,15-8-12 0,0 1-20 0,0-2-16 16,0 2-24-16,0 0-16 0,0-1-60 0,-13 1-44 0,13-1 48 0,13 0 40 15,-13 1 24-15,0-1 24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4:05.3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B0836C-6B20-42E1-B722-D7AF06FF26BD}" emma:medium="tactile" emma:mode="ink">
          <msink:context xmlns:msink="http://schemas.microsoft.com/ink/2010/main" type="inkDrawing" rotatedBoundingBox="4197,9975 4509,11588 4238,11640 3926,10028" semanticType="scratchOut" shapeName="Other"/>
        </emma:interpretation>
      </emma:emma>
    </inkml:annotationXML>
    <inkml:trace contextRef="#ctx0" brushRef="#br0">43 0 59 0,'0'0'96'0,"0"0"-8"15,0 5-12-15,0-1-24 0,0 1-4 0,-8 5-4 0,8 5 0 16,0-1-4-16,0 0-4 0,-8 4-4 0,8 7-4 0,0-1-4 0,0 0 0 15,-8 5 4-15,8-1-4 0,-9 1 0 0,9 5 0 0,0 5-4 16,0-1 0-16,0 1 0 0,-9 3 0 0,9 2 0 0,0-1-4 16,9 5 0-16,-9-5-4 0,9 10-4 0,-9-5 0 0,8 4 0 15,0 1-4-15,0-5 4 0,2 5-4 0,-2 0 0 0,0-6 0 16,10 6-4-16,-1-5 4 0,-9 0-4 0,9-5 0 0,0 1 0 16,9-1-4-16,-8-5 0 0,-2 0-12 0,9-4-12 0,-7 0-12 0,8-7-12 15,-2-2-8-15,2-1-4 0,0-4-20 0,-1-1-52 0,1-6-28 16,0-3 24-16,7 0 28 0</inkml:trace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4:05.7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3CFFE4-9A39-4DF5-B24D-A65ABB2C6242}" emma:medium="tactile" emma:mode="ink">
          <msink:context xmlns:msink="http://schemas.microsoft.com/ink/2010/main" type="inkDrawing" rotatedBoundingBox="5751,10055 5824,11488 5620,11498 5547,10065" semanticType="callout" shapeName="Other">
            <msink:sourceLink direction="with" ref="{F28BBF1B-AC42-4DEA-BEAF-B3560C32EAFB}"/>
            <msink:sourceLink direction="with" ref="{1D8F7011-EA4F-4AA2-88C3-DDAEFD1ECC87}"/>
          </msink:context>
        </emma:interpretation>
      </emma:emma>
    </inkml:annotationXML>
    <inkml:trace contextRef="#ctx0" brushRef="#br0">1 22 7 0,'0'-10'92'0,"0"5"-8"0,0 0-4 0,0 0-24 15,8 5-8-15,-8 0 0 0,0 0 0 0,0 5-4 0,0 0 0 16,9 0 0-16,-9 5 4 0,9 3-8 0,-9 2 8 0,8-1 0 15,0 5 0-15,-8 5 0 0,10 0-4 0,6 5 0 0,-8 0-4 16,2 4-4-16,-2 1 0 0,0 0 0 0,1 4 4 0,-1 6 0 16,1-6-8-16,8 5 0 0,-9 0 4 0,0 1-8 0,2-2 0 0,-10 6-4 15,8-4-4-15,0 4 0 0,-8-6-4 0,0 6-4 0,0 0-4 16,0 1 0-16,0-7 0 0,0 2 0 0,-8 4-4 0,0-6 0 16,8-3-4-16,-10 5 0 0,2-7 0 0,0-3-4 0,0 0 0 15,-1-5-8-15,-8 0-12 0,8-5-16 0,1-1-16 0,0-8-16 16,-2-1-24-16,2 1-16 0,0-11-28 0,0 1-76 0,-2-5 4 0,2-5 48 15,0-5 8-15,-1 1 40 0</inkml:trace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7:28.5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608876-9200-4192-BB87-47A62F498718}" emma:medium="tactile" emma:mode="ink">
          <msink:context xmlns:msink="http://schemas.microsoft.com/ink/2010/main" type="writingRegion" rotatedBoundingBox="9498,10845 11237,11020 11133,12050 9395,11876"/>
        </emma:interpretation>
      </emma:emma>
    </inkml:annotationXML>
    <inkml:traceGroup>
      <inkml:annotationXML>
        <emma:emma xmlns:emma="http://www.w3.org/2003/04/emma" version="1.0">
          <emma:interpretation id="{2D46C03E-18E3-4483-8564-45B55BB49F4C}" emma:medium="tactile" emma:mode="ink">
            <msink:context xmlns:msink="http://schemas.microsoft.com/ink/2010/main" type="paragraph" rotatedBoundingBox="9498,10845 11237,11020 11133,12050 9395,11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5C93A2-D32C-4367-8CE0-B6643F1C114A}" emma:medium="tactile" emma:mode="ink">
              <msink:context xmlns:msink="http://schemas.microsoft.com/ink/2010/main" type="line" rotatedBoundingBox="9498,10845 11237,11020 11133,12050 9395,11876"/>
            </emma:interpretation>
          </emma:emma>
        </inkml:annotationXML>
        <inkml:traceGroup>
          <inkml:annotationXML>
            <emma:emma xmlns:emma="http://www.w3.org/2003/04/emma" version="1.0">
              <emma:interpretation id="{B70F40DA-B8DB-49E0-A673-1AD4C895A37B}" emma:medium="tactile" emma:mode="ink">
                <msink:context xmlns:msink="http://schemas.microsoft.com/ink/2010/main" type="inkWord" rotatedBoundingBox="9480,11027 9949,11074 9889,11664 9421,116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4905 2912 67 0,'-10'-4'100'0,"10"-2"-4"0,-8 2-4 16,8 4-24-16,-8-5 0 0,-1 5-4 0,9 0-4 0,-8 0 0 0,8 0-8 15,-9 0-4-15,0 0-4 0,9 0-4 0,-8 5-8 0,8-1 4 16,-8 2-4-16,0 4-4 0,-2-7-4 0,10 7-4 0,-8 0 4 16,0 5-4-16,8-7 0 0,-10 3 0 0,10 3-8 0,-8 1-8 15,8-2 16-15,0 7 0 0,-8-5-4 0,8-2 0 0,0 2 0 16,0 5 0-16,0-6-4 0,8 0-4 0,-8 0 4 0,8 1-4 15,-8-1-4-15,10 1 0 0,-2-6 0 0,0 5-4 0,2-4 4 16,-2 0 0-16,0 0 0 0,0-1-4 0,10-4 4 0,-10 0 0 0,1-5-4 16,7 4 4-16,-6-4 0 0,6-4-4 0,-8 4 4 0,2-10-4 15,6 5 0-15,-7-4 0 0,0-1 0 0,-1 1 0 0,1-6 4 16,-1 5-4-16,0-9 0 0,-8 5 4 0,10-1-4 0,-10-4 4 0,8 0-4 16,-8 0 0-16,0-1-4 0,0 1 4 0,-8 0 0 15,8 0 0-15,-10 0 0 0,10 5 0 0,-8-5 0 0,0 4 0 0,-1 1 0 16,1-1 4-16,-10 5-4 0,10-4-4 0,0 5 4 0,-10 4 0 15,10 0 4-15,-10 0-4 0,2 0-4 0,7 5 4 0,-8 0 0 16,8 0 0-16,-7 5 0 0,8 0 0 0,-10 0 0 0,10 4 0 0,-2 1-4 16,2-1 4-16,-9 1 0 0,9-1-4 0,8 6-20 0,-9-1 16 15,1 0-8-15,8 1-8 0,0 0-8 0,-9-1-8 0,9 1-12 16,0 4-16-16,0-5-4 0,9 5-16 0,-9-5 0 0,8 1-28 16,1 4-40-16,-9-4-16 0,8-1 24 0,1 1 32 0,-1-1 20 15</inkml:trace>
          <inkml:trace contextRef="#ctx0" brushRef="#br0" timeOffset="200.464">5143 3229 3 0,'0'0'112'0,"0"5"-8"0,8-5-8 0,-8 5-24 0,0-1-4 15,0 1-4-15,0 5-4 0,0-6-4 0,0 6-8 0,0-5-8 0,0 9-8 16,0-5-4-16,-8 1-4 0,8 5-8 0,0-6 0 0,8 5-8 15,-8 2-4-15,0-3 0 0,0-4-4 0,0 7-4 0,0-3-12 16,0-3-12-16,0 5-12 0,0-5-12 0,0-2-12 0,0-3-28 0,0 5-40 16,0-5-24-16,0 0 28 0,0-5 20 0</inkml:trace>
        </inkml:traceGroup>
        <inkml:traceGroup>
          <inkml:annotationXML>
            <emma:emma xmlns:emma="http://www.w3.org/2003/04/emma" version="1.0">
              <emma:interpretation id="{CB3025F6-6CA9-4028-B109-1E4FA07334CC}" emma:medium="tactile" emma:mode="ink">
                <msink:context xmlns:msink="http://schemas.microsoft.com/ink/2010/main" type="inkWord" rotatedBoundingBox="10308,11084 10391,11510 10045,11578 9961,11152"/>
              </emma:interpretation>
              <emma:one-of disjunction-type="recognition" id="oneOf1"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T</emma:literal>
                </emma:interpretation>
                <emma:interpretation id="interp5" emma:lang="" emma:confidence="0">
                  <emma:literal>☺</emma:literal>
                </emma:interpretation>
              </emma:one-of>
            </emma:emma>
          </inkml:annotationXML>
          <inkml:trace contextRef="#ctx0" brushRef="#br0" timeOffset="710.1011">5228 2969 51 0,'0'0'108'0,"0"0"-4"0,0 0 0 16,8 0-24-16,-8 6-4 0,10-6 4 0,-10 0-8 0,8 0-4 0,0 0-12 16,2 0-4-16,-2 0 0 0,0 0-8 0,9 0-12 15,-9 0-8-15,10-6-4 0,-2 6-4 0,2 0-4 0,-2-5-12 0,2 1-4 16,-1 4-16-16,9-4-20 0,-10-2-20 0,2 6-24 0,-2-4-16 15,2 4-76-15,-1-5-8 0,-1 5 32 0,2 0 28 0,-2 0 28 16</inkml:trace>
          <inkml:trace contextRef="#ctx0" brushRef="#br0" timeOffset="580.4513">5262 3017 39 0,'0'0'96'16,"0"6"-12"-16,0-6-8 0,0 4-28 0,0 1-8 0,0 0 0 15,0 0-4-15,0 5 0 0,0-6-8 0,0 1 0 0,0-1 0 16,10 2 0-16,-10 3-4 0,0-4-20 0,0 4 24 0,8-3 0 0,-8-2 0 16,8 1 4-16,0 0 4 0,-8 0-4 0,9-1 4 0,-1 1 0 15,1 0 0-15,0 0 4 0,7-1-12 0,-6-4 4 0,-2 6-4 16,0-2-4-16,10 1-4 0,-10-2 4 0,0 4 0 0,1-3 0 15,-1 1-4-15,10 0 0 0,-18 4 0 0,8-4 0 0,0 5-4 16,0 0 0-16,-8-6-4 0,10 11 0 0,-10-6-4 0,0 1-4 0,0-1 0 16,0 1 4-16,-10 3-4 0,10-2 0 0,-8-1 0 0,8 4-8 15,-8-5 0-15,0 2-4 0,-1-3-12 0,0 2-4 0,-8-1-12 16,9-3-12-16,0-2-8 0,-2 1-16 0,2-5-12 0,-8 0-8 16,6 0-8-16,2-5-44 0,0 1-40 0,-1-5 20 0,0-1 24 15,-8 0 32-15</inkml:trace>
        </inkml:traceGroup>
        <inkml:traceGroup>
          <inkml:annotationXML>
            <emma:emma xmlns:emma="http://www.w3.org/2003/04/emma" version="1.0">
              <emma:interpretation id="{E3237A59-D97F-4B5E-981F-E1C9127A4B0E}" emma:medium="tactile" emma:mode="ink">
                <msink:context xmlns:msink="http://schemas.microsoft.com/ink/2010/main" type="inkWord" rotatedBoundingBox="10168,11569 10931,10901 11359,11390 10596,12058"/>
              </emma:interpretation>
              <emma:one-of disjunction-type="recognition" id="oneOf2">
                <emma:interpretation id="interp6" emma:lang="" emma:confidence="0">
                  <emma:literal>pkt</emma:literal>
                </emma:interpretation>
                <emma:interpretation id="interp7" emma:lang="" emma:confidence="0">
                  <emma:literal>put</emma:literal>
                </emma:interpretation>
                <emma:interpretation id="interp8" emma:lang="" emma:confidence="0">
                  <emma:literal>pt</emma:literal>
                </emma:interpretation>
                <emma:interpretation id="interp9" emma:lang="" emma:confidence="0">
                  <emma:literal>pit</emma:literal>
                </emma:interpretation>
                <emma:interpretation id="interp10" emma:lang="" emma:confidence="0">
                  <emma:literal>pot</emma:literal>
                </emma:interpretation>
              </emma:one-of>
            </emma:emma>
          </inkml:annotationXML>
          <inkml:trace contextRef="#ctx0" brushRef="#br0" timeOffset="1102.0538">5663 3267 59 0,'9'10'112'0,"-9"-6"-8"0,8 6 0 0,0-1-28 16,2 1-4-16,-10 5-8 0,8-6-4 0,0 5-8 0,1 2-8 15,0 2-12-15,7-4 4 0,-7 5-12 0,-1 1-4 0,0-1 0 16,2 5-8-16,-2-4-4 0,0 3 4 0,2-4-4 0,-2 6 0 16,0-2 0-16,-8 2-4 0,8-2-4 0,-8-3 0 0,0 4 4 15,10-5 0-15,-10 0 0 0,0 0 0 0,-10 0 0 0,10-4 0 0,0-7 0 16,-8 3 0-16,8-1-4 0,-8-6 0 0,8 1 4 0,-8-5-4 15,-2 0 4-15,10-5 0 0,-8-5-8 0,0 2 4 0,-2-7 0 16,2-4-4-16,0 0 4 0,-1-6 0 0,9 1-4 0,-8 1 4 0,0-6 4 16,-1 0-8-16,9 0 8 0,-9 1-4 0,9-1 0 15,0 0 4-15,0-1 0 0,0 2 0 0,0 4 0 0,0-5 0 0,9 6 12 16,-9 3 0-16,9 1 0 0,-9 0-4 0,8 0 4 0,0 4 0 16,1 1 8-16,-1 0-4 0,0-1-4 0,2 5 0 0,6 6-4 15,-6-6-4-15,-2 5-4 0,0 1 0 0,0-1 0 0,2 5 0 0,-2 0 0 16,-8 5-4-16,8-1 0 0,1 6-4 0,-9-1 4 0,0 1 0 15,0 5-4-15,0-1 0 0,0 0 0 0,0 1-8 0,-9-1 8 16,9 5-8-16,-8-4 0 0,0 0-8 0,-2-1-8 0,2-1-4 16,8 2-12-16,-8-5-8 0,0-6-4 0,-2 6-8 0,2-10-8 15,0 4-8-15,8-4-40 0,-10-4-36 0,10 4 0 0,-8-10 32 0,8 6 20 16</inkml:trace>
          <inkml:trace contextRef="#ctx0" brushRef="#br0" timeOffset="1743.9249">5868 3023 67 0,'0'-6'96'16,"0"2"-12"-16,0-1-4 0,0 1-28 0,8 4 0 15,-8-6 0-15,0 6-4 0,0 0-4 0,8 0 0 0,-8 0-4 0,0 6-4 16,10-6 4-16,-10 4 0 0,0 1-4 0,0-1 0 0,8 6-4 16,0 0 0-16,-8-1 4 0,8 1 0 0,-8-1-8 0,0 6-8 15,10-1 4-15,-10 6-4 0,8-1 0 0,-8-4-4 0,8 4 0 16,-8 0 0-16,9 0 0 0,-9 0-4 0,0 0 4 0,9 0-4 0,-9 0-4 15,8-4 0-15,-8 4-4 0,9-5 4 0,-9 1-4 0,0-5-4 16,8 0 4-16,-8-1-4 0,8-5 0 0,-8 1 0 0,9-1 4 16,-9-4-8-16,9 0 4 0,-9 0-4 0,8 0 4 0,-8-4 0 15,8-1-4-15,-8 1 0 0,10-2 4 0,-10 3 0 0,0-7 0 0,8 4-4 16,-8 2 0-16,0-6-12 0,0 5 20 0,0 1 0 16,0-6 0-16,0 5 4 0,8-5-8 0,-8 6 4 0,0-1 0 0,0-5 0 15,-8 6 0-15,8-6 0 0,0 5-4 0,0 1 4 0,0-1 0 16,0 0 0-16,0 0-4 0,0 1 4 0,8-1 0 0,-8 5 4 15,0 0-4-15,0-5 8 0,0 5 0 0,9 5 0 0,-9-5 0 0,0 5 4 16,9-1-4-16,-9 1 0 0,8 0-4 0,0 4 0 0,-8 1 0 16,9-5-4-16,-1 3 4 0,0 3-4 0,2-1 4 0,-2-1-8 15,0 5 0-15,2-3 4 0,-2-3-4 0,0-2 0 0,0 4 0 16,1-7 4-16,0 3-4 0,8-2 0 0,-9-4 0 0,0 0-4 16,2 0 0-16,-2-4 0 0,0-2 0 0,2 3 0 0,-10-7-4 15,8-4 0-15,0-1 0 0,0 0 0 0,-8-4 0 0,9 0 4 0,-9 0 0 16,0 0-4-16,0-6 0 0,0 2 4 0,9-3 0 0,-9 8 0 15,0-5 0-15,0-2 4 0,-9 2-4 0,9-2 0 0,0 2 4 16,0 4-16-16,-9-6 24 0,9 6-4 0,0 0 0 0,0-1 4 16,-8 7 0-16,8-2-4 0,0 1 4 0,0-1 0 0,0 6 4 15,0 0 0-15,-8-2 0 0,8 7 0 0,0-1 0 0,0 0 0 0,0 0 4 16,8 5 4-16,-8 5 8 0,0 0 4 0,0 0 0 0,0-1 8 16,0 7 0-16,0-2 0 0,0 0-8 0,8 6 0 0,-8-1 0 15,0 1 0-15,9 4-8 0,-9 0 0 0,0-1 0 0,9 7 0 16,-9-1 0-16,8 5 0 0,1-6 0 0,-9 1-4 0,8 6 0 15,0-7 0-15,-8 2-4 0,10-2-4 0,-2 2-12 0,0-1 0 0,-8-5 0 16,8 0 0-16,2 0 0 0,-2 0 0 0,0-9 0 0,-8 5-4 16,9-7-16-16,-1 2-4 0,1-4-16 0,-9-3-12 0,9-3-16 15,-1 0-20-15,-8 0-12 0,0 0-12 0,0-3-12 0,0-7-16 0,0 4-4 16,0-2-24-16,0-7-32 0,-8 5-12 0,8-5 32 16,-9 0 32-16,0 2 28 0,1-1 24 0</inkml:trace>
          <inkml:trace contextRef="#ctx0" brushRef="#br0" timeOffset="1925.0401">6200 3056 103 0,'-8'5'164'0,"8"-1"-4"0,0 6-8 0,0-5-20 0,0 4 4 15,8-4 4-15,-8 1 0 0,0 3-4 0,9-4-16 0,-9 4-8 0,8-4-12 16,0 0-8-16,-8 0-8 0,10-5-12 0,-2 4-8 0,0-4-4 16,2 6-12-16,-2-6-16 0,8-6-32 0,-7 6 0 0,0 0 0 15,8-4 0-15,-9-1 0 0,10 5 0 0,-2-5 0 0,2 0 0 16,-10 1-20-16,9-1-84 0,-9 0-44 0,10 0-52 0,-10 1-64 15,0 4-60-15,0-6 52 0,2 6 52 0,-2-5 44 0,-8 5 32 0,0 0 32 16</inkml:trace>
        </inkml:traceGroup>
      </inkml:traceGroup>
    </inkml:traceGroup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4:18.8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EE7798-FDF5-46EC-AE45-7D8A8AA19E04}" emma:medium="tactile" emma:mode="ink">
          <msink:context xmlns:msink="http://schemas.microsoft.com/ink/2010/main" type="inkDrawing" rotatedBoundingBox="3887,17198 3897,13399 3985,13400 3976,17199" semanticType="callout" shapeName="Other">
            <msink:sourceLink direction="with" ref="{83918C94-91D0-4430-B3D4-8333BAB70CDA}"/>
            <msink:sourceLink direction="with" ref="{153D5039-49BB-4AF7-80E9-C51E2EAD3A01}"/>
          </msink:context>
        </emma:interpretation>
      </emma:emma>
    </inkml:annotationXML>
    <inkml:trace contextRef="#ctx0" brushRef="#br0">-172 11 35 0,'0'-4'80'0,"0"-2"-12"15,0 6-12-15,0-4-24 0,0 4 0 0,0 0-4 0,0-4 4 16,0 4-4-16,0 0 0 0,9 0-4 0,-9 0-4 0,-9 0 4 16,9 0 0-16,0 0 0 0,0 0 4 0,9 0 0 0,-9 4-4 0,0-4 0 15,0 4 0-15,0 2-4 0,0-6 4 0,8 4 0 0,-8 2 4 16,0 3 0-16,0-5 4 0,9 5-4 0,-9 1-4 0,0 6 0 16,9-7 0-16,-9 5 0 0,0 1-8 0,8 0 4 0,-8 3-4 15,0 1 0-15,0 0 0 0,8 6-24 0,-8-2 24 0,0 1 0 16,0 5-4-16,8 0 0 0,-8 4 0 0,0 1-4 0,0 0 0 15,0 4-4-15,0 0 0 0,0 1-4 0,0-2 0 0,0 3 4 16,0 2-4-16,0-3 4 0,0-1-4 0,0 6 4 0,0-6-4 0,0 1 4 16,0-1 0-16,0 1-4 0,0-1 4 0,0-5 0 0,0 6-4 15,0-5 0-15,0 3 0 0,0-2 0 0,0 3 0 0,0-5 0 16,0 1 0-16,0 4 0 0,0-5 0 0,0 1 4 0,0 6-4 0,0-8 0 16,0 2 4-16,0 4-4 0,0-4 0 0,0 4 4 15,0-4-4-15,0-2 0 0,0 8 0 0,0-6 4 0,0-1 0 0,0 5-4 16,0-4-4-16,0-1 4 0,0 1 0 0,0 0 0 0,0-1-4 15,-8 1 8-15,8-1-4 0,0 1 0 0,0 0 0 0,0-1 0 16,0 0 0-16,0 2 4 0,0-2-4 0,0-5 0 0,0 7 0 16,0-2 4-16,0 5-4 0,0-4-4 0,0-1 4 0,0 0 4 15,0 2-4-15,0-2 0 0,0 0-16 0,0 1 24 0,0 0-8 0,0-1 0 16,0 6 8-16,0-5-8 0,0-1 0 0,0 1-4 0,0 0 4 16,0-6 0-16,0 6 0 0,0-1-4 0,0-3 4 0,0 3 0 15,0-4 0-15,0 0 0 0,0-2-4 0,0 3 8 0,0-5-4 0,0 2 0 16,0-2 4-16,0-2-4 0,0 2 0 0,0-6 0 0,0 5 0 15,0-5 0-15,0 5 0 0,0-5 0 0,0 0 0 0,0 0 0 16,0 0 0-16,-8-4 4 0,8 4-4 0,0-5 0 0,0 5 4 16,0-3-4-16,0-3 0 0,0 6 4 0,0-5 0 0,0 1-8 15,0 0 4-15,0-5-4 0,0 5 8 0,0-1-4 0,0-5 4 16,0 5-4-16,0-5-4 0,0 1 8 0,0 0-4 0,0-1 0 16,0 1 4-16,0 0-8 0,0-1 8 0,0-3-8 0,-8 2 4 15,8 3 0-15,0-2-4 0,0-4 8 0,-9 4-8 0,9 1 0 0,0-5 4 16,-9 5-4-16,9-6 4 0,0 6 0 0,-8-5 4 0,8-1-4 15,0 6-4-15,0-5 4 0,0-1-4 0,0-4 4 0,0 6-4 16,0-2 0-16,0-4 0 0,0 0-12 0,-9 5 0 0,9-5-8 0,0 0-8 16,0 0-12-16,0-5-4 0,-8 1-12 0,8 4-16 15,0-6-8-15,-8 2-40 0,8-5-52 0,-10-1 16 0,2 0 28 0,8 1 28 16</inkml:trace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4:27.6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3918C94-91D0-4430-B3D4-8333BAB70CDA}" emma:medium="tactile" emma:mode="ink">
          <msink:context xmlns:msink="http://schemas.microsoft.com/ink/2010/main" type="inkDrawing" rotatedBoundingBox="6063,12492 7059,17332 4971,17762 3975,12922" semanticType="verticalRange" shapeName="Other">
            <msink:sourceLink direction="with" ref="{1B82B027-8D24-4813-8A7F-C1E01E4986B7}"/>
            <msink:destinationLink direction="with" ref="{8AEE7798-FDF5-46EC-AE45-7D8A8AA19E04}"/>
            <msink:destinationLink direction="with" ref="{FBC50CBA-89D2-4E2F-9D33-0B44AB641A78}"/>
          </msink:context>
        </emma:interpretation>
      </emma:emma>
    </inkml:annotationXML>
    <inkml:trace contextRef="#ctx0" brushRef="#br0">8 609 63 0,'-10'0'72'15,"10"0"-8"-15,0 0 0 0,0 0-24 0,0 0-4 0,0 0 0 16,0 0-4-16,0 0-4 0,0 0 0 0,0 0 0 0,0 0-8 16,0 0 0-16,0 0-4 0,0 0 4 0,0 0 0 0,0-4 0 0,0 4 4 15,0 0-4-15,0-6 0 0,0 6 0 0,0-4-4 0,0-1 4 16,0 1-4-16,0-2 0 0,0-3 0 0,0 4 4 0,10-4 0 15,-10 3-4-15,0-3 4 0,8-1 0 0,0 1 0 0,-8-1 0 16,10-4-4-16,-2 4 0 0,0-4 4 0,9 0-4 0,-8-1-4 16,-1 5 0-16,9-4 0 0,-9-5 0 0,10 5-4 0,0-1 0 0,-2-4 0 15,1 5-4-15,0-5 0 0,0 4 0 0,1-4-4 0,-2 5 0 16,10-1 4-16,-9-5 0 0,9 7 0 0,-2-2-4 0,-6 1 0 16,8-5 8-16,-1 9-8 0,1-5 4 0,0 2 0 0,-1-3-4 0,0 7 0 15,1-1 4-15,-1-4 0 0,1 5-4 0,0-1-4 16,-1 1 4-16,9-1 0 0,-8 5 4 0,0-5-4 0,-1 6 0 0,1-6 4 15,-10 10 0-15,10-9-4 0,0 9 4 0,-1-5-8 0,-7 5 0 16,8-5 0-16,-10 5 4 0,10 0-4 0,-9 0 8 16,-1-5-4-16,10 5-4 0,-8 0 4 0,-2 0 4 0,2 0-8 0,7 0 4 15,-7 5 0-15,-2-5 0 0,2 0 4 0,-2 0-4 0,2 0 0 16,-1 0 4-16,-1 0-4 0,10 0 0 0,-8 0 0 0,-2 0 4 16,1 0-4-16,1 0-4 0,-2 5 4 0,2-5 0 0,-2 5 0 0,10-5 0 15,-9 4 0-15,0 1 4 0,0 0-20 0,1 0 20 0,-2-1 0 16,2 1 0-16,-2 5 0 0,1-5-4 0,1 5 4 0,-2-6-4 15,-6 6 0-15,6-6 4 0,-8 6-4 0,10-5 4 0,-1 5-4 16,-9-6 4-16,1 5 0 0,8-3 0 0,-9 4 0 0,0-6 0 16,10 5 8-16,-10 1 4 0,2-5-8 0,6 5 4 0,-7-2-4 0,-1 3 0 15,1-1 0-15,-1-1 0 0,1 1 0 0,7-1 0 0,-6 5 0 16,-2-4 4-16,0 5-4 0,2-6 0 0,-2 5 4 0,0 0 0 16,1 1-4-16,-1 0 0 0,0-1 0 0,1 1 0 0,0 4 4 15,-1-5-4-15,-8 1-4 0,8-1 8 0,2 0-4 0,-2-4 0 16,0 4 0-16,-8 0 0 0,9 1-4 0,0-5 4 0,-1 4 0 0,0-5 0 15,-8 1 4-15,9-1 4 0,-1 2 0 0,1-2 4 0,-9 6 0 16,9-6 0-16,-1 1 0 0,-8-1-4 0,8 1 4 0,2-2-4 16,-10 3 0-16,8-1 4 0,0-6-4 0,-8 6 0 0,8-1 0 0,-8 2-8 15,10-3 0-15,-10-2 0 0,8 4-4 0,-8-6 4 16,8 5-4-16,-8-4 0 0,0-1-4 0,0 2 4 0,0-6 0 16,0 4-4-16,9-4 4 0,-9 0-4 0,0 6 4 0,0-6 0 0,0 0-8 15,0 0 0-15,-9 0-4 0,9-6-20 0,0 6-20 0,-8 0-16 16,8-4-16-16,-8-2-20 0,8 2-24 0,-10 4-24 0,2-5-32 15,0 1-60-15,0-1 28 0,-10 1 40 0,10-6 24 0,-10 4 28 16</inkml:trace>
    <inkml:trace contextRef="#ctx0" brushRef="#br0" timeOffset="-2344.319">-9 699 11 0,'0'0'84'0,"0"0"-16"0,0 0-8 0,-8 0-24 0,8 0-4 16,0 0-12-16,0 0 4 0,0 0-4 0,0 0-4 0,0 0-8 0,0 0 0 15,0 0 0-15,0 0 0 0,0 0-4 0,0 0 12 0,0 0-4 16,0 0 0-16,0 0-4 0,0 0 4 0,0 0 4 0,0 0 0 16,0 0 0-16,0 0 4 0,0 0 0 0,0 0 0 0,0 0 0 0,0 0 0 15,0 0 4-15,0 0-4 0,0 0-4 0,0 0 0 16,0 0 0-16,0 0 0 0,0 0 0 0,0 0-4 0,0 0 0 0,0 0-4 15,0 0 0-15,0 0-4 0,0 0 0 0,0 0 4 0,0 0-4 16,0 0 4-16,0 0-4 0,0 0 0 0,0 0 0 0,0 0 8 16,0 0-4-16,0 0 0 0,0 0 4 0,0 0 0 0,0 0-4 15,0 0 0-15,0 0 4 0,0 0-4 0,0 0 4 0,0 0 4 16,0 0-4-16,0 0 4 0,8 0 4 0,-8 0 0 0,0 0-4 16,8 0 0-16,-8 0-4 0,10 0 4 0,-10 0 0 0,8 0-4 0,-8 0-4 15,8 0 0-15,1 0 4 0,-9 0-4 0,9 0 0 0,-1 0 4 16,-8 0 0-16,9 0-4 0,-1 0-4 0,0 0 4 0,1 0 0 15,0 0 4-15,-1 0-4 0,0 0-4 0,2 0 0 0,-2 0 0 16,0 0 0-16,1 0 0 0,-1 0 4 0,9 0-4 0,-8 0 0 16,-1 0-4-16,0 0 4 0,2-6 0 0,6 6 0 0,-6 0-4 0,-2 0 0 15,0 0 0-15,0 0 4 0,10 0 0 0,-10 0 0 0,1 0-4 16,-1 0 4-16,0 0-4 0,10 0 0 0,-10-4 4 0,0 8 0 16,2-4-4-16,-2 0 4 0,9 0-4 0,-9 0 0 0,1 0 0 0,8 0 0 15,-9 0 0-15,10 0 0 0,-10 0 0 0,0 0 4 16,10 0-4-16,-10 0 0 0,9 0 0 0,0 0 4 0,-8 0-4 0,7 0 0 15,-6 0-16-15,6 0 20 0,2 0 0 0,-10 0-4 0,9 0 8 16,-9 0-8-16,10 0 0 0,-10 0 0 0,10 0 0 0,-10 0 0 16,9 6 0-16,-9-6 0 0,9 0 0 0,-8 0 0 0,-1 0 0 15,10 4 4-15,-10-4 0 0,0 0-4 0,10 6 0 0,-10-6 0 16,0 0 0-16,9 0 0 0,-8 0 0 0,0 0 0 0,-1 4 0 0,0-4 0 16,10 0 0-16,-10 0 0 0,0 0 4 0,2-4-4 0,-2 8 0 15,0-4 0-15,9-4 0 0,-9 4 4 0,2 0-4 0,-2 4 4 16,0-4-4-16,0 0 0 0,10 0-4 0,-10 0 4 0,1 0 0 15,0 0 0-15,-1 0 0 0,1 0 0 0,-1 0 0 0,0 0-4 16,0 0 4-16,2 0 0 0,-2 0 4 0,0 0 0 0,2 0-4 0,-2 5-4 16,-8-5 4-16,8 0 0 0,1 0 0 0,-1 4 0 0,1-4 0 15,-1 0 0-15,1 0 0 0,-9 0 0 0,8 0 0 0,0 5 0 16,2-5 0-16,-2 0 0 0,0-5 0 0,2 5 0 0,-2 0 0 16,0 0 4-16,-8 0-4 0,9 0 0 0,-1 0 0 0,0 0 0 15,1 0 0-15,0 0 0 0,-1 0 0 0,0 0 0 0,2 0 0 16,-2 0 0-16,0 0 0 0,1 0 0 0,0 0 0 0,-1 0 0 0,0 0 0 15,1 0 0-15,7 0 0 0,-6 0 4 0,-2 0-4 0,0 0 0 16,2 0 0-16,-2 0 0 0,0 0 0 0,9 0 0 0,-8 0 0 16,-1 0 0-16,9 0 0 0,-9 0 0 0,10 0-4 0,-10 0 4 0,10 0 4 15,-10 0-4-15,9 0 0 0,-9 0 0 0,10-4 0 16,-10 4 0-16,8 0 0 0,2 0 0 0,-10 0 0 0,10 0 0 0,-10 0 0 16,9-5 0-16,0 5 0 0,-8 0 0 0,7 0 0 0,-6 0 0 15,6 0 0-15,-7 0 0 0,8 0 0 0,-9 0 0 0,9 5 0 16,-9-10 0-16,2 5 0 0,6 0 0 0,-6 0-4 0,-2 0 4 15,9 0 0-15,-9 0 0 0,1 0 4 0,-1 0-4 0,9 0-4 16,-9 0 4-16,2 0 0 0,6 0 0 0,-6 5 0 0,-2-5 0 0,0 0 0 16,9 0 0-16,-9 0 0 0,1 0 0 0,0 0 0 0,7 0 4 15,-6 0-4-15,-2 0 0 0,0 0 0 0,0 0 0 0,10 0 0 16,-10 0 0-16,1 4 0 0,-1-4 0 0,1 0 0 0,0 5 0 16,-9-5 0-16,8 0 0 0,0 0 0 0,0 0 0 0,2 0 4 15,-10 0-4-15,8 0 4 0,-8 4-8 0,8-4 4 0,-8 0-4 0,9-4 4 16,-9 4 0-16,0 0 0 0,9 0 0 0,-9 0 0 0,0 0 0 15,0 0 0-15,0 0 0 0,0 0 0 0,0 0-4 0,0 0 4 16,0 0 0-16,0 0 4 0,0 0-4 0,0 0 0 0,0 0 0 0,0 0 0 16,0 0 4-16,0 0-4 0,0 0 0 0,0 0 0 15,0 0 0-15,0 0 0 0,0 0 0 0,0 0 0 0,0 0 4 0,0 0-4 16,0 0 0-16,0 0 0 0,0 4 0 0,0-4 0 0,0 0 0 16,0 6 0-16,0-6 0 0,0 4 0 0,0-4 0 0,0 6 0 15,0-6-4-15,0 4 4 0,0 2 0 0,0-2 4 0,0 1-4 0,0-1 0 16,0 6 0-16,0-5-4 0,0 5 4 0,0-6 0 0,0 7 4 15,-9-3-4-15,9 2 0 0,0-1 0 0,0 1 0 0,0-1 4 16,0 1 0-16,-9 5-4 0,9-5 0 0,0 4 0 0,0-5 0 16,0 5 0-16,0 1 0 0,-8-5 0 0,8 4 0 0,0 0 0 15,0 1-4-15,0-1 4 0,0 1 0 0,0-1 0 0,0 5 0 16,0-4 0-16,0-1 0 0,0 5-4 0,0-1 4 0,0-2 0 0,0 3 0 16,0 0 4-16,0 0-8 0,0 0 8 0,0 0-4 15,0 6 0-15,0-6 0 0,0 0 0 0,0 1-4 0,0 3 4 0,0-4 0 16,0 0 0-16,0 6 0 0,0-6 0 0,0 0 0 0,0 1 0 15,0-1 0-15,0 0 0 0,0 0 0 0,0 0 0 0,0 1 0 16,0-1 0-16,0-5 0 0,0 5 4 0,0 0-4 0,-8-4 0 0,8 4 0 16,0-5 0-16,0 1 0 0,0 4 0 0,-10-5 0 0,10 4 4 15,0-2-8-15,0 3 8 0,0-5-8 0,-8 1 4 0,8 4 0 16,0 0 0-16,0 0 0 0,-8-4 0 0,8 4 0 0,0 0 0 16,-8 0 0-16,8 1 0 0,0-1 0 0,0-1 0 0,-9 2 0 15,9-1 0-15,0 1 0 0,0 0 0 0,-9-2 0 0,9 1-4 0,-8-5 8 16,8 6-4-16,0-6 0 0,-9 5 0 0,9-5-4 15,-8 6 4-15,8-6 0 0,0 0 4 0,-8 1-4 0,8 5 0 0,-10-7 0 16,10 2 0-16,-8-2-4 0,8 7 4 0,-8-5 0 0,8-1 0 16,-8 5 0-16,8-4 0 0,-10-1 0 0,10 5 0 0,-8 1 4 15,8-6-4-15,-8 5 0 0,8 0 0 0,-9 1 0 0,9-6 0 0,-9 5 0 16,9 0 0-16,-8 1 0 0,8-2 0 0,-9-3 0 16,9 4 0-16,-8 0 0 0,8 0 0 0,0-4-4 0,-8 5 8 0,8-2-4 15,-8-3 0-15,8 4 0 0,0-4 0 0,-10 4 0 0,10 0 0 16,0-5 0-16,0 1 0 0,0 4 4 0,-8-4-4 0,8-1-4 15,0 5 4-15,0-6-4 0,-8 3 4 0,8 3 0 0,0-5 0 0,0 1 0 16,-10 0 0-16,10-1 0 0,0 0 0 0,0 6 0 0,0-6 0 16,0 0 0-16,0 1 0 0,-8-1 0 0,8-1 0 0,0 7 0 15,0-5 0-15,0-1 0 0,0 0 0 0,-8 1 0 0,8-1 4 16,0 1-4-16,0-1-4 0,0 0 4 0,0 1 0 0,0-1 0 16,0 2 0-16,0-3 0 0,0 1-4 0,-9 0 4 0,9 1 0 15,9 0 0-15,-9-1 4 0,0 0-4 0,0 1 0 0,0-6 0 0,-9 5 0 16,9 1 0-16,0-1 0 0,0 1 0 0,0 4 0 0,0-5 4 15,0 1-4-15,-8-1 4 0,8 1-4 0,0 4 4 0,0-5 0 16,0 5-4-16,0-4-4 0,0-1 4 0,0 5 0 0,0-4 0 16,0 5 0-16,0-7 0 0,0 2 0 0,-9-1-4 0,9 5 4 15,0-4 0-15,0-1 4 0,0 1-4 0,0-1 0 0,0 1-4 0,-8-2 4 16,8 2 0-16,0-1 0 0,0 1-4 0,0-1 4 16,-9 1 0-16,9-6 0 0,0 6 0 0,0-1 0 0,0 0 0 0,0 1 0 15,0-5 0-15,-8 4 4 0,8 0-4 0,0-4 0 0,-8 4 0 16,8 0 0-16,0-4 0 0,0 5 0 0,-10-6 0 0,10 5 0 15,0 1 0-15,0-5 0 0,0 4 0 0,0-5-4 0,0 6 4 0,0-5 0 16,0 4 4-16,0-5-4 0,0 6 0 0,0-5 0 0,0 5 0 16,0-7 0-16,0 7 0 0,0-5 0 0,0 3 0 0,0-3 0 15,0 6-4-15,0-7 8 0,0 0-4 0,0 5 0 0,0 0 0 16,0-3 0-16,0-2 0 0,0 5 0 0,0-4-4 0,0 5 4 16,0-6 0-16,0 5 0 0,0-4 0 0,-8-1-4 0,8 1 4 0,0 0 0 15,0 5 0-15,0-6 0 0,0 1 0 0,0-1 4 0,0 1-4 16,0 0 0-16,0-6 0 0,0 6 4 0,0-1-4 0,0 1-4 15,0-1 4-15,0 1 0 0,0-5 0 0,0 4-4 0,0 1 4 16,0 0 4-16,0-1 0 0,0 1-4 0,0-5 0 0,0 4 0 16,0 1 0-16,0-2 0 0,0-2 0 0,0 4 0 0,0-1 0 0,0 1-4 15,0-5 4-15,0 4 0 0,0 1-4 0,0-5 4 0,0 4 0 16,0-3 0-16,0 3 0 0,0-5 4 0,0 6-4 0,0-5 0 16,0 5 4-16,0-6 0 0,0 0-4 0,0 2 0 0,0 3-4 15,0-4 8-15,0 0-8 0,0 0 0 0,0-5 8 0,0 4-4 16,0-4 0-16,0 6 0 0,0-6 0 0,0 0 0 0,0 0 0 15,0 4 0-15,0-4 0 0,0 0 0 0,0-4-8 0,0 4 4 0,-8 0-16 16,8-6-12-16,-10 2-20 0,10-1-20 0,-8 0-28 16,8 0-24-16,-8 1-60 0,-1-1-40 0,1-5 40 0,0 1 36 0,-10-1 32 15</inkml:trace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4:28.4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C50CBA-89D2-4E2F-9D33-0B44AB641A78}" emma:medium="tactile" emma:mode="ink">
          <msink:context xmlns:msink="http://schemas.microsoft.com/ink/2010/main" type="inkDrawing" rotatedBoundingBox="4042,13496 6199,13497 6198,13933 4041,13932" semanticType="callout" shapeName="Other">
            <msink:sourceLink direction="with" ref="{83918C94-91D0-4430-B3D4-8333BAB70CDA}"/>
          </msink:context>
        </emma:interpretation>
      </emma:emma>
    </inkml:annotationXML>
    <inkml:trace contextRef="#ctx0" brushRef="#br0">0-2 31 0,'0'0'92'0,"0"0"-12"0,0 0-4 0,8 0-28 0,-8 0-4 15,9 0-8-15,-9 5 0 0,9-5 4 0,-1 4 4 0,-8 2-4 16,8-2 4-16,0 0-4 0,2 3-4 0,-2-3 0 0,10 5-4 16,-10-4 4-16,0 4-4 0,1 1 4 0,-1-1-8 0,9 1 0 0,-8 0-4 15,7-1 0-15,2 1-8 0,-10 0 4 0,10 4-4 0,-2-5 0 16,1 6 0-16,-8-1 0 0,8-4-4 0,9 4 0 0,-10 0-8 15,2 1 4-15,7-1 0 0,-7 1-4 0,6-1 0 0,-6 1-4 16,8-1 0-16,-1 1 0 0,1-1 4 0,0-5 0 0,8 6-4 16,-9-5-4-16,1 4 4 0,8-5 0 0,-8 0 4 0,7 1-8 0,-7-4 8 15,8-2 0-15,-8 1-4 0,7 0 0 0,-7 0 0 0,8-5 0 16,-8 0-4-16,8 4 0 0,-9-4 4 0,1 0 4 0,8-4-4 16,-9 4 0-16,1 0 4 0,8-5 0 0,-8 0 0 0,-1 5 4 15,1-5-4-15,8 1 0 0,-8 4-4 0,9-6 0 0,-11 6 4 16,2-4 4-16,9-2-4 0,-11 2 4 0,12 4-8 0,-11-5 0 0,0 5 8 15,0-4-4-15,11 4 0 0,-12-5 0 0,2 0 0 16,-1 5-4-16,1-5 0 0,0 1 4 0,-9-2 4 0,9-2-4 0,-10 1 0 16,10 3 4-16,-8-5 4 0,-2 4 0 0,10-4 0 0,-9-1 0 15,-1 1 0-15,2-1-4 0,-10 0 0 0,10 1 0 0,-1-1-4 16,-1 0 0-16,-7 1 4 0,8-1-4 0,-9 1 0 0,2-1 0 16,6 0 0-16,-7 1 0 0,0-1 0 0,7 5 0 0,-7-4-4 0,-1-1 0 15,1 0 0-15,0 1 4 0,-1 4-16 0,0-4 20 0,2 4-4 16,-2-5 0-16,0 5 0 0,0-4 0 0,2 4 4 0,-2 0-4 15,0 0 0-15,-8 0 0 0,9 1 0 0,-1-1-4 0,-8 0 4 16,8 5 0-16,2-5 0 0,-10 5 0 0,0-4 0 0,8 4 4 16,-8 0-8-16,0-5 0 0,0 5 4 0,0 0-4 0,0 0-4 0,0 0 8 15,0 0-4-15,0 0 0 0,0 0 0 0,0 0 0 0,0 5-4 16,0-5-4-16,0-5-20 0,0 5-20 0,0 0-24 0,-8-5-28 16,8 5-28-16,0 0-60 0,-10-5-48 0,2 5 44 0,0 0 36 0,-1 0 24 15,1 0 28-15</inkml:trace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4:26.4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53D5039-49BB-4AF7-80E9-C51E2EAD3A01}" emma:medium="tactile" emma:mode="ink">
          <msink:context xmlns:msink="http://schemas.microsoft.com/ink/2010/main" type="inkDrawing" rotatedBoundingBox="3960,17158 5909,17341 5881,17638 3932,17455" semanticType="underline" shapeName="Other">
            <msink:sourceLink direction="with" ref="{6EB4AFD1-FC23-43D4-B2C5-82B20AC1C0DC}"/>
            <msink:destinationLink direction="with" ref="{8AEE7798-FDF5-46EC-AE45-7D8A8AA19E04}"/>
          </msink:context>
        </emma:interpretation>
      </emma:emma>
    </inkml:annotationXML>
    <inkml:trace contextRef="#ctx0" brushRef="#br0">-53 367 59 0,'0'0'84'16,"0"0"-12"-16,0 0-4 0,0 4-28 0,-8-4-4 0,8 0-4 15,0 0 0-15,0 6 4 0,0-6-4 0,0 4 0 0,-8-4-4 16,8 5 0-16,0-1 0 0,-10-4-4 0,10 6 0 0,0-2-4 16,-8 1-4-16,8 0 0 0,0-5 4 0,-8 9-4 0,8-9 4 0,0 6-8 15,0-2 0-15,0 1 0 0,-8 0 0 0,8 0 0 0,0 4-4 16,0-4-4-16,0 0 0 0,0-1 0 0,0 6 0 0,0-5-4 15,-9 5 4-15,9-6-4 0,0 6 0 0,0-1 0 0,0 1 0 16,0 0 0-16,0-1 0 0,0-4 0 0,0 5 0 0,0-1 0 16,0 1 0-16,0 0 0 0,0-1 0 0,0 1 4 0,-9-7-4 0,18 8 0 15,-9-6 0-15,0 4 0 0,0-4 0 0,0 0 0 0,0-5 0 16,0 5 0-16,0 0 0 0,0-5 0 0,0 0 0 0,0 4-16 16,0-4 20-16,0 0 0 0,9 0 0 0,-9 0 0 0,8 0 0 15,-8 0 0-15,8 0 0 0,0 0 8 0,2 6 0 0,-10-6 4 16,8 0 4-16,10 0 0 0,-10 0-4 0,0 4 0 0,9-4 0 0,-8 0 0 15,8 0-4-15,-9 0 8 0,10 0-4 0,-2 5 0 0,2-5-4 16,-1 0-4-16,-9-5 4 0,9 5-4 0,0 0 0 0,1 0 4 16,7 0 0-16,-8 0-4 0,0 0-4 0,-1-4 4 0,2 4 0 15,8 0-4-15,-10 0 0 0,10-6 0 0,-9 6 0 0,9 0 0 16,0 0 4-16,-1 0-4 0,1-4 0 0,-2 4 0 0,2 0-4 16,0 0 0-16,-1 0 0 0,1 0 0 0,0 0 4 0,0 0-4 0,-1 0 0 15,1 0 8-15,0 0-8 0,-10 0 0 0,10 0 4 0,-1 0 4 16,1 0-8-16,-8 0 4 0,6 0 4 0,-7 0-4 0,9 0 0 15,-8 0 0-15,6 0-4 0,-6 0 0 0,7 0 0 0,-7 0 4 16,-2 0 0-16,10 0 0 0,-9 0-4 0,0 0 0 0,8 0-12 16,-7 0 16-16,-2 0 0 0,2 0 0 0,-1 0-4 0,0 0 0 0,8 0 0 15,-7 0 4-15,-2 0 0 0,2 0 0 0,-1 4 0 0,-1-4-4 16,2 6 0-16,-2-6 0 0,2 4 4 0,-1-4 0 0,0 5 0 16,-9 0 0-16,9-5 0 0,1 4 0 0,-2 2 0 0,2-2 0 15,-2 1 0-15,2-1 0 0,-10 1 0 0,9-5 4 0,1 5-4 16,-2 0 4-16,-8-5-4 0,10 5 4 0,-10-5 0 0,9 0-4 0,1 0 0 15,-10 0 0-15,8 5 0 0,-6-5 0 0,-2 0 0 0,10 0 0 16,-10 0 0-16,0 0-4 0,1 0 4 0,-1 0 0 0,0-5 0 16,1 5 0-16,0 0 4 0,-1 5 0 0,0-5-4 0,2 0 4 0,-10 0 0 15,8 0 4-15,0 0-4 0,-8 0 4 0,9 0 0 16,-9 0 0-16,9 0 4 0,-9 0-4 0,8 0-4 0,-8 0 0 0,8 0 0 16,-8 0 0-16,0 0-4 0,9 0 0 0,-9 0 0 0,8 0 0 15,-8 0-4-15,8 4 4 0,-8-4-4 0,0 0 0 0,10 0 0 16,-10 4 0-16,0-4 0 0,0 0 4 0,8 0 0 0,-8 0-8 0,0 0 4 15,0 6 0-15,0-6 0 0,0 0 0 0,0 0 0 16,0 0 0-16,0 0-4 0,0 0-4 0,0 0 0 0,0-6-12 16,0 6-4-16,0-4-12 0,0 4-16 0,-8-4-8 0,8 4-16 0,0-5-24 15,-10 5-24-15,10-5-28 0,-8 0-72 0,0 0 8 0,-1 0 36 16,1 1 36-16,0-1 28 0</inkml:trace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4:29.9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EECFCB-64DF-415E-90ED-31C068004701}" emma:medium="tactile" emma:mode="ink">
          <msink:context xmlns:msink="http://schemas.microsoft.com/ink/2010/main" type="writingRegion" rotatedBoundingBox="3899,16919 5698,16689 5822,17663 4023,17893"/>
        </emma:interpretation>
      </emma:emma>
    </inkml:annotationXML>
    <inkml:traceGroup>
      <inkml:annotationXML>
        <emma:emma xmlns:emma="http://www.w3.org/2003/04/emma" version="1.0">
          <emma:interpretation id="{E0C03D13-7492-40A8-A59C-45095CAE31F6}" emma:medium="tactile" emma:mode="ink">
            <msink:context xmlns:msink="http://schemas.microsoft.com/ink/2010/main" type="paragraph" rotatedBoundingBox="4075,16766 5680,16819 5661,17389 4056,173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B4AFD1-FC23-43D4-B2C5-82B20AC1C0DC}" emma:medium="tactile" emma:mode="ink">
              <msink:context xmlns:msink="http://schemas.microsoft.com/ink/2010/main" type="line" rotatedBoundingBox="4075,16766 5680,16819 5661,17389 4056,17336">
                <msink:destinationLink direction="with" ref="{153D5039-49BB-4AF7-80E9-C51E2EAD3A0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E3B1530-3157-4D76-B27C-D110A9AB7FC8}" emma:medium="tactile" emma:mode="ink">
                <msink:context xmlns:msink="http://schemas.microsoft.com/ink/2010/main" type="inkWord" rotatedBoundingBox="4075,16766 5680,16819 5661,17389 4056,173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 1 23 0,'0'0'72'0,"0"-5"0"0,0 1-4 16,0 4-28-16,0-5-8 0,0 5 0 0,0 0 0 0,0 0 0 15,0 0-4-15,0-5-4 0,0 5 0 0,-8 0 0 0,8 0 0 16,0 0 0-16,0 0 0 0,0 0 0 0,-8 0 0 0,8 0-4 0,0 0 4 16,0 0-4-16,0 0 4 0,-8 0-8 0,8 0 0 0,0 0 4 15,0 0-4-15,0 0 0 0,0 0-16 0,0 0 20 0,0 0 0 16,0 0-4-16,0 0 4 0,0-4-4 0,-9 4 4 0,9-6 0 15,0 6 0-15,0-4-4 0,0-1-4 0,0 0 0 0,0 0 8 16,0 1-8-16,0-1 0 0,0 0 4 0,0-4-4 0,0 3 0 16,9 2-4-16,-9-6 0 0,0 5 4 0,8-4-8 0,-8 4 4 0,0-4 0 15,8-2 4-15,0 7-4 0,-8-6 0 0,10 0 0 0,-2 1 0 16,0-1 0-16,2 1-4 0,-2 4 4 0,0-8 0 0,1 2 4 16,-1 2 0-16,1-6 0 0,8 6-4 0,-9-2 0 0,0-2-4 0,10 3 0 15,-10-4 0-15,10 5 0 0,-10-6 0 0,9 5 0 16,0 1 0-16,0-6-4 0,-9 6 4 0,10-1 0 0,-2-1 0 0,2 8 0 15,-1-7 0-15,-9 1-4 0,10 4 0 0,-2-5 4 0,2 6-4 16,-2-3 0-16,2-1 4 0,-1 3 4 0,-1 0-4 0,2 0 4 16,-2 1-8-16,2-6 0 0,-1 6 0 0,0-1 0 0,8 0 0 15,-7 0 0-15,-2-5 4 0,2 6 0 0,8-1-4 0,-10 0 0 16,1 0 0-16,1 1 8 0,-2-2-8 0,10 2 0 0,-8-1 4 0,-2 0-4 16,1 5 0-16,1 0 4 0,-2-5 0 0,-8 5-4 0,10 0 0 15,-1 0 4-15,0 0-4 0,0 0 8 0,-9 0-4 0,10 0 0 16,-2 5 0-16,-6-5 4 0,6 5-4 0,2 0 0 0,-10-5 0 15,9 4 0-15,-1-4 0 0,-6 6 0 0,6-2-4 0,-6 1 0 16,6 0 0-16,-8 0 0 0,10 4 4 0,-10-4 0 0,9 0 0 0,-9 0-4 16,10 0 4-16,-10 4-4 0,0-4 0 0,10 4 0 0,-10-4 0 15,1 5 4-15,0-7-4 0,-1 8 0 0,1-6 0 0,7 5 0 16,-6-1 0-16,-2-4 0 0,0 3 0 0,0 3 4 0,2-1 0 16,-2-5-4-16,0 4 0 0,1 1 0 0,8-1 4 0,-17 1-4 15,17-1-4-15,-9 1 8 0,0 0-4 0,2-6 0 0,-2 6 0 0,0 0 0 16,2-2 0-16,-2 3 4 0,0-2-4 0,1 1 0 0,-1-5 0 15,1 4-20-15,-1 2 28 0,1-7-4 0,-1 5 0 0,-8 2 0 16,8-8-4-16,2 7 4 0,-2-1-4 0,0-3 4 0,-8 3 0 16,10-4 0-16,-2 4 0 0,-8 1-4 0,8-5 4 0,-8 5-4 0,8-6 4 15,1 6 0-15,-9-5-4 0,8 5 4 0,-8-6 0 16,9 6-4-16,-9-5 0 0,0 4 4 0,9-4 0 0,-9 0 4 0,0-1-8 16,8 2 4-16,-8-2 0 0,0 1 0 0,0 0 0 0,8-1 0 15,-8 1-4-15,0 0 4 0,0-5 0 0,0 5 0 0,0 0 0 16,0-5-4-16,10 5 8 0,-10-5-4 0,0 5 0 0,0-1-4 0,0-4 0 15,0 5 0-15,0-5 0 0,0 0 4 0,0 0-4 16,8 0 0-16,-8 5 0 0,0-5 0 0,0 0 0 0,0 0 0 0,0 0-4 16,0 0 0-16,0 0-4 0,0 0-4 0,0 0-8 0,0 0-12 15,0 0-12-15,-8 0-12 0,8 0-12 0,0 0-16 0,-10 0-16 16,10 0-20-16,0 0-32 0,-8-5-52 0,0 5 0 0,-1 0 36 16,0-5 36-16,-8 1 20 0</inkml:trace>
        </inkml:traceGroup>
      </inkml:traceGroup>
    </inkml:traceGroup>
    <inkml:traceGroup>
      <inkml:annotationXML>
        <emma:emma xmlns:emma="http://www.w3.org/2003/04/emma" version="1.0">
          <emma:interpretation id="{BC3203B8-6A4C-43EB-90A6-DB2CB9CCAB2B}" emma:medium="tactile" emma:mode="ink">
            <msink:context xmlns:msink="http://schemas.microsoft.com/ink/2010/main" type="paragraph" rotatedBoundingBox="3981,17338 5781,17338 5781,17765 3981,17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FED6AC-7615-4E74-AF74-0A71C99C50C8}" emma:medium="tactile" emma:mode="ink">
              <msink:context xmlns:msink="http://schemas.microsoft.com/ink/2010/main" type="inkBullet" rotatedBoundingBox="3978,17542 5777,17312 5822,17663 4023,17893"/>
            </emma:interpretation>
            <emma:one-of disjunction-type="recognition" id="oneOf1">
              <emma:interpretation id="interp1" emma:lang="" emma:confidence="0">
                <emma:literal>↳</emma:literal>
              </emma:interpretation>
            </emma:one-of>
          </emma:emma>
        </inkml:annotationXML>
        <inkml:trace contextRef="#ctx0" brushRef="#br0" timeOffset="1193.8119">34 236 43 0,'-10'0'84'0,"10"0"-12"0,0 0-12 16,-8 0-24-16,8 0 0 0,0 0-8 0,-8-4 0 0,8 4-4 15,0 0 8-15,0-6-4 0,0 6-4 0,0-4 0 0,0 4 0 0,-10 0 4 16,10-5-4-16,0 5 4 0,0-5-8 0,0 5 0 0,0-5 0 16,0 5 0-16,0 0 0 0,0 0 8 0,10 0 4 0,-10 0 4 15,0 0-4-15,8-4 0 0,-8 4-24 0,8 0 24 0,-8 4-8 0,10-4 4 16,-2 0-8-16,0 0-4 0,1 5 8 0,-1-5-4 15,1 5 0-15,8 0 8 0,-9-5-12 0,0 4 4 0,10 2 0 16,-10-2 4-16,10 7-8 0,-10-7 0 0,9 5 0 0,0-4 0 0,0 4 4 16,1 1 0-16,-2-1-4 0,2-3 4 0,-2 3-8 0,1 2-4 15,9-2 0-15,-8-5 0 0,-2 6 4 0,10-1 0 0,-1-4-4 16,-7 4 0-16,6 2-4 0,2-7 0 0,0 1 0 0,-1 0 0 0,1 4 0 16,0-4 4-16,0 0-4 0,7-5-4 0,-7 5 4 15,0-1 0-15,0 2 0 0,7-6 0 0,-7 0 0 0,0 0-4 0,0 4 0 16,-1-4 0-16,1 0 0 0,-2 0 4 0,-6 0 0 0,8 0 0 15,-1 0 0-15,-8 0-4 0,8 0 0 0,-7-4 4 0,8 4 0 16,-10 0-4-16,1-6 0 0,9 6 0 0,-8-4 0 0,-2 4 0 0,1-5 0 16,9 5 0-16,-10-5 0 0,2 0 0 0,-2 1 0 0,2-1 0 15,-1 0 4-15,0 0-24 0,0 1 24 0,-9-7 0 0,10 7 0 16,-2-1 0-16,2-4 0 0,-10 4 0 0,9-5-4 0,1 6 0 16,-10-5 0-16,8-2 0 0,-6 2 4 0,6-1-4 0,-6 1 4 15,6-1-4-15,-7 0 0 0,8 1 0 0,-9-1 0 0,1 1 0 0,7-1 4 16,-6 0-8-16,6 5 4 0,-6-4 0 0,6-1 0 15,-8 6 4-15,1-6-4 0,8 5 0 0,-8 0 0 0,-1-4 0 16,0 4 0-16,10 1 0 0,-10-2 0 0,0 2 0 0,2-1 0 0,-2 0 4 16,-8 1-4-16,8-2-4 0,1-3 0 0,-1 4 4 0,-8 0 4 15,9 1-4-15,-9-1 0 0,9 0 0 0,-9-4 0 0,8 2 0 16,0 4 0-16,-8-7 0 0,0 5 0 0,8 1 0 0,-8-1 0 16,10 0 0-16,-10 0 0 0,0-4-4 0,8 9 4 0,-8-5 0 15,0 0 0-15,0 0 0 0,0 5 0 0,0 0 0 0,0 0 0 0,0-5 0 16,0 5 0-16,0 0 0 0,0 0 0 0,0 0 0 0,0 0 0 15,0 0-12-15,0 0 12 0,0 0 4 0,0 0-4 0,0 0 0 16,0 5 0-16,0-10 8 0,0 5-8 0,0 0 0 0,0 0 4 0,0 0-4 16,0 0 0-16,0 0-4 0,0 0 4 0,0 0 4 15,0 0-4-15,0 0 0 0,0 0 0 0,0 5 4 0,0-5-4 0,0 0 0 16,0 0 0-16,0 0 4 0,0 0 0 0,0 0-4 0,0 0 4 16,0 0-4-16,0 0 0 0,0 0 4 0,0 0-8 0,0 0 8 15,0 0-4-15,0 0 0 0,0 0-4 0,0 0 8 0,0 0-4 0,0 0 0 16,0 0 4-16,0 0-4 0,0 0 4 0,0 0-4 0,0 0 4 15,0 0 0-15,0 0-4 0,0 0 4 0,0 0 0 0,0 0-4 16,0 0 4-16,0 0 0 0,0 0 0 0,0 0 0 0,0 0-4 16,0 0 4-16,0 0-4 0,0 0 4 0,0 0 4 0,0 0-4 15,0 0 0-15,0 0 0 0,0 0 0 0,0 0-4 0,0 0 0 0,0 0 0 16,0 0 4-16,0 0-4 0,0 0 0 0,0 0 0 0,-8 0 4 16,8 0 0-16,0 5-4 0,0-5 0 0,-10 0 4 0,10 5-4 15,-8-5 0-15,8 5 0 0,-8-5 0 0,8 0 4 0,-8 0-4 16,8 5 0-16,-9-5 0 0,0 0 0 0,9 0 0 0,-8 4 0 15,-1-4 0-15,9 0 0 0,-8 0 4 0,8 0-8 0,-8 0 4 16,8 0 0-16,-10 5 0 0,10-5 0 0,0 0 0 0,0 5 0 16,0-5 0-16,-8 5 0 0,8-5 0 0,0 4 0 0,0-4 0 15,0 0 0-15,0 0 0 0,0 0 0 0,0 5 0 0,0-5-4 0,0 0 4 16,8 0-4-16,-8 0 0 0,0 0 4 0,0 0 0 0,0 0 0 16,10 0-4-16,-10 0 4 0,0 0-4 0,8 0 4 0,-8 0-4 15,8 0 4-15,-8 0 0 0,9-5-4 0,-1 5 4 0,-8 0 0 0,9 0-8 16,-9 0-8-16,0-4-8 0,9 4-4 0,-9 0-16 15,8 0-8-15,-8 0-16 0,0 0-20 0,0 0-24 0,0 0-32 0,0-5-68 16,0 5-16-16,0 5 40 0,0-5 36 0,-8 0 8 0</inkml:trace>
      </inkml:traceGroup>
    </inkml:traceGroup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3:33.5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AE7FA9E-058D-4A17-8522-0E3759424DEC}" emma:medium="tactile" emma:mode="ink">
          <msink:context xmlns:msink="http://schemas.microsoft.com/ink/2010/main" type="writingRegion" rotatedBoundingBox="7933,4906 8910,3906 9629,4610 8653,5609"/>
        </emma:interpretation>
      </emma:emma>
    </inkml:annotationXML>
    <inkml:traceGroup>
      <inkml:annotationXML>
        <emma:emma xmlns:emma="http://www.w3.org/2003/04/emma" version="1.0">
          <emma:interpretation id="{3E71D6C9-FA31-4CFE-86BA-F3F4A7D8C134}" emma:medium="tactile" emma:mode="ink">
            <msink:context xmlns:msink="http://schemas.microsoft.com/ink/2010/main" type="paragraph" rotatedBoundingBox="7933,4906 8910,3906 9629,4610 8653,5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F5FACE-194C-433E-88A6-D1BE1C90AA6E}" emma:medium="tactile" emma:mode="ink">
              <msink:context xmlns:msink="http://schemas.microsoft.com/ink/2010/main" type="line" rotatedBoundingBox="7933,4906 8910,3906 9629,4610 8653,5609"/>
            </emma:interpretation>
          </emma:emma>
        </inkml:annotationXML>
        <inkml:traceGroup>
          <inkml:annotationXML>
            <emma:emma xmlns:emma="http://www.w3.org/2003/04/emma" version="1.0">
              <emma:interpretation id="{F8AAF6AA-8631-470B-965E-481AB895FC87}" emma:medium="tactile" emma:mode="ink">
                <msink:context xmlns:msink="http://schemas.microsoft.com/ink/2010/main" type="inkWord" rotatedBoundingBox="7933,4906 8910,3906 9629,4610 8653,5609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#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5673 2518 35 0,'0'0'100'0,"0"0"-8"0,0 0-24 16,0 0-8-16,13 0-4 0,-13 0-4 0,0-6-4 0,0-2-4 15,15 1 0-15,-15-1-8 0,0-7-4 0,0 7-4 0,0-14-4 0,0 6 0 16,0 0-4-16,0 2-4 0,0-9-4 0,0 0 0 16,0 1 4-16,0-3-4 0,0 2 4 0,0 0-4 0,-15 0 0 0,15 0 4 15,0 9 4-15,-13-9 0 0,13 7 0 0,-13-7-4 0,13 17 0 16,-13-10 4-16,-2 8-8 0,15 0 4 0,-13 0-8 0,0 0 0 15,-2 8 0-15,15 0 0 0,-13 8-4 0,0-8 0 0,13 8 0 0,-15 0 0 16,15 0-4-16,-13 8-4 0,13-10 4 0,-13 10 0 0,13-1 4 16,0 0-4-16,0-7 0 0,-13 14-4 0,13-6 0 0,0 0 0 15,0 7 4-15,0-9 0 0,13 2 4 0,-13 7-4 0,0-8 4 16,13 8-4-16,-13-7-4 0,13 7 4 0,2 0 0 0,-2-9-4 16,0 9 4-16,2-7 0 0,-2 7 0 0,0-2 4 0,2-4-4 15,-2-1 0-15,13 7 4 0,-11 0 0 0,-2-9-4 0,15 9 0 0,-15-7 0 16,0 7 0-16,2-8 0 0,-2 8-4 0,0-7 4 0,0 7 0 15,2-9 0-15,-2 2 4 0,-13 8-4 0,0-10 0 0,13 1 0 16,-13 0-4-16,-13 1 8 0,13-2 0 0,-13-5-8 0,13 6 4 16,-15-7 4-16,-11-2-4 0,13-6 0 0,-2 8 0 0,-11 1 0 15,11-9 0-15,-11-9 0 0,-2 9 0 0,15-8 0 0,-15 2 0 0,15-2 4 16,-15-7-4-16,15-1-4 0,0 1 4 0,-2-8 0 16,2 8 4-16,0-9-4 0,0 1 0 0,13 2 0 0,-15-2 0 0,15-1 0 15,0 0 0-15,0 2 4 0,0-1-12 0,0 0 8 0,0 0 0 16,15 0 0-16,-15 9-4 0,0-2 0 0,13-1 0 0,0 3-4 15,0 7-12-15,-13-9-12 0,15 9-16 0,-2-1-12 0,0 0-12 16,2 1-12-16,11 0-44 0,-11-2-44 0,-2 9 8 0,0-7 32 0,0 7 24 16</inkml:trace>
          <inkml:trace contextRef="#ctx0" brushRef="#br0" timeOffset="223.4022">6081 2222 7 0,'0'0'116'16,"0"-9"-12"-16,0 9-8 0,13-8-24 0,-13 8-4 0,0 0-4 16,15-6 4-16,-15 6-4 0,0 0-4 0,0 6-4 0,0-6-8 15,0 8 0-15,0 1-8 0,0 5-4 0,0-5-8 0,0 5-4 0,0 9 0 16,0-7-8-16,0 7-4 0,0 0 0 0,0-1-4 0,0 10-4 16,0-9 4-16,0 7-8 0,0-7 0 0,0 7-4 0,0 1-12 15,0-8-12-15,0 0-12 0,0 1-12 0,13-2-4 0,-13-6-12 16,0-2-8-16,0 2-8 0,0-10-28 0,12 3-32 0,-12-2-8 15,0-7 28-15,16-7 0 0</inkml:trace>
          <inkml:trace contextRef="#ctx0" brushRef="#br0" timeOffset="427.8573">6285 2259 87 0,'0'-7'116'0,"0"7"-8"0,0-7-8 0,0 7-32 0,0 0-4 15,0 0-4-15,0 0 0 0,0 7-4 0,0-7 0 0,0 7-8 0,0 2 0 16,0-2 0-16,0 8-4 0,0-7-4 0,0 7-8 15,0 2-4-15,0 5 0 0,0-8-8 0,0 18-4 0,0-9 0 0,0 7-4 16,0-7-4-16,0 7 0 0,0 1 0 0,0-1 0 0,0 2-4 16,0-2 0-16,0-7-4 0,0 6 0 0,0-5 0 0,0 0 0 15,0-10-12-15,0 2 0 0,0-2-20 0,0 2-12 0,0-9-16 0,0-7-16 16,0 0-20-16,0 0-32 0,0-7-48 0,0 0-4 0,0-9 32 16,0 2 24-16,-15-2 32 0</inkml:trace>
          <inkml:trace contextRef="#ctx0" brushRef="#br0" timeOffset="639.2898">5958 1900 103 0,'0'-8'120'0,"0"8"-8"0,0 0 4 16,0 0-20-16,0 0 4 0,0 0-4 0,0 0 8 0,0 0-4 16,15 8 0-16,-15-8 0 0,13 0 0 0,-13 0-4 0,13 0 0 15,2 0-8-15,-2 0-8 0,0 0-8 0,2 0-8 0,11 0-8 0,-13 0-12 16,15-8-8-16,0 8 0 0,-15-8-8 0,15 8-8 15,-3-7-4-15,16 7 0 0,-28-7-8 0,15 7-8 0,13-7-16 0,-13-1-24 16,-2 8-36-16,-13-8-40 0,15 8-40 0,0-7-52 0,-15 7-112 16,15 7 36-16,-15-7 52 0,0 8 40 0,-13-8 40 0,13 8 32 15</inkml:trace>
        </inkml:traceGroup>
      </inkml:traceGroup>
    </inkml:traceGroup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5:12.1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B82B027-8D24-4813-8A7F-C1E01E4986B7}" emma:medium="tactile" emma:mode="ink">
          <msink:context xmlns:msink="http://schemas.microsoft.com/ink/2010/main" type="writingRegion" rotatedBoundingBox="6204,14703 7190,13945 7665,14563 6679,15321">
            <msink:destinationLink direction="with" ref="{83918C94-91D0-4430-B3D4-8333BAB70CDA}"/>
          </msink:context>
        </emma:interpretation>
      </emma:emma>
    </inkml:annotationXML>
    <inkml:traceGroup>
      <inkml:annotationXML>
        <emma:emma xmlns:emma="http://www.w3.org/2003/04/emma" version="1.0">
          <emma:interpretation id="{554A07DC-6858-403D-A7EF-4F1D7C554B2D}" emma:medium="tactile" emma:mode="ink">
            <msink:context xmlns:msink="http://schemas.microsoft.com/ink/2010/main" type="paragraph" rotatedBoundingBox="6204,14703 7190,13945 7665,14563 6679,15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A03024-6A31-4CE3-BECF-7E81C6CF3893}" emma:medium="tactile" emma:mode="ink">
              <msink:context xmlns:msink="http://schemas.microsoft.com/ink/2010/main" type="line" rotatedBoundingBox="6204,14703 7190,13945 7665,14563 6679,15321"/>
            </emma:interpretation>
          </emma:emma>
        </inkml:annotationXML>
        <inkml:traceGroup>
          <inkml:annotationXML>
            <emma:emma xmlns:emma="http://www.w3.org/2003/04/emma" version="1.0">
              <emma:interpretation id="{FDF02EAA-08DD-46D5-9630-FB8F199FE89F}" emma:medium="tactile" emma:mode="ink">
                <msink:context xmlns:msink="http://schemas.microsoft.com/ink/2010/main" type="inkWord" rotatedBoundingBox="6211,14712 6749,14299 7174,14852 6636,152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95 380 11 0,'0'5'88'0,"0"-5"-8"15,8 5 0-15,-8-5-24 0,8 0 0 0,-8 0 0 0,8 0 4 16,2 0-12-16,-10 0 4 0,8 0 0 0,0 0-4 0,1-5 0 15,0 5-4-15,-9-5-4 0,8 1 0 0,1 0 4 0,-1-2-8 0,0 1 4 16,-8-4-12-16,10 4 0 0,-2-4 0 0,0-1 0 0,-8 1-8 16,8-1 0-16,-8-5 0 0,10 1-4 0,-10 5 0 0,8-6 0 15,-8 1 0-15,0-1-4 0,0 1 0 0,0-5-4 0,8 4-4 0,-8 1 0 16,-8-5 4-16,8 4-4 0,0 1-4 0,-8-1 0 16,8 1 0-16,-10 0 0 0,10-1 0 0,-8 5 0 0,0 1 4 0,0-1-4 15,-2 1 4-15,2 4 0 0,0-5-4 0,-1 10 0 0,-8-3 0 16,8 3 0-16,1-7 0 0,0 14 0 0,-2-7 0 0,-6 0 0 15,8 3-4-15,-2 2 8 0,2 0-4 0,0 5 0 0,-1-6 4 16,9 6 0-16,-8-1-4 0,-1 1 0 0,9 0-4 0,-9-1 4 16,9 5 0-16,0-4 0 0,0 5 0 0,0-1 0 0,0-5 0 0,0 6-4 15,0-1 0-15,9 1 4 0,-9 0 0 0,9-6 0 0,-1 5 0 16,1 0 0-16,-1-5-4 0,0 7 4 0,2-2 0 0,-2 1 0 16,0-6 0-16,0 5 0 0,10 1 0 0,-10-5 0 0,1 4 0 0,8-5-4 15,-8 6 0-15,7-6 0 0,-6 6 0 0,-2-6 0 16,8 6 0-16,-6-6 0 0,-2 6 4 0,0-6 0 0,1 5-4 0,0-4 0 15,-9 6 0-15,8-8 0 0,-8 7-4 0,0-1 4 0,0-5 0 16,0 6 0-16,0-6 0 0,-8 1 0 0,-1 5 4 16,9-6-4-16,-9 1 8 0,-7 0-8 0,6-6 4 0,2 5 0 0,-8-3-4 15,6-2 8-15,-6 1 0 0,7-5 0 0,-8 0-4 0,0 0 0 16,9-5 4-16,-10 1 0 0,10-2 0 0,-10 2-4 0,10-5 0 16,0 3 4-16,-9-3 0 0,8-1 0 0,0 0 0 0,1-3-4 0,8 3 0 15,-8-5 4-15,0 5 0 0,8-3-4 0,0-2 0 0,0 5 0 16,-10-4 0-16,20-1 0 0,-10 1 0 0,0 5 0 0,0-6 0 15,8 6-4-15,0-6-4 0,0 6 4 0,-8-1-4 0,9 0-4 16,0 2-16-16,-1-3-20 0,9 2-12 0,-9-1-16 0,2 6-20 16,-2-2-32-16,8-2-56 0,-6 3-4 0,-2 5 32 0,0-6 36 0,10 2 16 15</inkml:trace>
          <inkml:trace contextRef="#ctx0" brushRef="#br0" timeOffset="283.3343">462 64 31 0,'0'-5'112'0,"0"0"-12"0,0 0-4 0,0 1-24 16,0 4 0-16,0 0 0 0,0-5 0 0,0 5-4 0,8 0-8 0,-8 5-8 15,0-5 4-15,0 4-4 0,8 6-4 0,-8-5-8 0,0 5 4 16,8-1-8-16,-8 0-8 0,9 6 0 0,-9-1 0 0,9 1-8 15,-9 4-4-15,0 1 0 0,8-1 0 0,-8 4-4 0,9-4 0 16,-9 6-4-16,0-6 0 0,0 5-4 0,0-4 0 0,8-2-4 16,-8 1 0-16,0 5-4 0,8-9 0 0,-8 3-4 0,0-3-4 0,10 4-16 15,-10-9-4-15,0 4-16 0,0 1-16 0,8-6-12 0,-8-4-12 16,0 5-8-16,0-5-44 0,0 0-36 0,0-1 4 0,0-4 28 16,0 0 28-16</inkml:trace>
        </inkml:traceGroup>
        <inkml:traceGroup>
          <inkml:annotationXML>
            <emma:emma xmlns:emma="http://www.w3.org/2003/04/emma" version="1.0">
              <emma:interpretation id="{FE5C6A82-DE4B-420C-A9D1-626106C18BB1}" emma:medium="tactile" emma:mode="ink">
                <msink:context xmlns:msink="http://schemas.microsoft.com/ink/2010/main" type="inkWord" rotatedBoundingBox="6622,14381 7190,13945 7665,14563 7097,14999"/>
              </emma:interpretation>
              <emma:one-of disjunction-type="recognition" id="oneOf1">
                <emma:interpretation id="interp1" emma:lang="" emma:confidence="0">
                  <emma:literal>T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ł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1291.5508">367 49 63 0,'-16'5'96'0,"6"-5"-8"0,2 0-8 0,0 0-20 15,-2-5 0-15,2 5 0 0,0-4 0 0,0-1-4 0,-1 0 4 16,1 0 0-16,-1-4-8 0,9 4 8 0,-9-5-12 0,9 7 4 15,-8-13-4-15,8 7-4 0,0-1 0 0,0-4-8 0,0 4 0 0,8-4 4 16,-8 4 0-16,0 1-4 0,9-6-4 0,-9 5 0 0,9-3 0 16,-1 3 0-16,1-5 0 0,-1 5 0 0,0 1-4 0,0-1 0 15,2 6 0-15,-2-6-4 0,10 4 0 0,-10-3-4 0,9 5-4 16,-9 4-4-16,9-5-4 0,-8 5 4 0,7-4 0 0,2 4-4 16,-10 0 0-16,10 0-4 0,-2 0 4 0,2 0 0 0,-1 0 0 0,-1 4 4 15,2-4 0-15,-2 5 0 0,-6-1 4 0,15 2 0 0,-17-3 0 16,10 8 0-16,-2-6 0 0,2-1 4 0,-2 6 0 0,2-1 0 15,-10 1 4-15,9 0 0 0,0-1-4 0,-8 2 4 0,7-3-4 16,2-2-4-16,-10 3-4 0,10-4-8 0,-10 4-4 0,1-4 0 16,7-5 0-16,-7 4 0 0,0-4 0 0,7 0 0 0,-6 0 0 0,-2 0 0 15,0-4 0-15,1-1-32 0,0-4-24 0,-1-1-32 0,0 0-32 16,1 2-32-16,-1-3-40 0,-8-3-64 0,9-1-36 0,-9 2 52 16,9-2 40-16,-9 1 40 0,0-1 28 0,0 1 24 0</inkml:trace>
          <inkml:trace contextRef="#ctx0" brushRef="#br0" timeOffset="575.555">682-56 63 0,'0'-4'108'0,"0"-2"-4"0,0 2-8 0,0 4-24 0,10-6 0 15,-10 6 0-15,0 0 0 0,0-4 0 0,8 4 0 0,-8 4-8 0,0-4-4 16,8 6-4-16,-8-6 0 0,9 4 0 0,-9 6-4 0,0-5 0 15,8 5-4-15,1-1-4 0,-9 1 0 0,8-1-4 0,-8 7 0 16,9-3-4-16,-1 1-4 0,-8 5-8 0,8 1-4 0,-8-1 0 16,10 0-8-16,-10 0 0 0,8 5 0 0,-8-5-4 0,8 0 0 0,-8 6 0 15,10-6-4-15,-10 0-4 0,0 5 4 0,0-9-4 0,8 4-4 16,-8-4 0-16,0 3-8 0,8-8 0 0,-8 4-12 0,0-4-4 16,0-1-12-16,0 1-4 0,0-5-4 0,0 0-8 0,0-1-12 0,0 1-8 15,0-5-12-15,0 0-8 0,-8 4-8 0,8-4-8 16,0 0-36-16,-8-4-32 0,8 4 12 0,-10-5 36 0,10 5 20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21.3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-1526-467 15 0,'-13'-16'104'0,"13"9"-8"0,0-9-8 16,0 1-32-16,0-1-4 0,0 9 0 0,0-9-4 0,0 2-4 0,0-2-4 15,0 9 0-15,13-9-8 0,-13 0 0 0,15 2 0 0,-2 6 4 16,-13-7-4-16,13-1-8 0,2 1 8 0,-2 1-4 0,0 5 0 16,0-6 4-16,15 1 0 0,-15 4-4 0,15-4-4 0,-15 5-4 0,15 2-4 15,-15-7-4-15,15 14 4 0,-15-9-4 0,15 2 0 0,-15 7 0 16,-1 0 0-16,17 0-8 0,-17 7 0 0,1 2-4 0,2-2 0 15,11 0 4-15,-11 9-4 0,-2-2 4 0,-13-4 0 0,13 12 0 16,2-6 4-16,-15-2-4 0,13 1-4 0,-13 8 4 0,0-1 4 16,13-5-4-16,-13 6 0 0,-13-9 0 0,13 2 0 0,0 7 0 0,-13-8 0 15,-2 1 0-15,15 7-4 0,-13-9 0 0,0 2 0 0,-2 0 0 16,2-8 0-16,0 7-4 0,-2-8 0 0,2 9-4 0,-12-9-12 16,9 0-20-16,4 1-12 0,12-8-16 0,-13 8-16 0,-3-8-8 0,16 0-28 15,-12 6-52-15,12-6-8 0,0 0 36 0,-13 0 28 16,13 0 16-16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3:38.3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BA16DAD-197D-431E-ABE1-6B9972EDA43D}" emma:medium="tactile" emma:mode="ink">
          <msink:context xmlns:msink="http://schemas.microsoft.com/ink/2010/main" type="writingRegion" rotatedBoundingBox="15228,1397 15948,5334 15236,5464 14515,1527"/>
        </emma:interpretation>
      </emma:emma>
    </inkml:annotationXML>
    <inkml:traceGroup>
      <inkml:annotationXML>
        <emma:emma xmlns:emma="http://www.w3.org/2003/04/emma" version="1.0">
          <emma:interpretation id="{77444966-251C-4AEC-B86E-E51B84BA5A89}" emma:medium="tactile" emma:mode="ink">
            <msink:context xmlns:msink="http://schemas.microsoft.com/ink/2010/main" type="paragraph" rotatedBoundingBox="15228,1397 15948,5334 15236,5464 14515,1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B9B57C-C7F4-4415-960E-1B263C2DFCEC}" emma:medium="tactile" emma:mode="ink">
              <msink:context xmlns:msink="http://schemas.microsoft.com/ink/2010/main" type="line" rotatedBoundingBox="15228,1397 15948,5334 15236,5464 14515,1527"/>
            </emma:interpretation>
          </emma:emma>
        </inkml:annotationXML>
        <inkml:traceGroup>
          <inkml:annotationXML>
            <emma:emma xmlns:emma="http://www.w3.org/2003/04/emma" version="1.0">
              <emma:interpretation id="{C035B4CE-36BF-4638-A4DC-4813C90774B4}" emma:medium="tactile" emma:mode="ink">
                <msink:context xmlns:msink="http://schemas.microsoft.com/ink/2010/main" type="inkWord" rotatedBoundingBox="15228,1397 15409,2385 14870,2484 14689,14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-708-604 47 0,'0'-7'100'15,"0"-1"-16"-15,0-6-4 0,0 5-20 0,0 1-8 0,0 1 0 16,0-1-4-16,0 0-8 0,0 1 0 0,0 7-4 0,0-8 0 16,0 8 0-16,0 0 0 0,0-7 4 0,0 7 0 0,0 0 0 15,0 0 0-15,0 7 0 0,15-7-4 0,-15 8-8 0,0-1 0 16,0 1-4-16,0 0 4 0,13-1-8 0,-13 10-4 0,0-3 0 0,0-6 0 15,13 15-4-15,-13-9 0 0,15 9 0 0,-15 9-4 0,0-10 0 16,13 9 0-16,-13 1 0 0,0-10-4 0,13 16 0 0,-13-8-20 16,0 9 24-16,13-9-4 0,-13 10 0 0,15-3 0 0,-15 0-4 15,13 3 4-15,-13-11 0 0,13 10 0 0,-13-8 0 0,15 7 0 16,-15-7-4-16,13 0 0 0,-13-1 4 0,0-7-4 0,13-2 4 0,-13 4-4 16,15-2 0-16,-15-9 0 0,0 2 0 0,13 0 0 15,-13-1 0-15,0-7 0 0,0-1 0 0,13 1 0 0,-13-8 4 0,0 0 0 16,13 0 0-16,-13 0 0 0,0-8 0 0,15 1 8 0,-15-1-4 15,0-7 4-15,13-1-4 0,-13 0 4 0,13 2 0 0,-13-9 0 16,15 7 0-16,-15-7 0 0,13 0-4 0,-13-8 0 0,13 8 0 0,2-7 0 16,-2 0 0-16,-13 7 0 0,13-8 0 0,2 0-8 15,-2 0 4-15,0 10 0 0,-13-11 0 0,13 2-4 0,2-1 4 0,-2 8-4 16,0 0 4-16,2-7-4 0,-2 7 0 0,-13 0 0 0,13 0 0 16,2 8 0-16,-2-8 0 0,0 7 0 0,-13 2 0 0,12-2 0 15,-12 0 0-15,16 9-4 0,-16-9 4 0,0 9-4 0,0-1-8 0,13 8-8 16,-13-7-12-16,0 7-12 0,0 0-8 0,0 0-16 15,0 0-16-15,-13 7-8 0,13 1-12 0,0-8 0 0,-16 7-52 16,16 1-40-16,-12 0 24 0,12-1 32 0,0 9 28 0</inkml:trace>
        </inkml:traceGroup>
        <inkml:traceGroup>
          <inkml:annotationXML>
            <emma:emma xmlns:emma="http://www.w3.org/2003/04/emma" version="1.0">
              <emma:interpretation id="{22A91589-79C2-4347-9E7E-71BA1DF0312F}" emma:medium="tactile" emma:mode="ink">
                <msink:context xmlns:msink="http://schemas.microsoft.com/ink/2010/main" type="inkWord" rotatedBoundingBox="15634,4149 15854,5351 15236,5464 15015,42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951.6086">-339 2320 7 0,'0'-10'92'0,"0"-4"-16"0,0 0-8 0,8 0-20 0,-8-1-8 15,0-4-4-15,8 5-4 0,0-5 0 0,2 4 0 0,-2-5-4 16,0 1-4-16,1 5 0 0,0 0 0 0,8-5 0 0,-9 4-4 0,8 6-4 16,2-5 0-16,-10 4-4 0,10 5 0 0,-1-5 0 15,-9 6-4-15,9-1 4 0,0 5 0 0,-9 0-4 0,10 5-4 0,-10-5 4 16,10 4 4-16,-10 6 4 0,0-5 0 0,1 5 4 0,0-1 0 15,-9 0 4-15,8 6-4 0,-8-5 0 0,9 4-4 0,-9 0-4 16,0 0 4-16,0 1 0 0,0-1-4 0,0 1-4 0,-9-2 0 0,1 3-4 16,8 3 4-16,-9-5-8 0,0 1 4 15,1-1 0-15,0 0-4 0,0 0 0 0,-10 1 0 0,10-6 0 0,-2 1 0 16,2 4-4-16,0-4 0 0,-1-6 0 0,1 1-4 0,-1 5-8 0,9-10-16 16,-8 5-12-16,8-5-12 0,-9 5-20 0,9-5-16 0,0 0-56 15,0 0-20-15,0 0 32 0,-8-5 4 0</inkml:trace>
          <inkml:trace contextRef="#ctx0" brushRef="#br0" timeOffset="55629.9468">-246 2124 47 0,'0'0'80'0,"0"0"-8"0,0 0 0 0,0 0-32 0,0 0-4 0,0 0 0 16,0 0-4-16,0 0 0 0,0 0 0 0,0 0-4 0,0-5 0 16,0 5 0-16,0 0 0 0,0 0-4 0,0 0 0 0,0 0 8 15,0 0 4-15,0 5 4 0,0-5 0 0,0 4 0 0,0 1 0 16,0 0 0-16,0 4-4 0,0 2 0 0,0-3-8 0,0 7-4 0,0-1 0 15,0 5-4-15,0 1 4 0,0 4-4 0,0 0 0 16,0 0 0-16,0 4 0 0,0 1-4 0,0 5-4 0,0-5 0 0,0 4-4 16,8 1 0-16,-8 0 0 0,0-1 0 0,0-5 0 0,0 6-4 15,0-4 0-15,0 2 0 0,0-3 0 0,0 0 0 0,0-5 0 16,0 0 0-16,0-1-4 0,0 2 0 0,0-6 4 0,0 0-4 0,0-5 0 16,0 5 0-16,0-4 0 0,0-5 0 0,0 5 0 15,8-7 4-15,-8 2-4 0,0-1 0 0,0-4 0 0,10 5-4 0,-10-6 0 16,0 1-4-16,0-5-4 0,0 5-12 0,0-5-8 0,0 0-12 15,8 0-12-15,-8 0-12 0,0 0-12 0,0 0-12 0,0 0-4 16,0-5-48-16,-8 0-40 0,8 1 24 0,0-1 32 0,0 0 24 0</inkml:trace>
          <inkml:trace contextRef="#ctx0" brushRef="#br0" timeOffset="56563.2315">103 2579 7 0,'0'-6'104'15,"0"2"-8"-15,0-1-8 0,0 5-24 0,0 0-4 0,0 0-4 16,10 0-4-16,-10 0 0 0,0 5-4 0,0-1 0 0,0 7-4 0,8-7 0 16,-8 6-4-16,0-1-4 0,8 6 0 0,-8-5-4 0,8 4-4 15,-8 0-4-15,10 6-8 0,-10-6 0 0,0 5 0 0,8 0-4 16,-8 0 4-16,0-1 0 0,8 3-8 0,-8-2 0 0,0 0-4 15,0 1 4-15,9-2 0 0,-9 2 0 0,0-1 4 0,0 0-4 16,0 0-4-16,0 0 0 0,0-5 0 0,0 5 0 0,0-4-4 0,0-1 0 16,0 0 4-16,0 1-4 0,0-5 4 0,0-1-4 0,0 1 0 15,0 0 4-15,0-5-4 0,0-1 0 0,0 0 0 0,0 2 0 16,0-6 0-16,0 0 0 0,8 0 0 0,-8 0 0 0,0-6 0 16,0 6 0-16,0-4 0 0,0-5 0 0,0 3 0 0,-8-3 4 15,8 4-4-15,0-4-4 0,0-6 4 0,8 5 0 0,-8-4 0 0,0 0-8 16,0-1 4-16,0 1 4 0,9 5 0 0,-9-6-4 0,9 1 0 15,-9 5-16-15,0-6 24 0,8 5 0 0,-8 2 0 0,8-3-8 16,-8 7 4-16,8-2 0 0,-8-3 8 0,10 9-8 0,-10-5-4 16,8 0 4-16,-8 5 0 0,8 0 4 0,-8-4 0 0,10 4 0 0,-2 0-8 15,-8 0 8-15,8 0 0 0,1 4-4 0,-1-4-4 16,1 5 8-16,-1 0-4 0,1 0 0 0,-9-1 4 0,8 2-4 0,10-2 0 16,-10 7 0-16,0-7 0 0,2 5 0 0,-2 1 4 0,-8 0-4 15,8 5-4-15,0-7 8 0,1 7-4 0,-9-6 0 0,8 5 0 16,-8 1 4-16,0-6-4 0,0 6 4 0,0-1-4 0,0 1-4 15,-8-1 0-15,8 1 8 0,-9-2-4 0,1-3-4 0,0 5 0 16,0-5 8-16,-10-1 0 0,10 1-4 0,-2-1 0 0,-6 1 0 0,7-6 0 16,-8 2 0-16,9-2 0 0,-9-4 0 0,9 5-4 0,-2-5 0 15,-6-5-4-15,6 5 4 0,2-4-8 0,0-6-12 0,0 5-12 16,-1-5-20-16,0 0-12 0,9 0-16 0,-8-3-24 0,8-2-64 16,-9 1-12-16,9 5 28 0,0-11 32 0,0 5 28 0</inkml:trace>
        </inkml:traceGroup>
      </inkml:traceGroup>
    </inkml:traceGroup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6:06.6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9A732B-E935-47FC-ABAB-D58E780362F6}" emma:medium="tactile" emma:mode="ink">
          <msink:context xmlns:msink="http://schemas.microsoft.com/ink/2010/main" type="inkDrawing" rotatedBoundingBox="23208,9992 23953,7853 24007,7872 23263,10011" semanticType="strikethrough" shapeName="Other"/>
        </emma:interpretation>
      </emma:emma>
    </inkml:annotationXML>
    <inkml:trace contextRef="#ctx0" brushRef="#br0">739 19 63 0,'0'-5'108'0,"0"0"-8"0,0 5 0 16,0-4-24-16,0-2 0 0,-8 6 0 0,8-4 0 15,0 4 0-15,-10 0-8 0,10 0-4 0,0 0-4 0,0 0 0 0,-8 4-8 16,8 2 4-16,-8-2 0 0,8 6 0 0,-8-1 4 0,-2 6-4 15,10-1 0-15,-8 5 0 0,0 0 0 0,-1 1-4 0,1 8-4 16,-1-4-4-16,-8 10-4 0,9-5-4 0,-10 9 0 0,10-5-4 16,-10 6 0-16,2-1-4 0,7 6 0 0,-8-1 0 0,0 0-4 0,1 5-20 15,-2 0 20-15,0-1 0 0,2 6 0 0,-1 5-4 16,0-5-4-16,-8 4-16 0,7 6 0 0,-8-6 0 0,10 1 0 0,-1 4 0 16,-9 1 0-16,0-6 0 0,10 6 0 0,-10-6 0 0,9 0 0 15,-9-4 0-15,10 4 0 0,-2-8 0 0,1 3 0 0,0-3 0 16,0-6 0-16,0 0 0 0,8 0 0 0,-7-5 0 0,6-4 0 15,2-1 0-15,0 1 0 0,8-1 0 0,-9-4 0 0,0-5-20 16,9 0-24-16,0-5-20 0,0-4-20 0,0 4-16 0,-8-9-16 0,8 4-16 16,0-9-16-16,0 4-16 0,0-9-40 0,0 0-52 0,0 0 40 15,0-5 40-15,0-4 32 0,0-1 28 0</inkml:trace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3:22.4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6174509-8782-4874-A8E3-E76C1B146C91}" emma:medium="tactile" emma:mode="ink">
          <msink:context xmlns:msink="http://schemas.microsoft.com/ink/2010/main" type="writingRegion" rotatedBoundingBox="2821,7250 2639,2425 7101,2256 7283,7082">
            <msink:destinationLink direction="with" ref="{6198320F-553E-41AF-AEC1-7AAE1A579110}"/>
          </msink:context>
        </emma:interpretation>
      </emma:emma>
    </inkml:annotationXML>
    <inkml:traceGroup>
      <inkml:annotationXML>
        <emma:emma xmlns:emma="http://www.w3.org/2003/04/emma" version="1.0">
          <emma:interpretation id="{F233B64B-F06F-4EFD-A2A8-FDB40E0622A4}" emma:medium="tactile" emma:mode="ink">
            <msink:context xmlns:msink="http://schemas.microsoft.com/ink/2010/main" type="paragraph" rotatedBoundingBox="2821,7250 2639,2425 3272,2401 3455,72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4E4C1F-FDE0-4FC8-B527-56811F1B0B96}" emma:medium="tactile" emma:mode="ink">
              <msink:context xmlns:msink="http://schemas.microsoft.com/ink/2010/main" type="line" rotatedBoundingBox="2821,7250 2639,2425 3272,2401 3455,7226"/>
            </emma:interpretation>
          </emma:emma>
        </inkml:annotationXML>
        <inkml:traceGroup>
          <inkml:annotationXML>
            <emma:emma xmlns:emma="http://www.w3.org/2003/04/emma" version="1.0">
              <emma:interpretation id="{2CE7F207-897E-4E7C-9FB3-99B4A1C9A73F}" emma:medium="tactile" emma:mode="ink">
                <msink:context xmlns:msink="http://schemas.microsoft.com/ink/2010/main" type="inkWord" rotatedBoundingBox="2821,7250 2639,2425 3272,2401 3455,7226"/>
              </emma:interpretation>
              <emma:one-of disjunction-type="recognition" id="oneOf0">
                <emma:interpretation id="interp0" emma:lang="" emma:confidence="0">
                  <emma:literal>:</emma:literal>
                </emma:interpretation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„</emma:literal>
                </emma:interpretation>
              </emma:one-of>
            </emma:emma>
          </inkml:annotationXML>
          <inkml:trace contextRef="#ctx0" brushRef="#br0">73 20 63 0,'0'0'84'0,"0"-8"-4"0,0 8-8 0,0 0-20 0,0 0-4 16,0-8-4-16,0 8-4 0,0 0 0 0,0 0 0 0,0 8-8 15,0-8-4-15,0-8-4 0,0 8 0 0,0 8 0 0,0-16-8 0,0 8 0 16,0 0 0-16,0 0 4 0,0 0-4 0,0-7 0 0,0 7 4 15,0 0-4-15,0 0 8 0,0 0-4 0,0 0 4 0,0 0 0 16,0 0 0-16,0 0 0 0,0 0 4 0,0 0-4 0,0 0-20 16,0 0 16-16,0 0 0 0,0 0 0 0,0 0 4 0,0 0 0 15,0 0 0-15,0 7 0 0,0 1 0 0,0 0 0 0,0-1-4 0,0 1-4 16,0 7-4-16,0 1 0 0,0-2 0 0,0 9 0 0,0-6 0 16,0 12-8-16,0-6 0 0,0 8 0 0,0-2 0 0,0 4 0 15,0 4 0-15,0-6 0 0,0 0 0 0,0 7-4 0,0-7 4 16,0 7-4-16,0-8 4 0,0 1 0 0,0 7 0 0,0-7 0 15,0 0 0-15,0-2-4 0,0 2 4 0,0 0 0 0,0-8 0 16,0 8 0-16,0-1-4 0,0-6 4 0,0 5-8 0,0-6 8 0,0 8 0 16,0-8 0-16,0 0-4 0,0 7 0 0,0-7 0 0,0 0 4 15,0 8-8-15,0-8 4 0,0 0 0 0,0 0 0 0,0 0 0 16,0-1 0-16,0 2-4 0,0-11 8 0,0 12-4 0,0-2 0 16,0 0 0-16,0 0 0 0,0 0 0 0,0 0 0 0,0-1 0 0,0-6 4 15,0 5-4-15,0 4 0 0,0-2 4 0,0-8-4 16,0 0 0-16,0 1 0 0,0-2 0 0,0 2 0 0,0 0 0 0,0-2 0 15,0-6 0-15,0 7 0 0,0-7 0 0,0 9 0 0,0-11 4 16,0 2-4-16,0 0 0 0,0-1 0 0,-13 1-4 0,13 0 4 16,0-1 0-16,0 0 4 0,0 2-4 0,0-3 0 0,0-6 0 0,0 8 0 15,0-8 0-15,0 9 0 0,0-9 0 0,0 7-4 16,0-7 4-16,0 0 0 0,0 0 0 0,0 0 0 0,0 0 4 16,0 0 0-16,0 0-8 0,0 7 4 0,0-7 0 0,0 0 0 0,0 0 0 15,0 0-4-15,0 0 4 0,0 0 0 0,0 0 4 16,0 0-4-16,0 0 0 0,0 0 0 0,0 0 0 0,0 6 0 0,0-6 0 15,0 0 0-15,0 0 0 0,0 0 0 0,0 0-4 0,0 10 4 0,0-10-4 16,0 0 8-16,0 7 0 0,0-7 0 0,0 8-4 0,0 0 0 16,0-1 0-16,0 1 0 0,0-8-4 0,0 8 4 0,0-1 0 15,0 8 0-15,0-5 0 0,0-4-20 0,0 1 24 0,0 2 0 16,0 6 0-16,-15-7-4 0,15-1 4 0,0 7 0 0,0-6-8 16,0 8 4-16,0-8 0 0,0 8 4 0,0-2-4 0,0-6 0 0,-13 7 0 15,13 0 4-15,0 1 0 0,0 1-8 0,0-4 4 0,0 3 0 16,0-2 0-16,0-5 0 0,0 5 0 0,0-6 0 0,0 8 0 15,0-8 0-15,0-1 0 0,0 2 0 0,0-9 0 0,0 6 0 16,0-6 0-16,0 8 0 0,0-8 0 0,0 0-4 0,0 0 8 16,0 0-4-16,0 0 0 0,0 0 0 0,0 0 0 0,0 0 0 0,0 0 4 15,0 0-8-15,0 0 4 0,0 0 0 0,0 0-4 0,0 0 4 16,0 0 0-16,0 0 0 0,0 0-4 0,0 0 4 0,0 0 0 16,0 0 0-16,0 0 0 0,0 0 4 0,0 0-4 0,0 0 0 0,0 0 0 15,0 0 0-15,0 0 0 0,0 0 0 0,0 0-4 16,0 0 4-16,0 0-4 0,0 0 8 0,0 0-4 0,0 0 0 15,0 0 0-15,0 0 0 0,0 0-12 0,0 0 16 0,0 0 0 0,0 0 0 16,0 0-4-16,-13 0 0 0,13 0 0 0,0 8 0 0,0-8 0 16,0 0 0-16,0 7 4 0,-15 1-8 0,15-8 4 0,0 8 0 15,0-8 0-15,0 7-4 0,0 1 4 0,0 0 0 0,0-2 0 16,0 2-4-16,0 1 0 0,0-2 4 0,0 0 0 0,0 2 0 16,0-2 4-16,0 9-4 0,0-9 0 0,0 0 0 0,0 1 4 0,0 7-8 15,0-7 0-15,0 0 8 0,0 7 0 0,0-7-4 0,0 7 0 16,0-8 0-16,0 2 0 0,0-2 0 0,0 9 0 0,0-10 0 15,0 2 0-15,0 1 0 0,15-2 0 0,-15 0 0 0,0 9 0 16,0-9 0-16,0 1 0 0,0 7-4 0,0-7 8 0,0 0-4 16,13 7 0-16,-13-9 0 0,0 11 0 0,0-10 0 0,0 9 0 0,0-9 4 15,0 9-4-15,0 0-4 0,13-2 8 0,-13 2-4 0,0-9 0 16,0 9 0-16,0-1-4 0,0-1 4 0,0 2 0 0,0-8 4 16,0 6-28-16,15 3 28 0,-15-1 0 0,0-2-4 0,0-7 0 0,0 9 4 15,0-9 0-15,0 9-4 0,0-8 0 0,-15 7 0 16,15-6 0-16,0 5 0 0,0-6 0 0,15 6 0 0,-15-5 4 0,0 6-4 15,0-7 0-15,0 6 0 0,0-5-4 0,0 5 8 0,-15-5-4 16,30 5 0-16,-15 2 0 0,0-9 0 0,0 9 0 0,0-9 0 16,0 1 0-16,0 8 0 0,0-9 0 0,0 9 0 0,0-2-4 15,13-5 8-15,-13 5-4 0,0 3-4 0,0-11 4 0,0 10 0 16,0 0 0-16,0-2 4 0,0 2-4 0,0-10 0 0,0 11 0 0,0-2 0 16,0 1 0-16,0 7 0 0,0-9 0 0,0 2 0 0,0 0 0 15,0-2 4-15,0 2-4 0,0-1 0 0,0 0-4 0,0 1 4 16,0-1 4-16,0 0-4 0,0-7 4 0,0 8-8 0,0-2 4 15,0-5 0-15,0 5 0 0,0 2 0 0,0-9 0 0,0 10 0 16,0-11 0-16,0 10-4 0,0-9 4 0,0 8 4 0,0 1-4 16,0-2-16-16,0 2 20 0,0 0 0 0,0-2-4 0,0 2-4 0,0 0 8 15,0 7-4-15,0-10 0 0,0 4 4 0,0 6-4 0,0-8 0 16,0 8 4-16,0 0-4 0,0-7 4 0,0 7-8 0,0-9 4 16,0 9 0-16,0-7 0 0,0 7 0 0,0-8-4 0,0 8 4 15,0-7 0-15,0 7 0 0,0-9 0 0,0 9 0 0,0-7 4 16,0 7-4-16,0-8 0 0,0 8 0 0,0-8 0 0,0 1 0 0,0 6 0 15,0-7-4-15,0 9 4 0,0-11 0 0,0 4 0 0,0 6 4 16,13-8-4-16,-13 1 0 0,0 7-4 0,0-8 4 0,0 1 0 16,0 6 0-16,0-7 0 0,0 0 0 0,0 1 4 0,0 0-4 0,0-2 0 15,15 2 0-15,-15-1 0 0,0 1 4 0,0 1-4 16,0-4-4-16,0 3 8 0,0-2-4 0,13 2 0 0,-13-1-4 0,0 0 4 16,0 1 4-16,0-7-4 0,0 5-4 0,0 1 4 0,0-7 4 15,0 7-4-15,0 1 0 0,0-10 0 0,-13 2 0 0,13 1 0 16,13 5 0-16,-13-14 0 0,0 9 0 0,0-2-4 0,0 0 4 0,0-7 0 15,0 0 0-15,0 0 0 0,0 8 0 0,0-8 0 0,0 0 0 16,0 8 0-16,0-8 0 0,0 7 0 0,0-7 0 0,0 8 0 16,0 0 0-16,0-8 0 0,0 7 4 0,0-7-4 0,0 8 0 15,0 0 0-15,0 1 0 0,0-9-4 0,0 6 4 0,0-6 0 16,0 0 4-16,0 0-8 0,0 0 4 0,0 7 0 0,0-7 0 16,0-7 0-16,0 7-4 0,0-6-4 0,0 6 0 0,0-9-12 15,0 1-8-15,-13 0-12 0,13 1-16 0,0-1-12 0,0 0-20 16,0-7-20-16,-15 0-16 0,15-1-64 0,-13-7-16 0,13 0 36 0,0 1 32 15,-13-1 28-15</inkml:trace>
          <inkml:trace contextRef="#ctx0" brushRef="#br0" timeOffset="99201.9623">248 4773 31 0,'0'0'64'0,"0"5"-8"16,0-5-8-16,0 0-20 0,0 0-4 0,0 4 0 15,0-4-8-15,0 0-16 0,0 6 20 0,0-6-4 0,0 0 0 0,0 0-4 16,0 0-4-16,0 0 4 0,0 0 4 0,0 0-4 0,0 0 0 16,0 0 0-16,0 0-8 0,0 0 4 0,0 0-4 0,0 0 8 15,0 0-8-15,0 0 0 0,0 0-4 0,0 0 8 0,0 0 0 0,0 0-4 16,0 0-4-16,0 0 8 0,0 0-4 0,0 0 0 0,0 0 0 15,0 0 4-15,0 0 0 0,0 0 0 0,0 0 0 0,0 0 0 16,0 0 0-16,0 0-4 0,0 0 4 0,0 0-4 0,0 0 0 16,0 0 0-16,0 0-4 0,0 0 4 0,-8 0-4 0,8 0 0 15,0 0 0-15,0-6 0 0,-10 6 0 0,10-4-4 0,0-1-4 0,-8 5-8 16,8-5-4-16,0 0-16 0,-8 1-44 0,-1-1-56 16,9 0 12-16,-9-4 20 0</inkml:trace>
          <inkml:trace contextRef="#ctx0" brushRef="#br0" timeOffset="100523.3718">282 4677 19 0,'0'-5'76'0,"0"5"-8"0,0 0-8 0,0-5-24 16,0 1-8-16,0 4 0 0,8 0-4 0,-8-5-4 0,0 5-4 16,0 0 4-16,0 0-4 0,0 0 4 0,0 0 0 0,0 0-4 15,0 0 4-15,0 0-4 0,9 0-4 0,-18 0 0 0,18 0-4 16,-9 0-4-16,0 0 0 0,0-5 0 0,0 5-4 0,8-4 0 15,-8 4 0-15,0-6-4 0,9 6-4 0,-9-4-16 0,9-1-12 0,-9 1-44 16,8-2-52-16,0-3 8 0,-8 4 16 0</inkml:trace>
          <inkml:trace contextRef="#ctx0" brushRef="#br0" timeOffset="100684.4574">605 4356 43 0,'0'0'68'16,"0"-5"-8"-16,0 5-8 0,0-5-24 0,0 1-24 0,10 4 16 16,-2-6-4-16,-8 2-12 0,8 4 0 0,-8-5 4 0,9 1-4 15,-1-2-4-15,0 2-4 0,2-1-16 0,-10 0-32 0,8 1-24 0,0 4-12 16</inkml:trace>
        </inkml:traceGroup>
      </inkml:traceGroup>
    </inkml:traceGroup>
    <inkml:traceGroup>
      <inkml:annotationXML>
        <emma:emma xmlns:emma="http://www.w3.org/2003/04/emma" version="1.0">
          <emma:interpretation id="{8B964051-0059-47E4-89E5-B43131DADE98}" emma:medium="tactile" emma:mode="ink">
            <msink:context xmlns:msink="http://schemas.microsoft.com/ink/2010/main" type="paragraph" rotatedBoundingBox="7247,6821 3696,6569 3753,5763 7305,60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90E271-97EB-4619-A6B5-C62587B99B52}" emma:medium="tactile" emma:mode="ink">
              <msink:context xmlns:msink="http://schemas.microsoft.com/ink/2010/main" type="line" rotatedBoundingBox="7247,6821 3696,6569 3753,5763 7305,6015"/>
            </emma:interpretation>
          </emma:emma>
        </inkml:annotationXML>
        <inkml:traceGroup>
          <inkml:annotationXML>
            <emma:emma xmlns:emma="http://www.w3.org/2003/04/emma" version="1.0">
              <emma:interpretation id="{A957F590-E7F0-4BEE-B418-AF9F0357C052}" emma:medium="tactile" emma:mode="ink">
                <msink:context xmlns:msink="http://schemas.microsoft.com/ink/2010/main" type="inkWord" rotatedBoundingBox="7258,6676 6578,6627 6625,5967 7305,6015"/>
              </emma:interpretation>
              <emma:one-of disjunction-type="recognition" id="oneOf1">
                <emma:interpretation id="interp5" emma:lang="" emma:confidence="0">
                  <emma:literal>v</emma:literal>
                </emma:interpretation>
                <emma:interpretation id="interp6" emma:lang="" emma:confidence="0">
                  <emma:literal>V</emma:literal>
                </emma:interpretation>
                <emma:interpretation id="interp7" emma:lang="" emma:confidence="0">
                  <emma:literal>X</emma:literal>
                </emma:interpretation>
                <emma:interpretation id="interp8" emma:lang="" emma:confidence="0">
                  <emma:literal>%</emma:literal>
                </emma:interpretation>
                <emma:interpretation id="interp9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102457.4799">4272 4054 11 0,'17'9'84'0,"0"1"-12"0,0-1-8 0,-1 6-28 0,2-9-4 15,0 2-8-15,-2 2-4 0,1-5-4 0,0-1-4 0,-8 6 0 16,7-5-4-16,-6-1 4 0,6-4-8 0,-6 6-12 0,-2-2-28 0,0-4-52 16,1 0-40-16,-9 0 24 0</inkml:trace>
          <inkml:trace contextRef="#ctx0" brushRef="#br0" timeOffset="103128.1806">3871 3546 31 0,'0'0'76'16,"0"0"-4"-16,0 4-4 0,0-4-28 0,0 0 0 0,8 6-4 15,-8-6-4-15,0 4 0 0,10-4 0 0,-10 5 0 0,0-1-8 16,8 1 0-16,0 0 0 0,-8 0-4 0,8-1 0 0,2 6-4 16,-2-6 0-16,0 7 0 0,1-7 0 0,8 6 0 0,-8-1-4 0,-1 1 0 15,8 1-4-15,-6-3-4 0,-2 7 8 0,10-5-4 0,-10 3 0 16,9-3-4-16,0 4 0 0,-9 1 0 0,9 0 0 0,-9-6-4 16,10 5 0-16,-10 1 4 0,2-1 0 0,6-4 0 0,-8 4 0 15,1-4-8-15,0 4 4 0,-1-4 0 0,1 0 0 0,-1 4 0 16,0-5 0-16,-8 1 0 0,10 3 0 0,-10-2 0 0,0-1 0 0,0-1 0 15,0 1 4-15,0-1-4 0,0 1 0 0,0 0 0 0,0 0 0 16,0-1 4-16,-10-5 0 0,10 5-4 0,-8 1 4 0,8-4-4 16,-8-2 4-16,8 6 0 0,-9-5 0 0,1 5 0 0,-1-6 4 0,0 1-4 15,1-1-16-15,0 6 20 0,0-5 0 0,-10 1 0 16,10 2 0-16,-2-2-4 0,-6 3 0 0,7-5 4 0,1 6-4 0,-9-5 0 16,8 5 0-16,1-6-4 0,0 1 0 0,-10 5 0 0,10-6 0 15,-2 2 0-15,2 3-4 0,8-4-8 0,-8 0-4 0,0-1-12 16,8-4-12-16,-9 5-12 0,9-5-12 0,0 5-52 0,0-5-52 0,0 0 20 15,0 0 32-15,0 0 16 0</inkml:trace>
        </inkml:traceGroup>
        <inkml:traceGroup>
          <inkml:annotationXML>
            <emma:emma xmlns:emma="http://www.w3.org/2003/04/emma" version="1.0">
              <emma:interpretation id="{D19021D1-6BB1-4E02-AC20-E65F38545189}" emma:medium="tactile" emma:mode="ink">
                <msink:context xmlns:msink="http://schemas.microsoft.com/ink/2010/main" type="inkWord" rotatedBoundingBox="7093,6811 6444,6764 6463,6499 7111,6545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01523.9754">3709 4082 15 0,'26'0'88'16,"-1"0"-8"-16,1 6-8 0,0-2-28 0,-1 1 0 0,1-5-4 15,0 6 0-15,-2-2-4 0,-6 0 0 0,7 2-8 0,1-2 0 0,-10 1-4 16,10-1-4-16,-8 2-4 0,-1 3 0 0,8-5-16 0,-8 6 16 16,1-5 0-16,-2 5-8 0,2 0-4 0,-2-1 0 0,2 1 0 15,-1-1-4-15,-9 5 0 0,10-4-4 0,-10 0 0 0,8 4 0 16,-6-4-4-16,-2-1-4 0,0 6 0 0,1-6-4 0,-1 1-4 15,1 0-4-15,0 3 0 0,-9-7 0 0,8 3 4 0,-8 1-4 0,8 0-20 16,-8-6-20-16,0 1-28 0,8-1-20 0,-8 2 4 0</inkml:trace>
        </inkml:traceGroup>
        <inkml:traceGroup>
          <inkml:annotationXML>
            <emma:emma xmlns:emma="http://www.w3.org/2003/04/emma" version="1.0">
              <emma:interpretation id="{F42AF104-1F61-40B9-9609-5EFE4BAB1434}" emma:medium="tactile" emma:mode="ink">
                <msink:context xmlns:msink="http://schemas.microsoft.com/ink/2010/main" type="inkWord" rotatedBoundingBox="5682,6643 3700,6503 3742,5921 5723,6062"/>
              </emma:interpretation>
              <emma:one-of disjunction-type="recognition" id="oneOf3">
                <emma:interpretation id="interp11" emma:lang="" emma:confidence="0">
                  <emma:literal>„</emma:literal>
                </emma:interpretation>
                <emma:interpretation id="interp12" emma:lang="" emma:confidence="0">
                  <emma:literal>&lt;</emma:literal>
                </emma:interpretation>
                <emma:interpretation id="interp13" emma:lang="" emma:confidence="0">
                  <emma:literal>~</emma:literal>
                </emma:interpretation>
                <emma:interpretation id="interp14" emma:lang="" emma:confidence="0">
                  <emma:literal>*</emma:literal>
                </emma:interpretation>
                <emma:interpretation id="interp15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102252.0282">2200 3709 71 0,'42'-6'76'0,"-7"-3"-8"0,-1 5-8 0,0-6-28 16,0 5-4-16,0-5-4 0,1 6-4 0,-1-6-8 0,0 5 0 15,-1 1-4-15,-7-2 4 0,8 2-4 0,-8 4-4 0,-1-5-4 16,9 5 0-16,-8 0 0 0,0 0 0 0,-1 0 0 0,1 5 0 16,0-1-8-16,-10 2 8 0,10-2-8 0,-1 1-12 0,-7 5-24 15,8-6-28-15,-10 6-36 0,1-5-4 0</inkml:trace>
          <inkml:trace contextRef="#ctx0" brushRef="#br0" timeOffset="102076.5015">947 4082 55 0,'8'-9'80'0,"-8"-1"-4"0,9 1-4 0,-1-1-32 16,1 0-8-16,-1 0-8 0,0-3 0 0,2 4-8 0,6-7 0 0,-6 8-8 16,6-7 0-16,1 5 0 0,0-5-8 0,0 6 4 0,1-5-4 15,6 4-16-15,-6 1 8 0,8-1 4 0,-1 1-8 0,1-1-12 16,0 0-8-16,7 1-20 0,-7 4-32 0,0-5-16 0,8 5 4 16</inkml:trace>
        </inkml:traceGroup>
      </inkml:traceGroup>
    </inkml:traceGroup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4:11.6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6F624E-3649-4EC0-A735-A1EC19A955ED}" emma:medium="tactile" emma:mode="ink">
          <msink:context xmlns:msink="http://schemas.microsoft.com/ink/2010/main" type="writingRegion" rotatedBoundingBox="7464,10469 9460,9626 9894,10652 7897,11495"/>
        </emma:interpretation>
      </emma:emma>
    </inkml:annotationXML>
    <inkml:traceGroup>
      <inkml:annotationXML>
        <emma:emma xmlns:emma="http://www.w3.org/2003/04/emma" version="1.0">
          <emma:interpretation id="{6767923D-4ED8-463A-95A0-9782A5F7F6E1}" emma:medium="tactile" emma:mode="ink">
            <msink:context xmlns:msink="http://schemas.microsoft.com/ink/2010/main" type="paragraph" rotatedBoundingBox="7464,10469 9460,9626 9894,10652 7897,11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9E272C-37FC-4A0D-9D01-3E5F1E891E3A}" emma:medium="tactile" emma:mode="ink">
              <msink:context xmlns:msink="http://schemas.microsoft.com/ink/2010/main" type="line" rotatedBoundingBox="7464,10469 9460,9626 9894,10652 7897,11495"/>
            </emma:interpretation>
          </emma:emma>
        </inkml:annotationXML>
        <inkml:traceGroup>
          <inkml:annotationXML>
            <emma:emma xmlns:emma="http://www.w3.org/2003/04/emma" version="1.0">
              <emma:interpretation id="{8CDE7FA0-0EC7-4F89-9D6E-4F589A76ADED}" emma:medium="tactile" emma:mode="ink">
                <msink:context xmlns:msink="http://schemas.microsoft.com/ink/2010/main" type="inkWord" rotatedBoundingBox="7464,10469 9460,9626 9894,10652 7897,114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3072 2212 55 0,'0'-4'80'0,"0"-2"-4"16,0 2-12-16,0-1-24 0,0 0 0 0,0 0-4 0,0 1 0 16,0-1 0-16,0 0 4 0,0 5 4 0,0-5-4 0,0 0-4 15,0 0 0-15,0 5 0 0,0-5 0 0,0 5-4 0,0 0 4 0,0 0-8 16,0-4 0-16,-10 4-8 0,10 0-4 0,0 0 0 16,-8 4 0-16,8-4 0 0,-8 5-4 0,8 0 0 0,-8 0 0 0,-2 0 4 15,10 5-4-15,-8-1-4 0,0 1-12 0,-1 4 12 0,0 1 4 16,1-1 4-16,8 1-8 0,-9 8-4 0,1-3 4 0,0-2-4 15,8 7 4-15,-9 3-8 0,0-4 8 0,1 6-8 0,8-2 0 16,-8 1 4-16,8-1 0 0,0 6-4 0,-10-6 8 0,10 1-4 16,0 0-4-16,0 0 4 0,0 0 0 0,0-5-4 0,10 0 0 15,-10 0 0-15,8 0 0 0,0-5 4 0,1 0-4 0,0-5 0 0,-1 1 0 16,0-1 4-16,1-4-4 0,-1-1-4 0,10 1 8 0,-10-1-4 16,10-3 4-16,-10-6-8 0,0 4 4 0,10-4 0 0,-10 0 0 15,9 0 0-15,-9-4-4 0,0 4 0 0,2-6 0 0,-2-3 4 16,10 4 0-16,-10-4 0 0,-8-1 4 0,8 0-4 0,0 1-4 15,-8-2 4-15,0-2 0 0,9 3 4 0,-9 1 0 0,0-5 0 0,-9 4 0 16,9 0-4-16,-8 0 0 0,8 1-4 0,-8-1 4 0,0 1 0 16,-2 4 0-16,2-4 0 0,0 3 0 0,-2 2 0 0,2 4-4 15,0-5 4-15,-9 1 0 0,9 4 0 0,-2 4 4 0,2-4-4 0,0 5 4 16,0-1 0-16,-2 2-4 0,2 3 4 0,0 1-4 16,-1-6-4-16,9 6 4 0,0-1 0 0,-9 1 0 0,9 0-4 0,0 0 0 15,0-1-8-15,9 0-16 0,-9 1-12 0,0 0-4 0,9-6-8 16,-1 7-8-16,-8-7-8 0,8-4-4 0,2 5-4 0,-2-1-16 15,8-4-40-15,-6 0-20 0,-2-4 16 0,0-1 28 0</inkml:trace>
          <inkml:trace contextRef="#ctx0" brushRef="#br0" timeOffset="433.8412">3379 2322 47 0,'0'-9'96'15,"0"-1"-8"-15,0 6-24 0,0-6-4 0,0 0-4 0,0 6-4 0,0-2-4 16,0 2-8-16,0-1-4 0,0 1-4 0,0-2 4 0,8 6-4 16,-8 0 12-16,0 0 4 0,0 0-4 0,0 0 0 0,0 0 0 15,0 6 0-15,0 3-8 0,0-5 0 0,8 6-8 0,-8 5 4 16,0-6-4-16,0 5-4 0,0 6-4 0,0-6-4 0,0 5 0 16,0 0-4-16,0 1-4 0,0 4 0 0,0-1 0 0,0-4-4 0,0 6 0 15,0-2 0-15,0-3 0 0,0-1 0 0,9 0 0 0,-9 0-4 16,0 1 4-16,8-6 0 0,-8 0-4 0,9-4 0 0,-9 5 0 15,8-6 0-15,1-4 0 0,-1 0 0 0,0-1 0 0,2-4 0 0,6 0 0 16,-6 0 0-16,-2-4 0 0,0-1 0 0,9 0 0 16,-8-4 0-16,-1 3 0 0,1-3 0 0,7-1 0 0,-6 1 0 0,-2-1-4 15,0 1 4-15,0-1 0 0,2 0-4 0,-2 1 4 0,0-1 0 16,-8 6 0-16,9-2-4 0,-1 2 4 0,-8-1 0 0,0 1 0 16,0 4 0-16,9-6 0 0,-9 6 0 0,0 6 4 0,0-2-4 0,0 1 0 15,0-1 0-15,0 6 0 0,0-5 4 0,0 9-4 16,0-4 0-16,0 5 0 0,0-1 0 0,0 1 0 0,0 4 0 0,0-5 4 15,0 5 0-15,0 0-4 0,0 0 0 0,0 0 0 0,0 1 0 16,0-1 0-16,0-5 0 0,0 5 0 0,0-4-4 0,0-1 4 16,9 1-4-16,-9-6-20 0,0 1-4 0,0 0-20 0,8 0-4 15,-8-7-20-15,0-3-16 0,8 6-8 0,-8-6-52 0,8-6-48 16,2 6 28-16,-10-9 28 0,8 5 24 0</inkml:trace>
          <inkml:trace contextRef="#ctx0" brushRef="#br0" timeOffset="680.18">4043 2303 83 0,'0'-4'108'0,"0"4"-12"16,0 0 0-16,0 0-28 0,0 0-8 0,0 0 4 0,0 0-12 16,0 0-4-16,0 0 0 0,0 0-8 0,0 4 0 0,0-4 0 0,8 5-4 15,-8 0 8-15,0-5-8 0,0 9-4 0,10-4-4 16,-10 5-4-16,0-2 4 0,8 8-12 0,-8-2 0 0,0 0 0 0,0 1-4 15,0 5-4-15,0-2 4 0,0 1-4 0,0 5-4 0,0-5 4 16,8 6-4-16,-8-6-8 0,0 4 0 0,0-3-4 0,0-1-4 16,9 5-16-16,-9-10-12 0,8 5-16 0,-8 1-12 0,9-5-8 0,-9-2-4 15,9-3 4-15,-9 0-40 0,8-1-36 0,0-4-12 0,-8 0 32 16,8 0 20-16</inkml:trace>
          <inkml:trace contextRef="#ctx0" brushRef="#br0" timeOffset="934.0212">4273 2289 55 0,'0'-10'108'0,"0"6"-8"0,0-6-8 15,0 5-24-15,0 1-4 0,0 4-4 0,0-6 0 0,0 6-4 16,0 0 0-16,0 0 0 0,0 6-4 0,0-6-8 0,9 9 4 16,-9-5-8-16,0 6 0 0,0 0 0 0,0 0 0 0,0 4-4 15,0 0 0-15,0 4-4 0,9 2 0 0,-9 0-4 0,0 4 4 16,0-5-12-16,0 9 0 0,0-3-4 0,0 3-4 0,0 1 4 0,0 0-4 15,-9-5-4-15,18 5 0 0,-9-1 0 0,0-3-4 0,0-2 0 16,0 2 0-16,0-2 0 0,0-4-4 0,0-4-4 0,0 0-4 16,0-1-8-16,0 0-16 0,0-4-8 0,0-6-16 0,-9 0-20 0,9-4-20 15,0 0-16-15,0-4-48 0,-9 0-32 0,9-6-4 16,-8 0 36-16,8 1 36 0,-8-5 16 0</inkml:trace>
          <inkml:trace contextRef="#ctx0" brushRef="#br0" timeOffset="1302.0317">3787 2212 67 0,'-8'-10'84'0,"0"1"0"0,-1-1-8 15,0 1-20-15,9-6 0 0,-8 5 0 0,8-4-4 0,-9 4 0 16,9-4-4-16,0 0-4 0,-8 0 4 0,16 4 0 0,-8-5 4 0,0 1 0 15,9 5 0-15,-9-2-4 0,8 2 0 0,1 0 0 0,-9-1-4 16,9 5 0-16,-1-4 4 0,0 5-4 0,0-2-4 0,10 1 4 16,-10 1 4-16,2 4-4 0,6 0 0 0,-7-5-4 0,7 5-4 0,-7 5 0 15,8-5 0-15,1 4-4 0,-10 1 0 0,10 1-8 16,-2-2 0-16,1 5 0 0,0-4 0 0,0 5-4 0,1-1-4 0,-2 5 0 16,2-4 0-16,-2 5 4 0,1-6 0 0,9 5-4 0,-10-4 0 15,2 6-4-15,0-8-4 0,-2 2 0 0,1 4 0 0,0-4 0 16,0-1 0-16,1-4 0 0,-2 5-4 0,2-5 0 0,-2-5-4 0,-7 5 0 15,8-1 8-15,0-4-8 0,-9 0 4 0,10-4-4 16,-10 4-4-16,1-5-4 0,8 0-8 0,-9-5-12 0,1 5-24 0,-1-4-24 16,-8-1-32-16,8 6-24 0,-8-6-36 0,0-5-48 0,0 6-68 15,0-1 36-15,-8 0 40 0,8 1 44 0,-8-5 28 0,-1 4 32 16</inkml:trace>
          <inkml:trace contextRef="#ctx0" brushRef="#br0" timeOffset="68214.1967">4734 1809 51 0,'-9'0'76'0,"9"5"-8"0,0-5 0 0,-8 0-20 0,0 0-8 16,8 0 8-16,-10 0-8 0,10 0-4 0,-8 0 4 0,8 0-4 15,-8 0 0-15,8 0 0 0,-10 0 0 0,10 0 4 0,-8 0-4 0,8-5-4 16,0 5-4-16,0 0 0 0,0-5 0 0,0 5 0 0,-8-4 0 16,8-1 4-16,0 0-4 0,0 0 0 0,0 1 0 0,0-2-8 15,8-3-4-15,-8 4 8 0,0-4-8 0,0-1-4 0,8 5 4 16,-8-5 0-16,10 1 0 0,-10 4 0 0,8-5-4 0,0 6 0 15,-8-1-4-15,10 0 0 0,-2-4 0 0,0 4 0 0,-8 0-4 0,9 5 0 16,-1-5-4-16,1 5 4 0,-9-5 0 0,8 5 0 0,1 5 0 16,-1-5 0-16,-8 5 0 0,8 0 0 0,-8 5 0 0,10-6-4 15,-2 10-4-15,-8-4 4 0,8 0 0 0,-8 4 0 0,0 1 0 0,0-1 0 16,0 5 0-16,0-4 0 0,0 4 0 0,0 0 0 16,-8 0 0-16,8 1 0 0,-8-1 0 0,-2 0 0 0,2 0 4 0,0-5-4 15,-1 5 4-15,1-4 0 0,-1 4 0 0,1-5 0 0,-1-5-4 16,1 6 0-16,-10-5 0 0,18-5-4 0,-8 4 4 0,0-4 4 15,-2-5-4-15,2 5 0 0,8-5 0 0,-8 0-4 0,8 0 4 16,0-5 0-16,0 5 4 0,-8-5-4 0,8 0 0 0,0 1 0 16,0-1 0-16,0-5 0 0,8 6 0 0,-8-2 0 0,0 1 0 0,0 5 0 15,0-4 0-15,8-1 0 0,-8 5 4 0,0 0 0 0,8 0 0 16,-8 0 0-16,10 5 4 0,-2-5 4 0,-8 4 4 0,8 1 0 16,2 5 8-16,-2-5 0 0,0 5 8 0,-8-6 0 0,9 6 4 15,-1-1-4-15,1 1 4 0,-1-5-4 0,1 6 0 0,-1-3-4 16,0-3 0-16,2 4 0 0,-2-3 0 0,0-2-4 0,2 1-4 0,-2 0-16 15,0-1 20-15,0-4 0 0,1 5 0 0,0-5 0 0,-1 0-4 16,-8 0-4-16,9-5 0 0,-1 5-4 0,0-4-4 0,-8-1 0 16,10 0-4-16,-2-5 0 0,0 1 0 0,-8-1 0 0,8 7 0 0,2-8-8 15,-2 2-8-15,-8-6 0 0,8 5-16 0,-8 1-4 16,0-1-20-16,0-5-20 0,0 11-20 0,0-6-8 0,0 1-32 0,0 4-20 16,-8 0-20-16,8 1-72 0,-8 4 0 0,-2-5 48 0,2 5 36 15,0 0 28-15,0 0 28 0</inkml:trace>
        </inkml:traceGroup>
      </inkml:traceGroup>
    </inkml:traceGroup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3:40.3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8D2F37-AB2F-43B8-A435-7E6F1F78E9A3}" emma:medium="tactile" emma:mode="ink">
          <msink:context xmlns:msink="http://schemas.microsoft.com/ink/2010/main" type="writingRegion" rotatedBoundingBox="14028,1549 31471,1412 31561,12885 14118,13022"/>
        </emma:interpretation>
      </emma:emma>
    </inkml:annotationXML>
    <inkml:traceGroup>
      <inkml:annotationXML>
        <emma:emma xmlns:emma="http://www.w3.org/2003/04/emma" version="1.0">
          <emma:interpretation id="{8DF53059-D4F4-48C4-A5AF-EBA1A5C3A155}" emma:medium="tactile" emma:mode="ink">
            <msink:context xmlns:msink="http://schemas.microsoft.com/ink/2010/main" type="paragraph" rotatedBoundingBox="15334,2187 18582,1484 18839,2668 15591,33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73DAA97-3EA9-49C4-895D-0797872D00E7}" emma:medium="tactile" emma:mode="ink">
              <msink:context xmlns:msink="http://schemas.microsoft.com/ink/2010/main" type="line" rotatedBoundingBox="15334,2187 18582,1484 18839,2668 15591,3372"/>
            </emma:interpretation>
          </emma:emma>
        </inkml:annotationXML>
        <inkml:traceGroup>
          <inkml:annotationXML>
            <emma:emma xmlns:emma="http://www.w3.org/2003/04/emma" version="1.0">
              <emma:interpretation id="{AC1CA2D7-4B94-4CC4-A1F6-7DA07DB0684E}" emma:medium="tactile" emma:mode="ink">
                <msink:context xmlns:msink="http://schemas.microsoft.com/ink/2010/main" type="inkWord" rotatedBoundingBox="18350,2642 18398,2632 18425,2758 18378,2768"/>
              </emma:interpretation>
            </emma:emma>
          </inkml:annotationXML>
          <inkml:trace contextRef="#ctx0" brushRef="#br0">2948 452 75 0,'0'14'176'0,"0"3"-8"0,0-10-12 0,0 1-32 0,0 0 0 15,15-1-8-15,-15 0-4 0,0 2-8 0,0-2-12 0,0 0-12 16,0 3-16-16,0-10-16 0,0 6-4 0,0-6-12 0,13 7-8 0,-13-7-4 16,0 0-20-16,13 0-28 0,-13 9-24 0,0-9-32 0,0 0-44 15,0 0-44-15,0-9-92 0,0 2 28 0,0 7 20 0,15-6 64 16,-15-11 24-16</inkml:trace>
        </inkml:traceGroup>
        <inkml:traceGroup>
          <inkml:annotationXML>
            <emma:emma xmlns:emma="http://www.w3.org/2003/04/emma" version="1.0">
              <emma:interpretation id="{FFCC9F5D-885E-49EE-A106-7FF9ACFFCCF2}" emma:medium="tactile" emma:mode="ink">
                <msink:context xmlns:msink="http://schemas.microsoft.com/ink/2010/main" type="inkWord" rotatedBoundingBox="15361,2311 17371,1876 17487,2412 15477,2847"/>
              </emma:interpretation>
            </emma:emma>
          </inkml:annotationXML>
          <inkml:trace contextRef="#ctx0" brushRef="#br0" timeOffset="-956.0681">27 223 75 0,'0'-9'108'0,"0"-5"-12"0,0-2 0 16,0 9-24-16,-15-9-4 0,15 7-8 0,0 3 4 0,0-2-4 15,0 1-8-15,0-1-8 0,0 8 0 0,0-8-4 0,0 8-8 16,0 0-4-16,0 0-8 0,0 0-4 0,0 0-4 0,0 0 4 0,0 0 0 16,0 0 0-16,0 0 0 0,0 0-4 0,0 8 0 0,0-8 0 15,0 8 0-15,0-1 0 0,0 1 0 0,0-8 4 0,0 15-4 16,0-7-4-16,0 0 0 0,0 8-4 0,0-9-4 0,0 7 0 15,-13 2 4-15,13-9 0 0,0 9 0 0,0-8 0 0,0 0-4 16,0-1 8-16,0 8-4 0,0-7 0 0,0-8-8 0,0 8 4 0,0-8 0 16,0 7 4-16,0-7 0 0,0 0-4 0,0 0 4 0,0 0-4 15,0 0 0-15,0 0 4 0,0 0-4 0,0 0 4 0,0 0 0 16,0-7 4-16,0 7 0 0,0 0 0 0,0-8-4 0,0 8 4 16,0 0-16-16,0 0 20 0,0 0 0 0,0 0-4 0,0 0 0 15,0-8 0-15,0 8 0 0,0 0 0 0,0 0 0 0,0 0 4 16,0 8 0-16,0-8 0 0,0 8 0 0,0-1-4 0,0-7 4 0,0 8 0 15,0 0-4-15,0-1 0 0,0 10-4 0,0-11 0 0,13 1 0 16,-13 9 0-16,0 0 0 0,15-1-4 0,-15-1 4 0,0-5-4 16,13 6 0-16,-13-1 0 0,13 3 0 0,-13-10 0 0,15 9 4 15,-15-2-4-15,13-5 0 0,-13 5 4 0,13-4-4 0,-13-4 0 16,13 1 0-16,-13 2 0 0,15-2 0 0,-15-7 0 0,13 9 0 0,-13-9 0 16,0 0 0-16,13 0 0 0,-13-9 0 0,15 9 0 0,-15-7 0 15,13-2 0-15,-13 2 0 0,13 1 0 0,2-4 0 0,-15-4 0 16,13 5 0-16,0-5 0 0,-13 6 0 0,13-7 0 0,-13 7 4 0,15-7 0 15,-2 7-4-15,-13 0 0 0,13 1 0 0,-13-2 0 0,15 3 0 16,-15-2 0-16,13 0-4 0,-13 8 4 0,0-7 0 0,0 7-16 16,0 0 24-16,0 0-8 0,13-7 4 0,-13 7-4 0,0 0 0 15,0 0 0-15,15 0 4 0,-15 0-4 0,0 0 0 0,13 7 4 16,-13-7 0-16,0 7-4 0,13-7 0 0,-13 0 0 0,13 8 4 16,-13-8 0-16,15 8-4 0,-15-2 4 0,13 3 0 0,-13-2 4 15,13 1-4-15,-13 0 4 0,15 7 0 0,-15-7 0 0,13-1 4 0,0 9 0 16,-13-16 0-16,15 7-4 0,-15 9 0 0,13-16 4 0,0 7-4 15,-13 0-4-15,13-7 4 0,-13 10 0 0,15-10 4 0,-15 0 0 16,13 0 0-16,0 0 0 0,-13-10-4 0,15 3 0 0,-15 0 0 0,13-2 0 16,-13-5 0-16,13-2-8 0,-13 9 4 0,15-16-4 15,-15 7 4-15,13-6-4 0,-13-1 0 0,0 0 0 0,0-7 0 0,0 6 4 16,13 1-4-16,-13-7 0 0,0-2 0 0,0 9 0 0,-13 2 0 16,13-11 0-16,0 9 0 0,-13 0-4 0,13 8 4 0,-15-7 0 15,15 5-4-15,-13 3 4 0,13-2-8 0,-13 9-16 0,-2-1 16 16,15 0-8-16,-13 1-12 0,0 7-12 0,13 0-8 0,-15 0-12 0,2 7-8 15,13-7-8-15,-13 8-16 0,13 0-12 0,-13-1-12 16,13 3-4-16,0-4-48 0,0 1-36 0,-15 9 28 0,15-16 32 0,0 14 28 16</inkml:trace>
          <inkml:trace contextRef="#ctx0" brushRef="#br0" timeOffset="-501.2852">1386 131 23 0,'0'15'128'0,"-15"-9"-20"0,15 3 8 0,0-1-20 16,15 0 0-16,-15-1 4 0,0-7-8 0,13 9-4 0,-13-9-4 0,13 0-8 16,2 0-4-16,-2 0-16 0,0 7-8 0,2-7-4 0,-2-7-8 15,0 7-4-15,15-9-8 0,-2 9-4 0,2-7-4 0,-15 7-4 16,28-8 0-16,-13 8-12 0,-2-8-8 0,2-1-20 0,0 3-12 0,-2-2-24 16,15 8-20-16,-13-15-20 0,-2 7-12 0,2 1-36 0,0-1-48 15,11 1 12-15,-11-2 32 0,0-5 28 0,-2 5 20 0</inkml:trace>
        </inkml:traceGroup>
        <inkml:traceGroup>
          <inkml:annotationXML>
            <emma:emma xmlns:emma="http://www.w3.org/2003/04/emma" version="1.0">
              <emma:interpretation id="{E87B16EB-C397-4CE7-BAB3-4D00155076D6}" emma:medium="tactile" emma:mode="ink">
                <msink:context xmlns:msink="http://schemas.microsoft.com/ink/2010/main" type="inkWord" rotatedBoundingBox="16806,1868 18582,1484 18709,2069 16933,2453"/>
              </emma:interpretation>
            </emma:emma>
          </inkml:annotationXML>
          <inkml:trace contextRef="#ctx0" brushRef="#br0" timeOffset="-689.7824">1440-168 43 0,'0'0'120'15,"0"0"-8"-15,-13 7-4 0,26-7-20 0,-13 0 0 0,13 0-4 16,-13 0 4-16,0-7-8 0,15 7-4 0,-2-7-4 0,0 7 0 0,0 0-8 16,2-8-4-16,-2 8 4 0,0 0-4 0,15 0-4 0,-15-8-4 15,15 8-8-15,0 0-4 0,-15 0-4 0,13-7-8 0,2 7-4 16,-15 0-4-16,15 7-4 0,-15-7 0 0,15 8-12 0,-15-8 4 15,0 8-4-15,15-8-4 0,-15 7-12 0,-13 0-20 0,15-7-16 16,-2 9-24-16,-13-2-12 0,13 2-24 0,-13-9-20 0,0 7-16 0,0 1-44 16,0-2-36-16,-13-6 32 0,0 9 36 0,-2-9 28 0,2 0 28 15</inkml:trace>
          <inkml:trace contextRef="#ctx0" brushRef="#br0" timeOffset="-172.1678">2812-466 67 0,'0'-8'96'0,"0"1"-4"0,-13-1-8 15,13 8-20-15,-13-15-4 0,13 7-4 0,0 1 0 0,0-1-4 16,13 0-4-16,-13 1 4 0,0-10 0 0,13 11 0 0,2-10 0 16,-2 9-4-16,0-9-4 0,2 9-4 0,-2-1 0 0,15-6 0 15,-15 5-4-15,13 1-4 0,2 1 0 0,-15-1 0 0,15 8-8 16,0-8 0-16,-15 8-4 0,13 8-4 0,-11-8 0 0,11 8 0 0,-11-1-4 16,-2 1 4-16,0 7-4 0,2-7 0 0,-15 7-4 0,13 1 0 15,-13 7-4-15,0-9 0 0,0 2 0 0,0 7-4 0,-13 0 4 16,13 0-4-16,-15 1 4 0,2-3 0 0,0 2-4 0,-2 1 0 0,-11-10 0 15,11 10 0-15,2-1 0 0,0 1 0 0,-15-10 0 16,15 9 0-16,0-6-4 0,-2-3-4 0,2 1-4 0,0 0-8 0,-2 1-32 16,15-2 12-16,0 2-8 0,-13 0-16 0,13-8-24 0,0 7-12 15,0-8-12-15,-13 8-36 0,13-7-44 0,0 8 4 0,0-9 40 16,0 8 28-16</inkml:trace>
        </inkml:traceGroup>
      </inkml:traceGroup>
    </inkml:traceGroup>
    <inkml:traceGroup>
      <inkml:annotationXML>
        <emma:emma xmlns:emma="http://www.w3.org/2003/04/emma" version="1.0">
          <emma:interpretation id="{F8763EB9-1065-4383-AB4A-1B452E17D8BC}" emma:medium="tactile" emma:mode="ink">
            <msink:context xmlns:msink="http://schemas.microsoft.com/ink/2010/main" type="paragraph" rotatedBoundingBox="16249,4397 23171,3690 23291,4867 16369,55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C1E7402-537E-41F5-A982-F9D4A37DD23F}" emma:medium="tactile" emma:mode="ink">
              <msink:context xmlns:msink="http://schemas.microsoft.com/ink/2010/main" type="line" rotatedBoundingBox="16249,4397 23171,3690 23291,4867 16369,5575"/>
            </emma:interpretation>
          </emma:emma>
        </inkml:annotationXML>
        <inkml:traceGroup>
          <inkml:annotationXML>
            <emma:emma xmlns:emma="http://www.w3.org/2003/04/emma" version="1.0">
              <emma:interpretation id="{F8318EBB-8AC0-4E00-884A-ECC10D86E966}" emma:medium="tactile" emma:mode="ink">
                <msink:context xmlns:msink="http://schemas.microsoft.com/ink/2010/main" type="inkWord" rotatedBoundingBox="16283,4733 16603,4700 16632,4986 16312,50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4909.5664">870 2545 43 0,'0'5'112'16,"0"-5"-4"-16,10 0-4 0,-10 0-20 0,0 0 8 0,8 0-16 0,-8 0 16 16,8 0 8-16,2 0-12 0,-2 0 0 0,0 0-4 0,0 0 0 15,2 0 0-15,-2 0-8 0,0 0-4 0,10 0-8 0,-10 0-8 16,10 0-12-16,-10 0 0 0,10 0-12 0,-10 0-8 0,10 0 0 16,-10 0-4-16,9 0-4 0,-8 5 0 0,-1-5-4 0,9 0-8 0,-8 5 0 15,8-5-4-15,-9 4-8 0,1-4-12 0,0 5-12 16,-1-5-20-16,1 4-8 0,-9 2-16 0,8-6-12 0,-8 5-24 0,9-1-24 15,-9 1-12-15,0 0-52 0,-9-5-32 0,1 5 44 0,8-1 36 16,-9 1 24-16,-8 0 24 0</inkml:trace>
          <inkml:trace contextRef="#ctx0" brushRef="#br0" timeOffset="55143.9374">906 2790 75 0,'0'4'132'0,"0"1"-12"0,0 0 4 0,0-5-12 15,0 5-4-15,0-5 8 0,0 0 0 0,8 0 0 0,-8 4 0 16,0-4-4-16,8 0-4 0,-8 0-12 0,8 0-8 0,2 0-8 0,-2 0-8 16,0 0-4-16,1 0-12 0,-1 0-4 0,0-4-8 0,10 4-12 15,-10-5-8-15,0 5-4 0,10 0-4 0,-10 0 4 0,10-5-4 16,-10 5-8-16,9-5-8 0,-9 5 0 0,10 0 0 0,-10-4-12 16,0 4-16-16,10 0-28 0,-10 0-24 0,1 0-28 0,-9 0-24 15,9 0-40-15,-9 0-40 0,8 0-76 0,-8 0 24 0,0 4 48 16,-8 1 40-16,8-5 36 0,-9 5 24 0</inkml:trace>
        </inkml:traceGroup>
        <inkml:traceGroup>
          <inkml:annotationXML>
            <emma:emma xmlns:emma="http://www.w3.org/2003/04/emma" version="1.0">
              <emma:interpretation id="{0179BE1F-0C34-4611-B5E7-AD1CBD70B6C5}" emma:medium="tactile" emma:mode="ink">
                <msink:context xmlns:msink="http://schemas.microsoft.com/ink/2010/main" type="inkWord" rotatedBoundingBox="17170,4303 18726,4144 18819,5055 17263,52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0730.0802">3138 2603 59 0,'0'-10'92'0,"0"1"-8"15,0-2-4-15,0 2-24 0,0 5-4 0,0-6 0 0,0 5-8 0,0-4-4 16,0 4-4-16,0 1 0 0,0-2 0 0,0 1-4 0,0 5 0 15,10 0 0-15,-10 0 0 0,0 0 0 0,8 0 0 0,-8 5 0 16,8 1 0-16,-8-2-8 0,9 6 0 0,-9-1 0 0,8 1-8 16,1 3 0-16,0-2-4 0,-9 3 0 0,8 0-4 0,0 0-4 15,-8 6 0-15,10-6 0 0,-2 6 4 0,-8-6-4 0,8 5 0 16,0 0-4-16,-8-4 4 0,10 4 0 0,-10-5 8 0,8 0-4 0,-8 1-4 16,0-1 0-16,8 1 0 0,-8-5 0 0,0-1-4 0,0 0 4 15,0-4 4-15,0 0 0 0,0-1 4 0,9-4 0 0,-9 0-4 16,0-4-4-16,0-1 4 0,0 0-4 0,8-4 0 0,-8 0-4 15,0-7 0-15,9 7 0 0,-9-10 0 0,9 5 0 0,-9-7 4 16,8 3-8-16,0-1 0 0,-8-5 8 0,8 5-12 0,-8-5 0 0,10 5 12 16,-10-1-4-16,8 1-8 0,-8 5 4 0,8-6-8 15,-8 11 0-15,0-5 0 0,0 5-8 0,0-1-8 0,0 6-8 0,0-2-4 16,0 1-12-16,0 1-8 0,10 8-4 0,-20-4-8 0,10 0-4 16,0 5-44-16,0 1-40 0,0-2 4 0,0 1 28 0,0 4 24 15</inkml:trace>
          <inkml:trace contextRef="#ctx0" brushRef="#br0" timeOffset="60079.9241">2244 2102 79 0,'0'-5'92'0,"0"1"-4"0,-8 4-8 16,16-6-24-16,-8 1-4 0,0 5 4 0,0-4 0 0,8-1-4 15,0 5 0-15,-8 0 0 0,10-5 4 0,-2 5 0 0,-8-4 0 16,8 4-4-16,1 0-4 0,7 0 0 0,-6-6-4 0,-2 6 0 16,8 0 0-16,-6 6 0 0,6-6 0 0,-7 4-4 0,8 1-4 15,0 0 0-15,0-1 0 0,-8 1-4 0,7 1 0 0,2 3-4 0,-1-4 0 16,0 0-4-16,0 4-8 0,-1-4 0 0,2 4-4 0,0-4-4 15,-10 0 4-15,9 0-4 0,0 0-4 0,-9 0 4 0,9-5-8 16,1 0 0-16,-2 4 0 0,-6-4-4 0,6 0-12 0,-8 0-12 16,10 0-16-16,-10-4-12 0,1 4-16 0,-1 0-24 0,0-5-20 15,2 5-16-15,-2 0-40 0,-8-5-56 0,0 5 20 0,8 0 44 0,-8 0 28 16,0 0 28-16</inkml:trace>
          <inkml:trace contextRef="#ctx0" brushRef="#br0" timeOffset="59748.3969">2644 2293 3 0,'0'0'96'0,"0"-4"-12"16,0 4-4-16,8-5-28 0,-8 5 0 0,0 0-4 0,0 0 4 16,0 0-4-16,10 0-4 0,-10 5 0 0,0-5 4 0,0 4-4 0,8 2 0 15,-8-2 0-15,0 5-4 0,8 1 0 0,-8 1-8 0,10-3-4 16,-10 2 4-16,0 5-4 0,0-2 0 0,8 7-8 0,-8-5-4 15,0 4 4-15,0 0-4 0,0 5-4 0,0-5 0 0,0 5 0 0,0-5 4 16,0 5-8-16,0 0 0 0,0 0 4 0,0-5-4 16,0 6-4-16,0-1 0 0,0-5 0 0,0 0 0 0,0 0-4 0,0 0 0 15,0-5 0-15,0 5 0 0,0-4 0 0,0-5-4 0,0 3 4 16,0-3-4-16,0 0 0 0,0 0-4 0,0-5-4 0,0 4-16 16,0-4-8-16,0-5-16 0,0 5-8 0,0-5-12 0,0 0-8 0,0 0-8 15,0 0-36-15,0 0-36 0,0-5-8 0,0 0 36 0,-8 0 28 16</inkml:trace>
          <inkml:trace contextRef="#ctx0" brushRef="#br0" timeOffset="59487.0958">2448 2289 39 0,'0'0'96'0,"0"-5"-8"15,0-1-8-15,0 2-28 0,0 4 0 0,0-4-4 0,0 4-8 16,0-5 0-16,0 5 0 0,0 0-4 0,0 0 0 0,-8 0 0 16,8 5-4-16,8-1 4 0,-16 0-4 0,8 2-4 0,8 3-4 0,-8 1 4 15,0-1-4-15,0 6 0 0,0-1 0 0,8 5-4 0,-8-4 0 16,0 5-4-16,0 3-4 0,10-4 4 0,-10 6-4 0,0-2 0 16,8 2-4-16,-8-2 0 0,0 2-4 0,0-2 4 0,0 1-8 15,0 0 4-15,0-4 0 0,0 3 0 0,0-4-4 0,0 0 0 16,0 1 0-16,0-1 4 0,0-4-4 0,0 0 0 0,0-1 0 15,0-1 0-15,0-3-4 0,0-1-4 0,0-3 4 0,0 4-8 0,0-6-4 16,0 2-4-16,0-6-8 0,0 4-4 0,0-4-8 0,0 0-8 16,0 5-8-16,0-10-4 0,0 5-8 0,0 0-16 0,0-4-36 15,0-2-40-15,0 2 20 0,0-2 24 0</inkml:trace>
          <inkml:trace contextRef="#ctx0" brushRef="#br0" timeOffset="58479.7636">1885 2430 15 0,'0'0'72'0,"-8"0"0"0,8 0-4 0,0 0-28 0,0 0-8 16,-8 0-8-16,8 0 0 0,0 0 0 0,0 0 4 0,-9 0-4 16,9 0 0-16,0 0 0 0,-9 0 0 0,9 0 0 0,-8 0 0 15,8 0-4-15,0 0 4 0,0 0-4 0,0 0 0 0,-9-4 0 0,9 4 0 16,0-6 0-16,0 2 0 0,0 4-4 0,0-5-4 15,0 0 4-15,0 0-4 0,0 1 0 0,0-6-4 0,0 5 4 0,9-5-4 16,-9 6 0-16,0-6 0 0,0 6 0 0,8-6 0 0,-8 5 0 16,9-3 4-16,-9 2-4 0,0 1 0 0,9-5 0 0,-1 6-4 15,-8-6 4-15,8 5-4 0,0 1 0 0,-8-1 0 0,10-1 0 16,-2 2 0-16,-8 0 0 0,8-2 4 0,-8 6-4 0,10-4 0 0,-2 4 0 16,-8 0-4-16,8-5 0 0,-8 10 0 0,9-5 8 15,-1 4-8-15,-8-4 0 0,9 6 4 0,0 2-4 0,-9-2 4 0,8 3-4 16,0 1 0-16,0-1 0 0,-8 1 4 0,10 4-4 0,-10 1 0 15,8-1 4-15,0 5-8 0,-8-4 4 0,0 4 4 0,10 0 0 16,-10 0 0-16,0 5 0 0,0 0-4 0,0 1 0 0,0-2 0 0,-10 0 0 16,10 2 0-16,-8-1-4 0,8 6 8 0,-8-7-4 0,-2 0 0 15,2 0 4-15,0 3-24 0,0-4 24 0,-1-1-4 0,0-2 0 16,-8 0 4-16,9-5 0 0,0 1-8 0,-2-6 8 0,2 1-4 16,0 0 4-16,-2-6-4 0,2 0 0 0,8 3 0 0,-8-3 0 15,0-4-4-15,-1 0 4 0,9-4 0 0,-9 4 0 0,9-7 0 16,-8 3 0-16,8 0 0 0,0-6 0 0,-9 5 4 0,9-5-4 15,0 6 0-15,0-1 0 0,0-5-4 0,0 6 4 0,0-6 4 0,0 5-4 16,0-5 4-16,0 6-8 0,0-1 4 0,0 0 4 0,0 0 0 16,9 5-4-16,-9-4 0 0,0 4 0 0,8 0 0 0,-8 0 4 15,9 0-4-15,0 4 0 0,-9 1 0 0,8 0 0 0,0-5 4 0,0 9 0 16,2-4 0-16,-2 0 0 0,0 4 0 0,2-3 4 16,6-2 4-16,-16 6 8 0,17-5 0 0,-8-1 0 0,0 6 0 0,-1-5 0 15,0-1 0-15,0 2 0 0,2-2 0 0,-2 0 0 0,0 3 0 16,2-3-4-16,-2-4 4 0,0 4-8 0,-8-4 0 0,9 0 0 15,-1 0-12-15,0 5 12 0,1-5 4 0,-9-5-4 0,9 5 0 16,-1-4-4-16,-8 4 0 0,8-4-4 0,-8-7 4 0,10 7-4 16,-10-2 0-16,8-3-4 0,-8 4 4 0,0-4-4 0,0 0-4 15,0-1 0-15,0 0-8 0,0 0-4 0,0 1-12 0,0-1-8 0,0 1-8 16,-8 4-16-16,8-4-12 0,-10-1-16 0,10 0-16 0,-8 5-20 16,0-4-56-16,-1 4-16 0,0 0 36 0,1-6 28 0,-9 8 28 15</inkml:trace>
        </inkml:traceGroup>
        <inkml:traceGroup>
          <inkml:annotationXML>
            <emma:emma xmlns:emma="http://www.w3.org/2003/04/emma" version="1.0">
              <emma:interpretation id="{CAB54B26-95F5-4D50-A639-9B6EF71DB9FA}" emma:medium="tactile" emma:mode="ink">
                <msink:context xmlns:msink="http://schemas.microsoft.com/ink/2010/main" type="inkWord" rotatedBoundingBox="19175,4746 19191,4744 19193,4759 19176,476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1145.4855">3778 2558 107 0,'0'0'136'0,"-8"0"0"16,8 0-4-16,0 0-12 0,0 0-8 0,-9 0-4 0,9 0-8 15,0 0 0-15,0 0-4 0,0 0-12 0,0 0 0 0,0 0-16 16,0 0-4-16,0 0-12 0,0 0-8 0,0 0-12 0,0 0 0 0,0 0-8 16,0 0-4-16,0 0-8 0,0 0-4 0,0 0-4 0,0 0-8 15,0 0-16-15,0 0-20 0,0 0-24 0,0 0-20 0,0 0-20 16,0 0-28-16,0 0-24 0,0 0-76 0,0 0-8 0,0 0 48 15,0 0 32-15,0 0 32 0,0 0 24 0</inkml:trace>
        </inkml:traceGroup>
        <inkml:traceGroup>
          <inkml:annotationXML>
            <emma:emma xmlns:emma="http://www.w3.org/2003/04/emma" version="1.0">
              <emma:interpretation id="{1BEB80F0-A60A-4492-A5E2-037EAB9FE8FE}" emma:medium="tactile" emma:mode="ink">
                <msink:context xmlns:msink="http://schemas.microsoft.com/ink/2010/main" type="inkWord" rotatedBoundingBox="19658,4299 20091,4255 20180,5121 19747,516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1648.1406">4298 2162 55 0,'0'-4'108'0,"0"-1"-4"0,0-1-8 0,0 2-24 0,9 4-4 15,-9-5 0-15,0 5-4 0,0 0 8 0,0-5-4 0,8 5 0 16,-8 0-4-16,0 5-8 0,8 0-4 0,-8-1-4 0,10 2-4 0,-10 3 0 15,0 1 0-15,0-1 0 0,0 5-8 0,8 5-4 16,-8-3-8-16,0 3-4 0,0 0-4 0,0 4 0 0,0 1-4 0,0 0 0 16,0 5-4-16,0-5-4 0,0 4 4 0,0 6-4 0,0-5 0 15,0 0 0-15,-8 0 0 0,8 3 0 0,0-2-4 0,0-1-4 16,0-1 4-16,0-4 0 0,0 0-4 0,0 5 4 0,0-10 0 16,0 1-4-16,0-2 0 0,-10 1-8 0,10-4-8 0,0-1-12 15,0-4-8-15,0-1-4 0,0-4-8 0,0 5-8 0,10-10-8 16,-10 4-8-16,-10-4-12 0,10 0 0 0,0-4-24 0,0 4-40 0,0-5-32 15,0-5 28-15,10 1 28 0,-10-1 28 0</inkml:trace>
          <inkml:trace contextRef="#ctx0" brushRef="#br0" timeOffset="62177.4181">4392 2468 31 0,'0'6'132'0,"0"-6"-4"0,0 4-4 0,0-4-12 16,9 5 4-16,-9 0-4 0,0-5 0 0,8 5 0 0,1-1-4 16,-9-4 0-16,8 5-4 0,0 0-8 0,2 0-12 0,6-1-8 0,-6-4-8 15,6 0-8-15,-8 0-8 0,9 5-4 0,1-5-8 16,-2 0-12-16,-6 0-4 0,6 0-4 0,2 0-8 0,-2 0-8 0,1 0-12 15,1-5-8-15,-10 5-24 0,8 0-28 0,-6-4-32 0,6 4-28 16,-6 4-36-16,-2-4-44 0,0 5-76 0,-8 1 32 0,9-2 44 16,-9 1 44-16,0 4 28 0,0 1 24 0</inkml:trace>
          <inkml:trace contextRef="#ctx0" brushRef="#br0" timeOffset="61958.1636">4622 2090 3 0,'9'-5'112'16,"-9"5"-4"-16,0-5-12 0,9 1-24 0,-9 4-4 0,0 0-4 16,0-5 0-16,8 5-8 0,-8 5 0 0,0-5 8 0,8 4 0 0,-8 1-4 15,0 5-4-15,0-5-4 0,0 4 0 0,0 6-4 0,8-6 0 16,-8 5 0-16,0 1 0 0,0 4-4 0,0 1 4 0,0-1 0 16,0 4 0-16,0 2-4 0,0-2-4 0,0 6-4 0,0-5-4 15,0 9-4-15,0-4-4 0,0 5-4 0,0-6-4 0,0 6 0 16,0 0 0-16,0-6-4 0,0 6 4 0,10 0-4 0,-10-6 0 0,0 6-8 15,0-7 0-15,0 3 0 0,0-5 0 0,0 3 0 0,0-9 0 16,0 0-4-16,0 0-8 0,0 0 0 0,0-5-8 0,8-3-8 16,-16 3-12-16,8-9-20 0,0 5-20 0,0-6-8 0,0 1-24 15,0-5-16-15,0 0-16 0,-10 0-32 0,10-5-48 0,-8 1 8 16,8-2 36-16,-8 2 40 0,0-6 24 0</inkml:trace>
        </inkml:traceGroup>
        <inkml:traceGroup>
          <inkml:annotationXML>
            <emma:emma xmlns:emma="http://www.w3.org/2003/04/emma" version="1.0">
              <emma:interpretation id="{B85FBDAD-97B8-419F-BCE3-B5ED9B365146}" emma:medium="tactile" emma:mode="ink">
                <msink:context xmlns:msink="http://schemas.microsoft.com/ink/2010/main" type="inkWord" rotatedBoundingBox="21138,3985 23062,3788 23173,4879 21250,507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240484.8451">5935 1803 15 0,'0'-5'92'0,"0"0"-8"0,-8 1-12 0,0 4-20 16,8 0-8-16,-10-7 0 0,10 7-4 0,-8 0 0 0,0 0-4 16,0 0 0-16,-2 0-4 0,2 7 0 0,0-7-16 0,-1 4 20 15,1 1-4-15,-1 0-4 0,0 0 0 0,1-1 0 0,0 1 0 0,0 0-4 16,8 3 4-16,-10-1 0 0,2 2-4 0,0 0 8 16,-2 1-4-16,10 0-8 0,-8 4 4 0,8-4-8 0,-8 4 0 0,8-5 0 15,0 6-8-15,0-1 0 0,0 1 0 0,0-1-4 0,0 1 0 16,0-2 0-16,0 2 0 0,8-1-4 0,0 1 4 0,-8-1 4 15,10-4-8-15,-2 5 0 0,0-6 0 0,2 5 0 0,6-4 0 0,-8-1 0 16,1 1 0-16,8-5 4 0,0 5 0 0,-9-6-8 0,10 1 8 16,-10-5-4-16,10 0 4 0,-10 0 0 0,9 0-4 0,-9-5 0 15,10 1 0-15,-10-1 4 0,0 0 0 0,0-4 0 0,2-1-4 16,-2 0 4-16,0 1-4 0,2-6 0 0,-10 5 0 0,0-4 0 16,8-5-4-16,-8 4 0 0,0 1 4 0,0-5 0 0,0 4 0 15,0-4 0-15,0 4 0 0,-8 2 0 0,8-2 0 0,-10-3 4 16,10 3-4-16,-8 5 0 0,0-4 0 0,-2 4-20 0,10 1 24 0,-8-1 0 15,-8-1 0-15,7 8 0 0,0-2-8 0,-8 0 4 0,9 5 0 16,0-5 4-16,-10 5-4 0,10 5 4 0,-10-5-4 0,10 5-8 16,0 0 8-16,-9-2-4 0,8 8-4 0,0-6 0 0,-7 4 0 0,8 1-4 15,-2 0-4-15,10-1-4 0,-8 1-4 0,0-1-4 16,-2 1-8-16,10-1 0 0,0 1-4 0,0 0-8 0,-8-1-4 0,8 1-4 16,0-1-8-16,0-4-8 0,0 5-52 0,8 0-32 0,-8-6 20 15,0 5 24-15</inkml:trace>
          <inkml:trace contextRef="#ctx0" brushRef="#br1" timeOffset="240759.6469">6242 2158 27 0,'0'0'108'0,"0"0"-8"0,8 0-8 0,-8 0-24 0,0 0-8 0,0 0 0 16,0 0 0-16,0 4-4 0,0 1-4 0,0-5 0 0,0 5 0 0,0 0-8 15,0 5 0-15,0-6-12 0,0 6-8 0,0-6-4 16,-8 6 4-16,8 5-4 0,0-6-4 0,0 1-4 0,0 4-12 16,0-1 4-16,0-2-4 0,0 3-8 0,0-4-4 0,0 4-16 0,0-4-16 15,0 0-8-15,0 4-8 0,0-9-12 0,0 4-8 0,8 1-36 16,-8-6-40-16,0 2 4 0,0-6 28 0,10 4 20 0</inkml:trace>
          <inkml:trace contextRef="#ctx0" brushRef="#br1" timeOffset="241084.7766">6422 1947 71 0,'-10'4'92'0,"10"-4"-8"0,-8 4-4 0,8 2-28 15,-8-1-4-15,8-1-4 0,0-4-8 0,0 5 0 0,-9 5-8 0,9-10-4 16,0 4 0-16,9 2 0 0,-9-2 0 0,0 1-4 0,0-1 4 16,8 2 0-16,0-6-4 0,-8 4 4 0,10-4 4 0,-2 5 4 15,0-5 0-15,0 5 0 0,2-5 4 0,-2 6-4 0,0-6-4 16,1 3-4-16,0 3 0 0,-1-6 0 0,1 4 0 0,-1 1 0 16,0-1 0-16,1 2 0 0,0 3 0 0,-1-4 0 0,0 4 0 0,-8 1-20 15,10-5 24-15,-2 9-8 0,-8-4 0 0,8-1-4 0,-8 1 0 16,0 0-4-16,0 4 0 0,0-4 0 0,0 0-4 0,0 4-4 15,0-5 0-15,0 1 0 0,0 0 0 0,0 4 0 0,-8-4 0 16,8-6-4-16,-8 6 0 0,8-2-4 0,-10-2-8 0,10-1-4 16,0 0-8-16,-8-5-8 0,8 5-4 0,-8-5-16 0,-1 0-16 0,9-5-12 15,-9 5-12-15,9-5-8 0,-8-6-8 0,0 8-44 0,8-7-36 16,-9 1 24-16,9-1 32 0,-8-4 28 0</inkml:trace>
          <inkml:trace contextRef="#ctx0" brushRef="#br1" timeOffset="241286.2372">6379 1817 75 0,'0'0'112'15,"0"0"-8"-15,0 0-4 0,0 0-28 0,0 0 0 0,0 0 0 16,8 0-4-16,-8 0-4 0,0 0 0 0,9-5-4 0,-9 5-8 16,8 0-4-16,-8-4 0 0,8-1-8 0,2 5-8 0,-2-5-4 0,0 0-4 15,10 5-8-15,-10-4-4 0,9-3 0 0,-8 7-4 0,8-3-8 16,-9-2-8-16,9 5-4 0,0 0-12 0,-9 0-12 0,10-5-20 15,-1 5-12-15,0 0-20 0,-9 0-8 0,9 0-64 0,1 0-40 16,-10 5 32-16,10-5 36 0,-10 5 24 0</inkml:trace>
          <inkml:trace contextRef="#ctx0" brushRef="#br1" timeOffset="241742.2088">6839 2230 43 0,'9'-5'104'0,"-9"5"-4"0,8 0-8 16,-8 0-16-16,8 5 0 0,1-5 0 0,-9 5 0 0,9 4-8 0,-1-4 0 15,0 4 4-15,-8 1-16 0,10-2-4 0,-2 8-8 0,0-2-4 16,1 1-4-16,0 4-8 0,-1 0-4 0,0 0-4 0,-8 4-4 15,9-3-4-15,-1 4 0 0,0 5 0 0,2-5-8 0,-10 0 0 0,8 0 0 16,-8 0 0-16,8 5 0 0,-8-10 0 0,0 5-4 16,0 0 0-16,0-5 0 0,0 0 0 0,0-4 0 0,0-1 0 0,0 0 0 15,-8-4 0-15,8-5 0 0,-8 3-4 0,8-8 0 0,-10 0 0 16,2 0-4-16,0-3 4 0,8-7-8 0,-9 0 4 0,1-4 0 16,0 0 0-16,-1-10-8 0,9 5 8 0,-9-5 0 0,1-1 0 15,8-3 0-15,-8-1 0 0,8 0 4 0,0 0 4 0,0 0-8 16,-10 0 8-16,10 1 0 0,0-1 0 0,10 5-4 0,-10-4 4 15,0 4 0-15,8 4 0 0,-8 1 4 0,8 0 0 0,1 0 0 0,-9 5-4 16,9-1 4-16,-1 1 0 0,0 0 0 0,1 4 0 0,-1 0-8 16,0 5 8-16,2-4-4 0,-2 4 0 0,0 0 0 0,2 1 0 15,-10 4-4-15,8 0 4 0,0 0-4 0,-8 4 0 0,0 1-8 16,9 0-4-16,-9 4-12 0,0 1-8 0,0-1-16 0,0 6-4 16,-9-6-8-16,9 6 0 0,-8 0 0 0,0-1 0 0,8 0-16 0,-10-1-20 15,2 3-32-15,8-2-4 0,-8-4 20 0</inkml:trace>
          <inkml:trace contextRef="#ctx0" brushRef="#br1" timeOffset="242383.2718">7146 1899 47 0,'0'-5'108'0,"0"-5"-8"15,0 5-8-15,0 1-24 0,0-1-8 0,0 0-4 0,0 0 4 16,8 5-4-16,-8 0-8 0,0 0 4 0,0 5-12 0,9 0 0 15,-9 0-4-15,0-1-4 0,9 6 0 0,-9 0 0 0,0 0-4 0,0 3-8 16,8-3 0-16,-8 5-4 0,0 4-4 0,0-5 0 0,0 5-4 16,0 0 0-16,0 0-4 0,0 0 4 0,0 1 0 0,9-1-4 15,-9-4 0-15,0 4-4 0,0-5 4 0,8 5 0 0,-8-4-4 16,8-5 0-16,-8 4 0 0,10-5 0 0,-2 1 0 0,0 0 4 16,-8-5-4-16,8-1 4 0,2-4-4 0,-10 5-4 0,8-5 4 0,0 0 0 15,1 0-4-15,-9 0 4 0,8-5 0 0,1 1 0 0,-9-1 0 16,9 0 0-16,-1 0 4 0,-8-5 0 0,0 5-4 0,8-4 0 15,-8 0 0-15,8 3 0 0,-8-3 0 0,0-1 0 0,0 1 0 0,0-1 0 16,0 0-4-16,0 1 4 0,0 4 8 0,0-4-4 16,0 4 0-16,0 0 0 0,0 0 4 0,0 1 0 0,10-2 4 0,-10 6 4 15,0 0 0-15,0 0 0 0,8 6 4 0,-8-2 0 0,0 1 0 16,8 0 0-16,-8 0-4 0,10 4 0 0,-10 1 0 0,8 0-4 16,-8-1 0-16,8 1-4 0,-8 4 0 0,9-5 0 0,-1 6-4 15,-8-6 0-15,9 6 0 0,-9-5 0 0,8-1-4 0,1 1 0 0,-9-5 4 16,8 4-8-16,0-4 4 0,2 0 0 0,-10-5 0 15,8 0-4-15,0 0 0 0,2 0 4 0,-2-10 0 0,0 5-4 0,0-4 0 16,1-1 0-16,-1 1 4 0,1-6 0 0,0 1 0 0,-1 0 0 16,0-1 0-16,2-4 0 0,-2 5 0 0,0-6-16 0,0 1 24 15,-8-1-4-15,10 2 4 0,-2-1-4 0,0 4 4 0,1-5 4 16,-9 1 0-16,8 5 4 0,-8-6 4 0,9 7 0 0,-9-2 8 16,9 6-4-16,-9-6 0 0,8 6 0 0,-8-1 4 0,0 5 0 0,0 1 0 15,0-1 0-15,0 0 0 0,0 5 0 0,0 0-8 0,8 0 4 16,-8 5-4-16,-8 0 0 0,8 4-4 0,0-4 4 0,0 5-4 15,0 4 0-15,0-5-4 0,0 6-4 0,0-1 0 0,0 1 0 16,0-1 0-16,0 5-4 0,0-4 0 0,0 5 0 0,0-7 0 16,0 6 0-16,0-5 0 0,0 6 0 0,0-6-4 0,0 1 0 0,8-1 0 15,-8 1 4-15,0-6-4 0,0 5-8 0,10-4 4 0,-10 0-4 16,0-1-8-16,8-4 0 0,-8 0-4 0,0 5-4 0,8-10-8 16,-8 5-12-16,8-5-12 0,2 0-16 0,-10 0-12 0,0-5-16 0,0 0-16 15,0 0-16-15,8 0-12 0,-8-5-24 0,0 1-44 0,-8-6-4 16,8 6 40-16,0-5 36 0,0-1 28 0</inkml:trace>
        </inkml:traceGroup>
        <inkml:traceGroup>
          <inkml:annotationXML>
            <emma:emma xmlns:emma="http://www.w3.org/2003/04/emma" version="1.0">
              <emma:interpretation id="{BB6E9A05-A2D2-41A1-9C8D-F416CB172795}" emma:medium="tactile" emma:mode="ink">
                <msink:context xmlns:msink="http://schemas.microsoft.com/ink/2010/main" type="inkWord" rotatedBoundingBox="22854,3811 23180,3777 23189,3875 22864,3908"/>
              </emma:interpretation>
              <emma:one-of disjunction-type="recognition" id="oneOf5">
                <emma:interpretation id="interp5" emma:lang="" emma:confidence="0">
                  <emma:literal>c</emma:literal>
                </emma:interpretation>
                <emma:interpretation id="interp6" emma:lang="" emma:confidence="0">
                  <emma:literal>&lt;</emma:literal>
                </emma:interpretation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a</emma:literal>
                </emma:interpretation>
              </emma:one-of>
            </emma:emma>
          </inkml:annotationXML>
          <inkml:trace contextRef="#ctx0" brushRef="#br1" timeOffset="242614.6448">7471 1620 71 0,'-10'5'124'0,"2"0"-8"15,8-5-8-15,0 4-24 0,-8 1-8 0,8 1 0 0,0-2-8 16,0 1 8-16,0-5-8 0,0 4 0 0,0 2-4 0,0-6 0 15,0 4 4-15,8-4-4 0,-8 5 4 0,8-5 0 0,2 5 0 16,-2 0-8-16,0-5 0 0,0 0 0 0,1 0-8 0,8 0-8 16,-8 4-12-16,7-4-4 0,2 0-8 0,-10 0-4 0,10 0-4 0,-2 0 0 15,-7 0-4-15,8 0-4 0,0 0-12 0,1 0-20 0,-2 0-24 16,2 0-32-16,-10 0-48 0,9 0-24 0,-9 0-52 0,1 0-80 16,8 0 44-16,-17 0 48 0,8 0 40 0,0 0 24 0,-8 0 24 0</inkml:trace>
        </inkml:traceGroup>
      </inkml:traceGroup>
    </inkml:traceGroup>
    <inkml:traceGroup>
      <inkml:annotationXML>
        <emma:emma xmlns:emma="http://www.w3.org/2003/04/emma" version="1.0">
          <emma:interpretation id="{8088B78E-D3E9-4BF0-9C2F-119D3124EBE0}" emma:medium="tactile" emma:mode="ink">
            <msink:context xmlns:msink="http://schemas.microsoft.com/ink/2010/main" type="paragraph" rotatedBoundingBox="14919,6107 22872,5892 22902,6972 14948,71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6155FF3-0035-439B-8A47-F4942F777523}" emma:medium="tactile" emma:mode="ink">
              <msink:context xmlns:msink="http://schemas.microsoft.com/ink/2010/main" type="line" rotatedBoundingBox="14919,6107 22872,5892 22902,6972 14948,7186"/>
            </emma:interpretation>
          </emma:emma>
        </inkml:annotationXML>
        <inkml:traceGroup>
          <inkml:annotationXML>
            <emma:emma xmlns:emma="http://www.w3.org/2003/04/emma" version="1.0">
              <emma:interpretation id="{ACF59DCB-90EC-493D-8CB2-95B9FFD1139D}" emma:medium="tactile" emma:mode="ink">
                <msink:context xmlns:msink="http://schemas.microsoft.com/ink/2010/main" type="inkWord" rotatedBoundingBox="17421,6393 19872,6327 19892,7048 17440,711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0594.2059">2014 4463 99 0,'0'-6'124'0,"0"6"-4"0,0-4 8 0,8 0-16 0,-8 4 8 0,8 0-4 15,-8 0 0-15,10 0 0 0,-2 0 0 0,0-5 0 0,1 5-4 16,-1 0-4-16,9 0-8 0,-8 0 0 0,7 0-8 0,2 0-12 16,-10-5-4-16,10 10-12 0,-2-10-32 0,1 5-32 0,1 0 0 15,-2 0 0-15,2-5 0 0,-2 10 0 0,2-10 0 0,-1 5 0 16,-1 0 0-16,2 0 0 0,-10 0 0 0,10 0 0 0,-2 5 0 15,-7-5 0-15,0 5 0 0,-1-5 0 0,1 5-36 0,-1-1-80 16,0-4-28-16,-8 4-24 0,9 2-28 0,-9-1-44 0,0-1-48 0,0 1 40 16,-9-5 48-16,9 5 44 0,-8 0 24 0,0-5 24 0</inkml:trace>
          <inkml:trace contextRef="#ctx0" brushRef="#br0" timeOffset="110757.2976">2115 4698 107 0,'0'9'140'0,"-8"1"-4"0,8-5 4 0,0 5-20 0,0-5-4 16,0-1 8-16,0 1 0 0,8 0 4 0,-8-5-4 0,10 5-8 15,-2-5-8-15,0 0-8 0,1 0-16 0,0 0-8 0,7-5-12 16,-7 5-12-16,8-5-12 0,-8 5-4 0,7-5-8 0,2 1-12 0,-2-1-12 16,-6 5-4-16,6-5-20 0,-7 0-20 0,7 5-28 0,-6-5-36 15,-2 0-24-15,8 5-32 0,-16 0-40 0,10-5-72 0,-2 5 12 16,-8 0 40-16,8 0 36 0,-8 0 36 0,0 0 32 0</inkml:trace>
          <inkml:trace contextRef="#ctx0" brushRef="#br0" timeOffset="111765.5096">3053 4391 55 0,'-8'-5'92'0,"8"5"-12"0,0 0-4 0,-8-5-24 16,8 1 0-16,-8 4-4 0,8-10 0 0,0 5 0 0,0 0-4 16,0-4 4-16,0 4-4 0,-10-5 0 0,10-4 4 0,10 4-4 15,-10 1 0-15,0-1 0 0,0 1-8 0,8-6 4 0,0 6 0 0,0-1-8 16,-8-4 4-16,9 4-8 0,0 1-4 0,-1-1 0 0,1 0 0 15,7 5-4-15,-6 1 0 0,-2-1-8 0,0 0 4 0,0 5-4 16,10 0 0-16,-10 5-4 0,1 0-4 0,8-1 0 0,-8 6 4 16,-1-1-4-16,0 6 0 0,2 0 0 0,-2-1-4 0,0 5 0 15,-8 0 0-15,8 0 4 0,-8 5-4 0,0 0 0 0,0 0-4 0,0 6 4 16,-8-7-4-16,8 6 4 0,-16 0 0 0,6-5-20 0,2 5 20 16,-9-1 4-16,0 1-4 0,8-5 0 0,-7 5 4 0,-2-5-4 15,2-5 0-15,-2 0 0 0,10 1 0 0,-9-6-4 0,8 0 4 16,-8-4 0-16,9-6-4 0,8 2 0 0,-8-2 4 0,8-4 0 15,0 0 4-15,0-4-4 0,0 4 0 0,0-6 0 0,8-3 0 16,0 4 0-16,0-4 0 0,-8 4 0 0,9 0 4 0,8-4-4 0,-8 4 4 16,-1 0 4-16,0 0 0 0,2 5 4 0,6-5 4 0,-8 5 4 15,10 0 4-15,-1 0 4 0,-9 5-8 0,10-5 0 0,-2 5 0 16,-6 0-4-16,6 0-4 0,2-5-4 0,-2 9 0 0,1-4 0 16,-8 0-4-16,8-1 0 0,-1 1-4 0,2 0-8 0,0 0-4 15,-10-1-12-15,9 2-16 0,-1-6-16 0,-7 4-28 0,8-4-20 0,-9 5-20 16,10-5-20-16,-10 0-56 0,1-5-16 0,0 5 32 15,-1-4 36-15,0-2 28 0</inkml:trace>
          <inkml:trace contextRef="#ctx0" brushRef="#br0" timeOffset="112019.8308">3651 4284 39 0,'0'0'132'0,"0"-3"-12"16,0 3-8-16,0 0-16 0,0 3 0 0,8-3-4 0,-8 6-4 15,0 4-4-15,8-1-8 0,-8 1-8 0,0 0-8 0,8 0-4 0,-8 4-8 16,0 0-4-16,0 0-12 0,10 6-4 0,-10-1-8 0,0 5 0 16,0-5-4-16,0 5-4 0,0 0-4 0,0 1-4 0,0-2 0 15,0 5-8-15,0-3-4 0,0-2-8 0,0 3-12 0,0-4-12 16,0 2-16-16,0-4-12 0,0-1-12 0,8 0-12 0,-8-5-8 16,0 1-28-16,0-5-44 0,0-1-12 0,8 1 36 0,-8-10 28 15,0 0 20-15</inkml:trace>
          <inkml:trace contextRef="#ctx0" brushRef="#br0" timeOffset="112233.2595">3872 4266 91 0,'0'-9'136'0,"0"-1"-12"16,0 1-4-16,0 4-24 0,9-5-8 0,-9 5 4 16,0 1-8-16,0 4-4 0,0-6-4 0,0 6-4 0,0 6-4 0,0-6-4 15,8 4 0-15,-8 1 0 0,0 5-4 0,8-1 0 0,-8 1-4 16,10 4-8-16,-10 1-4 0,0 4 0 0,8 0-4 0,-8 1-8 15,0 3-4-15,0 1-4 0,0 5-8 0,8-5 0 0,-8 5-4 0,0 4-4 16,0-4 0-16,0 5-4 0,0-5 0 0,0-1 4 0,0 6-8 16,0-6 4-16,0 1-8 0,0-4 0 0,0 3 0 15,0-8-8-15,0 3-8 0,0-8-8 0,0 4-12 0,0-9-8 0,0-1-12 16,0 1-16-16,0-6-8 0,-8-4-12 0,8-4-20 0,0-1-12 16,0 0-16-16,-8-4-48 0,8-6-32 0,-10 1 36 0,2-1 36 15,0-4 28-15</inkml:trace>
          <inkml:trace contextRef="#ctx0" brushRef="#br0" timeOffset="113093.7806">4470 4559 115 0,'0'0'172'0,"0"0"4"0,0 0 0 0,0-5-16 15,0 5 12-15,0 0-20 0,0 0 20 0,0 0 0 0,0 0-12 16,0 0-24-16,0 0-28 0,0 5-20 0,0-5-20 0,0 0-48 0,0-5-20 15,0 5 0-15,-10 0 0 0,10 0 0 0,0 0 0 16,0 0 0-16,0 0 0 0,0 0 0 0,0 0 0 0,0 5 0 0,0-5 0 16,0 0 0-16,0 0 0 0,0 0 0 0,0 0 0 0,0 0 0 15,0 0 0-15,0 0-56 0,0 0-128 0,0 0-56 0,0 0-92 16,0 0 24-16,0 0 52 0,0 5 40 0,0-5 48 0,0 0 32 16,0 4 24-16</inkml:trace>
        </inkml:traceGroup>
        <inkml:traceGroup>
          <inkml:annotationXML>
            <emma:emma xmlns:emma="http://www.w3.org/2003/04/emma" version="1.0">
              <emma:interpretation id="{E7FCAEC0-DA1B-4FDC-9935-A3EF4C1E7E22}" emma:medium="tactile" emma:mode="ink">
                <msink:context xmlns:msink="http://schemas.microsoft.com/ink/2010/main" type="inkWord" rotatedBoundingBox="20356,6531 21303,6506 21317,7014 20370,704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6009.8599">4955 4487 19 0,'0'-5'92'0,"0"0"-8"0,-9 5 0 16,9-5-24-16,0 1-4 0,0-1 0 0,0-1-20 0,0 2 20 16,0 0-4-16,0 4-4 0,0-5-4 0,0 0-4 0,0 5 0 15,0-5 4-15,0 5-4 0,0 0 4 0,0-5-4 0,9 5 4 16,-9 0 0-16,0 5-4 0,8-5 0 0,-8 5-4 0,9 0 0 15,-9 0 0-15,9 3-4 0,-1-2-4 0,0 3 0 0,0 1 0 0,2 5-12 16,-2-6 0-16,0 5 0 0,2 2-4 0,-2-3 0 0,0 6 0 16,1-5-4-16,-1 6 0 0,0-1 0 0,2-5 0 0,6 6 0 15,-16-1 0-15,8 0 0 0,2-5-4 0,-2 6 4 0,0-6 0 16,-8 1 4-16,9-1 0 0,-9 1-8 0,9-1 4 0,-9-5 0 16,0 1 4-16,0-5 4 0,0 5-4 0,0-6 0 0,0 1-4 0,0-5 0 15,0 5 0-15,0-5 0 0,-9-5-4 0,9 5 0 0,0-5-4 16,-9 1 4-16,9-6-4 0,0 0 0 0,-8 5 0 0,8-4-4 15,0-1 4-15,-8-4 0 0,8 4 0 0,0-4 4 0,-10 0-4 0,10-1 4 16,0 0-4-16,0 1-20 0,0 0 24 0,0-4 0 16,0 2 0-16,0 2-4 0,0-1-4 0,0-4 4 0,0 4 0 0,0 1 0 15,10 5 0-15,-10-5 0 0,0 5 4 0,8-2 0 0,-8 2-4 16,0-1 0-16,8 5 4 0,-8 1-4 0,9-1 0 0,0 5 0 16,-9-5 0-16,8 5 0 0,1 0 0 0,-1 0-4 0,0 0 4 15,1 5-4-15,0-5 8 0,-1 5-4 0,0-1 0 0,2 1 4 16,6-5-4-16,-7 5 0 0,0 0 0 0,-1-1 0 0,0 1 4 15,1 0 0-15,-1 1 0 0,0-3 0 0,2 3-4 0,-2-2 4 0,0-4 0 16,2 0-4-16,-2 5 4 0,-8-5 0 0,8 0 0 0,-8 0 0 16,8 0 0-16,-8 0 0 0,0-5 0 0,0 5-4 0,0-4 0 15,9-5 4-15,-9 3-4 0,0 1 0 0,0-4 0 0,0-1-8 16,0 1 0-16,0-1-4 0,0 0-8 0,0-4-8 0,-9 4-12 16,9-4-8-16,0 4-8 0,0-4 4 0,0 4-12 0,0-4-12 0,0 4-4 15,0 1-8-15,-8-1-8 0,8 5-12 0,-8-4-16 0,8 4-40 16,-8 1-24-16,8-2 24 0,-10 6 32 0,10 0 28 0</inkml:trace>
          <inkml:trace contextRef="#ctx0" brushRef="#br0" timeOffset="116490.0932">5893 4449 127 0,'0'0'204'0,"0"0"-8"0,0-5-4 0,0 5-16 0,0 0 8 0,0 0-8 16,0 0 0-16,0 0-12 0,0 0-24 0,0 0-28 0,0 0-40 15,0 0 0-15,0 0-16 0,0 0-56 0,0 0 0 0,0 0 0 16,0 0 0-16,0 0 0 0,0 0 0 0,-8 0 0 0,8 0 0 0,0 0 0 16,0 0 0-16,0 0 0 0,0 0 0 0,0 0 0 15,0 0 0-15,0 0 0 0,0 0 0 0,0 0 0 0,0 5 0 16,0-5 0-16,0 0 0 0,0 4 0 0,0 0 0 0,0-4-28 0,0 6-152 16,-10-1-56-16,10-1-80 0,0 1-8 0,-8 0 56 0,8 5 48 15,-8-5 44-15,8-1 36 0,-9 1 24 0</inkml:trace>
        </inkml:traceGroup>
        <inkml:traceGroup>
          <inkml:annotationXML>
            <emma:emma xmlns:emma="http://www.w3.org/2003/04/emma" version="1.0">
              <emma:interpretation id="{B1D41A33-679F-46AC-BEFC-7D2B0E08D8E8}" emma:medium="tactile" emma:mode="ink">
                <msink:context xmlns:msink="http://schemas.microsoft.com/ink/2010/main" type="inkWord" rotatedBoundingBox="21828,5920 22872,5892 22901,6952 21856,6981"/>
              </emma:interpretation>
            </emma:emma>
          </inkml:annotationXML>
          <inkml:trace contextRef="#ctx0" brushRef="#br0" timeOffset="120271.9563">7249 4060 11 0,'8'-5'104'0,"-8"1"-8"0,0 4-8 15,-8-6-20-15,16 6-4 0,-8 0-4 0,0 0 0 0,0 0-4 16,0 6 4-16,0-2 0 0,8 1-4 0,-8-1 0 0,0 6 4 0,0-5-12 15,0 4 4-15,9 6-4 0,-9-5-8 0,0 4 0 0,0 6 0 16,0-8 0-16,0 9 0 0,0 3 0 0,0-5 0 0,0 5-8 16,0 0 0-16,0 0-4 0,0 0-4 0,0 0 0 0,0 0-4 15,0 5-24-15,0-5 24 0,0 0-4 0,0 0-4 0,0 0 0 16,0 0 0-16,0-4-4 0,0-2-4 0,0 1 0 0,0 1-4 0,0-1 0 16,0-5-8-16,0-5-4 0,0 6-8 0,0-4-8 0,0-3-12 15,0-3-8-15,0 0-8 0,0-1-12 0,-9-4-16 0,9 6-8 16,0-12-8-16,0 6-8 0,-8-4-20 0,8-6-40 0,-8 5-28 0,8-4 40 15,-10-1 24-15,2 0 24 0</inkml:trace>
          <inkml:trace contextRef="#ctx0" brushRef="#br0" timeOffset="120637.5119">6771 3838 35 0,'-8'-8'92'0,"8"-2"-4"0,0 5-8 15,0-5-20-15,0 6-8 0,0-5 0 0,0 3-4 16,8 2-8-16,-8-2 4 0,0 2-4 0,8-6 4 0,-8 5-4 0,8 5 4 16,-8-4 0-16,10-1 0 0,-2 0 4 0,-8 0-8 0,8 1 0 15,1-2-4-15,0 6 8 0,-1-4-4 0,1 4 0 0,-1 0 4 16,9-4-4-16,-8 4 4 0,-1 0-4 0,10 0 0 0,-10 0 0 0,9 0 0 15,-8 4-8-15,7 0 0 0,1-4 0 0,1 6 0 16,-2-2-8-16,2 6 0 0,-1-5 0 0,0-1-4 0,0 5 0 16,-1-3 0-16,10 4-4 0,-8-6-4 0,-2 6 0 0,10-1-4 0,-9 1 0 15,1-5-4-15,-2-1 4 0,10 2-8 0,-9-2 4 0,0 0-8 16,0 3 0-16,9-7-8 0,-10 4-8 0,2-4-28 0,-10 0 4 16,9 0-20-16,0-4-16 0,-8 4-28 0,-1-7-24 0,10-1-16 0,-18 2-80 15,8-3-16-15,-8 4 44 0,8-4 36 0,-8 0 36 0,0-1 20 16</inkml:trace>
          <inkml:trace contextRef="#ctx0" brushRef="#br0" timeOffset="119668.5702">6601 4405 19 0,'8'0'88'0,"-8"0"-4"16,0 0-12-16,8 0-20 0,-8-4 0 0,9-1 0 0,-9 5-4 15,0-5 0-15,8-5-8 0,-8 6-4 0,0-6 0 0,8 5 0 16,-8-4-4-16,10-1-8 0,-10-4 0 0,8 4-4 0,-8-4-4 0,8-1-4 15,-8 1 4-15,0-1-4 0,10 1 0 0,-10 0 0 0,0-1-8 16,0-4 8-16,0 5-4 0,0-1-4 0,0-4-4 0,0 4 4 16,0-3-4-16,-10 3 4 0,2 0 0 0,8 1 0 0,-8 0 0 15,-2-1 4-15,10 1-8 0,-8-1 4 0,0 6-4 0,-1-5 4 16,1 4 0-16,0 5 4 0,-1-5-4 0,0 5 4 0,1 1-4 16,0 0 0-16,-2-2-4 0,2 6 4 0,0 0-4 0,8 0 0 0,-9 6 0 15,0-2 0-15,1 0 0 0,8 1 0 0,-8 1-4 16,8 3 8-16,-9 1 0 0,9 0-4 0,-8-1 0 0,8 1-4 0,0 4-8 15,0-5 16-15,0 6 0 0,-9 4-4 0,9-5 0 0,0 1 0 16,0 4 4-16,9 1-4 0,-9-8 0 0,0 9 4 0,8 3 0 16,1-5-4-16,-9 0 0 0,8 0 0 0,0 1 0 0,1-1-4 15,0 0 4-15,-1-5-4 0,0 6 8 0,10-6-4 0,-10 5 0 16,10-4 4-16,-10-1 0 0,9 0-4 0,-9 1 0 0,10-2 0 0,-10 2-4 16,10 0 0-16,-10-1 4 0,8-4 0 0,-6 4 0 0,-2 0 0 15,0 1 0-15,1-5 0 0,-1 4-4 0,-8 1 0 0,8-1 4 16,-8-5 0-16,0 6 0 0,0-1 0 0,0 2-4 0,-8-3 4 0,0 2-4 15,8-6 8-15,-17 5-4 0,9-4 4 0,-2 5 0 16,-6-6-4-16,-2 1-4 0,2-1 4 0,6 1 0 0,-6-6 0 0,-1 2 0 16,0-2 4-16,0-4 4 0,-1 0-12 0,2-4 4 0,7-2 0 15,-8 2 4-15,0-6 0 0,9 1 0 0,-1-6 0 0,0 6-4 16,1-6 4-16,0-4 0 0,-2 4 0 0,10-4 0 0,0 5 0 0,0-5 4 16,-8 0-4-16,8 0-4 0,0-1 4 0,0 1-4 0,8 1 4 15,-8-2 4-15,0 5-8 0,10-4 0 0,-10 5 0 0,8-5-4 16,0 4 8-16,1 5-4 0,-9-3-4 0,9 3 0 0,-1-5-12 15,1 6-8-15,-1-1-12 0,0 5-12 0,1-4-16 0,0 4-16 16,-1-4-32-16,0 3-64 0,2 2 12 0,-2 4 28 0,0-5 28 16</inkml:trace>
          <inkml:trace contextRef="#ctx0" brushRef="#br0" timeOffset="119971.7606">7001 4036 39 0,'0'-5'96'0,"0"5"-8"16,0 5-8-16,0-5-20 0,0 5-4 0,0-1 0 0,8 2-4 15,-8 3 0-15,0-5-4 0,0 11 0 0,0-6-4 0,0 6 0 16,10 0-4-16,-10-1 0 0,0 5-4 0,0 5 4 0,8-5-8 0,-8 5 0 15,0 0-8-15,8 0-8 0,-8 0 8 0,0 5-4 0,0-5-4 16,0 0 0-16,9 5-8 0,-9-5 0 0,0 0 0 0,0 0-4 16,0 0 0-16,0 0 0 0,0-4-4 0,0 3-4 0,0-9 4 0,0 6-8 15,0-6-8-15,0 0-12 0,0 0-16 0,0 1-12 16,0-4-12-16,0-8-12 0,0 7-4 0,0-5-44 0,0-5-40 0,0 0 8 16,0 0 24-16,0 0 24 0</inkml:trace>
        </inkml:traceGroup>
        <inkml:traceGroup>
          <inkml:annotationXML>
            <emma:emma xmlns:emma="http://www.w3.org/2003/04/emma" version="1.0">
              <emma:interpretation id="{1C2C3382-832C-4F94-913F-1652142D909F}" emma:medium="tactile" emma:mode="ink">
                <msink:context xmlns:msink="http://schemas.microsoft.com/ink/2010/main" type="inkWord" rotatedBoundingBox="16432,6068 16769,6059 16781,6476 16443,6485"/>
              </emma:interpretation>
            </emma:emma>
          </inkml:annotationXML>
          <inkml:trace contextRef="#ctx0" brushRef="#br0" timeOffset="110151.8733">1033 4189 27 0,'0'-14'88'0,"0"-5"-4"0,0 4-4 0,-8-4-24 0,8 0 0 16,0 0 0-16,0-1-4 0,0 1 0 0,8 5 0 0,-8-5 0 15,0 4 0-15,8 1 0 0,-8-1 0 0,9 2 0 0,0 3 0 16,-9-5-4-16,8 5-8 0,1 1-4 0,-9-1 0 0,8 6-4 0,0 0-4 16,1-2-4-16,0 1 0 0,-1 1 4 0,0 4-4 0,2 0-4 15,-2 0-4-15,0 4 4 0,1-4-4 0,8 5-4 0,-9 1-4 16,1 2 0-16,-1-2 0 0,-8 4 0 0,8-1 0 0,2 0 0 16,-2 5-4-16,-8-4 4 0,0 5-4 0,8-1 4 0,-8 1-8 15,0-2 4-15,-8 2-4 0,8 5 0 0,0-7 4 0,-8 2 4 0,-2 5-4 16,10-6-4-16,-8 0 4 0,0 0-4 0,-1 1 0 0,1-1 0 15,8-4 4-15,-8-1 0 0,-1 1 0 0,9-5-4 0,-9-1 0 16,9 2 4-16,0-2-4 0,0-4 0 0,-8 5 4 0,8-5 4 16,0 0 8-16,0 0 4 0,0 0 0 0,8 5 4 0,-8-5 8 15,0 5 0-15,9-5-4 0,-9 5 4 0,9-5 4 0,-9 4-4 16,8 1 0-16,-8 0-4 0,8 0-4 0,1-1 0 0,-1 1-4 0,-8 0-4 16,8 0-4-16,2-5-4 0,-2 5 0 0,0-2-4 15,2-3-8-15,-2 0-4 0,0 6-4 0,0-6-20 0,1 0-20 0,0 0-28 16,-1 0-20-16,1-6-32 0,-1 6-24 0,0-3-32 0,2-2-76 15,-2 0 16-15,0 0 52 0,2 0 32 0,-10-4 36 0,8 4 24 16</inkml:trace>
        </inkml:traceGroup>
        <inkml:traceGroup>
          <inkml:annotationXML>
            <emma:emma xmlns:emma="http://www.w3.org/2003/04/emma" version="1.0">
              <emma:interpretation id="{902CCBCA-1729-488B-94F4-A31BBD151A90}" emma:medium="tactile" emma:mode="ink">
                <msink:context xmlns:msink="http://schemas.microsoft.com/ink/2010/main" type="inkWord" rotatedBoundingBox="15710,6207 16121,6196 16125,6346 15714,635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9712.5336">325 4169 47 0,'-8'-5'116'0,"8"-1"-4"16,-9 2-8-16,9 0-16 0,0-1 0 0,-8 0 0 15,8-1 4-15,0 3-8 0,0-3 0 0,8-3-4 0,-8 5-8 0,9-6 0 16,-9 5-12-16,8-6-4 0,0 2-4 0,2 5-4 0,-2-6-8 15,0 1-4-15,2 4-8 0,-2-4-4 0,0 4-4 0,9-1-4 16,-9 2-4-16,10-1-4 0,-10 5 0 0,10-5-4 0,-10 5-4 16,8 0-4-16,2 0-12 0,-1 5-8 0,-9-5-12 0,10 5-16 0,-2-1-16 15,2-4-28-15,-2 6-16 0,2 3-24 0,-1-9-48 0,-1 5-40 16,2 0 36-16,-2-1 36 0,2-4 28 0,-1 5 28 0</inkml:trace>
        </inkml:traceGroup>
        <inkml:traceGroup>
          <inkml:annotationXML>
            <emma:emma xmlns:emma="http://www.w3.org/2003/04/emma" version="1.0">
              <emma:interpretation id="{F3802B41-6F85-4313-9D22-AE914D2A0412}" emma:medium="tactile" emma:mode="ink">
                <msink:context xmlns:msink="http://schemas.microsoft.com/ink/2010/main" type="inkWord" rotatedBoundingBox="18934,6213 19395,6201 19397,6263 18936,6276"/>
              </emma:interpretation>
            </emma:emma>
          </inkml:annotationXML>
          <inkml:trace contextRef="#ctx0" brushRef="#br0" timeOffset="112432.7764">3531 4088 51 0,'0'0'132'16,"-9"-4"-8"-16,9 4-4 0,0-5-24 0,0 5 0 16,0 0 0-16,0 0 0 0,0 0 0 0,9 0-8 0,-9 0 0 0,9 0-4 15,-9 0-4-15,8 0-4 0,0-5-8 0,10 5-4 0,-10 0-8 16,0-4-8-16,10-2-8 0,-1 2-8 0,-1 4-4 0,2-5-28 15,-2 1 20-15,2-2-12 0,8 2-12 0,-9-1-12 0,8 0-20 0,0 0-20 16,-7 5-28-16,8-4-40 0,-1 4-36 0,1-6-68 0,0 6-36 16,-10 0 48-16,10 0 44 0,-9 6 28 0,-1-6 24 15</inkml:trace>
        </inkml:traceGroup>
        <inkml:traceGroup>
          <inkml:annotationXML>
            <emma:emma xmlns:emma="http://www.w3.org/2003/04/emma" version="1.0">
              <emma:interpretation id="{145018BB-BDE1-494B-AC05-D938099484D4}" emma:medium="tactile" emma:mode="ink">
                <msink:context xmlns:msink="http://schemas.microsoft.com/ink/2010/main" type="inkWord" rotatedBoundingBox="14923,6247 16191,6212 16216,7138 14948,7172"/>
              </emma:interpretation>
            </emma:emma>
          </inkml:annotationXML>
          <inkml:trace contextRef="#ctx0" brushRef="#br0" timeOffset="109221.8464">470 4332 3 0,'0'-5'104'0,"0"5"-4"0,0-5-4 0,0 5-28 16,0 0-8-16,0-5 0 0,0 5 4 0,0 0-4 0,8 0 4 0,-8 0 0 16,0 0 4-16,0 0-8 0,10 5 0 0,-10 0 0 15,0 0-4-15,0 1-4 0,8-3 0 0,-8 7 0 0,8-1-4 0,-8 1 4 16,9-1-4-16,-9 6 0 0,0 0-8 0,8-1 0 0,-8 0-8 15,0 5-4-15,0 0-8 0,0 1 0 0,0-1-4 0,0 1 0 16,0-2-8-16,0 1 0 0,0 1 0 0,0-1 0 0,0 0-8 0,0 0-8 16,0-4-4-16,0 4-8 0,0-5-12 0,0 5-12 0,9-4-12 15,-9-6-28-15,0 6 12 0,0-6-12 0,9-4-12 0,-9 4-8 16,0-3-4-16,0-6-36 0,0 4-36 0,0-8-12 0,8 4 40 16,-8-6 24-16,0-3 24 0</inkml:trace>
          <inkml:trace contextRef="#ctx0" brushRef="#br0" timeOffset="109486.1387">709 4303 51 0,'0'0'120'0,"0"0"-8"0,0-5 0 16,0 5-20-16,9 0 0 0,-9 0 0 0,0 5 0 0,0-5-12 15,8 5 0-15,-8 4-8 0,0-4-4 0,9 5-4 0,-9-4-4 0,8 7 4 16,-8-4-8-16,8 6 0 0,-8-1 4 0,0 1-8 0,9 4-8 15,-9 0 0-15,0 0-8 0,9 1-4 0,-9 3-4 0,8-4-8 16,-8 6 0-16,0-2-8 0,8-3 0 0,-8 4 0 0,0-5-4 0,0 0-4 16,10 5 0-16,-10-5-4 0,0-4 0 0,0 4-4 15,0-5-8-15,0-4-8 0,0 4 0 0,0-5-12 0,0-3-12 0,0-2-8 16,0 1-16-16,0 0-8 0,0-5-20 0,-10-5-16 0,10 5-12 16,0-9-12-16,-8 3-48 0,8-3-32 0,-8-1 36 0,-1-4 32 15,0 0 32-15,9-1 12 0</inkml:trace>
          <inkml:trace contextRef="#ctx0" brushRef="#br0" timeOffset="108943.5632">27 4255 55 0,'0'-9'112'16,"0"-1"-8"-16,0 5-4 0,0-5-24 0,0 6-12 16,0-6 20-16,8 5 0 0,-8 1 0 0,-8-1-8 0,16 0-4 0,-8 5-4 15,-8-5-8-15,8 5 0 0,0 0 0 0,0-4 0 0,0 8-4 16,0-4-4-16,0 5 4 0,0 0-4 0,0 0 0 0,0 4-4 15,0 1-4-15,0 0-4 0,0-1 0 0,0 5-4 0,0 1-4 0,0 3-8 16,0 2 0-16,-9-1 0 0,9 0-8 0,0 5-4 0,0 0 4 16,-8-4-8-16,8 4 0 0,0-1 0 0,0-4 0 15,0 6-8-15,0-6 4 0,0 5 0 0,0-5 0 0,0-1-4 0,0-2 4 16,0 3-4-16,8-5 0 0,-8 1 0 0,9-6-4 0,-1 5-4 16,-8-4 4-16,8-5-4 0,1 5 4 0,0-6 0 0,-9 1 0 15,8-1-4-15,10-4 0 0,-10 6 0 0,-8-6 0 0,17-6 0 0,-9 6-4 16,-8-4 0-16,9-1 4 0,-1 1 0 0,1-1 4 0,-1-5-4 15,0 5 4-15,2-4 0 0,-2-1 4 0,-8 5 0 0,8-4-4 16,-8-1 0-16,10 6 0 0,-10-6-12 0,0 5 20 0,0-5 0 16,8 6-4-16,-8-1 4 0,0 0 0 0,0-1-4 0,0 3 0 15,0 3 4-15,0-6-4 0,0 6 0 0,0 0 4 0,0 0 0 0,0 0 4 16,0 6-4-16,0-6 0 0,0 9 4 0,8-4-4 0,-8 0 0 16,0 5 0-16,0-1 0 0,8 1 4 0,-8 4-4 0,0 0 0 15,9 0 0-15,-9 1-4 0,0 4 4 0,8 0-4 0,-8-4 0 16,9 8 0-16,-9-4 4 0,0 1-4 0,0-6 0 0,0 7-4 15,9-3 0-15,-9 1 0 0,0-5-4 0,8 1-8 0,-8-1-16 16,0-5-16-16,0 6-12 0,8-10-12 0,-8 4-12 0,0-3-16 0,0-2-16 16,0 1-12-16,0-5-24 0,0 0-52 0,0 0-20 15,0-5 36-15,0-5 36 0,0 6 32 0,0-6 20 0</inkml:trace>
          <inkml:trace contextRef="#ctx0" brushRef="#br0" timeOffset="108035.1924">-289 4121 43 0,'0'-5'84'0,"0"1"-12"0,0-6 0 15,0 5-24-15,0 0-4 0,0-1 0 0,0 3 0 0,0-3 4 16,0 6-8-16,0-4 0 0,0-1 8 0,0 0-4 0,0 0 4 16,0 5-4-16,0 0 0 0,0-4 0 0,0 4-8 0,0 0-4 0,-8 0 4 15,8 0-8-15,0 0 0 0,-8 4-4 0,8 1 0 0,-10 0-4 16,2 0-4-16,0 5 4 0,0-1-4 0,-2 1 0 0,2 4 4 15,0 1-4-15,-1-1 0 0,1 5 0 0,-1 5 0 0,-8 1-4 16,9-2 4-16,0 0-8 0,-2 7 4 0,2-2-4 0,0 6 0 16,-2-5 0-16,10 4 0 0,-8 1-4 0,0 0 4 0,8-1-4 15,0-4 0-15,0 5 0 0,0-1-4 0,8-4 4 0,-8-1-4 16,8 7 0-16,2-12 0 0,-2 6 4 0,10-6-4 0,-10 2 4 0,8-1-4 16,2-4 0-16,-10-1 0 0,9 0 0 0,1-5 4 0,-2 1 0 15,2-1-4-15,-2-5 0 0,1-4 0 0,1 5 0 0,-2-4 0 16,2-2 0-16,-2-4 0 0,-7 0 0 0,8 0 0 0,0-4 0 15,-9-2 0-15,0 1 0 0,2-5 0 0,-2 6 0 0,0-6 0 0,2 1 0 16,-10-2 0-16,0 3 0 0,0-8 0 0,0 3 0 16,0 3 0-16,0-5 0 0,-10 7-4 0,2-7 4 0,0 0-4 0,8 5 4 15,-18-5 0-15,10 7-4 0,0-2 0 0,-9 1 0 0,8-1 4 16,-8 1 0-16,9 3 0 0,-10 2 0 0,10-2-4 0,-10 6 4 16,10 0 0-16,0 0 0 0,-9 0-4 0,9 6 0 0,-2-2 0 0,2 6-4 15,0-5 0-15,0 5-20 0,-2-1 16 0,2 5-4 0,8-4-8 16,0-1-4-16,0 6-12 0,-8-5-12 0,8-1-8 0,0 5-8 15,8-4-12-15,-8-1-4 0,0 1-20 0,8-1-44 0,-8-3-32 16,10 4 28-16,-2-6 32 0,0 0 28 0</inkml:trace>
        </inkml:traceGroup>
      </inkml:traceGroup>
    </inkml:traceGroup>
    <inkml:traceGroup>
      <inkml:annotationXML>
        <emma:emma xmlns:emma="http://www.w3.org/2003/04/emma" version="1.0">
          <emma:interpretation id="{BE0ADCCF-73B0-4CD5-9AA6-989D77506815}" emma:medium="tactile" emma:mode="ink">
            <msink:context xmlns:msink="http://schemas.microsoft.com/ink/2010/main" type="paragraph" rotatedBoundingBox="15333,7542 22136,7689 22106,9082 15303,89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2373AD-FFF4-438E-8C1C-2CCAA22EDFB7}" emma:medium="tactile" emma:mode="ink">
              <msink:context xmlns:msink="http://schemas.microsoft.com/ink/2010/main" type="line" rotatedBoundingBox="15333,7542 22136,7689 22106,9082 15303,8936"/>
            </emma:interpretation>
          </emma:emma>
        </inkml:annotationXML>
        <inkml:traceGroup>
          <inkml:annotationXML>
            <emma:emma xmlns:emma="http://www.w3.org/2003/04/emma" version="1.0">
              <emma:interpretation id="{C731E2BE-E52B-440F-9244-EBD4FFE97A70}" emma:medium="tactile" emma:mode="ink">
                <msink:context xmlns:msink="http://schemas.microsoft.com/ink/2010/main" type="inkWord" rotatedBoundingBox="15323,8010 20008,8111 19990,8954 15304,885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36508.9989">3616 6618 19 0,'0'0'96'0,"0"4"-12"0,0-4-8 0,0 0-24 16,0 5-4-16,0-5 0 0,0 0 0 0,0 0 0 0,0-5 0 16,0 5-8-16,0-4 8 0,0-1-4 0,0 0 0 0,0 0 4 15,0-5 0-15,0 5 4 0,9-4-4 0,-9 4-4 0,0-4 4 0,8-1 0 16,-8-3-4-16,8-3 4 0,2 2 4 0,-2 0-8 0,0-1-4 15,0-5-4-15,2 2 0 0,-2-1-4 0,0 0-4 0,1-5 4 16,8-1-4-16,-8 2-4 0,-1-2 0 0,9 2-8 0,-8-2 0 16,-1 2-4-16,10-2-4 0,-10 2 4 0,0-3 0 0,1 8-4 15,0-5-4-15,-1 4 4 0,1-1 0 0,-1 1-4 0,0 4 0 0,-8 1 0 16,9-1 0-16,-9 6 0 0,9-1 0 0,-9 1-4 0,0-1 0 16,0 6 4-16,8-2-4 0,-8 6 0 0,0-3 0 0,0 3 0 15,0 0 0-15,0-6 0 0,0 12 0 0,0-6 4 0,0 3 0 16,0 3-4-16,0-2 4 0,-8 1-4 0,16 5 4 0,-8-1-4 15,0 5 0-15,0-4 4 0,0 9-4 0,0-4 0 0,0 9 4 0,0-5-4 16,0 5 0-16,0 0 0 0,0 5 4 0,0-5 0 0,-8 5-4 16,8-1 0-16,0 6 0 0,0-5 0 0,0-1 0 0,0 1-4 15,0 1 8-15,8-2-4 0,-8 1-4 0,0 0 0 0,0-6 4 16,0 2-4-16,0 3 4 0,0-8-12 0,0 3-4 0,8-4-4 16,-8 0-8-16,0 1-12 0,0-5-12 0,0-2-12 0,0-3-8 15,10 0-16-15,-10 0-12 0,0-5-16 0,0-1-4 0,0 1-28 0,0-5-48 16,0 0 0-16,0-5 32 0,0 1 32 0,0-6 24 0</inkml:trace>
          <inkml:trace contextRef="#ctx0" brushRef="#br0" timeOffset="136991.7113">4426 6037 83 0,'0'-5'112'0,"0"1"-8"0,0-7-8 16,8 11-24-16,-8-4 0 0,0-1-4 0,0 0-4 0,0 5-4 16,0 0-8-16,0 0-4 0,-8 0 0 0,8-4-8 0,0 4 0 0,0 0-8 15,0 4-4-15,0-4 0 0,0 5 0 0,0 0 4 0,-8-1 0 16,8 1-4-16,0 5 4 0,-9 0-4 0,1-1 0 0,8 6 0 16,-9-1 0-16,0 1 0 0,1 4-4 0,0 0 8 0,8 5-4 15,-8 0-4-15,-2 0 0 0,2 0 0 0,0 5 4 0,8 0-4 0,-10 0 0 16,2 0-4-16,8-1 0 0,-8 1-4 0,8 0 0 15,0-5 0-15,8 4-4 0,-8-4 0 0,8 5 0 0,-8-5-4 0,10 0 0 16,-2 0-4-16,0-5 4 0,10 1-24 0,-10-1 20 0,9-5 4 16,-8 1-4-16,8-6 0 0,-1 2 0 0,-6-3-4 0,6-3 0 15,2 0 0-15,-10 0-4 0,9-5 0 0,-9 0 0 0,10-5-4 0,-10-5 0 16,0 5 4-16,2-5 0 0,-2 1-4 0,0-1 4 0,-8-4-4 16,8-1 4-16,-8 2 0 0,0-2 4 0,0 1-8 0,0-1 4 15,-8 0 4-15,8 1-4 0,-8 0 4 0,0 0 0 0,-2 4-4 16,2-4 0-16,0 4 0 0,-1 5-4 0,0-4 0 0,-8 4 0 15,9 5-4-15,0 0-4 0,-10 0 0 0,10 5 0 0,0 0-8 0,-10 4 0 16,10 1-4-16,-1 4-8 0,1 1-8 0,-1-1-8 0,0 0-12 16,9 6-12-16,-8-6-16 0,0 5-16 0,8-4-20 0,0-2-52 15,-8 2-24-15,8-5 32 0,0-6 32 0,0 6 32 0</inkml:trace>
          <inkml:trace contextRef="#ctx0" brushRef="#br0" timeOffset="128703.5903">103 5889 7 0,'0'-5'92'0,"0"0"-8"0,0 0-8 15,0 5-24-15,0-4 0 0,0-1 0 0,0 5 0 0,0-5-4 16,-8 5-4-16,8 0-4 0,0 0 4 0,0 0-8 0,-8 0-12 15,8 0 16-15,-10 0 4 0,10 0-4 0,-8 0-4 0,8 5-4 0,-8-5 8 16,-1 5-4-16,9-1-8 0,-9 6 4 0,1-5-8 0,0 6 4 16,8-3 0-16,-9 2-4 0,1 4 0 0,-1 0 0 0,0 1-8 15,1 4 4-15,0-4-4 0,-2 8-4 0,2-3 0 0,0-1 0 16,-1 5 0-16,1 0 0 0,-1 0-4 0,9 0-4 0,-8 0 0 16,-1 5 0-16,9-5 0 0,0 4 0 0,-8 1-4 0,8-5 0 0,8 4 0 15,-8-3 0-15,0-1 0 0,9 6 0 0,-9-12 0 0,8 6 0 16,1 0 0-16,-1-4 0 0,1-1 0 0,-1 1 4 0,0-7-4 15,2 2 0-15,6-1 0 0,-7-5 0 0,0 6 0 0,8-5 0 16,-9-1 0-16,9-4 0 0,-8 0 0 0,-1-1 0 0,0 2 0 16,10-6 0-16,-10 0-4 0,1 0 0 0,-1-6 4 0,1 6 0 0,-1-4 0 15,1-6-4-15,-1 5 4 0,-8-4-4 0,8 4 0 0,-8-10 0 16,10 6 0-16,-10-1 0 0,0 1 0 0,0-5 0 0,0 5 0 16,0-7 0-16,-10 7 0 0,10-5 4 0,-8 4 0 0,8-5-4 0,-8 6 4 15,-1-1-4-15,1 0 4 0,-1 6 0 0,1-6 0 16,-1 5-4-16,1 1 4 0,0-1-4 0,-2 5 4 0,2 0-4 0,-9 0 4 15,8 0-4-15,1 0 4 0,0 5-4 0,-1-1 0 0,1 1-4 16,-1 0-4-16,0 4 0 0,9 1-12 0,-8 0 0 0,8-1-4 16,-8-4-8-16,8 5-8 0,0 4-4 0,0-4-12 0,0-1-8 0,0 1-8 15,0-4 0-15,8 3-44 0,-8-5-48 0,8 6 12 0,1-10 28 16,0 5 20-16</inkml:trace>
          <inkml:trace contextRef="#ctx0" brushRef="#br0" timeOffset="129143.4132">538 5903 23 0,'0'-10'100'0,"0"1"-8"0,0-1-8 0,0 5-28 15,0 0 0-15,0 0-8 0,0-4-4 0,0 3-4 0,0 6-4 16,0-4 4-16,0 4-4 0,0 0 4 0,0-4 0 0,8 4 4 0,-8 0-4 15,0 4 4-15,0 0 0 0,0 2-8 0,0-1 4 0,0 4-8 16,0 1 4-16,0 0-8 0,0 5 0 0,0-2-8 0,8 1-4 16,-16 1 0-16,8 4-4 0,0 1 0 0,0-1-4 0,0-1 0 0,0 2 0 15,0-5 0-15,8 4-4 0,-8 0-4 0,0-4 4 16,9 4 0-16,-9-5 0 0,0-4-4 0,9 4 0 0,-1-4 0 16,-8-1 0-16,8 1 0 0,-8-5-4 0,10 5 0 0,-2-10 4 0,0 4-4 15,1-4 0-15,0 0-12 0,-1 0 16 0,0-4 0 0,1-1-4 16,-1 0 4-16,0 0 0 0,2 0-4 0,-2 0 4 0,-8-4-4 15,8 3 4-15,2-2 0 0,-2 3 0 0,-8 0 0 0,8-1 4 0,-8 2 0 16,9 4 0-16,-9 0 0 0,8 4 0 0,-8-4 4 16,8 11 0-16,-8-6 0 0,0 9 4 0,0-5 0 0,0 6 0 0,0-1 4 15,0 5 0-15,0 1-4 0,0-2 0 0,0 8 0 0,0-8-4 16,0 6-4-16,0 0 0 0,0-4 0 0,0 3 0 0,0 2 0 16,0-6-4-16,9 4 0 0,-9-8-4 0,0 5-4 0,9-1-8 0,-9-5-8 15,0 1-12-15,8-6-8 0,-8 1-12 0,0-1-16 16,8 0-12-16,-8-4-12 0,0-5-12 0,10 0-44 0,-10-5-32 0,0 1 12 15,0-1 36-15,8-4 24 0</inkml:trace>
          <inkml:trace contextRef="#ctx0" brushRef="#br0" timeOffset="129391.749">1170 5971 15 0,'0'0'124'0,"0"0"-12"15,0-6-8-15,0 6-24 0,0 0-4 0,0 0-4 0,0 0 4 16,0 6 0-16,0-6-4 0,0 3-8 0,8 3-8 0,-8-2 0 16,0 6-8-16,0-1-4 0,0 1-4 0,8 0-4 0,-8-1-4 0,0 6-4 15,0 4-4-15,0 0-4 0,0 1-4 0,9-1 0 0,-9 5-8 16,0-6 0-16,0 7 0 0,0-1-4 0,0 5-4 0,8-6 0 16,-8 3-4-16,0-3-4 0,0-4-8 0,0 5 0 0,8 0-12 0,-8-5-16 15,10 0-4-15,-10-4-12 0,8-1-4 0,-8 0-12 16,8-3-8-16,-8-2-4 0,0-4-36 0,10 0-44 0,-10-5-4 0,8-5 32 15,-8 0 32-15</inkml:trace>
          <inkml:trace contextRef="#ctx0" brushRef="#br0" timeOffset="129629.1152">1382 5960 3 0,'0'-9'120'0,"0"-1"-12"0,0 5-8 0,0 5-24 0,0-4-4 16,0 4 0-16,0 0 0 0,0 0 0 0,0 4-8 0,0 1 4 15,9 5-4-15,-9-1 0 0,0 2-8 0,9 2-8 0,-9 2 0 16,0 3-4-16,0 2-4 0,8 0-4 0,-8 3 0 0,0 2 0 0,9 3-8 16,-9-3-4-16,8 3 0 0,-8 1 0 0,0 0-4 0,0 0-8 15,8-5 0-15,-8 4-4 0,0-3 0 0,0-2-4 0,0 2 0 16,0-2-4-16,10-4-4 0,-10 1-4 0,0-5 0 0,0-1-12 16,0-5-4-16,0 1-16 0,0-5-12 0,0-1-20 0,-10-4-20 15,10 0-12-15,0-4-16 0,0-1-36 0,-8-5-48 0,8 1 20 16,-8-1 32-16,-1-5 32 0,1-3 28 0</inkml:trace>
        </inkml:traceGroup>
        <inkml:traceGroup>
          <inkml:annotationXML>
            <emma:emma xmlns:emma="http://www.w3.org/2003/04/emma" version="1.0">
              <emma:interpretation id="{32183DFD-AA40-48BA-9FE1-1B525210604A}" emma:medium="tactile" emma:mode="ink">
                <msink:context xmlns:msink="http://schemas.microsoft.com/ink/2010/main" type="inkWord" rotatedBoundingBox="20361,8277 20725,8285 20709,9012 20345,900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39531.3418">4946 6142 23 0,'0'0'60'0,"9"-4"4"15,-9 4-8-15,0 0-24 0,0 0-4 0,0 0-4 0,0 0 0 16,0 0-8-16,0-5 0 0,0 5-4 0,0 0 8 0,0-5-4 16,0 5 4-16,0-4 0 0,0 4 0 0,0 0-4 0,0-5 8 0,0 5 0 15,0 0-4-15,0-5 0 0,0 0 4 0,8 5 0 0,-8-4 4 16,0 4 0-16,0 0 0 0,0-6 0 0,0 6 0 0,0 0 4 16,0 0 0-16,0 0 0 0,0-4-4 0,0 4 0 0,0 0 0 15,0 0 4-15,0 0 0 0,0 0-8 0,0 0 4 0,0 0-4 16,0 0-4-16,0-5 4 0,0 5-4 0,0 0-4 0,0 0 0 0,0 0 0 15,0 0 0-15,9 0 0 0,-9 0 0 0,0 0 4 0,0 0 0 16,0 0 0-16,0 0 0 0,0 0-4 0,0 0 4 0,0 0 0 16,0 0 0-16,0 0 0 0,0 0 0 0,0 0-4 0,0 0 4 0,0 0-20 15,0 0 16-15,0 0 0 0,0 0 4 0,0 0-4 16,0 0 0-16,0 0 0 0,0 0 0 0,0 0 0 0,0 0-4 0,0 0 4 16,0 0-4-16,0 0 0 0,0 0 0 0,0 0 0 0,0 0 0 15,0 0-4-15,0 0 4 0,0 0-4 0,0 0-4 0,0 0 4 16,0 0 0-16,0 0-4 0,0 0-4 0,0 0 4 0,0 0 0 15,0 0 0-15,0 0 0 0,0 0 0 0,0 0 4 0,0 0-4 0,0 0 0 16,0 0 4-16,0 0 4 0,0 0-4 0,0 0 4 16,0 0-4-16,0 0 4 0,0 5-8 0,0-5 4 0,0 4 0 0,0-4-4 15,0 6-4-15,0-2 0 0,0 1 4 0,0 0 0 0,0 4 0 16,0-4 0-16,0 4 4 0,0 2-8 0,0 1 8 0,0 4-4 16,0-2 0-16,0 1 0 0,0-1 0 0,0 5-4 0,0 0 4 15,0-4-4-15,0 4 4 0,0 5-8 0,0-6 8 0,0 2-4 0,9 5 0 16,-9-6 4-16,0 5-4 0,0-5 0 0,0 5 4 0,8-5-4 15,-8 5-4-15,0-5 4 0,8 1 4 0,-8 3-4 0,0-4-4 16,0 1 4-16,0-1 0 0,8 0 0 0,-8-4 0 0,0 4 4 16,0-5-8-16,0 5 0 0,0-4 4 0,10-5-4 0,-10 4 0 15,0-5 4-15,0 1-4 0,0-1 0 0,8 1-4 0,-8-5 4 16,0 0-4-16,0 0 0 0,0-5-4 0,0 4-4 0,0-4-4 0,0 5 0 16,0-5-4-16,0 0-4 0,0-5-8 0,0 5-4 0,0-4-4 15,0-1-8-15,0 0-8 0,0 0 0 0,0-5-4 0,0 6-12 16,0-6-4-16,0 0-4 0,0 1-4 0,0 0 4 0,0-6 0 15,0 2-4-15,0 2-12 0,0-4-32 0,0 1-32 0,0-1 12 16,0-4 24-16,0 5 28 0</inkml:trace>
          <inkml:trace contextRef="#ctx0" brushRef="#br0" timeOffset="139891.3833">5211 6128 31 0,'8'-4'100'0,"-8"-1"-16"0,0 5-4 15,0-5-28-15,8 5 0 0,-8 0-8 0,0-5 0 0,0 5 0 16,0 0 0-16,10 0 4 0,-10 0-4 0,0 0 4 0,0 0-4 0,0 0-4 16,0 5 8-16,0-5 0 0,0 5-4 0,0 0 0 0,8 4-4 15,-8-4-4-15,0 4 0 0,0-3 8 0,0 6-4 0,0-1 0 16,8 4 0-16,-8-1 0 0,0 5 0 0,0 0 0 0,0 0-4 0,9 1 0 15,-9-1-4-15,0 5 0 0,9 0-4 0,-9 0 0 16,0 0-4-16,0 0 0 0,8 5-20 0,-8-5 12 0,0 0 0 0,0 4 0 16,8-3 0-16,-8-2-4 0,0 2-4 0,0-2 0 0,0 2-4 15,9-6 0-15,-9 0 0 0,0 0-4 0,0 0 0 0,0-4 0 16,0-1 0-16,0 0-4 0,0-4-8 0,0-1 0 0,0 1-4 16,0-5-8-16,0 5-8 0,0-10-8 0,0 4-12 0,0-4-8 15,0 5-8-15,0-5-16 0,0 0-8 0,0-5-12 0,0 1-4 16,-9 4-4-16,9-10-24 0,0 5-40 0,-8 1-8 0,8-6 32 0,-8 0 24 15,-1 0 24-15</inkml:trace>
        </inkml:traceGroup>
        <inkml:traceGroup>
          <inkml:annotationXML>
            <emma:emma xmlns:emma="http://www.w3.org/2003/04/emma" version="1.0">
              <emma:interpretation id="{F43483FA-FE1D-4856-A49C-5A03A9C826F1}" emma:medium="tactile" emma:mode="ink">
                <msink:context xmlns:msink="http://schemas.microsoft.com/ink/2010/main" type="inkWord" rotatedBoundingBox="18135,8150 18366,8155 18364,8225 18133,8220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0569.2122">2721 5965 99 0,'0'0'112'0,"9"0"-4"0,-9 0 0 0,8 0-20 0,-8 0 8 15,9 0-8-15,-1 0-4 0,-8 0-4 0,8 0-4 0,2 0-8 16,-2 0-12-16,0 0-4 0,0 0-8 0,2 0-8 0,-2 0-8 15,0 0-4-15,10 0-4 0,-10 0-4 0,1 6-4 16,-1-6-4-16,8 0-4 0,-6 3-8 0,-2-3-8 0,0 6-16 0,2-2-16 16,-2 1-20-16,0 0-20 0,1 0-20 0,-9-1-16 0,8 1-56 0,-8 4-24 15,0-4 28-15,0 1 32 0,-8 3 28 0</inkml:trace>
        </inkml:traceGroup>
        <inkml:traceGroup>
          <inkml:annotationXML>
            <emma:emma xmlns:emma="http://www.w3.org/2003/04/emma" version="1.0">
              <emma:interpretation id="{E316F51D-3ABD-43F8-BF49-CAB618C3194E}" emma:medium="tactile" emma:mode="ink">
                <msink:context xmlns:msink="http://schemas.microsoft.com/ink/2010/main" type="inkWord" rotatedBoundingBox="16336,7564 22136,7689 22106,9082 16306,8957"/>
              </emma:interpretation>
            </emma:emma>
          </inkml:annotationXML>
          <inkml:trace contextRef="#ctx0" brushRef="#br0" timeOffset="141368.0024">4811 6244 7 0,'-18'0'96'15,"10"0"-8"-15,-2-5-4 0,2 5-24 0,0-5-4 0,-1 0 4 16,1 5-8-16,-9-5-4 0,8 1 4 0,1 0 0 0,0-2 0 16,-2 1 0-16,2-4 4 0,0 4 4 0,-2-5-8 0,10 5 0 0,-8-4 0 15,8 3-4-15,-8-2 0 0,8-2 4 0,0 1-4 0,0-1 0 16,0 0 0-16,0 1-4 0,0-5 0 0,8 3 4 0,-8-3-8 15,8 0-4-15,-8 0 0 0,10-1-8 0,-2-5 4 0,0 7-4 0,2-2-4 16,-2-5-4-16,0 6 0 0,1-5 0 0,-1 4-4 0,1 3-4 16,-1-4 0-16,1 2 0 0,7 4 0 0,-6-5-4 0,-2 11-4 15,0-6 0-15,2 0 4 0,6 6-4 0,-8-1 4 0,1 5 0 16,8-5 0-16,-8 10 0 0,7-5 0 0,-6 5-4 0,6-1 8 16,2 6-4-16,-10 0 0 0,9 0 0 0,0-1 4 0,0 5-4 0,-1 1 4 15,2 4 0-15,0-4-4 0,-2 3 4 0,1 1 0 0,1 1 0 16,6-1 0-16,-6-4-4 0,-1 4 4 0,0-5-4 0,0 1-4 15,0-1-4-15,0 1 0 0,1-6 0 0,-2 1 0 0,2-1 0 0,-2-4 0 16,1 0 0-16,1-1 0 0,-2-4 0 0,2 0 0 16,-10-4 0-16,9-1 0 0,0-5 0 0,0 6 0 0,-9-6 0 0,10-5 0 15,-2 6 0-15,-6-5 0 0,6-1 0 0,-7 1 0 0,0-2-44 16,-1 3-12-16,1-2-12 0,-1 1-16 0,0-1-24 0,-8 6-4 16,0-5-12-16,0 4-16 0,0 1-8 0,0 3-24 0,0 2-44 15,0-1-8-15,-8 2 40 0,8 3 32 0,-8 0 36 0</inkml:trace>
          <inkml:trace contextRef="#ctx0" brushRef="#br0" timeOffset="140655.848">4716 6143 11 0,'-8'0'92'0,"0"0"-8"0,8 0-4 0,-10 0-24 0,10-6 0 0,-8 3-4 15,8-3 0-15,-8 6-4 0,8-4 0 0,0-6 0 0,0 5 0 16,0 1 0-16,-10-1-4 0,10 0 4 0,0-4-4 0,0-1 8 15,10 5-12-15,-10 0 4 0,0-4-4 0,8 4 0 0,-8-5 0 16,0 6-4-16,8-6 0 0,2 5 0 0,-10-6-4 0,8 8-4 16,-8-3-4-16,8 2 4 0,1-5-8 0,-9 3 0 0,8 2-4 0,-8 4-4 15,9-5 0-15,-1 0-4 0,-8 5 0 0,9 0 0 0,-9 0-4 16,8-4 0-16,-8 4 0 0,8 0 0 0,-8 0-4 0,0 0 0 16,10 4 0-16,-10-4 0 0,0 0 0 0,0 5-4 0,8-5-4 15,-8 5 4-15,0-5-8 0,0 4 0 0,0 2-8 0,0-6-8 16,-8 9-12-16,8-9-4 0,0 4-16 0,-10 5-16 0,10-3-12 0,0-1-16 15,-8 0-24-15,8-5-64 0,0 4 0 0,-8 2 24 0,8-2 36 16,-9 1 32-16</inkml:trace>
          <inkml:trace contextRef="#ctx0" brushRef="#br0" timeOffset="144169.3641">5961 6412 71 0,'-9'0'104'0,"9"0"-8"0,-8-5-8 16,-1 5-20-16,1 0-4 0,8-5 0 0,-8 5 4 0,-2-5-4 0,10 5 4 15,-8-5-4-15,8 5-8 0,0-5 4 0,0 0-8 0,-8 5 4 0,8-4-8 16,0-1 4-16,0 5 0 0,0-5 0 0,0 5-4 16,0-5-8-16,0 5 4 0,8-4 0 0,-8 4-4 0,0-6 0 0,0 6 0 15,0 0 4-15,0 0-4 0,8-4-4 0,-8 4 0 0,0 0-4 16,0 0 0-16,10 0 4 0,-10 0 0 0,0 0-4 0,0 0 0 16,0 0 0-16,0 0-8 0,8 0 0 0,-8 0-4 0,0 0-4 0,0 0 0 15,0 0-8-15,0 0 0 0,0 0-8 0,0 0 0 16,0 4 0-16,-8-4-16 0,8 6-8 0,8-6-16 0,-8 4-24 15,0-4-24-15,0 5-24 0,0-5-20 0,8 5-28 0,-8-5-20 0,9 5-52 16,-9-5-32-16,8 4 48 0,1-4 36 0,-9 0 28 0,9 0 36 16</inkml:trace>
          <inkml:trace contextRef="#ctx0" brushRef="#br0" timeOffset="151905.8319">5833 5721 19 0,'-9'0'80'0,"9"0"-8"0,-8 0-4 0,8 0-20 0,-8-6-4 0,8 6 0 16,-8-4 0-16,-2 4-4 0,10-4 0 0,-8 4 4 16,0-5-8-16,8 0 0 0,-10 0 0 0,2 1 0 0,8-2-4 0,-8 2 4 15,8-6 0-15,-9 5-4 0,9 1 4 0,0-2-4 0,0-4 4 16,0 7 4-16,0-7-4 0,0 5-4 0,0-5 4 0,0 6-4 16,9-6 0-16,-9 1 0 0,8 3 0 0,0 2 0 0,-8-6 0 0,10 5-4 15,-2 1-4-15,0-2 4 0,-8 2-4 0,18 4-8 16,-10-5 4-16,0 5 0 0,1 5-8 0,0-5-4 0,-1 4 0 15,1 2-4-15,-1-2 0 0,0 6 0 0,2-5 4 0,-2 10-8 0,-8-7 0 16,8 2 4-16,-8 5 0 0,0-2-4 0,0 3 0 0,0-2 4 16,0 5-4-16,-8 0 0 0,8-4 0 0,-8 4-4 0,-2 0 0 15,2 0 0-15,-9 0 0 0,9 0 4 0,-1 0 0 0,-8-4-4 16,9 4 0-16,0-5 4 0,-10 1 0 0,10 0 0 0,-2-6-4 0,2 0 0 16,0-4 4-16,-1 0-4 0,9 0 0 0,0-5 4 0,-8 0 0 15,8 0 0-15,0-5 4 0,0 0-4 0,0 5 0 0,0-9 0 16,8 4-4-16,-8 0 4 0,0-4 0 0,9 3 0 0,-1 2 0 0,-8-1 0 15,8 5 0-15,-8-3 4 0,10 3 0 0,-2 0 0 16,0 0-4-16,-8 0 4 0,10 3 0 0,-2 2 4 0,0 5 4 16,0-5-4-16,1 4 4 0,0 0 0 0,-1 1-4 0,9-1 4 0,-9 6 0 15,2-5 4-15,6 0 0 0,-8-1-4 0,2 1 0 0,6-1-4 16,-7 1 4-16,8-6 0 0,-8 2 0 0,7-2-8 0,-8 1 4 16,2-5 0-16,6 5-4 0,-6-10 4 0,-2 5-8 0,0-5 0 0,1 1-4 15,-1-2 0-15,1-3-8 0,-1-2-8 0,1 2-12 16,-1 0-16-16,0-5-16 0,-8 4-12 0,0-5-28 0,10 1-24 0,-10 0-20 15,0 0-68-15,0-1-16 0,-10 1 40 0,10 4 36 0,0 1 32 16,-8-1 24-16</inkml:trace>
          <inkml:trace contextRef="#ctx0" brushRef="#br0" timeOffset="130826.043">2688 6243 119 0,'0'10'128'0,"0"-5"-4"0,-10 4-8 0,10-4-16 0,0 0-4 0,10 0-4 15,-10 5-4-15,0-10-8 0,0 4 0 0,8 1-8 0,-8-5-4 16,8 5-4-16,-8-5-4 0,8 0-8 0,1 0-4 0,0 0-4 16,-1 0-8-16,1 0-8 0,-1 0-4 0,0 0-4 0,2-5-8 0,6 5-8 15,-8-5 0-15,2 1-16 0,6 4-12 0,-7-5-28 0,0 0-16 16,-1 5-28-16,1-5-24 0,-1 0-28 0,0-5-64 0,0 6-20 15,-8-1 44-15,10-5 36 0,-10 6 20 0,0-6 28 0</inkml:trace>
          <inkml:trace contextRef="#ctx0" brushRef="#br0" timeOffset="129898.007">930 5759 27 0,'-8'0'116'0,"8"0"-8"0,0 0-12 16,-8 0-24-16,8 0-16 0,0 0 0 0,0 0 0 0,0 0 0 15,0 0 4-15,0 0-4 0,8-5 0 0,-8 0 4 0,0 0-8 16,8 1 4-16,2-2 4 0,-2 2 0 0,0-1 4 0,1-1-4 0,-1 2 4 16,10-5 0-16,-2 4-4 0,-8-4 0 0,10 3-8 0,8 2-12 15,-9-1 4-15,-1 1-4 0,2 4-8 0,8-6-4 0,-10 6 0 16,10 0-12-16,-9-4 0 0,9 4-4 0,-10 4 0 0,10-4 0 16,-9 0-8-16,0 6-4 0,0-6-4 0,9 4 0 0,-8 1-16 15,-2-5-12-15,1 0-20 0,-8 4-16 0,8-4-16 0,-1 6-12 16,-6-6-24-16,-2 0-20 0,0 4-24 0,0-4-60 0,2 0-4 0,-10-4 40 15,8 4 36-15,-8-6 32 0,0 2 16 0</inkml:trace>
          <inkml:trace contextRef="#ctx0" brushRef="#br0" timeOffset="130321.8731">1843 5461 83 0,'0'-10'104'0,"8"1"-8"15,-8 4-4-15,9-5-28 0,0 6-4 0,-9-1-4 0,8 0-4 16,0 0 0-16,0 2-8 0,2-4 0 0,-2 7-4 0,0 0-4 0,2 0-8 15,-2 0-8-15,0 7 0 0,1-4-4 0,-1 2 0 0,-8 0-4 16,9 4 0-16,-9 1-4 0,9 0 0 0,-9 4 0 0,0 1-4 16,0-1 0-16,0 0-4 0,-9 1 0 0,9 4 4 0,-9 0-4 15,1-5 4-15,-1 5-4 0,1 1 0 0,0-1 4 0,-2-4-8 16,10 4 8-16,-8-5-4 0,0 5 8 0,-2-4 0 0,2-1 4 16,8 1 8-16,-8-1-4 0,8-5 0 0,-8 6 0 0,8-5 4 0,0 0 0 15,0-1 0-15,8 0 0 0,-8 1 0 0,0-6 0 0,8 6-4 16,-8-6 4-16,8 7-4 0,2-7-4 0,-2 1 4 0,0 0-8 15,-8-5 0-15,18 5 0 0,-10-5-4 0,1 0 0 0,-1 0-4 16,10 0-4-16,-10 0 0 0,8 0-8 0,-6 0-8 0,6-5-8 16,-6 5-24-16,6-5-4 0,1 0-12 0,0 5-16 0,0-4-24 0,-9 4-44 15,10-5-48-15,-1-1 20 0,0 2 36 0,0 0 28 0</inkml:trace>
          <inkml:trace contextRef="#ctx0" brushRef="#br0" timeOffset="144638.2271">6412 6455 39 0,'0'-5'104'0,"0"0"-12"16,0 0-4-16,10 0-24 0,-10 5-4 0,0-5-4 16,0 5-4-16,0 0 0 0,8-4-4 0,-8 4 4 0,0 0-4 0,8 4 0 15,-8-4-4-15,8 5 8 0,-8 0-4 0,10 0 0 0,-10 5 0 16,8-1-4-16,0 5 0 0,-8-4-8 0,9 5 0 0,-9-1-4 15,9 6 0-15,-9-2 0 0,8 1-4 0,1 1-4 0,-9 4 0 0,0-5 0 16,8 5 0-16,-8 0-4 0,0-5 4 0,8 5 0 0,-8-5 0 16,0 0 0-16,0 5-4 0,0-9 4 0,0 4-8 0,0-5 0 15,0 1 0-15,0-6 0 0,0 1-4 0,0-1 0 0,0-4-4 16,0-5-4-16,0 5 0 0,0-10 4 0,0 0-4 0,0 0-4 16,0-9 0-16,9 5 4 0,-9-6-4 0,0 1 0 0,9-5 0 0,-9 0-4 15,8-1 4-15,0 1-4 0,-8-5 4 0,10 0 0 0,-2 5 0 16,0-6 0-16,1 7 0 0,0-1 0 0,-1 0-4 0,0-1 0 15,-8 1 0-15,9 5-8 0,-1 0-8 0,0 4-12 0,2 0-8 16,-10 1-12-16,8-1-12 0,0 5-16 0,-8 1-20 0,10-2-16 16,-10 2-20-16,0 4-56 0,8-5-44 0,-8 5 48 0,8 0 28 0,-8 0 32 15,8 0 28-15</inkml:trace>
        </inkml:traceGroup>
      </inkml:traceGroup>
    </inkml:traceGroup>
    <inkml:traceGroup>
      <inkml:annotationXML>
        <emma:emma xmlns:emma="http://www.w3.org/2003/04/emma" version="1.0">
          <emma:interpretation id="{2464EC9F-D0EA-4F0E-899B-FBD0A4FD914B}" emma:medium="tactile" emma:mode="ink">
            <msink:context xmlns:msink="http://schemas.microsoft.com/ink/2010/main" type="paragraph" rotatedBoundingBox="21750,8807 27527,7726 27767,9006 21990,1008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9B12F49-5239-419F-A897-36BDD0BBFDF9}" emma:medium="tactile" emma:mode="ink">
              <msink:context xmlns:msink="http://schemas.microsoft.com/ink/2010/main" type="inkBullet" rotatedBoundingBox="21882,9510 22414,9410 22443,9567 21911,9667"/>
            </emma:interpretation>
            <emma:one-of disjunction-type="recognition" id="oneOf12">
              <emma:interpretation id="interp16" emma:lang="" emma:confidence="0">
                <emma:literal>-</emma:literal>
              </emma:interpretation>
            </emma:one-of>
          </emma:emma>
        </inkml:annotationXML>
        <inkml:trace contextRef="#ctx0" brushRef="#br0" timeOffset="147445.8644">6498 7361 7 0,'0'0'120'0,"0"-5"-4"0,-8 1-8 0,8 4-20 0,0-5 4 16,-9 5-8-16,9 0-4 0,0-5 0 0,0 5-12 0,0 0-4 16,-9 0-4-16,9 0 0 0,0 0 0 0,0 0 4 0,9 0-8 15,-9-5 4-15,0 5-4 0,9 0 0 0,-1-5 0 0,1 5-4 0,-9-4 0 16,8 4 0-16,9-6-4 0,-8 2 4 0,-1-1-8 0,10 0 0 16,-2 0-4-16,2 1-4 0,-2 4-4 0,9-5 0 0,-7 0-4 15,8 0-4-15,-10 1 0 0,10-2 0 0,-1 6-4 0,1-4-12 0,0-1-8 16,-9 5 0-16,9 0 0 0,-1 0 0 0,-8 0 0 15,1 0 0-15,7 0 0 0,-8 5 0 0,-9-5 0 0,9 4 0 0,-9 2 0 16,2-2-16-16,-2 6-28 0,0-5-16 0,-8 4-24 0,0-4-24 16,10 4-24-16,-20 1-28 0,10 0-32 0,0 0-68 0,-8-1 0 15,8-4 36-15,-8 4 44 0,-2-4 36 0,2 5 32 0</inkml:trace>
      </inkml:traceGroup>
      <inkml:traceGroup>
        <inkml:annotationXML>
          <emma:emma xmlns:emma="http://www.w3.org/2003/04/emma" version="1.0">
            <emma:interpretation id="{AD598395-147B-469E-BE43-1FB6805B17DB}" emma:medium="tactile" emma:mode="ink">
              <msink:context xmlns:msink="http://schemas.microsoft.com/ink/2010/main" type="line" rotatedBoundingBox="24168,8355 27527,7726 27767,9006 24407,9635"/>
            </emma:interpretation>
          </emma:emma>
        </inkml:annotationXML>
        <inkml:traceGroup>
          <inkml:annotationXML>
            <emma:emma xmlns:emma="http://www.w3.org/2003/04/emma" version="1.0">
              <emma:interpretation id="{92305179-98F6-4469-9F67-D47B28E14137}" emma:medium="tactile" emma:mode="ink">
                <msink:context xmlns:msink="http://schemas.microsoft.com/ink/2010/main" type="inkWord" rotatedBoundingBox="24185,8446 24285,8428 24384,8953 24283,8972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48401.8278">8851 6244 63 0,'0'0'104'0,"0"0"-4"0,0 0-12 15,0 4-20-15,0-4-4 0,0 5 0 0,0-5-4 0,0 5 4 0,0-5-12 16,0 4 0-16,0-4-8 0,0 5 0 0,0-5 0 0,0 5-8 16,0 0-8-16,0-5-4 0,0 5 0 0,0-5-8 0,9 5-4 15,-9-5-4-15,0 5 0 0,8-1 0 0,-8-4-8 0,0 5-8 16,8 0-12-16,-8 0-16 0,0-1-16 0,10 1-20 0,-10 0-32 15,0 4-24-15,0-2-60 0,0 1 16 0,8 2 32 0,-8-1 24 0</inkml:trace>
          <inkml:trace contextRef="#ctx0" brushRef="#br0" timeOffset="148586.3328">8936 6738 103 0,'-8'9'124'0,"8"-4"-4"0,0 4-4 0,0-4-16 15,-8-5 0-15,8 5-12 0,-8 0-8 0,-2-5-8 0,10 0-16 0,-8 4-4 16,8-4-12-16,-8 0-4 0,8 0-8 0,-10 0-8 0,10 0-4 16,0 0-12-16,-8-4-4 0,8 4-8 0,0 0-4 0,0 0-24 15,0 0-20-15,0 0-16 0,0 0-16 0,8-5-8 0,-8 5-56 0,0-5-40 16,0 5 32-16,10-5 20 0,-10 5 32 0</inkml:trace>
        </inkml:traceGroup>
        <inkml:traceGroup>
          <inkml:annotationXML>
            <emma:emma xmlns:emma="http://www.w3.org/2003/04/emma" version="1.0">
              <emma:interpretation id="{A18736C3-A84E-45DC-85EF-A56F467FB225}" emma:medium="tactile" emma:mode="ink">
                <msink:context xmlns:msink="http://schemas.microsoft.com/ink/2010/main" type="inkWord" rotatedBoundingBox="24833,8230 25855,8039 26051,9084 25029,9275"/>
              </emma:interpretation>
            </emma:emma>
          </inkml:annotationXML>
          <inkml:trace contextRef="#ctx0" brushRef="#br0" timeOffset="149199.9593">9558 6655 83 0,'-8'6'100'0,"8"-6"-8"15,-8 4-8-15,8-4-24 0,0 0 0 0,0-4-4 0,0 4 4 16,-8-6-4-16,8-3 0 0,8 0-4 0,-8-1 0 0,0 1 0 0,8-6-4 16,0 1-4-16,-8-1-8 0,10 1 4 0,6-5-4 0,-7 0-4 15,0 0-4-15,-1 0 0 0,9-1 0 0,-9-4 0 0,10 5 0 16,-2-5-4-16,-6 0 0 0,6 4 0 0,-7-3-4 0,8-1 4 16,-9 0-4-16,9 4-4 0,-9-3-4 0,10 0-4 0,-10 3 8 15,2-4-8-15,-2 5-16 0,0-6 20 0,0 6-4 0,1 1 0 0,-9 3 0 16,9-4 0-16,-1 4 0 0,-8 1-4 0,9-2 4 0,-9 3-4 15,0 8 0-15,0-5 0 0,8 1 0 0,-8 4 0 0,0 1 0 16,0 4 0-16,0-5-4 0,0 5 0 0,0 0 0 0,0 5 0 16,0-5 0-16,0 4 0 0,0 6 4 0,-8-6 0 0,16 11 0 15,-8-5-4-15,0 4 4 0,-8 1 0 0,8-1 0 0,0 5 0 0,0 1 0 16,0 3 4-16,-9 0 0 0,9 1 4 0,0 6-4 0,-8-5 0 16,8 3 0-16,0 5 0 0,-9-4 4 0,9-1 0 0,0 6-4 15,0-5 0-15,-9 4-4 0,9 1 4 0,0 0 0 0,0 0-4 16,0-6 0-16,0 6 0 0,0-6 0 0,0 5 0 0,0-3-8 15,0-2 4-15,0-3-4 0,0-2 0 0,0 2-4 0,0-2-4 16,0-4-8-16,0 1-8 0,0-6-12 0,0 0-12 0,0-4-8 0,0 0-12 16,0 0-16-16,0-6-16 0,0-4-8 0,0 0-12 15,0 0-48-15,0-4-40 0,0-1 28 0,0 0 28 0,0-10 32 0,0 6 24 16</inkml:trace>
          <inkml:trace contextRef="#ctx0" brushRef="#br0" timeOffset="161633.6489">10472 6032 7 0,'0'-4'88'0,"0"4"-12"0,0-5-12 0,0 0-20 0,0 5-4 16,0 0-8-16,0 0 0 0,0-6-8 0,0 6 0 0,0 0 0 15,0 0-8-15,0 0 0 0,0 0 0 0,0 0 0 0,0 0 0 0,0 0 0 16,-10-3 0-16,10 3 0 0,0 0 0 0,0-6 4 0,0 6 0 16,-8-4 0-16,8 4 4 0,0-5-4 0,0 5 4 0,0-4 0 15,-8 4 4-15,8-6 0 0,-10 6 0 0,10 0-4 0,0 0 4 0,-8 0 0 16,0 0-8-16,8 0 0 0,-8 0 4 0,8 0-4 0,-9 0 0 16,0 6-4-16,1-6 0 0,-1 4-4 0,1 1 4 0,0 5-4 15,-2-7-4-15,2 8 4 0,0-6 0 0,0 9 0 0,-2-4 0 0,-6 4 0 16,7 6 0-16,0-6 0 0,1 10 0 0,-1-5-16 15,1-1 20-15,0 7 0 0,0-1 0 0,-2 5-4 0,2-6 0 0,0 7 0 16,-2-2 0-16,10 1-4 0,0 4 0 0,-8-3 4 0,8-2-4 16,0 6 0-16,0-5 0 0,8 0 0 0,-8-1 0 0,10 1 0 15,-10 0-4-15,8-5 0 0,0-1 0 0,2 2 4 0,6-2-4 16,-8-3 0-16,9-1 0 0,-8 0 0 0,8-4 0 0,1-1 0 16,-2 0-4-16,-8-4 0 0,10 0 0 0,-1-6 4 0,0 6 0 0,0-10-4 15,-1 5 0-15,2 0 0 0,0-5 4 0,-10 0-4 0,9-5 0 16,0 0 4-16,-9 5-4 0,1-10 0 0,7 6 4 0,-6-6-4 15,-2 0-4-15,0 1 4 0,-8-1 0 0,10 1 0 0,-10-1 0 16,0-5 0-16,0 6 4 0,0-5-4 0,-10 4 4 0,10-5-4 16,-8 1 0-16,0 5-4 0,-2-6 4 0,2 5 0 0,0 0 0 0,-1 1 0 15,-8 5 0-15,9-1-4 0,-9 0 8 0,9 5-8 0,-10 5 0 16,0 0 0-16,10-1 4 0,-8 5-16 0,-2 6 8 0,10 0 0 16,-9-1-8-16,9 0-4 0,-2 6-8 0,-6-1-12 0,8 0-12 15,-2 5-20-15,10-5-16 0,-8 1-12 0,8 4-20 0,-8-6-60 16,8 2-24-16,0-1 36 0,8 0 32 0,-8 5 24 0</inkml:trace>
        </inkml:traceGroup>
        <inkml:traceGroup>
          <inkml:annotationXML>
            <emma:emma xmlns:emma="http://www.w3.org/2003/04/emma" version="1.0">
              <emma:interpretation id="{F3ADAA33-0F9D-48D1-BE80-7B595FE95667}" emma:medium="tactile" emma:mode="ink">
                <msink:context xmlns:msink="http://schemas.microsoft.com/ink/2010/main" type="inkWord" rotatedBoundingBox="26295,8168 27566,7931 27767,9006 26496,924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53970.0869">11461 6330 51 0,'-10'0'104'0,"10"-5"-8"16,0 5-8-16,0 0-28 0,10-5 0 0,-10 5 0 0,0 0-8 15,0 0 0-15,8 0 0 0,-8 5-4 0,0 0 4 0,0-5-4 0,0 4 4 16,0 6 0-16,8-1 0 0,-8 1-4 0,0 0-4 0,0-1 0 16,0 6 0-16,0 4-4 0,0-5 0 0,0 6 0 0,0-1 0 15,0 5-4-15,0-5 0 0,-8 6-4 0,8-2 0 0,0 6-4 16,-8-5 4-16,8 0-4 0,0 0-4 0,-10 5 0 0,10-6-4 15,-8 6-4-15,8-5-4 0,-8 0-4 0,8 0 0 0,0-4 0 0,0 4-4 16,-10-6 0-16,10 2 0 0,0-6-4 0,0 6-4 0,0-11-4 16,0 4-8-16,0-2-8 0,0-2-4 0,0-3-8 0,0 3-12 15,0-4-12-15,0-5-8 0,0 0-16 0,0 0-20 0,0 0-12 16,0 0-4-16,0-10-32 0,0 6-44 0,-8-6 4 0,8 0 32 16,0 1 32-16,-8-1 20 0</inkml:trace>
          <inkml:trace contextRef="#ctx0" brushRef="#br0" timeOffset="154303.2925">10974 6277 71 0,'-17'-10'84'0,"9"-4"-4"0,-1 5-8 0,1-6-20 0,8 2-4 0,-9-3-4 15,9 2 0-15,0 0-4 0,-9-1-4 0,9 1-4 0,9-1 0 0,-9-4 0 16,0 5 0-16,9-1 0 0,-1 1 4 0,1 5 0 0,-9-6-4 16,16 1 0-16,-7 4 0 0,0 1 8 0,-1-1-4 0,10 5 0 15,-10 1-4-15,9-2 0 0,-8 2 4 0,7 4 0 0,1 0 4 16,-9 4 0-16,10 2-4 0,0-2 0 0,-10 5-4 0,8 0 0 16,2 2 0-16,-1 4 0 0,-9-6-8 0,10 5 0 0,-2 5-4 0,2-4 0 15,-2-1-8-15,2 5 0 0,-1-4-4 0,-1-1 0 0,2 5 0 16,-2-4-4-16,2-6-4 0,-1 7 0 0,0-8-4 0,0 7 0 15,-1-10-8-15,2 4-12 0,8-4-12 0,-9 4-16 0,0-4-16 0,0-5-24 16,-1 0-20-16,2 0-24 0,-10 0-48 0,10 0-48 16,-2-5 32-16,-7 0 40 0,8-4 32 0,-8 4 24 0</inkml:trace>
          <inkml:trace contextRef="#ctx0" brushRef="#br0" timeOffset="153669.2735">11229 6253 63 0,'0'-5'72'0,"0"5"0"0,0 0-4 16,0 0-20-16,0 0-4 0,0 0 0 0,0 0 0 0,0-4-4 0,0 4 4 15,0 0-8-15,0 0 8 0,0 0 0 0,0 4 0 0,0-4 8 16,0 0 8-16,0 0-4 0,0 0 0 0,0 5 0 0,0 0 0 15,0-1-4-15,0 1 0 0,0 0 0 0,0 10-4 0,0-6 4 0,0 1-4 16,0 4-4-16,0 0 0 0,0 5-4 0,0 1-4 16,0-1 0-16,0 5-8 0,0-5 0 0,0 4-4 0,0 7-4 0,0-6 0 15,-8 5-4-15,8-5 0 0,0 5-4 0,0-1 0 0,-8-4-4 16,8 5 0-16,0 0-4 0,0-5-20 0,-8 4 24 0,8-4 4 16,-10 1-8-16,10-2 0 0,-8 2-4 0,8-6 0 0,0 0-4 15,-8 0 0-15,8 1-4 0,0-6-4 0,0 0-8 0,0-4-4 16,0 0-12-16,0-1-12 0,0 1-8 0,-9-6-4 0,9 1-12 15,0-5-4-15,0 0-12 0,0 0-12 0,0 0-4 0,0-5-8 0,9-4-8 16,-9-1-40-16,0 0-28 0,0-4 20 0,0 0 32 0,0 0 24 16</inkml:trace>
          <inkml:trace contextRef="#ctx0" brushRef="#br0" timeOffset="154708.728">11887 5918 75 0,'0'-15'88'0,"0"7"-4"0,8-3-8 0,-8 1-20 0,0 1-4 0,8-1 0 15,2-5-4-15,-2 6-4 0,0-1 0 0,0 1-4 0,1-1 0 16,8 1 4-16,-8 4-4 0,7-5 0 0,-6 6-4 0,6 0 4 15,2 4 0-15,-10-6-8 0,9 6-4 0,-9 0 0 0,10 6-4 0,-10-2-4 16,0 0-4-16,10 1 4 0,-18 10-8 0,8-6 0 16,-8 5 0-16,8 1 0 0,-8-1-4 0,-8 5 0 0,8-4 0 15,-8 4 0-15,0 5 0 0,-2-5 0 0,2 5 4 0,0-4 0 0,-10 2 0 16,10-2 0-16,-9 5 4 0,9-6 0 0,-2 0 4 16,-6 0 4-16,8 1-4 0,-2-6 4 0,2-1 0 0,0 2 0 0,-1 0 0 15,9-1 0-15,0-3 0 0,-9 2 0 0,18-3 8 0,-9-1-4 16,0 1-4-16,9-1 0 0,-9-4 4 0,8 5-4 0,0 0 0 15,2-6 0-15,-2 6-4 0,0-5-4 0,0-1-4 0,10 1 0 0,-10 0-4 16,9 0-4-16,-8-1 0 0,8-4 0 0,1 7-4 0,-10-7-4 16,8 3-12-16,2-3-12 0,-1 0-20 0,-9 0-28 0,10 0-24 15,-2 0-36-15,-8 0-36 0,2-3-80 0,-2 3-8 0,0-7 36 16,1 7 44-16,0-4 36 0,-9 4 28 0</inkml:trace>
        </inkml:traceGroup>
      </inkml:traceGroup>
    </inkml:traceGroup>
    <inkml:traceGroup>
      <inkml:annotationXML>
        <emma:emma xmlns:emma="http://www.w3.org/2003/04/emma" version="1.0">
          <emma:interpretation id="{4CDCF1E3-A71E-42E0-B097-92317C627904}" emma:medium="tactile" emma:mode="ink">
            <msink:context xmlns:msink="http://schemas.microsoft.com/ink/2010/main" type="paragraph" rotatedBoundingBox="16580,9770 22658,10150 22602,11041 16524,1066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4902B32-5D5F-4E48-B3FA-08245956239E}" emma:medium="tactile" emma:mode="ink">
              <msink:context xmlns:msink="http://schemas.microsoft.com/ink/2010/main" type="line" rotatedBoundingBox="16580,9770 22658,10150 22602,11041 16524,10661"/>
            </emma:interpretation>
          </emma:emma>
        </inkml:annotationXML>
        <inkml:traceGroup>
          <inkml:annotationXML>
            <emma:emma xmlns:emma="http://www.w3.org/2003/04/emma" version="1.0">
              <emma:interpretation id="{FC731126-1265-4913-9201-2C2253A2A688}" emma:medium="tactile" emma:mode="ink">
                <msink:context xmlns:msink="http://schemas.microsoft.com/ink/2010/main" type="inkWord" rotatedBoundingBox="16580,9770 16993,9795 16940,10637 16528,1061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70289.2325">1178 7630 75 0,'0'-6'84'0,"0"2"0"0,8 4-12 0,-8-5-24 0,0 0-4 15,0 5 4-15,-8-5-4 0,16 5-4 0,-8 0 0 0,0-4 0 16,0 4 0-16,0 0-4 0,9-5 4 0,-9 5-4 0,8 0 4 15,-8-5 0-15,0 5 4 0,8 0-8 0,-8 0 0 0,0 0-4 16,10 0 4-16,-10-5 4 0,8 5 0 0,-8 0-4 0,0 5 4 0,0-5-4 16,0 5-4-16,0 4 0 0,0-4-4 0,0 5-4 0,0-6-4 15,-8 11 0-15,8-4-4 0,0 2 0 0,-10 2 4 0,2-1-4 16,8 5-4-16,-8 0-4 0,8 0 0 0,-9 0 0 0,1 1-4 16,8 4 0-16,-8-10 4 0,-1 10-4 0,9-4 0 0,-9-1 0 15,9 0-4-15,0 0 0 0,-8 0 0 0,8-5 4 0,0 6 0 0,0-6-4 16,0 0 0-16,0-5 0 0,0 6 0 0,8-5 0 0,-8-1 0 15,0 1 0-15,9-5 0 0,0 5 0 0,-9-6 0 0,8-4 0 16,0 5 0-16,1-5 0 0,-1 5 0 0,0-5 0 0,10 0 0 16,-10 0 4-16,2-5-4 0,6 5 4 0,-8-5-4 0,10 1-4 15,-10 4 0-15,9-10 4 0,-9 5 4 0,10 0-4 0,0-4-4 0,-10 4 0 16,8-5 0-16,2 0 4 0,-10 1 0 0,9-1 0 0,-9 1 0 16,10-1 0-16,-10 1 0 0,10-1-4 0,-10 1 8 0,0-1-4 15,1 0 4-15,-1 6 0 0,1-6-4 0,-9 5-4 0,9 0 0 16,-9 1 8-16,0 4 0 0,8-5-4 0,-8 5 0 0,0 0 0 15,0 5 0-15,0-5 4 0,0 4 0 0,0 1 0 0,0 5 4 0,0-5 0 16,0 4 4-16,0 1-4 0,-8-1 0 0,8 6 4 0,0-6 0 16,0 6 0-16,0 3 0 0,0-3 0 0,0 0 0 0,0 4-20 15,0 0 24-15,-9 0-4 0,9 1 4 0,0-2-4 0,0 2 0 16,0 4 0-16,0-5 0 0,0 0 0 0,0 0-8 0,0 0 0 16,0 6 0-16,0-6 0 0,0-5 0 0,0 4-4 0,0-2-4 15,0-2 4-15,0 0-4 0,0 1-8 0,0-6 0 0,0 2-12 0,0-2-8 16,0 0-12-16,0-4-8 0,0 0-12 0,0-1 0 15,0-4-20-15,0 0-20 0,0 0-8 0,0 0-12 0,0-4-16 0,0-1-52 16,0 0-16-16,9-4 36 0,-9 4 36 0,0-10 24 0</inkml:trace>
        </inkml:traceGroup>
        <inkml:traceGroup>
          <inkml:annotationXML>
            <emma:emma xmlns:emma="http://www.w3.org/2003/04/emma" version="1.0">
              <emma:interpretation id="{55E0561D-90EF-4D0E-9C5A-48A4C15595EC}" emma:medium="tactile" emma:mode="ink">
                <msink:context xmlns:msink="http://schemas.microsoft.com/ink/2010/main" type="inkWord" rotatedBoundingBox="17792,10107 18121,10127 18104,10401 17775,1038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70817.8479">2371 8128 3 0,'0'10'120'0,"0"-1"-12"16,0-4-8-16,-8 5-24 0,8-5 0 0,0 0 0 0,0-1-4 16,0 1 4-16,0 0-4 0,8 0-8 0,-8-5 0 0,0 0-4 15,9 0-4-15,0 4-4 0,-1-4-8 0,1 0-4 0,7-4-8 0,-7 4-4 16,0-5-4-16,7 5-8 0,-6-5 0 0,6 5-4 0,2-5-4 15,-2 1-4-15,-7-1-4 0,7 5-8 0,-6-5-8 0,6 0-12 16,2 0-12-16,-10 0-28 0,1 5 0 0,8-5-16 0,-9 1-12 16,1 4-8-16,-1-5-56 0,10 0-28 0,-10 5 28 0,0-4 28 15,2 4 24-15</inkml:trace>
          <inkml:trace contextRef="#ctx0" brushRef="#br0" timeOffset="170593.4166">2422 7922 15 0,'0'5'128'0,"0"-5"-16"0,0 5-12 15,0-5-28-15,0 0 4 0,0 0 0 0,0 4-4 0,9-4 0 0,-9 5 0 16,0-5-4-16,9 0-12 0,-9 0-4 0,8 5 0 0,0-5-4 15,-8 0-4-15,18 5 0 0,-10-5-4 0,1 5-12 0,0-5-4 16,7 4 0-16,1-4-8 0,-9 5 0 0,10-5-4 0,0 6 0 16,-10-6-4-16,9 0-4 0,0 4-4 0,-9-4-8 0,9 5-8 15,-9-5-8-15,2 0-16 0,6 4-16 0,-6-4-20 0,-10 0-12 0,8 5-12 16,0-5-16-16,-8 0-60 0,0 5-20 0,0-5 32 16,-8 0 32-16,8 5 28 0</inkml:trace>
        </inkml:traceGroup>
        <inkml:traceGroup>
          <inkml:annotationXML>
            <emma:emma xmlns:emma="http://www.w3.org/2003/04/emma" version="1.0">
              <emma:interpretation id="{D3C3090C-6423-4AF8-A238-C57050512E2D}" emma:medium="tactile" emma:mode="ink">
                <msink:context xmlns:msink="http://schemas.microsoft.com/ink/2010/main" type="inkWord" rotatedBoundingBox="18797,10031 19286,10062 19262,10446 18773,10415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71347.9491">3386 7956 59 0,'0'-10'92'0,"-8"5"-8"16,8 0-4-16,8 1-24 0,-8-6 0 0,0 5 4 0,9 0 0 0,-9-4-4 15,8 5 8-15,-8-3 0 0,8 4 0 0,1-2 4 0,-9 0-12 16,9 0 4-16,-1 5-4 0,0 0 4 0,2 0-4 0,-2 0 0 16,-8 0 0-16,8 5-4 0,1 5 0 0,0-7 0 0,-1 8-8 15,-8-6 0-15,8 9-4 0,1-4-8 0,-9 4-4 0,8-4-4 16,1 5-4-16,-9 3-4 0,9-4-4 0,-9 5 0 0,8 1-4 0,-8-6 4 16,8 6-4-16,-8 0 0 0,10-2 0 0,-10-4 4 0,8 0 0 15,-8 6 0-15,0-10-4 0,8 4 0 0,-8 1 0 0,8-6 4 16,-8 1-4-16,0-6 0 0,0 6 0 0,10-10 0 0,-10 5 0 15,0-1-4-15,0-4 4 0,0-4-4 0,8 4 4 0,-8-5-8 16,0 0 4-16,8 0-4 0,-8-5 0 0,0 1 4 0,9-1 0 0,-9 1-4 16,8-1 4-16,0-4-4 0,2 4 0 0,-2-4 0 0,0 0-16 15,0-1 24-15,2 2-8 0,-2-3 4 0,0 2 4 0,1-1 0 16,0 6 0-16,-1-5 0 0,1 3 0 0,-1-3 0 0,0 0 4 0,1 5 0 16,0 0 0-16,-1-2-4 0,0 2 0 0,2-1-4 15,-2 5-4-15,0-4 4 0,1-1 0 0,0 5-4 0,-1 1 0 0,-8-1-12 16,9 1-4-16,-1-3-8 0,-8 4-20 0,8 3-16 0,-8 0-24 15,9-5-32-15,-9 5-40 0,0 0-40 0,0-5-76 0,0 5 4 16,0 0 44-16,-9-5 44 0,9 5 28 0,-8 0 32 0</inkml:trace>
        </inkml:traceGroup>
        <inkml:traceGroup>
          <inkml:annotationXML>
            <emma:emma xmlns:emma="http://www.w3.org/2003/04/emma" version="1.0">
              <emma:interpretation id="{05D23E9B-FB81-40D1-8702-2A8B15ECE4D8}" emma:medium="tactile" emma:mode="ink">
                <msink:context xmlns:msink="http://schemas.microsoft.com/ink/2010/main" type="inkWord" rotatedBoundingBox="20077,10056 20457,10080 20431,10494 20051,10470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243759.398">4716 8037 15 0,'0'-9'104'16,"0"3"-8"-16,0-3-4 0,0-1-24 0,0 6 0 0,-8-1-4 16,8 0 0-16,0 0-4 0,0 5 4 0,0-4-8 0,-8 4 4 15,8-5-4-15,0 5-8 0,-10 5 0 0,10-5-4 0,-8 4 4 0,8 1-8 16,-8 0 0-16,8 4-4 0,-10-4-4 0,10 4-4 0,-8 6 4 15,8-5-4-15,0-1-4 0,0 6 0 0,0-1 0 0,0 2-4 16,-8-3 0-16,16 2-4 0,-8-1 0 0,0 0 0 0,8 1 0 16,-8-1-4-16,10 0 0 0,-2 1 0 0,0-1 0 0,2 1-4 15,-2-5 0-15,0-1-4 0,1 1 4 0,8-1 0 0,0-4 0 0,-9 0-4 16,10 0-4-16,-2-5-16 0,2 0 24 0,-2-5-4 0,1 5 0 16,1-10 0-16,-2 5 0 0,10-5-4 0,-8-3 0 0,-2 3 0 15,1-5-8-15,-8 1 4 0,8-1-4 0,-9-4 0 0,0 5 0 16,2-6 4-16,-2 2 0 0,-8-2 0 0,8 1-4 0,-8 0 4 15,-8 4-4-15,8-4 4 0,-8 4-4 0,-2-3 0 0,2 3 0 0,0 2 4 16,-9-2 0-16,0 0 0 0,8 1 0 0,-7 4 0 0,-2 1 0 16,2 0 4-16,-2 2 0 0,1 4 0 0,0-2 0 0,0 0-4 15,1 10 4-15,-2-5 0 0,10 5-4 0,-10-2 0 0,1 4 0 0,9 2 0 16,-1 0-8-16,-8 6 0 0,9-6-4 0,0 6-8 16,8-6-4-16,-10 6-4 0,2-1-4 0,8 0-8 0,-8 0-8 0,8 1-4 15,0-1-12-15,0 1-12 0,0-1-8 0,8 2-4 0,-8-3-36 16,8 2-36-16,2-6-8 0,-2 5 32 0,0 1 28 0</inkml:trace>
        </inkml:traceGroup>
        <inkml:traceGroup>
          <inkml:annotationXML>
            <emma:emma xmlns:emma="http://www.w3.org/2003/04/emma" version="1.0">
              <emma:interpretation id="{8A9BCA37-F5E4-4641-B6FE-BD83EB8D8BEC}" emma:medium="tactile" emma:mode="ink">
                <msink:context xmlns:msink="http://schemas.microsoft.com/ink/2010/main" type="inkWord" rotatedBoundingBox="20704,10073 21289,10110 21249,10738 20664,10701"/>
              </emma:interpretation>
              <emma:one-of disjunction-type="recognition" id="oneOf19">
                <emma:interpretation id="interp23" emma:lang="" emma:confidence="0">
                  <emma:literal>15</emma:literal>
                </emma:interpretation>
                <emma:interpretation id="interp24" emma:lang="" emma:confidence="0">
                  <emma:literal>55</emma:literal>
                </emma:interpretation>
                <emma:interpretation id="interp25" emma:lang="" emma:confidence="0">
                  <emma:literal>5</emma:literal>
                </emma:interpretation>
                <emma:interpretation id="interp26" emma:lang="" emma:confidence="0">
                  <emma:literal>5</emma:literal>
                </emma:interpretation>
                <emma:interpretation id="interp27" emma:lang="" emma:confidence="0">
                  <emma:literal>I</emma:literal>
                </emma:interpretation>
              </emma:one-of>
            </emma:emma>
          </inkml:annotationXML>
          <inkml:trace contextRef="#ctx0" brushRef="#br1" timeOffset="244036.6535">5271 8195 63 0,'0'-4'108'0,"8"-1"-8"0,-8 5-4 0,0-5-20 0,0 5-4 15,0 0 4-15,8 5-4 0,-8-5 0 0,0 5-4 0,0-1-8 16,0 6 4-16,0-5-12 0,0 5-4 0,0 4-4 0,0-5-4 16,-8 6-8-16,8-1-8 0,0 1 0 0,8 4-8 0,-8-5-4 15,0 4 0-15,0 2-8 0,0-5-4 0,0 5-4 0,0-7-8 0,0 7-4 16,0-6-12-16,-8 0-20 0,8 0-16 0,0 1-12 0,0-5-16 15,0-6-12-15,0 6-52 0,0-5-32 0,8-1 24 0,-8-4 28 16,0 0 24-16</inkml:trace>
          <inkml:trace contextRef="#ctx0" brushRef="#br1" timeOffset="244497.4194">5467 7971 11 0,'0'0'140'0,"8"4"-8"0,-8-4-8 16,8 5-28-16,-8-5-4 0,9 4 0 0,0-4-4 16,-9 5-8-16,8-5 0 0,-8 5-4 0,9-5-4 0,-1 0-8 0,0 0-4 15,-8 0-12-15,8 5-4 0,10-10-4 0,-10 5-12 0,10-5-4 0,-10 0-8 16,9 5-4-16,-8-4-8 0,16-1-4 0,-17 1-12 16,18-2-12-16,-8 1-20 0,-2 1-32 0,10-1-28 0,-9 0-28 0,1-5-44 15,8 6-56-15,-10-1 36 0,10 5 36 0,-9-5 28 0,-1 5 24 16</inkml:trace>
          <inkml:trace contextRef="#ctx0" brushRef="#br1" timeOffset="244319.8945">5492 8056 83 0,'0'-5'112'0,"-9"1"-8"0,9 4-4 0,0 0-32 0,0-5 0 0,-8 5-4 15,8 5-4-15,0-5 0 0,0 4-12 0,0-4-4 0,-8 5-8 0,8 0 0 16,0 0-8-16,0 5 0 0,0-6-4 0,0 1 4 0,0 6 0 16,0-8-4-16,0 7-4 0,8-1 0 0,-8 1 0 0,8-5-4 15,-8 4 4-15,9 1 0 0,-9-5 0 0,9 5 4 0,-1-5 0 16,1 4 4-16,-1-4 4 0,0 0-4 0,0-1 0 0,10 6 0 16,-10-5-8-16,2-1 0 0,6 2-4 0,-7-2 0 0,8 1-4 0,0 0-4 15,-9 0 4-15,10-1-4 0,-10 6-4 0,0-5 0 0,2-1 0 16,-2 6-4-16,0 0 0 0,-8 0 4 0,8-1-4 0,-8 0 0 15,0 1-4-15,0 0 0 0,-8-2-4 0,8 3-4 0,-8-2-4 16,0 1-8-16,-2 0-8 0,-6-1-12 0,6-3-8 0,-6-2-16 16,7 1-12-16,1-5-8 0,-9 0-12 0,0-5-12 0,9 1-36 15,-10-7-40-15,10 2 12 0,-10-1 36 0,10-4 24 0</inkml:trace>
        </inkml:traceGroup>
        <inkml:traceGroup>
          <inkml:annotationXML>
            <emma:emma xmlns:emma="http://www.w3.org/2003/04/emma" version="1.0">
              <emma:interpretation id="{74B1FC55-AE0E-44A5-B670-B56287E65547}" emma:medium="tactile" emma:mode="ink">
                <msink:context xmlns:msink="http://schemas.microsoft.com/ink/2010/main" type="inkWord" rotatedBoundingBox="21538,10108 22656,10178 22602,11041 21484,10971"/>
              </emma:interpretation>
              <emma:one-of disjunction-type="recognition" id="oneOf20">
                <emma:interpretation id="interp28" emma:lang="" emma:confidence="0">
                  <emma:literal>pkt</emma:literal>
                </emma:interpretation>
                <emma:interpretation id="interp29" emma:lang="" emma:confidence="0">
                  <emma:literal>plut</emma:literal>
                </emma:interpretation>
                <emma:interpretation id="interp30" emma:lang="" emma:confidence="0">
                  <emma:literal>port</emma:literal>
                </emma:interpretation>
                <emma:interpretation id="interp31" emma:lang="" emma:confidence="0">
                  <emma:literal>pat</emma:literal>
                </emma:interpretation>
                <emma:interpretation id="interp32" emma:lang="" emma:confidence="0">
                  <emma:literal>pit</emma:literal>
                </emma:interpretation>
              </emma:one-of>
            </emma:emma>
          </inkml:annotationXML>
          <inkml:trace contextRef="#ctx0" brushRef="#br1" timeOffset="245080.2505">6097 8358 43 0,'0'-4'104'15,"0"4"-8"-15,8 0-4 0,-8 4-24 0,10 1 0 0,-10 0 0 16,8 0 0-16,0 0 0 0,2 4-4 0,-2 1-8 0,0 4-8 16,0-4 0-16,1 4-4 0,-1 0-12 0,10 0 0 0,-10 1-8 15,0 4-8-15,2 0 0 0,6 1-4 0,-8-1 0 0,2 0-4 0,-2 0 0 16,-8 1-4-16,8-1 0 0,-8 0 0 0,9-4 0 0,-9 4 0 15,0 0-4-15,0-5 0 0,0 1 0 0,0-1 0 0,0 0 0 16,-9-4 0-16,9 0-4 0,-8-5 4 0,0-1 0 0,-2 1 0 16,10-5 0-16,-8-5-4 0,0 1 4 0,0-1 0 0,-2-5 0 15,2-5 0-15,8 1-4 0,-8 0 0 0,-1-6 0 0,0-3-4 0,9-2 0 16,-8 1 0-16,-1-4 4 0,9-1 0 0,0 1-4 16,0-1 8-16,0 0 0 0,0-1-4 0,0 2 0 0,0-1 4 0,0 5 4 15,9-4 0-15,-1 4 0 0,1 4 0 0,-9 2 4 0,9-2-4 16,7 6 0-16,-6-1 0 0,-2 6-4 0,0-1 4 0,0 0 0 15,10 6-4-15,-10-1 4 0,1 1 0 0,-1 4-4 0,1 0-4 0,0 4 4 16,-1-4 0-16,0 9 0 0,-8 1-8 0,0 0 4 0,0 5-4 16,0-6-4-16,0 10-8 0,0-4-12 0,-8 3-12 0,0 2-4 15,-1-1-8-15,0 0-8 0,1 0-8 0,-1-4-8 0,1 4-40 16,0-10-32-16,-2 6 8 0,10-11 20 0,-8 6 28 0</inkml:trace>
          <inkml:trace contextRef="#ctx0" brushRef="#br1" timeOffset="245618.3298">6464 8051 47 0,'0'-4'100'0,"0"4"-8"0,0-5-12 16,0 0-28-16,0 5-4 0,0 0 0 0,0 0-4 0,0-5-4 16,0 5 0-16,0 0 0 0,0 0-4 0,0 0 0 0,0 5-4 15,0 0 0-15,8 0 4 0,-8-1 0 0,0 1-8 0,9 5 4 16,-9 0-4-16,0-1-8 0,0 5 4 0,0 1-4 0,0-1 0 15,9 0-4-15,-9 6 0 0,0-1 0 0,0 1-8 0,0-1 0 0,0 0 0 16,0 0-4-16,0 0 0 0,0 0 0 0,0 0 0 16,0-4-4-16,0-1 0 0,0 0 0 0,0 1-4 0,0-6-20 0,8 2 20 15,-8-2-4-15,9-5-4 0,-9-4-4 0,0 5 0 0,8-10-8 16,0 5-8-16,-8-4 0 0,9-1 0 0,0 1 0 0,-9-2 0 16,8-3 0-16,0-1 4 0,2 0 12 0,-10 1 0 0,8-5 0 15,0 4 4-15,-8 0 4 0,9-4 8 0,-9 5 0 0,9-1 8 0,-9 0 0 16,0 0 8-16,0 6 4 0,8-5 4 0,-8 3 0 15,0 6 8-15,0-4 4 0,0-1-4 0,0 5 4 0,0 5 0 0,0-5 0 16,0 4 0-16,0 6 4 0,0-5-4 0,-8 5 0 0,16-1 0 16,-8 6-8-16,0-6 0 0,0 5 0 0,0 1-4 0,0-7-8 15,0 8 0-15,0-2-4 0,0 0 0 0,0 1-4 0,0-1 4 0,8-4-4 16,-8 4-4-16,9-4 0 0,-9-6-4 0,8 6 4 0,0-6-4 16,2 1 0-16,-2-5 0 0,10 6-4 0,-10-6 0 0,8-6 0 15,2 6 4-15,-1-9-4 0,-1 4-4 0,-6-4 0 0,14-1-4 16,-14-4-4-16,15-1 0 0,-16 2 0 0,8-2 4 0,-1-5 4 15,2 0-4-15,-2 2 4 0,-6-1 4 0,6 0-4 0,-7-5 4 0,0 5 0 16,-1 0 0-16,0 0 4 0,-8-1 0 0,0 1 0 0,9 4 0 16,-9-4 0-16,0 5 0 0,0-1 0 0,0 1 4 0,0-1 4 15,-9 6-8-15,9-5 4 0,0 4 0 0,-8 1 4 0,8-2 0 16,-8 2 0-16,8 0 4 0,0-1 0 0,-9 5 0 0,9 1 0 16,0-1 4-16,0 5-4 0,0-4 0 0,0 4 0 0,0 0 0 0,0 4 4 15,0 1 4-15,0-1 4 0,0 1 4 0,0 5-4 0,0-1 8 16,0 0 0-16,0 6 4 0,0 0 0 0,0-1 4 0,0 1-4 15,0 5-4-15,0-2 0 0,0 6 0 0,0 0-4 0,0 0-8 0,0 0 4 16,0 0-4-16,0 0 0 0,0 5-8 0,0-6 0 16,0 2-4-16,0 3 0 0,0-9 0 0,0 5-4 0,0 0 0 0,9-5-4 15,-9-5 0-15,8 6-8 0,-8-10-4 0,8 4-4 0,-8-5-8 16,9-3-12-16,-9-2-32 0,8 1 0 0,-8-5-20 0,8-5-20 16,-8 5-28-16,0-10-20 0,10 6-8 0,-10-6-48 0,0-4-24 15,0 4 36-15,0-5 32 0,-10-3 36 0,10 3 24 0</inkml:trace>
          <inkml:trace contextRef="#ctx0" brushRef="#br1" timeOffset="245797.85">6839 8162 159 0,'-8'0'164'0,"8"10"-4"0,-9-6-12 0,9 1-24 16,0 5-4-16,-9-6-4 0,9 6 0 0,0-5 0 0,0 5-4 16,0-6-12-16,9 6-4 0,-9-5-12 0,0-1-4 0,9 2-16 0,-1-2-8 15,1 1-8-15,-1-5-4 0,0 0-12 0,1 0-8 0,8 4-4 16,-9-4 0-16,10 0-8 0,-1-4 0 0,0 4-8 0,0-5-4 15,-1 5-20-15,2-4-24 0,8-6-40 0,-9 5-40 0,8-5-44 16,0 6-60-16,-7-6-76 0,8 5 24 0,-1-5 52 0,1 1 44 16,-10-1 32-16,10 6 32 0</inkml:trace>
        </inkml:traceGroup>
      </inkml:traceGroup>
    </inkml:traceGroup>
    <inkml:traceGroup>
      <inkml:annotationXML>
        <emma:emma xmlns:emma="http://www.w3.org/2003/04/emma" version="1.0">
          <emma:interpretation id="{FF977B0A-BDF3-4127-B52E-0BF948D11B9B}" emma:medium="tactile" emma:mode="ink">
            <msink:context xmlns:msink="http://schemas.microsoft.com/ink/2010/main" type="paragraph" rotatedBoundingBox="14108,11790 31551,11653 31561,12885 14118,13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81EAED-EFCE-4C5D-A79B-9E7C06110464}" emma:medium="tactile" emma:mode="ink">
              <msink:context xmlns:msink="http://schemas.microsoft.com/ink/2010/main" type="line" rotatedBoundingBox="14108,11790 31551,11653 31561,12885 14118,13022"/>
            </emma:interpretation>
          </emma:emma>
        </inkml:annotationXML>
        <inkml:traceGroup>
          <inkml:annotationXML>
            <emma:emma xmlns:emma="http://www.w3.org/2003/04/emma" version="1.0">
              <emma:interpretation id="{330401CB-698A-4074-8E44-B8CFB999CC21}" emma:medium="tactile" emma:mode="ink">
                <msink:context xmlns:msink="http://schemas.microsoft.com/ink/2010/main" type="inkWord" rotatedBoundingBox="14109,11893 15220,11884 15229,13006 14118,13015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74807.6947">-630 10509 43 0,'-8'-5'112'0,"8"-4"-12"0,0 4 0 0,0-4-24 16,0 4-4-16,-8-4 0 0,8 3 4 0,0 2-8 0,0-6 0 16,0 5 0-16,0 5-8 0,0-4 4 0,0 4-4 0,8 0 4 15,-8 0 0-15,0 0-4 0,0 4 0 0,0 1-4 0,0 5 0 16,0-6-4-16,0 7-8 0,0-2 0 0,0 5 0 0,0-5-8 16,8 5-4-16,-8 1-4 0,0 4-4 0,0-5-4 0,0 5 0 0,0-4-4 15,0 3 0-15,0-3 0 0,0 4-8 0,0-4 4 0,9 4-4 16,-9-5 0-16,0-1-4 0,9 2 0 0,-9-1 0 0,8-4 0 15,-8-1-4-15,9-4 0 0,-1 5 4 0,-8-5-4 0,8-1 0 16,1 2 4-16,0-6-4 0,-9 0 0 0,8-6 0 0,0 2-4 0,2-1 4 16,-2 0 0-16,0-5 0 0,1 1 0 0,-9 5 0 0,9-6 0 15,-1 0 0-15,0 2 0 0,1-3 0 0,-1 2 0 0,-8-1 0 16,8 0 0-16,2 6 0 0,-10-5-20 0,8 9 24 0,-8-5 0 16,8 0 0-16,-8 5 0 0,10 0-4 0,-10 5 0 0,8 0 4 15,-8-1-4-15,8 1 4 0,-8 5 0 0,8-1-4 0,-8-4 0 16,9 4 4-16,0 5-4 0,-9-4 0 0,8-1-4 0,1 1 4 15,-1-1 4-15,0 1 4 0,2 0-8 0,-2 0 0 0,8-6 8 0,-6 5-4 16,-2-4 8-16,0 0-4 0,1-5-4 0,0 5 8 0,8-5-4 16,-9 0-4-16,0 0 4 0,0-5-4 0,2 0-4 0,-10 0 4 15,8-4-4-15,0-1 4 0,2-4-4 0,-10 4 0 0,8-3 0 16,-8-2 4-16,0 2-4 0,0-7 0 0,0 6 0 0,0-5-4 16,0-1 4-16,0 6-4 0,-8-5 0 0,8 1 4 0,-10 3 0 0,10-4 0 15,-8 4-4-15,0 1 4 0,8-1 0 0,-10 6 4 0,2-5-8 16,0 9-4-16,0-4-4 0,-1 4 0 0,1 1-4 0,8-1-12 15,-9 5-12-15,0 0-12 0,1 0-16 0,8 0-12 0,-8 5-8 0,-2-1-16 16,10 5-24-16,-8-4-12 0,0 0-8 0,8 4-52 16,0-4-28-16,-8 4 44 0,8-4 32 0,0 5 32 0,0-5 20 0</inkml:trace>
          <inkml:trace contextRef="#ctx0" brushRef="#br0" timeOffset="174001.9696">-1294 9805 63 0,'-10'-5'88'0,"10"0"-4"0,0-4-8 0,0 3-20 15,0-3 0-15,0 4-4 0,0 0 0 0,0-4 0 16,10 4 0-16,-20 1-4 0,10-1 4 0,0 0 0 0,0-4 0 0,0 9 0 15,0-6-4-15,10 2 4 0,-10-1-4 0,0 5 0 0,0 0-4 16,0 0 0-16,0-4 4 0,0 4-4 0,8 0 4 0,-8 0 0 16,0 0 0-16,8 0 0 0,-8 0 0 0,0 4 0 0,9-4 0 15,-9 5-8-15,8-1 0 0,-8 2-8 0,9-2 0 0,-9 6-8 0,9-1 0 16,-9 1-8-16,8-1 0 0,0 5 0 0,-8 6 0 16,10-1-8-16,-2 4 0 0,0 1 4 0,-8 0-4 0,8 5 0 0,2-1 0 15,-2 1-4-15,0 4 0 0,-8-4 0 0,9 4 0 0,-1 1-4 16,1-1 0-16,-9 0 0 0,9 0 0 0,-9-4 0 0,8 4 0 15,0-4 0-15,-8-1 0 0,8 1 0 0,-8-5-4 0,0 5 8 16,10-11-4-16,-10 6 0 0,0-4 0 0,8-2 0 0,-8 1 0 16,0-5 0-16,8 1 0 0,-8-1 4 0,0-5-4 0,0 1 0 0,10-5 0 15,-10 5 0-15,0-10 0 0,0 4 0 0,8-4 0 0,-8 0 0 16,0 0 4-16,0-4-4 0,8-6 0 0,-8 5 0 0,0-5 0 16,9 1 0-16,-9-5 4 0,0-1-4 0,8 1 0 0,-8-5 0 15,0 1 0-15,9-2 4 0,-9-4 0 0,8 2-4 0,-8-3 0 16,9-5-4-16,-1 2 4 0,0 0 0 0,-8 0 0 0,10-1 0 0,-2-5 4 15,0 2-4-15,2 3 0 0,-2-4 0 0,0 4 0 0,0-4 0 16,1 4 4-16,8 0-4 0,-8 2 0 0,-1-3 0 0,0 6 0 16,2 1 0-16,-2 3 0 0,0 1 4 0,-8 0-4 0,8 5 0 0,2 0-4 15,-10 5 4-15,8-1-4 0,-8 0 4 0,0 5-4 16,0 1-4-16,0 4-4 0,8-5-4 0,-8 5 0 0,0 0-16 0,0 0-8 16,0 0-20-16,-8 5-16 0,8-5-16 0,0 4-20 0,0 1-20 15,0 0-36-15,0 0-12 0,0-1-60 0,0 2 16 0,0-2 40 16,0 1 32-16,-8 0 32 0</inkml:trace>
        </inkml:traceGroup>
        <inkml:traceGroup>
          <inkml:annotationXML>
            <emma:emma xmlns:emma="http://www.w3.org/2003/04/emma" version="1.0">
              <emma:interpretation id="{9D4025AD-2710-4A7E-8FED-29DEA5F601D8}" emma:medium="tactile" emma:mode="ink">
                <msink:context xmlns:msink="http://schemas.microsoft.com/ink/2010/main" type="inkWord" rotatedBoundingBox="15873,12440 16208,12437 16211,12770 15876,12773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75121.8579">462 10252 67 0,'0'0'128'0,"0"4"16"0,0-4-4 0,0 6-12 0,8-2 4 16,-8-4 4-16,8 5 4 0,-8 1 4 0,10-2-8 0,-2 0-16 15,-8 1-8-15,8 0-8 0,9-5-8 0,-17 5-12 0,18 0-12 16,-10-5-4-16,0 4-8 0,10 1-24 0,-10-5-36 0,10 4 0 16,-10-4 0-16,9 5 0 0,-1-5 0 0,-7 0 0 0,8 0 0 0,1 0 0 15,-10 0 0-15,9 0 0 0,-8 0 0 0,8 0 0 0,-9 0 0 16,0 0 0-16,1 0 0 0,0 0-56 0,-1 0-40 0,0 0-24 16,-8 0-12-16,10 0-36 0,-10 0-16 0,0 0-44 0,-10 0-40 15,10 0 40-15,-8 0 36 0,0 0 44 0,-1 0 32 0,0 0 12 16</inkml:trace>
          <inkml:trace contextRef="#ctx0" brushRef="#br0" timeOffset="175324.3117">470 10523 47 0,'0'10'148'16,"-8"0"-16"-16,8-6-4 0,0 5-24 0,8-3 8 0,-8-2-4 0,0 1 0 15,8 0-4-15,-8 0 0 0,10-5-4 0,-2 4-4 0,0-4-8 16,1 0-4-16,-1 0-8 0,10 0-12 0,-10-4-12 0,8 4-12 15,-6-5-4-15,6 5-8 0,2-5-4 0,-1 5-8 0,-9-5-4 16,9 1-8-16,0 4 0 0,-9-6-24 0,10 2-20 0,-10 4-24 16,10 0-28-16,-10-5-28 0,-8 5-32 0,9 0-32 0,-1 0-80 0,-8 0 16 15,8 0 44-15,-8 5 44 0,0-5 28 0,-8 4 24 0</inkml:trace>
        </inkml:traceGroup>
        <inkml:traceGroup>
          <inkml:annotationXML>
            <emma:emma xmlns:emma="http://www.w3.org/2003/04/emma" version="1.0">
              <emma:interpretation id="{B30B19D5-7F86-4018-9456-F072F7F4E889}" emma:medium="tactile" emma:mode="ink">
                <msink:context xmlns:msink="http://schemas.microsoft.com/ink/2010/main" type="inkWord" rotatedBoundingBox="16846,11769 18827,11753 18835,12758 16854,12773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82239.6113">1544 9709 83 0,'0'-4'92'0,"-8"-2"-12"0,8 6-4 0,0-4-28 0,-8 4-4 15,8 0 0-15,0-5-4 0,0 5-4 0,0 0 4 0,0 0-4 16,0 5 0-16,0-5-4 0,0 10 0 0,0-6 4 0,0 5 0 0,0 1-8 16,0 0 0-16,0 4 4 0,0 0-4 0,0 6 0 0,0-1 4 15,0-1-4-15,0 7-8 0,0-2 0 0,0 6-4 0,0-6 0 16,0 6-4-16,0 0-4 0,0-1 4 0,8 1 0 0,-8 4 0 15,0-4-8-15,0-1 4 0,0 1-4 0,0-1 0 0,0 1 0 16,0-5 0-16,0 4 0 0,0-4 0 0,0 0 0 0,0-5-4 16,0 5 0-16,0-5-4 0,0-1 8 0,0-3-4 0,0-1 4 15,0 1-24-15,0-1 12 0,0-5 8 0,0 2-12 0,0-2 0 0,0 0-8 16,0-4-12-16,0 0-4 0,0-5-12 0,0 4-8 0,0-4-8 16,0-4-4-16,0 4-4 0,0-5 8 0,0 0-48 0,0-4-28 15,0 0-12-15,0-2 32 0,0 2 20 0</inkml:trace>
          <inkml:trace contextRef="#ctx0" brushRef="#br0" timeOffset="182499.3914">1758 9911 39 0,'0'-10'100'0,"0"5"-8"0,0 1-16 15,8 4-24-15,-8-5-4 0,0 5 0 0,0 0-4 0,0 0-4 0,8 0 0 16,-8 5-4-16,0-1 0 0,0 6-4 0,0-5 4 15,10 9-4-15,-10-4 0 0,0 5-4 0,8 3 4 0,-8-4-4 0,8 5-4 16,-8 5 4-16,0-5-8 0,8 9 0 0,-8-3 0 0,0-2-4 0,0 6 0 16,0-1 0-16,0-4-4 0,0 5 0 0,10-5-4 0,-10-1 0 15,0 1 0-15,0 0-4 0,0-5 0 0,-10 5 0 0,10-10-4 16,0 5 0-16,0-4 0 0,0-6-4 0,0 5-8 0,0-9 0 16,0 4-8-16,0-3-16 0,0-1-16 0,0-1-8 0,0-4-16 15,0-4-8-15,0 4-24 0,0-5-52 0,0-5-8 0,-8 0 36 0,8 1 24 16</inkml:trace>
          <inkml:trace contextRef="#ctx0" brushRef="#br0" timeOffset="182751.7528">1443 9606 71 0,'0'-5'100'0,"-10"-5"-12"0,10 10-8 0,0-4-24 0,0 4 0 15,0-6-4-15,0 6 0 0,10 0 0 0,-10 0 0 0,8 0 0 16,-8 0-4-16,8 0 4 0,0 0 0 0,2 0 0 0,-2 0-8 0,9 0 0 16,-9 0 0-16,10 0-8 0,-2 0 0 0,-8 0 0 15,18 0-8-15,-8 0 0 0,-1 0-8 0,0 0-4 0,0 0 0 0,9 0-4 16,-10 0-4-16,10 0 0 0,-9 0-4 0,0 0-4 0,8 6-4 16,-7-6-12-16,-2 0-12 0,2 0-20 0,-1 4-24 0,0-4-20 15,0 5-20-15,-9-5-24 0,10 5-60 0,-10-5 8 0,0 5 36 16,10-1 24-16,-10-4 28 0</inkml:trace>
          <inkml:trace contextRef="#ctx0" brushRef="#br0" timeOffset="183167.1955">2210 10310 19 0,'0'-4'112'0,"0"-5"-12"0,0 3-12 16,-9 2-24-16,9-2 0 0,0 2-8 0,0-6-4 0,0 5 0 0,9 5 0 16,-9 0 0-16,0-4-4 0,8 4 4 0,-8 4-4 0,8-4-4 15,-8 5-4-15,10 1 0 0,-10 2-8 0,8 2 0 16,0 0 0-16,-8-1-4 0,8 6 0 0,2-5-4 0,-2 4-4 0,0 5 0 0,-8-4 0 15,9 4-4-15,-1-5 4 0,-8 5-4 0,8-4 4 16,-8 4 0-16,0-5 0 0,0 1-4 0,10-1 0 0,-10 0 0 0,0-4-4 16,0 4 0-16,0-9-4 0,0 4 4 0,0-4 0 0,0 0-8 15,0 0 4-15,0-5 0 0,0-5-4 0,0 0 0 0,0 0-4 16,8-4 0-16,-8-1 0 0,8-4 0 0,-8-1 0 0,8 1 0 16,-8-5 0-16,10 0 0 0,-2-5 0 0,0 5 0 0,1-4 0 15,0-2 0-15,-1 6 0 0,1-6 0 0,-1 6-4 0,0 0 4 0,1 1-12 16,0 3-4-16,-9-4-8 0,8 9-12 0,0-5-8 0,-8 6-4 15,10 4-12-15,-10 0-16 0,0 1-12 0,0 4-12 0,8 0-8 16,-8 0-28-16,0 0-40 0,0 4-4 0,0 1 36 0,0 0 24 0</inkml:trace>
          <inkml:trace contextRef="#ctx0" brushRef="#br0" timeOffset="183556.1556">2781 9917 3 0,'0'-15'96'0,"0"6"-8"0,0-5-12 0,8 4-28 16,-8 1-4-16,8 0-4 0,-8-1-4 0,10 0-4 0,-2 0-4 0,0 5 0 16,1 1-4-16,0-2-4 0,-1 2 0 0,1-1 0 0,-1 5-4 15,0-4 0-15,0 4 4 0,10 4-4 0,-10-4-4 0,2 5 0 16,-2-1-4-16,-8 2 0 0,8 3 4 0,1 1 0 0,-9 0 0 15,0 0 0-15,0-1 8 0,0 5-4 0,0-5 4 0,0 5 4 16,-9 1 0-16,9 0 4 0,-8-1-8 0,0 1 4 0,-2-6-4 0,2 5 4 16,0-4-4-16,-2 5 4 0,2-6 0 0,8 0 0 0,-8 1 4 15,0 0-4-15,8 0 0 0,-9-6 0 0,9 1 0 0,0 0 0 16,-8 0 0-16,8-1 4 0,0-4-4 0,0 5 0 0,8-5 0 16,-8 5-8-16,0-5 0 0,9 5 4 0,-9-5-4 0,0 5 4 15,8-1 0-15,-8 1 0 0,8-5 0 0,0 5-4 0,-8 0-4 16,10-5 0-16,-2 5-4 0,0-1-4 0,2-4 0 0,-2 5 0 15,0 0-4-15,1-5-8 0,-1 5-12 0,1 0-16 0,-1-5-16 16,9 5-12-16,-9-1-20 0,2-4-28 0,-2 5-16 0,0-5-36 0,2 0-60 16,-2 5 24-16,0-5 32 0,0 0 32 0,1 0 24 0</inkml:trace>
          <inkml:trace contextRef="#ctx0" brushRef="#br0" timeOffset="183809.9901">3386 10398 151 0,'0'4'156'16,"0"0"-16"-16,0-4-16 0,0 5-20 0,0 0-8 0,0-5-4 15,-8 5-4-15,8-5-8 0,0 0-4 0,0 0-12 0,0 0-12 16,0 0-12-16,0 0-4 0,0 0-12 0,0 0-4 0,0 0-4 15,0 0-4-15,0 0-4 0,0 0-4 0,0 0-8 0,0 0-12 16,8 0-12-16,-8-5-16 0,0 0-44 0,0 5 0 0,9-5-16 0,-9 1-20 16,8 0-52-16,-8-3-28 0,8 3 28 0,-8 0 28 0,9-6 32 15</inkml:trace>
        </inkml:traceGroup>
        <inkml:traceGroup>
          <inkml:annotationXML>
            <emma:emma xmlns:emma="http://www.w3.org/2003/04/emma" version="1.0">
              <emma:interpretation id="{42216D0D-3594-4A25-B6A8-3B11EBB002C9}" emma:medium="tactile" emma:mode="ink">
                <msink:context xmlns:msink="http://schemas.microsoft.com/ink/2010/main" type="inkWord" rotatedBoundingBox="19242,11859 19720,11855 19727,12804 19250,12808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84116.5355">3830 9835 67 0,'8'-4'100'0,"-8"-6"-12"16,9 5-4-16,-9 1-28 0,0 4 0 0,8-6 0 15,-8 6 0-15,0 0-16 0,8 0 20 0,-8 6 4 0,0-2-4 0,0 1 4 16,0 5-4-16,9 0 0 0,-9 0 4 0,0 3 0 0,0 2-4 0,0-1-4 15,0 10 4-15,0-4-4 0,0 3-4 0,0 2-4 16,0-2-4-16,0 6-8 0,0 0 0 0,-9 0-4 0,9-1-8 0,0 1-4 16,0 4-8-16,-8-4 0 0,8 5 0 0,0-5-8 0,-8 4 4 15,8-4-4-15,0 0-4 0,0-6 0 0,-9 7-12 0,9-7-8 16,0 2-16-16,0-1-12 0,0-5-8 0,0 0-16 0,0-5-16 0,0 1-20 16,0-6-12-16,9-4-8 0,-9 0-20 0,0 0-56 0,8-5 8 15,-8-5 32-15,8 0 28 0,-8-5 32 0</inkml:trace>
          <inkml:trace contextRef="#ctx0" brushRef="#br0" timeOffset="184627.8487">3949 10172 103 0,'0'0'148'0,"0"0"-12"0,-8 0-8 0,8 0-20 16,0 0-8-16,0 0 0 0,0 0 0 0,8 0 0 0,-8 0-8 0,0 4-4 16,8-4 0-16,1 0-8 0,-9 5-4 0,8-5-4 0,10 0-8 15,-10 4-4-15,0-4-8 0,10 0-4 0,-10 0-4 0,9 0-12 16,0 6-8-16,0-6 0 0,1 0-28 0,6-6 20 0,-6 6-4 0,-1-4-16 16,9-1-16-16,-10 5-32 0,2-4-32 0,-2-2-32 0,2 6-44 15,-10-4-24-15,9 4-72 0,-8 0-8 0,-1-5 48 0,1 5 32 16,-9 0 36-16,0 5 28 0</inkml:trace>
          <inkml:trace contextRef="#ctx0" brushRef="#br0" timeOffset="184423.3969">4248 9701 23 0,'0'-9'100'16,"0"4"-8"-16,8 0-8 0,-8 0-28 0,0 1 0 0,0 4-4 0,8-5 0 15,-8 5 0-15,9 0 4 0,-9 5 0 0,8-5 8 16,-8 9-4-16,9-4 4 0,-9 5 0 0,0-1 4 0,8 1 4 0,-8 4 4 16,0 1 0-16,0 4 4 0,9 0-4 0,-9 0 0 0,0 10 4 15,0 0-8-15,0 0-12 0,0-1 0 0,0 7-4 0,0-2-4 16,0 0-8-16,-9 1 0 0,9 4-12 0,0 0-4 0,-8 0-8 0,8-4 0 16,0 5-4-16,0-1-8 0,-9-5-8 0,9 0 0 0,0 1 0 15,0-5 0-15,0 5 0 0,0-10 0 0,-8 5 0 0,8-6 0 16,0-3-4-16,0-1-28 0,0-5-4 0,0 1-40 0,0-1 8 15,0-4-24-15,0-6-16 0,0 1-20 0,0-5-16 0,0 0-16 16,0-9-8-16,-9 4-60 0,9-4 8 0,-8-1 32 0,8-5 36 16,-8 1 28-16,8-5 24 0</inkml:trace>
        </inkml:traceGroup>
        <inkml:traceGroup>
          <inkml:annotationXML>
            <emma:emma xmlns:emma="http://www.w3.org/2003/04/emma" version="1.0">
              <emma:interpretation id="{22D5434C-20BD-42BD-9A80-35C4FF8A13DF}" emma:medium="tactile" emma:mode="ink">
                <msink:context xmlns:msink="http://schemas.microsoft.com/ink/2010/main" type="inkWord" rotatedBoundingBox="21064,12331 21485,12328 21488,12651 21067,12654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85604.2373">5653 10431 79 0,'0'4'120'0,"10"-4"-4"0,-10 5 0 15,8-5-20-15,0 0 4 0,2 0 0 0,-2 0 4 0,0 4-8 16,9-4-4-16,-8 0-8 0,-1 0-12 0,9 0-8 0,1 0-4 0,-2 0-12 16,2 0-8-16,-2 0-8 0,2 0-4 0,-1 0-4 0,-1 0-4 15,10 0-8-15,-8 6-4 0,-2-6-8 0,1-6-12 0,-8 12-20 16,8-6-20-16,-9 0-24 0,0 0-28 0,2 4-24 0,-2-4-24 0,0 0-88 16,-8 5 24-16,10-5 40 0,-10 5 28 0,-10-5 32 15</inkml:trace>
          <inkml:trace contextRef="#ctx0" brushRef="#br0" timeOffset="185404.19">5697 10148 103 0,'0'0'124'16,"0"0"-8"-16,0-5-8 0,0 5-16 0,0 0-4 0,0 0 4 0,0 0-4 16,0 0 0-16,8 0 0 0,-8 0-8 0,8 0 0 0,-8 0-8 15,9 0 0-15,0 0-4 0,-1 0-8 0,9 0-8 0,-9 0-4 16,10 0-4-16,0 0-4 0,-2 5-8 0,1-5-8 0,0 0-4 0,0 0-4 16,1 0-4-16,6 4 0 0,-6-4-8 0,-1 5 0 0,9-5-8 15,-10 5-12-15,2-5-16 0,-2 4-16 0,-6 2-16 0,6-2-16 16,-7 1-12-16,-1-5-24 0,1 4-16 0,-9 6-8 0,0-5-40 15,0 0-36-15,0 0 20 0,0-1 40 0,-9 0 28 0,1 7 20 16</inkml:trace>
        </inkml:traceGroup>
        <inkml:traceGroup>
          <inkml:annotationXML>
            <emma:emma xmlns:emma="http://www.w3.org/2003/04/emma" version="1.0">
              <emma:interpretation id="{26450220-5DC6-465D-A5D0-9EDB9B534586}" emma:medium="tactile" emma:mode="ink">
                <msink:context xmlns:msink="http://schemas.microsoft.com/ink/2010/main" type="inkWord" rotatedBoundingBox="22769,11717 23016,12710 22413,12859 22166,11867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87378.0461">6813 9897 19 0,'-8'-8'88'0,"8"-2"-24"15,0 0 8-15,0 1-16 0,0 0-8 0,0-1-8 0,0 0 0 16,0 0-4-16,0 1 0 0,0-1-4 0,0 1 0 0,8-1 0 16,-8-1-4-16,0-2 0 0,9 3 0 0,-9-4 4 0,0 5-4 0,9-1 4 15,-1-5 4-15,-8 6-4 0,9-1-4 0,-1 1 0 0,0 4 0 16,1-5 4-16,0 6 0 0,-1-1-8 0,10 0 4 0,-10 0-8 15,0 5 0-15,1 0 0 0,0 0 4 0,7 5 0 0,-7 0 0 16,7 0-4-16,-6 4 0 0,6 1 0 0,2-1 0 0,-1 1-4 16,0-1 0-16,0 6 0 0,-1-1 0 0,2-5-4 0,0 6-4 15,-2-5 0-15,1 5 0 0,0-7 0 0,8 2-4 0,-7 5 0 0,-2-11 0 16,2 5-4-16,-1-3 0 0,0 4 0 0,0-6 0 0,-1-4 0 16,-6 6-8-16,6-6-12 0,2 0-16 0,-10 0-24 0,9 0-24 15,-8-6-24-15,-1 6-16 0,-8-4-44 0,9-2-48 0,-1 2 32 16,-8-6 36-16,0 5 24 0</inkml:trace>
          <inkml:trace contextRef="#ctx0" brushRef="#br0" timeOffset="186772.6539">6950 9956 31 0,'0'-10'104'0,"0"5"-8"0,-8-5-8 15,8 6-24-15,0-1-8 0,0 0 0 0,0 5-4 0,-9-5-4 0,9 5-4 16,0-4 4-16,0 4-4 0,0 0-20 0,0 4 20 0,0-4 0 16,0 5-4-16,0 5 4 0,9-6-4 0,-9 6-8 0,0 5 4 15,0-6-8-15,0 5 4 0,8 1-8 0,-8 4 4 0,0 0-4 16,0 1-4-16,8 3-4 0,-8 1 4 0,0 0-4 0,0 1-4 15,0-1 0-15,0-1-4 0,0 0 0 0,0 2 0 0,9-1-4 0,-18 0 0 16,9 0 0-16,0-4 0 0,0 3 0 0,0-4-4 0,0-5 0 16,0 6 0-16,0 0 0 0,0-7-4 0,0 2-4 0,0-1-8 15,0-4-8-15,9 0-4 0,-9-1-20 0,0 1-12 0,0-1-20 16,0-4-8-16,0 0-8 0,0 0 0 0,8-5-60 0,-8 0-32 16,0 0 28-16,0 0 36 0,0-5 20 0</inkml:trace>
          <inkml:trace contextRef="#ctx0" brushRef="#br0" timeOffset="187012.0148">7215 9989 75 0,'0'-4'92'0,"8"-6"-8"0,-8 5-8 0,8 5-24 15,-8-5 0-15,0 0 0 0,0 5-4 0,8 5 0 0,-8-5-4 16,0 5-4-16,10 0 4 0,-10 5 4 0,0-1-8 0,8 1 8 15,-8 4-4-15,0 0-4 0,0 1 0 0,0 4-4 0,0-5-4 0,0 5 8 16,8 1-4-16,-8 4 0 0,0-1 0 0,0-4 0 0,0 6 0 16,0-2-4-16,0 2-4 0,0-6 0 0,-8 5-4 0,8 0-4 15,0 0 0-15,0 0-4 0,0-6 0 0,0 7-4 0,0-6-4 16,0 0 0-16,0 5-4 0,0-9 0 0,0 4-4 0,0-5 0 16,0 5-4-16,0-9 0 0,0 4-12 0,0-4-8 0,0 0-12 0,0-5-16 15,0-1-8-15,0 1-24 0,0 0-8 0,0-5-16 0,0-5-8 16,0 0-28-16,0 1-52 0,0-1 12 0,0-5 36 0,0 0 24 15</inkml:trace>
        </inkml:traceGroup>
        <inkml:traceGroup>
          <inkml:annotationXML>
            <emma:emma xmlns:emma="http://www.w3.org/2003/04/emma" version="1.0">
              <emma:interpretation id="{F5818CCD-7580-4E6F-93E2-F490BBE5EB84}" emma:medium="tactile" emma:mode="ink">
                <msink:context xmlns:msink="http://schemas.microsoft.com/ink/2010/main" type="inkWord" rotatedBoundingBox="23241,12478 23344,12478 23345,12494 23242,12494"/>
              </emma:interpretation>
            </emma:emma>
          </inkml:annotationXML>
          <inkml:trace contextRef="#ctx0" brushRef="#br0" timeOffset="187674.175">7931 10306 31 0,'-9'0'176'0,"9"-5"-8"0,-9 5-8 0,9 0-28 16,-8-4 8-16,0 4 8 0,-2 0 0 0,2-6-4 0,0 6-16 16,8 0-12-16,-9 0-16 0,0 0-12 0,1 0-24 0,0 0-8 0,8 0-12 15,0 0-12-15,-9 0 0 0,9 0-8 0,0 0-8 0,0 0-4 16,0 0 0-16,0 0-4 0,0 0-16 0,0 0-16 0,9 0-8 15,-9 0-24-15,0 6-24 0,0-6-24 0,8 0-28 0,-8 0-32 0,0 0-24 16,0 0-84-16,0 0 12 0,0 4 52 0,0-4 40 0,0 0 32 16,0 0 24-16</inkml:trace>
        </inkml:traceGroup>
        <inkml:traceGroup>
          <inkml:annotationXML>
            <emma:emma xmlns:emma="http://www.w3.org/2003/04/emma" version="1.0">
              <emma:interpretation id="{0CD48D16-01DE-4335-B67F-99A853EA8720}" emma:medium="tactile" emma:mode="ink">
                <msink:context xmlns:msink="http://schemas.microsoft.com/ink/2010/main" type="inkWord" rotatedBoundingBox="23792,11769 24846,11760 24855,12901 23801,12909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90711.9553">8391 9979 51 0,'0'-4'88'0,"0"-1"-16"0,-9 0-4 0,18 0-20 16,-18 1-4-16,9 0 0 0,0-2-4 0,0 1 4 0,9-5-4 0,-9 6 0 16,0-1 4-16,0 0 0 0,-9 0 4 0,9 1-4 0,9-2 0 15,-9-3 0-15,0 5 0 0,0-2 4 0,0 2-8 0,8-1-4 16,-8 0 0-16,0 0 0 0,9 5 0 0,-9-4 0 0,0 4 4 15,8 0 4-15,-8-6 0 0,0 12 4 0,0-6-4 0,8 4 0 16,-8 1-8-16,0 0 0 0,0 4-4 0,0 1-8 0,0-1 0 0,-8 6-4 16,8-1-4-16,0 7 0 0,0-3-4 0,0 1 0 0,-8 5 0 15,8 0 0-15,0 0-4 0,-9 0-4 0,9 5 0 0,0 0 0 16,-8-6 0-16,8 6 0 0,0 0 0 0,0-5-4 0,0 5-4 16,0-5 4-16,0 0 0 0,0 0-4 0,0-5 0 0,0 0 0 15,8 0 4-15,1-4-4 0,-9-1 0 0,8 1 0 0,0-6 4 16,2 1 0-16,-2-6-4 0,-8 1 0 0,18-5 0 0,-10 0 0 0,8 0 0 15,-7 0 4-15,8-5-4 0,-8-4 0 0,7 4 0 16,-6-4 0-16,6-1 0 0,2 1 0 0,-10-1 0 0,9-5 4 0,-8 7-4 16,-1-3 0-16,9 1 8 0,-9 1-4 0,0-1 0 0,-8 1 0 15,10 3 0-15,-2 2 0 0,-8 0-4 0,8-2 0 0,-8 6 4 16,0-4 0-16,0 4 4 0,0 0-16 0,0 4 16 0,10 2 0 0,-10-6 0 16,0 8 0-16,0-2 0 0,-10 3 0 0,10 1 0 15,0-1 0-15,0 1 0 0,0 5-4 0,0-6 4 0,0 5 0 0,0 5-4 16,0-4 4-16,0-1 0 0,0 6-4 0,0-1 0 0,0-5 4 15,0 5 0-15,0 0-4 0,0-4 4 0,0 4-4 0,0-5 0 16,0 1 0-16,0-1 0 0,0 1-8 0,0-1 0 0,0-5-4 0,0 1-8 16,0 0-12-16,0-1-12 0,0-5-8 0,0-4-8 0,0 7-16 15,0-7-12-15,0 0-16 0,0 0-12 0,10-7-12 0,-10-1-48 16,0 3-36-16,0-5 28 0,0 0 36 0,8-3 28 0</inkml:trace>
          <inkml:trace contextRef="#ctx0" brushRef="#br0" timeOffset="191145.942">8962 9644 63 0,'0'-10'80'15,"0"5"-4"-15,9-4-8 0,-9 4-20 0,8-4-4 0,0 4-4 16,-8 0-4-16,10 0 0 0,-10 1 4 0,8 4-4 0,0-6-4 0,0 6 4 16,2-5 0-16,-2 5-4 0,-8 0 4 0,8 0-4 0,1 0-4 15,-1 5 0-15,1 1-8 0,0-2 0 0,-1 1 0 0,0 0 0 16,-8 0-4-16,8 4 4 0,-8 1 0 0,10-1 0 0,-10 1 0 16,0 0 0-16,0 4 0 0,0 0-4 0,-10 1 0 0,10-1-4 15,-8 1 4-15,0-2 0 0,0 2 0 0,-1-1-4 0,0 1 4 16,1 4 4-16,-1-5 0 0,1 1 0 0,0-1 0 0,-2 1 0 0,2-6 4 15,0 5-4-15,8-4 0 0,-8-1 0 0,-2 6 0 16,10-5 0-16,0 0 0 0,0-1 0 0,0 1 0 0,0-6 0 0,0 6-4 16,0-1 8-16,0-3 0 0,10 3-4 0,-10-5 0 0,8 2 0 15,0-2 4-15,-8 1-4 0,8-5 0 0,2 5-4 0,-2-5 0 16,0 4-4-16,9-4-4 0,-8-4 0 0,8 4 0 0,-9 0-8 0,0-5 4 16,10 0-4-16,-10 5-4 0,10-4-4 0,-10-2-16 15,9 2-12-15,-9-1-12 0,1 1-12 0,0-2-16 0,7 2-12 0,-16 4-28 16,10-5-12-16,-2 5-12 0,0-5-56 0,1 5-32 0,0 0 40 15,-9 5 32-15,8-5 32 0,-8 5 24 0</inkml:trace>
          <inkml:trace contextRef="#ctx0" brushRef="#br0" timeOffset="191424.0647">9439 10368 63 0,'0'5'176'0,"0"-1"-12"15,0 2-8-15,0-2-28 0,0-4 4 0,0 4 4 0,-8-4 8 16,8 7 0-16,0-7-16 0,-8 0-8 0,8 0-12 0,0 4-16 0,0-4-8 16,0 0-12-16,-10 0-4 0,10 0-16 0,0 0-4 15,0 0-16-15,0 0-32 0,0-4 0 0,0 4 0 0,0 0 0 0,0 4 0 16,10-4 0-16,-20 0 0 0,10 0 0 0,0 0 0 0,0 0 0 15,0 0 0-15,0 0-68 0,0 0-36 0,0 0-32 0,0 0-32 16,0 0-32-16,0-4-72 0,0 4-20 0,0 0 56 0,0-7 40 0,0 7 40 16,0 0 32-16</inkml:trace>
        </inkml:traceGroup>
        <inkml:traceGroup>
          <inkml:annotationXML>
            <emma:emma xmlns:emma="http://www.w3.org/2003/04/emma" version="1.0">
              <emma:interpretation id="{250659D7-9003-4E36-8122-2043FA18EC5C}" emma:medium="tactile" emma:mode="ink">
                <msink:context xmlns:msink="http://schemas.microsoft.com/ink/2010/main" type="inkWord" rotatedBoundingBox="25523,11809 26890,11798 26898,12854 25532,12865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95327.6263">10198 10273 19 0,'0'0'92'0,"0"0"-8"0,0 0-8 0,0 0-28 0,0 0-4 15,0 0-8-15,0 0-4 0,0 0-4 0,0 0-4 0,0 0 0 0,0 0-4 16,0-6-4-16,0 6 0 0,0-5 0 0,0 5-4 0,0-4 0 16,0-2 0-16,8 2 0 0,-8-1 4 0,0 1 0 0,10-6-4 15,-10 5 0-15,0-5 0 0,8 6 0 0,-8-6 0 0,8 5 0 16,-8-5 0-16,10 1 0 0,-10-1 0 0,0 6 0 0,0-6-4 15,0 1 0-15,8-1 4 0,-8-4-8 0,0 4 0 0,0 0 4 0,0 1-4 16,0-6 0-16,0 1 0 0,0 5-4 0,0-6 4 0,-8 0-4 16,8 1 4-16,0 4-4 0,0-3 0 0,-10 3 0 0,10-5 0 15,0 7 0-15,-8-3 4 0,0 1-4 0,8 1 0 0,-10 4 0 0,2 0 0 16,8-5 0-16,-8 10 0 0,-1-5 0 0,9 5 0 16,-8 0 0-16,-1-4 0 0,1 8-4 0,8-4 4 0,-9 0 0 0,9 5-12 15,-8 1 12-15,0-2 0 0,8 1 0 0,-10 0 4 0,10 0-4 16,0-1 0-16,0 2 0 0,-8 3 0 0,8 1 0 0,0-6 4 15,0 11-4-15,0-5-4 0,0-1 4 0,0 1 0 0,0-1 4 0,0 0-4 16,0 6 0-16,8 0 0 0,-8-6 0 0,0 5 0 0,10 1 0 16,-2-1 0-16,-8 1 0 0,8-1 0 0,1 1 0 0,-1-1 0 15,1 0 0-15,-1 1 0 0,9-1 0 0,-9-1 0 0,10 2 0 16,-10 0 0-16,10-1 0 0,-2 1 0 0,-7-1 0 0,8 1 0 16,0-2 0-16,1 3 4 0,-10-2-4 0,8 0 4 0,2 0-8 15,-1 0 4-15,-9 1 4 0,10-5-4 0,-2 5 0 0,-8-6 0 16,2 5 0-16,6-4 0 0,-6 4 4 0,-2-4 0 0,0 4-4 15,1-4 4-15,-9-1-4 0,8 1 4 0,-8 0-4 0,0-1 0 0,9 5 4 16,-9-4 0-16,0 0 0 0,0 0 0 0,-9-1 0 0,9 0 0 16,-8 1 0-16,8-1 0 0,-9 1 4 0,-7-5-4 0,6 5 0 15,2-6 0-15,0 2 0 0,-10-2 0 0,10 1 0 0,-9-5 0 16,0 0 0-16,0 0-4 0,9 0 0 0,-10-5 0 0,2 1 4 16,-2-2-4-16,10 2 8 0,-10-6-8 0,10 1 0 0,-9-1 4 0,9 0 4 15,0-4-8-15,-2 5 4 0,2-1 0 0,0-5 0 0,-2 1-4 16,2 0 4-16,0 4-4 0,8-5 0 0,-9 1 8 0,9 0-4 15,0-1-4-15,0 1 0 0,-8 5 4 0,8-6-4 0,0 1 0 0,0 4 0 16,0 1 0-16,8-6 0 0,-8 5 0 0,0 1 0 16,9-1-4-16,-9 1-8 0,8 3-12 0,0-2-12 0,-8-2-12 0,10 4-16 15,-2 2-8-15,0-1-16 0,-8-4-60 0,10 5-24 0,6-2 36 16,-8 2 20-16</inkml:trace>
          <inkml:trace contextRef="#ctx0" brushRef="#br0" timeOffset="196898.365">10744 9860 67 0,'-9'-15'80'0,"1"1"-8"0,8-1-4 0,-9 1-20 16,9 5-4-16,0-5-4 0,-8-1 0 0,8 5 0 0,0 1-4 15,8-6 0-15,-8 5 0 0,0 1 4 0,9-1-4 0,-1-4 0 0,-8 9 4 16,9-4-4-16,0 4 4 0,-1-5 4 0,8 6 0 0,-6-1-4 15,-2-5 0-15,0 5 4 0,10 0-4 0,-10 5 0 0,1-4-4 16,7-1 4-16,-6 5-16 0,6 0 12 0,2-5 4 0,-10 5-4 16,9 5-4-16,-8-5 0 0,8 5-4 0,-1-1 0 0,2 1-4 15,-10 0 0-15,10 5-4 0,-2-1 0 0,2 1-4 0,-2-1-4 0,-7 1 0 16,7 4-8-16,2-4 0 0,0-1 8 0,-2 6-8 0,1-5-4 16,0-1 0-16,0 1 4 0,9-2-8 0,-10 3 4 0,2-7-8 15,-1 2 0-15,9-2-16 0,-10-4-16 0,2 5-16 0,8-10-16 16,-10 5-24-16,1-4-20 0,0-2-16 0,0 2-20 0,1-7-64 15,-10 3 8-15,10-2 36 0,-10 1 36 0,0-1 20 0</inkml:trace>
          <inkml:trace contextRef="#ctx0" brushRef="#br0" timeOffset="196310.3963">10838 9956 71 0,'0'-10'104'15,"0"5"-12"-15,0 1-8 0,0-6-24 0,0 5-4 0,0 0 4 16,0 5-4-16,0-5 8 0,0 5 4 0,0 0-4 0,0 5 4 0,8-5-12 16,-8 5 4-16,0 4-8 0,0 1 0 0,8 1-20 0,-8 2 24 15,0 1-4-15,10 5-4 0,-10 1-8 0,8-1 0 0,-8 5 0 16,8 0-8-16,-8 0 0 0,8 0-8 0,-8 5-4 0,10 0-4 16,-10-2-4-16,0-2 0 0,8 5 0 0,-8-2-4 0,8-4 0 15,-8 5 0-15,9-6-8 0,-9 2 4 0,0-2 0 0,0 2-4 0,9-2 0 16,-9-3 0-16,0-1-8 0,0 0 0 0,0 0-4 15,0-5-4-15,0 1-4 0,0-5-12 0,0-1-4 0,0 1-4 0,0-1-8 16,0-4-20-16,0 0-12 0,0-1-16 0,0-4-12 0,0-4-8 0,0 4-40 16,0-5-44-16,0-5 20 0,0 1 36 0,0 0 28 15</inkml:trace>
          <inkml:trace contextRef="#ctx0" brushRef="#br0" timeOffset="196573.7196">11068 10090 59 0,'0'-5'92'0,"8"0"-12"16,-8 0-4-16,0 5-28 0,0-4 0 0,0 4-8 0,8 0-4 0,-8 0 4 15,0 0-4-15,10 4 4 0,-10 1-4 0,8 0 4 0,-8 5-8 16,8-6 8-16,2 6 0 0,-10 0-4 0,8 4 0 0,-8 1 0 16,8-1-4-16,-8 0 4 0,0 5-4 0,8 0-8 0,-8 0 0 15,0-4 0-15,0 10-4 0,9-7 0 0,-9 1 0 0,0 0-4 0,0 1-4 16,0 4 0-16,0-6 0 0,0-3-8 0,0 4 0 0,0 0 0 15,0-4 0-15,0-1 0 0,0 1-4 0,0-1 4 0,0 0-8 16,9-4 0-16,-9 0-4 0,0-1 0 0,8-4-8 0,-8 5-16 16,0-6-16-16,0-4-12 0,9 5-8 0,-9-5-8 0,0 0-12 15,0-5-12-15,0 1-52 0,0-6-24 0,0 1 24 0,0-1 32 0</inkml:trace>
        </inkml:traceGroup>
        <inkml:traceGroup>
          <inkml:annotationXML>
            <emma:emma xmlns:emma="http://www.w3.org/2003/04/emma" version="1.0">
              <emma:interpretation id="{2EC8A10E-0F1B-4218-BE75-5E271792AC52}" emma:medium="tactile" emma:mode="ink">
                <msink:context xmlns:msink="http://schemas.microsoft.com/ink/2010/main" type="inkWord" rotatedBoundingBox="27367,12259 27777,12255 27779,12536 27370,12539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97365.1158">11954 10075 47 0,'0'0'116'0,"0"-4"-12"0,0 4-4 0,0 0-28 0,0 4 0 0,0-4 0 16,0 0 4-16,0 5-4 0,9-5 0 0,-9 5-8 0,9-5 0 16,-1 5 0-16,0-5 4 0,2 5-4 0,-2-1 0 0,0-4 0 15,10 5-4-15,-10-5-4 0,9 5 0 0,0 0-8 0,0-5-4 0,9 5-8 16,-10-5-4-16,2 0-4 0,7 0-12 0,-7 4 0 15,-2-4 0-15,10 5-4 0,-9-5-4 0,0 0-4 0,0 5-4 0,0-5-4 16,-8 5-12-16,7-5-20 0,-6 5-12 0,-2 0-16 0,0-1-20 16,-8-4-24-16,9 5-20 0,-9 0-16 0,-9-1-44 0,9-4-44 15,-8 6 28-15,0-2 40 0,-2 1 36 0,2-1 16 0</inkml:trace>
          <inkml:trace contextRef="#ctx0" brushRef="#br0" timeOffset="197525.8603">11963 10310 47 0,'0'5'136'0,"0"-1"-16"16,0-4-12-16,0 0-28 0,9 0 4 0,-9 0 0 0,0 6-4 15,8-6-4-15,-8 0-4 0,0 0 4 0,8 0-4 0,2 0-4 16,-2 0-4-16,0 4-8 0,0-4-4 0,2 0 0 0,6 6-12 16,1-6-8-16,-8 0 0 0,8 4-12 0,1-4 0 0,-2 4-4 15,2-4-4-15,-10 0-4 0,9 6-8 0,-1-6-12 0,2 0-16 0,-10 0-20 16,10 0-16-16,-10 0-36 0,0 0-32 0,1 0-32 15,0 0-84-15,-9 0 36 0,8 0 32 0,-8 0 36 0,0 0 28 0</inkml:trace>
        </inkml:traceGroup>
        <inkml:traceGroup>
          <inkml:annotationXML>
            <emma:emma xmlns:emma="http://www.w3.org/2003/04/emma" version="1.0">
              <emma:interpretation id="{6399C7DA-8F85-4C01-B5E6-345FF25AC59B}" emma:medium="tactile" emma:mode="ink">
                <msink:context xmlns:msink="http://schemas.microsoft.com/ink/2010/main" type="inkWord" rotatedBoundingBox="28298,11706 31551,11680 31561,12885 28308,12911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05431.8615">12902 10431 39 0,'0'0'80'0,"0"0"-12"0,0 0-4 0,-10 0-28 0,10 4-4 15,0-4 0-15,0 0 0 0,0 0-4 0,0 0 0 0,0 0 0 0,0 0-4 16,10 0 0-16,-10 0-4 0,0 0 0 0,-10 0 0 16,10 0 0-16,0 0 0 0,0 0 0 0,0 0 0 0,0-4 0 0,0 4 0 15,0-6 0-15,10 2 0 0,-10 4 4 0,0-5-4 0,0 0 0 16,8 0 4-16,-8-3-4 0,0 1-4 0,8-1 0 0,-8-2 0 15,8 0 4-15,1-4-4 0,0 4 0 0,-9-4 0 0,8-1-4 0,1 2 0 16,-1-3 0-16,0-3 0 0,2 0-4 0,6 0 0 0,-8 0-4 16,2-5 4-16,-2 0-4 0,0 0 8 0,1 0-8 0,8 0 0 15,-8 0 0-15,-1 0 4 0,0-5-4 0,0 10 4 0,2-5 0 16,-2 0-4-16,0 5 0 0,2-1 0 0,-2 1 4 0,-8 0-4 16,8 6 0-16,-8-3 0 0,9 6 0 0,-9 1 0 0,8-1 4 15,-8 1-4-15,0 5 0 0,0-6 4 0,9 6-4 0,-9-3 0 0,0 7-4 16,0-4 0-16,0 4 0 0,0-4 4 0,0 4 0 0,0 0 0 15,0 0 0-15,0 4 0 0,0 0 8 0,0-4-4 0,0 11 0 16,0-7 4-16,0 6 0 0,0-1 4 0,0 6 0 0,0-1 0 16,0 5-4-16,0 1 0 0,0-1 0 0,-9 5 4 0,9 5-8 15,0 0 4-15,0 0 0 0,-8-1 0 0,8 1 0 0,-9 5-4 0,9-6 0 16,0 6 4-16,-8 0-4 0,8-7 0 0,-8 7 0 0,8-5 0 16,-10 0 0-16,10 0-4 0,0-5 0 0,0 4 0 0,0-3 0 15,0-1-4-15,-8 0 0 0,8-5 4 0,0 0-4 0,0 0 4 16,0-4 0-16,0-1-4 0,0 0-4 0,0-4-20 0,0 0 20 15,0 0-4-15,0-1-8 0,0-4-4 0,0-1-12 0,0-4-16 0,8 5-12 16,-8-10-20-16,0 5-12 0,0-4-12 0,0-6-8 0,0 6-36 16,0-6-52-16,10-5 20 0,-10 6 28 0,0-6 32 0</inkml:trace>
          <inkml:trace contextRef="#ctx0" brushRef="#br0" timeOffset="211658.0366">13600 10032 51 0,'-8'0'64'0,"8"5"-8"0,0-5-4 0,0 5-24 0,-8-5-8 0,8 5 0 16,0-5 0-16,-10 5-4 0,10-1 0 0,0 1 0 0,-8-5 4 15,8 5-4-15,-8-5 8 0,-2 5-4 0,10-5 4 0,0 0-4 16,-8 0 4-16,8 0 0 0,-8 0 0 0,8 0 0 0,-8-5 0 16,8 0 0-16,0 0 4 0,0 1 0 0,-9-1-4 0,9-5 4 15,0 5 0-15,0-5 4 0,0 1-4 0,0 0 0 0,9-1 0 0,-9 1 0 16,8-1 0-16,-8-5 0 0,8 7 0 0,0-3 0 0,-8 1-8 16,10 1 0-16,-2-1 0 0,0 0-4 0,2 1 0 0,-2 5 0 15,0-6 0-15,1 5 0 0,-1 0 0 0,9 0 0 0,-8 1-4 16,-1 4 0-16,0 0 0 0,2 0-4 0,-2 0-16 0,0 4 24 15,1 6-4-15,0-5-4 0,-1 9 0 0,0-5 0 0,1 11 0 0,-9-1-4 16,8 0 4-16,-8 0-4 0,0 6 0 0,0 3 0 0,-8-4 0 16,8 5-4-16,-9 5 4 0,1-5-4 0,0 4 0 0,-10 0 0 15,10 1 0-15,-10-1 0 0,2 1 0 0,-10 0 4 0,9-6-4 16,1 6 4-16,-10-5-4 0,8 0 4 0,2 0 0 0,-10-6-4 16,9 1 0-16,9 0 0 0,-10-9 0 0,2 4 0 0,6-5 4 15,2-4 0-15,8 0 0 0,-8-6-4 0,8 1 4 0,0-1-4 0,0-8 4 16,8 4-4-16,0-9 0 0,2-1 0 0,-2 0 0 15,8 1 0-15,-6-5 0 0,6-1 4 0,1 0-4 0,1 1 4 0,-2 0 0 16,-8-1 0-16,10 1 0 0,0 5 0 0,-2-6 0 0,1 5 0 16,-9 1 0-16,10 4 4 0,-10 0 0 0,0 1 0 0,10-2 0 15,-10 6-4-15,1 0 4 0,-9 0 0 0,9 0-4 0,-1 6 0 0,0-2 0 16,-8 1-4-16,9 0-12 0,-9 0 20 0,8-1-4 0,-8 1 0 16,9 0 0-16,-9 0-4 0,9 5 0 0,-1-6-4 0,-8 1-4 15,8 0 0-15,-8 4-8 0,10-9-4 0,-2 5-8 0,0 0-16 16,-8-5-4-16,8 5-12 0,2-5-8 0,-2 0-12 0,0 0-8 15,1-5-8-15,-1 0-4 0,0 0-52 0,10 0-40 0,-10-4 28 0,0 4 32 16,2-9 20-16</inkml:trace>
          <inkml:trace contextRef="#ctx0" brushRef="#br0" timeOffset="212220.5326">14222 10181 59 0,'0'0'100'0,"0"0"-12"15,0-5-8-15,0 5-24 0,0 0-8 0,0 0-4 0,0-4-4 16,0 4-4-16,0-6-20 0,0 2 16 0,10-6 0 0,-2 6-4 16,-8-1-4-16,8-5 0 0,0 0 0 0,1 1 0 0,8-6 0 15,-8 6-4-15,7-6 4 0,-6 1 0 0,6 0-4 0,2-1-8 0,-10 1 4 16,9 0 0-16,-8-1-8 0,8-4 4 0,-9 5 4 0,0-1-4 16,0-4 0-16,-8 5 0 0,10-1 4 0,-10 1 4 0,0-5 0 15,0 10 0-15,-10-7-4 0,10 2 0 0,-8 5 0 0,0-1-4 0,0 1 0 16,-1 3 0-16,1 2 0 0,-10 0 4 0,2 4-8 15,6 0 0-15,-6 0 0 0,-2 0-4 0,2 4 0 0,-10 6 0 0,9-6 0 16,1 5 0-16,-2 1 0 0,0-1-4 0,-7 7 4 0,8-6-4 16,0 3 4-16,1-3-4 0,6 5 0 0,-6-2 0 0,6 7 4 15,2-5-4-15,0 0 0 0,0-2 0 0,-1 1 0 0,9 1 4 16,0-1-4-16,0 0 0 0,0 1 4 0,0 0-4 0,9-6 0 16,-1 5 0-16,0 1 4 0,0-6 0 0,2 1 0 0,6 0-4 0,-6 4-12 15,6-4 16-15,1-1 0 0,0 1 0 0,-8 0 0 0,17-1-4 16,-10 1 4-16,2-1 0 0,-2 1-4 0,2-2 0 0,-1 3 0 15,9 3 0-15,-10-5 0 0,2 6 0 0,-2-5 0 0,2 4 0 16,-1 1 0-16,-1-2 0 0,2 3-4 0,-2-2 4 0,-6 0-4 16,6 6 4-16,-7-5 0 0,8-2-4 0,-9 7 0 0,1-7 4 0,-1 7-4 15,-8-6 4-15,8 1 0 0,-8 4 0 0,0-5 0 0,0 1 0 16,0-1 0-16,-8 5 0 0,0-4-4 0,-1-1 4 0,1 0 0 16,-1-4 0-16,-8 4 0 0,1 1 0 0,-2-5 0 0,0-1 4 0,2 1-4 15,-9-1 0-15,-1-4 4 0,0 4 0 0,0-5-4 16,1-4 4-16,-9 0-4 0,8 0 0 0,0 0 0 0,1-4 0 0,0 0 0 15,0-6 4-15,7 1-4 0,0-1 4 0,-6-5-4 0,15 1 4 16,-8-1-4-16,8-4 0 0,9 1 0 0,-8 3 0 0,8-4 0 16,8 0 0-16,-8-1-4 0,9 1 0 0,0 0-4 0,-1 5-20 0,1-1 12 15,-1 1-12-15,0-1-8 0,0 1-16 0,10 5-16 0,-10-2-16 16,2 3-16-16,6 2-56 0,-7 2-48 0,-1-6 36 0,1 5 32 16,8 5 24-16</inkml:trace>
          <inkml:trace contextRef="#ctx0" brushRef="#br0" timeOffset="218135.3204">14999 10056 7 0,'0'-9'96'16,"0"4"-8"-16,0 0-12 0,0-5-24 0,0 5-4 0,0 1 4 15,0 4-4-15,0-5 0 0,0 0 0 0,0 10 0 0,8-5 0 16,-8 5-4-16,0-1-4 0,0 1-4 0,8 5 0 0,-8 0 0 0,9 4-4 15,-9-4-4-15,0 9 0 0,9-5-4 0,-9 10-4 0,8-4 0 16,-8 4-4-16,8-1 4 0,-8 0-4 0,0 7-8 16,0-5 0-16,0 3 4 0,0-4-4 0,0 5-4 0,0 0 4 0,9-6 0 15,-9 2-4-15,0-2-4 0,0 1 4 0,-9 0-4 0,9-5 0 16,0 5-4-16,0-5 8 0,0 1-4 0,0-6-4 0,9 0-4 16,-9 1 0-16,0-5-12 0,0-1-4 0,0 5-4 0,0-8-4 0,0-2-12 15,0 5-8-15,0-9-4 0,0 6-12 0,8-6-8 16,-8 0-28-16,0-6-48 0,0 2-12 0,0-1 32 0,0-5 24 0</inkml:trace>
          <inkml:trace contextRef="#ctx0" brushRef="#br0" timeOffset="218399.6213">15221 10181 59 0,'0'-5'100'0,"0"5"-8"16,0 0-8-16,0-4-24 0,8 4 0 0,-8 0-8 0,0 0 0 0,0 0 0 15,8 0-8-15,-8 4 0 0,8-4 0 0,-8 5 0 16,9 5 0-16,-9-6-4 0,9 6 0 0,-1-1 0 0,1 1-8 16,-1 5 0-16,-8-2-4 0,8 2-8 0,2-1 0 0,-10 6-8 0,8-2-4 15,-8 6 0-15,8-4 0 0,-8 0-4 0,8 3 0 0,-8-4 4 16,10 0-4-16,-10 6 4 0,0-6-8 0,8 5 4 0,-8-5-4 16,0 0 0-16,0 0 0 0,0-4-8 0,0 4 8 0,0-5 0 0,0-4-4 15,0 4-4-15,0-5 0 0,0 1-16 0,0-4-8 16,0-2-12-16,0 1-8 0,0-5-16 0,0 0-8 0,0 0-8 0,0-5-40 15,0 1-44-15,-8-6 4 0,8 0 32 0,0 1 20 0</inkml:trace>
          <inkml:trace contextRef="#ctx0" brushRef="#br0" timeOffset="218721.7565">14769 10128 43 0,'0'-14'84'0,"-10"4"0"16,2-9-8-16,0 5-24 0,8-1 0 0,-9-4-4 0,9 4 0 16,0-3 0-16,0 3-4 0,0-4-4 0,0 1-4 0,0 3 4 0,0-5-4 15,9 5 4-15,-9 2-8 0,8 3 4 0,0-5-4 0,2 5 0 16,-2 1-4-16,0-1 4 0,0 6 0 0,-8-6-4 0,10 10 4 16,-2-5 0-16,0 5-4 0,1-4 4 0,-1 4 4 0,1 0-4 15,0 4 4-15,-1 1-4 0,0-1 0 0,0 2 0 0,2-2-4 16,-2 6 0-16,0-1-4 0,10-3 0 0,-10 8-4 0,1-5 0 0,7 1 0 15,-7-1-4-15,8 6 0 0,1-5-4 0,-2 0-4 0,2-1 0 16,-2 1-4-16,1-1 4 0,9 1-4 0,0-6 0 0,-10 6-4 16,10-10 0-16,-1 5-4 0,-7-5 0 0,8 4-4 0,-1-4-12 0,1 0-8 15,-10-4-20-15,2 4-8 0,8-5-8 0,-10 1-20 16,2-2-16-16,-10 2-20 0,1-1-12 0,-1 0-60 0,0-4-28 0,-8 5 44 16,9-2 32-16,-9-3 28 0</inkml:trace>
          <inkml:trace contextRef="#ctx0" brushRef="#br0" timeOffset="219206.4851">15715 9596 27 0,'0'-9'92'0,"8"-2"-8"0,-8 2-4 16,9 0-28-16,-9 4-4 0,8-5 0 0,-8 0-4 0,8 6 0 16,0-6-4-16,2 5 0 0,-10 1 0 0,8-2 0 0,0 6-4 0,2-4 4 15,-2 4-4-15,0 0 0 0,9-5-8 0,-8 10 0 0,-1-5-4 16,1 0 0-16,7 4 0 0,-6 2-8 0,6-2 4 0,-6 1-8 16,-2 0 0-16,9 0 0 0,-9 5 0 0,1-6-4 0,-1 6-20 15,1-1 24-15,-1 1-4 0,-8 5 0 0,0-6 4 0,0 5 0 16,0-4-4-16,0 4 0 0,-8-4 0 0,-1 4 4 0,1-4 4 0,-1 4-4 15,1 1 4-15,-1-6 0 0,1 1 0 0,0 4-4 16,-10-5 4-16,10 1-4 0,-2 0 4 0,2-1-4 0,8 2 4 0,-8-3-4 16,8 2 4-16,-9-5 0 0,9 5 0 0,0-6 0 0,0 1 4 15,9-1-4-15,-9 2 0 0,8-2 8 0,0 2-4 0,2-2 0 16,-2 2-4-16,0-6-4 0,2 3 4 0,6 3-8 0,-7-6 0 0,8 0 0 16,0 4-4-16,-1-4-4 0,2 0-4 0,8 0-12 0,-10 5-12 15,1-5-24-15,1 0-28 0,-2 0-44 0,-6 5-48 0,6-5-96 16,-8 5 36-16,2-5 40 0,-2 4 36 0,-8 2 28 0</inkml:trace>
        </inkml:traceGroup>
      </inkml:traceGroup>
    </inkml:traceGroup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17:47.45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9C7FE2E-BF65-4B11-B82B-EF6652BE31D5}" emma:medium="tactile" emma:mode="ink">
          <msink:context xmlns:msink="http://schemas.microsoft.com/ink/2010/main" type="writingRegion" rotatedBoundingBox="31536,12743 33208,13020 33008,14224 31336,13947"/>
        </emma:interpretation>
      </emma:emma>
    </inkml:annotationXML>
    <inkml:traceGroup>
      <inkml:annotationXML>
        <emma:emma xmlns:emma="http://www.w3.org/2003/04/emma" version="1.0">
          <emma:interpretation id="{DFA9EC90-0ECF-4C01-83B3-C96C3D38AF20}" emma:medium="tactile" emma:mode="ink">
            <msink:context xmlns:msink="http://schemas.microsoft.com/ink/2010/main" type="paragraph" rotatedBoundingBox="31536,12743 33208,13020 33008,14224 31336,139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612AC8-2155-4A8A-AB97-C041D62E5634}" emma:medium="tactile" emma:mode="ink">
              <msink:context xmlns:msink="http://schemas.microsoft.com/ink/2010/main" type="line" rotatedBoundingBox="31536,12743 33208,13020 33008,14224 31336,13947"/>
            </emma:interpretation>
          </emma:emma>
        </inkml:annotationXML>
        <inkml:traceGroup>
          <inkml:annotationXML>
            <emma:emma xmlns:emma="http://www.w3.org/2003/04/emma" version="1.0">
              <emma:interpretation id="{8ADF6CFE-9C8C-4EEF-AEB7-D8FB36544E42}" emma:medium="tactile" emma:mode="ink">
                <msink:context xmlns:msink="http://schemas.microsoft.com/ink/2010/main" type="inkWord" rotatedBoundingBox="31513,12880 32650,13069 32474,14136 31336,139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85 144 19 0,'0'-4'92'0,"0"-2"-8"15,0 2 0-15,0-1-28 0,0 0 0 0,0 0-4 0,0 1-4 16,0-1 4-16,0-1 0 0,-8 6-4 0,8-4-4 0,0 4 4 0,0 0 0 16,-8 0-4-16,8 0 4 0,0 4 4 0,-10-4-8 0,2 6 4 15,8 3-4-15,-8 1 4 0,8-1 0 0,-8 1-4 0,-2 5-4 16,10-1 0-16,-8 0-8 0,8 0 0 0,0 1-4 0,-8 4 0 15,8 0 0-15,0 0-4 0,0-4-4 0,8 4 0 0,-8-5-4 16,8 1 0-16,2 0 0 0,-2-1 0 0,0 0-8 16,0 1 0-16,10-6 0 0,-10 1 0 0,9-6-4 0,1 0 0 0,-2 2-4 0,2-1 4 15,-2-5 0-15,2 0-8 0,-1 0 0 0,0-5 4 0,0-5-8 16,-1 6 4-16,2-6-4 0,0-5 0 0,-2 2-4 0,1-2 4 16,-9 1 0-16,10-6-4 0,-10 1 0 0,-8 0 0 0,8-5-16 15,2 5 20-15,-10-5 0 0,0 0 0 0,-10 0 4 0,10 0 0 16,-8 5-4-16,0 0 4 0,-1 0 0 0,0-1 4 0,-8 6-4 0,9 0 4 15,-8-2 0-15,-2 7 0 0,0 0 0 0,2 4 0 0,-1 0 0 16,0 5-4-16,0 0 0 0,-1 5 0 0,-8-5-4 0,10 10 0 16,-1-6-4-16,0 5-4 0,8 1 0 0,-7 6-4 0,-2-7-12 15,10 5 0-15,0-5-4 0,-2 5-16 0,2 6-4 0,0-6-12 16,8 1-8-16,-9 4-8 0,9-5-8 0,0 1-28 0,0 4-44 0,0-5-16 16,0 1 32-16,9 4 32 0</inkml:trace>
          <inkml:trace contextRef="#ctx0" brushRef="#br0" timeOffset="674.1334">443 96 31 0,'0'0'120'0,"0"0"-4"0,0 0-8 0,9 0-24 15,-9-4 0-15,0 8 0 0,9-4-8 0,-1 0 8 0,-8 0-12 0,8 0-12 16,2 0 0-16,-2 0-8 0,8-4-4 0,-6 4-4 0,6 0-4 16,1-6-12-16,1 6-4 0,-2 0-4 0,2 0-4 0,7-4-4 15,-8 4-8-15,8 0-4 0,-7 0-8 0,8 0-8 0,-10 0-16 0,10 0-24 16,-9 0-24-16,-1 0-24 0,2 4-24 0,0-4-64 15,-2 6-12-15,-8-2 40 0,10 0 28 0,-10 7 28 0</inkml:trace>
          <inkml:trace contextRef="#ctx0" brushRef="#br0" timeOffset="200.4634">350 408 71 0,'0'-5'104'0,"0"5"0"0,8 0-4 0,-8-5-28 16,0 5-4-16,0 0 0 0,0 5-4 0,0 0-4 0,0-5 0 16,0 9-8-16,0-5-4 0,0 7 0 0,0-1-8 0,0-1-8 15,0 1-4-15,0-1-8 0,0 5-4 0,0 2-4 0,0-3-4 0,0-4 0 16,0 7 0-16,0-2-4 0,0 0-8 0,0-4-12 0,0 4-8 15,0-3-8-15,8-3-16 0,-8-3-8 0,0 5-8 0,10-6-8 16,-10 1-8-16,8-5-40 0,0 0-28 0,-8-5-12 0,8 1 28 16,2-6 24-16</inkml:trace>
          <inkml:trace contextRef="#ctx0" brushRef="#br0" timeOffset="482.7077">562 178 31 0,'0'-5'104'15,"0"5"-8"-15,0-5-4 0,-8 5-28 0,8 5 0 0,-8-5-4 16,-1 5 0-16,9-1-4 0,-8 1-4 0,8 5 4 0,-8-6-4 0,-2 6-8 16,2 0 0-16,0-1-4 0,8 6-4 0,-8-6-4 15,-2 6-4-15,10-6-8 0,0 6 8 0,-8-6-12 0,8 6-4 0,0-6 0 16,0 5 0-16,0-3 0 0,0-2 4 0,8 0-4 0,-8 1-4 16,10-1-4-16,-10 1 4 0,8 0 0 0,0-5 0 0,0 3-4 15,2-2 4-15,-2 3-4 0,0-3 0 0,9-2-4 0,-9 1 0 0,2 5 8 16,6-6-8-16,-8 1 4 0,2 1-4 0,-2-2 4 0,0 0-4 15,1 2 0-15,0-2 4 0,-1 2-8 0,-8-2 4 16,9-4 0-16,-9 5 0 0,0-1-8 0,0 1-4 0,0-5 0 0,0 4 0 16,0-4-4-16,-9 0-8 0,9 6-12 0,-8-6-12 0,-1 0-16 15,9-6-8-15,-9 6-12 0,1-4-16 0,0-1-56 0,-2 1-32 0,2-5 28 16,-8 3 32-16</inkml:trace>
          <inkml:trace contextRef="#ctx0" brushRef="#br0" timeOffset="1077.9389">895 436 27 0,'0'6'116'15,"0"3"0"-15,0-4-8 0,0 4-20 0,8 2 0 0,-8 3-4 16,0-4-8-16,10 3 0 0,-10 2-8 0,8 4-8 0,-8-5-8 16,8 5-4-16,-8 6-4 0,8-6-8 0,2 4-4 0,-2 6-4 0,0-5-8 15,-8 5 0-15,9 0-4 0,0-1-4 0,-1 1 0 0,-8 0-4 16,9 5 0-16,-9-5-4 0,0 0 0 0,8-1 0 0,-8 1-4 16,0 0 4-16,0-5-4 0,0 0 4 0,-8 1-4 0,8-7-16 15,-9 1 24-15,1 0 0 0,8-5 0 0,-9-4 0 0,0-1 0 0,1 1 0 16,0-10-4-16,-2 5 0 0,2-5 0 0,0-5 0 0,0-5 0 15,-2 1-4-15,10-1 4 0,-8-9-4 0,0 0 0 0,8 0 0 16,-9-10-4-16,9 5 4 0,0-9-4 0,0-1 0 0,0 1 0 16,0-7 0-16,9-2 0 0,-9 3 0 0,8-3 0 0,0 3 4 15,2 1 0-15,-2-1 0 0,0 1 0 0,10 5 4 0,-10-1 0 0,0 1 0 16,10 8 8-16,-10 2-4 0,9-2 0 0,-9 6 0 16,10 5 0-16,-2-1 0 0,-6 6 0 0,-2-1 0 0,0 6-4 0,1-2 0 15,0 2-4-15,-1 4 0 0,1 0 0 0,-1 4 4 0,-8-4-4 16,8 6 0-16,-8 3-4 0,0 1-4 0,0-2-4 0,0 3-4 15,-8 3-12-15,0-4-16 0,-1 4-12 0,1 6-12 0,-1-6-12 0,0 0-8 16,-7 0-4-16,6 1 0 0,-6-1-12 0,-2-4-32 0,10 5-36 16,-9-11 16-16,9 7 28 0</inkml:trace>
        </inkml:traceGroup>
        <inkml:traceGroup>
          <inkml:annotationXML>
            <emma:emma xmlns:emma="http://www.w3.org/2003/04/emma" version="1.0">
              <emma:interpretation id="{598E3AD8-5B92-41BC-99AB-4655C92D0C04}" emma:medium="tactile" emma:mode="ink">
                <msink:context xmlns:msink="http://schemas.microsoft.com/ink/2010/main" type="inkWord" rotatedBoundingBox="32713,12938 33208,13020 33107,13627 32613,13545"/>
              </emma:interpretation>
              <emma:one-of disjunction-type="recognition" id="oneOf1">
                <emma:interpretation id="interp1" emma:lang="" emma:confidence="0">
                  <emma:literal>ut</emma:literal>
                </emma:interpretation>
                <emma:interpretation id="interp2" emma:lang="" emma:confidence="0">
                  <emma:literal>Lat</emma:literal>
                </emma:interpretation>
                <emma:interpretation id="interp3" emma:lang="" emma:confidence="0">
                  <emma:literal>t</emma:literal>
                </emma:interpretation>
                <emma:interpretation id="interp4" emma:lang="" emma:confidence="0">
                  <emma:literal>Wt</emma:literal>
                </emma:interpretation>
                <emma:interpretation id="interp5" emma:lang="" emma:confidence="0">
                  <emma:literal>Lut</emma:literal>
                </emma:interpretation>
              </emma:one-of>
            </emma:emma>
          </inkml:annotationXML>
          <inkml:trace contextRef="#ctx0" brushRef="#br0" timeOffset="1712.4756">1194 264 7 0,'8'-14'116'0,"1"-1"-12"15,-9 5-4-15,0 1-24 0,0 0-8 0,0-1-4 0,8 5-4 16,-8 0-8-16,0 5 4 0,0-5-8 0,0 5 0 0,0 0-4 16,0 5-4-16,0-5 0 0,-8 10-8 0,8-6 0 0,0 6-8 15,0-5 0-15,0 9-4 0,0-4 0 0,0 4 0 0,0 1-4 0,0-1 0 16,0 5-4-16,0 0-4 0,0 0 4 0,-9 1-4 0,9 4 0 16,0-5 0-16,-8-1 0 0,8 7-4 0,0-6 0 0,0 0 0 15,0 1 0-15,-9-2-4 0,9 2 4 0,0-5-4 0,0 4 0 0,9-9 0 16,-9 5-4-16,0-7 4 0,8 2 0 0,1-5-4 15,-9-1 8-15,8 1-4 0,1-5-4 0,-1 0 4 0,0 0 4 0,-8-5-4 16,18 1 0-16,-10-6 0 0,2 1 0 0,-2-2 0 0,0 3-4 16,0-7 0-16,-8 1 4 0,9 4-4 0,0-5 8 0,-1 1-4 15,1 0 4-15,-9 0-4 0,8 0 0 0,-8 3 4 0,8-3 0 0,-8 5 4 16,0 3 0-16,0-3 0 0,0 3 4 0,0 2-4 16,0 0 0-16,0-1 4 0,0 5 0 0,0 0 0 0,0 5 0 0,0-1 0 15,0 0 4-15,0 7-4 0,0-7 0 0,0 6-4 0,0 0 0 16,0 4 0-16,0 0-4 0,0-4 0 0,0 5 0 0,10-2 0 15,-10 3 0-15,0-2 0 0,0-5 0 0,8 6-4 0,-8-5 0 0,8 5 0 16,0-11 4-16,-8 5-4 0,10-4 0 0,-2 0 0 16,0-1 0-16,1-4-4 0,-1 0 4 0,10-4 0 0,-10-1 0 0,0 0-4 15,0-4 0-15,10-6 0 0,-10 5 0 0,2-4-4 0,6-5 0 16,-7 4 0-16,-1-4-12 0,1-4 16 0,-1 3 0 0,1-4-4 16,-1-1 4-16,-8 2 0 0,8 0 0 0,-8-1 4 0,0-1-4 0,10-3 4 15,-10 8 0-15,0-4 0 0,0 0 0 0,0 1 0 16,0 3 0-16,0 1 0 0,0 6 4 0,0-8 0 0,0 7 0 0,0 5 0 15,0-2 0-15,0 3 4 0,0-2-4 0,0 5 4 0,0 0 4 16,0 5-4-16,0 0 0 0,0 0 4 0,0 0 0 0,0 10 4 16,0-6 4-16,0 6 4 0,-10-6 0 0,10 11 4 0,0-5 0 0,0 5 0 15,-8 0 4-15,8 3 0 0,-8 1-4 0,8 0 0 0,-9 0 0 16,9 5-4-16,-8 0 0 0,8 0-4 0,-9 0 0 16,9 1 0-16,-8-1 0 0,8-1-4 0,-9 0-4 0,9 2-4 0,0-1 0 15,0 0 0-15,0 0 0 0,0 0-4 0,0-5-4 0,0 0 4 16,0 2 0-16,0-8-8 0,0 6-4 0,0-9-4 0,9 4-4 15,-9-4-12-15,8-1-8 0,-8-4-12 0,0 0-16 0,9-5-16 0,-9 0-28 16,8-5 8-16,-8 5-20 0,9-9-8 0,-1-1-8 16,-8 0-20-16,0 1-36 0,8-6-16 0,-8 1 36 0,0-6 28 0,0 6 28 15</inkml:trace>
          <inkml:trace contextRef="#ctx0" brushRef="#br0" timeOffset="1886.0166">1458 273 39 0,'-8'0'136'0,"8"5"-8"0,-9-5-4 0,9 0-24 15,0 5 0-15,0 0-4 0,0-5-4 0,-9 5 0 0,9 0-4 16,9-1-4-16,-9 1-4 0,9-5 0 0,-9 5-4 0,8 0-8 16,0-1-8-16,0 1-12 0,2-5-4 0,-2 5-8 0,0 0-4 15,10-5-8-15,-10 0-8 0,9 4-4 0,0-4-8 0,-8 0-16 16,7 0-24-16,2 0-20 0,0 0-28 0,-10 6-40 0,8-6-32 0,-7-6-60 16,-1 6-52-16,1 6 48 0,0-6 40 0,-9 0 36 0,8 5 12 15</inkml:trace>
        </inkml:traceGroup>
      </inkml:traceGroup>
    </inkml:traceGroup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3:16.3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B1D151C-997F-4843-A20C-5320CAFF00FF}" emma:medium="tactile" emma:mode="ink">
          <msink:context xmlns:msink="http://schemas.microsoft.com/ink/2010/main" type="writingRegion" rotatedBoundingBox="3881,813 14563,1201 14111,13651 3428,13263"/>
        </emma:interpretation>
      </emma:emma>
    </inkml:annotationXML>
    <inkml:traceGroup>
      <inkml:annotationXML>
        <emma:emma xmlns:emma="http://www.w3.org/2003/04/emma" version="1.0">
          <emma:interpretation id="{97D9FF76-5F66-4DD3-8034-1274D37ABD6B}" emma:medium="tactile" emma:mode="ink">
            <msink:context xmlns:msink="http://schemas.microsoft.com/ink/2010/main" type="paragraph" rotatedBoundingBox="3870,936 13766,1150 13746,2060 3850,1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0CA4B3-2CAE-46E0-AD9E-0372F7637EAD}" emma:medium="tactile" emma:mode="ink">
              <msink:context xmlns:msink="http://schemas.microsoft.com/ink/2010/main" type="line" rotatedBoundingBox="3870,936 13766,1150 13746,2060 3850,1846"/>
            </emma:interpretation>
          </emma:emma>
        </inkml:annotationXML>
        <inkml:traceGroup>
          <inkml:annotationXML>
            <emma:emma xmlns:emma="http://www.w3.org/2003/04/emma" version="1.0">
              <emma:interpretation id="{A58B886A-5EE2-46AA-BC4C-264E4519116C}" emma:medium="tactile" emma:mode="ink">
                <msink:context xmlns:msink="http://schemas.microsoft.com/ink/2010/main" type="inkWord" rotatedBoundingBox="3869,984 5855,1027 5836,1889 3850,18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3258 183 19 0,'0'8'88'0,"0"-8"-16"0,-13 7 0 0,13 1-32 16,-13 0 0-16,-2-1-8 0,15 0 4 0,-13 9 0 0,13 0-4 16,-12-1 0-16,-4 7 0 0,16-7-4 0,-13 9 4 0,1-1-4 0,12 0-4 15,-16-1 0-15,16 11-4 0,-13-11-4 0,13 8 4 16,0-8-4-16,0 9 0 0,-12 0-4 0,12-1 4 0,12-8-8 0,-12 9 0 16,0-7 0-16,0 6 0 0,13-7 0 0,3 8-4 0,-16-7-4 15,12-3 4-15,1-6 0 0,3 9 0 0,-4-8 0 0,16 6 0 16,-15-6 0-16,0-9 0 0,15 9-4 0,-15-9 0 0,15 1 0 0,-15 1-12 15,15-9 12-15,-2 6 4 0,-11-6 0 0,11 0 0 0,2 0-4 16,-15-6 0-16,15 6 0 0,-15-9 0 0,15 1 0 0,-15-7 0 16,0 7 0-16,0-7 4 0,2 0 0 0,-2-9-4 0,0 10 4 15,-13-3-4-15,0-5 0 0,15-1 0 0,-15 0 4 0,0 0-4 16,0 0 4-16,0 1-4 0,-15-10 0 0,15 9 4 0,-13-7 0 0,0 7-4 16,13-6 0-16,-15-3-4 0,2 9 4 0,-13-7 0 0,11 7 0 15,2 0 0-15,0 0 4 0,-15 8 0 0,15-8-4 0,-2 14 0 16,-11-5 0-16,13 6 0 0,-2 8 0 0,-11-8 4 0,11 16-4 15,2-8 0-15,-15 8 0 0,15-1 0 0,0 9 0 0,0-1-4 16,-2 1 4-16,2-2-4 0,0 9 0 0,-2 0-12 0,15-7-8 16,-13 7-12-16,13-1-8 0,0 2-12 0,-12-2 0 0,12-6-24 0,0 7-40 15,0-7-32-15,0-3 20 0,12 11 24 0</inkml:trace>
          <inkml:trace contextRef="#ctx0" brushRef="#br0" timeOffset="389.6079">3912 260 71 0,'0'-16'100'0,"13"10"-12"0,-13-4-8 15,-13 3-28-15,13 0-4 0,0-1 4 0,0 8-4 0,13 0-4 16,-13 0-4-16,0 0-4 0,0 0 4 0,0 8-4 0,13-1 0 0,-13 0 0 16,0 3 0-16,0 12 0 0,0-7-12 0,0 7 8 0,0 1-4 15,15 0 0-15,-15 8-4 0,0-1-4 0,0 3-8 0,0 4 0 16,-15 0 0-16,15-6 0 0,0 7 4 0,0-6-4 0,0 5 0 15,0-6-4-15,0-8-4 0,0 0 0 0,-13 1 0 0,13-2 0 16,0-6-4-16,0-2 8 0,0-7-4 0,13 2-20 0,-13-9 20 16,0 0 4-16,15 0-4 0,-15-9-4 0,13 2 0 0,-13 0 4 0,13 0 0 15,-13-9 0-15,13 0-4 0,2 1 0 0,-2 7 4 0,0-7-4 16,2-8-4-16,-2 16 4 0,0-9 8 0,2 0-8 0,-2 2 4 16,0 5-8-16,0 1 4 0,2 2-4 0,-2 6 8 0,0-7-8 15,2 7 4-15,-2 7 4 0,0-1-4 0,2 2 0 0,-15 1-4 16,13-2 4-16,0 9 0 0,-13 7 0 0,0-8 4 0,15 0 0 0,-15 8 0 15,0 0 0-15,-15 1-4 0,15-3 0 0,0 11 0 0,-13-9 0 16,0-1 4-16,-2 1-4 0,15 8 0 0,-13-16 0 0,0 8-8 16,-2-7-4-16,2 7-8 0,0-9-16 0,-2-6-12 0,2 0-16 0,0-1-8 15,0 2-8-15,13-9-4 0,-15-9-8 0,15 2-36 16,-13-1-36-16,13 0 16 0,-13-6 28 0,13-2 20 0</inkml:trace>
          <inkml:trace contextRef="#ctx0" brushRef="#br0" timeOffset="823.2394">4468 649 43 0,'13'0'112'0,"2"-7"-4"16,-15 7-12-16,0 0-24 0,0 0-4 0,13 0-4 0,-13 0-4 15,0 7-4-15,0-7-4 0,0 7-4 0,0 2-8 0,0-9 4 16,0 7-4-16,0 1-4 0,0 0-8 0,0-1-4 0,-13 8 0 16,26-7-8-16,-13 7 0 0,0 2 0 0,0-3-4 0,0 10-4 15,0-10-4-15,0 2 0 0,0-2 0 0,0 9-4 0,0-7 4 16,0-1 4-16,0 1-8 0,13-1 0 0,-13 0 4 0,15 2 0 0,-15-11 0 15,13 10-4-15,-13-9-4 0,13 0 4 0,0 2 0 0,-13-9 4 16,15 0-4-16,-2 7 0 0,0-14 4 0,2 7-8 0,-2 0 4 16,0-9 0-16,-13 2 0 0,15 0 0 0,-2-2-4 0,0 2 0 0,0 1 4 15,-13-3-12-15,15 1 16 0,-15 1 4 0,13-1-8 16,-13 0 0-16,0 8 0 0,13-7 0 0,-13 7 0 0,0 0 4 0,0 0-4 16,15 0 0-16,-15 0 8 0,0 7-4 0,13 1 0 0,-13 0 0 15,13-1 8-15,-13 1-4 0,0 1 4 0,15-3-4 0,-15 10 4 16,13-9 0-16,0 0 0 0,-13 9 4 0,13-9-4 0,-13 2 0 15,15-3 4-15,-2 2 0 0,0 0 4 0,-13-8 0 0,15 8-4 16,-2-8 0-16,-13 0 0 0,13-8 0 0,2 0 0 0,-15 0-4 0,13-7 4 16,0 1-8-16,0-2 0 0,2-7 0 0,-2 8-4 0,-13-8 0 15,13-8-4-15,2 9 0 0,-2-10 0 0,0 2-4 0,-13 0 0 16,15-1-4-16,-15 8-4 0,13-7-4 0,-13 7 0 0,0-9-4 16,0 11 0-16,0-2-4 0,0 7 0 0,0 0-4 0,0 1-4 15,0 8-12-15,0-1-8 0,0 0-4 0,0 8-4 0,0 0-8 0,0 8 0 16,-13 0-8-16,13-1-4 0,0 2-24 0,0-3-40 0,0 10-44 15,13-9 48-15,-13 9 28 0</inkml:trace>
        </inkml:traceGroup>
        <inkml:traceGroup>
          <inkml:annotationXML>
            <emma:emma xmlns:emma="http://www.w3.org/2003/04/emma" version="1.0">
              <emma:interpretation id="{5C1B320C-88D6-4F92-877F-8D9C3E0180B0}" emma:medium="tactile" emma:mode="ink">
                <msink:context xmlns:msink="http://schemas.microsoft.com/ink/2010/main" type="inkWord" rotatedBoundingBox="6536,1255 6950,1263 6943,1584 6530,15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33.6588">5786 450 103 0,'0'9'128'0,"0"-9"-16"0,0 7-8 15,0 1-20-15,0-1-4 0,0-7 4 0,15 0-8 0,-15 8-8 16,0-8-12-16,13 7-4 0,-13-7 0 0,13 8-12 0,0-8-8 0,2 0-8 16,-2 7 0-16,0-7-4 0,2 0-8 0,11 0 0 0,-11 0-8 15,11 8 8-15,2-8-12 0,-15 0-4 0,15 0-8 0,-2 0-12 16,-11 0-20-16,11 0-20 0,-13 0-20 0,15 0-12 0,-15 0-24 0,2 0-44 16,-15 8-20-16,13-8 32 0,-13 0 28 0,0 8 24 15</inkml:trace>
          <inkml:trace contextRef="#ctx0" brushRef="#br0" timeOffset="1204.2146">5868 695 15 0,'0'8'124'0,"-13"-1"-16"0,13 1-12 0,0 7-24 0,-15-7-4 0,15-8-8 16,0 9-4-16,0-3 0 0,0 2-4 0,0-8-4 0,0 0 0 0,15 8-12 16,-15-8-4-16,13 0-4 0,-13 0-8 0,13 0-8 0,2 0 4 15,-2 0-4-15,0 0-4 0,2 0-4 0,-2-8-8 0,0 8-16 16,15-8-20-16,-2 2-12 0,-11 6-20 0,11-9-12 0,2 9-56 15,-2-8-40-15,2-7 32 0,0 7 24 0,-2 1 28 0</inkml:trace>
        </inkml:traceGroup>
        <inkml:traceGroup>
          <inkml:annotationXML>
            <emma:emma xmlns:emma="http://www.w3.org/2003/04/emma" version="1.0">
              <emma:interpretation id="{1C0749B4-F45F-4079-9AC2-2F5CD625F41C}" emma:medium="tactile" emma:mode="ink">
                <msink:context xmlns:msink="http://schemas.microsoft.com/ink/2010/main" type="inkWord" rotatedBoundingBox="7606,1017 10221,1073 10204,1887 7588,183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17.6713">6874 382 83 0,'15'-8'104'0,"-15"-7"-12"0,0-1-4 15,0 1-24-15,0-1-4 0,13 10-4 0,-13-10-4 0,12 1 4 16,-12 7-4-16,0-8 0 0,16 9-4 0,-16 1 0 0,0-4 4 16,0 10-8-16,0-7 8 0,0 7 0 0,0-7 0 0,0 14-4 0,13-7 4 15,-13 7-8-15,0-7 0 0,-13 10-4 0,13 3 0 16,0-4 0-16,-16 14-8 0,16-9-8 0,0 1 0 0,-12 9-4 0,12-1 0 16,-13 0-4-16,13-1-4 0,-15 11-4 0,15-4 0 0,-13 1 0 15,13 1 0-15,-13-1-4 0,13 9-4 0,0-10 4 0,0-5-4 16,0 7 0-16,0-8 0 0,0 0 0 0,0 1 0 15,13-2-4-15,-13-6 0 0,13-2-4 0,-13-7-4 0,15 2 0 0,-2-9-8 16,-1 0-4-16,4 0 4 0,-3-9 0 0,-1 2-8 0,1-7 4 0,3 5 4 16,9-6 4-16,-10 1 4 0,-2-3 0 0,15-6 4 0,-15 8 0 15,0 0 0-15,0 0 4 0,2-1 4 0,-2 0-4 0,0 8 8 16,2 2-4-16,-15-1 8 0,0-2 0 0,13 9 0 0,-13 0 4 0,0 9 4 16,0-2 4-16,0-1 4 0,-13 11-4 0,13-3 0 0,0 2-4 15,-15 7 0-15,15 0-4 0,-13 0-4 0,0 0 0 0,13 1-4 16,-15-3 0-16,15 11 4 0,-13-9-4 0,13-1-4 0,0 1-4 15,-13 0 0-15,13-6-12 0,0 5-8 0,0-8-12 0,0-5-12 16,0 5-8-16,0-5-4 0,0-3-12 0,0 2-12 0,13-8-8 16,-13 0-8-16,13-8-4 0,-13 8-24 0,15-15-28 0,-15 8-24 0,13-9 28 15,0 2 8-15</inkml:trace>
          <inkml:trace contextRef="#ctx0" brushRef="#br0" timeOffset="1933.3425">7486 573 63 0,'13'-8'112'0,"-13"0"-8"0,15 8-8 0,-15 0-24 0,0 0-4 15,0 0 0-15,0 8 0 0,0 0 0 0,-15 8-4 0,15-9 0 16,0 9-8-16,0-9-4 0,-13 7 0 0,13 9-8 0,0-7 0 0,-13 0-4 16,13 6-4-16,0 1 0 0,0-6 0 0,0 5-4 0,0 1 0 15,0 0-4-15,0-9 0 0,0 9-4 0,13 1-4 0,-13-9-4 16,13 0 0-16,-13 1 0 0,15-1-4 0,-2-6-4 0,-13 4 0 0,13-4 0 16,0-2 4-16,2-7-8 0,11 7 0 0,-11-14 0 15,-2 7-4-15,0-7 4 0,15-2-4 0,-15-4 0 0,0-4-4 0,15 2 4 16,-15 0 0-16,15-8-4 0,-15-1 0 0,2 1 0 0,-2 0 0 15,0-7-4-15,0 1 4 0,2-3-4 0,-15 2 0 0,0-2 0 16,13 1 0-16,-13 2 4 0,0-2 0 0,0 1 0 0,-13 6 0 0,13 2 0 16,0-8 0-16,-15 14 0 0,2-7 4 0,0 7-4 15,0 2 4-15,-2 6 4 0,2 8-4 0,-15-8 0 0,15 16 0 0,-15 0-4 16,15-1 0-16,-13 9 0 0,-2 8-4 0,15-11-8 0,-15 11-8 16,0-2-4-16,15 1-8 0,-13 0-12 0,-2 8-12 0,15-8-16 15,-2 6-16-15,2-5-12 0,0-1-12 0,-2 0-52 0,2 0-28 0,0 0 28 16,13-8 36-16,0 1 28 0</inkml:trace>
          <inkml:trace contextRef="#ctx0" brushRef="#br0" timeOffset="2723.23">8396 703 15 0,'0'0'116'0,"0"0"-12"0,-13 0-12 0,13 0-24 0,-13 7-4 16,13-14-4-16,-15 7 0 0,2 0-4 0,0 0-8 0,13 0 0 15,-15 0-8-15,2 0 0 0,0 0-4 0,13 0-4 0,-15 0-4 16,2 0-8-16,1 0 8 0,12 7-4 0,-13-7-4 0,13 0 0 0,-16 8 0 16,16-8-4-16,-12 8 0 0,12-1 0 0,-13 1 0 0,13 7-4 15,-16-7 4-15,16 7-8 0,0-6 0 0,0 5 0 0,-12 2 0 16,12 7 0-16,0-9-4 0,0 2 4 0,0-1-8 0,0 1 4 16,0-1 0-16,0 8-4 0,12-14 4 0,-12 13-4 0,16-15 0 15,-3 9 0-15,-1-9 0 0,4 0-4 0,-3 2 4 0,-1-3 0 16,1 2 0-16,15-8 0 0,-15 0 0 0,15 0-4 0,0 0 0 0,-15-8 0 15,13 2 4-15,2-3 0 0,-15 2 0 0,15 0 0 16,-15-2-4-16,15-5 0 0,-15-2 8 0,0 10-4 0,2-11 0 0,-2 2 4 16,0 0-4-16,2 7 4 0,-2-7 0 0,-13 0 0 0,13-1 0 15,-13 0 4-15,15 8 4 0,-15-7 4 0,0 8 4 0,0-7 0 16,0 14 8-16,0-16 0 0,0 8-4 0,0 8 4 0,0 0 0 16,0-8-8-16,0 8 4 0,0 0 0 0,0 0-4 0,0-6 0 15,0 6 4-15,0 6 0 0,0-6 0 0,0 8-4 0,0-8 0 0,0 8 0 16,0-1-4-16,0 2 0 0,0-2 0 0,0 7-4 0,0-5-4 15,0-3 0-15,0 11 0 0,0-3-4 0,0-5 0 0,0 6 0 16,13 0-4-16,-13 0 4 0,0-7-4 0,0 7 0 0,13 2 0 0,-13-11 0 16,0 1-4-16,13 2 4 0,2-2 0 0,-15-7 0 15,13 7-4-15,-13-7 0 0,13 9-4 0,2-9 0 0,-2 0 4 0,0 0 0 16,2 0-4-16,-2-9 0 0,0 9-4 0,-13-7 8 0,13 0 0 16,2 7-4-16,-2-9 4 0,-13 2 0 0,13 1 0 0,2-3 0 15,-2 1 0-15,-13 1 4 0,13-9-20 0,-13 9 20 0,15-1 0 0,-2-7 4 16,-13 7-4-16,13-8 0 0,-13 9 4 0,13 0-4 15,2-10 4-15,-15 11 0 0,13-3-4 0,-13 2 0 0,13 0-4 0,2 0 4 16,-15 7 4-16,13-9-4 0,-13 9 4 0,13 0-4 0,-13 0 4 16,0 0-4-16,0 0 4 0,15 9-4 0,-15-2 4 0,0 0 0 15,0 0 0-15,0 2 0 0,0-3 0 0,0 2 0 0,0 8 0 16,0-9 0-16,0 9-4 0,0-8 4 0,0 7 0 0,0-7 0 0,0 7-4 16,0-7 4-16,0 7-4 0,0-6 4 0,0 4-4 15,0-4 0-15,0-2 0 0,0 0 0 0,0 2 0 0,13-9 0 0,-13 7 0 16,0 0 0-16,13-7 4 0,-13 9-4 0,13-9 0 0,2 0 0 15,-15 0-4-15,13 0 4 0,0-9 0 0,2 2-4 0,-2 0 4 16,0-9 0-16,2 9-4 0,11-15 4 0,-11 5 0 0,-2 2-4 16,0 0 4-16,15-8 0 0,-15 8 0 0,0-8 0 0,15 6 0 15,-15 2 0-15,2-6 0 0,11 12 0 0,-26-6 0 0,12 7 0 0,4 2 4 16,-3-3 0-16,-1 9 0 0,-12 0 4 0,16 0 4 0,-16 9 0 16,0-3 4-16,0 2 0 0,0 7 0 0,0 1 4 0,0-2-8 15,0 1 4-15,0 9 0 0,0-8-4 0,-16 6-4 0,16-6-4 0,0 7 0 16,-12 1 0-16,12-11-8 0,0 3-12 0,0 0-16 15,0-2-24-15,0 1-28 0,-13-7-28 0,13 0-28 0,0 0-36 0,0-8-52 16,0 0-40-16,0 0 44 0,0 0 36 0,0-8 40 0,0 0 28 16</inkml:trace>
        </inkml:traceGroup>
        <inkml:traceGroup>
          <inkml:annotationXML>
            <emma:emma xmlns:emma="http://www.w3.org/2003/04/emma" version="1.0">
              <emma:interpretation id="{33BB0BA9-93FE-4376-98E7-E995A127B03A}" emma:medium="tactile" emma:mode="ink">
                <msink:context xmlns:msink="http://schemas.microsoft.com/ink/2010/main" type="inkWord" rotatedBoundingBox="10845,1545 11186,1552 11181,1780 10840,177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6989.4108">10094 740 75 0,'0'0'108'0,"0"0"-16"0,0 0-8 0,0 0-20 0,0 0 0 0,0 0 0 16,0 0 4-16,0 0-4 0,0 0 0 0,0 0 4 15,0 0-4-15,0 0-8 0,0 0 4 0,8 4-4 0,-8-4 0 16,10 0 0-16,-10 0 0 0,8 0 0 0,0 5 4 0,2-5 4 0,-2 0-8 15,0 0 0-15,0 5 0 0,10-5-4 0,-1 0-8 0,-9 5 0 16,0-5 0-16,10 0 0 0,-10 0-4 0,10 0-4 0,-10 0 0 16,9 0-4-16,-8 0-8 0,-1 0 4 0,9 0-4 0,-9 0-4 0,2 4-8 15,-2-4-12-15,8 0 0 0,-6 5 0 0,-2-5 0 16,0 5 0-16,-8-5 0 0,9 0 0 0,-1 5 0 0,1-5 0 0,-9 0 0 16,9 5 0-16,-1-5 0 0,-8 0 0 0,8 0 0 0,-8 0 0 15,0 5 0-15,0-5 0 0,0 0 0 0,0 0 0 0,0 0 0 16,0 0 0-16,0 0 0 0,0-5 0 0,0 10 0 0,0-5 0 15,0 0 0-15,0 0-36 0,0 0-28 0,0 0-16 0,0 0-16 0,0-5-12 16,0 5-12-16,-8 0-24 0,8 0-16 0,0-5-16 0,-8 5-48 16,-1-5-12-16,9 5 40 0,-9-5 44 0,1 5 24 0,-1-5 24 15</inkml:trace>
          <inkml:trace contextRef="#ctx0" brushRef="#br0" timeOffset="47287.1368">10128 927 67 0,'0'0'112'0,"0"0"0"0,10 0 4 16,-10 0-24-16,0 0 8 0,8 0 4 0,0 0-4 0,-8 0-12 0,8 0 0 16,1 0 0-16,0 0 0 0,-1 0-8 0,1 0 0 0,-1 0-8 15,0 5-4-15,2-5-4 0,6 0-4 0,-6 4-8 0,-2-4-4 16,8 5 0-16,-7-5-16 0,0 5 0 0,8-5-4 0,-9 5 0 15,10-5 0-15,-10 4-4 0,0 2 0 0,0-6-4 0,2 3-4 16,-2-3-8-16,0 6 0 0,1-6 4 0,-1 0-4 0,-8 5 0 0,9-5-4 16,-9 0 0-16,9 0 0 0,-9 0-4 0,0 0 0 0,0 0 0 15,0 0-8-15,0 0-8 0,0 0-12 0,0 0-20 0,0 0-28 16,0 0-24-16,0 0-20 0,0 0-28 0,-9 0-32 16,9 0-36-16,0-5-52 0,-9 5 40 0,9-6 36 0,-8 6 40 0,8-3 24 15,-9 3 24-15</inkml:trace>
        </inkml:traceGroup>
        <inkml:traceGroup>
          <inkml:annotationXML>
            <emma:emma xmlns:emma="http://www.w3.org/2003/04/emma" version="1.0">
              <emma:interpretation id="{038622E1-FE61-4092-A375-BB302E01CF0C}" emma:medium="tactile" emma:mode="ink">
                <msink:context xmlns:msink="http://schemas.microsoft.com/ink/2010/main" type="inkWord" rotatedBoundingBox="11937,1118 13766,1158 13749,1946 11920,190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9881.7518">11202 542 43 0,'0'-4'96'0,"0"0"-8"0,0-1-4 0,0 0-20 16,0-1 0-16,0 6 0 0,0-3 0 0,0-7-4 0,0 10 8 15,0-5 0-15,0 1-8 0,0-2-4 0,0 2 0 0,0-1 0 16,0 5-4-16,0-5-8 0,0 5 0 0,0-4-8 0,0 4-4 15,0 0 4-15,0 0-4 0,0 0 4 0,0 0-4 0,0 0 4 0,0 4-4 16,0 1 0-16,0 0-8 0,0-1 4 0,0 6-4 0,0-5-4 16,0 5 0-16,0 4-4 0,0-5-8 0,-8 6 0 0,8-1 0 15,0 5-8-15,0 0 4 0,0-4 4 0,-8 4 0 0,8 0-4 16,0 0 0-16,0 1 0 0,0 5-4 0,-9-7 4 0,9 1 0 16,0-5-4-16,0 6 0 0,0-2-4 0,9-3 0 0,-9-1 4 15,8 1 0-15,-8-1-4 0,8-4 0 0,2 4 4 0,-2-4 0 0,-8 0-8 16,8-5 8-16,10 4-4 0,-10-4 0 0,0-1 0 15,10-4 0-15,-10 0-4 0,9 5 4 0,-9-5-4 0,10 0 0 0,-10 0 0 16,0 0 4-16,10-5-4 0,-10 5 8 0,10 0-8 0,-10-4 0 16,0-1 4-16,1 5 4 0,-1-5-4 0,0 1 0 0,2 4 4 15,-2-5-4-15,-8-1 4 0,8 2-4 0,-8 4 8 0,10-5-8 0,-10 0 4 16,0 5 0-16,0 0 0 0,0 0 0 0,0-5 0 0,0 5 4 16,0 0-4-16,0 0 0 0,0 0 0 0,0 5 4 0,0-5 0 15,0 5-4-15,0 0 4 0,0 5-4 0,0-5 4 0,0 4-4 16,0 0 0-16,0 1-4 0,0-1 8 0,0 0-4 0,0 7-16 15,0-6 20-15,0 3 0 0,0-3-4 0,0 5 0 0,0-6 4 0,0 1-8 16,8-1 4-16,-8 1-4 0,0 0-16 0,0-6-16 0,0 5-16 16,8-3-12-16,-8-2-16 0,8 1-12 0,-8-5-8 0,9 5-8 15,-9-5-24-15,9 0-48 0,-9 0-20 0,8-5 36 0,1 0 32 16,-1 1 28-16</inkml:trace>
          <inkml:trace contextRef="#ctx0" brushRef="#br0" timeOffset="50267.7192">11894 869 79 0,'0'0'108'16,"0"0"-8"-16,0 0-8 0,0 0-44 0,0 0 12 16,0 0-4-16,0 5-4 0,0-5-8 0,0 0-4 0,0 0-8 0,0 5 0 15,0-5 0-15,0 0-4 0,0 5 4 0,8-1-4 0,-8-4 0 16,0 5-4-16,0 0 0 0,8 0 0 0,-8-1 0 0,10 2 0 15,-10-1-4-15,8-1 0 0,-8 6-4 0,8-6 0 0,-8 6-4 0,8-5 4 16,-8-1-8-16,9 2 0 0,0-3-4 0,-9 8 0 0,0-6-4 16,8-5 4-16,-8 4 0 0,9-4 0 0,-9 6 0 0,8-6 0 15,-8 0-4-15,8-6 0 0,-8 6 0 0,10-4 4 0,-10 4 0 16,0-10-4-16,8 4 0 0,-8 3 0 0,0-7 0 0,0 5 0 16,0-5 0-16,0 6 0 0,0-6 8 0,-8 1-4 0,8-1-4 0,0 5-4 15,-10-5 4-15,2 1 0 0,8 4-4 0,-8 0 4 0,-1 1 4 16,1-2-4-16,-1 2-4 0,0-1 4 0,1 5 0 0,0 0 0 15,0-5-4-15,-10 5 4 0,10 0 0 0,-2 5 0 0,2-5-4 16,0 5 12-16,-1-1-12 0,1 2-16 0,-1-2 20 0,1 6 0 16,-1-5 4-16,1 4-12 0,0-4-8 0,8 0-16 0,-10 5-4 15,2-5-16-15,8 4-8 0,0-4-8 0,0-1-8 0,0 1-4 0,-8 0-20 16,16 0-40-16,-8-5-20 0,0 0 24 0,0 0 24 0</inkml:trace>
          <inkml:trace contextRef="#ctx0" brushRef="#br0" timeOffset="51119.7754">12047 413 71 0,'0'-9'88'0,"0"-5"-8"0,0 9-4 0,-8-5-24 0,8 0-4 16,0 6-4-16,0-1-4 0,0 0-4 0,0-4-8 0,0 9 0 0,0-5-8 15,0 5-12-15,0-5 20 0,0 5 4 0,0 0 0 0,0 5 0 16,0-5 4-16,0 5 0 0,0-1 0 0,0 6 4 0,0-5 0 15,0 5-4-15,0-1-4 0,0 5 4 0,0 1 0 0,0-1-4 16,0 1 0-16,0 4-4 0,0 5-4 0,0 0 0 0,0 0-4 16,0 0 0-16,0 0-4 0,0 4 0 0,0-3-4 0,0 3 0 15,0 1-4-15,0-1 4 0,0-3-8 0,8-2 0 0,-8 7 0 0,8-6 4 16,-8-5-4-16,9 0 0 0,-1 0-4 0,-8 0 4 0,9-5-4 16,0-3 0-16,-1 3 0 0,0-5 0 0,10 1 0 0,-10-6 0 15,0 2 4-15,10-3-8 0,-10-3 4 0,1 6 0 0,8-12 0 16,-8 6-4-16,7-3 0 0,-8-3 0 0,2 2 0 0,6-6 0 15,-6 1 0-15,-2-1 0 0,0 1 4 0,1-1 4 0,-1 0 0 0,0 1-4 16,1-6 0-16,-9 5 0 0,9 1-4 0,-9-1 0 0,0 1 4 16,0-1 0-16,8 0 4 0,-8 1-4 0,0 4 0 0,0 1 0 15,0-6-16-15,0 5 20 0,0 0 0 0,0 0 0 0,0 0 0 16,0 5-4-16,0-4 0 0,-8 4 4 0,16 0-4 0,-8 0 0 16,0 0 4-16,0 0-4 0,8 0 0 0,-8 0 0 0,0 4 0 0,0 1 4 15,10 0-4-15,-10 0 4 0,8 0-4 0,-8 0 4 16,0 4-4-16,8-4 0 0,1 4 0 0,-9 1 0 0,0 0 0 0,9-1 0 15,-9 1 0-15,8-1 0 0,-8 1 4 0,8 0-4 0,1-1 0 16,-9 1 0-16,8-1 0 0,1 2 0 0,-9-7 0 0,9 6 0 16,-9-6 0-16,8 6 4 0,0-5-4 0,-8-5 0 0,10 4 0 0,-2 2 0 15,0-6-4-15,-8 0 4 0,8 0 4 0,2 0-4 0,-10-6-4 16,8 6 4-16,0-4 4 0,-8-1-4 0,9 0 0 0,-9-4 0 16,8 4 0-16,-8-4 0 0,8-2 0 0,-8 7 0 0,10-6 0 15,-10 1 0-15,8-1 0 0,-8 1 0 0,8-1 0 0,-8 0 0 16,0 1 0-16,8-1 0 0,2 1 0 0,-10-1 0 0,8 0-16 0,-8 1 20 15,8-1 0-15,-8 5-4 0,9-5 4 0,-9 6-4 0,9-1 0 16,-9 0 4-16,8 0-4 0,-8 5 4 0,0-4 4 0,9 4-4 16,-9 0 4-16,0 0-4 0,0 4 4 0,8 1 4 0,-8-5 0 15,0 10 4-15,0-6 0 0,0 1-4 0,0 5 4 0,0 0-4 16,0-1 4-16,0 1-4 0,8 0 0 0,-8-1-4 0,0 1 0 16,0 4-4-16,9-5 0 0,-9 1 0 0,0 0 0 0,9-1-4 0,-1 1 4 15,-8-5 0-15,8 5 4 0,-8-1-8 0,10-4 4 16,-2 0-4-16,0-1 4 0,-8-4-4 0,9 5 0 0,0-5 4 0,-1 0-4 15,0 0 0-15,1 0 0 0,-1 0 0 0,1-5 4 0,0 1-4 0,-1-1-4 16,0 0 8-16,2-4-4 0,-2-1 0 0,0 0-4 16,1 5 8-16,8-9-4 0,-9 5 0 0,1-6 0 0,7 1 4 0,-6-1-8 15,-2 1 4-15,0 4 0 0,2-4 0 0,6 4 0 0,-8-4 0 16,1 4 0-16,0 1 0 0,-1-1 0 0,-8 5-16 0,9 2 28 16,-1-4 4-16,-8 7 8 0,0 0 4 0,8 0 4 0,-8 7-4 15,0-7 4-15,0 8 0 0,0-3-4 0,0 4-4 0,0 1-4 16,0-1-4-16,0 1-4 0,0 5 0 0,0-1-4 0,0-5 0 0,0 6-4 15,0-1 0-15,0 1 0 0,0-1-4 0,0 1-12 0,10-6-12 16,-10 5-20-16,0-3-24 0,0-2-20 0,8 0-24 0,-8 1-20 16,0-5-32-16,0-1-40 0,0 2-72 0,0-3 44 0,0-3 44 0,0 6 36 15,-8-6 24-15</inkml:trace>
        </inkml:traceGroup>
      </inkml:traceGroup>
    </inkml:traceGroup>
    <inkml:traceGroup>
      <inkml:annotationXML>
        <emma:emma xmlns:emma="http://www.w3.org/2003/04/emma" version="1.0">
          <emma:interpretation id="{5B6533BD-0F44-41A6-B1DE-1E78B4421EA0}" emma:medium="tactile" emma:mode="ink">
            <msink:context xmlns:msink="http://schemas.microsoft.com/ink/2010/main" type="paragraph" rotatedBoundingBox="4187,2647 14497,3022 14462,4000 4152,36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32FFBC-87D0-4567-880B-3515AAFE18CA}" emma:medium="tactile" emma:mode="ink">
              <msink:context xmlns:msink="http://schemas.microsoft.com/ink/2010/main" type="line" rotatedBoundingBox="4187,2647 14497,3022 14462,4000 4152,3625"/>
            </emma:interpretation>
          </emma:emma>
        </inkml:annotationXML>
        <inkml:traceGroup>
          <inkml:annotationXML>
            <emma:emma xmlns:emma="http://www.w3.org/2003/04/emma" version="1.0">
              <emma:interpretation id="{7C847E15-F22C-43AA-9E63-87BE080574CF}" emma:medium="tactile" emma:mode="ink">
                <msink:context xmlns:msink="http://schemas.microsoft.com/ink/2010/main" type="inkWord" rotatedBoundingBox="4185,2699 4891,2725 4866,3417 4160,3391"/>
              </emma:interpretation>
            </emma:emma>
          </inkml:annotationXML>
          <inkml:trace contextRef="#ctx0" brushRef="#br0" timeOffset="6060.3273">3558 2316 19 0,'0'0'116'0,"0"0"-16"0,0 0-8 0,0 0-16 0,0 0-4 16,0 0-4-16,0 6 0 0,0-12 0 0,13 6-4 0,-13 0-4 16,0 0-4-16,13 0-4 0,-13 0-8 0,15 0-4 0,-2 0-8 0,-13 0 0 15,13 0-8-15,2 0 0 0,-2 0-4 0,15 6-4 0,-15-6 0 16,0 0-4-16,0 0-4 0,15 0-4 0,-15 0-16 0,15 0 16 16,-15 0-4-16,15-6-12 0,-2 6-4 0,2 0-16 0,0-8-20 15,-2 8-20-15,2-7-20 0,-2 7-16 0,2-8-60 0,0 8-28 16,-2-7 36-16,2-2 32 0,-2 2 20 0</inkml:trace>
          <inkml:trace contextRef="#ctx0" brushRef="#br0" timeOffset="5855.2089">3707 1995 27 0,'13'-8'112'0,"-13"1"-8"16,0 7-8-16,0-7-20 0,0 7-12 0,15 0 0 0,-15 0-4 16,0 0 0-16,0 0 4 0,0 0-4 0,0 7-4 0,0-7-4 0,0 7-4 15,0 1 0-15,13 6-4 0,-13-5 4 0,0 7-4 0,0-1-4 16,0 0 0-16,13 8-8 0,-13-8-4 0,0 6 0 0,0 11-4 16,0-9-4-16,0 0-4 0,0 7 0 0,0 2-4 0,0-9-4 15,0 7-4-15,0 1 4 0,0-8-4 0,0 7-4 0,0-7 4 16,0 1-4-16,0-2-4 0,0-7-8 0,0 8-8 0,0-9-12 0,0 3-28 15,0-2 16-15,0 1-12 0,0-9-16 0,0 0-4 0,0 2-8 16,0-9-8-16,0 7 0 0,0-7-28 0,0 0-32 0,-13 0-12 16,13 0 24-16,0-7 28 0</inkml:trace>
          <inkml:trace contextRef="#ctx0" brushRef="#br0" timeOffset="5613.789">3435 1911 51 0,'0'-8'104'0,"0"8"-4"0,0 0-8 0,0-8-24 16,0 8 0-16,0 0-4 0,0 0-8 0,0 0 0 0,0 8-4 0,0-8 0 15,0 8 0-15,0-1 4 0,0 1-8 0,0 1-4 0,0 5-4 16,0 1 4-16,0 1-4 0,0-1-4 0,0-1-4 0,0 2-4 16,0 8-4-16,0-2 0 0,0 1-4 0,0 0-4 0,0 8-4 15,0-8 0-15,0 0-4 0,0 0 0 0,-13 8 0 0,13-9-4 16,0 1 0-16,0 0 0 0,0 0-4 0,0 0 0 0,0-8-8 15,0 8 0-15,0-7-12 0,0 7-12 0,0-9-8 0,0 2-12 0,0-9-16 16,0 9-4-16,0-9-8 0,0 1-4 0,0-8 0 0,0 8-28 16,0-8-28-16,0 0-28 0,0 0 24 0,0-8 28 0,0 0 24 15</inkml:trace>
        </inkml:traceGroup>
        <inkml:traceGroup>
          <inkml:annotationXML>
            <emma:emma xmlns:emma="http://www.w3.org/2003/04/emma" version="1.0">
              <emma:interpretation id="{43234207-449C-47D2-B46A-CC11181AEDA7}" emma:medium="tactile" emma:mode="ink">
                <msink:context xmlns:msink="http://schemas.microsoft.com/ink/2010/main" type="inkWord" rotatedBoundingBox="5342,3040 5836,3058 5821,3490 5326,3472"/>
              </emma:interpretation>
            </emma:emma>
          </inkml:annotationXML>
          <inkml:trace contextRef="#ctx0" brushRef="#br0" timeOffset="6482.5511">4591 2646 27 0,'-15'6'112'0,"15"2"-4"16,15-8-4-16,-15 0-24 0,0 8 0 0,13-8-8 0,-13 0-4 0,13 0-4 15,2 0 0-15,-15 0-24 0,26 0 12 0,-11-8-8 0,-2 8-8 16,0-8-4-16,15 2-8 0,-15 6-8 0,15-11 0 15,-2 5-4-15,-11 6-4 0,11-7-12 0,2 0-12 0,-15-2-12 0,15 9-20 16,-15-7-20-16,15 0-24 0,-15 7-40 0,13-9-56 0,-11 2 16 16,-2 7 36-16,0-7 24 0</inkml:trace>
          <inkml:trace contextRef="#ctx0" brushRef="#br0" timeOffset="6290.057">4712 2240 43 0,'15'0'116'15,"-15"8"-12"-15,0-8-4 0,13 6-20 0,-13-6-4 0,13 9 0 16,-13-2-4-16,15-7 4 0,-2 7-4 0,0 2-12 0,2-9-8 16,-2 7-8-16,0 1-8 0,0-8-8 0,2 7-4 0,-2-7-8 0,0 8 0 15,15-2-4-15,-15-6-4 0,2 9-4 0,11-9 0 0,-13 8-12 16,2-8-20-16,-2 8-16 0,0-8-20 0,2 7-12 0,-2 1-8 16,0-8-24-16,-13 8-44 0,15-1-20 0,-15-7 16 0,0 7 40 15,-15 2 16-15</inkml:trace>
        </inkml:traceGroup>
        <inkml:traceGroup>
          <inkml:annotationXML>
            <emma:emma xmlns:emma="http://www.w3.org/2003/04/emma" version="1.0">
              <emma:interpretation id="{81177586-521D-4212-80AE-777ABF75920E}" emma:medium="tactile" emma:mode="ink">
                <msink:context xmlns:msink="http://schemas.microsoft.com/ink/2010/main" type="inkWord" rotatedBoundingBox="7780,3148 8290,3167 8268,3775 7758,3756">
                  <msink:destinationLink direction="to" ref="{182DC78E-D063-44CC-87EB-F72FB118C1BE}"/>
                </msink:context>
              </emma:interpretation>
            </emma:emma>
          </inkml:annotationXML>
          <inkml:trace contextRef="#ctx0" brushRef="#br0" timeOffset="7616.11">7104 2439 47 0,'-13'0'88'0,"13"0"-4"15,-13-9-8-15,13 9-24 0,0 0-4 0,-13 0-4 0,13 0 0 0,0 9 0 16,-15-9 0-16,15 8-4 0,0-2 0 0,-13 2 0 0,13 7 0 16,0 1 0-16,-13-1 4 0,13-1 0 0,0 11-4 0,0-10 4 15,0 7-4-15,0 10-8 0,0-12-4 0,0 5 0 0,0 6-8 0,0-9 0 16,0 10-4-16,13-9 0 0,-13-2 0 0,13 3-4 15,2-3 0-15,-2 4-4 0,0-2 0 0,0-8 0 0,2 0 0 16,-2 1 0-16,15-2 0 0,-15-5-4 0,15-1-4 0,-2-8 4 0,2 0 0 16,-2 0 0-16,-11-8 0 0,11-1-4 0,2 2 0 0,0-6 0 15,-2-12 0-15,2 10 0 0,-15-8 0 0,15-8 0 0,-15 8-4 16,0-7 0-16,2 0 0 0,-2-2 4 0,-13 2-4 0,0-1 0 16,0 1 0-16,0 0 0 0,0-1 4 0,-13 0-4 0,-2 8 4 15,2-8-4-15,0 8 0 0,-2 0 4 0,-11 9-4 0,-2-9 4 0,15 14 0 16,-15-5-4-16,2 6 4 0,-2 0 0 0,0 8-4 0,2 8 0 15,-2-8 0-15,15 8 4 0,-15 6-8 0,2 2-8 0,11 0-12 16,-11-2-4-16,11 9-16 0,2-7-8 0,0 7-16 0,0 0-12 0,-2-8-8 16,2 8-44-16,13 0-44 0,0-7 20 0,-13-2 32 15,13 9 24-15</inkml:trace>
        </inkml:traceGroup>
        <inkml:traceGroup>
          <inkml:annotationXML>
            <emma:emma xmlns:emma="http://www.w3.org/2003/04/emma" version="1.0">
              <emma:interpretation id="{34B17C28-FB9E-41A6-9070-7F33327FE67E}" emma:medium="tactile" emma:mode="ink">
                <msink:context xmlns:msink="http://schemas.microsoft.com/ink/2010/main" type="inkWord" rotatedBoundingBox="8915,3236 10407,3290 10390,3738 8899,368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517.6071">8437 2599 63 0,'0'0'88'0,"0"-7"-12"0,0-2 0 0,-13 2-24 0,13 7 0 0,-15-7 0 15,15-1-4-15,-13 8-8 0,13-8 0 0,0 1-4 0,-13 7 0 16,13-8 0-16,-13 8 0 0,13 0-4 0,-15 0 0 0,2 0-8 15,13 0 16-15,-13 8 4 0,-2-1 0 0,2-7 0 0,13 16-4 16,-28-9 0-16,15 0-4 0,13 9 0 0,-25-9 0 0,9 9-4 16,4-3-4-16,12 4 0 0,-13-1-8 0,-3-1-4 0,4 0 0 15,12 0-4-15,0 1-4 0,-13 0 0 0,13-1 0 0,0 0-4 0,0-1 0 16,13-6 0-16,-13 8 0 0,12-8 0 0,4-1-4 0,-3 9 0 16,-1-9 0-16,4 1 0 0,-3-1 0 0,12 1 0 0,-10-8-4 15,11 0 0-15,2 8 0 0,-15-8 8 0,15 0-8 0,-2 7 0 0,2-7 0 16,0-7 0-16,-2 7 0 0,-11-8-4 0,11 8 4 15,2-8 0-15,-15 1 0 0,0-1 0 0,15-9 0 0,-15 11 0 0,2-1 0 16,-2-9 4-16,0 8-4 0,-13-7 4 0,13 1 0 0,-13-2 0 16,15 0-4-16,-15 0 4 0,13 2 4 0,-13-1-4 0,0-1 0 15,13 9 4-15,-13-9 0 0,0-1-4 0,0 11 0 0,15-8 4 0,-15 5-4 16,0 2 4-16,0 0 0 0,0-2 0 0,0 9 4 0,13-7-4 16,-13 7 0-16,0 0 0 0,0 0 0 0,0 0 4 15,0 0 4-15,0 0 0 0,0 0-4 0,0 7-4 0,0 2 4 0,0-2-4 16,0 0 0-16,0 2 4 0,13-2-8 0,-13 0 4 0,0-1 0 15,15 11 0-15,-15-9-4 0,0 0 4 0,13 7 0 0,-13-7-4 16,13 7 0-16,-13-8 0 0,13 0 0 0,2 9 0 0,-15-16 0 0,13 16 0 16,0-8 0-16,2-8 0 0,-15 8 0 0,13-8 0 0,0 7-4 15,2-7 4-15,-2 0 4 0,-13 7-4 0,13-7 0 0,0 0 0 16,2-7-4-16,-2 7 4 0,0-7-4 0,-13 7 8 0,15-8 0 16,-2 0-4-16,0 1 0 0,2-2-4 0,-2-7 4 0,-13 9 0 15,13 0 0-15,0-8 0 0,-13 7 4 0,15-7-4 0,-2-1 0 16,-13-1-4-16,13 11 8 0,-13-8 0 0,15-2 0 0,-15 9 0 0,0-9-4 15,13 9 0-15,-13-1 0 0,0 0 0 0,0-7 0 0,13 7 0 16,-13-1 0-16,0 3 4 0,0 6-20 0,0-8 20 0,0 8 0 16,15 0-4-16,-15-8 0 0,0 8 0 0,0 0 0 0,13 0 0 15,-13 8 0-15,0-8 4 0,0 8 0 0,13-2-4 0,-13 3 4 0,0-1 0 16,0 0 0-16,0-1 0 0,0 1-4 0,15 7 4 16,-15-8-4-16,0 2 0 0,0 5 4 0,13-5 0 0,-13 5-4 0,0-8 0 15,13 5-4-15,-13-5 4 0,0 10 4 0,13-9-4 0,2 1 0 16,-15-8 0-16,13 8-4 0,-13-1 4 0,13 1 0 0,2-8 0 15,-15 0 0-15,13 0 0 0,0 7-4 0,-13-7 4 0,15 0 0 0,-2 0 0 16,0-7 0-16,-1 7 0 0,-12-8-4 0,16 1 4 0,-3-1-4 16,-1-7 4-16,4 7 0 0,-3-6 0 0,-1 3 0 15,4-2-4-15,-3-3 4 0,-13 2 0 0,12-2 0 0,1 1 0 0,2 7 0 16,-15-7 4-16,13 7-4 0,0-7 8 0,-13 7 0 0,15 0-4 16,-15 8 4-16,13-7 12 0,-13 7 4 0,13-8 4 0,-13 8 4 15,0 8 4-15,0-8-4 0,15 7-20 0,-15-7 20 0,0 8 4 0,0 0-8 16,13-2 4-16,-13 3-8 0,0 7 0 0,0-9-8 15,0 9 4-15,0-9-4 0,0 9 0 0,0-2-4 0,0 2 0 0,0-9-4 16,0 10 0-16,0-3 0 0,0-6-4 0,0 7-4 0,0-7-4 16,0-1-4-16,0 8-12 0,0-15-20 0,0 7-24 0,0 2-32 15,0-9-24-15,0 7-28 0,0-7-32 0,0-7-52 0,-13 7-44 0,13-9 44 16,0 2 44-16,-15-8 36 0,15 8 32 0,0-9 24 16</inkml:trace>
        </inkml:traceGroup>
        <inkml:traceGroup>
          <inkml:annotationXML>
            <emma:emma xmlns:emma="http://www.w3.org/2003/04/emma" version="1.0">
              <emma:interpretation id="{CA57F689-BE38-4D8E-9BD9-4BA8304C231C}" emma:medium="tactile" emma:mode="ink">
                <msink:context xmlns:msink="http://schemas.microsoft.com/ink/2010/main" type="inkWord" rotatedBoundingBox="11024,3187 11483,3204 11472,3485 11014,346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1630.4113">10273 2394 99 0,'0'-5'124'0,"0"5"-4"0,9 0 0 16,-9 0-16-16,9-4 4 0,-1 4-4 0,-8 0 0 0,9 0-8 15,-1 0-4-15,10 0-8 0,-10 0-4 0,0 4-12 0,0-4-8 16,10 0-12-16,-10 0-4 0,9 0-8 0,1 5-8 0,-10-5-4 15,8 0-4-15,2 4-4 0,0 2-4 0,-10-6-4 0,9 5-4 0,0-5 0 16,0 4-16-16,-9 1-16 0,10 0-12 0,-10 0-12 0,0 0-16 16,10-5-20-16,-18 5-20 0,8-1-12 0,0 1-8 0,1 0-32 15,-9 0-60-15,0-1 36 0,0-4 32 0,0 5 32 0,-9 0 20 16</inkml:trace>
          <inkml:trace contextRef="#ctx0" brushRef="#br0" timeOffset="51825.8857">10358 2634 47 0,'-8'5'132'16,"8"-1"-8"-16,0 1-12 0,0 0-20 0,0-5 0 0,0 5 4 15,8 0 0-15,-8-5-8 0,10 0-4 0,-10 0-12 0,8 5-4 0,0-5-8 16,1 0-8-16,-9 0-8 0,17 0-8 0,-8-5-4 0,7 5-8 16,-8-5-4-16,10 5-4 0,0-5-4 0,-2 0-4 0,1 5 0 15,0-5-4-15,0 1-12 0,1-1-20 0,-2 5-16 0,2-10-12 16,-2 6-24-16,1-1-24 0,1 5-24 0,-2-5-40 0,2 0-68 15,-2 1 44-15,-6-2 40 0,6 6 28 0</inkml:trace>
        </inkml:traceGroup>
        <inkml:traceGroup>
          <inkml:annotationXML>
            <emma:emma xmlns:emma="http://www.w3.org/2003/04/emma" version="1.0">
              <emma:interpretation id="{8A9086B1-9591-4D47-AA2F-410A997032F4}" emma:medium="tactile" emma:mode="ink">
                <msink:context xmlns:msink="http://schemas.microsoft.com/ink/2010/main" type="inkWord" rotatedBoundingBox="12266,3134 12662,3148 12639,3784 12243,377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2451.5616">11595 2332 87 0,'-8'9'112'0,"0"-3"-4"0,-10 3-8 0,18 1-40 0,-8-1 20 0,-2 1 0 16,2-1-4-16,8 6 0 0,-8-6-4 0,-1 6-12 0,9-6-4 15,0 6-4-15,-8-1-4 0,8-5-8 0,0 6 0 0,0-1-4 0,0 0-8 16,8-3-4-16,-8 3-4 0,9 0-4 0,-9-4-4 0,8 0 0 16,0-1 0-16,2 1-4 0,-2-1 4 0,0 1-4 0,2-6-4 15,6 6 0-15,-8-5 4 0,10-1-4 0,-10 1 4 0,9-5 0 16,-9 5 0-16,10-5-4 0,-2 5-4 0,-6-5 4 0,6 5 0 15,2-5-4-15,-10 0 8 0,9 5-4 0,-9-5-4 0,10 5 0 0,-10 0 4 16,10-1-4-16,-10-4 0 0,9 9 0 0,-9-3 0 0,1-2 0 16,-1 6 4-16,1-5 0 0,-1 5 12 0,0-1 4 0,-8 1 4 15,10-1 4-15,-10 1-4 0,0 4 0 0,0-4-8 0,0 4 0 16,0 0-4-16,-10 1 0 0,10-2 0 0,-8 2 0 0,0 0-4 16,-1-1 0-16,-8 1-4 0,9-1 0 0,-1-5-4 0,-7 6-8 0,6-5-12 15,-6-6-12-15,6 6-16 0,2-4-16 0,-8-3-20 16,7-3-20-16,1 0-20 0,-10-3-20 0,10-3-52 0,0-4-32 0,-2 0 36 15,2 1 36-15,8-4 28 0,-8-3 28 0</inkml:trace>
          <inkml:trace contextRef="#ctx0" brushRef="#br0" timeOffset="52132.0675">11553 2366 31 0,'-10'0'116'0,"10"0"-4"16,0 0-4-16,0 0-24 0,0 0 0 0,0 4 0 16,0-8 0-16,0 4-4 0,10 0 4 0,-10 0-8 0,8-5-4 0,0 5-4 15,-8 0 0-15,10 0-4 0,6 0-4 0,-16 0 0 0,17 0 0 16,-8 0-8-16,-1-5-12 0,1 5-8 0,7 0-4 0,-6 0-4 15,6 0-4-15,-8 0 0 0,2 5-4 0,6-5-8 0,-7 0-4 0,0 0 0 16,-1 0 0-16,1 0-16 0,7 5-16 0,-8-5-8 0,2 4-20 16,-10-4-12-16,8 5-16 0,0-5-16 0,-8 5-16 0,10-5-8 15,-10 0-12-15,0 5-36 0,0-5-32 0,0 0 28 0,0 0 36 16,0 0 24-16</inkml:trace>
        </inkml:traceGroup>
        <inkml:traceGroup>
          <inkml:annotationXML>
            <emma:emma xmlns:emma="http://www.w3.org/2003/04/emma" version="1.0">
              <emma:interpretation id="{EA12B593-6137-463E-8CA0-3C986D07A709}" emma:medium="tactile" emma:mode="ink">
                <msink:context xmlns:msink="http://schemas.microsoft.com/ink/2010/main" type="inkWord" rotatedBoundingBox="13272,2978 14497,3022 14471,3756 13245,371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2853.2236">12618 2663 63 0,'0'5'100'0,"-8"-5"-12"15,8 5-4-15,0-5-24 0,0 5 0 0,-9-1-4 0,9 1-4 16,0-1-4-16,0 2-4 0,0-2-4 0,0 6 0 0,0-5-4 16,0 5 4-16,0-1 0 0,9 5 4 0,-9-4-4 0,8-1 0 0,-8 1-4 15,9 5 0-15,-1-6-4 0,-8 5 0 0,8-4 0 16,1 4-4-16,0-4-4 0,7 4 0 0,-6-4 0 0,-2 0 0 0,0-1-4 15,10-4 0-15,-10 4 0 0,9-9-4 0,-9 5 0 0,10 0-4 16,-10-5-4-16,10-5 4 0,-10 5-8 0,0-5 4 0,1 1-4 16,0-6 0-16,-1 1-4 0,0-1 0 0,-8-5 0 0,9 0 0 0,-9 2-4 15,0-6-4-15,-9 5 0 0,9-6 4 0,-8 6-8 0,0-5 0 16,-1 4 0-16,0-4 0 0,1 5 0 0,-10-1 4 16,10 6 0-16,-9-1 4 0,0 0 0 0,0 5 0 0,0 0 0 0,8 5 0 15,-17 0 0-15,18 5 4 0,-18 0-4 0,18 5 0 0,-9-5 0 16,0 5 0-16,0 3-8 0,9-3 0 0,-10 5-12 0,10-5-24 15,-10 3 8-15,10-3-8 0,0 0-16 0,-1 5-4 0,9-11-12 0,-8 6-8 16,8 0-20-16,0-6-32 0,0 1-28 0,0 0 16 0,8-5 36 16,-8 0 16-16</inkml:trace>
          <inkml:trace contextRef="#ctx0" brushRef="#br0" timeOffset="53656.0663">12823 2260 15 0,'0'-9'96'0,"0"-1"-4"0,0 1-12 0,0-1-24 0,0 0-4 0,0 5 0 15,-9 0-4-15,9 0-4 0,0 1-8 0,9-1 0 0,-9 5 4 16,0 0 0-16,0-4 0 0,0 4 8 0,0 4 0 16,0-4 4-16,0 5-4 0,0-1 0 0,0 1 4 0,0 5 0 0,0 0 0 15,0 4-4-15,0 1 0 0,0-1-4 0,0 5 0 0,0 0 0 16,0 0-4-16,9 6-4 0,-9-2 0 0,0 1-4 0,0 5-4 15,8-5-8-15,-8 6 0 0,8-2 0 0,-8 1-4 0,9-1-4 0,-9 1-4 16,8-5 0-16,-8 4 0 0,8-3-8 0,2 4 4 16,-10-7-4-16,8-2 4 0,0 5 0 0,2-6-4 0,6 0 4 0,-8-5-4 15,1 1 0-15,0-2 0 0,8-7-4 0,-9 3 0 0,10-4 0 16,-10 0-4-16,8 0 4 0,-6-5 0 0,6-5-4 0,2 0 0 16,-10 0 0-16,1-4-4 0,7-1 4 0,-8 1 4 0,2-1 0 0,-2-4 0 15,0 5 4-15,2-6 0 0,-2 0-4 0,0 6 4 0,-8-5 0 16,0-1 0-16,0 4 4 0,9-2 0 0,-9 4 0 0,0-1 0 15,0 1-4-15,0 4 4 0,0-5-4 0,0 5 4 0,0 0 4 16,0 0-4-16,0 5 0 0,0-5-16 0,0 5 20 0,0-4 0 16,0 4 0-16,0 0 0 0,0 4 0 0,0-4 0 0,0 5 0 0,0 0-4 15,0 0 0-15,0 0 4 0,0 0 0 0,0 5-4 0,0-6-4 16,0 5 4-16,0 1-4 0,0 0 8 0,8-2-4 0,-8 8 0 16,0-6 0-16,0 4 0 0,9-5-4 0,-9 6 4 0,0-5-4 15,8 4 0-15,-8-5 0 0,0 1 0 0,0 0 0 0,9-2 0 16,-9 3 0-16,8-7-4 0,0 6 4 0,-8-5 0 0,10 0 0 0,-10 0 0 15,8-5-4-15,0 0 4 0,2 0 0 0,-10 0-4 0,8-5 4 16,0 0 0-16,0 0-4 0,1-5 0 0,0 1 4 0,-1-1 0 16,1 1 0-16,-1-6-4 0,-8 6 4 0,8-5-4 0,2-1 4 15,-2 5 0-15,-8-4 0 0,8 5 0 0,-8-6 4 0,8 4 0 16,-8 3 0-16,0 3 0 0,0-4 4 0,0 3-8 0,10 2 8 16,-10-1-4-16,0 5 8 0,0-4 0 0,0 4 4 0,0 0 0 0,0 0 4 15,0 0-20-15,0 4 20 0,0-4-4 0,0 5 0 0,0-1 0 16,8 2-4-16,-8-2 0 0,0 1 0 0,8 5-4 0,-8-7 0 15,0 4 0-15,9 2-4 0,-1 1 0 0,-8-1 0 0,9 1 0 16,-9 0 0-16,9-6-4 0,-9 11 4 0,8-10 0 0,-8 4-4 16,8 0 0-16,2 1 0 0,-10-5 0 0,8 0 0 0,-8-1 0 0,8 0 0 15,0 2 0-15,-8-6 0 0,10 0 0 0,-2 0-4 0,0 0 0 16,1-6 0-16,-9-2 4 0,8 3 0 0,1-5 0 0,0 1 0 16,-1-5-4-16,0 4 4 0,0-4-4 0,2-1 4 0,6 1 4 15,-6-1-4-15,-2 1 0 0,0-1 4 0,9 1 0 0,-9 0 0 16,1 4-4-16,0 0 8 0,-1 0 8 0,10 6 4 0,-18-1 4 0,8 5 4 15,0 0-24-15,2 0-4 0,-2 5 0 0,-8 4 0 0,8 1 0 16,-8 0 0-16,0 0 0 0,0 3 0 0,0 2 0 0,0-2 0 16,8 7 0-16,-8-5 0 0,0 5 0 0,0-6 0 0,-8 5 0 15,8-5 0-15,0 1 0 0,0-1 0 0,0-5 0 0,0 6-104 16,0-10-60-16,0 4-56 0,-8-4-80 0,8 0-16 0,-8 0 48 0,8-5 60 16,0 0 36-16,-10-5 28 0,2 0 32 0</inkml:trace>
        </inkml:traceGroup>
      </inkml:traceGroup>
    </inkml:traceGroup>
    <inkml:traceGroup>
      <inkml:annotationXML>
        <emma:emma xmlns:emma="http://www.w3.org/2003/04/emma" version="1.0">
          <emma:interpretation id="{07377CBB-C241-4871-8432-00CAEA6BC3C5}" emma:medium="tactile" emma:mode="ink">
            <msink:context xmlns:msink="http://schemas.microsoft.com/ink/2010/main" type="paragraph" rotatedBoundingBox="4243,4467 11111,5151 10984,6421 4117,5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3B28D2-ADEE-42DA-A919-1B0E43390F5C}" emma:medium="tactile" emma:mode="ink">
              <msink:context xmlns:msink="http://schemas.microsoft.com/ink/2010/main" type="line" rotatedBoundingBox="4243,4467 11111,5151 10984,6421 4117,5737"/>
            </emma:interpretation>
          </emma:emma>
        </inkml:annotationXML>
        <inkml:traceGroup>
          <inkml:annotationXML>
            <emma:emma xmlns:emma="http://www.w3.org/2003/04/emma" version="1.0">
              <emma:interpretation id="{6B61BDCF-AC24-4605-89EB-6D5717DB1DE2}" emma:medium="tactile" emma:mode="ink">
                <msink:context xmlns:msink="http://schemas.microsoft.com/ink/2010/main" type="inkWord" rotatedBoundingBox="4227,4634 4812,4692 4711,5698 4126,5639"/>
              </emma:interpretation>
            </emma:emma>
          </inkml:annotationXML>
          <inkml:trace contextRef="#ctx0" brushRef="#br0" timeOffset="12355.3438">3504 3937 19 0,'0'-8'76'0,"-15"8"4"15,15-8-8-15,-13 8-24 0,13-7-8 0,0 7 4 0,0-8 0 16,0 8 0-16,0-8 0 0,0 1 0 0,0 0-16 0,0 7 20 16,0-9-4-16,0 2 4 0,0 0-4 0,0 7-4 0,0-9 4 15,0 2 0-15,0 0 0 0,0 7 0 0,0 0 0 0,0 0-4 16,0-9-4-16,0 9 0 0,0 0 0 0,13 9 0 0,-13-2 0 15,0 0-4-15,15 2 0 0,-15 5 0 0,13 2-4 0,-13-1 4 0,13 8-4 16,-13 8 0-16,15-9-8 0,-15 10 0 0,13-2-4 0,-13 8 0 16,13 0 0-16,-13 9 0 0,13-10-8 0,-13 9 0 0,15-7 0 15,-15 5 0-15,13 3-8 0,-13-7 8 0,13 4-4 0,-13-5-4 16,0 7 4-16,15-16-4 0,-15 8 4 0,13 1-4 0,-13-9 0 16,13-7 0-16,-13 7 0 0,15-7 4 0,-15-7 0 0,13 7 0 0,-13-8-4 15,13 0 0-15,-13-7 0 0,0 0 0 0,0 0 4 0,13-1 0 16,-13-7 0-16,0 7 0 0,0-7 4 0,0 0 0 0,0 0 0 15,0-7 4-15,0 0 0 0,15-1 0 0,-15-8 0 0,0 1 4 16,0 0 0-16,0-1-8 0,13-7 4 0,-13 0-4 0,13-7 0 16,-13 7 0-16,15-15-4 0,-15 7 0 0,13-7 0 0,0-1-4 0,-13 2 4 15,15-2 0-15,-2 1 0 0,0-1 0 0,0 2 0 0,2-2 0 16,-2 1-4-16,0 8 4 0,2-9 4 0,-2 9-4 0,0 1 0 16,2 4 0-16,-2-5 0 0,0 7-4 0,-13 7 0 0,13-7 0 15,2 9 0-15,-2-2 0 0,-13 9 4 0,13-9-4 0,-13 9 0 16,0 7 0-16,15-8-4 0,-15 8-4 0,0-8 0 0,0 8-12 0,0 0-16 15,0 0-20-15,0 8-20 0,0-8-16 0,0 0-16 0,0 8-20 16,0-1-24-16,0 0-28 0,0 2-56 0,0-2 16 16,0 0 44-16,0 2 32 0,0-3 24 0</inkml:trace>
        </inkml:traceGroup>
        <inkml:traceGroup>
          <inkml:annotationXML>
            <emma:emma xmlns:emma="http://www.w3.org/2003/04/emma" version="1.0">
              <emma:interpretation id="{4B5E4915-1F43-4738-AE0F-56FB120F7107}" emma:medium="tactile" emma:mode="ink">
                <msink:context xmlns:msink="http://schemas.microsoft.com/ink/2010/main" type="inkWord" rotatedBoundingBox="5658,5130 6322,5196 6271,5712 5606,5646"/>
              </emma:interpretation>
            </emma:emma>
          </inkml:annotationXML>
          <inkml:trace contextRef="#ctx0" brushRef="#br0" timeOffset="12789.8774">4904 4366 23 0,'0'0'124'0,"0"0"0"0,0 0-4 0,0-9-16 0,13 9 0 15,-13 0 0-15,13 0 4 0,2-7-4 0,-15 7-4 0,13 0 4 16,0 0 0-16,0 0-8 0,2 0 0 0,11 0-12 15,-11 0-4-15,11 0-8 0,-11 0-8 0,11 0-4 0,2 7-12 0,-15-7-4 16,15 0-8-16,-2 9-8 0,2-9-4 0,0 0-4 0,-2 0-4 16,2 0 0-16,-2 7 0 0,2-7-12 0,0 7 4 0,-15-7 0 15,13 7-16-15,-11-7-12 0,11 9-12 0,-11-9-12 0,-2 7-20 0,-13 0-24 16,13 3-16-16,2-4-4 0,-15 2-16 0,0 0-24 0,0-1-12 16,0-7-32-16,-15 9-40 0,15-3 20 0,-13 2 36 0,0 0 40 15,-2-8 20-15</inkml:trace>
          <inkml:trace contextRef="#ctx0" brushRef="#br0" timeOffset="12987.3492">5025 4793 71 0,'0'14'128'0,"0"-5"-12"0,0-1-4 0,0-1-24 16,0 1 0-16,15 0 8 0,-15-8-4 0,0 8 0 0,13-8 0 15,0 0-8-15,-13 7-8 0,15-7-4 0,-2 0-8 0,0 0-8 16,0 0-8-16,15-7-12 0,-15 7-8 0,15 0 0 0,0-8-8 15,-2 8-4-15,-11-8 0 0,24 8-8 0,-24 0-4 0,11-8-12 0,2 8-20 16,0-7-16-16,-2 7-24 0,-13 0-32 0,15-8-28 0,-15 8-24 16,2 0-72-16,-2-9 0 0,0 9 40 0,2 0 32 0,-15 0 24 15</inkml:trace>
        </inkml:traceGroup>
        <inkml:traceGroup>
          <inkml:annotationXML>
            <emma:emma xmlns:emma="http://www.w3.org/2003/04/emma" version="1.0">
              <emma:interpretation id="{D13452AC-AD67-4AE5-8CB5-D4398D101E92}" emma:medium="tactile" emma:mode="ink">
                <msink:context xmlns:msink="http://schemas.microsoft.com/ink/2010/main" type="inkWord" rotatedBoundingBox="7324,4965 7950,5027 7850,6030 7224,596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862.0106">6589 4403 55 0,'-13'-7'100'0,"13"-2"-8"0,0-5 0 16,0 7-24-16,0-9-4 0,0 9 0 0,-15-3 0 0,15-4 0 15,0 6-4-15,0 1 0 0,0-8-4 0,0 7 0 0,15-7-4 16,-15 8-4-16,0-9 0 0,13 8-4 0,-13-6 0 0,13 6 0 0,-13-1-4 16,15 2-4-16,-2 0 4 0,-13-2-4 0,13 9 4 15,15-7-4-15,-15 7-4 0,0 0 0 0,2 0-4 0,-2 7 0 0,0-7 0 16,2 9-4-16,-2 5 0 0,0-5-4 0,-13 5-4 0,15 9 0 15,-2-7-4-15,-13 7 0 0,0-1 0 0,0 0-4 0,0 2 0 16,0 6-4-16,0-7 4 0,0 1-4 0,-13 6 0 0,13-7 0 0,0 0-4 16,-15 7 4-16,2-14 0 0,13 7 0 0,0-7-4 0,-13 6-4 15,13-14-12-15,0 7 16 0,0-7 8 0,0 0-4 0,0-1-4 16,0 1 0-16,0-8-4 0,0 0 4 0,0 0 0 0,0 0 0 16,13-8 0-16,-13 8 0 0,13-7-4 0,-13-1 4 0,15 0 0 15,-2 8 0-15,-13-8 0 0,13 1 0 0,0-1 0 0,2 8 0 16,-2 0 0-16,0-8 0 0,2 8 4 0,-2-7-4 0,-1 14 0 15,4-7 0-15,-3 0 0 0,-1 8 0 0,1 0 0 0,3-8 0 16,-4 15 0-16,1-7 4 0,2 0-4 0,-2 7 0 0,-13 0 0 0,13 1 0 16,2-9 0-16,-2 17 0 0,0-9 4 0,0-1-4 0,-13 2 4 15,15 7-4-15,-15 0 0 0,0-8 8 0,13 8 4 0,-13-7 4 16,0 7 0-16,-13 0 8 0,13-9-4 0,0 9 0 0,-15 0 4 16,2-1-4-16,0 2 4 0,0-8-4 0,-2 6-4 0,2-6 0 15,-15 7 0-15,15-10-4 0,-15 4-4 0,15-1 0 0,-12-9-4 0,9 8 0 16,-9-7 0-16,-3 0-8 0,15-8 0 0,-15 7-8 0,15-14-24 15,-15 7 8-15,15-8-16 0,-15 0-12 0,15-7-24 0,0 8-8 16,-15-9-20-16,15-1-16 0,0-5-24 0,-2 8-32 0,2-9-56 16,0 8-4-16,-2-9 36 0,2 8 40 0,0-6 32 0,-2 7 24 15</inkml:trace>
        </inkml:traceGroup>
        <inkml:traceGroup>
          <inkml:annotationXML>
            <emma:emma xmlns:emma="http://www.w3.org/2003/04/emma" version="1.0">
              <emma:interpretation id="{3FCCFCBB-C138-4BB2-8D9E-FEC24558E20F}" emma:medium="tactile" emma:mode="ink">
                <msink:context xmlns:msink="http://schemas.microsoft.com/ink/2010/main" type="inkWord" rotatedBoundingBox="8571,4898 11111,5151 10984,6421 8445,6168"/>
              </emma:interpretation>
              <emma:one-of disjunction-type="recognition" id="oneOf10">
                <emma:interpretation id="interp10" emma:lang="" emma:confidence="0">
                  <emma:literal>m</emma:literal>
                </emma:interpretation>
                <emma:interpretation id="interp11" emma:lang="" emma:confidence="0">
                  <emma:literal>k 3</emma:literal>
                </emma:interpretation>
                <emma:interpretation id="interp12" emma:lang="" emma:confidence="0">
                  <emma:literal>m 3</emma:literal>
                </emma:interpretation>
                <emma:interpretation id="interp13" emma:lang="" emma:confidence="0">
                  <emma:literal>w</emma:literal>
                </emma:interpretation>
                <emma:interpretation id="interp14" emma:lang="" emma:confidence="0">
                  <emma:literal>w 3</emma:literal>
                </emma:interpretation>
              </emma:one-of>
            </emma:emma>
          </inkml:annotationXML>
          <inkml:trace contextRef="#ctx0" brushRef="#br0" timeOffset="17370.6031">7922 5006 23 0,'-15'0'104'0,"15"-6"-8"0,-13 6-12 16,13 0-20-16,-13 0-4 0,-2 0-4 0,2 0 0 16,13 0-4-16,-13 6-8 0,-2-6 4 0,2 9-4 0,0-2-8 15,13 1 0-15,-13 0-8 0,-2 0 0 0,2 7 4 0,13-8 0 0,-13 9 0 16,13-2-4-16,-15-5 0 0,15 4-4 0,-13 4-4 0,13-1-4 16,0-1 0-16,0 0 0 0,0 7 0 0,0-6-4 0,13 0-4 15,-13-2 0-15,15 2-4 0,-2 0 4 0,-13-2-8 0,13 2 8 0,2-10-4 16,-2 11-4-16,0-2 4 0,0-7-4 0,2 0 4 15,11-1-4-15,-11 1 0 0,-2-8 0 0,15 0 0 0,-15 0 0 0,0 0 0 16,15-8 4-16,-15 8-4 0,0-7 0 0,2-9 0 0,-2 8 0 16,15-7 0-16,-15 0-4 0,-13-1 4 0,13-7 0 0,0 9 0 15,-13-9 0-15,15 7 0 0,-15-7 4 0,0 8-8 0,0-8 4 0,0 0 0 16,-15 0 0-16,15 7 0 0,-13-5 4 0,0 5-4 0,0-7 0 16,-2 7 0-16,2 0 0 0,0 2 0 0,-2 6 4 0,2-7-4 15,0 7-4-15,-15 8 8 0,15-7-4 0,0 7 0 0,-2 0 0 16,2 7 4-16,-15 1-8 0,15 0 4 0,0-1-4 0,-2 9 0 15,2-1 4-15,0 0 0 0,13 1-4 0,-13-1-4 0,13 1-4 0,-15-2-16 16,15 2-8-16,0-3-8 0,-13-2-12 0,13 2-8 0,0 3-12 16,0-8-4-16,13-1 0 0,-13 1-36 0,0 0-32 0,15-8-8 15,-15 7 32-15,13-7 16 0</inkml:trace>
          <inkml:trace contextRef="#ctx0" brushRef="#br0" timeOffset="18239.4659">8166 4480 15 0,'-13'-22'104'15,"13"6"-4"-15,13-6-4 0,-13 5-20 0,0 1-4 0,0 9-8 0,0-7 0 16,0 5-4-16,0-5-4 0,0 14-8 0,0-10 0 16,0 10-4-16,0-6 4 0,0 6-8 0,0 6 0 0,0 4-8 0,0-10-4 15,0 14 4-15,0-5-4 0,0 5-4 0,0 2 0 0,0-2-4 16,0 2 0-16,0 7 0 0,0-8 0 0,0 15-4 0,0-6 0 15,0 7 0-15,0-1 0 0,0 0-4 0,0 1 0 0,0 8-4 0,0-9 4 16,0 9-4-16,0-2-4 0,0 2 4 0,0-8 0 0,0 6 0 16,12 3-8-16,-12-3 0 0,0-6 4 0,16-1 0 0,-3 1-4 15,-13-1-20-15,12-1 24 0,4-5-4 0,-3 0 0 0,-1-1-4 16,1-9 0-16,2 2-4 0,-2 0 0 0,0-8-4 0,2-8-4 16,-2 6 0-16,0-6-8 0,2 0 0 0,-2 0 4 0,0-6 0 15,0-2 4-15,2 0 4 0,-2-7 0 0,0 6 8 0,2-5-8 16,-2-2 0-16,-13 1 8 0,13-1-4 0,2 3 8 0,-15 2-4 15,0-11 0-15,13 15 4 0,-13-7 4 0,0-2-4 0,0 9 4 0,0-9-8 16,0 8 4-16,0 0 0 0,0 1 4 0,0-2 0 16,0 9 0-16,0-6-4 0,0 6 4 0,0-8-4 0,0 8 8 0,0 0-8 15,0 0 4-15,0 0-4 0,0 0 0 0,0 0 4 0,0 0 0 16,0 0 0-16,0 8 0 0,0-8 0 0,0 6 0 0,13 3 0 16,-13-2 0-16,0 1 4 0,0 0-4 0,0 8 0 0,13-9 0 0,-13 9 0 15,0-2 0-15,15 2 0 0,-15-3 0 0,13 11-4 0,-13-8 0 16,0-1 4-16,13 1-4 0,2-2 0 0,-15-5 0 0,13 6 0 15,-13-7 4-15,13 6-4 0,-13-5 0 0,15-2 0 0,-2-7 0 0,-13 7-4 16,13-7 4-16,0 9 0 0,-13-9 0 0,15 0 0 16,-2-9 0-16,0 2 0 0,-13 7 4 0,15-7-4 0,-2-8 0 0,-13 7 0 15,13-8 0-15,2 9 0 0,-2-9 0 0,-13 1 0 0,13 0 0 16,-13 0 0-16,13-1 0 0,-13-1 0 0,15 4 0 0,-15-3 0 16,0 2 4-16,13 5-4 0,-13-5 4 0,0 6 0 0,0 0-4 0,0 0 0 15,0 0 4-15,0 1-4 0,0-2 4 0,0 9 0 0,0 0 4 16,0 0 4-16,0 0 0 0,0-6 0 0,0 6 0 0,0 6 0 15,13-6 0-15,-13 0 4 0,0 9 0 0,0-2 0 0,15-7 0 16,-15 8-8-16,0 0 0 0,13 0 0 0,-13 0 0 0,0-1 0 16,13 0-4-16,-13 9 0 0,0-9 0 0,15 9 0 0,-2-9 0 15,-13 10 0-15,13-11-4 0,-13 1 4 0,13 9-4 0,-13-8 0 0,15 7 0 16,-2-7 8-16,-13-1-8 0,13 0 0 0,2 2 4 0,-2-2-4 16,-13 1 0-16,13-8 0 0,2 8-4 0,-2-8 0 0,0 0 4 15,0 0 0-15,-13 0 0 0,15 0 0 0,-2 0 0 0,0-8-4 16,2 0 4-16,-2 1 0 0,-13 7 0 0,13-16-4 0,2 9 4 15,-2-1 0-15,0-7 0 0,-13 7 0 0,15-8 0 0,-2 3 0 0,0-4 0 16,-13 1 0-16,13 2 0 0,2-2 0 0,-2 2 0 0,0-2 0 16,2 8 0-16,-2-7 0 0,0 0 4 0,2 7-4 0,-2-7 4 15,0 7 0-15,-1 0 0 0,4 1 4 0,-3 7 4 0,-13-8 4 16,12 8 4-16,4 8 12 0,-3-8-4 0,-13 7 8 0,12 1-4 16,-12 0 0-16,16 7-4 0,-16-1 0 0,0 2-8 0,13 0-4 0,-13 0-4 15,0 7 0-15,0-9-4 0,0 2 4 0,0 8-8 16,0-11 4-16,0 11-8 0,0-9 0 0,0 0 0 0,0 1-4 0,0-1-8 15,0-7-12-15,0 0-12 0,0-2-12 0,12 3-16 0,-12-2-8 16,0-7-16-16,0 0-12 0,0 0-16 0,13-7-16 0,-13-2-16 16,0-5-36-16,0 6-28 0,15-7 16 0,-15-8 40 0,0 7 32 0,13-6 24 15</inkml:trace>
          <inkml:trace contextRef="#ctx0" brushRef="#br0" timeOffset="18666.325">9783 4442 67 0,'0'-8'112'15,"0"0"-8"-15,0 2-4 0,0-4-28 0,0 3-4 0,0 0-4 16,0-2 0-16,13 2-8 0,-13-7 0 0,13 5 0 0,-13 2-4 16,15 0-4-16,-2-3-4 0,0 4-8 0,2-2 4 0,-2 8-8 0,0-8 0 15,2 8-4-15,11-7-20 0,-13 14 12 0,2-7 4 0,-2 8-4 16,0-8-4-16,2 8 0 0,-2 8-4 0,-13-9 4 0,13 9-4 15,-13-2 8-15,0 2-4 0,15-2 0 0,-15 2 0 0,0 7 0 16,0-8-4-16,-15 8-4 0,15-7 0 0,0-1-4 0,0 7 0 16,-13-13 0-16,13 5 0 0,0 2 0 0,0-9-4 0,0 2 0 0,0-2-4 15,-13-7 4-15,13 0 0 0,0 0 0 0,13 0 0 0,-13-7-4 16,0 7 4-16,13-9-4 0,2 2 4 0,-15 0-4 0,13-2 4 16,0-5 0-16,0 14 0 0,2-9 4 0,-2 1 0 0,0 2 0 0,2 6 0 15,11-8-4-15,-11 8 4 0,-2 0 0 0,0 8 0 16,0-8 0-16,15 6 8 0,-15 2 0 0,2 1 0 0,-15-2 12 0,13 0 4 15,0 9 8-15,-13 0 4 0,15-9-8 0,-15 8 4 0,13 0 0 16,-13 1 8-16,0-1-12 0,0 1 0 0,-13-2 0 0,13 2-4 16,-15 0-4-16,15 7-4 0,-13-9 0 0,0 2-4 0,-2-1-8 15,2-1-12-15,0 3 12 0,-2-10-8 0,-11 9-12 0,13-8-12 16,-15-1-28-16,15 0-32 0,-15-7-28 0,15 9-24 0,-15-9-36 16,15 0-44-16,-15 0-64 0,15-9 36 0,-15 9 44 0,15-14 40 0,0 6 32 15,-2 0 20-15</inkml:trace>
        </inkml:traceGroup>
      </inkml:traceGroup>
    </inkml:traceGroup>
    <inkml:traceGroup>
      <inkml:annotationXML>
        <emma:emma xmlns:emma="http://www.w3.org/2003/04/emma" version="1.0">
          <emma:interpretation id="{D9CCDFA7-0FEA-47AE-BDBC-60260EDAE719}" emma:medium="tactile" emma:mode="ink">
            <msink:context xmlns:msink="http://schemas.microsoft.com/ink/2010/main" type="paragraph" rotatedBoundingBox="5184,7880 5321,7880 5321,8154 5184,81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01EB0D-9685-4A47-AD4E-6A8E63081A6B}" emma:medium="tactile" emma:mode="ink">
              <msink:context xmlns:msink="http://schemas.microsoft.com/ink/2010/main" type="inkBullet" rotatedBoundingBox="5139,8119 5222,7869 5346,7910 5263,8160"/>
            </emma:interpretation>
            <emma:one-of disjunction-type="recognition" id="oneOf11">
              <emma:interpretation id="interp15" emma:lang="" emma:confidence="0">
                <emma:literal>•</emma:literal>
              </emma:interpretation>
            </emma:one-of>
          </emma:emma>
        </inkml:annotationXML>
        <inkml:trace contextRef="#ctx0" brushRef="#br0" timeOffset="65658.2369">4493 7349 31 0,'-8'-11'84'0,"8"7"-12"0,-10-6 4 0,2 5-32 0,8-4 0 15,-8 4 0-15,0-4 0 0,8-1-4 0,-10 5 0 0,10-5 0 16,0 6 0-16,-8-6 0 0,8 1 0 0,0 4 0 0,0 0-4 0,0-4 0 15,0 3 0-15,0-3 0 0,0 4 4 0,0 0 0 16,0 0-8-16,0 1 0 0,0-1-4 0,0-4 4 0,8 9 0 0,-8-5-4 16,0 0 0-16,10 0-4 0,-10 0 0 0,8 1 0 0,-8 4-8 15,8 0 0-15,-8-4 0 0,8 4 0 0,2 0-4 0,-2 0 0 16,-8 0-4-16,8 0 0 0,1 4 0 0,0-4 0 0,-9 4 0 16,8-4-4-16,-8 5 0 0,9 0-4 0,-9 0 4 0,0 0 0 15,8 4 0-15,-8-4 0 0,-8 4 0 0,8-4 0 0,0 5 0 0,0-6 0 16,-9 6 4-16,1-5 0 0,8 5-4 0,-9-6 4 0,0 1 0 15,1 0 0-15,8-5-4 0,-8 5 4 0,-2-5-4 0,2 0 0 16,8-5-4-16,-8 5 4 0,8-10-4 0,0 6 0 0,-8-6 0 0,8 1 0 16,0-1-4-16,0 0 4 0,0-4 0 0,0 4 0 15,0 1 0-15,0-6 0 0,0 7 0 0,0-8 0 0,8 7 0 0,-8-1 0 16,8 1 0-16,-8-2 0 0,0 7 0 0,8 0 0 0,-8-1 0 16,10 0 0-16,-2 5 0 0,-8-5 0 0,8 5 4 0,1 5 0 15,0-5-4-15,-9 5 0 0,8-5 0 0,1 5 4 0,-1-1 0 0,-8 6 0 16,8-5 0-16,2-1-4 0,-10 6 8 0,0-5 4 15,8 4 4-15,-8 1 4 0,0 0 4 0,0-6-4 0,0 6 0 16,0 0 4-16,-8-1-4 0,8-4 0 0,-10 4-4 0,10-4 0 0,-8 0-4 16,8 0 0-16,-8-1-4 0,-1-4-4 0,1 6 0 0,8-6 0 15,-9 0 0-15,0 0 0 0,9-6 0 0,-8 2-8 0,8-1 4 16,0 0 4-16,-8-5-4 0,8 6 0 0,0-6-4 0,0 1 4 0,0-1-4 16,0 1 8-16,0-1-4 0,0 0 0 0,0 1 0 0,8 4 0 15,-8-5 4-15,0 6-4 0,8-1 0 0,-8-1 0 0,9 2 0 16,-9 4 4-16,9 0-4 0,-9 0 4 0,0 0-4 0,8 0 0 15,1 4 0-15,-9 2 4 0,0-1 8 0,8-5 0 0,-8 9 0 16,0-4 4-16,0 0 8 0,0 4-8 0,0-4-4 0,0 6 4 16,-8-7-4-16,8 5 0 0,-9 1-8 0,9-1 4 0,-8 1-4 15,8-6-24-15,-9 6 16 0,0-5-12 0,9 0-20 0,-8-1-28 0,8 2-28 16,-8-2-32-16,-2-4-40 0,10 0-32 0,-8 0-88 0,8-4 32 16,0-2 44-16,0 2 44 0,0-1 28 0,0-5 24 0</inkml:trace>
      </inkml:traceGroup>
    </inkml:traceGroup>
    <inkml:traceGroup>
      <inkml:annotationXML>
        <emma:emma xmlns:emma="http://www.w3.org/2003/04/emma" version="1.0">
          <emma:interpretation id="{D6EEF6AC-39FF-473A-97A0-52EB160510CD}" emma:medium="tactile" emma:mode="ink">
            <msink:context xmlns:msink="http://schemas.microsoft.com/ink/2010/main" type="paragraph" rotatedBoundingBox="8714,7985 13646,8193 13605,9171 8672,896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A71F49F-235D-424E-8F70-DE4EF3EDCC47}" emma:medium="tactile" emma:mode="ink">
              <msink:context xmlns:msink="http://schemas.microsoft.com/ink/2010/main" type="line" rotatedBoundingBox="8714,7985 13646,8193 13605,9171 8672,8964"/>
            </emma:interpretation>
          </emma:emma>
        </inkml:annotationXML>
        <inkml:traceGroup>
          <inkml:annotationXML>
            <emma:emma xmlns:emma="http://www.w3.org/2003/04/emma" version="1.0">
              <emma:interpretation id="{C8A48542-8A34-4B61-8E7A-B363173F4FA9}" emma:medium="tactile" emma:mode="ink">
                <msink:context xmlns:msink="http://schemas.microsoft.com/ink/2010/main" type="inkWord" rotatedBoundingBox="8709,8099 10314,8166 10278,9031 8672,8964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0704.8144">8124 7315 67 0,'0'-5'92'15,"0"5"-8"-15,0-5 4 0,0 5-24 0,0-4-4 0,-8 4 0 0,8 0-4 16,0 0-8-16,0 0 0 0,0 0 0 0,-8 4 0 0,8-4-4 16,-8 5 0-16,8 0 4 0,-9-1-8 0,9 6 0 0,-9-5 0 15,9 5-4-15,-8-1 0 0,-1 1-4 0,1 4 0 0,8 1 0 16,-8-1 0-16,-2 5 0 0,10-4-4 0,-8 4 4 0,8 0-8 16,-8 0 4-16,8 4 0 0,-8-3 4 0,8 4-8 0,0 0 0 0,0-5 0 15,0 5-20-15,0 0 20 0,0 0 0 0,8-5-8 0,-8 7 0 16,8-8-4-16,-8 5-4 0,8-3 4 0,2-1-4 0,-2 0 0 15,0-4 0-15,1-1 0 0,8 1 0 0,-8-1-4 0,7 0 4 0,-8-4 0 16,10 0-4-16,-10-5 4 0,10 4 0 0,-1-9 0 16,-1 5-4-16,2-1 4 0,-2-4-4 0,2 0 0 0,-1-4 0 15,0-1 0-15,0 0 0 0,0 1 0 0,0-7-4 0,1 2 0 0,-2-1 0 16,2 1 0-16,-2-5 0 0,1-1 0 0,1 1 0 16,-10-1 0-16,0-4 4 0,10 5 0 0,-10-6 0 0,0 6-4 0,1-6 0 15,0 8 4-15,-9-9 0 0,8 2-4 0,-8 5 0 0,0-1 0 16,9-4 0-16,-9 5 0 0,0-1 0 0,0 1 0 0,-9 0 0 15,9 4 0-15,0-4 0 0,-8-1 4 0,-1 6-4 0,0-2-4 0,1-2 4 16,0 3 0-16,8 1 4 0,-18-5-4 0,10 3 4 0,0 2 0 16,-10-1-8-16,10-4 4 0,-1 5 0 0,-7-1 0 0,7 0-12 15,-8 4 16-15,9-3 0 0,-10 5-4 0,1-1 4 0,8 1-8 16,-8-2 8-16,1 6-4 0,7 0-4 0,-8 0 8 0,-1 0-4 16,2 6-4-16,-2-2 0 0,10 1 0 0,-9 5 0 0,1-7-4 0,-2 13-4 15,0-6-12-15,2-1-16 0,-1 5-8 0,0-4-20 0,0 5-16 16,-1-1-16-16,10 0-20 0,-8 0-16 0,-2 1-12 0,10-1-60 15,-10 1-12-15,10 4 44 0,-9-5 36 0,17 1 24 0</inkml:trace>
          <inkml:trace contextRef="#ctx0" brushRef="#br0" timeOffset="75312.3041">8687 7406 91 0,'0'-5'108'0,"0"-1"-12"16,0-3 0-16,0 5-20 0,0-1-4 0,0 1 0 0,0 4-4 16,0-6-8-16,0 6-4 0,0 0 4 0,0 0-4 0,0 0-12 0,0 6 4 15,0-2-8-15,0 1 4 0,0-1-8 0,0 5 0 0,0 2 0 16,0-2-8-16,0 6 0 0,0-5-4 0,0 4-4 0,0 6 0 16,0-2-4-16,0 1 0 0,0 1 0 0,0 4-8 0,0-5 0 0,0 6 0 15,0-2-4-15,0 5 0 0,0-3 0 0,0-2 0 16,0 6 0-16,0-5 0 0,-8 0-4 0,8 0 0 0,-8 0 0 0,8-6 0 15,-10 2 0-15,10 0 4 0,0-1-4 0,0-4-4 0,-8-6 0 16,8 5 4-16,0-9 0 0,0 5 0 0,0-6 0 0,0-4 0 16,0 5-4-16,0-10 4 0,0 5 0 0,0-4 0 0,8-1 0 0,-8 0-4 15,0 0 0-15,10-4 0 0,-10 4 4 0,8-4 0 16,-8-1 0-16,8 0 0 0,-8 1-4 0,10-1 4 0,-2 5-4 0,0-5 0 16,1 1 4-16,-9 4-4 0,8-1 0 0,1 3 8 0,-1-2-4 15,1 5 0-15,7-5 0 0,-6 5 0 0,-2 0 0 0,0 5 0 16,2 0 0-16,6-2 4 0,-8 3-4 0,1-1 0 0,8 4-4 15,-8 1 0-15,-1 0 0 0,0-1 4 0,2 1-4 0,-2 5 4 16,-8-1 0-16,8 0 0 0,-8 0 0 0,0 6 0 0,0-6 0 16,-8 5 8-16,8 0-4 0,-8 0-4 0,-2 1 0 0,-6-1 0 0,7 0 4 15,-8-4 0-15,0-1-4 0,1 0 0 0,-2 0 0 0,10-4 0 16,-10 0 0-16,1-5-4 0,0-1 4 0,0-4-8 0,1 0 0 16,6-4-16-16,-6-1-12 0,6-5-8 0,2 6-12 0,0-11-12 15,0 0-12-15,-1 6-12 0,1-10-12 0,8 4-24 0,0 1-32 16,-9-5-20-16,9 4 32 0,0 1 28 0,0 0 20 0</inkml:trace>
          <inkml:trace contextRef="#ctx0" brushRef="#br0" timeOffset="75786.0359">9071 7890 23 0,'9'-4'112'0,"0"4"-4"0,-1 0-8 16,0 0-24-16,-8-5 0 0,8 5 4 0,-8 0-4 0,0 0 0 15,0 0-4-15,0 5-12 0,0-5 0 0,0 4-8 0,0 1-8 16,0 0-4-16,0 0-4 0,0-1-4 0,0 7-4 0,0-7-8 16,0 6 0-16,0-1-4 0,0 1-4 0,0-1 0 0,0 6 0 0,0-6-4 15,0 6 0-15,0-1 0 0,0-4 0 0,10 3 0 0,-10-3-8 16,0 5 4-16,8-5 0 0,-8-1-4 0,0 2 4 0,8-3-4 16,2 2 0-16,-2-5 0 0,-8 0 0 0,8-1 0 0,1 1 0 0,-1-5 0 15,1 0 0-15,-1 0 0 0,9-5 0 0,-9 5-4 16,2-4 4-16,-2-1 0 0,0-5 0 0,2 5-4 0,-2-3 4 0,0 2-4 15,0-8 4-15,1 9-4 0,-1-5 4 0,1 0 0 0,0 0 0 16,-9 1-4-16,8 5 4 0,0-1 0 0,-8-5 0 0,10 10 0 16,-10-5 0-16,8 5 0 0,-8-4 0 0,8 4 0 0,-8 0 0 0,8 4 0 15,-8-4 4-15,10 5-4 0,-10 0 4 0,8 0 0 16,0 0-4-16,-8 4 0 0,9-5 4 0,-1 2-4 0,1 3 4 0,0-4 0 16,-9 0 0-16,8 0 4 0,0-5 4 0,0 5 0 0,-8-5 4 15,10 0 0-15,-2 0 4 0,0 0 0 0,2-5 0 0,-10 0-4 16,8-5 0-16,0 1-4 0,1-1 0 0,-9-4-4 0,8 4-4 15,-8-9 0-15,8 5 4 0,-8-1-4 0,0-4-4 0,9 0 0 16,-9 4 0-16,0-8-4 0,0 4 0 0,0-1-4 0,0 1-4 0,-9 0 0 16,9 5-4-16,-8-6-4 0,0 6 0 0,8-1-4 0,-9 1-8 15,1 6 0-15,0-3-12 0,8 1 0 0,-10 5-12 0,2 1-8 16,0 4-8-16,-2-5-8 0,10 10-8 0,-8-1-4 0,0 1-24 0,8 0-44 16,-8 0-12-16,8 6 32 0,-9-8 24 0</inkml:trace>
        </inkml:traceGroup>
        <inkml:traceGroup>
          <inkml:annotationXML>
            <emma:emma xmlns:emma="http://www.w3.org/2003/04/emma" version="1.0">
              <emma:interpretation id="{89D523DA-BB2E-490D-B259-1E89DDD5DD03}" emma:medium="tactile" emma:mode="ink">
                <msink:context xmlns:msink="http://schemas.microsoft.com/ink/2010/main" type="inkWord" rotatedBoundingBox="10768,8376 11121,8390 11108,8704 10754,868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6053.321">10017 7579 19 0,'0'-5'136'0,"10"5"-12"0,-10 0 0 0,8 0-16 15,0 0 4-15,-8 0 0 0,9 0-4 0,0 0 0 0,-1 0-4 0,0 0 0 16,1 0-8-16,7 5-4 0,-6-5-8 0,-2 0-4 0,10 4-12 16,-10-4-4-16,8 5-8 0,2-5-8 0,-1 5-8 0,-9-5-8 15,10 6-4-15,-2-2-4 0,2 0-8 0,-2 1 0 0,-7 0-8 16,8 0-4-16,-8 0-4 0,7-5-12 0,-6 4-16 0,-2 1-28 16,0-5-20-16,0 5-20 0,-8-5-20 0,10 4-32 0,-10-4-24 15,0 0-44-15,0 5-44 0,0-5 44 0,0 0 44 0,-10 0 24 16,2 0 32-16</inkml:trace>
          <inkml:trace contextRef="#ctx0" brushRef="#br0" timeOffset="76271.2647">10052 7799 67 0,'0'14'152'0,"0"-9"-12"0,9 5 4 0,-9 0-20 15,0-1 4-15,8-4 4 0,-8 4-4 0,0-3-8 0,8-2 0 16,-8 1-8-16,9 0-12 0,-1 0-12 0,0-5-4 0,2 0-4 0,6 0-12 15,-6 4-16-15,6-4-8 0,-8-4-8 0,10 4-8 16,-1 0-8-16,-9-5 0 0,10 0-28 0,-2 5 8 0,2-5-20 0,-10 5-24 16,9-4-40-16,-8-2-44 0,8 6-56 0,-17 0-76 0,8-4-56 15,0 4 56-15,-8 0 44 0,0-5 44 0,0 5 32 0,0 0 28 16</inkml:trace>
        </inkml:traceGroup>
        <inkml:traceGroup>
          <inkml:annotationXML>
            <emma:emma xmlns:emma="http://www.w3.org/2003/04/emma" version="1.0">
              <emma:interpretation id="{B9DE72F4-6480-4572-9FE6-C598FB6B7172}" emma:medium="tactile" emma:mode="ink">
                <msink:context xmlns:msink="http://schemas.microsoft.com/ink/2010/main" type="inkWord" rotatedBoundingBox="11695,8111 13646,8193 13606,9135 11656,9053"/>
              </emma:interpretation>
              <emma:one-of disjunction-type="recognition" id="oneOf14">
                <emma:interpretation id="interp18" emma:lang="" emma:confidence="0">
                  <emma:literal>zł</emma:literal>
                </emma:interpretation>
                <emma:interpretation id="interp19" emma:lang="" emma:confidence="0">
                  <emma:literal>2zł</emma:literal>
                </emma:interpretation>
                <emma:interpretation id="interp20" emma:lang="" emma:confidence="0">
                  <emma:literal>ził</emma:literal>
                </emma:interpretation>
                <emma:interpretation id="interp21" emma:lang="" emma:confidence="0">
                  <emma:literal>Nie</emma:literal>
                </emma:interpretation>
                <emma:interpretation id="interp22" emma:lang="" emma:confidence="0">
                  <emma:literal>Ził</emma:literal>
                </emma:interpretation>
              </emma:one-of>
            </emma:emma>
          </inkml:annotationXML>
          <inkml:trace contextRef="#ctx0" brushRef="#br0" timeOffset="83831.9907">10981 7717 75 0,'0'0'92'15,"-9"0"-12"-15,9 0-8 0,-8 0-20 0,8-4 0 0,-8 4 4 0,8-5-4 16,-9 0 0-16,1 0-4 0,8 1-8 0,0-1 0 15,0-5-4-15,-8 6-4 0,8-6 4 0,0 0 0 0,0 0 0 0,0-4 0 16,8 5 4-16,-8-6-8 0,0 7 4 0,8-8 0 0,-8 2 0 16,9 0 0-16,-1-1 4 0,0 6-4 0,-8-5-8 0,9-1 4 15,0 1-4-15,-1 4-8 0,0-5 0 0,2 6-4 0,-2 4 0 0,9-4-4 16,-8 4 0-16,-1 0 0 0,0 0-4 0,1 5 0 0,-1 0-4 16,1 5 4-16,0 0-4 0,-1 0 0 0,0 4 0 0,10 1 0 15,-10 0 0-15,0 4 0 0,2 0 4 0,-2 0-8 0,0 6 4 16,-8 4 4-16,9-5-8 0,-9 6 0 0,8-2 0 0,-8 0 0 15,0 7 4-15,0-2-4 0,-8-4 4 0,8 5-4 0,-9 0 0 0,1-1 4 16,0 0-4-16,-10 2 0 0,10-1 0 0,-10 0 4 16,10-5-4-16,0 0 0 0,-10-5 4 0,1 0 0 0,9 0-4 15,-9-5-16-15,8-4 16 0,1 0 4 0,-10-1-4 0,10-9 4 0,0 0 0 16,-1 0-4-16,0-4 0 0,9-6 0 0,-8 0 0 0,8 1 0 16,-8-6-4-16,8 1 0 0,0-5 4 0,0 5 0 0,-9-2 0 15,9-2-4-15,0 4 4 0,9 0 0 0,-9-1 4 0,0 0-8 16,8 6 8-16,-8-1-4 0,0 0 0 0,8 6-4 0,1-1 4 15,0 5 0-15,-9 0 0 0,8 0 0 0,0 5 4 0,2-1 0 0,-2 2 4 16,9 3 0-16,-8 1 4 0,-1-1 4 0,0 1 8 0,9 5 0 16,-8-6-4-16,0 5 4 0,7-4-4 0,-6 3-4 0,6 3 4 15,-8-7-4-15,10 5 0 0,-10-4-4 0,9 0-4 0,-9-1 4 0,10 1-4 16,-10-1 0-16,10-4-4 0,-10 0 4 0,9 0-4 16,-8-5 0-16,8 0-4 0,-9 0 0 0,9-5 0 0,-8 0-12 0,7 0-8 15,-6 0-12-15,6-5-16 0,-7 6-8 0,0-5-24 0,7-1-12 16,-7-4-12-16,-1 4-20 0,10 1-12 0,-10-1-36 0,0-5-16 15,2 6-24-15,-2-1 40 0,-8 1 32 0,8 0 28 0,0 4 24 0</inkml:trace>
          <inkml:trace contextRef="#ctx0" brushRef="#br0" timeOffset="84518.6791">11587 7425 31 0,'0'0'136'0,"0"0"-12"0,0 0-4 0,0 0-20 0,-8 0-4 15,8 0 4-15,8 0-4 0,-8 0-4 0,0 0-4 0,8 0-4 0,-8-4-4 16,8 4 0-16,1-6-4 0,0 2 0 0,-1 4-8 15,1-5-12-15,7 0-4 0,2-1-8 0,-10 3-8 0,10-3-8 0,7 2 0 16,-8-1-8-16,0 1-4 0,9-2-4 0,-10 2-4 0,10-1-12 16,0 0-4-16,-9 5-12 0,9 0-20 0,0 0-16 0,-2-4-16 15,-6 4-16-15,7 4-20 0,1-4-24 0,-10 5-16 0,2 0-56 0,7-1-32 16,-7 2 36-16,-2 3 44 0,2 1 20 0,-10-1 32 0</inkml:trace>
          <inkml:trace contextRef="#ctx0" brushRef="#br0" timeOffset="84096.284">11654 7751 43 0,'0'-5'112'0,"0"5"-8"0,0-4-8 0,0-2-20 15,0 2-4-15,0-1-4 0,0 5-4 0,10-3-8 0,-10-4-4 0,0 7-8 16,0-4 4-16,8 4-4 0,-8 0 8 0,8 0-12 0,-8 0 4 16,8 0 4-16,-8 4 0 0,10 3 0 0,-10-4-8 0,8 2 0 15,-8 5-4-15,0 4-4 0,0-5-4 0,0 6 4 0,8 0-12 0,-8 3 0 16,0-3-4-16,0 4-4 0,0 5-20 0,0 0 16 16,0-4 0-16,0 3-4 0,0 1-4 0,-8 0 0 0,8 0 0 0,0 0-8 15,0-5-4-15,0 1-8 0,0 3-16 0,0-8-8 0,0 4 4 16,0-5-12-16,0-4-8 0,0-1 0 0,0-3-8 0,0-2 0 15,8-4-4-15,-8-4-8 0,0-2-4 0,9 2-8 0,-9-11-28 0,0 6-28 16,0-5 0-16,9-6 28 0,-9 6 28 0</inkml:trace>
          <inkml:trace contextRef="#ctx0" brushRef="#br0" timeOffset="84308.2359">11825 7713 59 0,'9'-10'108'0,"-9"5"-8"15,0-4-8-15,8 4-24 0,-8 0-8 0,0 5 0 0,0 0 4 0,0-4-4 16,0 8 4-16,0-4-4 0,9 5 4 0,-9 0-4 15,0 4 0-15,0-4-4 0,0 5 0 0,0 4 4 0,0 1-8 0,0-1-4 16,0 0 0-16,8 6-4 0,-8-1 0 0,0 5-4 0,0-5-8 16,0 5 4-16,0 0-4 0,0 5-8 0,9-5 0 0,-9 0-8 15,0 0-4-15,0-5 0 0,0 5 4 0,8-5-8 0,-8 0-4 0,0-5 0 16,0 1-4-16,0-1-8 0,0-4-8 0,0-1-8 16,0-4-16-16,0-5-16 0,0 0-12 0,0 0-16 0,0-10-24 0,0 6-16 15,0-6-12-15,0-4-44 0,0-1-32 0,0 1 20 0,-8-5 36 16,8 0 36-16,-9-5 24 0</inkml:trace>
          <inkml:trace contextRef="#ctx0" brushRef="#br0" timeOffset="84938.0712">12439 8015 63 0,'0'-10'104'0,"0"-4"-4"0,0 0-4 15,0-1-24-15,0 6 4 0,0-6-4 0,0 6-4 0,0 0-4 0,0-2-4 16,0 7-4-16,8-6-4 0,-8 5-4 0,0 5 4 0,0-4-4 16,10 4 0-16,-10 0 0 0,0 0-4 0,8 4 0 0,-8 1 4 15,8 5 0-15,-8 0-4 0,8-1 4 0,2 5-4 0,-10 1-4 16,8 4-4-16,-8 0 0 0,8 0-4 0,-8 5 4 0,0 0 0 16,9 0 0-16,-9 0-4 0,0 0-4 0,0 0 4 0,0 0-4 0,0 0-4 15,0 0-4-15,8-5-4 0,-8 0-4 0,0-4 4 0,0-1-4 16,0-4 0-16,8 0 4 0,-8-6-8 0,0-4 0 0,10 0 0 15,-10-4 0-15,8-2-4 0,0-8-4 0,-8 5 8 0,8-6-8 16,2-4 0-16,-2 0 0 0,0-5 0 0,1 0 0 0,0 0 0 16,8 0 0-16,-9-5 0 0,0 0 0 0,10 5 4 0,-2-4-4 15,-6 4 4-15,6 0 0 0,2 4-4 0,-10 1 0 0,9 5 0 0,-9-1 0 16,10 1-4-16,-10 9 4 0,10-4 0 0,-10 4 0 0,0 5-4 16,1 0-4-16,0 0-12 0,-1 5-16 0,0 0-28 0,1-1-44 15,-9 1-44-15,8 0-56 0,-8 4-96 0,0-3 20 0,8 3 52 0,-16-4 44 16,8 0 36-16,0-1 28 0,-8 1 20 0</inkml:trace>
        </inkml:traceGroup>
      </inkml:traceGroup>
    </inkml:traceGroup>
    <inkml:traceGroup>
      <inkml:annotationXML>
        <emma:emma xmlns:emma="http://www.w3.org/2003/04/emma" version="1.0">
          <emma:interpretation id="{DDA0A331-A4C5-4FE6-A242-FCF9C58BEF6A}" emma:medium="tactile" emma:mode="ink">
            <msink:context xmlns:msink="http://schemas.microsoft.com/ink/2010/main" type="paragraph" rotatedBoundingBox="6612,9618 13584,9774 13560,10841 6588,106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EEF04FE-DCF6-496C-A775-55F4023AA1DE}" emma:medium="tactile" emma:mode="ink">
              <msink:context xmlns:msink="http://schemas.microsoft.com/ink/2010/main" type="inkBullet" rotatedBoundingBox="6608,9807 6975,9816 6958,10605 6590,10597"/>
            </emma:interpretation>
            <emma:one-of disjunction-type="recognition" id="oneOf15">
              <emma:interpretation id="interp23" emma:lang="" emma:confidence="0">
                <emma:literal>↳</emma:literal>
              </emma:interpretation>
            </emma:one-of>
          </emma:emma>
        </inkml:annotationXML>
        <inkml:trace contextRef="#ctx0" brushRef="#br0" timeOffset="62683.8132">5857 9022 31 0,'0'-5'116'16,"0"1"-8"-16,0 4-4 0,0-6-28 0,0 6-8 16,0-4 4-16,0 4 0 0,0 0-8 0,0 0 0 0,0 4-4 0,0 2-8 15,0-6-4-15,0 9 4 0,0-4 0 0,0 4-4 0,0 1 0 16,0 0 4-16,0 4-4 0,0 0 4 0,0 5 0 0,0 1-4 15,0-1-8-15,0 0 0 0,0 5-4 0,0 0-4 0,0 0-4 0,0 5-8 16,0-5-4-16,0 5 4 0,0-5-4 0,0 4-8 0,0 1 0 16,0 0 0-16,0-5 0 0,0 6-4 0,0-2-4 0,0 0-16 15,0-4 24-15,0 5 0 0,0-5-4 0,0 0 0 0,0 0-8 16,0 0 4-16,0-5-8 0,0-1-16 0,0-2-12 0,0-2-8 16,0 0-12-16,0-3-12 0,9-7-4 0,-9 1-12 0,0-1-16 0,0-4-20 15,0 0-4-15,0-9-48 0,0 5-36 0,8-7 24 16,-8-3 32-16,0 0 28 0,8-5 28 0</inkml:trace>
        <inkml:trace contextRef="#ctx0" brushRef="#br0" timeOffset="63174.0687">5866 9430 23 0,'0'0'132'0,"0"4"-8"15,0 1-8-15,0-5-16 0,8 5 4 0,-8-5 4 0,0 5 4 0,8-5-8 16,2 4-4-16,-10-4-12 0,8 0-4 0,0 6 0 16,0-6-12-16,2 0-4 0,-2 0-8 0,9 0 0 0,-8 0-8 0,8 0-8 15,-1 0-8-15,-8 0-8 0,10 0-8 0,0 0-4 0,-2 0 0 16,1 0-8-16,0 0-8 0,-8 0-8 0,7 0-20 0,2 0-24 16,0 0-24-16,-10 0-24 0,0 0-36 0,9 0-36 0,-8 0-64 0,-1-6-20 15,-8 6 44-15,9 0 40 0,-9 0 36 0,8 0 24 0</inkml:trace>
        <inkml:trace contextRef="#ctx0" brushRef="#br0" timeOffset="62960.0741">6130 9017 31 0,'0'0'124'0,"0"0"-4"0,0 5-4 0,0-5-28 0,0 5 4 16,0 1 0-16,0-3-8 0,0 7 0 0,0-5-8 0,0 5-20 15,0-1 16-15,0 0-4 0,0 6 0 0,0-6 0 0,0 6-4 0,8-1-4 16,-8 5 0-16,0 1-4 0,0-6-4 0,0 10-4 16,10-4 0-16,-10 4-12 0,0-5 4 0,0 9-4 0,0-4-8 0,0 0 0 15,0 0-4-15,0 4 4 0,8-3-4 0,-8 3-8 0,0-2 0 16,0-4-4-16,0 7 0 0,0-4-4 0,0-2 4 0,0 2-4 16,8-2-4-16,-8-4 0 0,0 6 0 0,0-6-4 0,8 0-8 0,-8-6-8 15,0 3-4-15,0-2-12 0,0-4-20 0,9-1-12 0,-9 1-8 16,0-1-12-16,0-4-12 0,0-5-24 0,0 6-12 0,0-6-20 15,-9-6-24-15,9 1-52 0,0 1 16 0,-8-1 40 0,0-5 32 16,8 1 24-16</inkml:trace>
      </inkml:traceGroup>
      <inkml:traceGroup>
        <inkml:annotationXML>
          <emma:emma xmlns:emma="http://www.w3.org/2003/04/emma" version="1.0">
            <emma:interpretation id="{64513565-FDDC-45C9-B3E5-0DE473F68B93}" emma:medium="tactile" emma:mode="ink">
              <msink:context xmlns:msink="http://schemas.microsoft.com/ink/2010/main" type="line" rotatedBoundingBox="9425,9681 13584,9774 13560,10841 9401,10748"/>
            </emma:interpretation>
          </emma:emma>
        </inkml:annotationXML>
        <inkml:traceGroup>
          <inkml:annotationXML>
            <emma:emma xmlns:emma="http://www.w3.org/2003/04/emma" version="1.0">
              <emma:interpretation id="{DD84186B-775D-4D52-A4D1-075A89CB1E57}" emma:medium="tactile" emma:mode="ink">
                <msink:context xmlns:msink="http://schemas.microsoft.com/ink/2010/main" type="inkWord" rotatedBoundingBox="9421,9840 9876,9850 9855,10758 9401,10748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0951.9363">8697 9079 43 0,'0'0'80'0,"0"0"-12"16,0 0-8-16,0-4-28 0,0 4-8 0,0-5-4 0,0 5-4 0,0-5 0 15,0 5-4-15,0 0-4 0,0-4-4 0,0 4 4 0,0-5 0 16,0 5-4-16,0 0 4 0,0 0 0 0,0 0-4 0,0 0 0 15,0 0 0-15,0 0 4 0,0 0 0 0,0 0-8 0,0 0 0 16,0 0 8-16,0 0 0 0,0 0-8 0,0 0 8 0,0 0 0 0,0 0-4 16,0 0 0-16,0 0-4 0,0 0 4 0,0 0 0 15,0 0 0-15,0 0 4 0,0 0-4 0,0 0 0 0,0 0 0 0,0 0 0 16,0 0 4-16,0 0-4 0,0 0 0 0,0 0 4 0,0 0 0 16,0 0 0-16,0 0 0 0,0 0 0 0,0-5 0 0,0 5 0 15,0 0-16-15,0 0 20 0,0 0 0 0,0 0 4 0,0-5 0 0,0 5 0 16,0 0-4-16,0 0 4 0,0 0-4 0,0-5 0 15,0 5 0-15,0 0 0 0,0 0 0 0,0 0 0 0,0 0 0 0,0 0-4 16,0 0 0-16,0 0 0 0,0 0 0 0,0 0 4 0,0 0-4 16,0 0 4-16,0 0-4 0,0 0-4 0,0 0 4 0,0 0 0 15,0 0 0-15,0 0 0 0,0 0-4 0,0 0 0 0,0 0 4 16,0 0-4-16,0 0 4 0,0 0 0 0,0 0 0 0,0 0-4 16,0 0 0-16,0 0 4 0,0-5-4 0,0 5 4 0,0 0-4 0,0 0 4 15,0 0 0-15,0 0-4 0,0 0 4 0,0 0-4 0,0 0 0 16,0 0 0-16,0 0 4 0,0 0-4 0,0 0 4 0,0 0 4 15,0 0 4-15,0 0 0 0,0 0 0 0,0 0-4 0,0 0 0 0,0 0 0 16,0 0 0-16,0 0 0 0,0 0 0 0,0 0 0 16,0 0 0-16,0 0 0 0,0 0 0 0,0 0 0 0,0 0-4 0,0 0-20 15,0 0 24-15,0 0 4 0,0 0-8 0,0 0 4 0,0 0 0 16,0 0 4-16,0 0 0 0,0 0 0 0,0 5 0 0,0-5 0 16,0 5 0-16,0 0 0 0,0-5-4 0,0 10-4 0,0-6 0 15,0 1 8-15,0 4-8 0,0 6 0 0,0-6 4 0,0 6-4 0,0-1 8 16,0 1-4-16,0-1 0 0,0 5-8 0,0 0 4 15,0 1-4-15,-10-1 0 0,10 0-4 0,0-1 4 0,0 2 0 0,0 4 0 16,0-4-4-16,-8-1 4 0,8 0-4 0,0 0 0 0,-8 0 0 16,8 0 4-16,0 0-4 0,-10-4 0 0,10-1-4 0,0 5 0 15,0-4 12-15,0-1-8 0,0-4 0 0,0 0 0 0,0-1 0 0,0 1 0 16,0-5-4-16,0 5 4 0,0-6 4 0,0-4 0 16,0 5-4-16,0-5 0 0,0 4 0 0,0-4-4 0,0 0 4 0,0 0 4 15,0 0-4-15,0 0 4 0,0 0 0 0,0 0-4 0,0 0 4 16,0 0-8-16,10 0 8 0,-10 0 0 0,8 0-8 0,-8 0 8 15,8 0 0-15,-8 0 0 0,10 0 4 0,-2 0 0 0,0 0 4 0,1 0 0 16,-1 0 0-16,1 0 0 0,-1 0 0 0,9 0-4 0,-9 0 4 16,10 0 0-16,-10 0-4 0,10 0 0 0,-10 0 0 0,9 0-4 15,0 6 0-15,-8-6 4 0,7 0-8 0,2 4 4 0,-10-4-4 16,10 5 0-16,-2 0 4 0,-7-5-4 0,8 5 0 0,-8-1-4 16,7 2 0-16,2-2-4 0,-10 1-4 0,0-5-12 0,10 4-16 0,-10 2-16 15,1-2-8-15,-1-4-8 0,1 5-12 0,-9-5-12 0,9 0-8 16,-9 0-12-16,8 5-8 0,-8-5-28 0,0 0-44 0,0-5 16 15,0 5 32-15,0-5 28 0,0 1 20 0</inkml:trace>
          <inkml:trace contextRef="#ctx0" brushRef="#br0" timeOffset="91201.1089">9054 9411 95 0,'0'0'116'0,"0"0"-8"0,0 4-4 0,0-4-24 0,0 5 4 16,0 0-4-16,0 0-4 0,0-1 0 0,0 6-8 0,0-5-4 15,0 5 0-15,0-1 0 0,0 2-4 0,0 2 0 0,9-4-4 0,-9 6-4 16,0-1 0-16,0 1 0 0,8-1-4 0,-8 5-4 0,0-4-4 16,0 4-4-16,0 1-4 0,9-1-4 0,-9 0-8 0,0 0-4 15,0 0 0-15,0-6 0 0,0 7-8 0,0 0 0 0,0-1 0 0,0 1-4 16,0-7 0-16,0 6 0 0,0-5-4 0,0 1 0 16,0 0-4-16,0-6-4 0,0 5-8 0,0-4-16 0,0 0-16 0,0-1-12 15,0-3-8-15,0-2-4 0,0 1-12 0,9-1-8 0,-9-4-12 16,0 6-4-16,0-6-12 0,8 0-20 0,-8 0-24 0,0-6-24 15,0 6 32-15,8-4 32 0,-8-5 16 0</inkml:trace>
        </inkml:traceGroup>
        <inkml:traceGroup>
          <inkml:annotationXML>
            <emma:emma xmlns:emma="http://www.w3.org/2003/04/emma" version="1.0">
              <emma:interpretation id="{13180DB6-0EF8-463A-B1F0-A9E24676A909}" emma:medium="tactile" emma:mode="ink">
                <msink:context xmlns:msink="http://schemas.microsoft.com/ink/2010/main" type="inkWord" rotatedBoundingBox="10511,10182 10828,10189 10822,10490 10505,10483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91523.2837">9761 9377 71 0,'0'0'128'15,"0"5"-8"-15,0-5-4 0,0 0-20 0,0 4 4 0,0-4-4 16,0 0 0-16,0 0-4 0,0 5-4 0,0-5-4 0,10 0 0 16,-10 0 0-16,0 0 0 0,8-5 0 0,0 5-4 0,-8 5-8 0,10-5-8 15,-2 0 0-15,0 0-8 0,10 5-4 0,-10-5 0 0,9 4-8 16,-9-4 0-16,10 5-8 0,-10-5-4 0,8 6-4 0,-6-6-28 15,6 4 0-15,-7-4 0 0,8 0 0 0,-8 0 0 0,7 5 0 16,-7-5 0-16,0 0 0 0,7 0 0 0,-6 0 0 0,-2 0 0 16,0 0 0-16,1 0 0 0,0 0 0 0,-9 0-28 0,8 0-36 0,0 0-12 15,-8 0-28-15,0 0-20 0,0 0-16 0,0 0-16 0,0 0-24 16,0 0-48-16,0 0-24 0,-8 0 44 0,0-5 36 0,-1 5 36 16,0 0 24-16</inkml:trace>
          <inkml:trace contextRef="#ctx0" brushRef="#br0" timeOffset="91741.701">9779 9603 59 0,'0'9'140'15,"0"1"-12"-15,0 0-4 0,0-6-16 0,0 5 4 0,0-3 0 16,0-2 4-16,0 1-8 0,0 0 0 0,0 0-4 0,0 0-8 16,8-5-8-16,-8 4-4 0,10-4-8 0,-10 0-8 0,8 0 0 0,0 0-12 15,0 0-4-15,2 0-12 0,-2-4-4 0,9 4-8 0,-9 0-4 16,10-5-4-16,-10 0-4 0,8 0-4 0,2 0-4 0,-10 5-4 15,10-4-8-15,-10-2-12 0,9 2-8 0,-9-1-20 0,10 1-28 16,-10-2-32-16,0 6-20 0,2 0-40 0,-2-4-36 0,0 4-68 16,-8 0 8-16,9 0 44 0,-9 0 44 0,0 0 32 0,0 0 24 0</inkml:trace>
        </inkml:traceGroup>
        <inkml:traceGroup>
          <inkml:annotationXML>
            <emma:emma xmlns:emma="http://www.w3.org/2003/04/emma" version="1.0">
              <emma:interpretation id="{F9FC5113-041C-44B1-9103-F0A3FC928CF4}" emma:medium="tactile" emma:mode="ink">
                <msink:context xmlns:msink="http://schemas.microsoft.com/ink/2010/main" type="inkWord" rotatedBoundingBox="11630,9731 12842,9758 12821,10666 11610,10639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2565.4959">10956 9459 35 0,'-9'0'84'16,"1"0"-8"-16,0 0-20 0,8 0 0 0,-10 0-4 0,2-6 4 16,0 2 4-16,-2-1-12 0,10 0 0 0,-8-4-8 0,0-1 4 15,8 5 0-15,0-10 4 0,-9 6-4 0,9 0 4 0,0-6 0 0,0 6-4 16,9-6 0-16,-9 6-4 0,0-6-4 0,8 6 4 16,-8-1-8-16,8 1 4 0,2 0-8 0,-2-1 0 0,0 5 0 0,2-5-8 15,-2 6 8-15,0-2-4 0,1 2-4 0,-1 4-4 0,9-5 0 16,-8 5-4-16,-1 0 0 0,10 0-4 0,-10 5-4 0,9-5 4 15,0 4-4-15,-9 6 0 0,9-5-4 0,-8 5 4 0,8 4 0 0,1-5-4 16,-10 6 4-16,0 4-4 0,0-5 0 0,2 10 0 0,-10-5 0 16,8 6 0-16,-8-2 4 0,-8 6-4 0,8 0 0 0,-10 0 0 15,2 0-4-15,0-1 4 0,-10 1 0 0,10 5-4 0,-9-5 4 16,8-6-4-16,-8 5 4 0,9-8 0 0,-9 4 0 0,8-4-4 16,1-5 4-16,0-2 0 0,-2-3 0 0,2-1-4 0,0-9 4 15,8 5 0-15,-9-5 0 0,9-5 0 0,0 1 0 0,0-6 0 0,0 1 4 16,0 0-4-16,0-2 0 0,9 2-4 0,-9-1 0 15,8 1 4-15,-8-1 0 0,8 0 4 0,2 1-4 0,-2-2 4 0,-8 8 0 16,8-7-4-16,1 10 4 0,0-5 0 0,7 5 4 0,-7 0 0 16,-1 0 4-16,1 0 0 0,8 5 0 0,-9 0 4 0,10 0 0 15,-2-2 0-15,-6 3-4 0,6-1 0 0,1 0-4 16,1 4 0-16,-2-4 0 0,2 0 0 0,7 4-4 0,-8-4-4 0,0 1-4 0,0-2-4 16,0 1-8-16,9-1-8 0,-9 1-20 0,0-5-8 0,0 0-4 15,-1 6-16-15,2-6-16 0,-10 0-12 0,10 0-12 0,-2-6-12 16,-7 1-44-16,8 1-24 0,-8-1 12 0,-1 1 40 0,10-7 24 15</inkml:trace>
          <inkml:trace contextRef="#ctx0" brushRef="#br0" timeOffset="92779.9227">11654 9420 67 0,'0'-9'116'0,"0"3"-12"0,0 1-4 0,0 1-24 0,0-1-4 0,10 0-4 15,-10 5-4-15,0 0-4 0,8 0-4 0,-8-4 0 0,0 4 0 16,8 4-8-16,-8-4 4 0,8 5 4 0,-8 0-4 0,10 4-4 15,-10 1 0-15,8 0-8 0,-8-1-4 0,0 6-4 0,8-1-8 16,-8 2 0-16,0-3-4 0,0 6-4 0,0 0-4 0,9 1-4 16,-9-1 0-16,0 5 0 0,0-5-4 0,9 1-4 0,-9-1 0 0,0 0-16 15,0 0-12-15,8-5-12 0,-8 1-12 0,0-1-20 0,9-5-16 16,-9 6-8-16,8-10-8 0,-8 4-4 0,8-9-36 0,-8 6-28 16,8-12 0-16,-8 1 28 0,0 1 32 0</inkml:trace>
          <inkml:trace contextRef="#ctx0" brushRef="#br0" timeOffset="92993.3504">11842 9411 91 0,'0'-6'112'0,"0"-3"-8"0,0 4-4 0,0 0-28 0,0 1-4 0,9 4 4 15,-9-5-4-15,0 5 0 0,0 0 0 0,0 0-8 0,8 5 0 16,-8-1 4-16,0 1-8 0,9 4 0 0,-9-4 0 0,8 10 0 16,-8-5-4-16,0 4-4 0,8 5-4 0,-8 0 0 0,10-4-12 0,-10 9 0 15,0 0-4-15,8 0 0 0,-8 0-8 0,0 5 0 16,0-6-4-16,8 2-4 0,-8-2 0 0,0 2-4 0,10-2-4 0,-10-3-4 15,0-1 0-15,0-5-4 0,0 1-8 0,8-1-8 0,-8-5-12 16,0-4-16-16,0 0-16 0,0-5-12 0,0 0-20 0,0-10-20 16,0 6-20-16,0-6-28 0,-8-4-44 0,8-1 8 0,-10 2 32 0,10-7 36 15,-8 1 28-15</inkml:trace>
          <inkml:trace contextRef="#ctx0" brushRef="#br0" timeOffset="93195.8086">11603 9046 59 0,'0'0'132'0,"0"0"-8"0,0 0-8 0,0 0-20 0,0 0 4 16,0 0-4-16,0 0-4 0,9 0-8 0,-9 0-4 0,9-5-4 15,-9 5-4-15,8-5 0 0,1 2-4 0,-1-3 0 0,0 1-12 16,2 0-4-16,6 1-12 0,2-6-8 0,-10 5-4 0,18-5-8 16,-9 6-8-16,-1-6-4 0,10 5-4 0,-8 1-12 0,7-1-16 0,-8 0-20 15,8 5-16-15,1-5-16 0,-8 5-20 0,6 0-24 0,-6 5-20 16,7 0-56-16,1 0-40 0,-10-1 44 0,2 6 44 0,7-1 28 15,-7 1 12-15</inkml:trace>
        </inkml:traceGroup>
        <inkml:traceGroup>
          <inkml:annotationXML>
            <emma:emma xmlns:emma="http://www.w3.org/2003/04/emma" version="1.0">
              <emma:interpretation id="{97A1AD19-9215-48B6-8828-365658D0B807}" emma:medium="tactile" emma:mode="ink">
                <msink:context xmlns:msink="http://schemas.microsoft.com/ink/2010/main" type="inkWord" rotatedBoundingBox="13125,10233 13574,10244 13563,10715 13114,10705"/>
              </emma:interpretation>
            </emma:emma>
          </inkml:annotationXML>
          <inkml:trace contextRef="#ctx0" brushRef="#br0" timeOffset="93542.8925">12371 9593 63 0,'0'-5'108'0,"9"-5"-4"0,-9 1-4 0,0 4-20 0,8-4-4 15,-8 4 0-15,8 0-4 0,-8 0-4 0,9 5 4 0,-1 0-12 16,-8 0 4-16,9 0-4 0,0 5-4 0,-1 0-4 0,0 4 0 16,-8-4 0-16,10 9-4 0,-2-4-4 0,0 5 0 0,0-1-4 0,2 5-4 15,-2 0-4-15,-8 1 4 0,8-2 0 0,1 2-4 0,-9-1 0 16,8 5-4-16,0-4 4 0,-8-2 0 0,0 1-4 0,0 0 0 15,10-5-4-15,-10 1 0 0,0 0-8 0,0-6 0 0,0 1 4 16,8-6-4-16,-8 2 0 0,0-6-4 0,8 0-4 0,-8-10 0 16,0 5-4-16,8-9 4 0,2-1-4 0,-2 0-4 0,0-3-4 0,1-1 0 15,8-5 0-15,-8 0 0 0,7 0-4 0,-7-5-4 0,8 5-20 16,1-5-24-16,-2 6-20 0,2-6-24 0,-2 4-32 0,1 2-28 16,-8-2-48-16,8 6-68 0,-9 0 36 0,2 6 44 0,6-3 36 15,-16 2 32-15,9 4 20 0</inkml:trace>
        </inkml:traceGroup>
      </inkml:traceGroup>
    </inkml:traceGroup>
    <inkml:traceGroup>
      <inkml:annotationXML>
        <emma:emma xmlns:emma="http://www.w3.org/2003/04/emma" version="1.0">
          <emma:interpretation id="{EB987127-6591-4A92-ADBF-3DC30749752E}" emma:medium="tactile" emma:mode="ink">
            <msink:context xmlns:msink="http://schemas.microsoft.com/ink/2010/main" type="paragraph" rotatedBoundingBox="9656,11701 9862,12343 9667,12405 9460,1176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6E0D3E21-09C6-426E-9237-C961E5E15EB8}" emma:medium="tactile" emma:mode="ink">
              <msink:context xmlns:msink="http://schemas.microsoft.com/ink/2010/main" type="line" rotatedBoundingBox="9656,11701 9862,12343 9667,12405 9460,11764"/>
            </emma:interpretation>
          </emma:emma>
        </inkml:annotationXML>
        <inkml:traceGroup>
          <inkml:annotationXML>
            <emma:emma xmlns:emma="http://www.w3.org/2003/04/emma" version="1.0">
              <emma:interpretation id="{9423C515-F7EB-4846-AB82-89D45283D66B}" emma:medium="tactile" emma:mode="ink">
                <msink:context xmlns:msink="http://schemas.microsoft.com/ink/2010/main" type="inkWord" rotatedBoundingBox="9656,11701 9862,12343 9667,12405 9460,11764"/>
              </emma:interpretation>
            </emma:emma>
          </inkml:annotationXML>
          <inkml:trace contextRef="#ctx0" brushRef="#br0" timeOffset="100319.8497">8796 10970 19 0,'0'-6'92'0,"0"1"-8"0,8 1-8 0,-8 4-24 0,0-5 0 0,0 0 0 16,0 1 0-16,9-1-4 0,-9 5-4 0,0-5 4 0,0 5 0 16,0-5-4-16,0 5 0 0,0 0-4 0,0 0 4 0,0 0 0 15,0 0 8-15,0 0-4 0,0 0 4 0,0 0-4 0,0 5 0 0,0 0-8 16,0 0-8-16,0 4 0 0,0 0 0 0,0 2-8 16,0-2 0-16,0 1 0 0,0 4-8 0,0 0 0 0,0 1-4 0,0 4 4 15,0 0-4-15,0 0 0 0,0 1-4 0,0-1-4 0,0 0 0 16,0 0 0-16,0 0 0 0,0-5-4 0,0 5 0 0,0 0 4 15,0-4 0-15,0-1-4 0,8 0 0 0,-8 1 0 0,0-5 0 0,8-1 0 16,-8 1 0-16,0-5 0 0,9 1 0 0,-9-2 0 0,9-4 0 16,-9 4-4-16,8-4 4 0,0-4 0 0,2 0-4 0,-10-2 0 15,8 1 0-15,0 1 4 0,1-6 0 0,-9 5 0 0,9-5 0 16,-1 0 0-16,0-3-4 0,1 3 4 0,-9 0-4 0,8 1 4 16,0-6 0-16,-8 5 0 0,10 0 0 0,-2 1 0 0,-8 5 0 0,8-6 0 15,-8 5 0-15,10 1 0 0,-10-2 0 0,0 2 4 16,8 4 0-16,-8 0-4 0,0 0 4 0,0 4-4 0,0 2 4 15,0-2-4-15,0 5 4 0,0 1-4 0,0-1 8 0,8 1 0 0,-8 6 4 16,0-3 4-16,0 2 8 0,0-1-4 0,0 5 0 0,0 0 4 16,0 2-4-16,0-3 0 0,0 1-4 0,0-4 0 0,0 3-4 15,0 2 0-15,0-1-4 0,0-5 0 0,0 1 0 0,0-1-4 0,0 1 0 16,0-1 0-16,0-4 0 0,0-1-4 0,0 1-4 0,0-6-4 16,0 6 0-16,0-5-12 0,0-5-8 0,0 4-16 0,0 2-12 15,0-6-20-15,0 0-12 0,0 0-16 0,-8 0-24 0,8 0-12 16,0 0-40-16,-8 0-36 0,8 0 28 0,-10 0 32 0,2 4 24 15,0-4 28-15</inkml:trace>
        </inkml:traceGroup>
      </inkml:traceGroup>
    </inkml:traceGroup>
    <inkml:traceGroup>
      <inkml:annotationXML>
        <emma:emma xmlns:emma="http://www.w3.org/2003/04/emma" version="1.0">
          <emma:interpretation id="{C1E25345-BA95-4BF3-8E94-23447FD40760}" emma:medium="tactile" emma:mode="ink">
            <msink:context xmlns:msink="http://schemas.microsoft.com/ink/2010/main" type="paragraph" rotatedBoundingBox="8989,12561 13141,12078 13260,13096 9107,1358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97F96E9-8832-4B0B-8A25-885B1BF1470B}" emma:medium="tactile" emma:mode="ink">
              <msink:context xmlns:msink="http://schemas.microsoft.com/ink/2010/main" type="line" rotatedBoundingBox="8989,12561 13141,12078 13260,13096 9107,13580"/>
            </emma:interpretation>
          </emma:emma>
        </inkml:annotationXML>
        <inkml:traceGroup>
          <inkml:annotationXML>
            <emma:emma xmlns:emma="http://www.w3.org/2003/04/emma" version="1.0">
              <emma:interpretation id="{CF54824B-4C7C-4F1E-B9A4-4CC4F82F29C6}" emma:medium="tactile" emma:mode="ink">
                <msink:context xmlns:msink="http://schemas.microsoft.com/ink/2010/main" type="inkWord" rotatedBoundingBox="8989,12561 10510,12384 10628,13402 9107,13580"/>
              </emma:interpretation>
              <emma:one-of disjunction-type="recognition" id="oneOf19">
                <emma:interpretation id="interp27" emma:lang="" emma:confidence="0">
                  <emma:literal>_</emma:literal>
                </emma:interpretation>
                <emma:interpretation id="interp28" emma:lang="" emma:confidence="0">
                  <emma:literal>-</emma:literal>
                </emma:interpretation>
                <emma:interpretation id="interp29" emma:lang="" emma:confidence="0">
                  <emma:literal>.</emma:literal>
                </emma:interpretation>
                <emma:interpretation id="interp30" emma:lang="" emma:confidence="0">
                  <emma:literal>i</emma:literal>
                </emma:interpretation>
                <emma:interpretation id="interp31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01251.4831">8432 12384 75 0,'-8'-10'92'0,"8"1"-4"0,0 4-4 16,0-5-20-16,-9 1 0 0,9-1-4 0,0 0-8 15,9 1 0-15,-9-1 0 0,0 1 0 0,8-1-4 0,-8 2-4 0,8-3 0 16,2 1 0-16,-10 1-4 0,8-1-4 0,0 1-12 0,1 3 4 16,0-2-4-16,-1 2 0 0,9 6-4 0,-9-4 4 0,0-1-4 15,2 5-4-15,6 0-4 0,-6 5 0 0,-2-1-4 0,0 2 4 0,0 2-4 16,1 3-4-16,-1-2 4 0,-8 1-4 0,9 4-4 0,-9 1 4 16,0-1 0-16,0 5-4 0,0 0 0 0,-9 0 4 0,9 1 0 15,-8 3 0-15,-1-3-4 0,-7 4 0 0,8-5 0 0,-10 5 0 16,0-5 0-16,2 5 0 0,-1-6 0 0,9 3 0 0,-10-7 0 15,2 0 0-15,-2 0-4 0,1-4 0 0,9 0 4 0,-9-5 0 0,8-1 0 16,1 1 0-16,0-5 0 0,-2 0 0 0,2-5 0 0,8 1 0 16,-8-1 0-16,8-5 0 0,0 0 0 0,0 2 0 0,0-3 0 15,0 2 0-15,0-1 4 0,8 6-4 0,-8-6 0 0,8-1 0 16,-8 3 8-16,10 3 0 0,-2 0 8 0,0 0 8 0,1 1 0 16,-1-2 0-16,1 6 8 0,8-4 0 0,-9 4 0 0,0 0-4 0,10 0 0 15,-1 0 0-15,-8 4-4 0,7-4 0 0,1 6-4 16,1-2-4-16,-2 1-4 0,2-5 0 0,-2 5-4 0,1 4 0 0,1-9 0 15,-2 4-4-15,2 7 0 0,-2-7-4 0,-7 2-4 0,8-2 0 16,0 1-12-16,1 0-28 0,-10 0 4 0,8-1-12 0,-6 1-12 16,6 1-8-16,-7-6-20 0,-1 0-16 0,0 4-12 0,10-4-16 0,-10 0-48 15,-8 0-28-15,8 0 40 0,2-4 28 0,-2 4 28 0</inkml:trace>
          <inkml:trace contextRef="#ctx0" brushRef="#br0" timeOffset="101459.9264">9002 12389 3 0,'10'-5'120'0,"-10"0"-12"0,0 5-4 16,8-5-28-16,-8 5-4 0,0 0-4 0,8 0 4 0,-8 0 0 16,0 0 4-16,0 5-12 0,8-5-4 0,-8 5-4 0,0 0 0 15,10 4-8-15,-10-4-4 0,0 5-4 0,8-1-4 0,-8 6 0 16,8-6-4-16,-8 5-8 0,0 1 0 0,0-1-4 0,0 1-4 16,0 4 0-16,0-5-8 0,0 5 4 0,0-4-8 0,0-1-4 0,0 1 0 15,0-1-4-15,0 1-12 0,0-2-8 0,9-3-16 0,-9 0-12 16,0 0-12-16,0-1-12 0,0-4-12 0,8-5-4 0,-8 5-8 15,0-5-24-15,8-5-28 0,-8 5-20 0,0-5 20 0,10-4 36 16,-10-1 24-16</inkml:trace>
          <inkml:trace contextRef="#ctx0" brushRef="#br0" timeOffset="101647.4234">9206 12384 19 0,'10'-5'116'0,"-10"0"-8"0,0-4-4 0,0 9-28 0,0-5 4 0,8 5 0 15,-8 0-4-15,0 0 0 0,0 0-4 0,0 5-4 16,8-5-12-16,-8 5 0 0,0 4-8 0,0-4 0 0,0 4-8 15,0 1-4-15,0 0-8 0,0 4 0 0,0-4-8 0,0 4 0 0,0 1-4 16,0-1-4-16,0 1-4 0,0-2 0 0,0 2 0 0,0-5-8 16,0 4 0-16,0-5-4 0,0 1-8 0,0 0-4 0,0-5-12 15,0-1-20-15,0 1-12 0,0-5-20 0,0 0-12 0,-8 0-16 16,8-9-32-16,0 4-40 0,-8-5 0 0,8 0 36 0,0-5 28 16,-10 2 20-16</inkml:trace>
          <inkml:trace contextRef="#ctx0" brushRef="#br0" timeOffset="101831.9299">9051 12178 63 0,'0'0'112'0,"0"5"-8"0,0-1-4 0,0-4-24 0,0 5 0 15,0 0 4-15,8 0-4 0,-8-1 0 0,9 2-8 0,-9-2-8 16,8 0-4-16,0-4-8 0,2 0-4 0,-2 6-4 0,0-6-8 16,10 0-8-16,-2 0-4 0,1-6-4 0,1 6 0 0,-2 0-4 15,2-4-8-15,7 0 0 0,1-2-12 0,-2-3-8 0,2 4-20 16,0 0-24-16,8-4-20 0,-9 5-28 0,10-6-28 0,-10 4-60 0,10-4 12 15,-1 1 32-15,-1 5 32 0,1-6 20 0</inkml:trace>
          <inkml:trace contextRef="#ctx0" brushRef="#br0" timeOffset="100685.4501">8330 11746 75 0,'0'5'96'0,"0"-5"-4"0,-9 0-4 0,18 0-16 16,-9 5-4-16,0-5 0 0,9 0 0 0,-9 0-4 0,8 0 0 16,0 0 4-16,2 4 4 0,6-4 4 0,-7 0-4 0,8 0 4 15,0 6-8-15,-1-6 4 0,10 0-4 0,0 0 0 0,-1 4-4 0,9-4-8 16,-8 0-4-16,8 0-4 0,1 0-4 0,-2 0-4 0,1 0-12 16,8 0-4-16,-7 0 0 0,7 0-4 0,1-4 4 0,-9 4-4 15,8 0-4-15,1 0 0 0,-1 0 4 0,-7-6-8 0,7 6 0 16,1 0 4-16,-1 0-4 0,1-4 0 0,-9 4-4 0,8 0 4 15,1 0-4-15,-9 0 4 0,9 0-4 0,-9 0 0 0,0 0-4 0,0 0 0 16,-1 0 0-16,-7 4 0 0,0-4 0 0,0 6 0 0,-1-6-4 16,-7 4 0-16,-2 0 0 0,2-4 0 0,-2 7 0 0,-7-3-12 15,-1 0 16-15,0-4 0 0,2 5-4 0,-10 0 4 0,0 0 0 16,8-1 0-16,-8-4-4 0,0 6-4 0,0-6-4 0,-8 4-4 16,8-4-12-16,0 0-20 0,-10 0-24 0,2 0-20 0,8 0-24 0,-8 0-12 15,-1 0-32-15,1 0-24 0,-9-4-60 0,8 4-24 16,1-6 48-16,-10 2 44 0,2-1 28 0,7 5 24 0</inkml:trace>
        </inkml:traceGroup>
        <inkml:traceGroup>
          <inkml:annotationXML>
            <emma:emma xmlns:emma="http://www.w3.org/2003/04/emma" version="1.0">
              <emma:interpretation id="{1AFE945D-A78F-49B5-BEFD-B4E31568F87D}" emma:medium="tactile" emma:mode="ink">
                <msink:context xmlns:msink="http://schemas.microsoft.com/ink/2010/main" type="inkWord" rotatedBoundingBox="11594,12613 12033,12562 12066,12849 11628,12900"/>
              </emma:interpretation>
              <emma:one-of disjunction-type="recognition" id="oneOf20">
                <emma:interpretation id="interp32" emma:lang="" emma:confidence="0">
                  <emma:literal>=</emma:literal>
                </emma:interpretation>
                <emma:interpretation id="interp33" emma:lang="" emma:confidence="0">
                  <emma:literal>☺</emma:literal>
                </emma:interpretation>
                <emma:interpretation id="interp34" emma:lang="" emma:confidence="0">
                  <emma:literal>☹</emma:literal>
                </emma:interpretation>
                <emma:interpretation id="interp35" emma:lang="" emma:confidence="0">
                  <emma:literal>•</emma:literal>
                </emma:interpretation>
                <emma:interpretation id="interp36" emma:lang="" emma:confidence="0">
                  <emma:literal>Ę</emma:literal>
                </emma:interpretation>
              </emma:one-of>
            </emma:emma>
          </inkml:annotationXML>
          <inkml:trace contextRef="#ctx0" brushRef="#br0" timeOffset="102352.5773">10881 12005 11 0,'0'9'132'0,"0"-3"-12"16,-9 3-12-16,9-5-28 0,0 2-4 0,0-2 4 0,0 2 0 16,9-2-4-16,-9 1-4 0,8-1-8 0,-8 2-4 0,9-2-8 15,0-4-4-15,-1 0-8 0,0 0-4 0,2 5-8 0,6-5-4 16,1 0-4-16,0 0-4 0,0 0-4 0,1 0-4 0,-2-5-12 0,2 5-16 15,7-4-12-15,-9 4-12 0,10-6-12 0,0 6-16 0,-9 0-32 16,9-4-44-16,0-1-64 0,-2 1 28 0,2 4 36 0,-1-6 28 16,1 2 24-16</inkml:trace>
          <inkml:trace contextRef="#ctx0" brushRef="#br0" timeOffset="102172.0606">10848 11808 87 0,'0'0'120'0,"0"0"-8"0,0 6-4 15,0-6-16-15,0 0 4 0,8 4 4 0,-8-4-12 0,0 0-4 0,8 5-4 16,-8-5-12-16,8 0-4 0,1 0 0 0,-1 0-8 16,1 0 0-16,0 0-4 0,7 0-8 0,2 0-4 0,-10 4-12 0,9-4-4 15,0 0-4-15,0 0 0 0,1 0-4 0,-2 0-8 0,2 6-8 16,-2-6-4-16,-7 0-12 0,7 0-16 0,2 4-20 0,-10-4-20 16,10 5-20-16,-10 0-24 0,0-5-16 0,1 5-32 0,-9-1-48 0,9 1 12 15,-9 0 36-15,0 0 36 0,0 0 24 0</inkml:trace>
        </inkml:traceGroup>
        <inkml:traceGroup>
          <inkml:annotationXML>
            <emma:emma xmlns:emma="http://www.w3.org/2003/04/emma" version="1.0">
              <emma:interpretation id="{51087BD1-B719-45EB-ABE0-B147DC91B583}" emma:medium="tactile" emma:mode="ink">
                <msink:context xmlns:msink="http://schemas.microsoft.com/ink/2010/main" type="inkWord" rotatedBoundingBox="12847,12629 13201,12588 13249,12999 12895,13040"/>
              </emma:interpretation>
              <emma:one-of disjunction-type="recognition" id="oneOf21">
                <emma:interpretation id="interp37" emma:lang="" emma:confidence="0">
                  <emma:literal>V</emma:literal>
                </emma:interpretation>
                <emma:interpretation id="interp38" emma:lang="" emma:confidence="0">
                  <emma:literal>v</emma:literal>
                </emma:interpretation>
                <emma:interpretation id="interp39" emma:lang="" emma:confidence="0">
                  <emma:literal>•</emma:literal>
                </emma:interpretation>
                <emma:interpretation id="interp40" emma:lang="" emma:confidence="0">
                  <emma:literal>r</emma:literal>
                </emma:interpretation>
                <emma:interpretation id="interp41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02704.1606">12132 11871 67 0,'-8'-5'92'0,"-1"0"-4"15,1 5-4-15,8-5-20 0,0 1 0 0,-8-1 0 0,8 0-4 16,0 0 0-16,0 1 4 0,0 4 0 0,8-6 4 0,-8 2-4 16,0 4 0-16,8 0 0 0,1 0 0 0,-9 0 0 0,8 4-4 15,1 2 4-15,0 3 0 0,-9 1-4 0,8-1-4 0,0 1-8 16,2 4-4-16,-2 0-12 0,0 6 0 0,1-6 4 0,-1 10-4 15,-8-4-4-15,9 3-4 0,-9-3 4 0,0 3-4 0,8 2 0 0,-8-2-4 16,0-4 0-16,0 1-4 0,0-2 0 0,0 2-4 0,0-1 0 16,0-4 0-16,0-5-4 0,0-2-4 0,0-2 0 0,0-6-20 15,0 0 20-15,9-6 0 0,-9 2-4 0,8-6 0 0,0-4 0 16,2 0 4-16,-2-6-4 0,0 1-4 0,1 0 0 0,0-6 0 16,7 7 0-16,-7-6 0 0,7 0 0 0,2 0-4 0,-10 5-4 0,10 0 0 15,-10-1-16-15,9 1-12 0,-9 5-12 0,1-1-20 0,0 1-20 16,-1 5-12-16,0-1-32 0,-8 0-32 0,0 6-64 0,10-1-24 15,-10 0 44-15,-10 5 40 0,10 0 28 0,0-5 28 0</inkml:trace>
        </inkml:traceGroup>
      </inkml:traceGroup>
    </inkml:traceGroup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4:01.2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D801E3-705C-4007-9328-5A984EAB2086}" emma:medium="tactile" emma:mode="ink">
          <msink:context xmlns:msink="http://schemas.microsoft.com/ink/2010/main" type="writingRegion" rotatedBoundingBox="2515,1417 2497,1526 2416,1513 2434,1403"/>
        </emma:interpretation>
      </emma:emma>
    </inkml:annotationXML>
    <inkml:traceGroup>
      <inkml:annotationXML>
        <emma:emma xmlns:emma="http://www.w3.org/2003/04/emma" version="1.0">
          <emma:interpretation id="{A4F943DA-6982-4954-8A09-85B729C1B2AB}" emma:medium="tactile" emma:mode="ink">
            <msink:context xmlns:msink="http://schemas.microsoft.com/ink/2010/main" type="paragraph" rotatedBoundingBox="2515,1417 2497,1526 2416,1513 2434,14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1520A4-5C1D-4E02-AB40-87BFFE110A3E}" emma:medium="tactile" emma:mode="ink">
              <msink:context xmlns:msink="http://schemas.microsoft.com/ink/2010/main" type="line" rotatedBoundingBox="2515,1416 2497,1526 2416,1513 2434,1403"/>
            </emma:interpretation>
          </emma:emma>
        </inkml:annotationXML>
        <inkml:traceGroup>
          <inkml:annotationXML>
            <emma:emma xmlns:emma="http://www.w3.org/2003/04/emma" version="1.0">
              <emma:interpretation id="{6EDC8535-0573-4606-AB72-2834E8C85BB0}" emma:medium="tactile" emma:mode="ink">
                <msink:context xmlns:msink="http://schemas.microsoft.com/ink/2010/main" type="inkWord" rotatedBoundingBox="2515,1416 2497,1526 2416,1513 2434,1403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ż</emma:literal>
                </emma:interpretation>
                <emma:interpretation id="interp4" emma:lang="" emma:confidence="0">
                  <emma:literal>*</emma:literal>
                </emma:interpretation>
              </emma:one-of>
            </emma:emma>
          </inkml:annotationXML>
          <inkml:trace contextRef="#ctx0" brushRef="#br0">1706 677 47 0,'0'0'72'0,"0"0"-12"16,0 0 0-16,0 0-32 0,0 0 0 0,0 0-4 0,0-4-4 15,0 4 0-15,0 0-28 0,0-5 20 0,0 5 0 0,0 0 8 0,0 0-4 16,0 0 0-16,0-5-4 0,0 5 0 0,0 0 0 0,0 0-4 15,-10 0 4-15,10 0-4 0,0 0 4 0,0 0 0 0,0 0 0 16,0 0-8-16,0 0 0 0,0 0 4 0,0 0-4 0,0 0 0 16,0 0-4-16,0 0 4 0,0 0 0 0,0 0 0 0,0 0 0 15,0 0 0-15,0 0-4 0,0 0 0 0,0 0 0 0,0 0 0 0,0 0 0 16,0 5 0-16,0-5 0 0,0 0 0 0,0 5 0 0,0-5 0 16,0 4 4-16,0-4 0 0,0 5 0 0,0-5-4 0,0 0 4 15,0 5-4-15,0 0 4 0,0-5 0 0,0 5 0 0,0-5 0 16,0 0 0-16,0 0 4 0,0 4 0 0,0-4-4 0,0 0 0 15,0 0 0-15,0 0 0 0,0 0 0 0,0 0 0 0,0 0 0 0,0-4 0 16,0 4 0-16,0-5-4 0,0 0 4 0,0 0-4 0,0 0 0 16,0 1 0-16,0-6 0 0,0 5 0 0,0 0 0 0,0 1 0 15,0-6 0-15,0 5 4 0,0 1-4 0,0-6 0 0,0 5 0 16,0 5 0-16,0-4 4 0,0-2-4 0,0 6 4 0,0 0-4 16,0 0 0-16,0-4 0 0,0 4 0 0,0 0 0 0,0 4 0 15,10-4 0-15,-10 0 0 0,0 6 0 0,0-2 0 0,8-4 0 0,-8 5 0 16,0 0 4-16,0 0-4 0,0-1 0 0,8 1 4 15,-8-1-4-15,0 2 0 0,0-2 8 0,0 6-4 0,0-10-8 0,0 10 8 16,0-6-4-16,0-4 0 0,-8 5 4 0,8 0 0 0,0 0-4 16,0-5 0-16,-8 0 0 0,8 5 0 0,0-5 0 0,0 0 0 15,-10 0 4-15,10 0-4 0,0-5 0 0,-8 5 0 0,8-5 0 0,0 0 0 16,0 0 0-16,0 1 0 0,0-6 0 0,0 5 0 0,0 0 4 16,0 1-4-16,0-2 0 0,0-3 0 0,0 5 0 0,0-1 0 15,0 0 0-15,0 0 0 0,0 5 0 0,0 0 0 0,0-4 4 16,0 4-8-16,0 0 4 0,0 0 0 0,8 4 0 0,-8-4-20 15,0 5 24-15,0-5-4 0,10 5 4 0,-10 0-4 0,0-1 4 0,0 1-4 16,0-1 4-16,8 2-4 0,-8-2 4 0,0 1-4 0,0 0 4 16,0 0 0-16,0 4 4 0,0-9 4 0,0 5 0 0,0 0 4 15,0 0-4-15,0 0 0 0,0-1 4 0,-8-4-8 0,8 5 0 16,0-5 0-16,0 5 0 0,0-5-4 0,0 0 4 0,-10 0-4 16,10 0 0-16,0 0-4 0,-8 0 0 0,8 0 0 0,0 0 0 0,0 0 0 15,-8 0 4-15,8 0-4 0,0 0-4 0,0 0 0 0,0 0 4 16,0 0-8-16,0 0-16 0,0 0-12 0,0 0-8 0,0 0-8 15,0 0-12-15,0 0-56 0,0-5-52 0,0 5 32 0,0-5 28 16</inkml:trace>
          <inkml:trace contextRef="#ctx0" brushRef="#br0" timeOffset="-50286.9622">1764 612 115 0,'-13'13'176'16,"13"-5"-12"-16,0 1-4 0,-15 5-28 0,15-5 0 0,-13-2-12 15,13 1-8-15,-13 0-36 0,13-1 8 0,-13-7-16 0,13 0-16 16,0 8-12-16,-15-8-12 0,15 0-16 0,0 7-20 0,0-14-20 0,0 7-32 16,0 0-28-16,0-8-36 0,0 8-40 0,-13 0-88 0,13-7 28 15,13 7 44-15,-13 0 32 0,0 0 32 0</inkml:trace>
        </inkml:traceGroup>
      </inkml:traceGroup>
    </inkml:traceGroup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4:11.3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25DCE2-9D8D-4F11-ADD3-72820FA0DA07}" emma:medium="tactile" emma:mode="ink">
          <msink:context xmlns:msink="http://schemas.microsoft.com/ink/2010/main" type="inkDrawing" rotatedBoundingBox="3376,12647 3938,7221 6686,7506 6124,12932" semanticType="enclosure" shapeName="Other">
            <msink:destinationLink direction="from" ref="{4FC6630A-56A5-4752-A8CF-272C6F106DFC}"/>
            <msink:destinationLink direction="to" ref="{4FC6630A-56A5-4752-A8CF-272C6F106DFC}"/>
            <msink:destinationLink direction="from" ref="{D721728E-5B39-4FBB-BACB-3D25FB15E545}"/>
            <msink:destinationLink direction="to" ref="{D721728E-5B39-4FBB-BACB-3D25FB15E545}"/>
            <msink:destinationLink direction="from" ref="{B7D90972-0181-4FD2-BEA4-D757501B4BDD}"/>
            <msink:destinationLink direction="to" ref="{B7D90972-0181-4FD2-BEA4-D757501B4BDD}"/>
          </msink:context>
        </emma:interpretation>
      </emma:emma>
    </inkml:annotationXML>
    <inkml:trace contextRef="#ctx0" brushRef="#br0">90-1 67 0,'0'0'92'0,"0"0"-4"16,0 0-8-16,0 0-24 0,0 0-4 0,0 0-4 0,0 0 0 15,0 0 0-15,10 0 0 0,-10 0 8 0,0 0 0 0,0 4-4 16,8-4 0-16,-8 5 0 0,0 0-8 0,0 0 0 0,0 4 4 0,8 1-4 16,-8-1 0-16,0 1-4 0,8 5 0 0,-8 4-4 15,0 0-4-15,0 0-4 0,0 0 0 0,0 5-4 0,0 0 0 0,0 0-4 16,0 5 0-16,0 0-8 0,0-1 0 0,0 1 0 0,0 5-4 16,0-5 4-16,0 4-8 0,0 6 0 0,0-6-4 0,0 5 4 15,0-4-4-15,0 4 0 0,0 5 4 0,0-4 0 0,0 4-4 16,0-4 4-16,0 4-4 0,0 0 0 0,0 0 0 0,0-5 4 0,0 5-4 15,0 1 4-15,0-1-4 0,0 0 4 0,0 0-4 0,0 1 4 16,0-2-4-16,0 2 4 0,0-1-4 0,0 0 0 0,0 0 4 16,0 0-4-16,-8 5 0 0,8-4 0 0,0 3 0 0,0 2 0 15,-8-2 0-15,8-4 4 0,0 5-4 0,-8 0 4 0,8 0-4 0,-10 0-4 16,10 0 8-16,-8 0-4 0,8 0 0 0,0 1 0 16,-8-2 0-16,8-4 0 0,-9 5 4 0,9 0-8 0,0-5 4 0,-8 5 0 15,8-4 0-15,-9 4-4 0,9-6 4 0,0 2 4 0,0-1-4 16,0 0 0-16,0 0 0 0,-9-4 0 0,9 3 0 0,0-3-16 15,0-1 20-15,0 1-4 0,0-1 4 0,0 0-4 0,0-4 0 0,0 0 4 16,0 4-8-16,0-5 4 0,0 6 0 0,0-5-4 16,0-1 4-16,0 5 0 0,0-4 0 0,0 0 0 0,0 0 0 0,0-1-4 15,0 1 4-15,0-1-4 0,0 0 8 0,0 1-8 0,0-1 4 16,0 1 0-16,0-1 0 0,0 2 0 0,0-7 0 0,0 5-4 16,0-4 0-16,0 0 0 0,0 0 4 0,0 0 4 0,0 0-4 15,0-1 0-15,0 1-4 0,0 0 0 0,0 0 4 0,0-6 0 0,0 2-4 16,0 4 8-16,0-6-4 0,0 2 0 0,0-2-4 15,0 6 0-15,0-10 4 0,0 6 0 0,0-2 0 0,0-4-4 0,0 6 4 16,0-6 0-16,0 0 0 0,0 0 0 0,0 0 0 0,0 1 0 16,0-6 0-16,0 5 0 0,0-5 0 0,0 1 0 0,0-7 0 15,0 7 0-15,0 0 0 0,0-5 0 0,0-1 0 0,0 1-4 0,0-6 8 16,0 6-4-16,0-4 0 0,0-2-20 0,0 1 24 0,0-5-4 16,0 4 0-16,0-4-4 0,0 0 4 0,0 0-4 0,0 0-4 15,0 0-8-15,0 0-4 0,0 0-8 0,0 0-4 0,0 0-12 16,0 0-4-16,0 0-8 0,-8 0-16 0,8-4-4 0,0 4-16 15,0-5-8-15,-8 1-28 0,8-2-52 0,-8 2-4 0,8-6 36 0,-10 0 32 16,10-5 16-16</inkml:trace>
    <inkml:trace contextRef="#ctx0" brushRef="#br0" timeOffset="1606.0562">253 71 19 0,'0'-6'96'16,"-8"2"-8"-16,8 4-4 0,0 0-28 0,0-5-8 0,0 5-4 15,0 0 0-15,0-5 4 0,0 5-4 0,0 0-4 0,0 0 0 0,0 0 0 16,0 0 4-16,0 0 0 0,0 0 4 0,0 0 4 0,0-5 0 16,0 5-8-16,0 0 0 0,0-5 0 0,0 5 0 0,8-4 0 15,-8 4-4-15,0 0 0 0,8 0 0 0,-8 0-4 0,9-5 0 0,-1 5 0 16,-8 0 0-16,9 0-4 0,0 0-8 0,-1 0 0 0,0 0 0 15,0 0-8-15,2 0 0 0,6 5 4 0,-6-5-4 0,-2 0 0 16,9 0-4-16,0 4-4 0,-9-4 4 0,9 0-4 0,1 5 4 16,-2-5-8-16,2 0 4 0,-2 0 0 0,1 0-4 0,9 0 0 15,-8 5 4-15,6-5-4 0,2 0 0 0,-9 0 0 0,9-5-4 0,0 5 0 16,0-5 0-16,-1 5 0 0,0-4 4 0,0 4 0 16,10 0-8-16,-10 0 4 0,1-5 0 0,9 5 4 0,-10 0-4 0,0 0 0 15,10-5 0-15,-9 5 0 0,-2 0 4 0,2 0-4 0,9 0 0 16,-11 0 4-16,2 0 0 0,0 0-8 0,-1 5 4 0,9-10 0 15,-8 10 0-15,0-5 0 0,-1 0 0 0,1 0 0 0,0 0 0 0,-1 0 4 16,9 0-4-16,-8 0 0 0,0 0 0 0,-1 0 0 0,9 0 0 16,-8 0 0-16,8 0 0 0,-9 0 0 0,9 0 0 0,-8 0 0 15,8 0 0-15,-8 0 4 0,7 0 0 0,-7 0 0 0,8 0-4 16,-8 0 4-16,9 0 0 0,-11 0-4 0,11 0 4 0,-9 0 0 16,-2 0 0-16,2 0-4 0,0 0 0 0,0 0 4 0,-1 0 0 15,1 0 0-15,0 5 0 0,-1-5-4 0,-8 0 0 0,8 0 0 0,1 0 4 16,-8 0-4-16,-2 0 4 0,10 0-4 0,-9 0 0 15,1 0 4-15,6 0-4 0,-6 0 0 0,-1 0 0 0,-1 0 4 0,2 0-4 16,-2 0 0-16,-6 0-4 0,6 0 8 0,2 0 0 0,-10 0-4 16,9 0 0-16,0 0 0 0,-8 0-4 0,7 0 4 0,-6 0 0 15,-2 0 0-15,9 0-4 0,-8 0 4 0,-1 0 0 0,0 0 0 0,1 0 4 16,7 0-4-16,-6 0 0 0,-2 0 0 0,0 0 0 16,2 0 0-16,-2 0 0 0,0 0 0 0,0 4 4 0,1-4-4 0,0 0 0 15,-1 0 0-15,1 0 0 0,-1 0 0 0,0 5 0 0,-8-5-4 16,10 0 8-16,-10 0-4 0,8 0-4 0,-8 0 4 0,8 0 0 15,-8 0-4-15,0 0 0 0,0 0 4 0,8 0 0 0,-8 0 0 0,0 5 0 16,0-5 4-16,0 0-4 0,0 0 0 0,0 0 0 16,0 0 0-16,0 5 0 0,0-5 0 0,0 0 0 0,0 5 0 0,0-5 4 15,0 4-8-15,0-4 4 0,0 6 0 0,0-2 0 0,0-4 0 16,0 5 0-16,0 0 0 0,0 0 0 0,0-1 0 0,0 1 0 16,-8 5 0-16,8-6 0 0,0 6 4 0,0-5-4 0,-8 5 0 15,8-1 0-15,0 1-4 0,-8-1 4 0,8 5 0 0,0 1 4 0,-10-5-8 16,10 9 4-16,-8-6 4 0,0 3 0 0,8 3-4 15,-9-5 4-15,9 5-4 0,0 6 0 0,-8-6 0 0,8 0 0 0,-9 5 0 16,9 0 0-16,-9 1 0 0,9-2 0 0,0 0 4 0,-8 2 0 16,8 3-4-16,-8-2 4 0,8-4 0 0,-8 7-4 0,8 0 0 15,0-5 4-15,-10 5 0 0,10 0-4 0,0 5 4 0,-8-6-4 0,8 6 4 16,0-6-4-16,-8 6 0 0,8-1 0 0,0 1-4 0,-10-1 0 16,10 1 4-16,0-1-4 0,0 1 4 0,-8 0 4 0,8 4 0 15,0-4-4-15,-8-1 0 0,8 1 0 0,-9 4 0 0,9-4 0 16,0-1 0-16,-8 1 4 0,8-1-4 0,-8 6 0 0,8-5 0 15,-9 4 0-15,9 0 0 0,-9 1 0 0,9-6 4 0,-8 10-4 0,0-9 0 16,8 4 0-16,-10 5 0 0,10-9 4 0,-8 4-8 0,0 0 4 16,8 6 0-16,-9-6 0 0,9 0 0 0,-9 1 0 0,1-5 0 15,8 4 0-15,-8 0 0 0,8-4 0 0,-9 4 0 0,1 1 0 16,8-1 4-16,-9-5-4 0,9 11 0 0,-9-11 0 0,9 5 0 16,-8 1 0-16,8-2 0 0,-8 3 0 0,-2-1 4 0,10-2-8 15,0 2 4-15,-8-1 0 0,0 1 0 0,8-1 0 0,-8-5 0 16,8 6 0-16,-10-5 0 0,10 4 0 0,-8-4-4 0,8 4 0 15,-8-5 0-15,-1 5 4 0,9-4 0 0,-8 5 0 0,8-6 0 0,-8 5 4 16,8-4-8-16,-10 0 8 0,10 4-4 0,-8-4 0 0,8 4 0 16,-8-4 0-16,8-1 0 0,-8 1-4 0,8 5 4 0,-10-11-4 15,10 5 4-15,-8 0-4 0,8-3 0 0,-8 3 4 0,8-4-4 0,0 0 4 16,0 0-4-16,0-1 4 0,-9 1-4 0,9-5 4 16,0 5-8-16,0-5 4 0,0 5 0 0,0-6 0 0,0 2 0 0,0-2 0 15,0 6 4-15,0-4-4 0,0-2 4 0,0 2 0 0,0-2-8 16,0 2 8-16,0-6 0 0,0 4 0 0,0 2 0 0,0-6 0 15,0 0-4-15,0 5 4 0,0-5-4 0,0 0 4 0,0-5 0 0,0 5 0 16,0 1-4-16,0-7 4 0,0 2 0 0,0 0 0 0,-9-1 0 16,9 1 0-16,0-1 0 0,0-4 0 0,0-1 0 15,0 0 0-15,0 1 0 0,0-4 0 0,-8-2 4 0,8 0-4 0,0 2 0 16,0-6-4-16,0 5 0 0,-9-5 0 0,9 0-4 0,0 0-4 16,0 0-4-16,-8-5-8 0,8 5-8 0,0-6-12 0,-8 6-12 15,-1-4-16-15,9 0-8 0,-9-2-12 0,9 2-20 0,-8-2-12 16,8-3-32-16,-8 5-56 0,-2-5 8 0,2-1 32 0,0 0 36 0,-1 0 24 15</inkml:trace>
    <inkml:trace contextRef="#ctx0" brushRef="#br0" timeOffset="2369.6805">74 4723 39 0,'0'4'88'0,"0"-4"-8"0,0 0-4 0,0 5-28 0,0-5 0 0,8 0 4 15,-8 0-8-15,8 0 4 0,-8 0 0 0,10 0 0 0,-2-5 0 16,0 5 0-16,0-4 0 0,2 4 4 0,-2-5 4 0,9 5-4 16,-8-5-4-16,8 5 0 0,-1-5-4 0,2 0-8 0,-2 5 0 15,10-5-4-15,-9 1-4 0,9-1 0 0,0 0-8 0,0 0 4 16,-1 1-4-16,9-2-4 0,0 2 0 0,0-1 0 0,0 1-4 0,9-2 0 15,-9 2 0-15,9-6-4 0,-1 5-4 0,1 1 4 0,-1-7-4 16,10 7 0-16,-10 0 4 0,9-6-4 0,-8 5-4 0,9 0 0 16,-10 0 0-16,9-4 0 0,-9 9 0 0,1-6 0 0,-1 2 0 15,2 4 0-15,-3-4 0 0,-5 4 4 0,6 0-4 0,-9 4 0 0,11-4 4 16,-10 4-4-16,-1 2 0 0,1-1 0 0,1-1 0 16,-9 1 0-16,8 0 0 0,0 0 0 0,-9-1 0 0,9 6 0 0,-8-6 0 15,8-4 0-15,-9 7 0 0,9-3-4 0,-8-4 4 0,0 4 0 16,-1-4 0-16,1 0 4 0,0 0-4 0,0 0 0 0,-1 0 4 15,0 0-4-15,-8 0 0 0,9 0 0 0,-8 0 0 0,-2 0 0 0,1 0 0 16,0 0 0-16,0 0 4 0,-9 0-4 0,10 0 4 0,-10 5 8 16,1-5 8-16,0 0 4 0,-1 5 0 0,0-5-4 0,1 5 4 15,-9-5 0-15,8 4-4 0,-8-4 0 0,0 6-4 0,9-2 0 16,-9-4-8-16,0 5 0 0,0-1 0 0,0-4-4 0,0 0 0 16,0 6 0-16,0-6 0 0,0 0-4 0,0 0 0 0,0 0 0 15,0 0 0-15,0 0-4 0,0 0-4 0,0 0-12 0,-9-6-16 0,9 6-16 16,0-4-20-16,-8-1-24 0,8 5-28 0,-9-4-28 15,1-2-60-15,0 2-40 0,-1-6 48 0,0 1 36 0,-7-2 36 0,6 3 20 16</inkml:trace>
    <inkml:trace contextRef="#ctx0" brushRef="#br0" timeOffset="3491.7049">304 56 47 0,'-8'5'92'15,"8"-5"-12"-15,0 4-8 0,0-4-24 0,0 0-8 0,0 0 0 0,0 6-4 16,0-12 0-16,0 6-4 0,0 0 0 0,0-4 0 0,0-1 0 15,0 0 0-15,8 0 4 0,-8 0-4 0,0-4 0 0,0 4 4 16,0-4 4-16,8-1 0 0,-8 1-4 0,8-1 4 0,-8 0-4 0,10 1-4 16,-2-6 0-16,-8 6-4 0,8-1 0 0,2-4 0 0,-2-1 0 15,0 6-4-15,1-5-4 0,-1-2 0 0,9 3 0 0,-8 3-4 16,-1-5 0-16,10 2 0 0,-2-2-4 0,2 1 0 0,-10-1-4 16,17-4 0-16,-7 5 0 0,-2-1 0 0,2 1-4 0,8-5-4 15,-1 4 8-15,-8 1-8 0,8-5 4 0,1 4 0 0,0 1-4 16,-1 4 4-16,9-4-4 0,-8 0 0 0,0 4 0 0,-1-4 0 0,9 4 0 15,-8 1 0-15,0-1 0 0,7 0 0 0,-7 1 0 16,0-1 4-16,8 5-8 0,-9-5-12 0,1 6 20 0,8-5-4 0,-8 3 0 16,-1-3 0-16,1 3 0 0,0 2 4 0,-1 0 0 0,0-2-4 15,0 2 4-15,1-2 0 0,0 6-4 0,0-3 0 0,-1 3 0 16,9 0 4-16,-16 0-4 0,7 0 4 0,1-6-4 0,0 6 0 16,8 0 0-16,-9 0 4 0,1 6-4 0,-2-6 0 0,2 0 0 15,0 0-4-15,0 3 4 0,-1-3 0 0,1 6 0 0,0-6 0 0,-1 4 0 16,1 2 0-16,0-2 0 0,-10 0 0 0,10 2 0 0,-1-1 0 15,1 5 4-15,-10-6-4 0,10 5 4 0,-8 1 0 0,7-5 0 16,-8 5 0-16,8-1-4 0,-7-4 8 0,0 4-4 0,7 1 0 0,-9-1 0 16,2 1 4-16,8 0 0 0,-10 0 4 0,2-1 4 15,7 1 4-15,-8-1-4 0,0 1 4 0,1 1 0 0,-2-3 0 0,2 2 4 16,-2-1-8-16,1 1 4 0,1-1 4 0,-2 1-4 0,2 0-4 16,-2-1 0-16,2 1 0 0,-1-1 0 0,-1 5 0 0,2-4 0 15,-2 0-4-15,-6-1-16 0,6 6 16 0,2-5-4 0,-2-1 4 0,-7 5 0 16,7-3-4-16,-6 3 0 0,6-5 0 0,-6 5 8 15,6 1-8-15,-8-5 4 0,1 4 4 0,8-5-8 0,-8 6 4 0,-1-5 0 16,10 4 0-16,-10-5 4 0,0 1-4 0,0 0 0 0,2-1-4 16,-2 2 4-16,0-3 0 0,1 2 0 0,0-5-8 0,-1 4 4 15,-8-4-4-15,9 0 0 0,-9-1 0 0,8 1 0 0,-8 0 0 0,0 0-4 16,0-5 0-16,8 0 0 0,-8 5 0 0,0-5 0 16,0 0 0-16,0 0 0 0,0 0 0 0,0 0 0 0,-8 0 0 15,8 0-16-15,-8 0-24 0,8 0-16 0,0-5-28 0,-9 5-20 0,1-5-20 16,-1 0-28-16,0 0-24 0,1 1-40 0,0-1-56 0,-10 0 40 15,2-4 48-15,-2-1 36 0,1 1 20 0,0-1 32 0</inkml:trace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4:15.6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FC6630A-56A5-4752-A8CF-272C6F106DFC}" emma:medium="tactile" emma:mode="ink">
          <msink:context xmlns:msink="http://schemas.microsoft.com/ink/2010/main" type="inkDrawing" rotatedBoundingBox="4049,8090 6386,8072 6389,8604 4053,8621" semanticType="callout" shapeName="Other">
            <msink:sourceLink direction="from" ref="{DC25DCE2-9D8D-4F11-ADD3-72820FA0DA07}"/>
            <msink:sourceLink direction="to" ref="{DC25DCE2-9D8D-4F11-ADD3-72820FA0DA07}"/>
          </msink:context>
        </emma:interpretation>
      </emma:emma>
    </inkml:annotationXML>
    <inkml:trace contextRef="#ctx0" brushRef="#br0">-9 47 63 0,'0'-5'92'0,"0"0"-12"0,0 5-12 0,0-4-20 0,0 4 0 16,0 0 0-16,0 0 4 0,0 0-4 0,9 0-4 0,-9 0 4 16,9 0 4-16,-9 0 4 0,8 4-4 0,-8-4 0 0,8 5 0 15,0 0-4-15,2-1-8 0,-2 1 0 0,0 5 0 0,10-6 0 16,-10 7 0-16,1-2-4 0,8 0 4 0,-9 1-4 0,9 5 4 0,1-6 0 16,-2 5 0-16,2-4-4 0,-2 5 4 0,1-1-4 0,1 1-4 15,8-6-8-15,-10 5 0 0,10 1 0 0,-1-2-8 0,1 3 0 16,0-2-4-16,0 0 0 0,7 1 0 0,-7-6-4 0,8 6 0 15,-8-1 0-15,7-4 0 0,1 4-8 0,1 0 8 0,-1-4-4 16,0 0 0-16,8-1 0 0,-7 5 0 0,-1-4-4 0,0-5 0 0,0 6 4 16,0-3 0-16,1-4-4 0,-1 6 4 0,-1-5-4 15,1 0 0-15,0 4 0 0,-8-4 4 0,9 0-4 0,-1 0 0 0,0-5 0 16,-1 5-4-16,1 0 8 0,-8 0-4 0,9-5 0 0,-1 4 4 16,0-4-4-16,0 0 0 0,-1 0 0 0,-7 5-4 0,8-5 4 15,1-5 0-15,-9 5 0 0,8-4 0 0,-9 4 4 0,9-10-4 16,-8 5 0-16,0 0-4 0,-1-5 4 0,0 6 0 0,0-6 4 0,1 1-4 15,-8-1 0-15,7-5 0 0,-8 6 4 0,0-5-8 16,9 4 8-16,-9-4-8 0,0 4-12 0,0-5 20 0,0 6 0 0,0-5 0 16,1 4 0-16,-2-3-4 0,2 2 4 0,-2 2-4 0,-7-6 0 15,7 6 0-15,-6-2 0 0,6 3 0 0,-8-2 0 0,10 1 0 16,-10-1 0-16,1 0 0 0,0-4 4 0,-1 5-4 0,1-2 0 16,-1 2-4-16,0-5 8 0,1 4-4 0,0 1 0 0,-1-6 0 15,0 4 4-15,-8 2-4 0,10-4 0 0,-2 3 4 0,0 0-4 0,-8-5 4 16,9 6-4-16,0-1 0 0,-9 6 0 0,8-6 4 0,-8 1-4 15,0 3 0-15,8 2-4 0,-8-1 4 0,0 2 4 16,0 3 0-16,0-7-4 0,0 7 0 0,0-4-4 0,0 4-4 0,0 0-4 16,0 4-12-16,0-4-20 0,0 7-20 0,-8-7-20 0,8 3-24 15,-8 2-32-15,8-5-36 0,-9 4-72 0,9 2 8 0,-9-1 40 0,1-1 40 16,0 6 28-16,-2-6 24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21.0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-1457-467 55 0,'13'-16'92'16,"-26"16"-8"-16,13-7-4 0,0-1-20 0,13 0-4 0,-26 8-4 0,13-7 4 15,0 7 0-15,0 0 0 0,0 0-8 0,0 0 0 16,0-8 0-16,0 8-12 0,0 0 0 0,0 0-4 0,0 0-4 15,0 0 0-15,0 0 8 0,0 8 4 0,0-1-4 0,13-7 0 0,-13 8 0 16,0 7 0-16,0-8-4 0,0 9 0 0,13 0-4 0,-13 7-4 16,15 0 0-16,-15-1-8 0,13 1 4 0,-13 8-4 0,13 0-4 15,-13-1 0-15,15 8 0 0,-2-7-28 0,-13-2 24 0,13 11 0 0,-13-2-4 16,15-8 0-16,-2 9 0 0,-13-9 0 0,0 1 0 16,13 0 0-16,-13-2 0 0,0 3-4 0,0-2 0 0,12-7 4 0,-12 0-4 15,0 2-8-15,0-5 0 0,0-3-8 0,0-2-4 0,0-1-12 16,0-6-4-16,0 7-20 0,0-15-16 0,0 8-16 0,0-8-4 15,-12 0-8-15,12-8-8 0,0 1-40 0,0-1-36 0,-13-7 20 16,13-7 32-16,0 5 24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4:16.8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721728E-5B39-4FBB-BACB-3D25FB15E545}" emma:medium="tactile" emma:mode="ink">
          <msink:context xmlns:msink="http://schemas.microsoft.com/ink/2010/main" type="inkDrawing" rotatedBoundingBox="3911,12012 6018,11972 6029,12561 3922,12601" semanticType="callout" shapeName="Other">
            <msink:sourceLink direction="from" ref="{DC25DCE2-9D8D-4F11-ADD3-72820FA0DA07}"/>
            <msink:sourceLink direction="to" ref="{DC25DCE2-9D8D-4F11-ADD3-72820FA0DA07}"/>
          </msink:context>
        </emma:interpretation>
      </emma:emma>
    </inkml:annotationXML>
    <inkml:trace contextRef="#ctx0" brushRef="#br0">15 561 63 0,'-9'0'84'0,"9"5"-16"0,0-5-4 0,0 5-20 0,-9-5-4 16,9 4-8-16,0-4 0 0,0 0 0 0,0 0-4 0,0 0 0 0,0 0-4 15,0 6 0-15,0-6 4 0,0 0 0 0,0 0 4 0,0 0 0 16,0 0 4-16,0 0 0 0,0-6 0 0,0 6 4 0,0 0 0 16,0 0 8-16,0-4-4 0,0 4 0 0,9-5-4 0,-9 0 0 0,0 5 0 15,9-5 0-15,-9-4-8 0,8 3 0 0,1-2 0 16,-1 2 0-16,0-4-4 0,0 1 0 0,2 0 0 0,-2-1-4 0,10 0 4 16,-10 2 4-16,9-3 0 0,-9-3 0 0,10-1-4 0,-2 0-8 15,2 2 4-15,8-1-4 0,-10-1 0 0,10 1-4 0,-1-5-4 16,1 4 0-16,0-4-4 0,-1 0 0 0,9 0 0 0,-8 4-4 0,8-4 0 15,0 0 0-15,-1-1 0 0,3 1 0 0,-3 5-4 16,1-5 0-16,0 4 0 0,0 1-20 0,1-1 28 0,-1 2-4 0,0-2 0 16,-1 5 0-16,3 0-4 0,-2 1 4 0,-9-1-4 0,9 6 4 15,-8-6-4-15,8 5 0 0,-9 1 0 0,1-2 0 0,0 6 4 16,-1 0 0-16,0-4 0 0,0 4 0 0,1 0 0 0,0 0 0 16,0 0 0-16,-1 0-4 0,-7 0 0 0,6 0 0 0,2 4 0 15,0 2 0-15,-9-6 0 0,9 4 4 0,0-4 0 0,-10 5 0 16,10-1 0-16,-1 2-4 0,-7-6 4 0,8 10 0 0,-10-6 0 0,10 2 0 15,-1 3 0-15,-7-5 0 0,-2 6 0 0,10-1 0 0,-9 1-4 16,0-1 4-16,8 1-4 0,-7-5 0 0,-2 9 4 0,2-4 0 16,-10 1-4-16,9-3 4 0,1 7-4 0,-2-5 4 0,2-1-4 15,-10 5-4-15,10-4 8 0,-10-1 0 0,9 6-4 0,-9-5 8 16,9-1 0-16,-8 5-4 0,7 1 4 0,-6-6-4 0,-2 6 4 0,0-6 0 16,2 6 0-16,-2-5 0 0,0 4-4 0,1 0 4 0,-1-5 0 15,0 6 0-15,1-5 0 0,0 4-4 0,-9-5 4 0,8 1 0 16,0 5-4-16,-8-11 0 0,10 11 4 0,-10-11 0 0,8 6 0 15,0 0-4-15,-8-1 4 0,0-4 0 0,9 5-4 0,-9-6 4 16,0 2-4-16,0-2 0 0,0 0 4 0,0 2-8 0,0-1 8 0,0-1-8 16,9 1 0-16,-9-5 4 0,-9 5-4 0,9-5 4 0,0 0-4 15,0 0 0-15,0 5 0 0,0-5-4 0,0 0-4 0,0 0-8 16,-9 0-16-16,9 0-8 0,0 0-24 0,-8-5-20 0,8 5-20 16,-8-5-12-16,-2 0-36 0,10 5-24 0,-8-4-40 0,-9-1-56 15,8-1 48-15,1 2 44 0,-9 0 32 0,9-6 24 0</inkml:trace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4:17.7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7D90972-0181-4FD2-BEA4-D757501B4BDD}" emma:medium="tactile" emma:mode="ink">
          <msink:context xmlns:msink="http://schemas.microsoft.com/ink/2010/main" type="inkDrawing" rotatedBoundingBox="3643,12805 6013,12618 6061,13225 3691,13412" semanticType="callout" shapeName="Other">
            <msink:sourceLink direction="from" ref="{DC25DCE2-9D8D-4F11-ADD3-72820FA0DA07}"/>
            <msink:sourceLink direction="to" ref="{DC25DCE2-9D8D-4F11-ADD3-72820FA0DA07}"/>
          </msink:context>
        </emma:interpretation>
      </emma:emma>
    </inkml:annotationXML>
    <inkml:trace contextRef="#ctx0" brushRef="#br0">0 368 15 0,'8'-4'84'0,"-8"-1"-12"0,0 5-4 0,10-4-32 15,-10-2 8-15,8 2-4 0,-8 4-4 0,8-6 0 0,1 6-4 16,-1-4-4-16,-8-2 4 0,9 6-4 0,-1 0-4 0,1 0 0 0,-1 0-4 16,0 0 0-16,2 0-4 0,-2 0 4 0,0 0-4 0,2 0 4 15,-2 0-4-15,0 0 8 0,0 0 0 0,1 0 0 0,0 0 4 16,-1 0 0-16,1 0 0 0,-1 6 0 0,0-6-12 0,2 4 16 16,-2-4 0-16,0 6-4 0,0-2-4 0,-8-4 4 0,10 6-12 15,-2-2 4-15,-8 1 0 0,8-1 0 0,1 1 0 0,-9 0 4 16,0 0 0-16,9-5 0 0,-1 4 0 0,-8 2-4 0,9-2 4 0,-9 0 4 15,8 2 4-15,0-1 0 0,0-1 4 0,2 1 0 0,-10 0 0 16,8 4-4-16,0-3 0 0,2 3-4 0,6-3 0 0,-7 2-4 16,-1 2 0-16,1-5 0 0,8 4 0 0,-9 1-4 0,10 0 0 15,-10-1-4-15,10 0 0 0,-10-4 0 0,9 5-4 0,-9 0 4 16,9-1 0-16,0-4-8 0,1 4 4 0,-10 1-4 0,18 0 0 0,-10-5 0 16,1 4 4-16,1-4-4 0,-2 4 0 0,10 1 0 0,-8-5 0 15,7 5-4-15,1-5 0 0,-2-1 0 0,2 1 0 0,0 4 0 16,-1-3 0-16,9-6 0 0,-8 4 0 0,0 1 4 0,8-1-4 0,-9-4-4 15,1 0 0-15,8 0 4 0,1 6-4 0,-9-6 4 16,8 0 4-16,-9 0-8 0,9 0-12 0,-8-6 12 0,8 6 4 0,-1-4 0 16,-7 4-4-16,8-5 4 0,-8 1-4 0,7-2 0 0,3 2 0 15,-12-1 4-15,11 0 0 0,-9 1 0 0,8-1-8 0,-9-5 4 16,9 5-4-16,-8 0 4 0,8-4 0 0,-9 4 4 0,1-5-4 16,0 6-4-16,8-1 0 0,-9 0 4 0,1-5 4 0,0 5-4 15,0 1 0-15,-10-6 4 0,9 5-4 0,1-4 0 0,0-1 0 0,-10 0 0 16,2 1 4-16,7 0-4 0,-7-6 0 0,-2 5 0 0,2-4 0 15,-2 1 4-15,2-2-4 0,-1-5 0 0,0 6 0 0,-9-6 0 16,9 6 0-16,-9-4 4 0,10 2-4 0,-10-3-4 0,10 0 4 16,-10 5 0-16,9-5 0 0,-9 4 0 0,1 1 0 0,0-1 0 15,7 1 0-15,-16 5 0 0,10-6 4 0,-2 5-4 0,0-4 0 0,-8 5-4 16,0-1 8-16,9 0-4 0,-9 1-4 0,0-1 0 0,0 1 0 16,0 4 4-16,0-5-8 0,0 0 0 0,0 1-12 0,-9 4-4 15,9-4-4-15,0 4-28 0,-8-5 4 0,8 5-20 0,0-4-20 0,-8 4-16 16,8 0-16-16,-10 1-20 0,2-2-32 0,8 2-52 15,-8 4-12-15,-1 0 44 0,0-5 32 0,9 5 32 0,-8 0 28 16</inkml:trace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3:10.3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384131F-5296-42C0-8065-D8F8EDF84B40}" emma:medium="tactile" emma:mode="ink">
          <msink:context xmlns:msink="http://schemas.microsoft.com/ink/2010/main" type="inkDrawing" rotatedBoundingBox="732,1391 786,786 1073,812 1019,1417" semanticType="callout" shapeName="Other">
            <msink:sourceLink direction="with" ref="{B2B64802-D2E7-4BA4-BFC8-C1FAEE3C2C13}"/>
          </msink:context>
        </emma:interpretation>
      </emma:emma>
    </inkml:annotationXML>
    <inkml:trace contextRef="#ctx0" brushRef="#br0">-3 413 55 0,'0'7'116'0,"0"10"-16"0,0-11-4 0,0 1-28 15,0 2-4-15,0-2-4 0,0 1 0 0,0-8-8 16,0 7-4-16,0-7-4 0,0 0-4 0,0 0-4 0,0-7 0 0,0 7-24 15,0-8 16-15,0 1 0 0,13-2 4 0,-13-4-4 0,0 3 0 16,13-4 0-16,-13-2 0 0,15 1 0 0,-15-1 0 0,13 0 0 16,-13-6-4-16,13 6 0 0,2-6 0 0,-2-1-4 0,0 0 0 15,-13 7-4-15,15-6 0 0,-2-1 0 0,-13 0 0 0,13 7-4 16,2-7 4-16,-15 9-4 0,13-2-4 0,0 2-4 0,-13-2 4 0,13 8 0 16,-13-9 0-16,15 11-4 0,-15-2-4 0,0 1 0 0,13 7 4 15,-13-8-4-15,0 8 4 0,0 0-4 0,0-8 4 0,0 8 0 16,0 0 0-16,0 8 0 0,13-8 0 0,-13 0 0 0,0 8 4 15,0-1-4-15,0 1 0 0,0-2 8 0,0 11-4 0,15-9-4 16,-15 8 0-16,0-9 0 0,0 7 4 0,0 9 4 0,0 0-4 16,0-7 0-16,13 7 0 0,-13 0 0 0,0 9 4 0,0-10-4 0,0 1 0 15,0 6-4-15,0-5 4 0,0-1-4 0,0 8 4 0,0-8-4 16,0 1-4-16,0-2 4 0,0 0-4 0,0 1 0 0,0-8-20 16,0 1 24-16,0 6-4 0,0-14 0 0,0 7-4 0,0-6-8 15,0-2-12-15,0 0-8 0,0-7-8 0,0 9-12 0,0-9-4 16,0 0-16-16,0-9-12 0,0 9-12 0,0-7-8 0,0 0-12 0,0-2-24 15,0 2-36-15,0-1-8 0,0 0 28 0,0-7 32 0,0 8 16 16</inkml:trace>
  </inkml:traceGroup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3:10.7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2B64802-D2E7-4BA4-BFC8-C1FAEE3C2C13}" emma:medium="tactile" emma:mode="ink">
          <msink:context xmlns:msink="http://schemas.microsoft.com/ink/2010/main" type="inkDrawing" rotatedBoundingBox="1649,804 1805,1375 1419,1481 1263,910" hotPoints="1620,924 1770,1216 1572,1477 1421,1186" semanticType="enclosure" shapeName="Ellipse">
            <msink:destinationLink direction="with" ref="{0384131F-5296-42C0-8065-D8F8EDF84B40}"/>
          </msink:context>
        </emma:interpretation>
      </emma:emma>
    </inkml:annotationXML>
    <inkml:trace contextRef="#ctx0" brushRef="#br0">648 68 59 0,'0'0'104'0,"0"9"-8"0,0-9-8 0,0 7-20 0,0 0-8 0,0 0 0 15,0 9-4-15,0-9 0 0,0 9-4 0,0-2-4 0,0 10-4 16,0-8-4-16,0 7-4 0,0 1 0 0,0-2-4 0,0 1-4 16,0 0-4-16,0-1 4 0,0 9-4 0,0-8-12 0,16-1 8 15,-16 11-4-15,0-11-4 0,12 0 0 0,-12 1 0 0,13-8 0 16,2 8 0-16,-15-8-8 0,13 1 4 0,0 0-4 0,0-9 4 0,2 0 0 15,-2 2-4-15,0-2-4 0,2-1 4 0,-2-6 0 0,15 0-4 16,-15 0 0-16,0-6 0 0,0 6 4 0,2-16-4 0,-2 9 0 16,0-9 4-16,2 1-8 0,-2 1 8 0,0-10-4 0,-13 1 0 15,15 0 4-15,-15 1-4 0,0-10 0 0,13 2 4 0,-13 7-4 16,0-8-4-16,-13 0 4 0,13 2 0 0,-15 6 0 0,2-9 4 0,13 10-4 16,-13-1 4-16,-2 8 0 0,2-2 4 0,0 3 0 0,-15-2 0 15,15 9-4-15,0 0 0 0,-15 7 0 0,15 0 0 0,-2 0 0 16,2 7 0-16,-15 0 0 0,15 2-4 0,0 5 0 0,0 2-4 15,-2-1 0-15,2 8 4 0,1 0-8 0,-4-6-12 0,3 5-4 16,1 1-24-16,12 6-20 0,-16-5-16 0,16-1-20 0,0 0-32 0,0-1-52 16,0 1 4-16,0 0 32 0,16-7 28 0,-16 7 20 0</inkml:trace>
  </inkml:traceGroup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4:20.3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E7B1AE-360A-4843-A181-C213E514D512}" emma:medium="tactile" emma:mode="ink">
          <msink:context xmlns:msink="http://schemas.microsoft.com/ink/2010/main" type="writingRegion" rotatedBoundingBox="4804,12482 5450,12112 5587,12351 4940,12721"/>
        </emma:interpretation>
      </emma:emma>
    </inkml:annotationXML>
    <inkml:traceGroup>
      <inkml:annotationXML>
        <emma:emma xmlns:emma="http://www.w3.org/2003/04/emma" version="1.0">
          <emma:interpretation id="{ECA90D7D-7BF6-45E3-9373-10892FCC1C06}" emma:medium="tactile" emma:mode="ink">
            <msink:context xmlns:msink="http://schemas.microsoft.com/ink/2010/main" type="paragraph" rotatedBoundingBox="4804,12482 5450,12112 5587,12351 4940,12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CD758-70C1-4CBD-84EA-CC02D43F9DE8}" emma:medium="tactile" emma:mode="ink">
              <msink:context xmlns:msink="http://schemas.microsoft.com/ink/2010/main" type="line" rotatedBoundingBox="4804,12482 5450,12112 5587,12351 4940,12721"/>
            </emma:interpretation>
          </emma:emma>
        </inkml:annotationXML>
        <inkml:traceGroup>
          <inkml:annotationXML>
            <emma:emma xmlns:emma="http://www.w3.org/2003/04/emma" version="1.0">
              <emma:interpretation id="{8CF7FC4A-FE8A-4623-9B15-D762A4C8DF08}" emma:medium="tactile" emma:mode="ink">
                <msink:context xmlns:msink="http://schemas.microsoft.com/ink/2010/main" type="inkWord" rotatedBoundingBox="4804,12482 5450,12112 5587,12351 4940,12721"/>
              </emma:interpretation>
              <emma:one-of disjunction-type="recognition" id="oneOf0">
                <emma:interpretation id="interp0" emma:lang="" emma:confidence="0">
                  <emma:literal>Bo</emma:literal>
                </emma:interpretation>
                <emma:interpretation id="interp1" emma:lang="" emma:confidence="0">
                  <emma:literal>po</emma:literal>
                </emma:interpretation>
                <emma:interpretation id="interp2" emma:lang="" emma:confidence="0">
                  <emma:literal>Po</emma:literal>
                </emma:interpretation>
                <emma:interpretation id="interp3" emma:lang="" emma:confidence="0">
                  <emma:literal>do</emma:literal>
                </emma:interpretation>
                <emma:interpretation id="interp4" emma:lang="" emma:confidence="0">
                  <emma:literal>go</emma:literal>
                </emma:interpretation>
              </emma:one-of>
            </emma:emma>
          </inkml:annotationXML>
          <inkml:trace contextRef="#ctx0" brushRef="#br0">8 117 23 0,'-8'0'104'0,"8"0"-8"0,0-6-8 0,0 6-20 0,0-4-4 16,0 4-4-16,0-5-4 0,0 0 0 0,0 0-4 0,8 1 0 15,-8-1-4-15,0-1 4 0,0 2 0 0,8-6-8 0,-8 6 0 16,10-2-8-16,-10 2-8 0,8-1 4 0,0 1-4 0,1-1-4 16,-9 5 0-16,9-4 0 0,-1 4-4 0,1 0-4 0,-1 0 0 15,0 4 0-15,1 1 0 0,0-1 0 0,-9 1 4 0,8-1-4 16,-8 6-4-16,8 0 0 0,-8-6 4 0,0 7-4 0,10-2 0 16,-10 1 0-16,0 4 0 0,0-3-4 0,-10-3 0 0,10 2 4 0,-8-1-8 15,8 1 0-15,-8-5 0 0,8 5 4 0,-9-6-4 0,0 1 4 16,1 0-4-16,8 0 0 0,-8-5 4 0,-1 4-4 0,1-8 0 15,-1 4-4-15,0-5 4 0,1 0-4 0,8 0 4 0,-8-5-8 16,-2 1 12-16,10-1-12 0,-8 1 8 0,8-1-4 0,0 2 0 0,-8-3 4 16,8-3-4-16,0 4-4 0,0 1 0 0,0-2 4 0,8-3 4 15,-8 4-4-15,0 6 0 0,8-5 0 0,2 0 0 0,-2 3 4 16,-8 2-4-16,8-2 0 0,1 2 0 0,0 4-4 0,-1-4 4 16,9 4 0-16,-9-6 0 0,1 6 0 0,0 0 0 0,7 0 0 15,-6 0 0-15,-2 6-4 0,0-2 4 0,-8 0 0 0,9 2 4 0,0-2 4 16,-9 6 4-16,0-1 0 0,8-4 12 0,-8 5-4 15,-8 0 0-15,8-2 4 0,0 3-8 0,-9-2 0 0,0 1-4 0,1 0-4 16,8-6 4-16,-8 7-4 0,-2-7 0 0,2 0 0 0,8-4-4 16,-8 5 0-16,-1-5-4 0,0 5 0 0,1-5-4 0,8-5-4 15,-8 5-8-15,8-5-4 0,-9 1-20 0,1 0-12 0,8-3-8 0,0 7-8 16,0-8-20-16,0 2-8 0,-9 2-36 0,9-1 4 0,0 0-40 16,0 0-44-16,0-4 24 0,0 3 40 0,9 2 20 0,-9 0 20 15</inkml:trace>
          <inkml:trace contextRef="#ctx0" brushRef="#br0" timeOffset="411.9261">434-248 99 0,'0'-5'120'0,"0"5"-4"0,0 0-4 0,0-5-28 16,0 5 0-16,0 0-8 0,0 0-8 0,0 0 0 0,0 0-12 15,0 0-8-15,0 0 0 0,0 0 0 0,0 0-4 0,0 0 4 0,0 0-4 16,10 0-4-16,-10 5 0 0,0 0-8 0,8-5 0 16,-8 4 0-16,8 6-4 0,-8-5-4 0,8 5 4 0,-8-1-4 0,10 6 4 15,-2-6 4-15,-8 6 0 0,8-1-4 0,-8 0-4 0,9 1 0 16,-9-1-4-16,0 6 0 0,8-7 0 0,-8 2-4 0,0-1-8 15,0-4 0-15,0 5 0 0,0-6 0 0,0 1-4 0,0-6-4 0,0 7 4 16,0-7 0-16,0-4 0 0,0 4 0 0,0-4 0 0,0 0 0 16,0-4-4-16,0 4 0 0,0-4 8 0,0-7-8 0,0 7 4 15,0-6-4-15,9 1 0 0,-9-1 0 0,0-5 0 0,0 6-4 16,0-5 4-16,9-1-4 0,-9 1 0 0,8 0 4 0,-8-1-12 16,0 1 0-16,8-1-12 0,0-4-12 0,-8 5-12 0,10 4-12 15,-2-4-16-15,-8-1-36 0,8 5-4 0,2 1-32 0,-10 0-68 0,8-1-32 16,-8 1 48-16,8 3 40 0,-8 2 32 0,0-6 20 15</inkml:trace>
        </inkml:traceGroup>
      </inkml:traceGroup>
    </inkml:traceGroup>
  </inkml:traceGroup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4:51.0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D64B85-00D4-4640-9B5F-3FEE1BCCE703}" emma:medium="tactile" emma:mode="ink">
          <msink:context xmlns:msink="http://schemas.microsoft.com/ink/2010/main" type="writingRegion" rotatedBoundingBox="13022,10560 16272,9504 16629,10602 13379,11659"/>
        </emma:interpretation>
      </emma:emma>
    </inkml:annotationXML>
    <inkml:traceGroup>
      <inkml:annotationXML>
        <emma:emma xmlns:emma="http://www.w3.org/2003/04/emma" version="1.0">
          <emma:interpretation id="{45523880-991C-42EF-A2F2-863277FE8D43}" emma:medium="tactile" emma:mode="ink">
            <msink:context xmlns:msink="http://schemas.microsoft.com/ink/2010/main" type="paragraph" rotatedBoundingBox="13022,10560 16272,9504 16629,10602 13379,11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4346EF-777D-4116-9C65-524610F7DD69}" emma:medium="tactile" emma:mode="ink">
              <msink:context xmlns:msink="http://schemas.microsoft.com/ink/2010/main" type="line" rotatedBoundingBox="13022,10560 16272,9504 16629,10602 13379,11659"/>
            </emma:interpretation>
          </emma:emma>
        </inkml:annotationXML>
        <inkml:traceGroup>
          <inkml:annotationXML>
            <emma:emma xmlns:emma="http://www.w3.org/2003/04/emma" version="1.0">
              <emma:interpretation id="{800DFFA9-BA93-47B5-986E-9E1075357EDB}" emma:medium="tactile" emma:mode="ink">
                <msink:context xmlns:msink="http://schemas.microsoft.com/ink/2010/main" type="inkWord" rotatedBoundingBox="13213,11149 13664,11002 13710,11142 13258,11288"/>
              </emma:interpretation>
              <emma:one-of disjunction-type="recognition" id="oneOf0">
                <emma:interpretation id="interp0" emma:lang="" emma:confidence="0">
                  <emma:literal>bo</emma:literal>
                </emma:interpretation>
                <emma:interpretation id="interp1" emma:lang="" emma:confidence="0">
                  <emma:literal>b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t</emma:literal>
                </emma:interpretation>
              </emma:one-of>
            </emma:emma>
          </inkml:annotationXML>
          <inkml:trace contextRef="#ctx0" brushRef="#br0">-1359 1184 87 0,'0'0'108'0,"0"0"0"15,0 0-4-15,0 0-20 0,0 0-4 0,0 0 8 0,0 0-4 0,0 0-4 16,0 0 0-16,0 0 0 0,0 0-4 0,0-6 8 15,0 6-4-15,0 0 0 0,8 0 0 0,-8-5-4 0,0 5-4 0,8 0-4 16,2 0-4-16,-2 0-4 0,-8-4 0 0,8 4-4 0,1 0 0 16,7 0-8-16,-6 0-8 0,-2 0 4 0,0 0-24 0,10 0-20 15,-2 0 0-15,-7 0 0 0,8 0 0 0,-8 0 0 0,7 0 0 0,2 0 0 16,-2 0 0-16,2 0 0 0,-10 0 0 0,10 0 0 0,-2 0 0 16,1 0 0-16,1 0 0 0,-2 0 0 0,2 0 0 0,-1 0 0 15,0 0 0-15,-9 0 0 0,9 0 0 0,1 0 0 0,-10 0 0 16,0 0 0-16,10 0 0 0,-10 0 0 0,0 0 0 0,1 0 0 15,0 0 0-15,-9 0 0 0,8 0 0 0,-8 0 0 0,0 0 0 0,0 0 0 16,0 0 0-16,-8 0 0 0,8 0 0 0,-9 0 0 0,0 0 0 16,9 0 0-16,-16 0 0 0,8 0 0 0,-2 0 0 0,-6 0 0 15,6 0-28-15,-6 0 0 0,-1 0 0 0,0 0 0 0,0 0 4 16,-1 0 4-16,2 0-4 0,-2 0 0 0,1 0 0 0,1 0 4 16,-2 0 0-16,2 0 4 0,-2 0-4 0,1 0 4 0,0 0 4 15,0 0 4-15,9 0 0 0,-10 0 0 0,2 0 0 0,6 0 4 0,2 0 0 16,-8 0 0-16,6 0 4 0,2 0 0 0,0 0-4 15,-1 0 0-15,9 0 4 0,0 0 0 0,-8 0 0 0,8 0 4 0,0 0 0 16,0 0 0-16,8 0 0 0,-8 0 0 0,0 0 4 0,9 0-4 16,-9 0 0-16,8 0 4 0,0 4 0 0,2-4 4 0,-2 0-8 15,0 5 4-15,0-5 4 0,2 0-4 0,-2 6 4 0,0-6 0 0,10 0 0 16,-10 4-8-16,9-4 12 0,-9 0-8 0,10 0 4 16,-10 5-8-16,10-5 4 0,-2 0-4 0,-7 0 0 0,8 0 0 0,-9-5 0 15,9 5-4-15,-8-4 0 0,0 4 4 0,-1 0-4 0,0 0 4 16,2 0-4-16,-10 0 0 0,8-6 0 0,-8 6 0 0,0 0 0 15,0-5 0-15,0 5-8 0,-8-4 4 0,-2 4 4 0,10 0-4 0,-8-4 4 16,0 4-4-16,-10 0 0 0,10 0 0 0,-1 0 4 0,1-6 0 16,-9 6 0-16,8 0 0 0,-7 0 0 0,6 0 0 0,2 0-4 15,0 0 4-15,-1 0 4 0,0 0-4 0,1 0 0 0,0 0 0 16,8 0 0-16,-9 0-4 0,9 0 4 0,0 0 0 0,0 0-4 16,0 0 4-16,0 0 0 0,0 0 0 0,0 0 0 0,0 0-4 0,9 0 0 15,-9 0-4-15,8 0-12 0,-8 0-8 0,8 0-12 0,-8 0-16 16,9 0-16-16,0 0-20 0,-1 0-20 0,0 0-20 0,-8 0-24 15,10 0-60-15,-2 0-24 0,0 0 32 0,1 0 48 0,0 0 24 16,-1 0 28-16</inkml:trace>
        </inkml:traceGroup>
        <inkml:traceGroup>
          <inkml:annotationXML>
            <emma:emma xmlns:emma="http://www.w3.org/2003/04/emma" version="1.0">
              <emma:interpretation id="{6E3EB81C-5EFF-4FA5-BEE0-9B443D5404F8}" emma:medium="tactile" emma:mode="ink">
                <msink:context xmlns:msink="http://schemas.microsoft.com/ink/2010/main" type="inkWord" rotatedBoundingBox="14258,10158 16272,9504 16629,10602 14615,11257"/>
              </emma:interpretation>
              <emma:one-of disjunction-type="recognition" id="oneOf1">
                <emma:interpretation id="interp5" emma:lang="" emma:confidence="0">
                  <emma:literal>zł</emma:literal>
                </emma:interpretation>
                <emma:interpretation id="interp6" emma:lang="" emma:confidence="0">
                  <emma:literal>ził</emma:literal>
                </emma:interpretation>
                <emma:interpretation id="interp7" emma:lang="" emma:confidence="0">
                  <emma:literal>2zł</emma:literal>
                </emma:interpretation>
                <emma:interpretation id="interp8" emma:lang="" emma:confidence="0">
                  <emma:literal>Ził</emma:literal>
                </emma:interpretation>
                <emma:interpretation id="interp9" emma:lang="" emma:confidence="0">
                  <emma:literal>i</emma:literal>
                </emma:interpretation>
              </emma:one-of>
            </emma:emma>
          </inkml:annotationXML>
          <inkml:trace contextRef="#ctx0" brushRef="#br0" timeOffset="3281.9534">934 238 71 0,'-8'0'96'0,"8"0"-12"0,-9-4-4 0,9-1-24 0,-8 5 0 16,8-5-4-16,0 1 0 0,0-1-8 0,0-5 0 0,0 10-8 15,8-10 4-15,-8 7-8 0,9-3 12 0,-1 1-8 0,-8 1 4 0,8 4-4 16,10-5 8-16,-10 5-12 0,0 0 4 0,2-5-20 0,-2 5 16 15,9 5-4-15,-9-5-4 0,1 5 0 0,0-5-8 0,7 9 0 16,-8-3-8-16,2 3 4 0,-10-5-4 0,8 11 0 0,-8-6-4 0,0 0 0 16,0 6 0-16,0-1 0 0,0 1-4 0,-8 4 0 15,8-4 0-15,-10 3 4 0,2-4-4 0,-8 5 0 0,7 1 0 0,0 4 0 16,-8-6 0-16,9 1 0 0,0 1 0 0,-10 0 4 0,10-2-4 16,0 1 0-16,-2 0 4 0,2-6-4 0,0 7 0 0,-1-6 0 15,9 1 0-15,-8 4 0 0,8-5 0 0,0 1 0 0,-9-6 0 0,18 6 0 16,-9-6 0-16,0 1 0 0,8 0 0 0,-8-1 0 15,9 0 0-15,-1 1 0 0,0-5-4 0,2-1 0 0,-2 1 4 0,0 0-8 16,10-5-8-16,-10 5-12 0,9-5-20 0,0 0-16 0,0 0-24 16,-1-5-16-16,2 0-56 0,0 0-44 0,-2 1 32 0,10-1 32 15,-9-5 32-15</inkml:trace>
          <inkml:trace contextRef="#ctx0" brushRef="#br0" timeOffset="3527.2992">1463 329 23 0,'0'-5'112'0,"0"1"-8"0,0 4-4 0,0 0-24 16,0 0 0-16,8-4 0 0,-8 4 8 0,0 0-4 0,0 4-8 15,8-4-4-15,-8 4-8 0,0 1-4 0,0 5-4 0,0-5 0 0,0 4-4 16,0 0-12-16,9 6 0 0,-9-5-4 0,0 4-4 0,0 0-8 16,0 4 0-16,0 3-8 0,0-2-4 0,0 0 0 0,0 0 0 15,-9-1-4-15,9 2 0 0,0-1-4 0,9 0-4 0,-9-5-12 0,0 5-8 16,0-4-16-16,0-1-16 0,0-5-20 0,0 5-12 15,0-4-12-15,0-5 0 0,0 0-24 0,0 0-32 0,0-1-28 0,9-8 40 16,-9 4 28-16,0-5 12 0</inkml:trace>
          <inkml:trace contextRef="#ctx0" brushRef="#br0" timeOffset="3924.1672">1454 0 115 0,'-8'-4'136'0,"8"4"-12"0,0 0-4 0,0 0-20 15,0 0 4-15,0 4-4 0,8-4-4 0,-8 0-4 0,0 0-8 0,9 0-8 16,-1 0-4-16,0 0-4 0,1 0 0 0,0 0-8 0,7 0-4 15,2 0-8-15,-1 0-8 0,0 0-4 0,0 0-8 0,0 0-8 16,8 0-4-16,-7 0 0 0,8 0-4 0,-10 0-8 0,10 0-4 0,-9 0-20 16,9 0-24-16,-10 5-24 0,2-5-20 0,-1 5-44 15,-9 0-40-15,10-5-84 0,-10 4 8 0,0 1 44 0,0 4 32 0,-8-4 32 16,10 0 28-16</inkml:trace>
          <inkml:trace contextRef="#ctx0" brushRef="#br0" timeOffset="3715.7936">1676 290 79 0,'0'-5'116'0,"0"0"-8"0,0 5-8 0,0-4-20 16,0 4-4-16,0 0 4 0,0 0-4 0,0 4 4 0,0 1-12 15,0 0 4-15,0 4-8 0,0 2 0 0,0-3-4 0,0 2-4 16,0 4-4-16,0 0-4 0,0 1-4 0,0 4-4 0,0 0-8 0,0 6 4 16,0-7-8-16,0 6-8 0,0 0-4 0,0-1-4 0,0 2 4 15,0-2-4-15,0-3 0 0,0 3-8 0,0-4 4 0,0 5-4 16,0-5-8-16,0-4-8 0,0-1-12 0,0 1-12 0,0-6-12 16,0 0-12-16,0-4-24 0,0 0-12 0,0 0-24 0,0-10-12 15,0 5-68-15,0-5-12 0,-8-4 32 0,8-1 40 0,0-4 20 0</inkml:trace>
          <inkml:trace contextRef="#ctx0" brushRef="#br0" timeOffset="2508.0247">278 62 3 0,'0'-10'108'0,"0"6"-16"0,8-6-8 15,-8 5-24-15,0-4-4 0,0 4 4 0,0 1-4 0,0-1-4 16,0 0 0-16,0 0-4 0,0 1-20 0,0 4 16 0,0 0-4 0,0-6-4 16,0 6 0-16,0 0-4 0,0 0 0 0,0 0 4 15,0 6 0-15,0-2-4 0,0 1-4 0,0 0-4 0,0 4 0 0,0 1 0 16,-8-1 0-16,8 1 0 0,0 4 0 0,-9 1 0 0,9-1 0 15,-9 5 4-15,9 4-4 0,-8 2-4 0,0-2 0 16,-1 6-4-16,1-1-4 0,-1 1 4 0,0 5-4 0,1 4-4 0,0 0 4 16,-2 0-4-16,2 5-4 0,0 0 4 0,-1 0 0 0,-8 0 0 15,9-5-4-15,-1 5 0 0,1 0 4 0,0-5-4 0,-10 1 4 16,10-2-4-16,-2 2 4 0,2-6-4 0,0-5-4 0,0 1 8 0,-1 0-4 16,9-5-4-16,-9 0 0 0,1-6 0 0,8 1 4 0,-9-4-4 15,9-1 0-15,-8 1-4 0,8-6-4 0,0 1 0 0,-8-1-4 16,8-4-16-16,0 0-8 0,0-5-12 0,0 0-8 0,0 0-16 0,0-5-8 15,0 0-12-15,0 1-8 0,0-1-8 0,0-5-20 16,0 1-48-16,0-6-4 0,0 1 16 0,0 5 48 0</inkml:trace>
          <inkml:trace contextRef="#ctx0" brushRef="#br0" timeOffset="2907.9567">585 697 27 0,'-9'4'136'0,"9"6"-16"0,-8-1 0 0,8-4-16 0,0 5-4 15,-9-5 4-15,9-1-20 0,0-4-8 0,-9 5-16 0,9-5-8 0,-8 0-12 16,8 5-4-16,0-5-8 0,0 0-8 0,0 0-4 0,0-5 0 15,0 5 0-15,0-5-8 0,8 1-8 0,-8 4-4 0,9-5 0 16,-9 0-16-16,9 0-16 0,-9 0-8 0,8 1-20 0,-8-5-16 0,9 3-12 16,-1-3-16-16,-8-1-48 0,8 0-24 0,0 6 32 0,-8-6 32 15,10 1 20-15</inkml:trace>
          <inkml:trace contextRef="#ctx0" brushRef="#br0" timeOffset="2723.4501">601 406 39 0,'0'0'128'0,"0"-5"-16"15,0 5-8-15,8 0-28 0,-8 0-8 0,0 0-4 0,0 0-8 16,0 0-8-16,0 0-8 0,0 5-8 0,0-5-4 0,0 0-8 0,-8 0-8 16,8 0 4-16,8 0-4 0,-8 0-8 0,0 0-16 0,0 0-16 15,0 5-24-15,0-5-16 0,0 4-48 0,0 1-52 0,0 0 12 16,0-1 28-16,0 7 28 0</inkml:trace>
        </inkml:traceGroup>
      </inkml:traceGroup>
    </inkml:traceGroup>
  </inkml:traceGroup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5:05.3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706932-085A-484A-8AE2-AD7AE034F0DB}" emma:medium="tactile" emma:mode="ink">
          <msink:context xmlns:msink="http://schemas.microsoft.com/ink/2010/main" type="writingRegion" rotatedBoundingBox="10669,13940 10622,15403 10066,15386 10112,13922"/>
        </emma:interpretation>
      </emma:emma>
    </inkml:annotationXML>
    <inkml:traceGroup>
      <inkml:annotationXML>
        <emma:emma xmlns:emma="http://www.w3.org/2003/04/emma" version="1.0">
          <emma:interpretation id="{3F5B10A5-F42B-486B-8F8C-10E6FC28152B}" emma:medium="tactile" emma:mode="ink">
            <msink:context xmlns:msink="http://schemas.microsoft.com/ink/2010/main" type="paragraph" rotatedBoundingBox="10669,13940 10622,15403 10066,15386 10112,13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DFEE04-7C00-4A9A-9697-8FCE6D4BB67F}" emma:medium="tactile" emma:mode="ink">
              <msink:context xmlns:msink="http://schemas.microsoft.com/ink/2010/main" type="line" rotatedBoundingBox="10669,13940 10622,15403 10066,15386 10112,13922"/>
            </emma:interpretation>
          </emma:emma>
        </inkml:annotationXML>
        <inkml:traceGroup>
          <inkml:annotationXML>
            <emma:emma xmlns:emma="http://www.w3.org/2003/04/emma" version="1.0">
              <emma:interpretation id="{50889516-789B-46A1-8116-C5A8FEFD6555}" emma:medium="tactile" emma:mode="ink">
                <msink:context xmlns:msink="http://schemas.microsoft.com/ink/2010/main" type="inkWord" rotatedBoundingBox="10481,15005 10469,15399 10194,15390 10207,149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-1522 377 31 0,'0'-5'112'0,"0"5"-4"0,0-5-4 0,0 0-24 0,0 5-8 16,0-5 0-16,0 5-4 0,0-4-12 0,0 4 0 0,0 0-4 16,0 0-4-16,0 4-4 0,0-4 0 0,0 5-8 0,0 5-4 15,0-5 0-15,0 4-4 0,0 1 0 0,0 5-8 0,0-6 0 0,0 5-4 16,0-4-4-16,0 5 0 0,0 4-4 0,0-5-4 15,0 1 0-15,0-1 0 0,0 1 4 0,0-2-4 0,0 2-4 0,0-1 0 16,0-4-4-16,9-1 0 0,-9 6-12 0,0-5-8 0,0-1-20 16,9 1-20-16,-9-6-12 0,0 6-12 0,8-5 0 0,-8 0-32 15,0-5-40-15,9 5-12 0,-9-5 24 0,0 0 28 0</inkml:trace>
          <inkml:trace contextRef="#ctx0" brushRef="#br0" timeOffset="214.2875">-1268 382 59 0,'0'0'112'0,"0"0"-4"0,8 0-4 0,-8 0-32 16,0 4 0-16,0 2-8 0,0-2 8 0,0 1 0 0,0 5-4 0,0-1-8 15,0-4-4-15,0 10-8 0,0-6-4 0,0 5-4 0,0 1-4 16,0-1-4-16,0 1 0 0,0 4-8 0,0 0-4 0,0 0-4 16,0-5 0-16,0 5-4 0,0 1-4 0,0 0 4 0,0-2-4 15,0-3-4-15,0-2 0 0,0 2-4 0,0 0 0 0,0-6-4 0,0 1-8 16,0 0-8-16,0-6-12 0,0 1-12 0,0-1-20 15,0-4-16-15,0 0-12 0,0 0-20 0,0-4-56 0,0-1-28 0,-8 1 32 16,8-6 32-16,0 0 8 0</inkml:trace>
        </inkml:traceGroup>
        <inkml:traceGroup>
          <inkml:annotationXML>
            <emma:emma xmlns:emma="http://www.w3.org/2003/04/emma" version="1.0">
              <emma:interpretation id="{AD7CC609-8B86-4B46-9A44-B3F355CC1521}" emma:medium="tactile" emma:mode="ink">
                <msink:context xmlns:msink="http://schemas.microsoft.com/ink/2010/main" type="inkWord" rotatedBoundingBox="10669,13940 10637,14935 10081,14918 10112,13922"/>
              </emma:interpretation>
              <emma:one-of disjunction-type="recognition" id="oneOf1"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C</emma:literal>
                </emma:interpretation>
                <emma:interpretation id="interp5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-544.4227">-1403-568 31 0,'0'0'92'0,"-9"0"-12"0,9 0-4 0,-8 0-24 16,8-5 0-16,-8 5 0 0,8-5-4 0,-10 1-4 0,10 4 0 0,0-5-4 16,0 0-4-16,0-4-4 0,0 4 0 0,0 0-4 15,0-5-4-15,0 1 0 0,0 4 0 0,0-5 0 0,10 1-4 0,-10 4 0 16,8-4 0-16,-8 4 4 0,8-5 0 0,1 6 0 0,-9-2 4 16,8 2-4-16,0-2-4 0,2 2-4 0,-2 4 0 0,0-5 0 15,1 5-8-15,-1 0 4 0,0 0-8 0,0 0 0 0,2 5 0 16,-2-1 4-16,0-4-4 0,1 6 4 0,-1 4-8 0,0-6 4 0,1 0 0 15,-9 7-4-15,8-2 0 0,-8-4 0 0,0 9 4 0,9-4-4 16,-9 4 4-16,0-4-20 0,-9 4 20 0,9 0 0 0,-8 1 0 16,8 4 0-16,-9-4-8 0,1-1 8 0,0 5-4 0,-1-4 0 15,-7 4 4-15,6-5 0 0,-6 1-4 0,8-1 0 0,-9 1 4 0,9-6-8 16,-10 1 4-16,10-1 4 0,-1 1-4 0,1-6 4 0,-10 2-4 16,18-2 4-16,-8-4 0 0,0 5-12 0,8-5 8 0,-8-5-4 15,8 5 4-15,0 0 4 0,0-4 0 0,0-2-4 0,0 2 0 16,0 4 4-16,0-5 0 0,8 5 4 0,0 0 0 0,-8 0 4 15,8-5 4-15,2 5 0 0,-2 0 0 0,0 0-4 0,1 5 4 0,-1-5-4 16,0 5 0-16,2-1 0 0,6 2 0 0,-7-2 0 0,-1 1 0 16,8-1 0-16,-6 2 0 0,-2 3-4 0,9-4 0 0,-9 0-4 15,9-1 0-15,-9 7 4 0,1-7-4 0,8-4 0 0,-9 4 0 16,0 2 0-16,9-6-4 0,-9 4 4 0,2-4-4 0,6 0 4 16,-8 0-4-16,1 5 0 0,-1-5-4 0,0 0 0 0,2 0-8 15,-10 0 4-15,8 0-16 0,-8 0-4 0,8-5-12 0,-8 5-8 0,0 0-16 16,0 0-12-16,0 5-12 0,0-5-12 0,0 0-12 15,-8 0-32-15,8 0-44 0,-8 0 20 0,-2 0 28 0,2 0 28 0</inkml:trace>
          <inkml:trace contextRef="#ctx0" brushRef="#br0" timeOffset="-273.746">-1637-69 79 0,'0'0'104'0,"0"0"-4"0,0 0 4 0,0 0-20 0,10 0-4 0,-10 0 0 16,8 0 0-16,0 0 0 0,0 0-4 0,-8 0 0 0,17 0 0 16,-9 0-4-16,2 0-4 0,6 0 4 0,-7 0 0 0,15 0 0 15,-15 0-4-15,17 0-8 0,-10 0 0 0,1 0-8 0,9 0-4 16,-10 0-4-16,9 0-12 0,1 0-4 0,-9 0 0 0,9 0-8 16,-10 0 0-16,9 0-4 0,-8 0-4 0,9 0-4 0,-10 0-4 15,1 0 4-15,1 0-4 0,-2 0 0 0,-8 0-4 0,9 0-4 16,-9 0 0-16,10 0-4 0,-10 0-12 0,1 0-16 0,-9 0-16 0,8 5-20 15,-8-5-16-15,8 0-20 0,-8 0-28 0,0 0-16 0,0 4-28 16,0-4-60-16,-8 5 12 0,8 0 44 0,-8-5 32 0,-1 5 28 16,1 5 28-16</inkml:trace>
          <inkml:trace contextRef="#ctx0" brushRef="#br0" timeOffset="501.5185">-1546 276 47 0,'-9'0'112'0,"9"0"-8"0,-8 0-4 0,0 0-24 16,8 0 4-16,-10 0-16 0,10 0 0 0,0 0-12 0,0 0-4 16,-8 0-4-16,8 0 8 0,0 0 4 0,0 0-8 0,0 0 4 0,8 0 0 15,-8 0 4-15,10 0 0 0,-10 0 4 0,8 0 8 0,0-5 4 16,1 5 4-16,-1 0 0 0,8 0-8 0,-7 0 0 0,8-4-8 16,-8 4 0-16,7 0-4 0,1 0-4 0,-1-6-4 0,2 6-4 15,-1 0-28-15,-1 0 16 0,2 0-4 0,7 0-28 0,-9 0 0 16,2 0 0-16,-1 0 0 0,-1 0 0 0,1 0 0 0,0 0 0 15,0 0 0-15,0 0 0 0,-9 6 0 0,10-6 0 0,-10 0 0 0,0 4-52 16,0-4-40-16,1 5-32 0,-1-5-32 0,0 5-48 0,-8-5-68 16,10 0-20-16,-10 5 52 0,0-5 40 0,0 4 36 0,0-4 32 15,-10 0 24-15</inkml:trace>
        </inkml:traceGroup>
      </inkml:traceGroup>
    </inkml:traceGroup>
  </inkml:traceGroup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5:01.3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BF8FFC-6513-4B1E-BCFE-1493173C916D}" emma:medium="tactile" emma:mode="ink">
          <msink:context xmlns:msink="http://schemas.microsoft.com/ink/2010/main" type="writingRegion" rotatedBoundingBox="11744,14072 16012,14213 15970,15481 11703,15340"/>
        </emma:interpretation>
      </emma:emma>
    </inkml:annotationXML>
    <inkml:traceGroup>
      <inkml:annotationXML>
        <emma:emma xmlns:emma="http://www.w3.org/2003/04/emma" version="1.0">
          <emma:interpretation id="{BE016081-82B9-45FD-A30C-5E66266D4C4C}" emma:medium="tactile" emma:mode="ink">
            <msink:context xmlns:msink="http://schemas.microsoft.com/ink/2010/main" type="paragraph" rotatedBoundingBox="11744,14072 16012,14213 15970,15481 11703,15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419B05-3C45-470C-B064-5D26AE5828B2}" emma:medium="tactile" emma:mode="ink">
              <msink:context xmlns:msink="http://schemas.microsoft.com/ink/2010/main" type="line" rotatedBoundingBox="11744,14072 16012,14213 15970,15481 11703,15340"/>
            </emma:interpretation>
          </emma:emma>
        </inkml:annotationXML>
        <inkml:traceGroup>
          <inkml:annotationXML>
            <emma:emma xmlns:emma="http://www.w3.org/2003/04/emma" version="1.0">
              <emma:interpretation id="{76BFA9B7-230B-44E1-93F7-85A5859B7F57}" emma:medium="tactile" emma:mode="ink">
                <msink:context xmlns:msink="http://schemas.microsoft.com/ink/2010/main" type="inkWord" rotatedBoundingBox="11733,14408 12919,14447 12905,14868 11719,148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0-1 35 0,'0'0'124'16,"9"0"-8"-16,-9 0-4 0,9 0-16 0,-9 5 8 0,8-5 0 16,-8 0-4-16,8 0-8 0,-8 0-4 0,10 4-8 0,-2-4-12 0,0 0-4 15,1 0-4-15,-1 0-12 0,0 0-8 0,1 0-8 0,0 0-8 16,-1 0-4-16,10 0-4 0,-10 0-20 0,0 0 16 0,9 0-8 16,-8 0-16-16,8 0-16 0,-9 0-16 0,10 0-24 0,-10 0-24 15,9 0-24-15,-9 0-20 0,1 0-56 0,-1 0-28 0,1 0 40 16,-1 0 36-16,0 0 28 0</inkml:trace>
          <inkml:trace contextRef="#ctx0" brushRef="#br0" timeOffset="-188.4949">52-183 51 0,'8'-4'100'0,"-8"4"-8"0,0 0-4 16,9 0-20-16,-9 0-4 0,8 0 0 0,-8 0 0 0,8 4 4 15,1-4 0-15,0 0 0 0,-1-4-4 0,0 4-8 0,2 0-16 16,-2 0-4-16,9 0-8 0,-9-5-4 0,9 5-20 0,-8 0 20 15,7-5-4-15,2 5-8 0,-1 0 0 0,0 0-4 0,0-4-4 0,-9 4 0 16,10 0-16-16,-2 0-20 0,1 0-20 0,-8 0-20 0,-1 0-16 16,1 4-12-16,-1 1-36 0,-8 0-48 0,8-1 20 0,-8 6 32 15,-8-5 24-15</inkml:trace>
          <inkml:trace contextRef="#ctx0" brushRef="#br0" timeOffset="-472.735">783-183 55 0,'0'-4'92'0,"0"-1"-12"0,0 0-4 16,0 1-24-16,0-1 4 0,0 5 0 0,8-5 4 0,-8 5-8 16,0 0 0-16,8 5-4 0,-8 0 0 0,10-1 4 0,-2 1-4 15,-8 4 4-15,8 1 0 0,2 0-12 0,-2 4 0 0,0 0 4 16,1 6-8-16,-9-1-8 0,8 0 0 0,0-1-4 0,-8 7-4 16,0-2 0-16,8-4 0 0,-8 6-4 0,0-2-4 0,0-3 4 0,0 3-8 15,10-4 4-15,-10 1-4 0,0-7 0 0,-10 7-4 0,10-5 0 16,0-6 4-16,0 1-4 0,0-6 0 0,0 1-4 0,0-5 4 15,0-5 0-15,0 1 0 0,0-2-4 0,0-7 4 0,10 3-4 16,-10-9 0-16,0 5 0 0,8-6-4 0,-8 1 4 0,8-5 0 16,-8 5 0-16,10-5 4 0,-2 1-4 0,0-2 0 0,1 6 0 0,-1 1 0 15,0-7 0-15,0 11 0 0,2-4-4 0,-2 3 8 0,10 5-4 16,-10 1 0-16,0-1 0 0,1 1 0 0,-1 4 0 0,0 0 0 16,1 5 0-16,0-5 0 0,-1 5 0 0,0 0 0 0,2 5 0 0,-2-5 0 15,0 5 0-15,1 0-8 0,-1-1-8 0,0 1-8 16,1 0-20-16,0 0-12 0,-1-1-20 0,0-4-16 0,2 5-16 0,-10 0-16 15,8 0-52-15,-8 0-20 0,8-5 36 0,-8 4 28 0,0-4 28 16</inkml:trace>
        </inkml:traceGroup>
        <inkml:traceGroup>
          <inkml:annotationXML>
            <emma:emma xmlns:emma="http://www.w3.org/2003/04/emma" version="1.0">
              <emma:interpretation id="{95DCB25D-A1D1-4888-92BC-740832C66D8F}" emma:medium="tactile" emma:mode="ink">
                <msink:context xmlns:msink="http://schemas.microsoft.com/ink/2010/main" type="inkWord" rotatedBoundingBox="13939,14144 14224,14154 14201,14844 13916,148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52075.1968">2265-141 35 0,'-8'9'76'15,"8"-4"-12"-15,0 5 0 0,-8 0-20 0,8-1-4 0,-10-4 0 16,10 5 4-16,0-1 8 0,-8 1 0 0,8-1 4 0,-8-4 4 16,-1 4 4-16,9-3 0 0,-8-2 4 0,8 1 0 0,0 0-4 15,0 0 0-15,0-5-4 0,-9 4 0 0,9-4 0 0,0 0 4 16,0 0 4-16,0 0 0 0,0 0-4 0,9-4 0 0,-9-1-8 0,0 0-4 16,8 0-4-16,-8 1-12 0,9-6 0 0,-9 0 0 0,8 1-4 15,0-6-4-15,-8 1-4 0,18 0-4 0,-10-6 0 0,2 1 0 16,6 0-4-16,-8-1 0 0,10-3-4 0,-10-1 0 0,9 5-4 0,1-5 0 15,-10 0-8-15,8 5 0 0,-6-6 4 0,6 2-4 16,-7 7 4-16,8-2 0 0,-8-1 0 0,-1 5 4 0,0-1-8 0,2 5 0 16,-2 1 0-16,0-1 0 0,-8 6 4 0,8-2-4 0,-8 2 0 15,0 4 4-15,0 0-4 0,0 4 4 0,0 2 0 0,0 3-4 16,0 1 0-16,0-1 0 0,0 5 0 0,0 1 0 0,0 5 0 0,0-1 0 16,-8 0 0-16,8 4 0 0,0 2 0 0,0-2 0 0,-8 6 0 15,8 0 0-15,0 0 0 0,-8 1 0 0,8-3 0 0,0 2 0 16,-10 0 0-16,10 0 0 0,0 0 0 0,0-6 0 0,-8 7 0 15,8-12 0-15,0 7 0 0,0-2 0 0,0-4 0 0,0 1 0 16,0-5 0-16,0-2 0 0,0 2-8 0,0-5-52 0,8-6-16 16,-8 7-20-16,0-7-20 0,0-4-16 0,0 4-24 0,0-4-16 0,0-4-52 15,10 4-40-15,-10-10 40 0,0 5 44 0,0-4 40 16,0-1 20-16</inkml:trace>
        </inkml:traceGroup>
        <inkml:traceGroup>
          <inkml:annotationXML>
            <emma:emma xmlns:emma="http://www.w3.org/2003/04/emma" version="1.0">
              <emma:interpretation id="{5EA95DE5-E804-4906-9F9E-5F6514B68F2D}" emma:medium="tactile" emma:mode="ink">
                <msink:context xmlns:msink="http://schemas.microsoft.com/ink/2010/main" type="inkWord" rotatedBoundingBox="14699,14199 16011,14242 15970,15481 14658,15438"/>
              </emma:interpretation>
              <emma:one-of disjunction-type="recognition" id="oneOf2">
                <emma:interpretation id="interp2" emma:lang="" emma:confidence="0">
                  <emma:literal>put</emma:literal>
                </emma:interpretation>
                <emma:interpretation id="interp3" emma:lang="" emma:confidence="0">
                  <emma:literal>pkt</emma:literal>
                </emma:interpretation>
                <emma:interpretation id="interp4" emma:lang="" emma:confidence="0">
                  <emma:literal>puk</emma:literal>
                </emma:interpretation>
                <emma:interpretation id="interp5" emma:lang="" emma:confidence="0">
                  <emma:literal>plut</emma:literal>
                </emma:interpretation>
                <emma:interpretation id="interp6" emma:lang="" emma:confidence="0">
                  <emma:literal>puki</emma:literal>
                </emma:interpretation>
              </emma:one-of>
            </emma:emma>
          </inkml:annotationXML>
          <inkml:trace contextRef="#ctx0" brushRef="#br1" timeOffset="152592.8586">2982 109 71 0,'-9'-15'112'0,"9"5"-12"0,-8 6-8 0,0-6-24 16,8 10 0-16,0-6 0 0,0 6 4 0,0 0 0 0,0 0-4 0,0 6-4 15,0-1-12-15,0 0 0 0,0 5-8 0,8-1 0 16,-8 5-4-16,8 1 0 0,1 0 0 0,-1 8-4 0,-8-4-4 0,8 0-4 16,1 5-8-16,0 5-4 0,7 0-16 0,-6 1 16 0,-2-2-4 15,0 5 0-15,1 1-4 0,0-5-4 0,-1 4 4 0,1 1-4 16,-1-5 0-16,-8 4 0 0,8-5 0 0,-8 1 0 0,9 0 0 0,-9-5 0 15,0 0 4-15,0 0 4 0,0-9 0 0,0 5 0 0,-9-7-4 16,9-4-4-16,0-3 0 0,-8-2 0 0,8 1 4 0,-8-10-8 16,8 1 0-16,-9-11 0 0,9 2-4 0,-8-3 4 0,8-8-4 15,-9 0 0-15,9-4 0 0,-9-1 0 0,9-9 0 0,-8 4-4 16,8-5 4-16,0-4 0 0,-8 5 4 0,8 0-8 0,0-1 8 0,8 1-4 16,-8-1 4-16,0 5 0 0,8 1 0 0,1 4 0 0,-9 1 0 15,9 0 0-15,-1 3 0 0,1 6 4 0,-1 0-4 16,9 0 4-16,-8 4-4 0,-1 1 0 0,10 4 0 0,-10 1 0 0,0-1 0 15,10 10 4-15,-10-5-4 0,0 5 0 0,1 0 0 0,-1 5 0 16,0 5 0-16,2-1-4 0,-10 5 0 0,8-4-4 0,-8 8-8 16,0-2-12-16,-8 3-4 0,8 0-24 0,0 1 16 0,-10 3-8 15,2-4-12-15,8-4-8 0,-8 4-4 0,-1-5-4 0,1 1-4 16,0-1 0-16,8-4-20 0,-9-6-32 0,0 1-28 0,9 0 16 0,0-5 28 16,0-5 24-16</inkml:trace>
          <inkml:trace contextRef="#ctx0" brushRef="#br1" timeOffset="153216.9307">3306-141 35 0,'8'-24'132'0,"1"11"-8"0,-9-8-8 16,8 2-24-16,-8 5-4 0,8-1 0 0,-8 5 0 0,0-3-12 15,0 3-8-15,0 5-8 0,0-5-12 0,0 6-8 0,0 0-4 16,10-1-4-16,-10 5 4 0,0-6 0 0,0 6 0 0,0 0-4 0,8 6 0 16,-8-1-4-16,0 3 0 0,0 2-4 0,8 0-4 15,-8 4 0-15,0 0-4 0,8 1 0 0,-8 9 0 0,0-5 0 0,10 5-8 16,-10 0-20-16,0 5 20 0,0 0 0 0,0 4 0 0,8-4 0 15,-8-1 0-15,0 1-4 0,8-1 0 0,-8 2 0 0,9-6 0 16,-9 5 0-16,9-10-4 0,-1 0 0 0,1 0 0 0,-1-4 0 0,0-6 0 16,0 0 0-16,2-3 0 0,-2-6 0 0,0-6 0 0,2 2 0 15,-2-1 0-15,9-9-4 0,-9-1 0 0,1 1 4 0,-1 0 0 16,1-6 0-16,-1 1 0 0,-8 0-4 0,8 0 0 0,2 0 4 16,-10-1 0-16,8 1 0 0,-8 5 0 0,0-1 4 0,0 2 0 15,0-2 0-15,0 1 0 0,8 4 0 0,-8 0 0 0,-8 5 4 16,8-4 4-16,0 4 0 0,0 0 0 0,0 1 0 0,0 4 4 15,0-6 0-15,0 6-4 0,0 6-4 0,0-6 0 0,0 4 8 16,0 1-12-16,0 5 4 0,0-1 4 0,0 1-4 0,0 4-4 0,0 1 0 16,8-1 0-16,-8 1 0 0,0 4 0 0,0-5 0 0,10 4-4 15,-10 2 4-15,8-1-4 0,-8 1 0 0,8 0 0 0,0-2-4 16,1-3 4-16,0 0 0 0,-1-2 0 0,1-3 0 0,-1 0 0 0,0-1 0 16,2-5 0-16,6 2 0 0,-6-6 0 0,-2 0 4 15,8 0-4-15,-7-6 4 0,0-3-4 0,8 0-4 0,-9-6 0 0,10 2 4 16,-10-7 0-16,8 0-4 0,-6 1 0 0,6-4 0 0,-7-2 0 15,8 2 4-15,-8-2-4 0,-1-4 4 0,0 6-4 0,0-6 0 16,2 0 4-16,-2 5-4 0,0-5 4 0,-8 5 0 0,10 0 0 0,-10 0 4 16,0 5 0-16,8-4-4 0,-8 3 4 0,0 1 0 0,0 0 4 15,-8 0-4-15,8 4 0 0,0 1 0 0,0-1 12 0,0 6 0 16,-10-2 0-16,10 2 0 0,0 0 0 0,0 5 0 0,0-2-4 16,0 2 8-16,0 4 0 0,0 4 0 0,0 2 4 0,0-2-4 15,0 5 0-15,0 0 0 0,0 7 0 0,0 3-4 0,0-5 0 16,0 5-8-16,0 6-8 0,0-2 0 0,0 6 0 0,0-5 0 0,-8 11 0 15,16-8 0-15,-8 7 0 0,0 0 0 0,0-1 0 0,0-4 0 16,10 5 0-16,-10-1 0 0,8-4 0 0,-8 5 0 0,8-11 0 16,-8 6 0-16,9-5-8 0,-9-5-28 0,8 1-16 0,1-7-16 15,-9 2-16-15,8-6-20 0,-8-3-16 0,0-2-28 0,9-4-20 16,-9-4-48-16,-9-2-44 0,9-3 28 0,0 0 48 0,-8-6 32 0,-1 1 36 16</inkml:trace>
          <inkml:trace contextRef="#ctx0" brushRef="#br1" timeOffset="153387.4747">3758-151 79 0,'-9'10'200'0,"9"-5"-16"0,0 4-16 0,0 1-20 16,0 0 0-16,-9-1 8 0,9 0-8 0,9 1-8 15,-9 0-12-15,0-1-16 0,9 1-8 0,-9-1-16 0,8-3-8 0,1-2-8 16,-1 1-12-16,0 0-28 0,10-5-32 0,-10 5 0 0,10-5 0 16,-2 0 0-16,10 0 0 0,-9-5 0 0,9 0 0 0,0 0 0 15,-1 1 0-15,9-6-112 0,-8 0-60 0,8 1-64 0,-9-1-104 16,9 1 40-16,0-1 48 0,0 0 52 0,-8-4 36 0,7 4 28 0,-7 1 24 15</inkml:trace>
        </inkml:traceGroup>
      </inkml:traceGroup>
    </inkml:traceGroup>
  </inkml:traceGroup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5:12.9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24BA47-F481-47E4-A7EA-6A91265BA800}" emma:medium="tactile" emma:mode="ink">
          <msink:context xmlns:msink="http://schemas.microsoft.com/ink/2010/main" type="writingRegion" rotatedBoundingBox="21030,1407 25263,1308 25334,4373 21101,4471"/>
        </emma:interpretation>
      </emma:emma>
    </inkml:annotationXML>
    <inkml:traceGroup>
      <inkml:annotationXML>
        <emma:emma xmlns:emma="http://www.w3.org/2003/04/emma" version="1.0">
          <emma:interpretation id="{6A334281-03FE-4F96-9543-74B43D7B81AC}" emma:medium="tactile" emma:mode="ink">
            <msink:context xmlns:msink="http://schemas.microsoft.com/ink/2010/main" type="paragraph" rotatedBoundingBox="21030,1407 25263,1308 25285,2250 21052,2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9F1F16-793B-4A07-8D7C-75F23CCAED80}" emma:medium="tactile" emma:mode="ink">
              <msink:context xmlns:msink="http://schemas.microsoft.com/ink/2010/main" type="line" rotatedBoundingBox="21030,1407 25263,1308 25285,2250 21052,2348"/>
            </emma:interpretation>
          </emma:emma>
        </inkml:annotationXML>
        <inkml:traceGroup>
          <inkml:annotationXML>
            <emma:emma xmlns:emma="http://www.w3.org/2003/04/emma" version="1.0">
              <emma:interpretation id="{B434AC74-B364-4513-9763-53960242F6E3}" emma:medium="tactile" emma:mode="ink">
                <msink:context xmlns:msink="http://schemas.microsoft.com/ink/2010/main" type="inkWord" rotatedBoundingBox="21032,1464 21543,1452 21563,2336 21052,23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85 19 0,'0'-4'100'0,"0"-1"-8"0,0 0-4 16,0-3-24-16,0 1 4 0,0 3 0 0,0-1 0 0,0 0-4 16,0 1-4-16,0-1-4 0,0 0 0 0,0 0 0 0,0 0-8 15,0 1-4-15,0-1-8 0,0 0 4 0,0 5-4 0,0 0-4 0,0-5-4 16,0 5-4-16,0 0 0 0,0 0 4 0,0 0 4 0,0 0-4 15,8 5 4-15,-8-5-4 0,0 5-4 0,9 4 0 0,-9-4 0 16,8 5-4-16,-8-1 4 0,8 5-4 0,-8-4-4 0,10 9 0 16,-10-4-4-16,8-1 4 0,-8 6-4 0,8 4 0 0,-8-5-4 15,10 4 4-15,-10-3-4 0,8 4-4 0,0 0 0 0,-8 0 0 16,8 0 0-16,1 4 0 0,0-3 0 0,-9-2-4 0,8 6 4 0,1-5-4 16,-1 5 0-16,0-1 4 0,2-3-4 0,-2 5 0 0,-8-7 4 15,8 5-20-15,2-4 20 0,-2 5 0 0,0-5 0 0,-8 0-4 16,8-5 0-16,1 6 4 0,-9-7-4 0,9 1 4 0,-1 1-4 15,-8-6-4-15,0 0 4 0,9-4 4 0,-1 5-8 0,-8-11 4 16,8 1 0-16,-8 1 0 0,0-6 0 0,10 0 4 0,-10 0-4 0,8-6 0 16,-8 1 0-16,8-9 0 0,-8 4 0 0,0 1 4 0,8-6-4 15,-8-5 0-15,10 2 0 0,-10-1 4 0,8-5-4 0,0 5 0 16,-8-10 0-16,9 5 0 0,-1-5 4 0,1 0-8 0,0 1 4 0,-1-2 0 16,0 2 0-16,0-1 0 0,2 0 0 0,-2 1 0 0,0-1 0 15,2 0 0-15,6 1 4 0,-7 3 0 0,-1 2-4 0,1-2 4 16,-1 2 0-16,1 3-8 0,-9 1 4 0,8 4 0 0,0-4 0 15,2 5 0-15,-10-1 0 0,8 6 0 0,-8 0 0 0,0-6 0 16,8 10 0-16,-8-5-4 0,0 6 4 0,0-6 0 0,0 5-4 16,0 1 0-16,0-1 0 0,0 5-4 0,0-5-8 0,0 5-24 15,0 0 0-15,0-5-12 0,0 5-12 0,0 0-8 0,0 0-20 0,0 0-16 16,0 0-8-16,0 5-12 0,0-5-56 0,0 5-20 0,0-5 32 16,0 5 32-16,0-5 24 0</inkml:trace>
        </inkml:traceGroup>
        <inkml:traceGroup>
          <inkml:annotationXML>
            <emma:emma xmlns:emma="http://www.w3.org/2003/04/emma" version="1.0">
              <emma:interpretation id="{F0C1F2F7-4AA1-4DB3-9299-F4042058B7B4}" emma:medium="tactile" emma:mode="ink">
                <msink:context xmlns:msink="http://schemas.microsoft.com/ink/2010/main" type="inkWord" rotatedBoundingBox="22048,1685 22481,1674 22489,2010 22055,2020"/>
              </emma:interpretation>
            </emma:emma>
          </inkml:annotationXML>
          <inkml:trace contextRef="#ctx0" brushRef="#br0" timeOffset="343.8448">1013 220 59 0,'0'0'116'0,"0"0"-8"0,0 0-4 16,0 0-20-16,9 0 0 0,-9 0-4 0,9 0 4 15,-9 0 0-15,8 0-4 0,-8 0-8 0,8 0 0 0,2 0 8 16,-2 0-4-16,0 0 0 0,10 0-4 0,-10 5-4 0,9-5-4 0,-9 0-4 16,10 4-8-16,-10-4-4 0,8 0-8 0,2 5-4 0,-1-5-16 15,0 0 4-15,0 0-8 0,0 5 0 0,0-5 0 0,1 0-4 16,-10 0-4-16,9 0 0 0,0 5-4 0,-9-5 0 0,9 0-8 15,-9 0 0-15,10 4-16 0,-10-4-12 0,2 6-12 0,-2-6-8 0,0 0-12 16,1 0-4-16,-1 5-4 0,1-5-8 0,-9 0-12 0,0 0-16 16,8 0-16-16,-8 0-12 0,0 4-56 0,0-4-24 0,-8 0 36 15,8 0 32-15,-9 5 32 0</inkml:trace>
          <inkml:trace contextRef="#ctx0" brushRef="#br0" timeOffset="587.711">1099 478 115 0,'0'5'140'0,"0"0"-8"0,0 0-8 0,-8 0-12 15,8-1-4-15,0 2 8 0,0-2-4 0,8 1 0 0,-8 0 0 16,0 0-4-16,8-5-8 0,-8 4-4 0,9-4-12 0,-1 0-12 0,0 5-4 16,2-5-4-16,6 0-12 0,-8 5-4 0,2-5-8 0,6 5 0 15,2-5-8-15,-1 0-8 0,-1 0 0 0,-7 0-12 0,8 0-12 16,1 0 0-16,-2 0 0 0,2 0 0 0,-2 0 0 0,-7 0 0 15,7 0 0-15,-6 0 0 0,6 0 0 0,-6 0-16 0,-2 0-40 16,0 0-20-16,1 0-40 0,-9 0-8 0,0 0-28 0,8 0-32 0,-8 0-60 16,0 0-40-16,-8 0 52 0,8 0 40 0,0 0 40 0,-9 0 32 15</inkml:trace>
        </inkml:traceGroup>
        <inkml:traceGroup>
          <inkml:annotationXML>
            <emma:emma xmlns:emma="http://www.w3.org/2003/04/emma" version="1.0">
              <emma:interpretation id="{EE6B68BA-EFFF-4B9B-97BF-DEFAD09B0D86}" emma:medium="tactile" emma:mode="ink">
                <msink:context xmlns:msink="http://schemas.microsoft.com/ink/2010/main" type="inkWord" rotatedBoundingBox="23325,1353 25263,1308 25283,2194 23346,22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307.8806">3102 469 23 0,'0'-5'108'16,"0"1"-12"-16,0-1-8 0,0 5-24 0,9-5-4 0,-9 5-4 16,0-5 4-16,0 5-12 0,8 0 4 0,1 5-8 0,-9-5 0 15,8 5-4-15,-8 0-8 0,8-1 8 0,-8 1-8 0,10 4 4 0,-2 1-4 16,0 0-4-16,2 4-4 0,-10-4 0 0,8 4-4 0,0 0-8 15,0 1 0-15,-8 0 4 0,9 3-4 0,-9-3 0 0,9-1 4 16,-9 5-4-16,8-4 4 0,-8-1 0 0,0 1 4 0,0-1-4 16,0-4 0-16,9-1 4 0,-9 1-4 0,0-1 0 0,0-3 4 0,0-1-8 15,0-5 0-15,0 0-4 0,0 0 0 0,0-5 0 0,0-1 0 16,0-3-4-16,8-1-4 0,-8 1 0 0,0-5 0 0,8 4 0 16,2-9-4-16,-10 4 4 0,8-4-4 0,0 5 4 0,-8-6-4 15,10-3-4-15,-2 3-4 0,0 1 0 0,-8 0-8 0,8-1-12 0,1 1-8 16,-9 0-16-16,8 5-16 0,-8 0-20 0,9-1-12 15,-9 1-24-15,0 4-56 0,9 1-4 0,-9-1 36 0,0 5 28 0,0 1 20 16</inkml:trace>
          <inkml:trace contextRef="#ctx0" brushRef="#br0" timeOffset="4732.2827">3606 4 75 0,'0'-14'104'0,"8"4"-8"0,-8-4 0 16,0 4-24-16,8-4-4 0,-8 4-4 0,9 1-4 0,-9-1-4 16,9 1 0-16,-1-1 0 0,0 5-8 0,1-5 0 0,-1 6 0 15,1-1-8-15,0 0 0 0,7 5-4 0,-6-6-8 0,-2 6-4 16,0 0 0-16,0 6-4 0,2-1 0 0,-2 0-8 0,0-1 0 0,1 0-4 15,-9 7 0-15,8-1-8 0,-8 4 4 0,0-5 0 16,0 6-4-16,0-1 0 0,0 1 4 0,-8 4-4 0,-1-5 0 0,9 5 4 16,-8 0-4-16,0 2 4 0,-2-8-8 0,2 6 4 0,-8 0 0 15,6 1-4-15,2-6 4 0,0 0 0 0,-1 5 0 0,0-4 0 16,1-5 0-16,-1 4 0 0,1-5 0 0,8 1 0 0,-8-1 0 0,8 2 0 16,0-7 0-16,0 1 4 0,0 0 0 0,0-1 0 0,0 1 4 15,0-5 8-15,8 5 0 0,-8-5 4 0,8 0 0 0,-8 0 0 16,9 0 4-16,-1 5 4 0,-8-5 0 0,9 0 0 0,0 0-4 15,-1 0 0-15,0 0-8 0,2 0 0 0,-2 0-4 0,0 0-4 16,0 0 0-16,2 0-4 0,-2 0-4 0,0 0-4 0,1 0-8 0,-1 0-8 16,0 0-16-16,10 0-20 0,-10-5-16 0,0 5-24 0,2 0-28 15,-2-5-24-15,0 0-72 0,1 5-8 0,0-4 40 0,-1 4 36 16,-8-5 32-16</inkml:trace>
          <inkml:trace contextRef="#ctx0" brushRef="#br0" timeOffset="5348.637">4236 508 79 0,'0'0'172'0,"0"-6"-8"0,0 12 0 0,0-6-20 0,0 0 4 16,0 4 4-16,-8-4-8 0,8 0-8 0,0 0-16 0,-9 0-8 0,9 0-12 15,0 0-12-15,0 0-16 0,0 0-8 0,0 5-12 0,-8-5-8 16,8 0-8-16,0 0-4 0,0 0-8 0,0 0-24 0,0 0 0 15,8 0 0-15,-8 0 0 0,0 0 0 0,0 0 0 0,0 0 0 16,9 5 0-16,-9-5-24 0,0 0-48 0,0 0-24 0,8 0-28 16,-8 0-24-16,0 0-32 0,8 0-32 0,-8 0-68 0,0 0 28 0,0 0 44 15,0 0 36-15,0 0 36 0,0 0 24 0</inkml:trace>
          <inkml:trace contextRef="#ctx0" brushRef="#br0" timeOffset="3953.8021">2326-62 79 0,'-8'-6'112'16,"8"1"-8"-16,-8 5-4 0,-1-4-36 0,9 4 0 15,0 0 0-15,-9 0-4 0,9 0 0 0,0 4-4 0,0-4 4 0,0 5 0 16,0-5-8-16,9 0 0 0,0 0-4 0,-9 0-4 0,8 0-4 0,9 0-4 16,-9 0 0-16,1-5-4 0,8 5-4 0,1-4 0 0,-10 4-8 15,18-5-4-15,-10 5-4 0,1-5 0 0,1 0-4 0,6 1 0 16,-6 4-4-16,8-6-4 0,-1 2 0 0,-8-1 0 0,8 5-8 15,1 0-8-15,-8-6-12 0,7 6-20 0,1 0-12 0,-10-4-24 16,10 8-24-16,0-4-12 0,-9 6-64 0,9-1-24 0,-10-5 40 0,2 4 24 16,-2 6 28-16</inkml:trace>
          <inkml:trace contextRef="#ctx0" brushRef="#br0" timeOffset="3464.4661">2361 196 83 0,'0'-5'104'0,"0"5"-12"0,0-5-8 15,0 0-28-15,0 1 0 0,0 4-4 0,0-5-8 0,8 5 4 16,-16 0-4-16,16 0 4 0,-8-5-4 0,0 10-4 0,0-5 4 16,0 5-4-16,8-5-8 0,-8 4 8 0,0 6-12 0,10-5 0 15,-10 5 4-15,8-1-4 0,-8 5-8 0,8 1 0 0,-8 0-4 16,8-1 0-16,-8 0-4 0,10 4-16 0,-10 2 16 0,0-1 0 0,8 6-4 16,-8-6 0-16,0 0-4 0,8 4 0 0,-8-3 4 15,0-1-4-15,0 5 0 0,0-5-4 0,0 0 4 0,0 0-4 0,0 1 4 16,9-1-8-16,-9 0 4 0,0-4-4 0,0-1 0 0,-9 1 4 15,18-1-4-15,-9 0-12 0,0-4 0 0,0 0-20 0,0-1 0 16,0-4-12-16,0 0-4 0,0-1-12 0,0 1-8 0,0-5-12 0,0 0-4 16,0-5-44-16,0 5-36 0,8-4 12 0,-8-6 36 15,0 5 24-15</inkml:trace>
          <inkml:trace contextRef="#ctx0" brushRef="#br0" timeOffset="3707.8238">2625 277 15 0,'8'-4'104'0,"-8"4"8"0,0-5-8 0,0 5-28 0,0 0-4 16,0 0-4-16,0-5-4 0,0 5 4 0,0 5 0 0,0-5-8 15,9 5 0-15,-9-1-8 0,0 1-8 0,0 0 0 0,9 4-4 16,-9 0-4-16,8-3-4 0,-8 8 0 0,0-4-4 0,9 5-4 0,-9-1-4 16,8 0 0-16,-8 5-8 0,8 1 0 0,-8-7-4 0,0 7 4 15,0-1-8-15,8-5 4 0,-8 5-4 0,0 1 0 0,0-6-4 16,10 7 0-16,-10-8-4 0,0 1 0 0,0 0-4 0,0 1-4 15,0-5-8-15,0 4-4 0,0-9-8 0,0 5-16 0,0-1-12 16,0-4-16-16,0-5-12 0,0 5-12 0,0-1-20 0,-10-4-44 16,10-4-16-16,0 4 32 0,-8-5 28 0,8 0 24 0</inkml:trace>
        </inkml:traceGroup>
      </inkml:traceGroup>
    </inkml:traceGroup>
    <inkml:traceGroup>
      <inkml:annotationXML>
        <emma:emma xmlns:emma="http://www.w3.org/2003/04/emma" version="1.0">
          <emma:interpretation id="{5577E617-3E46-4744-A082-D19673C874AD}" emma:medium="tactile" emma:mode="ink">
            <msink:context xmlns:msink="http://schemas.microsoft.com/ink/2010/main" type="paragraph" rotatedBoundingBox="21327,3542 24759,3337 24816,4294 21384,4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A68B2B-BA2E-4D7D-B091-94ECFBE4FE10}" emma:medium="tactile" emma:mode="ink">
              <msink:context xmlns:msink="http://schemas.microsoft.com/ink/2010/main" type="line" rotatedBoundingBox="21327,3542 24759,3337 24816,4294 21384,4499"/>
            </emma:interpretation>
          </emma:emma>
        </inkml:annotationXML>
        <inkml:traceGroup>
          <inkml:annotationXML>
            <emma:emma xmlns:emma="http://www.w3.org/2003/04/emma" version="1.0">
              <emma:interpretation id="{9F34514C-6733-4A49-A18D-62D990DC3CFD}" emma:medium="tactile" emma:mode="ink">
                <msink:context xmlns:msink="http://schemas.microsoft.com/ink/2010/main" type="inkWord" rotatedBoundingBox="21333,3654 21769,3628 21818,4444 21382,44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737.5061">373 2210 27 0,'0'0'60'16,"0"0"-12"-16,0 0 0 0,0 0-28 0,0 0-4 0,0 0-4 15,10 0 0-15,-10 0 0 0,0 0-4 0,0 0-4 0,0 0 4 16,0 0-4-16,0 0 0 0,0 0 0 0,0 0-4 0,0 0 0 0,-10 0 4 16,10 0 0-16,0 0-4 0,0 0 0 0,0 0 8 0,0 0-8 15,0 0 0-15,0 0 4 0,0 0-4 0,0 0 4 16,0 0-4-16,0 0 4 0,0 0-4 0,0 0 4 0,0 0 0 0,0 0-4 15,0 0 0-15,0 0 4 0,0 0 0 0,0 0 0 0,0 0 0 16,0 0-4-16,0 0 0 0,0 0 4 0,0 0-4 0,0 0 0 16,0 0 0-16,0 0 0 0,0 0 0 0,0 0 0 0,0 0-16 0,0 0 20 15,0 0 0-15,0 0 0 0,0 0-4 0,0 0 4 0,0 0-4 16,0 0 0-16,0 0 4 0,0 0-4 0,0 0 0 0,0 0 4 16,0 0-4-16,0 0-4 0,0 0 4 0,0 0 4 0,0 0 0 15,0 0-4-15,0 0 0 0,0 0 4 0,0 0-4 0,0 0 0 16,0 0-4-16,0 0 4 0,0 0 0 0,0 0 0 0,0 0 0 15,0 0-4-15,0 0 4 0,0 0 0 0,0 0 0 0,0 0-4 16,0 0 4-16,0 0 0 0,0 0 0 0,0 0 0 0,0 0 4 0,0 0-4 16,0 0 0-16,0 0 0 0,0 0 4 0,0 0-4 0,0 0 0 15,0 0-4-15,0 0 4 0,0 0 0 0,0 0 4 0,0 0-4 16,0 0 0-16,0 0 0 0,0 0 4 0,0 0-4 0,0 0 0 16,0 0 0-16,0 0 4 0,0 0 0 0,0 0-4 0,0 0 8 15,0 0-8-15,0 0 4 0,0 0 0 0,0 0 0 0,0 0 0 16,0 0 0-16,0 0-4 0,0 0 4 0,0 0-20 0,0 0 20 0,0 0 0 15,0 0 0-15,0 0 0 0,0 0-4 0,0 0 0 0,0 0 4 16,0 0-4-16,0 0 8 0,0 0-4 0,0 0 0 0,0 0-4 16,0 0 4-16,0 0 0 0,0 0 0 0,0 0 0 0,0 0 0 0,0 0-4 15,0 0 4-15,0 0-4 0,0 0 4 0,0 0 0 16,0 0-4-16,0 0 0 0,0 0 0 0,0 0 0 0,0 0 0 0,0 0 0 16,0 0 0-16,0 0 0 0,0 0 0 0,0 0 0 0,0 0 4 15,0 0 0-15,0 0 0 0,0 0-4 0,0 0 4 0,0 0 0 16,0 0-4-16,0 0 0 0,0 0 0 0,0 0 4 0,0 0 0 15,0 5-4-15,0-5 4 0,0 0 0 0,0 0-4 0,0 0 4 16,0 0 0-16,0 0-4 0,0 0 0 0,0 0 4 0,0 0 0 0,0 0 0 16,0 0 0-16,0 0 0 0,0 0 0 0,0 0 0 0,0 0 0 15,0 0 0-15,0 0 0 0,0 0 0 0,0 0-4 0,0 0 4 16,0 5 0-16,0-5 0 0,0 0 0 0,0 0 0 0,0 0 0 0,0 0 4 16,0 0-4-16,0 0 0 0,0 0 4 0,0 0 0 15,0 0-4-15,0 0 4 0,0 0 0 0,0 0-4 0,0 0 0 16,0 0 0-16,0 0 4 0,0 0-4 0,0 0 4 0,0 0-4 0,0 0 4 15,0 0-4-15,0 0 0 0,0 0 4 0,0 0-4 0,0 0 0 16,0 0 0-16,0 0 0 0,0 0-4 0,0 0 4 0,0 0-4 16,0 0 4-16,0 0 0 0,0 0 0 0,0 0-4 0,0 0 0 0,0 0 0 15,0 0 0-15,0 0 4 0,0 0 0 0,0 0 0 16,0 0 0-16,0 0 0 0,0 0 0 0,0 0 4 0,0 0 0 0,0 0 0 16,0 0 0-16,0 0 0 0,0 0 4 0,0 0-4 0,0 0 4 15,0 0 0-15,0 0-4 0,0 0 4 0,0 0-4 0,0 0 0 16,0 0 0-16,0 0 0 0,0 0-4 0,0 0 4 0,0 0 0 0,0 0-4 15,0 0 0-15,0 0 0 0,0 0 0 0,0 0 0 16,0 0 0-16,0 0-20 0,0 0 24 0,0 0 0 0,0 0-8 0,0 0 0 16,0 0 4-16,0 0 0 0,0 0 0 0,0 0 0 0,0 0 0 15,0 0-4-15,0 0 4 0,0 0 0 0,0 0 0 0,0 0 0 16,0 0-4-16,0 0 0 0,0 0 8 0,0 0-4 0,0 0 4 16,0 0-4-16,0 0 0 0,0 0 0 0,0 0-4 0,0 0 4 15,0 0 0-15,0 0 0 0,0 0 0 0,0 0 0 0,0 0-4 0,0 0 0 16,0 0 4-16,0 0-4 0,0 0 0 0,0 0 0 0,0 0 0 15,0 0 0-15,0 0 0 0,0 0 0 0,0 0 0 0,0 0 0 16,0 0 0-16,0 0 4 0,0 0 0 0,0 0-8 0,0 0 4 16,0 0 0-16,0 0 0 0,0 0 0 0,0 0 4 0,0 0 0 15,0 0 0-15,0 0 0 0,0 0-4 0,0 0 0 0,0 0 0 16,0 0 4-16,0 0-4 0,0 0 4 0,0 0-4 0,0 0 4 0,0 0-4 16,0 0 0-16,0 0 4 0,0 0-4 0,0 0 0 0,0 0-20 15,0 0 28-15,0 0-4 0,0 0 0 0,0 0-4 0,0 0 8 16,0 0-8-16,0 0 4 0,0 0-4 0,0 0 0 0,0 0 0 15,0 0 0-15,0 0 0 0,0 0 0 0,0 0 0 0,0 0 0 16,0 0 4-16,0 0 4 0,0 0-8 0,0 0 0 0,0 0 4 0,0 0-4 16,0 0 0-16,0 0-4 0,0 0 8 0,0 0-4 0,0 0 4 15,0 0 0-15,0 0-4 0,0 0 0 0,0 0-4 0,0 0 8 16,0 0-8-16,0 0 0 0,0 0 8 0,0 0-4 0,0 0 0 16,0 0 4-16,0 0 0 0,0 0-4 0,0 0 0 0,0 0 0 0,0 0 0 15,0 0-4-15,0 0 4 0,0 0 0 0,0 0 0 0,0 0 4 16,0 0-4-16,0 0 0 0,0 0 0 0,0 0-4 0,0 0 8 15,0 0 0-15,0 0-4 0,0 0 0 0,0 0 0 0,0 0 0 16,0 0 0-16,0 0 0 0,0 0-4 0,0 0 4 0,0 0 0 16,0 0-4-16,0 0 8 0,0 0-4 0,0 0 0 0,0 0-16 15,0 0 20-15,0 0-4 0,0 0 4 0,0 0 0 0,0 0-4 16,0 0 4-16,0 0-4 0,0 0 4 0,0 0-4 0,0 0 0 0,0 0 0 16,0 0 4-16,0 0-8 0,0 0 4 0,0 0-4 0,0 0 8 15,0 0-4-15,0 0 4 0,0 0-4 0,0 0-4 0,0 0 0 16,0 0 8-16,0 0 0 0,0 0-4 0,0 0 0 0,0 0-4 15,0 0 8-15,0 0-4 0,0 0 0 0,0 0 4 0,0 0-4 16,0 5 0-16,0-5 4 0,0 0-4 0,0 0 0 0,0 0 4 16,0 0 0-16,0 0-4 0,0 0 0 0,0 0 0 0,0 0 0 0,0 0 0 15,0 0 0-15,0 0 0 0,0 0 0 0,0 0 0 0,0 0 4 16,0 0-4-16,0 0 0 0,0 0 0 0,0 0 0 0,0 0 0 16,0 0 0-16,0 0 0 0,0 0 0 0,0 0 0 0,0 0 4 15,0 0-4-15,0 0 4 0,0 0-4 0,0 0 0 0,0 0 0 16,0 0 0-16,0 0-4 0,0 0 4 0,0 0-16 0,0 0 16 0,0 0 4 15,0 0 0-15,0 0-4 0,0 0 4 0,0 0 0 0,0 0 0 16,0 0-4-16,0 0 0 0,0 0 0 0,0 0 4 0,0 0 4 16,0 0-8-16,10 0 8 0,-10 0-4 0,0 0 4 0,0 0 0 0,0 0 4 15,0 0-4-15,8 0 4 0,-8 0 0 0,0 0 0 16,8-5 0-16,-8 5 0 0,0 0 0 0,10 0 0 0,-10-5 0 0,8 5-4 16,0-5 4-16,-8 5 0 0,9-5 0 0,-9 0 0 0,8 5 0 15,1-4-4-15,-9-1 0 0,8 5 0 0,1-6 0 0,-1 6 4 16,-8-4-4-16,8 4 0 0,2 0-4 0,-2-4 0 0,-8 4 4 15,8 0 0-15,2 0-4 0,-2 0 4 0,0 0-4 0,0 0 0 0,1 0-4 16,-9 4 4-16,8-4 0 0,1 4-4 0,0 2 4 16,-1-6-4-16,0 5 0 0,-8-1 4 0,10 1 0 0,-2 5-4 0,0-5 0 15,-8 4 0-15,8-4 4 0,-8 9 0 0,0-9 0 0,0 6 0 16,0 2 0-16,0-4-20 0,0 1 20 0,0 6 4 0,0-7-4 16,-8 0 4-16,8 5-4 0,-8 0 0 0,0 1 4 0,-2-6-4 15,2 6 0-15,0-1 0 0,-1 1-4 0,0-1 8 0,1-4 0 16,-9 5-8-16,9-6 0 0,0 0 4 0,-10 1 4 0,10 3-4 0,-2-6 0 15,2 2-4-15,-9-4 4 0,17 0 0 0,-8-1-4 0,-1 1 0 16,1-5 4-16,8 5-4 0,-9-5 4 0,9 0-4 0,0 5 4 16,-8-5-4-16,8 0 0 0,0 0 0 0,0 0 0 0,8 0 0 15,-8-5 0-15,0 5-4 0,9 0 4 0,-9-5 4 0,8 5 0 16,1 0-4-16,-1-5 0 0,-8 5 0 0,9 0 0 0,-1-4 0 0,0 4 0 16,2-5 0-16,6 0 0 0,-6 5-4 0,-2 0 8 0,8 0-4 15,-7 0-4-15,-1 0 4 0,1-5 0 0,8 5 0 0,-9 0 0 16,2 0 0-16,-2 0 0 0,8 5 0 0,-6-5 0 0,-2 0 0 0,0 5 0 15,1 0 0-15,8-1 0 0,-17-4 0 0,9 5 0 16,-1 5 4-16,0-7-4 0,0 8 0 0,2-6 0 0,-2 4-4 0,-8 1 4 16,8 4 0-16,-8-4 0 0,10 4-4 0,-10-4 4 0,8 4 0 15,-8 1 0-15,0-2 0 0,8 2 4 0,-8 0-4 0,0-1 4 16,0 5 0-16,0-3 0 0,-8-3 4 0,8 2 4 0,-8 3 4 16,8-3 0-16,-10 0 4 0,10-1 0 0,-8 1-4 0,0-1 0 15,-2-5 0-15,2 6-4 0,-8-5 0 0,7 4 0 0,-8-5-4 0,0 1 0 16,-1 0 0-16,10-1 0 0,-18-4-8 0,18 5 4 0,-9-6-4 15,-9 1 4-15,10-5 0 0,-2 5 0 0,2 0-8 0,-2-5 4 16,1-5 0-16,0 5 0 0,9-5-4 0,-9 0-4 0,-1-4-12 16,10-1-12-16,0 1-16 0,-2-1-12 0,-6-5-16 0,16 6-12 15,-8-6-16-15,8 1-16 0,-9 0-20 0,9 0-24 0,0-6-56 16,0 6 8-16,9 0 36 0,-1-1 32 0,0 1 28 0</inkml:trace>
        </inkml:traceGroup>
        <inkml:traceGroup>
          <inkml:annotationXML>
            <emma:emma xmlns:emma="http://www.w3.org/2003/04/emma" version="1.0">
              <emma:interpretation id="{E762A11E-7678-458F-A4B6-1048057735C8}" emma:medium="tactile" emma:mode="ink">
                <msink:context xmlns:msink="http://schemas.microsoft.com/ink/2010/main" type="inkWord" rotatedBoundingBox="22551,3926 22965,3901 22981,4176 22568,420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082.1184">1517 2469 15 0,'0'0'104'0,"0"0"-8"16,0-4 0-16,8 4-20 0,-8 0 0 0,8 0 0 0,-8 0 8 16,9-5-8-16,0 5 4 0,-1 0 0 0,1 0 0 0,-1 0 4 15,0 0 4-15,2 0 4 0,-2 0 4 0,8 0-4 0,-6 5-4 16,6-5-12-16,-7 0-8 0,8 4-4 0,-8 1-4 0,7-5-8 0,2 5-4 16,-10-5-4-16,10 4-4 0,-10-4-4 0,9 5-12 0,0 0 0 15,-9-5-8-15,9 5 0 0,1 0-16 0,-10-5 0 0,10 3 0 16,-10-3 0-16,0 0 0 0,9 0 0 0,-9 7 0 0,1-7-4 0,0 0-36 15,-9 0-16-15,8 0-16 0,0 0-28 0,-8 0-16 16,0 0-20-16,10 0-16 0,-20 0-24 0,10 0-40 0,0 0-36 0,-8 0 36 16,8 0 36-16,-8-7 36 0,-1 7 28 0</inkml:trace>
          <inkml:trace contextRef="#ctx0" brushRef="#br0" timeOffset="19290.5589">1559 2661 55 0,'0'10'136'0,"0"-2"-12"0,0-2-4 16,0 3-20-16,0-4 8 0,0 0-4 0,9 0 0 0,-9-1-4 16,8 2 0-16,0-2 0 0,2-4 0 0,-10 5-8 0,16-5-8 15,-8 0-4-15,2 0-12 0,6 0-12 0,-7 0-12 0,8 0-8 16,0-5-4-16,-1 5-8 0,2-4-8 0,0 4 4 0,-2-6-8 0,1 2-4 16,0 4-4-16,0-5-12 0,1 0-12 0,-10 0-16 0,10 5-24 15,-10-4-24-15,8-1-20 0,-7-1-32 0,-1 6-32 0,1-4-52 16,-9 0-40-16,9 4 44 0,-9-5 36 0,0 0 32 0,0 0 28 15</inkml:trace>
        </inkml:traceGroup>
        <inkml:traceGroup>
          <inkml:annotationXML>
            <emma:emma xmlns:emma="http://www.w3.org/2003/04/emma" version="1.0">
              <emma:interpretation id="{014C50E4-0707-4234-812A-F2FDCBEBA2F3}" emma:medium="tactile" emma:mode="ink">
                <msink:context xmlns:msink="http://schemas.microsoft.com/ink/2010/main" type="inkWord" rotatedBoundingBox="23684,3401 24759,3337 24816,4294 23742,4358"/>
              </emma:interpretation>
              <emma:one-of disjunction-type="recognition" id="oneOf4">
                <emma:interpretation id="interp4" emma:lang="" emma:confidence="0">
                  <emma:literal>Ił.</emma:literal>
                </emma:interpretation>
                <emma:interpretation id="interp5" emma:lang="" emma:confidence="0">
                  <emma:literal>tł.</emma:literal>
                </emma:interpretation>
                <emma:interpretation id="interp6" emma:lang="" emma:confidence="0">
                  <emma:literal>ił.</emma:literal>
                </emma:interpretation>
                <emma:interpretation id="interp7" emma:lang="" emma:confidence="0">
                  <emma:literal>-'i.</emma:literal>
                </emma:interpretation>
                <emma:interpretation id="interp8" emma:lang="" emma:confidence="0">
                  <emma:literal>-'T.</emma:literal>
                </emma:interpretation>
              </emma:one-of>
            </emma:emma>
          </inkml:annotationXML>
          <inkml:trace contextRef="#ctx0" brushRef="#br0" timeOffset="20233.5053">2659 1956 35 0,'-8'0'128'0,"8"-5"-12"16,0 5-8-16,0 0-24 0,0 0 4 0,0 0 4 0,0 0 0 0,0 0-4 16,8 0-8-16,-8 0-4 0,9 0 0 0,-1 0-4 0,0 5 0 15,-8-10 0-15,18 5 0 0,-10 0-4 0,10 0-8 0,-10 0-4 16,9-5 0-16,0 5-4 0,8 0-4 0,-7-4-24 0,8-2 20 15,-2 6-8-15,2-4-12 0,-1-1-4 0,1 5-4 0,0-4 0 0,0-2-8 16,-1 6-4-16,1-4-8 0,0 4-8 0,-1 0-20 16,-8 0-20-16,8 4-24 0,1-4-20 0,-8 0-16 0,-2 6-16 0,1-2-16 15,0 1-20-15,-8-1-68 0,7 2-8 0,2-2 48 0,-10 1 40 16,10 0 24-16,-10 0 24 0</inkml:trace>
          <inkml:trace contextRef="#ctx0" brushRef="#br0" timeOffset="19778.7208">2710 2191 19 0,'0'-6'112'0,"0"2"-4"0,0 0-4 0,0 4-28 0,0-5 0 15,0 5 0-15,8 0 8 0,-8-5-4 0,0 5 0 0,10 5 0 16,-10-5-4-16,0 5-4 0,8-1 0 0,-8 6-4 0,8-5 8 16,-8 4-8-16,9 6 4 0,-9-1-8 0,0 0-8 0,0 5-4 15,0 6-4-15,8-5-8 0,-8 3-4 0,0 5-8 0,0-3-4 16,0 4-4-16,0-1-4 0,0 1-4 0,0 0 0 0,0 0-4 0,-8 0-4 15,8-6 0-15,8 6 0 0,-8-5-4 0,0 0-8 0,0 0-8 16,0 0-20-16,0-5-16 0,9-5-16 0,-9 5-12 0,0-4-12 16,0-1-12-16,8-4-16 0,-8-1-12 0,9 1-8 0,-9-5-44 15,0-5-32-15,8 0 28 0,-8 0 32 0,8-5 32 0,-8 1 20 16</inkml:trace>
          <inkml:trace contextRef="#ctx0" brushRef="#br0" timeOffset="19990.1563">3025 2292 19 0,'0'-6'124'16,"0"-3"-12"-16,0 5-4 0,0-2-24 0,0 3-8 0,0 3 0 0,8-6 0 15,-8 6-4-15,0 0 0 0,10 0-8 0,-10 0 0 0,8 6 0 16,-8-6 0-16,8 9 8 0,-8-5-4 0,10 5-4 0,-2 6 8 16,-8-4-4-16,0 7 0 0,0-4-4 0,8 5-4 0,-8 0-4 15,0 6-8-15,0-2 0 0,0 2-4 0,0 3 0 0,0-5-4 16,0 7-4-16,0-5-8 0,0 3 0 0,0-4-4 0,-8 5-4 15,8-5-4-15,0 0-12 0,0-1-4 0,0 2 0 0,0-5 0 0,0-2 0 16,-8 1 0-16,8-5 0 0,0 1 0 0,0-1 0 0,0-4 0 16,0-1-36-16,0 1-12 0,0-5-16 0,0-5-40 0,0 0 0 15,-10 0-24-15,10-5-24 0,0-5-20 0,0 1-32 0,-8-1-48 16,8-4 20-16,0-6 48 0,-8 6 28 0,-2-9 32 0</inkml:trace>
          <inkml:trace contextRef="#ctx0" brushRef="#br0" timeOffset="20497.8701">3767 2589 87 0,'0'5'188'0,"-8"-5"-8"0,8 0-4 0,-8 5-24 0,-2-5 8 16,10 0 0-16,0 0-8 0,-8 0-4 0,8 0-8 0,0 0-16 15,0 0-12-15,0-5-12 0,-8 5-20 0,8 0-12 0,0-5-48 16,0 5-20-16,0 0 0 0,0-5 0 0,0 5 0 0,0-5 0 0,0 5 0 16,8 0 0-16,-8 0 0 0,0-4 0 0,0 4 0 0,0 0 0 15,0 0 0-15,0 0-72 0,0 0-64 0,0 0-36 0,0 0-48 16,0 0-68-16,0 0-8 0,0 0 48 0,0 0 44 0,-8 0 40 16,8 0 36-16,0 0 20 0</inkml:trace>
        </inkml:traceGroup>
      </inkml:traceGroup>
    </inkml:traceGroup>
  </inkml:traceGroup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5:34.5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3E674B0-93B6-4D82-88EF-3F4E303872D8}" emma:medium="tactile" emma:mode="ink">
          <msink:context xmlns:msink="http://schemas.microsoft.com/ink/2010/main" type="inkDrawing" rotatedBoundingBox="25395,5279 25460,3239 25723,3248 25657,5288" semanticType="verticalRange" shapeName="Other">
            <msink:sourceLink direction="with" ref="{2E496FCE-AB09-4D20-97FC-E52FBD771D97}"/>
          </msink:context>
        </emma:interpretation>
      </emma:emma>
    </inkml:annotationXML>
    <inkml:trace contextRef="#ctx0" brushRef="#br0">281 2 11 0,'8'-5'104'0,"-8"5"-4"0,0 0-8 0,0 0-24 15,0 0 0-15,0 0-4 0,0 0-4 0,-8 0 0 0,8 0 0 16,0 0-4-16,0 0-4 0,0 0 0 0,-9 0-4 0,9 0 0 0,0 5-4 15,-9 0 0-15,9 0-4 0,-8-1 4 0,-1 1 0 0,9 6 0 16,-8-2-4-16,0 0 4 0,0 1 0 0,-2 4 0 0,2 1 0 16,0 4 0-16,-2 0-4 0,2 0-4 0,-9 0 0 0,9 5-4 0,-1-5-8 15,1 6 4-15,-9 3 0 0,9-4-4 0,-2 5-4 0,-6 0-4 16,6-1 0-16,2 6 0 0,-9 0 0 0,9 5 4 0,-1-7-4 16,1 12-4-16,8-6 8 0,-9 5-4 0,1 1 0 0,8 4-4 15,0-7 0-15,-8 8 4 0,8-1-4 0,0 5 0 0,0-5 0 16,0 4 0-16,0-3-4 0,8 3 0 0,-8-3-4 0,8 3 4 15,1 1 0-15,-1-5 0 0,-8 4-8 0,9-4 0 0,-1 0 0 16,1 0 0-16,-1 0-16 0,0-4 16 0,10-1 0 0,-10 0 0 0,2 0-8 16,-2-4 0-16,0-6-4 0,1 1-4 0,-1-1 0 0,1-4-8 15,-1-5-4-15,-8 0-8 0,9-5-20 0,-1 0-16 0,-8-4-20 16,8-5-16-16,-8-1-28 0,0 1-24 0,0-10-36 0,0 0-56 0,0 0 28 16,10-5 36-16,-10-5 32 0,0 0 28 0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21.9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-901 137 47 0,'0'-9'112'0,"0"9"-8"0,0-7-8 0,0 7-28 15,0 0-8-15,0-7 4 0,0 7 0 0,0 7 4 0,0-7-8 16,0 7-4-16,0-7-4 0,13 9-4 0,-13 4-4 0,15-4-8 16,-15 6 0-16,13 1-4 0,-13-1-8 0,13 1 0 0,-13 14-8 15,15-6-4-15,-15-2 0 0,13 16-4 0,0-7 0 0,-13 7 0 0,15-8 0 16,-2 10 0-16,-13-3 0 0,13 3-4 0,0-3 0 15,-13 0 0-15,15 0-4 0,-2 3 0 0,-13-2 0 0,13-7 0 0,-13 7 0 16,0-8 0-16,15 2 4 0,-15-10 0 0,0 1-4 0,0 10 0 16,0-20 4-16,0 10-4 0,0-7 0 0,0-2 0 0,0 2 0 15,0-9 0-15,0 1 0 0,-15 0 0 0,15 1 0 0,0-9 0 16,-13 0-4-16,13-9 0 0,-13 9 4 0,13-16 0 0,-15 9 0 16,15-9-4-16,-13 2 0 0,0-9 0 0,0 0 4 0,13-8-8 0,-15 0 8 15,2-7-8-15,13-1 4 0,-13-6-20 0,-2-1 20 0,15-7 4 16,-13 0 0-16,13-2 0 0,0 2-4 0,0-1 4 0,0 1 0 15,-13-2-4-15,13 3 0 0,13 6 0 0,-13 0 4 0,0 0 0 16,0 8-4-16,13 8 4 0,-13-1 0 0,15 7-4 0,-15 2 4 16,13 7 4-16,-13 0-8 0,13 7 4 0,-13 0 0 0,15 2 0 0,-15-5 0 15,13 11 4-15,-13 0 4 0,13 0-8 0,-13-6 0 0,13 6 0 16,-13 0 0-16,15 6 4 0,-15-6 0 0,13 0 0 0,0 11-4 16,-13-5 0-16,15-6 4 0,-15 8-4 0,13-8 0 0,-13 8 0 0,13-1 0 15,-13 1 0-15,0-1 0 0,0 1 4 0,15 0-12 16,-15 6 8-16,0-5-4 0,0-2 0 0,-15 9 0 0,15-8 4 15,0-2-4-15,-13 10-8 0,13-9-12 0,-13 2-8 0,-2 5-16 0,15-5-12 16,-13-2-8-16,0-1-12 0,13 3-8 0,-15-1-40 0,2-8-44 16,0 7 20-16,13-7 28 0,-13 0 16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6:15.9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214C82-7B45-48A7-9421-FF8DF953CFD5}" emma:medium="tactile" emma:mode="ink">
          <msink:context xmlns:msink="http://schemas.microsoft.com/ink/2010/main" type="writingRegion" rotatedBoundingBox="26081,1177 29076,4646 28413,5219 25418,1750"/>
        </emma:interpretation>
      </emma:emma>
    </inkml:annotationXML>
    <inkml:traceGroup>
      <inkml:annotationXML>
        <emma:emma xmlns:emma="http://www.w3.org/2003/04/emma" version="1.0">
          <emma:interpretation id="{94FF530B-1551-4C4B-998E-32C0F67ECC2C}" emma:medium="tactile" emma:mode="ink">
            <msink:context xmlns:msink="http://schemas.microsoft.com/ink/2010/main" type="paragraph" rotatedBoundingBox="26081,1177 29076,4646 28413,5219 25418,17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C09977-6B9E-45B4-8D03-5E5A2CF2F042}" emma:medium="tactile" emma:mode="ink">
              <msink:context xmlns:msink="http://schemas.microsoft.com/ink/2010/main" type="line" rotatedBoundingBox="26081,1177 29076,4646 28413,5219 25418,1750"/>
            </emma:interpretation>
          </emma:emma>
        </inkml:annotationXML>
        <inkml:traceGroup>
          <inkml:annotationXML>
            <emma:emma xmlns:emma="http://www.w3.org/2003/04/emma" version="1.0">
              <emma:interpretation id="{5EC45840-76D0-4429-89C9-859C6BD3C4A8}" emma:medium="tactile" emma:mode="ink">
                <msink:context xmlns:msink="http://schemas.microsoft.com/ink/2010/main" type="inkWord" rotatedBoundingBox="25905,1329 26457,1970 26004,2361 25451,17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-113-2116 55 0,'0'-4'100'0,"0"4"-4"15,0 0-8-15,0 0-28 0,0 0-8 0,0 4 0 0,0-4-4 0,0 0 4 16,0 0-4-16,0 0 4 0,0 5 0 0,0-5 0 0,0 5 4 15,0 0-4-15,0-1-4 0,0 7 0 0,0-3 0 0,0 2-20 16,0 0 16-16,0-1 0 0,8 6 0 0,-8-1-4 0,0 5 0 16,0-4 0-16,0 3-4 0,0 2 0 0,0 4 0 0,0-5-4 15,0 5-4-15,0-5 0 0,0 10-4 0,0-5-4 0,0 0 0 16,0 5-4-16,-8-5-4 0,8 5 0 0,0 0 0 0,0-6 0 0,-10 6 0 16,10-5-4-16,0 5 0 0,-8-6 0 0,8 1 0 0,0-4 0 15,-8 4-4-15,8-5-4 0,-8 0 0 0,8-5 4 0,0 6-4 16,0-11 4-16,0 6-4 0,0-5 0 0,0-1 0 0,-9-4 4 15,9 4 0-15,0-9 4 0,0 5-4 0,9 0-4 0,-9-5 4 16,0-5-4-16,0 5 4 0,0-5 0 0,0 1-4 0,0-1 0 0,8-5 4 16,-8 0-4-16,8 1 0 0,-8-1 0 0,8-4 0 15,-8-1 0-15,10 6 0 0,-2-5 0 0,0-4 4 0,2 2-4 0,-2 2 0 16,0-1 0-16,1 1-4 0,-1-1 4 0,9 1 0 0,-8 0 0 16,-1-1 0-16,0 5 0 0,2-3 0 0,-2 3 0 0,0-5-20 15,2 7 24-15,6-3-4 0,-8 2 4 0,1 4 0 0,-1-4-4 0,1-1 4 16,0 5-4-16,-1 1 0 0,-8-2 0 0,8 2-4 0,2 4 4 15,-2-5-4-15,-8 5 4 0,8-5 4 0,-8 5-4 0,8 0 4 16,-8 0-4-16,10 5 0 0,-10-5 0 0,8 5 0 0,-8-1 0 16,0 2 0-16,0 3 4 0,0-5-4 0,0 6 0 0,0 0 4 15,0-1-4-15,0 2 4 0,0-3 0 0,0 7 0 0,0-1 0 16,0 1 4-16,0-1 0 0,0 0 0 0,0 0 0 0,0 6 0 0,0-6 4 16,0 1 0-16,0-1-4 0,0 2 0 0,8-3 4 0,-8-3-4 15,0 4 4-15,9 0 0 0,-9-4 0 0,8-1-4 0,1 1 4 16,0-5-4-16,-1-1 0 0,0 2-4 0,10-6 4 0,-2 0-4 15,-6 0 0-15,15-6-4 0,-9 2-8 0,2-6-8 0,-2 5-8 16,2-4-28-16,-1-1-36 0,0-4-40 0,0 0-52 0,0-1-76 0,-8 0-52 16,7 6 52-16,-6-10 52 0,-10 5 16 0,8-1 52 0,-8-4 28 15</inkml:trace>
        </inkml:traceGroup>
        <inkml:traceGroup>
          <inkml:annotationXML>
            <emma:emma xmlns:emma="http://www.w3.org/2003/04/emma" version="1.0">
              <emma:interpretation id="{26ED9720-8D6E-4A70-B6EA-C27E6F73F212}" emma:medium="tactile" emma:mode="ink">
                <msink:context xmlns:msink="http://schemas.microsoft.com/ink/2010/main" type="inkWord" rotatedBoundingBox="27494,2813 29076,4646 28413,5219 26830,33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8273.5609">1122-260 67 0,'10'-14'100'15,"-10"-1"-8"-15,0 6-4 0,8-6-24 0,-8 6 0 0,8-5-4 16,1 4 0-16,-1 0-8 0,-8 1 4 0,9-1-8 0,0 1 0 16,7 3 0-16,-8-3-4 0,2 5 0 0,-2-2-8 0,10 2 0 0,-10-1 0 15,0 5-8-15,9 0-4 0,-8 0-8 0,-1 0 4 0,1 5-4 16,-1-1 0-16,-8 6-4 0,8-1 0 0,-8 1 0 0,10 0-4 15,-10 4 0-15,0 0 0 0,-10 6 0 0,10-6-4 0,-8 5 0 16,0 0 0-16,-1 1 0 0,1 4 0 0,-1-4 0 0,1-2-4 16,-9 1 4-16,9 1-4 0,-2-1 4 0,2 0-4 0,-10 0 4 0,10 0 0 15,0-5 0-15,8 5-4 0,-8-4 4 0,-1 0 0 0,9-1 0 16,0-4 0-16,0 4 4 0,0-6 0 0,0 3 0 0,0-2 0 16,0 1 0-16,9 0 4 0,-1-5-4 0,-8-1 4 0,8 6-4 0,0-10 0 15,2 5-4-15,-2-5 4 0,0 5-4 0,10-5 0 16,-10 0-4-16,1 0-4 0,8 5-4 0,-9-5-12 0,9-5-12 0,-9 5-16 15,10 0-36-15,-10-5-28 0,2 5-36 0,-2-5-88 0,8 5 20 16,-7 0 40-16,-1-4 32 0,1 4 28 0</inkml:trace>
          <inkml:trace contextRef="#ctx0" brushRef="#br0" timeOffset="3416.1881">2137 176 35 0,'0'-4'68'16,"0"4"-4"-16,0 0 0 0,0 0-24 0,0 0-12 0,0 0-4 0,0 0 0 15,0 0-4-15,0 0 8 0,0 0-4 0,0-5 0 0,0 5 0 16,0 0 0-16,0 0 4 0,0 0-4 0,0 0 4 0,0 0 0 16,0 0 0-16,0 0-4 0,0 0 4 0,0 0-16 0,9 0 24 15,-9 0 4-15,0 0-8 0,0 0 4 0,0 0 4 0,0 0 4 16,9 0 0-16,-9 0 0 0,0 0 0 0,0 5 0 0,0-5-4 15,8 4-4-15,-8-4 4 0,0 5-4 0,0 0 0 0,0 0-4 16,0 5-4-16,0-6 0 0,0 6 0 0,0-1-4 0,0 1 4 0,0-1-4 16,0 1 0-16,0 5 0 0,0-1 0 0,0 1-8 0,0-1 4 15,0 0 0-15,-8 6-4 0,8-1 0 0,0 0 0 0,0 0 0 16,-9 0-4-16,9 1 0 0,0 3-4 0,-9 2 0 0,9-2 0 16,0-5 0-16,0 7 4 0,-8-1-4 0,8-4 0 0,0 3-4 15,0-3 4-15,0-1 0 0,0 0-4 0,0 0 4 0,0 0 0 16,0 0-4-16,0-4 0 0,0 4 0 0,0-5 0 0,0 1 0 0,-8-1-4 15,8 5 4-15,0-4-4 0,-10-1 0 0,10-4 4 0,0 5 0 16,-8-1-8-16,8-5 4 0,0 6 0 0,0-5 4 0,-8-1-4 16,8-4 0-16,0 4 0 0,0-4 0 0,0 0-20 0,0 0 24 0,0-2 0 15,0-3 0-15,0 6 0 0,0-6-4 0,0 0 4 16,0 0 0-16,0 0-4 0,0-6 0 0,0 6 4 0,0-3-4 0,0-2 4 16,0 0 0-16,0 0-4 0,0 1 4 0,0-1-4 0,0 0 0 15,0-4 0-15,0 4 0 0,0-5 0 0,0 0 4 0,8 1-4 16,-8 4 0-16,0-4-4 0,0-1 0 0,0 0 8 0,8 1-4 0,-8-1 0 15,0 1-4-15,10-6 4 0,-10 5 0 0,8 1 0 16,-8-5 0-16,0 3 0 0,8 2-4 0,-8-6 4 0,9 6 0 16,-9-4 0-16,9 2-4 0,-1 2 4 0,-8-6 0 0,9 5 0 0,-1 1 0 15,-8-1-4-15,8 1 4 0,0-1-4 0,2 1 4 0,-10 4 0 16,8-5 0-16,0 5 0 0,2 1 0 0,-2-5 4 0,-8 3-4 16,8 2 0-16,1 4 0 0,-9-5 0 0,8 0 0 0,1 5 0 15,-9-5 0-15,8 5 0 0,1 0-4 0,-1 0 4 0,-8 0 0 16,8-5 0-16,2 5 0 0,-10 0-20 0,8 5 24 0,0-5 0 0,-8 0 0 15,10 5-4-15,-10 0 4 0,8 0-4 0,0-1 0 0,-8 2 4 16,8-2-4-16,-8 1 0 0,9 4 0 0,-9-4-4 0,0 5 4 16,9 3 0-16,-9-2 0 0,0-2 0 0,0 1 4 0,0 4 0 15,0-5 0-15,0 6 0 0,0-4 0 0,0 2 0 0,0 2 0 16,0-1 0-16,0-5 4 0,0 6 4 0,0-1-4 0,0 1 4 16,0-1 0-16,0 1 4 0,0-1-4 0,0 1 4 0,0-1 0 0,0 0 0 15,0 1 0-15,0-6 0 0,0 6-4 0,8-6 4 0,-8 1-8 16,0-1-8-16,9 1 0 0,-9-1 0 0,8-4 0 0,-8 0 0 15,8 0 0-15,2 0 0 0,-2-1 0 0,0-4 0 0,0 0 0 16,10 0 0-16,-10-4 0 0,1-1 0 0,8 0 0 0,0 0 0 16,-9-4 0-16,10-1 0 0,-2-1 0 0,2-2 0 0,-1-1 0 0,0 0 0 15,-9 4 0-15,9-10-12 0,1 6-72 0,-10-5-20 0,10 5-20 16,-10-5-28-16,0-1-28 0,-8 6-28 0,8-6-72 0,1 1 24 16,-9 0 52-16,0 6 36 0,0-7 36 0,-9 5 20 0</inkml:trace>
          <inkml:trace contextRef="#ctx0" brushRef="#br0" timeOffset="-37990.0985">1558 680 95 0,'0'5'184'16,"0"-1"-4"-16,0-4-8 0,0 6-20 0,0-2 0 0,0-4 0 15,0 5-4-15,8-5-8 0,-8 0-8 0,0 4-12 0,0-4-12 16,0 0-8-16,0 0-12 0,0 6-16 0,8-6-20 0,-8 0-52 0,0-6 0 15,10 6 0-15,-10 0 0 0,0 0 0 0,8 0 0 0,-8 0 0 16,0 0 0-16,0 0 0 0,0 0 0 0,0 0-80 0,8 0-60 16,-8-4-36-16,0 4-44 0,0-5-84 0,-8 5-8 0,8-4 80 15,0 4 40-15,0-6 32 0,0 6 32 0,0 0 28 0</inkml:trace>
          <inkml:trace contextRef="#ctx0" brushRef="#br0" timeOffset="5296.4882">2222 1414 19 0,'-8'0'92'0,"8"0"-12"0,-8 0-4 0,-2 5-20 0,2-5 0 16,8 0 0-16,-8 0 4 0,8 0 0 0,0 0-4 0,0 0 0 15,-8 0-4-15,8 0 0 0,0 0 0 0,0 0-4 0,0 0 4 0,0 0 4 16,0 0 0-16,8 0 0 0,-8 0 4 0,8 0-4 0,0 0 0 16,2 0 4-16,-2 0-4 0,0 0-24 0,2 0 16 0,-2 0 4 15,9 0-8-15,0 0-4 0,0-5-4 0,-1 5-4 0,10 0-4 16,-8-5-4-16,7 5-4 0,-8 0-4 0,8-5-4 0,1 5 0 16,-8-5-4-16,7 5 0 0,1 0 0 0,-2 0-4 0,2-4 0 15,0 4 0-15,0 0 0 0,-1 0-4 0,-7 0 4 0,8 4-4 0,-10-4 0 16,1 5 0-16,0-5-4 0,0 5 4 0,-9-5 0 0,2 5 0 15,-2-5 0-15,0 5 0 0,-8-5 0 0,10 3 0 0,-10-3-4 16,-10 6 8-16,10-1-4 0,-8-5 0 0,0 5-4 0,-2-5 0 16,2 5-4-16,-9-5-4 0,0 0 0 0,0 0-4 0,1 4 0 15,-2-4 0-15,0 0-8 0,-7 0 0 0,8 0 4 0,-8 0 0 0,-1 0 4 16,0 0-4-16,10 0 0 0,-10 0 4 0,1 0 4 0,-1 0 4 16,8 0 0-16,-7 0 4 0,8 0-4 0,-8 0 8 0,7 0-4 15,2 0 0-15,-2-4 0 0,1 4 4 0,0 0-4 0,9 0 4 0,-9 0 0 16,9-5 0-16,-2 5-16 0,2 0 20 0,0 0 0 15,8 0 0-15,-10-5 0 0,10 5 0 0,0-5 0 0,0 5 0 0,10 0-4 16,-10-6 4-16,8 6-8 0,0-3 4 0,2-2 4 0,-2 0-4 16,9 0 0-16,0 0 0 0,-9 1 0 0,9-1 0 0,1 0 4 15,-2 1-4-15,10 4-4 0,-9-5 0 0,0 5-4 0,8-5-24 16,-7 5-20-16,-2-5-20 0,10 5-24 0,-9 0-24 0,1 0-16 16,-2 0-56-16,2 5-36 0,-2-5 36 0,2 5 32 0,-1 0 32 0,0-1 24 15</inkml:trace>
        </inkml:traceGroup>
      </inkml:traceGroup>
    </inkml:traceGroup>
  </inkml:traceGroup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5:37.2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00F6118-D75D-424F-BE3F-5E51505FF734}" emma:medium="tactile" emma:mode="ink">
          <msink:context xmlns:msink="http://schemas.microsoft.com/ink/2010/main" type="inkDrawing" rotatedBoundingBox="26943,3398 27026,5335 26798,5345 26716,3408" semanticType="verticalRange" shapeName="Other">
            <msink:sourceLink direction="with" ref="{2E496FCE-AB09-4D20-97FC-E52FBD771D97}"/>
          </msink:context>
        </emma:interpretation>
      </emma:emma>
    </inkml:annotationXML>
    <inkml:trace contextRef="#ctx0" brushRef="#br0">12 0 47 0,'-10'0'120'15,"10"0"-8"-15,0 0-8 0,0 0-24 0,-8 0 0 0,8 4 0 16,0 1 0-16,0 0 0 0,0 0-8 0,0 5 0 0,8-6-4 16,-8 5 0-16,10 1-4 0,-10 5 0 0,8-1 0 0,0 1-8 0,1 4 0 15,-1 0 0-15,1 5-4 0,-1 0-4 0,1 0-4 16,7 5 0-16,-6-1-4 0,6 6 0 0,-6 4-8 0,6 0-4 0,-7 1 4 16,8 4 0-16,-9 0 0 0,1 5-4 0,-1 0-4 0,0 5-4 15,2 0 0-15,-2-1 0 0,0 6 0 0,-8-1-4 0,0 1 0 16,10 0-8-16,-10-1 0 0,-10 1 0 0,10-1-16 0,-8 5 20 0,8-8-8 15,-8 3 0-15,-2-4-4 0,2 0 0 0,0-1 0 0,-1-4 0 16,1 0-4-16,-1-5-4 0,9 1-8 0,-17-6 0 0,9 0-12 16,8-9-4-16,-8 4-12 0,-2-8-8 0,2-2-16 0,0 2-16 0,-2-6-16 15,10-5-16-15,-8-4-24 0,0-1-16 0,8-4-16 16,-9-5-48-16,9 0-4 0,-8-5 32 0,8-4 36 0,-9-6 32 0</inkml:trace>
  </inkml:traceGroup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5:35.7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E496FCE-AB09-4D20-97FC-E52FBD771D97}" emma:medium="tactile" emma:mode="ink">
          <msink:context xmlns:msink="http://schemas.microsoft.com/ink/2010/main" type="writingRegion" rotatedBoundingBox="26580,3446 27168,10814 26224,10889 25636,3522">
            <msink:destinationLink direction="with" ref="{100F6118-D75D-424F-BE3F-5E51505FF734}"/>
            <msink:destinationLink direction="with" ref="{43E674B0-93B6-4D82-88EF-3F4E303872D8}"/>
          </msink:context>
        </emma:interpretation>
      </emma:emma>
    </inkml:annotationXML>
    <inkml:traceGroup>
      <inkml:annotationXML>
        <emma:emma xmlns:emma="http://www.w3.org/2003/04/emma" version="1.0">
          <emma:interpretation id="{CFDCCD41-E245-44A9-A0A3-C94B7383D4E2}" emma:medium="tactile" emma:mode="ink">
            <msink:context xmlns:msink="http://schemas.microsoft.com/ink/2010/main" type="paragraph" rotatedBoundingBox="26580,3446 27168,10814 26224,10889 25636,3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8F63B9-1053-4A31-8317-F2220B5D8D59}" emma:medium="tactile" emma:mode="ink">
              <msink:context xmlns:msink="http://schemas.microsoft.com/ink/2010/main" type="line" rotatedBoundingBox="26580,3446 27168,10814 26224,10889 25636,3522"/>
            </emma:interpretation>
          </emma:emma>
        </inkml:annotationXML>
        <inkml:traceGroup>
          <inkml:annotationXML>
            <emma:emma xmlns:emma="http://www.w3.org/2003/04/emma" version="1.0">
              <emma:interpretation id="{C6D88935-4324-4D79-B18C-2CD43B78D5CD}" emma:medium="tactile" emma:mode="ink">
                <msink:context xmlns:msink="http://schemas.microsoft.com/ink/2010/main" type="inkWord" rotatedBoundingBox="26427,3459 26557,5095 25904,5147 25774,35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14 176 15 0,'0'0'96'16,"0"-4"-8"-16,-8-1-8 0,8-1-24 0,0 2-4 0,0-5-4 16,0 4-4-16,-8 0 0 0,8-4 0 0,0-1-4 0,0 1 0 15,0 4 0-15,8-5 0 0,-8 0-4 0,0 6-4 0,8-6 0 16,-8 5 0-16,10-5 0 0,-10 1-4 0,8 5 0 0,-8-6 4 0,8 5-4 15,0 0-8-15,1-4 4 0,-1 3-4 0,1 2 0 0,0 4 0 16,-1-5-16-16,0 5 12 0,2 0-4 0,-2 0 0 0,-8 0-4 16,8 5 0-16,0-1 0 0,2 2-4 0,-2-2 0 0,0 6 0 15,-8-5-4-15,9 5 4 0,-9-1-4 0,8 5 4 0,-8-4 0 0,9 5 0 16,-9-1 0-16,0 0-4 0,0 0 0 0,0 1 0 16,-9-2 0-16,9 7 0 0,-8-5 0 0,8-1 0 0,-9 5 0 0,1-5 0 15,0 1 0-15,-2-1 0 0,10 2 0 0,-8-3-4 0,0 2 4 16,0-6 4-16,8 0-4 0,-10 2-4 0,10-2 8 0,0-5 0 15,-8 2-8-15,8-2 8 0,0 1-8 0,0-5 4 0,0 0 0 0,0 5 0 16,0-5 0-16,8 0 4 0,-8 0-8 0,0 0 8 0,10 0 0 16,-10 5 0-16,8-5 12 0,-8 0 0 0,8 4 4 0,0-4 4 15,-8 6 4-15,10-2 0 0,-2-4-4 0,0 5 0 0,1-1 0 16,8 2 0-16,-8-6 0 0,-1 4-4 0,8 1 0 0,-6-5 0 16,-2 0-4-16,10 0-8 0,-10 5 0 0,9-5-4 0,-9 0 0 0,10-5 0 15,-2 5-4-15,-8-5-4 0,2 5-4 0,6-4-8 0,-7 4-8 16,8-6-16-16,-8 2-12 0,-1-1-12 0,-8 5-16 0,8-4-16 15,1-2-8-15,-9 6-12 0,0-4-20 0,0 4-36 0,0 0-24 16,-9-5 32-16,9 5 28 0,-8 0 20 0</inkml:trace>
          <inkml:trace contextRef="#ctx0" brushRef="#br0" timeOffset="263.2944">-139 771 27 0,'8'0'124'0,"0"0"-4"0,2 0-20 0,-2 0 12 15,0-5 8-15,10 5-4 0,-10 0-8 0,9-4 0 0,0 4-8 0,0 0-4 16,1-6-8-16,8 6-8 0,-10 0-8 0,1 0-8 16,9-4-8-16,0 4-4 0,-2 0-8 0,2 0-4 0,0-5-12 15,-1 5-4-15,-7 0 0 0,8 0-8 0,-1 0-4 0,1 0 4 0,-2 0-8 16,2 0-4-16,-8 0-8 0,-1 0 0 0,8 0-8 15,-8 0-8-15,1 0-16 0,-2 0-16 0,-7 5-20 0,8-5-16 0,-9 0-20 16,1 0-20-16,-1 4-20 0,-8-4-28 0,0 0-44 0,0 6 16 16,0-6 28-16,0 4 32 0,-8 1 28 0</inkml:trace>
          <inkml:trace contextRef="#ctx0" brushRef="#br0" timeOffset="1011.8246">168 1107 3 0,'0'0'120'0,"0"5"-12"15,0-5-8-15,0 4-24 0,-9 1-4 0,9-5-4 0,0 5-4 16,9-5 0-16,-9 5 0 0,0-5-4 0,8 0-4 0,-8 0 0 0,9 4-4 16,0-4 0-16,-1 0 0 0,8 0 0 0,-6-4 0 15,-2 4 0-15,10-5-12 0,-10 5-4 0,9-5-8 0,-1 0-4 0,2-4-4 16,-2 3-4-16,-6 2-4 0,6 0-4 0,2-2-8 0,-1 2-4 15,-9-1-8-15,9-5-4 0,-8 6-20 0,-1-1-12 0,0 5-24 16,2-4-20-16,-2-2-20 0,-8 6-20 0,8-4-52 0,-8 4-28 0,9-5 36 16,-9 0 40-16,0 1 24 0</inkml:trace>
          <inkml:trace contextRef="#ctx0" brushRef="#br0" timeOffset="562.0136">143 1212 31 0,'8'-4'120'16,"-8"-6"-12"-16,0 5-4 0,8 1-32 0,-8-2 4 0,9 6 4 15,-9-4-8-15,8-1 0 0,-8 5-4 0,0 0-4 0,0 5-12 0,0-1 4 16,0 2-4-16,0 3-4 0,0 1-4 0,9-1-4 15,-9 2-4-15,0 2-8 0,0 2 0 0,0-1-8 0,0 1-4 0,0-1 0 16,0 5-4-16,0 0 0 0,0 0-4 0,0 1 0 0,0-6-4 16,0 5 0-16,0 0-4 0,0-4-4 0,0 4 0 0,0-4-4 15,0-1-12-15,0 0-8 0,0 0-8 0,0 0-12 0,0-4-12 0,0 0-12 16,0-1-16-16,0 1-8 0,9-5-8 0,-9-5-36 0,0 4-24 16,0 2-4-16,8-12 32 0,-8 6 20 0</inkml:trace>
          <inkml:trace contextRef="#ctx0" brushRef="#br0" timeOffset="791.3981">390 1246 43 0,'0'0'104'0,"0"-5"-4"16,0 5-8-16,0 0-20 0,0 0-8 0,0 5 0 0,0-5 0 16,8 5 0-16,-8 0 0 0,0 4 0 0,0-4-4 0,8 4-8 15,-8 1-4-15,0 0 4 0,0-1-4 0,9 6-8 0,-9-1-8 16,0 1-4-16,0 4-4 0,0 0-4 0,0-5 0 0,0 4-4 0,0 3-4 15,0-2 0-15,0 0-4 0,0 0 0 0,0-5-4 0,0 5 0 16,0-3-16-16,0-3 12 0,0 2 0 0,0-5-8 0,0-2-4 16,0 3-8-16,0-7-4 0,0 1-24 0,0 0-8 0,0-5-20 15,0 0-20-15,0 0-16 0,-9-5-48 0,9 0-32 0,0-3 24 16,-8-3 32-16,8 1 24 0</inkml:trace>
        </inkml:traceGroup>
        <inkml:traceGroup>
          <inkml:annotationXML>
            <emma:emma xmlns:emma="http://www.w3.org/2003/04/emma" version="1.0">
              <emma:interpretation id="{51349A4D-056C-4DB4-9519-2930E1A4ABE7}" emma:medium="tactile" emma:mode="ink">
                <msink:context xmlns:msink="http://schemas.microsoft.com/ink/2010/main" type="inkWord" rotatedBoundingBox="26559,5899 26643,6950 25914,7008 25830,59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173.4341">151 2473 11 0,'0'0'92'0,"0"-4"-4"0,0-1-4 0,0 5-24 16,0-5-4-16,0 0-4 0,0 5 0 0,0-4 0 0,0 4 0 15,0 0 0-15,0 0 0 0,0-5 0 0,0 5 0 0,0 0-8 0,0 0 0 16,0 0-4-16,0 0-4 0,0 0 0 0,0 0-4 0,0 0 0 15,0 5 0-15,0-1-4 0,0 1 0 0,0 0-4 0,0 0 4 16,0-1-4-16,0 6-4 0,0-4 0 0,0 7 0 0,0-3-4 0,-8 5 0 16,8-7 0-16,0 12-4 0,-10-6 0 0,10 1 0 15,0-1-4-15,0 5 0 0,-8-4-4 0,8 5 0 0,0-7 0 0,0 7 0 16,-8-6 0-16,8 0-4 0,0 1 0 0,0-1 0 0,0 1 4 16,8-1-4-16,-8-4 0 0,0-1 0 0,8 1-4 0,-8 0 4 15,10-6 0-15,-2 1 4 0,-8 0-4 0,8 0 0 0,1-5 4 0,-1-5-4 16,1 5 0-16,8-5 0 0,-9 0 0 0,0 1 0 15,2-2 0-15,6-3 0 0,-6 4 0 0,-2-4 0 0,0 4 4 16,1-5-4-16,-1 5-4 0,0-4 8 0,2 4-4 0,-2 0 0 0,-8-4 0 16,8 4 0-16,0 0 4 0,-8 0-4 0,0 5 4 0,0-5 0 15,0 5 0-15,0-4 0 0,10 4 0 0,-10 0-4 0,0 0 4 16,0 0 0-16,0 0 4 0,-10 0 4 0,10 4 4 0,0 1 8 0,0 0 0 16,0 0 0-16,0 5 0 0,0-1-4 0,0 5-4 15,0-4 0-15,0 9 4 0,0-5-4 0,0 6 4 0,0-1-4 0,0 0 0 16,0 5 0-16,-8 1-4 0,8-7 4 0,0 7-4 0,-8-2-4 15,8-4 0-15,0 6 0 0,-8-6-4 0,8 0 0 0,0 0 0 16,-10 0-4-16,10-5 4 0,0 1-4 0,0-1 0 0,0-4-12 16,0-1-4-16,-8 1-16 0,8-5-12 0,0 4-28 0,0-4 4 15,0-5-12-15,8 5-16 0,-8-5-28 0,0 0-24 0,0 0-28 0,-8 5-56 16,8-5 12-16,0 0 44 0,0 0 36 0,-8 0 20 0</inkml:trace>
          <inkml:trace contextRef="#ctx0" brushRef="#br0" timeOffset="51451.8437">-62 3461 87 0,'0'6'128'0,"0"-2"-4"16,8 0-4-16,-8-4-16 0,9 0 8 0,-1 0-4 15,1 6-8-15,-1-6 0 0,0 0-4 0,10 0-4 0,-10 0 0 0,10 0-8 16,-2 0-4-16,1 0-4 0,1 0-8 0,8 0-12 0,-2-6 4 15,2 12-8-15,-9-6-4 0,9-6-8 0,8 6-4 0,-8 0-4 16,-1 0-8-16,1-4 0 0,8 4-12 0,-8 0 4 0,-1-4-4 0,1 4 0 16,0 0-4-16,-1-6-4 0,0 6 0 0,0 0 0 0,-7 0 0 15,8 0-4-15,-10 0 0 0,2 0-4 0,-1 0-4 0,-9 0-16 16,10 0-8-16,-10 0-20 0,-8 0-20 0,8 0-24 0,0 0-24 16,-8 0-36-16,0 0-28 0,-8 0-68 0,8-4-20 0,-8-1 48 15,0 5 40-15,-2-4 36 0,2-6 28 0</inkml:trace>
        </inkml:traceGroup>
        <inkml:traceGroup>
          <inkml:annotationXML>
            <emma:emma xmlns:emma="http://www.w3.org/2003/04/emma" version="1.0">
              <emma:interpretation id="{4B6098BD-1BAE-47C6-9743-0707F606B6B7}" emma:medium="tactile" emma:mode="ink">
                <msink:context xmlns:msink="http://schemas.microsoft.com/ink/2010/main" type="inkWord" rotatedBoundingBox="26399,7727 26445,8313 26229,8331 26182,774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3311.7958">244 4272 15 0,'0'-5'88'0,"0"5"-4"16,0-4-8-16,0 4-24 0,0-6-4 0,0 6 0 15,0 0 0-15,0 0-8 0,0 0 0 0,0 0-4 0,0-4 0 0,0 4 0 16,0 0-4-16,0 4 0 0,0-4 4 0,0 6 0 0,0-2 0 0,0 1 0 16,0 0-4-16,0 4 4 0,0 2 0 0,0-3 4 0,0 2-12 15,0 5 0-15,0-2-4 0,0 7-4 0,0-1 0 16,0 1-4-16,0 4 0 0,0-5 0 0,0 6-4 0,0-7 0 0,0 6-4 15,0 0 0-15,0 0 0 0,0 0 0 0,0-1-4 0,0 2-4 16,0-6 4-16,0 0 0 0,0 1-4 0,10-1 0 0,-10-5 0 16,0 5-4-16,0-9 4 0,0 4-8 0,8-4-4 0,-8 0-4 0,0-5 0 15,8 4-12-15,-8-9-8 0,0 5-16 0,9-1-4 0,-9-4-12 16,0-4-4-16,8 4-8 0,-8-5 0 0,0 0-16 0,0-4-32 16,8-1-32-16,-8 0 20 0,0-4 24 0</inkml:trace>
          <inkml:trace contextRef="#ctx0" brushRef="#br0" timeOffset="53604.527">415 4292 35 0,'0'0'100'0,"0"0"-8"0,9 0-8 0,-9 0-24 0,0 0 0 0,0 5-4 16,0-5-4-16,0 4 4 0,8 6 0 0,-8-6 0 0,0 1-4 15,0 5 0-15,0 0 0 0,0-1 0 0,0 5-8 0,0 1-4 16,0-1-4-16,0 5 0 0,0-4 0 0,0 4-4 0,0 6 0 16,0-7-8-16,0 1 0 0,0 5 0 0,0-5-8 0,0 5 0 0,0 0 0 15,0-4-4-15,0 3-4 0,0-3 0 0,0-1 0 0,0 0-4 16,0 0-20-16,0 1 24 0,0-6-4 0,0 0-4 0,0-4 4 16,0 5-8-16,0-6-4 0,0 0 0 0,0-4-8 0,0 5-4 15,0-6-12-15,0-4-12 0,0 0-12 0,0 0-12 0,0 0-16 16,0-4-12-16,0-1-12 0,0 0-52 0,0-4-28 0,-8-1 20 0,8 1 40 15,-9-6 24-15</inkml:trace>
        </inkml:traceGroup>
        <inkml:traceGroup>
          <inkml:annotationXML>
            <emma:emma xmlns:emma="http://www.w3.org/2003/04/emma" version="1.0">
              <emma:interpretation id="{3A17D7F6-70EC-4BE9-B1D0-07F3708B093B}" emma:medium="tactile" emma:mode="ink">
                <msink:context xmlns:msink="http://schemas.microsoft.com/ink/2010/main" type="inkWord" rotatedBoundingBox="26816,9578 26874,10301 26198,10355 26140,9632"/>
              </emma:interpretation>
              <emma:one-of disjunction-type="recognition" id="oneOf3">
                <emma:interpretation id="interp3" emma:lang="" emma:confidence="0">
                  <emma:literal>..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?</emma:literal>
                </emma:interpretation>
                <emma:interpretation id="interp6" emma:lang="" emma:confidence="0">
                  <emma:literal>T</emma:literal>
                </emma:interpretation>
                <emma:interpretation id="interp7" emma:lang="" emma:confidence="0">
                  <emma:literal>.r</emma:literal>
                </emma:interpretation>
              </emma:one-of>
            </emma:emma>
          </inkml:annotationXML>
          <inkml:trace contextRef="#ctx0" brushRef="#br0" timeOffset="68979.2341">500 6162 39 0,'9'-9'108'0,"-1"-1"-8"16,-8 5-4-16,8-5-28 0,-8 6 4 0,10-2 0 0,-2 6 0 0,-8-4 4 15,8 4 0-15,2 0-4 0,-10 4-4 0,8 2 0 16,-8-2 4-16,8 6-4 0,0 5-4 0,-8-2 4 0,9 2-4 0,-9 4-4 15,0 0 0-15,9 0-8 0,-9 5-4 0,0 5-4 0,0-5-4 16,0 5-8-16,0 0 0 0,0-1 0 0,0 1-8 0,0 5 0 16,0-5-8-16,0-6 0 0,0 7-4 0,-9-2-4 0,9-3-4 0,0-2 4 15,0-4 0-15,0 0-8 0,0 1 0 0,9-1 4 0,-9-10-4 16,0 5 0-16,8-4 0 0,1-5-4 0,-9 0-4 0,8-5-8 16,10 0 0-16,-10-5-4 0,0 0 0 0,0-5 0 0,10 1-4 15,-1-1-4-15,-8 1 4 0,8-5 0 0,-9-1 4 0,8 1 4 16,2-1 4-16,-10 6 4 0,10-6 0 0,-10 2 0 0,1 3 4 0,-1 0 4 15,1 1 0-15,-1-1 4 0,1 5 0 0,-1-4 8 0,-8 9 0 16,8-5 0-16,-8 5 4 0,0 0 0 0,10 0 0 0,-10 5 4 16,0-1 0-16,0 6 8 0,0-6-8 0,0 6 4 0,0 0-4 15,8-2 4-15,-8 3-4 0,0 3 4 0,0-4 0 0,0 4 0 16,0 1 0-16,0 0-8 0,0-2 0 0,0-3-4 0,0 4 0 0,0 0-4 16,0-4-12-16,0 5 0 0,0-6-8 0,0 1-32 0,0 0 8 15,0-1-20-15,0-4-28 0,0 4-24 0,0-4-36 0,0 0-32 16,0-5-44-16,0 5-60 0,0-5 44 0,0 0 40 0,0-5 36 15,0 5 32-15,0-5 24 0</inkml:trace>
          <inkml:trace contextRef="#ctx0" brushRef="#br0" timeOffset="68498.5208">244 6671 127 0,'0'0'184'0,"0"0"-16"16,-8 0-20-16,8 0-28 0,0 0 0 0,-8 0-4 0,8 0 0 0,-10 0-12 16,10-6-16-16,0 12-16 0,0-6-12 0,-8 0-16 0,8 0-8 15,0 0-8-15,0 0-8 0,0 0-4 0,0 0-12 0,0 0-12 16,0 0-12-16,0 0-16 0,0 0-20 0,8 0-12 0,-8 0-28 15,0 0-20-15,10 0-16 0,-10 0-44 0,8 0-52 0,-8 0 24 0,8 0 44 16,-8 0 28-16,10 0 24 0</inkml:trace>
        </inkml:traceGroup>
        <inkml:traceGroup>
          <inkml:annotationXML>
            <emma:emma xmlns:emma="http://www.w3.org/2003/04/emma" version="1.0">
              <emma:interpretation id="{24E8ED42-237D-4B0A-9DF5-1416E37A5185}" emma:medium="tactile" emma:mode="ink">
                <msink:context xmlns:msink="http://schemas.microsoft.com/ink/2010/main" type="inkWord" rotatedBoundingBox="27164,10759 27168,10814 26619,10858 26615,10802">
                  <msink:destinationLink direction="with" ref="{E8E10576-FD77-4603-8911-EE5E55FCB295}"/>
                </msink:context>
              </emma:interpretation>
            </emma:emma>
          </inkml:annotationXML>
          <inkml:trace contextRef="#ctx0" brushRef="#br0" timeOffset="70137.9351">654 7360 51 0,'0'0'108'0,"0"0"-4"0,-8 0-8 0,8 0-24 0,0 0 0 15,0 0 0-15,0 0 0 0,0 0-4 0,0 0 0 0,0 0-4 0,8 0-4 16,-8 0-4-16,8 0-4 0,-8 0 4 0,8 0-8 0,2 0-4 16,-2 0 0-16,9 0 0 0,-8 0 0 0,8 0 0 0,-9 0 4 15,18 0-4-15,-10-4-8 0,2 4-4 0,7-5-8 0,-8 1-4 16,8 4-4-16,1-6-4 0,-8 1-4 0,7 1-8 0,1-1-8 15,0 0-8-15,0 1-12 0,-2-1-24 0,2-5-12 0,-9 6-28 0,1-2-32 16,6 6-28-16,-6-3-72 0,-10-3-8 0,9 1 40 0,1 0 32 16,-10 1 32-16,-8 4 24 0</inkml:trace>
        </inkml:traceGroup>
      </inkml:traceGroup>
    </inkml:traceGroup>
  </inkml:traceGroup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3:23.0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4ACE9D-F434-442F-B0F6-2F425ACE452A}" emma:medium="tactile" emma:mode="ink">
          <msink:context xmlns:msink="http://schemas.microsoft.com/ink/2010/main" type="inkDrawing" rotatedBoundingBox="6674,3056 7028,3096 7026,3114 6672,3074" semanticType="strikethrough" shapeName="Other">
            <msink:destinationLink direction="to" ref="{182DC78E-D063-44CC-87EB-F72FB118C1BE}"/>
          </msink:context>
        </emma:interpretation>
      </emma:emma>
    </inkml:annotationXML>
    <inkml:trace contextRef="#ctx0" brushRef="#br0">5937 2270 23 0,'-15'0'112'0,"15"0"-8"16,0 0-8-16,0 0-24 0,0-7 0 0,0 7 4 0,0 0 0 15,15 0 0-15,-15 0-4 0,0 0-4 0,13 0-8 0,-13 0-8 0,13 7 0 16,-13-7-8-16,13 0-4 0,-13 0 0 0,15 0-12 0,-2 0 0 16,0 0-8-16,2 0-4 0,11 0 0 0,-11 0-4 0,-2 0 0 15,0 7-4-15,0-7-4 0,15 0-8 0,-15 0-4 0,2 9-12 0,-2-9-16 16,0 7-16-16,2-7-20 0,-2 8-16 0,0-8-8 0,2 0-8 16,-15 0-44-16,13 7-32 0,0-7 16 0,-13 0 24 0,0 0 32 15</inkml:trace>
  </inkml:traceGroup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3:23.3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2DC78E-D063-44CC-87EB-F72FB118C1BE}" emma:medium="tactile" emma:mode="ink">
          <msink:context xmlns:msink="http://schemas.microsoft.com/ink/2010/main" type="inkDrawing" rotatedBoundingBox="6739,3099 7217,3633 6979,3846 6501,3312" semanticType="callout" shapeName="Other">
            <msink:sourceLink direction="to" ref="{81177586-521D-4212-80AE-777ABF75920E}"/>
            <msink:sourceLink direction="to" ref="{5C4ACE9D-F434-442F-B0F6-2F425ACE452A}"/>
          </msink:context>
        </emma:interpretation>
      </emma:emma>
    </inkml:annotationXML>
    <inkml:trace contextRef="#ctx0" brushRef="#br0">5976 2316 79 0,'-13'6'100'0,"0"11"-4"0,0-9-8 16,-2-1-20-16,15 9-8 0,-13-9-4 0,13 9-4 0,-13-9-4 16,13 9-4-16,0-9-4 0,0 9-4 0,0-8 0 0,13 6-4 15,-13-6-4-15,13 7 0 0,-13-7-4 0,15 7-4 0,-2-7-4 0,0 7 0 16,0-7 0-16,2 0 0 0,-2-1 4 0,0 9-4 15,2-9 0-15,11 0 0 0,-11 2-4 0,-2-2 0 0,13 0-4 0,2 2 0 16,-15-2 0-16,15 6-4 0,0-2 4 0,-15-5-8 0,15 2 8 16,-2 0-8-16,-13 7 8 0,15-7 0 0,-15 7 0 0,15-8 0 15,-15 9 0-15,2 0 0 0,-2-1 4 0,0-7 0 0,-13 6 0 0,13 1 0 16,-13 1 0-16,0-8 4 0,0 5-4 0,0 4-20 16,0-2 20-16,-13-7-4 0,0 7 0 0,0-7-4 0,-2 7 0 0,2-5 0 15,0-4 0-15,-2 1-4 0,-11 0 0 0,11-7-8 0,-11 9 0 16,13-9-12-16,-15 0-8 0,15-9-12 0,-15 9-12 0,15-7-16 15,-2 0-12-15,-11-9-8 0,11 9-12 0,2-9-36 0,0 9-40 16,0-9 0-16,13 1 36 0,-15-2 28 0</inkml:trace>
  </inkml:traceGroup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6:08.9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7B9DEA9-DDA1-435B-B07E-8DC0D89BF9B4}" emma:medium="tactile" emma:mode="ink">
          <msink:context xmlns:msink="http://schemas.microsoft.com/ink/2010/main" type="writingRegion" rotatedBoundingBox="3891,9539 3835,12464 2454,12438 2510,9513"/>
        </emma:interpretation>
      </emma:emma>
    </inkml:annotationXML>
    <inkml:traceGroup>
      <inkml:annotationXML>
        <emma:emma xmlns:emma="http://www.w3.org/2003/04/emma" version="1.0">
          <emma:interpretation id="{3FAE9594-D6C4-4848-B803-9E03F7B461E7}" emma:medium="tactile" emma:mode="ink">
            <msink:context xmlns:msink="http://schemas.microsoft.com/ink/2010/main" type="paragraph" rotatedBoundingBox="3891,9539 3835,12464 2454,12438 2510,95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2ED89D-60D7-4EC3-A905-86730C001444}" emma:medium="tactile" emma:mode="ink">
              <msink:context xmlns:msink="http://schemas.microsoft.com/ink/2010/main" type="line" rotatedBoundingBox="3891,9539 3835,12464 3253,12453 3308,9528"/>
            </emma:interpretation>
          </emma:emma>
        </inkml:annotationXML>
        <inkml:traceGroup>
          <inkml:annotationXML>
            <emma:emma xmlns:emma="http://www.w3.org/2003/04/emma" version="1.0">
              <emma:interpretation id="{E5C63F96-3EDD-4A4F-BF30-8F016E8C6712}" emma:medium="tactile" emma:mode="ink">
                <msink:context xmlns:msink="http://schemas.microsoft.com/ink/2010/main" type="inkWord" rotatedBoundingBox="3891,9539 3835,12464 3253,12453 3308,9528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&lt;</emma:literal>
                </emma:interpretation>
              </emma:one-of>
            </emma:emma>
          </inkml:annotationXML>
          <inkml:trace contextRef="#ctx0" brushRef="#br0">605 166 39 0,'0'0'76'0,"0"0"-4"0,0 0-16 0,0 0-24 0,0 0 4 0,0 0-12 15,0 0-4-15,0 0 4 0,0 0 4 0,0 0 0 0,0 0-4 16,0 0 4-16,0 0-4 0,-8-5 0 0,8 5 0 0,0-5 4 15,0 5 0-15,0-5-4 0,0 5 0 0,-8-4 4 0,8 4-4 16,0-5 0-16,-10 0 0 0,10 1 0 0,0-2 0 0,-8 6 0 16,8-5-4-16,0 1-4 0,-8-1 4 0,8 5-4 0,-9-4 0 0,9-6 0 15,0 10 0-15,-8-10-4 0,8 5 0 0,-9 1 4 0,9-2-4 16,-9 2 4-16,9-1 0 0,-8-6-4 0,0 8 4 0,8-2 0 16,-8 0 0-16,8-5-4 0,-10 10-4 0,2-9-4 0,0 9 0 15,8-5 4-15,-10 0-4 0,2 1 0 0,0 4 0 0,-1 0 4 16,1-5 0-16,-1 5-4 0,9 0 4 0,-8 0-4 0,-1 0-4 0,1 0 4 15,0 0 0-15,-2 0-4 0,2 0 4 0,0 0-4 0,-2 0 4 16,10 0-4-16,-8 0 0 0,0 0 0 0,0 0 0 0,-1 0 0 16,1 5 0-16,-1-5 0 0,0 4 0 0,9-4 0 0,-8 5 0 0,0 0 4 15,-2-1-4-15,10 1 0 0,-8 0 0 0,0 0 0 0,8 5 0 16,-8-7 0-16,-2 8 0 0,10-2 0 0,-8-3 0 0,0 3 0 16,8 1 4-16,-9 4-4 0,9-5 0 0,-8 2 0 0,8 3 0 15,-9 0 0-15,9 0 4 0,0 1-4 0,-9 4 0 0,9-5 0 16,0 5 0-16,0-4 0 0,0 4 0 0,-8 0 0 0,8 5 0 15,0-5 0-15,0 0 0 0,0 0 0 0,0 1 0 0,0 4 0 16,0-5 0-16,0 0 0 0,0 0 0 0,0 1 0 0,0-1 0 0,0 0 0 16,0-6 4-16,0 7-8 0,-8 0 8 0,8-1-8 0,0-5 4 15,0 5 4-15,0 0-4 0,0-5 0 0,0 6-4 0,0-1 4 16,0 1 0-16,0 0-20 0,0-2 24 0,0 1 0 0,0 5-4 0,0 0 4 16,-8 0-4-16,8 0 0 0,0 0 4 0,0 5-4 15,0-5 0-15,0 5 0 0,-10-6 0 0,10 1 0 0,0 5 0 0,0-5 0 16,-8 0 0-16,8 0 0 0,0-5 0 0,-8 5 0 0,8-5 0 15,0 0 4-15,0-4-4 0,0 5-4 0,-10-6 4 0,10 0 0 16,0 0 4-16,0-4-8 0,-8 5 4 0,8-6 4 0,0 1-8 16,-8 0 4-16,8 3 0 0,0-7 0 0,-9 3-4 0,9 1 4 0,-8-1-4 15,8-4 4-15,-8 4 0 0,8-4-4 0,-10 5 4 16,10-5 0-16,-8 0 0 0,0 0 0 0,8-1 4 0,-8-4-4 0,-2 5-4 16,10-5 4-16,-8 0-4 0,8 0 8 0,-8 0-4 0,8-5 0 15,-9 5-4-15,9-4 8 0,-9-1-8 0,9 0 4 0,0-5 0 16,0 5 4-16,0-4-4 0,0 4-4 0,0-5 8 0,0 6-4 0,-8-6-4 15,8 1 8-15,0-1-4 0,8 1 0 0,-8 3 0 16,0-3 0-16,0 4 0 0,9 0 4 0,-9 1-4 0,0-2 0 0,9 2 0 16,-9-1 0-16,0 1 0 0,8-2 0 0,-8 6 0 0,8-5 0 15,2 5 4-15,-10 0-4 0,8 0 0 0,-8 0 0 0,8 0 0 16,0 0 4-16,-8 0 0 0,10 0 0 0,-10 0-4 0,8 5 0 16,0-5 0-16,1 6 0 0,-9-2 0 0,8 1 4 0,0-1 0 15,-8 2-4-15,10-2 4 0,-2 6-8 0,-8-1 4 0,8 1 4 0,2-1-4 16,-2 6 0-16,-8-5 0 0,8-1 0 0,-8 5 0 0,8 1 0 15,1 0 0-15,-9-1 0 0,9 0 0 0,-1 0 4 0,-8 6-4 16,9-1 0-16,-9-5 0 0,8 6 0 0,-8-1 0 0,8 0 0 0,-8-1 4 16,10 2 0-16,-10 4-8 0,8-5 4 0,-8 6 0 15,0-2-4-15,0 2 4 0,0-6 0 0,0 10 0 0,0-10 0 0,0 4 0 16,0 2 0-16,0-1 0 0,0-1 0 0,0 0 0 0,0 2 0 16,0-1 0-16,0 0 0 0,0-5-4 0,0 6 8 0,0-6-4 15,0 0 0-15,0 4 0 0,0-3 0 0,0-1 0 0,0 0 0 0,0 6 0 16,0-6-4-16,0-1 4 0,0 2 0 0,0-1 0 0,0 5 0 15,0-5-4-15,0 0 8 0,0 1-8 0,0-1 8 0,8 0-4 16,-8 0 0-16,0-1-4 0,0 3 0 0,0-2 4 0,0 0-4 16,8-5 8-16,-8 1-8 0,0 4 4 0,0-5 0 0,0 1-4 15,0-1 4-15,10 1 0 0,-10 0 0 0,0-2-4 0,0-3 4 0,0 4 0 16,0 1-4-16,0-6 4 0,8 5 0 0,-8-4 0 0,0 0 0 16,0 4 4-16,0-4-4 0,0-1 0 0,0 1 0 0,0-1 0 15,0 1-4-15,0 0 4 0,0-6 0 0,0 6 0 0,0 0 0 16,0-1 0-16,0-4 0 0,0 0-4 0,0 5 4 0,0-6 0 15,0 1 0-15,0 5 0 0,0-6 4 0,8 1 0 0,-8 0 0 0,0 0-4 16,9-1 0-16,-9 0 0 0,0 2-4 0,9-1 4 16,-9-1 0-16,8 2 0 0,-8-2 0 0,9 1 4 0,-1-1-8 0,0 2 4 15,0-2 4-15,2-4-12 0,-2 5-4 0,0-5 0 0,2 0-12 16,-2 6-20-16,0-12-16 0,1 6-20 0,8-5-20 0,-9 1-52 16,1-2-52-16,-1-3 32 0,10-1 32 0,-10-5 28 0</inkml:trace>
        </inkml:traceGroup>
      </inkml:traceGroup>
      <inkml:traceGroup>
        <inkml:annotationXML>
          <emma:emma xmlns:emma="http://www.w3.org/2003/04/emma" version="1.0">
            <emma:interpretation id="{37EF19C2-8FDB-4258-AC18-EDBFBFD197B7}" emma:medium="tactile" emma:mode="ink">
              <msink:context xmlns:msink="http://schemas.microsoft.com/ink/2010/main" type="line" rotatedBoundingBox="2761,10438 3153,11247 2640,11495 2248,10687"/>
            </emma:interpretation>
          </emma:emma>
        </inkml:annotationXML>
        <inkml:traceGroup>
          <inkml:annotationXML>
            <emma:emma xmlns:emma="http://www.w3.org/2003/04/emma" version="1.0">
              <emma:interpretation id="{D799C885-4EF1-4388-9A27-FAD53EA0BC79}" emma:medium="tactile" emma:mode="ink">
                <msink:context xmlns:msink="http://schemas.microsoft.com/ink/2010/main" type="inkWord" rotatedBoundingBox="2761,10438 3153,11247 2640,11495 2248,10687"/>
              </emma:interpretation>
              <emma:one-of disjunction-type="recognition" id="oneOf1">
                <emma:interpretation id="interp5" emma:lang="" emma:confidence="0">
                  <emma:literal>w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W</emma:literal>
                </emma:interpretation>
                <emma:interpretation id="interp8" emma:lang="" emma:confidence="0">
                  <emma:literal>v</emma:literal>
                </emma:interpretation>
                <emma:interpretation id="interp9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049.808">-793 1096 83 0,'0'-5'104'0,"0"0"-8"0,0 1 0 15,0-1-24-15,0 1 4 0,0-2 0 0,0 1-4 0,0 1 0 16,0-1 4-16,0 1-4 0,0 4-12 0,9-6 0 0,-9 1 0 16,0 5 0-16,0-4 0 0,0 4-8 0,8 0 4 0,-8 0 4 0,0-5 0 15,0 5 0-15,0 0 4 0,9 0-8 0,-9 5 0 0,0-5 4 16,0 4-8-16,0 1 0 0,0 1-4 0,8-2 0 0,-8 1 0 15,0 4-8-15,0 1-4 0,0-1-32 0,0 6-4 0,8-6 0 16,-8 5 0-16,0 6 0 0,0-1 0 0,0-4 0 0,10 8 0 16,-10-4 0-16,0 1 0 0,0 4 0 0,0 0 0 0,8 0 0 15,-8 0 0-15,0 0 0 0,0 0 0 0,0 4 0 0,8-3 0 0,-8 3 0 16,0-5 0-16,0 2 0 0,0-1 0 0,0 0 0 0,0 0 0 16,0 0 0-16,0-5 0 0,0 6 0 0,0-6 0 0,0 0 0 15,0-5 0-15,0 1 0 0,8-1 0 0,-16 1 0 0,16-6 0 16,-8 1 0-16,0-1 0 0,0-4 0 0,0 4 0 0,0-3 0 15,0-2 0-15,0-4 0 0,0 5 0 0,0-5 0 0,0 3 0 0,0-3 0 16,0 0 0-16,0 0 0 0,0-3 0 0,0-2 0 0,0 1 0 16,0-2 0-16,0 2 0 0,0-1 0 0,0-5 0 0,0 6 0 15,0-6 0-15,0 1 0 0,0-2 0 0,10-3 0 0,-10 0 0 16,0 5 0-16,8-6 0 0,-8 1 0 0,8-1 0 0,-8 1 0 16,0-1 0-16,9 0 0 0,-1 1 0 0,-8 0 0 0,9-1 0 0,0 2 0 15,-9-2 0-15,8 5 0 0,0-4 0 0,0 4 0 0,-8 1 0 16,10-2 0-16,-2 3 0 0,0-2 0 0,-8 5 0 0,10-4 0 15,-2 4 0-15,0 0 0 0,1 1 0 0,-9 4 0 0,8-5 0 16,-8 5 0-16,9 0 0 0,-1 0 0 0,-8 0 0 0,9 0 0 16,-9 0 0-16,8 0 0 0,-8 5 0 0,8-1 0 0,-8-4 0 0,0 5 0 15,10 4 0-15,-10-4 0 0,8 0 0 0,-8 0 0 0,0 4 0 16,8 2 0-16,-8-2 0 0,0 0 0 0,10 1 0 0,-10 4 0 16,0-4 0-16,0 4 0 0,8-5 0 0,-8 6 0 0,0-1 0 0,0 0 0 15,0-3 0-15,0 3 0 0,8 1 0 0,-8-2 0 16,0-3 0-16,0 5 0 0,0-5 0 0,9 3 0 0,-9-3 0 0,0 0 0 15,0 5 0-15,8-11 0 0,-8 6 0 0,8-1 0 0,-8 1 0 16,9-5 0-16,-9 5 0 0,9-6 0 0,-9 1 0 0,8-2 0 16,0 4 0-16,-8-3 0 0,10-4 0 0,-2 5 0 0,-8-5 0 15,8 5 0-15,2-10 0 0,-2 5 0 0,0 0 0 0,-8-5 0 16,8 1 0-16,1-6 0 0,-1 5 0 0,10-5 0 0,-10 1 0 0,0-5 0 16,2-1 0-16,-2 5 0 0,0-4-24 0,0-5-84 0,2 4-28 15,-2-4-36-15,0 0-44 0,1 0-92 0,-1 5 32 0,-8-5 44 16,9-6 40-16,-9 6 40 0,0 0 24 0</inkml:trace>
        </inkml:traceGroup>
      </inkml:traceGroup>
    </inkml:traceGroup>
  </inkml:traceGroup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6:22.5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AD9068-8FFA-4913-B955-00837388D1BF}" emma:medium="tactile" emma:mode="ink">
          <msink:context xmlns:msink="http://schemas.microsoft.com/ink/2010/main" type="writingRegion" rotatedBoundingBox="21732,6116 29035,6727 28921,8085 21619,7474"/>
        </emma:interpretation>
      </emma:emma>
    </inkml:annotationXML>
    <inkml:traceGroup>
      <inkml:annotationXML>
        <emma:emma xmlns:emma="http://www.w3.org/2003/04/emma" version="1.0">
          <emma:interpretation id="{E9FBBC71-30CD-4429-8C06-14B8689E08C8}" emma:medium="tactile" emma:mode="ink">
            <msink:context xmlns:msink="http://schemas.microsoft.com/ink/2010/main" type="paragraph" rotatedBoundingBox="21732,6116 29035,6727 28921,8085 21619,7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64E1E7-EDB5-4947-8199-E2219A49E422}" emma:medium="tactile" emma:mode="ink">
              <msink:context xmlns:msink="http://schemas.microsoft.com/ink/2010/main" type="line" rotatedBoundingBox="21732,6116 29035,6727 28921,8085 21619,7474"/>
            </emma:interpretation>
          </emma:emma>
        </inkml:annotationXML>
        <inkml:traceGroup>
          <inkml:annotationXML>
            <emma:emma xmlns:emma="http://www.w3.org/2003/04/emma" version="1.0">
              <emma:interpretation id="{22838511-E9C2-43DD-9B4D-8CD3A6FB0A00}" emma:medium="tactile" emma:mode="ink">
                <msink:context xmlns:msink="http://schemas.microsoft.com/ink/2010/main" type="inkWord" rotatedBoundingBox="21699,6511 22268,6558 22195,7438 21626,73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48 104 31 0,'-8'5'96'0,"0"-1"-8"0,-1-4-4 0,9 5-24 0,-9-5-4 16,1 0-4-16,8 0-8 0,-9 0 0 0,9 0-4 0,0 0-4 16,0-5 0-16,0 5 4 0,0-4 4 0,0-1-4 0,0 0 0 15,9-4 0-15,-9 4 4 0,8 0-4 0,1 1-4 0,0-6 0 0,-1 5 0 16,0-5-4-16,0 0 4 0,10 6-4 0,-10-5 0 0,10 3 0 15,-1 2-8-15,-1-1-4 0,2-5-4 0,-2 10 0 0,2-4-4 16,-1 4-4-16,0 0 0 0,0 4 0 0,0-4 0 0,0 6 0 16,-9 3-4-16,2 1 0 0,6-1 0 0,-16 5 0 0,9 1 0 0,-9 4 0 15,9-5-4-15,-9 5 0 0,-9 1 4 0,9 4-4 0,-9-5 4 16,1 5-20-16,0-5 20 0,-2 0 0 0,-6 5-4 0,7-5 0 16,0 0 0-16,1 0 4 0,-9-4-4 0,9-1 0 0,-1 1 0 0,0-1 0 15,1-4 0-15,8 5 0 0,-8-11 0 0,8 5 0 16,-10-3 0-16,10-6-4 0,0 4 4 0,10 0 4 0,-10-4-4 0,8-4 0 15,0 4 0-15,1-4-4 0,-9 4 8 0,17-6 0 0,-8 2-4 16,-1 4-4-16,9-5 4 0,-8 5 0 0,7-4 0 0,-6 4 4 16,6 0-4-16,2 0-4 0,-2 0 4 0,-7 0 4 0,8 4-4 15,0 1-4-15,1-1 4 0,-2 2 0 0,-8 2 0 0,10 3 4 16,-1-1-4-16,-9-1 0 0,10 1 0 0,-10 5 0 0,0-2 0 16,0 1 0-16,2 1 0 0,-2-1 0 0,-8 5 4 0,0 1-4 0,0-1 0 15,0 0 0-15,-8 0 0 0,8 0 4 0,-10 1-4 0,-6 3 0 16,8-4 0-16,-10 1 4 0,1 4 0 0,1-5 0 0,-2-5 4 15,2 5-8-15,-2-3 4 0,-8-3-4 0,9-4 0 0,1 1 0 16,-2-4-16-16,2 2 20 0,6-8 0 0,-6 6-4 0,-2-6 0 16,10 0-12-16,-9-6-8 0,9 2-16 0,-1 0-8 0,0-6-8 0,1 1-8 15,0-1-12-15,8 1-8 0,-10-7-12 0,10 3-8 0,0-2-24 16,0 1-48-16,0-1-8 0,0-4 36 0,10-1 20 0,-10 7 28 16</inkml:trace>
        </inkml:traceGroup>
        <inkml:traceGroup>
          <inkml:annotationXML>
            <emma:emma xmlns:emma="http://www.w3.org/2003/04/emma" version="1.0">
              <emma:interpretation id="{BE093230-7D80-4E12-AD7E-F07646A37890}" emma:medium="tactile" emma:mode="ink">
                <msink:context xmlns:msink="http://schemas.microsoft.com/ink/2010/main" type="inkWord" rotatedBoundingBox="22978,6334 25269,6525 25175,7641 22885,74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08.2201">2171 85 7 0,'-8'0'140'0,"0"0"-16"0,-2 0-4 16,2 5-24-16,8-5-8 0,-8 0 0 0,-1 0-4 0,9 5-8 16,0-5-4-16,-8 0-8 0,8 0-4 0,0 0 0 0,8 0 0 15,-8 4 0-15,9-4 0 0,-1-4-4 0,10 4 0 0,-2-5 0 16,2 5-8-16,-2-5-12 0,10 0-4 0,-1 1-4 0,1 4-8 15,0-6-4-15,0 2 0 0,7-1-4 0,-7 0-4 0,8 0-4 0,-8 5-12 16,7-4-16-16,3 4-16 0,-12-6-20 0,2 6-16 16,-1 6-24-16,1-6-24 0,0 4-20 0,-1 1-36 0,-7 0-56 0,8 0 32 15,-10-1 40-15,2 2 28 0,-2 3 28 0</inkml:trace>
          <inkml:trace contextRef="#ctx0" brushRef="#br0" timeOffset="657.8795">2171 324 103 0,'0'-4'124'0,"0"0"-16"0,10-1-8 0,-10-1-24 16,0 2-4-16,0-1 4 0,8 5-4 0,-8-5-4 0,0 5-4 15,0 0-4-15,0 0 0 0,8 0-4 0,-8 5 0 0,0-5-4 0,0 9-4 16,8-3-4-16,-8 3-4 0,9 1-4 0,-9-1-4 0,9 5-4 16,-9-5-4-16,0 7-4 0,8 3-4 0,-8-5 0 0,0 5-8 15,0 0 0-15,0 6 0 0,0-6 0 0,0 0-8 0,0 4 0 16,0-3 0-16,9 4-8 0,-9-5-12 0,0 0-12 0,0 1-12 16,0-2-8-16,8 1-20 0,-8-4-16 0,0-1-8 0,8 1-16 0,-8-5-12 15,10-6-48-15,-10 6-28 0,8-10 32 0,-8 0 32 0,8 0 28 16</inkml:trace>
          <inkml:trace contextRef="#ctx0" brushRef="#br0" timeOffset="885.2657">2478 320 35 0,'0'-9'136'0,"0"-1"-12"0,8 5 0 0,-8-5-32 0,0 6 0 16,0-2-8-16,0 6-4 0,0 0-8 0,0-4 0 0,0 4-4 0,0 4 0 15,0-4-4-15,0 6-4 0,0-2-4 0,0 6 0 16,10-5-4-16,-10 5 0 0,8 3-4 0,-8-3-8 0,0 5 0 15,8-2-4-15,-8 7-8 0,10-1-4 0,-10 0-4 0,8 6-4 0,-8-6 0 16,8 6-4-16,-8 2 0 0,0-2 0 0,0-2-8 0,0 1 4 16,0 2-4-16,0-3 0 0,8 0 0 0,-8 1-4 0,0-5-4 15,0 0-8-15,0 1-16 0,0-5-12 0,0-6-16 0,0 1-24 16,-8-1-16-16,8-9-24 0,0 0-20 0,0 0-32 0,0-9-64 16,0-1 12-16,-8 1 52 0,8-6 32 0,-8 1 24 0</inkml:trace>
          <inkml:trace contextRef="#ctx0" brushRef="#br0" timeOffset="231.8957">1242 330 23 0,'9'0'152'16,"7"4"-16"-16,-6-4-24 0,-2 0-28 0,-8 5 0 0,8-5-16 0,0 0 20 15,2 0-4-15,-10 5-4 0,8-5-4 0,0 0-8 0,1 0-4 16,-1 0-12-16,1 0-12 0,0 0-4 0,7 0-8 0,2 0-4 15,-10 0-8-15,10 0 0 0,7 0 0 0,-8 0-8 0,0 0 0 16,-1 0-4-16,2 0-4 0,8 0-12 0,-9 0-12 0,-1 5-8 16,2-5-24-16,-2 0-12 0,-6 4-20 0,6 2-16 0,-7-3-8 0,0-3-64 15,-9 6-28-15,8-2 32 0,-8 6 32 0,0-4 24 0</inkml:trace>
          <inkml:trace contextRef="#ctx0" brushRef="#br0" timeOffset="415.9178">1327 526 79 0,'0'9'132'0,"0"-3"-16"0,0-2-12 0,0 1-20 0,0 0 0 0,0-1 0 16,0 1 0-16,9 0 0 0,-9-5 0 0,0 5-4 0,8-5-8 15,1 0-12-15,0 5-4 0,-1-5-12 0,0 0-8 0,2 0-8 16,-2 0 0-16,8 0-12 0,2 0 0 0,-1 0 0 0,0 0-4 16,0 0-4-16,-1 0-12 0,2 0-12 0,8 0-20 0,-9 0-20 0,-1 0-28 15,2 0-24-15,8 0-16 0,-10 0-40 0,2 0-60 16,-2 0 36-16,1 0 36 0,1 0 28 0,-2 0 16 0</inkml:trace>
          <inkml:trace contextRef="#ctx0" brushRef="#br1" timeOffset="13737.262">1779-145 3 0,'0'0'88'0,"0"-5"-12"0,-8 0-12 15,8 5-32-15,0 0-8 0,0 0 0 0,0 0 4 0,0 0-8 16,0 0 0-16,0 0 4 0,0 5-20 0,8-5 24 0,-8 5-4 15,9-1 4-15,-9 1 0 0,8 5 8 0,0 0-4 0,2-6 0 0,-2 11 4 16,0-5 0-16,10 3 0 0,-2 1 8 0,2 1-8 0,-1 4 0 16,-1 2 4-16,10-3 0 0,0 1-4 0,0 0-8 0,-1 6 0 15,9-2-4-15,-8 1-4 0,8 0 4 0,-1 0-8 0,11 5 0 16,-10-5-4-16,9 0 0 0,-1 4 0 0,-8 1 0 0,9-4-8 16,-1 4 0-16,-8 0 4 0,9-1-8 0,-9 5 0 0,9-4 4 0,-9 0-4 15,0 5 4-15,0-1 0 0,1-4-4 0,-1 5 0 0,-9-6 0 16,1 6 0-16,-2-5 4 0,2 4 0 0,0-4-4 0,-9-5 0 15,9 5 0-15,-10-6-4 0,2 2 4 0,-1-2 0 0,0-2 0 16,0-3-4-16,0 1 4 0,-8 0 0 0,-1-4-4 0,0-1 0 16,2-4-4-16,-2 4-4 0,0-5-16 0,-8-2-16 0,8 1-16 0,-8-3-20 15,10 0-16-15,-10-5-28 0,-10 0-64 0,10 0 8 0,0 0 28 16,-8-5 32-16</inkml:trace>
          <inkml:trace contextRef="#ctx0" brushRef="#br0" timeOffset="1330.145">3544 368 47 0,'0'10'220'0,"0"-6"-12"0,-9 2-20 16,9-2-20-16,-8 1 4 0,0-1 0 0,0 2-8 16,-2-6-12-16,2 4-16 0,0-4-16 0,-2 0-16 0,2 5-20 0,0-5-16 15,-1 0-24-15,1 0-44 0,0 0 0 0,8 0 0 0,-9 0 0 16,9 0 0-16,0 0 0 0,0-5 0 0,0 5 0 0,0 5 0 15,0-5 0-15,0 0-100 0,0 0-44 0,0 0-32 0,0 0-40 0,0-5-88 16,9 5 16-16,-9-4 48 0,0 4 48 0,0-6 32 0,8 2 36 16</inkml:trace>
        </inkml:traceGroup>
        <inkml:traceGroup>
          <inkml:annotationXML>
            <emma:emma xmlns:emma="http://www.w3.org/2003/04/emma" version="1.0">
              <emma:interpretation id="{27DFA66E-174F-4436-B822-A4738EF84B81}" emma:medium="tactile" emma:mode="ink">
                <msink:context xmlns:msink="http://schemas.microsoft.com/ink/2010/main" type="inkWord" rotatedBoundingBox="25946,6927 27829,7085 27753,7987 25871,783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109.8078">4201 1302 63 0,'-8'-3'96'0,"8"-7"-12"0,-10 0-4 15,10 1-24-15,0-1-4 0,0 1 0 0,0-1 0 0,10 0-8 16,-10 1 0-16,8-6 0 0,0 5 0 0,1 1-4 0,-1-1 0 16,1 0 4-16,-1 1-4 0,1-1 0 0,7 1-4 0,-6 4 4 0,6-4-8 15,-6 3 4-15,-2 2-4 0,8-1-4 0,-7 5 8 0,-1-5-4 16,10 5 4-16,-10 0 0 0,0 5-4 0,10-5 0 0,-10 5-4 16,0-1 4-16,10 2-8 0,-10-6 4 0,9 9-8 0,-8-4 0 15,8 0 0-15,-9-1 0 0,10 1-4 0,-2 5 0 0,2-6-4 16,-1 2-8-16,-9-2 4 0,10 1 0 0,-2 0 0 0,2 0-4 0,-2-5 0 15,2 4 0-15,-1-4-4 0,-1 0 0 0,2 0-4 0,-2 0-4 16,-6 0-4-16,6-4-8 0,2-1-8 0,-10 0-16 0,0 0-16 16,9 1-16-16,-9-2-20 0,2-3-20 0,-10 4-20 0,8-4-56 15,-8-1-44-15,8 1 48 0,-8-1 36 0,0 0 28 0,0 1 24 16</inkml:trace>
          <inkml:trace contextRef="#ctx0" brushRef="#br0" timeOffset="8571.4345">5156 996 59 0,'0'0'88'0,"-10"0"-8"0,2 0-8 0,8 0-20 16,0-5-8-16,-8 5 0 0,8-4 4 0,0-2-8 0,0 2 0 15,0-1-4-15,0 1 0 0,0-6 0 0,0 5-4 0,0-5 0 16,8 2 0-16,-8-3 0 0,8 1-8 0,-8 1 4 0,10-1 0 0,-10 1-4 15,8 3 4-15,0-2 0 0,2-2 0 0,-2 4 0 0,-8 3-4 16,8-3-8-16,1 2 4 0,-1-1 0 0,-8 5 0 0,9 0-4 16,-1 0-4-16,-8 0-8 0,9 5 0 0,-9-1 8 0,8 2-4 0,-8 3-8 15,8-5 0-15,-8 6 4 0,0 0-4 0,0-1 0 16,0 6 0-16,0-5 0 0,0 5 0 0,-8-2 0 0,8-3 0 0,-8 4 0 16,-1 1 0-16,9-1 0 0,-8 0 0 0,-1 1 0 0,1-1 0 15,-1 2 0-15,1-8 0 0,0 6 0 0,-2 1 0 0,2-6 0 16,0 1 0-16,-2 0 0 0,10-1-4 0,-8-4 4 0,8 4-4 0,0-4 4 15,0 0 4-15,-8 0-8 0,16-5 4 0,-8 4 0 16,0-4 0-16,8 0 4 0,2 0-4 0,-10-4 0 0,8 4 0 0,0 0 0 16,2-5 0-16,-2 5 0 0,0-5 0 0,1 5 0 0,-1 0 0 15,9 0 8-15,-8-5-4 0,-1 5 4 0,0 0 4 0,2 0 0 16,-2 0 0-16,10 0 8 0,-10 5-8 0,0-5 4 0,0 5-4 0,1-5 0 16,0 5-4-16,-9-5 0 0,8 4-4 0,1-4 0 0,-1 6 0 15,-8-6 0-15,8 0-4 0,-8 4-4 0,10-4-4 0,-10 0 0 16,0 5-12-16,8-5-28 0,-8 0 8 0,0 0-16 0,0 0-8 15,0-5-12-15,0 5-12 0,0-4-12 0,0 4-28 0,8-6-48 16,-8-3 0-16,0 4 32 0,0 0 28 0</inkml:trace>
          <inkml:trace contextRef="#ctx0" brushRef="#br1" timeOffset="14506.0538">5071 847 63 0,'0'6'88'15,"0"-6"-8"-15,0 3-4 0,0 7-24 0,0-4 4 0,0 2 0 16,0-2 0-16,0 3-4 0,8-3 4 0,-8 3 4 0,8 5 8 16,1-3 0-16,-1-3-4 0,1 2-8 0,-1 5 4 0,9-6-4 0,1 5 0 15,-2-4-4-15,2 4-4 0,7-4 0 0,-8 4-8 0,8 0 4 16,1-4-8-16,0 5-4 0,0-1 0 0,-1 0-8 0,1-4-4 15,8 5 0-15,-9-1-4 0,1 0-4 0,0-5 0 0,0 6-4 16,-1-5 0-16,-8 4-4 0,8-5 0 0,-7 6 0 0,-2-5-4 16,2 0 0-16,-10 3 4 0,9-3-4 0,-9 0-4 0,1-1-4 0,0 0-12 15,-9 1-12-15,8 0-20 0,-8-5-16 0,0 5-24 0,-8 0-24 16,8-6-20-16,-9 1-40 0,0 5-60 0,1-6 36 0,-1-4 36 16,1 4 32-16,0-4 24 0</inkml:trace>
          <inkml:trace contextRef="#ctx0" brushRef="#br0" timeOffset="9049.2269">6127 579 59 0,'0'0'184'0,"0"0"4"0,0 5 0 16,-8-5-20-16,8-5 16 0,0 5-4 0,0 0-4 0,-9 0-16 0,9 0-8 15,-8 0-28-15,8 0-20 0,0 0-20 0,-8 0-16 0,-1 0-40 16,9 0-28-16,-9 0 0 0,9 5 0 0,-8-5 0 0,8 0 0 16,-8 0 0-16,8 0 0 0,0 0 0 0,0 0 0 0,-10 0 0 0,10 0 0 15,0 0 0-15,0 0 0 0,0 0 0 0,0 0 0 0,0 0 0 16,0 0 0-16,10 0 0 0,-10 0-20 0,0-5-92 0,8 5-24 16,0 0-20-16,-8-5-20 0,9 5-12 0,0-5-52 0,-1 5-32 0,0-5 48 15,1 5 44-15,-1-5 36 0,1 1 28 0</inkml:trace>
        </inkml:traceGroup>
        <inkml:traceGroup>
          <inkml:annotationXML>
            <emma:emma xmlns:emma="http://www.w3.org/2003/04/emma" version="1.0">
              <emma:interpretation id="{1372383C-FCD4-41C3-84F9-17D722D8F96A}" emma:medium="tactile" emma:mode="ink">
                <msink:context xmlns:msink="http://schemas.microsoft.com/ink/2010/main" type="inkWord" rotatedBoundingBox="28410,6674 29035,6727 28977,7424 28352,737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623.6896">6716 171 31 0,'0'-5'120'0,"0"1"-12"0,8-1-4 0,-8 0-24 0,8 5 0 0,-8-5 0 0,10 5 4 15,-10 0 4-15,0 0-12 0,0 0 0 0,0 0-4 16,0 5 0-16,0 0-4 0,0 0 8 0,0-1 0 0,0 6 0 16,8 0-8-16,-8 4-4 0,0-5-4 0,-8 6-4 0,8-1-4 0,0 1-4 15,0 4-12-15,0 0-4 0,0 1 0 0,0 3-4 0,0-4-8 16,0 6 0-16,0-2-4 0,0 2-4 0,0-2 0 0,0 6-4 15,0-5 0-15,0 5 0 0,0-1-4 0,0-3 4 0,0 5 0 0,0-7-4 16,0 0-4-16,0 1 4 0,0 1-4 0,0-6 0 16,0 0 0-16,0 0 0 0,0 0 0 0,0-5-16 0,8-3 20 0,-8 3 0 15,0-10-4-15,0 6 0 0,8-5 0 0,-8-1 0 0,0-4-4 16,9 0 0-16,-1 0 0 0,-8 0 4 0,9-4-4 0,0-1 0 16,-1-5 0-16,0 0-4 0,0 2 4 0,2-7 0 0,-2 5-4 0,0-5 4 15,2 2-4-15,-2-2 4 0,0 1 8 0,1-1-4 0,8 1-4 16,-9-1 4-16,1 1-4 0,-1 4 0 0,0-4 4 0,2 5 0 15,-2-6 0-15,0 7 4 0,2 2-4 0,-2-4-4 0,0 5 8 16,0-4-4-16,-8 4 0 0,9 5 0 0,-1-5 0 0,1 0 4 16,-9 5-8-16,9 0 4 0,-1 0 0 0,-8 0-4 0,8 0 8 0,2 5-4 15,-10-5 0-15,8 5 4 0,0 0 0 0,-8 4 0 16,0-4-4-16,10 5 4 0,-10-1 4 0,0 6 0 0,8-6 0 0,-8 1 0 16,0 4 4-16,0 1 4 0,0-1 0 0,0 1 8 0,0-2-4 15,0 2-8-15,0-1-12 0,0 1 0 0,0-1 0 0,0 1 0 16,0 0 0-16,0-7 0 0,0 2 0 0,8 0 0 0,-8 5 0 0,0-12 0 15,8 7 0-15,-8-4 0 0,9-2 0 0,-1-4 0 0,-8 4 0 16,9-4 0-16,0 0 0 0,7 0 0 0,-6-4 0 0,-2 0 0 16,8-6 0-16,-6 1 0 0,-2-1 0 0,9 1 0 0,-9-7-96 0,1 8-36 15,8-12-28-15,-9 6-40 0,0-5-64 0,2-1-36 16,-2-4 48-16,0 5 48 0,-8-5 36 0,10 0 32 0,-10 0 28 16</inkml:trace>
        </inkml:traceGroup>
      </inkml:traceGroup>
    </inkml:traceGroup>
  </inkml:traceGroup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6:41.4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C41565-B9B3-478C-9BD6-97496DAA82E5}" emma:medium="tactile" emma:mode="ink">
          <msink:context xmlns:msink="http://schemas.microsoft.com/ink/2010/main" type="writingRegion" rotatedBoundingBox="22277,9496 23781,9709 23661,10552 22158,10339"/>
        </emma:interpretation>
      </emma:emma>
    </inkml:annotationXML>
    <inkml:traceGroup>
      <inkml:annotationXML>
        <emma:emma xmlns:emma="http://www.w3.org/2003/04/emma" version="1.0">
          <emma:interpretation id="{9E32C176-CFB4-446B-9B72-DFBE113C13BC}" emma:medium="tactile" emma:mode="ink">
            <msink:context xmlns:msink="http://schemas.microsoft.com/ink/2010/main" type="paragraph" rotatedBoundingBox="22277,9496 23781,9709 23661,10552 22158,10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266BA2-89D1-4357-A432-06EFF6F7CF64}" emma:medium="tactile" emma:mode="ink">
              <msink:context xmlns:msink="http://schemas.microsoft.com/ink/2010/main" type="line" rotatedBoundingBox="22277,9496 23781,9709 23661,10552 22158,10339"/>
            </emma:interpretation>
          </emma:emma>
        </inkml:annotationXML>
        <inkml:traceGroup>
          <inkml:annotationXML>
            <emma:emma xmlns:emma="http://www.w3.org/2003/04/emma" version="1.0">
              <emma:interpretation id="{375B4E68-3688-4FD8-B4D7-A9053B237B7F}" emma:medium="tactile" emma:mode="ink">
                <msink:context xmlns:msink="http://schemas.microsoft.com/ink/2010/main" type="inkWord" rotatedBoundingBox="22277,9496 22851,9577 22732,10420 22158,10339"/>
              </emma:interpretation>
              <emma:one-of disjunction-type="recognition" id="oneOf0">
                <emma:interpretation id="interp0" emma:lang="" emma:confidence="0">
                  <emma:literal>3=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3:</emma:literal>
                </emma:interpretation>
                <emma:interpretation id="interp3" emma:lang="" emma:confidence="0">
                  <emma:literal>3"</emma:literal>
                </emma:interpretation>
                <emma:interpretation id="interp4" emma:lang="" emma:confidence="0">
                  <emma:literal>31</emma:literal>
                </emma:interpretation>
              </emma:one-of>
            </emma:emma>
          </inkml:annotationXML>
          <inkml:trace contextRef="#ctx0" brushRef="#br0">60 83 55 0,'-10'4'96'0,"2"2"-4"0,8-2-8 0,-8-4-20 16,-1 5 0-16,9-5 0 0,-9 5-4 0,1-5-8 0,8 0 0 0,0-5-4 15,-8 0-4-15,8 5 0 0,0-4-8 0,0-2 4 0,8-3-4 16,-8 4-4-16,8-1 0 0,1 3-4 0,0-7-4 0,-1 5 4 16,0-5-8-16,2 6 4 0,6-6-4 0,-7 6 0 0,8-1-4 15,-9 0 0-15,9 0-4 0,1 5-4 0,-2-5 0 0,2 5 0 16,-10 0-4-16,9 5 0 0,0 0-20 0,-8 0 24 0,7 0 0 0,-6 4-4 15,-2 0 0-15,10 1-4 0,-18 5 0 0,8-1 4 0,-8 1-4 16,8 4 4-16,-8 0-4 0,0 0 0 0,-8 5 0 0,8-6 0 16,-8 7 4-16,-2-1-4 0,2 0 0 0,0-5 0 0,-2 5 0 0,2 0 0 15,0-5 0-15,-1 0 0 0,1-4 0 0,-1 4 0 16,1-5 0-16,-1-4-4 0,1 5 4 0,8-6 0 0,-8-4 0 0,8 4-4 16,0-4 4-16,0-5 0 0,0 5 0 0,0-5-4 0,0 5 4 15,8-5 4-15,0-5 0 0,-8 5-4 0,9-5 0 0,-1 5 0 16,1-5 0-16,-1 5 0 0,9 0-4 0,-9 0 4 0,2 0 0 15,6-4 4-15,-6 4-4 0,6 0 0 0,-8 0 0 0,10 0-4 0,-1 4 4 16,-9-4 0-16,10 5 0 0,-10 0 0 0,8 0 0 0,-6-1 0 16,6 6 0-16,-7-5 0 0,-1 5 0 0,10-5 0 0,-10 4 4 15,0 6-4-15,0-6 4 0,2 1 0 0,-2 4-4 0,-8 0 0 16,8 1-12-16,-8-1 20 0,0 0-4 0,0 1 4 0,0-1 0 16,0 5 0-16,-8-5 0 0,0 1 4 0,8 4-4 0,-18-5-4 15,10 1 4-15,0-1 0 0,-1 1 0 0,-8-1-8 0,8 0 0 0,-7 1 0 16,-2-5 4-16,10-1-4 0,-10 1-4 0,10-1 0 0,0-3-8 15,-9-2-8-15,8-4-16 0,0 0-8 0,1 0-12 0,-8 0-16 16,16-4-20-16,-10-2-8 0,2-3-28 0,0-1-44 0,8 1-16 16,0-1 32-16,0-5 28 0,0 1 24 0</inkml:trace>
        </inkml:traceGroup>
        <inkml:traceGroup>
          <inkml:annotationXML>
            <emma:emma xmlns:emma="http://www.w3.org/2003/04/emma" version="1.0">
              <emma:interpretation id="{C2115F10-9FF9-4FC7-81C6-950F91C7CA62}" emma:medium="tactile" emma:mode="ink">
                <msink:context xmlns:msink="http://schemas.microsoft.com/ink/2010/main" type="inkWord" rotatedBoundingBox="23423,9835 23756,9882 23724,10108 23391,10061"/>
              </emma:interpretation>
            </emma:emma>
          </inkml:annotationXML>
          <inkml:trace contextRef="#ctx0" brushRef="#br0" timeOffset="243.3482">1160 327 63 0,'0'0'160'0,"0"5"-20"0,0-5-16 0,0 5-32 16,0-5 0-16,0 0 4 0,8 0-8 0,-8 0-4 0,0 0-4 0,8 0-4 16,0 5-12-16,2-5-8 0,-10 0-4 0,16 0-4 0,-7-5-12 15,7 5-8-15,-6 0-4 0,6 0-8 0,2 0-4 0,-2 5 0 16,2-5 0-16,-1 0-8 0,-9 5-4 0,18-5-8 0,-10 4-12 15,2-4-12-15,-1 0-16 0,-8 5-12 0,8 0-28 0,-1-1-28 16,-8-4-24-16,2 5-68 0,-2 0-8 0,-8 0 32 0,8 0 40 16,-8-1 24-16</inkml:trace>
          <inkml:trace contextRef="#ctx0" brushRef="#br0" timeOffset="443.8106">1194 519 19 0,'0'5'136'0,"0"0"-16"0,0-1-16 16,0 2-32-16,0-2 0 0,0-4 8 0,8 0-8 0,-8 5 0 0,0-5 0 16,8 5-12-16,-8-5-8 0,9 0-4 0,-9 0-8 0,8 0-12 15,0 0 0-15,2 0-8 0,-2 0 0 0,0 0-12 0,0 0 4 16,2 0-8-16,6 0-4 0,-7 0 0 0,0 0-12 0,8 0-12 0,-9 0-20 16,0-5-12-16,10 5-16 0,-10 0-4 0,10-5 0 15,-10 5-4-15,0 0-48 0,10-4-52 0,-10-2 28 0,9 2 24 0,-1-1 24 16</inkml:trace>
        </inkml:traceGroup>
      </inkml:traceGroup>
    </inkml:traceGroup>
  </inkml:traceGroup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6:44.0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BF8AC8-DA08-4838-921C-FF1AE889952B}" emma:medium="tactile" emma:mode="ink">
          <msink:context xmlns:msink="http://schemas.microsoft.com/ink/2010/main" type="writingRegion" rotatedBoundingBox="25682,9048 25762,11035 24703,11077 24623,9091"/>
        </emma:interpretation>
      </emma:emma>
    </inkml:annotationXML>
    <inkml:traceGroup>
      <inkml:annotationXML>
        <emma:emma xmlns:emma="http://www.w3.org/2003/04/emma" version="1.0">
          <emma:interpretation id="{C8126962-3D36-435D-86F8-8E507188611C}" emma:medium="tactile" emma:mode="ink">
            <msink:context xmlns:msink="http://schemas.microsoft.com/ink/2010/main" type="paragraph" rotatedBoundingBox="25682,9048 25762,11035 24703,11077 24623,90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8C6EA5-2D1D-4BCD-BBE1-262978AC9DF1}" emma:medium="tactile" emma:mode="ink">
              <msink:context xmlns:msink="http://schemas.microsoft.com/ink/2010/main" type="line" rotatedBoundingBox="25682,9048 25762,11035 24703,11077 24623,9091"/>
            </emma:interpretation>
          </emma:emma>
        </inkml:annotationXML>
        <inkml:traceGroup>
          <inkml:annotationXML>
            <emma:emma xmlns:emma="http://www.w3.org/2003/04/emma" version="1.0">
              <emma:interpretation id="{DA8B210F-501D-4913-BF76-8E295BFF8FAC}" emma:medium="tactile" emma:mode="ink">
                <msink:context xmlns:msink="http://schemas.microsoft.com/ink/2010/main" type="inkWord" rotatedBoundingBox="25682,9048 25762,11035 24703,11077 24623,9091"/>
              </emma:interpretation>
            </emma:emma>
          </inkml:annotationXML>
          <inkml:trace contextRef="#ctx0" brushRef="#br0">68 1378 35 0,'-8'0'124'0,"-1"4"-16"0,9 1-8 0,-9-5-28 0,9 5 0 0,0 0-4 16,-8-5-4-16,8 5-4 0,0-5-8 0,8 0-4 0,-8 0 0 15,9 0-4-15,0 0 0 0,-1 0-8 0,9 0-8 0,0-5 0 16,0 0-8-16,1 0-8 0,7 0 4 0,-8 1-8 0,8-2 0 15,1 2-12-15,8-1-12 0,-8-5-8 0,-1 6-4 0,9-6-16 16,0 5-20-16,-8-5-20 0,7 1-36 0,-7 5-64 0,9-6 4 0,-10 5 32 16,10-5 32-16</inkml:trace>
          <inkml:trace contextRef="#ctx0" brushRef="#br0" timeOffset="-374.651">-51 1497 87 0,'8'-14'104'0,"1"4"-4"0,-1-4-4 0,0 3-24 16,2 8 4-16,-2-7 0 0,-8 5-8 0,8 0 4 0,0 5-4 15,-8 0-4-15,0 0-8 0,0 5-4 0,0 5 0 0,10-2-8 16,-10 3-4-16,0-2 0 0,0 6-8 0,0-1-8 0,0 1-4 16,0 4-4-16,0 0 4 0,0-5-12 0,0 10 0 0,0-5 0 15,0 0 0-15,0 1-4 0,0-1 0 0,0 0-4 0,0 0-4 16,8 1-4-16,-8-6-4 0,0 6-8 0,8-7-8 0,-8 2-4 0,0-1-8 15,9 1-12-15,0-5-4 0,-1-1-8 0,-8 1 0 0,9-6-4 16,-1-4-4-16,0 5-4 0,1-5-24 0,0-5-28 0,-1 5-32 16,0-9 16-16,10-1 24 0</inkml:trace>
          <inkml:trace contextRef="#ctx0" brushRef="#br0" timeOffset="-199.1179">281 1559 43 0,'9'-9'88'0,"-9"4"8"15,0-4 0-15,0 4-24 0,0 5-4 0,0-4 4 0,8 8-8 16,-8-4 4-16,0 5 0 0,0-1-4 0,0 1-4 0,0 5-4 15,0-1 0-15,-8 5-4 0,8 1-4 0,0-1-4 0,0 5-4 0,0 1-4 16,0-1-12-16,0 5 4 0,0-4-12 0,0 3 0 0,0 2 0 16,0-2-8-16,0 2-4 0,0-2 0 0,0-4-4 0,0 5-4 15,0-4 0-15,0-6-12 0,0 5-12 0,0-5-16 0,0 1-20 16,0-6-20-16,0-4-24 0,0 5-36 0,0-10-56 0,0 0 4 0,-9-5 32 16,9 0 36-16,0-4 24 0</inkml:trace>
          <inkml:trace contextRef="#ctx0" brushRef="#br0" timeOffset="-973.5696">0 169 51 0,'0'-10'84'0,"8"-4"-4"0,0 4 0 0,-8-4-28 0,10 4-4 16,-10-4 0-16,8 5-4 0,0-6-4 0,-8 4 0 0,9 3 0 15,-9-6-4-15,9 8 0 0,-9-3 0 0,8 0 0 0,-8 4-4 16,0 0 4-16,0 0-4 0,0 5 0 0,0-5 8 0,0 5-4 16,0 0 0-16,0 0-4 0,0 5 4 0,0 0 0 0,0 5-4 0,-8-6-4 15,8 6-4-15,0 4-4 0,-9 1 0 0,9-1 0 0,-9 1-4 16,9 4-4-16,-8 0 0 0,8 5 0 0,-8 0-4 0,8 0-4 16,-10-1 0-16,10 2 0 0,0-2 0 0,0 2 0 0,0 3-4 0,0-4 4 15,0-5-4-15,0 6 4 0,0-6-4 0,10 0 0 16,-10 0 0-16,8-4 0 0,0-1 4 0,-8-5-4 0,9 1 0 0,0-5 0 15,-1 0 0-15,1-5 0 0,7 0 0 0,-7 0 0 0,0-5 0 16,7-5 0-16,-6 0-4 0,-2 1 0 0,9 0 0 0,-8-6 0 16,-1 0 0-16,0 1 4 0,9 0-4 0,-9 0 4 0,2-1-4 0,-2 1 4 15,-8 4 0-15,8 1 4 0,2-1-4 0,-10 0 0 0,0 5 0 16,0 0 4-16,8 1 0 0,-8 4 0 0,-8 0 0 0,8 4 4 16,0 1 4-16,0 0 4 0,-10 5 0 0,10 0 4 0,-8-1 8 15,8 5 0-15,-8 1-4 0,8-1 0 0,-10 5-4 0,10 0 0 16,-8 1 0-16,0-1 0 0,8 5-4 0,-9-5-4 0,9 5-4 15,0 1 0-15,0-7 0 0,-8 6-8 0,8-5 4 0,0 1-4 16,0-1-4-16,0-5-4 0,0 5-8 0,0-4-8 0,0-1-20 0,0-5-16 16,0 1-8-16,8 0-20 0,-8-4-16 0,0-3-24 0,0 2-20 15,0-5-64-15,0 0-8 0,0 0 36 0,0-5 36 0,-8 5 32 16</inkml:trace>
          <inkml:trace contextRef="#ctx0" brushRef="#br0" timeOffset="-730.2216">-290 1027 83 0,'0'10'112'0,"0"-1"-12"16,0 1-4-16,9-5-20 0,-9 0 0 0,8-1 8 0,0-4-4 0,1 5-8 16,-1-5-4-16,10 0 0 0,-2 0 4 0,2-5 4 0,-2 1 4 15,10-1 0-15,-1 0-4 0,1 0-12 0,8-4-8 0,1 4-8 16,-1-5-8-16,8 5-4 0,-7-4-12 0,7 5-4 0,1-6-4 15,-1 0 0-15,2 5-4 0,-2 1-8 0,1-2-4 0,-1 2-4 0,1-1-8 16,-1 5-16-16,-8-5-16 0,0 5-8 0,9-4-8 0,-9 4-24 16,-8 0-20-16,7 4-16 0,-7-4-24 0,-8 5-60 0,7-5-24 15,-8 5 44-15,-8-1 32 0,-1-4 32 0</inkml:trace>
        </inkml:traceGroup>
      </inkml:traceGroup>
    </inkml:traceGroup>
  </inkml:traceGroup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6:46.4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8E10576-FD77-4603-8911-EE5E55FCB295}" emma:medium="tactile" emma:mode="ink">
          <msink:context xmlns:msink="http://schemas.microsoft.com/ink/2010/main" type="inkDrawing" rotatedBoundingBox="27903,11554 28986,8972 29041,8995 27958,11577" semanticType="callout" shapeName="Other">
            <msink:sourceLink direction="with" ref="{24E8ED42-237D-4B0A-9DF5-1416E37A5185}"/>
            <msink:sourceLink direction="with" ref="{744357D8-3B26-4D3B-8865-6EA43B8B8D22}"/>
          </msink:context>
        </emma:interpretation>
      </emma:emma>
    </inkml:annotationXML>
    <inkml:trace contextRef="#ctx0" brushRef="#br0">1105 23 43 0,'0'-5'100'0,"0"0"-16"0,0 1 0 0,0-1-24 16,0 5-8-16,0-5 0 0,0 5 0 0,0 0 0 0,0 0 0 15,9 5 0-15,-18 0 0 0,9-1 8 0,0 6 4 0,-8-1-8 16,8 1 0-16,-8 5 0 0,8-1 0 0,-10 5 4 0,2 1-4 0,0 4 0 16,-2-5-4-16,2 10 0 0,-8-1 0 0,-2 6-4 0,10-1-4 15,-9 1 0-15,-1 4-8 0,2 5 0 0,-2 1 0 0,2 4-4 16,-2 4-4-16,-7 1-4 0,9 0 0 0,-10 4-4 0,0 1 0 15,8 4-4-15,-7 5 0 0,-9-4-4 0,8 4 0 0,1 0 0 16,-1 5 0-16,-8-6 0 0,8 7-4 0,-8-1-4 0,9-5 0 0,-9 0 0 16,8-5 0-16,-8 6-4 0,9-6 4 0,-1-5-4 0,0 6 0 15,9-5 0-15,-8-1 0 0,0-4 0 0,7-5 0 0,0 0-4 16,-6 0-4-16,7-6 4 0,-1 2-4 0,2-1-4 0,-2-5 0 16,10 1-8-16,-10-5-8 0,2 4-12 0,-1-9-16 0,-1-1-16 15,10 1-16-15,-10-5-28 0,2-5-16 0,8-5-20 0,-2 2-20 0,2-7-72 16,0-5 20-16,-1-4 40 0,1-4 32 0,8-2 28 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00.1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-6 344 27 0,'0'-23'96'0,"0"7"-12"0,0 2-8 15,0-3-28-15,0 2-20 0,12 0 20 0,-12-1-4 0,0 2-8 16,16-2-4-16,-16 9 0 0,0-9-4 0,13 1-4 0,-1 0 0 16,-12 0 0-16,13-1-4 0,2 1-4 0,-2 0 4 0,0-1-4 0,2 9 0 15,-2-9 4-15,0 9 0 0,2-2-4 0,-2 2 4 16,0 1 4-16,0-5-8 0,2 11 4 0,-2-6 0 0,0 6 0 0,2 6 0 15,-2-6-4-15,0 11-4 0,2-5 8 0,-2 1-4 0,0 2 0 16,0 5 0-16,2 2 0 0,-2 0-4 0,-13 6-4 0,13-6 8 16,2 7-4-16,-15 0 8 0,13 0 0 0,-13 0-4 0,0 0 0 15,0-1 0-15,13 1-4 0,-26 0-4 0,13 1 0 0,0-2 0 0,0 1-4 16,-13 0 0-16,-2 0 0 0,15-8 0 0,-13 8 0 16,0-8-4-16,-2 8 0 0,15-8 0 0,-13 1-4 0,0 0 0 0,0-2-12 15,-2-7-4-15,2 2-8 0,0-2-12 0,-2 0-8 0,2-7-12 16,0 0-8-16,13 0-8 0,-15 0-8 0,2-7-24 0,13 7-44 15,-13-7-44-15,13 7 64 0,-13-9 16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6:51.9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15E312F-C60B-4B34-B046-2310DDF43374}" emma:medium="tactile" emma:mode="ink">
          <msink:context xmlns:msink="http://schemas.microsoft.com/ink/2010/main" type="writingRegion" rotatedBoundingBox="30541,9271 31020,11172 29481,11560 29002,9659"/>
        </emma:interpretation>
      </emma:emma>
    </inkml:annotationXML>
    <inkml:traceGroup>
      <inkml:annotationXML>
        <emma:emma xmlns:emma="http://www.w3.org/2003/04/emma" version="1.0">
          <emma:interpretation id="{8EF5F4BA-EF3B-4EBA-95E6-3198A3B4CA0B}" emma:medium="tactile" emma:mode="ink">
            <msink:context xmlns:msink="http://schemas.microsoft.com/ink/2010/main" type="paragraph" rotatedBoundingBox="30541,9271 31020,11172 29481,11560 29002,9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763622-9B42-4413-AB47-E2620356FC03}" emma:medium="tactile" emma:mode="ink">
              <msink:context xmlns:msink="http://schemas.microsoft.com/ink/2010/main" type="line" rotatedBoundingBox="30541,9271 31020,11172 29481,11560 29002,9659"/>
            </emma:interpretation>
          </emma:emma>
        </inkml:annotationXML>
        <inkml:traceGroup>
          <inkml:annotationXML>
            <emma:emma xmlns:emma="http://www.w3.org/2003/04/emma" version="1.0">
              <emma:interpretation id="{6A82348B-F0AF-4200-AE30-0C829DDBD093}" emma:medium="tactile" emma:mode="ink">
                <msink:context xmlns:msink="http://schemas.microsoft.com/ink/2010/main" type="inkWord" rotatedBoundingBox="30541,9271 30583,9437 30199,9534 30158,9368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-173-269 43 0,'0'0'96'16,"0"-5"-4"-16,0 5-8 0,0-5-20 0,-8 5-4 0,8-5-4 16,0 1 0-16,0 4-4 0,0-5-4 0,0 5 4 0,8-5 4 15,-8 5-4-15,0-4 12 0,10-2-8 0,-10 6 0 0,8-4 4 0,-8 4 0 16,8-5 0-16,0 5 0 0,-8 0 4 0,10 0-4 0,6 0 0 16,-7-5 0-16,-1 5-4 0,1 0-8 0,0 0 0 0,7 5-8 15,-8-5-4-15,10 5-4 0,-10-1-4 0,2-4-4 0,6 6-4 16,1-2-4-16,-9 1-4 0,10 0-4 0,-10-1 0 0,10 1-4 15,-10 0 0-15,9 0 0 0,0 0-4 0,-9 0 4 0,9 0-4 0,-8-1-8 16,0-4-8-16,7 5-20 0,-6-5-12 0,-2 5-16 0,0-5-12 16,0 0-12-16,2 0-8 0,-2 5-40 0,-8-5 12 0,8 0-12 15,-8-5-40-15,0 5-48 0,9 0 24 0,-18-5 32 0,9 5 40 16,0-5 24-16</inkml:trace>
        </inkml:traceGroup>
        <inkml:traceGroup>
          <inkml:annotationXML>
            <emma:emma xmlns:emma="http://www.w3.org/2003/04/emma" version="1.0">
              <emma:interpretation id="{744357D8-3B26-4D3B-8865-6EA43B8B8D22}" emma:medium="tactile" emma:mode="ink">
                <msink:context xmlns:msink="http://schemas.microsoft.com/ink/2010/main" type="inkWord" rotatedBoundingBox="30352,9516 30480,10024 29176,10352 29049,9844">
                  <msink:destinationLink direction="with" ref="{E8E10576-FD77-4603-8911-EE5E55FCB295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99.7152">-2 14 71 0,'0'-5'92'0,"0"5"-8"0,9-4-4 0,-9 4-28 0,0 0 0 0,8 0-4 16,-8 0 0-16,0 0 0 0,8-5 4 0,-8 10-4 0,9-5 0 15,-9 4-4-15,0 1 0 0,9 0 0 0,-9 0 4 0,8-1-8 16,-8 5 4-16,0 2-4 0,8-2-4 0,-8 1 0 0,10 4-4 16,-10-4 0-16,0 4-4 0,0 5 0 0,0-5-8 0,8 1 4 15,-8-1-4-15,0 1-4 0,0 4 0 0,0-5 0 0,0 1-4 0,0 4 4 16,0-5-8-16,0 1 0 0,0-5-4 0,0 4 0 0,0-5-4 16,0 1 4-16,0-1-4 0,0 1 4 0,0-5-8 0,0 0 0 15,0 0-8-15,0 0-8 0,0-5-8 0,0 4-4 0,0-4-20 16,0-4-12-16,0 4-16 0,0-5-8 0,0 0-8 0,0 0-16 15,0-5-40-15,-8 1-40 0,8-1 28 0,0 1 28 0,0-6 24 0</inkml:trace>
          <inkml:trace contextRef="#ctx0" brushRef="#br0" timeOffset="-583.5304">-147-111 63 0,'0'0'80'15,"0"0"-8"-15,0 0-4 0,0-5-24 0,0 5 0 0,0-4-8 16,0 4 0-16,0 0-4 0,0 0-8 0,0 0 0 0,0 0 0 0,0 0-4 16,0 0-4-16,0 0 0 0,0 0 0 0,0 0 0 0,0 0 0 15,0 0 0-15,0 0 0 0,0 0 0 0,0 0 0 0,0 0 0 16,0 0-4-16,0 0 4 0,0 0-4 0,0 0 0 0,0 0 0 16,0 0 4-16,0 0-4 0,0 0 0 0,0 0 0 0,0 0 4 15,0 0-4-15,0 0 4 0,0 4-4 0,0-4 4 0,0 0 0 0,0 5-4 16,0-5-4-16,0 0 4 0,0 5-4 0,0-5 0 0,0 0 0 15,0 5-4-15,0-5 4 0,0 0-4 0,0 5-4 0,0-5 4 16,0 0-4-16,0 0 0 0,0 0 0 0,0 0 4 0,0 0 0 0,0 0 0 16,0 0 8-16,0 0 0 0,0 0 0 0,0 0 0 15,0 0-4-15,0 0 0 0,0 0 0 0,0 0 4 0,0 0-4 0,0 0-4 16,0 0 0-16,0 0 0 0,0 0-4 0,0 0 4 0,0 0 0 16,0 0 4-16,0 0-4 0,0 0 4 0,0 0 0 0,0 0-4 15,0 0 4-15,0 0 0 0,0 0-4 0,0 0 4 0,0 0 0 16,0 0 0-16,0 0-4 0,0 0 4 0,0 0-4 0,0 0 0 0,0 0 4 15,0 0-4-15,0 0 0 0,0 0 0 0,0 0 0 0,0 0 0 16,0 0 0-16,0 0 0 0,0 0-4 0,0 0 0 0,0 0 4 16,0 0-4-16,0 0 0 0,0 0 4 0,0 0 0 0,0 0 0 15,0 0-4-15,0 0 0 0,8 0 0 0,-8 0 0 0,0 0 4 16,0 0 0-16,0 0 0 0,0 0 0 0,0 0 0 0,0 0 0 16,0 0 0-16,0 0 0 0,0 0 0 0,0 0 0 0,0 0 4 0,0 0 0 15,0 0 0-15,0 0 0 0,0 0 0 0,0 0 4 0,0 0-4 16,0 0-4-16,0 0-16 0,0 0 24 0,0 0-8 0,0 0 4 15,0 0 0-15,10 0-4 0,-10 0 0 0,0 0 4 0,0 0 0 16,0 0 0-16,0 0 0 0,0 0 4 0,0 5-4 0,0-5 0 0,8 0 0 16,-8 3 0-16,0-3 0 0,0 6 0 0,8-1 4 0,-8 0-4 15,0 5 0-15,0-6-4 0,0 6 4 0,0-1-4 0,0 1 8 16,0 4-8-16,0 1 0 0,0-1 4 0,0-4 0 0,0 3 0 16,0 7 4-16,0-6-8 0,0 1 0 0,0 4 4 0,0-5-4 15,0 5 0-15,0-4 0 0,0-1 0 0,0 1-4 0,0-1 4 0,0 0 0 16,0-4-4-16,0 4 4 0,0-4-4 0,0 5 4 15,0-6 0-15,0 1 0 0,0-6 0 0,0 6-4 0,0-5 0 0,0 0 0 16,0 4 0-16,0-9-4 0,0 5 4 0,0 0 0 0,0-5 0 16,0 5 0-16,0-5-4 0,0 0 4 0,0 0 0 0,0 0-4 15,0 0-4-15,0 0 0 0,0 0-4 0,0 0-4 0,0 0-4 0,0 0-12 16,0 0-8-16,0 0-12 0,0 0-8 0,0 0-8 0,0 0-16 16,0 0-8-16,0 0-12 0,0-5-12 0,0 5-28 0,0-5-40 15,0 0-12-15,0 1 36 0,0-1 28 0,-8 0 24 0</inkml:trace>
          <inkml:trace contextRef="#ctx0" brushRef="#br0" timeOffset="-4791.745">-1077 450 51 0,'0'0'192'0,"0"0"-4"0,0-4-8 0,-8 8-24 0,8-4 0 15,-8 0 4-15,-1 5-8 0,9 0-4 0,-8-5-12 0,0 5-8 0,-2 0-16 16,2-5-8-16,0 4-20 0,0 1-16 0,-2 1-36 0,2-6-32 16,0 4 0-16,-1 1 0 0,0-5 0 0,9 4 0 0,-8-4 0 15,8 0 0-15,-9 0 0 0,9 5 0 0,0-5 0 0,0 0 0 16,0 0 0-16,0 0-36 0,9 0-88 0,-9 0-32 0,0-5-36 15,8 5-36-15,-8 0-88 0,9 0 48 0,-9 0 48 0,9 5 44 0,-9-5 28 16,8 0 28-16</inkml:trace>
        </inkml:traceGroup>
        <inkml:traceGroup>
          <inkml:annotationXML>
            <emma:emma xmlns:emma="http://www.w3.org/2003/04/emma" version="1.0">
              <emma:interpretation id="{00FAA4B3-7016-4A9D-A694-89736E0CAB46}" emma:medium="tactile" emma:mode="ink">
                <msink:context xmlns:msink="http://schemas.microsoft.com/ink/2010/main" type="inkWord" rotatedBoundingBox="30592,10172 30854,11214 30282,11358 30020,10316"/>
              </emma:interpretation>
              <emma:one-of disjunction-type="recognition" id="oneOf2">
                <emma:interpretation id="interp6" emma:lang="" emma:confidence="0">
                  <emma:literal>n</emma:literal>
                </emma:interpretation>
                <emma:interpretation id="interp7" emma:lang="" emma:confidence="0">
                  <emma:literal>~</emma:literal>
                </emma:interpretation>
                <emma:interpretation id="interp8" emma:lang="" emma:confidence="0">
                  <emma:literal>"</emma:literal>
                </emma:interpretation>
                <emma:interpretation id="interp9" emma:lang="" emma:confidence="0">
                  <emma:literal>☹</emma:literal>
                </emma:interpretation>
                <emma:interpretation id="interp10" emma:lang="" emma:confidence="0">
                  <emma:literal>ń</emma:literal>
                </emma:interpretation>
              </emma:one-of>
            </emma:emma>
          </inkml:annotationXML>
          <inkml:trace contextRef="#ctx0" brushRef="#br0" timeOffset="476.2747">-326 642 43 0,'0'0'120'0,"0"0"-8"0,0 0-8 16,0 0-20-16,0 0 0 0,0 0 0 0,0 0 0 0,9 0 0 15,-9 0-8-15,0 0-4 0,8 5 0 0,1-5 4 0,-9 0-8 16,8 5 4-16,0-5 0 0,2 4-4 0,-2-4-4 0,10 5-4 16,-10-5 0-16,8 0-4 0,1 0 0 0,1 0-8 0,-2 5 0 15,2-5-4-15,-2 0-4 0,10 0 0 0,-9 0-8 0,9 0-4 0,0 0-4 16,0 0 0-16,-1 0-4 0,-9 0 0 0,10 0-12 15,0 0-8-15,0 0 0 0,-10 0 0 0,10 0 0 0,-9 0 0 0,1 0 0 16,-2 0 0-16,2 0 0 0,-2 0 0 0,-7 5 0 0,-1-5 0 16,10 0 0-16,-10 0 0 0,-8 0 0 0,8 0-32 0,-8 5-8 15,10-5-12-15,-10 0-4 0,0 0-20 0,0 0-12 0,0 0-8 0,0 0-12 16,0 0-20-16,0 0-16 0,0-5-12 0,0 0-44 0,-10 5-36 16,10-5 36-16,0 5 36 0,-8-5 28 0,8 1 28 0</inkml:trace>
          <inkml:trace contextRef="#ctx0" brushRef="#br0" timeOffset="950.0046">15 1104 83 0,'8'-11'104'0,"1"6"-4"0,0-5 0 0,-9 6-24 0,8-5 0 16,0 3-4-16,-8 2 0 0,10-6-8 0,-10 10 0 16,8-5-8-16,-8 1-4 0,0-2-4 0,8 6 0 0,-8 0 8 0,0-4 0 15,0 4 0-15,0 0 0 0,0 4 0 0,0-4-4 0,0 6 0 16,0-2 0-16,0 1-8 0,0 0-4 0,-8 4-4 0,8-3-4 15,0 3-8-15,-8 1 0 0,8-1-4 0,0 2 0 0,-10 2-4 0,10 2 0 16,0-6 0-16,-8 5 0 0,8 1-4 0,-8-1-4 0,8 1 0 16,0 4 0-16,0-5-4 0,-9 1 0 0,9-1 0 0,9 0-4 15,-9 1 4-15,0-5-4 0,0 4 4 0,8 0-4 0,-8-4 0 16,8 5 0-16,2-6 0 0,-2-5 0 0,0 6 4 0,1-5-4 16,0-5-4-16,-1 5 0 0,0-5 4 0,9 0-4 0,-8-5-4 15,0 0 0-15,7 0 0 0,2-4-4 0,-10 0 4 0,10-2 4 0,-10 2 0 16,9-1-4-16,-9-4 4 0,0 5 4 0,10-1-4 15,-10 0 4-15,2-4-4 0,-2 4 8 0,-8 5 0 0,8-4 0 0,0 4 0 16,-8 5 4-16,0-5-4 0,0 5 4 0,9 0 0 0,-9 5 0 16,0-5 4-16,0 5 0 0,0 4 0 0,0-4 4 0,0 5-8 15,0-1 4-15,0 1 0 0,0 5 4 0,-9-6 0 0,9 5 0 0,0 1-4 16,0 0 0-16,9 3 0 0,-18-3-4 0,9-1 0 16,0 5-4-16,0-4 4 0,0 4-8 0,-8-5 0 0,8 1 0 0,0-1-4 15,0 1-4-15,0-2-8 0,-8 2-12 0,8-5-20 0,0 0-20 16,0-1-24-16,-8-5-28 0,8 6-36 0,0-5-32 0,-10 0-64 15,10-1-20-15,-8-4 48 0,8 0 44 0,-8 5 36 0,8-10 28 0</inkml:trace>
        </inkml:traceGroup>
      </inkml:traceGroup>
    </inkml:traceGroup>
  </inkml:traceGroup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7:04.4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56FC4D-CF53-4899-A162-92511D7ADA11}" emma:medium="tactile" emma:mode="ink">
          <msink:context xmlns:msink="http://schemas.microsoft.com/ink/2010/main" type="writingRegion" rotatedBoundingBox="23158,12468 23646,14650 22688,14864 22201,12682"/>
        </emma:interpretation>
      </emma:emma>
    </inkml:annotationXML>
    <inkml:traceGroup>
      <inkml:annotationXML>
        <emma:emma xmlns:emma="http://www.w3.org/2003/04/emma" version="1.0">
          <emma:interpretation id="{EE93CF93-8762-4858-9A69-66ED9373EE32}" emma:medium="tactile" emma:mode="ink">
            <msink:context xmlns:msink="http://schemas.microsoft.com/ink/2010/main" type="paragraph" rotatedBoundingBox="23158,12468 23646,14650 22688,14864 22201,126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067706-5BA9-48F3-92DB-83C87C226896}" emma:medium="tactile" emma:mode="ink">
              <msink:context xmlns:msink="http://schemas.microsoft.com/ink/2010/main" type="line" rotatedBoundingBox="23158,12468 23646,14650 22688,14864 22201,12682"/>
            </emma:interpretation>
          </emma:emma>
        </inkml:annotationXML>
        <inkml:traceGroup>
          <inkml:annotationXML>
            <emma:emma xmlns:emma="http://www.w3.org/2003/04/emma" version="1.0">
              <emma:interpretation id="{387BAA18-155C-4A3A-B9E4-94214E38B222}" emma:medium="tactile" emma:mode="ink">
                <msink:context xmlns:msink="http://schemas.microsoft.com/ink/2010/main" type="inkWord" rotatedBoundingBox="23158,12468 23646,14650 22688,14864 22201,12682">
                  <msink:destinationLink direction="to" ref="{4C6424AD-A7E8-4C31-87F8-6301F7CCF4D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 72 47 0,'0'0'84'0,"0"0"-4"0,0 0-4 0,0-5-24 15,-8 5 0-15,8-5 0 0,0 5 0 0,0-5 0 0,0 5 0 16,0-5 0-16,0 5 0 0,0-4-8 0,0 4-4 0,0-5 0 0,0 5 0 15,-9-5-8-15,9 5-4 0,0 0 0 0,9 0 0 16,-9 0-4-16,-9-5-4 0,9 5-4 0,0 0 4 0,0 0-4 0,9 0-4 16,-9-4 0-16,0 4 4 0,0 0-4 0,8-6 0 0,-8 6 0 15,9-4 0-15,-9-1 0 0,8 5-4 0,1-4 4 0,-1 4-4 16,0-6 0-16,2 6 0 0,6-4-4 0,-6 4 4 0,6 0-4 16,-8 0-4-16,10 0 4 0,-10 0-4 0,9 0 4 0,1 4 0 15,-10 2-4-15,8-6 0 0,-6 4 0 0,6 1 0 0,-7 5 0 0,-1-6 0 16,1 1 0-16,0 5 4 0,-1-1-4 0,-8 1 0 0,8 4 0 15,-8-4 0-15,0 4 0 0,0 1 0 0,0-1 0 0,-8 0 0 16,8 1 0-16,-8-1 0 0,-1 5 0 0,0-5 0 0,1 5-4 16,-1-3 4-16,1-3 0 0,0 2 4 0,8 3-8 0,-10-7 4 15,2 3 0-15,0-4 0 0,0 4 0 0,-2-10 0 0,10 6 0 16,0-4 0-16,-8 4 4 0,8-10-4 0,0 4-4 0,0 1 4 0,0-5 0 16,0 0 0-16,0 0 0 0,0 0-4 0,8 0 8 0,-8 0-4 15,10-5-4-15,-10 5 4 0,8 0 0 0,0-4 0 0,0 4 0 16,-8 0 0-16,10-6 0 0,-2 6 0 0,0 0 0 0,1 0 0 0,-1 0 0 15,1 0 0-15,0 0 4 0,-1 0-8 0,0 6 4 16,0-6 0-16,2 4 0 0,-2 5 0 0,0-4 0 0,2 5 0 0,-2 0 0 16,0-2 0-16,1 7 0 0,-1-5 0 0,1 5 0 0,-1 0 4 15,1 3-4-15,-9-4 0 0,8 6 4 0,-8-6-4 0,0 5 0 16,8 0 4-16,-8 0 4 0,-8-4 4 0,8 4 4 0,0 0 0 0,-8-4 4 16,8 4 0-16,-9 0 0 0,1-5-4 0,-1 1 0 0,-8 4 0 15,9-5-4-15,-10-4 0 0,10 4-4 0,-10 0 0 0,2-4 0 16,8 0-4-16,-10-5 0 0,1 4-4 0,1-5 0 0,6 2 0 15,-6-6 0-15,8 0-4 0,-10 0 0 0,10-6-4 0,-1 2 0 16,-8-1 0-16,8-4-12 0,1-1-4 0,8 6-8 0,-8-10 0 16,0 3-8-16,8 2-4 0,0-5-8 0,-10 4-8 0,10-1-16 15,0-2-12-15,0 3-4 0,0 0-8 0,0-3-40 0,10 3-40 0,-10 0 16 16,8 1 24-16,0-1 28 0</inkml:trace>
          <inkml:trace contextRef="#ctx0" brushRef="#br0" timeOffset="230.8984">826 383 39 0,'0'0'184'0,"0"5"-24"0,0-5-16 0,0 0-32 16,0 0-4-16,-9 5 4 0,9-5 0 0,0 0-4 15,-8 0-8-15,8 0-16 0,-8 0-12 0,8 0-16 0,0 0-8 0,-9 0-12 16,9 5-8-16,0-5-4 0,0 0-4 0,-8 0-8 0,8 0 0 15,0 0-8-15,0 0-4 0,0 0-16 0,8 0-12 0,-8 4-16 16,0-4-12-16,0 0-12 0,0 0-16 0,0 0-20 0,0 6-16 0,0-6-24 16,0 0-68-16,9 0 4 0,-9 0 32 0,0 0 32 15,8 0 28-15</inkml:trace>
          <inkml:trace contextRef="#ctx0" brushRef="#br0" timeOffset="1473.6323">33 1256 19 0,'0'0'100'0,"-8"0"-12"0,8 0-8 0,-9 0-28 0,9 0 0 16,0 0 0-16,0-4 4 0,0 4 0 0,0 0-12 0,0 0 20 0,0 4 0 15,0-8 0-15,9 8 0 0,-9-4-4 0,8 0 0 0,1 0 4 16,-9 0 4-16,8 0 0 0,0-4 0 0,2 4 8 0,-2 0-4 15,10 0-4-15,-10 0 4 0,8-6-8 0,2 6-8 0,-1-4-8 16,9 0-4-16,-10 4 0 0,2-7 0 0,7 3-8 0,1 0 0 16,-2 4-4-16,2-10 0 0,0 5-12 0,0 1 0 0,7-2-4 0,-7 2-4 15,8-1 0-15,-8 1-12 0,9-2 0 0,-11 2 0 0,11-1 0 16,-9 0 0-16,0 5 0 0,8-5 0 0,-18 1 0 0,10 4 0 16,-1 0 0-16,-7-6 0 0,-2 6 0 0,2 0 0 0,-1 0 0 15,-9 0 0-15,0 0 0 0,1 0 0 0,0 6 0 0,-9-6 0 16,8 0 0-16,-8 4 0 0,0-4 0 0,0 5-28 0,0-5-8 15,0 5-16-15,-8-5-12 0,8 5-16 0,0-5-12 0,-9 4-12 0,9-4-12 16,-9 6-12-16,9-6-20 0,-8 0-12 0,0 0-52 0,8 4-24 16,-9-4 44-16,1 0 36 0,0 0 12 0</inkml:trace>
          <inkml:trace contextRef="#ctx0" brushRef="#br0" timeOffset="2042.8149">366 1616 11 0,'8'-9'104'0,"-8"-2"-4"16,9 7-8-16,-9-6-20 0,8 5-4 0,-8 1-4 16,0-6-4-16,0 5 0 0,8 5-8 0,-8-4 4 0,0 4-4 0,0-6 4 15,0 6-4-15,0 0 0 0,0 0 4 0,10 0-4 0,-10 6-4 16,0-6 4-16,0 4-8 0,0 1 0 0,0 5-4 0,0-6 0 16,0 6 0-16,0-1-4 0,0 6 0 0,0-5-4 0,0 4-4 0,-10 1-4 15,10-1-4-15,0 1 0 0,0-2-4 0,-8 7-4 0,8-5 0 16,0-2-4-16,0 2 0 0,0 4 0 0,0-5-4 0,0 1 0 15,0-1 0-15,-8 1 0 0,8-6-4 0,8 7-4 0,-8-8 4 16,0 2 0-16,8-1 0 0,2 1-4 0,-10-5 4 0,8 4 0 16,0-4-4-16,2 0 0 0,-2 0-4 0,0-5 4 0,0 5 0 0,1-5 0 15,8-5-4-15,0 5 4 0,-9-5 4 0,10 0-4 0,-2 0 0 16,-6 0 0-16,6 1 4 0,-7-6 0 0,8 5 0 0,0-4-4 16,-9-1 4-16,2 5-4 0,-2-5 4 0,8 6-4 0,-6-6 4 0,-2 6 0 15,-8-1 0-15,8-5 0 0,1 6 4 0,-9 4 0 16,0-5-4-16,8 5 8 0,-8 0-4 0,0 0 0 0,0 0-4 0,0 5 4 15,9-5 0-15,-9 9-4 0,0-4 0 0,0 4 4 0,0 1 0 16,0 1 0-16,0-3 0 0,0 7 0 0,0-1-4 0,0 0 0 16,0 1 0-16,-9 4 0 0,18-5 4 0,-9 5-4 0,0 0 0 15,0 1-4-15,0-5 4 0,0 4-4 0,0-5 0 0,0 0-8 16,0 0-8-16,0 1-8 0,0-1-12 0,0-4-4 0,0-1-4 16,-9-3-8-16,18-2-20 0,-9-4-12 0,0 0-16 0,9 0-12 0,-9-10-20 15,8 1-52-15,-8-1-20 0,0-4 48 0,8-1 24 16,0-4 24-16</inkml:trace>
        </inkml:traceGroup>
      </inkml:traceGroup>
    </inkml:traceGroup>
  </inkml:traceGroup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7:07.0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DFF4343-B023-41C6-AF1A-502432B1640E}" emma:medium="tactile" emma:mode="ink">
          <msink:context xmlns:msink="http://schemas.microsoft.com/ink/2010/main" type="writingRegion" rotatedBoundingBox="23456,12845 27428,12845 27428,13991 23456,13991"/>
        </emma:interpretation>
      </emma:emma>
    </inkml:annotationXML>
    <inkml:traceGroup>
      <inkml:annotationXML>
        <emma:emma xmlns:emma="http://www.w3.org/2003/04/emma" version="1.0">
          <emma:interpretation id="{D62E5C95-268B-4139-9ED8-888BACF8D100}" emma:medium="tactile" emma:mode="ink">
            <msink:context xmlns:msink="http://schemas.microsoft.com/ink/2010/main" type="paragraph" rotatedBoundingBox="23456,12845 27428,12845 27428,13991 23456,139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C6338B-FFEE-4032-BD8E-CF7875447F37}" emma:medium="tactile" emma:mode="ink">
              <msink:context xmlns:msink="http://schemas.microsoft.com/ink/2010/main" type="line" rotatedBoundingBox="23456,12845 27428,12845 27428,13991 23456,13991"/>
            </emma:interpretation>
          </emma:emma>
        </inkml:annotationXML>
        <inkml:traceGroup>
          <inkml:annotationXML>
            <emma:emma xmlns:emma="http://www.w3.org/2003/04/emma" version="1.0">
              <emma:interpretation id="{43A7B1DA-473A-450A-8C24-9141558D65B3}" emma:medium="tactile" emma:mode="ink">
                <msink:context xmlns:msink="http://schemas.microsoft.com/ink/2010/main" type="inkWord" rotatedBoundingBox="23456,12993 24205,12993 24205,13991 23456,139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1483 844 79 0,'0'-6'112'0,"0"2"-4"0,8 4-8 16,-8 0-20-16,0 0-4 0,0 0-16 0,0 4 20 0,8 2-4 15,-8-2-4-15,0 6-4 0,0 0-8 0,0-1 4 0,10 1-4 16,-10-1-4-16,0 5 0 0,8 1 0 0,-8 0-4 0,8-1 0 16,-8 5-4-16,8-4 0 0,-8 4-8 0,0 0 0 0,10 0-8 0,-10 0 0 15,0 0-8-15,8 0-8 0,-8 1 0 0,0-1 0 0,8-4-4 16,-8 4-4-16,0 0 0 0,9-5-4 0,-9 1-4 0,0 0-4 15,0-1-4-15,9-5-4 0,-9 1-12 0,0-1-12 0,0 1-20 16,0-6-12-16,0 2-12 0,0-6-24 0,0 0-16 0,0 0-20 16,0-6-28-16,0-4-48 0,-9 6 4 0,9-5 40 0,-9-1 40 0,9 1 20 15</inkml:trace>
          <inkml:trace contextRef="#ctx0" brushRef="#br0" timeOffset="-258.308">1269 896 67 0,'0'-4'100'0,"0"-6"-12"0,0 10-4 16,0-5-24-16,0 1 0 0,0 4-4 0,0-5 0 0,0 5 0 15,0 0 4-15,0 0 0 0,8 0 4 0,-8 0 4 0,0 0 4 16,0 0-4-16,10 5 4 0,-10-1 0 0,0 1 0 0,8 5 0 16,-8-6 0-16,0 10-8 0,0-3-8 0,8 3 0 0,-8 0-4 0,0 0-12 15,0 6-4-15,0-1-8 0,0 5-4 0,0-5-4 0,10 5-4 16,-10 5-4-16,0-5-4 0,0 0 0 0,0 0-4 0,0 0 0 15,8 0-4-15,-8 0-8 0,0-5-4 0,0 4-8 0,0-7-8 0,8 3-16 16,-8-6-16-16,9 3-16 0,-9-2-8 0,0-5-20 16,0-4-12-16,0 0-16 0,0-5-12 0,8 0-48 0,-8 0-32 0,0-10 40 15,0 6 36-15,0-11 24 0,0 5 24 0</inkml:trace>
          <inkml:trace contextRef="#ctx0" brushRef="#br0" timeOffset="305.1838">1014 729 43 0,'-8'-15'96'0,"8"1"-8"16,0-1-8-16,0 1-20 0,0-5-4 0,0 4-4 16,0 1 4-16,0 0-4 0,0-1 8 0,0 1 0 0,8 0 0 0,-8-1 4 15,8 1-8-15,-8 0 0 0,9-1 4 0,-9 5 4 0,8-4-4 16,0 1 4-16,2 2 0 0,-2 1 0 0,0-4 0 0,0 5 4 15,2-2 0-15,-2 3-8 0,0 2-4 0,10-3 0 0,-10 4-4 16,9 0 0-16,0 5-8 0,-8 0 4 0,7 0-8 0,2 5-4 16,8-5 0-16,-9 10-12 0,-1-6 0 0,2 6-20 0,8 0-4 0,-10 4 0 15,1-4 0-15,9 4 0 0,-10 1 0 0,10-6 0 0,0 5 0 16,-9 1 0-16,9-5 0 0,-10 4 0 0,10-5 0 0,-8 1 0 16,7-5 0-16,-8 4 0 0,8-4 0 0,-7 0-68 0,-2-5-32 15,2 0-32-15,-1 0-28 0,0-5-40 0,0 0-68 0,-9-4-24 16,0-1 52-16,10 0 44 0,-18-4 36 0,8 0 32 0</inkml:trace>
        </inkml:traceGroup>
        <inkml:traceGroup>
          <inkml:annotationXML>
            <emma:emma xmlns:emma="http://www.w3.org/2003/04/emma" version="1.0">
              <emma:interpretation id="{EC33ACFA-7172-41F9-A9A3-A94D0676E8D9}" emma:medium="tactile" emma:mode="ink">
                <msink:context xmlns:msink="http://schemas.microsoft.com/ink/2010/main" type="inkWord" rotatedBoundingBox="25246,13391 25765,13391 25765,13655 25246,13655"/>
              </emma:interpretation>
              <emma:one-of disjunction-type="recognition" id="oneOf1">
                <emma:interpretation id="interp1" emma:lang="" emma:confidence="0">
                  <emma:literal>=h</emma:literal>
                </emma:interpretation>
                <emma:interpretation id="interp2" emma:lang="" emma:confidence="0">
                  <emma:literal>= h</emma:literal>
                </emma:interpretation>
                <emma:interpretation id="interp3" emma:lang="" emma:confidence="0">
                  <emma:literal>h</emma:literal>
                </emma:interpretation>
                <emma:interpretation id="interp4" emma:lang="" emma:confidence="0">
                  <emma:literal>h</emma:literal>
                </emma:interpretation>
                <emma:interpretation id="interp5" emma:lang="" emma:confidence="0">
                  <emma:literal>Eh</emma:literal>
                </emma:interpretation>
              </emma:one-of>
            </emma:emma>
          </inkml:annotationXML>
          <inkml:trace contextRef="#ctx0" brushRef="#br0" timeOffset="824.4821">2796 781 75 0,'0'0'120'15,"8"0"0"-15,-8 0-4 0,9 0-12 0,-9 0 0 0,8 0 0 16,0 0 0-16,2 0 0 0,-2 0 0 0,0 0 4 0,10 0-4 16,-10 0-8-16,9 0-4 0,0 0-8 0,-8 0 0 0,15 0-12 0,-6 0-4 15,0 0-8-15,-2 0 0 0,10 0-12 0,-9 0-8 0,9 5-8 16,-10-5-8-16,10 0-4 0,0 6-20 0,-9-6 0 0,9 4 0 16,-10 0 0-16,2 2 0 0,-2-6 0 0,1 4 0 0,1 2-8 15,-10-2-28-15,0 5-8 0,2-4-20 0,-2-1-16 0,0 2-16 16,0-2-20-16,-8 2-12 0,0-6-24 0,0 4-16 0,0 1-44 15,-8-5-40-15,8 0 36 0,-16 5 40 0,6-5 32 0,2 0 36 0</inkml:trace>
          <inkml:trace contextRef="#ctx0" brushRef="#br0" timeOffset="1005.5824">2889 978 119 0,'0'10'144'0,"0"-6"-20"0,0 6 0 0,-8 0-24 0,16-6 4 16,-8 1-4-16,0 0 0 0,0 0-4 0,9-1-4 0,0 1 0 15,-9-5-8-15,8 5 0 0,9-5-12 0,-9 0-4 0,10 0-12 16,-2 0-8-16,-6 0-12 0,6 0-8 0,10-5-8 0,-9 5-8 16,-1-5-8-16,2 5-16 0,8-4-12 0,-9-1-28 0,0 5-24 0,0-5-24 15,-1 5-32-15,2-5-32 0,-10 1-72 0,2 4-16 0,6-5 40 16,-16 0 48-16,8 0 28 0,-8 5 24 0</inkml:trace>
        </inkml:traceGroup>
        <inkml:traceGroup>
          <inkml:annotationXML>
            <emma:emma xmlns:emma="http://www.w3.org/2003/04/emma" version="1.0">
              <emma:interpretation id="{976174E4-DB03-42BD-9592-7C7C06239BFD}" emma:medium="tactile" emma:mode="ink">
                <msink:context xmlns:msink="http://schemas.microsoft.com/ink/2010/main" type="inkWord" rotatedBoundingBox="26534,12845 27428,12845 27428,13737 26534,13737"/>
              </emma:interpretation>
            </emma:emma>
          </inkml:annotationXML>
          <inkml:trace contextRef="#ctx0" brushRef="#br0" timeOffset="1792.0346">4084 316 75 0,'0'-10'96'0,"0"2"0"0,0 1-4 0,0-1-24 0,0-2 4 15,0 5 4-15,8-5-4 0,-8 6 4 0,0-1-8 0,0 1-4 16,8-2-4-16,-8 6 4 0,0-4 4 0,8 4 0 0,-8 0 0 16,0 0 0-16,9 0 8 0,-9 0-4 0,9 4 0 0,-9 2-4 0,8-2-8 15,-8 5 0-15,0 1-4 0,9 0-4 0,-9 3-4 16,8 8-4-16,-8-7-4 0,0 10-4 0,8-4-4 0,-8 3 0 0,10 6-8 15,-10-1-4-15,8 1-16 0,-8 0-4 0,0 4 0 0,8-4 0 16,-8 5 0-16,8-1 0 0,-8-3 0 0,10 3 0 0,-10-4 0 16,0 4 0-16,8-3 0 0,-8-2 0 0,0 0 0 0,0 1 0 0,8-4 0 15,-8 3 0-15,0-4 0 0,0 0 0 0,9-5 0 0,-9 0 0 16,0 0 0-16,0-4 0 0,9-1 0 0,-9 1 0 0,0-1 0 16,8-5 0-16,-8-3 0 0,9 3 0 0,-9-4 0 0,8-5 0 15,-8 5 0-15,8-5 0 0,-8-5 0 0,8 0 0 0,-8 1 0 16,10-1 0-16,-10-5 0 0,8 5 0 0,0-9 0 0,2 4 0 15,-2-5 0-15,0 6 0 0,1-10 0 0,-1 5 0 0,1-1 0 0,-1-4 0 16,1 4 0-16,7 1 0 0,-6-5-4 0,-2 6 0 16,10-2-4-16,-10 0 4 0,9 1 0 0,-9-1 0 0,9 5 4 0,-8-4-4 15,-1 9 0-15,10-4 4 0,-10-1 0 0,0 6 0 0,10-2 0 16,-10-2 0-16,0 8 0 0,1-6 0 0,0 6 0 0,-1 0 0 16,1 0 4-16,-1 0 0 0,0 0 0 0,-8 6 4 0,10-2-4 0,-2 0 4 15,0 2-4-15,-8 4-4 0,8-1 0 0,-8 0 0 0,10 1 0 16,-10 0 0-16,8 4 0 0,-8 0 0 0,0 0 0 0,8 0 0 15,-8 1 0-15,0 4 0 0,9-4 0 0,-9-1 0 0,0 5 0 16,8-4 0-16,-8-1 0 0,9 0 0 0,-9 1 0 0,9-1 0 16,-1-4 0-16,0-1 0 0,0 1 0 0,2-1 0 0,-2 2 0 0,0-7 0 15,10-4 0-15,-10 5 0 0,1-5 0 0,8-5 0 0,-9 5 0 16,9-9 0-16,1 3 0 0,-10-3 0 0,10-5 0 0,-2-1-24 16,1 1-96-16,-9-5-32 0,10 0-40 0,-10-1-48 0,0 1-80 15,2-5 48-15,-2 0 48 0,-8 1 44 0,8-2 36 0,-8 2 24 16</inkml:trace>
        </inkml:traceGroup>
      </inkml:traceGroup>
    </inkml:traceGroup>
  </inkml:traceGroup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7:12.2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C6424AD-A7E8-4C31-87F8-6301F7CCF4D3}" emma:medium="tactile" emma:mode="ink">
          <msink:context xmlns:msink="http://schemas.microsoft.com/ink/2010/main" type="inkDrawing" rotatedBoundingBox="22142,14503 28719,14904 28653,15990 22075,15589" semanticType="callout" shapeName="Other">
            <msink:sourceLink direction="to" ref="{387BAA18-155C-4A3A-B9E4-94214E38B222}"/>
            <msink:sourceLink direction="to" ref="{067AEDB0-AF7D-409A-AC34-28558EC07463}"/>
            <msink:sourceLink direction="to" ref="{FA4946DE-3B9B-4FAE-ABF3-273231162752}"/>
          </msink:context>
        </emma:interpretation>
      </emma:emma>
    </inkml:annotationXML>
    <inkml:trace contextRef="#ctx0" brushRef="#br0">0 99 47 0,'0'-9'84'0,"0"-5"-8"0,0 4-4 0,0 5-20 0,0-5-8 0,0 1-4 16,0 4 0-16,0 1 0 0,0-1 0 0,0 0 0 0,0 0-4 15,0 0-4-15,0 0-4 0,0 5-4 0,0-4 0 0,0 4-4 16,0 0 0-16,0 0 8 0,0-5 4 0,0 5 0 0,9 0 0 16,-9 5 4-16,0-5 4 0,8 4-8 0,-8 1 4 0,8 0-8 15,-8 0 0-15,10 5-4 0,-2-1-4 0,0 0 0 0,0 6 0 0,-8-1 0 16,10 5 0-16,-2 6-4 0,0-2-4 0,1 2-4 0,-9 4 4 16,0 0-8-16,9-1 4 0,-9 5-4 0,0 1 0 0,0 0 0 15,8-1-4-15,-16 1 4 0,8 4-4 0,0-5 4 0,0 2 0 16,0-2 0-16,0 1-4 0,-9-1 0 0,9-4 0 0,0 5 0 15,0-5 0-15,0-1 0 0,0 1 0 0,0 0 4 0,0-1-24 16,0 1 24-16,0-5 4 0,0 0-4 0,0 0-4 0,0 0 0 0,0-5 4 16,9 0-4-16,-9 0 4 0,0-4-4 0,8-1 0 0,-8-4-4 15,9-1 4-15,-9 1 4 0,8-1-4 0,0-3 0 0,1-6 0 16,8 5 0-16,1-5-4 0,-10 0 8 0,9-5-4 0,0 5 0 0,8-6 0 16,-7 6 0-16,8-4 0 0,-1-1-4 0,0 1 4 15,0 4 0-15,1-6 0 0,8 6 0 0,1 0 0 0,-9-4 0 0,16 4 0 16,-8 0 0-16,-1-5 0 0,11 10 0 0,-2-5 0 0,1 0 0 15,-1 4 0-15,1-4 4 0,9 6-4 0,-10-2 0 0,9-4 0 16,0 5-4-16,-9-5 4 0,10 4 0 0,-9 2 0 0,8-1-4 0,0-5 4 16,-8 4 0-16,8 1 0 0,-9 0 0 0,1-1 0 0,-1 1 0 15,10-5 0-15,-9 5 0 0,-1 0 4 0,1-1-4 0,7 2 0 16,-6-6 0-16,7 3 0 0,-9 3-4 0,10-1 4 0,-1 0 0 16,8-1 0-16,-7-4 0 0,7 6 0 0,1-6 0 0,-1 0-4 15,1 4 4-15,9-4 0 0,-1 0 0 0,-1 0 0 0,10 0 0 0,-9 0 0 16,9-4 0-16,-8 4 0 0,7-6 0 0,1 2 0 15,0-1-4-15,-9 5 4 0,9-11 0 0,0 8 0 0,-1 3 0 0,1-6 0 16,-9 2 0-16,9-6-4 0,-8 5 8 0,-2 5-4 0,1-4 0 16,1-1 0-16,-1 5 0 0,1 0 0 0,-2 0 0 0,-7-5 0 15,9 5-4-15,-10 0 4 0,9 0 0 0,-8 5 0 0,-1-5 0 0,10 0 0 16,-9 5 4-16,-1-5-4 0,-7 0 0 0,7 4 0 16,1-4 0-16,-9 0-4 0,9 5 4 0,-9-5 0 0,-1 0 0 0,2 0 0 15,-1 0 0-15,0 5 0 0,1-5 0 0,-10 0 0 0,9 0 0 16,-9 0 0-16,1 0 0 0,9 0 0 0,-10-5 0 0,1 5 0 15,-1 0 0-15,1 0-4 0,-1 5 4 0,2-5 0 0,-11 0 0 16,11 0 0-16,-2 0 0 0,-9 0 0 0,11 0 0 0,-10 0 0 0,-1 0 0 16,1 0 0-16,1 5 0 0,-1-5 0 0,0 0 0 15,-8 0 0-15,8 4 0 0,-9-4 0 0,1 0 0 0,0 6 0 0,-1-6-4 16,1 0 4-16,0 0 4 0,-10 3-4 0,2-3 4 0,-2 0-4 16,1 0 0-16,-8 0 0 0,0 0 0 0,7 0 0 0,-16 0 0 15,8 0 0-15,2 0 0 0,-10 0 4 0,8 0-4 0,-8 6 0 0,0-6-4 16,8 0 4-16,-8 5 4 0,0-5-4 0,0 0 0 0,0 5 0 15,10-5 0-15,-10 4 0 0,8-4 0 0,-8 6 0 0,8-6 0 16,-8 0 0-16,9 0 0 0,-1 4 0 0,1-4 0 0,-1 0 0 16,1 0 0-16,-1 0 4 0,0 0-4 0,2 0 0 0,-10 0 0 15,8 0 0-15,0 0 0 0,2 0 0 0,-10-4 0 0,8 4 4 16,-8 0-4-16,0 0 4 0,8-6 0 0,-8 6 0 0,0-4 0 0,0-1 0 16,0 0 0-16,0-1 0 0,0 3 4 0,0-3-4 0,0-3 0 15,-8-1 0-15,8 1 0 0,-8 0 4 0,8-2-8 0,-10-2 4 16,10-2 0-16,-8 1-16 0,0-1 20 0,8-4-4 0,-10-1 0 15,2 2-4-15,0-7 4 0,-1 7-4 0,1-7 0 0,8 2 0 0,-9-6 0 16,9 5 0-16,0 0 0 0,0 0 0 0,-8 5 0 16,8-6 0-16,0 6 0 0,0-1 4 0,0 2-4 0,0 4 0 0,0 0 0 15,0-1 4-15,0 0 0 0,0 11-4 0,0-6 0 0,0 5-4 16,0-5 0-16,0 10 0 0,0-4-8 0,0 4-8 0,0 0-8 16,0-5-20-16,0 10-16 0,0-5-24 0,-9 0-20 0,9 4-16 0,0 2-72 15,-8-2-16-15,0 1 40 0,8 0 36 0,-10 4 24 0</inkml:trace>
  </inkml:traceGroup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6:00.6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01DBC28-9A9E-4AE2-B4F0-D5D6D4B6F9DA}" emma:medium="tactile" emma:mode="ink">
          <msink:context xmlns:msink="http://schemas.microsoft.com/ink/2010/main" type="inkDrawing" rotatedBoundingBox="4034,8881 6504,9136 6395,10187 3925,9932" hotPoints="6373,9747 5124,10113 4014,9434 5263,9067" semanticType="enclosure" shapeName="Ellipse"/>
        </emma:interpretation>
      </emma:emma>
    </inkml:annotationXML>
    <inkml:trace contextRef="#ctx0" brushRef="#br0">3222 8826 47 0,'0'0'72'0,"0"0"-12"16,0 0-4-16,0 0-28 0,0 0-4 0,0 0 0 0,0 0-4 16,0 0 0-16,0 0-4 0,0 0-4 0,0 0 4 0,0 0 0 15,0 0 0-15,0 0 0 0,0 0 0 0,0 0 4 0,0 0-4 0,0 0 0 16,0 0 4-16,0 0 0 0,0 0 0 0,0 0 0 15,0 0 4-15,0 0 0 0,0 0-4 0,0-5 4 0,0 5-4 0,0-5 4 16,0 5 0-16,0-5 0 0,0 5 0 0,0-4 4 0,0 4-4 16,0-6 0-16,0 2 0 0,0-1 0 0,0 5 0 0,0-5 4 15,0-1-4-15,0 6 4 0,0-3 0 0,0-2-8 0,0 0-4 0,0 0 4 16,0 5-4-16,0-5 0 0,0 0 0 0,0 1-4 0,0-1 4 16,0 0 0-16,0 1 0 0,0-1 0 0,0 0 0 0,0 0 0 15,0 0 0-15,0 1-4 0,0-2 4 0,0 2-4 0,0-1 4 16,0 0-4-16,0 0 0 0,0 1 4 0,0-1-4 0,0 0 0 15,0 0-4-15,8 1 0 0,-8-2 0 0,0 2 0 0,0-1 0 0,10 0 4 16,-10 0-8-16,0 1 0 0,8 4 4 0,-8-5 0 0,8 0-4 16,-8 0 0-16,0 1 4 0,10-1-4 0,-10 0 0 0,0 5 0 15,8-5 4-15,-8 0-4 0,8 0 4 0,1 0-4 0,-9 1-4 16,8-1 0-16,-8-4 4 0,9 3 0 0,0 2 0 0,-1-1 0 16,-8 0-4-16,8-3 0 0,0 2 4 0,2 1 0 0,-10 0 0 0,8 1-4 15,0-6 4-15,2 5 0 0,-10 0 0 0,8 0-4 0,0 1 4 16,1-1-4-16,-9 0 4 0,8 5 0 0,-8-5-4 0,9 1 4 15,-1-1 0-15,-8-1 4 0,9 2 0 0,-1 4-4 0,0-5 0 16,-8 1-20-16,10-1 24 0,-2 0 0 0,-8 0 0 0,8 1 0 16,2-1 0-16,-2 0-4 0,-8 1 0 0,8-2 0 0,0 1 4 15,1 1-4-15,-1-1 0 0,1 0-4 0,0 0 4 0,-1 1-4 0,-8-1 4 16,8 0 0-16,10 0-4 0,-18 1 4 0,8-2 0 0,0-3 0 16,2 9-4-16,-2-5 0 0,0-1 4 0,1 3-4 0,-1-2 0 15,1 0 4-15,0 0-4 0,-1 1 4 0,0-2-4 0,0 6 4 16,2-4 0-16,-10-1-4 0,8 0 0 0,0 5 4 0,2-4 0 15,-2-1 0-15,-8 5-4 0,8-5 4 0,1 0-4 0,-1 5 0 16,0-5 0-16,1 5 4 0,0-5-4 0,-1 5 0 0,0-5 0 16,2 5 0-16,-2-4 4 0,0-1-4 0,10 5 4 0,-10 0-4 0,0-5 0 15,1 5 0-15,-1 0 4 0,1 0-4 0,8-4 0 0,-9 4 0 16,2 0 4-16,-2 0-4 0,0 0 0 0,10-5 4 0,-10 5-4 16,0 0 4-16,1 0-4 0,-1 0 0 0,0-5 0 0,2 5-20 0,-2 0 24 15,0 0 0-15,10-5 4 0,-10 5-4 0,0 0 0 16,2 0 0-16,-2 0-4 0,0-5 4 0,1 5-4 0,-1 0 4 0,0-4-4 15,2 4 0-15,6 0 0 0,-8 0 0 0,2 0 0 0,-2 0-4 16,0 0 8-16,1 0 0 0,0 0-4 0,-1 0 4 0,9 0 0 16,-9 0-4-16,1 0 4 0,0 0-4 0,-1 0 0 0,0 0 0 15,2 0 0-15,-2-6 4 0,9 6 0 0,-8 0 0 0,-1 0 0 0,0 0-4 16,1 0 0-16,-1 0-4 0,0 0 4 0,10 0 4 16,-10 0 0-16,2 0 0 0,-2 0 0 0,0 0 0 0,0 0 0 0,1 0-4 15,0 0 0-15,-1 0 4 0,1 0 0 0,-1 0-8 0,0 0 4 16,10 0 0-16,-10 0 0 0,0 0 4 0,2 0-4 0,-2 0 0 15,0 0 4-15,1 0 0 0,0 0 0 0,-1 0-4 0,1 0 0 0,-1 0 0 16,0 0 0-16,2 0 0 0,-2 0 0 0,0 0 0 0,0 0-4 16,2 6 8-16,-2-6 0 0,0 0-4 0,1 0 0 0,-1 4 0 15,1-4 0-15,0 5 4 0,-1-5-4 0,0 5 4 0,0-5-4 16,2 5 8-16,-2-5-4 0,0 5 0 0,2-5 0 0,-2 4 0 16,0-4 0-16,1 5 0 0,-1-5 0 0,1 5 0 0,-1-5 0 0,1 4 4 15,-1-4-4-15,0 0 0 0,2 5-4 0,-2-5 4 16,0 0 0-16,2 5 0 0,-2-5 0 0,0 5 0 0,0-5 0 0,1 0-4 15,-1 5 4-15,1-5 0 0,0 5 0 0,-1-5 0 0,0 5-4 16,2-1 0-16,-10 1 4 0,8 0-4 0,0-5 4 0,0 4-4 16,2 2 4-16,-2-2-4 0,-8 1 0 0,8 0 4 0,1 0-4 0,-1-2 0 15,-8 3 4-15,9-1 0 0,0 0 0 0,-9-1 0 0,8 2-4 16,0-2 4-16,-8 1-4 0,8 0 0 0,2 0 4 16,-2-1-4-16,-8 1 0 0,8 0 0 0,2 0 0 0,-10-1 4 0,8 1-4 15,0 1 4-15,1-2 0 0,-1 1-4 0,-8 0 0 0,9-1 0 16,-1 1 0-16,-8 0 0 0,9 0-16 0,-1-1 24 0,0 1-4 15,-8-5 4-15,10 4-4 0,-2 2-4 0,0-1 0 0,-8-1 4 0,10 1 0 16,-10 0 0-16,8 0 0 0,0-5 0 0,-8 4 0 16,9 1-4-16,-1 0 4 0,-8 0-4 0,8 0 4 0,1 0-4 0,-9-5 0 15,9 4 0-15,-1 1 0 0,-8 0 0 0,8 1 0 0,-8-3 0 16,10-3 0-16,-10 5 0 0,8 0 0 0,0 0 0 0,-8-1 0 16,9 2 0-16,-9-2 0 0,9-4 0 0,-9 5 0 0,8 0 0 0,-8-1 0 15,0 1 0-15,8 0 0 0,-8 0 0 0,9-5 0 0,-9 5 0 16,0 0 0-16,8 0 0 0,-8-1 0 0,9 1 0 0,-9 0 0 15,0-5 0-15,9 5 0 0,-9-1 0 0,8 1 0 0,-8 0 0 16,8-5 0-16,-8 5 0 0,10-1 0 0,-10 2 0 0,0-2 0 16,8 1 0-16,-8 0 0 0,8 0 0 0,-8-5 0 0,8 4 0 0,-8 1 0 15,10 0 0-15,-10-5 0 0,0 5 0 0,8-1 0 16,-8 2 0-16,8-2 0 0,-8 1 0 0,0 0 0 0,9 0 0 0,-9 0 0 16,8-1 0-16,-8 1 0 0,0-5 0 0,8 5 0 0,-8-1 0 15,10 1 0-15,-10 0 0 0,0 0 0 0,8 0 0 0,-8 0 0 16,8-2 0-16,-8 3 0 0,0-1 0 0,8 0 0 0,-8-1 0 0,0 2 0 15,10-2 0-15,-10 1 0 0,0 0 0 0,8-5 0 0,-8 5 0 16,0-1 0-16,0 2 0 0,8-2 0 0,-8 1 0 0,0-5 0 16,0 4 0-16,0 1 0 0,0 1 0 0,0-2 0 0,9 1 0 15,-9-5 0-15,0 5 0 0,0-1 0 0,0-4 0 0,0 5 0 16,0 0 0-16,9-5 0 0,-9 5 0 0,0-5 0 0,0 4 0 0,0-4 0 16,0 5 0-16,0-5 0 0,0 0 0 0,0 0 0 0,0 0 0 15,0 4 0-15,0-4 0 0,0 0 0 0,0 0 0 0,0 0 0 16,8 0 0-16,-8 0 0 0,0 0 0 0,0 0 0 0,0 6 0 0,0-6 0 15,0 0 0-15,0 0 0 0,0 5 0 0,0-5 0 16,0 0 0-16,0 0 0 0,0 0 0 0,0 0 0 0,0 0 0 0,0 0 0 16,0 0 0-16,0 0 0 0,0 0 0 0,0 0 0 0,0 0 0 15,0 0 0-15,0 0 0 0,0 0 0 0,0 0 0 0,0 0 0 16,0 0 0-16,0 0 0 0,0 0 0 0,0 0 0 0,0 0 0 16,0 0 0-16,0 0 0 0,0 0 0 0,0 0 0 0,0 0 0 15,0 0 0-15,0-5 0 0,0 5 0 0,0-6 0 0,-8 6 0 16,8-4-28-16,-9 4-96 0,9-5-24 0,-9 1-36 0,9-1-40 0,-8-5-80 15,0 6 24-15,-2-1 56 0,-6-4 40 0,8 3 36 0,-2 1 32 16</inkml:trace>
    <inkml:trace contextRef="#ctx0" brushRef="#br0" timeOffset="-2165.4726">3240 8749 39 0,'0'4'80'0,"0"-4"-8"0,0-4-8 16,0 4-28-16,0 4 4 0,0-4-4 0,0 0-4 0,0 0 0 15,0 0-4-15,0 0-4 0,0 0 0 0,0 0 0 0,0 0 0 16,0 0 0-16,0 0 0 0,0 0-4 0,0 0 0 0,0 0 4 16,0 0 0-16,0 0-4 0,0 0 4 0,0 0 0 0,0 0 4 15,0 0-8-15,0 0 4 0,0 0-4 0,0 0 4 0,0 0-4 0,0 0 0 16,0 0-4-16,0 0 4 0,0 0 4 0,0 0 0 0,0 0 0 15,0 0 0-15,0 0-4 0,0 0 0 0,0 0 0 0,0 0 0 16,0 0-4-16,0 0 0 0,0 5 0 0,8-5 0 0,-8 5 0 0,0-5 0 16,8 5 0-16,-8 0-4 0,10 0 0 0,-10-5 0 15,8 3 0-15,-8 3-4 0,8-1 4 0,1 4-4 0,-9-3 0 0,8-2 4 16,1 1 0-16,-9 0 4 0,9 0-8 0,-9-1 0 0,8 6 4 16,-8-5 0-16,8-1-4 0,0 1 0 0,-8 1 4 0,10-2 0 15,-10 6 0-15,8-6-8 0,0 1 4 0,2 0 4 0,-10 4-8 0,8-4 4 16,0-1 0-16,1 7-4 0,-1-7 0 0,-8 6 0 15,9-5 0-15,-1 4 0 0,1-4-4 0,-1 5 4 0,0-5 0 0,2-1-4 16,-2 6 4-16,0-5-4 0,2 4 0 0,-2-4 0 0,8 4 0 16,-7-3 0-16,-1-2 4 0,1 1 0 0,0 6 0 0,-1-8 0 15,0 2-4-15,2 5 4 0,-2-5-4 0,0 0 4 0,0-1 4 0,2 1-4 16,6 0 4-16,-7-1 0 0,-1 6-4 0,1-5 0 0,0 0 4 16,-1-1-4-16,8 2 0 0,-6-2 0 0,-2 1-4 0,10 0 4 15,-10 0 0-15,0-1 0 0,9 1 0 0,-9 0 0 0,10-5 0 16,-10 5 0-16,10-1 0 0,-10 2 0 0,9-2 0 0,0-4 4 15,-9 5-8-15,9 0 4 0,1 0 0 0,-10-5 0 0,10 4-4 0,-2-4 4 16,2 5 0-16,-10-5 0 0,9 5 0 0,-1 0 0 16,2-5-4-16,0 0 4 0,-10 0-4 0,8 4 0 0,2 1-16 0,-1-5 20 15,-9 5 0-15,10-5 0 0,-2 5-4 0,-8-5 0 0,10 5 4 16,-10-5-4-16,10 5 4 0,-1-5-4 0,-9 5 4 0,9-1-4 16,-8-4 0-16,7 5 8 0,-6-5-8 0,6 0 4 0,-7 0 0 15,8 0 0-15,-9 5 0 0,9-5-4 0,-9 0 0 0,10 0 0 0,-10 0 0 16,2 0 0-16,6 0 4 0,-8 0-4 0,10 0 0 15,-10 0 4-15,9 0-4 0,-9 0 0 0,10 0 0 0,-10 0 0 0,10 0 0 16,-10 4 0-16,9-4 4 0,0 0-4 0,-8 0 0 0,7 0 0 16,-6 6 0-16,6-6 0 0,2 0 0 0,-2 0 4 0,-7 4-4 15,8-4 4-15,0 0-4 0,-9 0 0 0,10 0 4 0,-2 0-4 0,-6 0 0 16,6 0 0-16,1 0 0 0,0 0 4 0,0 0-4 0,-9 0 0 16,10 5 4-16,0-5-8 0,-2-5 4 0,1 5 0 0,-9 0 0 15,10 0 4-15,-2 0 0 0,2 0-4 0,-10 0 0 0,10 0 0 16,-2 0 0-16,-7 0 4 0,8 0-24 0,0-4 24 0,-9 4 0 15,10-6-4-15,-10 6 4 0,10-4-4 0,-2 4 0 0,-7-5 0 0,8 0 4 16,-9 1 0-16,9-1-4 0,-9 5 0 0,2-5 0 16,6 0 4-16,-6 0 0 0,6 5-4 0,-7-5 4 0,7 0 0 0,-7 1-4 15,0-1 0-15,7 0 0 0,-6 5 4 0,-2-5-4 0,9 1 0 16,-8 4 0-16,-1-5 0 0,0 5 0 0,1-5 0 0,8 5 4 16,-8-5 0-16,-1 5-4 0,0-4 0 0,2 4 0 0,-2-6 0 15,0 2 0-15,0 4 0 0,2-5 0 0,-2 5 0 0,0-5 0 16,9 0 4-16,-9 1-4 0,2 4 4 0,-2-5-4 0,0 0 0 15,0 0 4-15,2 5-4 0,-2-4 0 0,0-2 4 0,1 2-4 0,0-1 4 16,-1 5-4-16,1-5 4 0,-1 0-4 0,0 0 0 0,1 5 0 16,-9-4 0-16,9-1 4 0,-1 5 0 0,0-5-4 0,2 1 0 15,-2-1 0-15,0 5 4 0,1-5-4 0,-9 0 0 0,9 5 4 0,-1-5-4 16,-8 0 0-16,8 5 0 0,-8-3 0 0,9-3 4 16,-9 6 0-16,8-5-4 0,-8 0 4 0,8 5 0 0,-8-4-4 0,10-2 8 15,-10 2 0-15,0-1-4 0,8 5-4 0,-8-5 4 0,0 0 0 16,0 5 4-16,8-4 0 0,-8-1 0 0,0 5-4 0,0-5 4 15,0 0 0-15,0 5 0 0,0 0 0 0,0 0 0 0,0-4 0 0,0 4 0 16,0 0 0-16,0 0 4 0,0 0-8 0,0 0-4 0,0 0 4 16,0 0 0-16,0 0-4 0,0 0 4 0,0 0 0 0,0 0-4 15,0 0 0-15,-8 0-4 0,8 4-8 0,0-4-12 0,-8 0-8 16,-2 5-20-16,10-5-24 0,-8 5-20 0,0 0-12 0,-1-5-28 16,1 4-28-16,0 1-40 0,-1 0-64 0,-8 0 36 0,9-5 44 0,-10 4 36 15,10 2 24-15,-10-6 20 0</inkml:trace>
  </inkml:traceGroup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6:27:36.0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329D15-86F3-4744-BAD2-B0D79D6F689F}" emma:medium="tactile" emma:mode="ink">
          <msink:context xmlns:msink="http://schemas.microsoft.com/ink/2010/main" type="writingRegion" rotatedBoundingBox="29329,13828 31555,13828 31555,15400 29329,15400"/>
        </emma:interpretation>
      </emma:emma>
    </inkml:annotationXML>
    <inkml:traceGroup>
      <inkml:annotationXML>
        <emma:emma xmlns:emma="http://www.w3.org/2003/04/emma" version="1.0">
          <emma:interpretation id="{F25448A2-C658-469E-BD40-8CC9E24EABD8}" emma:medium="tactile" emma:mode="ink">
            <msink:context xmlns:msink="http://schemas.microsoft.com/ink/2010/main" type="paragraph" rotatedBoundingBox="29329,13828 31555,13828 31555,15400 29329,15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73B289-2D6E-4AA6-8C16-5CC8EC5E26C8}" emma:medium="tactile" emma:mode="ink">
              <msink:context xmlns:msink="http://schemas.microsoft.com/ink/2010/main" type="line" rotatedBoundingBox="29329,13828 31555,13828 31555,15400 29329,15400"/>
            </emma:interpretation>
          </emma:emma>
        </inkml:annotationXML>
        <inkml:traceGroup>
          <inkml:annotationXML>
            <emma:emma xmlns:emma="http://www.w3.org/2003/04/emma" version="1.0">
              <emma:interpretation id="{067AEDB0-AF7D-409A-AC34-28558EC07463}" emma:medium="tactile" emma:mode="ink">
                <msink:context xmlns:msink="http://schemas.microsoft.com/ink/2010/main" type="inkWord" rotatedBoundingBox="29326,14561 29640,13759 30028,13910 29714,14712">
                  <msink:destinationLink direction="to" ref="{4C6424AD-A7E8-4C31-87F8-6301F7CCF4D3}"/>
                </msink:context>
              </emma:interpretation>
              <emma:one-of disjunction-type="recognition" id="oneOf0">
                <emma:interpretation id="interp0" emma:lang="" emma:confidence="0">
                  <emma:literal>1</emma:literal>
                </emma:interpretation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10 716 63 0,'0'0'116'0,"0"5"-12"0,0-5-8 16,-9 4-24-16,9-4 0 0,0 0 0 0,0 6 0 0,0-12 0 15,9 6 0-15,-9 0-4 0,0-4-4 0,9-1-4 0,-1 0 0 16,-8 1-4-16,9-6-4 0,-1 0-8 0,0 1 0 0,2-1-4 16,-2-4-8-16,8 4-4 0,2-5-4 0,-10-3-4 0,18 3-4 0,-17-4 0 15,15-1-8-15,-6 2 0 0,0-2 0 0,-2 1-4 0,1-4 0 16,0 4 0-16,0-7 0 0,1 4 0 0,-2-2-4 0,-6-1 4 16,6 1-4-16,1-5 0 0,-8 0 0 0,8 6 0 0,-1-6 0 15,-6 5 0-15,-2-5 0 0,8 5 4 0,-6 5-4 0,-2-5 0 16,0 5 0-16,1 0-4 0,-9 4 4 0,9 1 4 0,-1-1-4 15,-8 7 0-15,0 1 0 0,9 3 0 0,-9 0 0 0,0-1 0 0,0 5 4 16,0 0 0-16,0 5-4 0,0-5 0 0,0 4 4 0,0 0-4 16,0 3 0-16,0-3-20 0,0 0 24 0,0 2 0 0,0-2 0 15,0 6 0-15,0-5 0 0,0-1-4 0,-9 1 0 0,9-1 0 16,0 2 0-16,0-2 0 0,0 2 0 0,-8-2 0 0,8-4 0 16,0 5 0-16,0-5 0 0,0 5 0 0,0-5 4 0,-9 5-4 0,9-5-4 15,0 0 0-15,0 0 0 0,0 0-12 0,0 0-8 16,0 0-8-16,0 0-8 0,0 0-8 0,0 0-12 0,0 0-12 0,0 4-4 15,0-4-12-15,0 0-4 0,0 5 0 0,0-5-4 0,-9 0-24 0,9 4-36 16,0-4-12-16,-8 6 28 0,8-6 24 0</inkml:trace>
          <inkml:trace contextRef="#ctx0" brushRef="#br0" timeOffset="294.7076">471 63 59 0,'8'-4'96'15,"-8"4"-8"-15,9 0-4 0,-9-5-24 0,0 5 0 0,0 0 4 16,0 0 0-16,0 5 4 0,0-5 4 0,0 4 4 0,0 2-4 16,0-2 4-16,0 6 0 0,0 0-4 0,0-1 0 0,0 6 0 0,0-5-4 15,0 9 0-15,0-5-4 0,0 5-8 0,-9 5-4 0,9 0 4 16,0 0-8-16,-8 0-4 0,8 5-8 0,-9-6 4 0,9 6-8 15,-9 1 0-15,9-2-4 0,-8 1-4 0,0-1-4 0,-2 1-4 0,10 0-4 16,-8-1 0-16,8 2 0 0,-8-6-4 0,8 4 0 16,-8-4 0-16,8 5-4 0,0-5 0 0,0-5-4 0,0 5 0 0,-10-4 0 15,10-6-8-15,0 5-16 0,0-4-12 0,0-6-20 0,0 5-20 16,0-9-28-16,0 0-12 0,0 0-28 0,0-5-16 0,0 0-32 16,0-10-60-16,0 5 12 0,0-4 48 0,0-5 36 0,0-1 32 15</inkml:trace>
        </inkml:traceGroup>
        <inkml:traceGroup>
          <inkml:annotationXML>
            <emma:emma xmlns:emma="http://www.w3.org/2003/04/emma" version="1.0">
              <emma:interpretation id="{FA4946DE-3B9B-4FAE-ABF3-273231162752}" emma:medium="tactile" emma:mode="ink">
                <msink:context xmlns:msink="http://schemas.microsoft.com/ink/2010/main" type="inkWord" rotatedBoundingBox="29642,14612 31228,13786 31644,14584 30058,15411">
                  <msink:destinationLink direction="to" ref="{4C6424AD-A7E8-4C31-87F8-6301F7CCF4D3}"/>
                </msink:context>
              </emma:interpretation>
              <emma:one-of disjunction-type="recognition" id="oneOf1">
                <emma:interpretation id="interp5" emma:lang="" emma:confidence="0">
                  <emma:literal>pkt</emma:literal>
                </emma:interpretation>
                <emma:interpretation id="interp6" emma:lang="" emma:confidence="0">
                  <emma:literal>part</emma:literal>
                </emma:interpretation>
                <emma:interpretation id="interp7" emma:lang="" emma:confidence="0">
                  <emma:literal>pult</emma:literal>
                </emma:interpretation>
                <emma:interpretation id="interp8" emma:lang="" emma:confidence="0">
                  <emma:literal>pat</emma:literal>
                </emma:interpretation>
                <emma:interpretation id="interp9" emma:lang="" emma:confidence="0">
                  <emma:literal>port</emma:literal>
                </emma:interpretation>
              </emma:one-of>
            </emma:emma>
          </inkml:annotationXML>
          <inkml:trace contextRef="#ctx0" brushRef="#br0" timeOffset="757.6993">803 620 47 0,'0'5'120'0,"0"-5"-4"0,0 0-8 0,0 4-8 16,0 3 0-16,0-4 0 0,8 2 0 0,-8 5-8 0,0-1-8 16,0 6-12-16,9-1 0 0,-9 5-4 0,0 1 0 0,9 3-12 15,-9 6-4-15,0 0-8 0,0 0-8 0,0 5-4 0,0-1-4 0,0 1-4 16,0 4-8-16,0 0 0 0,8 1-4 0,-8-1-4 16,0 5 0-16,0-10-4 0,-8 6 4 0,8-1-8 0,0-4 4 0,0 5 0 15,0-6 0-15,-9-4 0 0,9-1-8 0,-9 1 4 0,1-5 4 0,8 0-8 16,-9 0 4-16,1-9 4 0,0-1 0 0,0 1-4 15,-2-6 0-15,2-5-4 0,0-4 4 0,-2 0-4 0,2-4 0 0,0-5-4 16,8-6 4-16,-9 1 0 0,9-5 0 0,-8-5-8 0,8-1 0 16,0-3 0-16,0-5-4 0,8-2-4 0,-8 2 0 15,9-5 0-15,-1 0 4 0,0-1 0 0,2 0 8 0,-2-4 0 0,0 5 4 16,2-6-4-16,6 6 4 0,-8 5 0 0,9-5 0 0,-8 4 4 16,8 1 0-16,-9-1 4 0,10 5 0 0,-10 5-4 0,10 0 4 15,-2 0 0-15,-7 5 0 0,8 5-4 0,-8-1 4 0,-1 1-4 0,8 9 0 16,-6-5 0-16,-2 10 4 0,0 0-4 0,2 0 0 15,-10 5-4-15,8 0-4 0,-8 4 0 0,0 6-8 0,0-1-4 0,-8 0-8 16,-2 6-12-16,2-1 0 0,8 0-12 0,-18 6-8 0,10-6-16 16,0 0-4-16,-9 0-8 0,8 0-8 0,1 1-16 0,-1-7-32 15,-7 2-24-15,6-5 16 0,2 0 24 0,8-10 28 0</inkml:trace>
          <inkml:trace contextRef="#ctx0" brushRef="#br0" timeOffset="1414.3831">1263 432 55 0,'8'-22'108'16,"2"2"0"-16,-2 1 0 0,-8 0-24 0,8 4 4 0,2-4-4 16,-10 9 0-16,0-4-28 0,0 5 24 0,0-1-8 0,8 5-4 15,-8 0 0-15,0 0 0 0,0 5 0 0,0 0-4 0,0 0 0 16,0 5 0-16,0 5-8 0,0 0 0 0,-8-1-4 0,8 1-4 16,0 9-4-16,-10-5-4 0,2 5-8 0,8 6-4 0,-8-6-4 15,8 4-8-15,-10 6 0 0,2 0-4 0,0 1 0 0,-1-2-4 16,1 6 0-16,0-6 0 0,-2 7-4 0,2-8-4 0,8 2 4 0,-8 0 0 15,8 0 0-15,0-6-4 0,0 2 0 0,0-2-4 0,0-3 0 16,0-1-4-16,0-4 4 0,8-6-4 0,0 1-4 0,2-6-4 16,-10 2 0-16,8-12 0 0,9 6 0 0,-9-4 0 0,0-6 0 15,2 4 4-15,-2-7 0 0,10 3 4 0,-10 1 4 0,0-1 0 0,0-5 0 16,1 6 0-16,0-5 4 0,-1 4 0 0,-8 1 0 0,9-1 0 16,-1 0 4-16,-8 5 0 0,0-4 0 0,8 4 0 0,-8 0 0 15,0-5 0-15,0 6-4 0,0 4 4 0,0-5 0 0,0 5 4 0,0-5 0 16,0 5 4-16,0 5 0 0,10-5-4 0,-10 5 0 15,0-1 0-15,0 6 0 0,8 0-4 0,-8-1 4 0,8 1-4 0,-8 5 4 16,8-1-4-16,2 5 0 0,-10-4-4 0,8 4 0 0,0-5 4 16,1 4-4-16,0 2 0 0,-1-5 0 0,1 4-4 0,-1-5 0 15,9 1 4-15,-8-1-4 0,-1-4 0 0,10-1 0 0,-10-4 0 16,9 1 0-16,0-2-4 0,-9-4 0 0,9-4 0 0,1-2-4 16,-2-3-4-16,2-1 0 0,-2-5 0 0,2 2 0 0,-10-2 0 0,9-5 4 15,1-3 8-15,-2 4-8 0,2-6 4 0,-10-4 4 0,9 1 0 16,-8 4 0-16,8-10 4 0,-9 10 0 0,8-5 0 0,-6-4 4 15,-2 9 0-15,0-9 0 0,10 8-4 0,-18-3 8 0,17 4-4 16,-9-5 4-16,-8 5 0 0,9 5 4 0,-1-5 0 0,1 5 4 16,-1 0 0-16,-8 4 4 0,8 1 0 0,2-1 0 0,-10 5 4 15,0 1 0-15,0 4 0 0,8 0 0 0,-8 1 8 0,0 4-4 0,0 0-20 16,0 0 24-16,-8 4 0 0,8 1 0 0,0 0-32 0,-10 4 0 16,10 1 0-16,-8 5 0 0,0-1 0 0,8 1 0 0,-9 4 0 15,1 0 0-15,-1 0 0 0,1 5 0 0,-1 0 0 0,1 1 0 16,0-2 0-16,-2 6 0 0,2 0 0 0,0-6 0 0,-2 6 0 15,2 5 0-15,0-5 0 0,8-1 0 0,-8 1 0 0,8-5 0 0,-9 5 0 16,9-5 0-16,0 0 0 0,-8 0 0 0,8 0 0 0,0-5 0 16,0-5 0-16,0 5 0 0,8-9 0 0,-8 0 0 0,9-1 0 15,-9-4-36-15,8 1-40 0,-8-6-20 0,8-6-20 0,-8 1-8 16,8-4-20-16,2 4-16 0,-10-10-16 0,8 2-44 0,-8-2-24 16,0-5 40-16,8 7 40 0,-8-7 32 0,0 1 20 0</inkml:trace>
          <inkml:trace contextRef="#ctx0" brushRef="#br0" timeOffset="1597.893">1741 587 79 0,'-8'-5'196'0,"-2"0"-16"16,2 5-8-16,8 0-28 0,-8 0-4 0,8 0 8 0,-9 0-4 0,9 0-8 15,0 0-8-15,0 0-4 0,0 0-8 0,0 0-8 0,9 0-16 16,-9 5-16-16,8-10-12 0,0 5-64 0,10 5 0 0,-10-5 0 16,10 0 0-16,-2 0 0 0,2 0 0 0,7 0 0 0,1 0 0 15,0 0 0-15,-1 0 0 0,0 5 0 0,0-5 0 0,11 0 0 0,-3 0 0 16,-7 0 0-16,0 0 0 0,8 0-156 0,-9 0-68 15,-8 0-88-15,0-5-20 0,9 5 52 0,-18 0 56 0,10 0 36 0,-18 0 40 16,8 0 32-16</inkml:trace>
        </inkml:traceGroup>
      </inkml:traceGroup>
    </inkml:traceGroup>
  </inkml:traceGroup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24.6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EF23DB3-D131-43EE-A656-9D9109D626EC}" emma:medium="tactile" emma:mode="ink">
          <msink:context xmlns:msink="http://schemas.microsoft.com/ink/2010/main" type="writingRegion" rotatedBoundingBox="232,1134 993,533 1590,1290 829,1891"/>
        </emma:interpretation>
      </emma:emma>
    </inkml:annotationXML>
    <inkml:traceGroup>
      <inkml:annotationXML>
        <emma:emma xmlns:emma="http://www.w3.org/2003/04/emma" version="1.0">
          <emma:interpretation id="{698E3A9D-F771-4E56-9BD4-A9FC0BE3888E}" emma:medium="tactile" emma:mode="ink">
            <msink:context xmlns:msink="http://schemas.microsoft.com/ink/2010/main" type="paragraph" rotatedBoundingBox="232,1134 993,533 1590,1290 829,1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EAE65A-F402-44FD-BBBA-DC8120062C5C}" emma:medium="tactile" emma:mode="ink">
              <msink:context xmlns:msink="http://schemas.microsoft.com/ink/2010/main" type="line" rotatedBoundingBox="232,1134 993,533 1590,1290 829,1891"/>
            </emma:interpretation>
          </emma:emma>
        </inkml:annotationXML>
        <inkml:traceGroup>
          <inkml:annotationXML>
            <emma:emma xmlns:emma="http://www.w3.org/2003/04/emma" version="1.0">
              <emma:interpretation id="{B8F4F690-F69F-4F09-8754-39342BFE0B13}" emma:medium="tactile" emma:mode="ink">
                <msink:context xmlns:msink="http://schemas.microsoft.com/ink/2010/main" type="inkWord" rotatedBoundingBox="232,1134 993,533 1590,1290 829,18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379 374 15 0,'0'0'112'0,"0"0"-8"0,0 8-8 0,13-8-24 0,-13 0-8 16,0-8-4-16,0 8 0 0,12-7 0 0,-12-1 0 0,0-1 4 0,16-5-4 15,-16-1-4-15,0 0-8 0,13-1 0 0,-13 2-4 0,12-11-4 16,1 4-4-16,3-3 0 0,-16 1-4 0,12 2-4 0,1-4 0 16,2 2 0-16,-2 0-4 0,0 0-4 0,2 0-4 0,-15 0 4 0,13 1-4 15,0 6 0-15,-13 1 0 0,15 0-4 0,-2 7 0 16,-13 0 0-16,0 1 4 0,13-1-4 0,-13 8 4 0,0-8-16 16,0 8 16-16,0 8 4 0,0 0-4 0,0-1 0 0,0 1 0 0,13 0 0 15,-13 7 4-15,0 0-4 0,0 8 0 0,0-8 0 0,-13 8 0 16,13 0-4-16,0 0 0 0,13 8 0 0,-13-8 0 0,0 7 0 15,0 1 4-15,0-7 0 0,0 6 0 0,0 0-4 0,0-7 0 0,0 8-4 16,0-8 0-16,0 7-4 0,0-7 0 0,0 0 0 16,0-7 0-16,0 0 0 0,0 5-4 0,0-6 0 0,0-6 0 0,0-2-4 15,0 1-4-15,0 0-4 0,0-2-8 0,0-6-12 0,0 0-12 16,0 0-12-16,0-6-16 0,0-2-8 0,0 0-24 0,0 1-16 16,0-2-8-16,0 2 0 0,0-8-40 0,0 1-48 0,0 5 20 0,0-7 44 15,0 3 28-15,0 3 24 0</inkml:trace>
          <inkml:trace contextRef="#ctx0" brushRef="#br0" timeOffset="-375.9954">133 504 19 0,'-13'16'88'0,"13"-9"-8"0,-13 1-4 0,13 6-20 0,-15-5 0 16,2 6 0-16,13-8 4 0,-13 9-4 0,13-9 4 0,-15 2 0 16,15 5 0-16,-13-4 4 0,13-4 0 0,-13 1 0 0,13 1-4 15,-13 0 0-15,13 1-4 0,0-9-4 0,0 6 0 0,-15-6-4 16,15 0-8-16,0 0 4 0,0 0 0 0,0 0 4 0,0 8-4 16,0-16 0-16,0 8 0 0,0-6-4 0,15 6 0 0,-15-17-4 0,13 9-4 15,-13 1-4-15,0-9-4 0,13 2-4 0,-13-2-4 0,13 0 0 16,2-6 0-16,-2-1-4 0,0-8 0 0,2 2-8 0,-2-3 0 15,0 2 0-15,2-1 0 0,-2-1 4 0,0-5 4 0,0 7-8 16,2-9-4-16,-2 9 4 0,-13-1 0 0,13 10-4 0,2-11 0 16,-2 9 0-16,-13 0 0 0,13 7 0 0,-13 2 4 0,15-3 0 0,-15 2-4 15,0 8-16-15,0-1 20 0,0 8-4 0,13-7 0 0,-13 7 4 16,0 0 4-16,0 0-8 0,-13 0 0 0,13 7 0 0,0-7 0 16,0 8 0-16,0-1 0 0,0 2 0 0,0-3 0 0,0 2 4 0,0 8-4 15,0 0 0-15,0-2 0 0,0 2 0 0,0 7 0 16,0 0 0-16,0-1 0 0,0 9-4 0,0-7 4 0,0 6 0 0,0-7 0 15,0 7 0-15,0-7 0 0,0 8 0 0,0-1 4 0,0-7-4 16,0 7 0-16,0-5 4 0,0-4-4 0,0-6-4 0,0 9 8 16,0-10-4-16,0 3 0 0,0-3-4 0,0-5 4 0,0 5-8 0,0-5 0 15,0-9-8-15,0 7-4 0,0-7-12 0,0 0-16 0,0 0-16 16,0 0-20-16,0 0-12 0,0-7-12 0,0-2-12 16,-15 2-12-16,15 0-4 0,0-2-24 0,0-5-56 0,-13-3 16 0,13 11 40 15,0-10 28-15,0-7 32 0</inkml:trace>
          <inkml:trace contextRef="#ctx0" brushRef="#br0" timeOffset="219.8433">1084 566 115 0,'0'0'144'0,"0"0"-4"0,0 0 0 0,0 0-20 0,0 0-4 15,0 0 0-15,0 7-4 0,0-7-16 0,0 0-8 0,0 0-8 16,0 7-16-16,0-7-12 0,0 0-8 0,0 0-12 0,0 9-4 16,0-9-8-16,0 0-8 0,0 0-8 0,0 0-24 0,0 0-24 0,0 7-24 15,0-7-40-15,0 0-40 0,-13 0-64 0,13 0-36 0,0 0 44 16,-13-7 40-16,13 7 32 0,0 0 24 0</inkml:trace>
        </inkml:traceGroup>
      </inkml:traceGroup>
    </inkml:traceGroup>
  </inkml:traceGroup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45.6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4966B42-6E67-4DF8-AA9F-C65D3C1897C8}" emma:medium="tactile" emma:mode="ink">
          <msink:context xmlns:msink="http://schemas.microsoft.com/ink/2010/main" type="writingRegion" rotatedBoundingBox="11317,2031 11738,2031 11738,2626 11317,2626"/>
        </emma:interpretation>
      </emma:emma>
    </inkml:annotationXML>
    <inkml:traceGroup>
      <inkml:annotationXML>
        <emma:emma xmlns:emma="http://www.w3.org/2003/04/emma" version="1.0">
          <emma:interpretation id="{09C61C95-8A81-4154-B839-FEA9444C4A7D}" emma:medium="tactile" emma:mode="ink">
            <msink:context xmlns:msink="http://schemas.microsoft.com/ink/2010/main" type="paragraph" rotatedBoundingBox="11317,2031 11738,2031 11738,2626 11317,2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FE8A13-9175-4DC1-9611-77EBDD2707D0}" emma:medium="tactile" emma:mode="ink">
              <msink:context xmlns:msink="http://schemas.microsoft.com/ink/2010/main" type="line" rotatedBoundingBox="11317,2031 11738,2031 11738,2626 11317,2626"/>
            </emma:interpretation>
          </emma:emma>
        </inkml:annotationXML>
        <inkml:traceGroup>
          <inkml:annotationXML>
            <emma:emma xmlns:emma="http://www.w3.org/2003/04/emma" version="1.0">
              <emma:interpretation id="{49291C86-D0F1-4380-9812-F29526F3366E}" emma:medium="tactile" emma:mode="ink">
                <msink:context xmlns:msink="http://schemas.microsoft.com/ink/2010/main" type="inkWord" rotatedBoundingBox="11317,2031 11738,2031 11738,2626 11317,2626">
                  <msink:destinationLink direction="to" ref="{D62F8E46-0BF7-40AA-A758-5929D66ED63F}"/>
                  <msink:destinationLink direction="with" ref="{64B6547A-99E0-4A86-8679-FC1AF7111136}"/>
                  <msink:destinationLink direction="with" ref="{B6AE80EB-C912-432A-81C6-4CA231FD1866}"/>
                  <msink:destinationLink direction="with" ref="{F185C5C5-A53E-4E45-A1E8-9DED54056DED}"/>
                  <msink:destinationLink direction="with" ref="{28B2BAAB-2D4E-4A65-B52B-B7AADE15A985}"/>
                  <msink:destinationLink direction="with" ref="{A3BE0CA4-7F93-4A29-BD6C-ED20A39B0565}"/>
                  <msink:destinationLink direction="to" ref="{607AFD56-1689-4C74-927E-FE0C2EDC93AE}"/>
                  <msink:destinationLink direction="from" ref="{607AFD56-1689-4C74-927E-FE0C2EDC93A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-1284 205 59 0,'0'-8'92'16,"-13"0"-12"-16,13 1-8 0,0 1-20 0,0-5-4 0,0 5 0 15,0-1 0-15,0-2-4 0,0 2-4 0,0 7 4 0,0 0 0 16,0-7 8-16,0 7-4 0,0 0 0 0,0 0-8 0,13 0 8 0,-13 7-8 16,0-7-4-16,0 7 0 0,0 2 4 0,15 4-8 0,-15-2-4 15,0 2 0-15,0 3 0 0,0 7 0 0,0-8 0 0,0 8 0 16,13 1 0-16,-13 5-4 0,0-6-4 0,0 8-4 0,0-8 0 0,0 7-4 15,0-7 0-15,0 9 0 0,0-9-4 0,0-2 0 16,0 2 0-16,13 1 0 0,-13-9 0 0,0 1-8 0,0-1 4 0,0-8 0 16,0 9 0-16,0-16-4 0,0 7 0 0,0 1 4 0,0-16-4 15,0 8 0-15,0-7 0 0,0-1 0 0,0 0 0 0,0-7 0 16,0 8 0-16,0-9 0 0,0 1-4 0,0-9 4 0,0 10-4 0,0-9 4 16,0 7-4-16,0-7 4 0,15 8-4 0,-15-8 4 0,0 0-4 15,0 8 4-15,13 0 0 0,-13-2-4 0,13 2 4 0,-13 1 0 16,13 7-4-16,-13-9 4 0,15 9-4 0,-2 7 0 0,-13-9 4 15,13 9 0-15,2-6 0 0,-15 6 0 0,13 0 0 0,0 6 0 16,2 3 0-16,-2-9 0 0,0 7 0 0,0 9 4 0,2-9-4 0,-2 0 0 16,0 9 0-16,2-1 0 0,-2-7 0 0,15 7-4 0,-15 0 4 15,0 0 0-15,0 8 0 0,-13-7 0 0,15 0 4 0,-2-2-4 16,-13 2 0-16,13-2 0 0,-13 9 0 0,0-8-16 0,0 2 20 16,0-2 0-16,-13 0 0 0,13 8-4 0,-13-15 4 0,-2 7-4 15,2 0 0-15,0 1 4 0,-15-9 0 0,15 0-4 0,0 2 0 16,-15-2 4-16,15 0 0 0,-15-7-4 0,15 0 0 0,0 0 0 0,-15 0 0 15,15-7 0-15,-2 0 0 0,-11-2 0 0,11 2-4 16,2 0-4-16,0-9-4 0,0 1-12 0,13 7-12 0,-15-7-8 0,15 0-20 16,-13 0-20-16,13-1-20 0,0 1-16 0,-13 0-52 0,13-8-40 15,0 7 36-15,0-7 36 0,0 9 24 0,0-2 16 0</inkml:trace>
        </inkml:traceGroup>
      </inkml:traceGroup>
    </inkml:traceGroup>
  </inkml:traceGroup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53.2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52111EA-2A0B-4268-B6B9-2C90DAEAA885}" emma:medium="tactile" emma:mode="ink">
          <msink:context xmlns:msink="http://schemas.microsoft.com/ink/2010/main" type="inkDrawing" rotatedBoundingBox="13521,1316 14199,1357 14194,1431 13516,1390" shapeName="Other"/>
        </emma:interpretation>
      </emma:emma>
    </inkml:annotationXML>
    <inkml:trace contextRef="#ctx0" brushRef="#br0">13 35 7 0,'0'-6'96'0,"-13"-4"-8"0,13 3-8 0,0 0-24 15,0 7-4-15,0 0-4 0,0 0 4 0,0-9-8 0,0 9 0 16,0 0 0-16,0 0 0 0,13 0 4 0,-13 0-4 0,12 0-4 15,-12 0 4-15,0 0-4 0,16 9-4 0,-4-9 4 0,-12 0-8 0,13 0 0 16,3 7-4-16,-4-7 0 0,1 7 0 0,15-7-4 0,-15 10 0 16,0-10-4-16,2 6-4 0,11 1 0 0,-11 1-4 0,-2-8-4 15,15 8 0-15,-15 1-4 0,13-9 4 0,-11 0-4 0,11 6 0 16,2-6-4-16,-15 0 0 0,15 0-4 0,-2 0-8 0,2 0-16 16,0-6-8-16,-15-3-20 0,15 9-28 0,-2-8-16 0,2 0-4 0,-2 1-64 15,-11 1-24-15,11 6 32 0,-11-10 32 0,-2 10 24 0</inkml:trace>
  </inkml:traceGroup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58.3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90B1DA-3B7E-4710-B14A-5FD9EEB1D1AE}" emma:medium="tactile" emma:mode="ink">
          <msink:context xmlns:msink="http://schemas.microsoft.com/ink/2010/main" type="inkDrawing" rotatedBoundingBox="2787,12199 3744,8022 5859,8507 4902,12684" semanticType="callout" shapeName="Other">
            <msink:sourceLink direction="with" ref="{5AED3026-E7BB-43C6-81C5-5BB7FD4FD679}"/>
          </msink:context>
        </emma:interpretation>
      </emma:emma>
    </inkml:annotationXML>
    <inkml:trace contextRef="#ctx0" brushRef="#br0">1849 44 23 0,'0'0'84'0,"0"-7"-8"0,0 7-4 0,0-7-28 0,0 7-8 0,0 0 4 15,0 0-8-15,0-10-16 0,0 10 24 0,0-6-4 0,0 6 0 16,0-8 0-16,13 8 4 0,-13 0-8 0,0 0 4 0,0-8 0 15,0 8-4-15,0 0-4 0,0 0 4 0,0 0 0 0,0 0 0 0,0 0-8 16,0 0 4-16,0 0 0 0,0 0-8 0,0 0 4 0,0 8 0 16,0-8-4-16,0 8 0 0,0-2 0 0,-13 4-4 0,13 4 4 15,0 2-4-15,0-2 0 0,-16 2 0 0,16 7-4 0,-12 0 0 16,-1 0 0-16,13 8-4 0,-16-2 0 0,4 2 4 0,-1 8-4 16,0-9-4-16,-2 9 0 0,-11-1 0 0,11 1 0 0,2-2-4 15,-15 2 4-15,15 6 0 0,0-6 0 0,-15 7 0 0,15 0-4 0,-15-8 4 16,15 8-4-16,-15 1 4 0,15-10-4 0,-13 9 4 15,11 0 0-15,-11 0-4 0,11-9 0 0,-11 10 0 0,11-1 4 0,2-1-4 16,-13 1 0-16,11 0 4 0,-11 7 0 0,11-7-4 0,-11 2 0 16,11 4 0-16,-11-6 0 0,11 7 4 0,-11 1-4 0,-2-8 0 15,15 7 0-15,-15 1 0 0,15-1 0 0,-15 0 0 0,2 1 0 0,13-8 0 16,-15 7 0-16,0-7 0 0,15 8 4 0,-15-8-4 0,2 0 0 16,13 0 4-16,-15 9-4 0,0-11 4 0,15 1-4 0,-15 1 4 15,15 1-4-15,-13-10 0 0,11 9 0 0,-11 2 4 0,-2-3-8 16,15 1 4-16,-15 0 0 0,15-1 4 0,-15 1-4 0,3 1-4 15,9-9 4-15,-9 7 0 0,-3 1-4 0,15 0 4 0,-15 0 0 0,2-1 0 16,-2-6 0-16,15 7 0 0,-15 1 0 0,2-11 0 0,-2 11 0 16,0-10 0-16,15 9 0 0,-15-7 0 0,2-1 0 0,-2-8 0 15,15 10 0-15,-15-11 0 0,15 10 4 0,-15-9-4 0,15-7 0 16,0 8 0-16,-2-8 0 0,2-7 0 0,0 5 0 0,0-5 0 16,-2 0 0-16,15-2 0 0,-13-5 0 0,13-3 4 0,0 3-4 0,0-9-4 15,-13 7 4-15,13-7-4 0,0 0 0 0,0 0-4 0,0 0-4 16,0-7-8-16,0 7-4 0,0-9-8 0,0 3-16 0,0-3-32 15,0 2 0-15,0 0-12 0,0-2-12 0,0-5-64 0,0-2-24 0,0 2 32 16,13-10 36-16,-13 1 16 0</inkml:trace>
    <inkml:trace contextRef="#ctx0" brushRef="#br0" timeOffset="1320.5993">1874 136 47 0,'0'0'76'16,"0"0"-8"-16,0 0-4 0,0 0-28 0,0 0-4 0,0 0 0 15,0 0-4-15,0 0 0 0,0 0 0 0,0 0-4 0,0 0 0 0,0 0 0 16,0 0 4-16,0 0-8 0,0 0 0 0,0 0 0 16,0 0-4-16,0 0 4 0,0 0-4 0,0 0 4 0,0 0-4 0,0 0 4 15,0 0 0-15,0 0-20 0,0 0 24 0,0 0 4 0,0 0-4 0,0 0 8 16,0 9 0-16,0-9-4 0,0 0-4 0,0 6 4 15,0-6-8-15,0 8 4 0,0 0 0 0,0-1-4 0,0 9-4 0,0-9 0 16,0 9 0-16,0-2-4 0,0 2-4 0,0 0 0 0,16 7-4 16,-16-1 8-16,0-7 0 0,0 9-4 0,0-1 4 0,0 0 4 15,0 0 0-15,0 7-4 0,0-7 4 0,0 0 0 0,0 0-4 16,0 8 0-16,0-8 0 0,0 7 0 0,0 0 0 0,0-7 0 0,0 8 0 16,0-1-4-16,12-6-4 0,-12 7 0 0,0-1 4 15,0 0 0-15,0 1-4 0,0-1 0 0,0 1 0 0,0 0 0 0,0-1-4 16,0 9 4-16,0-9-4 0,0 1 0 0,13-1 4 0,-13 0 0 15,0 9 0-15,0-16 0 0,0 15-4 0,13-8 4 0,-13 2-4 16,0-2-4-16,0 0 4 0,0 9 0 0,15-9 4 0,-15 1-4 16,0-1 0-16,13-1 0 0,-13 11 4 0,0-9-4 0,0-1 0 15,0 1-16-15,0-1 20 0,0 1-4 0,0-1 4 0,13 9 0 0,-13-8 0 16,0-8-4-16,0 7 0 0,0 0 0 0,-13 1 0 0,13 0 0 16,0 0 4-16,0-1-4 0,0-7 0 0,0 7 0 0,0 1 0 15,0-8-4-15,13 7 8 0,-13 2-4 0,0-9 4 0,0 7-8 16,0-7 4-16,0 7 4 0,0-5-4 0,0 4 0 0,0-6-4 15,0 7 4-15,0-7 0 0,0 0 0 0,0 8-4 0,0-8 8 0,0 0-4 16,0 7 0-16,0-7 0 0,15 0 0 0,-30 9 0 0,30-11 4 16,-15 3-8-16,0 5 4 0,0-5 0 0,13 6 0 0,-13-7 0 15,0 0 0-15,0 8 0 0,0-8 0 0,13 0 4 0,-13 7-8 0,0-7 8 16,0 0-4-16,15 8 0 0,-15-8 0 0,0 0 0 16,0 0-4-16,13 0 4 0,-13 1 4 0,0-2 0 0,0 1-4 0,0-1-4 15,13 1 4-15,-13 1-4 0,0-2 4 0,0 1 0 0,13-7 0 16,-13 8 0-16,0-11-4 0,0 10 4 0,0 0 0 0,0-8-16 15,15 9 20-15,-15-8 0 0,0 6 0 0,0-6-4 0,0 7 0 16,0-10 4-16,0 11-4 0,13-8 0 0,-13 7 0 0,0-1 0 16,0-6 4-16,0 8-4 0,0-9 4 0,13-1-4 0,-13 9 0 0,0-7 0 15,0-1-4-15,15 0 4 0,-15 1 0 0,0 6 0 0,0-6 4 16,13-9 0-16,-13 9-4 0,0 0 0 0,0-2-4 0,0-7 4 16,0 2 0-16,0 5-4 0,0-5 4 0,0-2 0 0,0 0 0 15,0 2 0-15,0-9-4 0,0 6 4 0,0-6 0 0,0 0 4 16,0 9-4-16,0-9 0 0,0 0 0 0,0 0 0 0,0 0 4 15,0 0-4-15,0 0 0 0,0 0 0 0,0 0 0 0,0 7 0 0,0-7 0 16,0 0 0-16,0 8 0 0,0-8-4 0,0 0 8 0,0 8-4 16,0 0 0-16,0-8 0 0,0 7 0 0,0-7 4 0,0 8-4 15,0-8 0-15,0 7 0 0,0 1-4 0,0-8 8 0,0 6-4 16,0 3 0-16,0-2 0 0,0-7-4 0,0 9-8 0,0-2 16 16,0-1-4-16,13 4 0 0,-13-3 4 0,0 0-4 0,0-7 0 0,0 9 0 15,0-2 0-15,0 0 0 0,0 1 4 0,0-8-4 0,0 8 0 16,0-1 0-16,0-7 0 0,0 0 0 0,0 8 0 0,0-8 4 15,0 0 0-15,0 0-4 0,0 0 0 0,0 9 0 0,0-9 0 0,0 0 4 16,0 0-4-16,0 0 0 0,0 0 0 0,0 0 0 16,0-9 0-16,0 9 0 0,0 0 0 0,0 0-4 0,0 9 4 0,0-9-4 15,15 0-4-15,-30 0-4 0,15 0-4 0,0 0-12 0,0 0-4 16,0-9-8-16,0 9-8 0,0 0-16 0,0-8-20 0,0 1-12 16,-13-1-12-16,13 0-56 0,0 1-40 0,-13-9 32 0,-2 2 32 15,15-2 36-15</inkml:trace>
    <inkml:trace contextRef="#ctx0" brushRef="#br0" timeOffset="14628.85">83 3985 7 0,'0'0'72'0,"0"0"-12"0,0 0-8 16,-8 0-24-16,8 0 0 0,0 0 0 0,0-4-8 0,0 4-4 0,0 0 0 15,-7-5-4-15,7 5-4 0,0 0 4 0,0-5-4 0,-8 5 0 16,8-4-8-16,0 4 0 0,0-4 12 0,0 4-4 0,-9 0-4 16,9-5 4-16,0 5 0 0,0 0 4 0,0 0 0 0,0 0 0 15,0 0 0-15,0 0-4 0,0 0-4 0,0 0 8 0,0 0-4 16,0 0 0-16,0 0-4 0,0 0 4 0,0 0 8 0,0 0-8 0,0 0 4 15,0 0 0-15,0 0 4 0,0 0 0 0,0 0 0 0,0 0 0 16,0 0 0-16,0 0 0 0,0 0 0 0,0 0 0 0,0 0-4 16,0 0 0-16,0 0 4 0,0 0 0 0,0 0 4 0,0 0 4 15,0-5-20-15,0 5 24 0,0 0 0 0,0 0 4 0,0 0-4 16,9 0-4-16,-9 0 4 0,0 0 0 0,0 0 4 0,8-4-12 0,-8 4-4 16,0 0 4-16,7 0 0 0,-7 0 4 0,8 0-8 15,-8 0 0-15,9 0-4 0,-1 0 4 0,-1 0 0 0,-7 0-8 0,9 0 4 16,-1 0-4-16,-1 0 0 0,2 0 0 0,-9 0 0 0,8 0 0 15,-1 0 8-15,1 0-4 0,1 0 0 0,-1 0-4 0,-1 0 0 16,2 0 4-16,-1 0-4 0,-1 0 0 0,2 0-4 0,-1 0 0 0,0 0 0 16,8 0 0-16,-8 0 0 0,-1 0 4 0,2 0-4 0,-1 0 4 15,8 0 0-15,-8 0-8 0,0 4 4 0,1-4-4 0,6 0 4 16,-7 5-4-16,0-5 4 0,8 0-4 0,-7 5 0 0,-2-5 0 16,10 4 4-16,-10-4-4 0,1 4 4 0,9-4 0 0,-10 0 0 15,1 5 0-15,8-5-4 0,-8 0 0 0,1 5 0 0,6-5 0 0,-7 4 0 16,1-4 0-16,-2 0 0 0,1 4 4 0,9-4-20 0,-10 5 20 15,2-5 0-15,-1 0 0 0,-1 5 0 0,10-5 0 0,-9 4 0 16,-1-4 0-16,2 5-4 0,6-5 4 0,-6 0 0 0,-1 0 0 16,-1 5 0-16,10-5-4 0,-9 0 8 0,-1 0-4 0,10 0 0 15,-10 0 0-15,10 3-4 0,-9-3 0 0,-1 0 4 0,10 0 0 0,-10 0 4 16,10 0-4-16,-9 0-4 0,8 0 8 0,-8 0-4 0,8 0-4 16,-8 0 0-16,0 0 0 0,8 0 0 0,-8 0 0 0,1 0 4 15,6 0-4-15,-6 0 0 0,-2 0 4 0,1 0-4 0,0 0 4 0,8 0 0 16,-8 0 0-16,1 0 0 0,6 0 0 0,-6 0 0 15,-1 0 0-15,7 0 0 0,-6 0 0 0,-2 0 0 0,10 0-4 0,-9 0 4 16,8 0 0-16,-8 0 0 0,7-3-4 0,-6 3 4 0,-1 0 0 16,8-5 4-16,-8 5-4 0,8 0-4 0,-8-5 4 0,0 5 0 15,-1-4-4-15,10 4 0 0,-10-5 0 0,2 5 4 0,-1-5 0 16,8 5-4-16,-8-4 4 0,0 4 0 0,-1 0 4 0,10-4-4 16,-10 4 4-16,2 0-4 0,-1-5 4 0,9 5-8 0,-10-5 0 0,1 5 4 15,-1 0 4-15,2-4-4 0,7 0 0 0,-8 4 0 0,0-5 4 16,9 5-8-16,-10 0 4 0,1-5 4 0,8 5 0 15,-8 0-4-15,0 0 4 0,8-4 0 0,-8 4-4 0,8 0 0 0,-8 0 0 16,9 0-4-16,-10 0 4 0,1-5 0 0,8 5 0 0,-8 0 4 16,9 0 0-16,-10 0 0 0,10 0 0 0,-10-5 0 0,10 5 0 15,-9-3-4-15,8 3 4 0,-8 0 0 0,8-5-4 0,0 5 0 0,-9 0 0 16,10 0 0-16,-10 0 0 0,10 0 0 0,-1 0 8 0,-8 0-8 16,7 0 0-16,-6 0 4 0,6 0-4 0,-6 0 0 0,7 0 0 15,-7 0-4-15,6 0 4 0,-8 0-4 0,10 0 4 0,-9 0-4 16,1 0 0-16,-2 0 8 0,1 0-4 0,8 0 0 0,-16 0-8 15,8 0 4-15,0 0 0 0,0 0-4 0,0 0 4 0,0 0 0 0,1 0 4 16,-9 5-4-16,7-5-20 0,-7 0 24 0,8 3-4 0,1-3 12 16,-9 5-4-16,7-5-12 0,-7 0 4 0,8 5 8 0,-8-1-12 15,9-4 8-15,-1 5 0 0,-8-5-4 0,7 5 0 0,-7-5 4 16,8 4-4-16,1-4 4 0,-9 0 0 0,7 0-8 0,1 4 4 16,1-4 0-16,-9 0-4 0,8 0 0 0,-1 5 4 0,-7-5-4 0,9 0 4 15,-9 0 0-15,8 0 0 0,-8 0 4 0,7 0-4 0,-7 0 0 16,0 0 0-16,0 0-4 0,0 0 4 0,8 0 0 0,-8 0 0 15,0 0 0-15,0 5 0 0,0-5 0 0,9 0 0 0,-9 4 0 16,0-4 0-16,0 0-4 0,8 0 4 0,-8 4-4 0,0-4 8 16,0 0 0-16,7 0-8 0,-7 0 4 0,0 0 4 0,0 0-4 0,0 0 0 15,0 0 4-15,0 0 0 0,0 0-4 0,0 0 0 0,0 0 4 16,0 0-4-16,0 0 0 0,0 0 4 0,0 0-4 0,0 0 0 16,0 0 0-16,0 0 0 0,0 0 0 0,0 0 0 0,0 0 0 15,0 0 0-15,0 0-16 0,0 0 20 0,0 0 0 0,0 0-4 16,0 0 0-16,0 0-16 0,-7 0-16 0,7 0-16 0,0 5-24 0,-8-5-16 15,8 0-28-15,-9 0-36 0,9 0-20 0,-8 0-84 0,1 0 8 16,-1 0 36-16,-8 0 40 0,8 0 36 0,-9-5 20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59.8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170 175 39 0,'0'0'100'0,"0"-7"-12"0,0-1-4 0,0 0-28 15,0 1-4-15,0 7-4 0,0 0-8 0,0-8-4 0,0 8 0 16,0 0 0-16,0 0 0 0,0 8 0 0,0-8 0 0,0 7 4 15,0 1-4-15,0 7 0 0,0-8-8 0,0 9 0 0,0 7 0 16,0-7 0-16,0-2 0 0,0 9-4 0,13 1-4 0,-13-1-4 0,0 7 4 16,0 0-4-16,0-8 4 0,0 10-8 0,0-1 4 0,0-1 0 15,0 8-4-15,0-8 0 0,0 2-4 0,0 6 0 0,0-8 0 16,0 9-4-16,0-2 0 0,0 2 0 0,0-8 0 0,0 7-4 16,0-9 4-16,0 3-4 0,0 7 4 0,0-9-4 0,0 1 0 15,0-1 0-15,0-7 4 0,0 0-16 0,0 0 16 0,0 0-4 0,0 0 0 16,0-8 0-16,0 0-4 0,0-8 0 0,0 9 4 15,0-8-4-15,0-1-8 0,0 2 8 0,0-9-12 0,0 7 0 0,0-7-12 16,0 0-4-16,0-7-8 0,0-2-8 0,0 2-4 0,0-1-4 16,0 0-4-16,0-7-4 0,-13 0-8 0,13 0-32 0,0-1-40 15,-13 1-12-15,13-7 24 0,0 6 32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35.4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24AD9B9-217D-42DA-996D-FC721D934DC9}" emma:medium="tactile" emma:mode="ink">
          <msink:context xmlns:msink="http://schemas.microsoft.com/ink/2010/main" type="inkDrawing" rotatedBoundingBox="2777,1740 7914,2115 7601,6407 2464,6032" semanticType="enclosure" shapeName="Other">
            <msink:sourceLink direction="with" ref="{8685B7A7-149D-456B-B85A-8885A85EA1E9}"/>
            <msink:destinationLink direction="with" ref="{E1B5E4E5-292F-4D29-841E-4E1F57CA3AD7}"/>
            <msink:destinationLink direction="with" ref="{ACB6B32D-ABF6-40D5-99A7-D729CCB65BEE}"/>
          </msink:context>
        </emma:interpretation>
      </emma:emma>
    </inkml:annotationXML>
    <inkml:trace contextRef="#ctx0" brushRef="#br0">7-2 43 0,'0'0'72'15,"0"0"-12"-15,0 0 0 0,0 0-28 0,0 0-4 0,0 0-4 0,0 7-4 16,0-7-4-16,0 0-4 0,0 0-4 0,0 0 0 0,0 0 4 15,0 0-4-15,0 0 4 0,-13 0 0 0,13 0-4 0,0 0 0 16,0 0 4-16,0 0 4 0,0 0-4 0,0 0 4 0,0 0 0 16,0 0 0-16,0 0 4 0,0 0 0 0,0 0 4 0,0 0 0 15,0 0 0-15,0 0-4 0,0 0 4 0,0 0 4 0,0 0 0 0,0 0 0 16,0 0-4-16,0 0 4 0,0 7 8 0,0-7 0 0,0 10-12 16,0-10 4-16,0 6 4 0,0 1-8 0,0 2 0 15,13-2-4-15,-13 0 0 0,0 2 8 0,15-2-4 0,-15 8-8 0,13-8 4 16,-13 2 0-16,13 6-4 0,-13-7 0 0,15 0 4 0,-2-1 0 15,-13 8 0-15,13-8 0 0,2 2 0 0,-2-2-4 0,-13 9 4 16,13-9 0-16,0-1-4 0,2 11 0 0,-2-10 0 0,0 1 0 0,2 7 0 16,-2-7 0-16,0 7-4 0,2-7 0 0,-2 7 4 0,0-7 4 15,-1 8-4-15,4-2 0 0,-3-5-4 0,-1 5 4 0,4 2 0 16,-3-9 0-16,-1 9-4 0,4-1 0 0,-4 0-16 0,14 1 20 16,-11-1 0-16,-2-8 0 0,0 16-4 0,15-15 0 0,-15 16 4 15,2-10-8-15,-2 2 0 0,13-2-4 0,-11 2 8 0,-2 0-4 0,0-1 0 16,15 0-4-16,-15 1 0 0,2-1 0 0,11 0 0 0,-13 8-4 15,2-8 4-15,-2 1 0 0,0-2 0 0,2 2 0 0,11 0-4 16,-11-2 4-16,-2 3-4 0,0-3 0 0,2 2 4 0,-2-1-4 16,0 0 0-16,0-1 4 0,2 2 0 0,-2 0-4 0,0 0 0 15,2-9 4-15,-2 8-4 0,0 0 4 0,2-7 0 0,-2 7-8 0,0 2 4 16,0-3 4-16,2-7-4 0,-2 10 0 0,0-2 0 16,2-8 4-16,-2 7 0 0,0 2 0 0,2 0 0 0,-2-1-4 0,0-7 4 15,0 7 0-15,2 0 0 0,-2 1 0 0,0-3 0 0,2 4 4 16,-2-2-4-16,0 1 4 0,2-9 0 0,-2 9 0 0,0 7-4 15,0-9 4-15,2 3 0 0,-2-2 0 0,0 0 0 0,2 0-4 16,-2 0 0-16,0-1 4 0,2 3-4 0,-2-2 0 0,0 1 4 0,0-2-4 16,2 2 0-16,-2 0 0 0,0-2 4 0,2-6-4 15,11 8 4-15,-11-1-4 0,-2 0 0 0,0 1 0 0,15-9 0 0,-15 7 0 16,-1 2 0-16,17 0 0 0,-17 0 0 0,4-2 0 0,9 2-4 16,-12-1 4-16,2 0 0 0,-2-8 0 0,15 9-4 0,-15 0 0 15,0-1 0-15,2 1 0 0,-2-9 0 0,0 7 0 0,2 2 0 0,-2 0 0 16,13-1 0-16,-11-7 0 0,-2 7 0 0,0 0 0 0,2-7 0 15,-15 7 0-15,13 0 0 0,0 1 0 0,2-9 0 0,-2 9 0 16,0-9 0-16,0 9 0 0,2-2 0 0,-2 2 0 0,0-9 0 16,2 10 0-16,-15-2 0 0,13-8 0 0,0 8 0 0,2 1 0 15,-2-9 0-15,0 7 0 0,0 3 0 0,-13-9 0 0,15 8 0 0,-2-9 0 16,0 7 0-16,2 2 0 0,-15-9 0 0,13 9 0 0,0-9 0 16,2 9 0-16,-2-8 0 0,-13 7 0 0,13-7 0 0,0 7 0 15,2-7 0-15,-15 7 0 0,13-6 0 0,0-3 0 0,2 10 0 16,-15-9 0-16,13 1 0 0,0 7 0 0,-13-8 0 0,15 2 0 15,-2 5 0-15,0-6 0 0,-13 0 0 0,13 6 0 0,2-5 0 0,-2-2 0 16,0 1 0-16,-13 8 0 0,15-9 0 0,-2 0 0 0,0 2 0 16,-13 5 0-16,15-4 0 0,-2-4 0 0,0 10 0 0,-13-9 0 15,13 1 0-15,2 7 0 0,-2-8 0 0,-13 8 0 0,13-7 0 0,2 0 0 16,-15 7 0-16,13-6 0 0,0 5 0 0,-13-6 0 16,15-1 0-16,-2 9 0 0,-13-9 0 0,13 9 0 0,-13-10 0 0,13 2 0 15,-13 8 0-15,15-9 0 0,-15 2 0 0,13 6 0 0,-13-7 0 16,13-1 0-16,2 1 0 0,-15 7 0 0,13-7 0 0,-13-1 0 15,13 1 0-15,2 7 0 0,-2-7 0 0,-13 0 0 0,13-1 0 16,-13 2 0-16,15 5 0 0,-2-7 0 0,0 2 0 0,-13-3 0 16,12 2 0-16,4 1 0 0,-16-2 0 0,13 0 0 0,-1 2 0 15,4-2 0-15,-16 1 0 0,12-1 0 0,1 1 0 0,-13 0 0 0,16-1 0 16,-4 1 0-16,-12 0 0 0,13-1 0 0,0-7 0 0,-13 8 0 16,15 1 0-16,-15-3 0 0,13 1 0 0,-13-7 0 0,13 9 0 15,-13-2 0-15,15-7 0 0,-15 7 0 0,13 2 0 0,-13-9 0 16,0 7 0-16,13 0 0 0,-13-7 0 0,15 9 0 0,-15-3 0 15,0-6 0-15,13 8 0 0,-13 0 0 0,13-8 0 0,-13 8 0 0,13-1 0 16,-13 2 0-16,0-9 0 0,15 7 0 0,-15 0 0 0,13 1 0 16,-13 0 0-16,13-8 0 0,-13 8 0 0,15-1 0 0,-15 0 0 15,13-7 0-15,-13 9 0 0,0-2 0 0,13-1 0 0,-13-6 0 16,15 11 0-16,-15-5 0 0,13 1 0 0,-13-7 0 0,13 9 0 16,-13-2 0-16,13 0 0 0,2 1 0 0,-15-8 0 0,13 8 0 0,-13-1 0 15,13 1 0-15,-13-1 0 0,0-7 0 0,15 8 0 0,-15 0 0 16,13 0 0-16,-13-1 0 0,13-7 0 0,-13 9 0 0,0-2 0 15,0-7 0-15,15 7 0 0,-15-7 0 0,0 0 0 0,0 0 0 16,0 0 0-16,0 0 0 0,0 8 0 0,0-8 0 0,0 0 0 16,0 0 0-16,0 0 0 0,0 0 0 0,0 0 0 0,0-8 0 0,0 8 0 15,0 0 0-15,0 8 0 0,0-8 0 0,0-8 0 0,0 8 0 16,-15 0 0-16,15-7 0 0,-13 7 0 0,13 0 0 0,-13 0 0 16,13-7-52-16,-15 7-40 0,2 0-32 0,0 0-36 0,-15 0-36 15,2-9-72-15,-2 9-24 0,0 0 52 0,2 0 48 0,-2 0 32 16,-13 0 32-16,0 0 28 0</inkml:trace>
    <inkml:trace contextRef="#ctx0" brushRef="#br0" timeOffset="-1810.1947">-73 28 43 0,'0'0'72'0,"0"0"0"0,0 0-8 0,0 0-24 0,0 0-8 16,0 0 0-16,0 0-8 0,0-6 0 0,0 6 0 0,0-10-4 16,0 10 0-16,0 0-4 0,0 0 0 0,0 0-4 0,0 0 0 15,0 0-4-15,0 0 4 0,0 0 0 0,0-7 0 0,0 7-4 0,0 0 4 16,0 0 4-16,0 0-4 0,0 0 4 0,0 7 4 15,0-7-4-15,0-7 0 0,0 7 0 0,0 0 0 0,0 0-4 0,0 0 4 16,0 0 0-16,0 0 0 0,0 0 0 0,0 0 4 0,0 0-4 16,0 0 0-16,0 0 4 0,0 0-4 0,0 0 4 0,0 0-4 15,0 0 4-15,0 0-4 0,0 0 0 0,0 0 0 0,0 0 0 16,0 0-8-16,0 0 8 0,0 0 0 0,0 0 0 0,0 7-16 16,0-7 16-16,0 0-4 0,0 10 4 0,0-4 0 0,-15 1 0 0,15 2 0 15,0-2-4-15,0 9-4 0,0-9 4 0,-13 8 0 0,13 1-4 16,-13-1 0-16,13 1 0 0,-15-1 0 0,15-1 0 0,-13 2 0 15,13 0-4-15,-13-3 4 0,13 4 0 0,-13-2 0 0,13 8 0 0,-15-8 0 16,15 0 0-16,0 1 0 0,-13 0 4 0,13-2-4 0,-13 2 0 16,13 0 0-16,-15-2 4 0,15 2 0 0,0-10 0 0,-13 11-4 15,13-2-4-15,-13 0 0 0,13 0 0 0,0 1 4 0,-15-1-8 16,15 0 0-16,-13 2 4 0,13-2 0 0,-13-1-4 0,13 2 4 16,-15-2 0-16,2 10-4 0,13-9 0 0,-13 8 0 0,13-8 4 0,-13 8-4 15,13-7-4-15,-15 7 4 0,2 0 0 0,13 0 4 16,-13-9 0-16,-2 10-8 0,15-1 4 0,-13 0 0 0,13-2 0 0,-13-5 4 15,-2 6-4-15,2 2 0 0,13-1 0 0,-13-7 4 0,0 8-4 16,13-3 0-16,-15 2 0 0,2 0-20 0,0 0 24 0,-2 1-4 16,15-2 4-16,-13 1-4 0,0 0 0 0,-2 0 0 0,2 1 0 15,0 6 4-15,0-7-4 0,-2 8 0 0,15-9 0 0,-13 1 0 0,0 0 0 16,-2 8 0-16,2-8 4 0,0 0-4 0,-2 0 0 16,2 8 0-16,0-9 0 0,0 1 0 0,-2-1 0 0,2 1 0 0,13 1 0 15,-13-9 0-15,-2 8 0 0,2 0 4 0,0 1-4 0,-2-10 0 16,15 9 0-16,-13 0 0 0,0-9 0 0,13 11 0 0,-12-10 0 15,-4 7 0-15,16 1 0 0,-12-7 0 0,-1 6 0 0,-3 1 0 16,16-7 0-16,-12 7 4 0,-1 0-8 0,13-9 4 0,-16 10 4 16,4-1 0-16,-1 0-4 0,13-8-4 0,-13 8 4 0,-2 1 0 0,2-3 0 15,13-5 4-15,-13 7-4 0,-2 0-4 0,2 0 4 0,13 0 0 16,-13-8 0-16,-2 8-4 0,2 0 4 0,0 0 0 0,13-1 0 16,-13-6 0-16,-2 6 0 0,2 2 0 0,0-1 0 0,-2 0 4 15,2 0-8-15,13-7 8 0,-13 6-24 0,-2 1 20 0,2 0 4 16,0-8 0-16,-2 8 0 0,15 1 0 0,-13-1-4 0,0-10 4 0,0 11-4 15,-2-1-4-15,2-7 8 0,13 6-4 0,-13-6 0 0,-2 8 0 16,2-10 0-16,13 1 0 0,-13 8 0 0,-2-7 0 0,15-2 0 16,-13 2 0-16,0 0 0 0,13-1 4 0,-13 8-4 0,-2-16 0 0,15 9 0 15,-13-1 0-15,0 0 0 0,13 1 0 0,-15-2 0 16,15 2 0-16,-13 0 0 0,13-10 0 0,-13 10-4 0,13-1 0 0,-15 1 0 16,15-9 4-16,-13 9 4 0,13-1-4 0,0-8-4 0,-13 9 4 15,13-10 4-15,0 11-4 0,-13-10-4 0,13 2 4 0,-15-2 4 16,15 8-4-16,0-7 0 0,-13-1 0 0,13 1 0 0,0-1 0 0,0 9 0 15,-13-8-4-15,13-1 4 0,0 2 4 0,-15-2-4 16,15 0 4-16,0 8-4 0,0-8 0 0,-13 2-4 0,13-2 4 0,0 2 0 16,0-2 0-16,-13-1 0 0,13 4 0 0,0-3 0 0,0 0 0 15,0 0-16-15,0 2 20 0,0-9 0 0,0 7-4 0,0-7 4 16,0 0-4-16,0 8 0 0,0-8 0 0,0 0 4 0,0 0-4 16,0 0 4-16,0 0-4 0,0 0 0 0,0 0-4 0,0 0 4 15,0 0 0-15,0 0 0 0,0 8 0 0,0-8 0 0,0 0-4 16,0 7 8-16,-15-7-4 0,15 0 0 0,0 8 0 0,0-8 0 0,0 9 0 15,0-3-4-15,-13 2 8 0,13-1-4 0,0 1 0 0,0 1 0 16,-13-3 0-16,13 2 0 0,-13 7 0 0,13-8 0 0,-15 2 0 16,15 5 0-16,-13 1 0 0,13-7-4 0,0 8 4 0,-13 0 0 0,13-9 0 15,-15 8 4-15,15 1-4 0,-13-1 0 0,13-7-4 16,0 7 4-16,-13-7 0 0,13-1 0 0,0 0 0 0,0 2 0 0,-15-2 0 16,15 0 0-16,0 2 0 0,0-9 0 0,0 7-4 0,0-7 8 15,0 0-4-15,0 0 0 0,0 0 4 0,0 0-4 0,0 0 0 16,0 0 0-16,0 0 0 0,0 0 0 0,0 0 0 0,0 0-4 0,0 0-12 15,0 0 20-15,0 0 0 0,0 0-4 0,0 0 0 16,0 0 4-16,0 0-8 0,0 0 4 0,0 0 4 0,0 0-4 0,0 0 0 16,0 0 0-16,0 0 4 0,0 0-4 0,0 0 4 0,0 0-8 15,0 0 4-15,0 0 0 0,0 0 4 0,0 0-4 0,0 0 0 16,0 0 0-16,0 0 0 0,0 0 0 0,0 0 0 0,0 0 0 0,0 0 0 16,0 0 0-16,0 0 0 0,0 0 0 0,0 0 4 15,0 0-4-15,0 0 0 0,0 0 4 0,0-7-4 0,0 7 4 0,0 0-4 16,0 0 4-16,0 0 4 0,0 0 0 0,0 0 0 0,0 0 0 15,0-9 4-15,0 9 0 0,0 0 0 0,0 0 0 0,0 0 0 16,0-7 0-16,0 7-4 0,0 0 4 0,0 0 0 0,0-7 0 0,0 7 0 16,0 0 0-16,0 0 0 0,0 0 0 0,0 0 0 15,0 0-4-15,0 0 0 0,0 0 0 0,0 0 0 0,0 0 0 16,0 7 0-16,0-7-4 0,0-7 0 0,0 7 0 0,0 0 0 0,0 0-4 16,0 0 8-16,0 0-4 0,0 0 0 0,0 0 4 0,0 0 0 15,0 0-8-15,15 0 0 0,-15 7 4 0,0-7 0 0,0 0 0 16,13 0 0-16,-13 0 4 0,0 0-4 0,0 0 0 0,13 0 0 0,-13 0-4 15,15 0 0-15,-15 0 8 0,0 0-8 0,13 0 4 16,-13 0-4-16,0 7 4 0,0-7 0 0,13 0 0 0,-13 9-4 0,15-9 4 16,-15 7 0-16,0-7 0 0,13 7-4 0,-13 2 0 0,13-9 0 15,-13 8 4-15,13-8 0 0,-13 6 0 0,15 2 0 0,-15-8-4 16,13 8 0-16,-13-1 0 0,13 2 0 0,2-9 0 0,-2 7 0 16,-13 0 0-16,13 1-4 0,2 0 4 0,-15-8 0 0,13 6 4 0,0 3-4 15,0-1 0-15,2 0 0 0,-2-1 0 0,-13-1 4 0,13 4-4 16,2-3 4-16,-2 0-4 0,0 2 0 0,2-9 0 0,-2 7 0 15,0 0-4-15,0 2 8 0,2-2-4 0,-2 0 4 0,0 1-8 16,15 1 8-16,-15-9-4 0,2 6 0 0,-2 2 0 0,0 0-4 0,15-8 8 16,-15 7-4-16,0 2 0 0,2-2-8 0,11 0 8 0,-11 1 0 15,-2-8 0-15,0 7 4 0,15 0 0 0,-15 2-4 0,0-2 0 16,2-7 0-16,-2 9-4 0,15-2 4 0,-15 1 0 0,0-8 0 16,2 8 0-16,-2-1 4 0,0 0-4 0,-1-7 0 0,4 7 0 15,9 2 0-15,-9-2 0 0,-3-7 0 0,-1 8 0 0,4-8-4 16,-4 8 0-16,1-8 8 0,0 7 0 0,15-7-4 0,-15 6 4 15,2-6-4-15,-2 11 0 0,0-11 0 0,2 0-4 0,11 6 0 16,-13-6 4-16,2 0-4 0,-2 8 4 0,0-8 0 0,2 7 0 0,11-7 0 16,-11 8 0-16,-2-8-4 0,0 0 4 0,0 8 0 0,15-8 0 15,-15 7 4-15,2 1-4 0,11-8 0 0,-11 8 0 0,-2-8 0 16,0 0 0-16,15 7 0 0,-15-7 0 0,0 7 0 0,15-7 4 0,-15 0-4 16,2 9-4-16,11-9 8 0,-13 0-4 0,15 0 0 15,-15 0 4-15,15 7-8 0,-15-7 4 0,15 0 0 0,-15 0 0 0,15 7 0 16,-15-7 0-16,15 0-4 0,-2 0 8 0,-11 0-4 0,11 0 0 15,2 0-4-15,-15 0 4 0,15 0 0 0,-2 0-4 0,2 0 4 16,-15 0 0-16,15 0-4 0,-2 0 4 0,2 0 0 0,-15 0 0 0,15 0 4 16,0 0 0-16,-2 0-4 0,-14 0 0 0,17 0 0 0,-1 0 0 15,-3 0 0-15,-9 0 0 0,9 0 0 0,3 0 0 0,-15 0 0 16,15 0-4-16,-2 0 0 0,-11 0 4 0,11 0 4 0,2 0-4 16,-15 0 4-16,15 0 0 0,-15 0-4 0,15 0 0 0,-15 0-4 15,13 0 8-15,-11 0-4 0,11 0-4 0,-11 0 4 0,-2 0 0 0,15 0 0 16,-15 0 0-16,0 0 4 0,15 0-4 0,-15 0 0 0,0 0 4 15,15 0-4-15,0 0 4 0,-15 0 0 0,0 0-8 0,15 0 4 16,-15 0 4-16,15 0-4 0,-2 0 0 0,-11-7 4 0,11 7 0 16,-11-7-4-16,11 7 0 0,-13-9 0 0,15 9 0 0,0-7 0 15,-15 0 0-15,15-1 4 0,-2 8-4 0,-13-8 0 0,15 1 0 0,0-1 0 16,-15 0 0-16,15 8 4 0,-2-7-4 0,-13-1 0 16,15 8 4-16,0-6-4 0,-2-5 4 0,2 5 0 0,-3 6-4 0,-9-7 0 15,9 7 4-15,4-8-4 0,-1 0 0 0,-3 8 0 0,3-7 0 16,-2-2 4-16,-11 2 0 0,11 0 0 0,2 7 0 0,0-7 0 15,-2-1-4-15,2 0 0 0,-15 1 0 0,15-2 0 0,-2-7 4 0,-11 9-4 16,11 0 4-16,2-1-4 0,-2 1 4 0,-11 0 0 0,11-2 0 16,2 2-4-16,-15-9 0 0,15 10 0 0,-15-3 0 0,15 1 0 15,-15 1 0-15,15 0 4 0,-15-9-4 0,13 9 0 0,-11-2 0 16,11-5 0-16,-11 4 0 0,-2-3 0 0,15 5 4 0,-15 0-4 16,0-7 0-16,0 7 4 0,15-7-8 0,-15 8 4 0,2-9 0 0,-2 8 4 15,0-6-4-15,15 6 0 0,-15-8 0 0,0 9 0 0,2-9 0 16,-2 9 0-16,0-2 4 0,2-5-4 0,-2 6 0 0,0 0 4 15,2 1-4-15,-2-9 0 0,0 9 0 0,0-1 0 0,2-7 0 16,-2 7 0-16,0 1 0 0,2-9 0 0,-2 9-4 0,0-2 8 16,2-5-4-16,-2 5 4 0,0-5-4 0,2 5 0 0,-2 2 0 15,0-8 0-15,-1 1 0 0,4 5 0 0,-3-6 0 0,15 7 0 16,-16-7 0-16,1 7 4 0,3-7-4 0,-4 0 0 0,1 6 0 0,0-5 0 16,2 7 0-16,-2-9 0 0,0 9 0 0,2-9 0 0,-2 0 4 15,0 9-8-15,2-1 4 0,-2-6 0 0,0 5 0 0,0 2 4 16,2-9-4-16,-2 8-4 0,0 1 4 0,-13-8 0 0,15 7 0 15,-2 0 0-15,-13 1 0 0,13 0 0 0,-13-2 0 0,15 2 0 0,-15 1 0 16,0 6 0-16,13-11-4 0,-13 11 4 0,0-6 0 0,0 6 4 16,0 0-4-16,0 0 0 0,0 0 0 0,0 0-4 0,0 0 4 15,0-7 0-15,0 7 0 0,0 7 4 0,0-7-4 0,0 0 0 16,0 0 0-16,0 0-4 0,0-7 4 0,0 7 0 0,13 0 4 16,-13 0-4-16,0 0 0 0,0 0 4 0,0 0 0 0,0 0 0 0,0 0 0 15,0 0 0-15,0 0 0 0,0 0 0 0,0 0 0 0,0 0 0 16,0 0-4-16,0 0 0 0,0 0 0 0,0 0 4 0,0 7 0 15,0-7-4-15,0 0 0 0,0 0-8 0,0 6 0 0,0-6-8 0,0 0-16 16,-13 11-24-16,13-11-28 0,0 0-32 0,-13 0-36 16,13 6-40-16,-15-6-96 0,2 0 20 0,0 0 48 0,-2 0 36 0,-11-6 36 15,11 6 28-15,-11-11 28 0</inkml:trace>
  </inkml:traceGroup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42.4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52A30B0-FFE9-431B-A12F-EB762DD6EB10}" emma:medium="tactile" emma:mode="ink">
          <msink:context xmlns:msink="http://schemas.microsoft.com/ink/2010/main" type="inkDrawing" rotatedBoundingBox="11383,4101 11480,4867 11177,4905 11081,4139" semanticType="callout" shapeName="Other">
            <msink:sourceLink direction="to" ref="{A4F4CD38-1556-42D6-A99A-E95568922DF6}"/>
          </msink:context>
        </emma:interpretation>
      </emma:emma>
    </inkml:annotationXML>
    <inkml:trace contextRef="#ctx0" brushRef="#br0">0 67 11 0,'0'0'88'0,"0"-4"-16"0,9 0-8 0,-9-1-24 0,0 1-4 16,0-1 0-16,0 1 0 0,0-1-4 0,0 1 0 0,0-1-12 15,8 5 16-15,-8-5 0 0,0 1-4 0,0 0 0 0,8 0 0 16,-8 4 0-16,0-6 0 0,0 6 0 0,7 0 0 0,-7 0 0 16,0-4 0-16,0 4-4 0,0 0 0 0,0 0-4 0,9 0-4 0,-9 0 4 15,0 0 0-15,0 0 0 0,8 0 0 0,-8 4-4 0,0-4 0 16,0 6 0-16,7-2 0 0,-7 0 0 0,0 0-4 0,0 6-4 15,0-1-4-15,9 0 0 0,-9 0-4 0,0 4 4 0,0 1 0 16,0 0-4-16,0 3 4 0,0 1-4 0,0 0 0 0,0 0-4 0,-9 6 0 16,9-3 4-16,0 1-4 0,0 2 0 0,0-2 4 15,0 0 0-15,0 1-4 0,0 5 0 0,0-6 0 0,0 5 0 0,-7-4 4 16,7-1-4-16,0 2 0 0,-8-2 0 0,8-5 0 0,0 6 0 16,-9-5 4-16,9 0 0 0,0-1-4 0,0 2 4 0,-7-1-4 15,7-4 0-15,0-1 0 0,0 1 0 0,0-1 0 0,0-4 4 0,0 0-4 16,0 0 0-16,0 0 0 0,0-1 0 0,7 2-16 15,-7-6 20-15,0 1 0 0,0 0 0 0,0-1-4 0,9 1 4 16,-9-1 0-16,0-4 0 0,8 4 0 0,-1-4 0 0,-7 0 0 0,9 0 0 16,-9 0 0-16,8 6 4 0,0-6 0 0,1-6 0 0,-2 6 0 15,1-4 0-15,-1 4 0 0,2-4-4 0,-1-1 0 0,0 1 0 16,0-6 4-16,0 6-8 0,9-6 0 0,-10 6 0 0,1-4 0 0,8-2 0 16,-8 1 0-16,9 5-4 0,-10-5-12 0,1 0-16 15,8 5-8-15,-8-5-28 0,1 4-24 0,-1 0-20 0,-1 1-32 0,1 4-68 16,1-4 24-16,-9 4 32 0,7-5 32 0,1 5 24 0</inkml:trace>
  </inkml:traceGroup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44.9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6AE80EB-C912-432A-81C6-4CA231FD1866}" emma:medium="tactile" emma:mode="ink">
          <msink:context xmlns:msink="http://schemas.microsoft.com/ink/2010/main" type="inkDrawing" rotatedBoundingBox="10821,1384 11201,1273 11286,1566 10906,1677" semanticType="callout" shapeName="Other">
            <msink:sourceLink direction="with" ref="{49291C86-D0F1-4380-9812-F29526F3366E}"/>
          </msink:context>
        </emma:interpretation>
      </emma:emma>
    </inkml:annotationXML>
    <inkml:trace contextRef="#ctx0" brushRef="#br0">-1745-353 71 0,'0'-9'92'0,"0"2"-8"0,0 0-8 16,0 0-24-16,0-2 0 0,0 2 0 0,0-9-4 0,0 8-4 15,13 2 4-15,-13-3-4 0,0-6 0 0,15 0 4 0,-15 7-8 16,13-7 0-16,0 9 0 0,-13-11-4 0,15 9-4 0,-2-5-4 15,0 3 4-15,-1 3-8 0,17 0-4 0,-17-2-4 0,4 2 8 16,-4 0-8-16,1 7 4 0,3-9 0 0,9 9-4 0,-12 0 0 0,2 0 0 16,-2 9 0-16,0-9-8 0,2 7 0 0,-2 0 0 0,0 2 0 15,2 5 0-15,-15-4 0 0,13-4 0 0,-13 9-4 0,13 2 0 16,-13-11 0-16,0 9 0 0,15 0 0 0,-15 1 0 0,0-9 0 0,-15 8-4 16,15 2 4-16,0-10 0 0,-13 9-4 0,0-2 0 15,13-7 0-15,-15 8 0 0,2-6-16 0,0 6 16 0,-2-7 0 0,2 0-4 16,0-1-8-16,-2 8-8 0,2-15-4 0,0 8-12 0,-15-8-12 15,28 8-16-15,-13-8-16 0,1 0-8 0,-4 0-4 0,4 0-36 16,12-8-48-16,-13 8 4 0,13-8 36 0,-16 8 32 0,16 0 16 0</inkml:trace>
  </inkml:traceGroup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4:13.0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2B0C398-0526-4D4C-B5EA-51A22FCECEB2}" emma:medium="tactile" emma:mode="ink">
          <msink:context xmlns:msink="http://schemas.microsoft.com/ink/2010/main" type="writingRegion" rotatedBoundingBox="968,2624 1945,556 2185,669 1207,2737"/>
        </emma:interpretation>
      </emma:emma>
    </inkml:annotationXML>
    <inkml:traceGroup>
      <inkml:annotationXML>
        <emma:emma xmlns:emma="http://www.w3.org/2003/04/emma" version="1.0">
          <emma:interpretation id="{61D73285-081B-40DC-A544-1AE28871428A}" emma:medium="tactile" emma:mode="ink">
            <msink:context xmlns:msink="http://schemas.microsoft.com/ink/2010/main" type="paragraph" rotatedBoundingBox="968,2624 1945,556 2185,669 1207,27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960354-E1FF-4CC2-86B9-4C8D1372149D}" emma:medium="tactile" emma:mode="ink">
              <msink:context xmlns:msink="http://schemas.microsoft.com/ink/2010/main" type="line" rotatedBoundingBox="968,2624 1945,556 2185,670 1207,2737"/>
            </emma:interpretation>
          </emma:emma>
        </inkml:annotationXML>
        <inkml:traceGroup>
          <inkml:annotationXML>
            <emma:emma xmlns:emma="http://www.w3.org/2003/04/emma" version="1.0">
              <emma:interpretation id="{33E3798E-1554-4882-BD23-846DFFBC05E0}" emma:medium="tactile" emma:mode="ink">
                <msink:context xmlns:msink="http://schemas.microsoft.com/ink/2010/main" type="inkWord" rotatedBoundingBox="1159,2531 1193,2729 1182,2731 1147,2532"/>
              </emma:interpretation>
              <emma:one-of disjunction-type="recognition" id="oneOf0">
                <emma:interpretation id="interp0" emma:lang="" emma:confidence="0">
                  <emma:literal>----</emma:literal>
                </emma:interpretation>
                <emma:interpretation id="interp1" emma:lang="" emma:confidence="0">
                  <emma:literal>-- - -</emma:literal>
                </emma:interpretation>
                <emma:interpretation id="interp2" emma:lang="" emma:confidence="0">
                  <emma:literal>-- _ -</emma:literal>
                </emma:interpretation>
                <emma:interpretation id="interp3" emma:lang="" emma:confidence="0">
                  <emma:literal>-- ~ -</emma:literal>
                </emma:interpretation>
                <emma:interpretation id="interp4" emma:lang="" emma:confidence="0">
                  <emma:literal>-- . -</emma:literal>
                </emma:interpretation>
              </emma:one-of>
            </emma:emma>
          </inkml:annotationXML>
          <inkml:trace contextRef="#ctx0" brushRef="#br0">731 1999 43 0,'-7'-15'80'0,"7"7"-12"0,0-6-4 16,0 6-36-16,-9-5-4 0,9 3-4 0,0 0 0 0,-8 2-8 15,8-1 0-15,0-4-8 0,0 3 0 0,-8-4 0 0,8 5-12 0,0-4-32 16,0-1-48-16,0-4-24 0,0 5 20 0</inkml:trace>
        </inkml:traceGroup>
        <inkml:traceGroup>
          <inkml:annotationXML>
            <emma:emma xmlns:emma="http://www.w3.org/2003/04/emma" version="1.0">
              <emma:interpretation id="{5E4341E1-136D-44D1-AF0B-7639414E0049}" emma:medium="tactile" emma:mode="ink">
                <msink:context xmlns:msink="http://schemas.microsoft.com/ink/2010/main" type="inkWord" rotatedBoundingBox="1364,1786 1490,1518 1502,1524 1376,1792"/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137.6316">916 1061 19 0,'0'-18'84'0,"7"-1"-16"0,2 6-4 16,-1 0-28-16,-8 3-8 0,7-3-8 0,-7 4 4 0,8 0-8 15,-8 0-8-15,9 1 0 0,-9 2 0 0,8-3-4 0,-8 0 4 0,7 0-8 16,2-4 0-16,-9 4 0 0,8-5-8 0,-1 0-12 0,2-3-32 16,-1 3-36-16,0-4-24 0,-1 0 20 0</inkml:trace>
        </inkml:traceGroup>
        <inkml:traceGroup>
          <inkml:annotationXML>
            <emma:emma xmlns:emma="http://www.w3.org/2003/04/emma" version="1.0">
              <emma:interpretation id="{10F2B766-9EAB-4FBC-8D1B-6573B90A1AAE}" emma:medium="tactile" emma:mode="ink">
                <msink:context xmlns:msink="http://schemas.microsoft.com/ink/2010/main" type="inkWord" rotatedBoundingBox="2024,808 2106,632 2185,669 2102,845"/>
              </emma:interpretation>
              <emma:one-of disjunction-type="recognition" id="oneOf2"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€</emma:literal>
                </emma:interpretation>
                <emma:interpretation id="interp1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70.2778">1564 77 19 0,'17'-13'60'0,"-1"-5"-8"0,0 4-8 0,0 1-24 0,0-2-4 16,0 3-4-16,1-1-8 0,-2-1-28 0,1 1-28 0,0 0-32 15</inkml:trace>
        </inkml:traceGroup>
      </inkml:traceGroup>
    </inkml:traceGroup>
  </inkml:traceGroup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4:14.1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3F9CC4-909F-4DAB-A54B-759A109A170F}" emma:medium="tactile" emma:mode="ink">
          <msink:context xmlns:msink="http://schemas.microsoft.com/ink/2010/main" type="inkDrawing" rotatedBoundingBox="7292,753 7591,963 7580,980 7281,770" semanticType="callout" shapeName="Other">
            <msink:sourceLink direction="with" ref="{255B37A6-D758-4814-B3DA-D7EE51DD8606}"/>
          </msink:context>
        </emma:interpretation>
      </emma:emma>
    </inkml:annotationXML>
    <inkml:trace contextRef="#ctx0" brushRef="#br0">0 0 51 0,'17'13'84'0,"7"-3"-8"0,-9 3-12 0,9-4-32 15,-7 4 0-15,7-3-12 0,-9 3 0 0,2 1-8 0,7-6-4 0,-9 6-4 16,2-1-4-16,-2 1-8 0,2 0-32 0,-1-1-24 0,-8 1-20 15,8 0-16-15,0-1 12 0</inkml:trace>
  </inkml:traceGroup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37.7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FE40EC-1423-4DBB-8464-551635E1B97F}" emma:medium="tactile" emma:mode="ink">
          <msink:context xmlns:msink="http://schemas.microsoft.com/ink/2010/main" type="inkDrawing" rotatedBoundingBox="3798,3168 5594,3099 5608,3449 3811,3518" semanticType="underline" shapeName="Other">
            <msink:sourceLink direction="with" ref="{8685B7A7-149D-456B-B85A-8885A85EA1E9}"/>
          </msink:context>
        </emma:interpretation>
      </emma:emma>
    </inkml:annotationXML>
    <inkml:trace contextRef="#ctx0" brushRef="#br0">-522 1313 59 0,'0'0'92'0,"0"0"-12"0,-15 0 0 0,15 0-28 16,0 0 0-16,0 0-4 0,0 0 0 0,0 0-4 0,15 0 0 15,-15 0-4-15,0 0 0 0,0 0-4 0,0 8 0 0,0-8 0 0,-15 0 0 16,15 0 4-16,0 7 0 0,0 1 0 0,0-8-4 15,0 7-4-15,0-7-4 0,0 8 8 0,15 0 0 0,-15-1 4 0,0-7 4 16,13 8-4-16,-13-1 4 0,0 1-8 0,13-2 8 0,-13 3-8 16,15-1 0-16,-2 0 0 0,0-1-4 0,0-1 0 0,2 11 0 15,11-10 4-15,-11 2-4 0,11-2 4 0,-11 9-4 0,11-9-8 16,2 0-4-16,-2 10 4 0,2-10-4 0,0 0 0 0,-2 1 4 16,15 0-4-16,-13 7 0 0,13-7-4 0,0-1 4 0,-2 0-4 0,2 0 0 15,0-7 0-15,-13 9-4 0,26-2 0 0,-13-7 0 0,0 9 4 16,0-9-8-16,0 0 4 0,0 0 0 0,-3 0-4 0,3 0-8 15,0 0 0-15,0 0 0 0,0 0 0 0,-13-9 0 0,13 2 0 16,-2 7 0-16,-11-9 0 0,13 2 0 0,-13 0 0 0,13 7 0 16,-15-7 0-16,2-1 0 0,13 0 0 0,-15 1 0 0,-11-1 0 0,11 0 0 15,2 1 0-15,-2 0 0 0,2-2 0 0,-15 1 0 0,2 1 0 16,11-9 0-16,-13 9 0 0,2 0 0 0,-2-2 0 16,0-5 0-16,2 4 0 0,-15-3 0 0,13-3 0 0,0 7 0 0,-13-5 0 15,15-1 0-15,-15 8 0 0,13-9 0 0,-13 9 0 0,0-8 0 16,0 7 0-16,13-8 0 0,-13 9 0 0,0-2 0 0,0 2 0 15,0 0 0-15,0 0 0 0,0 7 0 0,0-9 0 0,0 9 0 0,-13 0 0 16,13 0-32-16,0-7-16 0,-13 7-20 0,13 0-20 0,0 0-24 16,-15 0-16-16,15 7-28 0,-13-7-8 0,0 9-48 0,13-9-52 15,-15 7 40-15,2-7 48 0,0 7 32 0,-2 0 28 0,2 2 20 16</inkml:trace>
  </inkml:traceGroup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4:14.3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6F30DA0-399D-4706-A0D1-7B2C1404B7B1}" emma:medium="tactile" emma:mode="ink">
          <msink:context xmlns:msink="http://schemas.microsoft.com/ink/2010/main" type="inkDrawing" rotatedBoundingBox="8111,2154 8180,3269 8143,3271 8074,2157" semanticType="callout" shapeName="Other">
            <msink:sourceLink direction="with" ref="{A4F4CD38-1556-42D6-A99A-E95568922DF6}"/>
            <msink:sourceLink direction="with" ref="{255B37A6-D758-4814-B3DA-D7EE51DD8606}"/>
          </msink:context>
        </emma:interpretation>
      </emma:emma>
    </inkml:annotationXML>
    <inkml:trace contextRef="#ctx0" brushRef="#br0">-2 0 47 0,'0'36'72'0,"8"-4"0"0,-1 3-8 0,-7-3-28 15,9 4-8-15,-9-4-4 0,8-1-8 0,-8 1 0 0,7-5 4 16,-7 4-4-16,9 1 0 0,-9-5-4 0,0 0 4 0,8 4 4 0,-8-3-4 16,0-2 4-16,8 7 0 0,-8-7 0 0,0 2 0 15,8-2 4-15,-8 2-4 0,0-1 0 0,0-5-4 0,0 5-4 0,0 0 0 16,0 1-4-16,0-6-4 0,0 5-16 0,0-5 16 0,0 5-4 15,0-4-4-15,0-1-8 0,0 1-8 0,0 0-4 0,0-6-8 16,0 6 0-16,0-5 0 0,0 5-16 0,0-5-28 0,0 4-24 16,0-3-12-16,0-1 4 0</inkml:trace>
  </inkml:traceGroup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4:12.5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DF8ED5-F770-4AC7-92FD-C899D5131C69}" emma:medium="tactile" emma:mode="ink">
          <msink:context xmlns:msink="http://schemas.microsoft.com/ink/2010/main" type="writingRegion" rotatedBoundingBox="2118,5555 940,3549 1240,3374 2417,5379"/>
        </emma:interpretation>
      </emma:emma>
    </inkml:annotationXML>
    <inkml:traceGroup>
      <inkml:annotationXML>
        <emma:emma xmlns:emma="http://www.w3.org/2003/04/emma" version="1.0">
          <emma:interpretation id="{99A698F5-A8E3-4496-ACF5-6C0E68D9915E}" emma:medium="tactile" emma:mode="ink">
            <msink:context xmlns:msink="http://schemas.microsoft.com/ink/2010/main" type="paragraph" rotatedBoundingBox="2118,5555 940,3549 1240,3374 2417,5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45C5D4-1FB0-4F3B-AFAB-484CC346F78F}" emma:medium="tactile" emma:mode="ink">
              <msink:context xmlns:msink="http://schemas.microsoft.com/ink/2010/main" type="line" rotatedBoundingBox="2118,5555 940,3549 1239,3374 2417,5379"/>
            </emma:interpretation>
          </emma:emma>
        </inkml:annotationXML>
        <inkml:traceGroup>
          <inkml:annotationXML>
            <emma:emma xmlns:emma="http://www.w3.org/2003/04/emma" version="1.0">
              <emma:interpretation id="{C3CBD530-8FB5-43CC-A0BA-4EC49DEB38E9}" emma:medium="tactile" emma:mode="ink">
                <msink:context xmlns:msink="http://schemas.microsoft.com/ink/2010/main" type="inkWord" rotatedBoundingBox="2281,5459 2168,5268 2241,5225 2354,5417"/>
              </emma:interpretation>
            </emma:emma>
          </inkml:annotationXML>
          <inkml:trace contextRef="#ctx0" brushRef="#br0">1894 4686 11 0,'0'0'88'0,"-9"0"-8"16,9 4-16-16,-8-4-24 0,8 0-4 0,-7 0 0 0,7 5-4 15,0-5-4-15,0 0 0 0,-9 0-4 0,9 0 0 0,0 0-4 0,0 4 0 16,0-4-4-16,0 0-16 0,-8 0 20 0,8 0 0 16,0 0-4-16,0-4 0 0,-7-1 4 0,7 5-8 0,-8-4 0 0,8-1 0 15,-9 1-4-15,1-1-4 0,8 1 0 0,-7-1 0 0,-2-4-4 16,1 0-8-16,1 1-16 0,-10-2-12 0,9-4-8 0,1 1-12 15,-2 0-68-15,-6-1-16 0,6-4 20 0,-7 0 20 0</inkml:trace>
        </inkml:traceGroup>
        <inkml:traceGroup>
          <inkml:annotationXML>
            <emma:emma xmlns:emma="http://www.w3.org/2003/04/emma" version="1.0">
              <emma:interpretation id="{96162527-86C4-45D8-ABC2-61E209B4A9FB}" emma:medium="tactile" emma:mode="ink">
                <msink:context xmlns:msink="http://schemas.microsoft.com/ink/2010/main" type="inkWord" rotatedBoundingBox="1732,4897 1560,4605 1621,4569 1793,4861"/>
              </emma:interpretation>
            </emma:emma>
          </inkml:annotationXML>
          <inkml:trace contextRef="#ctx0" brushRef="#br0" timeOffset="269.2808">996 3559 43 0,'0'-10'72'0,"-8"6"-4"16,8-5-12-16,-9 0-28 0,9-1-4 0,-7 2-4 0,7-5-4 15,-8-1-4-15,8 0 0 0,-9 1-4 0,9-5 0 0,-8-1-12 0,1 1-12 16,7 1-48-16,-8-6-44 0,-1 5 8 0</inkml:trace>
        </inkml:traceGroup>
        <inkml:traceGroup>
          <inkml:annotationXML>
            <emma:emma xmlns:emma="http://www.w3.org/2003/04/emma" version="1.0">
              <emma:interpretation id="{CFD5B4AC-774D-4947-B910-718A33D14A49}" emma:medium="tactile" emma:mode="ink">
                <msink:context xmlns:msink="http://schemas.microsoft.com/ink/2010/main" type="inkWord" rotatedBoundingBox="1456,4290 1342,4096 1383,4073 1496,4266"/>
              </emma:interpretation>
            </emma:emma>
          </inkml:annotationXML>
          <inkml:trace contextRef="#ctx0" brushRef="#br0" timeOffset="153.5903">1333 4131 67 0,'-9'-10'88'0,"-6"6"-12"0,6 0-4 15,1 0-32-15,1-1-4 0,-2 0-4 0,1 1-8 0,0-1-4 16,1 1 0-16,-2 0-8 0,1-1 0 0,1-4-4 0,-2 5 0 15,1-5-4-15,0-1 4 0,0 2-4 0,8-2-4 0,-8-3 0 0,0-1-8 16,8 0-20-16,-7-3 12 0,-2 3 0 0,1-5-24 0,8-3-48 16,-8 4-36-16,0 0 20 0,0-4 16 0</inkml:trace>
        </inkml:traceGroup>
        <inkml:traceGroup>
          <inkml:annotationXML>
            <emma:emma xmlns:emma="http://www.w3.org/2003/04/emma" version="1.0">
              <emma:interpretation id="{573A5985-A7CE-4367-BB74-EB2B115A708B}" emma:medium="tactile" emma:mode="ink">
                <msink:context xmlns:msink="http://schemas.microsoft.com/ink/2010/main" type="inkWord" rotatedBoundingBox="1261,3492 1204,3395 1240,3374 1297,3471"/>
              </emma:interpretation>
            </emma:emma>
          </inkml:annotationXML>
          <inkml:trace contextRef="#ctx0" brushRef="#br0" timeOffset="379.8973">804 2760 15 0,'-9'-9'72'0,"9"-4"-4"0,0-1-12 15,-8 5-28-15,8-4-12 0,0-1-20 0,0 1-44 0,-7-5-40 0,7 4 4 16</inkml:trace>
        </inkml:traceGroup>
      </inkml:traceGroup>
    </inkml:traceGroup>
  </inkml:traceGroup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4:14.5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1B5E4E5-292F-4D29-841E-4E1F57CA3AD7}" emma:medium="tactile" emma:mode="ink">
          <msink:context xmlns:msink="http://schemas.microsoft.com/ink/2010/main" type="inkDrawing" rotatedBoundingBox="7902,4913 8008,4585 8016,4588 7911,4916" semanticType="callout" shapeName="Other">
            <msink:sourceLink direction="with" ref="{724AD9B9-217D-42DA-996D-FC721D934DC9}"/>
          </msink:context>
        </emma:interpretation>
      </emma:emma>
    </inkml:annotationXML>
    <inkml:trace contextRef="#ctx0" brushRef="#br0">102 0 59 0,'-8'22'92'16,"1"-4"-4"-16,7 5-8 0,-8-6-20 0,-1 2 0 0,2 4-8 15,-1-5 4-15,8 0-4 0,-9 0 0 0,1 0 0 0,1 0-8 0,7 0-4 16,-9 0-4-16,1-5-4 0,8 1-4 0,-7 0-12 0,7-1 0 15,-8-3-8-15,8-2-4 0,0-4-32 0,0 1-32 0,0-5-32 16,0 0-104-16,0 0 16 0,0-5 32 0,0-2 32 0,8-4 20 16</inkml:trace>
  </inkml:traceGroup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4:28.2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B33BD71-699C-49AB-B9CA-4A72EC5B177E}" emma:medium="tactile" emma:mode="ink">
          <msink:context xmlns:msink="http://schemas.microsoft.com/ink/2010/main" type="writingRegion" rotatedBoundingBox="24431,1150 30002,1219 29990,2196 24419,2127"/>
        </emma:interpretation>
      </emma:emma>
    </inkml:annotationXML>
    <inkml:traceGroup>
      <inkml:annotationXML>
        <emma:emma xmlns:emma="http://www.w3.org/2003/04/emma" version="1.0">
          <emma:interpretation id="{98E773C1-AAF3-4EC4-A1B7-BD4A76782219}" emma:medium="tactile" emma:mode="ink">
            <msink:context xmlns:msink="http://schemas.microsoft.com/ink/2010/main" type="paragraph" rotatedBoundingBox="24431,1150 30002,1219 29990,2196 24419,21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B89059-4B55-4B45-BF15-E46CA8412B7A}" emma:medium="tactile" emma:mode="ink">
              <msink:context xmlns:msink="http://schemas.microsoft.com/ink/2010/main" type="line" rotatedBoundingBox="24431,1150 30002,1219 29990,2196 24419,2127"/>
            </emma:interpretation>
          </emma:emma>
        </inkml:annotationXML>
        <inkml:traceGroup>
          <inkml:annotationXML>
            <emma:emma xmlns:emma="http://www.w3.org/2003/04/emma" version="1.0">
              <emma:interpretation id="{AC0DD0B7-7DDE-4AD2-85FA-C75CF49926F0}" emma:medium="tactile" emma:mode="ink">
                <msink:context xmlns:msink="http://schemas.microsoft.com/ink/2010/main" type="inkWord" rotatedBoundingBox="24429,1318 25181,1327 25172,2053 24420,2043"/>
              </emma:interpretation>
            </emma:emma>
          </inkml:annotationXML>
          <inkml:trace contextRef="#ctx0" brushRef="#br0">-3456-202 75 0,'0'0'100'0,"-8"0"-16"0,8 0-8 16,0 0-20-16,0 0 0 0,0 0-4 0,8 0 0 0,-8 0 4 0,0 0 4 15,8 0-4-15,-8 0 4 0,0 0-8 0,9 0 0 0,-2 0 4 16,-7 0-4-16,8 0 4 0,0 0-4 0,8 0 0 0,-8 0 4 15,1 0-8-15,6 0 4 0,-6 0 0 0,6 0 0 0,-7 0 4 16,8 0-4-16,-8 0-4 0,8 0-4 0,1 0 0 0,-2 0-8 0,2 0-8 16,-2 0-4-16,-6 0-4 0,6 0-4 0,2 0-4 15,-2 0 0-15,1 0 0 0,-8 0-4 0,9 0-4 0,-1 0 0 0,-8 0-4 16,7 4 0-16,-6-4-12 0,-1 0-12 0,-1 0-16 0,10 0-20 16,-10 0-20-16,-7 0-20 0,9 0-32 0,-1 0-24 0,0 5-16 15,-8-5-84-15,7 0 28 0,-7 0 48 0,9 0 32 0,-9 0 32 0,0 0 16 16</inkml:trace>
          <inkml:trace contextRef="#ctx0" brushRef="#br0" timeOffset="-571.5177">-3264 14 47 0,'0'0'96'16,"0"0"-4"-16,-7-4-12 0,7 4-24 0,-8 0-4 0,8-5 0 16,0 5-8-16,-9 0-4 0,9 0 4 0,0-5-8 0,0 5 0 15,0-4-4-15,0 4 8 0,0-5-8 0,0 5 0 0,0 0 4 0,0 0 0 16,0 0-4-16,0 0 4 0,0 0-4 0,0 0 4 0,0-4-4 15,0 4 0-15,0 4 0 0,9-4 4 0,-9 0 4 0,0 0 0 16,8 5 4-16,-8-1-4 0,0 1 0 0,0 0-4 0,7-1 4 16,-7 5-4-16,0 0 0 0,0 5-4 0,0-5-4 0,0 4-4 15,0 5 0-15,0-4-4 0,0 4 0 0,0 0-4 0,0 0 0 0,0 0-8 16,0 4 0-16,0-3-4 0,0-2 0 0,0 6 0 0,8-5 0 16,-8 0-4-16,0 0 0 0,0 0 4 0,9-4-4 0,-9 4 0 15,7-5-4-15,-7 1 0 0,0 0-4 0,8-6 0 0,-8 1-8 16,9 0-12-16,-1 0-8 0,-8 1-8 0,0-5-8 0,7-2-4 15,-7 2-8-15,9-5-8 0,-9 0-8 0,0 5-16 0,8-10-4 16,-8 5-4-16,0-5-16 0,0 2-8 0,0-2-44 0,0 0-4 0,0-4 40 16,7 4 24-16,-7-8 16 0</inkml:trace>
          <inkml:trace contextRef="#ctx0" brushRef="#br0" timeOffset="-303.2348">-3063 86 43 0,'0'0'116'0,"0"-4"-8"16,0 4-12-16,0 0-28 0,0 0-4 0,0 0-4 0,0 0-8 16,0 0 0-16,0 0-8 0,0 0 8 0,0 0-4 0,0 0-8 15,0 4 0-15,0-4 0 0,0 5-8 0,0-2 4 0,0-3-8 0,0 6 4 16,0 2 0-16,0-3-4 0,0 4 0 0,0 0-4 0,0 6 0 16,0-7-4-16,0 5-4 0,0 5 0 0,0-4 0 0,0 4 0 15,0-5-4-15,0 6-4 0,0-1 0 0,0 4-4 0,0-4 4 16,0 5-4-16,0-6 0 0,0 2-4 0,0-1 0 0,0 4 4 15,8-4-4-15,-8-4 0 0,0 4 0 0,0-5-4 0,0-4-8 16,0 4-8-16,7-3-8 0,-7-1 0 0,0-4-12 0,0-1-16 0,0 1-16 16,0-5-12-16,0-5-12 0,0 5 0 0,0-4-68 0,0-5-24 15,0-1 28-15,-7 2 40 0,7-2 24 0</inkml:trace>
          <inkml:trace contextRef="#ctx0" brushRef="#br0" timeOffset="2632.3693">-2718 257 3 0,'0'0'120'0,"0"0"-8"0,0 0 0 16,0 0-24-16,0 0 4 0,0 0 12 0,0 0-4 0,0 0-4 15,0 0 0-15,0 0 0 0,0 0-4 0,0 0-4 0,0 0-4 0,0 6 0 16,0-6 0-16,0 0-8 0,0 4-4 0,0-4-4 0,0 4-8 15,0 0 0-15,0-4-8 0,0 5 0 0,0 0-8 0,0-5 0 16,0 4-8-16,0 1-8 0,0-5-24 0,0 0-4 0,0 4 0 16,0-4 0-16,0 0 0 0,0 4 0 0,0-4 0 0,0 0 0 15,0 0 0-15,0 0 0 0,0 0 0 0,0 0 0 0,0 0 0 0,0 0 0 16,0 0 0-16,0 0 0 0,-9 0 0 0,9 0 0 0,0 0 0 16,-8 0 0-16,8 0 0 0,-7 0-92 0,7 0-56 0,-9 0-40 15,9 0-20-15,-8 0-52 0,1 0-28 0,7 0 48 0,-8 0 44 0,8 0 44 16,-9 0 20-16,9 0 28 0</inkml:trace>
        </inkml:traceGroup>
        <inkml:traceGroup>
          <inkml:annotationXML>
            <emma:emma xmlns:emma="http://www.w3.org/2003/04/emma" version="1.0">
              <emma:interpretation id="{327DC69A-90A7-498D-9425-7C680CE319EE}" emma:medium="tactile" emma:mode="ink">
                <msink:context xmlns:msink="http://schemas.microsoft.com/ink/2010/main" type="inkWord" rotatedBoundingBox="25766,1167 26454,1175 26442,2105 25755,20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140.718">-2062 51 35 0,'0'-5'64'0,"9"5"-4"0,-9-5-4 15,0 5-32-15,8-4 8 0,-8 4-8 0,7 0 0 16,-7-5-4-16,0 5-4 0,9-4-8 0,-9 4 4 0,0-5 0 0,0 5 4 15,8-5-4-15,-8 5 4 0,0-4 4 0,8 0 0 0,-8-1 8 0,0 5 0 16,0-5 0-16,0 1 4 0,0-1 0 0,0 1 4 16,0 4 4-16,0-4 0 0,0-1-4 0,0 5 8 0,0-5-20 0,0 5 20 15,0-4 0-15,0 4-4 0,0-4-12 0,0 4-4 0,0 0-4 16,0 0 0-16,-8 0 4 0,8 0 0 0,0 0-8 0,-8 4 0 16,8-4 0-16,-9 4-4 0,2 1 0 0,7 0 0 0,-8 3 0 0,-1 1 0 15,2-4-4-15,-1 8 0 0,8-3 4 0,-9-1-4 16,1 5 4-16,1 3 0 0,7-3 0 0,-8 4-4 0,-1 0 0 0,9 0 4 15,-7 0 0-15,7 4-4 0,-8 1 0 0,8-5-4 0,0 4 0 16,0 2 0-16,0-2 0 0,0 0 0 0,0 1 0 0,0-6 0 16,0 6 0-16,8-5-4 0,-8 0 0 0,7 0 0 0,-7 1 0 15,9-1 0-15,-1-5 0 0,-8 4 4 0,7-7-4 0,1 4 4 16,1-1-4-16,-1-4 0 0,-1 0-4 0,2-4 4 0,-9 3 0 0,8-3 0 16,-1 0 0-16,2-5 0 0,-1 4 4 0,-8-4-4 0,8 0-4 15,-1 0 4-15,-7-4 0 0,9-1 0 0,-1 0 0 0,-8 1 4 16,0-5-4-16,7 0 0 0,-7 5 0 0,0-5 0 0,0 0-4 0,0 0 4 15,0-6 0-15,0 7 0 0,0-6 4 0,-7 6-8 16,7-2 4-16,0 2 0 0,-8-2 0 0,-1 1 0 0,9 0 0 0,-7 5 0 16,-1-5 0-16,8 5 0 0,-8-1 0 0,-1 0 0 0,2 1 0 15,7 4 0-15,-8 0 0 0,-1 0 0 0,2 4 0 0,7-4-4 16,-8 5 0-16,-1 0 4 0,9-1-4 0,-8 0-4 0,8 5-4 16,-7-4-4-16,7-1-8 0,0 5 0 0,0 1-12 0,-8-5-12 15,8 3 0-15,8-3-16 0,-8-1-12 0,0 0-8 0,7 1-4 16,1-1 0-16,-8-4-68 0,9 0-28 0,-1-4 32 0,-1 4 32 0,10-5 20 15</inkml:trace>
          <inkml:trace contextRef="#ctx0" brushRef="#br0" timeOffset="5547.1448">-1652-239 63 0,'0'-8'88'0,"0"4"-8"0,-9-6-8 15,9 5-28-15,0-3 0 0,0 3-4 0,0 0 0 0,0-3-4 16,0 3 0-16,0 0 0 0,9 1 0 0,-9-1 0 0,0-3 4 16,8 2-4-16,-1 2 4 0,2 0-8 0,-9-1 0 0,8 1 0 15,-1 4 0-15,2-5-4 0,-1 5-4 0,0 0 0 0,-1-4 0 16,2 4 0-16,-9 4 0 0,8-4-8 0,-1 0 0 0,2 5-4 0,-9-1 0 15,8 1-4-15,-8-1-4 0,0 6 8 0,0-2-4 0,7 1 0 16,-7 1 0-16,-7 3 0 0,7 0-8 0,0 2 4 0,-8-3 4 16,-1 2-8-16,2 0 4 0,-1 4 0 0,8-1 0 0,-16-3 0 0,8 4 0 15,0 1-8-15,-1-7 0 0,2 7 8 0,-1-5 0 16,-1-6-4-16,9 6-4 0,-7-1 8 0,7-3 0 0,-8-2 0 0,8 2 0 16,0-2-8-16,0-3 12 0,8-1-4 0,-8 1-4 0,7 0 8 15,2-1 0-15,-1 0 0 0,-1-4 4 0,2 0-8 0,-1 5 4 16,0-5-4-16,8 0 0 0,-8 0-4 0,8 0 4 0,-8 0-4 0,8 0-4 15,-8-5-8-15,0 5-20 0,8 0-28 0,-8 0-36 16,-1 0-24-16,2 0-96 0,-1-4 4 0,0 4 40 0,-8 0 36 0,9 0 20 16</inkml:trace>
        </inkml:traceGroup>
        <inkml:traceGroup>
          <inkml:annotationXML>
            <emma:emma xmlns:emma="http://www.w3.org/2003/04/emma" version="1.0">
              <emma:interpretation id="{CBEE1769-4493-438F-B218-0EED47CFDC11}" emma:medium="tactile" emma:mode="ink">
                <msink:context xmlns:msink="http://schemas.microsoft.com/ink/2010/main" type="inkWord" rotatedBoundingBox="27110,1479 29195,1505 29187,2186 27102,2161"/>
              </emma:interpretation>
            </emma:emma>
          </inkml:annotationXML>
          <inkml:trace contextRef="#ctx0" brushRef="#br0" timeOffset="-10691.5286">38 108 31 0,'-7'0'112'0,"7"0"-8"0,0 0-8 0,-8 0-24 0,-1 0-4 15,9 0-4-15,0-4 0 0,-7 4 0 0,7 0 0 0,0-4-8 16,0 4-4-16,-8-6 0 0,8 3-8 0,0 3 0 0,8-5 0 0,-8 1-8 16,0-1 0-16,7-4-4 0,2 4 0 0,-9 1-4 15,8 0 0-15,-1-5 0 0,2 4-4 0,-1 1 0 0,7-1 0 0,-6-4-8 16,6 4 0-16,-6 1-4 0,-1 0-20 0,9-1 20 0,-10 5-4 15,10 0 0-15,-10-5 0 0,1 5 4 0,0 0-8 0,0 0 0 16,0 5 0-16,0-5 0 0,1 5 0 0,-9 3 0 0,7-3 0 16,-7 4 0-16,0 0-4 0,0 1 0 0,0 2 4 0,-7-3-4 15,-2 5 4-15,9 0-4 0,-8-1 4 0,0 1-4 0,0-1 0 16,0 1 0-16,0-1 0 0,1 1 0 0,7-6 0 0,-9 7 0 0,1-6 0 16,1 0 0-16,7-1 0 0,-9-3 4 0,9 4-8 15,0-4 0-15,0-1 4 0,0 0 0 0,0 2 0 0,0-6 0 0,9 0 0 16,-9 0-4-16,7 0 8 0,1 0-8 0,1 4 0 0,-2-4 4 15,1 0 0-15,0 0-4 0,0 0 4 0,0 0 4 0,0-4-4 16,1 4 0-16,6 0 0 0,-6 4 0 0,-2-4 0 0,9 4 0 0,-7-4 0 16,-2 4 0-16,1 1 0 0,1 0-4 0,-2-1 0 0,1 1 4 15,1 3 0-15,-1 2 0 0,-8-2 0 0,7 2 0 0,-7-1 0 16,0 4 0-16,0-4 0 0,0 4 0 0,0 1 4 0,-7-4 0 16,7 3 0-16,-8 0-4 0,-1 1 0 0,1-1 0 0,-8 1 4 15,8-1-4-15,-8 0-4 0,8 2 4 0,-7-6 4 0,-2 4-4 0,1-4 0 16,0 0-4-16,8 0 4 0,-8 0-4 0,0-4 0 0,1-1-12 15,6 1-8-15,-7-5-8 0,7 0-16 0,2 0-12 0,-1 0-16 16,-1-5-16-16,2 1-8 0,7-6-12 0,0 2-36 0,0-2-44 0,0 2 16 16,0-6 32-16,7-4 32 0,2 5 20 0</inkml:trace>
          <inkml:trace contextRef="#ctx0" brushRef="#br0" timeOffset="-10303.5667">696-13 19 0,'0'-4'124'16,"0"-1"-8"-16,0 0-8 0,0 5-24 0,0 0-4 0,-7 0 0 16,-2 0 0-16,9 0-4 0,-8 5-8 0,0-5-12 0,-1 5-4 0,2-1-4 15,-1 5-4-15,1 0-4 0,-2-4-4 0,-7 8-4 0,7-4 0 16,2 5 0-16,-1-1 0 0,-8 5-4 0,8-4 0 0,0 3 0 16,-1 2-8-16,2 3 0 0,-1-4-4 0,-1 0 0 0,2 5 0 15,-1-1 0-15,-1 1-4 0,9-1 4 0,0 1 0 0,-7 4 0 0,7-5 0 16,7 1 0-16,-7 5-4 0,0-6 0 0,9 1-4 0,-1-1 0 15,-1 1-4-15,2-1 0 0,6 1 0 0,-6-5-4 0,7 4 4 16,-9-9 0-16,10 5 0 0,-10-4-4 0,10-5 0 0,-9 5 0 16,8-10 0-16,-8 0 0 0,8 1 4 0,-8-5-8 0,0-5 0 15,1 1 0-15,-2-4 0 0,1-2-4 0,1 1 0 0,-9-5-4 0,7 1-4 16,-7 0 0-16,0-6 0 0,0 1 0 0,0 1 4 16,0-1 0-16,-7 3 4 0,-2-2-4 0,9 4 4 0,-8 0 0 0,1-2 4 15,-2 6 0-15,1 0 0 0,0 5 0 0,-1-1 0 0,2 1 0 0,-8 4 0 16,6 0 4-16,1 4 0 0,0 1-4 0,-1-1 0 15,2 5 0-15,-1-4-4 0,8 4-4 0,-9 1-4 0,9-2-4 16,0 5-4-16,-7-4-8 0,7 1-4 0,7 3-8 0,-7 1-24 0,0-5-16 16,9 0-8-16,-1 4-8 0,-1-4-36 0,2 0-52 0,7 0 16 15,0-4 28-15,-1-1 36 0,2 0 16 0</inkml:trace>
          <inkml:trace contextRef="#ctx0" brushRef="#br0" timeOffset="-5991.5374">-771 320 87 0,'0'0'124'16,"-7"0"-4"-16,7 0-4 0,0 0-20 0,0 0 4 0,-9 0-4 16,9 0-12-16,0 0-4 0,0 0-8 0,0 0-4 0,0 0-8 0,0 0 0 15,0 0 4-15,0 0-4 0,0 0-4 0,0 0 4 0,9 0-4 16,-9 0 0-16,7 0 0 0,-7 0-4 0,8 0 0 0,0 0 0 16,1 0-4-16,-2 0 4 0,1 0 0 0,8-4 0 0,-8 4 0 0,9 0-4 15,-2-4-32-15,1 4-16 0,1 0 0 0,-2 0 0 16,2 0 0-16,-2-5 0 0,2 5 0 0,-1 0 0 0,-1 0 0 0,2 0 0 15,-2 0 0-15,2 0 0 0,-1 0 0 0,-1 0 0 0,2 0 0 16,0 0 0-16,-10 0 0 0,8 0 0 0,-6 0 0 0,7 0 0 16,-7 0 0-16,-2 0 0 0,1 0 0 0,1 0 0 0,-2 0 0 0,-7 0 0 15,8 0 0-15,-8 0 0 0,0 0 0 0,8 0 0 0,-8 0 0 16,0 0 0-16,0 0 0 0,0-5 0 0,0 5 0 0,0 0 0 16,-8-4 0-16,8 4-24 0,0 0-92 0,-8-4-24 0,8 4-24 15,-7-5-16-15,7 5-12 0,0 0-96 0,-9-4 32 0,9 4 48 16,-8-5 40-16,1 5 36 0,-2-5 28 0</inkml:trace>
          <inkml:trace contextRef="#ctx0" brushRef="#br0" timeOffset="-9905.2353">1194 217 47 0,'-9'-9'124'0,"9"5"-12"0,0-1-4 0,-8 0-20 0,0 5 0 0,-1 0 4 16,2 0 0-16,-8 0-4 0,6 5-4 0,1 0 0 0,0-1-20 15,-8 5 12-15,8-4-12 0,-8 3-4 0,8 1-8 0,0 1-8 0,0-2-4 16,0 2-4-16,0 3 0 0,8 1 0 0,-9-1-4 16,9 0-8-16,0 1 0 0,-7-1-4 0,7 1-4 0,7-1 4 0,-7 6 0 15,9-6-4-15,-9 1 0 0,8-1-8 0,0 5 4 0,0-4 0 16,0-1-4-16,0-3 0 0,-1 3-8 0,2-4 4 0,6 0 0 15,-6 0 0-15,-1 0 0 0,9-5-4 0,-10 1 4 0,8-5-4 16,-6 5 0-16,-1-10 0 0,9 5 0 0,-10-5 0 0,1 1 0 0,1-5 0 16,6 0-4-16,-7 0 0 0,0-5-4 0,0 1 0 15,0-5-4-15,1 4 0 0,-2 1-8 0,-7-5 0 0,8-4 0 0,1 3 0 16,-9 1 4-16,0-4 4 0,0 3-4 0,0 1 8 0,0-4-4 16,0 5 4-16,0-2 4 0,-9 1 0 0,9 5 0 0,-8-1 4 15,1-4 0-15,-2 9-4 0,1-4 4 0,0 8-4 0,0-3 4 0,-8 2-4 16,9 2 4-16,-10 4 0 0,10 0 4 0,-10 0 0 0,0 4 0 15,2 2-4-15,8-3 0 0,-10 7 0 0,9-2-4 16,-8 1 4-16,8 0 0 0,-8 0 0 0,8 5 0 0,0-5-4 0,0 0-4 16,0 4-4-16,8-3-8 0,-8-2-12 0,8 2-8 0,0-6-12 15,0 5-4-15,8-4-20 0,0-1-16 0,0-4-8 0,0 5-12 16,0-1-8-16,8-4-56 0,-1-4-16 0,2 4 28 0,0-5 32 0,5 5 32 16</inkml:trace>
        </inkml:traceGroup>
        <inkml:traceGroup>
          <inkml:annotationXML>
            <emma:emma xmlns:emma="http://www.w3.org/2003/04/emma" version="1.0">
              <emma:interpretation id="{A0487B3A-DD06-49ED-8DDC-EFA383DDE104}" emma:medium="tactile" emma:mode="ink">
                <msink:context xmlns:msink="http://schemas.microsoft.com/ink/2010/main" type="inkWord" rotatedBoundingBox="29631,1230 30002,1234 29998,1545 29628,15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613.0176">1922-108 55 0,'0'-9'116'0,"0"1"-12"15,-7 2-8-15,7 3-20 0,-8 3 0 0,-1-5 0 0,2 5 0 16,-1 0 8-16,-1 5-28 0,1-5 20 0,1 3-8 0,-2 3-8 16,-6-2-4-16,15 0-4 0,-9 5-8 0,1-4-4 0,0 4-4 15,8 0 0-15,0 0-8 0,0 0 0 0,0 0 0 0,0 0 4 16,8 0-8-16,0 0 4 0,1 0-4 0,-2 0-4 0,1-5 0 0,1 5-4 15,6-4 0-15,-6 0 0 0,6-1-4 0,2 0 4 0,-2-4-4 16,2 0-4-16,-1 0 0 0,-8 0 0 0,16-4-8 0,-16-5 4 16,8 4-4-16,-1-4 4 0,2-4-4 0,-9 0-4 0,8-1-4 15,-8 0 4-15,-1-3-8 0,2 3 0 0,-1-9-4 0,-8 6 0 16,0-2-8-16,0 1-4 0,-8 0-4 0,8-1 0 0,-9 2-8 0,-6-1-8 16,7 5-4-16,-8 3-4 0,-1-3-12 0,-7 8 0 15,9 1 0-15,-9 0 0 0,-8 4-8 0,8 4-8 0,0 5-20 0,-8-4-56 16,-1 3-16-16,10 7 28 0,-10-3 32 0,1 2 20 0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20.9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62 71 0,'0'0'88'0,"0"0"-8"0,0 0 0 0,0 0-28 0,0 0 0 15,0 0 0-15,15 7 0 0,-15-7 0 0,13 0-4 16,-13 9 4-16,13-9 0 0,0 8 0 0,2-8 4 0,-2 6 0 16,0 3 0-16,15-9 0 0,-15 7-4 0,15 0 0 0,-2-7 0 0,2 8 0 15,0-8 0-15,-2 0 0 0,15 8-4 0,-13-8 0 0,13 0 0 16,13 0-8-16,-13 0-4 0,13-8-4 0,0 0-4 0,0 8-4 15,15-7-4-15,-2 0 0 0,2-8-4 0,-2 7-4 0,15-1-4 0,0 2 0 16,-1 0 0-16,1-2-4 0,-2-5 0 0,2 6 0 16,0 0 0-16,0 1 0 0,-15 7 0 0,15-8 0 0,-13 8-4 0,-2 0 0 15,-13 0-4-15,15 0 4 0,-28 0 0 0,13 8 0 0,-13-8 0 16,0 7 4-16,-15-7-4 0,2 8 4 0,0 0 0 0,-2-8 0 16,2 7-4-16,-15-7 4 0,15 7-4 0,-15-7 0 0,15 0 0 15,-15 0 0-15,-1 9 0 0,4-9 0 0,-4 0-4 0,1 0 0 16,0 0 0-16,-13 0 0 0,15 0-4 0,-2 0-8 0,-13 0-4 0,0 0-12 15,13 0-20-15,-13 0-16 0,-13 0-20 0,13 0-20 0,-13 0-20 16,13 0-16-16,-15 0-28 0,2 0-60 0,0 0 24 0,-15 0 40 16,3 0 28-16,9 0 32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5:14.6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1-15 43 0,'0'0'104'0,"-7"0"-4"0,7 0-4 15,0 0-24-15,0 0 0 0,-9 5 0 0,9-5 4 0,0 0-4 0,0 0 4 16,0 0-8-16,0-5-4 0,0 5 4 0,0 0 0 0,0 0 0 16,0 0 4-16,0 0 0 0,0 0 4 0,0 5 0 0,0-5 4 15,0 0-8-15,0 0 0 0,0 0 0 0,0 0 0 0,0 0 0 0,0 0 0 16,0 0-4-16,0 0-16 0,0 0-52 0,0 0 0 0,0 0 0 15,0 0 0-15,0 0 0 0,0 0 0 0,0 0 0 0,0 0 0 16,0 0 0-16,0 0 0 0,0 0 0 0,0 0 0 0,0 0 0 16,0 0 0-16,0 0 0 0,0 0 0 0,0 0 0 0,0 0 0 15,0 0 0-15,0 0 0 0,0 0 0 0,0 0 0 0,0 0 0 16,0 0 0-16,0 0 0 0,0 0-60 0,0 0-116 0,0 0-48 0,0 0-56 16,0 0-44-16,0 0 60 0,0 0 52 0,0 0 40 15,9-5 28-15,-9 5 32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7:18.0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7B6442-BED9-4F8E-BE08-5FB3ECAF7263}" emma:medium="tactile" emma:mode="ink">
          <msink:context xmlns:msink="http://schemas.microsoft.com/ink/2010/main" type="writingRegion" rotatedBoundingBox="22496,4732 33348,4634 33379,8085 22527,8182"/>
        </emma:interpretation>
      </emma:emma>
    </inkml:annotationXML>
    <inkml:traceGroup>
      <inkml:annotationXML>
        <emma:emma xmlns:emma="http://www.w3.org/2003/04/emma" version="1.0">
          <emma:interpretation id="{BD82D615-92C6-4014-BD2F-3DCF3E1FB7BB}" emma:medium="tactile" emma:mode="ink">
            <msink:context xmlns:msink="http://schemas.microsoft.com/ink/2010/main" type="paragraph" rotatedBoundingBox="22496,4732 33348,4634 33362,6273 22511,63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976E38-8B44-45C7-A198-7FEFE7148488}" emma:medium="tactile" emma:mode="ink">
              <msink:context xmlns:msink="http://schemas.microsoft.com/ink/2010/main" type="line" rotatedBoundingBox="22496,4732 33348,4634 33362,6273 22511,6370"/>
            </emma:interpretation>
          </emma:emma>
        </inkml:annotationXML>
        <inkml:traceGroup>
          <inkml:annotationXML>
            <emma:emma xmlns:emma="http://www.w3.org/2003/04/emma" version="1.0">
              <emma:interpretation id="{2E0F1D59-4629-405A-B64C-B41CFF361D23}" emma:medium="tactile" emma:mode="ink">
                <msink:context xmlns:msink="http://schemas.microsoft.com/ink/2010/main" type="inkWord" rotatedBoundingBox="22496,4732 22857,4729 22864,5554 22503,55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-5349 3899 79 0,'0'9'104'0,"0"-2"-8"0,-13 0-4 15,13 2-24-15,-15-3 4 0,15-6 0 0,0 8-4 0,0-8 4 16,0 0 0-16,-13 0-8 0,13 0 0 0,0 0 0 0,0-8-8 15,0 8 0-15,0-6 0 0,0-3-4 0,0 2 0 0,0 0-4 0,13-2 0 16,-13-5-8-16,0 6 0 0,0-6 0 0,0-3-4 0,0 2-8 16,15 0 0-16,-15 0-4 0,13-8-8 0,0 7 4 0,-13-8-4 15,15 2-4-15,-2-1 0 0,0 1-4 0,0-1-4 0,15-8 4 16,-15 8-4-16,2 1 4 0,-2-11-4 0,0 4-4 0,2 6 4 16,-2-8-4-16,13 8 0 0,-11-7-20 0,-2 7 28 0,0 0-4 0,2 0 0 15,-15 0-4-15,13 8 4 0,0 0 0 0,2-9-4 16,-15 17 0-16,0-9 4 0,13 8 0 0,-13 2 0 0,0-3-4 0,0 9 4 15,0-7-8-15,0 7 4 0,0 7 0 0,0-7 4 0,0 9 0 16,0 5-4-16,0-5 0 0,0 5 0 0,0 10 4 0,-13-1-4 16,13 0 0-16,0 7 4 0,0 0-4 0,-15 2 0 0,15 5 4 0,0 2 0 15,-13-1-4-15,13 1 0 0,0 6 4 0,0-14 0 0,-13 14 0 16,13-13-4-16,0 5 0 0,0-6 0 0,0 1 0 0,0-3 0 16,0-6 0-16,0 8 0 0,0-8 0 0,0-9-4 0,0 9-4 15,0-7-8-15,0-8-8 0,0 7-12 0,0-7-8 0,0-1-12 16,0 1-12-16,0-8-20 0,0 0-24 0,0-8-20 0,0 1-12 15,0-1-40-15,0 0-48 0,0-7 40 0,0 8 32 0,0-9 36 16,13 0 24-16</inkml:trace>
        </inkml:traceGroup>
        <inkml:traceGroup>
          <inkml:annotationXML>
            <emma:emma xmlns:emma="http://www.w3.org/2003/04/emma" version="1.0">
              <emma:interpretation id="{DF899F33-4372-434E-9498-9FDA384D5BC0}" emma:medium="tactile" emma:mode="ink">
                <msink:context xmlns:msink="http://schemas.microsoft.com/ink/2010/main" type="inkWord" rotatedBoundingBox="22968,4948 24281,4936 24293,6354 22981,6366"/>
              </emma:interpretation>
              <emma:one-of disjunction-type="recognition" id="oneOf1">
                <emma:interpretation id="interp1" emma:lang="" emma:confidence="0">
                  <emma:literal>pkt</emma:literal>
                </emma:interpretation>
                <emma:interpretation id="interp2" emma:lang="" emma:confidence="0">
                  <emma:literal>plot</emma:literal>
                </emma:interpretation>
                <emma:interpretation id="interp3" emma:lang="" emma:confidence="0">
                  <emma:literal>plut</emma:literal>
                </emma:interpretation>
                <emma:interpretation id="interp4" emma:lang="" emma:confidence="0">
                  <emma:literal>Pkt</emma:literal>
                </emma:interpretation>
                <emma:interpretation id="interp5" emma:lang="" emma:confidence="0">
                  <emma:literal>plit</emma:literal>
                </emma:interpretation>
              </emma:one-of>
            </emma:emma>
          </inkml:annotationXML>
          <inkml:trace contextRef="#ctx0" brushRef="#br0" timeOffset="486.2131">-4846 3908 71 0,'0'0'116'0,"0"7"-12"0,0-7-4 0,0 7-24 0,13 2 4 16,-13-3-4-16,-13 11-4 0,13-10-4 0,0 9 4 0,0 6-16 15,0 1 0-15,0 0-4 0,0 0-8 0,0 7-4 0,13 2-4 0,-13-2-4 16,0 0-4-16,0 9-4 0,0-1 0 0,15 1-4 0,-15-8 0 16,0 14-4-16,0-7 0 0,13 1-4 0,-13-2-4 0,0-8 0 15,0 11 0-15,0-9 0 0,0 6-4 0,0-5 4 0,0-9-4 16,0 7-16-16,0-7 20 0,0 0-4 0,0-8 4 0,-13 1-4 15,13-2 0-15,-15 2 0 0,15-9 0 0,0 2 0 0,-13-9-4 16,13 0 4-16,-13 0-4 0,-2-16 4 0,15 9-4 0,-13-9 0 16,13 0-4-16,-13-6 4 0,13-1 0 0,-13-8-4 0,13-7 0 15,0-1 4-15,0 2-4 0,0-9 0 0,0 0 0 0,0-7-4 0,0-1 4 16,0-6 0-16,13 6 4 0,-13-8-4 0,13 8 0 0,-13-6-4 16,13 14 8-16,2-8 0 0,-2 8 0 0,-13 0-4 0,13 8 4 15,2 7 0-15,-2 1 0 0,0 7 0 0,2-1 0 0,-2 10 0 0,13 7 0 16,-26-3 0-16,15 10 4 0,11 0-4 0,-26 0 0 15,15 10 0-15,-2-3 4 0,0 7-4 0,2-5 0 0,-15 6 0 0,13 0-4 16,0 8 4-16,-13-8-4 0,0 8-4 0,0 0 0 0,0-7-8 16,0 7 0-16,-13 0-16 0,13 0-8 0,-13-1 0 0,-2 1-12 15,2 0-8-15,0-7-4 0,-2 7-4 0,2-9-8 0,0-5-20 0,-2-2 4 16,2 0-52-16,0 2-20 0,0-9 24 0,-2 0 24 0,15-9 28 16</inkml:trace>
          <inkml:trace contextRef="#ctx0" brushRef="#br0" timeOffset="1076.1666">-4479 3533 83 0,'15'-16'128'0,"-15"2"-16"15,0-2-4-15,13 1-24 0,-13 8 0 0,0-2-4 0,0-6-8 16,0 7 0-16,0 8-12 0,13-8 0 0,-13 8 0 16,0-6-8-16,0 12-4 0,0-6 0 0,0 8-4 0,0 0-8 0,0 0 0 15,0 8 0-15,0-2-4 0,0 10-4 0,0-10 0 0,0 8-4 16,0 11-8-16,0-11 0 0,-13 8 0 0,13 1-8 0,0 0 0 15,0-1-4-15,0 9 4 0,0-9-8 0,0 10-12 0,-13-11 16 0,13 2 0 16,0 6 0-16,0-14 0 0,0 9-4 0,0-2 0 0,0-7-4 16,0 0 0-16,13-1 0 0,-13-6 0 0,0 0 0 0,13-2-4 15,-13-5 0-15,13-1 0 0,-13-8 0 0,15 0 0 0,-2-8 0 0,0 8 0 16,2-9 4-16,-15-5 0 0,13 5 0 0,0-5 0 16,2-2 0-16,-2 1 4 0,0 0 0 0,0-1-4 0,-13 1 4 0,15 0-4 15,-15 0 4-15,13 6 0 0,-13-5 0 0,13-3 4 0,-13 11 0 16,0-3 0-16,0 2 0 0,0 0 0 0,0-2 0 0,0 9 0 15,0-7 0-15,0 7 0 0,0 0 0 0,0-7 0 0,0 7 4 0,0 0 0 16,0 7 4-16,0-7 4 0,0 7 0 0,0 2 0 0,0 5 0 16,0 1 0-16,0 2-4 0,0-3 4 0,0 2-8 15,0-1 4-15,0 8-4 0,15 0 0 0,-15-7 0 0,0 7-4 0,13 7-4 16,-13-14 4-16,0 6-4 0,12-7 4 0,-12 8 0 0,16-15-4 16,-3 6 4-16,-13-5-4 0,12-1-16 0,1-8 20 0,3 0 0 15,-4 0 0-15,1-8-4 0,2-1 0 0,-2-5 0 0,0-1 0 0,2-8 0 16,-2 1-4-16,0-2-4 0,0 1 4 0,15-7 0 0,-15-1 0 15,2 0 0-15,-2 0 4 0,0 0 0 0,2 2-4 0,-15-2 4 16,13-7-4-16,0 7 4 0,0 1 0 0,-13 0 0 0,0-2-4 16,15 9 4-16,-15-6-4 0,0 5 0 0,13-7 4 0,-13 8 0 15,0 0 0-15,0-1 4 0,0 11 0 0,0-10 0 0,0 7-4 0,0 8 0 16,13-6 4-16,-13 5 0 0,0 2 4 0,0 7 0 16,0-8 0-16,0 8 4 0,0 0 0 0,-13 8 8 0,13-1 4 0,0 2 4 15,0-2-4-15,0 8 0 0,0 8-4 0,-13-7 0 0,13 8 4 16,0-2-4-16,-15 0 0 0,15 1 0 0,0 8-4 0,-13-1 4 15,13 8-8-15,-13-6 0 0,13 5 4 0,-13-6-8 0,13 7 4 16,-15-7-4-16,15 6-4 0,0-5 0 0,0-2-4 0,0 1 0 0,0-1-4 16,0 0-12-16,0 2 12 0,0-9-8 0,0-1-8 0,0-7-8 15,0 8-12-15,0-7-8 0,0-10-16 0,0 11-12 0,0-9-12 16,15-1-4-16,-15-7-24 0,0 0-20 0,0 0-8 0,0-7-28 16,0-1-56-16,0-9 20 0,0 3 32 0,0-1 40 0,0-8 24 0</inkml:trace>
          <inkml:trace contextRef="#ctx0" brushRef="#br0" timeOffset="1250.2984">-4113 3762 75 0,'-13'7'184'0,"13"-7"-12"0,-12 9-12 0,12-2-28 0,0 1-8 0,0 0-4 16,-16-8 0-16,16 7-12 0,0 1-8 0,0 1-12 16,16-3-8-16,-16-6-12 0,12 8-8 0,-12-8-8 0,13 0-12 0,2 0-4 15,11 0-4-15,-11 7-12 0,11-7-4 0,2 0-8 0,13 0-20 16,-15 0-28-16,15-7-32 0,0 7-32 0,-13 0-44 0,13 0-44 15,-15 0-104-15,15-8 48 0,-13 16 44 0,13-8 36 0,-28 0 28 0,15 7 32 16</inkml:trace>
        </inkml:traceGroup>
        <inkml:traceGroup>
          <inkml:annotationXML>
            <emma:emma xmlns:emma="http://www.w3.org/2003/04/emma" version="1.0">
              <emma:interpretation id="{D9E6A01A-2849-4159-A335-33CBC0598A59}" emma:medium="tactile" emma:mode="ink">
                <msink:context xmlns:msink="http://schemas.microsoft.com/ink/2010/main" type="inkWord" rotatedBoundingBox="25165,4899 25550,4896 25557,5608 25172,561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126033.0324">-2638 3657 51 0,'0'-9'96'0,"-9"9"-12"0,9-4-4 0,0-1-24 15,0 5-4-15,-7-4-4 0,7 4-4 0,0 0 0 0,0 0-4 16,0 0 0-16,0 0-4 0,0 0-4 0,0 0 0 0,0 0-8 16,0 0 0-16,7 0 0 0,-14 0 4 0,7 4-8 0,0 1-8 15,0-1 12-15,0 1 0 0,0-1 0 0,0 5 4 0,0 0 0 16,0 0-12-16,0 5 4 0,0-5 4 0,0 8-8 0,-8-3 4 15,8 4-8-15,0 0 0 0,0 1-4 0,0-1 4 0,0 0 0 0,0-1-4 16,-9 2-4-16,9-1 0 0,0 0 0 0,0 0-4 0,0-5 4 16,0 5-4-16,0-4 4 0,0-1-4 0,0 1 4 0,0-1-4 15,0-4 0-15,0 0-4 0,0 1 0 0,0-2 0 0,0-3 0 16,0 4 0-16,0-5-8 0,0 1-4 0,0-5-12 0,0 5-4 16,0-5-12-16,0 0-8 0,0 0-12 0,0 0-12 0,9 0-8 0,-9-5-12 15,0 0-56-15,0 1-16 0,0-5 32 0,0 4 20 0</inkml:trace>
          <inkml:trace contextRef="#ctx0" brushRef="#br1" timeOffset="-125721.8748">-2462 3607 75 0,'0'0'100'0,"0"0"-12"15,0 0-12-15,0 0-20 0,0 0-4 0,0 0 0 0,0 0-8 0,0 0 0 16,0 5 0-16,0 0 4 0,8-1-4 0,-8 0 0 0,0 6-8 16,0-6 4-16,0 5 0 0,0 5 0 0,8-6 0 0,-8 6-4 15,0 0-4-15,0 4-4 0,0-5 0 0,0 10-4 0,0-5 0 0,0 0 0 16,0 0-4-16,0 0 0 0,0 1-4 0,0-2 0 16,0 1 0-16,0 0-8 0,0 0 4 0,0 0-8 0,0 0 0 0,0-4 0 15,0 4 4-15,0-5-8 0,0 1 4 0,0-1 0 0,0-3-4 16,-8 3 0-16,8-4 0 0,0 0-4 0,0-4 0 0,0-2 0 15,0 7-8-15,0-10-4 0,0 4-12 0,0-4-8 0,0 0-12 0,0 0-12 16,0-4-8-16,0 1-12 0,0-4-8 0,-8 4 0 16,8-7-60-16,0 2-28 0,-8-2 20 0,8-4 32 0,-8 1 24 0</inkml:trace>
          <inkml:trace contextRef="#ctx0" brushRef="#br1" timeOffset="-125441.5924">-2727 3414 23 0,'0'-5'104'0,"0"5"-4"0,0-4-8 0,0 4-24 0,0-5 0 16,0 5 0-16,0-4-12 0,0 4 20 0,9-5 0 0,-9 5 0 0,8-5-4 16,-1 5-4-16,2-4 0 0,-9 4 0 0,8 0-4 0,7-3 0 15,-6 3 0-15,-1 0-4 0,8 0 0 0,-1-5 0 0,-6 5-4 16,6 0-4-16,2 0-4 0,-2 0-8 0,2 0-4 0,-1 0-8 15,0 0-4-15,-9 0-4 0,10 0-4 0,-1 0-4 0,0 0 0 16,-8 0-4-16,8 0-4 0,0 0 4 0,-8 0 0 0,8 5-8 16,-8-5-8-16,0 0-16 0,1 3-16 0,-2-3-24 0,-7 4-24 15,8 1-36-15,-8-5-36 0,8 5-28 0,-8-1-84 0,0 1 36 0,0-1 40 16,0-4 40-16,8 5 32 0,-8 0 20 0</inkml:trace>
        </inkml:traceGroup>
        <inkml:traceGroup>
          <inkml:annotationXML>
            <emma:emma xmlns:emma="http://www.w3.org/2003/04/emma" version="1.0">
              <emma:interpretation id="{ABB5FDA1-F470-4AF1-AEC6-27C6CA6F1D9A}" emma:medium="tactile" emma:mode="ink">
                <msink:context xmlns:msink="http://schemas.microsoft.com/ink/2010/main" type="inkWord" rotatedBoundingBox="26343,4957 27085,4951 27092,5740 26350,574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120894.0108">-1524 3558 35 0,'0'0'80'0,"0"0"-12"16,8 0 0-16,-16 0-28 0,8 0 0 0,0 0-8 0,0 5 0 15,0-5 4-15,-9 0 0 0,9 0 0 0,0 0-4 0,0 0 4 0,-7 0-20 16,7 0 20-16,0 4-4 0,0-4 0 0,0 0-4 0,0 0 0 16,-8 0 0-16,8 0-4 0,0 0-4 0,0 0 0 0,0 0 0 15,0-4 0-15,0 4 0 0,0 0 0 0,0-5 0 0,0 5 0 16,8-4 0-16,-8 4-4 0,0-5 8 0,0 1-4 0,0-1 0 16,7 0 0-16,-7 1 0 0,9 0 4 0,-9-1 0 0,8-4 0 0,-8 5 0 15,8-1-4-15,-1 0 4 0,-7 2-4 0,9-4 0 0,-1 4-4 16,-1 3 0-16,-7-4-4 0,9-1 0 0,-1 5 4 0,0 0-4 15,-8-5-4-15,9 5 0 0,-2 0 0 0,-7 0-4 0,8 5 0 16,-1 0-4-16,2-1 4 0,-9-4 0 0,8 10-4 0,-8-7 4 16,8 2 0-16,-8 4-4 0,0-5 0 0,8 6 4 0,-8-2-4 0,0 2 0 15,0-1 0-15,0 4 0 0,0-4 0 0,0 0 4 0,0 0-4 16,-8 4 0-16,8-3 4 0,-8-2-4 0,8 2 4 0,-8-1 0 16,8 0-4-16,-9 0 0 0,9 4-4 0,-7-8 4 0,-1 4-16 15,8 0 20-15,-7-5 0 0,-2 1 0 0,9-1-4 0,-8 1 0 16,8 0 0-16,0-2 0 0,0-3-4 0,0 5 4 0,-8-5 0 15,8 0 0-15,0 0 0 0,0 0 0 0,0 0 0 0,0 0 4 0,0 0-4 16,0 0 0-16,8 0 0 0,-8 0-4 0,0 0 4 0,0 0 0 16,0 0 4-16,8 0-4 0,-8-5 0 0,0 5-4 0,9 0 4 15,-9 0 0-15,7 0 0 0,-7 0-4 0,8 0 4 0,-1 0 0 0,2 0-4 16,-9 0 8-16,8 5-8 0,0-5 8 0,-8 5 0 16,8-1-4-16,0 1 0 0,-8 4 0 0,8-5 0 0,1 6 0 0,-9-2 0 15,7 2 0-15,1-1 0 0,-8-1 0 0,8 6-4 0,-8 0 8 16,8 0-4-16,-8-1 0 0,8 0 0 0,-8 1 0 0,0-1 4 15,0 0-8-15,0 1 8 0,0 0-4 0,8-1 0 0,-16 5 0 16,8-4 0-16,0-1 0 0,-8 1 4 0,8-5-4 0,-8 5 0 16,8-1 0-16,-8-4 4 0,0 0-4 0,1-1 0 0,-2 2 4 0,1-1-4 15,0-4 0-15,0-1 0 0,-8 0 0 0,7 1 0 0,2 0 0 16,-1-5-4-16,1 0 4 0,-10 0 0 0,9 0-4 0,-1-5-4 16,2 5-8-16,-1-5-8 0,8-3-12 0,-9 3-8 0,2 0-8 15,-1-2-12-15,8-3-24 0,0 0-12 0,-8 2-4 0,8-6-36 16,-9 4-56-16,9-3 20 0,0 0 32 0,0-1 32 0,-7 1 20 0</inkml:trace>
          <inkml:trace contextRef="#ctx0" brushRef="#br1" timeOffset="-120417.7637">-907 3454 63 0,'0'-4'88'16,"0"0"-4"-16,0 4-12 0,0-5-24 0,-9 0-4 0,18 5 0 0,-18-5-4 15,9 5 4-15,0-4-8 0,9 4 0 0,-9 0 0 0,0 0 0 16,0 0-4-16,0 0-4 0,-9 0 0 0,9 0 4 0,0 0-4 16,0 0 4-16,0 4 4 0,0-4 4 0,-7 5-4 0,7 5-4 15,0-6 4-15,-8 5 0 0,1 0 0 0,7 0-4 0,-9 0 0 16,1 9 0-16,0-5 4 0,-1 5-8 0,2 1 0 0,-1 3-4 0,-8 1 0 15,8-1 0-15,0 5-4 0,-1-5 0 0,2 6 4 0,-1-2-4 16,-1-2 0-16,9 2 4 0,-7 1 0 0,7 1-4 0,-8-1 0 16,8 0-4-16,0-5 0 0,0 5 0 0,0-4-4 0,8-1 0 15,-8 1-4-15,7-5 4 0,2 4-8 0,-1-4 4 0,-1 5 0 0,2-5-4 16,-1 0-16-16,0-4 20 0,8 0-4 0,-8 3 0 16,8-8 0-16,0 5-4 0,-7-5 0 0,6 0 0 0,1-5 4 0,-8 1-4 15,9-5 4-15,-10 4-4 0,10-8 0 0,-10 4 0 0,1-5 0 16,0 1 4-16,0-5-4 0,0 0 0 0,0 0 4 0,-8-5-4 15,9 0-4-15,-9 1 4 0,0-1 0 0,0 1 0 0,0 0-4 0,0-1 0 16,0 4 4-16,-9-3 0 0,9 0-4 0,-8 4 0 16,8-1 4-16,-8 2-4 0,0-1 0 0,0 4 0 0,8 1-8 0,-8 4-8 15,1 0-4-15,-2 0-8 0,1 0-4 0,-8 4-4 0,8 1-4 16,0-1-4-16,-8 5-12 0,8 1-12 0,1-2-24 0,-2 6-12 16,1-5-8-16,-9-1-36 0,10 6-56 0,7 0 24 0,-8-5 28 15,-1 4 36-15,9-3 24 0</inkml:trace>
        </inkml:traceGroup>
        <inkml:traceGroup>
          <inkml:annotationXML>
            <emma:emma xmlns:emma="http://www.w3.org/2003/04/emma" version="1.0">
              <emma:interpretation id="{CA642A17-C8C1-4556-9925-8C539F8EBD4A}" emma:medium="tactile" emma:mode="ink">
                <msink:context xmlns:msink="http://schemas.microsoft.com/ink/2010/main" type="inkWord" rotatedBoundingBox="27570,5371 27578,5370 27579,5380 27571,538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-118195.3459">-314 3856 27 0,'0'-5'144'16,"-8"5"-4"-16,8 0-4 0,0 0-20 0,0-5 0 0,0 5 0 15,0 5 8-15,0-5-4 0,0 0 0 0,0 0-4 0,0 0-8 16,0 0-8-16,0 0-12 0,0 0-4 0,0 0-8 0,0 0-4 15,0 0-8-15,0 0-12 0,0 0-8 0,0 0-8 0,0 0-4 0,0 0-16 16,0 0-16-16,0-5 0 0,0 5 0 0,0 0 0 16,0 0 0-16,0 0 0 0,0 0-4 0,0 0-60 0,0 0-36 0,0 0-48 15,0 0-60-15,0 0-64 0,0 0-40 0,0 0 60 0,0 0 44 16,0 0 36-16,0 0 36 0,0 0 28 0</inkml:trace>
        </inkml:traceGroup>
        <inkml:traceGroup>
          <inkml:annotationXML>
            <emma:emma xmlns:emma="http://www.w3.org/2003/04/emma" version="1.0">
              <emma:interpretation id="{296F3816-3F1E-4483-807A-3EC40AAC98C4}" emma:medium="tactile" emma:mode="ink">
                <msink:context xmlns:msink="http://schemas.microsoft.com/ink/2010/main" type="inkWord" rotatedBoundingBox="28019,4861 29190,4850 29197,5650 28026,566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-116856.856">327 3748 47 0,'0'0'84'0,"0"-5"-4"16,0 5-8-16,0-5-28 0,0 1-4 0,0-1-4 0,0-3-4 0,8 3 0 15,-8-4 0-15,0 0-4 0,9 0-4 0,-9-5 0 0,0 5 0 16,7-4 0-16,-7-1-4 0,0 5 0 0,0-4 0 0,0-1-4 16,8 1 0-16,-8-1 0 0,-8 1 0 0,8 4-4 0,0-5 0 15,-7 1 0-15,-2 3-4 0,9-3 4 0,-8 5-4 0,1-2 0 16,-1 1 4-16,-1 0-4 0,1 0 0 0,-8 4 0 0,8 1-4 0,-8 0 0 16,8-1 0-16,0 5 4 0,-8 0-4 0,8 0-24 0,-8 0 28 15,8 5-4-15,0-5 0 0,0 4 0 0,0 0-4 0,-7 6 4 16,15-6-4-16,-9 0 0 0,1 6 0 0,8-6 4 0,0 6 0 15,-7-2-4-15,7 1 0 0,7 0 0 0,-7 0-4 0,0 5 8 16,8-5-4-16,-8 4 0 0,9 0 0 0,-2 1 0 0,1-1 0 16,0 1 4-16,0 0-4 0,8 4 0 0,-7-1 0 0,-2-3 0 0,10 4 0 15,-2 1-4-15,-7-2 0 0,8 1 8 0,1 0-4 16,-10-4-4-16,10 4 4 0,-2 0 0 0,-7 1 0 0,8-6 0 0,-8 5 0 16,9 0 4-16,-10-5-8 0,2 5 4 0,-1-4 4 0,-8-1-8 15,7 5 4-15,-7-4 0 0,8 4 0 0,-8-5 0 0,-8 0 0 16,8 1 0-16,-7 0 4 0,7 0-4 0,-17-1 0 0,10-4 0 0,-1 4 0 15,-1-3 0-15,-6-6 0 0,6 5 4 0,-6-4-4 0,-2-5 4 16,9 4-4-16,-8-8 0 0,8 4 0 0,-8-5 4 0,8-4 0 16,0 0-4-16,1 0 4 0,-2-5-4 0,1 0 4 0,1-3-4 15,-2 3 4-15,9-4-4 0,0 0 4 0,0 0 0 0,-8 0-4 16,8-4 0-16,8 4 0 0,-8-1 0 0,0 2 0 0,0 3 0 0,9-4 0 16,-2 4 0-16,1 1-4 0,-8-1 0 0,9 1-12 15,-2 5-4-15,9-2-12 0,-7 1-12 0,-2 0-16 0,10 0-4 0,-10 4-48 16,10-3-52-16,-9 3 20 0,7 0 24 0,1-4 20 0</inkml:trace>
          <inkml:trace contextRef="#ctx0" brushRef="#br1" timeOffset="-116526.0424">696 3594 55 0,'-7'0'112'0,"-2"5"-8"0,9 3-4 0,-8 2-28 0,0-6 0 16,-1 10-8-16,9-5 8 0,-7 4-32 0,-1 0 24 0,1 1-8 15,-2 4-8-15,9 1-4 0,-8-2-4 0,8 1-4 0,-8 0-8 0,8 1-8 16,0-1 4-16,-9 4 0 0,9-4-4 0,0 0-4 0,9 0 4 16,-9 0-4-16,0 0 0 0,8-4 0 0,0 4 0 0,1-5 0 15,-2 1 0-15,1-1 0 0,-1-4 0 0,2 0-4 0,7 4-4 16,-7-7 4-16,6 2-4 0,-6-3 0 0,6 0-4 0,1-1 0 0,0-4 0 16,-7 0 4-16,6 0-4 0,1-4 0 0,-8-1 0 0,9 0 0 15,-2 1-4-15,-6-6 4 0,-2 2-4 0,10-6 0 0,-9 5 0 16,-1-4 4-16,2-5-8 0,-9 4 4 0,8 1-4 0,-8-5 0 15,7 0 4-15,-7 0-4 0,0 0 0 0,-7-1 0 0,7 2 0 16,-8-1 4-16,8-5-4 0,-9 5 0 0,2 4 0 0,-1-4 4 0,-1 1-4 16,-6 3 0-16,6 0 4 0,-6 1 0 0,7-1 0 0,-9 5 0 15,10 5 0-15,-10-1-4 0,1 1 4 0,8 4-4 0,-7 0 0 16,6 4 0-16,-6 1 4 0,-2 4-4 0,10-1-8 0,-10 2-8 0,9-1-4 16,-8 4-4-16,8-4-16 0,1 4-16 0,-2 1-12 15,1-4-8-15,0 3-8 0,-1-4 0 0,9 5-52 0,0-5-32 0,0-4 16 16,0 3 24-16,0-3 28 0</inkml:trace>
          <inkml:trace contextRef="#ctx0" brushRef="#br1" timeOffset="-116187.9471">1080 3386 27 0,'0'-4'96'0,"-7"4"-12"0,7 0-4 16,-8 0-24-16,8 0-4 0,-8 4-4 0,8 1 0 0,0 0-4 15,-8 4 0-15,8-5 0 0,0 6-4 0,0 2 0 0,0-2-4 16,0 3-16-16,0-3 20 0,0 3-4 0,0-1-4 0,0 3 4 0,8-2-4 16,-8 1 4-16,8 0-4 0,-8-1-4 0,8-4 0 0,-1 4 4 15,2-3-8-15,-1-1 0 0,-1-1-4 0,2 2 0 0,-1-6-4 16,9-4-4-16,-10 4 0 0,8-4-4 0,-6-4 0 0,7 0 0 16,0-6-4-16,-8 2-4 0,8-1 4 0,0-1-4 0,-8-3 0 15,0-5 0-15,9 4 0 0,-17 1 0 0,7-5 0 0,1 0 0 0,1 4 0 16,-9-4 0-16,0 0 4 0,-9 4-4 0,9 1 0 15,-8 0 0-15,1-1 0 0,-2 0 0 0,-7 6 0 0,0-1 0 0,1-1 0 16,-2 6 0-16,1 0 0 0,0-2 0 0,-8 6 0 0,8 0 0 16,-9 6-4-16,10-2 0 0,-9 0 0 0,8 6-4 0,0-1-8 15,-8-1-8-15,8 6-20 0,0 0-20 0,0-1-20 0,8 0-20 16,-8 1-40-16,8 0-60 0,-1 0 28 0,9-1 28 0,-8-1 32 0,8 3 20 16</inkml:trace>
        </inkml:traceGroup>
        <inkml:traceGroup>
          <inkml:annotationXML>
            <emma:emma xmlns:emma="http://www.w3.org/2003/04/emma" version="1.0">
              <emma:interpretation id="{A117C990-2EDB-4EAA-94FA-F6C6ED6934DE}" emma:medium="tactile" emma:mode="ink">
                <msink:context xmlns:msink="http://schemas.microsoft.com/ink/2010/main" type="inkWord" rotatedBoundingBox="29812,5232 30215,5228 30217,5499 29815,550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115571.2928">1922 3928 71 0,'0'9'120'0,"0"-5"-4"15,0 1-4-15,0-1-16 0,0 1 4 0,8 0 4 0,-8-1 0 16,9 0-4-16,-9 1-4 0,8-5-4 0,8 0 0 0,-8 0-8 15,8 4-4-15,-8-4-8 0,7 0-12 0,2 0-12 0,-1-4-12 16,8 4 0-16,-8 0-12 0,8-5-4 0,-8 1-4 0,9 0-12 16,-10 4-12-16,9-5-20 0,-7 0-24 0,-2 1-28 0,1 4-28 0,0-5-36 15,-7 1-28-15,6-1-96 0,-6 5 36 0,-2 0 44 0,-7 0 36 16,8-4 32-16,-8 4 20 0</inkml:trace>
          <inkml:trace contextRef="#ctx0" brushRef="#br1" timeOffset="-115776.74">1922 3707 71 0,'0'4'128'0,"0"-8"-4"16,0 4 4-16,0 4-12 0,0-4-4 0,8 0 0 15,-8 5-4-15,0-5 0 0,9 5 4 0,-9-5-4 0,8 3-4 0,-1 2-4 16,2-5-8-16,-1 5-4 0,-1-5-4 0,10 4-12 0,-9 1-8 16,8-5 0-16,-1 5-8 0,2-1-12 0,-1-4-8 0,0 0-20 0,8 0-16 15,-8 4 0-15,0-4 0 0,8 0 0 0,-8 0 0 0,0 5 0 16,8-5 0-16,-8 0 0 0,0 0 0 0,0 5 0 0,-8-5-20 16,8 0-56-16,-8 0-24 0,1 4-24 0,-2-4-24 0,-7 0-24 15,8 0-12-15,-8 0-68 0,0 0-4 0,0 0 48 0,0 4 40 16,-8-4 28-16,1-4 28 0</inkml:trace>
        </inkml:traceGroup>
        <inkml:traceGroup>
          <inkml:annotationXML>
            <emma:emma xmlns:emma="http://www.w3.org/2003/04/emma" version="1.0">
              <emma:interpretation id="{021567FE-239C-4886-A2B0-30B18B09AD74}" emma:medium="tactile" emma:mode="ink">
                <msink:context xmlns:msink="http://schemas.microsoft.com/ink/2010/main" type="inkWord" rotatedBoundingBox="30944,4926 33350,4904 33358,5790 30952,5811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-108255.6742">4151 3517 43 0,'0'-8'100'16,"0"3"-12"-16,0 0-20 0,0 2-8 0,8-4-4 0,-8 4 0 16,0-6 4-16,0 4-4 0,7 1 4 0,-7 0 0 0,9-6-4 0,-1 6-4 15,-8 0 0-15,8-1-4 0,0 5-8 0,0-5-4 0,0 5-4 16,1-5 0-16,-2 5-4 0,1 5-4 0,0-5 0 0,8 5-4 15,-8 0-4-15,1-1-4 0,-2 5 4 0,1 0-8 0,1 5 0 16,-2-7-4-16,-7 8 0 0,8-2 0 0,-8 1 0 0,0 4-4 16,0 0 0-16,0 0 4 0,0-4-4 0,0 4 4 0,-8 0 0 0,1 0 0 15,-2-5-8-15,9 1 4 0,-8-1 0 0,1 1 0 0,7-5-4 16,-9 4 8-16,1-4-8 0,8-4 0 0,0 0 4 16,-8-1-4-16,8 0 4 0,0-4 0 0,0 0-4 0,8 0 4 15,-8-4-4-15,8 0 0 0,1-1 0 0,-2 0 0 0,1 1 4 0,1-1 0 16,-2 0 4-16,1 2-4 0,1-2 0 0,6 0 4 0,-7 1-4 15,1 4 0-15,6-5-4 0,-6 5 4 0,-1 0 0 0,-1 5-4 0,2-1-16 16,-1 1 24-16,-1 0 0 0,1 3-4 0,-8-3 4 0,9 4-4 16,-2 4 4-16,-7-3 0 0,0 3-4 0,0 1 4 0,0-1 0 15,0 0-4-15,-7 1 8 0,7 4 0 0,-9-4 4 0,1-1-4 0,1 5-4 16,-1 0 0-16,-8 0 0 0,8-4 0 0,-9 4 0 16,1 0 0-16,8-5 0 0,-7 1-4 0,-2-1 0 0,1 1 0 0,8-5-4 15,-8 0-8-15,8 0-4 0,0-1-16 0,0-1-8 0,0-4-20 16,0-3-16-16,8-3-12 0,0-4-12 0,0-1-24 0,0-1-68 15,0 0 16-15,8 0 32 0,0-5 28 0,0 1 20 0</inkml:trace>
          <inkml:trace contextRef="#ctx0" brushRef="#br1" timeOffset="-107869.7056">4712 3554 7 0,'0'-9'116'0,"0"4"-4"0,0 0-12 0,0 1-28 15,0 0-4-15,0 4-4 0,0-5 0 0,0 5 0 0,-8 0 0 0,8 5-4 16,0-5-4-16,-8 4-4 0,8 0-4 0,-8 1-12 0,8 4 0 16,-8 0 0-16,8 5-4 0,-9-6 4 0,2 6-8 0,-1 4-4 15,8-5 0-15,-8 6 0 0,0 3-4 0,8-4 0 0,-8 0 0 16,0 4 0-16,8 2 0 0,0-2-4 0,0 1 0 0,-9-5-4 16,9 4-4-16,0 1 0 0,0-1 0 0,0-4 0 0,9 5 0 0,-9-5-4 15,0 5 4-15,8-6-4 0,-8 1 0 0,8-4 0 0,0 3 0 16,0-3 0-16,0 0-4 0,-8 0 4 0,7-4-4 0,2 2 4 15,7-7-4-15,-8 3 0 0,0-3 0 0,0 0-4 0,1-5 4 0,-2 0 0 16,1 0 0-16,0-5 0 0,-8 0-4 0,8-3 4 16,0 3-4-16,-8-7 0 0,0 2-4 0,8-4-16 0,-8 5 20 0,0-10-4 15,0 6 0-15,0 0 0 0,-8-1 0 0,8 1 0 0,-8 0 4 16,0-1 0-16,8 5-4 0,-8 0 0 0,0 0 0 0,1 4 0 16,-2 0 0-16,1 5-4 0,-8 0 4 0,8 0 4 0,-9 5 0 0,10 0-4 15,-1-1 4-15,-8 5-8 0,8 0-4 0,0 0 0 16,-8 1 0-16,8-2-12 0,-1 1-12 0,2 0-8 0,-1 0-12 0,8 0-12 15,-8 0-8-15,8-4-8 0,0 3-52 0,0-2-44 0,0 2 28 16,0-3 24-16,8-5 28 0</inkml:trace>
          <inkml:trace contextRef="#ctx0" brushRef="#br1" timeOffset="-107489.3067">4921 3743 63 0,'0'-5'116'15,"0"1"-8"-15,0-1-8 0,0 0-24 0,0 5-4 0,-8 0 8 16,8 5-8-16,0-5 4 0,-9 9-4 0,9-4-16 0,0 4-4 16,-7 0 4-16,7 0-8 0,-8 5-4 0,8-5-4 0,-9 9 0 0,9-5 0 15,-8 6-4-15,8-2-4 0,0 1 0 0,-7-4-4 0,7 8-4 16,0-4 0-16,0 0 0 0,0 0-4 0,0 0-8 0,0-4 4 16,7 4 0-16,-7-4 4 0,8 4 0 0,-8-10-4 0,9 5 0 0,-1-3 0 15,-1 4-4-15,2-6 4 0,-1-3-4 0,-1 4-4 16,1-9 0-16,9 4 0 0,-1 1-4 0,-8-5 0 0,8-5 0 0,-1 1 0 15,-7 0-4-15,9-1-4 0,-1-4 0 0,-8 0 0 0,8 0-4 16,-8-4 0-16,7-1 4 0,-6 0-4 0,-1-4 0 0,-8 0 0 16,7 0 0-16,-7 0-4 0,0-4 0 0,0-1 4 0,0 5 0 0,0-4 0 15,-7-1 0-15,-1 1 0 0,8-1 0 0,-9 1 0 0,2 3 4 16,-1 1-20-16,-9 0 24 0,10 1-4 0,-1 3 4 0,-1 5 0 16,-6 0 0-16,-2 4 0 0,10 1 0 0,-10 4 0 0,2 0 0 15,6 4-4-15,-6 5 0 0,6 0-4 0,-6 0-8 0,7 1-8 16,-8-2-4-16,8 6-12 0,-1-1-8 0,1-3-12 0,1 3-12 15,-2-4-20-15,1 4-8 0,8-3-8 0,-7-2-28 0,7 2-56 0,0-1 16 16,0-4 32-16,0-2 32 0,7 2 20 0</inkml:trace>
          <inkml:trace contextRef="#ctx0" brushRef="#br1" timeOffset="-107179.5013">5314 3482 27 0,'0'-5'124'0,"0"0"-8"0,0 1-28 16,0 4-4-16,0-4 0 0,0 8-4 0,0-4-4 0,-9 4 4 16,9 1-12-16,0 4-4 0,0 1-4 0,0-7-8 0,0 11 0 0,0-5-12 15,0 0-4-15,-8 5-4 0,8-5-8 0,0 0 0 16,8 4 0-16,-8-4-4 0,0 5 0 0,9-6-4 0,-9 2 0 0,7-6 0 16,1 5-4-16,-8-4 0 0,8-1 0 0,1-4 0 0,-2 5-4 15,1-5-4-15,1-5 4 0,-2 5-4 0,1-4 4 0,1-1-8 16,-1-4 4-16,-8 0 0 0,7 4 0 0,1-8-8 0,1 4 4 0,-2-4 0 15,1-1 0-15,-8 1 0 0,9-1 0 0,-9 0 0 0,8 1 0 16,-8-5 0-16,0 9 0 0,0-4 0 0,0-1 0 16,0 5 0-16,0-1 0 0,-8 6 0 0,-1-4-4 0,9 3 0 0,-8 5 0 15,1 0-4-15,-10 0-8 0,10 5-16 0,-10-2-8 0,9 6-28 16,-8 1-28-16,1-1-20 0,-2 0-44 0,2 4-72 0,-2-3 40 16,1 4 32-16,0-1 32 0,0 0 24 0</inkml:trace>
          <inkml:trace contextRef="#ctx0" brushRef="#br1" timeOffset="-109785.7388">3053 3517 59 0,'0'-4'68'0,"0"0"8"15,0-1-8-15,0 0-28 0,0 2-4 0,0-4 0 0,0 4-4 0,0-1-4 16,8-1 4-16,-8 0-4 0,8 1-4 0,-8-5 4 16,7 4-4-16,2 1 0 0,-1-5 4 0,-8 4-4 0,16 0 0 0,-8-4 8 15,0 6-4-15,8-2-4 0,-8 0 4 0,1 1-8 0,6 4 0 0,-7-5-4 16,8 5 0-16,-8 0-4 0,1 5-4 0,6-1 0 15,-6 1-4-15,-2 0 4 0,1 3 0 0,0-4 0 0,-8 11 0 0,9-7 0 16,-2 2 0-16,-7 3 0 0,8-4 4 0,-8 4 0 0,0 1-4 16,0 0 4-16,9-6-4 0,-9 6-4 0,0 0 4 0,-9-1-4 15,9 1-4-15,0-1 4 0,-8-4 0 0,8 4-4 0,-7 1 0 0,-2-5 0 16,1 5-4-16,8-1 0 0,-8-4-8 0,1 0-4 0,-2 5-16 16,1-5-16-16,1-4-12 0,-2 3-12 0,1-3-4 0,0 4-52 15,0-9-40-15,8 5 24 0,-8-1 16 0,8-4 32 0</inkml:trace>
          <inkml:trace contextRef="#ctx0" brushRef="#br1" timeOffset="-110091.9203">3181 3489 15 0,'0'0'52'0,"0"0"0"0,0 0-4 0,0 0-28 0,0 0 0 15,0 0-8-15,0 0 0 0,0 0-4 0,0 0 4 0,0 0-4 16,0 0-4-16,0 0 0 0,0 0 0 0,0 0 0 0,0 0 4 16,0 0-8-16,0 0 4 0,0 0-4 0,0 0 4 0,0 0 0 0,0 0 4 15,0 0-4-15,0 0-4 0,0 0 0 0,0 0 4 0,0 0 0 16,0 0-24-16,0 0 24 0,0 0 0 0,0 0 0 0,0 0 0 16,0 0 0-16,0 0-4 0,0 0 4 0,0 0-4 0,0 0 4 15,0 0-4-15,0 0 4 0,0 0 0 0,0 0 0 0,0 0 0 16,0 0 0-16,0-3 0 0,0 3-4 0,0 0 4 0,0 0-4 15,0 0 0-15,0 0 4 0,0 0-4 0,0 0 0 0,0 0-4 16,0 0 0-16,0 0 0 0,0 0 8 0,0 0-4 0,0 0 4 16,0 0 0-16,0 0-8 0,0 0 0 0,0 0 4 0,0 0 0 0,0 0 4 15,0 0 0-15,0 0-4 0,0 0 4 0,0 0-4 0,0 0 4 16,0 0 0-16,0 0 0 0,0 0 0 0,0 0 0 0,0 0-4 16,0 0-4-16,0 0 4 0,0 0 4 0,0 0-4 0,0 0 0 15,0 0 12-15,0 0-12 0,0 0 0 0,0 0 8 0,0 0-12 16,0 0 8-16,0 0-4 0,0 0 8 0,0 0-8 0,0 0 4 0,0 0 0 15,0 0 0-15,0 0-4 0,0 0 0 0,0 0 0 0,0 0-16 16,0 0 20-16,0 0 0 0,0 0 0 0,0 0 0 0,0 0-4 16,0 0 4-16,0 0-4 0,0 0 0 0,0 0 4 0,0 0-4 0,0 0 0 15,0 0 0-15,0 0 4 0,0 0-4 0,0 0 0 16,0 0 0-16,0 0 0 0,0 0 0 0,0 0 4 0,0 0-4 0,0 0 0 16,0 0 4-16,0 0-4 0,0 0-4 0,0 0 4 0,0 0 0 15,0 0 0-15,0 0 4 0,0 0-4 0,0 0 0 0,0 0 4 16,0 0-4-16,0 0 4 0,0 0 0 0,0 0 0 0,0 0-4 0,0 0 0 15,0 0 0-15,0 0 0 0,0 0 4 0,0 0-4 0,0 0 0 16,0 0 4-16,0 0-4 0,0 0 0 0,0 0 0 0,0 0 0 16,0 0 0-16,0 0 0 0,0 0 4 0,0 0 0 0,0 0-4 15,0 0 4-15,0 0-4 0,0 0 0 0,0 0 0 0,0 0 0 16,0 0 0-16,0 0 0 0,0 0 0 0,0 0 0 0,0 0 0 16,0 0 0-16,0 0 4 0,0 0-4 0,0 0 4 0,0 0-20 0,0 0 20 15,0 0 0-15,0 0 0 0,0 0-4 0,0 0 4 16,0 0 0-16,0 0-4 0,0 0 0 0,0 0 4 0,0 0 0 0,0 0 0 15,0 0-4-15,0 0 0 0,0 0 0 0,0 0 0 0,0 0 4 16,0 0 0-16,0 0-4 0,0 0 0 0,0 0 0 0,0 0 0 16,0 0 0-16,0 0 0 0,0 0 0 0,0 0 0 0,0 0 0 0,0 0 0 15,0 0 0-15,0 0 0 0,0 0 0 0,0 0 4 0,0 0-4 16,0 0 4-16,0 0-4 0,0 0 0 0,0 0 0 0,0 0 0 16,0 0-4-16,0 0 4 0,0 0 0 0,0 0 0 0,0 0 0 15,0 0 0-15,0 0 0 0,0-4 0 0,0 4 0 0,0 0 0 16,0 0 0-16,0 0 0 0,0 0 0 0,0 0 0 0,0 4 0 0,0-4 0 15,0 0 0-15,0-4 0 0,0 4 0 0,0 0 0 0,0 0 0 16,0 0 0-16,0 0 0 0,0 0 0 0,0 0 0 0,0 0 4 16,0 0-4-16,0 0 0 0,0 0 0 0,0 0 4 0,0 0-4 15,0 0 0-15,0 0 0 0,0 0-4 0,0 0 4 0,0 0 4 16,0 0-4-16,0 0 0 0,0 0 0 0,0 0 0 0,0 0 0 0,0 0 0 16,0 0 0-16,0 0 0 0,0 0 0 0,0 0 0 0,0 0 0 15,0 0 0-15,0 0 0 0,0 0 4 0,0 0-4 0,0 0 0 16,0 0 0-16,0 0 0 0,0 0 0 0,0 0 0 0,0 0 0 0,0 0 0 15,0 0 0-15,0 0 0 0,0 0 0 0,0 0 0 16,0 0 0-16,0 0 0 0,0 0 0 0,0 0 0 0,0 0 4 0,0 0-4 16,0 0 0-16,0 0 4 0,0 0-4 0,0 0 0 0,0 0 0 15,0 0 0-15,0 0 0 0,0 0 0 0,0 0 4 0,0 0-4 16,0 0 0-16,0 0 0 0,0 0 4 0,0 0 0 0,0 0 0 16,0 0-4-16,0 0 4 0,0 0 0 0,0 0 0 0,0 0 0 15,0 0 0-15,0 0 0 0,0 0 0 0,0 0 0 0,0 0 4 0,0 0-4 16,0 0 4-16,0 0-16 0,0 0 20 0,0 0-4 0,0 0 4 15,0 0 0-15,0 0-4 0,0 0 0 0,0 0 0 0,0 0 4 16,0 0-4-16,0 0 0 0,0 0 0 0,0 0-4 0,0 0 0 16,0 0 0-16,0 0 0 0,0 0 0 0,0 0 0 0,0 0 0 15,0 0 4-15,0 0-4 0,0 0-4 0,0 0 4 0,0 0-4 16,0 0 4-16,0 0 0 0,0 0-4 0,0 0 4 0,0 0-4 0,0 0 0 16,0 0 0-16,0 0 4 0,0 0-4 0,0 0 0 0,0 0 0 15,0 0 4-15,0 0-4 0,0 0 0 0,0 0 4 0,0 0-4 16,0 0 4-16,0 0-4 0,0 0 0 0,0 0-4 0,0 0 4 15,0 0 4-15,0 0-8 0,0 0 4 0,0 0 0 0,0 0 0 16,0 0 0-16,0 0 0 0,0 0 4 0,0 0-4 0,0 0 4 0,0 0-4 16,0 0 0-16,0 0 0 0,0 0 0 0,0 0 0 0,0 0 0 15,0 0-4-15,0 0 4 0,0 0 4 0,0 0-4 0,0 0 4 16,0 0-8-16,0 0 4 0,0 0 4 0,0 0-4 0,0 0 0 16,0 0 4-16,0 0-8 0,-8 0 4 0,8 0 0 0,0 0 4 15,0 0-8-15,0 0 0 0,0 0 4 0,0 0 4 0,0 0-4 0,0 0 4 16,0 0-8-16,0 0 8 0,0 0-4 0,0 0 4 0,0 0-8 15,0 0 8-15,0 0-8 0,0 0 0 0,0 0 4 0,0 0 0 16,0 0 0-16,0 0 0 0,0 0 4 0,0 0-8 0,0 0 4 16,0 0-4-16,0 0 4 0,0 0 0 0,0 0 4 0,0 0 0 15,0 0-4-15,0 0 4 0,0 0-8 0,0 0 4 0,0 0 0 0,0 0 0 16,0 0 0-16,0 0-4 0,0 0 4 0,0 0 0 0,0 0 0 16,0 0 4-16,0 0-4 0,0 0 0 0,0 0 0 0,0 0 0 15,0 0-4-15,0 0 4 0,0 0 0 0,0 0 0 0,0 0 0 16,0 0 4-16,0 0-4 0,0 0 0 0,0 0 0 0,0 0 0 15,0 0 0-15,0 0 0 0,0 0 0 0,0 0 0 0,0 0 4 0,0 0-24 16,0 0 20-16,0 0 4 0,0 0-4 0,0 0 0 0,0 0 4 16,0 0-4-16,0 0 0 0,0 0 0 0,0 0 4 0,0 0-4 15,0 0 4-15,0 0 0 0,0 0-4 0,0 0 0 0,0 0 4 16,0 0-4-16,0 0 0 0,0 0 0 0,0 0 0 0,0 0 0 16,0 0 0-16,0 0 0 0,0 0 0 0,0 0 0 0,0 0 4 0,0 0 0 15,0 0 0-15,0 0 0 0,0 4 0 0,0-4 8 0,0 0-4 16,0 3 4-16,0 4 0 0,0-4 0 0,0 2-4 0,0 4 4 15,0 0 0-15,0 0 0 0,0 0 0 0,0 0-8 0,0 5 12 16,0-1-4-16,0 1 4 0,0 3 4 0,0 1 8 0,0 1-12 0,0 3 4 16,0-4 0-16,0 5 0 0,0-1-4 0,-8-3 4 15,8 3-4-15,0 6 0 0,-7-7-4 0,7 3 0 0,-9-2 4 0,9-4-4 16,0 4 0-16,-8-4-4 0,8 0 4 0,-8 1-4 0,8-2 0 16,0-3 0-16,-8-1 0 0,8 1-4 0,0 0 0 0,0-6 0 15,0 6-4-15,0-10 4 0,-8 6-4 0,8 0 0 0,0-7 4 0,0 1-4 16,0 1 0-16,0-5 0 0,0 0-4 0,0 5 0 15,0-5-4-15,0 0-4 0,0 0-4 0,0-5-8 0,0 5-4 0,0-5-12 16,0 1-16-16,0 1-8 0,0-4-8 0,0 4-8 0,0-7-4 16,0 2 0-16,0 3-48 0,0-4-32 0,0-5 16 0,0 5 20 15,0-4 24-15</inkml:trace>
          <inkml:trace contextRef="#ctx0" brushRef="#br1" timeOffset="-109242.1927">3318 3892 59 0,'0'-9'88'0,"8"4"-8"16,-8-4-8-16,0 5-28 0,7-5-4 0,-7 4 0 16,0 0-4-16,0 2 4 0,0-2-4 0,0 5 0 0,0 0 0 0,8-5-4 15,-8 5 4-15,0 5 0 0,0-5 0 0,0 5 0 0,0-2 0 0,0 7-4 16,0-6 0-16,0 5 4 0,0 0 4 0,0 0-4 16,0 5-4-16,0-6-4 0,0 6-4 0,0 4 4 0,0-4-4 0,0 4 0 15,0 0-4-15,0-5 0 0,0 5-4 0,0 0 0 0,0 0 0 16,0 2 0-16,0-3-4 0,0 1 4 0,0 0-4 0,0-1 0 15,0-3-4-15,0 4 0 0,0-4 4 0,0-1-4 0,0-4-4 0,0 5 4 16,0-5-4-16,0 0 0 0,0-5-4 0,0 1 4 0,0 0 0 16,0-1-4-16,0-4 4 0,0 4 0 0,0-8 0 0,0 4-4 15,0-4-4-15,0-1 0 0,0-4 0 0,0 0 4 0,9 0-4 16,-9 0 0-16,0 0 0 0,0 0-4 0,7-5 0 0,-7 5 0 16,8-4 0-16,-8-1 0 0,9 6 0 0,-9-6 0 0,7 4 4 0,-7 2 0 15,8-2 0-15,-8 2 0 0,9 3 0 0,-9 0 0 16,8 1 0-16,-8 1 0 0,7-4 0 0,-7 7 4 0,0 0 0 0,8 0 0 15,-8 0 0-15,0 0 0 0,9 7 0 0,-9-7 0 0,0 3 0 16,7 1 0-16,-7 1 0 0,0-5 0 0,0 9 0 0,8-5 0 16,-8 1 4-16,0 0 0 0,9 3-4 0,-9 2 0 0,0-6 0 15,8 6 4-15,-8-2-4 0,0 1 0 0,0 0 0 0,7 0 0 16,-7-4 4-16,0 4-4 0,0 0 0 0,-7 0 0 0,7 0 0 16,0-5 4-16,-8 5-4 0,-1 1 0 0,1-6 0 0,1 5 0 0,-2-4 0 15,1-1 0-15,1 0 0 0,-1 1 0 0,-1-1-4 0,-6-4 0 16,6 5-4-16,1-5-12 0,1 0-8 0,-10-5-20 0,10 5-8 15,-1-4-16-15,-1-1-20 0,9-3-12 0,-8-2-52 0,1 2-40 0,7-2 28 16,0-3 32-16,0-1 28 0</inkml:trace>
          <inkml:trace contextRef="#ctx0" brushRef="#br1" timeOffset="-108993.3072">3814 3798 87 0,'-8'0'132'0,"8"0"-8"0,0 0 4 0,-7 0-24 0,7 0 0 0,0 0-12 16,0 0 0-16,0 0-4 0,0 0-4 0,0 0-4 16,0 0-12-16,0 0-4 0,0 0-8 0,0 0-12 0,0 0-4 0,0 0-8 15,0 3-8-15,0-3-4 0,0 0 0 0,0 0-8 0,0 5-8 16,0-5-8-16,0 5-12 0,0-5-16 0,0 4-20 0,7-4-24 15,-7 0-32-15,0 4-28 0,8-4-20 0,-8 0-80 0,0 0 32 0,9 0 36 16,-9 0 36-16,8 0 24 0</inkml:trace>
        </inkml:traceGroup>
      </inkml:traceGroup>
      <inkml:traceGroup>
        <inkml:annotationXML>
          <emma:emma xmlns:emma="http://www.w3.org/2003/04/emma" version="1.0">
            <emma:interpretation id="{D05E9F20-5E57-4A3A-80EF-5A98E34BB668}" emma:medium="tactile" emma:mode="ink">
              <msink:context xmlns:msink="http://schemas.microsoft.com/ink/2010/main" type="line" rotatedBoundingBox="30884,6087 31646,6031 31651,6101 30890,6158"/>
            </emma:interpretation>
          </emma:emma>
        </inkml:annotationXML>
        <inkml:traceGroup>
          <inkml:annotationXML>
            <emma:emma xmlns:emma="http://www.w3.org/2003/04/emma" version="1.0">
              <emma:interpretation id="{7A255808-DD8D-4D18-B9B2-55F947893B25}" emma:medium="tactile" emma:mode="ink">
                <msink:context xmlns:msink="http://schemas.microsoft.com/ink/2010/main" type="inkWord" rotatedBoundingBox="30884,6087 31646,6031 31651,6101 30890,6158"/>
              </emma:interpretation>
            </emma:emma>
          </inkml:annotationXML>
          <inkml:trace contextRef="#ctx0" brushRef="#br1" timeOffset="-104579.1109">3013 4613 27 0,'0'0'100'0,"-8"0"-12"0,8 0-8 0,0 0-28 0,0 0 0 0,-9 5 0 16,9-5 0-16,0 0 0 0,0 0 4 0,0 0 4 15,0 0-8-15,0 0 4 0,0 0-4 0,0 0-4 0,9-5-4 0,-9 5-8 16,8 0 0-16,-8-5-8 0,7 5-4 0,-7 0 0 0,9-4 4 0,-1 4-4 16,-1-5 0-16,10 5 4 0,-9 0 0 0,8 0-4 15,-8-4 0-15,16 4 0 0,-16 0 4 0,16 0 0 0,-8 0-8 0,8 0 4 16,-8 0-4-16,8 0 0 0,0 0 0 0,0 0 0 0,8 0-4 15,-8 0-4-15,8 0-4 0,1 0 0 0,-10 0 0 0,10 0-4 16,-1 0 0-16,-8-4 0 0,8 4 0 0,-8 0-4 0,8-5 0 16,-8 5 0-16,-8-5 0 0,7 5 0 0,-6 0 0 0,-1 0 0 15,0-4 0-15,0 4 0 0,-8 0-4 0,1 0 4 0,-2 0 0 16,-7-4 4-16,8 4-4 0,-8 0-4 0,0 0 4 0,0 0 0 0,-8 0 0 16,8-5 0-16,-7 5 0 0,-2 0 0 0,9-4 0 0,-8 4 4 15,-8-5-8-15,8 0 0 0,0 5 0 0,-8 0-4 0,8 0 4 16,-8-4-4-16,0 4 4 0,0 0-4 0,-1 0-4 0,-7 0 4 15,9 0-4-15,-2 4 4 0,-7-4 0 0,0 0 0 0,9 5 4 16,-9 0 0-16,-1-5-4 0,9 4 4 0,-7 1 0 0,-1-5 0 0,0 4 0 16,7 0 0-16,-7 1 0 0,9 0 0 0,-2-1 0 0,-7 0 0 15,9-4 0-15,-2 5 4 0,1-1-4 0,8-4 4 0,-8 5 0 16,0-5 0-16,9 5 0 0,-2-5 0 0,1 0 0 0,0 0 0 16,0 4 0-16,0-4-4 0,8 0 4 0,0 0 0 0,0 0 0 15,-8 0 0-15,8 0 0 0,8 0 0 0,-8-4 0 0,0 4 0 0,8 0 0 16,-8 0 0-16,8 0-16 0,0-5 20 0,0 5 0 0,1-5 0 15,6 5 0-15,-7-4-4 0,0-1 0 0,8 5 4 0,0-4-4 16,1 0 0-16,-2-1 0 0,2 0 4 0,-2 1 0 0,1 0 0 0,9 4-4 16,-10-5 0-16,1 1 0 0,8-1 4 0,-7 0-4 15,-2 5 0-15,9-4 4 0,-7 0-4 0,-2 0 0 0,2 4 0 0,-2-6 0 16,-6 6 0-16,6 0 0 0,-6-4 0 0,-1 4 4 0,-1 0-8 16,-7 0 4-16,0 0 0 0,0 0 0 0,0 0-4 0,-7 0 0 15,-1 0 0-15,-1 0 0 0,-6 0 0 0,6 0 0 0,-6 0-4 0,-2 0 4 16,-7 0-4-16,9 0 0 0,-2 0 0 0,-7 4 0 15,9-4 0-15,-9 0 0 0,0 6 4 0,7-6-4 0,-7 4 0 0,9-4-4 16,-2 4-4-16,2 0-8 0,-2-4 4 0,1 5-12 0,8-5-8 16,0 5-8-16,0-5-12 0,0 0-12 0,8 0-8 0,-8 4-4 15,16-4-36-15,-8 0-64 0,0 0 24 0,8 0 20 0,0 0 36 16</inkml:trace>
        </inkml:traceGroup>
      </inkml:traceGroup>
    </inkml:traceGroup>
    <inkml:traceGroup>
      <inkml:annotationXML>
        <emma:emma xmlns:emma="http://www.w3.org/2003/04/emma" version="1.0">
          <emma:interpretation id="{07E08E73-FEBC-406C-9A31-78118565488A}" emma:medium="tactile" emma:mode="ink">
            <msink:context xmlns:msink="http://schemas.microsoft.com/ink/2010/main" type="paragraph" rotatedBoundingBox="25179,6013 32081,6989 31878,8424 24976,74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E81A2C-9DA8-4A08-8E5C-815E5AD9AF0E}" emma:medium="tactile" emma:mode="ink">
              <msink:context xmlns:msink="http://schemas.microsoft.com/ink/2010/main" type="line" rotatedBoundingBox="25179,6013 32081,6989 31878,8424 24976,7448"/>
            </emma:interpretation>
          </emma:emma>
        </inkml:annotationXML>
        <inkml:traceGroup>
          <inkml:annotationXML>
            <emma:emma xmlns:emma="http://www.w3.org/2003/04/emma" version="1.0">
              <emma:interpretation id="{65A8B28F-3F5F-4F9D-89B7-DF1DD4424F2C}" emma:medium="tactile" emma:mode="ink">
                <msink:context xmlns:msink="http://schemas.microsoft.com/ink/2010/main" type="inkWord" rotatedBoundingBox="25179,6013 28824,6529 28622,7963 24976,7448">
                  <msink:destinationLink direction="with" ref="{5AC45EF4-7AF9-411E-96F0-08772F2BF69E}"/>
                  <msink:destinationLink direction="with" ref="{BA9BFCFC-5653-4263-8224-BB38A7DE99C1}"/>
                </msink:context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-95676.6092">-467 5510 107 0,'0'5'160'0,"-7"-1"-4"15,7 1 0-15,-8 0-32 0,8-1 0 0,-9 0-4 0,2 1-8 16,7-5-12-16,-8 5-4 0,-1-1-20 0,1-4-8 0,8 0-16 16,0 4-12-16,-7-4-8 0,7 0-8 0,0 0-8 0,0 0-8 15,-8 0-12-15,8 0-16 0,8 0-20 0,-8 0-16 0,0 0-12 16,0-4-24-16,0 4-28 0,7 0-16 0,-7-4-44 0,0 4-40 0,0-5 32 16,0 0 32-16,0 5 28 0,0-4 28 0</inkml:trace>
          <inkml:trace contextRef="#ctx0" brushRef="#br1" timeOffset="-95075.4542">-266 5448 99 0,'0'0'120'0,"-7"0"-12"0,7 0-4 0,0 3-20 16,0-3 0-16,0 0 0 0,0 0-8 0,0 0-4 0,-9 0-4 0,9 0-12 15,9-3-8-15,-9 3-8 0,0-5-8 0,7-4-4 0,-7 4-4 16,8 2 0-16,0-7-8 0,-8 0 0 0,9 2 0 0,-2-2-4 15,1-4-4-15,1 6 0 0,-9-10-4 0,15 5 0 0,-15-1 4 16,9 0-8-16,-1-3 4 0,-1 3 0 0,-7 1 0 0,0-1 0 0,8 0-4 16,-8 1 4-16,0 4 0 0,0 0 0 0,-8-5-4 0,8 10 0 15,-7-5 0-15,7 4 0 0,-8 5 0 0,-1-5 0 0,1 10 0 16,1-5-4-16,-2 5 8 0,1-1-4 0,1 5 4 0,-2 1-4 16,-7-6 0-16,9 9 0 0,-2-4 0 0,1 5-4 0,1-5 4 15,-2 5 0-15,1-1 0 0,0 1 0 0,8-6 4 0,-8 6-4 16,8-5 0-16,0 1 0 0,0-2-4 0,0 1 4 0,0 0 0 0,0 0 0 15,8-4 0-15,0 4 0 0,-8-5-4 0,8 5 4 0,1-4 0 16,6 3 0-16,-6-3 0 0,-2 0 0 0,9 5 0 0,-7-7 0 16,6 2 0-16,1 4 0 0,1-4 0 0,-9 3 0 0,7-3 0 15,1 3 0-15,1-3 0 0,-9 5 0 0,8-2 0 0,-1 2 4 16,-7-2-4-16,1 1 0 0,-1 1 0 0,-1 3 0 0,-7-4 0 0,0 4 0 16,9-3 0-16,-18 3 4 0,9-4 0 0,-7 5-12 15,-1-1 24-15,-1-4 0 0,1 0 0 0,-7 4 4 0,6-8-4 16,-6 4 0-16,-2-4-4 0,1-2-4 0,8 3 0 0,-7-6 0 0,-2 0-4 15,1 0 0-15,8-6 0 0,1 3 0 0,-2-2-4 0,1-4 0 16,0 0-4-16,1-4 0 0,7 3-12 0,0-3-8 0,0-1-4 0,0 1-4 16,0 0-8-16,0-1-16 0,0 1-16 0,7-1-16 0,-7 0-12 15,8 1-4-15,0-1-56 0,1 6-32 0,-2-7 24 0,1 7 28 16,1-5 32-16</inkml:trace>
          <inkml:trace contextRef="#ctx0" brushRef="#br1" timeOffset="-94705.446">208 5294 67 0,'0'4'112'0,"0"5"-4"0,-9 0-4 16,9 1-24-16,-8 3 0 0,8-4-16 0,-8 0 24 0,0 5-4 15,0-1-12-15,8 1 0 0,-8-1-4 0,1 2-8 0,7-2 0 16,-9-4-4-16,9 4-4 0,0 0-4 0,-8 5-4 0,8-8-4 0,8 3 0 16,-8 1-8-16,0-1 0 0,9-4-8 0,-2 4-4 15,1-3-4-15,0-2 0 0,0 6 0 0,0-5 0 0,0-4-4 0,8 4-4 16,-8-1 0-16,8-3 0 0,0 0-4 0,0-1 0 0,-8-4 0 15,8 0-4-15,1 4 0 0,-2-8 4 0,2 4-4 0,-2-4 4 16,2-1 0-16,-10 0-4 0,10 1 0 0,-10-5 0 0,10 0 0 0,-9 0 0 16,-1-5-4-16,-7 6 4 0,9-6-4 0,-9 5 0 0,0-5 0 15,0 1 4-15,0-1-4 0,0 6 4 0,-9-6 0 0,9 0-4 16,-7 5 0-16,-1 0 8 0,-1 1 0 0,-6-6-4 0,7 9 0 16,-1-4-4-16,-6 5 8 0,6-1-4 0,-6 0 0 0,-2 1 0 15,10 4 0-15,-10-4 0 0,2 4 4 0,6 4-4 0,-6-4-4 0,6 4 0 16,1-4 0-16,-7 5-12 0,6 4 16 0,1-3-4 0,1 2-8 15,-2 1-4-15,9-1-8 0,-8 2 0 0,8-2-8 0,0 2 0 16,0-1-8-16,0 5-4 0,0-6-4 0,0 1-12 0,8 1-12 16,-8-2-12-16,9 2 0 0,-2-6 4 0,1 5-4 0,8-5 4 15,0 1-40-15,-7-5-36 0,6 0-8 0,1 0 28 0,9-5 24 0</inkml:trace>
          <inkml:trace contextRef="#ctx0" brushRef="#br1" timeOffset="-94407.7247">769 5149 11 0,'0'-13'120'16,"0"4"-8"-16,0 4-12 0,0-3-24 0,-9 3 0 0,9 5 0 0,0-5 0 16,-8 5 4-16,0 0 4 0,1 5-12 0,7-5 0 0,-9 5-4 15,1-1-4-15,8 0 0 0,-7 1-4 0,7 4-4 0,-9 1-4 16,9-2-16-16,0 1 16 0,0 5-4 0,0-5-4 0,0 0-8 16,9 4 0-16,-9 1-4 0,7-5 0 0,1 5-8 0,1-6 0 15,-2 2 0-15,1-2-8 0,0-3-4 0,1 4 0 0,-2-9 0 0,10 5-4 16,-10-1 0-16,10-8-4 0,-9 4 0 0,-1-5 0 0,10 0 0 15,-10 1-4-15,1-5 0 0,1-1 0 0,-1 2 0 0,-1-6-4 16,2 1 0-16,-9-1 4 0,8 1-4 0,-8-1 0 0,0-4 0 0,0 4 0 16,0-3-4-16,-8 3 8 0,-1 0 0 0,2 1-8 15,-1 4 0-15,-1-4 0 0,-6 8-4 0,-2-4 0 0,2 5-4 0,-9 4-4 16,7 0-8-16,-7 4-4 0,9-4-8 0,-9 9-12 0,7-1-12 16,-7 2-20-16,7 4-20 0,-5-6-24 0,5 6-16 0,-7 0-60 15,7 3-16-15,2-3 36 0,-2 0 32 0,2 4 32 0,6-5 24 16</inkml:trace>
          <inkml:trace contextRef="#ctx0" brushRef="#br1" timeOffset="-96272.0529">-1700 5411 47 0,'-8'-9'84'0,"-1"5"-8"0,1-1 0 0,8-4-28 0,-7 5-4 16,7-5 0-16,0-1-20 0,0 1 24 0,0 0 0 0,0 5-4 0,0-4 4 16,0-2 0-16,7 1 0 0,-7 4 4 0,8-4-4 0,1 5 4 15,-1-5-4-15,-1 4 0 0,1 1-12 0,1-1 4 0,-2 1-8 16,10 4 0-16,-9-4-8 0,-1 4-4 0,2 0 0 0,6 4-8 0,-6 0 0 15,-1-4 0-15,0 5-4 0,-1 4 0 0,2-4-4 0,-9 3 0 16,8 6 0-16,-8-5-4 0,0 1 4 0,0 2 0 0,0 2-4 16,0 0 0-16,-8-1 0 0,8 1 0 0,-9-1 0 0,2 2 0 15,7-2 0-15,-8-1 0 0,0-2 0 0,8-2 0 0,-9 2 0 16,9-1 0-16,0-5 0 0,-7 1 0 0,7 0 0 0,0-5 0 16,7 4 0-16,-7-8-4 0,9 4 4 0,-9 0 0 0,8 0 4 0,0-5-4 15,-8 5 0-15,7-5 0 0,2 5 0 0,-1 0 0 0,-1 0 0 16,10 0-4-16,-10 0 4 0,2 0-4 0,-1 0 4 0,0 0 0 15,8 5 0-15,-8 0 4 0,-1-1-4 0,2 5 0 0,-1-5 0 16,0 6 0-16,1-2 0 0,-2-3 0 0,1 4 0 0,-1 4 0 0,-7-3 0 16,9 3 0-16,-9 0 0 0,0 1 0 0,0-1 0 15,0 1 0-15,-9-1 4 0,2 1-4 0,-1 4 0 0,1-4 4 0,-2-1 0 16,1 2 0-16,-9-2-4 0,10 0 0 0,-10 1 0 0,10-6 0 16,-9 2-4-16,0-1 0 0,8-5-16 0,-1 0-16 0,-6-4-12 15,6 0-16-15,2 0-20 0,-1-4-12 0,8-5-12 0,-8 0-60 16,8-1-24-16,0-3 32 0,0 0 32 0,0-1 28 0</inkml:trace>
          <inkml:trace contextRef="#ctx0" brushRef="#br2" timeOffset="-80994.2178">-651 4973 23 0,'0'0'80'0,"0"0"-8"0,0 0-4 16,0 0-28-16,0 0-4 0,0-4-4 0,0 4 0 0,0 0 0 15,0 0 0-15,0 0-4 0,0 0 4 0,0-4-4 0,0 4 0 16,-8 0-4-16,16 0 0 0,-16 0 0 0,8-4 0 0,0 4-4 0,0 0-4 15,0 0-4-15,0 0 4 0,0 0-4 0,0 0 0 0,-7 0-4 16,7 4 0-16,-9-4-4 0,9 4 4 0,-8-4-4 0,1 4 0 16,7 1 0-16,-8 0 0 0,-9-1 0 0,17 1-4 0,-16 4 4 15,8 0 0-15,-8 0 0 0,8 1 0 0,-7-2 0 0,-2 6-4 16,1-6 4-16,0 5-4 0,0 2 4 0,-8-2 0 0,9 1-4 0,-2 4 0 16,-7-1 0-16,0 1 0 0,-1 1-4 0,10-1 4 0,-9 4-4 15,0 1 0-15,0-1 4 0,0 1 0 0,-1-1 0 0,1 1 0 16,0 4 4-16,9-5-4 0,-9 1 0 0,-1 5 0 0,9-6 0 15,-8 1 0-15,8-1 0 0,-8 5 0 0,8-5 0 0,-8 1 0 16,8-1 4-16,0 1-4 0,-8-5 0 0,8 5 0 0,0-1 0 0,1-4 0 16,-2 6 0-16,0-7 0 0,2 6 0 0,-1-5 0 0,0-1 0 15,0 1 0-15,-1 0 0 0,2 1 0 0,-1-1 0 0,0-5-4 16,7 5 4-16,-6 0-4 0,-1-4 4 0,8 3-4 0,-9-3 4 16,1 0 0-16,8-1 0 0,1-4 0 0,-10 5 0 0,9-4-4 15,1-2 4-15,-2 1-4 0,-6 0 0 0,15-5 4 0,-9 6-4 16,1-7-4-16,0 2-4 0,8-5-4 0,0 0-4 0,-7 5-8 0,7-5-4 15,0 0-8-15,0 0-4 0,0-5-12 0,0 0-64 0,-9 2-24 16,9-2 16-16,0-4 24 0</inkml:trace>
          <inkml:trace contextRef="#ctx0" brushRef="#br1" timeOffset="-95879.0702">-1171 5253 11 0,'0'0'116'0,"0"-4"-8"0,0 4-4 15,0 0-32-15,0 0-4 0,0 0-8 0,0 0 0 0,0 0 0 0,-9 4-4 16,9 0-4-16,0 2-4 0,0-2 4 0,0 0 0 0,-8 5-8 0,8 1-4 16,0-2 0-16,-7 6 0 0,7-5 0 0,-8 9 0 0,-1-5 0 15,9 6 0-15,-8-2 0 0,1 6-8 0,7-5 0 0,-9 1 0 16,9 2-4-16,0 2-8 0,-8 0 4 0,8-5-4 0,8 4 0 16,-8-3 0-16,0 3-4 0,9-4-4 0,-2 5 0 0,1-6-4 15,1 2-4-15,-1-2 4 0,-1 2 4 0,10-5-4 0,-10 4-4 0,10-5 4 16,-9 1 0-16,8-1-4 0,-1-4 0 0,2 0-4 0,-2 0 4 15,-6-4-4-15,6-5 4 0,2 4 0 0,-10-4-4 0,10 0-4 16,-9 0 0-16,-1-4 0 0,2-1 4 0,-1-4-4 0,-1 0-4 16,-7 0 4-16,0-1 0 0,0-3-16 0,0 5 24 0,0-6-4 15,-7 6-4-15,7-7 4 0,-8 2-4 0,-1 3 4 0,2-4 0 16,-1 6-8-16,-9 4 0 0,10-6 0 0,-1 6-4 0,-1-1-4 0,-6 5 4 16,6 0-4-16,2 0 0 0,-10 5-4 0,9-5-4 15,1 9-4-15,-1-4-8 0,-1 4-4 0,2 0-4 0,-1-5-16 0,8 5-12 16,-9 0-12-16,9 5-8 0,-8-9-4 0,8 3-8 0,0 2-44 15,0-1-32-15,0-5 24 0,0 5 28 0,8-4 28 0</inkml:trace>
          <inkml:trace contextRef="#ctx0" brushRef="#br2" timeOffset="-74381.5121">-1717 4938 67 0,'-8'4'100'0,"8"-4"-12"0,-7 5-8 16,7-5-20-16,-9 4-8 0,9-4 0 0,-8 0-4 0,8 0 0 15,0 0-4-15,0 0-4 0,0-4-4 0,-7 4-4 0,7-5-4 0,0 1 0 16,7-1-4-16,-7 0 4 0,0 1-4 0,8 0-8 0,-8-1 0 16,0-4 0-16,9 5 0 0,-9-5-4 0,7-1 4 0,1 6-4 15,-8-5 0-15,9 0 0 0,-1 0 0 0,-1 1 0 0,-7-2 4 0,8 1-24 16,1 0 24-16,-2-5-4 0,1 4-4 0,-8 3 4 16,9-3-4-16,-1-3-4 0,-8 4 4 0,7 0 0 0,2 0 4 0,-9-4-8 15,8 8 4-15,-8-4-4 0,7 0 4 0,2-1-4 0,-9 6 0 16,8-4 8-16,-8 2-4 0,0 2-8 0,8 0 0 0,-8-1 0 15,0 5 4-15,0-4 0 0,0 4 0 0,7 0-4 0,-7-5 4 0,0 5 0 16,0 0 4-16,0 5-4 0,0-5 0 0,0 4 4 16,0 1 0-16,0-1-4 0,0 6 0 0,0-6 4 0,0 4 0 15,9-3-4-15,-9 4 0 0,0 0 0 0,0 1 0 0,0 3 0 0,0-4 0 16,0 4 0-16,0-3 4 0,0-2-4 0,0 2 0 0,0 3-4 16,0-4 4-16,0 0-4 0,0 0 0 0,0-4 0 0,0 3-4 15,0-2 0-15,0-2 0 0,0 0-12 0,0 1-12 0,0-1-16 0,8 1-24 16,-8-5-24-16,0 0-24 0,0 0-44 0,0 4-56 15,0-4 40-15,0 0 28 0,0 0 36 0,0 0 20 0</inkml:trace>
          <inkml:trace contextRef="#ctx0" brushRef="#br1" timeOffset="-96938.341">-2807 5149 63 0,'0'5'108'0,"9"0"-8"0,-9-5-4 16,0 4-16-16,0-4 0 0,7 0 0 0,-7 0 0 0,8 0 4 16,-8 4-12-16,9-4 0 0,-1 0-8 0,-1 0-4 0,1 0 0 15,8-4-4-15,1 4-4 0,-9-4-8 0,8 4-8 0,-1-5-4 16,2 5-8-16,-2-5-4 0,2 5-4 0,7 0-4 0,-9 0 0 0,2-3-4 15,7 3-8-15,-8 0-4 0,7 0-16 0,-6 0-16 0,-1 0-16 16,0 3-28-16,0 2-28 0,-1 0-16 0,2-1-44 0,-1 0-52 16,0 1 40-16,-7 4 28 0,6-4 40 0,-7 4 16 0</inkml:trace>
          <inkml:trace contextRef="#ctx0" brushRef="#br1" timeOffset="-97434.018">-2710 5271 55 0,'0'0'112'0,"-8"-4"-8"15,8 0-8-15,0-2-28 0,-9 6 0 0,9-4 4 0,0 4-8 16,0 0-4-16,0-4-4 0,-8 4 0 0,8 0-8 0,0 0-4 16,0 0-4-16,0 0-8 0,0 0-24 0,0 0 16 0,0 0-4 15,0 0 4-15,0 0-4 0,0 0 0 0,0 0-4 0,0 0 4 16,0 0-4-16,0 0 4 0,0 0-4 0,0 4 0 0,0-4 0 16,0 0 0-16,0 4 0 0,0-4 0 0,0 0 4 0,0 6-4 0,0-2 0 15,0-4 0-15,8 4 0 0,-8-4 0 0,0 5 0 16,0-1-4-16,0-4 0 0,0 5-4 0,0 0-4 0,0-5 0 0,0 4 0 15,0-4 0-15,0 4 0 0,0-4 0 0,0 5 0 0,0-5 4 16,0 0-4-16,0 0 0 0,0 0 0 0,0 4 0 0,0-4 0 16,0 0 0-16,0 0 0 0,0 0 0 0,0 0 4 0,0-4-4 0,0 4-4 15,0 0 8-15,0 0-8 0,0 0 0 0,0 4 4 16,0-4-4-16,0 0 0 0,0 0 4 0,0 0 0 0,0 0-4 0,0 0-4 16,0-4 4-16,0 4 0 0,0 0 0 0,0 0 0 0,0 0 0 15,0 0 0-15,0 0 0 0,0 0 0 0,0 0 8 0,0-5-4 16,0 5-4-16,0 0 0 0,0 0 0 0,0 0 0 0,0-4 4 0,0 4-4 15,0 0 0-15,0 0 0 0,0-4 0 0,0 4 0 0,0 0 4 16,0 0-4-16,0 0 0 0,0-5 0 0,0 5 0 0,0 0 0 16,0 0 0-16,0 0 0 0,0-5 0 0,0 5 4 0,0 0 0 15,0 0 0-15,0-4-4 0,0 4 4 0,0 0-4 0,0 0 4 16,0 0-4-16,0 0 4 0,0-5 0 0,0 5 0 0,0 0-4 0,0 0 0 16,0 0 4-16,0-4 4 0,0 4 0 0,0 0 0 0,0 0 4 15,0 0-4-15,0-4 4 0,0 4-8 0,0 0 4 0,0 0-4 16,0 0 4-16,0 0 0 0,0 0 0 0,0-6 0 0,0 6 0 15,0 0 0-15,0 0-4 0,0 0 0 0,0 0-4 0,0 6 4 16,0-12-4-16,0 12 0 0,0-6 4 0,0 0-4 0,0 4 4 0,0-4-4 16,0 4 0-16,0 1 0 0,0-1 4 0,0 1 0 0,0 4 0 15,0 0-4-15,0 0 4 0,0 0 0 0,0 5 0 0,0-1 0 16,0 0-20-16,0 6 24 0,0-6 0 0,0 5-4 0,0-3 4 16,0 2-4-16,0 1 4 0,0 0-4 0,0 0 0 0,0 0 0 15,0 0 0-15,0-4-4 0,0 3 0 0,0 1 4 0,0-4 0 16,0 4-4-16,0-5-4 0,0 1 4 0,0-1 0 0,0 1 4 0,0-6-4 15,0 6 4-15,0-4-8 0,0-1 8 0,0 0-8 16,9 1 0-16,-9-7 4 0,0 2 0 0,0 0-8 0,0-1-4 0,0 1-4 16,8-5-8-16,-8 4-8 0,0-4-12 0,7-4-8 0,-7 4-8 15,0-5-4-15,0 1-8 0,0-1-12 0,0 0-16 0,9-3-12 16,-9-2-4-16,0 1 4 0,0 0-44 0,0 0-32 0,0-4 16 16,0-1 28-16,0 0 32 0</inkml:trace>
          <inkml:trace contextRef="#ctx0" brushRef="#br1" timeOffset="-97199.6447">-2550 5321 31 0,'7'0'120'0,"-7"0"-12"15,0 0-4-15,0 5-28 0,0-5 0 0,0 9 0 0,0-5 0 16,-7 0-4-16,7 5 0 0,0-4-12 0,0 4 0 0,0-1-8 16,0 2-4-16,0-1 0 0,0 4 0 0,0 1-4 0,0 0-4 15,0 0-4-15,0-1-4 0,0 0-4 0,0 5-4 0,0 0-4 16,0 1-4-16,0-6-4 0,0 9 4 0,0-4-4 0,0 0-8 0,0 1 0 15,0-1 4-15,0-1-4 0,0-3 0 0,0 4-4 0,0-4 0 16,0 4 0-16,0-8-4 0,7 3-8 0,-7-4-8 0,0-1-8 16,0 2-8-16,0-7-8 0,0 2-24 0,0 0-20 0,0-5-16 15,0 0-16-15,0-5-48 0,-7 0-40 0,7-3 36 0,0 3 32 16,-8-8 24-16,8 4 24 0</inkml:trace>
          <inkml:trace contextRef="#ctx0" brushRef="#br1" timeOffset="-96765.2916">-2166 5488 15 0,'0'0'152'0,"0"4"-4"0,0-4-8 15,0 0-24-15,0 5 0 0,0 0-4 0,0-5-4 0,0 4-8 16,0-4-16-16,-8 0-12 0,8 4-12 0,0-4-12 0,0 0-12 0,0 0-4 16,0 0-8-16,0 0-8 0,0 0-4 0,0 0-8 0,-7 0-16 15,7 0-16-15,0 0-20 0,0 0-28 0,0 0-36 0,0 0-24 16,7 0-56-16,-7-4-24 0,0 4 32 0,0-4 36 0,8 4 32 0,-8-5 16 15</inkml:trace>
        </inkml:traceGroup>
        <inkml:traceGroup>
          <inkml:annotationXML>
            <emma:emma xmlns:emma="http://www.w3.org/2003/04/emma" version="1.0">
              <emma:interpretation id="{D85165A4-21F5-4A16-B567-5662C3058530}" emma:medium="tactile" emma:mode="ink">
                <msink:context xmlns:msink="http://schemas.microsoft.com/ink/2010/main" type="inkWord" rotatedBoundingBox="30268,7077 32033,7326 31922,8115 30157,786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-90217.5343">3702 6133 31 0,'0'-10'116'0,"8"-3"-4"0,-8 4-4 0,9 0-20 16,-9 0 4-16,7 4 4 0,-7 0 0 0,8 2-12 0,-8-2 0 0,0 5-4 15,0-5 4-15,9 10-8 0,-9-5 4 0,0 5 0 0,0-2-4 16,7 7 0-16,-7-1 0 0,0 0-12 0,0 0-4 0,0 4-4 16,0 1-4-16,0 4-8 0,0 0-8 0,0 0-4 0,0 0-4 15,0 5-8-15,0-5 0 0,8 4-4 0,-8-4-4 0,0 5 0 16,8-4-4-16,-8 2-4 0,0-2 0 0,9-1 0 0,-9-1 4 0,0 3-8 15,0-8 0-15,0 1 4 0,7 1-4 0,-7-5 0 16,0 0 4-16,0 1-8 0,0-1 0 0,0-9 0 0,0 4 0 0,0 0-8 16,0-8 0-16,0 0-8 0,0 4 4 0,8-9 0 0,-8-1-8 15,9 1 4-15,-9 0 4 0,7 0-4 0,1-4 0 0,-8 4 4 16,9-5 0-16,-1 0 4 0,-1 1 0 0,1 0 0 0,1-1 0 0,-2 5 4 16,1-5 4-16,1 5-4 0,-1 1 8 0,-1-2 0 0,2 6-4 15,-9-5 4-15,8 4-4 0,-1 5 8 0,1-4-4 0,-8 4 0 16,9-5 0-16,-2 5 0 0,-7 5 4 0,8-5 0 0,-8 4 4 15,9-4 0-15,-1 5 0 0,-8 0 0 0,7-1-4 0,2 5 4 16,-1-4-8-16,-8 3 4 0,7-3 0 0,1 4 0 0,1 0-4 16,-9 0 0-16,8-1 4 0,-1 7-4 0,-7-6 0 0,0-1 4 0,9 6-4 15,-9-5 4-15,0 5 4 0,0-6 0 0,8 6 4 0,-16-5 0 16,8 5 8-16,0-5 0 0,0 4 4 0,-9-4-4 0,9 0 4 16,-7 0 0-16,-1 1-4 0,-1-6 0 0,1 0 0 0,1 6-8 15,-1-6-12-15,-1-4 0 0,2 4 0 0,-10-4 0 0,9 0 0 16,1 0 0-16,-10 0 0 0,10 0 0 0,-1-4 0 0,-1 0 0 0,2-1 0 15,-10 0 0-15,9 1 0 0,8 0 0 0,-7-6-20 0,-2 6-32 16,1-5-20-16,8 0-28 0,-7 4-32 0,7-3-36 0,0-1-36 16,-8-1-96-16,8 1 36 0,-9 4 48 0,9-3 36 0,0 3 36 15,-8 0 28-15</inkml:trace>
          <inkml:trace contextRef="#ctx0" brushRef="#br1" timeOffset="-90999.5851">3253 5853 59 0,'0'-4'160'15,"-8"0"-12"-15,8 4-20 0,0-6-28 0,0 6-8 16,-7 0-4-16,7 0 0 0,-9 0-4 0,9 0-8 0,0 0 0 0,0 0-8 15,0 0-4-15,-8 6 0 0,8-2-4 0,0 0-4 0,0 5-4 16,0 0 0-16,0 0-4 0,0 5-4 0,0-1 0 0,0 5-4 16,8 0-8-16,-8 0-4 0,0 5-4 0,0 4-8 0,0-5-4 0,0 5 0 15,9 1-4-15,-9-1 4 0,0 5-4 0,0-6-4 0,0 1 0 16,0 0 0-16,7 0-4 0,-7-4 4 0,0 4-4 0,0-4-8 16,0-6-4-16,0 6-4 0,0-5-12 0,0-4-4 0,0-1-12 15,0 2-12-15,0-7-12 0,0 1-12 0,-7-5-4 0,7 0-12 16,0-4-8-16,0-4-4 0,0 0 0 0,-9-5 8 0,9 1 4 0,0-2-12 15,0-4-20-15,0-4-16 0,-8 0 0 0,8 0 24 0,0-4 12 16</inkml:trace>
          <inkml:trace contextRef="#ctx0" brushRef="#br1" timeOffset="-90772.1934">3221 6060 59 0,'0'-27'92'0,"0"-4"-8"0,0 9-4 0,0-6-24 0,8 1 4 16,-8 5-4-16,0-1 12 0,0 5-4 0,9-5 4 0,-9 10 4 0,7-5 0 16,-7 5-12-16,0-1 4 0,8 4-8 0,-8-3-4 15,8 5 0-15,1-1-4 0,-2 4 0 0,1-3-8 0,1 3 0 0,-2 0 0 16,1 0-4-16,1 1 0 0,-1-1 4 0,7 5-4 0,-6-4 0 15,6 4-4-15,1 0-4 0,-8 0-8 0,9 0 0 0,-2 0-4 16,1 4-4-16,1 1-4 0,-2-1 0 0,2 1 0 0,-10 5-4 0,10-7 0 16,-2 7 0-16,-6-1 0 0,6-1-4 0,-6 5 4 0,-1 2-4 15,-8-6 0-15,8 4 0 0,-8 0-4 0,0 5 4 16,-8-4-4-16,0-1-4 0,-1 5 0 0,2-4 0 0,-10 4-8 0,10-5-8 16,-10 1-8-16,2-1-12 0,-2 1-16 0,2-4-12 0,-2-2-20 15,1 6-20-15,1-10-8 0,7 5-16 0,-9-9-52 0,10 5-24 16,-2 0 32-16,1-5 32 0,8 0 32 0,0 0 20 0</inkml:trace>
          <inkml:trace contextRef="#ctx0" brushRef="#br1" timeOffset="-91389.5416">2331 5921 79 0,'0'4'136'0,"0"-8"-28"0,-8 8 20 0,8-4-24 0,0 0-4 0,0 0 0 16,0 0 0-16,0 0-8 0,0 0 0 0,0 0-8 0,8 0 0 15,-8 0-4-15,9 0-8 0,-2 0-4 0,1 0 0 0,8 0 0 16,-8 0-8-16,9 0-4 0,-2 0-4 0,1 0-4 0,1 0-8 0,7 0-8 15,-1 0-8-15,1 0 0 0,0 4-4 0,1-4-8 0,6 0-8 16,-6 5-8-16,-1-5-20 0,0 5-16 0,0-1-24 0,0 1-28 16,-7-5-20-16,-2 8-36 0,2-3-32 0,-10 0-36 0,1 3-52 15,-8-2 48-15,0 2 40 0,-8-3 32 0,1 4 28 0,-2 0 20 16</inkml:trace>
          <inkml:trace contextRef="#ctx0" brushRef="#br1" timeOffset="-91267.8655">2379 6164 39 0,'0'4'152'0,"0"1"-32"16,0 0 20-16,0-5-24 0,9 4-4 0,-9-4 0 0,8 0 0 16,-8 5 0-16,7-5 0 0,1 0-4 0,-8 0-8 0,9 0-8 0,-2 0-12 15,10 0-12-15,-9 0-4 0,8 0-12 0,-1 0-4 0,2-5-8 16,7 5-12-16,-9 0-4 0,10-4-4 0,-1 4-12 0,0-5-4 16,0 5-20-16,0-5-28 0,0 1-28 0,1 4-24 0,-1-4-32 15,-9-1-40-15,9 5-16 0,-7-4-92 0,7 0 36 0,-9-1 40 16,2 0 44-16,-2 5 28 0,-6-4 24 0</inkml:trace>
        </inkml:traceGroup>
      </inkml:traceGroup>
    </inkml:traceGroup>
  </inkml:traceGroup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5:02.1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07FD3B1-C72B-42D6-902F-9CB75D28097B}" emma:medium="tactile" emma:mode="ink">
          <msink:context xmlns:msink="http://schemas.microsoft.com/ink/2010/main" type="writingRegion" rotatedBoundingBox="26601,1904 27620,1904 27620,3019 26601,3019"/>
        </emma:interpretation>
      </emma:emma>
    </inkml:annotationXML>
    <inkml:traceGroup>
      <inkml:annotationXML>
        <emma:emma xmlns:emma="http://www.w3.org/2003/04/emma" version="1.0">
          <emma:interpretation id="{004F0DB3-6DFF-4207-BB04-83FE113D0602}" emma:medium="tactile" emma:mode="ink">
            <msink:context xmlns:msink="http://schemas.microsoft.com/ink/2010/main" type="paragraph" rotatedBoundingBox="26601,1904 27620,1904 27620,3019 26601,3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5EBCCE-C26D-4EE4-8A18-0E06AB0D1E73}" emma:medium="tactile" emma:mode="ink">
              <msink:context xmlns:msink="http://schemas.microsoft.com/ink/2010/main" type="line" rotatedBoundingBox="26601,1904 27620,1904 27620,3019 26601,3019"/>
            </emma:interpretation>
          </emma:emma>
        </inkml:annotationXML>
        <inkml:traceGroup>
          <inkml:annotationXML>
            <emma:emma xmlns:emma="http://www.w3.org/2003/04/emma" version="1.0">
              <emma:interpretation id="{D7856578-BD44-43DD-A991-F00DA53AD795}" emma:medium="tactile" emma:mode="ink">
                <msink:context xmlns:msink="http://schemas.microsoft.com/ink/2010/main" type="inkWord" rotatedBoundingBox="26601,1904 27620,1904 27620,3019 26601,30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-1260 398 7 0,'0'0'108'16,"-8"0"-12"-16,0 0-8 0,8 0-24 0,-7 0-8 0,7 0 0 15,0 0-4-15,0 0-4 0,-9 4 0 0,9-4-4 0,0 4 4 0,0 1 4 16,0-5 0-16,0 4 0 0,9 1-8 0,-9-1 4 0,7 5-4 16,-7-4 4-16,8 5 0 0,0-2-4 0,-8 1 8 0,9 0-16 15,-2 0 20-15,10 4-4 0,-10 1-4 0,1-5 4 0,9 9-4 16,-2-4-4-16,1 4-4 0,1-1-4 0,-2 1-4 0,2 1-8 15,7-1 4-15,-9 4-4 0,9 1-4 0,-7-1 0 0,7-3-4 0,0 4 0 16,0-2 0-16,1 3-4 0,-3-2-4 0,3-1 8 0,-1 3-4 16,0-6 0-16,0 4 0 0,0 1 0 0,0-1 0 0,-8 1 0 15,8-1 0-15,0 1-4 0,-7-1-4 0,7-3 8 0,-9 3-4 16,2 1 0-16,7-1-4 0,-17 2 0 0,18-7 0 0,-18 5 0 16,10 1 0-16,-1-5-4 0,-8 0 0 0,7 0 4 0,-6 0-4 15,-1 0 4-15,8-4 0 0,-8-1-4 0,-1 1 0 0,2-1 4 0,-1-4-4 16,-8 4 0-16,8-3 4 0,1-6-4 0,-9 6 0 0,7-6-4 15,-7 0 8-15,0-4-4 0,8 4 0 0,-8-4 4 0,0 5 0 16,0-5-4-16,0-5 0 0,0 5 0 0,0-4-4 0,0 4 0 0,0-4-8 16,0 0-8-16,0-1-8 0,0 0 0 0,0 1-16 15,0-6-12-15,0 6-12 0,0-5-12 0,-8 5-16 0,8-5-16 0,0 0-8 16,-7 4-16-16,7-4-8 0,-9 0-28 0,9 0-48 0,-8 4 16 16,0-3 44-16,-1-1 32 0,2 4 24 0</inkml:trace>
          <inkml:trace contextRef="#ctx0" brushRef="#br0" timeOffset="354.5706">-731 1240 59 0,'0'5'108'0,"0"-5"-8"0,0 5 0 16,0-1-20-16,0-4 4 0,9 4 4 0,-2-4 0 0,-7 5-4 15,8 0 0-15,1-1-4 0,-1-4-8 0,-1 4-4 0,1 1 0 0,8 0-4 16,-8-5-4-16,9 4 0 0,-1 1-20 0,-1 3 12 0,2-3 0 15,-2 0-8-15,2-1-4 0,-1 0 0 0,-1 6 0 0,2-1-4 16,-2-5 0-16,2 5-4 0,-1 0-4 0,0 0 0 0,0 0 0 16,-8 0-4-16,8 1-4 0,0-2 0 0,-7 1-4 0,6 0 0 15,-6 0 0-15,6 1-4 0,-7-2 0 0,0-3-4 0,0 4 4 0,0-5 0 16,1 5-4-16,-2-9 0 0,-7 5 0 0,8 0 0 0,-8 0-4 16,0-5-4-16,9 0 0 0,-9-5 0 0,0 0 0 0,0 0 0 15,0-4 0-15,0 1 0 0,0-2 0 0,0-3 0 0,0-1 0 16,0-4 0-16,0 5 0 0,0-6 0 0,-9 2 0 0,9-6 0 15,0 5 0-15,0 0 0 0,0-5 0 0,0 5 0 0,0 0-8 0,0 1-12 16,0-1-4-16,0 3-8 0,-8 3-12 0,8-2-8 0,0 0-20 16,-7 4-24-16,7 2-16 0,-9-1-24 0,1 5-20 0,8 0-16 15,-8 4-68-15,-8-5 0 0,8 5 40 0,1 5 40 0,-2-5 32 0,-6 4 24 16</inkml:trace>
          <inkml:trace contextRef="#ctx0" brushRef="#br0" timeOffset="1071.6483">-1276 438 47 0,'0'0'92'0,"0"0"-8"0,0 0-8 0,0 0-24 15,0 0 0-15,0 0-4 0,0 0-8 0,0 0-4 0,0 0-4 0,0 0 0 16,0 0 0-16,0 0 0 0,0 0 4 0,0 5 4 0,0-5-4 16,0 5 4-16,0-2 0 0,0 2 0 0,0 4 0 0,0-5-4 15,0 5 0-15,0 4-8 0,0-3 0 0,0 4 0 0,0-1 0 0,8 0-4 16,-8 5 0-16,0 1-8 0,0-6 0 0,0 6 0 0,0-2-4 16,0 1-4-16,0 0 0 0,0 1 0 0,8-1-4 0,-8-1-12 15,0-3 16-15,0 5 0 0,0-7-4 0,-8 2 0 0,8 0 0 0,0-6-4 16,0 2 0-16,0-1 0 0,0-1 4 0,0 2-4 15,0-7 0-15,0-3 4 0,0 5 0 0,0-5-4 0,0 5 0 0,0-5 0 16,0-5 0-16,0 5 0 0,0-5 0 0,8 2 0 0,-8-7 0 16,0 6 0-16,0-5 0 0,0 0 0 0,0 1 0 0,0-2 4 15,0-4-4-15,0 5 0 0,0-3 0 0,0-7 0 0,0 5 4 16,0-3-4-16,0-1 0 0,0 4 0 0,0-5 0 0,0-3 0 16,0 5 0-16,0-2 0 0,0 1 0 0,0-4 0 0,0 4 0 0,0 0 0 15,0-1 0-15,0 1 0 0,0 5 0 0,0-4 0 0,0 2 0 16,0 6 0-16,0 0-4 0,0 0 4 0,0 1 0 0,0 3 0 15,0-4 0-15,0 9 0 0,0-5 4 0,9 5-4 0,-9 0 4 16,0 0 0-16,0 0 0 0,7 0 4 0,-7 0 4 0,8 5 0 16,-8-5 0-16,9 4 4 0,-2 1 0 0,-7 0-16 0,8-5 24 0,1 8 0 15,-1-3 0-15,-8-1 4 0,7 1-4 0,10 4 4 0,-10 0-4 16,1-4 0-16,1 3 0 0,6 2-4 0,-6-2 0 16,-1-3 0-16,7 4-4 0,2-1-4 0,-10-3 4 0,10 5-4 0,-10-6-4 15,10 5 0-15,-10-4-4 0,10 4 4 0,-9-5-4 0,-1 0 0 16,10 1-4-16,-10 0 0 0,2-1-4 0,-1 0-12 0,-8 1-12 15,8-5-16-15,-8 5-16 0,9-1-24 0,-9-4-20 0,0 5-32 0,0-5-20 16,0 4-72-16,0-4-16 0,-9 0 48 0,1 0 40 0,8 4 28 16,-8-4 20-16</inkml:trace>
        </inkml:traceGroup>
      </inkml:traceGroup>
    </inkml:traceGroup>
  </inkml:traceGroup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4:37.4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5DE729-8EB8-430A-9F62-47A9839FDD19}" emma:medium="tactile" emma:mode="ink">
          <msink:context xmlns:msink="http://schemas.microsoft.com/ink/2010/main" type="writingRegion" rotatedBoundingBox="27387,2874 29759,2874 29759,3613 27387,3613"/>
        </emma:interpretation>
      </emma:emma>
    </inkml:annotationXML>
    <inkml:traceGroup>
      <inkml:annotationXML>
        <emma:emma xmlns:emma="http://www.w3.org/2003/04/emma" version="1.0">
          <emma:interpretation id="{A44E9F38-BB3A-4F04-AE72-B31C22EC1AFC}" emma:medium="tactile" emma:mode="ink">
            <msink:context xmlns:msink="http://schemas.microsoft.com/ink/2010/main" type="paragraph" rotatedBoundingBox="27387,2874 29759,2874 29759,3613 27387,3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DDAB7B-9804-4C96-9862-C8551B07685E}" emma:medium="tactile" emma:mode="ink">
              <msink:context xmlns:msink="http://schemas.microsoft.com/ink/2010/main" type="line" rotatedBoundingBox="27387,2874 29759,2874 29759,3613 27387,3613"/>
            </emma:interpretation>
          </emma:emma>
        </inkml:annotationXML>
        <inkml:traceGroup>
          <inkml:annotationXML>
            <emma:emma xmlns:emma="http://www.w3.org/2003/04/emma" version="1.0">
              <emma:interpretation id="{C23895CD-79B4-46CF-9211-96A4B4B3BD15}" emma:medium="tactile" emma:mode="ink">
                <msink:context xmlns:msink="http://schemas.microsoft.com/ink/2010/main" type="inkWord" rotatedBoundingBox="27387,3153 27795,3153 27795,3189 27387,3189"/>
              </emma:interpretation>
            </emma:emma>
          </inkml:annotationXML>
          <inkml:trace contextRef="#ctx0" brushRef="#br0">-498 1628 47 0,'0'0'100'0,"0"5"-8"0,0-5-4 0,0 0-28 15,0 4 4-15,0-4 0 0,0 5 0 0,-8-5 8 0,16 4 0 16,-8-4 0-16,0 0-8 0,0 4-4 0,0-4 4 0,0 0-4 16,7 5-4-16,-7-5 4 0,0 5-4 0,9-5 0 0,-1 0 0 15,-8 0-4-15,7 4 4 0,2-4-4 0,-1 0 0 0,9 0 0 0,-10 0-4 16,1 0-4-16,8 0-8 0,-8 0 0 0,0-4-4 0,8 4-4 15,-8 0 0-15,8-5-4 0,-8 5 0 0,8-5-4 0,0 5-4 16,-7-4 0-16,6 4 0 0,-6 0-4 0,6-4 4 0,-7 4-4 0,8-5-4 16,-8 5 4-16,8 0-4 0,-8-4 0 0,1 4-4 15,6 0 0-15,-7 0 0 0,1 0-4 0,-2 0 0 0,1 0 0 0,1 0 0 16,-1 4 0-16,-1-4 0 0,-7 0 0 0,9 0 0 0,-9 0 0 16,8 0 0-16,-8 0 0 0,0 0-4 0,0 0-12 0,7 0-4 15,-7 0-4-15,0 0-8 0,0 0-12 0,0 0-20 0,0 0-28 16,0 0-28-16,0 0-28 0,-7 0-28 0,7-4-24 0,0 4-84 15,-8 0 56-15,8 0 40 0,-9 0 36 0,9 0 32 0,-7 0 20 0</inkml:trace>
        </inkml:traceGroup>
        <inkml:traceGroup>
          <inkml:annotationXML>
            <emma:emma xmlns:emma="http://www.w3.org/2003/04/emma" version="1.0">
              <emma:interpretation id="{8F4F968F-3E02-40F4-8455-892717BB54F8}" emma:medium="tactile" emma:mode="ink">
                <msink:context xmlns:msink="http://schemas.microsoft.com/ink/2010/main" type="inkWord" rotatedBoundingBox="28317,2874 29759,2874 29759,3613 28317,3613"/>
              </emma:interpretation>
            </emma:emma>
          </inkml:annotationXML>
          <inkml:trace contextRef="#ctx0" brushRef="#br0" timeOffset="6855.7829">1658 1434 31 0,'0'-4'104'0,"-8"4"-12"0,8 0-4 16,-7-5-24-16,-2 5 0 0,1 5-4 0,8-5-4 0,-8 4-20 0,-1 1 24 15,9 0-8-15,-7-1 4 0,-1 0-4 0,8 6-4 0,0-6 0 16,-9 5-4-16,9 0-12 0,0 1 4 0,0-2-4 0,0 1 0 16,0 5-4-16,9-5 0 0,-9-1-4 0,8 2 0 0,-8-2 0 15,7 2-4-15,2-1 4 0,-1 0 4 0,0-5-4 0,1 5 0 16,6-5 0-16,-8 2-4 0,10-2 4 0,-9-4 0 0,8 4 0 0,1-4-4 15,-10 0 0-15,9-4-4 0,0 4-4 0,1-4-4 0,-10-2 4 16,10-2-8-16,-10 3 0 0,9-4 0 0,-7 0 0 0,-2-5 0 16,1 6-4-16,1-7 0 0,-2 3 4 0,-7-2-4 0,0 0 4 0,0-4-4 15,0 5 0-15,0-5 0 0,-7 4 0 0,-2 1 0 16,-6-5-4-16,6 4 0 0,-7 5-8 0,0 0 0 0,1 0-8 0,-9 0 0 16,-1 5-8-16,1 4-12 0,0 0-4 0,0 0-4 0,-8 4-20 15,8 5-12-15,-8 0-24 0,0 5-8 0,8 0-8 0,-8-2-76 16,-1 2 4-16,1 5 28 0,8-1 32 0,-8-1 24 0</inkml:trace>
          <inkml:trace contextRef="#ctx0" brushRef="#br0" timeOffset="6116.2067">543 1691 39 0,'0'0'104'0,"0"5"-8"0,0-5 0 16,0 0-24-16,-7 0 0 0,7 0-4 0,0 0 0 0,0 5 0 15,0-5 0-15,0 0-8 0,0 0 0 0,-8-5-12 0,8 5 0 16,0 0-8-16,0 0 0 0,8 0-4 0,-16 0-4 0,8 0-4 16,8 0 0-16,-8 0-4 0,0 0 0 0,0-5 0 0,0 5-20 0,0-4 20 15,0 4 4-15,7-5-4 0,-7 1-4 0,0-1 4 0,9-4-8 16,-9 5 4-16,8-6-4 0,-8 6 0 0,8-5-4 16,-8 0-4-16,7 0 4 0,-7 1-4 0,0-2-4 0,9 1 0 0,-9-4 4 15,0 4-4-15,0-1-4 0,0-3 4 0,0 3-4 0,8-2 0 16,-8-2 4-16,0 5-8 0,-8-4 4 0,8 3 4 0,0-3-4 15,-9 4 0-15,9 0 4 0,0 0-8 0,-7 0 4 0,7 0-4 0,-8-1 4 16,0 2 0-16,8 4 0 0,-9-1 4 0,2 0-4 0,-1 1 0 0,-1 4 0 16,9-5-4-16,-7 5 4 0,-1 0 0 0,-1 0 0 15,2 5 0-15,-1-5 4 0,0 4-4 0,8 1 0 0,-9 4 0 16,2-5-4-16,7 0 0 0,-8 6 4 0,-1-1 0 0,9-5-4 16,0 6 4-16,-7-2 0 0,7 6 0 0,0-10 0 0,0 5 0 0,0 6 0 15,-8-7 0-15,8 1 0 0,0 0 4 0,8-4-4 0,-8 7 0 16,0-7 0-16,0 5 0 0,7-2-16 0,-7 2 16 0,9-1 4 15,-9 0-4-15,8 0 0 0,-1-1 4 0,-7 2-4 0,9-1 0 16,-1 0 0-16,0 0 0 0,-1-1 0 0,2 2 4 0,-1-1-4 16,-1 0 0-16,2 0 0 0,6 5 0 0,-6-6 0 0,-1 5 4 0,0-3-4 15,-1-1 0-15,2 4 0 0,-1 1 0 0,-1-1 0 0,2 2-4 16,-1-2 4-16,0 0-4 0,1 1 4 0,-2-1-4 0,-7 1 4 16,8-1 0-16,-1 0 0 0,-7 1-4 0,0 0 0 0,0-1 4 0,0 1 0 15,0-1 0-15,0 1 0 0,0 0 0 0,-7-1 0 0,7 0 0 16,-8 0 0-16,1-3-4 0,-2 4 0 0,1-5 4 0,-9-1 0 15,10-3 0-15,-1 4-4 0,-1-5 4 0,-6-4 4 0,7 5-4 16,-1-10 0-16,-6 5 0 0,6-4 4 0,2-5-4 0,-1 0-4 16,-1 0 4-16,9-5 0 0,-7 0 0 0,7 1 0 0,-8 0-4 15,8-5 4-15,0 0 0 0,0 0 0 0,0 0 0 0,0 0 0 16,0-1 0-16,8 2 0 0,-8-1 0 0,7 0 0 0,-7 4 0 0,0 1 0 16,9 0 0-16,-1-2-4 0,-8 2-4 0,7 4-8 0,2 0-12 15,-9 0-12-15,8 4-12 0,-1-3-20 0,2 2-20 0,-1-2-16 16,0 3-8-16,-1 1-60 0,-7 0-36 0,17-1 32 0,-10 0 32 15,2 5 36-15,-1-4 20 0</inkml:trace>
          <inkml:trace contextRef="#ctx0" brushRef="#br0" timeOffset="6513.6992">993 1579 87 0,'-8'0'100'16,"0"4"-12"-16,8-4-4 0,-9-4-28 0,2 8 0 0,-1 1-8 0,-1-5 0 15,9 4-4-15,-7 1 0 0,-1-1-8 0,-1 0 0 0,1 6-4 16,8-6 4-16,-7 10-4 0,-1-5 0 0,8 4 0 0,-9 1-4 16,9-1 0-16,-7 6-4 0,7-6 4 0,0 1-4 0,0 4-8 0,0 0 4 15,0-1-4-15,0 1 4 0,0 1-4 0,0-1-4 0,7-5 4 16,-7 5-4-16,9 0 0 0,-1-4 0 0,-1 4 0 0,1-5 0 16,-8 1 0-16,17-1 0 0,-10-4 0 0,2 5-4 0,6-5 4 15,2 0-4-15,-9 0 4 0,8-5-4 0,-1 1 0 0,2-1 0 16,-1 0-4-16,0-4 4 0,-9-4-4 0,10 4 0 0,-1-4 0 0,0-5 0 15,-7 5 0-15,6-6 0 0,-8 2-4 0,10-6 0 16,-9 0 0-16,1 1 4 0,-2-1-4 0,1-3 0 0,1-2 0 16,-9 1 0-16,0 0-4 0,7-1 0 0,-7 2 4 0,0-1 0 0,0 0 0 15,0 0 0-15,-7 0-4 0,7-4 4 0,-9 8-4 0,9-4 4 16,-8 0-4-16,1 4 4 0,-2-4-4 0,1 5 0 0,0-1 4 16,-1 0-4-16,-6 6 0 0,8-1 4 0,-10-5-4 0,9 10 0 0,-8-6 0 15,8 6-4-15,-8 0 0 0,0-1-4 0,8 5 0 16,-8 0-4-16,0 5-4 0,8-5-4 0,-8 4-12 0,0 0 0 0,7 6-16 15,-6-6-12-15,6 5-12 0,2-4-8 0,-1 4-4 0,-1-1-56 16,1 2-32-16,1-1 24 0,7 0 24 0,-8-5 24 0</inkml:trace>
        </inkml:traceGroup>
      </inkml:traceGroup>
    </inkml:traceGroup>
  </inkml:traceGroup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4:46.1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F39C01-DCEB-4BDD-B9C2-D4B4A787748D}" emma:medium="tactile" emma:mode="ink">
          <msink:context xmlns:msink="http://schemas.microsoft.com/ink/2010/main" type="writingRegion" rotatedBoundingBox="25003,3132 27357,1493 27910,2287 25556,3926"/>
        </emma:interpretation>
      </emma:emma>
    </inkml:annotationXML>
    <inkml:traceGroup>
      <inkml:annotationXML>
        <emma:emma xmlns:emma="http://www.w3.org/2003/04/emma" version="1.0">
          <emma:interpretation id="{6723B6D6-404C-48CF-A76B-17DA37AE8FB3}" emma:medium="tactile" emma:mode="ink">
            <msink:context xmlns:msink="http://schemas.microsoft.com/ink/2010/main" type="paragraph" rotatedBoundingBox="25003,3132 27357,1493 27910,2287 25556,3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19644B-11CC-4715-975E-7B6A6F73E35F}" emma:medium="tactile" emma:mode="ink">
              <msink:context xmlns:msink="http://schemas.microsoft.com/ink/2010/main" type="line" rotatedBoundingBox="25003,3132 27357,1493 27910,2287 25556,3926"/>
            </emma:interpretation>
          </emma:emma>
        </inkml:annotationXML>
        <inkml:traceGroup>
          <inkml:annotationXML>
            <emma:emma xmlns:emma="http://www.w3.org/2003/04/emma" version="1.0">
              <emma:interpretation id="{7990D223-DB7E-447F-B1AB-97FA851CDD29}" emma:medium="tactile" emma:mode="ink">
                <msink:context xmlns:msink="http://schemas.microsoft.com/ink/2010/main" type="inkWord" rotatedBoundingBox="25003,3132 25472,2806 26024,3599 25556,39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-2534 1560 19 0,'0'-13'88'0,"-9"0"-4"0,2 4-16 0,7-5-20 0,-8 0-12 16,8 1 4-16,0-1-8 0,0 6 0 0,-9-6 0 0,9 5-4 0,9-5 4 15,-9 5 0-15,0 0-4 0,0-4 0 0,8 8 0 0,-8-4-4 16,7 0 4-16,2 0-4 0,-1 5-4 0,0-1 8 0,-1 1-4 16,-7-1-4-16,17 1 4 0,-10-1-4 0,2 5-4 0,-1-4 4 15,0 4 0-15,0 0-4 0,0 0 0 0,7 0 4 0,-6 0 0 16,-1 0 0-16,0 4-4 0,0 1 0 0,0-1 0 0,0 1 0 15,1 4-4-15,-2-5 0 0,1 5-4 0,-8-5-4 0,8 6 0 0,-8-1 0 16,8 0 4-16,-8 4-4 0,0-4-4 0,8 0 8 0,-8 1-4 16,-8-2 4-16,8 6-4 0,0-5-4 0,-8 0-16 0,8 1 20 15,0-2 0-15,-8 1-4 0,0 5 0 0,1-10 4 0,7 4-4 16,-9 2-8-16,1-1 0 0,0 0-12 0,8 0-4 0,-8-4-8 16,0-1-8-16,0 5-8 0,8-4-4 0,-9-1-12 0,9-4-4 0,-7 4 0 15,7-4-12-15,-8 0-52 0,8 6-32 0,0-6 32 16,-8 0 16-16,8-6 24 0</inkml:trace>
          <inkml:trace contextRef="#ctx0" brushRef="#br0" timeOffset="-307.1753">-2526 1583 59 0,'0'-4'96'0,"0"4"-8"0,0-5 0 0,0 1-20 15,0-1 0-15,0 0-4 0,0 5 8 0,0-4-4 0,0 4 0 16,0 0 0-16,0 0 0 0,0-4-12 0,0 4 0 0,0 0-8 15,0 0-4-15,0 0-8 0,0 0-4 0,0 0 0 0,0 0 0 16,0 0-12-16,0 4 20 0,0-4 0 0,0 4 0 0,0 1 0 16,0 0 0-16,0-1-4 0,0 5 0 0,0 0-4 0,0 0 0 0,0 5 0 15,0-1 0-15,0 1-12 0,0 4 4 0,0 0-8 16,0 0 0-16,0 4 0 0,0-4-4 0,0 5-8 0,0-1 4 0,0 6 0 16,0-6-8-16,0 1 4 0,0-1-4 0,0 1 4 0,0-1 0 15,0 1-4-15,0-5 0 0,0 5 0 0,0-5 4 0,0 3-4 16,0-7-4-16,0 5 0 0,0-6 0 0,8 0-8 0,-8 2-4 15,0-7-4-15,0 1-8 0,0 0-8 0,0-5-8 0,0 1-8 16,0 0-4-16,0-2-8 0,0-3-12 0,0 0-16 0,0-3-4 16,7-2-8-16,-7-4-4 0,0 0 4 0,0 0-24 0,0 1-32 0,0-7-12 15,9 2 28-15,-9-5 24 0,0 0 28 0</inkml:trace>
          <inkml:trace contextRef="#ctx0" brushRef="#br0" timeOffset="625.8491">-2205 1754 47 0,'0'-4'112'0,"0"0"-8"0,0-1-12 0,0 0-16 0,0 5-8 15,0 0-4-15,0-4-4 0,0 4-4 0,0 0-4 16,0 0 0-16,0 4 0 0,0-4-4 0,0 5 0 0,0 0-4 0,0-1-12 15,0 0 0-15,0 1-4 0,0 4 0 0,0 0 0 0,0-5 4 16,0 11 0-16,0-7 0 0,0 6 0 0,0 4 4 0,0-5-8 16,0 1 0-16,0 4 0 0,0 0-4 0,0 0-8 0,0 0 4 15,-8 0-4-15,8 0 0 0,0 0 0 0,0 4-4 0,0-3-4 0,0-1 0 16,0-1 4-16,0-3-24 0,0 5 20 0,0-6 0 0,0 0 0 16,0 1-4-16,0-5 0 0,-9 0-4 0,18 0 4 0,-9 0 0 15,0-4 4-15,0-1-4 0,0-4-4 0,0 4-4 0,0-4 4 16,0 0 0-16,0-4 0 0,0 0 0 0,0-1-4 0,0 0 4 15,0-4-4-15,0 0 0 0,0-1 4 0,0 2 0 0,0-1 0 16,0 0-4-16,8-4-4 0,-8 4 4 0,7-5 4 0,-7 5-8 16,9-4 4-16,-9 4 0 0,8-1 0 0,-8 2 4 0,7-2-4 0,1 1 0 15,-8 5 0-15,9-5 0 0,-1 4 0 0,-8 1 0 0,7 0 4 16,-7-1 0-16,9 5 0 0,-9 0-4 0,8-5 4 0,-8 5-4 16,7 0 4-16,2 0 0 0,-9 0 0 0,8 5 0 0,-8-5 0 0,7 5 0 15,-7-1 0-15,8 0 0 0,1 1 0 0,-9 4 4 16,8-5-4-16,-1 5 0 0,-7-5 4 0,9 10-4 0,-9-4 0 0,8 3 4 15,-8-4 0-15,0 4 0 0,7 2 0 0,-7-2 0 0,0 0 0 16,0-4-12-16,-7 5 20 0,7-1 4 0,-8 1 4 0,8-5 0 16,-9 1 4-16,2 2-8 0,-1-2 0 0,-1-1 0 0,1-5-4 0,1 5 4 15,-1-4-8-15,-1-1 0 0,-6 0-4 0,6-4 0 0,2 0-4 16,-1 0 4-16,-1 0-8 0,9-4 0 0,-8 0-12 0,1-1-16 16,-1 0-16-16,-1 1-20 0,9-5-20 0,-7 0-32 0,7 0-28 15,-8 1-36-15,8 2-72 0,-9-7 40 0,9 4 48 0,-8 0 28 16,8 0 28-16,0 0 24 0</inkml:trace>
        </inkml:traceGroup>
        <inkml:traceGroup>
          <inkml:annotationXML>
            <emma:emma xmlns:emma="http://www.w3.org/2003/04/emma" version="1.0">
              <emma:interpretation id="{A7AAF5B1-D387-4856-B0E5-137095FD7F10}" emma:medium="tactile" emma:mode="ink">
                <msink:context xmlns:msink="http://schemas.microsoft.com/ink/2010/main" type="inkWord" rotatedBoundingBox="26251,2640 27534,1747 27906,2282 26623,3175"/>
              </emma:interpretation>
            </emma:emma>
          </inkml:annotationXML>
          <inkml:trace contextRef="#ctx0" brushRef="#br1" timeOffset="18050.4905">-1324 1430 15 0,'0'4'100'16,"0"-4"-8"-16,0 0-4 0,0 5-24 0,0-5-4 0,-8 0 0 16,8 0-8-16,0 0 4 0,8-5 0 0,-8 5 0 0,0-4 4 15,8-1-4-15,-8-4-4 0,9 4 0 0,-2-3 4 0,1-1 0 0,1 0 4 16,-2-1 0-16,1-3 0 0,9 0-4 0,-2-5 4 0,1 4-4 16,9-4 0-16,-10 0-4 0,9 0-8 0,-7-5-4 0,7 1-4 15,8-1-4-15,-8-4-8 0,7 6-4 0,1-7 0 0,-8 1-4 16,10-1 0-16,-3-3-8 0,1 4 0 0,0-1 0 0,0 2-4 15,1-5 0-15,-1 3 0 0,-1 1-8 0,1-1 4 0,-8 2 4 0,1 4-4 16,6-6 0-16,-6 6 0 0,-9-1 0 0,8 6 0 0,-9-7 0 16,10 7 0-16,-9-1-4 0,-1 4 4 0,-6-3 0 0,7 3-4 15,-7 0 4-15,6 1 0 0,-8-1 0 0,2 5-4 0,-1-4-4 16,0-1 8-16,1 5-4 0,-2 0 4 0,1-4 0 0,1 3 0 16,-9 1 0-16,7 1-4 0,1-2 4 0,-8 2-4 0,8 3 0 15,0-4 4-15,-8 4 0 0,8 1 0 0,-8-1 0 0,0 1 0 0,0 4 0 16,0 0-4-16,0-5 4 0,8 5-4 0,-8 0 4 0,0 0-4 15,-8 0 4-15,8 5 0 0,0-5-4 0,0 0 8 0,0 0-4 16,-8 0-4-16,8 4 4 0,0-4 0 0,0 0 0 0,-8 0 0 16,8 0 0-16,0 0 0 0,0 5 0 0,-8-5 0 0,8 0 0 15,0 0 0-15,-8 0 0 0,8 0 0 0,-7 0 0 0,7 0 0 0,-9 4-4 16,9-4 4-16,-8 0-4 0,8 0 0 0,-7 5-4 0,-2-5 0 16,1 4 4-16,0-4-8 0,-1 5 4 0,2-5-4 0,-1 0-16 15,-8 5 20-15,8-5 0 0,-9 5 0 0,10-5 4 0,-10 0 0 0,2 0 0 16,6 0-4-16,-6 3 0 0,-2-3 4 0,2 0 4 15,-1 0-4-15,8 0 4 0,-9 0-4 0,2-3 4 0,6 6 0 0,-6-3 0 16,6 0 0-16,1-3 0 0,1 6-4 0,-2-3 0 0,9 0 0 16,-8 0 4-16,8 0 4 0,0 0-8 0,0 0 4 0,0 0 0 15,0-3 0-15,8 3 0 0,1 0 0 0,-9-5 0 0,7 5 0 0,1-5 0 16,9 5 0-16,-10-5 4 0,10 1-4 0,-10-1 0 16,10 5 0-16,-2-4 4 0,2-1-8 0,-1 1 4 0,-1-1 0 0,2 1 0 15,-2 4 0-15,2-4 0 0,-1 4 0 0,0-5 4 0,8 5-8 16,-8-5 0-16,0 5 0 0,0 0 4 0,1 0 0 0,-2 0 0 15,-7 0 4-15,8 0-4 0,-8 0 4 0,8 0-4 0,-8 0 0 16,1 0 0-16,-2 5 0 0,1-5 0 0,0 5-4 0,1-5 8 16,-2 4-8-16,-7-4 8 0,0 4 0 0,0 1-20 0,8-1 20 0,-8 1 4 15,0-1 0-15,0 1 0 0,0-1-4 0,0 6 4 0,0-5 0 16,0 3 4-16,-8-3 0 0,8 3-4 0,0-3 4 16,0 4-4-16,0-1 4 0,0-3-4 0,-7 5 0 0,7-1-4 0,0 0 4 15,0 0-4-15,-9-1 0 0,9 2-4 0,0-2 4 0,0 2-4 16,0-1-4-16,0-1 4 0,0-3 4 0,0 4-8 0,0-5-8 15,0 6-16-15,0-6-8 0,0 5-12 0,0-4-16 0,0 0-16 0,0-5-20 16,0 4-24-16,0-4-16 0,-8 4-40 0,8-4-48 0,0 0 28 16,-8-4 36-16,8 4 32 0,-7-4 32 0</inkml:trace>
          <inkml:trace contextRef="#ctx0" brushRef="#br1" timeOffset="18681.4514">-1260 1205 15 0,'0'-5'84'0,"9"0"-8"0,-9 5-4 0,7-5-24 0,-7 1 0 0,0 0-4 16,8 4 0-16,-8-4 4 0,0-2 4 0,9 6 4 16,-9-4 0-16,0 4 8 0,0-4 4 0,0 4-4 0,0-4 0 0,0 4 0 15,0 0-4-15,0 0 0 0,0-5 0 0,0 5-4 0,0 0 4 0,0 0-8 16,0 5-4-16,0-5 0 0,0 4-8 0,0 0 4 15,-9 0-8-15,9 2-4 0,0 2-4 0,-8 1-4 0,8 1-8 0,-7 3 0 16,-2-4 0-16,1 9-8 0,0-5 0 0,1 5 0 0,-2 1 0 16,1-1-4-16,1 0 0 0,-2 4 0 0,1-4 0 0,0 0-4 15,0 0 4-15,0-4-4 0,0 4 4 0,8-5-4 0,0 1 0 0,-7-1 0 16,7 2 4-16,0-7-4 0,0 1 4 0,7 0 0 0,-7-4 0 16,8 4 0-16,-8-6 0 0,8 2 4 0,0-5 0 15,0 0 0-15,9 5 0 0,-10-10 0 0,10 5 0 0,-10 0 0 0,9-5 0 16,0 2-4-16,1-2-4 0,-2 1 4 0,2-5 0 0,-2 4 0 15,1-4-4-15,9 4-4 0,-9-3 0 0,-1 3-16 0,2-4-20 16,-2 4-28-16,2 1-36 0,-1 0-36 0,-1-1-48 0,-6 0-96 16,7 5 20-16,-9-4 52 0,-7 4 40 0,9 0 32 0,-1 0 32 15</inkml:trace>
        </inkml:traceGroup>
      </inkml:traceGroup>
    </inkml:traceGroup>
  </inkml:traceGroup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5:44.5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C45EF4-7AF9-411E-96F0-08772F2BF69E}" emma:medium="tactile" emma:mode="ink">
          <msink:context xmlns:msink="http://schemas.microsoft.com/ink/2010/main" type="inkDrawing" rotatedBoundingBox="25138,7612 29267,7415 29271,7490 25142,7687" semanticType="underline" shapeName="Other">
            <msink:sourceLink direction="with" ref="{65A8B28F-3F5F-4F9D-89B7-DF1DD4424F2C}"/>
            <msink:destinationLink direction="with" ref="{BA9BFCFC-5653-4263-8224-BB38A7DE99C1}"/>
          </msink:context>
        </emma:interpretation>
      </emma:emma>
    </inkml:annotationXML>
    <inkml:trace contextRef="#ctx0" brushRef="#br0">0 244 47 0,'0'0'88'0,"0"0"-12"0,0 0-12 0,0 0-24 0,0 0-4 16,0 0 0-16,0 0 0 0,0 0 0 0,0 0 0 0,0 0 0 15,9 0 4-15,-9 0 4 0,7 0 0 0,-7 0 4 0,8 0 4 16,1 0 12-16,6 0 0 0,-6 0 8 0,6 0-4 0,2-4-4 15,7 4 0-15,0 0 0 0,-1-4-4 0,1-1 0 0,9 0-4 16,-1 5-4-16,0-9-4 0,7 4-4 0,2 1-8 0,-1 0 0 0,8-1-4 16,0-4-4-16,1 0-8 0,7 5 0 0,-8-6-4 0,8 5 0 15,0-3-4-15,7 3 0 0,-5 1-4 0,5-5 0 0,1 4 0 16,1 1-4-16,-2-1 0 0,2 2 0 0,-1 3 0 0,8-5 0 16,-8 0-4-16,8 5 0 0,-8 0 8 0,9-5-4 0,-1 5 0 15,-8 0 0-15,8-4 0 0,1 4 0 0,-10-5 0 0,10 5-4 16,-2-4 4-16,-6 4 0 0,6 0 0 0,2-5 0 0,-8 5 0 0,-2 0 0 15,10-4-4-15,-10-1 4 0,2 5 0 0,-1-4 4 0,-8 0-4 16,7 4 4-16,-5-6-4 0,5 6 4 0,-7-4 4 0,0 0 0 16,9 4 0-16,-9-5-4 0,0 0 0 0,0 5 0 0,0-4-4 15,-8 0 4-15,8 4-4 0,0-5 0 0,-8 5 0 0,1-4 0 16,-1 4 0-16,-1 0 0 0,-6-5 0 0,-2 5 0 0,2 0-4 0,-2 0 4 16,-5 0-4-16,-3 5 0 0,1-5 0 0,-8 0 0 15,0 4 0-15,1-4 0 0,-10 5 0 0,1-1 0 0,1-4 0 0,-9 4 0 16,7-4 0-16,-6 5 4 0,-2-5 0 0,1 0 0 0,-8 5 0 15,9-5-4-15,-9 0 0 0,0 0 0 0,0 0 0 0,0 0 0 16,0 0 0-16,0 0 0 0,0-5 0 0,-9 5-4 0,9-5-8 0,-8 5 0 16,8-4-4-16,-7 0-8 0,-2 4-12 0,9-5-12 0,-8 1-20 15,1-1-24-15,-1 5-16 0,-9-5-28 0,10 1-24 0,-2 0-32 16,-6 4-88-16,-2-5 48 0,9 5 40 0,-8 0 40 0,1 0 28 16,-9-4 24-16</inkml:trace>
  </inkml:traceGroup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6:10.8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9BFCFC-5653-4263-8224-BB38A7DE99C1}" emma:medium="tactile" emma:mode="ink">
          <msink:context xmlns:msink="http://schemas.microsoft.com/ink/2010/main" type="inkDrawing" rotatedBoundingBox="28019,7374 28442,6383 28464,6392 28041,7383" semanticType="callout" shapeName="Other">
            <msink:sourceLink direction="with" ref="{65A8B28F-3F5F-4F9D-89B7-DF1DD4424F2C}"/>
            <msink:sourceLink direction="with" ref="{5AC45EF4-7AF9-411E-96F0-08772F2BF69E}"/>
          </msink:context>
        </emma:interpretation>
      </emma:emma>
    </inkml:annotationXML>
    <inkml:trace contextRef="#ctx0" brushRef="#br0">433 0 3 0,'0'4'96'0,"0"1"-16"16,0-5-4-16,-8 4-28 0,8 0-4 0,0 1-4 0,-8 0-4 15,-1 4 0-15,9-1-4 0,-7 2-8 0,7-2 0 0,-8 2 0 0,-1-1 0 16,2 5 0-16,-1-2-4 0,-1 7 0 0,2-6 0 16,-1 11-4-16,0-7 4 0,-1 6 0 0,-6 4 0 0,6 4 0 0,-6-4 4 15,6 9 0-15,-6-4 0 0,-2-1 0 0,2 6-8 0,-2-1 0 16,10 4 0-16,-10-4-8 0,2 1 0 0,-2-2 0 0,1-3 0 15,8 4-4-15,-8-9 0 0,0 4 0 0,9-4-4 0,-2 0 0 0,-6-5 4 16,6 2-4-16,1-1-4 0,0-5 0 0,0-1-8 0,8 1-4 16,-8-4-12-16,0-1-16 0,8 1-20 0,-7-5-12 0,-2 0-76 15,9 1-20-15,0-6 24 0,0 0 32 0,-8-4 16 0</inkml:trace>
  </inkml:traceGroup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7:21.0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8720A01-97A8-481D-9436-B201F6F7B38F}" emma:medium="tactile" emma:mode="ink">
          <msink:context xmlns:msink="http://schemas.microsoft.com/ink/2010/main" type="writingRegion" rotatedBoundingBox="22888,10542 27239,6855 30464,10660 26113,14348"/>
        </emma:interpretation>
      </emma:emma>
    </inkml:annotationXML>
    <inkml:traceGroup>
      <inkml:annotationXML>
        <emma:emma xmlns:emma="http://www.w3.org/2003/04/emma" version="1.0">
          <emma:interpretation id="{67E51702-D120-4E3D-957F-3BDF1366F4E3}" emma:medium="tactile" emma:mode="ink">
            <msink:context xmlns:msink="http://schemas.microsoft.com/ink/2010/main" type="paragraph" rotatedBoundingBox="23184,10901 23714,9704 24181,9911 23651,111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CA7E28-2CA6-452F-879F-D4A8A6CCD2D8}" emma:medium="tactile" emma:mode="ink">
              <msink:context xmlns:msink="http://schemas.microsoft.com/ink/2010/main" type="line" rotatedBoundingBox="23184,10901 23714,9704 24181,9911 23651,11107"/>
            </emma:interpretation>
          </emma:emma>
        </inkml:annotationXML>
        <inkml:traceGroup>
          <inkml:annotationXML>
            <emma:emma xmlns:emma="http://www.w3.org/2003/04/emma" version="1.0">
              <emma:interpretation id="{794EDC4C-E115-4E27-A505-EE3ADF843B58}" emma:medium="tactile" emma:mode="ink">
                <msink:context xmlns:msink="http://schemas.microsoft.com/ink/2010/main" type="inkWord" rotatedBoundingBox="23184,10901 23714,9704 24181,9911 23651,11107"/>
              </emma:interpretation>
              <emma:one-of disjunction-type="recognition" id="oneOf0">
                <emma:interpretation id="interp0" emma:lang="" emma:confidence="0">
                  <emma:literal>1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-4682 9374 31 0,'0'7'120'0,"0"-7"-12"0,-15 0-4 0,15 0-28 0,0-7 4 16,0-1-4-16,0 1 0 0,0-1 0 0,15-7 0 0,-15-1-8 0,13-7 0 15,0 9-8-15,2-18-4 0,-2 10 0 0,15-1-4 0,-15-8-4 16,13 2 0-16,-11-3-4 0,11-6-4 0,2 0 0 0,0 7-4 15,-2-7 0-15,2 0-4 0,-2-8-4 0,2 8 0 0,0-1-4 0,-2-7 0 16,2 9-8-16,-15-2 4 0,15-7 0 0,-3 8 0 0,-9-1 0 16,-3 2 0-16,-1 6-4 0,1-8 0 0,3 9 0 0,-4-1-4 15,1 1 0-15,2 7-8 0,-15 2 4 0,13-4 0 0,-13 10 0 16,13 0-4-16,-13 7 4 0,0-7-4 0,0 15 0 0,0-10 4 16,0 4-4-16,0 6 0 0,0 6-24 0,0 4 32 0,0-3 0 15,0 1-8-15,0 15-4 0,0-8 8 0,0 10-8 0,0-4 0 0,0 10 4 16,0-9-4-16,0 15 0 0,0-5 0 0,0 7 0 0,0-2 0 15,0 9 4-15,0-7-4 0,0 7 0 0,-13-9 0 0,13 10 4 16,0-9-4-16,0 2 0 0,-13-4 0 0,13 2 0 0,0 2-4 16,0-3-4-16,0-6 0 0,0-1-4 0,-15 1-12 0,15-1-8 15,0-6-8-15,0-1-8 0,0-1-12 0,0-6-4 0,0 7-12 16,0-17-4-16,0 11-8 0,0-10-12 0,15 0-12 0,-30 2-8 16,15-9-4-16,0 0-56 0,0 0-20 0,15 0 32 0,-15-9 28 0,0 2 28 15</inkml:trace>
        </inkml:traceGroup>
      </inkml:traceGroup>
    </inkml:traceGroup>
    <inkml:traceGroup>
      <inkml:annotationXML>
        <emma:emma xmlns:emma="http://www.w3.org/2003/04/emma" version="1.0">
          <emma:interpretation id="{10C7EC78-68B2-4C2C-8B6B-48CA9969CBA6}" emma:medium="tactile" emma:mode="ink">
            <msink:context xmlns:msink="http://schemas.microsoft.com/ink/2010/main" type="paragraph" rotatedBoundingBox="23353,10763 27445,7295 28273,8271 24181,11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58FF87-0014-4820-979A-6C698CCCA6CF}" emma:medium="tactile" emma:mode="ink">
              <msink:context xmlns:msink="http://schemas.microsoft.com/ink/2010/main" type="line" rotatedBoundingBox="23353,10763 27445,7295 28273,8271 24181,11739"/>
            </emma:interpretation>
          </emma:emma>
        </inkml:annotationXML>
        <inkml:traceGroup>
          <inkml:annotationXML>
            <emma:emma xmlns:emma="http://www.w3.org/2003/04/emma" version="1.0">
              <emma:interpretation id="{42476A70-C69B-4D35-82FA-C26BF44C654E}" emma:medium="tactile" emma:mode="ink">
                <msink:context xmlns:msink="http://schemas.microsoft.com/ink/2010/main" type="inkWord" rotatedBoundingBox="23528,10969 24326,10293 24861,10924 24063,1160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22.4505">-3826 9068 99 0,'0'0'124'0,"0"0"-12"0,0 8-4 16,0 0-16-16,0-1 0 0,0 0 4 0,0 9-8 0,13-9-4 15,-13 9-12-15,0 0-4 0,0-2-4 0,13 10-4 0,-13-1-8 16,15 7-8-16,-15 0-4 0,0 3-8 0,0-4-4 0,13 1-4 15,-13 9-4-15,0-1-4 0,0 1 0 0,0-2-4 0,0 2 0 0,0 6-4 16,0-6-4-16,0-1 4 0,0 0-4 0,0 0 0 0,0 1 0 16,0-2 0-16,0 2 0 0,0-8 0 0,0-8 4 0,0 7-4 15,-13-7 4-15,13 0-4 0,0-6-4 0,-15-4 4 0,15 3 0 0,-13-9 0 16,13 1 0-16,-13-8-4 0,13 0 0 0,-15 0-4 0,15-8 0 16,-13-6 4-16,0-2-4 0,13-7 0 0,0 0 0 0,-15-15 0 15,15 0 0-15,0 0 0 0,0-17 0 0,0 2-4 0,0-9 4 16,15 3-20-16,-15-3 20 0,13-15 0 0,0 17 0 0,2-10 0 15,-15 1 4-15,13 9 0 0,0-2 0 0,2 1 0 0,-2 8 0 0,0 7 4 16,0 8 0-16,15-1 0 0,-15 8 0 0,2 9 0 16,-2-1 0-16,15 8 4 0,-15 1-4 0,0 5 4 0,2 9-4 0,-2-8 0 15,0 8 0-15,15 0 0 0,-28 0 0 0,26 8-4 0,-11 1 0 16,-15-3 0-16,13 9 0 0,0-7 0 0,-13 15 0 0,15-7-4 16,-15-2 0-16,0 9-4 0,-15 0-4 0,15 0-4 0,-13 8-8 15,0-8 0-15,-2 7-4 0,2 0-4 0,0-7-8 0,-2 2 0 0,-11-4-12 16,13 3-12-16,-15-1-12 0,15 0-8 0,-15-9-12 0,15 2-4 15,-2-9-52-15,2 2-40 0,0-9 32 0,-2 7 28 0,15-14 24 16</inkml:trace>
        </inkml:traceGroup>
        <inkml:traceGroup>
          <inkml:annotationXML>
            <emma:emma xmlns:emma="http://www.w3.org/2003/04/emma" version="1.0">
              <emma:interpretation id="{D4BF00FA-8B28-44BB-9E38-6741376CFD55}" emma:medium="tactile" emma:mode="ink">
                <msink:context xmlns:msink="http://schemas.microsoft.com/ink/2010/main" type="inkWord" rotatedBoundingBox="24177,10374 24930,9735 25605,10532 24852,11170"/>
              </emma:interpretation>
              <emma:one-of disjunction-type="recognition" id="oneOf2">
                <emma:interpretation id="interp6" emma:lang="" emma:confidence="0">
                  <emma:literal>Kto</emma:literal>
                </emma:interpretation>
                <emma:interpretation id="interp7" emma:lang="" emma:confidence="0">
                  <emma:literal>K</emma:literal>
                </emma:interpretation>
                <emma:interpretation id="interp8" emma:lang="" emma:confidence="0">
                  <emma:literal>lat</emma:literal>
                </emma:interpretation>
                <emma:interpretation id="interp9" emma:lang="" emma:confidence="0">
                  <emma:literal>Kot</emma:literal>
                </emma:interpretation>
                <emma:interpretation id="interp10" emma:lang="" emma:confidence="0">
                  <emma:literal>lit</emma:literal>
                </emma:interpretation>
              </emma:one-of>
            </emma:emma>
          </inkml:annotationXML>
          <inkml:trace contextRef="#ctx0" brushRef="#br0" timeOffset="1092.6557">-3364 8663 47 0,'0'-15'124'0,"0"1"-4"0,0 5-8 0,0-7-28 15,0 1 0-15,0 0 0 0,13 8-4 0,-13-2-8 0,0 2-8 16,0 0 0-16,0-2 4 0,15 9-4 0,-15-7 0 0,0 7 0 16,0 7-4-16,13 2 0 0,-13-2-4 0,0 9 4 0,0-9-8 0,0 16-4 15,0 0-4-15,0 0-12 0,13 8 0 0,-13-2-8 0,0 2-4 16,0 0-4-16,0 7-4 0,0 1 0 0,-13-1 0 0,13 8-8 16,0-8 4-16,0 0-4 0,0 0 0 0,0 1-4 0,0-2 0 0,0-5 0 15,0-2-8-15,0 1 0 0,0-8-4 0,0 0 0 16,13 0-4-16,-13-9 0 0,0 2-4 0,0-9 0 0,0 1 0 0,13-8 0 15,-13 0-4-15,15 0 4 0,-15-8-4 0,13 8 4 0,-13-13-4 16,13-4 4-16,-13 10 0 0,15-9 4 0,-2 0 0 0,0 2 4 16,-13-9 0-16,15 7 4 0,-15 1 4 0,13-8 0 0,0 9 4 0,-13-2-4 15,0 0 0-15,13 0 8 0,-13 2 0 0,0 6 0 0,0-7 4 16,15 7 0-16,-15 0 4 0,0 8 0 0,0-7 0 0,0 7 4 16,0 0-4-16,0 0 4 0,0 7 4 0,-15 1-4 0,15 0 4 15,0-1-4-15,-13 1-4 0,13 7 4 0,0 0-4 0,0-7-4 16,0 8 0-16,0 0 0 0,0-2 4 0,-13 1-4 0,13 1-4 0,0-1 0 15,0-1 0-15,0 3 0 0,13-10 0 0,-13 9 0 0,13-9 0 16,-13 0 0-16,15 2 0 0,-2-2-4 0,0-7 4 0,-13 7 0 16,15-7-4-16,11 0 0 0,-11-7 4 0,-2 7-4 0,13-16-4 15,-11 9 4-15,11-9-4 0,-11 2 0 0,-2-3 0 0,15 3 4 16,-15-9-4-16,-1 0 0 0,17 0 0 0,-17-8 0 0,1 1 4 0,2-1-4 16,-2 1 0-16,-13 7-12 0,13-8 20 0,2-6-8 15,-15 5 8-15,13 2-8 0,-13 1 0 0,0-11 4 0,0 9 0 0,0 1 0 16,0 0 0-16,0-1 4 0,0 0-8 0,0 0 8 0,0 8-4 15,0-7 0-15,0 7 0 0,0 10 0 0,0-12-4 0,0 10 4 16,0-1 0-16,0 1 4 0,0 8 0 0,0-3 0 0,0 10 4 16,0-6 0-16,0 12 8 0,0-6 0 0,0 10 4 0,0 4 0 0,0-6 0 15,-13 8 0-15,13 7 4 0,0 0 0 0,-15 0-8 16,15 0 0-16,-13 7 4 0,13-7 0 0,-13 7 0 0,13 8-4 0,-15-6 0 16,15 5 0-16,-13 2 0 0,13-7 0 0,0 4 0 0,-12 2-4 15,12 2 0-15,0-3-4 0,0 0 0 0,0 3 0 0,0-10-8 16,0 9 0-16,0-9 0 0,0 8 0 0,0-7 0 0,0 0 0 0,12-8-12 15,-12 7-4-15,0-7-8 0,13 0-4 0,-13-8-12 0,15 1-12 16,-15-1-8-16,0-1-4 0,13-6-8 0,-13 1-12 0,13-9-4 16,-13 7-16-16,0-14-12 0,15 7-12 0,-15-9 0 0,0-5-28 15,0-2-40-15,0 0 0 0,0 1 28 0,0-6 36 0,0-4 24 16</inkml:trace>
          <inkml:trace contextRef="#ctx0" brushRef="#br0" timeOffset="1272.6907">-3120 8924 55 0,'-13'7'148'0,"13"-7"-4"16,0 7-4-16,-13 2-24 0,13-2-8 0,0 0 0 0,0 1-4 0,13-8-4 16,-13 8-4-16,13-1-8 0,2-7-4 0,-2 8-8 0,-13-8-4 15,28 0-8-15,-15 8-8 0,0-8-4 0,15 0-8 0,-15 0-8 16,15 0-8-16,-3 0-4 0,4 0-4 0,-4 0-12 0,3 0-8 16,0 0-16-16,-2 0-20 0,2 0-40 0,-2 0-40 0,2 0-56 15,0 0-80-15,-15 0-32 0,0 0 52 0,2 0 40 0,-2 0 44 16,0-8 4-16,-13 8 48 0</inkml:trace>
        </inkml:traceGroup>
        <inkml:traceGroup>
          <inkml:annotationXML>
            <emma:emma xmlns:emma="http://www.w3.org/2003/04/emma" version="1.0">
              <emma:interpretation id="{FB40A554-6C7D-4D5B-A31A-934E0FD04162}" emma:medium="tactile" emma:mode="ink">
                <msink:context xmlns:msink="http://schemas.microsoft.com/ink/2010/main" type="inkWord" rotatedBoundingBox="26384,8048 28056,7728 28224,8610 26553,8930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-95838.7072">-1340 6556 63 0,'0'0'108'0,"0"-4"-8"16,0 0-4-16,0-1-20 0,8-4 4 0,-8 4 4 0,0-4 0 0,8 5-4 15,0-1-8-15,1-3-12 0,-2 3-8 0,1 1-4 0,1-1-8 16,-2 0 0-16,1 1-8 0,9-1-4 0,-10 5-4 0,10-5-4 16,-10 5-4-16,1 5 0 0,1-5-4 0,-1 5 0 0,7-1 0 15,-6 1-4-15,-9 0 0 0,7 4-4 0,-7-1 0 0,8 1 4 16,-8 0-4-16,0 5 0 0,0-5-4 0,0 5 4 0,0-1 0 0,-8 1 0 16,8-6-4-16,-7 6 0 0,7 0 0 0,0-5-16 15,-9-1 20-15,9 1 0 0,0 0 0 0,-8 1 0 0,8-5 0 0,0-1-4 16,0 0 0-16,0 0 0 0,0-4 0 0,0 0 4 0,8 0-4 0,-8 5 0 15,9-5 0-15,-2 0 4 0,1 0-4 0,1 0-4 16,-1-5 4-16,-1 5 0 0,2 0 0 0,-1 0 0 0,-1 0 0 0,10 5 0 16,-9-5 4-16,8 0-4 0,-8 5 0 0,8-5 0 0,-8 4 0 15,8 1 0-15,-8-1 0 0,0 1 4 0,8 5-4 0,-8-7 0 16,-1 7 4-16,2-2-4 0,-1 1 4 0,-8 4 4 0,0-3 8 16,0 4 0-16,0-1 8 0,0 0 0 0,0-3 4 0,-8 3 0 15,-8 0-4-15,8 1-8 0,-1-1 0 0,-6 1 0 0,-2 0 0 16,2-1-4-16,-1-4-4 0,-1 0 0 0,2 0 0 0,-9 0-4 0,7-4-4 15,2-1-4-15,-2 1-4 0,1-5-12 0,8 0-8 0,-7 0-12 16,6-5-8-16,-6-4-12 0,6 4-12 0,1-4-12 0,8 1-16 16,-7-2-8-16,7 2-8 0,0-6-56 0,0 5-16 0,0-5 12 15,7 6 28-15,-7-6 32 0,8 1 16 0</inkml:trace>
          <inkml:trace contextRef="#ctx0" brushRef="#br1" timeOffset="-95545.6218">-562 6525 19 0,'8'-9'124'0,"-1"9"-8"0,2-5-4 0,-1 1-24 0,-8 0-4 0,0 4 4 16,0 0 8-16,-8 0-8 0,-1 0-8 0,2 4-4 0,-1-4-8 15,-1 4-4-15,-6 1 0 0,6 4-8 0,-6-5-4 16,-2 5-4-16,10-4-4 0,-10 8-4 0,2-3-4 0,-2-2-4 0,10 6 0 16,-10-1-8-16,2 1 0 0,-2 5 0 0,10-2-4 0,-2-4 0 15,-7 10-4-15,9-5 0 0,-2-1-4 0,1 7-4 0,8-2 0 16,-7-3-4-16,7 3 0 0,0 1 0 0,0-1 0 0,0 1 0 0,7-5-4 15,1 4 4-15,1-4 0 0,-2 0-4 0,9 0 0 0,-7 0 4 16,6 0-4-16,1-4 0 0,1-4-4 0,-2 3 0 0,2-5-4 16,-2-3 4-16,9-1 0 0,-7 1-4 0,-2 0 0 0,2-10 4 15,-1 5-4-15,-8-5 0 0,8 1 0 0,-8-5-4 0,-1 0 0 16,1 1 0-16,1-2 4 0,-9 1 0 0,0-5 4 0,0 5-8 0,0-4 4 16,-9 4 0-16,1-5 0 0,8 5 0 0,-15 0 0 0,6 4 4 15,2-3 0-15,-1 8 0 0,-8-5 0 0,8 1 0 0,-9 4 0 16,10 4 4-16,-10 1-8 0,10-5 0 0,-1 8 0 0,-9-3-4 15,17 4-4-15,-7 0-8 0,-2-5-8 0,1 6-8 0,8-1-4 16,-7 0-12-16,7-1-12 0,0 2-8 0,0-1-12 0,0-5-8 0,7 6-4 16,-7-5-48-16,8-2-40 0,1 2 24 0,-2 0 24 0,10-5 32 15</inkml:trace>
          <inkml:trace contextRef="#ctx0" brushRef="#br1" timeOffset="-95209.5219">-322 6805 11 0,'8'-5'120'0,"-8"-4"-12"0,0 5-8 15,8-1-28-15,-8 0 0 0,0 5 0 0,0 0 4 16,-8 0-4-16,8 5 0 0,0 0 0 0,-8-1-12 0,8 1 0 0,-8 4-8 16,8-5-4-16,0 5-8 0,-8 5 0 0,8-6-4 0,0 6-4 15,0-1 4-15,0 1-4 0,-8 0-8 0,8-1-4 0,8 1-4 16,-8-1 0-16,0 0-4 0,0-4 0 0,8 5-4 0,0 0 0 16,0-6 0-16,-8 2-4 0,8-1 4 0,1-5-4 0,-2 1-4 0,10 0 4 15,-10 0-4-15,1-5 0 0,9 0 0 0,-10 0 4 0,10 0-4 16,-2-5-4-16,-6-5 4 0,6 6-4 0,-7-5 0 0,1-1 4 15,6-2-4-15,-6-2 4 0,-1 4 0 0,-1-3-4 0,-7-5 0 16,0 5 4-16,9-1-4 0,-9-4 0 0,0 4 4 0,0-3-4 0,-9 3 4 16,9 0 0-16,-7 1 0 0,-1 0 0 0,-1 4 0 0,1-6 4 15,1 11-4-15,-10-5 0 0,10 5 4 0,-1-1 0 0,-9 1-4 16,10 4 0-16,-10 4 4 0,1-4-4 0,8 5 0 0,-7 4 0 16,6-5 4-16,1 5-4 0,-8 1-4 0,8-1 4 0,0 4-8 15,0-4-8-15,0 0-8 0,8 4-12 0,0-3-12 0,-8 3-20 0,8-4-20 16,0 0-12-16,8 1-16 0,-8-6-40 0,8 0-48 0,0 0 24 15,8 1 32-15,-7-5 32 0,6 0 20 0</inkml:trace>
          <inkml:trace contextRef="#ctx0" brushRef="#br1" timeOffset="-94902.343">143 6583 3 0,'0'-4'112'15,"0"-1"8"-15,-8 1-12 0,8 4-20 0,-7 0-4 0,-2 0 0 0,9 0 4 16,-8 4-4-16,8 1-4 0,-8-1-12 0,8 6-8 15,0-6-8-15,-9 5-4 0,9-4-8 0,0 3-4 0,0 2-4 0,0-1-4 16,0-5-4-16,9 5-4 0,-1 0 0 0,-8 0-4 0,8-4 0 0,1 4 0 16,-2-5-4-16,1 0-4 0,1 1 0 0,-2-5 0 0,1 5-4 15,0-5 0-15,0 0 0 0,0-5 0 0,0 0-4 0,1 1 0 16,-2 0 0-16,1-5 0 0,-8-1 0 0,9 1 0 0,-9 0-4 16,0 1 4-16,7-6 4 0,-7 1-8 0,0 3 4 0,-7-3 0 15,7-1-4-15,-9 6 4 0,1-6-4 0,1 5 0 0,-2 0 0 0,1 0 4 16,-8 0-4-16,0 9 0 0,0-5 4 0,8 5 0 0,-8 0-4 15,0 5-8-15,0-5-8 0,-8 9-12 0,8 0-12 0,7 0-20 16,-6 4-24-16,-1 1-20 0,-1-1-12 0,10 1-72 0,-1 0-8 16,0 4 36-16,-1-5 32 0,2 5 8 0</inkml:trace>
          <inkml:trace contextRef="#ctx0" brushRef="#br2" timeOffset="-82773.3212">-129 6344 59 0,'0'0'80'0,"0"0"-16"0,0 0-4 0,0 0-28 0,-8 0-4 0,8 0 0 16,0 0-4-16,-9 0 0 0,9 0-4 0,0 0 0 0,-8 5 0 16,1-5 0-16,7 4-4 0,-9-4 0 0,1 9 0 0,1-4 0 15,-1 0 0-15,-1-2 0 0,-6 7 0 0,6-1 0 0,1-4 0 16,-8 8-4-16,8-4 0 0,-7 5 0 0,6-5 0 0,-6 4-8 15,-2 0 4-15,1 1-4 0,0 0 0 0,0-1 0 0,1 5 0 16,-2-4 0-16,0 4 0 0,-5 0 0 0,5 0-4 0,0 0 4 16,-7 1-4-16,9 2 0 0,-9-2 4 0,0 3-8 0,7 1 8 15,-7 0-4-15,1-6 0 0,-1 6 0 0,7 0 0 0,-7-1 0 0,0 1 0 16,0-1 0-16,0 1 0 0,1-5-4 0,-1 4 4 16,-1 0 0-16,1 2 0 0,0-2 0 0,0-4 0 0,0 5 0 0,0-6 0 15,8 6-4-15,-8-5 4 0,0 4 0 0,0-4 0 0,7 1 0 16,-7-1 0-16,9 4-4 0,-9-3 4 0,7-7 0 0,-7 7 0 15,9-1 0-15,-2-4 0 0,2-1 0 0,-2 1 4 0,1-1-4 0,1 0 0 16,-2-4 0-16,9 5 0 0,-8-5 0 0,8 1-4 0,1-7 4 16,-2 7-4-16,1-6 0 0,8 1 0 0,-8-5-4 0,8 4-4 15,0-4-8-15,-8 0-12 0,8 0-4 0,0 0-12 0,0 0-64 0,0-4-36 16,0-1 20-16,8 1 28 0</inkml:trace>
        </inkml:traceGroup>
      </inkml:traceGroup>
    </inkml:traceGroup>
    <inkml:traceGroup>
      <inkml:annotationXML>
        <emma:emma xmlns:emma="http://www.w3.org/2003/04/emma" version="1.0">
          <emma:interpretation id="{11445FA2-78EE-4AE5-86DF-89AE4CFD1B69}" emma:medium="tactile" emma:mode="ink">
            <msink:context xmlns:msink="http://schemas.microsoft.com/ink/2010/main" type="paragraph" rotatedBoundingBox="26211,9627 29011,9800 28962,10606 26161,104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FDB272-6AB1-4D58-B896-46589E69B12C}" emma:medium="tactile" emma:mode="ink">
              <msink:context xmlns:msink="http://schemas.microsoft.com/ink/2010/main" type="line" rotatedBoundingBox="26211,9627 29011,9800 28962,10606 26161,10433"/>
            </emma:interpretation>
          </emma:emma>
        </inkml:annotationXML>
        <inkml:traceGroup>
          <inkml:annotationXML>
            <emma:emma xmlns:emma="http://www.w3.org/2003/04/emma" version="1.0">
              <emma:interpretation id="{97B072D0-930D-4BEA-93D6-BD9F2EB7E259}" emma:medium="tactile" emma:mode="ink">
                <msink:context xmlns:msink="http://schemas.microsoft.com/ink/2010/main" type="inkWord" rotatedBoundingBox="26211,9627 27387,9699 27337,10506 26161,10433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-63034.0278">-1548 8707 27 0,'0'0'104'0,"0"0"-12"16,-9 4-8-16,9 1-28 0,0-5-4 0,0 0-4 0,-7 5-4 0,7-5-4 15,0 0 4-15,0 3 0 0,0-3 0 0,0 0-4 0,0 0 0 16,7-3-4-16,-7 3-4 0,9-5-4 0,-9 0 0 0,8-4 4 16,-1 5 4-16,2-5-4 0,-1 1 0 0,0-2-8 0,-1-3 4 15,2 3-4-15,6-3 0 0,-6-5-4 0,-1 4-4 0,0-3 0 16,8-1 0-16,-8 4 0 0,-1-4-4 0,2 0 0 0,-9 0 0 16,8 0 0-16,-8 0-8 0,8 0 0 0,-8-1 4 0,0 6-4 0,0-5 4 15,0 1-4-15,-8-2 0 0,0 1 0 0,8 5 0 16,-9-6 0-16,2 6 0 0,-1 0-4 0,-8-1 8 0,8 0-8 0,-9 1 4 15,10 3 0-15,-10 2-4 0,2-1 0 0,7 0 0 0,-8 4-16 16,-1 1 20-16,2 4 0 0,6-4-4 0,-6 4 4 0,-2 4-4 16,10-4 4-16,-10 4-4 0,10 5 4 0,-1-4-4 0,-1 4 0 0,1-1 0 15,1 6 0-15,-2-5 0 0,9 5 4 0,-8 0-8 16,8-1 4-16,0 5 0 0,8 0 0 0,-8-4 0 0,0 3-4 0,9 6 4 16,-2-5 0-16,1-1 0 0,1 7 0 0,-1-6-4 0,-1 0 4 15,10 4 0-15,-1-3 0 0,-8 3 0 0,7-4 0 0,2 0 0 16,-1 0 0-16,-1 0 0 0,2 0 0 0,-9 0-4 0,8-5 4 0,-1 2 0 15,2-2 0-15,0 0 0 0,-2 1 0 0,-8-1 0 0,10-4 0 16,-9 5 0-16,0-5 0 0,0 1 0 0,0 2 0 0,-8-2 0 16,9-1 0-16,-18-1 0 0,9 6 0 0,0-5 0 0,-8 0 0 15,0 0 4-15,-8 5-4 0,8-6 0 0,-8 1 4 0,1 1-4 16,-2-6 4-16,0 5-4 0,2-4 0 0,-1-5 0 0,0 4 0 0,0-4 0 16,-1 0 0-16,2-4 0 0,-1 4-12 0,8-10 16 15,0 6-4-15,-1-5 4 0,2 0-4 0,-1-4 0 0,8-1 0 0,-9 1 0 16,9-1 4-16,0 0-4 0,0 1-4 0,0-1 4 0,0 2 0 15,9-7 0-15,-9 5-4 0,8-5 0 0,-1 6 0 0,2 0 0 16,-1-1-8-16,0 1-8 0,-1 0-12 0,2-1-4 0,6 1-16 0,-6 3-12 16,6 2-8-16,-6-6-16 0,7 5-4 0,0 0-24 0,-1 0-56 15,-6 0 0-15,7 0 24 0,0 0 36 0,-1 0 20 16</inkml:trace>
          <inkml:trace contextRef="#ctx0" brushRef="#br1" timeOffset="-62813.6169">-1100 8414 83 0,'9'0'104'0,"-9"0"-12"15,0 0-4-15,0 0-24 0,0 0-4 0,0 5 0 0,0-2-4 16,0 7 0-16,0-5-8 0,0 4 4 0,8 0-12 0,-8 0-4 0,0 4 0 16,0 1-8-16,0 4 0 0,0 0-4 0,0 0-8 0,0 5 0 15,0-1-4-15,0 1 0 0,-8-1-4 0,8 1-4 0,8 0-4 16,-8-6 0-16,0 6 4 0,0-5-12 0,7 5-12 0,-7-6-16 15,0-3-8-15,9 4-8 0,-9-5-8 0,8-4-8 0,-8 1 4 16,0-1-20-16,7-5-32 0,2-4-28 0,-9 0 8 0,8 0 24 0</inkml:trace>
          <inkml:trace contextRef="#ctx0" brushRef="#br1" timeOffset="-62587.2236">-916 8450 23 0,'0'-4'112'0,"0"-5"-12"0,0 4-4 15,0 0-20-15,0 0-4 0,0 5-4 0,9 0 0 0,-9 0 0 16,0 5-4-16,8 0 0 0,-8 0-4 0,0 4 0 0,0 0-4 16,0 4 0-16,0 1 0 0,8 0-4 0,-8 3 0 0,0 1-4 0,0 0-4 15,0 5-4-15,0-1 0 0,0 1-8 0,0-1-4 0,0 5-4 16,0-4 0-16,0-1-8 0,0 1 0 0,0 5 0 0,0-11-12 16,0 6 4-16,0-6-4 0,0 2-4 0,0-5-4 0,0 4-8 15,0-10-8-15,0 1-8 0,0 1-20 0,0-6-16 0,0-4-16 16,-8 0-24-16,8 0-20 0,0-4-8 0,0-6-76 0,-8 1 0 0,8 1 36 15,-9-6 32-15,2-4 28 0</inkml:trace>
          <inkml:trace contextRef="#ctx0" brushRef="#br1" timeOffset="-62332.9029">-1188 8157 67 0,'0'0'132'0,"0"0"-12"0,0 0 0 15,0 0-20-15,0 0 4 0,0 0-8 0,0 5-4 0,8-5-4 16,-8 4-4-16,9-4-8 0,-9 0 0 0,7 4 0 0,1-4 0 0,1 5-4 16,-1-5 0-16,-1 5-12 0,2-5 4 0,6 4-12 0,2 0-8 15,-9-4 0-15,8 6-8 0,-1-2-8 0,2-4-4 0,-1 4-8 16,0 1 4-16,0-5-8 0,-1 4 0 0,10 1 0 0,-9-5-4 16,-1 4-4-16,10-4 4 0,-9 0-8 0,8 0 0 0,0 5-12 15,1-5-16-15,-10 0-20 0,9-5-20 0,0 5-24 0,0 0-12 16,8-4-36-16,-8-1-28 0,1 1-36 0,-1-1-64 0,0-3 52 0,-9 2 32 15,9 2 44-15,-7 0 24 0,7-1 20 0</inkml:trace>
        </inkml:traceGroup>
        <inkml:traceGroup>
          <inkml:annotationXML>
            <emma:emma xmlns:emma="http://www.w3.org/2003/04/emma" version="1.0">
              <emma:interpretation id="{C17945F9-7FDE-4E7F-BE3E-B4B635549648}" emma:medium="tactile" emma:mode="ink">
                <msink:context xmlns:msink="http://schemas.microsoft.com/ink/2010/main" type="inkWord" rotatedBoundingBox="27795,10100 28396,10138 28383,10344 27782,10306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-61989.8212">-98 8581 39 0,'0'0'152'0,"0"-5"-4"0,0 5-8 0,0 0-20 0,0 0 4 16,0 0 0-16,0 5-4 0,0-5 0 0,8 0 0 15,-8 5-8-15,9-5-8 0,-9 0-8 0,8 4-4 0,-1-4-4 0,10 4-4 16,-10-4-8-16,10 5-8 0,-9-5-8 0,16 4-8 0,-8 0-44 16,8-4-8-16,-8 0 0 0,8 6 0 0,0-6 0 0,0 0 0 15,0 0 0-15,0 0 0 0,1 4 0 0,-1-4 0 0,-1 0 0 0,-7 4 0 16,1-4 0-16,-2 5 0 0,2-5-80 0,-10 5-60 16,1-1-36-16,1 0-36 0,-9-4-52 0,0 5-28 0,0-1 44 0,-9 1 52 15,1 0 40-15,1-5 24 0,-10 4 24 0</inkml:trace>
          <inkml:trace contextRef="#ctx0" brushRef="#br1" timeOffset="-61792.3459">-33 8752 107 0,'0'5'156'0,"-9"0"-12"0,9-1-4 0,0 0-24 0,0 2 0 16,0-6 0-16,9 3-4 0,-9 2 0 0,8-5 0 0,0 0-8 0,-1 4-4 15,2-4-16-15,6 0-16 0,2 0-8 0,-10 0-8 16,10 0-12-16,-2 0-8 0,9 0-4 0,-7 0-8 0,7 0-4 0,0 0-4 15,-8-4 0-15,8 4-8 0,0 0-12 0,0-5-16 0,0 5-24 16,0-3-32-16,1 3-24 0,-1 0-32 0,0-6-32 0,-9 2-28 16,9 0-80-16,1 4 44 0,-9-5 44 0,-1 0 40 0,2 1 24 0,-2 4 28 15</inkml:trace>
        </inkml:traceGroup>
        <inkml:traceGroup>
          <inkml:annotationXML>
            <emma:emma xmlns:emma="http://www.w3.org/2003/04/emma" version="1.0">
              <emma:interpretation id="{0DD61828-459E-4E8A-8FCF-8F6F46BA1FD7}" emma:medium="tactile" emma:mode="ink">
                <msink:context xmlns:msink="http://schemas.microsoft.com/ink/2010/main" type="inkWord" rotatedBoundingBox="28950,9875 29007,9879 28968,10503 28911,10500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-61410.8476">1065 8374 115 0,'0'-10'132'0,"0"6"-16"0,0-1 0 0,0 1-24 16,0 4 0-16,0 0 0 0,0 0-8 0,-8 4 0 0,8 1-4 15,0 4 0-15,0 1-8 0,0-2 0 0,0 5-4 0,0 1 0 0,0 4-20 16,0 0 16-16,0 4 0 0,0-3-8 0,0 3-8 0,0 5-4 16,0 1-4-16,0-2-8 0,0 1-4 0,0 0 0 0,0 1-12 15,0-2 4-15,0 2-8 0,0-1-4 0,0-5 0 0,0 6 0 16,0-6-8-16,0 1 4 0,0-5 0 0,0 4-8 0,0-9-4 15,0 5-8-15,0-4-16 0,0-5-8 0,0 5-16 0,0-10-12 0,8 5-16 16,-8-4-12-16,0-5-20 0,0 0-24 0,0-5-8 16,0 0-36-16,0-3-40 0,8-2 16 0,-8-3 44 0,0-1 28 0,7-4 32 15</inkml:trace>
        </inkml:traceGroup>
      </inkml:traceGroup>
    </inkml:traceGroup>
    <inkml:traceGroup>
      <inkml:annotationXML>
        <emma:emma xmlns:emma="http://www.w3.org/2003/04/emma" version="1.0">
          <emma:interpretation id="{A081384F-98F1-44A3-8F34-E3CF09C44825}" emma:medium="tactile" emma:mode="ink">
            <msink:context xmlns:msink="http://schemas.microsoft.com/ink/2010/main" type="paragraph" rotatedBoundingBox="29256,11554 27638,8995 28574,8402 30192,109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404608B-7F35-4EEA-BDEB-EC7332A927CF}" emma:medium="tactile" emma:mode="ink">
              <msink:context xmlns:msink="http://schemas.microsoft.com/ink/2010/main" type="line" rotatedBoundingBox="29256,11554 27638,8995 28574,8402 30192,10962"/>
            </emma:interpretation>
          </emma:emma>
        </inkml:annotationXML>
        <inkml:traceGroup>
          <inkml:annotationXML>
            <emma:emma xmlns:emma="http://www.w3.org/2003/04/emma" version="1.0">
              <emma:interpretation id="{ED88FB5A-BBE1-448F-8D10-B1E311EE2196}" emma:medium="tactile" emma:mode="ink">
                <msink:context xmlns:msink="http://schemas.microsoft.com/ink/2010/main" type="inkWord" rotatedBoundingBox="29256,11554 28395,10192 29210,9676 30071,11038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-60541.1367">1442 8658 7 0,'0'-10'128'0,"7"1"-4"0,-7 5-12 16,9 0-20-16,-9-1-4 0,0 0-16 0,0 1 20 0,8 4-8 15,-8-4-4-15,0 4-4 0,0 4-8 0,7-4-4 0,-7 4 0 0,0 1-8 16,0 0 0-16,9 3-4 0,-9 1 4 0,0 1 0 0,0 3-4 16,0 0-4-16,0 1-4 0,0-1-8 0,0 6-8 0,0-1 0 15,0 0-4-15,0 0-8 0,0 5 4 0,0-6-4 0,0 2-8 0,0 3 4 16,0-4-4-16,-9 4 0 0,9-4-4 0,0 1 0 15,0-1 4-15,0-5-4 0,0 5 0 0,0-5 0 0,0-4 0 0,0 4-4 16,0-7 0-16,0 3 0 0,-7 0 4 0,7-9-4 0,7 4-8 16,-7-4 8-16,0-4-4 0,9 0 0 0,-9-1 0 0,0-4-4 15,8 0-4-15,0-1 0 0,-8-2-4 0,7-2 0 0,2 0 4 0,-1 1 0 16,-1-1 4-16,2 1 0 0,-1-1 0 0,0 0 4 0,0 1-4 16,0-1 0-16,-8 6 4 0,8-2 0 0,-1 2 0 0,2-1 4 15,-9 4 0-15,8 0 0 0,-1 5 0 0,-7-4-4 0,9 4 8 16,-9 0 0-16,8 0 0 0,-8 4-4 0,8 1 4 0,-8 0 0 15,9-1 0-15,-9 1-4 0,7-1 4 0,1 5-4 0,-8 0 4 16,7 0 0-16,2 5 0 0,-9-6 0 0,8 2 0 0,0 3 4 16,1 1-4-16,-9-1 4 0,7 0 0 0,-7 2 8 0,8-2 0 0,-8 0-4 15,0 1 4-15,0-1 0 0,0 1 4 0,-8-1-4 0,8 2 4 16,-7-2-4-16,-2 0 0 0,1-4-4 0,0-1 0 0,-1 7-4 16,-6-11 4-16,8 5-8 0,-10-4 0 0,0-1 0 0,10 0-4 15,-10 1-4-15,2-5-12 0,-1 0-4 0,0-5-12 0,7 5-12 16,-6-4-8-16,-1-5-20 0,0 5-12 0,7-5-12 0,-6-1-36 15,6 1-24-15,2 1-20 0,-1-6-76 0,-1 5 28 0,1-6 32 0,1 7 40 16,7-5 32-16,-8-1 24 0</inkml:trace>
          <inkml:trace contextRef="#ctx0" brushRef="#br1" timeOffset="-61149.5447">1113 8382 19 0,'-9'-8'136'0,"9"3"-24"0,0-4 16 16,-7 4-28-16,7 1 0 0,-8-5-4 0,8 4-8 0,0 1-8 16,0 0-12-16,0-1-8 0,0-4-8 0,0 4-4 0,8-4-8 15,-1 5 0-15,2-5-4 0,-1 5-4 0,0-6-4 0,1 1 4 0,6 0 0 16,-8 5-4-16,10-5 4 0,0-1-4 0,-10 6 0 16,10-5-4-16,-2 5 0 0,1-1 0 0,0 5 0 0,-7-4-4 0,6 4 0 15,-6 0 0-15,6 0-4 0,-6 0 0 0,6 4-4 0,-7 1-4 16,1-1 0-16,-2 5-4 0,1 0-4 0,1 0 4 0,-9 0 4 15,0 5 0-15,8 0-4 0,-8-1 0 0,-8 0-4 0,8 6 0 0,0-6 0 16,-9 0-4-16,1 6 0 0,1-6-16 0,-2 5-12 0,1-4-12 16,1 4-16-16,-1-5-16 0,-9-4-20 0,10 4-16 0,-2-3-16 15,1-1-8-15,1 0-56 0,-2-5-32 0,1-4 44 0,0 5 36 16,0-1 24-16,8-4 24 0</inkml:trace>
          <inkml:trace contextRef="#ctx0" brushRef="#br1" timeOffset="-49937.6166">1097 9600 75 0,'0'4'104'0,"0"-4"-8"0,0 0-4 0,0 0-24 16,0 0 4-16,0 4 0 0,0-4-4 0,0 0 0 0,0 0-4 0,7 6-4 15,-7-6-4-15,9 0-4 0,-1 0 0 0,0 0-4 16,1 0-12-16,-2 0 12 0,1 0-4 0,8 0 4 0,-8 0 4 0,9 0 4 16,7 0 4-16,-9 0 0 0,9 0 0 0,-7 0 0 0,7 0 0 15,8 0-12-15,-8 0-8 0,8 0 0 0,-8 0-4 0,8 0-8 16,8 0 0-16,-8 0-4 0,0 0-8 0,0 0 0 0,-1 4-8 15,3-4 0-15,-3 0 0 0,1 0 0 0,0 4-4 0,0-4-4 0,-8 5 4 16,0-5-4-16,0 5 4 0,0-5-4 0,1 4 4 0,-9 0-4 16,-1-4 4-16,-7 0-4 0,1 5 0 0,6-5 0 0,-6 0 0 15,-9 0 0-15,8 0 0 0,-8 0 0 0,0 0 0 0,0 0 0 16,0 0 0-16,0 0 0 0,-8-5 4 0,8 5-8 0,-9-4 0 0,2 4 0 16,-1 0 0-16,-9-4-4 0,10 4-4 0,-10-5 0 0,2 0 0 15,-2 1 0-15,-7 4-4 0,8-4-8 0,-7-2 0 0,-1 2-4 16,0 0 0-16,-8 4 4 0,8-5 0 0,-10 1 8 0,3 4 4 15,-1-5 0-15,8 5-4 0,-8-4 4 0,0-1 4 0,0 5-16 16,8 0 20-16,0-4 4 0,-8 4-4 0,8 0 4 0,0-4 0 0,7 4 0 16,-7 0-4-16,9 0 4 0,-2 0 4 0,1 0-4 0,0 0 4 15,8 0-4-15,0 0 0 0,0 0 0 0,1 0 4 0,7 0 0 16,0 0 0-16,-9 0 4 0,18 0-8 0,-9 0 0 0,0 0 4 16,7 0 0-16,-7 0 0 0,8 0 4 0,0 0 0 0,0 4 4 15,0-4 0-15,9 4 4 0,-10-4 0 0,10 0 0 0,-2 5 4 0,2-5 0 16,-2 4-4-16,9 1 0 0,-7-5 0 0,7 4 0 0,0 1 0 15,0-1-4-15,0 0 4 0,8-4-8 0,-8 6 0 16,8-2 0-16,-8-4-4 0,8 4 0 0,0-4 0 0,-8 5 0 0,8-5-4 16,-8 5 8-16,8-5-8 0,-8 4 0 0,0-4 4 0,-7 0-4 15,7 4 0-15,-9-4-4 0,2 0 0 0,-10 0 4 0,10 0 4 16,-17 5-4-16,7-5 0 0,1 0 0 0,-8 0 0 0,0 0-4 0,-8 0 4 16,8 0 0-16,-7-5 0 0,-1 5-16 0,-1 0 16 0,2-4-4 15,-10 4-8-15,2 0 4 0,-2-4 0 0,1 4 4 0,-7 0 0 16,-1-5 0-16,7 5 0 0,-7-5 0 0,0 5 0 0,0 0 0 15,8 0 0-15,-8-4 0 0,0 4 0 0,0 0 0 0,0 0 0 16,8 0 4-16,0 0-4 0,-1 0 4 0,2 0 0 0,6 4 0 0,-6-4 0 16,7 0 0-16,-1 0 0 0,2 0 0 0,7 0 0 0,-8 0 4 15,8 0-4-15,0 0 4 0,0 0 0 0,0 0 0 0,8 0 0 16,-8 0-4-16,7 0 0 0,2 0 8 0,-1 0 0 0,0 5 4 16,8-5 0-16,-8 0 0 0,8 0 0 0,0 0 4 0,0 0-4 15,8 0-4-15,-9 0 4 0,10 0-4 0,-1 0 4 0,0 0 0 0,0 0-8 16,0-5-4-16,8 5 0 0,-8 0-4 0,0-4-16 0,1 4-16 15,-10 0-36-15,1 0-52 0,1 0-64 0,-2-4-88 0,-6 4-32 16,-9 0 40-16,0 0 52 0,-9-6 40 0,2 6 32 0,-10 0 28 0</inkml:trace>
        </inkml:traceGroup>
        <inkml:traceGroup>
          <inkml:annotationXML>
            <emma:emma xmlns:emma="http://www.w3.org/2003/04/emma" version="1.0">
              <emma:interpretation id="{9D1BD843-4308-4991-9D1A-968756FE4774}" emma:medium="tactile" emma:mode="ink">
                <msink:context xmlns:msink="http://schemas.microsoft.com/ink/2010/main" type="inkWord" rotatedBoundingBox="28008,9377 27729,8937 28574,8402 28853,8843"/>
              </emma:interpretation>
            </emma:emma>
          </inkml:annotationXML>
          <inkml:trace contextRef="#ctx0" brushRef="#br2" timeOffset="-75119.1733">383 7318 43 0,'0'5'112'0,"-7"0"-8"0,7-1-12 0,0 0-24 0,0 5-4 15,0 0 0-15,-8-4 0 0,8 4-4 0,0 1-4 0,0-7-4 0,0 7-4 16,0-1-8-16,0-1 0 0,0 2-8 0,0-7-4 0,0 12 0 16,0-6 0-16,8 0 0 0,-8 4-4 0,0-4 0 0,7 5 4 15,-7-5-8-15,0 4-4 0,9-4 0 0,-9 5 0 0,8-5 0 0,-8 0-4 16,7 0 4-16,1 0 0 0,1 0 0 0,-9-5 4 16,8 1-8-16,-1 4 0 0,-7-9 0 0,9 4 0 0,-1-4-4 15,-1 0 4-15,2 0-4 0,-1-4 0 0,-8 0-4 0,8-1 4 0,-1 0-4 16,2-4 0-16,-1 1-4 0,-8-6 4 0,7 5-4 0,-7-5 0 15,9 0 0-15,-9-3 0 0,0 3 0 0,8-4 0 0,-8 0 4 16,0 5-4-16,-8-5 0 0,8 4 0 0,0-4 4 0,-9 0 0 16,9 4-4-16,-7 1 0 0,-1 0 0 0,-1-1 0 0,2 5 0 15,-1 0 0-15,0 0-4 0,-8 5 0 0,8-2-4 0,-8 2-4 0,8 4-8 16,-9 0-8-16,2 4-16 0,6 2-12 0,-6-2-12 0,-2 5-24 16,10-5-16-16,-10 10-16 0,2-5-84 0,6 0 16 0,-6 4 36 15,6-4 28-15,1 5 24 0</inkml:trace>
          <inkml:trace contextRef="#ctx0" brushRef="#br2" timeOffset="-70955.7544">752 6989 55 0,'0'0'80'16,"0"0"-8"-16,0 0-8 0,0 0-24 0,0 0-4 0,0 0-8 0,-8 0 0 16,8 0-4-16,0 0 0 0,-7 0-4 0,7 0 0 0,0 4-4 15,-9-4 0-15,9 5-4 0,-8-5 0 0,1 5-4 0,7-1 0 16,-9 1 0-16,9-1 0 0,-8 6-4 0,1-5 0 0,7 8 4 15,-9-5 0-15,1 1-4 0,0 6 0 0,-1-2 0 0,2 0 0 16,-8 4 0-16,6-2 0 0,1 3 0 0,-9-1 0 0,10 1-4 0,-10 1 4 16,2 3-4-16,-2-4 0 0,2 5 0 0,-1-1 0 15,-1 1 0-15,2 4 0 0,-2-5 0 0,2 6 0 0,-1-6 0 0,-1 1 0 16,2 4 0-16,-2-5 0 0,10 1 0 0,-10 4 0 0,2-5 0 0,6 1 0 16,-6-5 0-16,7 4 0 0,-1-3 0 0,-6-2 0 15,6 2 0-15,1-6 0 0,1 1 0 0,7-1 0 0,-9 1-4 0,1-5 0 16,8 0-4-16,0-1-4 0,-8-3-8 0,8 0-12 0,0-1 0 15,0 2-52-15,0-6-52 0,0 0 8 0,0 0 20 0</inkml:trace>
          <inkml:trace contextRef="#ctx0" brushRef="#br2" timeOffset="-75460.775">-90 7467 11 0,'0'4'120'0,"0"1"-4"0,-8 0-12 0,8 4-28 0,0-9-4 15,0 5-4-15,0-1-4 0,-7-4 8 0,7 5-12 0,0-5-4 0,0-5-8 16,0 5 0-16,0-4-12 0,0-1-4 0,0 0 0 0,7 1-4 16,-7-1 4-16,8-4-4 0,-8 1 0 0,9-2 0 0,-1 1 4 15,-1 0-4-15,2-1 0 0,-1-3 4 0,-1 0 0 0,2 4-4 0,-1 1-4 16,0-7-4-16,8 6-4 0,-8-4 0 0,-1 4 0 0,2 0 0 16,-1 0 0-16,-1 0 0 0,2 0-4 0,-1 0 4 0,0 5-4 15,-1-6 0-15,-7 6 0 0,9 0-4 0,-9-2 0 0,8 2 4 0,-8 4-4 16,7 0-4-16,-7-4 4 0,0 4-4 0,0 0 0 15,0 0 0-15,0 0 4 0,0 0-4 0,0 0 0 0,0 4 0 0,9 0 0 16,-18-4 0-16,9 6 0 0,9-2 0 0,-9 4 0 0,0-2 0 16,0 2 0-16,0 1 0 0,0 1 0 0,8-2 0 0,-8 6 0 15,0-1 0-15,0-4 0 0,0 5-4 0,0-1 0 0,0 1 0 0,0-1 4 16,0 0-4-16,0 2 4 0,0-2-8 0,0-3 4 16,0 2 0-16,0-2-4 0,0 4-8 0,0-5-8 0,0-1-12 0,0-4-12 15,0 6-12-15,0-6-12 0,0 1-20 0,0-5-24 0,0 4-16 16,0-4-8-16,0 0-68 0,0 0-16 0,0-4 40 0,8-1 36 15,-8-4 28-15,0 4 24 0</inkml:trace>
        </inkml:traceGroup>
      </inkml:traceGroup>
    </inkml:traceGroup>
  </inkml:traceGroup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4:13.6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CDB48B6-BEB9-44D6-9C97-24915A5AA16C}" emma:medium="tactile" emma:mode="ink">
          <msink:context xmlns:msink="http://schemas.microsoft.com/ink/2010/main" type="inkDrawing" rotatedBoundingBox="3950,123 4375,165 4373,183 3949,141" shapeName="Other"/>
        </emma:interpretation>
      </emma:emma>
    </inkml:annotationXML>
    <inkml:trace contextRef="#ctx0" brushRef="#br0">3489-589 3 0,'32'0'84'0,"-8"-5"-12"0,0 5-16 0,0 0-24 15,-1 0 0-15,1 5-12 0,10-5-8 0,-12 4-4 0,3-4 4 0,-1 4-4 16,0 1-8-16,-8-1 4 0,9 1-4 0,-1-1-4 0,0-4-16 16,-9 5-48-16,9-5-44 0,-7 4 20 0</inkml:trace>
  </inkml:traceGroup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4:13.5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9DB4962-BA26-4278-BCCA-B6255605BA7C}" emma:medium="tactile" emma:mode="ink">
          <msink:context xmlns:msink="http://schemas.microsoft.com/ink/2010/main" type="inkDrawing" rotatedBoundingBox="3131,195 3260,209 3259,213 3131,200" shapeName="Other"/>
        </emma:interpretation>
      </emma:emma>
    </inkml:annotationXML>
    <inkml:trace contextRef="#ctx0" brushRef="#br0">2671-531 47 0,'17'0'64'0,"6"0"-8"0,-7 5-12 0,1-5-32 0,-2 4-40 16,1-4-40-16,9 4-24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21.3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72 67 0,'13'-6'104'0,"-13"-1"-8"0,12-9-4 16,4 8-20-16,-4 2 0 0,-12-3 0 0,13 2-4 0,-13 0-4 15,0 7 0-15,13-8-4 0,-13 8-4 0,0 0 0 0,0 0-4 16,0 0 0-16,0 0 0 0,0 0 0 0,0 8 0 0,0-1-8 0,0 0-4 15,0 2-4-15,0-3 0 0,0 10-8 0,0-1 0 0,0 1-4 16,-13-1-4-16,13 0-4 0,0 8-4 0,0 2 4 0,0-3-8 16,0-1 0-16,0 2 0 0,0 1-4 0,0 0 0 0,0-10 0 15,0 9 0-15,0 0-4 0,0-9 0 0,13 3 0 0,-13-3 0 16,15 2 0-16,-2-9-4 0,-13 9 0 0,13-9 4 0,2-7-4 0,-2 8 0 16,0-8 0-16,15 0 0 0,-15 0 0 0,0-8 0 0,15 1 0 15,-15 0-4-15,15-9 4 0,-15 0 4 0,15 9-4 0,-15-9 0 16,15 2 0-16,-15-2 4 0,0 1 0 0,2 7 4 0,-2-7-4 15,0 7 4-15,-13 2 4 0,15-3 0 0,-15 9 0 0,13 0 4 16,-13 0 0-16,0 0 0 0,0 9 4 0,0 5-4 0,0 1 4 16,0 1-4-16,-13-1 4 0,13 7-4 0,0 1-4 0,-15 0 0 0,15 0 0 15,-13 8-4-15,13 0 0 0,0 0 0 0,-13-2-8 0,13 2 4 16,-15-8-8-16,15 8-8 0,0-8-16 0,0 7-16 0,0-7-36 16,0-7 4-16,-13 6-32 0,13-6-24 0,0-8-44 0,0 8-68 0,0-9 28 15,0-7 40-15,0 0 40 0,0 0 24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4:13.8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82C641-4AEC-46EF-B67E-131AA308A804}" emma:medium="tactile" emma:mode="ink">
          <msink:context xmlns:msink="http://schemas.microsoft.com/ink/2010/main" type="inkDrawing" rotatedBoundingBox="5208,118 5706,149 5705,173 5206,141" shapeName="Other"/>
        </emma:interpretation>
      </emma:emma>
    </inkml:annotationXML>
    <inkml:trace contextRef="#ctx0" brushRef="#br0">4747-594 59 0,'24'0'68'16,"8"0"-4"-16,-8-5-8 0,8 5-32 0,-8 0 0 0,8 0-8 16,-8 0 0-16,0 0-4 0,8 5-4 0,-8-5 0 0,1 0 0 15,-1 5-4-15,8-5-4 0,-8 4 0 0,0 0-12 0,0 1-24 0,0-1-36 16,0 1-36-16,1 4 16 0</inkml:trace>
  </inkml:traceGroup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4:13.9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48D3F00-63E7-4173-917B-570FACF97696}" emma:medium="tactile" emma:mode="ink">
          <msink:context xmlns:msink="http://schemas.microsoft.com/ink/2010/main" type="inkDrawing" rotatedBoundingBox="6538,346 6682,417 6681,421 6537,349" semanticType="callout" shapeName="Other">
            <msink:sourceLink direction="with" ref="{255B37A6-D758-4814-B3DA-D7EE51DD8606}"/>
          </msink:context>
        </emma:interpretation>
      </emma:emma>
    </inkml:annotationXML>
    <inkml:trace contextRef="#ctx0" brushRef="#br0">6078-383 43 0,'24'14'68'0,"0"-5"-12"0,-9 1-12 0,10-1-28 0,-1 4-24 16,-8-5-44-16,-1 2-40 0</inkml:trace>
  </inkml:traceGroup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36.4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685B7A7-149D-456B-B85A-8885A85EA1E9}" emma:medium="tactile" emma:mode="ink">
          <msink:context xmlns:msink="http://schemas.microsoft.com/ink/2010/main" type="writingRegion" rotatedBoundingBox="4081,2726 4984,2586 5058,3063 4155,3204">
            <msink:destinationLink direction="with" ref="{724AD9B9-217D-42DA-996D-FC721D934DC9}"/>
            <msink:destinationLink direction="with" ref="{BEFE40EC-1423-4DBB-8464-551635E1B97F}"/>
          </msink:context>
        </emma:interpretation>
      </emma:emma>
    </inkml:annotationXML>
    <inkml:traceGroup>
      <inkml:annotationXML>
        <emma:emma xmlns:emma="http://www.w3.org/2003/04/emma" version="1.0">
          <emma:interpretation id="{3D119B85-C4CA-4839-B4B3-8DCB4D3F0437}" emma:medium="tactile" emma:mode="ink">
            <msink:context xmlns:msink="http://schemas.microsoft.com/ink/2010/main" type="paragraph" rotatedBoundingBox="4081,2726 4984,2586 5058,3063 4155,3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C838B5-ADA8-4A77-B442-23C8D0F68A01}" emma:medium="tactile" emma:mode="ink">
              <msink:context xmlns:msink="http://schemas.microsoft.com/ink/2010/main" type="line" rotatedBoundingBox="4081,2726 4984,2586 5058,3063 4155,3204"/>
            </emma:interpretation>
          </emma:emma>
        </inkml:annotationXML>
        <inkml:traceGroup>
          <inkml:annotationXML>
            <emma:emma xmlns:emma="http://www.w3.org/2003/04/emma" version="1.0">
              <emma:interpretation id="{255B37A6-D758-4814-B3DA-D7EE51DD8606}" emma:medium="tactile" emma:mode="ink">
                <msink:context xmlns:msink="http://schemas.microsoft.com/ink/2010/main" type="inkWord" rotatedBoundingBox="4081,2726 4984,2586 5058,3063 4155,3204">
                  <msink:destinationLink direction="with" ref="{703F9CC4-909F-4DAB-A54B-759A109A170F}"/>
                  <msink:destinationLink direction="with" ref="{348D3F00-63E7-4173-917B-570FACF97696}"/>
                  <msink:destinationLink direction="with" ref="{F6F30DA0-399D-4706-A0D1-7B2C1404B7B1}"/>
                </msink:context>
              </emma:interpretation>
            </emma:emma>
          </inkml:annotationXML>
          <inkml:trace contextRef="#ctx0" brushRef="#br0">-168 1114 67 0,'0'0'96'0,"0"8"-8"0,-15-1-12 0,15-7-20 15,0 8-4-15,0-1-4 0,0-7 4 0,0 8-4 0,0 0 4 16,15-8 0-16,-15 0-4 0,0 0 4 0,0 0 0 0,13 0 0 16,-13 0-4-16,13 0-4 0,-13 0 0 0,13 0 0 0,2 0 0 15,-15 0-4-15,13-8 0 0,0 0 0 0,2 8-4 0,11-7 0 0,-26-1 0 16,28 1-4-16,-15-1 0 0,0 1-4 0,2-2 0 0,-2-7 0 15,0 9-4-15,2-7-4 0,-2-1-4 0,-13 7-4 0,13-8 0 16,2 2-4-16,-15-3 0 0,0 10-4 0,13-9 0 0,-13 1 0 16,0 0 0-16,-13 8 0 0,13-9 0 0,0 0-4 0,-15 9 0 15,15-2 0-15,-13-5 0 0,0 7 0 0,-2 7 0 0,2-8 0 0,0 1 0 16,-2 7 4-16,2-8 0 0,0 8-4 0,0 0 4 0,-2 0-8 16,2 0 4-16,0 8 0 0,-2-8 0 0,2 7 0 0,13 1 4 15,-13-1-4-15,-2 0 0 0,2 0 0 0,13 2 0 0,-13-2-4 16,13 9 4-16,-13-10 0 0,13 11 4 0,0-2-4 0,-15-7 0 15,15 7 0-15,0-7 0 0,0 7 0 0,0 0 0 0,0-7 0 0,0 8 0 16,0-2 4-16,0-5-4 0,15 5 0 0,-15 2 0 0,13-9 0 16,-13 9-8-16,0-8 8 0,13 7 0 0,0-8 4 0,-13 1-4 15,15 7 0-15,-15-7-4 0,13 0 4 0,0 5 0 0,-13-4 0 16,15-1 4-16,-2 0-4 0,-13 8 0 0,13-9 0 0,-13 0 0 16,0 2-4-16,0-2 4 0,0 0 0 0,0 0 0 0,0 2 0 15,0-2 0-15,0 0 0 0,-13-7 0 0,13 0 0 0,-13 9 0 0,-2-9 0 16,15 0 0-16,-13 0 0 0,0 0 4 0,-2 0-4 0,15-9-20 15,-13 2 28-15,0 7-8 0,13-7 4 0,-13-2-4 0,-2 2 0 16,15 0 4-16,0 0-4 0,-13-2 4 0,13-5-4 0,0 5 0 0,0-6 0 16,0 7-4-16,0-7 0 0,0 8 0 0,0-9 0 15,0 9-8-15,0-9-12 0,0 9-8 0,0-8-8 0,0 7-12 0,13 1-4 16,-13-9-20-16,0 7-16 0,15 2-12 0,-15-7-8 0,13 5-4 16,0 3-40-16,0-2-28 0,2-1 8 0,-2 2 28 0,0-1 28 15,2-7 32-15</inkml:trace>
          <inkml:trace contextRef="#ctx0" brushRef="#br0" timeOffset="357.039">278 938 83 0,'0'7'100'16,"0"-7"-8"-16,-12 0-4 0,12 0-28 0,-13 0 0 0,13 0-8 16,0 8 0-16,0-8 0 0,-13 8-4 0,13-8 4 0,-15 7-4 15,15 1-4-15,0 0 4 0,-13-1 0 0,13 10-8 0,0-11 0 0,0 9-4 16,0 2-4-16,0-11-4 0,0 10 4 0,0-2-4 0,0 2 0 15,0 0 0-15,0-1-4 0,0 0 0 0,0 1-4 0,0-9 0 16,0 9-4-16,13-3 0 0,-13 4-4 0,0-9 0 0,15-1-8 16,-15 9 4-16,13-9 0 0,-13-7-4 0,13 9-4 0,-1-2 0 15,-12-7 4-15,16 0 0 0,-3 0 0 0,-1 0-4 0,4 0 0 0,-16 0 4 16,13-7-4-16,-1-2 0 0,4 2 0 0,-16 0 0 16,12-2 0-16,-12-6 4 0,13 7 0 0,-13-7-4 0,0 8 0 0,0-9 0 15,0 9-4-15,0-16 4 0,0 15 4 0,-13-7-8 0,13-1 0 16,-12 9 4-16,12-9 0 0,-16 9-4 0,4-9 0 0,-1 10 0 15,-3-11 4-15,16 10-4 0,-12-1 0 0,-1 2 0 0,-3-3 0 0,4 1 0 16,-1 8-4-16,0-7-4 0,13 7-20 0,-15 0 24 0,2 0-4 16,0 7-4-16,13 1 0 0,-15 1-4 0,15-3-4 0,-13 2-8 15,13-1-8-15,0 10-4 0,-13-11-8 0,13 10-8 0,0-2-12 0,0-5-4 16,0 7-12-16,0-1-44 0,0 0-36 0,13-8 8 16,-13 9 36-16,13-9 24 0</inkml:trace>
          <inkml:trace contextRef="#ctx0" brushRef="#br0" timeOffset="655.0003">524 984 91 0,'0'0'108'0,"0"0"-8"0,0 0-8 0,0 0-24 16,-13 0-8-16,13 7 0 0,0 1-8 0,0-8-4 0,0 9 4 0,13-3-4 16,-13-6-8-16,0 8-4 0,0-1 0 0,0 2-4 0,0-9 0 15,0 8-4-15,13-2-16 0,-13 3 12 0,13-2-4 0,-13 0-4 16,0 0 0-16,15-7 0 0,-2 9-8 0,-13-9 4 0,13 0-8 15,2 7 0-15,-2-7 4 0,-13 0-8 0,13-7 4 0,2 7 0 0,-15-9 0 16,13 2 0-16,-13 0 0 0,13 0 0 0,-13-2-4 0,0-5 4 16,13 5-4-16,-13-6 0 0,0 9 0 0,0-11 0 0,0 2 0 15,-13 0 0-15,13-1 0 0,-13 9 0 0,13-10-4 0,-13 4 4 0,13 4 0 16,-15 2 0-16,2-2 0 0,0 2 0 0,-2 7 0 16,2-7 4-16,0 7-8 0,-2 0 0 0,2 0 0 0,0 7-8 0,0-7-4 15,-2 7-4-15,2 2-16 0,0 7-16 0,13-9-12 0,-15 9 0 16,2-9-8-16,0 8-8 0,13-7-40 0,-15 7-40 0,15 0 0 15,-13-7 32-15,13 7 32 0</inkml:trace>
        </inkml:traceGroup>
      </inkml:traceGroup>
    </inkml:traceGroup>
  </inkml:traceGroup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40.8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CB6B32D-ABF6-40D5-99A7-D729CCB65BEE}" emma:medium="tactile" emma:mode="ink">
          <msink:context xmlns:msink="http://schemas.microsoft.com/ink/2010/main" type="inkDrawing" rotatedBoundingBox="6402,2487 6497,3282 6201,3317 6106,2523" semanticType="callout" shapeName="Other">
            <msink:sourceLink direction="with" ref="{724AD9B9-217D-42DA-996D-FC721D934DC9}"/>
          </msink:context>
        </emma:interpretation>
      </emma:emma>
    </inkml:annotationXML>
    <inkml:trace contextRef="#ctx0" brushRef="#br0">82 53 59 0,'0'-8'80'0,"0"8"-8"16,0-7-12-16,0 7-16 0,0 0-12 0,0-8 0 0,0 8 0 15,0 0-4-15,0 0 0 0,0 0 0 0,0 0 0 0,0-8 0 16,0 8 0-16,0 0 0 0,0 0 0 0,0 0 0 0,0-7 4 0,0 7-4 16,0 0 8-16,0 0 0 0,0-8 4 0,0 8-4 0,0 0 4 15,0 0 4-15,0 0-8 0,0-7-8 0,0 7 4 0,0 0-4 16,0 7-4-16,0-7 4 0,0 0-8 0,0 0 4 0,-13 8-8 0,13-1 0 15,0 1 4-15,0 0 0 0,-15-1 0 0,15 9-4 0,-13-9 0 16,13 9 0-16,0-2-4 0,-13 2 4 0,13 0-4 0,-15 6-4 16,15-6 0-16,0 7 0 0,0 0 0 0,0-2 0 0,0-5-4 15,-13 6 4-15,13 2-4 0,0-1 0 0,0 0 0 0,13 0-4 16,-13 1 4-16,0-1 0 0,0-2-4 0,15-5 0 0,-15 8 0 16,0-9 0-16,13 8 0 0,-13-8 0 0,13 6 4 0,2-4 0 0,-15-9-4 15,13 8 4-15,0-2-4 0,2-5 0 0,-15 5 0 0,13-7 4 16,0 2 0-16,0-2-4 0,2-7 4 0,-15 7-4 0,13-7 0 15,0 9 0-15,2-9 0 0,-15 0 4 0,13 0-8 0,0 0 4 16,-13 0 0-16,15-9 0 0,-2 9 0 0,-13-7-4 0,13 0 4 0,-13-2-4 16,0 2 8-16,13-7-4 0,-13 5 4 0,0-5-4 15,0 5-4-15,0-6 0 0,0-2 4 0,0 4 4 0,0-10-8 0,0 7 4 16,-13 1 0-16,13 0 0 0,0-1 0 0,-13 9-4 0,13-9 8 16,-13 9 0-16,13-9-4 0,-15 10-4 0,15 6 4 0,-13-8 0 15,0 8 0-15,-2 0-4 0,15 0 4 0,-13 0 0 0,0 8 0 16,-2-2 0-16,15 3 4 0,-13 5-4 0,0-7 0 0,0 9 0 0,-2 0 0 15,2-1 0-15,13 0 0 0,-13 1 4 0,-2 7-4 16,15-10 0-16,-13 12 0 0,0-9-4 0,13-2 0 0,0 9 0 0,-15-7 0 16,15-2-12-16,0 3-12 0,0 5-20 0,0-14-8 0,0 7-28 15,0 0-20-15,15-1-20 0,-15-5-56 0,0 7-40 0,13-9 44 16,-13 9 32-16,13-9 28 0,-13 0 12 0</inkml:trace>
  </inkml:traceGroup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7:08.3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B6547A-99E0-4A86-8679-FC1AF7111136}" emma:medium="tactile" emma:mode="ink">
          <msink:context xmlns:msink="http://schemas.microsoft.com/ink/2010/main" type="inkDrawing" rotatedBoundingBox="10670,5573 14804,1236 14964,1388 10829,5725" semanticType="callout" shapeName="Other">
            <msink:sourceLink direction="with" ref="{A4F4CD38-1556-42D6-A99A-E95568922DF6}"/>
            <msink:sourceLink direction="with" ref="{49291C86-D0F1-4380-9812-F29526F3366E}"/>
          </msink:context>
        </emma:interpretation>
      </emma:emma>
    </inkml:annotationXML>
    <inkml:trace contextRef="#ctx0" brushRef="#br0">107 4321 23 0,'-15'0'88'0,"15"8"-4"0,-13-2-4 0,0-6-28 16,-2 8 0-16,15-8 0 0,-13 0 0 0,13 8 0 0,-13-8-4 15,0 0 0-15,13 0-4 0,0 0-4 0,-15 0 4 0,15 0 0 16,0-8 8-16,0 0-4 0,0 2-4 0,15-2-4 0,-15-8 4 15,13 9 0-15,0-9 4 0,0 0 0 0,2-6-4 0,-2-1 0 16,15 0-4-16,-15-7-4 0,15-2 0 0,-15 2 0 0,12 0-4 0,16-9-4 16,-13 1 0-16,1-8-4 0,9 0 4 0,3 1-4 0,0-9-4 15,0 0 0-15,0-6-4 0,13-2 0 0,-13 1-4 0,13-8 0 16,15 1-4-16,-15-9 0 0,15 8 0 0,-2-7 0 0,2-8 0 16,11 8-4-16,-11-9 0 0,13 8 0 0,-15-6-4 0,15-10 4 0,0 8 0 15,0-6 0-15,0 8-4 0,12-9 4 0,-14 1 0 0,2-2-8 16,13 2 4-16,-13 6 4 0,13-6-4 0,0-1 4 0,-13 0-4 15,13 9 0-15,0-1 4 0,-13-1-4 0,13 1 0 0,-13 7-4 16,-1 1 0-16,1 8 4 0,0-1 0 0,-2 0 0 0,-11 8-4 16,-2-1 4-16,2 10-4 0,-15-10 0 0,0 16-4 0,2-7 8 0,-2 15-4 15,-13-9 0-15,0 9 0 0,-15-1 0 0,15 9 0 0,-13 0 4 16,-2-1-4-16,2 7 4 0,-2-5 0 0,2 6 0 0,-15 7 0 16,2-7 0-16,11 0-4 0,-11 8 4 0,-2-8 0 0,13 8 0 15,-11-8 0-15,-2 8 0 0,15-8 0 0,-15 7 0 0,0-7 0 16,15 9-16-16,-15-10 20 0,-1 9-4 0,4-8 0 0,-4 17 4 15,1-11-8-15,3 2 4 0,-4 9-8 0,1-11 0 0,-13 10-4 0,0 7-4 16,16-9-12-16,-32 9 0 0,16 0-8 0,0 0-12 16,-13 9-8-16,1-9-8 0,-4 7-16 0,3 0-16 0,1 9-8 0,-16-9-12 15,15 1-24-15,-15 9-76 0,2-11 28 0,-2 9 32 0,0-7 32 16,2 7 28-16</inkml:trace>
  </inkml:traceGroup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7:09.13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185C5C5-A53E-4E45-A1E8-9DED54056DED}" emma:medium="tactile" emma:mode="ink">
          <msink:context xmlns:msink="http://schemas.microsoft.com/ink/2010/main" type="inkDrawing" rotatedBoundingBox="9602,1253 14320,5668 14159,5841 9441,1426" semanticType="callout" shapeName="Other">
            <msink:sourceLink direction="with" ref="{49291C86-D0F1-4380-9812-F29526F3366E}"/>
          </msink:context>
        </emma:interpretation>
      </emma:emma>
    </inkml:annotationXML>
    <inkml:trace contextRef="#ctx0" brushRef="#br0">0 4 35 0,'0'0'92'0,"15"0"-8"15,-15 0-8-15,13-7-24 0,-13 7 0 0,13 7 0 0,-13-7 0 16,15 0-4-16,-2 8 0 0,0-1 0 0,2-7 0 0,-2 16 0 15,13-16-4-15,-11 7 8 0,11 8-12 0,-11-7 8 0,11 8-8 16,2 0 4-16,-3-2-8 0,16 8 0 0,-13-5 0 0,13 6-4 16,0-1 0-16,0 1 4 0,0 9-8 0,13-2 4 0,0 7-4 15,-13 2-4-15,26-1-4 0,-11 8 0 0,-2 0 0 0,13-1-4 0,-11 10-4 16,11-2 4-16,2 8-4 0,-15 1 0 0,13-2 4 0,2 2-4 16,-2-1-4-16,2 8 0 0,-2 0-4 0,15-8 4 0,-13 8-8 15,-3 0 8-15,16 5-4 0,-15-4-4 0,15 7 0 0,-13-8 4 0,13 7-4 16,-2 1 4-16,-11-1 0 0,13-9 0 0,-2 11 0 15,2-2-4-15,0-7 4 0,-13 8 0 0,11-1-4 0,2-7 0 0,-13 8 4 16,13-8 0-16,-16-1 0 0,3 1 0 0,-2-7 0 0,2 6 4 16,-2 1-4-16,2 0-4 0,-2-1 0 0,2 1 0 0,-15-8 0 15,13 7 4-15,2 2-4 0,-15-9 0 0,15 1 0 0,-15-1 4 0,0-8-4 16,0 0 0-16,0 1 0 0,2-8 0 0,-2 0 8 0,-13 0-4 16,12-8 4-16,-12 0-4 0,0 0 4 0,-15-6 0 0,15-2 0 15,0 0 0-15,-13 1 4 0,-2-8 0 0,2 7 0 0,13-7-8 16,-28 7 4-16,15-7-4 0,-2 0 0 0,2 1 0 0,-15-1-4 15,15 0 4-15,-15 0 0 0,0-9 0 0,2 9 0 0,-2 0-4 0,0 0 0 16,2-7 0-16,-2 0 0 0,-13-2-4 0,13 2 4 16,-13-1-4-16,0 1-20 0,0-9 16 0,0-1-8 0,0 4-20 0,0-10-16 15,0 0-20-15,-13 0-16 0,13-10-36 0,-13-3-24 0,-2 5-60 16,2-9-44-16,13 3 48 0,-28-8 40 0,15-2 28 0,-15 2 24 16</inkml:trace>
  </inkml:traceGroup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46.5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24460E0-CD0C-4368-ACF8-D68F0C0C4C59}" emma:medium="tactile" emma:mode="ink">
          <msink:context xmlns:msink="http://schemas.microsoft.com/ink/2010/main" type="inkDrawing" rotatedBoundingBox="12609,1900 12989,1912 12988,1924 12608,1913" shapeName="Other">
            <msink:destinationLink direction="with" ref="{72FD3F3C-1170-4FD6-B35C-3A988E07166F}"/>
          </msink:context>
        </emma:interpretation>
      </emma:emma>
    </inkml:annotationXML>
    <inkml:trace contextRef="#ctx0" brushRef="#br0">-5 6 47 0,'0'0'104'16,"0"-7"-12"-16,0 7-8 0,0 0-28 0,0 0 4 0,0 7 4 0,0-7 4 16,0 0 4-16,0 0 0 0,0 0 8 0,0 0-12 0,0 0 4 0,13 0-8 15,-13 0 8-15,0 0-4 0,13 0 0 0,-13 0-4 16,15 0 0-16,-15 0 0 0,13 0-4 0,0 0-8 0,0 0 0 0,2 0-4 15,-2 0-8-15,0 0-8 0,2 0 4 0,-2 0-8 0,0 0-4 16,2 0-4-16,-2 0 0 0,0 0-4 0,0 0 0 0,2 0-4 16,-2 7-4-16,0-7 0 0,2 0 0 0,-2 0-4 0,0 0 0 0,2 0 0 15,-2 0-4-15,0 0 0 0,-13 0 4 0,13 0-8 0,2 0 0 16,-15 0-4-16,0 9-4 0,13-18-12 0,-13 9-4 0,0 0-4 16,0 0-16-16,0 0-12 0,0 0-8 0,0 0-16 0,0 0-8 15,0 0-24-15,0 0-8 0,0 0-8 0,-13 0-12 0,13 0-52 16,-15 0-12-16,15 0 40 0,-13 0 28 0,13 0 28 0,-13 0 20 0</inkml:trace>
  </inkml:traceGroup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44.6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BE0CA4-7F93-4A29-BD6C-ED20A39B0565}" emma:medium="tactile" emma:mode="ink">
          <msink:context xmlns:msink="http://schemas.microsoft.com/ink/2010/main" type="inkDrawing" rotatedBoundingBox="10923,1616 10943,2396 10915,2397 10895,1617" semanticType="callout" shapeName="Other">
            <msink:sourceLink direction="with" ref="{49291C86-D0F1-4380-9812-F29526F3366E}"/>
          </msink:context>
        </emma:interpretation>
      </emma:emma>
    </inkml:annotationXML>
    <inkml:trace contextRef="#ctx0" brushRef="#br0">-1717-209 59 0,'0'-7'92'0,"0"1"-12"0,0-2-8 16,13-1-24-16,-13 2 4 0,0-1 0 0,0 0-4 0,0 8 4 16,0-7-4-16,0 7 4 0,0-8 0 0,0 8-4 0,0-8-4 15,0 8 4-15,0 0 4 0,0 0-8 0,0 0 4 0,13 0 0 16,-13 0-4-16,0 8 4 0,0-8-8 0,0 8 4 0,0-1-20 0,0 9 16 16,0 0 0-16,0-2 0 0,0 2-8 0,0 7 0 0,0 0-4 15,0 7-8-15,0-7 4 0,0 15-8 0,0-8 0 0,0 9 0 16,0-9-4-16,0 9 0 0,0-1-4 0,0 1 0 0,0-9-4 0,0 8 0 15,0-8 0-15,0 10 0 0,0-18 0 0,0 8 0 16,0 1 0-16,0-8-4 0,0-8 4 0,0 0-4 0,0 8 0 0,0-15 0 16,0 7-4-16,0-6-4 0,15-1-4 0,-15-2-8 0,0-6-8 15,0 0-4-15,0 0-8 0,0-6-8 0,0-2-8 0,0-1-12 16,0 2-8-16,0-9-16 0,0 1-12 0,0 0 0 0,0 0-8 16,0-8-52-16,0 0-28 0,0 0 36 0,0 0 28 0,0-7 28 0</inkml:trace>
  </inkml:traceGroup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52.7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52F5643-13C1-47E8-A670-BB15E228B94E}" emma:medium="tactile" emma:mode="ink">
          <msink:context xmlns:msink="http://schemas.microsoft.com/ink/2010/main" type="inkDrawing" rotatedBoundingBox="13718,2259 13722,1578 13737,1579 13733,2260" shapeName="Other">
            <msink:destinationLink direction="with" ref="{4AB50347-D880-4CCB-A8D3-0F493F0FE2CD}"/>
          </msink:context>
        </emma:interpretation>
      </emma:emma>
    </inkml:annotationXML>
    <inkml:trace contextRef="#ctx0" brushRef="#br0">1123-307 15 0,'0'-8'92'0,"0"8"-12"0,0 0-8 0,0 0-24 0,0-8-8 0,-15 8 0 15,15 0-8-15,0 0 0 0,0 0 0 0,0 0 0 0,0 0-4 16,0 8 0-16,0-8 0 0,0 8-4 0,0-8 0 0,0 15-4 16,0-8 4-16,0 1 0 0,0 7 0 0,0 1 0 0,0 8 4 15,0-11-4-15,0 12 4 0,0 5-8 0,0-8 8 0,0 0-8 0,0 10 4 16,0-9-4-16,0 9 4 0,0-10 0 0,0 8-4 16,0-8-4-16,0 2-4 0,0-1 4 0,0-1-4 0,0 1-8 0,0-1 8 15,0 2-12-15,0-8 4 0,0 7 0 0,0-8 0 0,0 0 0 16,0 0-4-16,0 2 0 0,0-2 0 0,0-8 0 0,0 9 4 15,0-9-4-15,0 0 0 0,0 0-4 0,0-7-8 0,0 9-16 0,0-9-4 16,0 0-16-16,0 0-12 0,0 0-24 0,0 0 16 0,0 0-8 16,0 0-28-16,0-9-48 0,0 2 4 0,0 0 20 0,0 0 28 15</inkml:trace>
  </inkml:traceGroup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53.0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B50347-D880-4CCB-A8D3-0F493F0FE2CD}" emma:medium="tactile" emma:mode="ink">
          <msink:context xmlns:msink="http://schemas.microsoft.com/ink/2010/main" type="inkDrawing" rotatedBoundingBox="13963,1776 14002,2273 13972,2275 13933,1778" semanticType="callout" shapeName="Other">
            <msink:sourceLink direction="with" ref="{A4F4CD38-1556-42D6-A99A-E95568922DF6}"/>
            <msink:sourceLink direction="with" ref="{E52F5643-13C1-47E8-A670-BB15E228B94E}"/>
          </msink:context>
        </emma:interpretation>
      </emma:emma>
    </inkml:annotationXML>
    <inkml:trace contextRef="#ctx0" brushRef="#br0">1326-124 15 0,'0'0'104'0,"0"0"-16"0,0 0-8 0,0 0-32 0,0 0-4 0,0 0 0 16,0 0-4-16,0 8 0 0,0-8 0 0,0 6-8 16,0 3-4-16,0-1 0 0,0-1 0 0,13 9 0 0,-13-1 0 0,0 0-4 15,0 2 0-15,0-4 8 0,15 10-8 0,-15 0 4 0,0 1-4 0,0-9-8 16,13 8 8-16,-13-1-4 0,0 1-4 0,0-1-4 15,0 2 0-15,0-8-4 0,0 7 0 0,0-1-4 0,0-6 0 0,0 0 0 16,0-2-4-16,0 2 0 0,0 0 4 0,0-9-4 0,0 0 0 16,0 0 0-16,0 2 0 0,0-3-8 0,0-6-12 0,0 0-16 15,0 9-16-15,0-18-16 0,0 9-4 0,0-6-12 0,0-3-60 16,0 2-24-16,0-7 24 0,-13 5 32 0,13-5 20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21.9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1 337 75 0,'0'0'104'15,"0"0"-8"-15,0 0-8 0,0 0-24 0,0 0-8 0,0 0-4 16,0 0-4-16,0 0-4 0,0 9 4 0,0-18 4 0,0 9-4 16,0 9 0-16,0-18-8 0,0 18 8 0,13-18-8 0,-13 9 0 0,13 0-4 15,-13 0 8-15,13-7 4 0,2 7 4 0,-2-7 0 16,15 7 0-16,-2-8 0 0,2 0-4 0,-2 8 0 0,2-8 0 16,13 1-8-16,0-1 0 0,0-1-8 0,13 3-4 0,-1-2 0 0,1 8 0 15,2 0-8-15,-2-8-20 0,13 8 20 0,2 0 0 0,-2-7-4 16,2 7-4-16,13 0 0 0,-15 0 0 0,15 0-4 0,0 0 0 15,13 0 0-15,-13 0 0 0,13-7 4 0,0 7 4 0,12-9 0 16,-12 2 4-16,15 0 0 0,-2-2 4 0,2-5-4 0,11 5-8 16,-11-5 0-16,13-2-4 0,-2 9 0 0,2-9 0 0,-15 1 4 0,15 0-8 15,-1 1 0-15,-14 4-4 0,15-4 4 0,-15-2 0 0,2 9 0 16,-15-2-4-16,13 2 0 0,-13 0 0 0,0 0 0 0,-13 7 0 16,0 0 4-16,0-10 0 0,-16 10-4 0,16 0 4 0,-13 0 0 15,-15 0 4-15,0 10-4 0,0-10-4 0,2 0 0 0,-17 7 0 16,17-7 0-16,-15 7 0 0,-15 0 0 0,15-7 0 0,-13 0 0 0,-2 9 0 15,-11-9 0-15,11 7 0 0,-13 0 0 0,2-7 0 0,-2 9 0 16,0-9 0-16,-13 7 0 0,0-7 0 0,0 7 0 0,0-7 0 16,0 0-20-16,0 10-12 0,-13-10-20 0,13 0-16 0,-13 0-20 0,-2 6-28 15,2-6-44-15,-13 0-12 0,11 0-40 0,-11 0-64 16,-2 0 32-16,0 0 48 0,2 0 36 0,-15 0 32 0,13 0 24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53.9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8B2BAAB-2D4E-4A65-B52B-B7AADE15A985}" emma:medium="tactile" emma:mode="ink">
          <msink:context xmlns:msink="http://schemas.microsoft.com/ink/2010/main" type="inkDrawing" rotatedBoundingBox="14349,2014 14662,1718 14866,1934 14553,2229" semanticType="callout" shapeName="Other">
            <msink:sourceLink direction="with" ref="{A4F4CD38-1556-42D6-A99A-E95568922DF6}"/>
            <msink:sourceLink direction="with" ref="{49291C86-D0F1-4380-9812-F29526F3366E}"/>
          </msink:context>
        </emma:interpretation>
      </emma:emma>
    </inkml:annotationXML>
    <inkml:trace contextRef="#ctx0" brushRef="#br0">1816 129 3 0,'0'-9'96'0,"0"9"-4"0,0 0-12 0,0-7-20 0,0 7 0 15,0-7 0-15,0 7-8 0,0-8 4 0,0 1 0 0,0 7 4 16,0-8-4-16,0 0 0 0,0 8-8 0,0-8 4 0,0 1-4 15,0-2-4-15,0 9-8 0,0-7 0 0,0 7-4 0,0 0-4 16,0-8 4-16,0 8-4 0,0 0-4 0,13 0 0 0,-13 0 0 0,0 0-4 16,15 8 0-16,-15-1 0 0,0 2-4 0,13-2 0 15,-13 1 0-15,13 0-4 0,-13 7 0 0,15-7-8 0,-15 6 4 0,13 2-4 16,-13 0 0-16,13-3 4 0,-13 11-4 0,13-8-4 0,-13-1 4 16,0 0-4-16,15 0 4 0,-15 1-4 0,0-9 8 0,0 10-8 15,0-11 4-15,0 3 4 0,0-2-4 0,0 0 0 0,0-7 0 0,0 0 0 16,0 9-4-16,0-9 0 0,0 0 4 0,0-9 0 0,0 2-4 15,0 0 0-15,0-2 0 0,0 3 0 0,0-11 0 0,13 10 0 16,-13-9 0-16,0 1 0 0,0 8 0 0,0-9 0 0,13 1 0 16,-13-6 0-16,0 4-4 0,15 1 4 0,-15 2 0 0,13 5 0 15,-13-5 0-15,13-1 0 0,-13 7 0 0,15 0 0 0,-15 0 0 0,13 1 0 16,-13-9 0-16,13 16 0 0,-13-8 0 0,0 8 0 0,13-7 4 16,-13 7-4-16,15 0 4 0,-15 0-4 0,13 0 0 0,-13 0 0 15,0 0 4-15,13 0-20 0,-13 0 16 0,15-7 4 0,-15 7 0 16,0 0-4-16,13-9 0 0,-13 18 4 0,0-18-8 0,13 9 0 15,-13-7-12-15,0 7-8 0,15-7-12 0,-15 7-8 0,0-9-8 0,0 2-24 16,0 7-16-16,0-6-12 0,0-4-12 0,0 10-52 0,0-7-40 16,13 0 36-16,-13-1 36 0,-13 8 24 0,13 0 16 0</inkml:trace>
  </inkml:traceGroup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56.1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07AFD56-1689-4C74-927E-FE0C2EDC93AE}" emma:medium="tactile" emma:mode="ink">
          <msink:context xmlns:msink="http://schemas.microsoft.com/ink/2010/main" type="inkDrawing" rotatedBoundingBox="15432,1464 15544,2419 15164,2464 15052,1509" semanticType="callout" shapeName="Other">
            <msink:sourceLink direction="to" ref="{49291C86-D0F1-4380-9812-F29526F3366E}"/>
            <msink:sourceLink direction="from" ref="{49291C86-D0F1-4380-9812-F29526F3366E}"/>
          </msink:context>
        </emma:interpretation>
      </emma:emma>
    </inkml:annotationXML>
    <inkml:trace contextRef="#ctx0" brushRef="#br0">2631-399 75 0,'0'-7'96'15,"0"7"-8"-15,0 0-16 0,0-9-8 0,0 9 0 0,0 0-4 16,0 0 4-16,0 0 4 0,0 0-4 0,0 0 0 0,0 0 0 0,0 0-8 15,0 0 0-15,0 0-4 0,0 0 0 0,0 0 0 0,0 0 0 16,0 0 0-16,0 0-4 0,0 9 0 0,0-9 0 0,0 7-4 16,0-7-4-16,0 7 0 0,0 9 0 0,0-9-4 0,-13 9 4 0,13-1-8 15,0 8 4-15,0 0-8 0,-13 7-4 0,13-7-4 0,-15 16 0 16,15-9 0-16,0 8-4 0,-13 1 0 0,0-1-4 0,13 7 0 16,-15-6-4-16,15 7 4 0,-13-8 4 0,13 1-4 0,0-2-8 15,0 2 8-15,-13-1 0 0,13-8-4 0,0 2 4 0,13-2-4 16,-13-7 0-16,0 0 0 0,0-1 0 0,13 1 0 0,-13-7 0 15,15 0 0-15,-2-2 0 0,-13 2 0 0,13-9-4 0,-13 0 0 16,15 2 4-16,-2-2 0 0,0-7-4 0,0 0-4 0,2 7 8 0,-2-7-4 16,0-7-4-16,2 7 4 0,-2-7-4 0,0 7 0 0,2-9 0 15,-2 2-16-15,0-7 8 0,15 5-8 0,-15-5-16 0,0 5-8 16,2-6-24-16,-2 0-20 0,0-1-28 0,-13 1-20 0,15 0-36 16,-15 0-16-16,13-2-88 0,-13 2 20 0,0 1 48 0,0-9 44 15,0 7 28-15,13 2 24 0</inkml:trace>
  </inkml:traceGroup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2:46.7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2FD3F3C-1170-4FD6-B35C-3A988E07166F}" emma:medium="tactile" emma:mode="ink">
          <msink:context xmlns:msink="http://schemas.microsoft.com/ink/2010/main" type="inkDrawing" rotatedBoundingBox="12639,2172 12967,2223 12957,2286 12629,2235" semanticType="callout" shapeName="Other">
            <msink:sourceLink direction="with" ref="{124460E0-CD0C-4368-ACF8-D68F0C0C4C59}"/>
          </msink:context>
        </emma:interpretation>
      </emma:emma>
    </inkml:annotationXML>
    <inkml:trace contextRef="#ctx0" brushRef="#br0">21 296 79 0,'0'0'104'0,"0"0"-4"0,0 9-4 15,0-9-20-15,15 0 4 0,-15 0 0 0,0 0 8 0,13 0-4 16,0 7 4-16,-13-7 0 0,13 0-20 0,2 0 12 0,-2-7-4 16,0 7-12-16,2 0 0 0,11 0-8 0,-11 0 0 0,-2 0-12 0,0 0-8 15,0 0-8-15,2 0 0 0,-2 0-8 0,0 7 0 16,2-7-8-16,-2 0 4 0,0 0-8 0,2 7 0 0,-2-7-4 0,-13 9-16 16,13-9-24-16,-13 7-20 0,13 0-32 0,-13 0-44 0,0-7-36 15,0 9-96-15,0-3 20 0,-13-6 40 0,13 9 44 0,-13-9 32 16,13 8 20-16</inkml:trace>
  </inkml:traceGroup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6:32.5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879E3B2-DC9F-4C36-B8C9-B85045A1C100}" emma:medium="tactile" emma:mode="ink">
          <msink:context xmlns:msink="http://schemas.microsoft.com/ink/2010/main" type="writingRegion" rotatedBoundingBox="10858,2969 11780,2969 11780,3054 10858,3054"/>
        </emma:interpretation>
      </emma:emma>
    </inkml:annotationXML>
    <inkml:traceGroup>
      <inkml:annotationXML>
        <emma:emma xmlns:emma="http://www.w3.org/2003/04/emma" version="1.0">
          <emma:interpretation id="{E6792FB9-BFB3-4BE2-A4CF-05199ED338F9}" emma:medium="tactile" emma:mode="ink">
            <msink:context xmlns:msink="http://schemas.microsoft.com/ink/2010/main" type="paragraph" rotatedBoundingBox="10858,2969 11780,2969 11780,3054 10858,3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1A860C-8ECA-47BB-B0A2-A33066AF3D80}" emma:medium="tactile" emma:mode="ink">
              <msink:context xmlns:msink="http://schemas.microsoft.com/ink/2010/main" type="line" rotatedBoundingBox="10858,2969 11780,2969 11780,3054 10858,3054"/>
            </emma:interpretation>
          </emma:emma>
        </inkml:annotationXML>
        <inkml:traceGroup>
          <inkml:annotationXML>
            <emma:emma xmlns:emma="http://www.w3.org/2003/04/emma" version="1.0">
              <emma:interpretation id="{A4F4CD38-1556-42D6-A99A-E95568922DF6}" emma:medium="tactile" emma:mode="ink">
                <msink:context xmlns:msink="http://schemas.microsoft.com/ink/2010/main" type="inkWord" rotatedBoundingBox="10858,2969 11780,2969 11780,3054 10858,3054">
                  <msink:destinationLink direction="to" ref="{D62F8E46-0BF7-40AA-A758-5929D66ED63F}"/>
                  <msink:destinationLink direction="with" ref="{1319E24D-1572-4811-B9B6-DEDD57647F32}"/>
                  <msink:destinationLink direction="to" ref="{352A30B0-FFE9-431B-A12F-EB762DD6EB10}"/>
                  <msink:destinationLink direction="with" ref="{64B6547A-99E0-4A86-8679-FC1AF7111136}"/>
                  <msink:destinationLink direction="with" ref="{F6F30DA0-399D-4706-A0D1-7B2C1404B7B1}"/>
                  <msink:destinationLink direction="with" ref="{4AB50347-D880-4CCB-A8D3-0F493F0FE2CD}"/>
                  <msink:destinationLink direction="with" ref="{28B2BAAB-2D4E-4A65-B52B-B7AADE15A985}"/>
                  <msink:destinationLink direction="with" ref="{1F859FBA-02CD-45CF-B4EA-D497B6E378A9}"/>
                </msink:context>
              </emma:interpretation>
            </emma:emma>
          </inkml:annotationXML>
          <inkml:trace contextRef="#ctx0" brushRef="#br0">80 71 91 0,'0'0'108'0,"0"0"-4"16,-8-5-4-16,8 5-24 0,0 0 4 0,0 0 4 0,0-4 0 0,0 4-4 16,8 0-8-16,-8-5 0 0,0 5-4 0,9 0 0 15,-2-5 0-15,-7 5 4 0,8 0-4 0,1-3 4 0,-1-2 0 0,-1 5 0 16,2-5-4-16,6 5-8 0,2-5-4 0,-9 5-4 0,8 0-8 15,-1-4-4-15,9 4-4 0,-7 0-4 0,7 0-4 0,-9 0-4 16,10 0-4-16,-1 0-4 0,8 0 0 0,-8 0-4 0,0 0-4 16,8 0-4-16,-8 0 4 0,8 0 0 0,-8 0-4 0,9 0-4 0,-1 0 0 15,-8 0 0-15,0 0 0 0,8 0 0 0,-8 0 0 16,0 0 0-16,-1 0 0 0,1 0 0 0,-7 0 0 0,7 0 0 0,-9 0 0 16,2 0 0-16,-10-5 0 0,10 5 0 0,-9 0 0 0,1 0 0 15,-2 0 0-15,1-4 0 0,-8 4 0 0,0 0 0 0,7 0 0 16,-14-4 0-16,7 4 0 0,0-5 0 0,-8 5 0 0,1-5 0 0,-2 5 0 15,1 0 0-15,0-4 0 0,-1 4 0 0,-6 0 0 0,-1 0-8 16,8-4-4-16,-16 4 0 0,7 0 0 0,-7 0-4 0,9 0-4 16,-17 4 4-16,8-4-4 0,0 4 0 0,-8 1 0 0,-1-5 0 15,1 5 0-15,0-1 0 0,0-4 4 0,1 4 0 0,-10 1 4 16,9-1 0-16,0 1 4 0,-1 0 0 0,1-5 0 0,1 5 4 0,-1-2 0 16,0-3 4-16,8 5-4 0,0 0 4 0,0-1 0 0,-1-4 0 15,9 5 4-15,1-1-4 0,-2-4 4 0,2 5 0 0,6-5 4 16,1 0-8-16,1 0 4 0,-2 4 0 0,9-4 4 0,0 0-8 15,0 0 4-15,9 0 4 0,-9 0 0 0,7 0 0 0,1 0 0 16,1 0 0-16,6 0 4 0,2 0 4 0,-10 0-4 0,17 0 4 0,-7 0 0 16,-2 0 0-16,9 0 4 0,1-4 0 0,-1 4 0 0,0 0 0 15,8 0-4-15,-1-5 4 0,1 5-4 0,1-4-8 0,-1-1-8 16,0 5 0-16,9-4 0 0,-10-1 0 0,9 0 0 0,-7 5 0 16,6-3 0-16,-7 3 0 0,0 0 0 0,1-5 0 0,-1 5 0 15,-8 0 0-15,8 0 0 0,-8-5 0 0,0 5 0 0,-9 5 0 16,2-5 0-16,0 0 0 0,-2 0 0 0,-8 0 0 0,2 0 0 0,-1 5 0 15,-8-5 0-15,0 0 0 0,0 0 0 0,0 0 0 0,-8 3 0 16,-1-3 0-16,2 0 0 0,-8 5 0 0,-2-5 0 0,0 0 0 16,2 5 0-16,-9-5 0 0,0 4 0 0,0-4-16 0,-8 5-4 15,8-5 4-15,-8 4 4 0,0-4 0 0,-1 0 0 0,1 0 8 16,0 0-4-16,1 0 0 0,-1 0 0 0,-1 0 0 0,1 0 4 0,0 0 0 16,8-4 0-16,0 4 4 0,0-5-4 0,8 5 0 15,-8-4 4-15,8 4 4 0,8-5-4 0,-9 5-4 0,10 0 4 0,-1-5 0 16,-1 5 4-16,9-3-4 0,0 3 4 0,0 0 0 0,0 0 4 15,9 0-4-15,-9 0 8 0,8 0-4 0,-1 0 4 0,1 0 0 16,9 0 8-16,-1 0 0 0,-8 0-4 0,8 0 0 0,0 0-12 0,8 0-4 16,-8-5 0-16,9 5 0 0,-10 0 0 0,9-5 0 0,-8 5 0 15,9-5 0-15,-1 5 0 0,-1 0 0 0,1-4 0 0,-8 4 0 16,9-5 0-16,-1 5 0 0,-9-4 0 0,2 4 0 0,7 0-28 16,-17 0-76-16,10 0-44 0,-2 0-52 0,-6 0-64 0,-1 0-56 15,-1 4 56-15,2 1 56 0,-1-1 36 0,-8 1 28 0,0 5 28 0</inkml:trace>
        </inkml:traceGroup>
      </inkml:traceGroup>
    </inkml:traceGroup>
  </inkml:traceGroup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42.7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19E24D-1572-4811-B9B6-DEDD57647F32}" emma:medium="tactile" emma:mode="ink">
          <msink:context xmlns:msink="http://schemas.microsoft.com/ink/2010/main" type="inkDrawing" rotatedBoundingBox="11929,4466 12170,4515 12161,4560 11920,4511" semanticType="callout" shapeName="Other">
            <msink:sourceLink direction="with" ref="{A4F4CD38-1556-42D6-A99A-E95568922DF6}"/>
          </msink:context>
        </emma:interpretation>
      </emma:emma>
    </inkml:annotationXML>
    <inkml:trace contextRef="#ctx0" brushRef="#br0">-690 2590 75 0,'0'0'100'0,"0"0"0"15,0 0-4-15,0 0-24 0,0 0 4 0,0 0 4 0,9 0-4 16,-9 0 4-16,0 0-8 0,7 0 8 0,1 0-8 0,-8 0-8 0,9 0 0 16,-2 0-4-16,1 0-8 0,1 0-4 0,-1 0-4 15,-1 0-4-15,2 0-12 0,-1 0 0 0,-1 0-8 0,10 0-4 0,-9 5-4 16,-1-5-4-16,10 0 4 0,-10 0-8 0,2 4 0 0,7-4 0 15,-9 5 0-15,2-5-8 0,-1 5-12 0,-1-1-20 0,10-4-12 16,-17 4-12-16,7 1-12 0,2-1-20 0,-9-4-20 0,0 5-12 0,0-1-72 16,0 1-8-16,0-5 28 0,-9 4 36 0,2 0 24 0,-1 2 28 15</inkml:trace>
  </inkml:traceGroup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42.9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F859FBA-02CD-45CF-B4EA-D497B6E378A9}" emma:medium="tactile" emma:mode="ink">
          <msink:context xmlns:msink="http://schemas.microsoft.com/ink/2010/main" type="inkDrawing" rotatedBoundingBox="11924,4709 12167,4756 12164,4772 11920,4724" semanticType="callout" shapeName="Other">
            <msink:sourceLink direction="with" ref="{A4F4CD38-1556-42D6-A99A-E95568922DF6}"/>
          </msink:context>
        </emma:interpretation>
      </emma:emma>
    </inkml:annotationXML>
    <inkml:trace contextRef="#ctx0" brushRef="#br0">-690 2807 75 0,'0'4'112'0,"0"-4"-4"16,0 4-4-16,0 1-12 0,0-5 0 0,9 0 8 0,-9 0-4 16,0 5 0-16,0-5 4 0,7 0-4 0,1 0-4 0,-8 0-12 15,9 4-8-15,-2-4 0 0,1 0-8 0,1 5-12 0,-1-5-8 16,8 0-4-16,-8 4-12 0,-1-4-4 0,10 5-4 0,-9-5-4 0,8 5-4 16,-8-5-12-16,8 4-16 0,-8-4-20 0,7 4-28 15,-6-4-28-15,-1 0-60 0,-1 0-16 0,2 5-100 0,-1-5 24 0,-1 0 44 16,-7 5 40-16,9-5 32 0,-9 0 24 0</inkml:trace>
  </inkml:traceGroup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46.1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62F8E46-0BF7-40AA-A758-5929D66ED63F}" emma:medium="tactile" emma:mode="ink">
          <msink:context xmlns:msink="http://schemas.microsoft.com/ink/2010/main" type="inkDrawing" rotatedBoundingBox="13171,4263 13196,5076 12902,5084 12878,4272" semanticType="callout" shapeName="Other">
            <msink:sourceLink direction="to" ref="{49291C86-D0F1-4380-9812-F29526F3366E}"/>
            <msink:sourceLink direction="to" ref="{A4F4CD38-1556-42D6-A99A-E95568922DF6}"/>
          </msink:context>
        </emma:interpretation>
      </emma:emma>
    </inkml:annotationXML>
    <inkml:trace contextRef="#ctx0" brushRef="#br0">497 2446 47 0,'0'-5'88'0,"0"1"-8"0,0 4-12 15,0-4-24-15,0 4 0 0,0-5 0 0,-8 5 0 16,8-5 0-16,0 2 0 0,0 3-4 0,8-5 4 0,-8 0 0 0,0 0 0 16,0 1 4-16,-8 4-4 0,8-5 0 0,0 1 0 0,0 0-4 15,-9-1 0-15,9 0-4 0,0 5 0 0,-8-4-4 0,8 0 0 16,0 4-4-16,-7 0-4 0,7-5 0 0,-8 5-8 0,-1 0 0 16,9 0 0-16,-7 0-4 0,-1 0 0 0,-1 5-4 0,9-5 0 15,-8 4 0-15,1 0 0 0,-2 1 0 0,1 0-4 0,1 3 0 16,-1-3 0-16,-1 4 0 0,1 1 0 0,1-2 0 0,-2 5-4 0,1 1 4 15,8 4-4-15,-7-4 0 0,-2 4 4 0,1 4-4 0,0 1 0 16,8-1 0-16,-7 5 0 0,-2 0 0 0,9 1 0 0,-8 3 0 16,8 1 4-16,0-6-4 0,0 6 0 0,0-4 0 0,0-2 0 15,0 1 0-15,0 1 0 0,8-1 0 0,-8-5 0 0,9 1 0 16,-2-5 0-16,1-1 0 0,0 1 0 0,1-4 0 0,-2 0 4 0,10-6 0 16,-10 1 0-16,10 1 0 0,-9-1-4 0,7-5 4 0,-6 1 4 15,6 0-4-15,2-5 0 0,-10 4 0 0,10-4 0 0,-10-4 0 16,10 4 0-16,-2-5 0 0,-6 0 0 0,-1 1 0 0,8 0-4 0,-8-1 0 15,0-5 0-15,0 6 0 0,0-1 0 0,-8-3 0 16,8 3 0-16,-8-4 0 0,0 0 4 0,0 0 0 0,-8 6 0 0,8-8-4 16,-8 7 0-16,0-5 0 0,8 5 0 0,-8-1-4 0,0 0-12 15,-1 1 16-15,2 4-4 0,-10 0 0 0,10 0 0 0,-1 0-4 16,-1 4-8-16,-6 1-4 0,7 0-12 0,-1 4-4 0,2 5-16 16,-10-6-12-16,9 6-12 0,1 4-12 0,-2-1-16 0,1 2-40 0,-7-1-60 15,6 3 28-15,1 3 36 0,8-2 32 0,-7 1 20 0</inkml:trace>
  </inkml:traceGroup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26.9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ED3026-E7BB-43C6-81C5-5BB7FD4FD679}" emma:medium="tactile" emma:mode="ink">
          <msink:context xmlns:msink="http://schemas.microsoft.com/ink/2010/main" type="inkDrawing" rotatedBoundingBox="3980,12208 4567,8620 4639,8632 4053,12220" shapeName="Other">
            <msink:destinationLink direction="with" ref="{503BFEF3-C617-4308-B3E0-DDED4B87D6C4}"/>
            <msink:destinationLink direction="with" ref="{FDB6E9B7-27D0-46DD-B3B4-D48AE761E1B8}"/>
            <msink:destinationLink direction="with" ref="{9F90B1DA-3B7E-4710-B14A-5FD9EEB1D1AE}"/>
          </msink:context>
        </emma:interpretation>
      </emma:emma>
    </inkml:annotationXML>
    <inkml:trace contextRef="#ctx0" brushRef="#br0">113 78 11 0,'0'0'76'0,"0"0"-4"0,0 0-8 0,0 0-24 15,0 0-12-15,0 0-4 0,0 0-4 0,0 0-8 0,0 0 0 0,0 4 0 16,0-4 4-16,0 0-4 0,0 0 0 0,0 0 0 0,0 0-4 16,0 0 0-16,0 0 0 0,0 0 0 0,0 0 0 0,0 0 0 15,0 0 0-15,0 0 4 0,0 0 0 0,0 0-4 0,0 0 0 16,0 0 0-16,0 0 0 0,0 0 0 0,0 0 0 0,0 0 0 16,0 0 4-16,0 0-4 0,0 0 0 0,0 0 4 0,0 0-4 15,0 0 4-15,0 0 4 0,0-4-4 0,0 4 0 0,0 0 4 16,0-4 0-16,0 4 0 0,0-5 0 0,0 5 0 0,0-5 0 0,0 1 0 15,0-1 0-15,0 0 4 0,0 2 0 0,0-2 0 0,0-4-4 16,0 5 0-16,0-6 4 0,0 6-4 0,0-5 0 0,0 4 0 16,0-4-4-16,9 0 4 0,-9 5-8 0,0-5 4 0,0 0 0 0,8 0-8 15,-8-4 4-15,7 3 4 0,-7 1-4 0,0-4-4 16,9 4 4-16,-9-1-4 0,0-3 4 0,8 0 0 0,-8 4 0 0,0-5-4 16,7 0 0-16,-7 6 4 0,0-6 4 0,9 1 0 0,-9 3-4 15,0-3-4-15,8 4 0 0,-8-4 0 0,0-1 0 0,8 5-4 16,-8-5 0-16,0 6 8 0,7-6-4 0,-7 5 0 0,0-5 0 0,9 5 0 15,-9 0 0-15,0-4 0 0,8 4 0 0,-8-5-4 0,0 5 4 16,7 0 4-16,-7 0-4 0,9-4 0 0,-9 3 0 0,0 2-4 16,0-1 4-16,8-5-4 0,-8 6 0 0,0-2 0 0,8 1 4 15,-8-4 4-15,0 3-8 0,9 0 4 0,-9 3-4 0,0-7 0 16,0 5 0-16,7 0 0 0,-7 0 0 0,0-1 0 0,0 1 0 0,8 1 0 16,-8-6 4-16,0 5 0 0,0 0-4 0,7-1 0 15,-7 2 0-15,0-1-16 0,0-5 20 0,0 6 0 0,9-2-4 0,-9 2 4 16,0-2-4-16,8-3 0 0,-8 4 0 0,0 0 4 0,8 0 0 15,-8-5-4-15,0 6 0 0,8-2 0 0,-8-3 0 0,0 4 0 16,0 0 0-16,0-6 0 0,8 8 4 0,-8-3 0 0,0-3-4 0,8 3 0 16,-8-3 0-16,0 4 0 0,9-4-4 0,-9 3 4 15,0-3 0-15,0 4 0 0,7 0 0 0,-7-5 0 0,0 6 0 0,0-2 4 16,8-4-4-16,-8 6 0 0,0-1 0 0,0 0 0 0,9 0 0 16,-9-5 0-16,0 10 0 0,0-5 0 0,0-1 0 0,0 2 0 15,0-1 0-15,0 0 0 0,0 0 4 0,7-1-4 0,-7 2 0 0,0 4 0 16,0-6 0-16,0 1 0 0,0 0 0 0,0 0 0 0,0 0 0 15,0-1 0-15,8 2 0 0,-8-1 0 0,0 0 0 0,0 0 0 16,8 1 0-16,-8-2 0 0,0 1 0 0,0 0 0 0,9 0 0 16,-9 0 0-16,0-5 0 0,7 5 0 0,-7 0 0 0,0 0 0 15,0 0 0-15,0 0 0 0,8-4 0 0,-8 3 0 0,0 2 0 16,9-6 0-16,-9 5 0 0,0 0 0 0,0-4 0 0,0 3 0 0,0 2 0 16,7-6 4-16,-7 5-4 0,0 0 0 0,0 0 0 0,0-5 0 15,0 5 0-15,0 1 0 0,0-2-4 0,0-3 0 0,0 5 4 16,0-2 0-16,0 1 0 0,0 0 0 0,0-5 0 0,8 4 0 15,-8 2 0-15,0-6 0 0,0 6 0 0,9-5 0 0,-9 3 0 16,0-3 0-16,8-1 0 0,-8 5 0 0,0-5 0 0,7 1 0 0,-7 0 4 16,8-1-4-16,-8 5 0 0,0-5 0 0,0 6 0 0,9-6 0 15,-9 5 4-15,0-5-8 0,0 6 4 0,0-6 4 0,0 5-4 16,0 1 0-16,0-2 0 0,0 1 0 0,0 0 0 0,0 0 0 16,0 0 0-16,0 0 0 0,0-1 0 0,0 1 0 0,0 5 0 15,0-5 0-15,0 1 0 0,0-2 0 0,0 5-4 0,0-3 4 0,0-2 0 16,0 1 0-16,0 1 0 0,0-2 4 0,0 2-20 15,0-2 20-15,0 1-4 0,0 1 4 0,0-6-4 0,7 5 0 0,-7 0 0 16,0 0 4-16,0-5-4 0,0 6 0 0,8-2 0 0,-8 1 0 16,0 1 0-16,0-2 0 0,0 1 0 0,9-4 0 0,-9 8 4 15,0-4-4-15,0 0 0 0,0 0 0 0,0-1 0 0,0 7 0 0,0-7 0 16,0 1 0-16,0 5 4 0,0-5-4 0,8 1 0 0,-8 3 0 16,0-5 0-16,0 1 0 0,0 1-4 0,7 3 4 0,-7-8 0 15,0 3 0-15,9 1 0 0,-9 0 0 0,0 0 0 0,8-4 0 16,-8 4 0-16,0-5 0 0,0 5 0 0,7-5 0 0,-7 1 0 15,0 0 0-15,8 4 0 0,-8-5 4 0,0 5-4 0,9-4 4 0,-9-1-4 16,0 5 4-16,0-5-4 0,0 6 0 0,0-6 0 0,8 5-4 16,-8 0 0-16,0 1 4 0,0-2 4 0,0 1-4 0,0 4 0 15,0-3 0-15,0-2 4 0,0 6-4 0,0-5 0 0,0 4 0 16,0-4 0-16,0 4 0 0,0 1-4 0,0-5-12 0,0 5 20 16,0-5-4-16,0 4 4 0,7-4 0 0,-7 0-4 0,0 0 0 0,0 0 0 15,9 0 0-15,-9 0 0 0,0-5 0 0,8 6 0 0,-8-6 0 16,7 1 0-16,-7 3 0 0,9-3 0 0,-9 0 0 0,8-2 0 15,-8 3 0-15,8-2 0 0,-8 0 0 0,7 1 0 0,-7-1 0 0,0 6 0 16,9-6 0-16,-9 0 0 0,0 5 0 0,8-4 4 16,-8 4-4-16,0 0 0 0,0-5-4 0,7 5 4 0,-7 0 0 0,0 5 0 15,0-5 4-15,0-1-8 0,0 6 4 0,0-6 0 0,0 6 4 16,0 0-4-16,0-5-4 0,0 4 4 0,0-4 0 16,0 5 0-16,0-5 0 0,0 0 0 0,0 0 0 0,0 0 0 0,9 0 0 15,-9-1 0-15,0-2 4 0,0-2-4 0,8 0 0 0,-8 1 0 16,7-1 4-16,-7-4-4 0,9 5 0 0,-9-5 0 0,8 4 0 15,-8-4 0-15,8 4 0 0,-8-4 0 0,7 5-4 0,-7 0 4 0,0-1 4 16,9 1-4-16,-9-1-16 0,0 4 20 0,8 2-4 0,-8-1 4 16,0-1-8-16,0 2 4 0,0 4 0 0,0-1 0 0,0 0 4 15,0 1-4-15,0-1-4 0,0 1 4 0,0 0 0 0,0 4 4 16,0-6-4-16,0 2 0 0,0 0 4 0,0 4-4 0,0-5 0 16,0 5 0-16,0-5 0 0,0 1 0 0,0 4 4 0,0-4-4 0,0-1 0 15,0 1 0-15,0-1 0 0,0 0 0 0,0 1 0 0,0 0 0 16,7-1 0-16,-7 0 4 0,0 0 0 0,0 2 0 0,0 3 0 15,0-5 4-15,0 5 0 0,0-5 0 0,0 5 0 0,0-4 4 16,0 4-4-16,0 0 0 0,0 0 0 0,0 0-8 0,0 0 0 16,0 0 4-16,0 0-4 0,0 4 4 0,0-4-4 0,0 5 0 0,0-5 0 15,0 5 0-15,0-5-4 0,0 3-12 0,0 2-8 0,0 0-12 16,0 4-24-16,0-5-12 0,0 6-24 0,0-6-12 0,0 5-52 16,-7 5-52-16,7-6 36 0,0 2 32 0,-8-1 24 0,8 5 24 15</inkml:trace>
  </inkml:traceGroup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19.0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9E02345-E6AA-4F4B-A854-B052DED4FC85}" emma:medium="tactile" emma:mode="ink">
          <msink:context xmlns:msink="http://schemas.microsoft.com/ink/2010/main" type="inkDrawing" rotatedBoundingBox="5249,9883 5390,10422 5095,10499 4954,9960" semanticType="callout" shapeName="Other"/>
        </emma:interpretation>
      </emma:emma>
    </inkml:annotationXML>
    <inkml:trace contextRef="#ctx0" brushRef="#br0">1 47 43 0,'0'-4'96'16,"0"-1"-12"-16,0 5-20 0,0-4-4 0,9-1 4 16,-9 5-4-16,0-4 0 0,0-1 4 0,0 0 4 0,0 0-4 0,0 2 0 15,0 3 0-15,0-5-8 0,0 5 4 0,0-5-8 0,0 5 0 0,0 0 0 16,8 0 4-16,-8 0-4 0,0-4 4 0,0 4-4 16,0 4-4-16,0-4 0 0,0 5 0 0,0 0-8 0,0-2 0 0,0 2-4 15,0 0-8-15,0 0 4 0,0 4-4 0,0-5-4 0,0 10 0 16,0-6-4-16,0 6 0 0,0-4-8 0,0 7 4 0,0-3 0 15,0-1-4-15,0 5 0 0,0-4-4 0,0 4-4 0,0-1 0 0,0 2 0 16,0-1 0-16,0 4 0 0,0-4 0 0,0 0 4 0,8 1-8 16,-8 3 4-16,0-3-4 0,0-2 0 0,0 2 0 0,0-6 4 15,0 5-4-15,0-4 0 0,0-1 4 0,0 1-8 0,0-1 4 16,0-4 0-16,0 0 4 0,0 0-4 0,7-4 4 0,-7 3-4 16,0-3 4-16,0 0-4 0,9-1 0 0,-9 1 0 0,0-5 0 15,0 4 4-15,8 0-4 0,-8-4 0 0,0 0 0 0,7 0 0 16,-7 5 4-16,9-5-4 0,-1 0 4 0,-8 0 0 0,8 0-4 0,1 0 4 15,-2 5 0-15,-7-10 4 0,8 5 4 0,8-5 0 0,-8 5-4 16,0-4-4-16,1 0 0 0,-2 4 4 0,1-5-4 0,8-4 0 16,-8 4-4-16,0 1 0 0,8-5-4 0,-8 0-16 0,8 0-16 15,-8 0-28-15,1 4-36 0,-2-3-40 0,9-2-56 0,-7 2-92 16,-2-1-4-16,1 4 56 0,-8-4 48 0,9 4 28 0,-9-4 32 16,7 1 24-16</inkml:trace>
  </inkml:traceGroup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27.5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1CCEBE-9A7D-4B23-9DCB-E608D9D79DCB}" emma:medium="tactile" emma:mode="ink">
          <msink:context xmlns:msink="http://schemas.microsoft.com/ink/2010/main" type="inkDrawing" rotatedBoundingBox="3854,11144 3892,10704 3942,10708 3904,11148" semanticType="callout" shapeName="Other"/>
        </emma:interpretation>
      </emma:emma>
    </inkml:annotationXML>
    <inkml:trace contextRef="#ctx0" brushRef="#br0">57-1378 11 0,'0'-5'88'0,"0"-4"-8"16,0 9-8-16,0-5-24 0,0 1-4 0,0 0 0 0,-7 4 0 16,7-4 0-16,0-2 0 0,0 6-4 0,-8-4 0 0,8 4 0 0,0 0 4 15,-9-4 8-15,9 4-4 0,0 0-4 0,0 0 0 0,0 0-4 16,0 0-4-16,0 0-4 0,0 0-4 0,0 0-8 0,-8 0 4 16,8 4-4-16,0 0 0 0,0 2-4 0,0-2 4 0,-7 4-4 0,7 2 4 15,0-1-4-15,-8 0 0 0,8 4 0 0,0 1-4 16,0-1 0-16,-9 5 0 0,9 0-4 0,0 5 0 0,0-5 0 0,0 0-4 15,0 5 4-15,0-5-4 0,0 4-4 0,0-4 0 0,0 0 0 16,0 0 4-16,0 0 0 0,0 1 0 0,0-1-4 0,0-5 0 16,0-4 0-16,0 4 0 0,0-4 0 0,0 0-4 0,0 0 0 0,0-5 0 15,0 2-8-15,0-2-8 0,0-4-4 0,0 0 0 0,0 4-8 16,0-4-12-16,0 0-4 0,0-4-28 0,0 4 12 0,0-4-4 16,0-2-4-16,0 2 0 0,0-5-24 0,0 5-48 0,0-5-16 15,0 0 32-15,0-5 16 0,0 1 24 0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6:08.2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3E3901F-BD0B-41B6-AE8C-6A9910578C0A}" emma:medium="tactile" emma:mode="ink">
          <msink:context xmlns:msink="http://schemas.microsoft.com/ink/2010/main" type="inkDrawing" rotatedBoundingBox="3517,1054 4851,1145 4789,2056 3455,1965" hotPoints="4581,1151 4563,1936 3525,1912 3542,1127" semanticType="enclosure" shapeName="Rectangle"/>
        </emma:interpretation>
      </emma:emma>
    </inkml:annotationXML>
    <inkml:trace contextRef="#ctx0" brushRef="#br0">3001 756 43 0,'0'0'68'0,"0"0"-12"0,0 0-8 0,0 0-16 16,0 0-4-16,0 0-20 0,0 0 12 0,0 0 8 0,0 0-4 15,0 0-4-15,0 0 0 0,0 0 0 0,0 0-4 0,0 0 0 16,0 0 0-16,0 0 0 0,0 0 0 0,0 0 0 0,0 0 0 0,0 0 0 15,0 0 0-15,0 0 0 0,0 0 4 0,0 0-4 0,0 0 0 16,0 0 0-16,0 0 4 0,0 0 0 0,0 0-4 0,0 0 4 16,0 0-4-16,0 0 4 0,0 0 0 0,0 0-4 0,0 0 12 15,0 0-8-15,0 0 4 0,0 0-8 0,0 0 4 0,0 0 0 16,0 0 4-16,0 0-8 0,0 0 4 0,0 0-4 0,0 0-4 0,0 0 0 16,0 0 4-16,0 0-4 0,0 0-4 0,0 0 0 0,0 0-4 15,0 0 4-15,0 0-4 0,0 0 0 0,0 0 4 0,0 0-4 16,0 0-4-16,0 0 8 0,0 0-8 0,0 0-4 0,0 0 4 15,0-7 8-15,0 7-8 0,0 0 4 0,0 0-4 0,0-8 0 16,0 8 4-16,0 0 0 0,0 0 0 0,0-7 0 0,0 7 0 0,0 0-20 16,0 0 24-16,0 0-4 0,0 0 4 0,0 0-4 0,0-8 4 15,0 8-4-15,0 0 0 0,0 0 4 0,0 0-8 0,0 0 4 16,0 0 0-16,0 0 4 0,0 0-4 0,0 0 0 0,0 0-4 16,0 0 0-16,0 0 0 0,0 0 4 0,0 0-4 0,0 0 4 15,0 0-4-15,0 0 0 0,0 0 4 0,0 0-4 0,0 0 0 0,0 0-4 16,0 0 4-16,0 0 0 0,0 0 0 0,0 0 4 0,0 0-4 15,0 0 0-15,0 0 0 0,0 0 0 0,0 0 0 0,0 0 0 16,0 0 0-16,0 0 0 0,0 0 0 0,0 0 0 0,0 0-4 16,0-7 4-16,0 7 0 0,0 7 0 0,0-7 0 0,0 0 0 15,0 0 0-15,0 0 4 0,0-7 0 0,0 7-4 0,0 0 0 16,0 0-4-16,0 0 8 0,0 0-4 0,0 0 0 0,0 0 0 0,0 0-4 16,0 0 4-16,0 0 0 0,0 0-4 0,0 0 4 0,0 0 4 15,0 0-8-15,0 0 8 0,0 0-4 0,0 0 0 0,0 0 4 16,0 0-4-16,0 0 0 0,0 0 0 0,0 0 4 0,0 0-8 15,0 0 4-15,0 0 4 0,0 0-4 0,0 0 0 0,0 0 4 16,0 0-8-16,0 0 4 0,0 0 4 0,0 0-4 0,0 0 0 0,0 0 0 16,0 0 0-16,0 0-4 0,0 0 4 0,0 0 0 0,0 0-4 15,0 0 4-15,0 0-4 0,0 0 8 0,0 0-4 0,0 0 0 16,0 0 0-16,0 0 0 0,0 0 0 0,0 0 0 0,0 0-4 16,0 0 8-16,0 0-8 0,0 0 4 0,0 0 0 0,0 0 0 15,0 0-4-15,0 0 8 0,0 0 0 0,0 0-4 0,0 0 4 0,0 0-4 16,0 0 0-16,0 0-4 0,0 0 4 0,0 0 0 0,0 0 0 15,0 0 4-15,0 0-4 0,0 0 0 0,0 0-4 0,0 0 4 16,0 0 4-16,0 0-4 0,0 0 4 0,0 0-4 0,0 0-4 16,0 0 4-16,0 0-4 0,0 0 4 0,0 0 0 0,0 0 0 15,0 0 0-15,0 0 4 0,0 0-8 0,0 0-8 0,0 0 12 0,0 0 0 16,0 0 4-16,0 0 0 0,0 0 0 0,0 0-4 0,0 0 0 16,0 0 0-16,0 0 0 0,0 0 0 0,0 0 4 0,0 0 0 15,0 0-4-15,0 0-4 0,0 0 8 0,0 0-8 0,0 0 4 16,0 0-4-16,0 0 4 0,0 0 4 0,0 0-4 0,0 0 4 15,0 0-4-15,0 0 0 0,0 0 0 0,0 0 0 0,0 0-4 16,0 0 8-16,0 0-4 0,0 0-4 0,0 0 4 0,0 0 0 0,0 0 0 16,0 0-4-16,0 0 8 0,0 0-8 0,0 0 4 0,0 0 0 15,0 0 0-15,0 0 0 0,0 0 4 0,0 0-4 0,0 0 0 16,0 0-4-16,0 0 8 0,0 0-4 0,0 0 0 0,0 0-4 16,0 0 4-16,0 0 0 0,0 0 0 0,0 0 4 0,0 0-4 15,0 0 4-15,0 0-4 0,0 0-4 0,0 0 8 0,0 0-4 0,0 0-4 16,0 0 4-16,0 0 4 0,0 0-4 0,0 0 0 0,0 0 0 15,0 0 0-15,0 0 0 0,0 0-20 0,0 0 28 0,0 0-4 16,0 0 0-16,0 0-4 0,0 0 4 0,0 0 0 0,0 0-8 16,0 0 4-16,0 0 4 0,0 0 0 0,0 0-4 0,0 0 4 15,0 0-4-15,0 0 0 0,0 0 0 0,0 0 4 0,0 0-4 0,0 0 0 16,0 0 0-16,0 0 0 0,0 0 0 0,0 0 0 0,0 0 4 16,0 0-4-16,0 0 0 0,0 0 0 0,0 0 0 0,0 0 0 15,0 0 0-15,0 0 0 0,0 0 0 0,0 0 4 0,0 0 0 16,0 0 0-16,0 0-4 0,0 0 0 0,0 0 0 0,0 0 0 15,0 0 0-15,0 0 4 0,0 0-4 0,0 0 0 0,0 0 0 0,0 0 0 16,0 0 0-16,0 0 0 0,0 0 4 0,0 0 0 0,0 0-4 16,0 0 0-16,0 0 0 0,0-8 0 0,0 8 0 0,0 0 0 15,0 0 0-15,0 0 4 0,0 0-4 0,0 0 0 0,0 0 0 16,0-7 4-16,0 7-4 0,0 0 0 0,0 0 0 0,0 0 0 16,0 0-4-16,0 0 4 0,0 0 4 0,0 0 0 0,0 0-4 15,0 0 0-15,0 0 0 0,0 0-4 0,0 0 8 0,0 0-4 0,0 0 0 16,0-9 0-16,0 9 0 0,0 0 0 0,0 0 0 0,0 0 0 15,0 0 4-15,0 0-4 0,0 0 0 0,0 0 0 0,0 0 0 16,0 0 4-16,0 0 0 0,0 0-4 0,0 0 0 0,0 0 0 0,0 0 4 16,0 0-4-16,0 0 0 0,0 0 4 0,0 0-4 15,0 0 4-15,0 0-4 0,0 0 4 0,0 0 0 0,0 0-4 0,0 0 0 16,0 0 4-16,0 0-4 0,0-7 4 0,0 7-4 0,0 0 0 16,0 0 0-16,0 0 4 0,0-6-4 0,0 6 4 0,0 0 0 15,0-10-4-15,0 10 0 0,0 0 4 0,0-7 0 0,0 7 0 0,0 0-4 16,0 0 4-16,0 0 0 0,0-7 0 0,0 7 0 15,0-9 4-15,0 9-4 0,0 0 0 0,0 0 0 0,0-7-4 0,0 7 0 16,0 0 0-16,0-7 0 0,0 7 0 0,0 0 0 0,0 0 8 16,0-8-24-16,0 8 20 0,0 0 0 0,0 0-4 0,0 0 4 15,0 0-4-15,0 0 4 0,0 0 0 0,0 0-4 0,0 0 4 0,0 0-4 16,0-8 4-16,0 8-4 0,0 0 0 0,0 0 4 0,0 0-4 16,0-8 0-16,0 8 0 0,0 0 0 0,0-7 0 0,0 7 0 15,0 0 0-15,0 0 0 0,0 0 0 0,0 0 0 0,0-9 4 16,0 9 0-16,0 0-4 0,0 0 4 0,0 0 0 0,13 0 0 15,-13 0-4-15,0 0 0 0,0 0 0 0,0 0 0 0,0 0 0 0,0 0 0 16,0 0 0-16,0 0 0 0,0 0 4 0,0 0 0 16,0 0 0-16,0 0-4 0,0 0 0 0,0 0 0 0,0 0-4 0,0 0 4 15,0 0 0-15,0 0 0 0,0 0 0 0,13 0 0 0,-26 0 0 16,13 0 0-16,0 0 4 0,0 0-4 0,0 0 0 0,0 0 4 16,0 0 0-16,0 0-4 0,0-7 4 0,0 14-4 0,0-7 0 0,0 0-4 15,0 0 8-15,0 0-4 0,0 0 0 0,0 0 4 16,0 0-4-16,0 0 0 0,13 0 0 0,-13 0 0 0,0 0 0 15,0 0 0-15,0 0 0 0,0 0 0 0,0 0 0 0,0 0 0 0,13 0 0 16,-13 0 0-16,0 0 0 0,0 0 0 0,0 0 0 0,0 0 4 16,0 0-4-16,0 0 0 0,15 0 0 0,-15 0 0 0,0 0 0 15,0 0 4-15,0 0-4 0,0 0 0 0,0 0 0 0,0 0 0 0,0 0 0 16,13 0 0-16,-13 0 0 0,0 0 0 0,0 0 0 16,0-7 0-16,13 7 0 0,-13 0 0 0,0 0 4 0,0 0-4 0,0 0 0 15,15 0 0-15,-15 0 4 0,0 0-4 0,0 0 0 0,13 0 0 16,-13 0 0-16,0 0 0 0,0 0 0 0,13 0 4 0,-13 0-4 15,0 0 4-15,15 0-4 0,-15 0 0 0,13 0 4 0,-13 7-4 0,13-7 0 16,-13 9 0-16,0-9 0 0,13 7 4 0,-13-7 0 16,0 8-4-16,15 0 0 0,-15-8 0 0,13 15 0 0,-13-8 0 0,0 2 0 15,0-2 0-15,13 0 0 0,-13 3 4 0,0 3-20 0,0-4 24 16,0-2-4-16,0 8 0 0,0 0 4 0,0 0 0 0,0 1 0 16,0 8 0-16,0-10 0 0,0 10 0 0,0-1 0 0,-13-10 0 0,13 18-4 15,0-7 0-15,-13-1 4 0,13 7-4 0,0 1-4 16,-15-7 4-16,2 6 0 0,13 0 4 0,-13-7 0 0,0 8-4 0,-2-8 0 15,2 1 0-15,0-2 0 0,13 1 0 0,-15 0 0 0,2-1 0 16,0-7-4-16,-2 1 4 0,15-1 0 0,-13 1 0 0,0-9 0 16,13 0 0-16,-13 2-4 0,-2-2 4 0,15-7 0 0,-13 6 0 0,13-6-4 15,-13 11-4-15,13-11 8 0,-15 0 0 0,15 0-4 0,-13-11 0 16,13 11 0-16,-13-6 0 0,13-1 0 0,0 7 0 0,-15-16 0 16,15 16 0-16,0-7 0 0,0-1-4 0,0-8 0 0,0 9 4 0,0 0 0 15,0-9 0-15,0 0 0 0,-13 8 4 0,13-7 0 16,13 8-4-16,-13-9-4 0,0 9 8 0,0 0-4 0,15-2-8 0,-15-4 8 15,0 13-4-15,13-9 4 0,-13 1 0 0,13 8 4 0,-13-7-4 16,15 7 4-16,-2 0-4 0,-13 0 0 0,13 0 0 16,2 7-4-16,-2 1 8 0,0-8-4 0,0 9 0 0,2-3 0 0,-2 1 0 15,-13 2-4-15,13-2 8 0,2 0 0 0,-2 2-4 0,0 5 0 16,2-5 4-16,-2 5-4 0,0-6 4 0,0 0 0 0,2 8 4 16,-2-9 0-16,-13 8 4 0,13-7-8 0,2 0 0 0,-2-1 0 0,-13 9 0 15,13-9 4-15,2-7-4 0,-2 6 0 0,-1 5 0 0,-12-5-4 16,13-6 0-16,3 0 0 0,-16 7 0 0,12-7 0 0,1 0 0 15,-13-7 0-15,16 7-8 0,-16-6-4 0,12-5-16 0,-12 5-12 16,13-1-16-16,-13-2-16 0,15 2-12 0,-15-8-24 0,0 7-20 16,13-7-16-16,-13-1-60 0,0 1-32 0,0-7 44 0,0 6 44 0,0 0 24 15,13-7 20-15</inkml:trace>
    <inkml:trace contextRef="#ctx0" brushRef="#br0" timeOffset="495.8298">3665 682 107 0,'0'0'116'0,"-13"0"-4"16,13 6-8-16,0-6-24 0,0 7-4 0,-13-7-8 0,13 9 0 0,0-9-8 15,0 7-4-15,0-7-4 0,0 8-12 0,0-1 0 0,0-7-8 16,0 8-8-16,0-8 4 0,0 7-8 0,13-7 8 0,-13 0-8 15,0 0 0-15,13 8 0 0,-13-8-4 0,15 0 0 0,-2 0 0 16,-13 0 0-16,13 0-4 0,2-8 0 0,-2 8 0 0,0-7 0 16,0-1 0-16,2 1 0 0,-2-1 0 0,0 1-4 0,2-2 0 0,11 2 0 15,-26 1 4-15,28-4-4 0,-15-4 4 0,-13 5-8 0,13-5 0 16,2 6 0-16,-2 0-4 0,0 0 4 0,-13-8 4 0,15 16-8 16,-15-7 4-16,13 0 0 0,-13-1 0 0,0 8 0 0,0 0-4 15,0 0 0-15,0 0 0 0,13-8 8 0,-13 8-4 0,0 0 4 16,0 8 4-16,0-8 0 0,0 8 4 0,0-1 0 0,0 0 0 0,0 2 8 15,15 6 4-15,-15-7 0 0,0 7 0 0,0 1-4 0,0 8 0 16,0-2 0-16,0 0 0 0,0 1 0 0,0 8 0 0,0-9-4 16,0 10 0-16,0-2 0 0,0 0 0 0,0 1-4 0,0-1 0 15,0 10 0-15,0-11-4 0,0 10 4 0,0-9 0 0,0 1-4 16,0 7-4-16,0-6 0 0,0-3 0 0,0-6-4 0,0 7 0 16,0-7-4-16,0 0 4 0,0 1-4 0,0-1 4 0,13-10 0 0,-13 4-8 15,0-1 4-15,0-9 0 0,0 8 0 0,0-7-8 0,0-1 0 16,0 8-8-16,0-15-8 0,13 8-8 0,-13-8-4 0,0 8-12 15,0-8-4-15,0 0-12 0,0 0-12 0,0 0-4 0,0 0 0 16,0 0-16-16,0 0-12 0,-13-8-4 0,13 0-4 0,0 8 0 16,0-7-16-16,-13-1-28 0,13 1-24 0,-15-1 24 0,15 0 32 0,-13-6 24 15</inkml:trace>
    <inkml:trace contextRef="#ctx0" brushRef="#br0" timeOffset="710.2548">3775 1230 3 0,'-15'0'128'0,"15"0"-12"15,0 0-12-15,0 0-24 0,0 0 4 0,0 0 4 0,0 0 0 16,15 0-4-16,-15 9 4 0,0-18-4 0,0 9 0 0,13 0 0 16,-13 0-4-16,0 0-4 0,13 0 4 0,-13 0-8 0,15 0-8 15,-2 0-4-15,0 0-4 0,-13 0-16 0,15 0 0 0,-2 0-4 16,0 9-8-16,0-9-8 0,2 0 0 0,-2-9-4 0,0 9-4 16,15 0-4-16,-15-7 0 0,2 7 0 0,-2 0-4 0,0-7-4 0,0 7-12 15,2 0-16-15,-2-9-24 0,0 9-20 0,2-7-20 0,11 7-8 16,-26-6-20-16,28 6-24 0,-15 0-20 0,-13-9-64 0,28 1-4 15,-15 8 44-15,0-7 36 0,2-1 28 0,-2 8 20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24.5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38 107 59 0,'0'0'92'0,"-13"0"-16"0,13 7 0 0,-15-7-28 15,15 0-20-15,0 0 16 0,0 0 0 0,-13 0-4 0,13 0-4 0,0 0-4 16,0-7 0-16,0 7-4 0,0 7 0 0,0-7 0 0,0-7 0 16,0 7 4-16,13 0 0 0,-13-9-4 0,0 3 4 0,0 6 4 15,15-8-8-15,-15-1 4 0,13 2 0 0,-13 0 0 0,13 1-8 16,-13-4-4-16,15 3 4 0,-2-1-8 0,0 0 0 0,-1 1 0 16,4 7 0-16,-3-8-4 0,-13 8 0 0,12 0-4 0,4-8 4 0,-3 8-4 15,-1 0 4-15,4 8-4 0,-4-8-4 0,-12 8 0 0,13-1-4 16,0 1 4-16,-13 0-4 0,15 9 0 0,-15-11 0 15,0 17 0-15,0-15 4 0,0 14-4 0,0-7 0 0,0 8 0 0,0-9 0 16,-15 10 0-16,15 0 0 0,-13-9 0 0,0 7 0 0,13-6 0 16,-12 0 0-16,-4-2 0 0,16 2 4 0,-12-1-4 0,-1-7 0 15,13 7 4-15,-16-7-4 0,16-2-4 0,-12-6 4 0,12 9-4 0,0-9 4 16,0 0 0-16,0 0 0 0,0 8 0 0,0-8-16 16,0 0 20-16,0 0 0 0,0-8-4 0,12 8-4 0,-12 0 4 0,16-9 0 15,-16 9-4-15,13-6 4 0,-13 6 0 0,12 0 4 0,4 0-4 16,-4 0 0-16,-12 0 0 0,13 0-4 0,0-8 4 0,2 8 0 15,-2 0 0-15,0 8 0 0,2-8 4 0,-2 6-4 0,0 3 0 0,2-1 4 16,11-1-4-16,-13 1 4 0,2 0-4 0,-2 7 0 0,0-8 4 16,2 9-8-16,-2 0 4 0,-13 4 0 0,13-3 4 0,2 6-4 15,-15-7 0-15,0-1 4 0,13 8-8 0,-13-8 4 0,-13 9 0 16,13-3 0-16,0-5 4 0,-15 7 0 0,2 0-4 0,0-8 0 16,-2 1 0-16,2 7 0 0,-15-6 4 0,15-11 0 0,0 9-4 0,-15 0 0 15,15-8 4-15,-15 2-4 0,2-9 0 0,11 7-4 16,-11-7 0-16,14 0 0 0,-16 0 0 0,15-7 0 0,-3 7 0 0,4-9-4 15,-1-5 0-15,-3 6-8 0,4 0-8 0,12-5-8 0,-13 3-12 16,13-5-12-16,-13 7-12 0,13-7-8 0,0 0-24 0,0 7 4 16,-15-9-44-16,15 4-32 0,0 4 20 0,0-6 28 0,15 7 24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28.0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1FC5623-33F0-4729-8249-894C043AF94C}" emma:medium="tactile" emma:mode="ink">
          <msink:context xmlns:msink="http://schemas.microsoft.com/ink/2010/main" type="inkDrawing" rotatedBoundingBox="3898,10870 4066,10824 4076,10859 3908,10905" shapeName="Other"/>
        </emma:interpretation>
      </emma:emma>
    </inkml:annotationXML>
    <inkml:trace contextRef="#ctx0" brushRef="#br0">26-1224 63 0,'0'-5'108'15,"0"5"-8"-15,0-5 0 0,0 5-24 0,8-5 4 0,-8 5 4 16,0-4-8-16,0 4-4 0,0-5 0 0,9 5-4 0,-9-4-8 16,8 0-8-16,-8 4-4 0,7-5-4 0,2 0-12 0,-9 1-4 0,8 4-4 15,-1-4-8-15,2 4 0 0,-9-5-4 0,8 5-4 0,0 0 0 16,-1-5 0-16,2 5-8 0,-1 0-8 0,-1 0-8 0,2 0-28 16,-1 0-32-16,-1 0-32 0,2 0-16 0,-1 5-100 0,0-5 32 15,-8 5 32-15,7-1 32 0,-7-4 20 0</inkml:trace>
  </inkml:traceGroup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27.8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DB6E9B7-27D0-46DD-B3B4-D48AE761E1B8}" emma:medium="tactile" emma:mode="ink">
          <msink:context xmlns:msink="http://schemas.microsoft.com/ink/2010/main" type="inkDrawing" rotatedBoundingBox="4017,11093 4035,10633 4047,10634 4030,11094" semanticType="callout" shapeName="Other">
            <msink:sourceLink direction="with" ref="{5AED3026-E7BB-43C6-81C5-5BB7FD4FD679}"/>
          </msink:context>
        </emma:interpretation>
      </emma:emma>
    </inkml:annotationXML>
    <inkml:trace contextRef="#ctx0" brushRef="#br0">162-1495 7 0,'0'0'96'0,"0"0"-8"0,0 0-8 0,0 4-24 0,0-4-4 15,0 4-8-15,-7-4 4 0,7 4 0 0,0 1-4 0,7 0 4 16,-7 0-4-16,0-1 4 0,0 5-4 0,0-4 0 0,0 3 4 0,0 6-4 15,0-5-8-15,0 1 8 0,-7 2-12 0,7 2-4 0,0 0 4 16,0-1-4-16,0 1 0 0,0-1-4 0,0 5 4 0,0-5-4 16,0 6-4-16,0-1 0 0,0-5-4 0,0 6 0 0,-8-6 0 0,8 5-8 15,0-4 0-15,0-1-4 0,0 1 4 0,0-1 0 16,0 0-8-16,0 1 4 0,0-5-4 0,0 0 0 0,-9 0 0 0,9 1 0 16,0-2-4-16,9 2-4 0,-9-6-8 0,0 0-4 0,0 1-8 15,0-1 0-15,0-4-12 0,0 5-8 0,0-5-8 0,0 5-12 16,0-5-4-16,0 0-8 0,0-5 0 0,0 5-16 0,0 0-48 0,0-5-20 15,0 5 24-15,0-4 24 0,0-1 20 0</inkml:trace>
  </inkml:traceGroup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14.6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AEB81F4-0489-4680-B0EE-8C3165A43169}" emma:medium="tactile" emma:mode="ink">
          <msink:context xmlns:msink="http://schemas.microsoft.com/ink/2010/main" type="inkDrawing" rotatedBoundingBox="2919,11682 4940,11751 4925,12184 2904,12116" semanticType="callout" shapeName="Other"/>
        </emma:interpretation>
      </emma:emma>
    </inkml:annotationXML>
    <inkml:trace contextRef="#ctx0" brushRef="#br0">163 3823 35 0,'0'0'76'0,"-8"0"-12"0,8 0-8 16,0 0-24-16,0 0-12 0,-7 0 8 0,7 0-8 0,0 0-8 0,0 0 0 15,-8 5 0-15,8-5-4 0,-9 0 0 0,9 0 0 0,0 0 4 16,0 0-4-16,0 0-4 0,0 0 0 0,-7 0 4 0,7 0-4 16,0 0 0-16,0 0 0 0,-8 0 4 0,8 0 0 0,0 0-4 0,-9 0 4 15,9 0-4-15,0 0 8 0,0 0-4 0,-7 0 0 0,7 0 0 16,0 0 0-16,0 0 0 0,0 0 4 0,-8 0-4 0,8 0 4 15,0 0-4-15,0 0 4 0,0 0 0 0,0 0 0 0,0 0 0 16,0 0 4-16,0 0-4 0,0 0-4 0,0 0 4 0,-9 0 0 16,9 0-4-16,0 0 4 0,0 0 0 0,0 0 0 0,0 0-4 0,0 0 0 15,0 0 4-15,0 0-4 0,0 0 4 0,0 0 0 0,0 0-4 16,0 0-4-16,0 0 0 0,0 0 4 0,0 0 4 0,0 0-8 16,0 0 4-16,0 0-4 0,0 0 4 0,0 0-4 0,0 4 4 0,0-4 0 15,0 0 0-15,0 0 4 0,0 0 0 0,0 0 0 16,0 0 0-16,0 0-4 0,0 0 4 0,0 0 0 0,0 0 0 0,0 0 4 15,0 0 0-15,0 0 4 0,0-4 0 0,0 4-4 0,0 0 0 16,9 0 0-16,-9-5 0 0,0 5-12 0,0-5 4 0,8 5 4 16,-8-4-4-16,0-1 0 0,7 5 0 0,-7-4 4 0,0-1-8 0,9 1 0 15,-9 4 0-15,0-5 4 0,8 1-4 0,-8 4 4 0,7-5-4 16,-7 5 4-16,9-5-4 0,-1 1 4 0,-8 0-4 0,7 4 0 16,1-5 4-16,-8 1 0 0,9-1 0 0,-1 5 4 0,-1-4-4 15,2-1-4-15,-1 1 8 0,-1-1-4 0,2 5 0 0,-1-4 0 16,0-1-4-16,-8 1 0 0,16-1 4 0,-8 0 0 0,-1 2-4 15,2-2-4-15,-1 5 0 0,0-5 4 0,0 1 4 0,0-1-4 16,0 0-4-16,8 1 0 0,-8 0 4 0,0-1 0 0,0 0 0 16,8 1 0-16,-7-2-4 0,-2 6 0 0,1-3 4 0,8-2 0 0,-8 1 0 15,0-1 0-15,8 5 0 0,-8-4-4 0,8 0 8 0,-8-1 0 16,1 5-4-16,6-5 0 0,-7 1 0 0,8 4 4 0,-8-4-4 16,1-1 8-16,6 5-8 0,-6-5 4 0,-1 1 0 0,-1-1-4 15,10 5 4-15,-9-5-16 0,-1 5 24 0,2-3-4 0,-1-2 0 16,-1 0-4-16,2 5 4 0,-1-4-4 0,-1-1 4 0,1 1-4 0,1 4 4 15,6-5-4-15,-6 5 0 0,-1-4 0 0,-1 4 4 0,2-5-4 16,-1 5 0-16,0 0 0 0,8 0 0 0,-8 0 0 0,-1-4 0 16,2 4 0-16,7 0 0 0,-7 0-4 0,-2 0 4 0,1-5 0 0,1 5-4 15,6 0 4-15,-7 0-4 0,0-5 0 0,0 5 0 16,9 0-4-16,-10-4 8 0,1 4-4 0,1-4-4 0,-2 4 8 0,1-5-4 16,0 5 0-16,8-4 0 0,-8 4 0 0,1 0 0 0,-2 0 4 15,1 0-8-15,1-5 8 0,-1 5-4 0,-1-4 0 0,1 4 0 16,1 0 0-16,-2 0 0 0,10 0 0 0,-17 0 0 0,15-5 0 0,-6 5 0 15,-1 0 4-15,-1 0-4 0,1-4 0 0,1-1 0 0,-1 5 0 16,-1 0 0-16,2 0 0 0,-1 0-4 0,-1-5 4 0,2 5 0 16,-1 0 4-16,0 0-8 0,-1 0 4 0,2 0 0 0,6 0 4 15,-6 0-8-15,-1 0 4 0,-1 0 0 0,2-4 0 0,-1 8-4 16,0-8 0-16,-1 4 4 0,2 0 4 0,-1 0-4 0,8 0 4 16,-8 0 0-16,0 0-8 0,1 0 4 0,-2 0 0 0,1 0-4 15,-1-4 4-15,-7 8-4 0,9-4 4 0,-1 0 0 0,0 0 0 0,0 0 0 16,0 4 0-16,0-4 0 0,1 0 0 0,-2 5-4 0,1-5 0 15,1 5 8-15,-2-5-8 0,-7 4 4 0,8 1 0 0,0-5-4 16,1 4 4-16,-2 1 0 0,1-1-4 0,1-4 0 0,-2 5 4 16,1-1 0-16,1-4 0 0,6 4 0 0,-7-4 0 0,1 5 0 15,-2 0-4-15,1-5 8 0,1 4-8 0,-1 1 4 0,8-5 4 16,-8 4-4-16,-1 1 0 0,1-1 0 0,1 1 0 0,6-5 0 0,-6 4 0 16,-1 1 0-16,-1 0 0 0,10-2-4 0,-9 2 4 0,-1 0-4 15,2-1 0-15,-1 1 0 0,-1 0 4 0,2-1-4 0,6 0 0 16,-6 1 0-16,-1-5 0 0,0 5 0 0,-1-1 0 0,2 0 0 0,-1 1 0 15,-1-1 0-15,2 1 0 0,-1-2 0 0,-8 3 0 16,8-2 0-16,1 1 0 0,-2 0 0 0,1-1 0 0,-1 0 0 0,2 1 0 16,-9 0 0-16,8-1 0 0,0 1 0 0,1 0 0 0,-2-2 0 15,-7 2 0-15,8 0 0 0,1-1 0 0,-2 1 0 0,-7-1 0 16,8 1 0-16,0-1 0 0,0 1 0 0,-8-1 0 0,8 1 0 0,-8-1 0 16,8 1 0-16,1-1 0 0,-9-4 0 0,0 4 0 15,7 1 0-15,1-5 0 0,-8 5 0 0,9-1 0 0,-9 1 0 0,7-1 0 16,-7-4 0-16,0 5 0 0,8-1 0 0,-8 1 0 0,9-1 0 15,-9 1 0-15,8 0 0 0,-8-1 0 0,7 0 0 0,1 5 0 16,-8-4 0-16,9-1 0 0,-9 1 0 0,7-1 0 0,-7 5 0 16,8-4 0-16,1-1 0 0,-9 1 0 0,8 4 0 0,-8-5 0 0,7 1 0 15,2-1 0-15,-9 1 0 0,0 0 0 0,8-1 0 0,-8 0 0 16,7 1 0-16,-7-5 0 0,0 5 0 0,0-5 0 0,0 3 0 16,8-3 0-16,-8 0 0 0,0 5 0 0,0-5 0 0,0 0 0 15,0 0 0-15,0 0 0 0,0 0 0 0,0 0 0 0,0 0 0 0,0 0 0 16,0 0 0-16,0 0 0 0,0 0 0 0,0 0 0 15,0 0 0-15,0 0 0 0,0 0 0 0,0 0 0 0,0 0 0 0,0 0 0 16,0 0 0-16,0 0 0 0,0 0 0 0,0 0 0 0,0 0 0 16,0 0 0-16,0 0 0 0,-8 0-32 0,8 0-40 0,0 0-32 15,-7 0-32-15,7 0-28 0,-8 0-32 0,8-5-80 0,-9 5 0 0,2-3 44 16,-10-2 52-16,9 0 28 0,-8 1 32 0,1 0 20 0</inkml:trace>
  </inkml:traceGroup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25.1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3BFEF3-C617-4308-B3E0-DDED4B87D6C4}" emma:medium="tactile" emma:mode="ink">
          <msink:context xmlns:msink="http://schemas.microsoft.com/ink/2010/main" type="inkDrawing" rotatedBoundingBox="4167,11898 4287,11875 4296,11919 4176,11942" semanticType="callout" shapeName="Other">
            <msink:sourceLink direction="with" ref="{5AED3026-E7BB-43C6-81C5-5BB7FD4FD679}"/>
          </msink:context>
        </emma:interpretation>
      </emma:emma>
    </inkml:annotationXML>
    <inkml:trace contextRef="#ctx0" brushRef="#br0">1430 3642 19 0,'8'5'64'0,"-8"-5"-8"0,9 4-8 15,-9 1-28-15,0-5 0 0,7 3 0 0,-7-3-4 0,8 6 4 16,-8-2 0-16,0-4-4 0,9 0-8 0,-9 5 8 0,0-5 0 16,0 0-12-16,0 0 8 0,0 5-4 0,0-5-4 0,0 0 0 0,0 0-4 15,0 0 8-15,0 0-8 0,-9 0 0 0,9 0 0 0,0 0 0 16,0 0 4-16,-8 4 0 0,8-4-4 0,0 0 0 0,-7 0 0 15,7 0 0-15,0 0 0 0,-9 0 0 0,1 0 0 0,8 0 0 0,-8 0 0 16,8 0 0-16,-7 0 4 0,7 4-4 0,-9-4 8 16,1-4-8-16,1 8 0 0,7-8-4 0,-9 4-8 0,1 0-8 0,8 0-40 15,-8 0-24-15,0 4-24 0,0-4 16 0</inkml:trace>
  </inkml:traceGroup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17.0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FC7A2A-FD3B-4F39-8614-C244AD3098BA}" emma:medium="tactile" emma:mode="ink">
          <msink:context xmlns:msink="http://schemas.microsoft.com/ink/2010/main" type="inkDrawing" rotatedBoundingBox="3954,12103 4039,12233 3925,12308 3839,12178" shapeName="Other"/>
        </emma:interpretation>
      </emma:emma>
    </inkml:annotationXML>
    <inkml:trace contextRef="#ctx0" brushRef="#br0">74 74 11 0,'0'0'88'0,"0"4"-24"0,-8 0 16 16,8 1-28-16,0-5-4 0,0 5-4 0,-9-1-4 0,9-4 0 0,0 0 0 15,-7 4-8-15,7-4 0 0,-8 0 0 0,8 0 0 0,-9 0 0 16,9 0 0-16,0 0-4 0,-8 0 4 0,8-4 0 0,-7 4 0 15,7-4-4-15,0 4 0 0,-8-5-4 0,8 5 0 0,0-5 4 16,0 1-4-16,0 0-4 0,0 4 4 0,0-5 0 0,0-4-8 16,0 4 0-16,0 0 4 0,0 2-4 0,0-2 4 0,0 0-4 0,0 1 4 15,0 0-4-15,0-1 0 0,0 0 0 0,8 1 0 0,-8-1 0 16,7 5-8-16,-7-4 0 0,8 4 0 0,-8-5 4 0,9 5-12 16,-1 0 8-16,-1 0-8 0,2 5 0 0,-1-5 0 0,-1 4 0 0,2 1 4 15,-9-1 0-15,8 1-4 0,0 0 4 0,-1 3-4 16,-7-3 4-16,9 3-4 0,-9 2 4 0,0-1 0 0,8-4 0 0,-8 3 4 15,0 2 0-15,0-6 0 0,0 5 0 0,0-4 4 0,-8-1-4 16,8 1-4-16,0 0 8 0,-9-2-4 0,9 2-4 0,-7-5 4 16,-1 5-8-16,8-5 4 0,-8 0-4 0,-1 0 4 0,2 0-4 0,7-5 0 15,-8 0 0-15,-1 2 0 0,2-2 4 0,-1 0 0 0,8 1-4 16,-9-6 0-16,9 6 0 0,-8 0 0 0,8-6 0 0,-7 6 0 16,7 0 4-16,0-6-4 0,0 6 0 0,0-1 0 0,0 0 0 15,-8 2 0-15,8-2 4 0,8 5-8 0,-8-5 0 0,0 5 4 16,7 0 0-16,-7-4 0 0,8 4 0 0,-8 0 0 0,9 4 0 0,-9-4 0 15,8 5 4-15,-1-5-4 0,-7 5 0 0,9-2 0 0,-1 2 0 16,-1 0 0-16,-7 4 0 0,9-4 0 0,-9-1 4 0,8 5 0 16,-8 0 4-16,0-5-4 0,0 6 4 0,0-1 0 0,0-4 4 15,0 3-4-15,0-3 0 0,-8-1 0 0,8 1 0 0,-9-1 4 16,9 1-4-16,-7-1-4 0,-1-4 4 0,8 5-4 0,-9-5 0 0,2 0 0 16,7-5 0-16,-8 5 0 0,-1-4 0 0,9-1-4 15,-8 1-4-15,1-1-8 0,7 1 16 0,-8-6-4 0,8 7 0 16,0-2 4-16,-9 0 0 0,9-4-4 0,0 4 0 0,0 1 0 0,0 0 4 15,0-1-8-15,0 0 4 0,0 5 0 0,9-4 0 0,-9 4 0 16,8-4 0-16,-8 4-4 0,7 0 8 0,1 0-4 0,1 0 0 16,-9 0 0-16,8 0 4 0,-1 0-4 0,2 0-4 0,-1 0 4 15,-1 0-4-15,2 4 4 0,-1 0 4 0,-8-4-4 0,8 0 4 16,-8 5 12-16,7 0 0 0,-7-1 8 0,0-4 4 0,0 4 4 0,0 1-4 16,0 4-4-16,0-4 0 0,0 0 0 0,0-2-8 0,-7 2 0 15,7 0-8-15,-8-5 0 0,8 4-4 0,-8 1 4 0,8-5-4 16,-9 0-8-16,9 4 0 0,-7-8-12 0,7 4-16 0,-8 0-20 0,8-5-8 15,-9 5-24-15,9-4-24 0,-7-1-44 0,7 0-24 0,-8 2-84 16,8-2 20-16,-9 0 40 0,9 1 40 0,0-1 28 0,-8 0 32 16</inkml:trace>
  </inkml:traceGroup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16.1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7F40F0B-91CF-47DF-816C-F2329B38879E}" emma:medium="tactile" emma:mode="ink">
          <msink:context xmlns:msink="http://schemas.microsoft.com/ink/2010/main" type="inkDrawing" rotatedBoundingBox="2811,12206 4939,12296 4919,12757 2791,12667" semanticType="callout" shapeName="Other"/>
        </emma:interpretation>
      </emma:emma>
    </inkml:annotationXML>
    <inkml:trace contextRef="#ctx0" brushRef="#br0">-12 3989 23 0,'0'0'76'0,"0"0"-12"0,0 0 0 16,0 0-24-16,0 0-12 0,0 0 0 0,0-4-8 0,0 4-4 15,0 0-4-15,0-4 0 0,0 4 0 0,0-5 0 0,0 5 0 16,0 0 4-16,0-5 0 0,0 5 0 0,0 0 0 0,0 0 0 16,0-4 0-16,0 4 0 0,0 0 4 0,0 0 4 0,0 0 4 15,0 0 0-15,0 0 0 0,0 0 4 0,0 0-4 0,7 4 4 0,-7-8-4 16,0 8 4-16,0-4 0 0,0 5 0 0,8-5-20 0,-8 5 20 15,9-1 0-15,-9-4-4 0,7 4 0 0,-7 1-8 0,8 4 4 16,1-4 0-16,-9 0 0 0,8 3 0 0,-1-3-4 0,2 4 0 16,-1 0-4-16,-1-5 0 0,-7 4 4 0,8-3-4 0,1 5 0 15,6-1 0-15,-6-5 0 0,-1 5 0 0,-1 0 0 0,2 1 0 0,6-2 0 16,-7-3 0-16,1 4 0 0,-1 0 0 0,8 0 0 0,-8 0-4 16,-1 0 4-16,10 0-4 0,-9 0 0 0,8-5 0 0,-8 6 0 15,-1-2 0-15,10 2 0 0,-9-6 4 0,0 5-8 0,8-1 4 16,-7-2-4-16,-2 2 0 0,9 2 4 0,-8-6 0 0,8 5-4 15,-7-4 0-15,6 5 4 0,-6-7-4 0,6 6 0 0,-7-4-4 16,8 3 4-16,-8-3 4 0,8 0-8 0,-8 3 4 0,9-3 0 0,-10 0-4 16,10 4 4-16,-2-6 0 0,-6 3 0 0,6-2 0 0,2 1 0 15,-10-1-8-15,10 1 4 0,-2-1-4 0,-6 1 4 0,6-5 0 16,2 5 0-16,-2-1 0 0,-6 0 0 0,6-4-20 0,2 6 24 16,-1-6-4-16,-8 4 4 0,7-4 0 0,-6 4-8 0,6-4 4 15,2 4 0-15,-9 1 0 0,8-5-4 0,1 5 4 0,-10-5 0 0,9 4 4 16,-8 1 0-16,8-5-4 0,-7 4 0 0,6-4 0 0,1 4 0 15,-8 1 4-15,9 0-4 0,-10-5 0 0,10 0 0 0,-2 4 0 16,-6 0 0-16,6-4 0 0,-7 0 0 0,8 5 0 0,1-5-4 16,-9 0 0-16,8 0 0 0,-1 0 0 0,-7 0 8 0,9 0-4 15,-1 0 0-15,-8 0-4 0,8 0 0 0,-8 0-4 0,7 0 4 0,2 0 0 16,-10 0 4-16,10 0-4 0,-1 0 4 0,-8 0-4 16,7 0 4-16,-6 0 0 0,6 0-4 0,2 0 0 0,0 0 4 0,-10 0-4 15,8 0 0-15,-6-5 0 0,7 5 0 0,0 0 0 0,-8-4 0 16,8 4 0-16,1-4 8 0,-10 4-4 0,9-5-4 0,-7 5 4 15,6-5-8-15,1 1 8 0,-8 4-4 0,9-4-4 0,-10 4 8 0,10-5-4 16,-2 5 0-16,-6 0-12 0,6 0 16 0,-6-4 0 0,6 4-4 16,2 0 8-16,-9 0-8 0,8 0 0 0,-8 0 0 0,8 0 0 15,-8 0 0-15,7-5 8 0,-6 5-4 0,6 0-4 0,-6 0 0 0,6-5 0 16,-6 5 4-16,7 0 0 0,-9-4 0 0,10 4-4 16,-10-4 0-16,2 4 0 0,7-4 0 0,-7 4 0 0,-2-6 0 0,8 2 0 15,-6 4 0-15,-1-4 0 0,0-1 0 0,1 5 4 0,6-5-4 16,-6 1 4-16,-2-1-4 0,1 1-4 0,0-1 4 0,0 1 0 15,0-2 0-15,0 3 0 0,1-1 0 0,-2-1 0 0,1-5 4 16,1 6-4-16,-2 0 0 0,1-1 0 0,-8 0 4 0,9-3-4 16,-1 3 0-16,-1 0 0 0,-7 1 0 0,8-5-4 0,1 5 8 15,-9-1-4-15,7 0 0 0,1 1 0 0,-8-5 0 0,9 4 4 0,-9 1-4 16,8-6 0-16,-8 7 0 0,7-2 4 0,-7-4-4 0,9 5 4 16,-9-1-4-16,8-4 0 0,-8 5 0 0,7-6 0 0,-7 6 0 15,8-1 0-15,-8-4-4 0,0 5 0 0,0-1 4 0,9 1 0 16,-9 0 0-16,0-6 4 0,0 6-4 0,0-1 4 0,0 1-4 15,0 0 0-15,0-1 0 0,0 0-4 0,0 1 4 0,0 0 0 0,0-1-4 16,0 5 8-16,0-5-4 0,0 1 0 0,0-1 0 0,0 1 4 16,0-1-4-16,0 1 0 0,0 4 0 0,0-5 0 0,0 1 0 15,0 4 0-15,0-4 0 0,0 4 4 0,0 0-4 0,0-6 0 0,0 6 0 16,0 0-4-16,0 0 4 0,0 0 4 0,0-5-8 16,0 5 0-16,0 0 8 0,0 0 0 0,0 0-4 0,0 0 0 0,0 5 0 15,0-5 0-15,0 0 0 0,0 0 0 0,0 0 0 0,0 0 0 16,0 0 0-16,0 0 4 0,0 0 0 0,0 0 0 0,0 0-4 15,0 0 4-15,0 0-4 0,0 0 0 0,0 0 4 0,0 0-4 16,0 0 0-16,0 0 0 0,0 0 0 0,0 0 0 0,0 0-8 16,0 0-8-16,0 6-16 0,0-6-20 0,0 0-28 0,-9 4-28 0,9-4-56 15,0 4-8-15,-8-4-60 0,1 5-48 0,-1-5 52 0,-1 4 40 16,2-4 36-16,-1 5 28 0,-9-5 20 0</inkml:trace>
  </inkml:traceGroup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3:17.6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5B37DDC-18C1-47CB-B98F-7921C119D5E1}" emma:medium="tactile" emma:mode="ink">
          <msink:context xmlns:msink="http://schemas.microsoft.com/ink/2010/main" type="inkDrawing" rotatedBoundingBox="4118,12405 4307,12266 4405,12400 4216,12539" semanticType="callout" shapeName="Other"/>
        </emma:interpretation>
      </emma:emma>
    </inkml:annotationXML>
    <inkml:trace contextRef="#ctx0" brushRef="#br0">1326 4165 67 0,'0'-4'104'0,"0"4"-4"0,0-4-8 0,0 4-28 16,0-5 0-16,0 5 0 0,0-5-4 0,0 5 4 0,0 0-4 15,0-4-8-15,0 4 4 0,0 0-4 0,0 0-4 0,0 0-4 16,7 0-4-16,-7 0-4 0,0-5 4 0,0 5-8 0,9 5-4 15,-9-5-4-15,8 0 0 0,-8 4 0 0,8 1 0 0,0-5-8 16,-8 5 0-16,8-1-4 0,-8 0 0 0,8 1-4 0,-8-1 0 0,9 5 0 16,-9-4-4-16,0 4 0 0,7 0 4 0,-7 0-4 15,0 0 0-15,0-5-4 0,0 6 4 0,0-1-4 0,0-1 4 0,0-3-4 16,0 4 4-16,0-5 0 0,0 6 0 0,0-6 0 0,0 2-4 16,0-6 4-16,0 3-4 0,0-3 0 0,0 0 0 0,0 0 0 15,-7 0 4-15,7-3-4 0,0 3 4 0,0-10-4 0,0 5 0 0,0 0-4 16,0 1 8-16,-9-5-4 0,9 0-4 0,0 5 8 0,0-5 0 15,0-1-4-15,0 2-4 0,0 3 8 0,9-4-4 16,-9 0-4-16,7 4 4 0,-7 1 0 0,8-5 4 0,-8 4-4 0,9 1 0 16,-2-1-4-16,-7 1 8 0,8 4 0 0,0-4-8 0,1-1 4 15,-2 5 0-15,1 0 8 0,1-5-8 0,-2 5 0 0,1 0 0 16,1 0 0-16,-9 0 4 0,8 0-4 0,-1 0 0 0,1 0 4 16,-8 0-4-16,9 0-4 0,-9-4 4 0,0 4 0 0,7 0 0 0,-7 0 0 15,0 0 0-15,0-5 4 0,0 5-8 0,0-4-4 0,0 4-12 16,0-4-20-16,0-1-16 0,0 0-28 0,0 5-36 0,0-8-32 15,0 3-76-15,-7 0 20 0,7 1 36 0,0-1 40 0,0-4 16 16</inkml:trace>
  </inkml:traceGroup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09.1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-11-8 167 0,'15'0'188'0,"-15"0"-4"0,13 7 0 16,-13-7-16-16,0 0-4 0,0 0-8 0,0 9-24 0,0-9-16 15,0 0-12-15,0 0-16 0,0 0-16 0,0 0-16 0,0 0-8 16,0 0-8-16,0 0-12 0,0 0-12 0,0 0-12 0,0 0-16 0,0 0-20 16,0 0-28-16,0 0-32 0,0 0-28 0,0 0-56 0,0 0-56 15,0 0-64-15,-13 0 52 0,13 0 40 0,0 0 48 0,-15 0 28 16,15 0 20-16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08.4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22829F-CB21-46F0-95EF-ED969C40B9A2}" emma:medium="tactile" emma:mode="ink">
          <msink:context xmlns:msink="http://schemas.microsoft.com/ink/2010/main" type="inkDrawing" rotatedBoundingBox="802,1570 944,918 1161,966 1019,1617" semanticType="callout" shapeName="Other"/>
        </emma:interpretation>
      </emma:emma>
    </inkml:annotationXML>
    <inkml:trace contextRef="#ctx0" brushRef="#br0">69 405 31 0,'-16'17'80'15,"16"-4"-4"-15,-12 3-4 0,12-1-28 0,-13 0 0 0,13 0 0 16,0 1 0-16,0 0-4 0,-16-2 4 0,16-5 0 0,0 5 4 16,0-5 0-16,-12 5-4 0,12-7 0 0,0 2-4 0,0-3 8 0,0-6 4 15,0 9-4-15,0-9 0 0,0 8 0 0,0-8-4 16,0 0-4-16,0-8 0 0,0 8 4 0,0-9 0 0,0 9-8 0,12-6 0 15,-12-3 0-15,0-5 0 0,0 7-8 0,16-9 0 0,-16 9-4 16,0-10 4-16,13 2-8 0,-13-8 0 0,12 8-4 0,-12-6 4 16,16-4-4-16,-16 2 0 0,13-7-4 0,-13 7 0 0,12-7-4 15,1 7 0-15,-13-8-4 0,16 8 0 0,-4-6 0 0,-12-4 0 16,13 11-4-16,2-10 4 0,-15 10 0 0,13 7 0 0,-13-8-4 0,13 9 0 16,-13-2 4-16,15 0-4 0,-15 8 4 0,0-7-8 0,0 8 4 15,13 7 0-15,-13-8 0 0,0 8 0 0,0 0 0 0,0 0-16 16,0 8 20-16,0-1-4 0,0 2 8 0,0-3-4 0,0 2-4 15,0 8 0-15,0 0 4 0,0-2-4 0,0 9-4 0,0-8 8 16,0 7-8-16,0 2 4 0,0 6 0 0,0-7 4 0,0 9-8 16,0-9 4-16,0 6 0 0,0 3 4 0,0-9-4 0,0 7 0 0,0 0 0 15,0-7-4-15,0 8 4 0,0-8 0 0,0 0 0 0,0-7 4 16,0 7-4-16,0-9-4 0,0 2 0 0,0-2-4 0,0-5-8 16,0 6-4-16,0-7-4 0,0-8-8 0,0 7-12 0,0-7 0 0,0 0-12 15,0 0-4-15,0 0-12 0,0 0-8 0,0-7-16 16,0-1-12-16,0-1-8 0,0 3-36 0,0-10-40 0,0 2 16 0,0-2 32 15,13 0 28-15,-13 2 20 0</inkml:trace>
  </inkml:traceGroup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08.9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E7BE9B-05D7-4DEB-9D23-2827223FA971}" emma:medium="tactile" emma:mode="ink">
          <msink:context xmlns:msink="http://schemas.microsoft.com/ink/2010/main" type="inkDrawing" rotatedBoundingBox="1669,890 1846,1644 1293,1774 1116,1020" semanticType="callout" shapeName="Other"/>
        </emma:interpretation>
      </emma:emma>
    </inkml:annotationXML>
    <inkml:trace contextRef="#ctx0" brushRef="#br0">530 261 15 0,'-13'7'104'0,"13"-7"-8"16,0-7-8-16,-15 7-24 0,15-9-4 0,0 2-4 0,-13-2-4 0,13 2 4 16,0 1-4-16,0-11-4 0,0 1 4 0,0 2 0 0,0 6-4 15,0-7-8-15,13-2 8 0,-13-5-12 0,15 7-4 0,-15-1 0 16,13 9 4-16,0-7-4 0,-13-2 0 0,13 7 0 0,2 2 0 16,-2-7-4-16,0 5 0 0,2 9-4 0,-2-7 0 0,0 7-4 0,2 0-4 15,-2 0 0-15,0 0 0 0,-13 7-8 0,13-7 0 16,2 9 0-16,-2 5 0 0,0-7-4 0,-13 9 4 0,15 7-8 0,-15-7 4 15,13 6-4-15,-13 0 0 0,0 2-16 0,0 6 20 0,-13 3 4 16,13-4-4-16,-15 1-4 0,2 1 0 0,0 8 8 0,-2-9-4 16,2 0-4-16,0 1 0 0,-15 0 0 0,15-1 4 0,-15 0-4 0,15-6 0 15,-15-8 0-15,15 5 0 0,0-6-4 0,-15 2 4 16,15-10 0-16,0 1 0 0,13-8-4 0,-15 0 4 0,2 0 0 16,13-8 0-16,-13 1 0 0,13-1 4 0,0-1-4 0,0 3 0 0,0-10 0 15,0 2 4-15,0 5-4 0,0-5 0 0,0-3-4 0,0 11 4 16,13-10-4-16,-13 8 4 0,13-7 0 0,-13 15 4 0,15-8-4 15,-2 1 0-15,-13 7 0 0,13 0 0 0,2 7 0 0,-2-7 0 0,0 8 0 16,-13-1 0-16,13 9 4 0,2-9-4 0,-2 8-4 16,0 2 8-16,2-3-4 0,-2 2 4 0,0-2 4 0,2 1 0 0,-2 2 0 15,0 6 0-15,0-8 0 0,2-8-4 0,-2 9 4 0,0-1-4 16,2-7-4-16,-2-1 4 0,0 2 0 0,2-1 0 0,-2-8 0 16,0 6 4-16,0-6-8 0,2 0 0 0,-2 0-4 0,0-6-8 15,2 6-8-15,-2-8-20 0,0-1-8 0,2 2-24 0,-2-1-28 0,0 0-28 16,0 1-36-16,2-9-72 0,-15 9 32 0,13-1 44 0,0 1 24 15,2-9 28-15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25.1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123 122 79 0,'0'0'96'0,"0"8"-12"15,0-8-12-15,0 7-20 0,0-7-4 0,0 7-8 0,0 2 0 16,0-9-4-16,0 7-8 0,0 0 0 0,0 2 0 0,13 5-8 16,-13-8 0-16,0 4 4 0,13-3-4 0,-13 1 0 0,0 7 0 0,15-7 0 15,-15 0-4-15,13 7-20 0,0-8 24 0,-13 3 0 0,13-4 4 16,2 1-8-16,-15 1 0 0,13 0-4 0,0 0 0 0,2 0 4 15,-15-8-12-15,13 0 8 0,0 7-4 0,2-7 0 0,-2 0 0 16,0-7-4-16,0 7 0 0,2 0 0 0,-2-8 0 0,0 0 0 16,2 0-4-16,-15 0 0 0,13-5 4 0,0 3-4 0,-13-5 0 0,15 8 0 15,-15-9 8-15,0 1-8 0,0 0 0 0,0 5 0 0,0-3 0 16,0-3 0-16,-15 2 4 0,15-2-4 0,-13 1 0 0,0-1 0 16,-2 1-4-16,2 6 4 0,13-5 4 0,-28-1 0 0,15 7-4 15,0 0 0-15,0 1 0 0,-2-9 0 0,-11 10-4 0,11 6 4 16,2-8-4-16,-15 8 4 0,15 0 0 0,0 0 0 0,-15 0 4 15,15 8 0-15,0-2-4 0,-2 3-4 0,2-2 4 0,-15 8 0 0,15 0 4 16,13 1 0-16,-13-1-4 0,-2 0-4 0,2 9 4 0,13-1 0 16,0-9 0-16,-13 9 0 0,13 0 0 0,0 0-4 0,0 0 0 15,13 2 0-15,-13-12 4 0,13 3-4 0,2 0 8 0,-2-2-4 16,0 1-4-16,2-7 8 0,-2-1-8 0,15 2 4 0,-2-9-4 16,-11 7 4-16,11-14 4 0,2 7-4 0,-15-9 0 0,15 2 0 0,-2-1 0 15,-11 0 0-15,11 1 4 0,-13 0-4 0,15 0 0 16,-15-1 0-16,2 0 0 0,-2 0 4 0,0 0 0 0,2 1-4 0,-2 1 0 15,-13 6 0-15,13-10 4 0,-13 10 4 0,13 0 4 0,-13-7 4 0,15 7-4 16,-15 7 4-16,13-7 0 0,-13 10-4 0,13-10 4 16,-13 6-4-16,15 1 0 0,-15 1 0 0,13 0-4 0,-13 8 0 0,13-9 4 15,2 0-4-15,-15 8-4 0,13 0 0 0,-13-6 0 0,13 4 0 16,-1 4-4-16,-12-9 4 0,16 7-4 0,-16-7 0 0,13-1-4 16,-1 9 4-16,-12-9-4 0,16 3 0 0,-16-10-8 0,13 6 0 15,-13-6-4-15,12 7-12 0,-12-7-8 0,16-7-16 0,-16 7-12 16,12 0-8-16,-12-6-8 0,13-4-12 0,-13-5-32 0,0 7-44 15,13-7-12-15,-13 0 56 0,0-10 20 0</inkml:trace>
  <inkml:trace contextRef="#ctx0" brushRef="#br0" timeOffset="424.3784">1018-361 51 0,'-13'-7'88'0,"13"7"-8"15,0-7-8-15,0 7-24 0,0-7-8 0,0-1-4 0,-13 0-8 16,13 0-4-16,0 8 0 0,0-8-4 0,13 1-4 0,-13-9 4 16,0 9 0-16,13-1 4 0,-13 1 4 0,15-1 0 0,-2 0 0 0,-13 1 4 15,13-1-8-15,2 0 4 0,-15 2 0 0,13 6 0 0,0 0 0 16,2 0-4-16,-15-10 0 0,13 10-4 0,0 0-20 0,-13 10 16 16,15-10 8-16,-2 6-8 0,-13-6 0 0,13 8 0 0,-13 0-4 15,0-1 4-15,0 1-4 0,13 7 0 0,-13-7 0 0,0 6-4 16,0-5 0-16,0 6 0 0,-13 1-4 0,13-1 0 0,-13-1 0 15,13 2 4-15,-13 0-4 0,13-3-4 0,-15 4 4 0,15-2 0 0,0 1 0 16,-13-1 4-16,13-7-4 0,-13 9 8 0,13-11 0 0,0 8 0 16,-15-5 0-16,15-1 4 0,0-2 4 0,0 3 0 0,0 5 4 15,15-6-4-15,-15 0 4 0,0-1 4 0,13 9 0 0,-13-10-4 16,13 3-4-16,-13-1 0 0,15 7-4 0,-2-7 0 0,0 0-4 16,0-1 0-16,2 1-4 0,-2 0-4 0,0-1 0 0,2-7-4 0,-2 7-8 15,0-7-8-15,2 0-20 0,11 9-24 0,-13-9-32 16,2 0-48-16,-2-9-72 0,0 9-44 0,-13 0 44 0,15-7 48 0,-15 0 24 15,13-1 24-15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27.4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EB4CFA2-05A9-4028-BA22-37B6F3D3DEA7}" emma:medium="tactile" emma:mode="ink">
          <msink:context xmlns:msink="http://schemas.microsoft.com/ink/2010/main" type="inkDrawing" rotatedBoundingBox="7369,4238 7634,5035 7151,5196 6885,4398" semanticType="callout" shapeName="Other">
            <msink:sourceLink direction="with" ref="{755EE3EB-FB4E-4ED9-9D99-DE0496BC5FFC}"/>
          </msink:context>
        </emma:interpretation>
      </emma:emma>
    </inkml:annotationXML>
    <inkml:trace contextRef="#ctx0" brushRef="#br0">-1 43 39 0,'0'0'100'0,"0"0"-4"0,0-7-8 16,0 7-28-16,0 0 0 0,0-6-4 0,0 6 0 15,0 0-4-15,0-10 4 0,0 10 4 0,0-7 0 0,0 7 0 0,13-7-8 16,-13 7 0-16,0 0 0 0,13-9 0 0,-13 9 0 0,0 0 4 16,15 0-4-16,-15 0 8 0,0 0 0 0,13 9 0 0,-13-2-8 15,0 0 0-15,13 3 0 0,-13-4 0 0,0 10-8 0,0-1-4 16,0 0-4-16,0 7-4 0,0 2 0 0,0-2-4 0,-13 10-8 16,13-2 0-16,0 0-4 0,-13 1-4 0,13-1 4 0,0 1 0 15,-15 7-4-15,15-8 0 0,0 9-4 0,0-8 0 0,-13-1-16 0,13 1 24 16,0 0 0-16,0-8 0 0,0 0 8 0,13-1-4 0,-13 2-8 15,0-2-12-15,15-6 0 0,-2-2 0 0,-13 2 0 0,13 1 0 16,2-4 0-16,-2-4 0 0,0-2 0 0,-1 8 0 0,4-15 0 16,9 8 0-16,-9-8 0 0,-4 7 0 0,17-7 0 0,-17 0 0 15,14 0 0-15,-11-7 0 0,11 7 0 0,-11-8 0 0,11 0-8 0,-11-6-76 16,11 5-28-16,-13-15-24 0,2 11-32 0,11-3-32 0,-11-7-72 16,-2 1 0-16,0-10 52 0,2 2 36 0,-15 0 40 0,13-1 24 15,-13-7 20-15</inkml:trace>
  </inkml:traceGroup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29.7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98AD564-A920-4D87-8702-987FFB79CD69}" emma:medium="tactile" emma:mode="ink">
          <msink:context xmlns:msink="http://schemas.microsoft.com/ink/2010/main" type="inkDrawing" rotatedBoundingBox="5279,5357 5354,6101 5288,6108 5214,5364" shapeName="Other">
            <msink:destinationLink direction="with" ref="{A57CE1A5-A141-46DF-B49D-1C275F59B9A6}"/>
          </msink:context>
        </emma:interpretation>
      </emma:emma>
    </inkml:annotationXML>
    <inkml:trace contextRef="#ctx0" brushRef="#br0">-3 2 55 0,'0'0'104'0,"0"0"-8"0,0-7-8 15,0 7-20-15,13 0-4 0,-13 0 0 0,0 0 0 0,0 0 8 16,0 0-8-16,13 7-4 0,-13 1 4 0,0 1 0 0,15-3-4 0,-15 10-4 16,0-9-4-16,13 9 0 0,-13-2-4 0,13 9 0 0,-13-7 0 15,0 7-8-15,15 0 0 0,-15 0-4 0,0 0-4 0,0-1-4 16,0 10 0-16,0-9-4 0,0-1-4 0,0 9 0 0,0-8-4 15,0 8 0-15,0-8-4 0,0 7 0 0,0-7-8 0,0 7 4 16,0-7 0-16,0 0-4 0,0-1-8 0,13 3 8 0,-13-2 0 0,0-2 0 16,0-5-8-16,13 7-4 0,-13-6-12 0,0-11-8 0,0 9-8 15,0-7-8-15,0 0-8 0,0-1-8 0,0-7-4 0,0 0-16 16,0 0-16-16,0-7-8 0,0-1-8 0,0 0-12 0,0-7-48 0,0 9-20 16,0-18 28-16,0 8 36 0,0-7 24 0</inkml:trace>
  </inkml:traceGroup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29.3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CD686AE-A1AE-4046-A454-124D42E9E3C0}" emma:medium="tactile" emma:mode="ink">
          <msink:context xmlns:msink="http://schemas.microsoft.com/ink/2010/main" type="inkDrawing" rotatedBoundingBox="5534,2608 6204,7374 5973,7406 5303,2640" semanticType="callout" shapeName="Other">
            <msink:sourceLink direction="with" ref="{755EE3EB-FB4E-4ED9-9D99-DE0496BC5FFC}"/>
            <msink:sourceLink direction="with" ref="{8F5BCE29-F62F-45BD-8221-252F76EE0C15}"/>
          </msink:context>
        </emma:interpretation>
      </emma:emma>
    </inkml:annotationXML>
    <inkml:trace contextRef="#ctx0" brushRef="#br0">-5 0 43 0,'0'0'76'0,"0"0"-4"16,0 0-8-16,0 0-24 0,0 0-8 0,0 0-4 0,0 0 4 16,0 0-4-16,0 0 0 0,0 0 0 0,0 0 0 0,0 0 0 15,0 0 0-15,0 0 0 0,0 0-4 0,0 0 4 0,0 7 0 16,0-7 0-16,0 0 0 0,0 9-4 0,0-9 4 0,0 7 4 0,0 0-4 16,0-7 0-16,0 8 0 0,0 1-4 0,0-2-4 0,0 8 4 15,0-7 0-15,0 0-4 0,0-1 0 0,13 8-4 0,-13-8 0 16,0 9 0-16,0 0 4 0,0-3 0 0,15 4-4 0,-15-2 0 15,0 0 4-15,0 1-4 0,13-1-4 0,-13 0 0 0,0 9 0 16,0-10 0-16,0 9 0 0,0-7 0 0,13 7 0 0,-13 0 0 0,0-8 0 16,0 8 0-16,0-2-4 0,0 4 0 0,15-2 0 0,-15 0 0 15,0-9 0-15,0 9-4 0,0 1 4 0,0-1-4 0,0 0 0 16,0-2 0-16,0 4 0 0,0-2 0 0,0 0 0 0,13-9 0 16,-26 9 0-16,26 1 0 0,-13-9 0 0,0 8 0 0,0-8-4 15,0 8 4-15,0-7 0 0,0 7 0 0,0-9 0 0,0 9 4 0,0-7-4 16,0-2 0-16,0 10 0 0,0-8 0 0,0-2 0 0,0 9-4 15,0-7 4-15,0 0 4 0,0-1-8 0,0 7 4 0,13-7-4 16,-13 1 4-16,0 5-4 0,0-4 4 0,0-2 0 0,15 1-4 16,-15 7 4-16,0-9 0 0,0 2 0 0,13 8 4 0,-13-9 0 0,0 0-4 15,13 0 0-15,-13 0 0 0,0-1 4 0,13 11-4 16,-13-9 0-16,0-2 0 0,15-7 0 0,-15 9 0 0,0 0 0 0,13-2 0 16,-13 2 0-16,0-1 4 0,13 1-4 0,-13-1 0 0,0 0 0 15,15 2-4-15,-15-4 4 0,0 3 0 0,0 0 0 0,13-2 0 16,-13 1 0-16,0 1 0 0,0-1-4 0,0 1 4 0,0-1-4 15,0 1 4-15,13-2 0 0,-13 2 0 0,0 1 0 0,0-4 0 16,0 3 0-16,15-1-8 0,-15 0 8 0,0 0 0 0,0 9-4 0,13-8 4 16,-13-2-4-16,0 1 4 0,13 1-4 0,-13 0 4 0,0-3 0 15,13 4 0-15,-13-3 0 0,0 2-4 0,0 0 4 0,0-1-8 16,15 0 4-16,-15 0 0 0,0 2 0 0,0-3 0 0,13 1 4 16,-13 8-8-16,0-7 8 0,13-2-4 0,-13 2 0 0,0 7 4 15,0-8-4-15,15 1 4 0,-15-1-4 0,0 0 0 0,13 8 0 0,-13-7 0 16,0-2 0-16,13 2 0 0,-13 0 0 0,0 6 0 0,15-7 0 15,-15 1-4-15,0-1 4 0,0 1 4 0,0-2-4 0,13 2 0 16,-13 1 0-16,0-4 0 0,0 3 0 0,0-1 0 0,0-7 4 0,0 7-4 16,13 0 0-16,-13 1 4 0,0 0-4 0,0-2 0 15,0 1 0-15,0 1 0 0,0 0 0 0,12-3 0 0,-12 4 0 0,0-3 0 16,0 2 0-16,0 0 0 0,0 8 0 0,16-18 0 0,-16 17-4 16,0-8 4-16,13-7 0 0,-13 7 0 0,0 1 4 0,12-2 0 15,-12 1 0-15,0 2-4 0,0-10 0 0,0 9 0 0,0-1 0 0,16 0-4 16,-16-7 8-16,0 7-4 0,0 0 0 0,0 1 0 0,0-9 0 15,0 9 0-15,0-2-16 0,13-5 20 0,-13 5 0 16,0 3 0-16,0-3 0 0,12-6-4 0,-12 8 0 0,0-9 4 0,0 8-4 16,0-7 0-16,0 7 4 0,16-7 0 0,-16 7-4 0,0 1 4 15,0-9-4-15,0 0 0 0,0 9 0 0,0-9 0 0,0 2 0 16,0 5 4-16,0-6-4 0,0 7 0 0,0 1 0 0,0-9 0 0,0 9 0 16,12-9 0-16,-12 8 0 0,0-8 0 0,0 9 0 15,0-7 4-15,0 6-4 0,13 0 0 0,-13-8 0 0,0 9 0 0,0-1 0 16,0 0 0-16,0-9 0 0,0 11 0 0,0-2 0 0,0-7-4 15,0 7 4-15,0-7 0 0,0 0 0 0,0 6 4 0,13-5-4 16,-13 5 0-16,0 3 0 0,0-11 0 0,0 10 0 0,0-9 0 16,0 2 4-16,0 6-4 0,15-8 0 0,-15 1 0 0,0 7-4 15,0-7 4-15,0 7 0 0,0-7 0 0,0 7 0 0,0-8 0 0,0 2 0 16,0-2 0-16,0 9 4 0,0-9-4 0,0 0 4 0,0 10-8 16,0-11-12-16,0 3 20 0,0-2 0 0,0 8 0 0,0-7-4 15,0-1 0-15,0 1 0 0,0 0 0 0,0 7 4 0,0-7-4 0,0 0-4 16,0-1 4-16,0 1 0 0,13-8 0 0,-13 8 4 15,0-1-4-15,0 0 0 0,0 2 0 0,0-2 4 0,0 0-4 16,0 2 0-16,0-2 0 0,0 0 0 0,0 10 0 0,0-11 0 0,0 2 0 16,0 0 0-16,0-1 0 0,0 9 0 0,0-9 0 0,0 8 0 15,0-5 0-15,0 3 0 0,0-4 0 0,0 6 0 0,0 0 0 16,0-8 0-16,0 8 0 0,0-7 0 0,0 0 0 0,0 7-4 0,0-9 4 16,0 11 0-16,0-9 0 0,0 7 0 0,0-7 0 15,0-1-4-15,0 1 4 0,0 0 0 0,0 9 0 0,0-11 0 0,0 1 0 16,0 0 0-16,0 10-4 0,0-11 4 0,0 10 0 0,0-9 0 15,0 9 0-15,0 0 0 0,0-3 0 0,0-4 0 0,0 7 0 16,0-1 0-16,0 0-4 0,0 1 4 0,0-2 4 0,0 2-4 0,0 0-16 16,0-9 16-16,0 9 4 0,0-2 0 0,0-6 0 15,0 0 0-15,0 7-4 0,0-7 0 0,0 1 0 0,0-3 0 0,0 2 0 16,0 0 0-16,0-1 0 0,0 1 0 0,0 0 0 0,0-1 4 16,0 0-4-16,0 2 0 0,0 5 0 0,0-5 0 0,0-2 0 15,0 6 0-15,0-3 0 0,0-3 0 0,0 9 0 0,0-9-4 16,0 1 4-16,0 0 0 0,0 7 0 0,0-15 0 0,0 7 0 15,0 3 0-15,0-4 0 0,0 1 0 0,0-7-4 0,0 0 4 16,0 0 0-16,0 9 4 0,0-9-8 0,0 0 4 0,0 0 0 0,0 7 0 16,0-7 0-16,0 0 0 0,0 0 0 0,0 0 0 0,0 0-4 15,0 0 8-15,0 0-4 0,0 7 0 0,0-7 0 0,0 0 0 16,0 0 0-16,0 0 0 0,0 0 0 0,0 0 0 0,0 0 0 16,0 0 0-16,0 0 0 0,0 0 0 0,0 0 0 0,0 0 0 15,0 0-4-15,0 0 4 0,0 0 0 0,0 0 0 0,0 0-4 0,0 0-8 16,0 0-12-16,0 0-8 0,-13 0-8 0,13 0-12 0,0-7-8 15,0 7-16-15,-15-7-28 0,15-2-16 0,0 2-12 0,-13-9-64 16,0-6-32-16,1 6 40 0,12-7 36 0,-16-7 32 0,4 0 24 0</inkml:trace>
  </inkml:traceGroup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30.0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FE3B3C4-C5D3-42AE-A529-86E4AEDADFCD}" emma:medium="tactile" emma:mode="ink">
          <msink:context xmlns:msink="http://schemas.microsoft.com/ink/2010/main" type="inkDrawing" rotatedBoundingBox="5563,5368 5597,6174 5547,6176 5512,5371" semanticType="callout" shapeName="Other"/>
        </emma:interpretation>
      </emma:emma>
    </inkml:annotationXML>
    <inkml:trace contextRef="#ctx0" brushRef="#br0">-5-4 99 0,'0'0'136'0,"0"0"-12"0,0-8-12 0,0 8-24 0,0 0-4 16,0 0-4-16,0 0-4 0,0 0-4 0,0 0-8 0,0 0-8 16,0 0 0-16,15 8-4 0,-15-8-4 0,0 9 4 15,0-3 0-15,13 2 0 0,-13 7-4 0,0 1 4 0,13-2 0 0,-13 1-8 16,0 9 0-16,15-1 0 0,-15 0-8 0,0 8 4 0,0-1-8 15,0 0-8-15,0 2 0 0,0 5-4 0,0-6-8 0,0 8 4 16,0-9-4-16,0 9-4 0,0-8 0 0,0 7-4 0,0-9 0 0,0 3 0 16,0-9-4-16,0 7 0 0,0-7 0 0,0 1-4 0,0-3-8 15,0-5-4-15,0-1-8 0,0 0-8 0,0 1-12 0,0-9-4 16,13 0 0-16,-13 2-8 0,0-9-4 0,0 0-4 0,0 8-4 16,0-8-12-16,0-8-8 0,0 8-8 0,0-9-4 0,0 2 0 15,0 0-4-15,-13-2-40 0,13 2-24 0,0-8 8 0,-15 0 32 0,15 7 24 16</inkml:trace>
  </inkml:traceGroup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30.2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57CE1A5-A141-46DF-B49D-1C275F59B9A6}" emma:medium="tactile" emma:mode="ink">
          <msink:context xmlns:msink="http://schemas.microsoft.com/ink/2010/main" type="inkDrawing" rotatedBoundingBox="5354,5778 5778,5712 5792,5801 5368,5867" semanticType="callout" shapeName="Other">
            <msink:sourceLink direction="with" ref="{398AD564-A920-4D87-8702-987FFB79CD69}"/>
          </msink:context>
        </emma:interpretation>
      </emma:emma>
    </inkml:annotationXML>
    <inkml:trace contextRef="#ctx0" brushRef="#br0">12 21 71 0,'0'10'124'0,"-13"-3"-8"0,13-7-4 0,0 7-24 0,0 2 0 0,0-2-4 15,0 0 0-15,0 2-8 0,0-2 0 0,0-7-4 0,13 0 0 0,-13 7 8 16,15-7-4-16,-15 0 0 0,13 0 0 0,0 8-4 0,2-8 4 15,-2 0-12-15,0 0 0 0,0-8-12 0,2 8-8 16,-2-7-4-16,0 7-8 0,15-7-4 0,-15 7-4 0,2-9-8 0,11 2 4 16,-13 7-12-16,2-7-4 0,11-2-12 0,-11 2-12 0,-2 0-24 15,0-3-20-15,15 10-36 0,-15-6-40 0,0 6-44 0,-13-7-88 16,15 7-8-16,-2 0 48 0,-13-8 52 0,13 8 28 0,-13 0 28 0,0 0 28 16</inkml:trace>
  </inkml:traceGroup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02.0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60C0E87-E89F-4D9A-A0FD-31740587588A}" emma:medium="tactile" emma:mode="ink">
          <msink:context xmlns:msink="http://schemas.microsoft.com/ink/2010/main" type="writingRegion" rotatedBoundingBox="11345,-4567 11453,-4567 11453,-4346 11345,-4346"/>
        </emma:interpretation>
      </emma:emma>
    </inkml:annotationXML>
    <inkml:traceGroup>
      <inkml:annotationXML>
        <emma:emma xmlns:emma="http://www.w3.org/2003/04/emma" version="1.0">
          <emma:interpretation id="{3C20E2D9-FBA6-4FD8-A616-EFE8C28584CF}" emma:medium="tactile" emma:mode="ink">
            <msink:context xmlns:msink="http://schemas.microsoft.com/ink/2010/main" type="paragraph" rotatedBoundingBox="11345,-4567 11453,-4567 11453,-4346 11345,-4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6CAE7E-B978-4A38-B6BC-118931A45EE8}" emma:medium="tactile" emma:mode="ink">
              <msink:context xmlns:msink="http://schemas.microsoft.com/ink/2010/main" type="line" rotatedBoundingBox="11345,-4567 11453,-4567 11453,-4346 11345,-4346"/>
            </emma:interpretation>
          </emma:emma>
        </inkml:annotationXML>
        <inkml:traceGroup>
          <inkml:annotationXML>
            <emma:emma xmlns:emma="http://www.w3.org/2003/04/emma" version="1.0">
              <emma:interpretation id="{67A145DA-FA48-4C95-A52F-D3D4979A57CE}" emma:medium="tactile" emma:mode="ink">
                <msink:context xmlns:msink="http://schemas.microsoft.com/ink/2010/main" type="inkWord" rotatedBoundingBox="11345,-4567 11453,-4567 11453,-4346 11345,-4346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ó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0 221 3 0,'26'-8'80'0,"-11"1"-12"0,-2-9-4 0,0 9-28 16,0 0-24-16,-13 7 16 0,15-10 0 0,-15 4 0 0,0-1 0 15,0 7-4-15,13-9 4 0,-13 9 0 0,0-7-4 0,0 7 4 16,0-7 0-16,0 7 4 0,0 0 4 0,0 0 4 0,0-8 0 0,0 0 8 15,-13 0-4-15,13 8-4 0,0-7-4 0,13 0-8 0,-13-2-4 16,0 9-4-16,0-7-4 0,0-1-4 0,0 0 0 0,0 0-4 16,0 1 0-16,-13 7 4 0,13-8-8 0,0 8-4 0,0-7 0 15,0 7-8-15,0 0-12 0,0-7-20 0,0 7-16 0,0 0-24 16,0-9-24-16,0 9-84 0,-15-7 20 0,15 7 32 0,-13-7 28 0</inkml:trace>
        </inkml:traceGroup>
      </inkml:traceGroup>
    </inkml:traceGroup>
  </inkml:traceGroup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15.8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B972BF-1060-40FD-B05F-A5F42D60E831}" emma:medium="tactile" emma:mode="ink">
          <msink:context xmlns:msink="http://schemas.microsoft.com/ink/2010/main" type="inkDrawing" rotatedBoundingBox="3542,14423 3704,14422 3705,14584 3543,14585" semanticType="callout" shapeName="Other">
            <msink:sourceLink direction="with" ref="{87E1BEE0-4F2C-49F5-B39C-622005B8D5D2}"/>
          </msink:context>
        </emma:interpretation>
      </emma:emma>
    </inkml:annotationXML>
    <inkml:trace contextRef="#ctx0" brushRef="#br0">26 0 43 0,'0'0'80'0,"0"9"-8"16,-13-9-8-16,13 0-28 0,0 0-4 0,0 7 0 0,0-7-4 0,0 0-8 16,0 0 4-16,0 0 0 0,0 0-4 0,-13 0 0 0,13 0 0 15,0 0-4-15,0 0 0 0,0 7 0 0,0-7 0 0,0-7 0 16,0 14 0-16,0-14 0 0,0 7-4 0,0 0 4 0,0 0 0 15,0 0 4-15,0 0-12 0,0 0 24 0,0 0 0 0,0 7-4 16,0-7 4-16,0 0 4 0,0 0-4 0,0 9 4 0,0-9-4 16,0 7 0-16,0 1-8 0,0-8 0 0,0 7 0 0,0 1 0 0,0 0 0 15,0-8-4-15,0 7 0 0,0 1-4 0,0 0 0 0,0-1 0 16,0-1 0-16,0 5 0 0,0-5 0 0,0 1 0 0,0-7 0 16,0 9 4-16,0-2 4 0,0-7-4 0,0 7-4 0,0-7 0 15,0 0 8-15,0 0 0 0,0 0 0 0,0 9 8 0,0-9-4 16,0 0 4-16,13 0-4 0,-13 0 0 0,0 0-4 0,0-9-4 0,13 9 0 15,-13-7 0-15,0 7-4 0,15-7 0 0,-15 7 0 0,13-9-8 16,-13 2 0-16,13 1 0 0,-13 6-4 0,13-11-8 0,2 5 0 16,-15-1-8-16,13-1-8 0,-13 0-24 0,13 8-20 0,-13-7-20 0,15 7-32 15,-15 0-32-15,13 0-24 0,-13-8-100 0,0 16 40 16,0-8 48-16,13 0 32 0,-13 0 36 0,0 7 12 0</inkml:trace>
  </inkml:traceGroup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14.9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7E1BEE0-4F2C-49F5-B39C-622005B8D5D2}" emma:medium="tactile" emma:mode="ink">
          <msink:context xmlns:msink="http://schemas.microsoft.com/ink/2010/main" type="inkDrawing" rotatedBoundingBox="5297,11049 8210,13086 5934,16340 3021,14302" semanticType="enclosure" shapeName="Other">
            <msink:destinationLink direction="with" ref="{18B972BF-1060-40FD-B05F-A5F42D60E831}"/>
            <msink:destinationLink direction="with" ref="{A99532C9-3E02-4056-9680-0B336D8EABB5}"/>
            <msink:destinationLink direction="with" ref="{7D851BDC-C9A8-47DA-8F23-16367294ED81}"/>
            <msink:destinationLink direction="with" ref="{2BF0CCFD-271E-45BD-9E87-8B45AFCFB5FA}"/>
          </msink:context>
        </emma:interpretation>
      </emma:emma>
    </inkml:annotationXML>
    <inkml:trace contextRef="#ctx0" brushRef="#br0">176 3441 67 0,'0'0'80'0,"0"0"-4"16,0 0-8-16,0 0-24 0,0 0 0 0,0 0 0 0,0 0-4 16,0 0-16-16,0 0 20 0,0 0 0 0,0 0 0 0,0 0 0 15,0 0 0-15,0 0 0 0,0 0-8 0,0 0 0 0,0 0 4 0,0 0 4 16,0 0 0-16,0 0-4 0,0 0-8 0,-13 6-4 15,13-6 4-15,13 0 0 0,-26 11 0 0,26-11-4 0,-13 0 0 0,0 6 4 16,0-6 4-16,0 7 0 0,0-7 0 0,0 9 4 0,0-9-4 16,0 0 0-16,0 0 8 0,13 7-4 0,-13-7 0 0,0 0 0 15,0 0 0-15,15 0-8 0,-15 0 0 0,0 0-4 0,13 0 0 0,-13 0 0 16,13 0 0-16,-13 0-4 0,13 0 0 0,-13 0 4 0,15 0-12 16,-15 0 4-16,13 0 0 0,-13 0-4 0,13 0 0 0,-13 0 0 15,15 0 0-15,-2-7-4 0,0 7-8 0,-13 0-4 0,15-9 0 16,-2 9 0-16,0-7 0 0,0 7 0 0,2-6 0 0,-2 6 0 15,0-11 0-15,2 11 0 0,11 0 0 0,-11-6 0 0,-2 6 0 0,0 0 0 16,15 0 0-16,-15 0 0 0,15 0 0 0,-15 0 0 0,15 0 0 16,-15 0 0-16,13 0 0 0,2 0 0 0,-15 0 0 15,15 0 0-15,0 0 0 0,-15 0 0 0,15 0 0 0,-2 0 0 0,2 0 0 16,-2 0 0-16,2 0 0 0,0 0 0 0,-2 0 0 0,15 0 0 16,-13 0 0-16,-2 0 0 0,2 0 0 0,13 0 0 0,-15 0 0 15,2 6 0-15,0-6 0 0,10 0 0 0,-9 11 0 0,-1-11 0 16,-3 6 0-16,16-6 0 0,-13 7 0 0,-2-7 0 0,2 9 0 15,0-9 0-15,-2 7 0 0,15 0 0 0,-13-7 0 0,-2 9 0 0,2-9 0 16,-2 0 0-16,2 0 0 0,0 0 0 0,-2 0 0 0,2 0 0 16,0 7 0-16,-2-7 0 0,2 0 0 0,-2 0 0 0,2-7 0 15,0 7 0-15,-2 0 0 0,-13 0 0 0,15 0 0 0,0 0 0 0,-2 0 0 16,2 0 0-16,-2 7 0 0,2-7 0 0,0 0 0 16,-2 0 0-16,2 0 0 0,-2 0 0 0,2 0 0 0,0 0 0 0,-2 0 0 15,2 0 0-15,-2 0 0 0,-11 0 0 0,11 0 0 0,2 0 0 16,0 0 0-16,-2 0 0 0,-14 0 0 0,17 0 0 0,-1 0 0 15,-15 0 0-15,15 7 0 0,-16-7 0 0,14 0 0 0,-11 8 0 0,-2-8 0 16,15 0 0-16,-15 0 0 0,15 0 0 0,-15 7 0 0,15-7 0 16,-15 0 0-16,0 8 0 0,15-8 0 0,-2 0 0 0,-11 0 0 15,11 0 0-15,-11 0 0 0,11 0 0 0,-13 0 0 0,15 0 0 16,0 0 0-16,-15 0 0 0,15 0 0 0,-15 0 0 0,13 0 0 16,-11 0 0-16,11 0 0 0,-11 0 0 0,11 0 0 0,-11 8 0 15,-2-8 0-15,0 0 0 0,15 0 0 0,-15 8 0 0,0-8 0 16,2 7 0-16,-2-7 0 0,0 9 0 0,2-9 0 0,-2 0 0 0,0 0 0 15,-13 0 0-15,13 0 0 0,2 7 0 0,-15-7 0 0,13 0 0 16,0 0 0-16,-13 0 0 0,15 0 0 0,-15-7 0 0,0 7 0 16,13 0 0-16,-13 0 0 0,13 0 0 0,-13 0 0 0,0 7 0 0,0-7 0 15,15 0 0-15,-15 0 0 0,0 0 0 0,13 0 0 16,-13 0 0-16,0 0 0 0,0 0 0 0,13 0 0 0,-13-7 0 0,0 7 0 16,13 0 0-16,-13 0 0 0,0 0 0 0,15 0 0 0,-15 0 0 15,13-9 0-15,-13 9 0 0,13-7 0 0,2 7 0 0,-15-8 0 16,13 8 0-16,-13 0 0 0,13-8 0 0,2 8 0 0,-15-8 0 0,13 1 0 15,-13 7 0-15,13 0 0 0,-13 0 0 0,13 0 0 0,-13-8 0 16,15 8 0-16,-15 0 0 0,0 0 0 0,13 0 0 0,-13 0 0 16,0 0 0-16,0 0 0 0,0 0 0 0,0 0 0 0,0 8 0 15,0-8 0-15,0 0 0 0,0-8 0 0,0 8 0 0,0 0 0 16,0 0 0-16,0 0 0 0,0 0 0 0,13 0 0 0,-13 0 0 16,0 8 0-16,0-8 0 0,0 0 0 0,15 0 0 0,-15 0 0 0,0 0 0 15,0 0 0-15,0 0 0 0,0 0 0 0,13 0 0 0,-13 0 0 16,0 0 0-16,0 0 0 0,0 0 0 0,13 0 0 0,-13 0 0 15,0 0 0-15,0 0 0 0,0 0 0 0,0 0 0 0,0 0 0 16,0 0 0-16,0 0 0 0,0 0 0 0,0 0 0 0,0 0 0 0,0 0 0 16,0 0 0-16,0 0 0 0,0 0 0 0,0 0 0 0,0 0 0 15,0 0 0-15,0 0 0 0,0 0 0 0,0 0 0 0,0 0 0 16,0 0 0-16,0 0 0 0,0 0 0 0,0 0 0 0,0 0 0 0,0 0 0 16,0 0 0-16,0 0 0 0,0 0 0 0,0 0 0 15,0 0 0-15,0 0 0 0,0 0 0 0,0 0 0 0,0 0 0 16,0 0 0-16,0 0 0 0,0 0 0 0,0 0 0 0,0 0 0 0,0-8 0 15,0 8 0-15,0-7 0 0,0 7 0 0,0-7 0 0,0-2 0 16,0 9 0-16,0-7 0 0,0 0 0 0,0-2 0 0,0-4 0 16,0 2 0-16,0 5 0 0,0-1 0 0,0-1 0 0,0 0 0 15,0 1 0-15,0 7 0 0,0-8 0 0,0 0 0 0,0 1 0 16,0 7 0-16,0-8 0 0,0 1 0 0,0 7 0 0,0 0 0 0,0 0 0 16,0-9 0-16,0 9 0 0,0 0 0 0,0 0 0 0,0 0 0 15,0 0 0-15,0 0 0 0,0 0 0 0,0 0 0 0,0 0 0 16,0 0 0-16,0 0 0 0,0 0 0 0,0 0 0 0,0 0 0 15,0 0 0-15,0 0 0 0,0 0 0 0,0 0 0 0,0 0 0 16,0 0 0-16,0 0 0 0,0 0 0 0,0 0-64 0,-13 0-28 0,13 0-24 16,0 0-24-16,-13 0-32 0,13 0-16 0,-15 0-76 0,15 0 0 15,-13 0 48-15,0 0 40 0,-2 0 36 0,2 0 24 0,0 0 24 16</inkml:trace>
    <inkml:trace contextRef="#ctx0" brushRef="#br0" timeOffset="-1795.1852">1930 8 23 0,'0'0'96'0,"0"-7"-8"0,0-1-12 0,0 8-24 0,-13 0 0 15,13-8-4-15,0 8 0 0,0 0 0 0,13 0 0 0,-13 0 0 0,0-7 4 16,0 7 0-16,0 0 0 0,0 0 4 0,0 0 0 0,0 0-4 15,0 0 0-15,0 0 0 0,0 7 0 0,13-7 0 0,-13 8-4 16,0-8 0-16,13 8 4 0,-13-1-4 0,0 1 0 0,15-1 0 16,-15 2-8-16,13 5 4 0,0 3-4 0,-13-11-4 0,15 10 0 15,-15 7-4-15,13-8-4 0,0-1-20 0,-13 10 12 0,15-10 4 16,-2 10-8-16,-13-1 0 0,13-7 4 0,0 8-4 0,2-2 0 0,-15 1 0 16,13-1 0-16,0 9 0 0,2-8-4 0,-2 0 0 0,0 8 0 15,2-7 0-15,-2 5 0 0,0 1-4 0,0-6 0 0,2 7 0 16,11-2 0-16,-11 3-4 0,-2-2 4 0,0 0 0 0,2 1 0 15,-2-1 0-15,0-7-4 0,0 7 0 0,2 2 0 0,11-2 0 16,-11 1-4-16,-2-1 4 0,0-7 4 0,2 7-4 0,-2 2-4 16,0-9 0-16,-1 7 0 0,17 1 0 0,-17-1 0 0,4-7 0 15,9 7 0-15,-9 1 0 0,-4-8 0 0,1 8 0 0,15 0 0 0,-15-1 0 16,0-7 0-16,2 7 0 0,11-7 0 0,-11 8 0 0,-2-8 0 16,0 7 0-16,2-7 0 0,-2 0 0 0,0 1 0 0,0-2 0 15,2 1 0-15,-2 0 0 0,0 0 0 0,2 1 0 0,-2-3 0 0,0 2 0 16,2 0 0-16,-2 1 0 0,-13-9 0 0,13 8 0 15,0 0 0-15,2-1 0 0,-2 3 0 0,0-4 0 0,2 2 0 0,-15 0 0 16,13 1 0-16,0-1 0 0,2-9 0 0,-15 9 0 0,13 0 0 16,0 2 0-16,0-11 0 0,2 9 0 0,-15-8 0 0,13 7 0 15,0 2 0-15,2-8 0 0,-15-2 0 0,13 9 0 0,0-7 0 0,2-1 0 16,-15 1 0-16,13 6 0 0,0-7 0 0,-13 1 0 0,13-1 0 16,2 0 0-16,-15 8 0 0,13-7 0 0,0-2 0 0,2 2 0 15,-15 7 0-15,13-7 0 0,-13-1 0 0,13 0 0 0,2 8 0 16,-15-8 0-16,13-1 0 0,-13 11 0 0,13-9 0 0,0-2 0 15,-13 8 0-15,15-5 0 0,-15-3 0 0,13 2 0 0,0-1 0 16,-13 1 0-16,15 7 0 0,-15-9 0 0,13 2 0 0,-13 0 0 16,13 0 0-16,2-2 0 0,-15 1 0 0,13 0 0 0,-13-7 0 0,0 7 0 15,13 1 0-15,-13-1 0 0,13-8 0 0,-13 9 0 0,15 0 0 16,-15-2 0-16,13-4 0 0,-13 3 0 0,0 3 0 0,13-1 0 16,-13-7 0-16,15 7 0 0,-15 0 0 0,0-7 0 0,13 7 0 15,-13 0 0-15,13 1 0 0,-13-9 0 0,0 9 0 0,15-9 0 16,-15 9 0-16,0-2 0 0,13-5 0 0,-13-2 0 0,0 9 0 15,0-9 0-15,0 1 0 0,0 7 0 0,13-7 0 0,-13-1 0 0,0 1 0 16,0 0 0-16,0-8 0 0,0 7 0 0,0 1 0 0,0 1 0 16,0-3 0-16,13-6 0 0,-13 8 0 0,0-8 0 0,0 8 0 15,15-1 0-15,-15 2 0 0,0-9 0 0,0 7 0 0,0 0 0 0,13 0 0 16,-13 2 0-16,0-3 0 0,0 2 0 0,13-8 0 16,-13 9 0-16,0-2 0 0,0 0 0 0,0 2 0 0,0-2 0 0,0 1 0 15,15-8 0-15,-15 7 0 0,0 1 0 0,0 0 0 0,0-1 0 16,13 1 0-16,-13 0 0 0,0-1 0 0,0-7 0 0,13 6 0 15,-13 5 0-15,0-5 0 0,0 1 0 0,15 2 0 0,-15-9 0 16,0 7 0-16,0 0 0 0,0 2 0 0,0-9 0 0,0 0 0 16,0 0 0-16,0 7 0 0,0-7 0 0,0 0 0 0,0 0 0 0,0 0 0 15,0 0 0-15,0 0 0 0,13 0 0 0,-26 0 0 0,26 0 0 16,-13 0 0-16,0 0 0 0,0 0 0 0,0 0 0 0,0 7 0 16,0-7 0-16,0 0 0 0,13 0 0 0,-13 8 0 0,0-8 0 0,0 0 0 15,0 7 0-15,0-7-36 0,0 8-8 0,0-8-20 16,0 0-24-16,0 8-32 0,-13-8-28 0,13 0-32 0,-13 0-52 0,13-8-52 15,-15 0 48-15,2 1 44 0,0-1 40 0,-2-6 20 0,2 5 32 16</inkml:trace>
    <inkml:trace contextRef="#ctx0" brushRef="#br0" timeOffset="-3057.4279">1902 8 35 0,'0'0'76'0,"0"0"-8"0,0-7-8 0,0 7-24 0,0 0-4 16,0 0-8-16,0 0-4 0,0 0-4 0,0 0 4 0,0 0-8 15,0 0 0-15,0 0 4 0,0-8-4 0,0 8 0 0,0 0 0 16,0 0-4-16,0 0 0 0,0 0 4 0,0 0 0 0,0 0 4 0,0 0 0 16,0 0 0-16,0 0 8 0,0 0-4 0,0 0 4 15,0 0 4-15,0 0 0 0,0 0 4 0,0 0 4 0,0 0 0 0,0 0 0 16,0 0 8-16,0 0 4 0,0 0-4 0,0 0 0 0,0 0-4 16,0 0 4-16,0 0-4 0,0 0 0 0,0 0 0 0,0 0 4 15,0 0-4-15,0 0 0 0,0 0 0 0,0 0 0 0,0 0-4 0,0 0-4 16,0 0 0-16,0 0 0 0,0 0-4 0,0 0-4 0,0 0 0 15,0 8 0-15,0-8 0 0,-13 7 0 0,13 1 0 0,0-8-4 16,0 7 0-16,-13 9 0 0,13-9-4 0,0 2 4 0,-15 5-4 16,15 2 4-16,-13 0-4 0,0-2 0 0,13 2 0 0,-15 7 0 15,2-8 4-15,0 8-8 0,0-8-12 0,13 8 16 0,-15-1-4 0,2 1-4 16,0 2 0-16,-2-11 8 0,2 8-8 0,13 2 4 0,-13-1-4 16,-2 0 0-16,2-1 0 0,0 0 0 0,-2 2-8 0,2-1 0 15,0 0 0-15,0 1 0 0,-2 7 0 0,2-9 0 0,0 1 0 16,-2 6 0-16,2-5 0 0,0 7 0 0,-2-8 0 0,2 7 0 15,0 2 0-15,0-11 0 0,-2 11 0 0,2-2 0 0,0-7 0 16,-15 8 0-16,15-1 0 0,-2 0 0 0,2-7 0 0,-12 9 0 16,9-10 0-16,4 9 0 0,-17-2 0 0,17-4 0 0,-1 5 0 15,-15 0 0-15,15 1 0 0,-15 0 0 0,15-9 0 0,0 8 0 0,-15 2 0 16,15-2 0-16,-15 1 0 0,15-1 0 0,-15 2 0 16,2-2 0-16,11 0 0 0,-11 1 0 0,11 0 0 0,-11-1 0 0,13 1 0 15,-2-1 0-15,-11 0 0 0,11-7 0 0,-11 8 0 0,11 0 0 16,-11-8 0-16,13 8 0 0,-2-1 0 0,-11-7 0 0,11 7 0 0,2-6 0 15,0 6 0-15,-15 0 0 0,15-7 0 0,-2 9 0 0,2-2 0 16,-13-7 0-16,11 8 0 0,2-1 0 0,0-7 0 0,-2 7 0 16,-11 1 0-16,11-1 0 0,2 1 0 0,0 0 0 0,0-1 0 15,-15 9 0-15,15-8 0 0,-2-1 0 0,2 8 0 0,0-7 0 0,-15 6 0 16,15-5 0-16,0-2 0 0,-2 8 0 0,2-8 0 16,-15 2 0-16,15 5 0 0,0-6 0 0,-2 0 0 0,2 0 0 0,0-1 0 15,0 0 0-15,-2-7 0 0,2 8 0 0,0-1 0 0,-2-7 0 16,15 0 0-16,-13 7 0 0,0-7 0 0,13 0 0 0,-15 1 0 15,2-1 0-15,13 0 0 0,-13 1 0 0,1-2 0 0,12-6 0 0,-16 5 0 16,16 2 0-16,-12-7 0 0,12 0 0 0,-13-1 0 16,13 0 0-16,-16 0 0 0,16-7 0 0,0 0 0 0,0 5 0 0,0-2 0 15,-12-11 0-15,12 6 0 0,0-6 0 0,0 0 0 0,0 7 0 16,0-7 0-16,0 0 0 0,0-7 0 0,0 7 0 0,0-6-4 16,0 6-28-16,0-11-4 0,0 5-8 0,0 6-16 0,0-7-12 15,0-1-8-15,0 0-20 0,0 1-16 0,0-9-24 0,0 9-20 0,0-17-40 16,12 10-48-16,-12-3 32 0,0-5 40 0,16 8 32 15,-16-18 28-15,13 9 20 0</inkml:trace>
  </inkml:traceGroup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22.3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5EE3EB-FB4E-4ED9-9D99-DE0496BC5FFC}" emma:medium="tactile" emma:mode="ink">
          <msink:context xmlns:msink="http://schemas.microsoft.com/ink/2010/main" type="inkDrawing" rotatedBoundingBox="6874,2178 8027,7397 4453,8187 3299,2968" rotationAngle="-651084896" semanticType="enclosure">
            <msink:destinationLink direction="with" ref="{8CD686AE-A1AE-4046-A454-124D42E9E3C0}"/>
            <msink:destinationLink direction="with" ref="{7EB4CFA2-05A9-4028-BA22-37B6F3D3DEA7}"/>
            <msink:destinationLink direction="from" ref="{9135F126-C5D7-480A-B7FD-2A8B3E3137BA}"/>
            <msink:destinationLink direction="to" ref="{9135F126-C5D7-480A-B7FD-2A8B3E3137BA}"/>
            <msink:destinationLink direction="with" ref="{6403E7D8-4224-4615-A8A3-95B1239873C8}"/>
          </msink:context>
        </emma:interpretation>
      </emma:emma>
    </inkml:annotationXML>
    <inkml:trace contextRef="#ctx0" brushRef="#br0">-4 44 15 0,'0'0'84'16,"0"-8"-8"-16,0 1-8 0,0 7-28 0,0-8-8 0,0 8 4 16,0-7-8-16,0 7 4 0,0-8 0 0,0 8 0 0,0 0 0 0,0-8 0 15,0 8 4-15,0 0 0 0,0 0 0 0,0 0 4 16,0 0 0-16,0 0-4 0,0 0 4 0,0 0 0 0,0 0 0 0,0 0 4 16,0 8-8-16,0-8 0 0,0 0 0 0,0 8 0 0,0-1 0 15,0-7-4-15,0 8 4 0,15-1 0 0,-15 1-4 0,0 7 0 16,0 1-4-16,13-3 0 0,-13-3-4 0,13 13 0 0,-13-9-4 15,15 2 4-15,-15 8 0 0,13-2-16 0,0-6 20 0,-13 6 4 16,15 1-8-16,-15 0 4 0,13 7-4 0,0-7 0 0,0 0-4 0,-13 8 0 16,15-7-4-16,-2 5 0 0,0 3 0 0,2-10 4 0,-2 9-4 15,15-1-4-15,-15 1 4 0,0-1 0 0,0 9-4 0,2-8 0 16,-2 7 4-16,15-8-4 0,-15 8 0 0,0 1 0 0,15-2-4 0,-15 2 0 16,0-1 4-16,15 8 0 0,-15-7 0 0,15 5 0 15,-15 3-4-15,2-10 4 0,11 10 0 0,-13-9-8 0,15 8 4 0,-15-8-4 16,15 8 4-16,-15-7 0 0,2 6 0 0,11-6-4 0,-11-2 4 15,11 2-8-15,-13-1 4 0,2 1 0 0,11 7 8 0,-10-9-8 16,9 2-4-16,-9-1 0 0,9 1 4 0,-12 7-4 0,16-9 4 16,-17 2 0-16,17 6-4 0,-16 0 4 0,15 2-4 0,-15-1 0 15,15 0 0-15,-15-1 0 0,15 1 0 0,-15 1 0 0,0 0 0 0,15-2 0 16,-15 0 0-16,0 1 0 0,2 0 0 0,-2 0 0 0,15-1 0 16,-28 2 0-16,26-9 0 0,-11 1 0 0,-2 6 0 0,0-7 0 15,0 0 0-15,2 1 0 0,-2-2 0 0,0-5 0 0,2 6 0 16,-2 0 0-16,0-7 0 0,2-1 0 0,-2 8 0 0,-13-7 0 15,26-2 0-15,-11 3 0 0,-15 7 0 0,13-9 0 0,0 0 0 16,2 2 0-16,-2-3 0 0,0 3 0 0,2-2 0 0,-2 0 0 0,0-1 0 16,0 3 0-16,-13-1 0 0,15-9 0 0,-2 10 0 0,0-9 0 15,-13 7 0-15,15-7 0 0,-2 8 0 0,-13-8 0 0,13 7 0 16,2-7 0-16,-15 1 0 0,13 5 0 0,0-6 0 0,2-1 0 16,-15 3 0-16,13-2 0 0,0 0 0 0,-13 0 0 0,13-3 0 15,2 5 0-15,-2 6 0 0,0-9 0 0,-13 1 0 0,15 1 0 0,-2-2 0 16,0 1 0-16,-13 0 0 0,15 0 0 0,-2 8 0 0,0-8 0 15,-13 0 0-15,13 0 0 0,2 7 0 0,-15-7 0 0,13 0 0 16,0 0 0-16,2 0 0 0,-15 0 0 0,13-1 0 0,-13 1 0 16,13 0 0-16,2-7 0 0,-15 7 0 0,13 0 0 0,-13-8 0 15,13 8 0-15,-13-7 0 0,13-2 0 0,-13 1 0 0,16 2 0 0,-16-3 0 16,12-8 0-16,-12 11 0 0,13-9 0 0,-13 0 0 16,0-1 0-16,16 9 0 0,-16-9 0 0,0 1 0 0,13-1 0 0,-13 3 0 15,0-4 0-15,12 1 0 0,-12 2 0 0,0-2 0 0,16 0 0 0,-16 2 0 16,0 5 0-16,13-7 0 0,-13 1 0 0,0 0 0 15,0 0 0-15,13 0 0 0,-13-1 0 0,0 2 0 0,0-9 0 0,0 7 0 16,0 0 0-16,0-7 0 0,0 0 0 0,0 0 0 0,0 8 0 16,0-8 0-16,0 0 0 0,0 0 0 0,0 0 0 0,0 0 0 15,0 0 0-15,0 0 0 0,0-8 0 0,0 8 0 0,0-7 0 0,0 7 0 16,0 0 0-16,0-7 0 0,0 7 0 0,0 0 0 0,0-9 0 16,0 9 0-16,0-7 0 0,0 7-24 0,-13-8-32 15,13 8-28-15,0-8-24 0,-13 8-28 0,13 0-44 0,-16-8-56 0,4 0-60 16,-1 1 44-16,-3 7 48 0,3-14 44 0,1 5 28 0,-4-5 24 15</inkml:trace>
    <inkml:trace contextRef="#ctx0" brushRef="#br0" timeOffset="-1183.7838">-140 121 11 0,'0'0'80'0,"0"0"-8"0,0-9-12 15,0 9-24-15,0-7-8 0,0 7-4 0,0-7 4 0,0 7-4 16,0-10-4-16,0 10 4 0,0-6 0 0,0-1 0 0,0 7 0 16,0-8 0-16,0 0-4 0,0 8 0 0,0-7 4 0,0-1 0 0,0 8 0 15,0 0 4-15,0 0-4 0,0-8-16 0,0 8 24 0,0 0-4 16,0 0-4-16,0 0 0 0,15 0-4 0,-15 0 0 0,0 0 0 16,0 0 0-16,0 0 4 0,0 0 0 0,0 0-4 0,13 0 0 15,-13 0 0-15,0 0 4 0,0 0-4 0,0 0 8 0,0 0-4 16,0 0-4-16,13 8 4 0,-13-8-8 0,0 0 0 0,0 8 0 0,0-1 0 15,0 1-4-15,0 0-4 0,0 5 8 0,0-3 0 0,0 4-4 16,0 9 0-16,-13-7 0 0,13 8 0 0,0-2 4 0,-13 1 0 16,13-1 0-16,0 1-4 0,-15-1 0 0,15 10-4 0,-13-1 4 15,13-1 0-15,-13-6-4 0,13 6 4 0,-13 9-4 0,-2-9 0 16,15 0-4-16,-13-1 0 0,13 3 0 0,-13 0 4 0,13-2 0 16,0 8 4-16,0-7-4 0,-15 5-4 0,15-4 0 0,0-2 0 0,0 9 4 15,0-8 0-15,-13 7-4 0,13 0 0 0,0-7 0 0,0 7 0 16,0-1 0-16,0 3 4 0,0-3-4 0,-13 10-4 0,13-10 0 15,0 0 4-15,0 4-4 0,-16 3-16 0,16-4 20 0,0 5 4 16,-12-7-4-16,12 1 0 0,-13-2 0 0,0 10 0 0,13-9-4 0,-16 0 4 16,16 1-4-16,-12-2 0 0,-1 2 0 0,13-1 0 0,-16 2 0 15,16-3 0-15,-13 0 4 0,1-6-4 0,12 7 4 0,-16 1-4 16,3-2 0-16,13-5 4 0,-13 6-4 0,-2 0 4 0,15 0-4 0,-13 1 0 16,0-1 0-16,13 0 0 0,-13 0 0 0,13-8 0 15,-15 8 0-15,2 2-4 0,13 5 4 0,-13-16 0 0,-2 18 0 0,15-9 4 16,-13 2-4-16,13-4 4 0,-13 2-4 0,-2 2 0 0,15-2-4 15,-13 0 4-15,13 0 4 0,-13 1-4 0,13-2 0 16,-13 2 4-16,-2-1-4 0,15 1 0 0,-13-2 0 0,13 2 0 0,-13-1 0 16,13-7 0-16,-15 7 0 0,15 1 0 0,-13-2-4 0,13 2 4 15,-13-1 0-15,-2 1 0 0,15-2 0 0,-13 3 0 0,13-3 0 16,-13 0 0-16,13 3 0 0,-13-11 0 0,-2 10 0 0,15-8 0 0,-13 6 0 16,13-5-16-16,-13 5 20 0,-2-6 0 0,15 0 0 15,0 0-4-15,-13-1 0 0,0-7 0 0,13 7 4 0,-15 1-4 0,15 0 0 16,-13 1 0-16,13-3 4 0,-13-6-4 0,0 7 0 0,13-1 0 15,-15 11-4-15,2-9 8 0,0-1-8 0,-2 0 4 0,2 1 0 16,13 0 0-16,-13 0 0 0,-2 7 0 0,2-7 4 0,0-1-8 0,13-7 4 16,-13 7 0-16,-2-5 4 0,15 4-4 0,-13-6 0 0,13-1 0 15,-13 2 0-15,13-1 0 0,-15 0 0 0,15 0 0 0,0-1 4 16,-13-6-8-16,13 7 4 0,0-7 4 0,0-2-4 0,0 9-4 16,0-7 4-16,0 0 0 0,0-2 0 0,0 2 0 0,0-1 4 15,0 0-4-15,0-7 0 0,0 9 4 0,0-11-4 0,0 1 0 0,0 2 0 16,0-2 4-16,0-7-4 0,0 7 0 0,0-7 0 0,0 0 0 15,0 0 0-15,-13 7 0 0,13-7 0 0,0 0-4 0,0 0 4 16,0 0-4-16,-15-7-4 0,15 7-4 0,0-7-12 0,0 7-8 0,-13-7-28 16,13-2 8-16,0-4-12 0,-13 2-20 0,13-11-16 15,0 7-16-15,0-15-28 0,-13-1-76 0,13 0 24 0,0-6 36 0,0-10 28 16,0-6 32-16</inkml:trace>
    <inkml:trace contextRef="#ctx0" brushRef="#br0" timeOffset="1211.6307">-957 4936 11 0,'-13'0'88'16,"13"8"0"-16,-13-8-16 0,13 8-20 0,0-8-8 0,-15 0-4 16,15 0 0-16,0 8 0 0,-13-8-4 0,13 8 4 0,0-8-4 15,0 7 0-15,-13-7 0 0,13 9 4 0,0-9 4 0,0 7-8 16,0-7 8-16,0 7 0 0,0-7 0 0,0 8-8 0,0 0 8 0,0-8-8 16,0 7 8-16,0-7-8 0,0 8-4 0,0-8 0 0,0 7 0 15,0-7 4-15,0 8 0 0,0-8 0 0,0 0 0 0,0 0 0 16,0 0 0-16,0 8-4 0,13-8 0 0,-13 0 4 0,0 0-8 15,0 6 0-15,13-6 4 0,-13 0-4 0,15 11 0 0,-15-11-4 16,13 0 0-16,-13 0 4 0,13 0-8 0,2 6 4 0,-15-6-4 0,13 0 0 16,0 0-4-16,2 0 4 0,-2 0 4 0,0 0-4 0,0 0 0 15,2-6-4-15,11 6 0 0,-11 0 0 0,-2-11-4 0,0 11 0 16,15-6 4-16,-2 6-4 0,-11-8 0 0,11 8 0 0,-11-8-12 0,11 1 0 16,2 7 0-16,-2-8 0 0,2 1 0 0,0-1 0 15,-2 8 0-15,15-8 0 0,-13 1 0 0,-2 0 0 0,15 7 0 0,0-9 0 16,-12 2 0-16,12 7 0 0,0-8 0 0,0 8 0 0,-15 0 0 15,15 0 0-15,0-8 0 0,0 8 0 0,0 0 0 0,-15 0 0 16,15 0 0-16,0 0 0 0,0 0 0 0,-13 0 0 0,13 0 0 0,-2 0 0 16,2 0 0-16,-13 0 0 0,13 0 0 0,0 0 0 15,0 0 0-15,-15 0 0 0,15 0 0 0,-13-8 0 0,13 8 0 0,0-8 0 16,-15 8 0-16,15-7 0 0,-13 7 0 0,14 0 0 16,-1-7 0-16,-16 0 0 0,17 7 0 0,-14-9 0 0,13 2 0 0,-15 0 0 15,15-2 0-15,-13 2 0 0,13 1 0 0,-15-4 0 0,2 10 0 0,13-7 0 16,-15-1 0-16,2 8 0 0,-2-7 0 0,2 7 0 15,0-8 0-15,13 8 0 0,-15-8 0 0,2 8 0 0,-2 0 0 0,2-7 0 16,0 7 0-16,-15 0 0 0,13-8 0 0,2 8 0 0,0-8 0 16,-2 8 0-16,2-7 0 0,0 7 0 0,-2-10 0 0,2 10 0 15,-2-6 0-15,2-1 0 0,0 7 0 0,-2-7 0 0,2-2 0 16,-2 9 0-16,2-8 0 0,0 8 0 0,-2 0 0 0,3-6 0 16,-4 6 0-16,4-9 0 0,-17 9 0 0,17 0 0 0,-3 0 0 15,2-7 0-15,-15 7 0 0,15 0 0 0,0 0 0 0,-15 0 0 0,0 0 0 16,15 0 0-16,-15 0 0 0,0 0 0 0,15 0 0 0,-15 0 0 15,2 0 0-15,-2 0 0 0,0 0 0 0,0 0 0 0,2 0 0 16,-2 0 0-16,0 0 0 0,-13 0 0 0,15 0 0 0,-2 0 0 0,-13 0 0 16,13 0 0-16,2 0 0 0,-15 0 0 0,13 0 0 15,-13 0 0-15,0 0 0 0,0 0 0 0,13 0 0 0,-13 0 0 0,0 0 0 16,0 0 0-16,0 0 0 0,0 0 0 0,0 0 0 0,0 0 0 16,0 0 0-16,0 0 0 0,0 0 0 0,0 0 0 0,0 0 0 15,0 0 0-15,0 0 0 0,0 0 0 0,0 0 0 0,0 0 0 0,0 0 0 16,0 0 0-16,0 0 0 0,0 0 0 0,0 0 0 15,0 0 0-15,0 0 0 0,0 0 0 0,0 0 0 0,0 0 0 0,0 0 0 16,0 0 0-16,0 0 0 0,0 0 0 0,0 0 0 0,0 0 0 16,0 0 0-16,0 0 0 0,0 0 0 0,0 0 0 0,-13 0 0 15,13 0 0-15,0 0 0 0,-13 0-32 0,13 0-88 0,-15 0-8 0,2-7-32 16,0 7-36-16,-15-8-64 0,15 8-32 0,-15-8 52 16,2 8 48-16,-2-7 32 0,-13-1 36 0,13 0 24 0</inkml:trace>
  </inkml:traceGroup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19.6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E3A98D-E795-49C0-BE12-B23B4784BA46}" emma:medium="tactile" emma:mode="ink">
          <msink:context xmlns:msink="http://schemas.microsoft.com/ink/2010/main" type="inkDrawing" rotatedBoundingBox="4598,15994 5026,16126 4892,16561 4464,16430" semanticType="callout" shapeName="Other"/>
        </emma:interpretation>
      </emma:emma>
    </inkml:annotationXML>
    <inkml:trace contextRef="#ctx0" brushRef="#br0">-8 231 67 0,'0'-15'108'0,"0"6"-8"0,0-5-4 16,0 6-20-16,0-7-8 0,15 7-4 0,-15-8-4 0,0 9-4 15,13-2 0-15,-13-5-4 0,13 6-4 0,2-7 4 0,-2 7-4 16,0-8-8-16,0 9 0 0,2-2-4 0,11-6-8 0,-11 8 0 16,11-1-4-16,-11 1-4 0,11-1 0 0,-13 8-4 0,15-8-4 15,-15 8 0-15,15 0 0 0,-15 0 0 0,15 0 0 0,-15 8-4 0,0-8 0 16,2 8 0-16,11-1 8 0,-26 1-4 0,15 7 4 0,-2 1 0 15,0-9 4-15,-13 9 0 0,15-1 0 0,-15 1 0 0,0-2-4 16,0 2 4-16,0 8-4 0,0-9-4 0,-15 7-4 0,15-6 0 0,-13 7 0 16,0 1-4-16,-2-10-4 0,15 10-4 0,-13-9-4 15,0 1-12-15,-2 6-8 0,2-13-8 0,0 14-8 0,0-16-12 0,-2 9-16 16,2-8-20-16,0-1-20 0,-2 0-8 0,15-7-44 16,-13 9-44-16,13-9 32 0,-13 0 28 0,13 0 32 0,0 0 20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28.9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-5 59 59 0,'0'0'68'0,"0"-8"-4"16,0 8-8-16,0 0-24 0,0 0 0 0,0 0-4 0,0 0 0 0,0 0 0 15,0-8 0-15,0 8 0 0,0 0 0 0,0 0 0 0,0-7 4 16,0 7 0-16,13 0 0 0,-13-8 0 0,0 0 4 0,0 8 0 16,13 0 4-16,-13-7 0 0,0-3-4 0,15 10 4 0,-15 0-8 15,13 0 8-15,0 0-4 0,-13-6 0 0,15 6 0 0,-2 0 0 16,0 0-4-16,2 0 0 0,-2 0-4 0,0 0 4 0,0 0-4 0,15 0 0 15,-15 0-4-15,2 6 0 0,11-6 0 0,2 0 4 0,-15 0 0 16,15 0 0-16,-2 0-4 0,2 0 0 0,0 0-4 0,-2 0-4 16,15 0 0-16,-13 0-4 0,-2 0 0 0,15 10 0 0,-13-10 0 0,-2 0-4 15,15 0-4-15,-13 0 4 0,13 0 0 0,-15 0-8 16,2 0 4-16,0 7 0 0,-2-7-4 0,2 0 0 0,-2 0 4 16,2 0 0-16,0 8 0 0,-2-8 0 0,2 0 0 0,-15 0 0 0,15 0 0 15,-15 0-4-15,15 0 0 0,-15 8 4 0,15-8 0 0,-15 0 4 16,0 0-4-16,-1 0 0 0,4 0 0 0,-3 0-4 0,-1 7 4 15,4-7-4-15,-3 0 8 0,-1 0-8 0,4 8 4 0,-4-8 0 16,1 8 0-16,-13-8 0 0,13 0 0 0,2 0 0 0,-15 0-4 16,13 7 4-16,0-7 0 0,-13 0 0 0,15 0 0 0,-15 0 0 0,13 0-4 15,0 0 4-15,-13 0 0 0,0 8-4 0,15-8 4 0,-15 0 4 16,0 0 0-16,0 0 0 0,0 0 0 0,13 0-4 0,-13-8 4 16,0 16 0-16,0-8 4 0,0 0-8 0,0 0 4 0,0 0 0 15,0 0 0-15,0 0 0 0,0 0 0 0,0 0-4 0,0 0 0 16,0 0 0-16,0 0 0 0,0 0-4 0,0 0 0 0,0 0 0 0,0 0 0 15,0 0-4-15,-13 0 0 0,13 0-12 0,0 0-8 0,0 0-8 16,-15 0-16-16,15 0-8 0,0 0-12 0,-13 0-8 0,0 0-12 16,13 0-12-16,-15 0-12 0,2 0-4 0,13 0-8 0,-13 0-16 0,-15 0-28 15,28 0-48-15,-25 0 52 0,9 0 32 0,4 0 28 16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19.3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70406C0-AF06-409C-9C1B-D349DDE06E77}" emma:medium="tactile" emma:mode="ink">
          <msink:context xmlns:msink="http://schemas.microsoft.com/ink/2010/main" type="inkDrawing" rotatedBoundingBox="4640,16126 4710,17090 4668,17093 4598,16129" semanticType="callout" shapeName="Other"/>
        </emma:interpretation>
      </emma:emma>
    </inkml:annotationXML>
    <inkml:trace contextRef="#ctx0" brushRef="#br0">-6 40 83 0,'0'-7'108'16,"0"0"-4"-16,0 7 0 0,0-16-24 0,0 16 4 0,0-7-4 0,0 7 4 16,0 0-4-16,0 0-4 0,0 0-8 0,0-9 4 0,0 9 0 15,0 0 0-15,0 9 0 0,0-9 4 0,0 7-4 0,0 1-8 16,0 0 4-16,0 6-4 0,16 2-4 0,-16-1-8 0,0 0 0 16,13 8-4-16,-13 8-8 0,0-1-4 0,12 2-4 0,-12-2-4 15,0 16-4-15,0-8 0 0,0 0-4 0,0 7-24 0,0-6 20 0,0 7-4 16,0 0 0-16,0-9 0 0,0 10-12 0,0-9 0 0,0 2 0 15,0-3 0-15,0 0 0 0,0-13 0 0,16 6-16 0,-16 1-12 16,0-8-8-16,13 0-12 0,-13-7-20 0,0-2-12 0,0 2-12 0,12-9-8 16,-12-7-20-16,0 7-16 0,0-7-12 0,0-7-8 15,0 0-44-15,0-2-24 0,0 2 40 0,0-7 32 0,0-2 32 0,0-7 24 16</inkml:trace>
  </inkml:traceGroup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0:01.9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1B932BD-E822-45A0-B8B2-ED436E8732CD}" emma:medium="tactile" emma:mode="ink">
          <msink:context xmlns:msink="http://schemas.microsoft.com/ink/2010/main" type="writingRegion" rotatedBoundingBox="13560,1441 16396,1590 16352,2426 13516,2276"/>
        </emma:interpretation>
      </emma:emma>
    </inkml:annotationXML>
    <inkml:traceGroup>
      <inkml:annotationXML>
        <emma:emma xmlns:emma="http://www.w3.org/2003/04/emma" version="1.0">
          <emma:interpretation id="{1ECBC44E-A2AF-4C34-8238-9BC42FD9ABC7}" emma:medium="tactile" emma:mode="ink">
            <msink:context xmlns:msink="http://schemas.microsoft.com/ink/2010/main" type="paragraph" rotatedBoundingBox="13560,1441 16396,1590 16352,2426 13516,2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F4FC209-2A1F-4F4D-AFAA-05B7FE79590D}" emma:medium="tactile" emma:mode="ink">
              <msink:context xmlns:msink="http://schemas.microsoft.com/ink/2010/main" type="line" rotatedBoundingBox="13560,1441 16396,1590 16352,2426 13516,2276"/>
            </emma:interpretation>
          </emma:emma>
        </inkml:annotationXML>
        <inkml:traceGroup>
          <inkml:annotationXML>
            <emma:emma xmlns:emma="http://www.w3.org/2003/04/emma" version="1.0">
              <emma:interpretation id="{23FECBEB-ECE4-4AFD-BE78-844FED4B89F7}" emma:medium="tactile" emma:mode="ink">
                <msink:context xmlns:msink="http://schemas.microsoft.com/ink/2010/main" type="inkWord" rotatedBoundingBox="13553,1565 13714,1573 13687,2075 13527,206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2133 248 55 0,'0'-4'112'0,"-8"4"-12"15,8 0-4-15,-9-5-24 0,9 0-4 0,0 1-4 0,0-5-4 16,0 5 0-16,-8-1-8 0,8-4 0 0,0-1-8 0,0 2 0 0,0-1-4 15,0-5-24-15,0 5 20 0,8-4-4 0,-8 3-8 0,0-3-4 16,9 4 4-16,-9-4-4 0,0-1-8 0,8-4 4 0,-8 5 0 16,7-1-8-16,-7-4 4 0,9 5-4 0,-1-5 0 0,-1 4 4 15,-7-5 0-15,8 7-4 0,-8-7 4 0,9 5-4 0,-1-4 0 0,-8 5 0 16,7-1 0-16,-7 6-4 0,9-6 0 0,-9 5 0 16,0 0 4-16,0 5-8 0,8-1 4 0,-8 1 0 0,0 4 0 0,0-5 0 15,0 5 0-15,0 0 0 0,0 0 0 0,0 5 0 0,0-5 0 16,0 4 4-16,0 5-4 0,0-4-4 0,0 4 0 0,7-1 4 15,-7 2-4-15,0-2 0 0,0 2 0 0,0 3 4 0,9 1-4 0,-9 0 4 16,0 3-4-16,0-3 0 0,8 4 4 0,-8-1-4 16,0 2 4-16,0-6 0 0,0 6 0 0,0-1-4 0,0-1 0 0,0 1 0 15,0 5 0-15,0-9 0 0,8 4 0 0,-8 0 0 0,0-5-4 16,0 5 0-16,0-4-4 0,0 0-4 0,7-1-4 0,-7-4-24 16,0 0 12-16,0 0-12 0,0 0-12 0,0 0-12 0,9-1-8 0,-9-2-8 15,0-2-4-15,0 0-12 0,0 1-52 0,0-1-32 0,0-4 24 16,0 5 36-16,-9-5 20 0</inkml:trace>
        </inkml:traceGroup>
        <inkml:traceGroup>
          <inkml:annotationXML>
            <emma:emma xmlns:emma="http://www.w3.org/2003/04/emma" version="1.0">
              <emma:interpretation id="{8F018F17-A2BF-40AE-B9A0-17D6A66B0B64}" emma:medium="tactile" emma:mode="ink">
                <msink:context xmlns:msink="http://schemas.microsoft.com/ink/2010/main" type="inkWord" rotatedBoundingBox="14292,1479 16396,1590 16352,2426 14248,23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96.6099">3471 316 71 0,'-8'-5'120'0,"1"-4"-12"0,7 0-4 0,0 5-24 0,0-2-4 16,0-2-4-16,0 4-4 0,0-1-8 0,0 0 0 0,0 1-8 15,7 4 0-15,-7-5-4 0,8 5-4 0,1 0 0 0,-9 5 0 0,7-5-8 16,1 4-4-16,1 1-4 0,-1 4 4 0,-1-5 0 0,1 6 0 15,1 3-4-15,-2-4 0 0,1 0-8 0,1 5 4 0,-2-1-8 16,10 1 4-16,-17-1 0 0,15 0 0 0,-15 2-12 0,8 3 20 0,1-6 0 16,-2 1 0-16,-7 2-4 0,8-2 0 0,-8-3 4 15,0 2 0-15,9-2-12 0,-9-1 0 0,0 0 4 0,0-4 0 0,0-1-4 16,0 0-4-16,0-4-4 0,0 0-4 0,0 0 0 0,0-4 0 16,0 0 0-16,-9-5-4 0,18 0 0 0,-9-1 0 0,0 1 0 15,0-5 0-15,0 2-4 0,0-1 0 0,0-2 0 0,0-2-8 0,8 3-4 16,-8-5 4-16,0 1-12 0,0 5-4 0,7-1-12 0,-7-4-8 15,0 10-12-15,9-6-12 0,-9 1-16 0,8-1-20 0,-8 5-12 16,0 0-8-16,7 0-24 0,-7 0-44 0,8 0 4 0,-8 5 24 16,9-1 40-16,-9-4 20 0</inkml:trace>
          <inkml:trace contextRef="#ctx0" brushRef="#br0" timeOffset="4670.6403">3864-46 7 0,'-8'-8'112'0,"8"-6"-12"0,8 5 0 0,-8 1-28 0,0-2 0 0,8-4-4 16,-8 6 0-16,8-1-4 0,-8-1-4 0,8 2 0 0,0-2-4 16,1 2-8-16,-2 3 0 0,1-4-12 0,-1 5-4 0,2-1-4 15,-1 5 0-15,0-4-8 0,1 4-4 0,-2 0 0 0,1 4-4 0,1 1 0 16,-9-1 0-16,7 1 0 0,-7 4-8 0,0-1 4 15,8 2-8-15,-8-2 0 0,-8 6 4 0,8-1-4 0,0-3 4 0,-7 4-4 16,7 3-4-16,-9-3 4 0,1-1-4 0,1 1 4 0,-2 0 0 16,1 4 0-16,0-5 0 0,8-4 0 0,-9 4 0 0,2-3 0 15,-1-2 0-15,8 1 0 0,-7 0 0 0,7 0 4 0,0 1 0 0,-9-5 0 16,9-2 4-16,0 2 0 0,0 0 0 0,9-1 4 0,-9 1 4 16,7-1 0-16,-7 0 8 0,8 1 0 0,-8 0-4 0,7-5 4 15,2 3-4-15,-1-3-4 0,0 5 0 0,1 0-4 0,-2-5 0 16,1 0-4-16,8 0 0 0,-8 0-4 0,0 5-4 0,1-5-4 15,-2 0-12-15,10 0-12 0,-10 0-20 0,1 0-16 0,1 0-28 16,-1 0-20-16,8 0-16 0,-8 0-76 0,-8-5-12 0,7 10 40 0,1-5 28 16,1 0 36-16</inkml:trace>
          <inkml:trace contextRef="#ctx0" brushRef="#br0" timeOffset="4892.561">4257 302 155 0,'0'0'196'0,"0"4"-12"0,8-4-12 0,-8 0-20 0,0 0 0 15,0 0-8-15,0 5-12 0,0-5-16 0,0 0-12 0,-8 0-8 16,8 0-20-16,0 0-12 0,0 0-8 0,0 0-12 0,8-5-8 0,-8 5-12 16,0 5-4-16,0-5-8 0,0 0-16 0,0 0-12 15,0 0-8-15,-8 0-20 0,8 0-16 0,0 0-24 0,0 0-24 0,0 0-24 16,0 0-28-16,0 0-20 0,0 0-72 0,0 0 12 0,0 0 44 15,0 0 36-15,0 0 32 0,0 0 28 0</inkml:trace>
          <inkml:trace contextRef="#ctx0" brushRef="#br0" timeOffset="3926.6001">2870-194 59 0,'0'0'136'0,"0"-5"-16"0,-9 5-8 0,9 0-28 0,0 0 4 16,0 0 0-16,0 0 4 0,0 0-8 0,9 0 0 0,-9 0-4 16,8 0-8-16,0 0 0 0,1 0-8 0,-2 0-4 0,1 0-4 15,8 0 0-15,-8 0-4 0,9 0-8 0,-2 0-8 0,1 0-4 16,1 0-8-16,-2 0-8 0,2 0 0 0,-2 0-4 0,1 0-8 15,1 0-12-15,6 0-12 0,-7 5-16 0,1-5-16 0,-2 5-20 16,2-5-16-16,-2 4-28 0,2 1-24 0,-1-1-24 0,-8 1-72 0,8 4 24 16,-8-1 44-16,7-3 32 0,-6 4 28 0</inkml:trace>
          <inkml:trace contextRef="#ctx0" brushRef="#br0" timeOffset="3431.9236">2975 22 63 0,'0'-4'112'0,"0"4"-4"0,-9 0-8 0,9 0-28 15,-8-5-4-15,8 5-4 0,0 0-8 0,0 0-4 0,0 0 0 0,-7 0 0 16,7 0 4-16,0 0 0 0,0 5-8 0,0-5-4 0,7 4-4 16,-7 1 4-16,0 0-4 0,8 3 0 0,-8-3-4 0,0 5 4 15,9 2-8-15,-9-3 0 0,7 5 0 0,-7-1-4 0,8 6-8 16,-8-1 0-16,9-5 0 0,-1 5 0 0,-8 4-4 0,7-3-4 16,-7-1 0-16,8 4-4 0,-8-3 0 0,9-1-4 0,-9 4 4 0,7-4-4 15,-7 0-4-15,8 0 4 0,-8 0-20 0,0 1 24 0,9-6-8 16,-9 4 4-16,0-4-4 0,7 2 0 0,-7-2-4 0,0 1-4 15,8-6 0-15,-8 2-8 0,0-1-8 0,0 0-12 0,0 0-4 16,0-5-12-16,0 0-20 0,0 1-12 0,0 0-12 0,0-5-8 0,0 0-8 16,0 0-60-16,0 0-28 0,0-5 36 0,0 0 24 15,0 1 36-15</inkml:trace>
          <inkml:trace contextRef="#ctx0" brushRef="#br0" timeOffset="3694.2229">3143 95 91 0,'0'-5'128'0,"0"5"-12"0,0-5-12 0,0 5-20 16,0 0-8-16,0 0 0 0,-8 0 4 0,16 0-4 0,-8 0-4 15,0 0-8-15,0 5-20 0,7 0 20 0,-7 0-4 0,0-2-8 0,9 7 0 16,-9-1-4-16,8-1 0 0,-8 2 0 0,7 3-8 0,-7 1-4 16,8 0-4-16,-8 3-4 0,9 6-8 0,-1-5-4 0,-8 0 0 15,7 4-4-15,-7 1 0 0,9-5-4 0,-9 4-4 0,0 1 4 16,8-1-8-16,-8-3 4 0,0 3-4 0,0-5-4 0,7 3-4 15,-7-2-8-15,0-6-4 0,0 3 0 0,0-2-12 0,0 0-4 16,0-4-8-16,0 1 0 0,0-6-8 0,0 0-4 0,0 1-12 16,0 0-4-16,0-5-8 0,0-5-12 0,0 0-4 0,0 1-4 15,-7 0-52-15,7-6-32 0,0 1 32 0,-8 1 24 0,8-6 28 0</inkml:trace>
          <inkml:trace contextRef="#ctx0" brushRef="#br0" timeOffset="5674.4693">4522-36 63 0,'0'-5'108'0,"0"-4"-8"15,0 5-4-15,0 0-20 0,0-1-4 0,0 0 0 0,0 1-4 16,0-1 0-16,0 1 8 0,0 0-8 0,0 4 0 0,0 0-4 15,0 0-4-15,0-6 0 0,0 6 0 0,0 0 0 0,7 0 4 16,-7 6-8-16,0-2 4 0,8-4 0 0,-8 4-8 0,9 5 0 16,-9-4-4-16,7 4-4 0,1-1-4 0,-8 6-4 0,9-1-8 0,-1 1-4 15,-1 0-4-15,-7 4 0 0,8 5-4 0,1-1-4 0,-9 1 0 16,7-1 0-16,1 1-8 0,-8 4 4 0,9-5-4 0,-9 6 4 16,7-1-8-16,-7 0 0 0,8-5-4 0,-8 5 4 0,9-5-4 15,-9 5 0-15,8-4-8 0,-8 0 0 0,0-6 4 0,7 6-8 16,-7-5 0-16,0-4-8 0,8 4-8 0,-8-4-8 0,0-1-12 0,0-5-4 15,0 2-12-15,0-1-8 0,0 0-4 0,0-4-16 0,0-1-20 16,0-4-12-16,0 0-4 0,0-4-52 0,0 4-28 0,0-10 32 16,0 6 32-16,0-5 36 0,0-1 20 0</inkml:trace>
          <inkml:trace contextRef="#ctx0" brushRef="#br0" timeOffset="6206.7279">4633 261 71 0,'0'0'148'0,"0"0"-4"0,0 0-8 0,8 0-16 0,-8 0-4 0,0 0 8 15,9 0-4-15,-9 0-8 0,8 0 4 0,-1 5-12 16,-7-5-4-16,8 0-8 0,1 0-4 0,-2 0-8 0,10 5-8 0,-9-5-12 15,8 0-8-15,-8 0 0 0,-1 0-12 0,10 0-8 0,-2 0-8 16,-6 0-4-16,6 0-8 0,-6 0-8 0,7 0-32 0,-8 0 12 16,8 0-16-16,-9 0-16 0,2 0-20 0,7 0-24 0,-8 0-28 15,-8 0-36-15,8 0-24 0,0 0-64 0,-8 4-24 0,9-4 44 16,-9 0 44-16,0 0 32 0,0 4 28 0,0-4 20 0</inkml:trace>
          <inkml:trace contextRef="#ctx0" brushRef="#br0" timeOffset="5986.6339">4834-158 95 0,'0'-4'136'0,"0"-5"-12"0,0 4-8 15,0 5-20-15,0-4-8 0,0 4 0 0,0 0-8 0,8 0 0 16,-8 4-8-16,0-4-4 0,0 9-8 0,0-4 0 0,8 3-4 16,-8 2 4-16,0-2 0 0,7 6 0 0,-7-1 0 0,0 1-4 15,9 4-4-15,-9 1-4 0,0 3 0 0,8 1-8 0,-8-5 0 16,0 4-4-16,0 6-4 0,8-7 4 0,-8 6-8 0,0 0 0 0,8-4 0 15,-8 5-8-15,0-2 4 0,8 1-8 0,-8 0-4 0,0 1-4 16,8-6 0-16,-8 5-4 0,9-4 0 0,-9-1 0 0,0 1-4 16,7-1 0-16,-7 2-4 0,8-7 0 0,-8 1-8 0,0-5 0 15,0 6-8-15,0-6-8 0,0 0-4 0,0-3-8 0,0-2-8 16,0 2-12-16,0-6-16 0,0 0-12 0,0 1-8 0,0-5-32 0,0 0 8 16,0-5-12-16,-8 1-12 0,8 0-52 0,0-1-24 0,-7-4 32 15,7 0 36-15,-9-1 36 0,1 2 16 0</inkml:trace>
        </inkml:traceGroup>
      </inkml:traceGroup>
    </inkml:traceGroup>
  </inkml:traceGroup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0:44.5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DB313AB-C473-467B-9C16-848F500034DF}" emma:medium="tactile" emma:mode="ink">
          <msink:context xmlns:msink="http://schemas.microsoft.com/ink/2010/main" type="writingRegion" rotatedBoundingBox="19991,13812 22940,13742 22962,14668 20012,14738"/>
        </emma:interpretation>
      </emma:emma>
    </inkml:annotationXML>
    <inkml:traceGroup>
      <inkml:annotationXML>
        <emma:emma xmlns:emma="http://www.w3.org/2003/04/emma" version="1.0">
          <emma:interpretation id="{1619F17E-DAC6-4E7F-8F7B-186351BF76BF}" emma:medium="tactile" emma:mode="ink">
            <msink:context xmlns:msink="http://schemas.microsoft.com/ink/2010/main" type="paragraph" rotatedBoundingBox="19991,13812 22940,13742 22962,14668 20012,14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688AF3-74F3-42F4-B084-1C864E5A0406}" emma:medium="tactile" emma:mode="ink">
              <msink:context xmlns:msink="http://schemas.microsoft.com/ink/2010/main" type="line" rotatedBoundingBox="19991,13812 22940,13742 22962,14668 20012,14738"/>
            </emma:interpretation>
          </emma:emma>
        </inkml:annotationXML>
        <inkml:traceGroup>
          <inkml:annotationXML>
            <emma:emma xmlns:emma="http://www.w3.org/2003/04/emma" version="1.0">
              <emma:interpretation id="{70028500-92B0-4644-9B67-0CEFBA8ECA75}" emma:medium="tactile" emma:mode="ink">
                <msink:context xmlns:msink="http://schemas.microsoft.com/ink/2010/main" type="inkWord" rotatedBoundingBox="20003,14322 20068,14320 20069,14355 20004,143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7014 2214 15 0,'-9'0'196'0,"9"0"-8"15,0 0-12-15,-8 5-28 0,8-5-8 0,0 0-4 0,-7 0 0 16,7 0-4-16,-9 5-12 0,9-1-12 0,-8-4-4 0,8 4-12 16,-8-4-8-16,1 4-8 0,7-4-16 0,0 5-4 0,-9 0-8 15,9-5-16-15,0 0-32 0,0 0 0 0,0 4 0 0,0-4 0 0,0 0 0 16,0 0 0-16,0 0 0 0,0 0 0 0,0 0 0 15,0 0 0-15,0 0 0 0,0 0 0 0,0 0 0 0,0 0 0 16,0 0 0-16,0 0 0 0,0 0 0 0,0 0 0 0,0 0 0 0,0 0 0 16,0 0 0-16,0 0 0 0,0 0 0 0,0-4 0 0,0 4-68 15,0 0-64-15,0 0 0 0,0 0-24 0,0 0-28 0,0 0-24 16,0 0-72-16,0 0 40 0,0 0 40 0,0 0 36 0,0 0 40 0,0 0 16 16</inkml:trace>
        </inkml:traceGroup>
        <inkml:traceGroup>
          <inkml:annotationXML>
            <emma:emma xmlns:emma="http://www.w3.org/2003/04/emma" version="1.0">
              <emma:interpretation id="{0BFA24B0-1A6B-4858-ADB0-2A2A14C97AFE}" emma:medium="tactile" emma:mode="ink">
                <msink:context xmlns:msink="http://schemas.microsoft.com/ink/2010/main" type="inkWord" rotatedBoundingBox="20543,13799 20866,13791 20886,14608 20562,146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25.3283">7558 1741 35 0,'-7'-4'160'16,"7"-1"-4"-16,-8 5-16 0,8-5-32 0,0 1-4 0,0-1-12 16,0 5-4-16,0-5-4 0,-9 1-8 0,9 4-8 0,0-4-4 15,0 4-12-15,0-5-4 0,0 5-8 0,0-4-4 0,0 4-4 0,0 0 0 16,0-5 0-16,0 5-4 0,0 0 4 0,0 0 0 0,0 5 0 15,0-5 0-15,0 4 0 0,0 1 0 0,0-1 0 0,0 0-8 16,0 1 0-16,0 4 0 0,0-4-8 0,-8 4 0 0,8 0 0 0,0 4-4 16,-7 1 0-16,7-1 0 0,-9 0-4 0,9 1-4 15,0 4 0-15,-8 1-4 0,8-1 8 0,0 4 0 0,0-4-4 0,-7 4-4 16,7 1-4-16,7-5 8 0,-7 4-4 0,0 1-20 0,0-4 28 16,8-2-8-16,-8 6 0 0,9-5 4 0,-2-4-4 0,1 3 0 15,-8-3 0-15,9 0 0 0,6-6 0 0,-7 6 0 0,1-5-4 0,-2-5 4 16,1 5 4-16,9-4-8 0,-10-1 4 0,2-4 4 0,6 5-4 15,-7-5-8-15,9 0 4 0,-10-5 0 0,2 5 0 0,6-4 0 16,-6-1-8-16,-1-4 4 0,0 5 0 0,-1-5 4 0,2 0 0 16,-1 0 0-16,-1 0-4 0,2 0 4 0,-9 0 4 0,8-5-4 15,-1 6 4-15,-7-2 0 0,9 6-4 0,-9-5 8 0,0 4-4 16,0-4 4-16,0 5 0 0,8 4-4 0,-8-5 4 0,0 5-4 0,0 0 4 16,0 0-4-16,0 5 0 0,0-1 0 0,0 5 4 15,-8-4 0-15,8 4 0 0,0 0 4 0,0 4-4 0,0 1 4 0,0-1 0 16,0 1-4-16,0 4 8 0,0-5-4 0,0 5 0 0,0 1 0 15,0-1 0-15,0 3 4 0,0-1-4 0,0 2 0 0,0-4 0 16,0-1-4-16,0 1 0 0,0 1 0 0,0-1 0 0,0 0-4 16,0-5 0-16,0 1-4 0,8 0-12 0,-8-1-8 0,0-4-16 15,0 0-16-15,0-5-28 0,8 1-20 0,-8-1-28 0,0-4-24 0,7 0-20 16,-7 0-72-16,9-4 0 0,-1-5 48 0,-8 0 36 16,0 0 32-16,7-4 24 0</inkml:trace>
        </inkml:traceGroup>
        <inkml:traceGroup>
          <inkml:annotationXML>
            <emma:emma xmlns:emma="http://www.w3.org/2003/04/emma" version="1.0">
              <emma:interpretation id="{D3D5E3C6-5DEC-46BF-898B-4A0B6D63E93A}" emma:medium="tactile" emma:mode="ink">
                <msink:context xmlns:msink="http://schemas.microsoft.com/ink/2010/main" type="inkWord" rotatedBoundingBox="21559,14051 21615,14050 21623,14387 21567,1438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16.0089">8512 2274 83 0,'0'0'128'0,"0"0"-8"0,0 0-16 0,0 0-24 0,0 0-12 16,0 3-4-16,0-3-8 0,0 0-8 0,0 0-8 15,0 0-4-15,0 0-12 0,0 5-4 0,0-5-4 0,0 0 0 0,0 0-4 16,0 0-4-16,0 0 0 0,0 0-4 0,8 0 0 0,-8 0 0 16,0 0-4-16,0 0 0 0,0 0-4 0,0 0-12 0,0 0-8 15,0 0-16-15,0 0-12 0,0 0-12 0,0 0-12 0,0 0-52 0,0 0-44 16,0 0 28-16,0 0 28 0,0 0 24 0</inkml:trace>
          <inkml:trace contextRef="#ctx0" brushRef="#br0" timeOffset="2648.1633">8561 1957 83 0,'0'0'124'0,"-8"0"-12"0,8 0-8 0,0 0-32 16,0 0 0-16,0 0-8 0,0 0 0 0,0 0-12 0,0 0 0 15,0 0-8-15,0 0-4 0,0 0-4 0,0 0-4 0,0 0-8 16,0 0-4-16,0 0-4 0,0-5-4 0,0 5 0 0,0 0-4 16,0 0 0-16,0-4 0 0,-9 4-4 0,9 0 0 0,9 0 0 15,-18 0-4-15,18 0 0 0,-9-4 0 0,0 4-4 0,0 0 0 0,0 0-4 16,0 0 0-16,0 0-8 0,-9 0-12 0,9 0-8 16,0 0-16-16,0 0-12 0,0 0-8 0,0 0-12 0,0 0-68 0,0 0-16 15,0 4 24-15,0-4 28 0,0 4 24 0</inkml:trace>
        </inkml:traceGroup>
        <inkml:traceGroup>
          <inkml:annotationXML>
            <emma:emma xmlns:emma="http://www.w3.org/2003/04/emma" version="1.0">
              <emma:interpretation id="{D04FAC3F-6186-4B14-BF27-C62C869EE58E}" emma:medium="tactile" emma:mode="ink">
                <msink:context xmlns:msink="http://schemas.microsoft.com/ink/2010/main" type="inkWord" rotatedBoundingBox="21982,13803 22941,13781 22962,14668 22003,14691"/>
              </emma:interpretation>
            </emma:emma>
          </inkml:annotationXML>
          <inkml:trace contextRef="#ctx0" brushRef="#br0" timeOffset="4573.3167">8969 2138 75 0,'0'0'100'0,"0"-5"-12"0,-8 0-4 0,8 1-28 16,0-1 0-16,-7 1 0 0,7 0-4 0,0-1-4 16,-9 0 0-16,9 5 0 0,0-4-4 0,0 0 0 0,-8 4-8 0,8-5-4 15,0 5 0-15,0 0-4 0,0 0-4 0,0-5 0 0,0 5-4 16,0 0 0-16,0 0 0 0,0 5 0 0,0 0 0 0,0-5 0 15,0 4-4-15,8 5 0 0,-8-4 0 0,0 8 0 0,0-9-4 0,9 10 0 16,-9-5-4-16,7 4 0 0,-7 1 0 0,8-1 0 16,-8 5 0-16,8-3 0 0,1 2-4 0,-9-4 0 0,7 7-4 0,1-7 4 15,1 4 0-15,-9-4 0 0,7 2 0 0,-7-6 0 0,8 4 0 16,-8 0-4-16,9-3 4 0,-9-6-4 0,7 5 4 0,-7-4-4 16,0 3 4-16,8-8-4 0,-8 5 0 0,0-5 0 0,0 0 0 0,0 0-4 15,0-5 4-15,0 1 0 0,0-5 0 0,0 0 0 0,0 5-4 16,0-11 4-16,0 7 0 0,-8-5 0 0,8-1 4 0,0-4-24 15,-7 4 24-15,7-4 0 0,0-5 0 0,0 5-8 0,-9 1 4 16,9-6 0-16,0 0 0 0,-8 6 0 0,8-6 0 0,-7 1 0 16,7-1 0-16,0 0 0 0,0 1 0 0,0 4 0 0,0-5 0 0,0 1 0 15,0 4 0-15,0 0 0 0,0-4 0 0,0 3 0 0,0 1 0 16,0 0-4-16,0 5 4 0,0-6 0 0,7 6 0 0,-7 0 0 16,8-1 0-16,-8 0 4 0,9 1-4 0,-2 4 0 0,-7 0 0 15,8-4 0-15,1 8 0 0,6-4 0 0,-7 4 0 0,1-4 0 16,-2 5 0-16,10-1 0 0,-9 5 0 0,-1-4 0 0,10 4 0 0,-10 0-4 15,10-5 4-15,-9 5-4 0,8 0 4 0,-1 0 0 0,2 0 0 16,-2 0 0-16,9 0 0 0,-7 0 0 0,7 5 0 0,-9-5 0 16,10 0 0-16,-1 0 0 0,0 0 0 0,8-5 0 0,-8 5 0 15,8 0 0-15,-8-6 0 0,9 6 0 0,-10 0 0 0,10 0-4 16,-9 0 0-16,0 0 0 0,-1 0 0 0,1-3 0 0,0 3 4 16,1 0-4-16,-9 0 0 0,8 0 4 0,-16 0 0 0,8 0 0 0,-8 0 0 15,7 0 0-15,-6 3 0 0,-9-3 0 0,8 0 0 0,-8 6 0 16,8-6 0-16,-8 5 4 0,0-5 0 0,0 4 0 0,0 1 0 15,0-1 0-15,0 0 0 0,0 1 0 0,0 0 0 0,0 4 4 0,0-4 0 16,0-1 4-16,0 5 0 0,8 0 4 0,-8-5 0 16,0 5 4-16,8 0 0 0,-8 5 0 0,0-6 0 0,8 2 0 0,-8 3 0 15,0-4 0-15,9 5 0 0,-9-5 0 0,0 5-4 0,7-6 0 16,-7 6-4-16,0-5-4 0,0 5-4 0,0-6 0 0,0 1 0 16,0 1 4-16,0 3-4 0,0-8 0 0,0 8-4 0,0-8 0 15,0 4 0-15,0-5-4 0,0 0-4 0,0 1 0 0,0 0-4 16,0-5-16-16,0 4-8 0,0-4-12 0,0 4-8 0,0-4-12 0,0-4-16 15,0 4-12-15,0 0-12 0,0-4-4 0,-7-1-56 0,7 5-36 16,-9-5 32-16,1 1 24 0,0 4 16 0,0 0 40 0</inkml:trace>
          <inkml:trace contextRef="#ctx0" brushRef="#br0" timeOffset="5042.6521">9386 2164 99 0,'-7'0'120'0,"-2"0"-16"0,1 0-4 0,8-4-32 0,0 0 0 0,-8-1-4 15,8 0-4-15,0 1-4 0,0 0 0 0,8-1-4 0,-8-4-4 16,8 4-8-16,-8-3 0 0,9 3-8 0,-2-4 0 0,1 0-4 16,-1 4-4-16,2-4 0 0,-1 5-4 0,0-1-4 0,1 1 4 15,6-1 0-15,-6 5-4 0,-2-4 0 0,1 4 0 0,0 0 0 16,1 0-4-16,-2 0 0 0,-7 4 0 0,8-4-4 0,1 9 0 0,-9-4-4 15,0-1 0-15,0 5 0 0,7 1 0 0,-7-2 0 0,0 2 0 16,0-2-4-16,-7 6 0 0,7-5 0 0,0 5 0 0,0-6 0 16,-9 6-4-16,9-5 4 0,0 0 0 0,-8 0 0 0,8 0 0 0,0 1 0 15,0-2 0-15,0-4 0 0,0 1 0 0,0 0-4 16,-7-1 4-16,7-4 0 0,0 4 0 0,7-4-4 0,-7 0 4 0,0 0 0 16,8 0 0-16,-8 0-4 0,9 0 4 0,-9 0 0 0,0 0 0 15,7 0 0-15,1 0 0 0,1 0 0 0,-2 0 0 0,1 0 0 16,0 5 0-16,1-5 4 0,-2 5-4 0,1-5 0 0,1 3 0 0,-2 4 4 15,10-4-4-15,-9 7 0 0,-1-6 0 0,2 4 4 16,-1 2 4-16,-1-2 0 0,1 7 4 0,1-6 8 0,-9 4 4 0,8-5 8 16,-8 7 0-16,0-2 0 0,0 0 4 0,0-4-4 0,0 5-4 15,-8 0 0-15,8-1-4 0,-9 1-4 0,1-1-4 0,1-4 0 16,-10 4-4-16,10 1 0 0,-10-4 0 0,9-2-8 0,1 1-8 0,-10 0-4 16,1-4-8-16,0-1-24 0,9 1-20 0,-10 0-20 0,1-5-24 15,8 0-36-15,-8 0-28 0,0 0-88 0,9-5 16 0,-10 0 48 16,1 5 36-16,0-4 32 0,0-1 24 0</inkml:trace>
        </inkml:traceGroup>
      </inkml:traceGroup>
    </inkml:traceGroup>
  </inkml:traceGroup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0:36.1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77CC6D-BA3C-4AA2-966F-F3525D6E096F}" emma:medium="tactile" emma:mode="ink">
          <msink:context xmlns:msink="http://schemas.microsoft.com/ink/2010/main" type="inkDrawing" rotatedBoundingBox="16323,14640 18252,14430 18257,14474 16327,14684" semanticType="underline" shapeName="Other">
            <msink:sourceLink direction="with" ref="{9933664C-FE39-4A53-8154-C7B7A1E9AD4C}"/>
          </msink:context>
        </emma:interpretation>
      </emma:emma>
    </inkml:annotationXML>
    <inkml:trace contextRef="#ctx0" brushRef="#br0">3287 2543 115 0,'-9'0'120'0,"9"5"-12"0,0-5-12 0,0 4-28 16,-8-4-4-16,8 0 4 0,0 0 0 0,8 5-16 0,-8-5 24 16,0 0-4-16,9 0-4 0,-2 0 0 0,1 0-4 0,-8 0 0 15,16 0-8-15,-8-5 0 0,0 5 0 0,8 0-4 0,1 0 0 0,-2 0-4 16,9 0-4-16,-7 0-4 0,7-4 0 0,-1 4-8 15,1 0 0-15,9-5-4 0,-10 5-4 0,10-5-4 0,-1 1 0 0,0 0-4 16,-1 4 0-16,10-9-4 0,-1 4 0 0,0 1 4 0,0-1 0 16,0 0-4-16,0-4 0 0,8 5 0 0,1-5-4 0,-1 0 4 15,0 0-4-15,-1 0 0 0,9 4 0 0,-7-3-4 0,7-2 4 16,1 2-4-16,-10-2-4 0,9 1 0 0,1 5 4 0,-10 0 0 16,1-6-4-16,1 6 0 0,-1 0-4 0,0-1 0 0,-8 5 0 15,1-5 4-15,-10 5 0 0,9 0 0 0,-7 0 0 0,-1 0-4 0,-8 0 4 16,0-5-4-16,-1 5 4 0,1 5-4 0,-7-5 0 0,-1 0-4 15,-1 0-4-15,2 0 0 0,-9 0 0 0,8 0-4 0,-8 0-8 16,-1 0-4-16,-7 0-16 0,9 0-20 0,-9 0-32 0,0 0 4 0,0 0-20 16,-9 0-28-16,2 0-16 0,7-5-60 0,-8 5-28 15,-8 0 48-15,-1 0 32 0,9 0 32 0,-7 0 28 0</inkml:trace>
  </inkml:traceGroup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10.0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0F0270-0981-42A5-B938-CD4EA8530F40}" emma:medium="tactile" emma:mode="ink">
          <msink:context xmlns:msink="http://schemas.microsoft.com/ink/2010/main" type="writingRegion" rotatedBoundingBox="18890,15994 20028,15994 20028,16837 18890,16837"/>
        </emma:interpretation>
      </emma:emma>
    </inkml:annotationXML>
    <inkml:traceGroup>
      <inkml:annotationXML>
        <emma:emma xmlns:emma="http://www.w3.org/2003/04/emma" version="1.0">
          <emma:interpretation id="{D1CA52E5-D715-4945-A35F-356C4225FE9D}" emma:medium="tactile" emma:mode="ink">
            <msink:context xmlns:msink="http://schemas.microsoft.com/ink/2010/main" type="paragraph" rotatedBoundingBox="18890,15994 20028,15994 20028,16837 18890,168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5F7D34-6390-4BB0-998C-511069D98880}" emma:medium="tactile" emma:mode="ink">
              <msink:context xmlns:msink="http://schemas.microsoft.com/ink/2010/main" type="line" rotatedBoundingBox="18890,15994 20028,15994 20028,16837 18890,16837"/>
            </emma:interpretation>
          </emma:emma>
        </inkml:annotationXML>
        <inkml:traceGroup>
          <inkml:annotationXML>
            <emma:emma xmlns:emma="http://www.w3.org/2003/04/emma" version="1.0">
              <emma:interpretation id="{EC6E75D2-ABCD-4A7D-BD7B-5C1952A2B055}" emma:medium="tactile" emma:mode="ink">
                <msink:context xmlns:msink="http://schemas.microsoft.com/ink/2010/main" type="inkWord" rotatedBoundingBox="18890,15994 20028,15994 20028,16837 18890,16837">
                  <msink:destinationLink direction="with" ref="{D9264D5E-5621-489D-B848-1CA76EE953A2}"/>
                </msink:context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ń</emma:literal>
                </emma:interpretation>
                <emma:interpretation id="interp4" emma:lang="" emma:confidence="0">
                  <emma:literal>m</emma:literal>
                </emma:interpretation>
              </emma:one-of>
            </emma:emma>
          </inkml:annotationXML>
          <inkml:trace contextRef="#ctx0" brushRef="#br0">40 484 59 0,'0'-5'116'0,"-7"5"-12"0,7-5 0 0,-9 5-24 0,9-4-4 16,-8 0-4-16,8 4 0 0,-8-4-8 0,8-1-8 0,0 0-4 16,0 5-8-16,-8 0-8 0,8 0 0 0,0-4-4 0,0 4-4 0,0 0-4 15,8 0 8-15,-8 0-8 0,0 4 4 0,8-4-4 0,-8 5 4 16,8 4-4-16,1-5-4 0,-9 5-4 0,7 5 4 0,1-5-4 16,0 4 0-16,0 1-8 0,0 4 4 0,0 0-4 0,1 0-4 15,-2 0 0-15,1 4 0 0,1 1-4 0,-2-5 4 0,-7 5 0 16,8-5-4-16,0 0 0 0,1 0 4 0,-9 0-4 0,7-5 0 0,1 1 0 15,-8 0 0-15,9-5 0 0,-9-1 0 0,0 2 0 0,0-6 4 16,0 1 0-16,7-1-8 0,-7-4 4 0,0-4 0 0,0 4 0 16,0-9 0-16,0 4 0 0,0-4 0 0,0-4 0 0,0-1 0 0,0 0 0 15,-7-4 0-15,7 0 0 0,0 0 0 0,0-4 0 16,0-1 0-16,-9-4 0 0,9 0-4 0,-8 0 4 0,8 0-4 0,0 0-4 16,-7 0 4-16,7-5 0 0,-9 5 0 0,1 0 0 0,8-4 0 15,0 3 0-15,-8 1 0 0,8 1 0 0,0-1 4 0,0 3 0 16,0 2-4-16,0 0 4 0,0 0 0 0,0 4 0 0,0-1-20 0,0 1 20 15,0 4 4-15,8 1-4 0,-8 0 4 0,8-1-4 0,-8 4 0 16,9 2 0-16,-9 3 4 0,7 1-4 0,1-1 0 16,1 1 0-16,-2 4 0 0,1-4 0 0,1 4 0 0,-1 0 0 0,8 0 0 15,-8 0 0-15,7 0 0 0,-6 4 0 0,6-4 0 0,2 4 0 16,7-4 4-16,-9 5-4 0,9-5 0 0,-7 0 0 0,7 4 0 16,0-4 0-16,0 0 0 0,1 5 0 0,6-5 4 0,-7 0-8 15,1 5 4-15,6-5 0 0,-6 0-4 0,6 0 4 0,-6 0 0 16,-1 0 0-16,8 0-4 0,-8 0 4 0,0 0-4 0,0 0 0 0,0-5 4 15,-8 5 0-15,8 0 0 0,-8 0 0 0,-1-5 0 0,10 5-4 16,-18-4 4-16,10 4 0 0,-1 0 0 0,-8-5 0 0,9 1 0 16,-10 4 0-16,1-4 0 0,-1-1 0 0,2 0 0 0,-1 2 0 15,0 3 0-15,1-5 0 0,-9 0 0 0,7 0 0 0,1 1 0 16,-8 4 0-16,9-5 0 0,-9 1 0 0,7 4 0 0,-7-4 4 0,8 4-4 16,-8-5 0-16,8 5 4 0,-8 0 0 0,8 5 0 0,0-1 4 15,-8-4-4-15,8 4 4 0,-8 5 0 0,9-4 8 0,-2 5 0 16,-7-2 4-16,8 1 4 0,-8 4 0 0,9-3 0 0,-9 3 4 0,7 1 0 15,-7 4 0-15,0-5 0 0,0 0 0 0,0 1-4 16,0 0-4-16,0-1 4 0,8 1-8 0,-8-1 0 0,0 1-4 0,0-5 0 16,0 4 0-16,0-4-4 0,-8 1-4 0,8-2 4 0,0 2 0 15,0-6-4-15,0 5-4 0,0-5 0 0,0 1 0 0,0 0 0 16,0-5-12-16,0 4-4 0,0-4-12 0,0 0-16 0,0 0-28 0,0 0-24 16,0 0-28-16,0 0-36 0,0 0-56 0,-7 0-44 0,7-4 44 15,-9-1 40-15,1 0 36 0,8 1 32 0,-7-1 20 0</inkml:trace>
        </inkml:traceGroup>
      </inkml:traceGroup>
    </inkml:traceGroup>
  </inkml:traceGroup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58.6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65C0C6F-737B-40AF-A264-0C4E658318CB}" emma:medium="tactile" emma:mode="ink">
          <msink:context xmlns:msink="http://schemas.microsoft.com/ink/2010/main" type="writingRegion" rotatedBoundingBox="11428,1764 14072,1764 14072,3076 11428,3076"/>
        </emma:interpretation>
      </emma:emma>
    </inkml:annotationXML>
    <inkml:traceGroup>
      <inkml:annotationXML>
        <emma:emma xmlns:emma="http://www.w3.org/2003/04/emma" version="1.0">
          <emma:interpretation id="{954AF8C9-425C-464F-AC90-1C8D699AB771}" emma:medium="tactile" emma:mode="ink">
            <msink:context xmlns:msink="http://schemas.microsoft.com/ink/2010/main" type="paragraph" rotatedBoundingBox="11428,1764 14072,1764 14072,3076 11428,30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FA4346-9998-43E6-8C11-FED7CA331BF0}" emma:medium="tactile" emma:mode="ink">
              <msink:context xmlns:msink="http://schemas.microsoft.com/ink/2010/main" type="line" rotatedBoundingBox="11428,1764 14072,1764 14072,3076 11428,3076"/>
            </emma:interpretation>
          </emma:emma>
        </inkml:annotationXML>
        <inkml:traceGroup>
          <inkml:annotationXML>
            <emma:emma xmlns:emma="http://www.w3.org/2003/04/emma" version="1.0">
              <emma:interpretation id="{3774E7C3-D258-4304-B694-9B9625E8EA6A}" emma:medium="tactile" emma:mode="ink">
                <msink:context xmlns:msink="http://schemas.microsoft.com/ink/2010/main" type="inkWord" rotatedBoundingBox="11428,1764 11948,1764 11948,2553 11428,25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-1333-2445 19 0,'0'-3'88'0,"0"3"-8"15,0-5-4-15,0 5-28 0,-7-5 0 0,7 1-8 0,0 4 0 16,0 0-4-16,0-4 0 0,0 4-4 0,0 0 0 0,0 0 0 0,0-5 0 16,0 5 0-16,0 0 0 0,0 0 0 0,0-4 0 0,0 4 0 15,0 0-4-15,0-5 0 0,0 5 4 0,0 0 4 0,0-5 4 16,0 5-8-16,0 0 4 0,0-3 0 0,0 3 4 0,0-5-4 15,0 5 0-15,0 0 4 0,0 0-4 0,0 0 0 0,0 0 4 16,0-5-4-16,0 5-4 0,0 0 0 0,0 0-4 0,0 0 4 0,0 0-4 16,0 0 4-16,0 5-4 0,0-10 0 0,0 5 4 0,7 0 0 15,-7 0 0-15,0 0 0 0,0 0-8 0,8 0 4 0,-8 5 0 16,0-5-8-16,9 0 8 0,-9 5-4 0,7-5-4 0,-7 3 4 16,8 2-4-16,-8 0 0 0,9-1 0 0,-9 5-4 0,8-5 0 15,-8 6 0-15,7-2-8 0,2 6-8 0,-1 0 0 0,-8-5 0 16,7 9 0-16,1-4 0 0,1 3 0 0,-1 1 0 0,-1 1 0 0,2-1 0 15,-1 4 0-15,8-4 0 0,-8 5 0 0,0-1 0 0,-1 1 0 16,2 0 0-16,6-1 0 0,-6 1 0 0,-1-1 0 0,-1 1 0 16,2-5 0-16,-1 4 0 0,0-4 0 0,-1 0 0 0,2 0 0 15,-1 0 0-15,-1 0 0 0,2-4 0 0,-9 3 0 0,8-3 0 16,0 0 0-16,-8-1 0 0,9-4 0 0,-9 0 0 0,0 0 0 0,0 1 0 16,7-2 0-16,-7-3 0 0,0 0 0 0,0-1 0 15,0 0 0-15,0 1 0 0,0-1 0 0,0-4 0 0,0 0 0 0,0 0 0 16,0 5 0-16,0-5 0 0,0-5 0 0,0 5 0 0,0-4 0 15,0-1 0-15,0 1 0 0,0 4 0 0,0-9 0 0,0 4 0 16,0-3 0-16,0 3 0 0,0-4 0 0,0 0 0 0,0-5 0 0,0 6 0 16,0-6 0-16,0 4 0 0,8-3 0 0,-8 0 0 0,0-1 0 15,7 0 0-15,-7 1 0 0,9 0 0 0,-9-6 0 0,8 6 0 16,-8-5 0-16,8 0 0 0,0 0 0 0,-8-1 0 0,8 1 0 16,0 1 0-16,-8-6 0 0,9 6 0 0,-2-6 0 0,1 0 0 15,0 1 0-15,0 4 0 0,-8-5 0 0,8 1 0 0,0-1 0 0,1 1 0 16,-2-1 0-16,1 0 0 0,1 6 0 0,-2-6 0 0,-7 5 0 15,8 0 0-15,0-1 0 0,1 6 0 0,-9-5 0 0,7 4 0 16,-7 6 0-16,0-6 0 0,8 10 0 0,-8-6 0 0,0 6 0 0,0-5 0 16,0 5 0-16,0 4 0 0,0 0 0 0,0 0 0 15,0-5 0-15,0 5 0 0,0 0 0 0,0 0 0 0,0 0 0 0,0 0 0 16,0 5 0-16,0-5 0 0,0 0 0 0,0 0 0 0,0 0 0 16,0 0 0-16,0 0-24 0,0 0-32 0,0 4-12 0,0 0-20 15,0 1-12-15,-8-5-16 0,8 9-24 0,0-4-20 0,0-1-12 16,-7 0-80-16,7 6 20 0,0-2 32 0,-9-3 48 0,9 4 28 15,0 0 16-15</inkml:trace>
        </inkml:traceGroup>
        <inkml:traceGroup>
          <inkml:annotationXML>
            <emma:emma xmlns:emma="http://www.w3.org/2003/04/emma" version="1.0">
              <emma:interpretation id="{EE94E870-DD7A-4E62-BECF-BAA86DF93A00}" emma:medium="tactile" emma:mode="ink">
                <msink:context xmlns:msink="http://schemas.microsoft.com/ink/2010/main" type="inkWord" rotatedBoundingBox="12406,2003 12870,2003 12870,2219 12406,2219"/>
              </emma:interpretation>
            </emma:emma>
          </inkml:annotationXML>
          <inkml:trace contextRef="#ctx0" brushRef="#br0" timeOffset="428.8406">-355-2349 119 0,'0'5'144'15,"0"-5"-8"-15,0 0-4 0,0 4-16 0,0-4 0 0,0 0 0 16,-7 0 0-16,14 0 0 0,-7 4-4 0,0-4 0 0,0 0-4 0,8 0-8 16,0 0-4-16,1 0-12 0,-2 0-4 0,-7 0-8 0,17 0-4 15,-10 0-4-15,1 0-24 0,9 0-40 0,-10 0 0 0,10 0 0 16,-2 0 0-16,2 0 0 0,-10 0 0 0,10 0 0 0,-1 0 0 0,0 0 0 16,0 0 0-16,-8 0 0 0,8 0 0 0,0 0 0 15,0 0 0-15,-1 0 0 0,-6 0 0 0,6 0 0 0,2 0 0 0,-9 0 0 16,8 0 0-16,-8 0 0 0,-1 0 0 0,10 0 0 0,-17 0 0 15,8 0 0-15,1 0 0 0,-2 0 0 0,-7 0-8 0,8 0-68 16,-8 0-8-16,0 0-16 0,0 0-8 0,0 0-32 0,0 0 8 16,0 0-12-16,-8 0-4 0,8 0-44 0,-7 0-44 0,-2 0 36 15,1 0 28-15,0 0 44 0,-1 0 16 0</inkml:trace>
          <inkml:trace contextRef="#ctx0" brushRef="#br0" timeOffset="708.3883">-282-2151 123 0,'0'5'136'0,"8"-5"0"0,-8 3 0 0,0-3-16 0,0 7 0 16,0-7-4-16,0 0 0 0,7 3 0 0,-7-3 4 0,8 0-4 0,1 0-8 16,-2 0-8-16,1 0-8 0,1 0-8 0,-1 0-4 15,-1 0-8-15,10 0-4 0,-10 0-8 0,10 0-32 0,-9 0-28 0,8 0 0 16,-8 0 0-16,8 0 0 0,0 0 0 0,0 0 0 0,-8 0 0 15,8 0 0-15,-1 0 0 0,2 0 0 0,-9 0 0 16,8 0 0-16,-8 0 0 0,8 0 0 0,-8 0 0 0,9 0 0 0,-10 0 0 16,1 0 0-16,8 0 0 0,-8 0 0 0,-8 0 0 0,8 0 0 15,0 0 0-15,0 0 0 0,-8 0-68 0,0 0-68 0,0 0-36 16,0 0-44-16,0 0-84 0,0 0 8 0,0 0 52 0,-8 0 44 0,8 0 40 16,-8 0 24-16,0 0 32 0</inkml:trace>
        </inkml:traceGroup>
        <inkml:traceGroup>
          <inkml:annotationXML>
            <emma:emma xmlns:emma="http://www.w3.org/2003/04/emma" version="1.0">
              <emma:interpretation id="{B04A4C39-D1D9-44FD-A2A8-AC4372BDAFA8}" emma:medium="tactile" emma:mode="ink">
                <msink:context xmlns:msink="http://schemas.microsoft.com/ink/2010/main" type="inkWord" rotatedBoundingBox="13591,2237 14072,2237 14072,3076 13591,30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86.4495">823-2101 91 0,'0'0'132'0,"0"0"-12"0,8 0 0 16,-8 0-16-16,0 0-4 0,9 0-4 0,-9 4-12 0,0-4 0 16,8 0-8-16,-1 0-8 0,-7 0-8 0,9 0-8 0,-9 0-4 15,8 0-8-15,-1 0-8 0,2-4-4 0,-1 4-4 0,0 0-8 16,-1 0 0-16,2-4-8 0,-1 4-4 0,8-6-12 0,-8 6-16 16,0 0-8-16,0 0-16 0,0 0-24 0,0-4-24 0,1 4-8 0,6 0-12 15,-8 0-44-15,2 0-44 0,-1 0 28 0,0 0 36 16,-8 0 28-16,9 0 16 0</inkml:trace>
          <inkml:trace contextRef="#ctx0" brushRef="#br0" timeOffset="4010.049">920-1746 87 0,'0'0'124'0,"-9"0"-12"0,9-3-8 0,0-2-20 15,0 1 0-15,0-1-8 0,9 1-8 0,-9-1-4 0,0-4-4 0,8 4 0 16,-8 2-12-16,7-7-8 0,-7 5 0 0,9-4-4 0,-9 5-4 16,8 0-4-16,0-1-8 0,0 0 0 0,8 1-4 0,-7 4 0 15,-2-4-8-15,1 4 0 0,8 0 0 0,-8 4-4 0,0 0 4 16,1 1-4-16,-2 0 0 0,1-1-4 0,1 5 0 0,-2 0 0 16,1 4 0-16,-8-3 0 0,0 3 0 0,8 1 0 0,-8-1 0 0,0 0 0 15,0 1 0-15,0 0 0 0,-8-1 0 0,8 1 0 0,0-1 0 16,-8-4 0-16,8 0 0 0,0 0 0 0,-7 0 0 0,7 0 0 15,0-4 0-15,0-1 0 0,0-4 0 0,-9 5 0 0,9-10 0 16,9 5 0-16,-9-4 0 0,0 4 0 0,0-5-4 0,7 1 4 16,-7-5 0-16,8 4 0 0,-8-4 0 0,8 5 0 0,-8-1 0 0,9-4 0 15,-9 5 0-15,7-5 0 0,1 5 0 0,1-2 4 0,-2 2 0 16,1 4-4-16,1-4 4 0,-2 4-4 0,1 0 4 0,0 0 0 16,1 0 0-16,-2 4-4 0,1-4 4 0,1 4 4 0,6 6 0 0,-6-6-4 15,-1 5 0-15,-1-4 0 0,1 8 4 0,1-4 0 16,-2 0 4-16,1 5 4 0,1-1 0 0,-1 1 4 0,-8-1 0 15,7 1 4-15,-7 0 0 0,0 4-4 0,0-1 4 0,0-2-4 0,-7 2 4 16,7-3 0-16,-8 3 4 0,-1 2 0 0,-6-6-4 0,6 5 4 16,1-4 0-16,-7-1-4 0,-2 1-4 0,1-1-4 0,1 1-4 15,-2-5 0-15,2 5-4 0,-2-10 0 0,1 5 0 0,8-4 0 16,-8-1-4-16,0-4 0 0,0 0-4 0,8 0 0 0,-8 0 0 16,8-4 0-16,0-6 0 0,-1 6-4 0,2-5-8 0,-1 0-12 0,1 0-8 15,-2-5-8-15,9 1-12 0,-8-1-12 0,8 1-16 0,-8-1-8 16,0 1-28-16,8-1-20 0,0-4-20 0,0 5-84 0,-8-1 20 15,8 1 40-15,0 0 28 0,0-2 36 0,0 2 20 0</inkml:trace>
        </inkml:traceGroup>
      </inkml:traceGroup>
    </inkml:traceGroup>
  </inkml:traceGroup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0:25.8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3CBD1F-A3B4-428B-9D76-8D2E790BEC64}" emma:medium="tactile" emma:mode="ink">
          <msink:context xmlns:msink="http://schemas.microsoft.com/ink/2010/main" type="inkDrawing" rotatedBoundingBox="14471,12093 16772,12020 16774,12076 14473,12149" semanticType="underline" shapeName="Other"/>
        </emma:interpretation>
      </emma:emma>
    </inkml:annotationXML>
    <inkml:trace contextRef="#ctx0" brushRef="#br0">1418 32 95 0,'0'0'112'0,"9"0"-4"15,-9 3-20-15,0-3 0 0,7 0 0 0,-7 0 8 0,8 0-4 0,1 0-4 16,-9 6 0-16,15-6 0 0,-7-6-8 0,1 6 4 0,6-3-4 16,2 3-4-16,7-4-8 0,0-1-12 0,0 0 4 0,0 0-8 15,8 5-4-15,0-4-8 0,0-5-4 0,8 9-8 0,0-8-8 0,1 3 0 16,7 0-4-16,-1 0 0 0,1 1-12 0,8 1 4 0,-7 3-4 16,7-6 4-16,0 6-8 0,0 0 4 0,8 0 0 0,-8-4 0 15,8 4-4-15,1 0 4 0,-9 0-4 0,7 0 0 0,2 0 0 16,-9 0 0-16,8 0 0 0,1 0 0 0,-2 4 8 0,-7-4-4 15,0 0 8-15,9 0 0 0,-9 0 0 0,0 0-4 0,-8 0 4 0,0 0-8 16,0 0 4-16,0 0-4 0,-7 0 0 0,-2 0-4 0,2 0 0 16,-9-4-4-16,0 4 0 0,-8 0-4 0,0 0-12 0,0 0 4 15,-9 0-16-15,2 0-8 0,-9-5-20 0,0 5-16 0,-8 0-16 16,8-5-32-16,-16 5-28 0,0-4-24 0,0 0-92 0,-9 4 16 16,10-5 56-16,-17 5 44 0,-1-5 24 0,1 5 32 0</inkml:trace>
  </inkml:traceGroup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07.2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264D5E-5621-489D-B848-1CA76EE953A2}" emma:medium="tactile" emma:mode="ink">
          <msink:context xmlns:msink="http://schemas.microsoft.com/ink/2010/main" type="inkDrawing" rotatedBoundingBox="18265,17117 18449,15922 18474,15925 18291,17121" semanticType="callout" shapeName="Other">
            <msink:sourceLink direction="with" ref="{EC6E75D2-ABCD-4A7D-BD7B-5C1952A2B055}"/>
          </msink:context>
        </emma:interpretation>
      </emma:emma>
    </inkml:annotationXML>
    <inkml:trace contextRef="#ctx0" brushRef="#br0">5394 3896 67 0,'0'-4'108'0,"0"-6"-8"0,0 2-4 15,0-2-20-15,0 1 4 0,0 4-4 0,0-3 4 0,0 3-4 0,0-3-4 16,0 3-8-16,0 0-4 0,0 5-4 0,0-4 0 0,0 4 0 16,0 0 0-16,0 0-4 0,0 4 0 0,0 6 0 0,0-6 0 15,0 9 0-15,0 1 0 0,0 0 0 0,0-1-4 0,0 9 0 16,0 1-4-16,-8-1-4 0,8 6-4 0,0-1-8 0,-8 5 0 16,8-1-4-16,-8 10 0 0,1-6-8 0,7 6 0 0,-9-4 0 0,1 6-4 15,0-1 0-15,0-1-4 0,0 4-4 0,0-5 0 0,-1 1 0 16,2 4 0-16,-1-10 0 0,0 6 0 0,0 0-4 0,8-5 4 15,-8-5-4-15,0 1 0 0,-1 0 0 0,9-1 0 0,-7-4 0 16,7-5-4-16,-8 6 0 0,8-6-4 0,-9-3-8 0,9-1-4 16,0 0-12-16,0-4-12 0,0-1-8 0,0-4-8 0,0 4-12 0,0-8-8 15,0-2-20-15,0-3-16 0,0 0-24 0,0-3-24 0,0-2-84 16,0-4 24-16,0-4 36 0,0 0 40 0,0-1 32 0,0-4 16 16</inkml:trace>
  </inkml:traceGroup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21.4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2CFDFEB-3ACD-4034-ADF0-C8A15659F9D8}" emma:medium="tactile" emma:mode="ink">
          <msink:context xmlns:msink="http://schemas.microsoft.com/ink/2010/main" type="writingRegion" rotatedBoundingBox="11899,4089 16060,4037 16090,6489 11929,6541"/>
        </emma:interpretation>
      </emma:emma>
    </inkml:annotationXML>
    <inkml:traceGroup>
      <inkml:annotationXML>
        <emma:emma xmlns:emma="http://www.w3.org/2003/04/emma" version="1.0">
          <emma:interpretation id="{31B98B5B-4F23-4D79-A91F-E47A2AE6E1E5}" emma:medium="tactile" emma:mode="ink">
            <msink:context xmlns:msink="http://schemas.microsoft.com/ink/2010/main" type="paragraph" rotatedBoundingBox="11899,4089 16060,4037 16070,4887 11909,49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B53535-FF16-4F9F-9F6C-4FD0DF74912F}" emma:medium="tactile" emma:mode="ink">
              <msink:context xmlns:msink="http://schemas.microsoft.com/ink/2010/main" type="line" rotatedBoundingBox="11899,4089 16060,4037 16070,4887 11909,4939"/>
            </emma:interpretation>
          </emma:emma>
        </inkml:annotationXML>
        <inkml:traceGroup>
          <inkml:annotationXML>
            <emma:emma xmlns:emma="http://www.w3.org/2003/04/emma" version="1.0">
              <emma:interpretation id="{E42013E2-8EAF-479D-AD4D-D7A8B8426A13}" emma:medium="tactile" emma:mode="ink">
                <msink:context xmlns:msink="http://schemas.microsoft.com/ink/2010/main" type="inkWord" rotatedBoundingBox="11900,4158 12260,4153 12270,4935 11909,49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-867-117 19 0,'0'0'100'0,"0"-5"-8"0,7 1-4 0,-14-1-28 0,7 0-4 0,0 5-4 15,0-5 0-15,0 2-4 0,0 3 0 0,0-4 4 0,0-1-4 16,0 0 4-16,0 5 0 0,0-5 4 0,7 1-4 0,-7 0 4 16,0-1-12-16,0 5 4 0,0-5 0 0,8 5 8 0,-8-3-4 15,0-2 0-15,8 5 4 0,-8 0 0 0,0 0 0 0,9 0 4 0,-9-5-8 16,7 5 0-16,-7 0 0 0,0 5 0 0,0-5 0 0,8 5-4 16,-8-2-8-16,0 2 0 0,9 4-4 0,-9 0-4 0,0 1 0 15,7-3-8-15,-7 8-16 0,0-2 8 0,0 1-16 0,8-1 0 16,-8 5 0-16,0 0 0 0,0 5 0 0,0-5 0 0,9 0 0 15,-9 5 0-15,0-5 0 0,0 4 0 0,0 2 0 0,0-3 0 0,0 1 0 16,0 2 0-16,0-2 0 0,0-1 0 0,0 3 0 0,0-2 0 16,0 1 0-16,0-1 0 0,0 1 0 0,8-1 0 0,-8 1 0 15,0-1 0-15,0 1 0 0,0-5 0 0,7 0 0 0,-7 5 0 16,0-5 0-16,9-4 0 0,-9 0 0 0,8-1 0 0,-8 0 0 16,7-4 0-16,1 1 0 0,-8-2 0 0,9-3 0 0,-1-1 0 0,-8 1 0 15,7-5 0-15,2 4 0 0,-1-4 0 0,-1-4 0 0,2 4 0 16,-1 0 0-16,0-5 0 0,-1 1 0 0,2-1 0 0,-1-3 0 15,-1 3 0-15,2 0 0 0,-1-4 0 0,-1 4 0 0,2-3 0 16,-1-2-16-16,0 7-32 0,-1-7-16 0,-7 1-16 0,9 4-16 16,-1-3-20-16,-1-2-12 0,-7 6-20 0,9-5-12 0,-1 0-32 0,-8-1-64 15,8 2 44-15,1-1 36 0,-2 0 40 0,1 0 24 0,-1-5 20 16</inkml:trace>
        </inkml:traceGroup>
        <inkml:traceGroup>
          <inkml:annotationXML>
            <emma:emma xmlns:emma="http://www.w3.org/2003/04/emma" version="1.0">
              <emma:interpretation id="{975A2D6F-7E58-4C11-99C0-610F8076D3E3}" emma:medium="tactile" emma:mode="ink">
                <msink:context xmlns:msink="http://schemas.microsoft.com/ink/2010/main" type="inkWord" rotatedBoundingBox="12765,4356 13188,4351 13191,4597 12768,46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1.4828">-2 50 67 0,'7'-6'144'16,"-7"6"-8"-16,0 0 0 0,9 0-20 0,-9 0-4 0,8 0-4 0,-8 0-4 15,8 0 4-15,-8 0-4 0,9 6 0 0,-2-6-4 0,1 0-4 16,1 4-8-16,-2-4-8 0,1 0 0 0,0 0-16 0,8 0 0 16,-8 0-12-16,8 0-8 0,1-4-8 0,-2 4-8 0,2-6-4 0,-2 2-4 15,1 4-4-15,1-4-8 0,-2 0-4 0,2-1-4 0,-2 0-16 16,2 5-4-16,-1-4-8 0,-1-1-16 0,2 1-16 0,-9 4-12 16,8-4-12-16,-8 4-8 0,-1 0-12 0,2-5-12 0,-9 10-16 15,8-5-8-15,-8 0-8 0,0 4-64 0,0-4-8 0,0 4 36 0,-8-4 40 16,-1 5 28-16,2-1 24 0</inkml:trace>
          <inkml:trace contextRef="#ctx0" brushRef="#br0" timeOffset="533.7665">119 216 139 0,'0'5'156'0,"0"0"-8"0,0-1 0 0,0-4-28 0,0 4 4 16,0 1 4-16,0-5 4 0,0 5-4 0,0-5-4 0,0 0-8 0,7 4 0 15,-7-4-8-15,8 0-8 0,1 0-8 0,-2 0-8 0,1 0-16 16,0 0-52-16,1 0-16 0,6 0 0 0,-6-4 0 0,6 4 0 16,2-5 0-16,-2 5 0 0,-6 0 0 0,6 0 0 0,2 0 0 0,-1-5 0 15,-1 5 0-15,2 0 0 0,-9 0 0 0,8-4 0 0,-8 4 0 16,8 0 0-16,-8 0 0 0,0 0-128 0,0 0-36 0,0 0-48 16,0 0-68-16,-8 0-36 0,0 0 60 0,0 0 44 0,0 0 48 15,0 0 28-15,0 0 24 0</inkml:trace>
        </inkml:traceGroup>
        <inkml:traceGroup>
          <inkml:annotationXML>
            <emma:emma xmlns:emma="http://www.w3.org/2003/04/emma" version="1.0">
              <emma:interpretation id="{30668E26-AF41-4425-A241-111B8A007051}" emma:medium="tactile" emma:mode="ink">
                <msink:context xmlns:msink="http://schemas.microsoft.com/ink/2010/main" type="inkWord" rotatedBoundingBox="13780,4364 15208,4347 15213,4737 13784,4754"/>
              </emma:interpretation>
            </emma:emma>
          </inkml:annotationXML>
          <inkml:trace contextRef="#ctx0" brushRef="#br0" timeOffset="4321.9735">2050 0 47 0,'9'5'148'16,"-9"-1"-8"-16,0 0-16 0,0 1-24 0,0-1-4 0,0 6 0 15,7-6-4-15,-7-4-8 0,8 4-4 0,-1 6-8 0,-7-6 0 16,9-4-8-16,-1 4-8 0,0 1-4 0,1-5-4 0,6 5-12 16,-6-5-4-16,6 0-8 0,2 0-4 0,-2 0-4 0,-6 0-4 15,6 0 0-15,1 0-12 0,1 0-8 0,-2 0-16 0,2 0-24 16,-2 0-24-16,2 0-28 0,-10 0-28 0,10 0-16 0,-10 4-72 0,1-4-8 15,-8 5 40-15,9-5 36 0,-9 4 32 0,0 0 24 0</inkml:trace>
          <inkml:trace contextRef="#ctx0" brushRef="#br0" timeOffset="4509.4718">2115 234 111 0,'0'5'148'15,"0"4"-12"-15,0-5-16 0,0 6-24 0,0-6 4 0,0 1 0 0,0-1-8 16,7 1-4-16,-7-1-4 0,0-4-8 0,8 5-8 0,-8-1-4 15,9-4-4-15,-9 0-8 0,7 0-4 0,1 0-8 0,1 0-8 16,-1 0-8-16,7 0-4 0,-6 0-4 0,6 0-4 0,-6-4-4 0,6 4-8 16,-6-5-16-16,6 1-12 0,2-1-20 0,-2 1-20 0,2-1-20 15,-1 1-24-15,-1-1-24 0,2-4-24 0,-2 5-68 0,2-6 28 16,-10 2 28-16,10-2 36 0,-2 0 24 0,2 7 24 0</inkml:trace>
          <inkml:trace contextRef="#ctx0" brushRef="#br0" timeOffset="4113.5326">1160 117 75 0,'0'-4'88'0,"0"4"-8"15,0-5-4-15,-7 5-28 0,7-5 0 0,0 1-4 0,0 1 4 16,0-2-4-16,0-1 0 0,-9 2-4 0,9 0 4 0,0-1 0 16,-8 1 0-16,8-1 0 0,-7-4-4 0,7 9-4 0,-9-4 0 0,1-2-4 15,8 2-4-15,-7 4 0 0,-2 0-4 0,1-4-8 0,8 4 4 16,-8 4-8-16,1-4 0 0,-2 4 0 0,1 2 0 0,8-2-4 16,-7 5 4-16,-2 0 0 0,9 4 0 0,-8 1-4 0,0 0 4 15,8-1-4-15,-9 0-24 0,9 6 28 0,0-1-4 0,0 0 0 16,0 1-4-16,0-2 0 0,0 1 0 0,9 0 0 0,-9 0 0 0,8 0 0 15,0-4 0-15,1-1 0 0,-2 0-8 0,1 1 4 0,8 0 0 16,-8-5 4-16,0-5-4 0,8 5 0 0,1-4 4 0,-2-1-4 16,-6-4 0-16,6 0 0 0,2-4 4 0,-10-1-4 0,10 0 0 15,-2-3 0-15,-6-1 0 0,6 0 0 0,-7 0-4 0,1-5 4 16,-2 5 0-16,-7-4 0 0,8-1 0 0,-8 5 0 0,0-4 4 0,0-1-4 16,0 0 0-16,-8 6 0 0,8-6 0 0,-7 5-4 0,-2-6 0 15,1 8 4-15,1-3 0 0,-1 2 0 0,-1 3-4 0,-6-4 4 16,6 0 0-16,1 4-4 0,1 0 0 0,-2 1 4 0,1-1 0 0,0 2 0 15,1 3 0-15,-2-5 0 0,1 5 0 0,8 0 0 16,-7 0-4-16,7-5 4 0,0 5 0 0,-9 0-4 0,9 5 4 0,9-5 0 16,-9 5 0-16,0-5 4 0,7 3-4 0,1 2 0 0,-8-1-12 15,9 1 16-15,-2 0 0 0,9 0 0 0,-7-1-4 0,-2 0 4 16,10 1 0-16,-10 4 0 0,10-5 0 0,-2 6 0 0,-7-6 8 16,8-1-4-16,1 7 8 0,-2-5 0 0,2 4 0 0,-2-5 0 0,2 6 0 15,-10-6 0-15,10 5-4 0,-1 0 0 0,0 0-4 16,-9 0 0-16,10-4-4 0,-1 3 0 0,-8 2 0 0,8-1 0 0,-8-1-4 15,7 2 0-15,2-6-4 0,-10 5-4 0,2-4-12 0,7 4-12 16,-7-5-12-16,6 1-12 0,-6 4-20 0,6-9-20 0,-7 4-12 16,8-4-4-16,-8 0-44 0,8 0-32 0,-8-4 24 0,1-1 28 15,6 1 24-15,-7-5 24 0</inkml:trace>
        </inkml:traceGroup>
        <inkml:traceGroup>
          <inkml:annotationXML>
            <emma:emma xmlns:emma="http://www.w3.org/2003/04/emma" version="1.0">
              <emma:interpretation id="{6D0F592A-AADC-4BF3-A52F-3E4363E80926}" emma:medium="tactile" emma:mode="ink">
                <msink:context xmlns:msink="http://schemas.microsoft.com/ink/2010/main" type="inkWord" rotatedBoundingBox="15662,4042 16060,4037 16070,4839 15672,4844"/>
              </emma:interpretation>
            </emma:emma>
          </inkml:annotationXML>
          <inkml:trace contextRef="#ctx0" brushRef="#br0" timeOffset="4941.3519">3084-189 83 0,'0'-10'108'0,"0"3"-8"0,0-3-4 0,-8 0-24 0,8 2-4 0,0 3 8 16,-7-4-4-16,7-1-4 0,-9 6 4 0,1-5-12 0,8 5-4 15,-8-5 4-15,8 4-8 0,-8 1 0 0,8 0-4 0,-8-1-4 16,8 0-4-16,0 5-4 0,-8-4-8 0,8 4-4 0,-9 0 0 0,9 0 0 15,-7 4 4-15,7 1 0 0,-8 0 4 0,0 3 0 16,0 1 0-16,8 5 4 0,-8 0 0 0,0-1 0 0,-1 5 0 0,2 0-4 16,-1 1 4-16,-1-2-4 0,9 6 0 0,-7 4-4 0,-1-5 0 15,0 5 0-15,8 1 0 0,0-6 0 0,-9 5 0 0,9 0-4 16,9 5-4-16,-9-4-4 0,0-2 0 0,8 0-4 0,0-3-12 0,-1 5 0 16,10-1 0-16,-10-1 0 0,10-3 0 0,-1-1 0 15,0 1 0-15,0-5 0 0,0 0 0 0,8 0 0 0,-8-5 0 16,-1 1 0-16,10-5 0 0,-9 0 0 0,8 0 0 0,-8-4 0 0,0-5 0 15,1 5 0-15,-2-10 0 0,2 5 0 0,-2-5 0 0,1 1 0 16,-8-5 0-16,1 0 0 0,-2 0 0 0,-7-5-12 0,8 1 0 16,-8-1 0-16,0 0 4 0,0 1 4 0,0-5-4 0,-8 4 8 15,8-3-4-15,-7 3 0 0,-2 0 0 0,1 6 4 0,-8-6 0 16,8 5-4-16,-7 4 0 0,6-5 4 0,-6 10-4 0,-2 0 4 0,10 0-4 16,-10 7 0-16,2 1-8 0,-2 1-8 0,1 0-4 0,0 4-16 15,0 1-8-15,8 4-12 0,-8 0-24 0,8 0-20 0,-8 0-20 16,8 5-32-16,0-5-32 0,-1 0-72 0,2 0 32 0,-1 5 36 15,8-6 36-15,-8 1 36 0,8 0 20 0</inkml:trace>
        </inkml:traceGroup>
      </inkml:traceGroup>
    </inkml:traceGroup>
    <inkml:traceGroup>
      <inkml:annotationXML>
        <emma:emma xmlns:emma="http://www.w3.org/2003/04/emma" version="1.0">
          <emma:interpretation id="{9D1551C8-3BE6-4F3A-9750-EA01293835E6}" emma:medium="tactile" emma:mode="ink">
            <msink:context xmlns:msink="http://schemas.microsoft.com/ink/2010/main" type="paragraph" rotatedBoundingBox="11938,6065 14760,5683 14827,6183 12005,6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31F39D-DEE2-465F-8A93-F8915489554F}" emma:medium="tactile" emma:mode="ink">
              <msink:context xmlns:msink="http://schemas.microsoft.com/ink/2010/main" type="line" rotatedBoundingBox="11938,6065 14760,5683 14827,6183 12005,6564"/>
            </emma:interpretation>
          </emma:emma>
        </inkml:annotationXML>
        <inkml:traceGroup>
          <inkml:annotationXML>
            <emma:emma xmlns:emma="http://www.w3.org/2003/04/emma" version="1.0">
              <emma:interpretation id="{3ABFF004-C6DA-4893-BFFA-876FA44801E5}" emma:medium="tactile" emma:mode="ink">
                <msink:context xmlns:msink="http://schemas.microsoft.com/ink/2010/main" type="inkWord" rotatedBoundingBox="11938,6065 12432,5998 12499,6498 12005,65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568.1627">-811 1731 51 0,'0'0'108'0,"0"0"-4"0,-9 0 0 0,9 0-24 0,0 0 0 0,0-4 4 16,-8 4 0-16,8 0-8 0,0-5-4 0,0 5-4 0,0 0-4 16,0-4-4-16,0 4-4 0,0 0 0 0,0 0 0 0,0 0 0 15,0-5 0-15,8 5-4 0,-8 0 4 0,9 5-4 0,-2-5-4 0,-7 9-4 16,8-5 0-16,1 6-4 0,-1-2-8 0,8 1-4 0,-8 5-4 16,7 0-4-16,-6 4-4 0,6-1 0 0,2 6-4 0,-10-1-4 15,10 1 4-15,-2 5-8 0,-6-6 0 0,6 5-4 0,-6 0 4 16,-1-5 0-16,-1 1-4 0,10-1 0 0,-9 1 0 0,-8-5 4 15,7 0-4-15,2 0 4 0,-9-4-4 0,8-5 4 0,-8-1 0 16,0 2-4-16,0-6-4 0,0-4 4 0,0 4 4 0,0-8-4 0,0 0 4 16,-8-1-8-16,8-3 0 0,-9-1 4 0,9-1-4 0,-7-3 0 15,7-1 4-15,-8-4 0 0,8 0 0 0,-8 4 0 0,8-7-4 16,-9 2 0-16,9 1 4 0,-7 0-4 0,7-1 0 0,0-3 4 16,0 9-4-16,0-5 4 0,-8 4 0 0,8-4 0 0,0 5 0 15,0 3 4-15,0-3-4 0,0 4 0 0,8 0 0 0,-8 5 0 16,0-6 0-16,7 6 4 0,-7 4-4 0,9-4 0 0,-1 4 0 15,0 0 0-15,-1 4-4 0,2-4 4 0,-1 4 0 0,-1 1 4 0,2 0 0 16,7-1-4-16,-7 0 0 0,6 1 0 0,-8 0 0 0,10-1 0 16,-9-4 0-16,8 5 0 0,1 0 0 0,-10-5 4 0,9 3-4 15,-8-3 0-15,0 0 4 0,9 0-4 0,-10 0 0 0,1 0 0 16,1-3 0-16,-2 3 0 0,1-5 0 0,0 0 0 0,1 1 0 16,-9-1 0-16,7 0-4 0,-7 1-4 0,0 0-4 0,0-1-12 15,0-4-12-15,0 5-16 0,0-1-16 0,8-4-8 0,-16 4-20 0,8-3-20 16,0 3-20-16,0 0-20 0,0 1-56 0,0-5-12 0,0 4 36 15,0 1 40-15,0-1 20 0,0 2 24 0</inkml:trace>
        </inkml:traceGroup>
        <inkml:traceGroup>
          <inkml:annotationXML>
            <emma:emma xmlns:emma="http://www.w3.org/2003/04/emma" version="1.0">
              <emma:interpretation id="{1A8F7E8A-16B6-4967-BD73-FC0020CEEF57}" emma:medium="tactile" emma:mode="ink">
                <msink:context xmlns:msink="http://schemas.microsoft.com/ink/2010/main" type="inkWord" rotatedBoundingBox="13110,6030 13577,5966 13621,6288 13153,63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929.8631">343 1682 43 0,'0'0'140'16,"0"-4"-4"-16,0 4-4 0,0 0-16 0,0 0 0 0,0 0-8 15,7 0-8-15,-7 0 0 0,9 0-4 0,-1 4 4 0,-1-4-4 16,2 4-4-16,-1 0 0 0,0-4-12 0,8 5 0 0,-8-5-12 0,8 5-4 16,-1-1-8-16,2-4-4 0,7 5-8 0,-9-5-8 15,2 4-4-15,0-4-4 0,7 0-4 0,-9 0-12 0,9 5-8 16,-7-5-4-16,7 0 0 0,-9 0 0 0,2 0-4 0,-2 0-20 0,1-5-16 16,-8 5-16-16,9 0-12 0,-10 0-16 0,1 5-20 0,1-5-16 15,-2 4-24-15,-7-4-12 0,0 5-8 0,0-1-48 0,-7 1-28 16,-2 0 44-16,1 0 44 0,1-2 28 0,-1 2 24 0</inkml:trace>
          <inkml:trace contextRef="#ctx0" brushRef="#br0" timeOffset="7123.4819">471 1880 15 0,'0'9'172'0,"0"0"-8"16,0 0-12-16,0-4-24 0,0 4-4 0,0 0 0 0,0-5 4 15,8 5-8-15,-8 0-4 0,0-4 0 0,9 0-8 0,-9-1-8 0,7 0-4 16,1 0-12-16,-1-4-8 0,2 6-8 0,7-6-8 0,-7-6-16 15,6 6-4-15,1-4-28 0,0 0-12 0,0 4 0 0,8-4 0 16,-7-6 0-16,-2 6 0 0,9-1 0 0,-7-4 0 0,7 5-32 0,-9-1-52 16,2-3-32-16,-2 3-36 0,2 0-48 0,-1 1-68 15,-8-1-32-15,-1 5 52 0,1-4 44 0,1 4 48 0,-9 0 24 16,8 4 28-16</inkml:trace>
        </inkml:traceGroup>
        <inkml:traceGroup>
          <inkml:annotationXML>
            <emma:emma xmlns:emma="http://www.w3.org/2003/04/emma" version="1.0">
              <emma:interpretation id="{D27259D6-2CC1-4396-8162-325225ABE903}" emma:medium="tactile" emma:mode="ink">
                <msink:context xmlns:msink="http://schemas.microsoft.com/ink/2010/main" type="inkWord" rotatedBoundingBox="14256,5813 14768,5743 14810,6057 14298,6126"/>
              </emma:interpretation>
              <emma:one-of disjunction-type="recognition" id="oneOf4">
                <emma:interpretation id="interp4" emma:lang="" emma:confidence="0">
                  <emma:literal>ę</emma:literal>
                </emma:interpretation>
                <emma:interpretation id="interp5" emma:lang="" emma:confidence="0">
                  <emma:literal>ż</emma:literal>
                </emma:interpretation>
                <emma:interpretation id="interp6" emma:lang="" emma:confidence="0">
                  <emma:literal>=</emma:literal>
                </emma:interpretation>
                <emma:interpretation id="interp7" emma:lang="" emma:confidence="0">
                  <emma:literal>±</emma:literal>
                </emma:interpretation>
                <emma:interpretation id="interp8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0127.534">1673 1487 59 0,'0'-3'92'0,"-7"3"-12"0,7-5-4 0,-8 0-24 16,8 1-4-16,0 4-8 0,-9-4-4 0,1-1 0 0,8 0 0 15,-7 5-4-15,-2-4-4 0,1 4-4 0,1 0 0 0,-2-5-4 0,9 5 0 16,-8 0 0-16,0 5 0 0,1-5-4 0,-2 0 0 0,1 4-4 16,8 1 4-16,-7 0 0 0,-2-1 0 0,1 0-4 0,8 6 0 15,-8-7-4-15,-1 7 0 0,9-1 0 0,-7 0 0 0,7 0-8 16,-8 0 4-16,8 0 0 0,0 0 0 0,0 5 0 0,0-5 0 15,0 0-4-15,8 4 0 0,-8-4 4 0,7 0 0 0,-7 4-4 0,9-3 4 16,-1-2-4-16,0 2 4 0,1-1-4 0,-2-1 4 0,1-2-4 16,1 2 0-16,6-4 4 0,-7 1 0 0,1 0 0 0,6-5-4 15,-6 4 4-15,-2-4 0 0,10 0 0 0,-9 0 0 0,-1-4-8 16,1-1 4-16,1 0 4 0,-2 1 0 0,1 0 0 0,-8-6-4 16,9 2 0-16,-9-1-4 0,7 4 4 0,-7-8 4 0,0 3-4 0,8 2-4 15,-8-6 4-15,0 5 0 0,0-4 0 0,-8 4-4 0,8-4-4 16,0 3 8-16,-7-4-4 0,7 6 4 0,-9-2 0 0,1 0 0 15,8 3 0-15,-7-3 0 0,-2 2-4 0,9-2 4 0,-8 6 0 0,1 0 0 16,7-1 0-16,-8 0 0 0,8 5 0 0,-9-4 0 16,9 4 0-16,-8 4 0 0,8-4 4 0,0 5-4 0,0 0-4 0,0-1-16 15,0 0 20-15,0 6 4 0,8-7-4 0,-8 7 0 0,9-5 4 16,-9 8 0-16,8-9 0 0,-1 10 4 0,1-5 8 16,1 0 0-16,-2 1 0 0,1 3 4 0,1-4 0 0,6 0 0 0,-6-1 4 15,6 2-4-15,-7 3 4 0,8-4 0 0,1-4 0 0,-9 3-4 16,8 2 0-16,-1-1 0 0,2-5-4 0,-2 0 0 0,-6 2 0 15,6-2-4-15,2 0-4 0,-9 0 0 0,8 1-4 0,-1-5 0 0,-6 0 0 16,7 5 0-16,-8-5-8 0,0 0 0 0,7 0-8 0,-15 4-8 16,17-4-8-16,-17 0-4 0,7 0-16 0,2 0-16 0,-9-4-16 15,0 4-16-15,8 0-8 0,-16 0-68 0,8 4-24 0,0-4 32 0,-9 0 32 16,2 5 28-16</inkml:trace>
        </inkml:traceGroup>
      </inkml:traceGroup>
    </inkml:traceGroup>
  </inkml:traceGroup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24.5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135F126-C5D7-480A-B7FD-2A8B3E3137BA}" emma:medium="tactile" emma:mode="ink">
          <msink:context xmlns:msink="http://schemas.microsoft.com/ink/2010/main" type="inkDrawing" rotatedBoundingBox="4334,6749 7652,6529 7711,7415 4393,7636" semanticType="callout" shapeName="Other">
            <msink:sourceLink direction="from" ref="{755EE3EB-FB4E-4ED9-9D99-DE0496BC5FFC}"/>
            <msink:sourceLink direction="to" ref="{755EE3EB-FB4E-4ED9-9D99-DE0496BC5FFC}"/>
          </msink:context>
        </emma:interpretation>
      </emma:emma>
    </inkml:annotationXML>
    <inkml:trace contextRef="#ctx0" brushRef="#br0">-1049 5143 55 0,'0'0'84'16,"0"0"-8"-16,0 0-4 0,0 0-32 0,0 0 0 0,0 0-8 15,0 0 4-15,0 0-4 0,0 0 4 0,0 0 0 0,0 0 0 0,0 0 8 16,0 0 0-16,0 0 0 0,0 0 4 0,0 0-4 0,0 0 0 15,0-8-4-15,0 8 0 0,0 0 0 0,0 0-4 16,0-7-4-16,0 7-4 0,0-7 4 0,0-2-4 0,0 9-4 0,0-7 0 16,-13 0 0-16,13 0-4 0,0-2 0 0,0 9-4 0,-13-13 0 15,13 2 0-15,0 5 0 0,0-2 0 0,0-7-4 0,-15 7 4 16,15-7-4-16,0 0 0 0,0-1 0 0,0 1 0 0,15-1 4 0,-15 1 0 16,0-8 4-16,13 9 0 0,-13-2-4 0,13-7 8 15,2 0 0-15,-2 0 0 0,0-2-4 0,0 5-4 0,2-3 4 0,-2 0-4 16,0 7 0-16,15-13-4 0,-15 12 4 0,15-6-8 0,-3 1 4 15,4-1-4-15,-1 0 0 0,-3 7 0 0,3-7 0 0,-2 8 0 16,2 0-4-16,0-1 0 0,13 1 0 0,-15-8-4 0,15 7 4 16,-13 2 0-16,13-1 0 0,-2-2 0 0,-11 10-4 0,13-6 4 15,0-4 0-15,0 1 0 0,0 1 4 0,0 0-4 0,-15 7 4 0,15-9-4 16,0 4-4-16,0-3 4 0,0 8 4 0,0-7-4 16,0 8 4-16,-15 0 0 0,15-1-8 0,0 0 4 0,0 1 0 0,-13-2 0 15,11 2-4-15,2 7 0 0,-13 0 0 0,13-6 4 0,-16 6 0 0,16 0-4 16,-12 0 0-16,-1 0 4 0,10 0-4 0,-10 6 8 15,13-6-4-15,-13 0 0 0,13 7 8 0,-15-7-8 0,2 0 0 0,13 0 4 16,-15 0-4-16,15 0 4 0,-13 0-4 0,13 0 4 0,-15 0 0 16,15 0 0-16,-13 0 0 0,13 0 0 0,-15 0-4 0,15 0 0 15,-13 0 0-15,13 0 4 0,-15 0-4 0,15 0 0 0,-13 0-4 16,-2 0 4-16,2 0 0 0,13 0 0 0,-15 0 4 0,2 9 0 0,0-9 4 16,-2 0-4-16,2 7 0 0,-15-7 4 0,15 8-4 15,-2 0-8-15,-11-1 0 0,11 0 0 0,-11 0 0 0,11 1 0 0,-11 8 0 16,11-8 0-16,-14 5 0 0,4-3 0 0,9 5 0 0,-9 0 0 15,-4-7 0-15,17 7 0 0,-17-7 0 0,1 9 0 0,0-11 0 16,2 8 0-16,-2 3 0 0,15-2 0 0,-15-1 0 0,0-6 0 16,2 8 0-16,-2-1 0 0,0 0 0 0,0 1 0 0,15-1 0 0,-15 0 0 15,2 1 0-15,-2-2 0 0,0 2 0 0,2 0 0 0,-2-2 0 16,0 2 0-16,0-1 0 0,2 0 0 0,-2 1 0 0,0-1 0 16,2 1 0-16,-15-9 0 0,13 9 0 0,-13-2 0 0,13 1 0 15,2-7 0-15,-15 1 0 0,0 5 0 0,13-8 0 0,-13 4 0 16,0-3 0-16,0-7 0 0,0 8 0 0,0-8 0 0,0 0 0 15,0 8 0-15,0-8 0 0,0 0 0 0,0 0 0 0,0 0 0 0,0 0 0 16,0 0 0-16,-13 0 0 0,13-8 0 0,0 8 0 0,0-8 0 16,-15 8 0-16,15 0 0 0,-13-7 0 0,13 7 0 0,-13-10 0 15,-2 4 0-15,15-1-68 0,-13 7-32 0,0-7-36 0,-2-10 8 0,2 17-28 16,0-6-20-16,0-10-36 0,-15 16-48 0,15-15 32 16,-2 7 40-16,-11 1 44 0,-2-1 20 0,15 0 24 0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29.3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-2 296 11 0,'0'0'104'15,"0"-9"-8"-15,0 9-4 0,13 0-28 0,-13-7-4 0,0 7-4 16,0-8-4-16,13 1 0 0,-13-1-4 0,15 2-4 0,-15-3-4 0,13 1 4 15,-13 0-4-15,13 1 0 0,2-9-4 0,-2 9 8 0,0-9-4 16,0 9-8-16,2-9 4 0,-2 9-8 0,-13 0 0 0,13-10 0 16,2 11 0-16,-2-10 0 0,0 9-4 0,2-2 0 0,-2 2 0 15,0-1 0-15,-13-7-4 0,15 9 4 0,-2-3-8 16,-13 2 4-16,13 7-4 0,0-9 0 0,-13 2 0 0,15 1-4 0,-15 6-4 16,13 0 0-16,-13-10 0 0,13 10 0 0,-13 0 0 0,0 0 4 0,15 0-4 15,-15-7 4-15,0 14-4 0,0-7 4 0,0 10 0 0,0-4 0 16,0 1 0-16,0 2 4 0,13-2-4 0,-13 2 4 0,0 5 0 15,0-7 0-15,-13 8-4 0,13 1 0 0,0 0-4 0,0-2 4 16,0 2-4-16,0 0-4 0,0-2 4 0,0 9-4 0,0-7 0 16,0-1 0-16,0 8 0 0,0-8 0 0,0 0 0 0,0 8-4 0,0-8 4 15,0 9 0-15,0-8-4 0,0-2 0 0,0 2 0 0,0-1 0 16,0 0-4-16,0 1 0 0,0-9-4 0,0 8-4 0,0-7-12 16,0 0-12-16,0-1-16 0,0 2-12 0,0-9-8 0,0 0-16 15,0 7-20-15,0-7-16 0,0 0-20 0,0-7-48 0,0 7-32 16,0-9 44-16,0 2 28 0,0-1 32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32.3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19A02F-72E0-4173-92C8-51B46152BB30}" emma:medium="tactile" emma:mode="ink">
          <msink:context xmlns:msink="http://schemas.microsoft.com/ink/2010/main" type="writingRegion" rotatedBoundingBox="14216,6101 19481,4291 19942,5632 14676,7442"/>
        </emma:interpretation>
      </emma:emma>
    </inkml:annotationXML>
    <inkml:traceGroup>
      <inkml:annotationXML>
        <emma:emma xmlns:emma="http://www.w3.org/2003/04/emma" version="1.0">
          <emma:interpretation id="{BF075CCD-38B0-4F38-801F-76C10C2DB131}" emma:medium="tactile" emma:mode="ink">
            <msink:context xmlns:msink="http://schemas.microsoft.com/ink/2010/main" type="paragraph" rotatedBoundingBox="14216,6101 19481,4291 19942,5632 14676,7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893E5A-3131-46DE-BBF9-ABFDFF9419B1}" emma:medium="tactile" emma:mode="ink">
              <msink:context xmlns:msink="http://schemas.microsoft.com/ink/2010/main" type="line" rotatedBoundingBox="14216,6101 19481,4291 19942,5632 14676,7442"/>
            </emma:interpretation>
          </emma:emma>
        </inkml:annotationXML>
        <inkml:traceGroup>
          <inkml:annotationXML>
            <emma:emma xmlns:emma="http://www.w3.org/2003/04/emma" version="1.0">
              <emma:interpretation id="{06DC03E5-24D7-4637-ABDF-B908A2BBF2DA}" emma:medium="tactile" emma:mode="ink">
                <msink:context xmlns:msink="http://schemas.microsoft.com/ink/2010/main" type="inkWord" rotatedBoundingBox="14328,6427 14926,6221 15169,6928 14571,71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1794 2467 95 0,'0'4'124'0,"0"-4"-8"0,-9 0-4 0,9-4-24 0,0 4-4 15,0-5-4-15,0 1-4 0,0-6-8 0,0 7-12 0,9-2 0 16,-9-5-4-16,8 1-4 0,-1 5-4 0,2-6-4 0,-1 2-4 15,-1 2-4-15,1-2-4 0,9 4-4 0,-10-1-4 0,10 0-4 0,-1 1 0 16,-8 4-4-16,7 0-20 0,2 0 16 0,-1 0 4 0,-8 4-4 16,8 6-4-16,-8-6 4 0,0 4-4 0,-1 2 0 0,2 4-4 15,-9-1 4-15,8 5-4 0,-8-4 0 0,-8 4 0 0,8 0 4 16,-9 0-4-16,2 0 0 0,-1 4 0 0,0-3 0 0,0 3-4 16,-8-4 4-16,0 0 0 0,-1-5 0 0,10 6-4 0,-9-6 0 0,0-4 0 15,8 1-4-15,-8-2 0 0,8-3 0 0,-1-5 0 16,-6 0 0-16,7-5 0 0,8 5 0 0,-9-8 0 0,2-2 4 0,7 1 0 15,-8-4 0-15,8 4 4 0,0-5 0 0,0 5 0 0,8-4 0 16,-8 4 0-16,0-1 0 0,7-3 4 0,2 8 0 0,-1-3 4 16,-1 3 0-16,1 1 0 0,1 0 4 0,6 4 0 0,-6 0 4 0,6 4 0 15,-6 0 0-15,7-4 4 0,0 5 0 0,-1 3 0 0,2-3 0 16,-1 0-4-16,7 3 0 0,-6-3 0 0,-1 0-4 0,9-1-4 16,-3 5 0-16,-5-9-4 0,7 5 0 0,0-5-8 0,-7 4-12 15,6-4-8-15,1 0-16 0,0-4-24 0,0-1-24 0,-7 1-28 16,7-5-36-16,-9-1-80 0,2-3 4 0,-2 4 48 0,2-4 32 0,-1-1 24 15,-8-4 24-15</inkml:trace>
          <inkml:trace contextRef="#ctx0" brushRef="#br0" timeOffset="-417.4036">1578 2069 43 0,'0'9'124'0,"0"-4"-12"0,-9 0-8 0,9 4-24 16,0-5-4-16,0-4 4 0,9 4 0 0,-9 1 0 0,0-5-8 15,7 0-4-15,1 5-8 0,0-5 4 0,8 0-8 0,-8 0 0 16,8 0 0-16,1-5-4 0,-2 5 0 0,2-5-4 0,7 1-4 15,0 0 0-15,-1 4-8 0,1-9-4 0,0 9-8 0,0-5 0 0,1-4-8 16,-1 4-4-16,0 1-4 0,0-1 4 0,0 1-4 0,0 0-4 16,-8 0-4-16,8-1 0 0,-8 5 0 0,0-5-4 0,0 5-8 15,-1 0-16-15,2 0-12 0,-9 0-16 0,1 0-20 0,-2 0-20 16,1 0-24-16,-8 0-24 0,0 0-44 0,0 5-44 0,0-5 44 16,-8 5 32-16,1-1 28 0,-2 0 28 0</inkml:trace>
        </inkml:traceGroup>
        <inkml:traceGroup>
          <inkml:annotationXML>
            <emma:emma xmlns:emma="http://www.w3.org/2003/04/emma" version="1.0">
              <emma:interpretation id="{43BCE2A8-CF4B-4B49-A512-7EF2C7A7DE16}" emma:medium="tactile" emma:mode="ink">
                <msink:context xmlns:msink="http://schemas.microsoft.com/ink/2010/main" type="inkWord" rotatedBoundingBox="15474,6608 15523,6194 15902,6239 15853,66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3.8678">2748 2191 167 0,'8'10'192'0,"-8"-2"-20"0,0 2-8 15,7-2-24-15,-7 1 4 0,8-4 0 0,1 4-4 0,-9-5-16 16,7 1-12-16,1 0-16 0,1-1-12 0,-1-4-32 0,8 0 4 15,-8 0-12-15,7 0-8 0,2 0-8 0,-1-4-8 0,-1-1-16 16,2 0-24-16,-2 1-20 0,9 0-32 0,-7-6-28 0,-1 6-36 16,0-1-36-16,0-3-32 0,0 3-80 0,0-4 44 0,-8 5 40 0,8-6 44 15,-8 5 24-15,8-3 28 0</inkml:trace>
          <inkml:trace contextRef="#ctx0" brushRef="#br0" timeOffset="245.3461">2756 1858 91 0,'0'8'180'0,"0"2"-20"16,0-2-24-16,0-3-28 0,0 4-4 0,-8-4 0 0,16-1-8 16,-8 1 0-16,0 0-4 0,7-5-8 0,-7 4-4 0,8-4-12 0,1 0-24 15,6 0 12-15,-6 0-12 0,6-4-4 0,2 4-8 0,-2-5-8 16,2 0-4-16,7 5-8 0,-8-4-4 0,7-1-4 0,-6 1-16 16,-1 4-8-16,0-5-16 0,8 5-12 0,-8 0-8 0,-8-5-12 0,8 5-20 15,-8-4-24-15,0 4-12 0,1 0-16 0,-9 4-68 16,7-4-12-16,-14 5 44 0,7 0 28 0,-9-1 36 0,1 5 16 15</inkml:trace>
        </inkml:traceGroup>
        <inkml:traceGroup>
          <inkml:annotationXML>
            <emma:emma xmlns:emma="http://www.w3.org/2003/04/emma" version="1.0">
              <emma:interpretation id="{51A67FC6-8BEA-42B1-A073-CED9552E036C}" emma:medium="tactile" emma:mode="ink">
                <msink:context xmlns:msink="http://schemas.microsoft.com/ink/2010/main" type="inkWord" rotatedBoundingBox="16183,5980 16703,5801 16979,6603 16458,67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77.5403">3630 1619 3 0,'0'-9'128'16,"0"4"-8"-16,0 0-4 0,0-3-20 0,0 3-8 0,7 1 8 16,-7-1-8-16,8-4 4 0,-8 5-8 0,9 0-4 0,-2-2-4 15,1-2 0-15,0 3-8 0,1 0 4 0,-2 1-12 0,10 0-4 0,-2-1 0 16,-6 0-12-16,6 5-8 0,2-4-8 0,-10 4-4 0,10 0-4 16,-2 4 0-16,2 1-8 0,-10 4-4 0,10 0 4 0,-10 0-4 15,1 5 0-15,-8 4-4 0,9-5 0 0,-9 10-4 0,0-5 0 16,-9 4 0-16,9 1 4 0,-8 4-4 0,1-5 4 0,-2 5-4 15,1-4 0-15,1 0 4 0,-10-1-4 0,9 1 4 0,1-6-4 0,-2-3 0 16,1 0 0-16,8-1 4 0,-7-3 0 0,7-2-4 0,0-3 0 16,0-1 0-16,0-4 0 0,0 0 0 0,7-4-4 0,-7-1 4 15,8 1-4-15,1 0 0 0,-2-6 4 0,10 6 0 0,-9-5 0 16,7 4 0-16,-6-4 0 0,6 0 4 0,2 4 0 0,-1 2 8 16,-1-7 4-16,2 10 4 0,-2-4 0 0,2-1-4 0,-1 5 4 0,0 5-4 15,-8-1 0-15,8 1-8 0,0 0 4 0,0 3-4 0,-8 1 4 16,8 5-4-16,-7-1 0 0,-2 1 0 0,1 4 0 0,8 0 0 15,-16-1 8-15,8 6-4 0,0-5 4 0,-8 5 4 0,0-1 4 16,0 1 0-16,0-1-8 0,-8 6-16 0,0-5 0 0,0-1 0 16,0 1 0-16,-7-1 0 0,6-4 0 0,-15 5 0 0,8-6 0 0,0 1 0 15,-8-4 0-15,-1 0 0 0,10-1 0 0,-9-4 0 0,0 0 0 16,0-5 0-16,-1 1 0 0,1-5-48 0,0-5-64 0,9 1-32 16,-9 0-32-16,7-6-36 0,-7 2-92 0,9-6 32 0,-2 1 44 15,1-1 44-15,0 0 40 0,0 1 28 0,1-1 16 16</inkml:trace>
        </inkml:traceGroup>
        <inkml:traceGroup>
          <inkml:annotationXML>
            <emma:emma xmlns:emma="http://www.w3.org/2003/04/emma" version="1.0">
              <emma:interpretation id="{D3E20BAD-781F-4A3B-9576-E221F863CB90}" emma:medium="tactile" emma:mode="ink">
                <msink:context xmlns:msink="http://schemas.microsoft.com/ink/2010/main" type="inkWord" rotatedBoundingBox="17513,4968 17965,4812 18206,5514 17754,566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91453.8184">4912 586 91 0,'0'0'100'0,"-8"-4"-4"0,-1 8-12 15,9-4-24-15,-7 5 0 0,-1-1-8 0,8 1 0 0,-9 4-4 16,9 0-8-16,-8-1 0 0,1 2-4 0,7 3-4 0,-9 1-4 16,9 0 0-16,-8-1 0 0,8 0-4 0,0 1 0 0,-7 4-8 15,7-4 4-15,0-1-4 0,0 0 4 0,0 0-4 0,7 1-8 16,-7 0 8-16,8-5-4 0,-8 4 0 0,9 1-4 0,-2-4 0 15,1-2 0-15,1 1 0 0,-1 5-4 0,8-10 0 0,-8 5 0 0,7 1-4 16,-6-6 4-16,6 0-4 0,2 1 4 0,-1-1-4 0,-8-4 4 16,7 0 0-16,2 0 0 0,-1 0 4 0,-8-4-8 0,8-1 0 15,-8 1 4-15,7-5 0 0,-6 4 0 0,-1-4 4 0,0 0-8 0,0-4 0 16,0 3 0-16,-8-3 0 0,8-1 4 0,-8 1 0 16,0 0-8-16,9-1 0 0,-9 1 4 0,-9-1-4 0,9-4 4 0,0 4-4 15,-8 1 4-15,0-1 0 0,0-4 0 0,0 5 0 0,0-5 0 16,-8 4 4-16,8 1-8 0,-8-1-8 0,8 1 12 0,-9 4 8 15,2 0-8-15,-1 0 0 0,0 0 0 0,0 4 0 0,-1 0 0 16,2 2 0-16,-2 3 0 0,2 3 0 0,-1 2-4 0,-1 0 0 16,9 4 0-16,-8 0 0 0,8 0-4 0,1 4-8 0,-10 0-4 0,10 1-12 15,7 0-4-15,-8-1-8 0,8 5-12 0,-9-4-8 0,9 4-4 16,0-5-12-16,0 0-36 0,9 6-40 0,-9-6 8 0,8 0 28 16,-1 6 20-16</inkml:trace>
          <inkml:trace contextRef="#ctx0" brushRef="#br1" timeOffset="91671.9247">5352 911 71 0,'0'0'124'0,"0"0"-12"15,0 5-4-15,0-5-32 0,0 4-4 0,0 0-4 0,0 5-8 16,0-4-4-16,-8 4-12 0,8 5-4 0,0-6-8 0,-7 6-4 15,7-1-8-15,0 1 0 0,-8-1-4 0,8 5-4 0,0-4-8 16,-9 4-8-16,9-1-8 0,0-3-12 0,0 5-16 0,0-6-8 16,0 1-12-16,0-5-8 0,0 4-48 0,0-4-48 0,0-4 8 0,0 4 32 15,9-4 20-15</inkml:trace>
        </inkml:traceGroup>
        <inkml:traceGroup>
          <inkml:annotationXML>
            <emma:emma xmlns:emma="http://www.w3.org/2003/04/emma" version="1.0">
              <emma:interpretation id="{52C997C8-AD76-440B-BA6B-EA67FAFCAA1F}" emma:medium="tactile" emma:mode="ink">
                <msink:context xmlns:msink="http://schemas.microsoft.com/ink/2010/main" type="inkWord" rotatedBoundingBox="18196,4977 19556,4510 19942,5632 18582,6099"/>
              </emma:interpretation>
              <emma:one-of disjunction-type="recognition" id="oneOf4">
                <emma:interpretation id="interp4" emma:lang="" emma:confidence="0">
                  <emma:literal>spękał</emma:literal>
                </emma:interpretation>
                <emma:interpretation id="interp5" emma:lang="" emma:confidence="0">
                  <emma:literal>sęk</emma:literal>
                </emma:interpretation>
                <emma:interpretation id="interp6" emma:lang="" emma:confidence="0">
                  <emma:literal>spurt</emma:literal>
                </emma:interpretation>
                <emma:interpretation id="interp7" emma:lang="" emma:confidence="0">
                  <emma:literal>spust</emma:literal>
                </emma:interpretation>
                <emma:interpretation id="interp8" emma:lang="" emma:confidence="0">
                  <emma:literal>sekt</emma:literal>
                </emma:interpretation>
              </emma:one-of>
            </emma:emma>
          </inkml:annotationXML>
          <inkml:trace contextRef="#ctx0" brushRef="#br1" timeOffset="91994.5743">5536 726 27 0,'-7'-5'136'0,"7"1"-12"0,-8-1-8 15,-1 5-24-15,9-4-4 0,-7 4-4 0,7 0-12 0,-8 0-12 16,0 4-4-16,8-4-8 0,0 5-4 0,-9-1-12 0,9 5-4 16,0-4-8-16,0-1 0 0,0 6-8 0,0-2 0 0,0-3-4 0,0 4 0 15,0-5 0-15,9 6-4 0,-9-7 0 0,8 7 0 0,0-1 4 16,-1-4-4-16,2 3 0 0,-1-3 0 0,-1 4 4 0,2-5 0 15,-1 1 4-15,8 0 0 0,-8 4 4 0,7-4 0 0,-6-2 4 16,7 2 0-16,-8 4-4 0,8-4 0 0,-7 4 0 0,6-5 0 16,-7 5 0-16,8-4 0 0,-8 4 0 0,1 0 0 0,-2 0-4 0,1 0 0 15,-8 0-4-15,9 0 0 0,-9 0 0 0,0 4 0 0,0-4-8 16,0 1 0-16,0-2 0 0,0 6-4 0,-9-5-8 0,1 0-4 16,1 0-4-16,-2-5-4 0,1 6-16 0,0-6-4 0,0 0-12 15,0 1-16-15,0-5-4 0,1 0-12 0,-2 0-8 0,1-5-28 16,0-3-52-16,0 3-8 0,0-4 32 0,0 0 32 0,8-5 20 15</inkml:trace>
          <inkml:trace contextRef="#ctx0" brushRef="#br1" timeOffset="92190.0505">5465 613 95 0,'0'0'120'0,"0"0"-8"15,0 0 4-15,8 5-20 0,-8-5 4 0,0 0-4 16,7 0-8-16,2 0-4 0,-9 0-4 0,8 0-4 0,0 0-4 0,-1 0-12 15,2 0-4-15,-1 0-4 0,8 0 0 0,0-5-4 0,-8 5-8 16,8 0-8-16,0-4-8 0,8 4-12 0,-8-5-8 0,0 1-12 16,8-1-16-16,1 5-20 0,-10-4-8 0,9 4-28 0,-7-5-16 0,7 5-16 15,-9-4-12-15,9 4-60 0,-7 0-36 0,-2 0 40 0,9 0 28 16,-7 4 32-16,-10-4 24 0</inkml:trace>
          <inkml:trace contextRef="#ctx0" brushRef="#br1" timeOffset="92594.9683">5985 1032 51 0,'0'0'124'0,"0"5"-8"0,0-1-4 0,0 1-28 0,0 4 4 16,9 0-4-16,-9 0-8 0,0 0 0 0,8 9-8 0,-8-4-12 0,8 4-4 15,-1 5 0-15,2-6-8 0,-1 6-8 0,-1-1-4 0,2 1-8 16,-1 4 0-16,0-4-4 0,8 3-4 0,-8 1-4 0,-1 1 0 15,2-5-4-15,-1 3 0 0,-8 1 0 0,8-4 0 0,0-1-4 16,-8 1 0-16,8-1 4 0,-8-4 0 0,0 1 4 0,0-6 0 16,0 5 0-16,-8-9 0 0,8 4-4 0,-8-3-4 0,8-6 0 0,-8 0 0 15,0-4-4-15,-1 0 0 0,2-4 0 0,-1-5-8 0,8 0 0 16,-7-4-4-16,-2-5-4 0,1 0-8 0,0-5 0 0,-1-4-4 16,2 0 4-16,-1-9 4 0,-1 0 0 0,9-1 0 0,-7-3 0 15,7 4 8-15,0-5 0 0,0 1 4 0,0-1 0 0,0 6 8 16,0-2 0-16,7 1 4 0,-7 5 0 0,9 3 4 0,-9 1 0 15,8 5 0-15,-1 4 0 0,2 0 0 0,-1 4 4 0,0 6 0 0,1-2 0 16,-2 1-4-16,1 5 0 0,-1 4-4 0,2-5 0 16,-1 5 0-16,0 0 0 0,-8 5 0 0,8-1 0 0,-8 1-4 0,0-1 0 15,8 6-4-15,-8-2-4 0,0 6-4 0,-8-5-4 0,8 5-4 16,0-1-16-16,-8 0-28 0,8 6 8 0,-8-6-4 0,0 0-8 16,-1 1-12-16,2 4-8 0,7-9-48 0,-8 5-32 0,1-4 12 0,-2-3 28 15,9-2 24-15</inkml:trace>
          <inkml:trace contextRef="#ctx0" brushRef="#br1" timeOffset="93282.6561">6226 685 7 0,'0'-8'136'0,"0"-2"-12"0,0 1-8 15,0 5-28-15,9-5-4 0,-9 4 0 0,0 1-4 0,0 4-4 16,0 0-4-16,0 0-8 0,0 0-4 0,0 4-4 0,0 1-4 15,0 4-4-15,0-5-4 0,0 10-4 0,7-5-4 0,-7 0 0 0,0 4 0 16,0 1-4-16,8 4 0 0,-8 0-8 0,8 0-4 16,-8-1-4-16,9 2-8 0,-9 4 4 0,7-5 0 0,1 4-4 0,-8 1-4 15,9-5 4-15,-2 0-4 0,-7 4-4 0,8-4 0 0,1 0 0 16,-1-4-4-16,-1 4 0 0,2-5 0 0,-9 1 0 0,8-5-4 16,-1 0-4-16,1 0 0 0,1-5 0 0,-1 1-4 0,-1-5 0 0,2 0 0 15,-1 0 0-15,-1-5 0 0,2 1 0 0,-1 0 0 0,-8-6 8 16,8 2-4-16,-1-2 4 0,-7 1 0 0,9 0 4 0,-9-4 0 15,8 4 4-15,-8-5 0 0,0 6 4 0,0-6 0 0,0 5 4 0,7 0 0 16,-7 0 0-16,0 4 4 0,0-4 4 0,0 5-4 16,-7 0 4-16,7-1-4 0,0 5 0 0,0-5 0 0,0 5 0 0,0 0 0 15,0 0 0-15,0 5 0 0,0-5 0 0,0 5 0 0,0 3 0 16,0-3 0-16,0 4-4 0,0 0 0 0,0 0 0 0,7 0 0 16,-7 0-4-16,0 0 0 0,0 0 4 0,9 5-4 0,-9-1-20 15,8-4 20-15,-8 0 0 0,7 0 0 0,2 0-4 0,-1 0 4 16,0 0-8-16,-1 0 4 0,2-4 4 0,-1-2-4 0,-1 4 0 0,10-4 0 15,-9-3-4-15,1 0 4 0,-2-3 0 0,8 3 0 0,-6-10-4 16,-1 5 4-16,8-4-8 0,-8 0 0 0,9 0 4 0,-10-5-4 16,1 1-4-16,0-5 0 0,0 4 0 0,0-3 4 0,0-1 0 15,1-1 4-15,-2 1-4 0,1-4 8 0,-8 4-4 0,9-1 0 16,-9 2 4-16,0-6 0 0,0 5 0 0,7-1 0 0,-7 2 0 0,0-1 4 16,0 0-4-16,0 0 4 0,0 0 0 0,-7 4 0 0,7-4 0 15,0 5 4-15,0-1 0 0,0-4 0 0,0 5-4 0,0 4 8 16,0 0 0-16,0 0-4 0,0 0 0 0,0-1 0 0,-9 7 4 15,9-2 0-15,0 0 0 0,0 1 4 0,0 4 0 0,0 0 4 16,0 0 4-16,0 4 4 0,0 1 0 0,0 0 0 0,0 3 0 16,0 1-4-16,0 0 4 0,0 0 0 0,0 5 4 0,0 3-4 0,0-3 0 15,0 4 4-15,0 5-4 0,0-1 0 0,0 1-24 0,0 0-4 16,0 3 0-16,0-3 0 0,9 4 0 0,-9 0 0 0,0 0 0 16,7 5 0-16,-7-5 0 0,0 0 0 0,8 0 0 0,-8 0 0 15,8 0 0-15,1-4 0 0,-9 5 0 0,7-7 0 0,1-3 0 16,1 1 0-16,-2-2 0 0,1 1 0 0,1-4 0 0,-1-5-48 0,-8 0-32 15,7 0-20-15,1-5-24 0,-8-4-20 0,9 0-16 0,-9-4-8 16,0-1-36-16,7-4-44 0,-7-4 24 0,0 4 44 0,0-5 32 16,-7-3 32-16,7 3 24 0</inkml:trace>
          <inkml:trace contextRef="#ctx0" brushRef="#br1" timeOffset="93485.1251">6611 879 55 0,'-9'0'164'0,"2"5"0"0,7-1-12 15,-8 1-20-15,8-5 0 0,-7 4 0 0,7 1 0 0,0-5-4 0,0 0-4 16,7 4-8-16,-7-4-4 0,8 0-8 0,-8 0-8 16,7 0-12-16,10 0 0 0,-9 0-8 0,8 0-16 0,-8 0-60 0,8 0 0 15,0 0 0-15,0 0 0 0,1 0 0 0,-2-4 0 0,1 4 0 16,9-5 0-16,-10 5 0 0,9-4 0 0,-7-1 0 0,7 1 0 16,0-1 0-16,-9 5 0 0,9-4-100 0,-7-1-92 0,-2 0-68 15,2 2-92-15,-1-2 60 0,-1 5 56 0,-6 0 40 0,-1-5 40 0,0 5 28 16,-1 0 24-16</inkml:trace>
        </inkml:traceGroup>
      </inkml:traceGroup>
    </inkml:traceGroup>
  </inkml:traceGroup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0:24.9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7BBE663-F1C4-4BEB-AAF2-52868DCE3223}" emma:medium="tactile" emma:mode="ink">
          <msink:context xmlns:msink="http://schemas.microsoft.com/ink/2010/main" type="writingRegion" rotatedBoundingBox="12449,10751 19685,10632 19808,18087 12572,18206"/>
        </emma:interpretation>
      </emma:emma>
    </inkml:annotationXML>
    <inkml:traceGroup>
      <inkml:annotationXML>
        <emma:emma xmlns:emma="http://www.w3.org/2003/04/emma" version="1.0">
          <emma:interpretation id="{5746E6FE-477D-44A4-8842-8093A117F960}" emma:medium="tactile" emma:mode="ink">
            <msink:context xmlns:msink="http://schemas.microsoft.com/ink/2010/main" type="paragraph" rotatedBoundingBox="14934,10685 19734,11235 19617,12250 14818,1170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3A9C8143-7046-4E2F-989A-73DAD6D5C42D}" emma:medium="tactile" emma:mode="ink">
              <msink:context xmlns:msink="http://schemas.microsoft.com/ink/2010/main" type="line" rotatedBoundingBox="14934,10685 19734,11235 19617,12250 14818,11700"/>
            </emma:interpretation>
          </emma:emma>
        </inkml:annotationXML>
        <inkml:traceGroup>
          <inkml:annotationXML>
            <emma:emma xmlns:emma="http://www.w3.org/2003/04/emma" version="1.0">
              <emma:interpretation id="{A5D141A9-B623-4614-9FD9-15D951601798}" emma:medium="tactile" emma:mode="ink">
                <msink:context xmlns:msink="http://schemas.microsoft.com/ink/2010/main" type="inkWord" rotatedBoundingBox="14934,10685 16497,10864 16398,11724 14836,115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2469-726 99 0,'0'-5'108'0,"0"-3"-8"16,7 8-4-16,-14-5-24 0,7 1-4 0,0-1 0 0,0 5 0 15,0 0 4-15,7-4-4 0,-7 4-4 0,0 0-8 0,0 4 0 0,8-4-8 16,-8 5 0-16,9-1-4 0,-9 1-4 0,7 0-4 0,-7 3-4 15,8 1-4-15,1 1-4 0,-1-2-4 0,-8 2-4 0,7 3-4 16,2-1-4-16,-1 3 0 0,-1-2 0 0,-7 1-4 0,8-1 0 0,1 1 0 16,-9 0-4-16,8-1 4 0,-1-4-4 0,-7 4 0 15,9-3 0-15,-9-1 0 0,0 0 4 0,8-5-4 0,-8 1 0 0,0-1 4 16,0 1-4-16,0-10 0 0,0 5 0 0,0-9 0 0,0 5-4 16,0-5 0-16,-8 0 0 0,8-5 0 0,0 1 0 0,0-5-4 15,-9 0 4-15,9-5-8 0,0 1 0 0,-7-1 0 0,7-4-4 16,0 0 0-16,-8-5 0 0,8 0-4 0,-9 1 0 0,9-1 4 15,0-3-16-15,0-2 24 0,0 6 0 0,-8-5 8 0,8 4-4 0,0 1 4 16,0-2-4-16,8 7 4 0,-8 3 0 0,0 1 0 0,9-1 4 16,-9 6 0-16,8 3-4 0,-8 0 4 0,7 6 0 0,-7 3 0 15,9 0 0-15,-1 1 0 0,-8 4 0 0,7 0 0 0,2 0 0 0,-1 0 0 16,0 4 0-16,-1 1 0 0,2 0 0 0,-1-1 0 16,8 0-4-16,0 1 8 0,0 0-8 0,-1-1 0 0,10-4 0 15,-9 4 0-15,8-4 0 0,8 5-4 0,-8-5 4 0,0 0 0 0,8 0 0 16,0 0-4-16,0-5 4 0,1 1-4 0,-9 4 0 0,8-4 4 15,0-6 0-15,-8 6-4 0,8 0 0 0,-8-1 4 0,0 0-4 16,0 5 4-16,-9-4 0 0,10-1 0 0,-9 1 0 0,1 4 0 0,-10 0 0 16,9-5 0-16,-8 10 0 0,0-5 4 0,0 0-4 15,1 4 4-15,-9 1 0 0,7-1 0 0,-7 1 4 0,8 0 4 0,-8 3 0 16,0 2 4-16,0-2 0 0,0 6 4 0,9-1 0 0,-9 1 0 16,0-1 0-16,0 5 0 0,0 0 0 0,7 1 4 0,-7-1-4 15,0 0 0-15,0 0 0 0,8-1 0 0,-8 2-4 0,0-1-4 0,0-4 0 16,8 3-8-16,-8-3 4 0,0 0-8 0,0-6 4 0,9 6-4 15,-9-5-12-15,0 0-4 0,0 0-8 0,0-5-16 0,0 1-12 16,0 0-24-16,0-5-24 0,0 0-24 0,0 0-16 0,-9 0-72 16,9 0-4-16,-8-5 36 0,8 0 36 0,-8 1 32 0,1 4 20 15</inkml:trace>
          <inkml:trace contextRef="#ctx0" brushRef="#br0" timeOffset="422.3847">2918-762 95 0,'0'-4'112'0,"7"-1"-4"0,-7 1-8 0,0-1-20 0,8 0 0 0,1-3-4 16,-9 3-4-16,8-4 0 0,-1 5-12 0,1-1-8 0,1 1-4 16,6-1-4-16,-6 0-12 0,-2 1-4 0,10 4 0 0,-9 0-8 15,7 0 0-15,-6 0-4 0,-2 4-4 0,10-4-4 0,-9 5 0 0,-8 4 0 16,7 0-4-16,-7 0 4 0,9 0-4 0,-9 0 0 0,0 0 0 15,0 5-4-15,-9-1 4 0,9-3-4 0,0 3 0 0,-7-4 0 16,7 4 4-16,-8-3 0 0,-1-2-4 0,9-3-4 0,-8 4 4 16,8-6-4-16,0 3 4 0,0-2-4 0,0-4 0 0,-7 5 0 15,7-5 0-15,0 0 4 0,7-5 0 0,-7 5-4 0,0-4 4 0,8-2 0 16,-8 6 0-16,9-3 0 0,-9-2-4 0,8 1 0 16,-8 4 4-16,7-5 4 0,2 5-8 0,-1-4 8 0,-1 0 0 0,2 4-4 15,-1 0 4-15,0-5 0 0,-1 10-4 0,2-5 4 0,-1 0 4 16,-1 4 0-16,10 0 4 0,-9 1 8 0,0-1 4 0,0 4 4 15,0 2 0-15,-1 0 8 0,-7-2 0 0,9 2 4 0,-9 4 0 0,0-6 0 16,0 10-4-16,0-4 0 0,0-1-8 0,-9 0 0 0,9 1-8 16,-7 0-4-16,-1-1 0 0,-8 1-4 0,8-1-8 0,0-4 0 15,-8 5-4-15,8-5-8 0,-8 0-12 0,8-5-16 0,-9 5-24 16,10-4-24-16,-10-5-20 0,10 4-36 0,-10-4-20 0,9 0-72 16,-8-4-4-16,1-1 40 0,-2 5 40 0,2-9 28 0,-2 5 24 0</inkml:trace>
          <inkml:trace contextRef="#ctx0" brushRef="#br0" timeOffset="-764.4536">1867-1294 75 0,'0'-4'108'0,"0"-6"-8"0,0 7-4 16,9-7-32-16,-9 5 0 0,8-4-4 0,-8 1-4 0,7 3-4 0,1-4 0 15,1 5-8-15,-2-1-4 0,1 0-4 0,8-2-8 0,-8 1 4 16,9 2-4-16,-10-1-4 0,10 5-4 0,-2-5-4 0,-6 5 0 15,6 0 0-15,-6 0-8 0,6 0 0 0,-7 5 4 0,1 0-4 16,-1-1-4-16,-1 2 0 0,-7 1 0 0,9 3-20 0,-9 3 24 0,-9 0 0 16,9 1-4-16,-7-1 4 0,7 1 0 0,-8 5 0 15,-9-2 4-15,10 1 4 0,-1 0 0 0,-8 0 0 0,8 1 0 0,-1-1 0 16,1-5 0-16,1 5-8 0,-2-4 4 0,1-1 0 0,1 5 0 16,7-4 0-16,0-6 0 0,-8 6-4 0,16-5 4 0,-8 0-4 15,0 0-4-15,7 0 4 0,1-4-4 0,1 4 0 0,-2-5 0 0,1 1 0 16,1-1-4-16,6 1 0 0,2-5 0 0,-10 4-8 15,10-4-12-15,7 0-16 0,-16-4-16 0,16 4-32 0,-9-5-24 0,2 5-20 16,-1-4-88-16,0-1 16 0,0 1 36 0,-1 0 28 0,2-1 28 16</inkml:trace>
        </inkml:traceGroup>
        <inkml:traceGroup>
          <inkml:annotationXML>
            <emma:emma xmlns:emma="http://www.w3.org/2003/04/emma" version="1.0">
              <emma:interpretation id="{DEB2B4D8-CF99-423E-B72A-3E211E85E81C}" emma:medium="tactile" emma:mode="ink">
                <msink:context xmlns:msink="http://schemas.microsoft.com/ink/2010/main" type="inkWord" rotatedBoundingBox="17959,11035 19716,11237 19600,12248 17843,120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53637.6485">5330-807 55 0,'0'-4'132'0,"8"4"-8"0,-8 0-8 0,0 0-20 0,8 0 4 15,-8 0-4-15,8 4-8 0,-8-4-4 0,9 0-8 0,-9 0-4 16,7 0 0-16,1 5-8 0,0-5 4 0,0 0 0 0,0 0-12 15,0 0-8-15,8-5-8 0,-8 5-8 0,8 0-4 0,1-4-8 0,-2 4-8 16,2-5-12-16,-2 5-16 0,9-4-12 0,-7 4-20 0,-2-5-16 16,9 5-20-16,-7-5-24 0,7 5-16 0,-9 0-32 0,2-4-56 15,-1 4 4-15,-1 0 36 0,2 0 36 0,-9 0 28 0</inkml:trace>
          <inkml:trace contextRef="#ctx0" brushRef="#br1" timeOffset="153450.1519">5426-811 27 0,'0'-5'128'0,"0"5"-12"0,-7-4-12 0,7 4-24 0,-9 4-8 15,9-4 0-15,0 5-12 0,-8-5-4 0,8 9-8 0,-8-5-4 0,8 1-8 16,0 3-4-16,0 2 0 0,0-6-4 0,0 10 0 16,0-5-4-16,0 0 0 0,0-1-4 0,0 2 0 0,0 4-4 0,8-6 4 15,-8 2-8-15,8-2 4 0,-8-3 4 0,9 4-4 0,-9 0 4 16,7-5 0-16,1 1 4 0,1 4 0 0,-2-5-4 0,1 1 4 15,1 0 0-15,-1-1-4 0,-1-4 0 0,1 5-4 0,1 0 0 16,-2-2 0-16,10-3 0 0,-9 5 0 0,-1 0 0 0,2-1 4 0,-1 1-8 16,-1-1 4-16,1 1-4 0,1 4-4 0,-9-5 4 0,0 1-8 15,8 4 0-15,-8-5-4 0,0 5 8 0,0 0-4 0,-8-4 0 16,8 8-4-16,-9-8-4 0,1 4-4 0,1 4-8 0,-1-8-8 16,-1 4-4-16,-6 0-8 0,6-5-12 0,1 5-8 0,1-4-16 0,-10-1-12 15,10-4-12-15,-10 5-8 0,9-5-16 0,1-5-40 0,-10 1-36 16,10 4 28-16,-2-9 32 0,-7 4 24 0</inkml:trace>
          <inkml:trace contextRef="#ctx0" brushRef="#br1" timeOffset="154059.9123">5747-451 87 0,'0'0'128'0,"7"0"-12"0,2-4-4 0,-9 8-16 0,8-4 0 0,0 5-12 15,1-5 0-15,-2 9-16 0,1-5-4 0,-1 5-8 0,2 5-4 16,-1-1-8-16,0 0-8 0,0 1-4 0,-8 4 0 0,8 0-8 15,0 1-4-15,1 3-4 0,-9 1 0 0,7-1-4 0,-7 1 0 0,0 4 0 16,8-5-4-16,-8 5 0 0,0-4 0 0,0 0 0 0,0-2 0 16,0 3 0-16,-8-6 4 0,8-1-4 0,0 1-4 0,-7 0 4 15,-2-3-4-15,9-8 0 0,-8 3 0 0,0-1 0 0,8-4-4 0,-8-5 0 16,8 0 0-16,-8 0-4 0,0-5 0 0,8-4-4 16,0-1 0-16,-9-2-4 0,9-6 0 0,-7 0-4 0,7-5 0 0,-8 1 0 15,8-5 0-15,0-5 4 0,0 0 0 0,0 1 4 0,0-5 0 16,0 0 0-16,0 0 4 0,0 0 0 0,8 4 4 0,-8-4 0 15,7 0 0-15,2 4 0 0,-1 5 4 0,0-4-4 0,0 8 0 16,0 1 4-16,0-1 0 0,1 10-4 0,-2 0 0 0,1-1 0 16,0 4 0-16,0 6 0 0,0 0 4 0,0-1 0 0,1 5-4 15,-9 0 0-15,7 5-4 0,-7 3 4 0,0-3-4 0,0 4 0 0,0 1 0 16,0-2-8-16,-7 6-4 0,7-5-8 0,0 4-20 0,-9 1-12 16,1-1-16-16,0 1-8 0,8-1-12 0,-8 1-24 0,0-1-36 15,8-4-20-15,-8 0 24 0,8 0 24 0,-7-4 28 0</inkml:trace>
          <inkml:trace contextRef="#ctx0" brushRef="#br1" timeOffset="154703.7064">6019-726 39 0,'0'-8'144'0,"9"-2"-8"0,-9-3-12 16,8 4-20-16,-8 0-8 0,0-1-4 0,7 6-8 0,-7-5-8 0,0 5-8 15,9 4-4-15,-9-5-8 0,0 1-4 0,8 4-4 0,-8 4-4 16,0-4-4-16,0 9 0 0,0-4-4 0,0-1-4 0,0 5 0 15,0 5 0-15,0-5-4 0,0 4 0 0,0 0-8 0,0 6 0 16,0-1 0-16,0-5-4 0,0 4-4 0,0 7-4 0,0-6-4 16,0 0 4-16,0 5-4 0,0-5-4 0,7-1-4 0,-7 2 8 0,0-1-8 15,0 0 0-15,8-5-4 0,-8 1 0 0,9-1-4 0,-9 1-4 16,8-5 0-16,-8-5-4 0,7 5 4 0,2-4-4 0,-9-5 0 16,8 0-4-16,-1 0 0 0,-7-5 4 0,9 1-4 0,-1-5-12 0,0 4 24 15,-8-4 0-15,7-4 0 0,2 4 4 0,-1 0 4 16,-8-5 0-16,7 6 4 0,2-6 8 0,-9 5 0 0,8 0 4 15,-8 0 4-15,7-1 4 0,-7 2 4 0,9-1 4 0,-9 4 0 0,0 1 0 16,0-1-4-16,0 1 0 0,0 4 0 0,0-5 4 0,0 5-4 16,0 0 0-16,0 0-4 0,0 5 0 0,0-5 0 0,0 4 4 15,8 5-8-15,-8-4 0 0,0-1 0 0,0 5-4 0,0 0-4 16,8 0 4-16,-8-4-4 0,7 8 0 0,-7-4-4 0,9 1 0 16,-1-2 0-16,-8 1 0 0,7 0-4 0,2 0 0 0,-1 0 0 0,0 0 0 15,1-4-4-15,6-1 4 0,-8 1-4 0,2-1 0 0,7-4 0 16,0 0-4-16,-8 0-4 0,8-4 0 0,0-1-4 0,-8-4 0 15,8 0-4-15,0 0-4 0,-8-4 4 0,8-1 4 0,0 1 0 16,-7-1 4-16,-2-4 0 0,1 0 4 0,8 0 4 0,-16 0 0 16,8 0 0-16,1 0 0 0,-1 0 0 0,-8 0 4 0,0 0 0 0,0 5 4 15,0-5 0-15,7-1 0 0,-7 6 0 0,0-1 0 0,0 1-4 16,0-1 4-16,0 1 0 0,0 4 0 0,0-5 0 0,0 5 0 16,0-4 4-16,0 8 0 0,0-4 0 0,0 0 4 0,0 5 0 15,0-1-4-15,0 0 4 0,0 1-4 0,0 4 8 0,0-4 0 16,0 8 0-16,0-4 4 0,0 4 0 0,0 1 0 0,0 4 4 0,-7-4 4 15,7 8 4-15,0-4 4 0,0 5-4 0,0-1 0 0,0 5 0 16,0 0-4-16,0 0-20 0,0 4-8 0,0 2 0 0,0-2 0 16,0 5 0-16,0-5 0 0,0 5 0 0,0 1 0 0,0-6 0 15,0 5 0-15,0 0 0 0,0-4 0 0,7-1 0 0,-7 5 0 16,0-4 0-16,8-5 0 0,-8 0 0 0,0 0 0 0,9 0 0 16,-9-4 0-16,7-5 0 0,-7-1-48 0,8 2-28 0,-8-10-24 0,9 4-20 15,-9-4-12-15,0-4-20 0,8-6-8 0,-8 2-16 0,0-1-44 16,-8-5-16-16,8 0 40 0,0 1 44 0,-9-6 28 0,9 6 24 15</inkml:trace>
          <inkml:trace contextRef="#ctx0" brushRef="#br1" timeOffset="152909.596">5001-861 39 0,'0'-4'104'16,"0"4"-12"-16,0 0-8 0,-7 0-24 0,7 0-4 0,0 0-4 0,-9 0-4 16,9 4-4-16,-8-4 0 0,8 5-4 0,-7-5 0 15,7 4 0-15,0 0-4 0,-8 1 0 0,8 0 4 0,0-1-4 0,-9 0 4 16,9 6 0-16,0-1-4 0,-8-5 0 0,8 5-4 0,0 4 0 16,0-3 0-16,0-1 0 0,0 0 0 0,0 0-4 0,0 0 0 15,0 4-8-15,0-4 4 0,0 5-8 0,0-5-4 0,0 0 0 0,0 4 0 16,8-5-4-16,-8 2 0 0,9 0-20 0,-9-2 20 0,8-3 0 15,-1 0 0-15,1-1-4 0,1 1 4 0,-2 0-4 0,1-5 0 16,1 0 0-16,6 0 0 0,-6 0 0 0,-1-5 0 0,-1 0 0 16,1 1 0-16,1-6 0 0,6 2-4 0,-6-2 4 0,-9 0 0 15,8 2-4-15,-1-5 4 0,2 4-4 0,-9-4 4 0,8-1-4 0,-8 4 4 16,0-3-4-16,7 0 0 0,-7-1 0 0,0 5 0 0,0-4 0 16,0 4 0-16,-7 0 0 0,7 0 0 0,0-1 0 0,-8 2 0 15,8-2 0-15,-9 2 0 0,2-1 0 0,7 4 0 0,-8-4 0 16,-1 5 0-16,2-1 0 0,-1 1 4 0,-1-1-4 0,9 1 0 15,-15-1 0-15,7 5 0 0,-1 0-4 0,2 0 0 0,-1 0 0 0,-1 5 0 16,-6-1 0-16,6 1-4 0,1 4 0 0,-7-1-4 0,6 2-4 16,-6-1-4-16,6 4-4 0,1-4-4 0,1 5-12 0,-2-1-4 15,1 1-12-15,0-1-8 0,1 1-12 0,-2-1-8 0,9 1-12 16,-8-1-32-16,8-4-48 0,0 5 4 0,0 0 24 0,0-6 28 16,0 6 24-16</inkml:trace>
          <inkml:trace contextRef="#ctx0" brushRef="#br1" timeOffset="153122.028">5242-550 19 0,'0'0'136'0,"0"0"-12"0,0 0-16 0,0 0-24 16,0 0-8-16,0 0 0 0,0 0-8 0,0 4-8 0,0-4-8 15,0 5-8-15,0 0 0 0,0-1 0 0,0 1-8 0,0 4-4 16,0-5-8-16,-8 5-4 0,8 5-8 0,0-5 0 0,0 4-4 15,-9 1-4-15,9-1-4 0,0 1-8 0,0-1-8 0,0 5-16 0,-7-5-16 16,7-3-8-16,0 4-16 0,0-1-12 0,0-4-36 0,0 0-48 16,0 0 0-16,0-4 28 0,0 0 36 0</inkml:trace>
        </inkml:traceGroup>
        <inkml:traceGroup>
          <inkml:annotationXML>
            <emma:emma xmlns:emma="http://www.w3.org/2003/04/emma" version="1.0">
              <emma:interpretation id="{C847C494-2C0D-4024-8C8D-69FD1B7818CB}" emma:medium="tactile" emma:mode="ink">
                <msink:context xmlns:msink="http://schemas.microsoft.com/ink/2010/main" type="inkWord" rotatedBoundingBox="19475,11452 19706,11478 19699,11539 19468,11513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~</emma:literal>
                </emma:interpretation>
                <emma:interpretation id="interp6" emma:lang="" emma:confidence="0">
                  <emma:literal>W</emma:literal>
                </emma:interpretation>
              </emma:one-of>
            </emma:emma>
          </inkml:annotationXML>
          <inkml:trace contextRef="#ctx0" brushRef="#br1" timeOffset="154928.1042">6429-654 147 0,'0'0'172'0,"-9"5"-8"16,9-5 4-16,0 0-20 0,0 5 0 0,0-1 0 0,0 0-8 15,0-4-12-15,9 5-12 0,-9 0-4 0,7-1-12 0,1-4-4 16,-8 5-12-16,9 0-8 0,-2-2-8 0,1-3-36 0,9 5-32 0,-10 0 0 15,1-1 0-15,8-4 0 0,-8 5 0 0,1-1 0 0,6-4 0 16,-7 5 0-16,1-5 0 0,6 4 0 0,-6-4 0 0,-1 0 0 16,-1 5 0-16,2-5 0 0,-1 0-4 0,-1 0-100 0,2 0-24 15,-9 0-24-15,8 0-36 0,-8 0-36 0,0-5-68 0,0 1 40 16,0 4 40-16,0-5 48 0,0 1 24 0,-8-1 32 0</inkml:trace>
        </inkml:traceGroup>
      </inkml:traceGroup>
    </inkml:traceGroup>
    <inkml:traceGroup>
      <inkml:annotationXML>
        <emma:emma xmlns:emma="http://www.w3.org/2003/04/emma" version="1.0">
          <emma:interpretation id="{9B9CB9E6-B9C5-45CB-9301-AD8462CBE775}" emma:medium="tactile" emma:mode="ink">
            <msink:context xmlns:msink="http://schemas.microsoft.com/ink/2010/main" type="paragraph" rotatedBoundingBox="15507,12375 15885,12929 15648,13091 15269,12538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6D6B69D-31A9-4D29-B6E2-E0ED98BA380D}" emma:medium="tactile" emma:mode="ink">
              <msink:context xmlns:msink="http://schemas.microsoft.com/ink/2010/main" type="line" rotatedBoundingBox="15507,12375 15885,12929 15648,13091 15269,12538"/>
            </emma:interpretation>
          </emma:emma>
        </inkml:annotationXML>
        <inkml:traceGroup>
          <inkml:annotationXML>
            <emma:emma xmlns:emma="http://www.w3.org/2003/04/emma" version="1.0">
              <emma:interpretation id="{F29FD473-C208-4013-A4F8-018D488BF9A3}" emma:medium="tactile" emma:mode="ink">
                <msink:context xmlns:msink="http://schemas.microsoft.com/ink/2010/main" type="inkWord" rotatedBoundingBox="15507,12375 15885,12929 15648,13091 15269,12538"/>
              </emma:interpretation>
              <emma:one-of disjunction-type="recognition" id="oneOf3"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-</emma:literal>
                </emma:interpretation>
                <emma:interpretation id="interp9" emma:lang="" emma:confidence="0">
                  <emma:literal>~</emma:literal>
                </emma:interpretation>
                <emma:interpretation id="interp10" emma:lang="" emma:confidence="0">
                  <emma:literal>•</emma:literal>
                </emma:interpretation>
                <emma:interpretation id="interp11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1589.5251">2333 402 23 0,'0'-9'124'0,"0"5"-12"15,0-2-4-15,7 2-28 0,-7-5 0 0,0 4-4 0,8 1 0 0,-8 0-8 16,0-1 4-16,9 0-12 0,-9-5 0 0,0 7-8 16,7 3 0-16,-7-4 0 0,0 4 0 0,8-5 4 0,-8 5 0 0,0 0-4 15,0 5 0-15,8-1 0 0,-8-1 0 0,0 3-4 0,0 3-4 16,0 0-4-16,0 0-4 0,0 4-4 0,0 1-8 0,0-1 0 15,0 1-8-15,-8 4 0 0,8 0-4 0,0-5 0 0,0 6-4 0,0 3-4 16,0-8 4-16,0 4 0 0,0 0-8 0,0 0 0 0,0 0 0 16,0-1 0-16,0-3 0 0,0 4 0 0,8-4 0 0,1 0 0 15,-9-5 0-15,7-1-4 0,1 6 0 0,1-10 0 0,-2 6-8 16,1-6 4-16,1 1 0 0,-1-5-4 0,8 0 0 0,-8 0 0 16,7-5-4-16,-6 1 0 0,6-1 0 0,-6 0-4 0,6-3 4 0,-6 3 0 15,6-3 4-15,-7-2 0 0,1 1 4 0,6 0 0 0,-6 0 0 16,-1 0 4-16,-1 0 0 0,2 0 0 0,-9 4 0 0,8-3 0 15,0-2 4-15,-8 2 4 0,7 3 0 0,-7 0-4 0,0 1 8 16,0-1-4-16,9 2 8 0,-9 3 0 0,0-5 4 0,0 5 4 16,8 5 4-16,-8-5 4 0,0 8 0 0,0-4-4 0,0 6 4 15,0-2 4-15,0 5-16 0,0-3 20 0,0 4-4 0,0 4 4 0,7-5-4 16,-7 6-4-16,0-2-4 0,0-3 0 0,0 4-12 16,0 0-4-16,-7 0-8 0,7 0 0 0,0-4 0 0,0 3 0 0,0-3-8 15,0 0-24-15,0-1-16 0,0-4-20 0,0 4-24 0,0-4-24 16,0 0-36-16,0 1-36 0,0-1-64 0,0-5-28 0,0 0 56 15,0 1 40-15,0-5 36 0,-8 5 24 0,8-5 24 0</inkml:trace>
        </inkml:traceGroup>
      </inkml:traceGroup>
    </inkml:traceGroup>
    <inkml:traceGroup>
      <inkml:annotationXML>
        <emma:emma xmlns:emma="http://www.w3.org/2003/04/emma" version="1.0">
          <emma:interpretation id="{515049F9-D32D-4D33-B0EF-5210A64B5E52}" emma:medium="tactile" emma:mode="ink">
            <msink:context xmlns:msink="http://schemas.microsoft.com/ink/2010/main" type="paragraph" rotatedBoundingBox="12466,14124 18252,13077 18442,14128 12656,15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4EF0EC-753F-4611-A2AE-5EADF7B063BF}" emma:medium="tactile" emma:mode="ink">
              <msink:context xmlns:msink="http://schemas.microsoft.com/ink/2010/main" type="line" rotatedBoundingBox="12466,14124 18252,13077 18442,14128 12656,15174"/>
            </emma:interpretation>
          </emma:emma>
        </inkml:annotationXML>
        <inkml:traceGroup>
          <inkml:annotationXML>
            <emma:emma xmlns:emma="http://www.w3.org/2003/04/emma" version="1.0">
              <emma:interpretation id="{888E3078-A0AF-4D43-8115-D5A367E5467C}" emma:medium="tactile" emma:mode="ink">
                <msink:context xmlns:msink="http://schemas.microsoft.com/ink/2010/main" type="inkWord" rotatedBoundingBox="12471,14151 14142,13849 14327,14872 12656,15174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7063.5524">-401 2056 79 0,'0'-4'96'0,"0"0"-8"0,-8-1-8 15,8 1-24-15,-9-1-4 0,9 0 0 0,-7 1 0 0,7 4 0 0,-8 0-4 16,8-5-4-16,-9 5-4 0,9 0-4 0,-7 0 4 0,7 0-8 16,-8 5 0-16,8-1-4 0,-8-4-4 0,-1 5 0 0,9 4 4 15,-7-4-4-15,-1 3 0 0,-1 1-4 0,2 0 4 0,7 0-4 16,-8 1 4-16,-1 3 0 0,1 0-4 0,8 1 0 0,-7-1-4 0,7 1 0 16,-9 4-4-16,9-5 0 0,0 1-4 0,0 5 0 0,0-7 4 15,0 2-4-15,9 0-4 0,-9 4 0 0,7-9-4 0,1 4 4 16,1 0 0-16,-1-3-4 0,-1 4 0 0,2-5 0 0,-1-5 0 15,8 4 0-15,-8-3 0 0,7 0 0 0,2 0 0 0,-10-5 0 16,10 4 0-16,-1-8 0 0,-8 4 0 0,7-5 0 0,2 0 4 0,-10 0-4 16,10 1 0-16,-9-4 0 0,1-1 0 0,-2 0 0 0,1-6 0 15,-1 7 0-15,2-6 4 0,-9 1-4 0,8-2 0 0,-8 2 0 16,0 0 0-16,0-4 0 0,0 2 0 0,-8 2 0 0,8 0 4 0,-9-6-8 16,2 6 8-16,-1 0-4 0,1 3 0 0,-10-3 0 15,9-1 0-15,-1 6 0 0,2-2-4 0,-10 1 4 0,10 5-4 0,-1-1 4 16,-8-4 4-16,8 9-4 0,0-4 0 0,-1 4 0 0,2 0 0 15,7 0 0-15,-8 4 0 0,-1-4 0 0,9 9-4 0,0-4 0 16,0-1 4-16,0 5-4 0,0 1 8 0,9-2-8 0,-9 2 0 16,8-2 4-16,-8 6 0 0,7-5-4 0,2 5 4 0,-1-6-4 15,0 6 4-15,0-5 0 0,0 0 0 0,7 0 0 0,-6 5 0 0,-1-5-4 16,8-1 4-16,-8 2-4 0,9-2 4 0,-10-3 0 0,1 3 0 16,8 2 0-16,-8 0 0 0,0-2 4 0,8 1-4 0,-8 0 0 15,8 5 4-15,-8-5-4 0,0-1 0 0,0 6 4 0,0-5-4 0,0 5 0 16,1 0 0-16,-2-1 4 0,1 1 0 0,-8 0 4 0,9-2 4 15,-9 2 0-15,7 4 4 0,-7-5 0 0,0 1 0 16,0 5 0-16,-7-7 0 0,7 7-4 0,-9-5 0 0,1 3 0 0,8 1-4 16,-7-3 0-16,-2 2 0 0,1-4 0 0,0 0-4 0,0 2 4 15,0-2-4-15,0-4 0 0,1 4 0 0,-10-8-8 0,17 4 0 16,-7-5-4-16,-2 2-8 0,1-6-12 0,0 0-4 0,8-6-16 16,-9 6-12-16,9-4-12 0,-7 0-12 0,7-6-8 0,0 2-12 15,-8 3-4-15,8-4-52 0,0-4-36 0,0 3 32 0,0 2 32 0,0-6 28 16</inkml:trace>
          <inkml:trace contextRef="#ctx0" brushRef="#br0" timeOffset="7661.9854">80 2390 15 0,'7'0'132'0,"-7"0"-12"0,9 5-12 15,-1-5-24-15,-8 4-4 0,8 0-4 0,-8 1 4 0,8 4-8 0,-8-4-8 16,8 3-4-16,0 2-12 0,-1-2-8 0,2 2-4 0,-1 3-8 15,-1 1 0-15,2-1-4 0,-1 5 4 0,9-4-4 0,-10-1-4 16,1 5-4-16,8 0 0 0,-8-4 0 0,0 4-4 0,1 0 0 16,-2-4-4-16,1 4 0 0,1-5 0 0,-2 0 4 0,-7-3 0 15,8 3-4-15,-8-4 0 0,0 0 0 0,0-5-4 0,8 2 4 0,-8-6-8 16,-8 0 4-16,8 0 0 0,0-6-4 0,0 2 0 0,-8-5 0 16,8 0-4-16,0 0 4 0,-7-5-4 0,7 1 0 15,-9-5-4-15,9 0-4 0,-8-4-12 0,8-1 16 0,-7 1 0 0,-2-6 0 16,9 6 4-16,-8-6 0 0,8 2-4 0,-8-5 4 0,8 3 4 15,0 1-4-15,0-4 4 0,-9 3 0 0,9-3-4 0,0 4 0 16,9-1 4-16,-9 1 0 0,0 5 0 0,8-5 0 0,-8 5-4 16,8-1 4-16,1 5-4 0,-2 0 4 0,-7 0 0 0,8 5 4 15,1-1-4-15,-2 0 0 0,1 9 4 0,-8-3-4 0,8 3 0 0,1 0 0 16,-2 1 0-16,1 4 4 0,1 0-4 0,-2 4 4 0,1 1 0 16,8-5 0-16,-8 5 0 0,0-1-4 0,8 0 0 0,-8 1 0 15,8 0 4-15,1-1 0 0,-2 1 0 0,2-5-4 0,-2 5 0 0,9-1 0 16,-7-4 0-16,7 0 0 0,-9 5 4 0,9-5-4 15,1 0 4-15,-9-5-4 0,8 5 0 0,0-4 4 0,1 4-4 0,-3-5 0 16,3 0 0-16,-1 5 0 0,0-4-4 0,-7-1 0 0,7 0 4 16,-9 5-4-16,9-4 0 0,-7 0 4 0,7-1-4 0,-9 5 4 15,2-5 0-15,-2 1 4 0,1 4-8 0,-8 0 4 0,9-4 0 0,-10 4 0 16,2 0 0-16,-1 0 0 0,-1 0 0 0,1 0-4 0,-8 0 4 16,9 0 4-16,-1-5-4 0,-8 5 4 0,7 5 0 0,2-5 0 15,-9 4 0-15,8-4 4 0,-1 4 4 0,-7 6 0 0,9-6 4 16,-1 5 4-16,-8 0 0 0,8 1 4 0,-1 3 4 0,-7-4 0 15,9 9 4-15,-1-4-4 0,-8 4 4 0,7-5-8 0,-7 5 0 0,9-4 0 16,-9 3-4-16,0 1-4 0,8-4-4 0,-8 0-8 0,0-1 4 16,0 1-4-16,0-6 0 0,0 2-8 0,0 0-4 0,0-7-8 15,0 2-16-15,0 0-20 0,0-1-20 0,0-4-28 0,-8 4-24 16,8-4-16-16,-9 0-44 0,9 0-56 0,-7 0 32 0,-1 0 44 16,-1 0 36-16,2 0 16 0</inkml:trace>
          <inkml:trace contextRef="#ctx0" brushRef="#br0" timeOffset="8109.7951">657 2408 11 0,'-9'0'152'0,"9"4"-24"16,-7-4-12-16,7 0-32 0,-8-4 0 0,8 4-4 0,0-5-4 0,0 1-8 15,8 0-8-15,-8-6-8 0,7 6-4 0,-7-5-8 0,9 4 0 16,-1-4-4-16,8 5-4 0,-8-6-4 0,9 2-4 0,-10 4-4 15,8-1-8-15,2 0 0 0,-9 0-4 0,8 5 4 0,1 0-4 0,-10 0 4 16,9 0-4-16,-7 5 0 0,-2 0 0 0,1 0 0 0,1 4-4 16,-9 0 0-16,7-1 4 0,-7 1-4 0,0 5 0 0,0-5 0 15,0 0 0-15,-7 4 0 0,7-3 0 0,0 4 0 0,-9-6-4 16,9 1 0-16,-8-4 0 0,8 4 0 0,0-5 0 0,0 0 0 16,-7 1 0-16,7 0 0 0,0-5 0 0,0 4 0 0,0-4 0 15,0 0 0-15,0 0 0 0,0 0 0 0,0 0-4 0,0 0 4 0,7 0 0 16,-7 0 0-16,8 0 0 0,-8 0 0 0,9 0 0 0,-9 0 0 15,7 0 0-15,1 0 0 0,1 0 0 0,-2 0 4 0,1 0-4 16,9 0 0-16,-10 0 0 0,1 4 0 0,8-4 0 0,-8 5 0 16,9-1 4-16,-10 1-4 0,1 4 0 0,8-4 0 0,-8 4 0 0,9-1 4 15,-10 2 4-15,2 3 12 0,-9 1 0 0,8-1 0 0,-1 5 8 16,-7-3 0-16,0 2 4 0,-7 1-4 0,7 0 0 0,-8 0-8 16,-1 0 0-16,2 0 0 0,-10-4-4 0,2 4-4 0,6-5 0 15,-6 1-4-15,-2-1 0 0,2 1-4 0,6-6-4 0,-6-3-8 16,-2 0-8-16,2-1-20 0,6 1-12 0,-6-5-16 0,6-5-12 15,-6 1-16-15,6-6-24 0,1 2-12 0,0-1-16 0,1 0-60 0,-2-5-4 16,9 1 36-16,0 4 36 0,0-9 24 0,0 4 16 16</inkml:trace>
        </inkml:traceGroup>
        <inkml:traceGroup>
          <inkml:annotationXML>
            <emma:emma xmlns:emma="http://www.w3.org/2003/04/emma" version="1.0">
              <emma:interpretation id="{28BF250C-FD74-4BBD-9ADF-8B43266ACC36}" emma:medium="tactile" emma:mode="ink">
                <msink:context xmlns:msink="http://schemas.microsoft.com/ink/2010/main" type="inkWord" rotatedBoundingBox="14993,14484 15326,14423 15368,14651 15034,14712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405.7053">1947 2377 59 0,'0'4'128'0,"-8"-4"-12"15,8 0-12-15,0 0-24 0,0 0 4 0,0-4-4 0,0 4-4 16,8 0-4-16,-8 0-12 0,9 0 0 0,-9 0 0 0,8 0-4 15,-1 0-8-15,1 4 0 0,1-4-8 0,6 0-8 0,-6 0 0 0,6 0 0 16,-6-4-12-16,6 4-4 0,2 0 0 0,-2-5-4 0,2 5-4 16,-1 0 0-16,-8-5-8 0,7 5-8 0,2 0-12 0,-1 0-20 15,-8 0-28-15,8 0-24 0,-8 0-16 0,0 0-8 0,-1 0-68 16,-7 5-16-16,9 0 24 0,-9-1 44 0,0 0 20 0,-9 6 24 16</inkml:trace>
          <inkml:trace contextRef="#ctx0" brushRef="#br0" timeOffset="8590.6174">2044 2526 35 0,'0'8'196'0,"0"-4"-16"0,0 6-28 0,0-6-44 0,0 1-8 15,0-1 0-15,0 1-24 0,0 0 20 0,7-1-8 0,-7 0 0 0,0-4-12 16,8 0-8-16,1 4-8 0,-9-4-12 0,8 0-4 16,8 0-8-16,-8 0-8 0,-1-4-4 0,10 4-8 0,-9-4-4 0,8 0-8 15,-1 4-12-15,-6-5-12 0,7 0-12 0,0 1-20 0,-8 4-16 16,8-5-24-16,-8 1-32 0,8-1-24 0,-8 0-72 0,9 1-16 15,-10 0 40-15,1 0 40 0,-1-1 28 0,2 0 20 0</inkml:trace>
        </inkml:traceGroup>
        <inkml:traceGroup>
          <inkml:annotationXML>
            <emma:emma xmlns:emma="http://www.w3.org/2003/04/emma" version="1.0">
              <emma:interpretation id="{9933664C-FE39-4A53-8154-C7B7A1E9AD4C}" emma:medium="tactile" emma:mode="ink">
                <msink:context xmlns:msink="http://schemas.microsoft.com/ink/2010/main" type="inkWord" rotatedBoundingBox="16085,13469 18252,13077 18415,13976 16248,14368">
                  <msink:destinationLink direction="with" ref="{6377CC6D-BA3C-4AA2-966F-F3525D6E096F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205.9693">3214 1925 35 0,'0'-3'116'0,"-8"-7"-12"0,8 5-8 16,-8 1-20-16,0-1 0 0,8 1 0 0,0 4 4 0,-8-5-8 15,-1 5 0-15,9 0-8 0,-7 0-12 0,7 0-4 0,-8 5 0 16,8-5 0-16,0 4-4 0,0 1-4 0,-9 4 0 0,9-4-8 15,0 3 0-15,0 1 0 0,0 1-4 0,0-2 0 0,9 2-4 0,-9 3 0 16,0-4-4-16,8 4 0 0,-8-3-4 0,7 3 0 0,-7-4 0 16,9 5-4-16,-1-5 0 0,0 0-4 0,0 0 0 0,0-5 0 15,0 5-4-15,-1-4 0 0,10 0 0 0,-9-5 0 0,0 0 0 16,8 0 0-16,-7 0-4 0,6-5 4 0,-7 0-4 0,0-4-20 16,8 0 24-16,-7 0-4 0,-2 1 4 0,1-6-4 0,1 0 4 0,-2 1-4 15,-7-1 0-15,0 1 0 0,8-5 0 0,-8 4 0 0,0 0 0 16,-8-3 0-16,8 3 0 0,-7 0-4 0,-2 2 4 0,1-3 0 15,1 2-4-15,-2 4 0 0,1-5 0 0,-8 1 0 0,8 3 8 16,0 2-4-16,-8-1 0 0,0 4 4 0,8-4-4 0,-8 5 0 16,7 4-4-16,2-5 4 0,-9 1-4 0,8 4 4 0,0 4 0 0,0-4 0 15,-1 5 0-15,2-1 4 0,-1 5-4 0,-1-4 0 0,2 8 0 16,7-3 0-16,-8 3 0 0,8-4 0 0,0 4 0 0,0 1 0 16,-8 0-4-16,8 3 0 0,8-3 8 0,-8 0-8 0,0-1 4 15,8-4 0-15,-8 4-4 0,7-3 4 0,2-2 0 0,-1 2 0 16,8-6 0-16,-8 1-4 0,8-1 0 0,-8-4 4 0,7 0-4 0,2 0 4 15,-1-4 0-15,-8 4 0 0,9 0 0 0,-2-5 4 0,1 1-4 16,-8 4-4-16,9-5 4 0,-10 5 0 0,10 0 0 0,-10-5 4 16,9 5 0-16,-7 0 0 0,-2 5 4 0,1-5 0 0,1 5 0 0,-2-1 0 15,1 1 0-15,9 3 0 0,-10-3-4 0,1 4 0 16,1 0 0-16,-2-4 0 0,1 4 0 0,1 0 0 0,-2 0-4 0,10 0 0 16,-9-5-4-16,-1 5-4 0,10-4-8 0,-10-1-12 0,1 1-12 15,9 0-16-15,-10-1-16 0,2-4-24 0,6 0-20 0,-7-4-20 16,1-1-44-16,6 0-44 0,-6-4 32 0,-1 0 32 0,-1 0 40 0,2 1 24 15</inkml:trace>
          <inkml:trace contextRef="#ctx0" brushRef="#br0" timeOffset="9601.4294">3759 1326 59 0,'0'-5'116'0,"0"-4"-20"0,0 0-12 0,0 0-24 0,0 0 0 16,0 4-4-16,0-2-4 0,8-3-8 0,-8 1-4 0,8 4-4 16,0-4 0-16,1 4-4 0,-2 1-4 0,1 0-4 0,0-2 0 15,0 6-4-15,0-3-4 0,9 6 0 0,-10-3-4 0,1 6-4 16,1-2 4-16,-2 5 0 0,1 0 4 0,0 0 0 0,-8 6 4 0,9-8 0 16,-9 12 4-16,0-6 4 0,-9 1 0 0,9 4 0 0,-8 0-4 15,8-4 4-15,-8 4-4 0,1-1 0 0,-2-3 0 0,1 4 4 16,1-4-4-16,-2-1 0 0,1 1-4 0,0-1 0 0,0-4-4 0,8 4 4 15,-8-3-4-15,8-6-4 0,0 5 0 0,-8 0 0 16,8-4 0-16,8-1 4 0,-8 1 0 0,0 0 0 0,8-5-4 0,0 0-4 16,-8 5 0-16,8-5 0 0,0 0 0 0,1 0-4 0,-2 0-4 15,1 0-16-15,1 0 16 0,6 0 0 0,-7 0-4 0,1 0-8 16,6-5-8-16,-6 5-20 0,-2 0-16 0,1 0-16 0,9 0-20 16,-10 0-32-16,1 0-16 0,1 0-80 0,-2 0 4 0,-7-5 36 15,8 5 32-15,1 0 32 0,-9 0 24 0</inkml:trace>
          <inkml:trace contextRef="#ctx0" brushRef="#br0" timeOffset="10194.363">4176 1705 39 0,'7'0'176'0,"-7"4"-20"0,0-4-20 0,0 0-36 15,0 4 4-15,0-4-16 0,0 5-4 0,0-5 0 0,0 5-4 16,9-1-8-16,-9 1-8 0,8 4-4 0,-8-5-8 0,8 5-8 15,-8-4-8-15,7 4-8 0,2 4 0 0,-1-4-8 0,-1 4-4 16,2 1 0-16,-1 0-4 0,0-1-4 0,-8 1 0 0,8 5 0 0,0-7 0 16,0 2 0-16,1 0-8 0,-2-1 4 0,-7 1-4 0,8-6 4 15,0 2-4-15,-8-2 0 0,0 2 4 0,0-6 0 0,0 1-4 16,8-1 4-16,-8-4-4 0,0 0 0 0,0-4-4 0,0-1 0 0,0 1 4 16,0-6-4-16,0 2-8 0,0-6 4 0,-8 0-4 15,8 2-4-15,0-7 0 0,0 1 0 0,8 0 0 0,-16 0 4 0,8-5-4 16,0 0 4-16,0 1-4 0,0 0 4 0,0 4 0 0,-8-5 0 15,8 1 4-15,0-1-4 0,0 0 0 0,-8-4 4 0,8 5 0 16,0-1 0-16,0 1 4 0,0-1 4 0,0 1 0 0,0-1 0 16,0-4 0-16,0 9 0 0,8-4 0 0,-8-1 0 0,8 1 0 15,-8 3 0-15,8 2 0 0,0-2 4 0,0 1-4 0,-8 5 0 16,16-4 4-16,-8 2-4 0,1 6 0 0,-2-5 4 0,9 6 0 0,-7-1-4 16,-2-5 0-16,10 9 0 0,-10-4 0 0,10 5 0 0,-9-5 4 15,7 4-4-15,-6 1 0 0,6-5 0 0,2 5 0 0,-10-1 0 16,10 0 0-16,-2 1 4 0,-6 0-4 0,6-1 0 0,2 0 0 15,-1 1 0-15,-1 0 0 0,2-1 0 0,-2 0 0 0,9 1 0 16,-7-1 0-16,-2 5 0 0,9-4 0 0,-7 0 0 0,-1-1 0 0,0 0 0 16,0 1 0-16,0 4 0 0,8-4 0 0,-15 4 0 0,6-5 0 15,1 5 0-15,0 0 4 0,-7 0-4 0,6 0 0 0,-6 0 4 16,-2 0 0-16,1 5-4 0,1-5 4 0,-1 4 0 0,-1 0-4 16,1 1 4-16,1 0 0 0,-2-1-4 0,-7 0 4 0,8 1 0 15,1-1 0-15,-1 6 4 0,-1-6-4 0,-7 5 0 0,9-4 0 0,-1 3 4 16,-1-3-4-16,1 0 4 0,1 4 4 0,6-5 0 0,-6 5 0 15,-1-4 4-15,8 3 0 0,-8-3 4 0,-1 4 0 0,10-4 4 16,-9 4-4-16,8-6 0 0,-8 7 0 0,-1-6-20 0,10 6 20 0,-9-1 0 16,-1-5-4-16,2 5-4 0,-1-3 0 0,-8 1-4 0,7 3 4 15,-7-6-8-15,9 5 0 0,-9-4 0 0,0-1-4 0,0 5 4 16,0-4-4-16,-9 0-8 0,9-1-8 0,0 1-12 0,-7-1-16 16,-1 0-12-16,8 1-16 0,-9-1-16 0,2 1-24 0,-1-5-20 15,0 4-16-15,-1 1-64 0,2-5-12 0,-1 5 40 0,-8-1 32 16,8-4 32-16,-9 4 28 0</inkml:trace>
          <inkml:trace contextRef="#ctx0" brushRef="#br0" timeOffset="10663.6317">4640 1646 75 0,'-8'0'144'0,"1"0"-20"0,7-4-20 0,0 4-28 15,0-5 0-15,0 1-4 0,0-1 8 0,0-5-4 0,7 7-8 0,1-7-4 16,-8 1-4-16,9 0-4 0,-1 5 0 0,-1-4-8 0,10-2-4 0,-10 5 0 16,10-4 0-16,-9 5-8 0,8-1-4 0,-1 1-4 15,-6 4 0-15,7-5-4 0,-8 5 0 0,0 5 0 0,7-5-4 0,-6 4-4 16,-9 1 0-16,8-1-4 0,0 5 0 0,-8 1-4 0,0-5 4 16,0 3-4-16,0 5-4 0,0-4 0 0,-8 1 0 0,8-2-4 15,-8 6 4-15,8-5-4 0,-9 0 4 0,9 0-4 0,-7 0 4 0,7 0-4 16,-8 0-4-16,8-4 8 0,0-1-4 0,-8 1-8 0,8-1 8 15,0-4 0-15,0 4 0 0,0-4 0 0,0 5 0 0,8-10-4 16,-8 5 4-16,0 0-4 0,8-4 4 0,-1 0 0 0,-7 4 0 16,9-5 0-16,-1 5 0 0,-8-4 0 0,8 4 0 0,0 0 0 15,0-5 0-15,0 5 0 0,1 0 0 0,-2 0 0 0,1 0-4 16,-8 5 8-16,9-5 0 0,-2 4 0 0,1 1 0 0,-8 3 0 0,8-3 4 16,-8 4 8-16,9 1 0 0,-9-2 4 0,0 1 4 0,7 5-4 15,-7-5 12-15,-7 4 4 0,7 0 0 0,0-3 0 0,0 3-4 16,-9 1 4-16,9 0-8 0,-8-1 0 0,0-3 0 0,1 2-12 15,-2-3-16-15,1 0 0 0,8 6 0 0,-7-7 0 0,-2-4 0 16,-7 6 0-16,8-6 0 0,8 5 0 0,-8-4 0 0,0-2 0 0,-1-3 0 16,2 5 0-16,-1-5 0 0,0 5-8 0,0-5-36 15,8 0-12-15,-8 0-20 0,0 0-16 0,8 0-16 0,-9 0-28 0,9 0-20 16,-7-5-24-16,-1 5-64 0,8 0-8 0,-9 0 48 0,9 0 36 16,-7 0 32-16,-1 0 24 0</inkml:trace>
        </inkml:traceGroup>
      </inkml:traceGroup>
    </inkml:traceGroup>
    <inkml:traceGroup>
      <inkml:annotationXML>
        <emma:emma xmlns:emma="http://www.w3.org/2003/04/emma" version="1.0">
          <emma:interpretation id="{827BC8BF-7FA8-4310-BB91-D270D2D8A14C}" emma:medium="tactile" emma:mode="ink">
            <msink:context xmlns:msink="http://schemas.microsoft.com/ink/2010/main" type="paragraph" rotatedBoundingBox="16689,16018 17197,14785 17628,14963 17120,16195" alignmentLevel="6"/>
          </emma:interpretation>
        </emma:emma>
      </inkml:annotationXML>
      <inkml:traceGroup>
        <inkml:annotationXML>
          <emma:emma xmlns:emma="http://www.w3.org/2003/04/emma" version="1.0">
            <emma:interpretation id="{9A47FDA5-AB26-4BC2-B950-F9239322D2E1}" emma:medium="tactile" emma:mode="ink">
              <msink:context xmlns:msink="http://schemas.microsoft.com/ink/2010/main" type="line" rotatedBoundingBox="16689,16018 17197,14785 17628,14963 17120,16195"/>
            </emma:interpretation>
          </emma:emma>
        </inkml:annotationXML>
        <inkml:traceGroup>
          <inkml:annotationXML>
            <emma:emma xmlns:emma="http://www.w3.org/2003/04/emma" version="1.0">
              <emma:interpretation id="{C17A1AD9-8F97-4E6A-8789-04E31430DBC8}" emma:medium="tactile" emma:mode="ink">
                <msink:context xmlns:msink="http://schemas.microsoft.com/ink/2010/main" type="inkWord" rotatedBoundingBox="16721,16031 16827,15775 17143,15905 17038,16161"/>
              </emma:interpretation>
              <emma:one-of disjunction-type="recognition" id="oneOf7">
                <emma:interpretation id="interp15" emma:lang="" emma:confidence="0">
                  <emma:literal>aż</emma:literal>
                </emma:interpretation>
                <emma:interpretation id="interp16" emma:lang="" emma:confidence="0">
                  <emma:literal>a</emma:literal>
                </emma:interpretation>
                <emma:interpretation id="interp17" emma:lang="" emma:confidence="0">
                  <emma:literal>a?</emma:literal>
                </emma:interpretation>
                <emma:interpretation id="interp18" emma:lang="" emma:confidence="0">
                  <emma:literal>gr</emma:literal>
                </emma:interpretation>
                <emma:interpretation id="interp19" emma:lang="" emma:confidence="0">
                  <emma:literal>az</emma:literal>
                </emma:interpretation>
              </emma:one-of>
            </emma:emma>
          </inkml:annotationXML>
          <inkml:trace contextRef="#ctx0" brushRef="#br0" timeOffset="41196.0413">3743 3774 39 0,'0'-9'108'0,"0"5"-16"0,0-5-8 16,0 4-24-16,0-3-4 0,8 2-4 0,-8 2-4 0,0-5-4 16,8 4-4-16,-8 1 0 0,8-1-8 0,0-3 0 0,-8 3 0 0,8 5 0 15,1-4 0-15,-2 4-4 0,1-5-8 0,-8 5-4 0,8 5 4 16,0-5-4-16,0 4 0 0,0 1-4 0,1-1 4 0,-2 0 8 16,-7 5 0-16,8 1 0 0,-8-2-4 0,9 2 4 0,-9 3-4 0,0-4-4 15,0 4 4-15,0 1-4 0,0 0 0 0,0-1-4 16,0 1 0-16,-9-1 0 0,9 1 0 0,-8 0-4 0,8-1 4 0,-7 0-4 15,7-4-4-15,-9 6 0 0,9-7 4 0,0 1 0 0,0 0-4 16,-8 0 4-16,8-4 8 0,0-2-12 0,0 7 16 0,8-5 4 16,-8-1 0-16,0 1 0 0,9-5 8 0,-9 4-8 0,7 1 4 15,1-5-4-15,-8 4 0 0,9 1-4 0,-2-5 4 0,-7 0-4 16,8 4-4-16,0-4-4 0,1 0 0 0,-2 0-4 0,1 4-4 16,1-4 0-16,-2 0-16 0,1 0-24 0,1 0-28 0,-1 0-36 0,-1 0-48 15,1 0-52-15,1-4-76 0,-9 4 48 0,7 0 40 0,1 4 40 16,-8-4 28-16,0 0 24 0</inkml:trace>
        </inkml:traceGroup>
        <inkml:traceGroup>
          <inkml:annotationXML>
            <emma:emma xmlns:emma="http://www.w3.org/2003/04/emma" version="1.0">
              <emma:interpretation id="{C3322452-D929-4AAB-A779-E556CC9F6A78}" emma:medium="tactile" emma:mode="ink">
                <msink:context xmlns:msink="http://schemas.microsoft.com/ink/2010/main" type="inkWord" rotatedBoundingBox="17027,15198 17197,14785 17628,14963 17458,15376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647.974">4088 2814 67 0,'8'-14'140'0,"-8"5"-16"0,7 0-20 15,2-4-28-15,-9 4-8 0,8-5 4 0,-1 6 4 0,-7-6 4 16,8 4-4-16,1 2 0 0,-9 3-4 0,0-4-4 0,0 4-4 0,0 1-4 16,0 4-4-16,0 0 0 0,8 0-8 0,-8 0 0 0,-8 4-4 15,8 1 0-15,0 0 0 0,0 4-4 0,-9-1-4 0,9 2-4 16,0-2 0-16,-8 6-8 0,8-5-4 0,0 5-4 0,0-1-4 16,0 1 0-16,-7 4 0 0,7-5-4 0,0 1-4 0,0 4 4 15,0-4-4-15,0 3 0 0,0 1-4 0,0-3 4 0,0 2-4 0,7-4 0 16,-7 5 0-16,8-4 4 0,1 0-4 0,-9-1 0 0,8 1-4 15,-1 0 4-15,2-5 0 0,-1-1 0 0,8-4-4 0,-8 1 0 16,0 0-8-16,8-1 4 0,-1-4-4 0,-6-4 0 0,7 4-4 16,-8-10-4-16,8 6-12 0,0-4 0 0,-8-1 0 0,8-1-4 15,0-4 8-15,-7 6 0 0,6-6 4 0,-6 1 8 0,6 3 0 16,-7-3 4-16,1 4 0 0,-2 0 4 0,1 0 4 0,1 4 4 16,-2-3 4-16,1 3 4 0,-8 5 8 0,0-5 4 0,9 10 4 15,-9-5 4-15,0 10 0 0,0-7 8 0,0 7 0 0,0-6 0 0,0 9-8 16,0-3 8-16,0 3 0 0,0 1 0 0,-9-1-4 0,9 5 0 15,0-4-4-15,-8 4 0 0,8 0 0 0,0 0-8 0,-7 0-4 16,7 0 0-16,-9 0-4 0,9 0-12 0,-8-4 0 0,8 3-12 0,-7-3-16 16,7 0-16-16,0-5-28 0,0 4-32 0,0-4-36 0,0-5-48 15,-9 1-48-15,9 0-64 0,0-2 44 0,0-3 52 0,0-3 40 16,0-2 32-16,0 0 20 0</inkml:trace>
        </inkml:traceGroup>
      </inkml:traceGroup>
    </inkml:traceGroup>
    <inkml:traceGroup>
      <inkml:annotationXML>
        <emma:emma xmlns:emma="http://www.w3.org/2003/04/emma" version="1.0">
          <emma:interpretation id="{94BCB94F-D091-4AA1-BB40-D85E3DD3CE84}" emma:medium="tactile" emma:mode="ink">
            <msink:context xmlns:msink="http://schemas.microsoft.com/ink/2010/main" type="paragraph" rotatedBoundingBox="13138,15947 16845,16054 16824,16781 13117,166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1176886-23B9-4D4B-810B-C61B4F3E085D}" emma:medium="tactile" emma:mode="ink">
              <msink:context xmlns:msink="http://schemas.microsoft.com/ink/2010/main" type="line" rotatedBoundingBox="13138,15947 16845,16054 16824,16781 13117,16674"/>
            </emma:interpretation>
          </emma:emma>
        </inkml:annotationXML>
        <inkml:traceGroup>
          <inkml:annotationXML>
            <emma:emma xmlns:emma="http://www.w3.org/2003/04/emma" version="1.0">
              <emma:interpretation id="{DBD1634B-0E4E-4AD3-B0FE-CE61DAA551CA}" emma:medium="tactile" emma:mode="ink">
                <msink:context xmlns:msink="http://schemas.microsoft.com/ink/2010/main" type="inkWord" rotatedBoundingBox="13138,15947 14195,15977 14174,16704 13117,16674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2943.7477">112 4000 91 0,'0'0'112'0,"-8"-5"-8"0,8 5-8 0,-8 0-20 0,8-4-4 15,-9-1-4-15,9 1 4 0,-7-1-4 0,7 0-4 0,0 0-8 16,0 2-8-16,0 3-4 0,0-10 0 0,0 6-8 0,0-1-4 0,7 1-4 15,-7 0 0-15,9 4-4 0,-1-5-4 0,0 0 0 0,-8 2 0 16,8 3-4-16,8 0 0 0,-16-5-4 0,16 5 0 0,-8 0-4 16,-1 0 4-16,10 0-4 0,-9 0-4 0,1 0 0 0,-2 5 0 15,1-2-4-15,8 2 0 0,-8 0 4 0,0-1-4 0,1 5 4 16,-9 0 0-16,7-1-4 0,1 2 0 0,-8-1 0 0,0 5 0 0,0-1 0 16,0 5 0-16,0-4 0 0,0 4 0 0,-8-5 0 0,1 5 0 15,7 1 0-15,-9-6 0 0,1 5 0 0,0-4 0 0,-1 4 0 16,2-5 0-16,-1-4 0 0,1 4-4 0,-2-3 4 0,1-2-20 0,8 2 24 15,-8-2 0-15,8-3 0 0,-9-5-4 0,9 4 0 0,0 1 4 16,0-5-4-16,0 0 0 0,0 0 0 0,0 0 0 0,0-5 0 16,9 1 0-16,-9-1 0 0,8 5 0 0,-8-8 0 0,8 3 0 15,1 0 0-15,-2 2-4 0,1-2 4 0,-1-5 4 0,2 6-4 16,-1 0-4-16,9-1 4 0,-10 0-4 0,10 1 8 0,-10 4-4 16,9-5 0-16,-7 5 0 0,6 5 0 0,-6-5-4 0,6 4 4 15,1 1 0-15,-8 0-4 0,9-1 4 0,-2 5 0 0,-6 1 0 0,6-2 4 16,-6 5-4-16,-1 1 4 0,-1-6 0 0,1 7-4 0,1-2 0 15,-9 5 0-15,7-4 4 0,-7-1-4 0,0 5 8 0,0 0-4 16,-7 1-4-16,-2-6 4 0,1 5 4 0,1 0-4 0,-1 0 0 0,-9-4-4 16,10-1 0-16,-10 5 0 0,1-4 4 0,0-5-4 15,9 5 0-15,-10-6 0 0,1-4 0 0,1 6 4 0,6-5-4 0,-7-5 0 16,9 0 0-16,-10 0 0 0,10 0-12 0,-2-5-20 0,1-5 12 16,0 6-8-16,-1-4-24 0,2-2-4 0,-1 1-16 0,8-5-12 15,0 6-8-15,-7-6-12 0,7 5-64 0,0-5-20 0,0 1 28 16,0 4 32-16,7-5 28 0</inkml:trace>
          <inkml:trace contextRef="#ctx0" brushRef="#br0" timeOffset="33380.1112">905 3882 95 0,'0'-4'116'0,"0"0"-12"16,0-1-12-16,0 5-28 0,0-5 4 0,0 5-28 0,-7 0 24 0,7 0-4 0,0 5-8 16,-9-5 0-16,9 5-12 0,0 3 0 0,-8-3 4 15,8 4-8-15,-8 4 0 0,1-3 4 0,7 3 0 0,-9 5 0 0,1-4-4 16,1 4 0-16,7 4-4 0,-9 1 0 0,1-1 0 0,8 1-4 16,-7 4-4-16,7-5 0 0,-9 5 4 0,9 1 0 0,0-1 0 15,0-1-4-15,0 1-4 0,9 1 0 0,-9-1 0 0,7-5 0 0,1 5 0 16,8-4-4-16,-8-1 4 0,8 1-4 0,-8-5-4 15,9 0 0-15,-2 0 0 0,1-5-8 0,1 1 0 0,-2 0 0 0,2-1 4 16,-2-3-8-16,2-2 4 0,-1-4-4 0,-1 1 4 0,-7-5 0 16,9 5-4-16,-10-5 4 0,10-5-4 0,-10 0-4 0,-7 1 4 15,9-4-4-15,-1-2 0 0,-8 1-4 0,0-5 0 0,8 6 0 16,-16-10 0-16,8 4 0 0,0-4 0 0,-8 0 0 0,8 0 0 0,-9 0 0 16,2 0 4-16,-1-1 0 0,-1 2 0 0,2 3 0 15,-1-4 0-15,-9 10 4 0,10-2 0 0,-10 1 4 0,10 5-4 0,-10-1 0 16,9 5 0-16,-8 0-4 0,8 9 4 0,-7-4-4 0,6 4 0 15,-6 4 0-15,6 1-8 0,-6-1-8 0,6 1-4 0,1-1-16 16,0 6-12-16,1-6-12 0,-2 5-16 0,1-5-20 0,8 1-16 0,-7 0-16 16,7-1-52-16,0-4-32 0,0 0 32 0,7 0 36 0,-7-4 36 15,8 3 16-15</inkml:trace>
        </inkml:traceGroup>
        <inkml:traceGroup>
          <inkml:annotationXML>
            <emma:emma xmlns:emma="http://www.w3.org/2003/04/emma" version="1.0">
              <emma:interpretation id="{1271347A-8EA3-4921-9A9A-5C05C453BE7D}" emma:medium="tactile" emma:mode="ink">
                <msink:context xmlns:msink="http://schemas.microsoft.com/ink/2010/main" type="inkWord" rotatedBoundingBox="15114,16232 15545,16245 15538,16489 15106,16477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3766.0771">2059 4126 7 0,'0'0'128'16,"0"0"-8"-16,0 0-4 0,9 0-24 0,-9 4 0 0,8-4 0 16,-8 5-4-16,7-5-4 0,2 0 0 0,-9 0 0 0,8 0-8 15,8 4 0-15,-8-4 0 0,0 0-8 0,8 0 0 0,-1 0-8 16,2 5-8-16,-1-5-8 0,0 0-8 0,0 0-8 0,0 0-4 0,0 0-8 15,8 0 0-15,-9 0-4 0,2 0-4 0,0 0 0 0,7 0-8 16,-9 0-12-16,2 0-12 0,-10 0-12 0,10 0-16 0,-2 0-20 16,-6 0-16-16,-1 4-24 0,-1-4-16 0,2 0-12 0,-9 4-48 15,8-4-32-15,-8 6 36 0,0-2 32 0,0-4 36 0,-8 4 20 16</inkml:trace>
          <inkml:trace contextRef="#ctx0" brushRef="#br0" timeOffset="33993.4687">2148 4342 51 0,'0'5'148'15,"0"0"-12"-15,0-1-4 0,0 0-20 0,0 0-8 0,0-4-4 16,0 5 0-16,0-5 0 0,0 0-4 0,8 0 0 0,-1 0-20 0,2 5 20 16,-9-5-12-16,8 0 0 0,8 0-12 0,-8-5-4 0,0 5-12 15,8 0-4-15,-8 0-12 0,8 0 0 0,0 0-8 0,0 0-4 0,-8 0-4 16,8 0-8-16,0 0-4 0,0 0-4 0,1 0-4 15,-2 0-12-15,2 0-16 0,-10 0-24 0,10 0-28 0,-2 0-36 0,-6 0-44 16,-1 0-40-16,8 0-88 0,-8 0 8 0,-8 0 48 0,7 0 44 16,1 0 36-16,-8 0 32 0,0 0 16 0</inkml:trace>
        </inkml:traceGroup>
        <inkml:traceGroup>
          <inkml:annotationXML>
            <emma:emma xmlns:emma="http://www.w3.org/2003/04/emma" version="1.0">
              <emma:interpretation id="{FECBD583-4472-4EED-B237-60CEBA166F93}" emma:medium="tactile" emma:mode="ink">
                <msink:context xmlns:msink="http://schemas.microsoft.com/ink/2010/main" type="inkWord" rotatedBoundingBox="16242,16201 16840,16218 16829,16594 16231,16577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0820.6027">3382 4113 71 0,'-8'0'96'0,"8"-5"-8"0,-7 5-8 0,7 0-24 0,-9-5-4 0,9 5-4 16,-8 0-8-16,8 0 0 0,-7-4-8 0,-2 4-4 0,9 0 0 15,-8 0-4-15,8 0-4 0,-8 0-4 0,0 0 4 0,8 0-4 16,-8 0 0-16,8 0 0 0,-8 0 0 0,8 0 0 0,-7 0 0 0,7 4 4 16,-9-4 0-16,9 5-4 0,-8-5 0 0,8 5 0 0,-8-1-4 15,0 0 0-15,8 5 0 0,-8-4 4 0,0 4 0 0,-1-1 0 16,9 6 0-16,-7-4 0 0,-1 3-4 0,0 1 0 0,0-1 4 16,8 0-8-16,-8 1 0 0,8-1 0 0,-8 5 0 0,8-4 0 15,0 0-4-15,0-1 0 0,0 5 0 0,0-9 0 0,0 5-4 0,8-1 0 16,-8 1 0-16,8-5 0 0,0 0 4 0,0 0-4 0,0 0 0 15,-1 0 0-15,2-5 0 0,7 1 0 0,-8 0 0 0,0-1 4 16,9-4-4-16,-10 4 4 0,1-4-4 0,8 0 0 0,-8 0 0 16,9 0 4-16,-10 0-4 0,1-4 0 0,8 0 0 0,-8-1 4 15,0 0-4-15,1 1 0 0,-2-5 0 0,1 5 0 0,1-6 0 0,-9 6 8 16,7-5-8-16,-7 0 8 0,0-5-8 0,0 5-4 16,0 1 4-16,0-2 0 0,0 1-4 0,0-5 8 0,-7 6-8 0,-2-6 0 15,9 5 8-15,-8-5-12 0,1 6 4 0,-2-2 4 0,1-3-4 16,8 4 4-16,-8-4 0 0,1 3 0 0,-2 2 0 0,1-2-4 15,1 1 0-15,-2 5 4 0,1-5 0 0,8 4 0 0,-8 1-4 0,0 4 4 16,8-4 0-16,-8 4 0 0,8 0 4 0,0 0-4 0,-8 4 0 16,8 0 0-16,0 1 4 0,0 0-8 0,0 3 4 0,0-3 0 15,0 4 0-15,8 0 0 0,-8 0-4 0,8 1 4 0,-8-2 0 16,8 1 0-16,0 0 0 0,-8 5 0 0,8-6 0 0,1 2 0 16,-2-1 4-16,1 0-4 0,8 0 0 0,-8-1 0 0,9 2 4 0,-10-6-4 15,1 5 0-15,8-9 0 0,1 5 0 0,-9 0 4 0,7-5-4 16,1 0 0-16,1 4 4 0,-10-4 4 0,10 0 0 0,-2 0 0 15,-7 0 0-15,8 0 0 0,-8 0 4 0,1 4 4 0,6-4-8 16,-6 4 4-16,-1 1-4 0,-1 0 4 0,1-1 0 0,1 1-4 16,-9 0 0-16,8-1 0 0,-1 1 0 0,2-1-4 0,-9 0 0 0,8 6 0 15,-1-6-4-15,-7 0 0 0,9 5 4 0,-1-4 0 0,-8 0-8 16,8 3 4-16,-8-3-8 0,8 0-12 0,0-1-8 0,-8 0-4 16,8 1-16-16,-8 0-8 0,7-1-12 0,-7-4-4 0,9 5-12 15,-1-5-8-15,-8-5-28 0,8 5-40 0,-8-4-8 0,8-1 24 16,0 0 20-16,-8-3 32 0</inkml:trace>
        </inkml:traceGroup>
      </inkml:traceGroup>
    </inkml:traceGroup>
    <inkml:traceGroup>
      <inkml:annotationXML>
        <emma:emma xmlns:emma="http://www.w3.org/2003/04/emma" version="1.0">
          <emma:interpretation id="{3E386F04-A25D-4D69-9CA4-7AB86F140317}" emma:medium="tactile" emma:mode="ink">
            <msink:context xmlns:msink="http://schemas.microsoft.com/ink/2010/main" type="paragraph" rotatedBoundingBox="13802,17489 17262,17432 17274,18128 13813,1818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5411007-2D98-40FA-8680-34302DFBE871}" emma:medium="tactile" emma:mode="ink">
              <msink:context xmlns:msink="http://schemas.microsoft.com/ink/2010/main" type="line" rotatedBoundingBox="13802,17489 17262,17432 17274,18128 13813,18185"/>
            </emma:interpretation>
          </emma:emma>
        </inkml:annotationXML>
        <inkml:traceGroup>
          <inkml:annotationXML>
            <emma:emma xmlns:emma="http://www.w3.org/2003/04/emma" version="1.0">
              <emma:interpretation id="{D4E0E0E0-8700-42C6-B242-C04A29AF065B}" emma:medium="tactile" emma:mode="ink">
                <msink:context xmlns:msink="http://schemas.microsoft.com/ink/2010/main" type="inkWord" rotatedBoundingBox="13802,17489 14190,17482 14202,18179 13813,18185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8058.1165">993 5402 39 0,'0'0'100'0,"0"-4"-8"0,0 4-4 0,-8 0-48 15,8-5 20-15,0 5-8 0,0 0 0 0,-7-4-4 0,7 4-4 16,0 0 0-16,0-5-8 0,-9 5 4 0,9 0-4 0,0 0-4 0,-8 0-4 16,8 0 0-16,0 0 0 0,-7 0 0 0,7-5 0 0,-8 5-4 15,8 0-4-15,-9 0 4 0,9 5-4 0,-8-5 0 0,1 5-4 16,7-5 4-16,-9 4-4 0,1 1 8 0,1-1-4 0,-2 0-4 0,1 1 0 16,0 0 0-16,1 3-8 0,-2 1 4 0,1 1-8 15,1 3 4-15,-2-4 0 0,1 5 4 0,1-1-4 0,-2 5-4 16,1-4 0-16,0 4 0 0,1-1 0 0,-2 6 0 0,1-5 0 0,8 5 0 15,-7-5 4-15,7 4-4 0,0 1 4 0,-9 4-8 0,9-5 4 16,9 1 0-16,-9 0 0 0,0 4-4 0,7-5 0 0,1 2 0 16,1-2 0-16,-2-4 0 0,1 4 0 0,0-4 0 0,8 0 0 15,-8 1 0-15,1-2 0 0,6-3 0 0,1-1 4 0,0 1-4 16,0-5-4-16,1 0 4 0,-2 0 4 0,2-5-4 0,-2 1-4 0,1-1 4 16,1 1-4-16,-2-5 4 0,2 0 4 0,-2 0-4 0,2-5-8 15,-10 1 4-15,10 4 4 0,-10-5 0 0,10-4-4 0,-9 5 0 16,-1-1-4-16,-7-4 4 0,9 0 4 0,-9 5-4 0,8-6 4 15,-8 2-4-15,-8-1 0 0,8 0 4 0,-9-1-4 0,9 1 0 16,-7 5 0-16,-1-5-4 0,0 0 4 0,-1 5 0 0,-6-1 4 0,6-4 0 16,-6 9-4-16,6-6 0 0,-6 6 0 0,7-3-4 0,-1 3 4 15,-6 3-12-15,6-3 4 0,-6 6-4 0,6-2 4 0,1 1-12 16,1 4 0-16,7-5-4 0,-8 6-4 0,8-2-8 0,-9 1-8 0,9 1-8 16,0-6-4-16,0 10-4 0,0-6-12 0,0 2-20 15,9-1-56-15,-9-5 0 0,8 5 20 0,-1 0 28 0</inkml:trace>
        </inkml:traceGroup>
        <inkml:traceGroup>
          <inkml:annotationXML>
            <emma:emma xmlns:emma="http://www.w3.org/2003/04/emma" version="1.0">
              <emma:interpretation id="{E5A718DB-6FB5-4718-B32B-C3F6660D38DA}" emma:medium="tactile" emma:mode="ink">
                <msink:context xmlns:msink="http://schemas.microsoft.com/ink/2010/main" type="inkWord" rotatedBoundingBox="15334,17617 15635,17613 15640,17878 15339,17883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8406.187">2340 5514 47 0,'0'-4'140'0,"0"4"-12"0,0 0-16 0,0 0-24 0,0 0-4 15,0 0-4-15,0 0-24 0,8 0 20 0,-8 0-8 0,9 0-12 16,-9 0-4-16,7 0-4 0,1 0-4 0,0 0-8 0,1 0-8 0,-2 0 0 15,1 0-8-15,1 0 0 0,6 0-4 0,2 0-8 0,-10 0 0 16,10 0 0-16,-2 0-4 0,-6 0 0 0,6 0 0 0,-6 0-4 16,-1 0 0-16,8 0 0 0,-8 0-8 0,-1 0-8 0,1 0-8 15,1 0-12-15,-9 4-24 0,8-4-16 0,-8 0-20 0,0 5-8 16,0-5-76-16,0 5-16 0,0-1 36 0,-8 1 20 0,8-1 36 0</inkml:trace>
          <inkml:trace contextRef="#ctx0" brushRef="#br0" timeOffset="48593.6848">2292 5713 31 0,'0'9'148'0,"-8"0"-16"15,8 0-12-15,0-4-32 0,0 3 0 0,0-3-8 0,0 0-8 16,0-1-4-16,0 1-8 0,0-5 0 0,8 4-8 0,-1-4-8 16,-7 0 0-16,9 0-8 0,-1-4-8 0,9 4 0 0,-10-5-8 15,10 1-4-15,-10-1 0 0,9 0-4 0,0 1-8 0,1 0-4 0,-2-6-12 16,2 6-16-16,-1 0-24 0,-1-1-28 0,2-4-24 0,-2 4-36 15,-6 1-72-15,6 0 24 0,2-1 32 0,-10 5 32 0,10 0 16 16</inkml:trace>
        </inkml:traceGroup>
        <inkml:traceGroup>
          <inkml:annotationXML>
            <emma:emma xmlns:emma="http://www.w3.org/2003/04/emma" version="1.0">
              <emma:interpretation id="{BACF26BD-AADF-45D8-8EC9-A458118FC974}" emma:medium="tactile" emma:mode="ink">
                <msink:context xmlns:msink="http://schemas.microsoft.com/ink/2010/main" type="inkWord" rotatedBoundingBox="16451,17687 17266,17673 17271,17989 16456,18002"/>
              </emma:interpretation>
              <emma:one-of disjunction-type="recognition" id="oneOf14">
                <emma:interpretation id="interp26" emma:lang="" emma:confidence="0">
                  <emma:literal>a</emma:literal>
                </emma:interpretation>
                <emma:interpretation id="interp27" emma:lang="" emma:confidence="0">
                  <emma:literal>ą</emma:literal>
                </emma:interpretation>
                <emma:interpretation id="interp28" emma:lang="" emma:confidence="0">
                  <emma:literal>e</emma:literal>
                </emma:interpretation>
                <emma:interpretation id="interp29" emma:lang="" emma:confidence="0">
                  <emma:literal>@</emma:literal>
                </emma:interpretation>
                <emma:interpretation id="interp30" emma:lang="" emma:confidence="0">
                  <emma:literal>aa</emma:literal>
                </emma:interpretation>
              </emma:one-of>
            </emma:emma>
          </inkml:annotationXML>
          <inkml:trace contextRef="#ctx0" brushRef="#br0" timeOffset="50101.5941">3574 5627 27 0,'0'-4'104'0,"-8"-2"-12"0,8 3-4 0,-7 3-20 0,-2-4-4 16,9-1-4-16,-8 5 0 0,1-5-4 0,-1 5 4 0,8-4-4 16,-9 4-4-16,1 0-8 0,1 0-4 0,-2 0-4 0,1 0-4 15,8-5 4-15,-7 5-8 0,-2 0-8 0,1 5 4 0,1-5-8 0,-1 4 0 16,8-4 4-16,-9 5-4 0,1 0-4 0,1 2 0 0,7-1 0 15,-9 3 4-15,1-5-8 0,8 10 0 0,0-5 0 0,0 1-4 16,-7 2 0-16,7 2 4 0,0 4-4 0,0-4 0 0,0-1 0 16,7 0-4-16,-7 6 4 0,8-6-4 0,1 0 4 0,-9 1-4 0,7-5 4 15,1 5-4-15,9-6 0 0,-10 3 0 0,1-8 4 0,8 6-4 16,1-4 4-16,-10-5-4 0,10 5 0 0,-2-10-4 0,2 5 0 16,-2-5 4-16,2 1-4 0,-1-1 4 0,-8-3-4 0,7-2 0 0,2 1 8 15,-1 0-4-15,-8-4 0 0,8 3-8 0,-8-3 4 16,0 0 0-16,0-1 0 0,-8 5 0 0,8-5 0 0,-8 1-4 15,0-1 4-15,0 6 4 0,-8-6-4 0,0 5 4 0,8-5-4 0,-8 6 4 16,-9-6-4-16,10 5 4 0,-10 0-8 0,10 0 8 0,-10 0-4 16,2 4 0-16,-2-4 0 0,10 5 4 0,-10-1 0 0,2 1-4 15,-2 4 0-15,10 0 0 0,-10 0 4 0,9 4 0 0,1 1 0 16,-2-1-4-16,1 5 4 0,1-4 0 0,7 4-4 0,-9 4 8 16,9-4-8-16,0 5 4 0,0-5 0 0,0 4 4 0,9 1-8 0,-2 0 4 15,-7-6 0-15,17 6 0 0,-10-5 4 0,1 5 0 0,9-6-4 16,-2 2-4-16,1-6 4 0,-8 5 4 0,16-9-4 0,-7 5 0 15,-2-1 0-15,2-4 0 0,7 5 0 0,-8-10 0 0,0 5 0 0,0 0 0 16,-1-4 4-16,2 4 0 0,-1-5 0 0,0 5-4 16,0-4 8-16,-8 4 0 0,8-5 4 0,-8 5 4 0,9 0 4 0,-10 0 8 15,10 0 0-15,-10 0 4 0,1 0 4 0,0 5 8 0,1-5-4 16,6 4 0-16,-6 1 0 0,-2 4-4 0,1-5 0 0,1 5-4 16,-1-4-4-16,-1 4-4 0,10 0-4 0,-10 0-4 0,1-1-4 0,1 3-4 15,6-3 0-15,-6-4-8 0,-1 6 0 0,7-6-4 16,-6 0-16-16,6-4-16 0,-6 0-20 0,6 0-32 0,-6-4-32 0,6 0-32 15,2-6-60-15,-9 1-56 0,8-5 48 0,-8 1 40 0,8-5 36 16,-8 0 28-16,7 0 20 0</inkml:trace>
        </inkml:traceGroup>
      </inkml:traceGroup>
    </inkml:traceGroup>
  </inkml:traceGroup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23.6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54F809-DCB6-46B0-9FE1-748758848375}" emma:medium="tactile" emma:mode="ink">
          <msink:context xmlns:msink="http://schemas.microsoft.com/ink/2010/main" type="inkDrawing" rotatedBoundingBox="8193,16430 8443,17397 8084,17490 7835,16522" semanticType="callout" shapeName="Other"/>
        </emma:interpretation>
      </emma:emma>
    </inkml:annotationXML>
    <inkml:trace contextRef="#ctx0" brushRef="#br0">-4958 4396 55 0,'0'-7'92'0,"-15"-1"-4"0,15 8-8 0,0 0-24 0,-13-8-4 0,13 8 0 16,0 0-4-16,-13 0 4 0,13-7 0 0,0 7-4 0,0 0 0 16,-15 0-4-16,15 0-4 0,0 0 4 0,-13 0 0 0,13 0 0 15,0 0-8-15,0 0-4 0,-13 7 4 0,13 1-4 0,0-8 0 0,-15 8-4 16,15-1 0-16,0 0 0 0,0 9-8 0,-13 0 8 0,13-2-4 15,0 2-4-15,0-1 4 0,0 8-4 0,0 0 0 0,0 0 0 16,0 0-8-16,0-1 4 0,0 2-4 0,0-8-4 0,0 6 0 16,0 1-4-16,0-8 0 0,13 10 0 0,-13-12 0 0,0 3-4 15,15-8 0-15,-2 7 0 0,-13-8 0 0,13 2 0 0,2-9 0 0,-15 6 0 16,13-6 0-16,0 0 0 0,2 0 0 0,-2 0 0 16,0-6 0-16,2-10 0 0,-2 9-4 0,0-1 4 0,0-7 0 0,2-1 0 15,-2 1-4-15,-13-1 0 0,13-7-12 0,-13 8 16 0,15-7 4 16,-15-1 0-16,0 0-4 0,0 0 0 0,0 0-4 0,-15 1 4 15,15 5 0-15,-13-6 0 0,13 1 0 0,-13 7 0 0,-2-9 0 16,2 8 0-16,13 9 0 0,-13-8 0 0,0 7 4 0,-2 1-4 16,2-1 0-16,0 8 0 0,-2 0 0 0,2 0 0 0,0 8 0 15,-2-1 4-15,2 1-4 0,0 0 0 0,-2 6 0 0,2-5 0 0,0 5 0 16,13 3 0-16,-13-2 0 0,-2-1-4 0,2 2 4 0,13-1 0 16,-13 2 0-16,13-11 0 0,0 10 0 0,0-1 0 0,-15-7-4 15,15-1-4-15,0 9 4 0,15-10 0 0,-15 2-4 0,0 1 0 0,0-9 4 16,13 7-4-16,-13 0 4 0,13 2 0 0,2-9 0 15,-15 7 0-15,13-7 0 0,0 7 4 0,0 1-4 0,2-8 4 0,-2 8 0 16,0-1-4-16,2 1 4 0,-2-8 0 0,0 15 0 0,2-7 0 16,-2 0 0-16,15 1-4 0,-15 4 4 0,0 3 0 0,0 0 0 15,15-9 0-15,-15 15 4 0,2-6 0 0,-2-1-4 0,0 1 4 0,2 7-4 16,11-8 4-16,-13 8 0 0,2 0 0 0,-2 0 4 0,-13-9 0 16,13 9 4-16,2 1 4 0,-15 0 0 0,13-2 0 0,-13 1 0 15,0 0 0-15,0 0 0 0,0 0-4 0,0 0 4 0,-13 1-8 16,13-10 0-16,-15 10 0 0,2-2 0 0,0-8 0 0,-2 2-4 15,2 0-4-15,0-2 4 0,0-5 0 0,-2 5-8 0,-11-5 0 16,11-9-8-16,2 7-4 0,0-7-4 0,-15 0-8 0,28-7-4 16,-26 7-12-16,11-9-12 0,2-5-8 0,0 5-16 0,13-5-20 0,-15-2-8 15,2 0-4-15,0 2-40 0,13-8-44 0,-15 5 20 0,15 2 36 16,0-8 28-16,-13 0 20 0</inkml:trace>
  </inkml:traceGroup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24.3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D6465CC-D31E-4D47-9541-DFF94CBCF32B}" emma:medium="tactile" emma:mode="ink">
          <msink:context xmlns:msink="http://schemas.microsoft.com/ink/2010/main" type="inkDrawing" rotatedBoundingBox="8534,16562 9989,15880 10367,16687 8912,17369" semanticType="callout" shapeName="Other"/>
        </emma:interpretation>
      </emma:emma>
    </inkml:annotationXML>
    <inkml:trace contextRef="#ctx0" brushRef="#br0">-4335 4847 19 0,'0'-7'116'0,"-13"-9"-12"0,13 9-8 0,0-1-24 0,0 0-8 0,0 0-4 15,0 8 0-15,0 0-4 0,0-6-4 0,0 6-4 0,13 0-4 16,-13 6 0-16,0-6-4 0,15 8-4 0,-15 0 4 0,13 0-4 16,-13 5-20-16,13-3 16 0,2 13 0 0,-2-8-4 0,0 0-4 15,2 10-4-15,-2-12-4 0,0 10 0 0,0 0 0 0,2 0-4 0,-2 0 4 16,0 0-4-16,2 0 0 0,-2 0 0 0,-13 2-4 0,13-5 0 15,2-4 0-15,-15 0-4 0,13-2 0 0,-13-4 0 0,0 4 0 16,0-7 0-16,0 1 0 0,0-8 0 0,0 9-4 0,13-9 4 16,-13-9 0-16,-13 1-4 0,13 1 0 0,0-7-4 0,0-3 0 15,0 1 0-15,0-7 0 0,0 3 0 0,0-5-4 0,0 2 4 16,0-7 0-16,0-1 0 0,-13 0 0 0,13-6 0 0,0-2-4 16,-15 1 4-16,15 5-4 0,0-4 8 0,-13-8-4 0,13 16 0 0,0-19 4 15,-13 18-4-15,13-9 4 0,0 2-4 0,0-2 4 0,0 9 0 16,0-1 0-16,0 1 0 0,-15-2 0 0,15 10 4 0,15-1 0 15,-15 0-4-15,0 6-4 0,0 4 4 0,13-3 4 0,-13 8-4 0,0 0 0 16,13 1 4-16,2 7 0 0,-15 0 0 0,13 0-16 16,0 0 20-16,15 0-4 0,-15 7 0 0,0-7 0 0,15 8 0 0,-15 0 0 15,15-8 0-15,0 0 0 0,-2 8 0 0,15-8 0 0,-13 0-4 16,13 0 0-16,-15 0 0 0,15 0 0 0,0-8 0 0,0 0 0 16,0 0 0-16,0 1 0 0,0 0 0 0,13-8 0 0,-13 7 0 0,0-8 0 15,-3 3 0-15,19 3 0 0,-16-5 0 0,-16 0 0 0,16 7 0 16,0-7 0-16,-13 0 0 0,-2 5 0 0,15 4 0 0,-28-1 0 15,15-1 4-15,-15 0 0 0,2 8 0 0,-2-7 0 0,0 7 4 16,0 0 8-16,-13 0-4 0,0 0 4 0,0 0 0 0,15 0 0 16,-15 7 4-16,0 1-4 0,0 0 0 0,0-8 8 0,0 13 0 0,0-3 0 15,0-3 0-15,0 9-4 0,0-1 8 0,0 0 4 0,0 10-4 16,0-3-4-16,13-1 0 0,-13 2 0 0,0 1 0 0,0 6-4 16,0-7-4-16,0 8-4 0,0-9 0 0,13 10 0 0,-13-9-4 15,0 7-4-15,0-7 4 0,0 0-4 0,0 0 4 0,0-8-8 16,0 1 0-16,0 7 0 0,-13-16-8 0,13 9-8 0,13-9-8 0,-13 8-12 15,0-15-20-15,-13 8-12 0,13-8-16 0,0 7-16 0,0-7-20 16,-13 0-12-16,-2 0-8 0,15-7-44 0,-13 7-40 0,0-8 32 16,0 8 28-16,-2-8 36 0,2 1 24 0</inkml:trace>
  </inkml:traceGroup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45.3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DFD592-04C3-4BF6-A068-C719406B7F50}" emma:medium="tactile" emma:mode="ink">
          <msink:context xmlns:msink="http://schemas.microsoft.com/ink/2010/main" type="writingRegion" rotatedBoundingBox="23504,4110 23572,5528 22995,5556 22926,4138"/>
        </emma:interpretation>
      </emma:emma>
    </inkml:annotationXML>
    <inkml:traceGroup>
      <inkml:annotationXML>
        <emma:emma xmlns:emma="http://www.w3.org/2003/04/emma" version="1.0">
          <emma:interpretation id="{493990AC-6726-4070-9512-42E699913A2E}" emma:medium="tactile" emma:mode="ink">
            <msink:context xmlns:msink="http://schemas.microsoft.com/ink/2010/main" type="paragraph" rotatedBoundingBox="23504,4110 23572,5528 22995,5556 22926,4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C8FC4C-7A75-485D-8AEA-47C98D9BA4F5}" emma:medium="tactile" emma:mode="ink">
              <msink:context xmlns:msink="http://schemas.microsoft.com/ink/2010/main" type="line" rotatedBoundingBox="23504,4110 23572,5528 22995,5556 22926,4138"/>
            </emma:interpretation>
          </emma:emma>
        </inkml:annotationXML>
        <inkml:traceGroup>
          <inkml:annotationXML>
            <emma:emma xmlns:emma="http://www.w3.org/2003/04/emma" version="1.0">
              <emma:interpretation id="{4CFF7403-EA9E-4C1C-B180-7AF7AF5320D5}" emma:medium="tactile" emma:mode="ink">
                <msink:context xmlns:msink="http://schemas.microsoft.com/ink/2010/main" type="inkWord" rotatedBoundingBox="23504,4110 23540,4864 23006,4890 22970,41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48 3 0,'0'-5'96'0,"0"0"-8"16,0 5-8-16,0-4-20 0,0 0 4 0,0-1-4 0,0 0-4 16,0 2 0-16,0-4-4 0,0 4-4 0,0 3-4 0,0-4-4 15,0 4 4-15,0-5 0 0,0 5-4 0,0 0 0 0,9 0 0 16,-9 5-4-16,0-5 0 0,0 4-4 0,0-1-4 0,7 7 0 0,-7 0 0 16,0-6-4-16,8 5-8 0,-8 0 4 0,9 5-4 15,-9-5 0-15,0 0-20 0,0 4 16 0,8 1 0 0,-8-1 0 0,0 1-4 16,0-6 0-16,7 6-4 0,-7 0 0 0,0-1 0 0,0-4-4 15,9 5 4-15,-9-1-4 0,0-4 0 0,0 4 0 0,8-3 0 16,-8-1 0-16,0 0 0 0,0 0 0 0,0 0-4 0,0-5-4 0,7 6-8 16,-7-6-8-16,0 1-4 0,0 0-4 0,0-5-12 0,0 3-8 15,0-3-12-15,0 0-8 0,0 0 0 0,0 5-8 0,0-5 4 16,0-5-24-16,0 5-36 0,0 0-24 0,0-3 28 0,-7-2 20 16</inkml:trace>
          <inkml:trace contextRef="#ctx0" brushRef="#br0" timeOffset="360.058">144-11 15 0,'0'-4'108'0,"0"-1"-12"0,8 5-8 0,-8-5-28 0,0 5 0 0,0 0-4 16,-8 0-4-16,8 0-4 0,8 0-4 0,-8-4 4 0,0 4-8 0,0 0 4 16,0 0 4-16,0 0-4 0,0 0 4 0,9 4 0 15,-9-4 0-15,0 5-4 0,0-5 0 0,0 5-4 0,7 3-4 0,-7-3 0 16,0 0-4-16,8 2 0 0,-8 3-4 0,0 0 0 0,0 3-4 16,0 0-4-16,0 1 0 0,7 0-4 0,-7-1 0 0,0 1 0 15,0 3-4-15,9-3 0 0,-9 4-4 0,0-4 0 0,0-1-4 0,8 5 0 16,-8-4 0-16,0-1 0 0,0 0-4 0,0-3-16 0,0 4 20 15,0-6 0-15,0 2-8 0,0-2 4 0,0 2 0 0,0-6-8 16,0 1 0-16,0 0-8 0,0-2-12 0,0-3-12 0,0 5-12 16,0-5-4-16,0-5-20 0,0 5-8 0,0-3-12 0,-8-2-8 15,8 0-20-15,0-4-48 0,-9 0-16 0,9 5 40 0,-7-6 20 0,7-3 24 16</inkml:trace>
          <inkml:trace contextRef="#ctx0" brushRef="#br0" timeOffset="689.9413">-153-412 31 0,'0'0'104'0,"0"0"-4"0,0 0-4 0,8 0-24 0,-8 4 0 15,0-4 0-15,8 6 0 0,-8-6 0 0,0 3 4 0,9-3-8 16,-9 0 4-16,7 4-8 0,1 1 0 0,1-5 4 0,-2 5-4 16,1-5 0-16,0 5-4 0,1-5 4 0,6 3 0 0,1-3-8 15,-8 0 0-15,9 0-4 0,-2 0 0 0,1 0-8 0,1 0-12 0,7 0-4 16,-9-3-4-16,2 3-8 0,7-5 0 0,-9 5-4 0,10-5-4 16,-9 5 0-16,8-5-4 0,-8 5 0 0,8-4 0 0,-8 4-4 15,0 0-16-15,0 0-4 0,1-3-20 0,-2 3-16 0,-6 0-16 16,6 0-16-16,-7 3-16 0,1-3-20 0,-2 4-16 0,1 1-8 15,1 0-56-15,-9 0-28 0,0-2 40 0,0 2 44 0,8 0 24 16,-8 3 24-16</inkml:trace>
        </inkml:traceGroup>
        <inkml:traceGroup>
          <inkml:annotationXML>
            <emma:emma xmlns:emma="http://www.w3.org/2003/04/emma" version="1.0">
              <emma:interpretation id="{1475F130-2814-452A-A034-28A3B35FABED}" emma:medium="tactile" emma:mode="ink">
                <msink:context xmlns:msink="http://schemas.microsoft.com/ink/2010/main" type="inkWord" rotatedBoundingBox="23506,5334 23516,5531 22995,5556 22985,535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54.6963">-128 1008 59 0,'0'0'136'0,"0"0"-8"0,0 0-8 0,0 0-16 16,7 0 4-16,-7 0-12 0,0-4 0 0,0 4 0 0,8 0-8 0,-8-5 0 16,9 5-4-16,-2-5 4 0,-7 1-4 0,8-1 4 0,9 1-4 15,-10-1-8-15,10-3-8 0,-10 3-4 0,10-4-4 0,-2-1-4 16,2 2 0-16,7-1 0 0,-9 0-12 0,2-1-24 0,7 3-20 16,0 0 0-16,-9-1 0 0,10-1 0 0,-9 5 0 0,8-6 0 15,-8 6 0-15,0 0 0 0,8-1 0 0,-8 0 0 0,0 5 0 0,1 0 0 16,-10-4 0-16,10 4 0 0,-9 0 0 0,-1 0 0 0,10 0 0 15,-17-5 0-15,7 5 0 0,1 5 0 0,-8-5 0 0,9 0 0 16,-9 0 0-16,0 0 0 0,0 0 0 0,8 0 0 0,-8 0 0 16,0 0 0-16,0-5 0 0,0 5 0 0,0 0 0 0,0 0 0 15,0 0 0-15,0 0 0 0,0-4 0 0,0 4 0 0,0 0 0 16,0-5 0-16,0 5 0 0,0-4 0 0,0 4-52 0,0-5-64 16,0 5-28-16,0 0-24 0,0-4-24 0,0 0-48 0,-8 4-48 15,8-5 48-15,0 0 48 0,0 1 40 0,-9-1 28 0,9 1 24 0</inkml:trace>
        </inkml:traceGroup>
      </inkml:traceGroup>
    </inkml:traceGroup>
  </inkml:traceGroup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28.7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6C71700-8810-4C2B-9BB4-88B438455B00}" emma:medium="tactile" emma:mode="ink">
          <msink:context xmlns:msink="http://schemas.microsoft.com/ink/2010/main" type="writingRegion" rotatedBoundingBox="24664,1611 27341,1609 27342,3084 24665,3086"/>
        </emma:interpretation>
      </emma:emma>
    </inkml:annotationXML>
    <inkml:traceGroup>
      <inkml:annotationXML>
        <emma:emma xmlns:emma="http://www.w3.org/2003/04/emma" version="1.0">
          <emma:interpretation id="{D317997B-8DC6-4339-8C38-03AE15DAF2EF}" emma:medium="tactile" emma:mode="ink">
            <msink:context xmlns:msink="http://schemas.microsoft.com/ink/2010/main" type="paragraph" rotatedBoundingBox="24664,1611 27341,1609 27342,3084 24665,3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AF53B2-0096-44BE-ACC2-1AE640A63B23}" emma:medium="tactile" emma:mode="ink">
              <msink:context xmlns:msink="http://schemas.microsoft.com/ink/2010/main" type="line" rotatedBoundingBox="24664,1611 27341,1609 27342,3084 24665,3086"/>
            </emma:interpretation>
          </emma:emma>
        </inkml:annotationXML>
        <inkml:traceGroup>
          <inkml:annotationXML>
            <emma:emma xmlns:emma="http://www.w3.org/2003/04/emma" version="1.0">
              <emma:interpretation id="{E5CBCEF0-C6B5-42B0-A4E9-447A6884C1E1}" emma:medium="tactile" emma:mode="ink">
                <msink:context xmlns:msink="http://schemas.microsoft.com/ink/2010/main" type="inkWord" rotatedBoundingBox="24664,1732 26322,1730 26323,2764 24665,27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-4 136 15 0,'0'-14'108'0,"13"6"-8"16,-13 0-8-16,0-7-24 0,0 7-4 0,0-7 0 0,0 6 0 15,0 3 0-15,0-2 4 0,15 0-8 0,-15 1 4 0,0-2-4 16,0 9-4-16,13-6-4 0,-13-3-4 0,0 9 0 0,13 0 0 16,-13-7-4-16,0 7 0 0,0 0 0 0,13 0 0 0,-13 0 4 0,0 0 4 15,15 7 0-15,-15 2-20 0,0 6 16 0,13 0 4 0,-13-1-8 16,13 10-8-16,-13 7-4 0,15-9-4 0,-15 10-8 0,13 5-4 16,0 2 0-16,2 6-4 0,-15 0-4 0,13 2 4 0,0-1-4 15,-13 1-4-15,13 6 0 0,2-7 4 0,-2-1-4 0,0 1-4 16,2 0 0-16,-15-7 4 0,13-1-4 0,-1 0 0 0,4-7 0 15,-3-1 0-15,-13 0 0 0,12-6 0 0,-12-1 4 0,13 0-4 0,-13-16 0 16,16 7 0-16,-16-5 0 0,0-2 0 0,0 2 0 16,0-9 0-16,0 0 0 0,0 0-4 0,12-9 4 0,-12-7 0 0,-12 9 0 15,24-7 0-15,-12-1 4 0,0-1-4 0,0 1 0 0,0-9-4 16,13 1 4-16,-13-7 0 0,15 0-4 0,-2-1-4 0,-13 1 8 16,13-1-4-16,2-7 4 0,-2-1-4 0,0 9 4 0,0-9 0 0,2-6 0 15,-2 6-4-15,0 2 0 0,2-2 4 0,-2 1 0 0,0 7 0 16,2-7 0-16,-2 8 0 0,0-8 0 0,2 14 0 0,-2-7 0 15,-13 8-16-15,13 0 20 0,-13 10-4 0,0-4 0 0,13 2-8 16,-13 7-4-16,0-7-4 0,0 15-8 0,0-8-12 0,0 1-8 16,0 7-4-16,0 0-12 0,0-8-12 0,-13 8-12 0,13 8-12 0,0-8-16 15,-13 0-8-15,13 7-8 0,0 1-48 0,-13-8-40 0,13 8 32 16,0-1 36-16,0 1 36 0,-15 7 16 0</inkml:trace>
          <inkml:trace contextRef="#ctx0" brushRef="#br0" timeOffset="280.5309">1124 389 43 0,'0'0'156'0,"0"0"-12"16,0 0-8-16,0 0-24 0,-13 0-4 0,13 0-8 15,0 0-4-15,13 0-4 0,-13 0-4 0,0 0-8 0,13 0-4 0,2 0-8 16,-2 0 0-16,0 0 0 0,0 0-4 0,2 0-8 0,-2 0-8 16,15 0-4-16,-2 0-8 0,2 0-4 0,-2 0-8 0,2 0-4 15,0 0-8-15,13 0-4 0,-15 0-12 0,2 0-4 0,-2 0-12 16,2 0-20-16,0 0-12 0,-3 8-20 0,4-8-12 0,-17 0-24 16,1 7-12-16,2 1-8 0,-15-8-4 0,0 7-28 0,0 1-44 0,0 0 12 15,-15 8 32-15,2-8 28 0,-15 7 28 0</inkml:trace>
          <inkml:trace contextRef="#ctx0" brushRef="#br0" timeOffset="458.0506">1055 749 55 0,'15'0'140'0,"-15"0"-8"0,0 0-4 16,13 0-20-16,0 0-4 0,-13 0-8 0,15 0-4 16,-2 0-8-16,0 0-8 0,-13 0-12 0,15 0-4 0,-2 0-12 0,0 0 0 15,15 0-12-15,-15-8-4 0,0 8-8 0,15 0-4 0,-15-9-4 0,15 9 0 16,-15-6-8-16,15 6 0 0,-15-9-8 0,15 2-16 15,-2 7-12-15,2-7-12 0,-2-2-28 0,-11 2-24 0,11 7-20 0,2-7-8 16,-16 0-72-16,17-2-16 0,-17 9 32 0,1-6 36 0,3-2 24 16</inkml:trace>
        </inkml:traceGroup>
        <inkml:traceGroup>
          <inkml:annotationXML>
            <emma:emma xmlns:emma="http://www.w3.org/2003/04/emma" version="1.0">
              <emma:interpretation id="{6283CB1C-5CE1-466B-8972-E0F16EDC09BE}" emma:medium="tactile" emma:mode="ink">
                <msink:context xmlns:msink="http://schemas.microsoft.com/ink/2010/main" type="inkWord" rotatedBoundingBox="26974,1610 27341,1609 27342,3084 26975,3085"/>
              </emma:interpretation>
            </emma:emma>
          </inkml:annotationXML>
          <inkml:trace contextRef="#ctx0" brushRef="#br0" timeOffset="1005.5838">2537 1268 147 0,'0'16'212'0,"0"-9"0"15,15 1-16-15,-15 0-48 0,0-1 8 0,0-1-4 0,0 3-20 0,0-1-16 16,0-8-12-16,0 0-12 0,-15 8-16 0,15-8-20 0,0 7-12 16,0-7-16-16,-13 0-20 0,13 0-20 0,0 0-28 0,0 0-24 15,0-7-36-15,0 7-36 0,0-8-40 0,0 8-40 0,0-8-68 16,-13 8 48-16,13-9 44 0,0 9 36 0,0 0 32 0,0 0 16 16</inkml:trace>
          <inkml:trace contextRef="#ctx0" brushRef="#br0" timeOffset="816.0905">2306 68 23 0,'0'-15'108'0,"0"-1"-16"16,0 0-8-16,0 1-28 0,0 1-4 0,0-2 0 0,13 0-4 16,-13 9 4-16,15-7-8 0,-2 5 4 0,-13 2-4 0,13-1 0 15,2 0 0-15,-2 1-4 0,-13-1 12 0,28 0-8 0,-15 8-4 16,0-7 4-16,0 7 4 0,15 0-4 0,-15 0 4 0,2 0-4 15,-2 0-4-15,15 0-4 0,-15 7 0 0,0 1-8 0,0 0-8 0,15-1 0 16,-15 9-4-16,2 0-4 0,-15-2 0 0,13 2 0 0,-13 7 0 16,13 0 4-16,-13-8 0 0,0 14 0 0,0-5-4 0,0 7 0 15,0-9-4-15,-13 10-4 0,13-9 0 0,-13 6-4 0,-2 3 8 0,2-9-4 16,0 7-4-16,-2-7 4 0,2 7-4 0,0-7 0 16,-15 0 0-16,15 0 0 0,0-8-4 0,-2 8-8 0,2-7-4 0,0 0-8 15,-2-9-4-15,2 7-16 0,0-5-8 0,13-3 0 0,0 3-16 16,-13-1-8-16,13-1-4 0,0 1-8 0,0 0-8 0,0-8-12 15,0 7-60-15,0 1-24 0,0-1 32 0,0 1 36 0,0 7 24 0</inkml:trace>
        </inkml:traceGroup>
      </inkml:traceGroup>
    </inkml:traceGroup>
  </inkml:traceGroup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26.1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F5BCE29-F62F-45BD-8221-252F76EE0C15}" emma:medium="tactile" emma:mode="ink">
          <msink:context xmlns:msink="http://schemas.microsoft.com/ink/2010/main" type="inkDrawing" rotatedBoundingBox="5816,7286 6048,7346 5998,7538 5766,7478" shapeName="Other">
            <msink:destinationLink direction="with" ref="{8CD686AE-A1AE-4046-A454-124D42E9E3C0}"/>
          </msink:context>
        </emma:interpretation>
      </emma:emma>
    </inkml:annotationXML>
    <inkml:trace contextRef="#ctx0" brushRef="#br0">56 141 67 0,'0'0'92'0,"0"0"-12"0,0 0-8 0,0 0-20 16,0 0 0-16,-15 0 0 0,15 0-4 0,0 8 4 16,-13-8-4-16,13 0 4 0,0 0 4 0,-13 0-4 0,13 0-4 0,0 0 4 15,0 0-8-15,0 0-4 0,0-8 4 0,0 8-8 0,0 0 0 16,-15-8 0-16,15 8-4 0,0-8 4 0,0 8-4 0,15-8 0 15,-15 1 0-15,0 0 0 0,0 0-4 0,0-2 0 0,0-5 0 0,0 5 0 16,0 2-4-16,0-9 0 0,13 9 0 0,-13-1-4 16,13 1-4-16,2-1-4 0,-15 8 4 0,13-8-4 0,0 8-4 15,-1 0 0-15,4 0-4 0,-3 0 4 0,-1 0-8 0,4 8 4 0,-3 0 0 16,-1-1 0-16,4 1-4 0,-16-1 0 0,12 3 4 0,1 3-4 16,-13-4 0-16,0 5 4 0,13-5-4 0,-13 5 0 0,0 1 4 15,0-7 0-15,0 8-4 0,-13-9 4 0,13 2-4 0,-13 5 4 0,1-6-4 16,-4-8 0-16,16 8 0 0,-12-1 0 0,-1-7 0 15,-3 0 0-15,4 0 0 0,-1 0 4 0,-3-7-4 0,16-1 4 0,-12 8-4 16,12-8-4-16,-13 1 4 0,13-9 4 0,-13 16-4 0,13-15 0 16,0 15 4-16,0-8-4 0,0 0 0 0,0 0 0 0,0 1 0 15,0 0-4-15,0 0 4 0,0 7 0 0,13-9-4 0,-13 9 4 0,13 0 0 16,-13 0-4-16,12 0 4 0,-12 0 0 0,16-7-4 0,-3 7 4 16,-13 0 0-16,12 0 0 0,4 0 0 0,-3 0 4 0,-1 7-4 15,4-7 0-15,-16 0 4 0,12 0 4 0,1 0-4 0,-13 9 0 16,13-9 4-16,-13 7 0 0,0 0-4 0,0-7 0 0,0 7 0 15,0 1 0-15,0 0 0 0,0 0 0 0,0 0-4 0,0-1-8 0,0 2-8 16,-13-9-8-16,13 7-16 0,-13 0-12 0,13-7-12 0,0 0-24 16,0 8-4-16,-12-8-20 0,12 0-16 0,0 0-12 0,0-8-68 15,0 8 8-15,0 0 28 0,0-7 36 0,0 7 28 0,0-7 12 16</inkml:trace>
  </inkml:traceGroup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26.6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F0946FB-0CBB-4311-9E9E-DEE513A8C277}" emma:medium="tactile" emma:mode="ink">
          <msink:context xmlns:msink="http://schemas.microsoft.com/ink/2010/main" type="inkDrawing" rotatedBoundingBox="6411,7798 6710,7497 6934,7720 6635,8021" semanticType="callout" shapeName="Other"/>
        </emma:interpretation>
      </emma:emma>
    </inkml:annotationXML>
    <inkml:trace contextRef="#ctx0" brushRef="#br0">666 492 39 0,'0'0'112'0,"-13"-7"-4"0,13 0-16 0,0 7-20 15,0-9-4-15,0 9-8 0,0 0-4 0,0 0 4 0,0 0-4 0,0-7 4 16,13 7-4-16,-13 0-4 0,0 0-4 0,0 0-4 0,0 0 4 16,13 0-4-16,-13 0 0 0,15 0 0 0,-15 0 0 0,13 7 0 15,-13-14-4-15,13 7 0 0,2 0 0 0,-15 7 0 0,13-7-4 0,0 0-4 16,-13 9-4-16,15-2-4 0,-2 0-8 0,0 2 0 0,-13-2 0 15,13 0-8-15,2 1 0 0,-15 7 0 0,13 1-4 0,0-7 0 16,-13 5 4-16,0 1-4 0,15 1 0 0,-15-9-4 0,0 9 4 16,0-2-4-16,0-5 0 0,0-2 4 0,0 9-4 0,0-9 0 15,0 0 4-15,0-7 4 0,-15 8-8 0,15-8 0 0,0 0 4 0,-13 0-4 16,13 0 4-16,0 0-4 0,-13-8 0 0,13 1-4 0,0 0 4 16,0-9 0-16,0 0 4 0,-15 8-4 0,15-7 0 0,0 1-4 15,15-2 4-15,-15-7 0 0,0 8-4 0,0-8 4 0,13 7 0 16,0-7 4-16,-13 9-8 0,15-9 8 0,-2 6-4 0,0 3-4 15,-13-1 8-15,15 7-4 0,-2-7 4 0,13 7-4 0,-11-6 4 0,-15 14-4 16,26-9 0-16,-11 2 0 0,-15 7-4 0,13-8 0 16,0 8-12-16,2 0-16 0,-2 0-12 0,-13 0-20 0,13 0-20 15,-13 0-36-15,0 8-32 0,13-8-80 0,-13 0-12 0,0 0 44 0,0 0 40 16,-13 0 32-16,13 0 24 0</inkml:trace>
  </inkml:traceGroup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16.7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F0CCFD-271E-45BD-9E87-8B45AFCFB5FA}" emma:medium="tactile" emma:mode="ink">
          <msink:context xmlns:msink="http://schemas.microsoft.com/ink/2010/main" type="inkDrawing" rotatedBoundingBox="3677,12088 4429,12140 4399,12564 3648,12512" semanticType="callout" shapeName="Other">
            <msink:sourceLink direction="with" ref="{87E1BEE0-4F2C-49F5-B39C-622005B8D5D2}"/>
          </msink:context>
        </emma:interpretation>
      </emma:emma>
    </inkml:annotationXML>
    <inkml:trace contextRef="#ctx0" brushRef="#br0">407 1117 47 0,'0'0'96'16,"-13"-8"-8"-16,13 8-8 0,-15-7-24 0,15 7-4 0,0 0 0 0,-13 0 0 15,13 0-4-15,0 0 4 0,0 0 0 0,0-8 0 0,0 8 0 16,-13 0-4-16,13 0 4 0,0 0-8 0,0 8-4 0,0-8 0 16,-13 0 4-16,13 0-4 0,0 0 4 0,-15 7-8 0,15 1 4 0,0-8 0 15,-13 15-4-15,13-8 4 0,0 2 0 0,-13 4-4 0,13 4 0 16,0-1-8-16,-15-2-4 0,15 2 0 0,0-1-4 0,0 1-4 15,0-1-4-15,0 1 0 0,0-1 0 0,0-1-4 0,0 2-4 16,15 0 4-16,-15-3-8 0,0-4 0 0,13 6 4 0,-13-7 0 16,13 0-4-16,-13-1 4 0,15 1-4 0,-2 0-4 0,0-1 0 0,-13-7 4 15,13 8 0-15,15-8 0 0,-15 0 0 0,-13-8 0 0,15 8 0 16,-2-7 0-16,0-1 4 0,2 0-4 0,-2-7 0 0,0 0-4 16,-13 7 0-16,13-14 0 0,2 6 0 0,-15 0 0 0,13-7 0 15,-13 1 4-15,0 7-4 0,0-9-4 0,13 1 4 0,-26 0 0 16,13 9 0-16,0-9-4 0,0 7 8 0,-13 1-4 0,13-8 0 0,-15 16 4 15,15-9-4-15,-13 1 4 0,13 6 0 0,-13 3 0 0,13-3 0 16,-13 2 0-16,-2 0 0 0,15 7 0 0,-13 0 0 0,13 0-4 16,-13 0 4-16,-2 7 0 0,15-7 0 0,0 16 0 0,-13-10-4 0,13 3 4 15,0-2 0-15,0 9-4 0,0-1 4 0,0-7 4 16,0 7-4-16,0 0 0 0,0-8-4 0,0 15 4 0,0-12-4 0,13 4 4 16,-13-5 0-16,15-2-4 0,-15 0 4 0,13 1 0 0,0-8 0 15,-13 8 0-15,15-8 0 0,-2 0 0 0,0 7 4 0,15-14 0 16,-15 7 0-16,0 0-4 0,15 0 4 0,-15 0 0 0,2-8-4 15,11 8 8-15,-13 0-24 0,15 0 24 0,-15 0-4 0,15 0-4 16,-15 0 4-16,2 0 0 0,11 8-4 0,-11-8 0 0,11 7 0 16,-13-7 0-16,2 8-12 0,-2 1-8 0,0-9-16 0,15 7-28 0,-15 0-24 15,2-7-32-15,-2 8-24 0,0 0-64 0,0 0-20 0,2-2 32 16,-2-6 36-16,0 0 32 0,15 0 24 0</inkml:trace>
  </inkml:traceGroup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54.0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A0BA36-C018-4AE9-B57C-CC2A7B326CC4}" emma:medium="tactile" emma:mode="ink">
          <msink:context xmlns:msink="http://schemas.microsoft.com/ink/2010/main" type="inkDrawing" rotatedBoundingBox="5348,11225 5481,14499 5396,14503 5263,11228" shapeName="Other"/>
        </emma:interpretation>
      </emma:emma>
    </inkml:annotationXML>
    <inkml:trace contextRef="#ctx0" brushRef="#br0">-4 26 39 0,'0'0'72'0,"0"0"-8"0,0-4 0 0,0 4-32 0,0-5-8 16,0 5 8-16,0 0 0 0,0-4-8 0,0 4-4 0,0 0-4 15,0-5 0-15,0 5 4 0,0 0 0 0,0 0 0 0,0-5 0 16,0 5 0-16,0 0 4 0,0 0 0 0,0 0 0 0,0 0 0 0,0 0 0 16,0 0 4-16,0 0 0 0,0 0 4 0,0-4 0 0,0 4 4 15,0 0-8-15,0 0 8 0,0 0-4 0,0 0 0 0,0 0 4 16,0 0-4-16,0 0-4 0,0 4 0 0,0-4 0 0,0 0 0 15,0 0 0-15,0 0 0 0,0 0 0 0,0 0-4 0,0 0 4 16,0 0 0-16,0 0 0 0,0 5-4 0,0-5 0 0,0 5 0 16,0-1 0-16,0-4 0 0,0 9 0 0,0-5 4 0,0 1-4 15,0 0 4-15,7 3 0 0,-7-3-4 0,0 4-4 0,0 0-4 16,0 0 0-16,8 0 0 0,-8-5-4 0,0 10-16 0,0-5 16 0,0 0 4 16,0 0 0-16,0 1 0 0,9-2 0 0,-9 1-4 0,0 1 4 15,0-2-4-15,0 6 0 0,0-5 0 0,0 0 0 0,0 0 0 16,0 0 0-16,0 0-4 0,0 5-4 0,0-5 0 0,0-1 4 15,0 2-8-15,0 3 0 0,7-4 0 0,-7 0 8 0,0 0-8 16,0 4 8-16,0-3-8 0,0-1 4 0,0 4-4 0,0-4 0 0,0 1 4 16,0 3-4-16,0-4 4 0,0 4-4 0,0-4 4 0,0 5-4 15,0-5 4-15,0 4-4 0,0-3 4 0,0 3-4 0,0-5 4 16,0 2-8-16,0 4 0 0,0-6 4 0,8 2 0 0,-8-2-4 0,0 6 4 16,0-4 4-16,0-2-8 0,0 1 8 0,0 0-8 15,0 0 0-15,0-1 8 0,8 3 0 0,-8-3-4 0,0 1-4 0,9 0 4 16,-9 0-4-16,0 5 8 0,7-5-4 0,-7 0-4 0,0 4 8 15,0-3-4-15,0 3 0 0,0-4 0 0,0 4 4 0,0-3-8 16,0 3 8-16,8 0-28 0,-8-3 32 0,0 3-8 0,0-4 4 0,-8 4 0 16,8-3-4-16,0 3 0 0,0-4 4 0,0 4-4 0,8-3-4 15,-8-2 4-15,0 2 0 0,0-1-4 0,0 4 4 0,0-4 0 16,0 0 4-16,0 1-4 0,0-2 4 0,0 6 0 0,0-5-8 16,0 0 8-16,9 4-4 0,-9-3 0 0,0-2 0 0,0 6 0 15,0-5 0-15,0 0-4 0,0 4 4 0,7-4 4 0,-7 1-4 0,0-2 0 16,0 6 0-16,0-5 0 0,8 0 0 0,-8 0-4 15,0 1 4-15,9-2 0 0,-9 1-4 0,0 1 4 0,8-2 0 0,-8 2 4 16,0-2-4-16,0 2 0 0,0-3-4 0,0 3 8 0,7 4-8 16,-7-5 8-16,0 0-4 0,0 1 4 0,0 3-4 0,0-5-4 15,0 2 4-15,0 3 0 0,0-4-4 0,0 5 4 0,0-5 4 0,0 4 0 16,0-4-8-16,0 4 4 0,0 1 0 0,0-5 0 0,0 5 0 16,0-5-4-16,0 4 0 0,0-3 4 0,0 3 0 0,0-4 0 15,0 4 0-15,0-3-4 0,0 3 4 0,0-4 4 0,0 4-4 16,0-3 0-16,9-2 0 0,-9 6 0 0,0-4 0 0,0 3-4 15,0-5 4-15,0 2 0 0,0 3 0 0,0-3 0 0,0 3 0 0,0-4 0 16,0 0 0-16,0 5-4 0,0-6 8 0,0 2-8 0,0-2 4 16,0 6 0-16,0-5 0 0,0 0 4 0,0 4-4 0,0-4 4 15,0 1-4-15,0-2-4 0,0 1 0 0,0 0 4 0,0 4 4 16,0-3 0-16,8-1-4 0,-8 0 0 0,0 0 0 0,0 6 0 16,0-7 4-16,0 1-4 0,0-1-4 0,0 2 4 0,0-2 4 15,0 2-4-15,0-1-4 0,0-1 4 0,0 2 0 0,0-1 4 0,0 0-8 16,0 0 4-16,0 0-4 0,0 0 8 0,0 0 0 15,0 0-8-15,0 4 4 0,0-3 0 0,0-2 0 0,0 6 0 0,0-5-4 16,0 0 8-16,0 4-8 0,0 1 8 0,0-5-8 0,0 5 0 16,0-1 8-16,0-4-8 0,0 5 0 0,0-1 4 0,0-4-4 15,0 5 8-15,0-1-4 0,0-4-4 0,0 5 4 0,0-5 0 0,0 4 4 16,0-4-4-16,0 1 0 0,0 4 4 0,0-6-4 16,0 1 0-16,0 0 0 0,0 0-4 0,0 5 4 0,0-5 0 0,0 0 0 15,0 0-4-15,0-1 4 0,0 6 0 0,0-5 0 0,0 0 0 16,0 0 0-16,0 5 4 0,0-5-4 0,0 0 0 0,0 0 0 15,0 5-4-15,0-6 4 0,0 1 0 0,0 0 0 0,0 5 0 0,0-6-4 16,0 2 0-16,0-1 0 0,0 0 4 0,0 0 0 0,0 0-4 16,0 0 4-16,0 0 0 0,0 0 0 0,0 0-4 0,0 0 8 15,0 0-4-15,0 0 0 0,0 1 4 0,0-2 0 0,0 1-4 16,0 0 0-16,0 0 0 0,0 0 0 0,0 0 0 0,0 0-4 16,0 1 4-16,0-2 0 0,0 1 0 0,0 0 4 0,0 0-4 0,0 1 0 15,0-2 0-15,0 2 0 0,0-2 0 0,0 1 0 0,0 0 0 16,0 0-4-16,0 1 4 0,0-2 0 0,0 1-20 0,0 1 24 15,0-2 0-15,0 2 0 0,0-2-4 0,0 2 0 0,0-1 0 16,0-1 4-16,0 2-8 0,0-2 8 0,0 6-4 0,0-9 0 16,0 4 0-16,0 0 0 0,0 0 0 0,0 0 0 0,0 0 0 15,0-5 0-15,0 6-4 0,0-2 8 0,0-3-4 0,0 4 0 0,0-5 0 16,0 5 0-16,0-4 0 0,0 4-4 0,0-5 4 0,0 6-4 16,0-6 0-16,0 0 8 0,0 5-4 0,0-4 0 0,0 0-4 15,0 3 8-15,0-3-8 0,0-1 0 0,0 1 4 0,0-1 0 16,0 1 0-16,0 0 0 0,0 0 0 0,7-1 0 0,-7 0 0 15,0-4 0-15,0 4 0 0,0 1 0 0,0 0 4 0,0-1-8 0,0 0 0 16,0-4 0-16,0 5 4 0,8-5 0 0,-8 5 0 16,0-2-4-16,0 4 8 0,0-7-4 0,0 0 0 0,0 0 0 0,0 3 4 15,-8-3-4-15,8 0 0 0,0 0-4 0,0 0 4 0,0 0 0 16,0 0 4-16,0 0-4 0,0 0 0 0,0 5 0 0,0-5 0 16,0 0 4-16,8 5-8 0,-8-5 4 0,0 4 4 0,0 0-4 0,0 0 0 15,0 1 0-15,0 0 4 0,0 3-4 0,0-3 0 0,0 0 0 16,0 4 0-16,0-4-4 0,0 4 8 0,0-5-4 0,0 0 0 15,0 5 0-15,0-4 0 0,0 0 0 0,0-1 0 0,0-4 4 16,0 4-4-16,0 1 0 0,0-5 0 0,0 5-4 0,0-5 4 16,0 0 0-16,0 0 0 0,0 0 0 0,0 0-4 0,0 0 4 0,0 0 0 15,0 0 4-15,0 0-8 0,0 0 8 0,0 0-4 0,0 0 0 16,0 0 0-16,0 0 4 0,0 0-4 0,0-5 0 0,0 5-4 16,0-5-4-16,0 5-8 0,0-4-8 0,0 4-12 0,0-4-16 15,0-1-16-15,0 0-20 0,-8 0-12 0,8-3-28 0,0 4-24 16,0-5-60-16,-7 4-44 0,7-4 52 0,-8-5 40 0,-1 5 32 0,2-4 16 15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31.8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3 15 0,'0'0'104'0,"0"0"0"0,0 0 0 0,13-7-24 15,-13 7 8-15,0 0 4 0,0 0-4 0,0 0 8 0,13 0-8 0,-13 0 4 16,0 0 0-16,0 0-4 0,15 0-4 0,-15 0 4 0,13 0-4 16,-13 0-4-16,13 0-4 0,-13 0-8 0,13 0 0 15,2 0-4-15,-15 0-4 0,13 0-4 0,0 0-4 0,2 7-4 0,-2-7-4 16,15 0-4-16,-15 8-36 0,13-8-4 0,-11 0 0 0,11 8 0 16,2-8 0-16,0 7 0 0,-15-7 0 0,13 0 0 0,2 0 0 15,0 0 0-15,-2 8 0 0,2-8 0 0,0 0 0 0,-2 0 0 0,2 0 0 16,-15 0 0-16,15 0 0 0,-2 0 0 0,-11 0 0 0,11 0 0 15,-14 0 0-15,4 0 0 0,9 0 0 0,-9 0 0 0,-4 0 0 16,1 0 0-16,-13 0 0 0,16 0 0 0,-4 0-4 0,-12 0-44 16,0 0-8-16,0 0 0 0,13 0-12 0,-13 0-12 0,0 0-8 15,0 0-4-15,0 0-20 0,-13 0-8 0,13 0-8 0,0 0-8 0,-12 0-12 16,12 0-36-16,-16 0-32 0,16 0 40 0,-13 0 32 0,13 0 28 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40.3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12A80B-D0AF-47FC-A472-06B5AF07409E}" emma:medium="tactile" emma:mode="ink">
          <msink:context xmlns:msink="http://schemas.microsoft.com/ink/2010/main" type="inkDrawing" rotatedBoundingBox="10114,11413 10621,11451 10617,11517 10109,11478" shapeName="Other"/>
        </emma:interpretation>
      </emma:emma>
    </inkml:annotationXML>
    <inkml:trace contextRef="#ctx0" brushRef="#br0">3348-497 103 0,'0'0'112'0,"0"0"-8"0,0 0 0 0,0 0-24 15,9 0-4-15,-9 0 4 0,0 0-8 0,8 0 4 0,-1 0-8 0,-7 0-4 16,9 0 0-16,-1 0-4 0,0 0-8 0,8 0 4 0,-8 0-8 16,8 0-4-16,0 0-4 0,0 0-8 0,1 0-4 0,-2-3-4 15,1 3-4-15,0 0-4 0,8 0-4 0,-8 0-4 0,9 0 0 16,-1 0-4-16,-9 0-4 0,9 0-8 0,-7 0-16 0,7 0-12 15,-9 3-16-15,2-3-24 0,7 6-16 0,-9-2-16 0,2 1-8 0,-1 4-56 16,-8 0-40-16,7-4 36 0,-6 9 28 0,-1-6 36 0,-1 6 16 16</inkml:trace>
  </inkml:traceGroup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0:23.8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56804DA-6E6C-4DB8-856C-65114FE87150}" emma:medium="tactile" emma:mode="ink">
          <msink:context xmlns:msink="http://schemas.microsoft.com/ink/2010/main" type="inkDrawing" rotatedBoundingBox="14352,11312 14992,11476 14923,11747 14283,11583" shapeName="Other"/>
        </emma:interpretation>
      </emma:emma>
    </inkml:annotationXML>
    <inkml:trace contextRef="#ctx0" brushRef="#br0">7662-559 23 0,'0'-5'116'0,"0"2"-8"15,-9-2-12-15,9 5-28 0,0-5 0 0,-8 1-8 0,8-1 4 16,-7 1-8-16,7 4-4 0,-9-5-8 0,9 5 0 0,-8-4-8 0,8 4 0 16,-7 0-4-16,7-5-8 0,-9 5-4 0,9 0-8 0,-8 5 4 15,8-5-16-15,-8 4 20 0,8 1 0 0,0-1-4 0,-7 1 0 16,7-1-8-16,-9 6 4 0,9-7 4 0,0 7-4 0,0-1-4 16,0 0 0-16,0 5 0 0,-8-1 4 0,8-1-8 0,0 3 0 0,0-2 0 15,0 1 0-15,8-1 0 0,-8 6-4 0,9-6 4 16,-9 1-4-16,7-5 0 0,-7 4 4 0,8 1-4 0,0-5 0 0,1 0 0 15,-2-5 4-15,1 6-4 0,8-10 4 0,-8 4-4 0,9 0 0 16,-10-4 0-16,10 0 0 0,-2-4 0 0,-6 0 0 0,6-1 0 16,-6 0 0-16,6-4 0 0,-7 5 0 0,8-5 0 0,-8-5 0 0,1 5 0 15,-1-4-4-15,-1 4 4 0,2-5-4 0,-9 1 0 16,8 0 4-16,-8-1-4 0,0 4 12 0,0-3-8 0,0-2 0 0,-8 3-4 16,8 3 8-16,-9 0-4 0,2-4 0 0,-1 3 4 0,-1 1-4 15,1 4 0-15,-8-3 0 0,8 3-4 0,1-4 0 0,-10 5 4 16,9 4 0-16,-8-5 0 0,8 5 4 0,-8 0 0 0,8 0 0 0,1 0-20 15,-10 5 16-15,9-1 8 0,1 1-8 0,-2-1 0 0,1 1 4 16,8 3 0-16,-7 2-4 0,7-1 0 0,0-4 0 0,0 3-4 16,0 2 4-16,0-2 0 0,0 1 0 0,7-4 0 0,1-2 0 15,1 7 0-15,-2-5 0 0,1-5-4 0,9 5 0 0,-10-5 0 16,10 0 0-16,-2 0 4 0,1 0 0 0,1-5 0 0,-2 5-4 16,2-5 8-16,-2 1-4 0,2-2 0 0,-1 6 0 0,-1-3 8 15,2-2-4-15,7 5 0 0,-16 0-4 0,8-4 0 0,0 4 8 0,0 4-4 16,-8-4 8-16,8 5-4 0,-8-2 4 0,8 3 0 0,-8 3 4 15,0 0 0-15,-1 0-4 0,2 0 0 0,-1 1-4 0,-1-2 0 16,2 6-4-16,-9-5 0 0,8 4 0 0,0-4 0 0,1 0-4 0,-9 0 0 16,7 0 0-16,1-4-8 0,-1 4-8 0,2-5-4 15,-1-4-4-15,0 5-12 0,1-5-12 0,-2-5-12 0,1 1-12 0,1-1-8 16,-2 1-8-16,10-10-16 0,-9 5-52 0,-1-4-24 0,10-1 28 16,-10 1 32-16,10-6 28 0</inkml:trace>
  </inkml:traceGroup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17.4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9532C9-3E02-4056-9680-0B336D8EABB5}" emma:medium="tactile" emma:mode="ink">
          <msink:context xmlns:msink="http://schemas.microsoft.com/ink/2010/main" type="inkDrawing" rotatedBoundingBox="6856,11897 7522,12236 7351,12571 6685,12232" semanticType="callout" shapeName="Other">
            <msink:sourceLink direction="with" ref="{87E1BEE0-4F2C-49F5-B39C-622005B8D5D2}"/>
          </msink:context>
        </emma:interpretation>
      </emma:emma>
    </inkml:annotationXML>
    <inkml:trace contextRef="#ctx0" brushRef="#br0">190 22 99 0,'0'0'116'16,"0"-8"-8"-16,0 1-4 0,0 7-20 0,0 0-8 0,-13 0 0 15,13 0 0-15,0 0 0 0,-13-8-12 0,13 8 0 0,-15 0-8 16,15 8-4-16,-13-8-4 0,0 0 0 0,13 7-8 0,-15-7 0 16,2 8 0-16,0 0-8 0,13-1 0 0,-13 1-8 0,-2-1 0 0,15 1-4 15,-13 7 0-15,0-7 0 0,13 7 0 0,-15 2-4 0,15-4 0 16,0 3 0-16,-13 0 0 0,13-2 0 0,0 1 0 0,0 1 0 15,0 0-8-15,0-1 4 0,0 8-4 0,0-17-4 0,0 10 4 16,13 0-4-16,-13 0 4 0,15-2-4 0,-2-5-4 0,-13 5 0 16,13-6 4-16,2 0 0 0,-2-1-12 0,0 1 8 0,0-8 0 0,15 0 0 15,-15 0 0-15,2 0-4 0,-2-8 4 0,15 1-4 0,-15-1 4 16,0 0-8-16,0-6 0 0,2-2 0 0,-15-1 0 0,13 4 0 16,0-3 0-16,-13 1 0 0,0-8 0 0,15 8 4 0,-15-1 0 15,0 0 0-15,-15-6 4 0,15 6-4 0,0 2-16 0,-13-2 24 16,0 2-4-16,13 5 0 0,-15 2 0 0,2-9 0 0,13 9 0 0,-13-1 4 15,0 8-4-15,13-8 0 0,-15 8 0 0,2 0 0 0,0 0 0 16,13 0 0-16,-15 8 0 0,2 0 0 0,13-1 4 0,0 1-8 16,-13 0 8-16,13 8-4 0,0-8 0 0,0 5-4 0,0-4 4 0,0 5 4 15,0 2-4-15,0-9 0 0,13 8 4 0,-13-6-8 16,13 6 8-16,-13-7 0 0,15 0-4 0,-2-1 4 0,0 1 0 0,2-1 0 16,-2 1 4-16,0-8-4 0,0 6 4 0,2-6 4 15,11 9-4-15,-11-9 4 0,-2 7-4 0,15-7-4 0,-15 9 4 0,15-9-4 16,-15 7 4-16,12-1-4 0,-9 4-8 0,9-10 8 0,-9 7-4 15,-4 0-8-15,17 2 4 0,-17-2-8 0,1 0-12 0,15 1-16 16,-15 0-16-16,0-1-24 0,2-7-28 0,-2 8-28 0,0 1-16 0,2-9-72 16,-2 7 8-16,0-7 32 0,0 0 36 0,-13 0 28 0,15 0 20 15</inkml:trace>
  </inkml:traceGroup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40.1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C7FE48-9B1E-48A8-B558-4026551F6F6F}" emma:medium="tactile" emma:mode="ink">
          <msink:context xmlns:msink="http://schemas.microsoft.com/ink/2010/main" type="inkDrawing" rotatedBoundingBox="10329,11696 10336,12083 10313,12084 10306,11697" shapeName="Other"/>
        </emma:interpretation>
      </emma:emma>
    </inkml:annotationXML>
    <inkml:trace contextRef="#ctx0" brushRef="#br0">3566-234 67 0,'0'0'112'0,"-9"-4"-4"0,9 4-8 16,0-5-20-16,-8 5 4 0,8 0-4 0,0 0 0 0,0 0-4 16,0 0-8-16,0 0-8 0,0 0-4 0,0 0 0 0,0 0 0 15,0 5-4-15,0-5-4 0,0 4-4 0,0 5 0 0,0-1 0 0,0-3-4 16,0 9-4-16,0-5 0 0,0 5-12 0,0-1 0 0,0 1-4 16,0 4 0-16,0 0-4 0,0-1-4 0,0 2-4 0,0-1 0 15,0 0 0-15,0 0 4 0,0 5-8 0,0-6 0 0,0-3-4 16,0 4 0-16,0-4-4 0,8-1 4 0,-8 1-8 0,0-1-8 15,0-4-12-15,0 0-12 0,0 0-8 0,0-3-4 0,9-3-16 16,-9 1-20-16,0-4-20 0,0 0-28 0,0 0 12 0,0-4-56 0,-9 4-20 16,9-3 36-16,-8-7 32 0,8 0 28 0</inkml:trace>
  </inkml:traceGroup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40.6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835943-D3C4-4053-B7F6-1D8C5603F719}" emma:medium="tactile" emma:mode="ink">
          <msink:context xmlns:msink="http://schemas.microsoft.com/ink/2010/main" type="inkDrawing" rotatedBoundingBox="10133,12739 10582,12660 10584,12676 10136,12754" shapeName="Other"/>
        </emma:interpretation>
      </emma:emma>
    </inkml:annotationXML>
    <inkml:trace contextRef="#ctx0" brushRef="#br0">3372 812 103 0,'0'0'132'16,"0"0"-8"-16,0 0-4 0,0 0-20 0,9-4 4 0,-9 4-8 16,8-5-4-16,-8 5-4 0,8 0 0 0,-8 0-4 0,9 0-8 15,-2 0-4-15,1-5 0 0,-1 5-4 0,10 0-4 0,-9-4-4 16,8-1-12-16,-8 5-4 0,8-5-4 0,0 5-8 0,-8-3-8 15,8-2-8-15,0 0 0 0,8 5 0 0,-8-4-4 0,0 0-4 16,1-1-4-16,-2 0 4 0,2 1-4 0,7 4-16 0,-9-5-16 0,2 5-20 16,-1-3-16-16,-1 3-20 0,2 0-32 0,-9-5-32 15,8 5-28-15,-8 0-84 0,-1 0 24 0,2 0 40 0,-1 0 40 0,-8 0 24 16,7 0 24-16</inkml:trace>
  </inkml:traceGroup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18.2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851BDC-C9A8-47DA-8F23-16367294ED81}" emma:medium="tactile" emma:mode="ink">
          <msink:context xmlns:msink="http://schemas.microsoft.com/ink/2010/main" type="inkDrawing" rotatedBoundingBox="5437,14958 6095,15201 5985,15501 5326,15258" semanticType="callout" shapeName="Other">
            <msink:sourceLink direction="with" ref="{87E1BEE0-4F2C-49F5-B39C-622005B8D5D2}"/>
          </msink:context>
        </emma:interpretation>
      </emma:emma>
    </inkml:annotationXML>
    <inkml:trace contextRef="#ctx0" brushRef="#br0">149 82 35 0,'0'-6'112'0,"-13"-11"-4"0,13 10-4 16,0-1-24-16,-13 0-4 0,13 1 0 0,0-1-4 0,-15 8-4 0,15-7 4 16,-13 7-12-16,13-8 0 0,-13 8-8 0,13 0-4 0,-15 0 0 15,15-8-4-15,-13 8-4 0,13 0-8 0,0 0 4 0,-13 8-4 16,13-8-4-16,-13 8 0 0,13-1-4 0,0 1-4 0,-15-1-4 15,15 1 4-15,0 7-4 0,0-7 4 0,-13 7 0 0,13 1-4 16,0-2 0-16,0 2-8 0,0 0 4 0,0 7-4 0,0-9 0 16,0 2-4-16,0-1 0 0,0 8-4 0,13-7 0 0,-13-3 4 0,0-3 0 15,15 4-4-15,-15-5 0 0,13 5 0 0,0-5-4 0,-13-2 4 16,13 0-4-16,2 1 0 0,-2-8 4 0,0 9-4 0,2-9-4 16,-15 0 4-16,13 0-8 0,0 0 4 0,2-9 0 0,-2 9-4 15,0-8 4-15,0-6 0 0,-13 5-4 0,15 2 4 0,-15-9-4 16,13 2 0-16,-13 4 4 0,0-3 0 0,0-3 0 0,0 1 0 0,0 0 0 15,0 0 0-15,0 6 4 0,-13-5 0 0,13-1 4 0,-15-2-4 16,15 10 4-16,-13 0 0 0,0-2 0 0,13-5 0 0,-13 6-4 16,-2 8 4-16,15 0-4 0,-13-8 4 0,0 8 0 0,13 0 0 15,-15 0 0-15,15 8 0 0,-13-8 0 0,13 8 0 0,-13-1-4 16,13 0 4-16,0 2 0 0,0 5 4 0,0-5-4 0,-15-1 0 16,15-2-4-16,15 10 4 0,-15 0 0 0,0-9 0 0,13 8 0 0,-13-1 0 15,13-5 4-15,2-1-4 0,-2 7 0 0,0-9 0 0,2 4 0 16,-2-3 4-16,0-7-4 0,15 7 4 0,-15-7 4 0,15 9 0 15,-2-9 4-15,-11 0 4 0,11 0 0 0,2 7 0 0,-2-7 0 16,-11-7 4-16,11 7 0 0,2 0 0 0,-15 0-4 0,15 0 4 0,-15 0-4 16,-1 0 0-16,4 0-4 0,-3 0 0 0,-1 0-4 0,4 0-8 15,-4 0 0-15,-12 0-12 0,13-9-12 0,-13 9-20 0,13 9-20 16,-13-9-24-16,15-9-36 0,-15 9-28 0,13 0-84 0,0-7 0 0,-13 0 44 16,15-3 36-16,-2 4 32 0,-13-1 24 0</inkml:trace>
  </inkml:traceGroup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21.4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A282BA-EB7A-4F66-B273-86C430218736}" emma:medium="tactile" emma:mode="ink">
          <msink:context xmlns:msink="http://schemas.microsoft.com/ink/2010/main" type="inkDrawing" rotatedBoundingBox="6417,16590 6841,16671 6829,16734 6405,16652" semanticType="callout" shapeName="Other">
            <msink:sourceLink direction="with" ref="{71257EF8-313F-44E2-AC9B-D483A40172BC}"/>
          </msink:context>
        </emma:interpretation>
      </emma:emma>
    </inkml:annotationXML>
    <inkml:trace contextRef="#ctx0" brushRef="#br0">1290-268 67 0,'0'0'136'0,"0"0"-4"0,0 0-12 0,0 0-20 0,0 0-4 0,15 0 0 16,-15 0-8-16,13 0-8 0,-13 0-8 0,13 0 0 0,0 0-8 0,2 0-4 16,-2 0 0-16,0 0-8 0,2 0-8 0,-2 6-4 0,0-6-4 15,15 0-4-15,-15 0-8 0,0 0-4 0,15 0-4 0,-15 8-4 16,15-8 0-16,-15 8-4 0,15-8-8 0,-15 0-4 0,0 7-4 16,2 1-12-16,-2-8-8 0,15 0-8 0,-28 8-8 0,13-8-16 15,0 7-16-15,-13 0-12 0,15 2-16 0,-15-9-8 0,0 6 0 0,0-6-68 16,0 8-16-16,0 1 28 0,-15-2 36 0,15 0 28 15</inkml:trace>
  </inkml:traceGroup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21.0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ADB54F-CCCD-49D2-8020-A433600827A0}" emma:medium="tactile" emma:mode="ink">
          <msink:context xmlns:msink="http://schemas.microsoft.com/ink/2010/main" type="inkDrawing" rotatedBoundingBox="5206,16886 5719,17333 5457,17633 4944,17185" semanticType="callout" shapeName="Other">
            <msink:sourceLink direction="with" ref="{71257EF8-313F-44E2-AC9B-D483A40172BC}"/>
          </msink:context>
        </emma:interpretation>
      </emma:emma>
    </inkml:annotationXML>
    <inkml:trace contextRef="#ctx0" brushRef="#br0">67 105 39 0,'0'-8'100'15,"0"-7"-8"-15,0 8-8 0,0-1-24 0,0 0-4 0,0 1-4 0,0-3-4 16,0 4-4-16,0 6 0 0,0-7 0 0,0 7 0 0,0 0 4 15,0-8-4-15,0 8 0 0,0 0 0 0,0 0 0 0,0 8-8 16,0-8 0-16,0 7 0 0,0-1-4 0,0 4 0 0,0 5 0 0,0-7-4 16,0 7 0-16,0-8-4 0,-13 9-4 0,13 1 0 15,0-4-4-15,0 10 0 0,-13-7-4 0,13 6 0 0,0-6-4 0,-15-1-4 16,15 1 0-16,-13-1 0 0,13 0 0 0,0 0 0 0,-13 1-8 16,13 1 0-16,0-11 0 0,0 1 0 0,0 0-4 0,0 2 0 15,0-2 0-15,0 0 0 0,0-7 0 0,0 0-4 0,0 0 4 16,0 9 0-16,0-9 0 0,0-9-4 0,0 9 0 0,0-7 4 15,0 0-4-15,0-2-12 0,0 2 16 0,0-6 0 0,0 2-4 16,0-3 0-16,0-1 4 0,0 7 0 0,0-15-4 0,0 9 0 0,0-2 0 16,0-8 0-16,13 9 4 0,-13-1 0 0,0-5 4 0,13 5 0 15,-13 0 0-15,15 1 0 0,-15 0 0 0,0 0 4 0,13 7 0 16,-13-7-4-16,13 5 4 0,-13-3-4 0,0 5 4 0,0 0 4 16,13 0-4-16,-13 8 0 0,0 0 0 0,0 0 8 0,0-6-4 15,0 6 4-15,0 0 0 0,0 0 0 0,15 0 0 0,-15 6 0 0,0-6-8 16,0 8 8-16,13-8 0 0,-13 8-4 0,13 0 4 0,-13-1 4 15,15-1 0-15,-2 4-4 0,-13 5 8 0,13-7-4 0,2 7 0 16,-2-8-4-16,0 9 4 0,0 1 0 0,-13-4-4 0,15-4 0 0,11 5-4 16,-11 2 0-16,-2-2 0 0,0 2 0 0,2 0 0 0,11 0 0 15,-13-2 0-15,2-6 0 0,11 7-4 0,-11 0 0 0,-2 1 4 16,15 1-4-16,-15-4 0 0,0-6 0 0,0 9 4 0,2-9-4 16,-2 9 0-16,0-9 0 0,2 9 0 0,-2-8 0 0,-13-1 4 15,0 10 0-15,13-11 0 0,-13 2 0 0,0 0 0 0,0-8 4 0,0 7-4 16,-13 0 4-16,13-7 0 0,-13 0 0 0,13 9-4 0,-15-9 0 15,2 0 0-15,0 0 0 0,-2 0 0 0,2 0 0 16,-13 0-4-16,11 0 4 0,-11 0 0 0,11 0 0 0,-11 0 0 0,11 0 0 16,-11 0 0-16,-2 0 0 0,15 0 8 0,-15 0-4 0,2 0 0 15,11 0 0-15,-11 0 4 0,13 0 0 0,-2 0-4 0,-11 0 0 16,11 0 0-16,2 0 0 0,0 0 0 0,-2 0-4 0,2 0-4 16,0 0 0-16,13 0-4 0,0 0 0 0,-13-9 0 0,13 9 0 15,0 0-4-15,0-7-8 0,0 7-4 0,0-7-8 0,0 7-8 0,0 0-8 16,13 0-8-16,-13-8-16 0,0 8-12 0,13 0-12 0,-13-8-16 15,13 8-20-15,-13 0-52 0,0 0-8 0,15 0 36 0,-2 0 28 16,0 0 24-16</inkml:trace>
  </inkml:traceGroup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21.6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1257EF8-313F-44E2-AC9B-D483A40172BC}" emma:medium="tactile" emma:mode="ink">
          <msink:context xmlns:msink="http://schemas.microsoft.com/ink/2010/main" type="inkDrawing" rotatedBoundingBox="6368,16993 6802,16948 6805,16975 6371,17020" shapeName="Other">
            <msink:destinationLink direction="with" ref="{ECA282BA-EB7A-4F66-B273-86C430218736}"/>
            <msink:destinationLink direction="with" ref="{97ADB54F-CCCD-49D2-8020-A433600827A0}"/>
          </msink:context>
        </emma:interpretation>
      </emma:emma>
    </inkml:annotationXML>
    <inkml:trace contextRef="#ctx0" brushRef="#br0">1264 97 51 0,'0'0'152'0,"0"8"0"0,-15-8-8 0,30 0-20 0,-15 8-8 0,0-8-4 16,0 0-4-16,13 0-8 0,0 0-4 0,-13 0 0 0,15 0-8 15,-2-8-8-15,0 8-8 0,0 0-4 0,15-8-12 0,-15 8-12 16,15-7-4-16,-15 7 0 0,15-8-16 0,-2 8-4 0,-11-7 0 0,11 7-8 16,-11 0-4-16,11-8-16 0,2 8-24 0,-15 0-24 15,0 0-24-15,2 0-24 0,-2 0-36 0,0 0-32 0,-13 0-60 0,15 0-24 16,-15 0 40-16,0 8 40 0,13-8 36 0,-26 7 24 0,13-7 24 16</inkml:trace>
  </inkml:traceGroup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9:24.8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2448E4-AE57-4E55-887B-2BC4441759CA}" emma:medium="tactile" emma:mode="ink">
          <msink:context xmlns:msink="http://schemas.microsoft.com/ink/2010/main" type="inkDrawing" rotatedBoundingBox="9750,16746 9981,17437 9574,17574 9342,16882" semanticType="callout" shapeName="Other"/>
        </emma:interpretation>
      </emma:emma>
    </inkml:annotationXML>
    <inkml:trace contextRef="#ctx0" brushRef="#br0">-3586 4855 95 0,'0'8'116'0,"-13"-8"-16"0,13 0-8 0,0-8-28 15,0 8-4-15,0-8-4 0,0 1-4 0,0-3 4 0,0 4-4 16,0-1-8-16,0-1 0 0,13-8 4 0,-13 10 0 0,13-3-8 16,-13 2 4-16,15-8 0 0,-2 0 0 0,0 6 0 0,2 2-4 0,-15-8 0 15,26 7-8-15,-13 8-4 0,2-8 0 0,-2 8 0 16,0 0-4-16,2 0-4 0,-2 0-4 0,0 0 0 0,-13 8 4 0,15 0-4 15,-2 1-4-15,-13 4 0 0,13-4 0 0,-13 6-4 0,0 0-4 16,0 1 0-16,0-2 4 0,0 9-4 0,0-7 0 0,0 7 0 16,-13-8 0-16,13 8-4 0,-13-6 0 0,13-4 4 0,-15 3-4 15,15-2 0-15,0 2-4 0,-13-9 0 0,13 9 4 0,0-8 0 16,-13 0-4-16,13-8 0 0,0 7-4 0,0-7 8 0,0 0-4 0,0 0 4 16,0 0-4-16,0 0 0 0,13 0 4 0,-13 0 0 0,0-7 0 15,13 7 0-15,-13-8 0 0,15 0 0 0,-15 8 0 0,13-8 0 16,-13 8 4-16,13-8-4 0,-1 8 0 0,4-7 4 0,-3 7-4 0,-1-7 0 15,4 7-16-15,-4 0 20 0,1 7 0 0,3-7 0 16,-4 7 0-16,1-7 4 0,-13 16-4 0,13-8 0 0,2 0-4 16,-2-1 4-16,-13 9 0 0,13-1-4 0,-13 0 8 0,0 0 0 0,0 1 0 15,15 7 0-15,-15-9 4 0,0 9 4 0,0-7 0 0,0 7 0 16,-15-8 0-16,15 8 4 0,0-7 4 0,0 7 0 0,-13-9-8 16,0 1 4-16,13 9 0 0,-15-8-8 0,2-2 4 0,0-6-8 0,1 7 4 15,-4-7-8-15,3 0 0 0,1-8 0 0,-4 7 0 16,4-7-4-16,-17 0 0 0,17 0-12 0,-1 0-4 0,0-7-12 0,-2-1-20 15,2 0-16-15,0 1-28 0,-2-9-24 0,-11 9-32 0,11-9-16 16,2 2-80-16,0-3 8 0,0 2 40 0,-2 1 36 0,2-9 32 16,0 7 20-16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32.1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-5 0 3 0,'0'6'120'0,"0"-6"-8"0,0 10 0 0,0-10-24 16,13 7 0-16,-13 0 4 0,0-7-8 0,13 9-4 0,2-9-4 0,-15 7 0 15,13-7 0-15,0 0-4 0,0 7-4 0,2-7 0 0,-2 0-4 16,15 0 0-16,-15 0 0 0,15 0 0 0,-15 0-4 0,13 0-4 16,-11 0 0-16,11 0-8 0,2 0 0 0,0 0-8 0,-15 0-8 15,15 0-4-15,-2 0 0 0,2 0-4 0,-15 0-4 0,15 0-4 0,-2 0-4 16,-11 0 0-16,-2 0-4 0,12 0 0 0,-9 7-4 0,-3-7 0 16,-1 0-8-16,4 0-4 0,-16 0-8 0,12 0-12 0,-12 0-16 15,0 9-16-15,13-9-24 0,-13 0-24 0,0 0-28 0,0 0-28 16,0 0-36-16,-13 0-68 0,13 0 24 0,-12 0 44 0,12 0 40 15,-16 7 8-15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48:25.4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403E7D8-4224-4615-A8A3-95B1239873C8}" emma:medium="tactile" emma:mode="ink">
          <msink:context xmlns:msink="http://schemas.microsoft.com/ink/2010/main" type="inkDrawing" rotatedBoundingBox="7776,6649 8112,7832 4631,8821 4295,7638" semanticType="callout" shapeName="Other">
            <msink:sourceLink direction="with" ref="{755EE3EB-FB4E-4ED9-9D99-DE0496BC5FFC}"/>
          </msink:context>
        </emma:interpretation>
      </emma:emma>
    </inkml:annotationXML>
    <inkml:trace contextRef="#ctx0" brushRef="#br0">-1160 5159 23 0,'-13'0'92'0,"13"0"-8"16,0 0-12-16,0 0-20 0,13 0-8 0,-13-8 0 15,0 8 0-15,0 0-4 0,0 0 4 0,0 0 0 0,0 0 0 0,0-8 0 16,0 16 4-16,0-16 0 0,0 8 4 0,0 0 0 0,13 0-8 16,-13 0 0-16,0 0 4 0,13 0 0 0,-13 0 0 0,15 0 0 15,-15 0 0-15,13 8 0 0,0-8 0 0,2 8 4 0,-2-8-4 0,0 8 0 16,-13-1-4-16,28 2-4 0,-15-3 0 0,0 10 0 0,2-9-4 16,11 9-4-16,-11-1-4 0,11-1-4 0,-11 3-4 15,11-10 0-15,2 9 0 0,-2-2-4 0,2 2 0 0,0-1 0 0,-2-7 0 16,2 7-4-16,-2 2-4 0,15-11 8 0,-13 10 0 0,13-2-4 15,-15 2 0-15,15-9 0 0,-13 8-4 0,13-7 0 0,-15 8 0 16,15-9 4-16,0 9-4 0,-12-9 4 0,12 9-4 0,0-9-4 0,0 9-16 16,-2-9 20-16,-11 1 0 0,13 9 0 0,0-11-4 0,0 1 0 15,0 2 0-15,0-2 0 0,-2 0 0 0,17 2 0 0,-15 5 0 16,-2-14-4-16,2 17 0 0,15-11 0 0,-17 2 0 16,2-8 0-16,15 8 0 0,-17-1 0 0,17 2 0 0,-15-2 0 0,0 0 0 15,-2-7 0-15,18 8 0 0,-16-8 0 0,-3 0 0 0,3 8 0 16,1-8 0-16,-1 0 0 0,0 0 0 0,-13 0 0 0,13 0 0 15,-2 0 0-15,-11 0 0 0,13 0 0 0,0-8 0 0,-15 8 0 0,2-8 0 16,13 1 0-16,-13 7 0 0,-2-7 0 0,2-2 0 0,13 2 0 16,-15-9 0-16,2 10 0 0,-2-11 0 0,2 3 0 0,0 5 0 15,-2-5 0-15,2-2 0 0,0 1 0 0,-2-1 0 0,2 1 0 0,-2 0 0 16,2-8 0-16,0 7 0 0,-2 2 0 0,2-3 0 16,-15 2 0-16,15 1 0 0,-2-2 0 0,2 1 0 0,-2 7 0 0,-10-7 0 15,9-1 0-15,4 9 0 0,-17-9 0 0,17 2 0 0,-16 5 0 16,0-5 0-16,15 5 0 0,-15 2 0 0,15-9 0 0,-15 2 0 15,2 6 0-15,-2-7 0 0,0 7 0 0,15-7 0 0,-15-1 0 16,0 10 0-16,2-10 0 0,-2 8 0 0,0-8 0 0,2 1 0 0,-2-1 0 16,13 9 0-16,-11-7 0 0,-15-2 0 0,13-1 0 0,0 11 0 15,2-10 0-15,-2 1 0 0,-13 0 0 0,13 7 0 0,2-6 0 16,-15 5 0-16,0-6 0 0,13-1 0 0,-13 8 0 0,0-6 0 16,0 7 0-16,0-9 0 0,0 9 0 0,0-2 0 0,0 2 0 15,0 1 0-15,0-4 0 0,0 3 0 0,-13-1 0 0,13 1 0 0,0-1 0 16,-15 0 0-16,15 8 0 0,-13 0 0 0,13-7 0 0,0 7 0 15,-13 0 0-15,-2 0-16 0,15 0-24 0,-13-8-16 0,0 16-24 16,-2-8-28-16,2 7-24 0,0-7-40 0,0 8-24 0,-2 0-88 16,-11-1 28-16,11 1 44 0,-11-1 48 0,-2 3 28 0,15-4 24 15</inkml:trace>
  </inkml:traceGroup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54.6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301BFC-C90B-4606-9217-243388A2C29F}" emma:medium="tactile" emma:mode="ink">
          <msink:context xmlns:msink="http://schemas.microsoft.com/ink/2010/main" type="inkDrawing" rotatedBoundingBox="4881,13265 4951,13710 4940,13712 4870,13267" semanticType="callout" shapeName="Other"/>
        </emma:interpretation>
      </emma:emma>
    </inkml:annotationXML>
    <inkml:trace contextRef="#ctx0" brushRef="#br0">-4 24 3 0,'0'-4'104'0,"0"4"-4"16,0-5-8-16,0 0-24 0,0 5-4 0,0-4-4 0,0 0 0 15,0 4 4-15,0 0 4 0,0-5 0 0,0 5 0 0,0 0-4 0,0 0-8 16,0 0-4-16,0 0 0 0,0 0-4 0,0 0 0 0,0 0-4 15,0 0 4-15,0 5-4 0,0-1-4 0,0 0 4 0,0 1-4 16,0 0 8-16,0 3-4 0,0 1-4 0,8 1-4 0,-8-1-4 16,0 4-4-16,0 1 0 0,0-1-4 0,7 5-4 0,-7 0-8 0,0-4-16 15,9 4 16-15,-9 0 0 0,0 0-4 0,8 0 0 0,-8-4-4 16,7 3 4-16,-7 1-8 0,0 1 4 0,8-6 0 0,-8 0-4 16,0 6-4-16,9-6 4 0,-9-4-8 0,0 5 4 0,0-1-4 0,8-4 0 15,-8 0-4-15,0 1-8 0,0-5-4 0,0 3-4 16,0-4-4-16,0 1-4 0,0-1 0 0,0-4 0 0,0 5-8 0,0-5-8 15,0 0-4-15,0 4 0 0,0-8-8 0,0 4-4 0,0 0-8 16,0-5-4-16,0 1-8 0,0-1-4 0,0 1-8 0,0-4-36 16,-8 3-32-16,8-5 20 0,0 1 24 0,0 0 20 0</inkml:trace>
  </inkml:traceGroup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55.1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723B5A-BDE4-4F0E-B746-21209F32D263}" emma:medium="tactile" emma:mode="ink">
          <msink:context xmlns:msink="http://schemas.microsoft.com/ink/2010/main" type="inkDrawing" rotatedBoundingBox="4943,13559 5153,13493 5159,13512 4948,13578" semanticType="callout" shapeName="Other"/>
        </emma:interpretation>
      </emma:emma>
    </inkml:annotationXML>
    <inkml:trace contextRef="#ctx0" brushRef="#br0">-1 54 47 0,'0'0'136'0,"0"0"-8"0,7 0 0 0,-7 0-12 0,0 0-8 15,9 0 4-15,-9 0 0 0,0 0-4 0,8 0 0 0,-8 0 0 16,7 0-4-16,-7 0-4 0,9 0-8 0,-1 0-12 0,0 0-8 0,-8-4-8 15,7 4-8-15,2 0-4 0,-1 0-8 0,-8-5-12 0,7 5 0 16,2-4-4-16,-1 4-12 0,-1-5 0 0,2 5-4 0,-1-5 0 16,-8 1-8-16,8 0-4 0,-1-1-16 0,2 5-4 0,-1-5-24 0,-1 1-24 15,-7 4-28-15,9-4-20 0,-1 4-32 0,-8-5-28 16,8 5-52-16,1 0-56 0,-9 0 56 0,7 0 40 0,-7 0 36 16,0 5 28-16,8-5 16 0</inkml:trace>
  </inkml:traceGroup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54.9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266598-4D87-4FDD-A79D-5FE0B0B05CA1}" emma:medium="tactile" emma:mode="ink">
          <msink:context xmlns:msink="http://schemas.microsoft.com/ink/2010/main" type="inkDrawing" rotatedBoundingBox="5035,13160 5154,13714 5117,13722 4998,13168" semanticType="callout" shapeName="Other"/>
        </emma:interpretation>
      </emma:emma>
    </inkml:annotationXML>
    <inkml:trace contextRef="#ctx0" brushRef="#br0">1 11 71 0,'0'-5'120'0,"0"5"-16"0,0-5-4 16,0 5-28-16,0 0 4 0,0-4 0 0,9 4-4 0,-9 0-4 15,0 0 0-15,0 0 0 0,0 4-12 0,0-4 0 0,8 5 0 0,-8-5-4 16,0 5 4-16,7-1-4 0,-7 0-4 0,0 1 0 0,9 0 0 16,-9 3 8-16,0 1-4 0,8 1 0 0,-8 3-4 0,0 0 0 15,7 1-8-15,-7-1 0 0,9 1-8 0,-9 4-8 0,8-1 8 16,-8 2-8-16,0-1-4 0,8 0 0 0,-8 0-4 0,7 4 0 0,-7 2-4 15,9-7 0-15,-9 6-4 0,8-5 0 0,-8 0 0 16,7 5 0-16,-7-5-4 0,9-1-4 0,-9 2 4 0,8-6-4 0,-8 5-4 16,0-4-4-16,8-1-4 0,-8-4-4 0,0 1 0 0,9-2-12 0,-9 1-4 15,0-4-4-15,0-1-12 0,0 1-8 0,0-1-8 16,0-4-8-16,0 5-12 0,0-5 0 0,0 0-8 0,0 0-8 0,-9-5-12 16,9 5-4-16,0-4-16 0,-8-1-36 0,8 1-28 0,-8-1 36 15,-1 1 28-15,9-4 28 0</inkml:trace>
  </inkml:traceGroup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1:57.1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8ED9BA-2358-4839-8F92-B343A9F3BB96}" emma:medium="tactile" emma:mode="ink">
          <msink:context xmlns:msink="http://schemas.microsoft.com/ink/2010/main" type="writingRegion" rotatedBoundingBox="24684,4781 32519,3604 34079,13993 26244,15169"/>
        </emma:interpretation>
      </emma:emma>
    </inkml:annotationXML>
    <inkml:traceGroup>
      <inkml:annotationXML>
        <emma:emma xmlns:emma="http://www.w3.org/2003/04/emma" version="1.0">
          <emma:interpretation id="{FB4ED37B-9BE9-456D-ABB6-0073D77BBC6A}" emma:medium="tactile" emma:mode="ink">
            <msink:context xmlns:msink="http://schemas.microsoft.com/ink/2010/main" type="paragraph" rotatedBoundingBox="24780,5103 28430,4154 28645,4980 24994,5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60EB2C-DC10-4A9D-8AD6-B0CE05293016}" emma:medium="tactile" emma:mode="ink">
              <msink:context xmlns:msink="http://schemas.microsoft.com/ink/2010/main" type="line" rotatedBoundingBox="24780,5103 28430,4154 28645,4980 24994,5929"/>
            </emma:interpretation>
          </emma:emma>
        </inkml:annotationXML>
        <inkml:traceGroup>
          <inkml:annotationXML>
            <emma:emma xmlns:emma="http://www.w3.org/2003/04/emma" version="1.0">
              <emma:interpretation id="{9BFF34E7-8865-4BEF-9192-458DE742B144}" emma:medium="tactile" emma:mode="ink">
                <msink:context xmlns:msink="http://schemas.microsoft.com/ink/2010/main" type="inkWord" rotatedBoundingBox="24799,5175 25225,5065 25394,5717 24968,58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1828 931 75 0,'0'5'136'0,"0"-5"-12"0,0 4-8 16,0 0-20-16,-8 1 4 0,8 0-4 0,8-5-4 0,-8 9-4 16,0-4 0-16,0-1-8 0,0 0-4 0,8 1 0 0,-8-1-4 15,8-4-8-15,0 5 0 0,0-1-8 0,1-4-4 0,-2 0-4 16,1 0-4-16,1 5-12 0,6-5-4 0,2-5-4 0,-10 5-4 16,10 0-4-16,-2-4-4 0,2-1-8 0,-1 1 0 0,7-1-12 0,-6 1-12 15,-1 0-8-15,-1-5-20 0,2 4-20 0,-2 0-16 0,2-4-20 16,-1 5-28-16,0-1-20 0,-7 1-48 0,6-1-44 0,-8 1 32 15,2 4 44-15,-1-5 36 0,0 5 20 0</inkml:trace>
          <inkml:trace contextRef="#ctx0" brushRef="#br0" timeOffset="-554.073">1828 647 67 0,'0'-5'128'0,"0"5"-12"0,0-4-8 0,8 4-24 0,-8-4-8 16,0 4 0-16,0 0 0 0,0 0-4 0,0 0-8 0,0 0 0 15,0 0 0-15,0 4-8 0,-8-4 4 0,8 4 0 0,0 1 0 0,0 4 0 16,8 1 0-16,-8-7-8 0,0 7-4 0,0 3-4 16,0 1-8-16,0 0 0 0,-8-1 0 0,8 5-8 0,0 0 0 0,0 4-8 15,0-3 0-15,0 3-8 0,0 1 4 0,0-1-4 0,0 2 0 16,0-3-4-16,8 1 0 0,-8 2-4 0,0-2 0 0,0-1 0 15,0 3 0-15,0-2 0 0,0-4-4 0,0 1 0 0,0-1-4 0,0-1 4 16,0 1-4-16,0-4-4 0,0 0 0 0,0-1-4 0,0-3-8 16,0 2-4-16,0-7-8 0,0 4-12 0,0-4-12 0,0 4-12 15,0-9-12-15,0 5-16 0,0-5-20 0,0 0-4 0,0 0-8 16,0-5-52-16,0 0-36 0,0-4 32 0,0 0 36 0,0 4 32 16,0-7 12-16</inkml:trace>
          <inkml:trace contextRef="#ctx0" brushRef="#br0" timeOffset="-242.3921">2053 547 79 0,'0'-4'108'0,"0"0"-12"0,0-1-8 0,0 5-24 0,0 0-8 15,0-4 0-15,8 4 0 0,-8 0 4 0,0 0-8 0,0 0 0 16,7 0 0-16,-7 4 0 0,0-4-4 0,9 9 4 0,-9-5 0 15,0 2 0-15,0 2 0 0,8 2 0 0,-8-2-4 0,0 5 0 0,0 1 0 16,8 0-4-16,-8 4 0 0,0 0-4 0,0 0-4 16,0 0-8-16,0 5 0 0,0-1 0 0,0 1 0 0,0 0-8 0,7-1 0 15,-7 5 0-15,0-4-4 0,0 3-4 0,0-3 0 0,9 4 0 16,-9-4-4-16,0 4 0 0,0-4 0 0,8-1-4 0,-8-4 0 16,0 5 0-16,0-5-4 0,0-1 0 0,0 1 0 0,0-4-8 0,0 4 0 15,0-9-8-15,0 5-16 0,0-5-4 0,0-1-8 0,0-2-12 16,0 2-16-16,0-8-8 0,0 4-16 0,0-4-16 0,0 0-8 15,0 0-16-15,-8-4-60 0,8 0-16 0,-9 0 36 0,9-6 36 16,-7 1 28-16</inkml:trace>
        </inkml:traceGroup>
        <inkml:traceGroup>
          <inkml:annotationXML>
            <emma:emma xmlns:emma="http://www.w3.org/2003/04/emma" version="1.0">
              <emma:interpretation id="{DB49C8AE-0166-4E59-B756-BF79D1EBCCF2}" emma:medium="tactile" emma:mode="ink">
                <msink:context xmlns:msink="http://schemas.microsoft.com/ink/2010/main" type="inkWord" rotatedBoundingBox="25911,5283 26257,5193 26326,5460 25980,55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6.9424">2799 733 99 0,'0'0'152'0,"0"0"-12"0,0 0-12 16,0 0-24-16,0 0 0 0,0 0 0 0,7 0 0 0,-7 0 4 16,0 0 0-16,0 0-8 0,8 0-12 0,1 0-8 0,-9 0-24 15,8 0 16-15,-1 4-8 0,1-4-8 0,1 0 0 0,-2 0-4 0,1 0-8 16,9 0-4-16,-10 0-4 0,10 0-4 0,-10 0-4 0,10 0-8 16,-2 0-4-16,2 0-4 0,-1 0 0 0,0 0 0 0,0 0-4 15,-1 0-4-15,2 0-8 0,0 0-4 0,-10 0 0 0,8 0-8 16,2 0-8-16,-9 0-12 0,8 0-16 0,-8 0-12 0,1 5-16 15,-2-5-12-15,-7 0-12 0,0 0-24 0,8 0-12 0,-8 0-16 16,0 0-44-16,-8 0-48 0,8 0 40 0,-7 0 44 0,7 0 28 0,-9 0 28 16</inkml:trace>
          <inkml:trace contextRef="#ctx0" brushRef="#br0" timeOffset="628.3199">2838 927 91 0,'0'0'128'16,"8"4"-4"-16,-8-4-4 0,0 5-12 0,9-5 4 0,-9 0-4 15,7 0-4-15,-7 0-4 0,8 4-4 0,1-4-4 0,-1 0-4 0,-1 0-8 16,2 0-4-16,-1 0-12 0,7 0 0 0,-6 0-12 0,6 0-8 16,2 0-8-16,-1 0-4 0,-8 0-4 0,16 0-8 0,-9-4-4 15,2 4-4-15,0-5-12 0,-2 5-24 0,1-4-20 0,-8 4-28 16,9 0-28-16,-2 0-40 0,-6-5-28 0,-2 5-60 0,10-4-40 15,-9 4 48-15,-8 0 40 0,7 0 40 0,-7-5 24 0</inkml:trace>
        </inkml:traceGroup>
        <inkml:traceGroup>
          <inkml:annotationXML>
            <emma:emma xmlns:emma="http://www.w3.org/2003/04/emma" version="1.0">
              <emma:interpretation id="{DA5144C6-E70D-4CBC-8432-27E56E655D9E}" emma:medium="tactile" emma:mode="ink">
                <msink:context xmlns:msink="http://schemas.microsoft.com/ink/2010/main" type="inkWord" rotatedBoundingBox="26738,4594 28430,4154 28645,4980 26952,5420"/>
              </emma:interpretation>
              <emma:one-of disjunction-type="recognition" id="oneOf2">
                <emma:interpretation id="interp2" emma:lang="" emma:confidence="0">
                  <emma:literal>Bo</emma:literal>
                </emma:interpretation>
                <emma:interpretation id="interp3" emma:lang="" emma:confidence="0">
                  <emma:literal>no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n,</emma:literal>
                </emma:interpretation>
                <emma:interpretation id="interp6" emma:lang="" emma:confidence="0">
                  <emma:literal>r.</emma:literal>
                </emma:interpretation>
              </emma:one-of>
            </emma:emma>
          </inkml:annotationXML>
          <inkml:trace contextRef="#ctx0" brushRef="#br0" timeOffset="3863.6073">4448 354 27 0,'0'-4'144'0,"0"-1"-12"0,0 0-8 15,-9 1-32-15,9 0-4 0,0 4-8 0,0 0 0 0,0-5-8 0,0 5 0 16,0 0-4-16,0 0-4 0,0 5-8 0,0-5-4 0,0 4-4 16,0-4 0-16,9 4-12 0,-9 1-4 0,0 0 0 0,0 4-8 15,0-4-4-15,7 3 0 0,-7 1-4 0,8 0 0 0,-8 0-8 16,9 5 0-16,-9-5 0 0,8-1 0 0,-8 6-4 0,7 0-4 16,2-5 4-16,-9 5-4 0,8-6 0 0,-8 6 0 0,7-5-4 0,-7 0 4 15,8 0 0-15,-8 0-4 0,9-5 4 0,-9 6-4 0,8-6 4 16,-8 0 0-16,0 1-4 0,0-5 0 0,0 0-16 0,0 0 20 15,0-5-4-15,0 5-4 0,0-8 0 0,0 2-4 0,0-2 0 0,0-6-4 16,0 5 0-16,0-4 0 0,0-5 0 0,0 0-4 16,0 0 0-16,0-5 0 0,0 1 0 0,0-5 0 0,0 0 0 0,0-1 8 15,0-3 0-15,0 4 0 0,0-5 4 0,0-4 0 0,0 5 0 16,7-1 4-16,-7 0 0 0,0 1 0 0,9-1 4 0,-9 4 0 16,8 3-4-16,-8-3 4 0,7 6-4 0,2-1 4 0,-1 6 0 15,0-6 8-15,-1 9 0 0,2-4-4 0,-1 4 0 0,-1 5 0 16,10-4 0-16,-10 4 4 0,2 5 0 0,7-5-4 0,-9-1 0 15,10 6 4-15,-1 0-4 0,-8-1 0 0,9 5-4 0,-2-5 4 0,9 5 0 16,-8 0 0-16,0 0 0 0,8-4-4 0,0 4 0 0,0 0 4 16,-7 0-4-16,15 0 0 0,-8 4 0 0,0-4 4 0,0 0-4 15,-1 0 0-15,1 0 4 0,0 0 0 0,8 0-4 0,-8 0 4 16,0 0-4-16,-7 0 4 0,7 0-20 0,0 0 20 0,-9 0 0 16,2 0-4-16,-2 0 4 0,2 5 0 0,-1-5 0 0,-8 5 4 0,9-5 0 15,-10 4 4-15,1 0 4 0,-1-4 0 0,-7 5 0 0,9 0 4 16,-9 4 0-16,0-5 0 0,0 5 4 0,0 0-4 0,0-5 4 15,0 5 0-15,8 1 4 0,-8-2 0 0,0 6 0 0,0 0 4 16,0-5 0-16,-8 5-4 0,8-2 0 0,0 2 0 0,0 0-4 16,8-1 0-16,-8 6-4 0,0-6-4 0,0 0-8 0,8 1 0 0,-8-1 4 15,0 1-8-15,0 0 4 0,8-1-8 0,-8 1 4 0,0-5 0 16,8 0 0-16,-8-1-8 0,8 2-4 0,-8-1-8 0,0-5-4 16,0 0-4-16,0 1-16 0,0-5-16 0,0 5-16 0,0-5-16 0,9 0-20 15,-9-5-20-15,-9 5-16 0,9-5-32 0,0-3-48 16,-8 3 12-16,8 1 36 0,-8-6 36 0,0 2 28 0,0 3 16 0</inkml:trace>
          <inkml:trace contextRef="#ctx0" brushRef="#br0" timeOffset="4324.7081">4936 264 79 0,'0'0'116'0,"-7"0"-12"0,7-5-12 0,-8 1-32 16,8-1-4-16,0 0 0 0,0 2-4 0,0-2-4 0,0-4 4 16,8 0-8-16,-1 4-8 0,1-4 0 0,-8 0 4 0,16 0-4 0,-8 0-4 15,1 5 0-15,6-5-8 0,-6 4-4 0,-1 1 0 0,7-6 0 16,-6 10-4-16,6-4 0 0,-6 4-8 0,-1 0 0 0,-1 0 0 16,2 0 0-16,-1 4 4 0,-1 1 4 0,-7 0-4 0,8-1 0 15,-8 5-20-15,0-4 16 0,0 4 8 0,0-1-8 0,0 2 0 16,0-1 0-16,0 0 0 0,-8 4-4 0,8-3 0 0,-7-2 0 0,7 1-4 15,0 1 0-15,-8-2 4 0,8-3-4 0,0 0 0 0,0-1-4 16,0 0 4-16,0 1 0 0,0-5 4 0,0 0 0 0,0 0 0 16,8 0-4-16,-1-5 0 0,-7 5 0 0,8-4-4 0,1 4 4 15,-1-4 0-15,-8-1 0 0,7 0 0 0,2 5 4 0,-1 0-4 16,-1 0 0-16,2-4 0 0,-1 4 0 0,0 0 4 0,-8 4 4 16,7-4 0-16,2 5 4 0,-9 0 4 0,8 3 0 0,-1-3 4 0,-7 4 0 15,0 1 4-15,9-2 0 0,-9 1 0 0,0 5 0 0,0-5 8 16,0 4 0-16,0 1 0 0,-9-1-4 0,9 1 0 0,-7-5-4 15,-1 4 0-15,-1 1 0 0,2-1 0 0,-1-4-4 0,0 5-4 16,-1-5-4-16,2 0 0 0,-10 0-4 0,10 0-4 0,-10 0 0 16,9-5-4-16,1 5-4 0,-10-5-8 0,10-4-8 0,-1 6-12 0,-1-6-16 15,-6 4-12-15,6-4-16 0,1 0-16 0,1 0-20 0,-1-4-16 16,-1 4-16-16,1-6-52 0,1 6-40 0,-2-4 44 0,9 4 40 16,-8-4 28-16,1 4 20 0</inkml:trace>
          <inkml:trace contextRef="#ctx0" brushRef="#br0" timeOffset="3274.1864">3846 386 79 0,'0'0'100'16,"0"-5"-4"-16,0 1-4 0,0 4-24 0,0-5-4 0,-7 5 0 15,7-5 0-15,0 5 4 0,0 0-12 0,0-3 4 0,-8-2 0 0,8 5-8 16,0 0-8-16,-9 0-4 0,9 0 0 0,-8-5-8 0,8 5-4 16,-7 0 0-16,7 5-8 0,-9-5 0 0,9 5-4 0,-8-2 0 15,1 2 0-15,7 0 0 0,-9-1 0 0,1 5-4 0,8-4 0 16,-7 4-4-16,7 0 0 0,-8 0 0 0,8-1 0 0,-9 6 0 16,9-5-4-16,0 5 0 0,0-5 0 0,-8 4 0 0,8-4-4 15,8 5 0-15,-8-5 0 0,0 4 0 0,9-4 0 0,-9 1 0 0,8-2 0 16,-8 2 0-16,7-2 0 0,1 2 0 0,1-7 0 15,-2 7 4-15,1-10-4 0,1 4 0 0,-2 1 0 0,10-5 0 0,-9 0 0 16,-1-5 4-16,10 1-4 0,-10 4 0 0,1-10-4 0,9 7 4 16,-10-7-4-16,2 2 4 0,-1-2-4 0,-1-4 0 0,-7 1-4 15,8 4 0-15,1-4 4 0,-9-1 0 0,0 1-4 0,0-1 0 0,0 1 0 16,0-1-4-16,-9 0 4 0,9 1 0 0,-8 0 0 0,1-1 4 16,-1 1 0-16,-1 3 4 0,2 2-4 0,-1-6 0 0,-1 9 4 15,1-3-20-15,1 3 24 0,-10 0-4 0,17 2 4 0,-7 3-4 16,-1 0 0-16,-1 0 0 0,1 0 0 0,8 3 0 0,-7 2 0 15,7 0 0-15,0-1-4 0,0 5 4 0,0-4 0 0,0 4 0 0,0-4 0 16,7 3 0-16,-7 1 8 0,8-4-8 0,1 4 4 16,-1 0-4-16,-1-5 4 0,1 5 0 0,8-4 0 0,-8 3 0 0,9-3 4 15,-1 0 0-15,-1-1 4 0,2 5-4 0,-9-4 4 0,8-1 0 16,-1 1-4-16,2-5 4 0,-2 9 0 0,2-4 4 0,-1-1-8 16,-1 0 8-16,2 1-4 0,-9 4-4 0,8-5 0 0,-8 5 0 0,8 0-4 15,-8 0 0-15,0-4 0 0,0 3-4 0,0 6 0 0,0-4-4 16,-1-2-4-16,2 2-8 0,-1 0-8 0,0-3-8 0,0 3-4 15,-8-2-8-15,8-3-16 0,0 4-20 0,1-5-16 0,-2-4-16 16,1 5-52-16,0 0-40 0,0-5 20 0,0 0 44 0,0 0 24 16,8-5 24-16</inkml:trace>
        </inkml:traceGroup>
      </inkml:traceGroup>
    </inkml:traceGroup>
    <inkml:traceGroup>
      <inkml:annotationXML>
        <emma:emma xmlns:emma="http://www.w3.org/2003/04/emma" version="1.0">
          <emma:interpretation id="{3AC47147-27A6-41EF-923D-120D14CF48EA}" emma:medium="tactile" emma:mode="ink">
            <msink:context xmlns:msink="http://schemas.microsoft.com/ink/2010/main" type="paragraph" rotatedBoundingBox="27086,5560 32763,5019 32863,6071 27187,66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51F2332-0891-4F67-9C67-2023C8C077E3}" emma:medium="tactile" emma:mode="ink">
              <msink:context xmlns:msink="http://schemas.microsoft.com/ink/2010/main" type="line" rotatedBoundingBox="27086,5560 32763,5019 32863,6071 27187,6611"/>
            </emma:interpretation>
          </emma:emma>
        </inkml:annotationXML>
        <inkml:traceGroup>
          <inkml:annotationXML>
            <emma:emma xmlns:emma="http://www.w3.org/2003/04/emma" version="1.0">
              <emma:interpretation id="{E81A960B-850C-47A5-8C46-1F02E8DFA7AC}" emma:medium="tactile" emma:mode="ink">
                <msink:context xmlns:msink="http://schemas.microsoft.com/ink/2010/main" type="inkWord" rotatedBoundingBox="27086,5560 28377,5437 28467,6388 27177,651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003.2637">4640 1513 39 0,'0'0'136'0,"-8"4"-16"0,8-4-12 16,0 0-32-16,-9-4-8 0,9 4-4 0,-7-5 4 0,7 1-4 16,0-1 0-16,-8 0-8 0,8 1 0 0,0-4-12 0,-9 2 0 0,9-2-4 15,0-1-4-15,0-1-4 0,9 2-4 0,-9-2 0 16,8 2-4-16,-8-6 0 0,7 5-4 0,2 5 8 0,-9-5-4 0,8 0 4 16,-1 0 0-16,2 5 0 0,-1-2-4 0,0 2 4 0,8 0 0 15,-8-1-8-15,-1 5 4 0,2 0-8 0,-1 5 0 0,0-1-4 16,1 0 0-16,-2 2-4 0,-7 2 0 0,8 1-4 0,-1 0 0 0,-7 4 0 15,0 1-4-15,9-1 4 0,-9 5 0 0,-9 1-4 16,9-1-4-16,-7 0 0 0,7 0 4 0,-8 5-4 0,-8-1 4 0,8 1-4 16,-9-1 4-16,10 1 0 0,-10-1 0 0,2 1 0 0,7-1-4 15,-8 1 4-15,-1-5 0 0,10 0-4 0,-10-5 0 0,10 5-8 16,-1-9 0-16,0 5-4 0,8-10 0 0,-9 1 4 0,9-1 4 16,0-4 0-16,0-4-4 0,0-1 4 0,9 1 0 0,-1-10 4 15,-8 5-4-15,8-5 4 0,-1 6 0 0,10-6 0 0,-10 1 8 0,2-1-4 16,-1 1 0-16,-1 4 4 0,10 0 0 0,-9-1 8 0,8 6 4 15,-8 0 4-15,-1-1 8 0,2 5 0 0,7 5-4 0,-7-1 4 16,-2 5 4-16,1 0-16 0,8 0 24 0,-8 5-4 0,0-5-4 0,0 4 4 16,0 1-4-16,9-1 0 0,-10 1-4 0,1-1 0 15,0 1-4-15,8-1 0 0,-8-4-4 0,1 6 0 0,-2-7-4 0,1-4 0 16,1 5-4-16,6-4-4 0,-6-5-8 0,-1 0 0 16,-1 0 0-16,10 0 0 0,-10-5 0 0,1-4 0 0,1 1 0 0,6-1-4 15,-6-5-20-15,-1 0-12 0,-1-4-16 0,1 5-24 0,-8-5-24 16,9 0-24-16,-9 0-24 0,7 0-28 0,-7 0-48 0,0 0-52 15,-7 0 48-15,-2 4 40 0,9 1 40 0,-8-1 28 0,1 1 16 16</inkml:trace>
          <inkml:trace contextRef="#ctx0" brushRef="#br0" timeOffset="4774.0963">3975 1011 7 0,'0'6'132'0,"-8"-2"-8"0,8-4-12 16,0 5-28-16,0-1 0 0,0 1 0 0,0-1-8 0,0 1 4 16,0-5-4-16,8 5 0 0,-8-1-4 0,0-4-4 0,7 4 0 15,-7 2-8-15,9-6 4 0,-1 0-8 0,0 4 4 0,8-4-4 16,-8 0 4-16,8 4-4 0,-1-4-4 0,10 0 0 0,-1 0-4 15,0 0-4-15,0-4-4 0,0 0 4 0,8-2-4 0,0 2 0 0,0 0 0 16,8-1-4-16,-8-4-4 0,9 4-8 0,6-4-24 16,-6-1 0-16,-2 7 0 0,9-1 0 0,-7-6 0 0,7 6 0 0,-1-1 0 15,-6 1 0-15,7 4 0 0,-8-5 0 0,1 5 0 0,-2 0 0 16,2 0 0-16,-10 5 0 0,1-5 0 0,0 4 0 0,1-4 0 16,-10 5 0-16,1-5 0 0,0 0 0 0,-7 0 0 0,-2 4 0 0,2-4 0 15,-1 0 0-15,-8 0 0 0,-1 0 0 0,2 0 0 0,-1 0 0 16,0 0 0-16,-8 0 0 0,0 0 0 0,0 0-52 0,7 0-24 15,-14-4-28-15,7 4-24 0,0-5-24 0,-8 5-28 0,8-4-44 16,-8 4-52-16,-1-5 36 0,2 5 44 0,-1 0 40 0,-1 0 32 16,-6-4 20-16</inkml:trace>
        </inkml:traceGroup>
        <inkml:traceGroup>
          <inkml:annotationXML>
            <emma:emma xmlns:emma="http://www.w3.org/2003/04/emma" version="1.0">
              <emma:interpretation id="{AAC4E6F7-2BE8-4BB1-B63B-662356344E38}" emma:medium="tactile" emma:mode="ink">
                <msink:context xmlns:msink="http://schemas.microsoft.com/ink/2010/main" type="inkWord" rotatedBoundingBox="31034,5192 31436,5154 31493,5753 31091,579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70497.5092">8077 710 35 0,'-7'-9'104'0,"7"5"-12"0,0-1-8 16,0 1-24-16,-8-1-8 0,8 1 0 0,-9-1-4 0,9 0 0 16,0 2 0-16,-7-2 0 0,7 0-4 0,-8 1 4 0,-1 4 0 15,9-5-4-15,-8 0-4 0,8 5 4 0,-7 0-8 0,7-4-4 0,-8 4 0 16,8 0 0-16,-9 0 0 0,9 4 0 0,-7-4-4 15,-1 10 4-15,8-6 0 0,-9 6 0 0,1-2-8 0,8 1 0 0,-7 5-4 16,7-1 0-16,-9 1-4 0,1 4 0 0,8 0 0 0,0 0-4 16,-7 0-4-16,7 4 4 0,0-4-8 0,0 5-20 0,0-5 24 15,7-1 4-15,-7 2-8 0,8-1 4 0,1 0-4 0,-2 1-4 0,1-6 4 16,9-4 0-16,-10 5 0 0,10-7-4 0,-2-1 0 0,2-2 0 16,-1 1 0-16,-8-5 0 0,16 0 0 0,-9 0 0 0,2-5-4 15,-1-5 0-15,0 3 0 0,0-3 0 0,-1 1 0 0,-6-4 0 16,6 0 0-16,2-6 0 0,-9 6-4 0,1-6 4 0,-2 2-4 15,1-1 4-15,-1 0 0 0,-7-1 0 0,9 1 4 0,-9 0 0 0,0-4 0 16,0 4 0-16,-9 0 0 0,2 4 0 0,-1-4 0 0,1 0 0 16,-2 5 0-16,1 0 0 0,0 3 0 0,-8 1 4 0,-1 0-4 15,10 5 0-15,-9-1 0 0,0 0 0 0,-1 5 0 0,10 0 0 16,-10 5 0-16,2 0 0 0,-2 3 0 0,10 2-8 0,-10-1 0 16,2-1-4-16,6 6-4 0,1-5-8 0,-7 5-4 0,6 0-4 15,9-6-12-15,-7 6-4 0,-1-1-8 0,8 1-12 0,0 4-4 0,-9-5 0 16,9 1-8-16,9-1-4 0,-9 1-28 0,8 4-36 0,-8-4-16 15,7-1 28-15,2 5 20 0</inkml:trace>
          <inkml:trace contextRef="#ctx0" brushRef="#br1" timeOffset="70689.9947">8342 1011 87 0,'0'-7'120'0,"0"7"-12"0,8-5-4 16,-8 0-24-16,0 5-4 0,0 0 4 0,0 0-12 0,0 0 0 15,0 5-8-15,0 0-12 0,-8 2-4 0,8 3-8 0,0-1-8 0,-8 0-8 16,8 1 0-16,0 4-4 0,-7-6-4 0,7 6-12 0,-9-1 4 16,9 1-8-16,0-1-12 0,-8-4-8 0,8 4-12 15,0-3-16-15,0 3-4 0,-8-4-8 0,8 0-8 0,8-5-16 0,-8 2-40 16,0-2-32-16,8 0-4 0,-8 0 44 0,9-4 32 0</inkml:trace>
        </inkml:traceGroup>
        <inkml:traceGroup>
          <inkml:annotationXML>
            <emma:emma xmlns:emma="http://www.w3.org/2003/04/emma" version="1.0">
              <emma:interpretation id="{D9BCB0F0-C6DB-4FDE-85DB-D515E7B41F1F}" emma:medium="tactile" emma:mode="ink">
                <msink:context xmlns:msink="http://schemas.microsoft.com/ink/2010/main" type="inkWord" rotatedBoundingBox="31658,5195 32770,5089 32863,6071 31751,6177"/>
              </emma:interpretation>
              <emma:one-of disjunction-type="recognition" id="oneOf5">
                <emma:interpretation id="interp9" emma:lang="" emma:confidence="0">
                  <emma:literal>sport</emma:literal>
                </emma:interpretation>
                <emma:interpretation id="interp10" emma:lang="" emma:confidence="0">
                  <emma:literal>spust</emma:literal>
                </emma:interpretation>
                <emma:interpretation id="interp11" emma:lang="" emma:confidence="0">
                  <emma:literal>spurt</emma:literal>
                </emma:interpretation>
                <emma:interpretation id="interp12" emma:lang="" emma:confidence="0">
                  <emma:literal>spurtu</emma:literal>
                </emma:interpretation>
                <emma:interpretation id="interp13" emma:lang="" emma:confidence="0">
                  <emma:literal>splata</emma:literal>
                </emma:interpretation>
              </emma:one-of>
            </emma:emma>
          </inkml:annotationXML>
          <inkml:trace contextRef="#ctx0" brushRef="#br1" timeOffset="71017.4717">8662 728 67 0,'0'-8'136'0,"0"3"-12"0,-7 5-4 16,7-5-24-16,0 5 0 0,-8 0 0 0,8 5-12 0,-9-5-8 16,9 5-4-16,-7-1-8 0,-1 5-4 0,8-5-8 0,-9 5-8 15,9 0-4-15,-8 1-8 0,1-2-4 0,7-3-4 0,0 8-4 16,0-4-4-16,-8 1 0 0,8 3-8 0,0-4 0 0,8 0-4 15,-8 0 4-15,7 4-4 0,-7-3 4 0,8-2-4 0,-8 2 0 16,9 0 0-16,-1-3 0 0,-1-2 0 0,2 4 0 0,-1 0-4 16,-1 0 0-16,2-5 4 0,-1 6 0 0,0-1 0 0,-1-4 0 15,2 3 0-15,-1 1 0 0,-1-4 4 0,2 4-4 0,-1 0 0 0,-8 0 0 16,8 0 4-16,-8 0-4 0,0 0-4 0,8-4 0 0,-8 3 4 16,-8 2 0-16,8-2-4 0,0-3 0 0,-8 4-4 0,8-4 0 15,-8 3 0-15,-1-3 0 0,2 0 0 0,-10-1-4 0,10-4-4 0,-1 4-8 16,-9-4-8-16,10 5-4 0,-10-5-12 0,10-5 0 0,-1 5-20 15,-1-4-20-15,1 0-8 0,1-6-8 0,-1 2-12 0,-1-1-48 16,9-5-28-16,-7 6 16 0,7-11 36 0,0 5 28 0</inkml:trace>
          <inkml:trace contextRef="#ctx0" brushRef="#br1" timeOffset="71211.9515">8638 638 55 0,'0'0'136'0,"-7"4"-8"0,7-4-12 0,0 0-20 15,0 0 4-15,0 0 0 0,0 5-4 0,0-5-4 0,0 5 0 0,0-5-8 16,0 0-12-16,7 0-12 0,-7 0-4 0,9 4-12 0,-1-4-8 16,-1 0-8-16,-7 0-4 0,17 0-4 0,-9 0-8 15,-1 0 0-15,10 0-12 0,-10 0-4 0,10 0-8 0,-1 0-12 0,0 5-12 16,0-5-8-16,-1 5-20 0,2-2-20 0,0-3-16 0,5 5-16 16,-5 0-36-16,0-1-56 0,-2 1 20 0,-6 4 28 0,6-5 40 15,-7 5 16-15</inkml:trace>
          <inkml:trace contextRef="#ctx0" brushRef="#br1" timeOffset="71623.8499">8919 972 15 0,'0'4'124'0,"0"1"-4"0,0-1-8 0,0 5-20 0,0-4 0 16,0 4 0-16,0 4 0 0,0-4-8 0,0 5-4 0,0-1-8 15,8 5-8-15,-8-4-8 0,0 4-8 0,0 0-8 0,8 4 4 16,-8-4-8-16,0 5-4 0,8-1-4 0,-8 1-4 0,0 4-4 15,8-4-4-15,-8 4 0 0,8-4-4 0,-8 3 0 0,0 2 0 16,0-6 0-16,0 0 0 0,0 1 4 0,-8-1 0 0,8-4-4 16,-8 1 4-16,8-1 0 0,-8 1 0 0,8-7 4 0,-8 2-4 15,0-5-4-15,1-4 0 0,7 3-4 0,-9-3 0 0,1-5-8 0,1 0 0 16,7-5 0-16,-9-3-4 0,9 3 0 0,0-4 0 16,-8-5-8-16,8 2 0 0,0-7-4 0,0-4-4 0,0 1-4 0,0-1 0 15,0-4 0-15,0-5 0 0,8 1 8 0,-8-1 4 0,9 1 0 0,-2-5 4 16,1 5 4-16,1-2 0 0,-2 2 4 0,1 4 0 15,0-5 4-15,0 6 0 0,8 3 0 0,-7 1 8 0,6 3 0 0,-6 0 0 16,-2 7 0-16,9-2 0 0,-7 5 0 0,-2 5 0 0,1 0-4 16,1-1 0-16,-2 1-4 0,1 4 0 0,1 0 4 0,-1 4-4 15,-1 1-4-15,2-5 0 0,-9 8 0 0,8-3-8 0,-8-1-4 0,0 5-4 16,0 1-16-16,0 3-12 0,0-4-8 0,-8 0-4 0,-1 5-20 16,2-6-8-16,-1 6-12 0,-9 0-8 0,1-5-4 0,8-1-32 15,-8 6-44-15,0-5 8 0,0-5 32 0,1 6 32 0</inkml:trace>
          <inkml:trace contextRef="#ctx0" brushRef="#br1" timeOffset="72255.1609">9167 724 99 0,'9'-9'120'0,"-1"4"-12"15,-8-4-4-15,7 5-24 0,-7-5-4 0,8 4-4 0,-8 5-4 16,9-4 0-16,-9 4-4 0,8-5-4 0,-8 10-8 0,0-5-4 0,7 4 0 15,-7 1-8-15,0-1 4 0,0 5-4 0,0 0-4 0,0 5-4 16,0-5-4-16,0 4 0 0,0 6-12 0,-7-6 0 0,7 9-4 16,0-4 0-16,-8 5-4 0,8-1-4 0,0 1 0 0,-9-1 0 15,9 1 0-15,0 0 0 0,0-5 0 0,0 4 0 0,-8 1-4 0,8-5 0 16,0-4 0-16,0 4 0 0,0-5 0 0,0 1 0 0,0-6 0 16,8 6 0-16,-8-10 0 0,0 1 4 0,0-1-4 0,9 1 0 15,-9-5-4-15,0 0 0 0,8 0 0 0,-8-5 0 0,7-4 0 16,-7 5 0-16,9-5 0 0,-1 0 0 0,-1 0-4 0,2 0 4 15,-9-4 0-15,8-1 0 0,0 5 0 0,-1-5 0 0,2 1 0 0,-1 4 0 16,-1-5 8-16,2 5-4 0,-9 0 0 0,8 5 0 0,0-5 0 16,-8 5 4-16,8 4 0 0,-8-5 0 0,0 5 4 0,8 0 0 15,-8 5 8-15,0-1-4 0,0 1 0 0,0-1 8 0,-8 5 0 16,8 0 0-16,0 0 0 0,-8 0-4 0,8 0-4 0,-8 4 0 16,8 1 4-16,-8-5-4 0,8 5-4 0,0-1 0 0,0 1 0 0,-9-6-4 15,9 6 8-15,0-5-8 0,0 0 4 0,0 0 0 0,9 0 0 16,-9-4 0-16,8-1 0 0,0 0-4 0,0 1 0 0,0-5 0 15,0 0 0-15,-1 0-4 0,10-5 0 0,-10 1 0 0,10-5 0 16,0 0-4-16,-2 0 0 0,-8-5 0 0,10 1 4 0,0 0-4 16,-2-1 4-16,-6-3-4 0,6 3 0 0,-7-5 0 0,8 0 4 15,-8-2-4-15,1 3 0 0,-2-5 4 0,1 5-4 0,1-5 0 0,-2 1 4 16,1 4-4-16,-8-5 0 0,8 1 4 0,-8 4 0 0,9-4 0 16,-9-1 4-16,0 5-4 0,7 0 0 0,-7 0 0 0,0 4 0 15,0 1 4-15,0 3-4 0,0-3 0 0,8 9 8 0,-8-6 0 16,0 6 0-16,0 4 0 0,0 0 8 0,0 0 0 0,-8 4 0 15,8 1 0-15,0 4 8 0,-7 1 0 0,7-2 0 0,-9 1 0 0,9 5 0 16,-8-1 4-16,0 1-4 0,8 4 8 0,-7 0-4 0,-2 0 4 16,1 4 0-16,1 1-4 0,-2-1-20 0,1 1-8 0,8 0 0 15,-8 4 0-15,0-5 0 0,8 6 0 0,0-6 0 0,-8 5 0 16,8-5 0-16,0 2 0 0,0-2 0 0,-8-5 0 0,16 6 0 16,-8-5 0-16,0-4 0 0,0 4 0 0,8-5 0 0,-8 1 0 0,8-6 0 15,-8 2-36-15,0-1-24 0,8-5-12 0,-8 1-20 0,8 0-16 16,-8-5-12-16,9 0-20 0,-9-5-12 0,0 0-12 0,0 1-40 15,7-5-24-15,-7-1 24 0,0-2 40 0,0 2 28 0,0-3 28 16</inkml:trace>
          <inkml:trace contextRef="#ctx0" brushRef="#br1" timeOffset="72423.7147">9448 881 83 0,'0'0'152'0,"0"0"-4"0,-9 0-4 0,9 0-20 15,0 0 0-15,0 0 0 0,0 0 0 0,0 5-8 0,9-5-8 16,-9 5-4-16,8-2-12 0,0 4-16 0,-8-7-8 0,9 3-4 15,-2 1-4-15,1 1-8 0,1 0-12 0,6 4-12 0,-7-5-4 16,8 5-8-16,1 0-4 0,-2-4-20 0,1 4-16 0,0-4-28 0,0 3-44 16,1 1-36-16,-2 0-48 0,-6 1-72 0,6-3-32 0,-6 3 48 15,-1-1 40-15,-8 0 44 0,7 5 20 0,-14-4 28 0</inkml:trace>
        </inkml:traceGroup>
      </inkml:traceGroup>
    </inkml:traceGroup>
    <inkml:traceGroup>
      <inkml:annotationXML>
        <emma:emma xmlns:emma="http://www.w3.org/2003/04/emma" version="1.0">
          <emma:interpretation id="{BAB6C523-CA84-4413-8065-281C31C23A32}" emma:medium="tactile" emma:mode="ink">
            <msink:context xmlns:msink="http://schemas.microsoft.com/ink/2010/main" type="paragraph" rotatedBoundingBox="25079,7500 28662,6839 28800,7587 25217,8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EEA133-400E-414D-9E8A-FAAB4689EB68}" emma:medium="tactile" emma:mode="ink">
              <msink:context xmlns:msink="http://schemas.microsoft.com/ink/2010/main" type="line" rotatedBoundingBox="25079,7500 28662,6839 28800,7587 25217,8248"/>
            </emma:interpretation>
          </emma:emma>
        </inkml:annotationXML>
        <inkml:traceGroup>
          <inkml:annotationXML>
            <emma:emma xmlns:emma="http://www.w3.org/2003/04/emma" version="1.0">
              <emma:interpretation id="{3AFC9B00-0AD4-46D8-8D97-CE61C15911D0}" emma:medium="tactile" emma:mode="ink">
                <msink:context xmlns:msink="http://schemas.microsoft.com/ink/2010/main" type="inkWord" rotatedBoundingBox="25079,7500 25628,7398 25757,8098 25208,8199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9017.2213">1972 2965 75 0,'0'-5'104'0,"0"5"-8"0,0-4-8 0,0 4-24 0,0-5-4 15,0 5 0-15,0 0 0 0,0 0-4 0,7-3 4 0,-7 3-4 0,0 0 8 16,0 0-8-16,8 0 4 0,-8 3 0 0,9 2 0 0,-9-1 0 16,0 1-4-16,8 3 0 0,-8 2-4 0,7-2 0 0,-7 2 0 15,8 4-8-15,-8-1-4 0,0 5-4 0,9 0-4 0,-9 0-8 16,0 0-8-16,0 4 4 0,7 1-8 0,-7 4 0 0,0-4 0 16,0 4-4-16,0-6-4 0,0 7 4 0,0-6-4 0,0 6-4 0,0-6 0 15,8 6 0-15,-8-6-4 0,0-3-4 0,9 3-4 0,-9-5-8 16,0 1-16-16,7-4-8 0,-7 0-24 0,8-5-8 15,-8-1-20-15,0 2-20 0,9-6-12 0,-9 1-12 0,0-1-52 0,0-4-20 16,0 0 36-16,0-4 36 0,0-1 24 0,0 1 28 0</inkml:trace>
          <inkml:trace contextRef="#ctx0" brushRef="#br0" timeOffset="9517.6317">2059 3308 75 0,'0'4'136'0,"0"1"-16"0,0-1-12 0,0-4-28 15,0 5 0-15,0-1-4 0,8 0 0 0,-8-4-8 0,9 0-4 16,-9 0 4-16,8 5-4 0,-1-5 0 0,1-5 0 0,8 5 0 16,1-4 0-16,-2 4-4 0,2-4-8 0,-2-1-4 0,9 1-8 15,0-5-4-15,1 9-12 0,-1-5-4 0,0-5-4 0,0 6-4 0,0 0 0 16,0-1-12-16,0 1-4 0,-1-1-12 0,2 1-20 0,-9 0-24 15,1 4-24-15,5 0-36 0,-5-5-32 0,-9 5-72 0,8 0-20 16,-8 0 44-16,8 0 40 0,-8 0 28 0,1 0 24 0</inkml:trace>
          <inkml:trace contextRef="#ctx0" brushRef="#br0" timeOffset="9291.458">2356 2911 27 0,'0'-5'124'0,"0"1"-16"0,0 4-8 16,0 0-28-16,0-6 0 0,0 6-4 0,0 0-4 0,7 0-4 0,-7 6 0 15,0-6 0-15,9 9 4 0,-9-5-8 0,0 5-4 0,8 0 0 16,0 0 0-16,-8 5 0 0,8-5-8 0,-8 9 4 0,8-5-4 16,-8 6-4-16,8 3 0 0,-8-4-4 0,7 4-4 0,-7 1-8 15,0 4 0-15,0 1-4 0,9-7-4 0,-9 7-4 0,0-1 0 0,0 0-4 16,8 0 4-16,-8 0-8 0,0 0 0 0,0 0-4 15,0-5 0-15,0 6 0 0,0-6-12 0,0 1-8 0,0-6-4 0,0 2-16 16,0-2-8-16,0 2-8 0,0-10-16 0,8 4-12 0,-16-3-12 16,16-2-12-16,-16-3-4 0,8-1-40 0,0 1-40 0,-8-5-8 15,8 0 60-15,-9-5 24 0</inkml:trace>
        </inkml:traceGroup>
        <inkml:traceGroup>
          <inkml:annotationXML>
            <emma:emma xmlns:emma="http://www.w3.org/2003/04/emma" version="1.0">
              <emma:interpretation id="{4C43A522-E5A0-484B-9F4B-7D1124418F8A}" emma:medium="tactile" emma:mode="ink">
                <msink:context xmlns:msink="http://schemas.microsoft.com/ink/2010/main" type="inkWord" rotatedBoundingBox="26423,7629 26747,7569 26799,7850 26474,7909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838.7797">3358 3073 75 0,'-9'0'100'0,"1"4"8"0,1-4-4 16,7 0-24-16,-8 0-8 0,8 0 0 0,0 0 8 0,0 0 0 15,0 0-4-15,0 0 0 0,0 0 4 0,0 5 0 0,8-5 0 0,-8 0 0 16,7 0 4-16,-7 0 0 0,8 5 0 0,1-5-8 0,-1 4 0 15,-1-4-4-15,2 0 0 0,-1 0-8 0,-1 0-4 0,10 4-4 16,-9-4-4-16,8 0-28 0,-8 0-24 0,8 0 0 0,-8 0 0 16,8 0 0-16,-8 0 0 0,7 0 0 0,-6 0 0 0,6 0 0 15,2 0 0-15,-9 0 0 0,8 0 0 0,-8 0-16 0,-1 0-52 0,10 0-24 16,-9 0-16-16,0 0-16 0,0 0-12 0,-8 0-20 0,8 0-12 16,-8 0-40-16,0 0-40 0,0 0 32 0,0 0 40 0,0 0 36 15,-8 0 24-15</inkml:trace>
          <inkml:trace contextRef="#ctx0" brushRef="#br0" timeOffset="10101.0713">3349 3271 135 0,'-8'5'160'0,"8"4"-12"0,0-5-4 0,0 0-20 16,0 1 0-16,0 0 0 0,0-5 0 0,8 5-4 0,-8-5 0 15,9 0-4-15,-9 0-12 0,8 4-8 0,-1-4-8 0,-7 0-4 0,9 0-4 16,-1 5-12-16,-1-5-8 0,10 0-32 0,-9 4-28 15,-1-4 0-15,10 0 0 0,-10 0 0 0,10 0 0 0,-1 0 0 0,-8 0 0 16,7 5 0-16,-6-5 0 0,6 0 0 0,-6 0 0 0,7-5 0 16,-8 5 0-16,0 0-68 0,0-4-68 0,-1-1-32 0,-7 5-36 15,9-4-52-15,-9 4-48 0,0-5 52 0,8 0 52 0,-8 5 40 0,0 0 28 16,0-5 24-16</inkml:trace>
        </inkml:traceGroup>
        <inkml:traceGroup>
          <inkml:annotationXML>
            <emma:emma xmlns:emma="http://www.w3.org/2003/04/emma" version="1.0">
              <emma:interpretation id="{CF2DEA25-AC57-47B5-85EA-25BA07E9A87C}" emma:medium="tactile" emma:mode="ink">
                <msink:context xmlns:msink="http://schemas.microsoft.com/ink/2010/main" type="inkWord" rotatedBoundingBox="27391,7089 27633,7044 27741,7631 27500,7675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3767.1959">4504 2554 19 0,'0'-3'80'0,"0"3"-12"0,0 0-8 16,0-5-24-16,7 5-4 0,-7 0 4 0,0-5-8 0,0 5-4 16,0 0 0-16,0-5 0 0,0 1 0 0,0 4-4 0,0-5 4 15,0 5 0-15,0-4 4 0,0 4-4 0,0-5 4 0,0 1-4 16,0 4 4-16,0 0 0 0,0-5 0 0,0 5 4 0,0 0-4 16,0-4 8-16,0 4 0 0,0 0 4 0,0 0 0 0,0-4 0 15,0 4-8-15,0 0-4 0,0 0 4 0,-7 0-4 0,7 0 0 0,-8 0-4 16,8 0 0-16,-9 0-4 0,9 4 0 0,-7 0 0 15,-1-4-4-15,-1 5 0 0,1 4 0 0,1-5-4 0,-2 5 0 0,1 1 0 16,1-2 0-16,-1 1 0 0,-1 5 4 0,1 3-4 0,1 2 0 16,-2-1 0-16,1 0 0 0,1 1 0 0,-2 2 0 0,1 2 0 15,8 0 0-15,-7 4 0 0,7-4 0 0,0-1-4 0,-8 5 0 0,8-5 0 16,0 1 0-16,0 0 0 0,8-1 0 0,-8 2-4 16,7-7 0-16,1 1 4 0,1 0 0 0,-2-4-4 0,1 3 4 0,1-8-4 15,6 5 4-15,-6-5-4 0,6 0 0 0,2 0 0 0,-10-4-4 16,10-1 4-16,-2 0-4 0,-6-4 0 0,6 5 0 0,2-5-4 15,-9-5 4-15,8 5 0 0,-8-4 0 0,-1 0 0 0,10-1 0 0,-9 0 0 16,-8-3 0-16,7 3 4 0,2-4-4 0,-9 0 0 16,0 4 4-16,0-4-4 0,0 1 0 0,-9-6 0 0,9 5 0 0,-7 4 4 15,-1-4-4-15,0 0 4 0,-1 0-4 0,2 5 0 0,-1-1 0 16,-8 1 0-16,8-1-4 0,-9 5-12 0,10 0 20 0,-10 0 0 16,10 0-4-16,-10 5 0 0,9-1 0 0,-8 5-4 0,8-5-8 0,1 6 0 15,-1-2-8-15,-1 2-4 0,1-1-8 0,1 0-8 0,-2 0-8 16,1 0-4-16,8 0-12 0,0 0-4 0,0-5-8 0,0 6 0 15,0-6-4-15,0 0 0 0,8 1 0 0,1-5-12 0,-2 5-44 16,1-5-32-16,9 0 20 0,-10 0 28 0,10-5 20 0</inkml:trace>
        </inkml:traceGroup>
        <inkml:traceGroup>
          <inkml:annotationXML>
            <emma:emma xmlns:emma="http://www.w3.org/2003/04/emma" version="1.0">
              <emma:interpretation id="{9E5DEB22-1D9B-4FB0-B942-76F55CEA7627}" emma:medium="tactile" emma:mode="ink">
                <msink:context xmlns:msink="http://schemas.microsoft.com/ink/2010/main" type="inkWord" rotatedBoundingBox="27930,6989 28664,6854 28800,7587 28065,7723"/>
              </emma:interpretation>
              <emma:one-of disjunction-type="recognition" id="oneOf9">
                <emma:interpretation id="interp17" emma:lang="" emma:confidence="0">
                  <emma:literal>Bo</emma:literal>
                </emma:interpretation>
                <emma:interpretation id="interp18" emma:lang="" emma:confidence="0">
                  <emma:literal>M3</emma:literal>
                </emma:interpretation>
                <emma:interpretation id="interp19" emma:lang="" emma:confidence="0">
                  <emma:literal>n,</emma:literal>
                </emma:interpretation>
                <emma:interpretation id="interp20" emma:lang="" emma:confidence="0">
                  <emma:literal>r.</emma:literal>
                </emma:interpretation>
                <emma:interpretation id="interp21" emma:lang="" emma:confidence="0">
                  <emma:literal>B</emma:literal>
                </emma:interpretation>
              </emma:one-of>
            </emma:emma>
          </inkml:annotationXML>
          <inkml:trace contextRef="#ctx0" brushRef="#br0" timeOffset="14372.4186">4888 2843 111 0,'0'-5'116'0,"-8"1"-12"0,8 4-8 0,0-4-28 0,0-1-4 0,0 5-8 16,0 0 0-16,0-5-4 0,0 5-4 0,0 0-8 0,0 0 0 16,0 0 0-16,8 0 0 0,-8 5-4 0,0-5-4 0,9 5-4 15,-9-1-4-15,0 0 4 0,7 1-4 0,-7 5 0 0,8-7 0 16,1 6-4-16,-9-4-4 0,8 4 0 0,-1 0 0 0,-7 5-4 16,8-5-4-16,-8 0-4 0,9 4 4 0,-2-4 0 0,-7 0-4 0,8 0 0 15,-8 0 0-15,9-5-4 0,-9 6 4 0,7-6 0 16,-7 5 0-16,8-4 0 0,-8-1 0 0,0-4-4 0,0 5 4 0,0-5-4 15,0 0 4-15,0 0-4 0,9 0 0 0,-9-5 0 0,0 1 0 0,0-1 0 16,-9-4 0-16,9 0 0 0,0 0-4 0,0-4 0 16,0-1 0-16,0 0 0 0,0 1 4 0,0-6 0 0,9-3-4 0,-9 4 0 15,0 0 4-15,0-4 0 0,0-1-4 0,0 1 4 0,0 4 0 16,0-5 0-16,8 1 0 0,-8-1-4 0,0 1 4 0,0-1 0 16,7 1 0-16,-7 3 0 0,0 1 4 0,0-4-4 0,8 4 0 15,-8 0 0-15,0 4 4 0,9-4 0 0,-9 4 4 0,7 1-8 16,1-1 4-16,-8 6 0 0,9-6 0 0,-1 5-4 0,-1 5 4 15,2-6 0-15,-1 6-4 0,-1-5 0 0,1 4 0 0,1 5 0 0,-1 0 4 16,-1-4-4-16,2 4 0 0,6 0 0 0,-6 0 0 0,-1 0 0 16,7 0 0-16,-6 4 4 0,-1-4-4 0,8 5 0 0,-8-5-4 15,8 5 4-15,-8-1 0 0,7-4-4 0,2 0 4 0,-10 0 0 16,10 4 0-16,-9-4 0 0,8 0 0 0,-1 0 0 0,2 5 0 16,-9-5 0-16,8 0 0 0,-8 0 0 0,8-5 0 0,0 5 0 0,-8 0 0 15,8-4 0-15,-7 4 0 0,6-4 0 0,-6 4 0 0,-2 0 0 16,10-5 0-16,-9 5 0 0,-1 0 0 0,1 0 4 0,-8-5 0 15,9 5 0-15,-2 5 4 0,-7-5 4 0,8 5 4 0,-8-1 4 16,0 0-4-16,9 6 0 0,-9-6 4 0,0 5 0 0,0 5 0 16,0-6 0-16,0 2-4 0,0 3 4 0,0 1-4 0,0 0 0 0,0-1 0 15,0 0 0-15,0 6-4 0,0-6-4 0,0 0 0 0,0 1-4 16,0-1 4-16,0 1-4 0,0-5 0 0,8 5-8 0,-8-6 4 16,0 2-8-16,0-1-4 0,7 0-8 0,-7-5-4 0,0 5-8 0,0-5-8 15,9 1-8-15,-9-5-12 0,0 5-16 0,0-5-16 16,0 0-20-16,0 0-16 0,0-5-44 0,0 0-44 0,-9 1 32 0,9 0 28 15,-7-1 36-15,-1-3 20 0</inkml:trace>
          <inkml:trace contextRef="#ctx0" brushRef="#br0" timeOffset="14852.1364">5184 2816 39 0,'0'-5'116'0,"0"1"-12"0,9-1-12 0,-9 1-32 0,8-1 0 15,-8-3 0-15,7 2 0 0,-7-2 0 0,9 3-4 0,-1-4 4 16,-1 0-8-16,2 0-4 0,-1 5 0 0,7-5-8 0,-6 4 0 16,-1 1-8-16,8-5 0 0,-8 9-4 0,0-5-4 0,8 1 0 15,-8 4 0-15,-1 0-4 0,2 4 4 0,-1-4-4 0,-8 5 0 16,8 4 0-16,-8-5-4 0,0 5 0 0,0-4-4 0,0 8 0 0,0-4-4 15,0 0 0-15,-8 0-4 0,0 5 0 0,8-5-4 0,-9 4 4 16,2-4-4-16,-1 1 4 0,8 3-4 0,-7-8 0 0,-2 3 0 16,9 1 0-16,-8-4 0 0,8-1 0 0,-8 1 0 0,8-1 0 15,0-4-4-15,0 0 0 0,0 0 4 0,8-4 0 0,-8 4 0 16,8-5 0-16,-8 1 0 0,9-1-16 0,-9 1 20 0,7-1 0 16,1 2-4-16,-1-2 4 0,2 5 0 0,-1-5 0 0,0 5 0 0,-8-5-4 15,8 1 4-15,0 4 0 0,0 0 4 0,1 0 0 0,-2 0 4 16,1 4 0-16,0 1 0 0,-8-5 0 0,8 5 4 0,0 0 0 15,-8 3 0-15,8-4 0 0,-8 5 0 0,0-4-4 0,9 4 4 0,-9-1 0 16,0 2 4-16,0 4-4 0,0-6 0 0,-9 6 0 16,9-5 0-16,0 5-4 0,-8-6-4 0,0 6 0 0,0 0 0 0,8-5-4 15,-8 5 0-15,0-6 0 0,1 6-4 0,-2-5-4 0,1 0 0 16,0 0 0-16,0-5-8 0,0 6-12 0,8-6-12 0,-8 0-12 16,-1-4-16-16,2 5-12 0,-1-1-16 0,1-4-24 0,7 0-16 15,-9 0-36-15,1-4-48 0,0 4 16 0,-1-5 28 0,-6 1 40 16,6 4 28-16</inkml:trace>
        </inkml:traceGroup>
      </inkml:traceGroup>
    </inkml:traceGroup>
    <inkml:traceGroup>
      <inkml:annotationXML>
        <emma:emma xmlns:emma="http://www.w3.org/2003/04/emma" version="1.0">
          <emma:interpretation id="{0A7380E3-1693-4AE3-B9FD-7C5DCC9D787D}" emma:medium="tactile" emma:mode="ink">
            <msink:context xmlns:msink="http://schemas.microsoft.com/ink/2010/main" type="paragraph" rotatedBoundingBox="27550,7903 31988,6989 32182,7936 27745,884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E6FB09F-64D7-443C-9898-1248A11979A1}" emma:medium="tactile" emma:mode="ink">
              <msink:context xmlns:msink="http://schemas.microsoft.com/ink/2010/main" type="line" rotatedBoundingBox="27550,7903 31988,6989 32182,7936 27745,8849"/>
            </emma:interpretation>
          </emma:emma>
        </inkml:annotationXML>
        <inkml:traceGroup>
          <inkml:annotationXML>
            <emma:emma xmlns:emma="http://www.w3.org/2003/04/emma" version="1.0">
              <emma:interpretation id="{E9D56B46-9F96-4E34-BE5E-02753305C0D1}" emma:medium="tactile" emma:mode="ink">
                <msink:context xmlns:msink="http://schemas.microsoft.com/ink/2010/main" type="inkWord" rotatedBoundingBox="27562,7960 28610,7744 28761,8474 27712,8690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5177.2642">4439 3412 47 0,'0'0'112'0,"9"4"-8"16,-9-4-8-16,7 0-20 0,-7 0 8 0,8 0 0 0,1 0 0 16,6 0 0-16,-6 0-4 0,6 0 0 0,2 0-8 0,-2-4-4 0,9-2 0 15,1 6-4-15,-1-4 0 0,0 0-4 0,8 4-4 0,-1-5-4 16,3 0-4-16,5 1-8 0,-7-1-8 0,8 1-4 0,0 0-4 16,-7-1-4-16,6 0-4 0,-7 1-4 0,9 4-4 0,-9-4 0 0,7 4-16 15,-6 0 20-15,-1 0-4 0,-8 0-4 0,8 0 4 16,-8 0 0-16,8 4-8 0,-8-4 4 0,-7 0-4 0,5 4 0 15,3-4 0-15,-9 0-4 0,8 0 0 0,-8 0-16 0,0 0-4 0,1 0-8 16,-10 0-12-16,10 0-4 0,-10 0-8 0,1 0-8 16,1 0-12-16,-1-4-8 0,-8 4-12 0,7 0-8 0,-7 0-4 0,0 0-8 15,0 0-32-15,-7 0-40 0,-1 0 24 0,8 0 24 0,-9 0 32 16</inkml:trace>
          <inkml:trace contextRef="#ctx0" brushRef="#br0" timeOffset="15561.3256">4992 3745 47 0,'-8'4'124'0,"1"-4"-16"0,-2 4-16 0,9-4-28 16,0-4-4-16,0 4 4 0,0-4 0 0,0 0-4 0,0-1 0 16,0 0-4-16,9-4 4 0,-2 5-4 0,1-6-8 0,1 2 4 15,-1 3-4-15,7-4-4 0,-6 5-4 0,6-5-4 0,-6 4 0 16,6 0-8-16,2 1-4 0,-2 4-4 0,2-4-4 0,-10 4-4 15,10 0 0-15,-1 0-4 0,-8 4 0 0,7 0-4 0,-6 1 0 0,-1 4 0 16,-1 0-4-16,2 0 0 0,-9 4 0 0,0 1 0 0,0 0 0 16,0-1 0-16,0 5 4 0,-9 1 0 0,2-1-4 0,-1-1 0 15,-1 1 0-15,-6 0 0 0,7 0 0 0,-8 1 0 0,8-1 0 16,-8-1 0-16,8-4 0 0,-9 6 0 0,10-5-4 0,-1-1 4 16,-1-4 0-16,2 0 0 0,-1 1-4 0,-1-6 0 0,9 1 4 0,0-1 0 15,-8 0 4-15,8-4 0 0,0 0-4 0,8 0 0 0,-8 0 0 16,0 0 4-16,9 0 0 0,-1 0 0 0,-1 0-12 0,2-4 20 15,-1 4 0-15,-1-4 0 0,10 4 0 0,-9 0 0 0,8-5-4 16,-1 5 0-16,2 0-4 0,-9-4-4 0,8 4 4 0,-1-5-4 16,2 0-12-16,-1 5-8 0,0-4-8 0,0 4-20 0,-8-5-12 0,8 0-20 15,0 1-20-15,0 0-12 0,-8-5-28 0,8 0-52 0,0 0-4 16,0-1 32-16,1-3 28 0,-2 0 28 0</inkml:trace>
        </inkml:traceGroup>
        <inkml:traceGroup>
          <inkml:annotationXML>
            <emma:emma xmlns:emma="http://www.w3.org/2003/04/emma" version="1.0">
              <emma:interpretation id="{2E36E423-5651-44C4-9A48-688FDFC5A66F}" emma:medium="tactile" emma:mode="ink">
                <msink:context xmlns:msink="http://schemas.microsoft.com/ink/2010/main" type="inkWord" rotatedBoundingBox="29490,7716 29870,7638 29921,7889 29542,7967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6021.7443">6411 3343 63 0,'0'5'168'0,"0"4"-20"16,0-5-24-16,0 1-36 0,0 4-8 0,0-5 4 0,8 1-4 16,-8-5 0-16,8 4-4 0,-8-4-4 0,7 5-8 0,2-5-12 15,-1 0-8-15,-1 0-8 0,2 0-4 0,7 5-12 0,-7-5 0 0,6-5-4 16,1 5-12-16,0 0-8 0,-8-5-8 0,8 5-16 0,0-4-16 15,-8 4-16-15,8-5-24 0,-8 5-16 0,9-4-4 0,-10 4-44 16,1-4-48-16,1-1 12 0,-2 0 36 0,1 1 32 0,9-5 16 16</inkml:trace>
          <inkml:trace contextRef="#ctx0" brushRef="#br0" timeOffset="15825.2697">6458 3155 23 0,'0'0'148'0,"0"0"-20"16,0 0-16-16,-7 0-36 0,7 0-4 0,7-5-4 0,-7 5 0 0,9 0 4 15,-1 0-4-15,0 0-8 0,1 0-12 0,-2 0-4 0,8 0-8 0,-6 0-4 16,7 0-8-16,0 0-4 0,1 0 0 0,-2-5-8 16,1 5 0-16,0 0-4 0,0 5 0 0,1-5-4 0,-2 0-8 0,2 0-12 15,-10 5-4-15,10-5-16 0,-10 0-16 0,10 4-12 0,-9-4-8 16,-1 4-8-16,2-4-8 0,-9 4-40 0,8 1-44 16,-8-5 16-16,0 4 24 0,-8 1 32 0</inkml:trace>
        </inkml:traceGroup>
        <inkml:traceGroup>
          <inkml:annotationXML>
            <emma:emma xmlns:emma="http://www.w3.org/2003/04/emma" version="1.0">
              <emma:interpretation id="{40D594D1-ABCA-404F-BDF1-44B4CB9E7A66}" emma:medium="tactile" emma:mode="ink">
                <msink:context xmlns:msink="http://schemas.microsoft.com/ink/2010/main" type="inkWord" rotatedBoundingBox="30231,7351 31988,6989 32182,7936 30425,8298"/>
              </emma:interpretation>
              <emma:one-of disjunction-type="recognition" id="oneOf12">
                <emma:interpretation id="interp24" emma:lang="" emma:confidence="0">
                  <emma:literal>Bo</emma:literal>
                </emma:interpretation>
                <emma:interpretation id="interp25" emma:lang="" emma:confidence="0">
                  <emma:literal>3 73</emma:literal>
                </emma:interpretation>
                <emma:interpretation id="interp26" emma:lang="" emma:confidence="0">
                  <emma:literal>3 na</emma:literal>
                </emma:interpretation>
                <emma:interpretation id="interp27" emma:lang="" emma:confidence="0">
                  <emma:literal>373</emma:literal>
                </emma:interpretation>
                <emma:interpretation id="interp28" emma:lang="" emma:confidence="0">
                  <emma:literal>3 n.</emma:literal>
                </emma:interpretation>
              </emma:one-of>
            </emma:emma>
          </inkml:annotationXML>
          <inkml:trace contextRef="#ctx0" brushRef="#br0" timeOffset="16503.4557">7132 2920 55 0,'0'-5'104'0,"0"1"-12"0,0-5-8 0,8 3-20 0,-8-2 0 15,8 3 4-15,1-4 4 0,-2 5 0 0,1-5 4 0,0 1-4 0,8 3 0 16,1-5-4-16,-10 6-8 0,17 0-8 0,-8-1 0 15,0 0-8-15,1 1-4 0,7 4-4 0,-9 0-4 0,2 4-8 0,-2-4-4 16,1 5 0-16,1 4 0 0,-2-5-4 0,-6 6 0 0,-1 3 0 16,-1-4 0-16,-7 4 0 0,0 6-4 0,0-6 0 0,-7 5-20 15,-1-3 20-15,-8 2 0 0,8 1 0 0,-9 0-4 0,10 0 4 0,-10 0-4 16,2-5 4-16,-1 6-4 0,8-1-8 0,-9-5 4 0,10 1-4 16,-10-6 0-16,10 2-4 0,-2-2 4 0,9 2 4 0,-8-5-4 15,8-1 0-15,0-4 0 0,8 4 0 0,-8-4 0 0,9-4-4 16,-2 4 4-16,1 0 0 0,1-4 0 0,6-1 4 0,-6 0-4 15,6 0 4-15,-6 1-8 0,6 0 0 0,2 4 8 0,-2-5-4 0,2 5-4 16,-1 0 4-16,-1-5 0 0,-7 10 0 0,9-5 4 0,-10 5 0 16,10-1-4-16,-10 0 0 0,10 6-4 0,-9-1 4 0,-1 4 0 15,-7 0 4-15,9 2-4 0,-1-3 4 0,-8 7-4 0,0 0 0 16,0 2 4-16,0 1-4 0,0-3 0 0,-8 3 4 0,-1 1-4 16,9-1 0-16,-7 1 4 0,-1-1-4 0,0-3-4 0,-8-1 0 0,8 4-4 15,-1-8-8-15,2 3-8 0,-10-3-12 0,9-5-16 16,-7 1-12-16,6-2-20 0,2-3-20 0,-1 0-16 0,-1-5-8 0,9 0-48 15,-8-10-28-15,8 7 20 0,0-7 36 0,0-4 36 16</inkml:trace>
          <inkml:trace contextRef="#ctx0" brushRef="#br0" timeOffset="17129.8748">7805 3087 51 0,'17'-5'128'0,"-10"5"-12"0,1 0-8 16,0 0-24-16,-8 5 4 0,9-1 8 0,-9 0-8 0,0 1 0 15,0 4 0-15,0-4-4 0,0 3-8 0,0 2-4 0,0-2-4 0,0 2-4 16,0-1-8-16,0 4 0 0,0-4-12 0,0 0-4 16,0 5-8-16,7-1-4 0,-7-4 0 0,0 5-4 0,8-1-8 0,-8 1 0 15,9-1-4-15,-9 0 0 0,7 2 0 0,-7-2-4 0,8-4-4 16,-8 4 0-16,9-3 0 0,-9-2 0 0,8 2-4 0,-8-2 0 16,0 1 0-16,0-4 0 0,0 0 0 0,0-5 4 0,0 0-8 0,0 0 4 15,0 0-4-15,0-10 0 0,0 6 0 0,0-5 0 0,7 0-4 16,-7-4 0-16,0-1-4 0,0-4-4 0,0 0 4 0,0 0-4 15,9-4 4-15,-9 2 0 0,0-6-4 0,8 4 4 0,-8-6 4 16,0 1 4-16,7 5-4 0,-7-5 0 0,0 0 0 0,0 0 8 16,8-5-4-16,-8 5 4 0,0 0-4 0,9 4 4 0,-9-3-4 15,0-2 4-15,7 7 0 0,-7-2 0 0,8 0 0 0,-8 1 4 16,9 3 0-16,-9-3 0 0,8 4 0 0,-1 4 4 0,-7 1-4 0,9-1 4 16,-1 1-4-16,-1-1 0 0,1 5 0 0,1 0 0 0,-1 0 0 15,-1 4-4-15,10-3 0 0,-10 3 0 0,2 1 4 0,7-1-4 16,-9 0 0-16,10 0 0 0,-1 5 0 0,0-3 0 0,-8 3 0 15,15-5 4-15,-6 5-4 0,-1 0 0 0,0 0 0 0,8 0 0 0,0 0 4 16,-8 0-4-16,9 0 0 0,-2 0 0 0,1 0 0 16,0 0 4-16,8 0-8 0,-8 0 0 0,0 0 4 0,9 0 0 0,-10 0 0 15,1 0 0-15,9 0 0 0,-10 0 0 0,1 0-4 0,0 0 4 16,1 0 0-16,-1 5 0 0,0-5 0 0,-8 0 0 0,7 3 0 16,-6-3 0-16,-1 5 0 0,0-5 0 0,-7 0-4 0,6 0 4 0,-8 5 0 15,2-5 4-15,-1 0-4 0,0 5 0 0,-8-5 4 0,9 0 0 16,-2 0 0-16,-7 4 4 0,0-4 8 0,0 5-8 0,0-5 8 15,0 4-4-15,8 0 4 0,-8 1 0 0,0 0 0 0,0 3 0 16,0 2 8-16,0-6-4 0,-8 6 0 0,8-2 0 0,8 1 0 16,-8 0-4-16,0 0 4 0,0 5 0 0,0-5 0 0,0 4-4 0,9-4 0 15,-9 5 0-15,0-1-8 0,0-3 4 0,0 3-4 0,7 0-4 16,-7-4 0-16,0 5 0 0,0 0 0 0,0-6 0 0,0 1-4 16,0 5 0-16,0-5-8 0,0-1-4 0,0 2 0 0,0-5-12 15,0 4-8-15,0-5-8 0,0 0-20 0,0 1-20 0,0 0-16 16,-7-1-12-16,7-4-28 0,0 6-12 0,-9-6-20 0,9 0-48 0,-8 0-20 15,1-6 36-15,-2 6 44 0,9 0 32 0,-8-4 20 0</inkml:trace>
          <inkml:trace contextRef="#ctx0" brushRef="#br0" timeOffset="17597.9096">8374 3050 111 0,'-8'5'128'0,"8"-5"-20"0,-8 0-16 16,8 0-32-16,0-5-8 0,0 5 0 0,0-4 0 0,8-5-20 0,-8 4 24 15,8 1 4-15,1 0 0 0,-2-5-8 0,1-1 0 0,1 6 0 16,-2-6 0-16,9 6 0 0,0-5-4 0,-8 4 0 0,8 1 4 16,-8 0-8-16,9-1 0 0,-10 5-8 0,10-4-4 0,-2 4-4 15,-6 0-4-15,-2 4-4 0,1 1-4 0,1-1-4 0,-9 0 0 16,8 1-4-16,-8 0-4 0,0 3 4 0,0 2-4 0,0-1 4 15,-8 0-4-15,8 0-4 0,-9 0 4 0,1 4-4 0,1-4 4 0,-2 1-4 16,9-2-4-16,-8 6 4 0,1-10 0 0,-1 5-4 16,-1 1 0-16,9-6 0 0,-7 0 0 0,7 1 0 0,0 0 0 0,0-5 0 15,0 0 4-15,0 4 0 0,0-4 0 0,7 0-4 0,-7 0 0 16,9 0 4-16,-1-4-4 0,-1 4 4 0,1 0-4 0,-8 0 4 16,9 0-4-16,-2-5 0 0,1 5 0 0,9 0 4 0,-10 0 0 0,-7 0 0 15,9 0 4-15,6 0-4 0,-15 5 8 0,8-5-4 0,1 4 0 16,-1 5-4-16,-1-4 4 0,-7 0-4 0,9 3-16 0,-1 1 24 15,-8-5 4-15,7 10 8 0,-7-4 4 0,0 2 4 0,0 2 8 16,9 0 4-16,-9-1 0 0,-9 5 0 0,9-4 4 0,0 4 0 16,-7-4 4-16,-1 3 0 0,-1 2-8 0,2-6 0 0,-1 5-36 0,-9-4-4 15,2 4 0-15,6-5 0 0,-6 1 0 0,-2-1 0 0,1 0 0 16,8-4 0-16,-7 1 0 0,6-1 0 0,-6-4 0 0,6-1-4 16,1 0-120-16,1-8-48 0,-2 4-52 0,1-9-88 0,8 4 4 15,-7-4 56-15,-2-5 52 0,9 6 36 0,-8-6 28 0,0 1 32 16</inkml:trace>
        </inkml:traceGroup>
      </inkml:traceGroup>
    </inkml:traceGroup>
    <inkml:traceGroup>
      <inkml:annotationXML>
        <emma:emma xmlns:emma="http://www.w3.org/2003/04/emma" version="1.0">
          <emma:interpretation id="{F9C971E9-17EB-4A6D-AA98-1577EA83D5E6}" emma:medium="tactile" emma:mode="ink">
            <msink:context xmlns:msink="http://schemas.microsoft.com/ink/2010/main" type="paragraph" rotatedBoundingBox="26481,10535 30815,9884 30909,10511 26575,111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172C45-3283-4B82-88D7-25FA6A0ECD54}" emma:medium="tactile" emma:mode="ink">
              <msink:context xmlns:msink="http://schemas.microsoft.com/ink/2010/main" type="line" rotatedBoundingBox="26481,10535 30815,9884 30909,10511 26575,11162"/>
            </emma:interpretation>
          </emma:emma>
        </inkml:annotationXML>
        <inkml:traceGroup>
          <inkml:annotationXML>
            <emma:emma xmlns:emma="http://www.w3.org/2003/04/emma" version="1.0">
              <emma:interpretation id="{29B1C6BB-C3B2-4B10-8D16-88A570F4F3E3}" emma:medium="tactile" emma:mode="ink">
                <msink:context xmlns:msink="http://schemas.microsoft.com/ink/2010/main" type="inkWord" rotatedBoundingBox="26481,10535 27088,10444 27179,11055 26572,11147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0793.5903">3366 6040 95 0,'0'-9'112'0,"0"0"-4"16,0 4 0-16,0 0-16 0,0 1 0 0,0 0 8 0,0-6-8 15,0 10 4-15,0-4-8 0,0 4-4 0,0 0-4 0,0-4 0 0,0 4 4 16,0 0 0-16,0 0 0 0,0 4-8 0,0-4-4 0,0 4-4 16,7 6-8-16,-7-6 0 0,9 5-8 0,-9 0 0 0,8 0-8 15,-1 1-4-15,-7 2-8 0,9 2-20 0,-1 5-12 0,0-2 0 16,-1 1 0-16,2 0 0 0,6 5 0 0,-6-1 0 0,-1-4 0 15,-1 5 0-15,2 4 0 0,-1-4 0 0,0 4 0 0,8-4 0 0,-8-1 0 16,-1 5 0-16,2-5 0 0,-1 1 0 0,0-1 0 0,0-3 0 16,0 3 0-16,0-4 0 0,-1-4 0 0,2 3 0 0,-1-7 0 15,-8-1 0-15,8 0 0 0,0-5 0 0,0 1 0 0,-8-10 0 16,8 1 0-16,1-1 0 0,-2-3 0 0,1-7 0 0,0 2 0 16,0-5 0-16,0 0 0 0,0-4 0 0,1-1 0 0,6-4 0 0,-6 0 0 15,6-5 0-15,-6 6 0 0,6-7 0 0,2 2 0 0,-2-1 0 16,1 1 0-16,-8 0 0 0,9 3 0 0,-2-3 0 0,1 4 0 15,1 5 0-15,-9-6-8 0,8 10-20 0,-8-5-8 0,-1 10-4 16,10-5-16-16,-17 4-16 0,8 6-20 0,-1-1-20 0,-7-1-24 16,0 6-24-16,9 0-24 0,-9-1-72 0,0 5 20 0,-9-5 36 0,9 5 44 15,0 0 28-15,-7 0 16 0</inkml:trace>
        </inkml:traceGroup>
        <inkml:traceGroup>
          <inkml:annotationXML>
            <emma:emma xmlns:emma="http://www.w3.org/2003/04/emma" version="1.0">
              <emma:interpretation id="{A096B4EC-706A-4CF7-86ED-6749B73AD04D}" emma:medium="tactile" emma:mode="ink">
                <msink:context xmlns:msink="http://schemas.microsoft.com/ink/2010/main" type="inkWord" rotatedBoundingBox="27651,10381 29475,10107 29566,10713 27742,10986"/>
              </emma:interpretation>
            </emma:emma>
          </inkml:annotationXML>
          <inkml:trace contextRef="#ctx0" brushRef="#br0" timeOffset="21567.3079">4608 6211 7 0,'-9'-5'136'0,"9"5"-4"0,0-4-4 0,0 4-24 0,0-4-8 16,0-1 0-16,0 0 0 0,0 5 4 0,0 0 0 0,0-4-4 0,0 4 0 15,9 0-12-15,-9 0-4 0,8-3-4 0,-8 3-4 0,7 0-8 16,2 0-8-16,-1 0 0 0,-1-6-4 0,2 6-20 0,7 0 20 15,0-4-8-15,-1 4-8 0,2-5-4 0,0 0-4 0,-2 5-4 0,1-4-8 16,0 0-4-16,0 4-4 0,8 0-4 0,-8-5-12 16,0 5-4-16,1 0-12 0,-2 0-16 0,-6-5-16 0,6 5-24 0,-6 5-16 15,-1-5-20-15,-1 0-28 0,1 5-20 0,-8-1-24 0,0 0-68 16,0 1 28-16,-8 0 40 0,1-1 32 0,-10 5 32 0,9-5 16 16</inkml:trace>
          <inkml:trace contextRef="#ctx0" brushRef="#br0" timeOffset="21869.4997">4616 6405 75 0,'0'9'152'0,"7"-4"-8"15,-7-1-12-15,9 0-20 0,-1 0 4 0,-1-4-8 0,-7 0 0 16,9 0-12-16,7 0-4 0,-9-4-28 0,2 4 4 0,6-4-4 16,2 0-8-16,-9-1-12 0,8 0-4 0,8 1-12 0,-8-1-4 0,0 1-8 15,1 0-12-15,6-1-12 0,-7 0-24 0,1 1-20 16,-2 4-16-16,1-4-32 0,1-1-28 0,-2 5-24 0,-7-4-72 0,1 4 4 15,-2 0 40-15,1-5 28 0,1 5 32 0,-9 0 24 0</inkml:trace>
          <inkml:trace contextRef="#ctx0" brushRef="#br0" timeOffset="23957.9322">5361 6103 79 0,'0'4'108'16,"-8"-4"-8"-16,8 0-12 0,0 5-24 0,-9-5-4 0,9 0-4 16,0 0-4-16,0 4-4 0,-7-4-4 0,7-4-4 0,0 4-12 15,0 0 4-15,0-5-4 0,0 1 0 0,0-1-4 0,0 1 0 0,7 0 0 16,-7-6 4-16,0 6-4 0,0-5 4 0,9 5-8 0,-9-6-4 15,8-3 8-15,-8 4-4 0,8-5 0 0,-8 1 4 0,8-1 0 16,0 1-8-16,0-1 4 0,-8 0-4 0,9-3-4 0,-2 3 0 16,1-3 0-16,0 2 0 0,0-2 0 0,0-1 0 0,-8-1-4 15,8 1-4-15,1 0 4 0,-2 5 0 0,1-1-4 0,-8 1 0 0,9-1-4 16,-9 0 4-16,7 6 0 0,-7-2-4 0,8 6 0 16,-8-5 4-16,0 5-4 0,0-1 0 0,9 5 4 0,-9 0 0 0,0 0-4 15,0 0 4-15,0 5 0 0,0-1 0 0,0 1 0 0,0 3 4 16,0 2-4-16,0-2 0 0,0 2 0 0,-9 3 0 0,9-3 0 15,9 2 4-15,-9 7 0 0,0-1 0 0,0-5-4 0,0 10 0 16,0-5 0-16,0 0-20 0,0 4 24 0,0-4-4 0,0 4 0 0,8-3 0 16,-8 4-4-16,0-5 0 0,0 4 0 0,7-3 0 15,-7-1-8-15,0-1-8 0,8 1 0 0,-8-4-12 0,0-1-8 0,9 1-8 16,-9 0-24-16,0-6-16 0,7 2-8 0,-7 0-12 0,0-3-16 16,0 3-52-16,0-6-24 0,0 0 36 0,0 1 36 0,0 0 24 15</inkml:trace>
          <inkml:trace contextRef="#ctx0" brushRef="#br0" timeOffset="25399.983">5962 5873 19 0,'0'0'116'0,"-8"-4"-8"0,8 4-8 0,0 0-44 15,8 0 20-15,-8 0 0 0,0 0-4 0,8 0 0 0,-8 4 0 0,8-4-4 16,1 0-4-16,-2 0 4 0,1-4-8 0,0 4 4 0,8 0-4 16,-8 0-8-16,8 0-4 0,1 0-8 0,-10 0-4 0,10 0-8 15,-2 0-4-15,2 0-8 0,-2 0-4 0,2 0 0 0,-1 0-4 16,-1 0-8-16,2 0-4 0,-2 0-8 0,2 0-4 0,-1 0-20 15,-1-5-8-15,-7 5-20 0,9 5-24 0,-1-5-16 0,-1 0-8 0,-6 4-32 16,7-4-64-16,0 4 20 0,-8 1 36 0,8-1 28 0,-1 1 24 16</inkml:trace>
        </inkml:traceGroup>
        <inkml:traceGroup>
          <inkml:annotationXML>
            <emma:emma xmlns:emma="http://www.w3.org/2003/04/emma" version="1.0">
              <emma:interpretation id="{7A83F9AB-C225-4B40-8F93-82EAA1A47D27}" emma:medium="tactile" emma:mode="ink">
                <msink:context xmlns:msink="http://schemas.microsoft.com/ink/2010/main" type="inkWord" rotatedBoundingBox="30619,10045 30834,10012 30888,10370 30673,10403"/>
              </emma:interpretation>
            </emma:emma>
          </inkml:annotationXML>
          <inkml:trace contextRef="#ctx0" brushRef="#br0" timeOffset="29596.2132">7524 5571 67 0,'9'-14'112'0,"-9"1"-8"0,8 3-8 0,-1 1-28 0,2 1 0 16,-1-1-4-16,-8 0 0 0,8 4-8 0,0 0-4 0,0 1-8 15,0 4-4-15,-1-4-8 0,2 4-4 0,-1 0-4 0,-1 0-4 0,2 0 0 16,-1 0 0-16,0 4-4 0,1-4 0 0,-9 4-4 0,7 1 0 16,1 5 0-16,-1-6 0 0,-7 5 0 0,9-1-4 0,-9 1 0 15,0 1-4-15,0 3 4 0,0 1 0 0,-9-1-4 0,9 2 0 0,-7-2 0 16,-1 0-4-16,1 0 4 0,-10 1 0 0,9 0 0 16,-1-1 4-16,-6 1-4 0,6-1 0 0,2-3 4 0,-9-2-4 0,8 1 0 15,0 0 0-15,0 0 0 0,-1-4 0 0,9 4 4 0,-7-5-4 16,7 0 4-16,0 1 4 0,0 0-16 0,0-5 20 0,0 4 4 15,0 1 0-15,0-5 0 0,7 4 0 0,-7-4 0 0,9 5 0 16,-9-1 4-16,8-4 0 0,0 5-4 0,0-5 0 0,-8 0-4 16,8 0 0-16,0 4 0 0,-1-4 0 0,2 0 0 0,-1 0-4 15,-1 0 0-15,2 0-4 0,7 0-4 0,-7 0 0 0,-2 0-4 0,1 0-4 16,-1 0-4-16,10 0-12 0,-9 0-12 0,0 0-16 16,0 0-16-16,0 0-24 0,1 0-16 0,-9 0-20 0,7 0-28 0,1 0-60 15,-8 0 8-15,0 4 36 0,8-4 36 0,-8 5 20 0</inkml:trace>
        </inkml:traceGroup>
      </inkml:traceGroup>
    </inkml:traceGroup>
    <inkml:traceGroup>
      <inkml:annotationXML>
        <emma:emma xmlns:emma="http://www.w3.org/2003/04/emma" version="1.0">
          <emma:interpretation id="{3BCCB0B1-65CC-4636-B77B-F49079B7F203}" emma:medium="tactile" emma:mode="ink">
            <msink:context xmlns:msink="http://schemas.microsoft.com/ink/2010/main" type="paragraph" rotatedBoundingBox="28467,10750 32745,10116 32891,11104 28613,117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169A961-E070-4E72-BFBA-86715F0CA206}" emma:medium="tactile" emma:mode="ink">
              <msink:context xmlns:msink="http://schemas.microsoft.com/ink/2010/main" type="line" rotatedBoundingBox="28467,10750 32745,10116 32891,11104 28613,11738"/>
            </emma:interpretation>
          </emma:emma>
        </inkml:annotationXML>
        <inkml:traceGroup>
          <inkml:annotationXML>
            <emma:emma xmlns:emma="http://www.w3.org/2003/04/emma" version="1.0">
              <emma:interpretation id="{465A5A4F-9E90-40B0-ADE5-1BA04929F330}" emma:medium="tactile" emma:mode="ink">
                <msink:context xmlns:msink="http://schemas.microsoft.com/ink/2010/main" type="inkWord" rotatedBoundingBox="28497,10956 28877,10900 28993,11682 28613,11738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24607.2869">5465 6694 71 0,'0'0'132'0,"0"-5"-20"0,0 0-8 0,8 1-24 0,-8 0 0 16,0-1-4-16,9 1 0 0,-2-5-4 0,1 4-12 0,1 1-4 0,-1-6-8 16,-1 6-8-16,10 0-4 0,-2-1-4 0,-6 0-4 0,15 5-4 15,-16-4-4-15,7 4-4 0,1 0 0 0,1 4 0 0,-2-4 0 16,-6 5 0-16,-1 4 0 0,-1 1-4 0,1-2 4 0,-8 1 0 15,9 5 4-15,-9-1-4 0,-9 1 4 0,9-1 0 0,-8 0-4 16,1 6 0-16,-1-6 0 0,-1 0-4 0,-6 1 0 0,6 0 0 0,1-1-4 16,1 0-4-16,-2 1 0 0,-6-4-4 0,7-2 0 15,8 2 0-15,-9-6 0 0,9 0-4 0,-7 1 0 0,7-5 4 0,0 4-4 16,7-4 0-16,-7 0 4 0,9 0-4 0,-9 0 0 0,8-4 0 16,-1 4 4-16,1 0-4 0,1-5 0 0,-2 1 4 0,10 4-4 15,-9-4 0-15,-1 4 4 0,10 0 4 0,-10 0-4 0,10 0 0 0,-9-5 0 16,8 10 0-16,-8-5 0 0,8 0-20 0,-8 4 24 15,7 0 0-15,-6 1 0 0,6-5 0 0,-6 9-4 0,-1-6 4 0,-1 7 0 16,2-5 0-16,-1 4-4 0,-8 5 4 0,8-5-4 0,-8 4 4 16,0 1 0-16,0-1 4 0,-8 1-4 0,0 3 0 0,8-3 0 15,-16 4-4-15,8-4 0 0,-8 4 0 0,8-5 4 0,-8 1 0 0,0-1-4 16,0 1-4-16,-1-5 0 0,2 5-4 0,-2-10-4 0,2 0-8 16,-1 1-8-16,8-5-12 0,-9 0-12 0,10-5-20 0,-2 1-12 15,-6-5-16-15,7 0-8 0,8-5-24 0,-9 1-44 0,2-5-20 16,7 0 36-16,-8 0 32 0,8-5 20 0</inkml:trace>
          <inkml:trace contextRef="#ctx0" brushRef="#br0" timeOffset="24177.357">5377 6419 103 0,'0'0'124'15,"0"4"-12"-15,0-4-12 0,0 0-24 0,8 0 0 0,-8 0-4 16,0-4-4-16,8 4-12 0,-8-5-8 0,9 5-4 0,-2-5 0 15,1 1-4-15,8 4-8 0,-8-5-4 0,0 5-12 0,8-4 4 16,1 4-4-16,-10-4-4 0,10 4-8 0,-2 0 0 0,-7-5-16 16,8 5-4-16,1 0-16 0,-2 0-16 0,-6 0-16 0,6 0-16 15,-7 5-8-15,1-5-48 0,-2 4-48 0,1-4 28 0,1 4 28 0,-1 1 28 16</inkml:trace>
        </inkml:traceGroup>
        <inkml:traceGroup>
          <inkml:annotationXML>
            <emma:emma xmlns:emma="http://www.w3.org/2003/04/emma" version="1.0">
              <emma:interpretation id="{943FC81F-9AF4-46F9-B22A-576CA74B51E4}" emma:medium="tactile" emma:mode="ink">
                <msink:context xmlns:msink="http://schemas.microsoft.com/ink/2010/main" type="inkWord" rotatedBoundingBox="29229,10638 29392,10613 29474,11168 29311,11192"/>
              </emma:interpretation>
            </emma:emma>
          </inkml:annotationXML>
          <inkml:trace contextRef="#ctx0" brushRef="#br0" timeOffset="25165.61">6251 6181 23 0,'0'-6'124'0,"8"-3"-12"0,-8 4-12 16,0 1-24-16,0 4 0 0,7-4-4 0,-7 4 0 0,0 0-8 16,8 0-4-16,-8 0 8 0,0 0-8 0,9 4 0 0,-9 0 0 15,0 6 0-15,0 0-4 0,0-3-4 0,0 3-4 0,8 3 0 0,-8 0-8 16,0 1 4-16,0 4-8 0,0 0 0 0,0-1 0 0,0 2-4 16,0 4-4-16,0-5 0 0,7 5-4 0,-7-1-8 0,0 1 0 15,0-5 0-15,0 4-8 0,0-5 0 0,0 7-4 0,9-6 4 16,-9-1-4-16,0-2-4 0,0-2-8 0,0 5-4 0,0-9-8 15,0 1-8-15,0-2-4 0,0 1-8 0,8-5-12 0,-8 1-4 0,0-5-12 16,0 0-12-16,0-5-8 0,0 1-12 0,0-5-8 0,0 1-4 16,0-2-40-16,0-4-36 0,0 1 16 0,0-5 24 0,-8-1 36 15,8 2 20-15</inkml:trace>
          <inkml:trace contextRef="#ctx0" brushRef="#br0" timeOffset="24920.265">6106 6090 91 0,'8'0'108'0,"-8"0"-12"0,0 0-4 0,9 4-16 0,-9-4 0 16,0 4 4-16,7 1-4 0,-7-1-4 0,0 5-4 0,8 0-8 16,-8-5-12-16,0 6 0 0,9 4-8 0,-9-1-4 0,0 2-4 15,0-3-4-15,0 6-4 0,8 0-4 0,-8 1-4 0,0-2-4 0,7 6 0 16,-7-1-4-16,0 1 0 0,0-5-8 0,9 5 0 15,-9-1 0-15,0 1-8 0,8-5-8 0,-8 0 0 0,0-1-16 0,7 1-16 16,-7-4-8-16,0 0-12 0,0-1-8 0,0-4-8 0,8-4-24 16,-8 0-36-16,0-1-28 0,0 0 20 0,0-4 28 0,0-4 28 15</inkml:trace>
        </inkml:traceGroup>
        <inkml:traceGroup>
          <inkml:annotationXML>
            <emma:emma xmlns:emma="http://www.w3.org/2003/04/emma" version="1.0">
              <emma:interpretation id="{2E53D217-F1D2-42E7-A787-F23CCAE7D205}" emma:medium="tactile" emma:mode="ink">
                <msink:context xmlns:msink="http://schemas.microsoft.com/ink/2010/main" type="inkWord" rotatedBoundingBox="29796,10583 30438,10488 30540,11176 29898,11271"/>
              </emma:interpretation>
            </emma:emma>
          </inkml:annotationXML>
          <inkml:trace contextRef="#ctx0" brushRef="#br0" timeOffset="29161.1007">7157 6125 59 0,'-9'0'84'0,"1"0"-8"0,0 0-8 16,0 4-24-16,0-4 0 0,0-4-4 0,-1 4-4 0,2 0 0 16,-1-4 0-16,1-1 0 0,-2 1 0 0,9-1 0 0,-8 1 4 15,8-1-4-15,-8-3-4 0,8-2 0 0,0 6-8 0,0-5 4 0,0-1-4 16,0 2 4-16,0 4 0 0,0-6 0 0,8 1 4 0,-8 0-4 16,0 4-4-16,8-3 0 0,1 4 0 0,-2-6 4 0,-7 6 0 15,8-1-4-15,-1 1 0 0,2 4-4 0,-1-5-4 0,0 5 0 16,0-4 0-16,0 4-4 0,-8 0 0 0,8 4 0 0,1 1 0 15,-2-5-4-15,1 4-4 0,0 5 0 0,-8-5 0 0,8 6 4 16,-8-2-4-16,8 2-20 0,-8-1 20 0,0 0 0 0,0 0 0 0,0 5 0 16,0-1 0-16,0 1-4 0,-8-1 4 0,8 0-4 0,-8 0 0 15,0 1 0-15,0 0 0 0,8 0 0 0,-7-1 0 0,-2-4 0 16,1 4-4-16,8-3 0 0,-8 3-4 0,0-9 0 0,8 6 4 16,0-5 0-16,-8-2 0 0,8 2 0 0,0 0 0 0,0-5 0 15,8 0 0-15,-8 0 0 0,8 0 0 0,-8-5 0 0,8 0 4 0,0 5-4 16,-8-3 0-16,9 3 4 0,-2-5 0 0,1 0 0 0,0 5 0 15,0-5 0-15,0 5 0 0,9 0 0 0,-10 0 4 0,1 0-4 16,1 0 0-16,-2 5 4 0,1-5 0 0,9 5 0 0,-10 0-4 16,1 3 4-16,1 1 0 0,-2 0 0 0,10 1 0 0,-9-3 4 15,-1 3-4-15,2-1 0 0,-1 5-4 0,-1-1 4 0,1 1 0 0,1 0 4 16,-2-1 0-16,-7 5 0 0,0-5 0 0,0 5-4 0,0-4 4 16,0 4-4-16,-7-1 4 0,7 2-4 0,-17-1 0 0,10-5 4 15,-1 6-4-15,-8-1 4 0,-1-5-4 0,9 4 0 0,-8-2 0 16,1-2 0-16,-2-3 0 0,2-2-8 0,6 2 0 0,-6-6 0 15,6 1-4-15,-7-1-4 0,8-4-4 0,0-4-8 0,0-1-12 0,8 1-4 16,-7-6-24-16,7 2-12 0,0-6-12 0,0 0-12 16,0-3-8-16,0-2-44 0,0 2-40 0,0-7 28 0,7 7 24 0,-7-6 36 15</inkml:trace>
          <inkml:trace contextRef="#ctx0" brushRef="#br0" timeOffset="25631.362">6732 6333 31 0,'0'4'192'0,"0"1"-12"0,-9 0-16 0,9-1-48 0,0-4-4 15,0 0 0-15,0 0 4 0,0 0 0 0,0 4-8 0,0-4-12 0,0 5-4 16,0-5-12-16,0 0-4 0,0 0-16 0,0 5-8 0,0-5-4 16,0 0-12-16,0 0-4 0,0 4-8 0,0-4-4 0,0 0 0 15,0 0-8-15,0 0-4 0,0 0-12 0,0 0-8 0,0 0-20 16,0 0-20-16,0 0-36 0,0 0-36 0,0 0-48 0,0 0-60 15,0 0-68-15,0 0 52 0,0 0 48 0,0 0 40 0,0 0 28 0,0 0 24 16</inkml:trace>
        </inkml:traceGroup>
        <inkml:traceGroup>
          <inkml:annotationXML>
            <emma:emma xmlns:emma="http://www.w3.org/2003/04/emma" version="1.0">
              <emma:interpretation id="{1ED7AC04-3D61-4B0C-8875-A39D36FFAB4F}" emma:medium="tactile" emma:mode="ink">
                <msink:context xmlns:msink="http://schemas.microsoft.com/ink/2010/main" type="inkWord" rotatedBoundingBox="30964,10863 30988,10859 30992,10884 30968,10888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9868.0045">7845 6315 23 0,'0'4'160'0,"0"-4"-16"0,0 5-4 0,0 0-24 0,0-5-8 16,0 4 4-16,0-4 0 0,0 0 0 0,0 4-4 0,0-4-12 15,0 0-8-15,0 0-4 0,0 0-8 0,0 0-8 0,0 0-12 0,9 0-12 16,-9 0-4-16,0 0-4 0,0 0-12 0,7 0-4 0,-7 0-4 16,0 0 0-16,0 0-8 0,0 0-12 0,8 0-16 0,-8 0-20 15,0 0-24-15,0 0-24 0,0 0-32 0,0 0-40 0,0 0-52 16,0-4-68-16,0 4 48 0,0 0 40 0,0 0 44 0,0 0 24 15,0 0 24-15</inkml:trace>
        </inkml:traceGroup>
        <inkml:traceGroup>
          <inkml:annotationXML>
            <emma:emma xmlns:emma="http://www.w3.org/2003/04/emma" version="1.0">
              <emma:interpretation id="{F817F53B-4731-4A09-B56D-351FDD4F729E}" emma:medium="tactile" emma:mode="ink">
                <msink:context xmlns:msink="http://schemas.microsoft.com/ink/2010/main" type="inkWord" rotatedBoundingBox="31346,10393 32755,10184 32887,11074 31478,11283"/>
              </emma:interpretation>
              <emma:one-of disjunction-type="recognition" id="oneOf16">
                <emma:interpretation id="interp32" emma:lang="" emma:confidence="0">
                  <emma:literal>m</emma:literal>
                </emma:interpretation>
                <emma:interpretation id="interp33" emma:lang="" emma:confidence="0">
                  <emma:literal>Ą</emma:literal>
                </emma:interpretation>
                <emma:interpretation id="interp34" emma:lang="" emma:confidence="0">
                  <emma:literal>B</emma:literal>
                </emma:interpretation>
                <emma:interpretation id="interp35" emma:lang="" emma:confidence="0">
                  <emma:literal>ą</emma:literal>
                </emma:interpretation>
                <emma:interpretation id="interp36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32538.4142">8310 6103 55 0,'0'-5'96'16,"-8"5"-16"-16,0-4-4 0,8 0-24 0,-8-1-4 0,8 0-8 0,-8 1 0 15,-1-5 0-15,9 5-4 0,-7-2 0 0,7 2-4 16,-8 0-4-16,8-5-4 0,0 4 0 0,0-4-4 0,0 5 0 0,0-6-4 16,0 6 4-16,0-4-8 0,8-2 4 0,-8 6-4 0,7-5 4 15,2 4 0-15,-1-4 4 0,0 5-4 0,0-6 0 0,0 5 4 16,0-3-4-16,8 4 0 0,-8-1-4 0,0 0 0 0,0 1 0 15,8 4 0-15,-7-4-4 0,-2 4 0 0,1 0 0 0,1 4 0 0,-9-4-4 16,7 4 4-16,1 1-8 0,-8 4 4 0,0-4 0 16,0 3-4-16,0 2 4 0,0-1 0 0,0 0-4 0,0 0 0 0,-8 5 0 15,1-6 4-15,-2 6-8 0,9-5 8 0,-8 0-8 0,1 4 8 16,-2-3-8-16,1-2 8 0,0 1-8 0,0-4 4 0,0 4 4 16,8-5-8-16,0 1 0 0,-8 4 4 0,8-9-4 0,0 4 4 15,0-4 0-15,0 5 0 0,0-5-4 0,0 0 4 0,8 0 0 16,-8 4-4-16,8-4 0 0,0 0 4 0,0 0 4 0,0 0-8 0,1 0 4 15,-2 0 0-15,1 4 4 0,1-4 0 0,-2 6-4 0,9-2 0 16,-7 0 0-16,-2 1-4 0,10 0 4 0,-10-1 0 0,1 5 4 16,1-4-4-16,6 5-4 0,-6-3 0 0,-1-2 4 0,7 4 0 0,-6 0 4 15,-2 0 0-15,1 4 0 0,1-3 4 0,-1 3 4 16,-1-4 0-16,-7 5-4 0,9-2-4 0,-9 3 4 0,8-2 0 16,-8 5 4-16,0-4 8 0,0 4-4 0,-8-5-4 0,8 5 4 0,-9 1-8 15,2-1 0-15,-10 0 0 0,9-5 0 0,-8 5 0 16,8 0-4-16,-7-4 0 0,-1 3-4 0,-1-2 4 0,2-2-4 0,6-4-4 15,-6 0 0-15,-2 0-4 0,9 1-12 0,1-2-8 0,-2-8-12 16,1 5-12-16,1-5-8 0,7 0-12 0,-9 0-4 0,9-5-8 16,0 0-16-16,0 2-48 0,9-7-28 0,-9 1 24 0,7 0 40 0,-7 0 24 15</inkml:trace>
          <inkml:trace contextRef="#ctx0" brushRef="#br0" timeOffset="33163.2521">8655 6224 47 0,'7'-4'116'0,"-7"0"-16"0,0-1-4 0,9 0-24 0,-9 1-4 16,8 4-4-16,-8-4 0 0,8 4-12 0,-8-5 4 0,7 10-4 15,2-5 0-15,-9 0-4 0,8 4-4 0,-1-4 0 0,-7 9-8 16,9-4 0-16,-1 3-8 0,0 1-20 0,-8-4 20 0,8 8-4 0,0-3 0 16,0 3-4-16,-1 1-4 0,-7-1 0 0,9 5-4 0,-1-4 4 15,-1 4-4-15,-7 0-4 0,9-5 0 0,-1 5 4 0,-8-4 0 16,8-1-4-16,-8 5 0 0,9-8 0 0,-9 3 0 0,7-5-4 0,-7 6 0 15,0-9 4-15,8 4 0 0,-8-4 0 0,0-1 0 16,0-4-8-16,7 5 4 0,-7-5 0 0,0-5-4 0,0 1 0 16,0-1 4-16,9-4-4 0,-9 0 0 0,0-1 0 0,0-2-4 0,0-2 4 15,0 1-4-15,0-1 0 0,0-9 0 0,0 5 0 0,0-4-4 16,0-1 0-16,0 1 0 0,0-2 0 0,0-2-4 0,0-1 4 16,0 0 0-16,0 0 0 0,0-4 0 0,0 3 0 0,0-3 4 0,0 4 0 15,0-5 4-15,0 5-4 0,0 0 4 0,0 0-4 16,0 5 4-16,0-1 0 0,0 5 0 0,0 0 4 0,0 0-4 0,0 4 0 15,0 0 4-15,0 5-4 0,0 1 0 0,0-1 0 0,0 4 0 16,8 1 0-16,-8-1 0 0,0 1 4 0,8 4-4 0,-8-5 0 16,9 5 0-16,-9-5 4 0,7 1-4 0,1 0 0 0,8 4 4 15,-8-4 0-15,8-1-4 0,0 0 0 0,0 1 0 0,1-1 0 16,6 1 0-16,-7-1 0 0,8 0 0 0,1 1 0 0,-1 0 4 0,0 0-4 16,8-2 0-16,-8 2 0 0,0 0 0 0,0-1 0 0,0 1 0 15,-1 4 4-15,1-5-4 0,-7 0-4 0,7 5 8 0,-9-4 0 16,2 4-4-16,-1 0-4 0,0-4 4 0,-7 4 4 0,-2 0-4 15,8 0 0-15,-15 0 4 0,9 0-4 0,-1 0 0 0,0 0 4 16,1 0 0-16,-9 0 0 0,7 0 0 0,1 0 0 0,-8 4 0 0,9-4 4 16,-9 4 4-16,7 1 0 0,1-5 0 0,0 9 0 0,-8-4 4 15,8-1 4-15,0 6-4 0,0-2 4 0,1 1 0 0,-2 5 0 16,1-5 4-16,1 4 0 0,-2 1 4 0,1-1-4 0,0 1 4 0,1-1 0 16,-2 1-4-16,1 0 0 0,1 4 0 0,-2-5-8 15,-7 1-24-15,8-1 24 0,1 0-4 0,-1 1 0 0,-8-1 0 0,7 1-4 16,2 0-8-16,-9-5 0 0,0-1-4 0,0 6-4 0,8-5-4 15,-8 0-4-15,0-4-12 0,0 4-16 0,0-4-12 0,0-1-12 16,0 0-8-16,0 0-12 0,-8-4-20 0,8 0-16 0,0 0-8 0,0 0-36 16,-9-4-48-16,9 4 24 0,-7-4 32 0,7 0 32 15,-8-6 24-15</inkml:trace>
          <inkml:trace contextRef="#ctx0" brushRef="#br0" timeOffset="33723.2985">9119 6166 75 0,'0'-5'100'0,"0"1"-8"15,0 0-8-15,0-1-28 0,0 0 0 0,0-3 4 0,0 2-4 16,0-2-4-16,9 3 0 0,-2 1-4 0,1-5 4 0,-8 4-8 16,9-3 0-16,-1 3 4 0,-1 0-8 0,2 1 8 0,6-5-8 15,-7 9-4-15,9-4 0 0,-1-2 0 0,-8 6-4 0,8-4 0 16,0 4-4-16,-9 4-4 0,10-4 0 0,-1 6-8 0,-8-2 0 0,0 0 0 16,8 1-8-16,-8-1 0 0,-1 6 0 0,-7-2 0 0,9 1-4 15,-9 0 0-15,8 0 0 0,-8 1 4 0,-8-2-4 0,8 6 0 16,-9-5 0-16,9 0 0 0,-7 0 0 0,-1 0-20 0,0 0 24 0,0 0 0 15,0-4 0-15,0 3 0 0,-1-3-4 0,2-1 0 16,7 1-4-16,-8 0 4 0,8-5-4 0,-9 5 0 0,9-5 0 0,0 0 4 16,9-5-4-16,-9 5 0 0,8-5 0 0,-8 5 0 0,7-5 0 15,2 5 0-15,-1-4-4 0,0-1 0 0,0 5 4 0,-8 0 0 16,8 0 0-16,0-4 0 0,8 4 0 0,-16 0 0 0,15 0 0 0,-6 0 4 16,-9 4 0-16,8 1 0 0,0-5 8 0,1 4-4 0,-2 1 4 15,1 0 0-15,-1 3 4 0,2-3 4 0,-1 0-4 0,0 4 0 16,1 0 4-16,-2 0 0 0,1-1-4 0,1 2 0 0,-9 3 4 15,7-3 4-15,1-2 4 0,-8 6 0 0,0 0 0 0,8-1 0 16,-8 1 4-16,-8-6 0 0,8 6 0 0,-8 3-4 0,1-3 0 16,-2 0 0-16,-6-1-4 0,6 1 0 0,-7 0 0 0,0-1-20 0,1 0-4 15,-10 1 0-15,9-4 0 0,-1 3 0 0,2-4 0 0,-1 0 0 16,-9-4 0-16,10 2-8 0,-1-7-28 0,0 7-8 0,7-4-28 16,-6-3-28-16,6-3-32 0,2 3-36 0,-1-7-40 0,-9 7-88 15,10-3 32-15,-1-1 48 0,-1-1 44 0,2 0 28 0,-1 1 28 0</inkml:trace>
        </inkml:traceGroup>
      </inkml:traceGroup>
    </inkml:traceGroup>
    <inkml:traceGroup>
      <inkml:annotationXML>
        <emma:emma xmlns:emma="http://www.w3.org/2003/04/emma" version="1.0">
          <emma:interpretation id="{6296A6C3-2065-4A15-8D15-4859D3A61107}" emma:medium="tactile" emma:mode="ink">
            <msink:context xmlns:msink="http://schemas.microsoft.com/ink/2010/main" type="paragraph" rotatedBoundingBox="25942,12649 30019,12403 30069,13234 25992,13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FB3232-5CF0-490B-B1F0-817D46170379}" emma:medium="tactile" emma:mode="ink">
              <msink:context xmlns:msink="http://schemas.microsoft.com/ink/2010/main" type="line" rotatedBoundingBox="25942,12649 30019,12403 30069,13234 25992,13480"/>
            </emma:interpretation>
          </emma:emma>
        </inkml:annotationXML>
        <inkml:traceGroup>
          <inkml:annotationXML>
            <emma:emma xmlns:emma="http://www.w3.org/2003/04/emma" version="1.0">
              <emma:interpretation id="{FD131C59-173B-4873-92DE-F70F8B0D9419}" emma:medium="tactile" emma:mode="ink">
                <msink:context xmlns:msink="http://schemas.microsoft.com/ink/2010/main" type="inkWord" rotatedBoundingBox="25942,12649 27075,12581 27125,13412 25992,13480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38233.7847">2821 8128 55 0,'8'-5'96'0,"-8"5"-8"16,0-5-20-16,0 1-4 0,8 4 0 0,-8-5-4 0,0 5-4 16,7-4-4-16,-7 4 0 0,0-5 0 0,9 5-4 0,-9 0 0 15,8 0 0-15,-8 0 4 0,7 0-8 0,2 0 0 0,-9 0 4 16,8 0 0-16,-1 5 0 0,-7 4-4 0,9-5 0 0,-1 1-4 16,0 5 0-16,-1 2-4 0,2-2 4 0,-1 3-4 0,-1 0 0 0,2 6-4 15,-1-1-4-15,8 4 0 0,-8-4-4 0,0 5-4 0,8 0 0 16,-8 3-4-16,8-3 0 0,-8 4-4 0,9 0-4 0,-10 0 0 15,8 0 0-15,-6 4-4 0,-1-3 4 0,9 4-4 0,-10-6 0 0,1 2-4 16,8 3 8-16,-8-4-4 0,1 0 0 0,-1 0 0 16,-1-4 0-16,-7-1 0 0,8 5 0 0,1-9-8 0,-9 0 4 0,7 0 0 15,-7-4 0-15,0-1 0 0,0-4 0 0,0 1 0 0,8-1 0 16,-8-5 4-16,0 0 0 0,0 1-4 0,0-5 0 0,0-5 0 16,0 5 0-16,0-8 0 0,0 3 0 0,-8-4 0 0,8-1 0 15,0 2-4-15,0-6 4 0,8 0-4 0,-8-3 4 0,0-1 0 16,0-6 0-16,9 7-4 0,-9-5 0 0,0-1 0 0,7-4 0 15,-7 4 4-15,0-4 0 0,8 0-4 0,-8 0 4 0,9 5 0 0,-1-5 0 16,-8-1 0-16,7 6 0 0,1-5-4 0,1 0 0 0,-9 5 4 16,7-1 0-16,1-5 0 0,1 6 0 0,-1 0 4 0,-1 4-4 15,2-5 0-15,-1 5-4 0,-1-4 4 0,1 8-4 0,1-4 0 16,-1 0-4-16,-1 5-4 0,-7-1-4 0,9 0-4 0,-1 5-12 16,-8 1-8-16,0-2-12 0,7 1-8 0,-7 5-12 0,0 4-20 15,0-5-16-15,0 5-8 0,0 0-4 0,-7 0-44 0,7 5-40 0,0-1 20 16,-8 1 32-16,8-1 40 0,-9 1 12 0</inkml:trace>
          <inkml:trace contextRef="#ctx0" brushRef="#br0" timeOffset="38517.5037">3703 8384 107 0,'0'0'140'0,"0"-4"-8"0,0 4-8 0,0 0-24 0,0-5 0 15,0 5-4-15,0 0 0 0,7-4-8 0,-7 4-8 0,8 0-8 16,1-4-4-16,-9 4-4 0,7 0 0 0,1-6-4 0,1 6-4 16,6 0-12-16,-7 0 0 0,8 0-8 0,-8-4-8 0,8 8-8 0,1-4-4 15,-9 0 0-15,7 0-8 0,1 6-4 0,-8-6-4 0,9 4-12 16,-1-4-8-16,-8 4-12 0,-1-4-16 0,10 5-16 0,-9-1-16 15,-1 1-20-15,2 0-16 0,-9-1-12 0,8 0-20 0,-8 1-52 16,0 0-8-16,0-1 36 0,0 0 32 0,0 1 28 0</inkml:trace>
          <inkml:trace contextRef="#ctx0" brushRef="#br0" timeOffset="38737.9545">3718 8560 115 0,'0'9'180'0,"0"-5"-12"0,0 1-20 15,0 0-36-15,0-1 4 0,0 1 4 0,0 3 0 0,0-8-8 0,9 6-8 16,-9-6-8-16,0 4-8 0,7-4-8 0,1 0-16 16,1 0-4-16,-1 0-8 0,-1 0-12 0,1 0-8 0,8 0-8 0,-8 0 0 15,8 0-8-15,-8 0-8 0,9 0 0 0,-2 0-8 0,1 0-16 16,-8 0-16-16,9 0-20 0,-10 0-44 0,10 0-12 0,-10 0-32 16,1 0-40-16,1 0-68 0,-1 0-12 0,-1 0 36 0,2 0 44 0,-9 0 36 15,0 0 28-15</inkml:trace>
        </inkml:traceGroup>
        <inkml:traceGroup>
          <inkml:annotationXML>
            <emma:emma xmlns:emma="http://www.w3.org/2003/04/emma" version="1.0">
              <emma:interpretation id="{C0652A15-A76D-421A-862F-A35922808B14}" emma:medium="tactile" emma:mode="ink">
                <msink:context xmlns:msink="http://schemas.microsoft.com/ink/2010/main" type="inkWord" rotatedBoundingBox="27649,12579 29155,12455 29220,13244 27715,13368"/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2363.8013">5169 8429 59 0,'0'-4'120'0,"0"-1"-8"0,0 1-8 15,0 0-32-15,0-1-4 0,0 5-8 0,0-5-4 0,0 1 4 0,0 4-4 16,0 0-8-16,0 0 0 0,8-4-4 0,-8 4-4 0,0 0 4 15,7 4 0-15,-7-4-4 0,9 4-4 0,-9 1 0 0,8 0 0 16,-1-1-4-16,2 5 0 0,-9 0 0 0,8 0-8 0,-1 0 0 0,2 4-4 16,-1-3-4-16,0 3 0 0,-1 1 0 0,2-1-4 0,-1 5-4 15,-8-4 0-15,7-1-4 0,2 0 0 0,-9 1 0 0,8-1 0 16,0 1 0-16,-8 0-4 0,0-1 4 0,9-3-4 0,-9-2 0 16,0 1 4-16,0-4 0 0,0 0 0 0,0-1 0 0,0 0-4 15,0-4 0-15,0 0 0 0,0 0 0 0,0-4 0 0,0 0 0 0,0-6-4 16,0 1 0-16,0 1 0 0,0-2 0 0,0-3 0 0,0-1-8 15,0 0 0-15,0-3-4 0,0-1 4 0,0-5-8 0,0 1 4 16,0-1-4-16,0 1 4 0,0-6-4 0,0 6 4 0,0-5 4 16,0 0 0-16,0 0 4 0,0-5 0 0,0 5 0 0,0 0 4 15,0 0 0-15,0 0 4 0,7 4 0 0,-7-3-4 0,0 7 0 16,0-3 4-16,8 4 4 0,-8-1-4 0,7 7 0 0,-7-7 0 0,9 10 4 16,-1-4 0-16,0 4 0 0,-8 0-4 0,8 0 4 15,0 4-20-15,0 0 24 0,1-3 0 0,-2 3-4 0,9 0 0 0,-8 1 4 16,0 4-4-16,0-4 0 0,8-1 0 0,1 5 4 0,-10-4-4 15,10 4 0-15,-2 0 0 0,2-4 4 0,-2 4 0 0,9 0-4 16,-7 0 0-16,-2-6 0 0,9 6 0 0,-7 0-4 0,7 0 0 16,-9-4 0-16,9 4 4 0,0 0-4 0,-7 0 4 0,-2 0-4 15,9 0 0-15,-7 0 0 0,-1-4-4 0,0 8 4 0,0-8 0 0,-1 4 0 16,-6 0 0-16,7 0 4 0,-7 0 0 0,-2 0 4 0,8 4 0 16,-15-8 0-16,9 8 4 0,-1-4 0 0,0 0 0 0,0 0 0 15,0 0 4-15,-8 0 0 0,8 4 0 0,1 2 0 0,-9-6 4 0,7 4 0 16,1 0 4-16,-8 5 4 0,8-5 4 0,-8 6 4 15,8-6-4-15,0 5 0 0,-8 5 0 0,8-5-4 0,-8 4-4 0,9-4 4 16,-9 5-8-16,0 0 4 0,0-2 0 0,0 2 0 0,0 0 0 16,0-1-4-16,0 2-4 0,0-3-4 0,0 2 0 0,0 0-4 15,0-1 4-15,0-4-4 0,0 4-4 0,0-3-4 0,0-2 4 0,0 2-4 16,0-1-4-16,0-4-4 0,0 3-8 0,0-3 0 0,0-1-12 16,0-4-4-16,0 4-12 0,0-4-12 0,0 0-20 0,0 5-20 15,0-5-20-15,0-5-20 0,0 5-20 0,0-4-24 0,-9 0-52 16,9-1 4-16,-8 0 36 0,8 2 36 0,-8-2 32 0,0-4 24 15</inkml:trace>
          <inkml:trace contextRef="#ctx0" brushRef="#br0" timeOffset="42821.5763">5609 8353 43 0,'0'-4'124'0,"0"4"-32"0,0-5 12 15,0 5-24-15,0-9-4 0,9 4-4 0,-9 1 0 0,7-1-4 0,1 1-4 16,1-5-4-16,-1 5-8 0,-1-1-4 0,10-4-8 0,-10 4-4 16,1 1-4-16,9-1-4 0,-10 0-4 0,10 1 4 0,-10 4-4 15,2 0-4-15,-1 0-4 0,7 0 0 0,-15 0-4 0,9 4 0 0,-9 1 0 16,8 0 0-16,-8 4 0 0,0 0-4 0,-8-4 0 16,8 3 0-16,-9 1 0 0,9 0-4 0,-7 0 4 0,-1 1-4 0,8-2 4 15,-8 6-4-15,-1-5 0 0,2 0-4 0,7-4 0 0,-8 3 4 16,-1 2-4-16,9-6-4 0,0 0 0 0,-7 1 0 0,7-1 0 15,0 1 4-15,0-5-4 0,0 5 0 0,0-5 4 0,7 0 0 0,-7 0 0 16,9 0 0-16,-1 0 0 0,-8 0 0 0,7 0 0 0,2-5 0 16,-1 5 0-16,0 0 0 0,-1 0 0 0,2 0 4 0,6 0 0 15,-6 0-4-15,-1 0 4 0,8 0 0 0,-8 5 0 0,0-5 0 16,-1 4 0-16,10 0 0 0,-10 1 4 0,2-1-4 0,-1 5 4 16,9-4-4-16,-17 3-4 0,7 2 4 0,1-1 4 0,-1 4 4 0,-7-3 0 15,9 3 0-15,-9 1 0 0,0-6 8 0,0 6 0 0,0 0 0 16,-9-5 0-16,9 5 0 0,-7-1-4 0,-1-4 0 0,1 4 0 15,-2 1-4-15,-7-5 0 0,7 0 0 0,-6 0-8 0,6 0 4 16,-6 0-8-16,-2-5 4 0,10 6-4 0,-10-6-4 0,2 1 0 16,6-5-12-16,2 0 0 0,-9 0-12 0,7 0-12 0,2-5-12 15,-1 1-12-15,8-1-12 0,-9-4-8 0,9 0-12 0,-7 0-8 0,7-5-8 16,0 1 0-16,0-1-44 0,0 1-28 0,0-1 16 0,0 0 28 16,7 1 28-16</inkml:trace>
          <inkml:trace contextRef="#ctx0" brushRef="#br0" timeOffset="41579.2491">4656 8204 47 0,'0'0'92'0,"0"-4"-8"0,-9-1-8 16,9 5-24-16,0-5-4 0,-7 1-4 0,7 4 0 0,0-5-4 15,-8 5-4-15,8-5-4 0,-9 5-4 0,9 0-4 0,-7 0 0 16,7 0-4-16,0 0 0 0,-8-3 0 0,8 3 0 0,0 0 4 0,-9 3 0 16,9-3-8-16,0 0 4 0,-7 5 0 0,7 0 4 15,-8-1-16-15,8 1 20 0,-8 0 0 0,8-1 4 0,-9 5-4 0,9 0-8 16,-7-5 4-16,7 6-4 0,0 4-4 0,0-6 0 0,-8 1 0 15,8 5 0-15,0-5-4 0,0 5 4 0,0-6-4 0,0 1 0 16,0 5-4-16,8-5 0 0,-8 0 0 0,7-1 0 0,-7 2-4 16,9-1 0-16,-1 0 0 0,-8 0 0 0,8-5 0 0,-1 6 0 0,2-6 0 15,-1 0 0-15,-1 1 0 0,10-5 0 0,-10 4 0 16,2-4 0-16,7 5 0 0,-9-5 0 0,10-5 0 0,-10 5 0 0,2-4 0 16,7-1 0-16,-7 5 0 0,6-8-4 0,-8 3 0 0,2-4 0 15,7 0 0-15,-8 4 4 0,0-8-4 0,0 3 0 0,-8 2 4 16,9-1-4-16,-9-5 0 0,0 1 0 0,7 4 0 0,-14-5 0 0,7 1 0 15,0-1 0-15,-9 0 0 0,1 1 0 0,0 4 0 0,0-4 0 16,0-1 0-16,0 5 0 0,-1-5 0 0,2 6 0 0,-8-2 0 16,6 6 0-16,-7-5 0 0,7 4 0 0,2 1-16 0,-10-1 16 15,10 5 0-15,-1 0 4 0,-9 0-4 0,10 5 0 0,-1-1 0 16,-1 1 0-16,2 0 0 0,-1 3-4 0,-1-3 4 0,2 3 0 0,-1 2 0 16,8-1 0-16,-8 4-4 0,8-3 4 0,0-2-4 15,0 2 0-15,0-1 4 0,0 4 0 0,0-4-4 0,8 0 4 0,-8 0-4 16,8-4 4-16,-1 4 0 0,2-4 0 0,-1-1 0 0,-1 5 0 15,10-9 0-15,-10 4 0 0,2 1 0 0,7-5 0 0,-9 0 0 16,10 4 0-16,-10-4 0 0,10 0 4 0,-9 0-4 0,8 0 4 0,-8 5-4 16,-1-5 0-16,10 4 0 0,-9-4 0 0,0 5 0 0,0-5 0 15,0 5 0-15,1-1 4 0,-2 4 0 0,1-2-4 0,0-2 0 16,0 5 8-16,0 0-8 0,0 0 4 0,-8 0 0 0,9 0 0 16,-9 4 0-16,7-3 0 0,1 3 4 0,-8-4 0 0,9 5 0 15,-9-1 4-15,0 1 4 0,7-1-4 0,-7 2 0 0,0-3 4 0,0 1 0 16,0 1 4-16,8 0-4 0,-8 0-12 0,-8-1 28 0,8 0-12 15,0-3 0-15,-7 3 0 0,7 0-4 0,-9 1 0 0,9-5-8 16,-8 5 4-16,1-6-4 0,-2 2 0 0,1-1-4 0,0-1 0 16,-8 2-4-16,8-2 0 0,1-3-4 0,-10-1-8 0,9 1-8 15,0 0-16-15,-8-5-12 0,7 0-12 0,2 0-12 0,-1 0-12 0,1-5-16 16,-2 5-12-16,1-9-8 0,0 4-36 0,-1-3-48 16,2-2 20-16,7 2 28 0,-8-1 36 0,8-1 20 0</inkml:trace>
        </inkml:traceGroup>
        <inkml:traceGroup>
          <inkml:annotationXML>
            <emma:emma xmlns:emma="http://www.w3.org/2003/04/emma" version="1.0">
              <emma:interpretation id="{84F02D1D-EED2-4EEB-A6DF-986030EE0A1E}" emma:medium="tactile" emma:mode="ink">
                <msink:context xmlns:msink="http://schemas.microsoft.com/ink/2010/main" type="inkWord" rotatedBoundingBox="29485,12441 30019,12408 30065,13167 29531,13199"/>
              </emma:interpretation>
            </emma:emma>
          </inkml:annotationXML>
          <inkml:trace contextRef="#ctx0" brushRef="#br0" timeOffset="43605.8946">6395 7916 103 0,'-8'-5'144'0,"-1"0"-12"0,2 1-32 0,7-2-4 15,-8 6-4-15,8-3 4 0,0 3-8 0,0 0 0 0,0 0 0 0,8 0 0 16,-8 0-4-16,7 0 0 0,2 0 4 0,6 0 4 0,-6 0-4 16,7 3 0-16,0-3-4 0,-1 6 0 0,10-6-4 0,-1 4-8 15,0-4-8-15,0 0-40 0,0 0-24 0,8 0 0 0,-8 5 0 0,8-5 0 16,-8 0 0-16,8 0 0 0,-8 0 0 0,0 0 0 0,0 0 0 16,1 0 0-16,-9 0-56 0,-1 0-80 0,2 0-44 0,-2 0-64 15,-6 0-88-15,-1 0 48 0,-8 5 52 0,0-5 48 0,-8 4 28 16,8-4 28-16,-9 4 28 0</inkml:trace>
          <inkml:trace contextRef="#ctx0" brushRef="#br0" timeOffset="43131.7468">6402 8222 3 0,'9'-4'120'0,"-9"-6"-12"15,0 10-8-15,8-4-20 0,-8 0-8 0,8 4 0 0,-8-5 0 0,7 5 4 16,-7 0 4-16,9 0 0 0,-1 5 0 0,-8-1 0 0,7 0-4 16,2 1 0-16,-9 4-4 0,8-5 0 0,-8 6-4 0,8 4-8 15,-8-1-4-15,9 0-4 0,-9 1-8 0,0 0-4 0,0 3-8 0,7 1-4 16,-14 0-4-16,7-4-4 0,0 4-4 0,0 5-8 16,0-6 0-16,-9 1 0 0,9 0-4 0,0 1-4 0,-8-1-12 0,8-5-4 15,0 5-8-15,0-4-12 0,0-1-12 0,0 0-16 0,-8-3-12 16,8-1-12-16,0-1-12 0,8-2-16 0,-8-2-16 0,0 0-8 15,0-4-44-15,8-4-32 0,1 0 36 0,-9-2 36 0,7-2 32 0,-7-1 16 16</inkml:trace>
          <inkml:trace contextRef="#ctx0" brushRef="#br0" timeOffset="43373.3711">6699 8231 39 0,'0'-9'120'0,"0"0"-8"15,0 0-8-15,0 5-28 0,9-6 0 0,-9 6-4 16,0-1 4-16,0 0-8 0,0 5 0 0,0-3 0 0,7 3 0 15,-7 0 0-15,0 3 0 0,8-3 0 0,-8 5 0 0,0 0 4 0,9 4-4 16,-9 0 0-16,0 0-4 0,0 0-4 0,0 5-4 0,8 0-8 16,-8 3-8-16,0 1-8 0,-8 1 0 0,8-2 0 0,0 6-20 15,0-6 8-15,-9 6-4 0,9 0 0 0,0-1-4 0,0-4 0 16,0 5 0-16,0-5-4 0,0 0-4 0,0 0 0 0,0 0-4 0,-8 0 0 16,8-5-12-16,0 1 4 0,0-4-16 0,8 3-4 0,-8-9-8 15,0 5-12-15,0-4-20 0,0 0-20 0,0-5-16 0,0 0-20 16,0 0-16-16,0-5-16 0,0-4-44 0,-8 0-36 0,8-1 36 15,0 2 36-15,-7-6 40 0,7 1 20 0</inkml:trace>
        </inkml:traceGroup>
      </inkml:traceGroup>
    </inkml:traceGroup>
    <inkml:traceGroup>
      <inkml:annotationXML>
        <emma:emma xmlns:emma="http://www.w3.org/2003/04/emma" version="1.0">
          <emma:interpretation id="{6150257F-06F1-45DC-90AD-3109A476A478}" emma:medium="tactile" emma:mode="ink">
            <msink:context xmlns:msink="http://schemas.microsoft.com/ink/2010/main" type="paragraph" rotatedBoundingBox="30831,13076 32708,13299 32577,14403 30700,1418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C8D6756-889B-411B-B552-CFBD8047A5B3}" emma:medium="tactile" emma:mode="ink">
              <msink:context xmlns:msink="http://schemas.microsoft.com/ink/2010/main" type="line" rotatedBoundingBox="30831,13076 32708,13299 32577,14403 30700,14180"/>
            </emma:interpretation>
          </emma:emma>
        </inkml:annotationXML>
        <inkml:traceGroup>
          <inkml:annotationXML>
            <emma:emma xmlns:emma="http://www.w3.org/2003/04/emma" version="1.0">
              <emma:interpretation id="{AABD1E02-A27F-4589-AD23-1DA911F7225E}" emma:medium="tactile" emma:mode="ink">
                <msink:context xmlns:msink="http://schemas.microsoft.com/ink/2010/main" type="inkWord" rotatedBoundingBox="30822,13153 31234,13202 31155,13870 30743,13821"/>
              </emma:interpretation>
              <emma:one-of disjunction-type="recognition" id="oneOf1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73960.3842">7928 8772 51 0,'0'-9'120'0,"0"-5"-8"0,0 6-8 0,-9 3-28 0,9-4 0 16,-8 0-4-16,0 0 4 0,0 4 0 0,0-3-4 0,8 3-12 16,-8 5-4-16,-1-5-8 0,2 1-4 0,-1 4 0 0,-8 0-8 0,16 0 0 15,-16 4-4-15,7 1-4 0,2 0 0 0,-1 3-4 0,-1 2 0 16,2-1-4-16,-1 4 4 0,-1 0-4 0,1 1-4 0,1 0 0 15,-10 3 0-15,17 2-4 0,-7 0 0 0,-1-2 0 0,-1 1-4 16,9 0 0-16,0 4 0 0,-8-4 0 0,8-4 0 0,0 4-4 16,8 0 4-16,-8-5-4 0,9 1-4 0,-1 0 4 0,-1-1 0 0,2-4 0 15,6 0 0-15,-7 0-4 0,9-5 4 0,-1 1-8 0,-1 0 0 16,2-5 0-16,-2 0 0 0,2-5 0 0,7 0-4 0,-8-3 0 16,0-1-4-16,0-5 0 0,8 1 0 0,-16-1-4 0,9-4 0 0,-2 0 0 15,1 1 0-15,-8-7 0 0,0 2 4 0,1-1 4 16,-2-4 0-16,-7 6 4 0,0-3 0 0,0 2 0 0,0-1 4 0,-7 5 0 15,7 0 0-15,-9 0 0 0,1 0 0 0,-7 5 0 0,6-1 0 16,-6 5-16-16,-2 0 16 0,1 0 0 0,-7 5 4 0,6 4-4 16,-7 0 0-16,7 4 0 0,2 0-4 0,-9 1 0 0,0 4-4 0,7 0-8 15,2 0-4-15,-2 4-12 0,2 1-12 0,-1 4-4 0,-1 0-12 16,9-5-8-16,1 6 0 0,-2-1-12 0,1 4-4 0,8-4-16 16,-7 0-32-16,7 0-36 0,0 5 24 0,7-5 20 0,-7 0 28 15</inkml:trace>
          <inkml:trace contextRef="#ctx0" brushRef="#br1" timeOffset="74143.8943">8064 9060 71 0,'0'0'164'0,"0"-4"-20"16,0 4-4-16,0 0-28 0,0 0-8 0,0 4-4 0,-9 1-8 16,9 0-8-16,0-1-12 0,-8 5-16 0,8-4-8 0,-7 4-32 15,-2 4 20-15,9-4-8 0,-8 1-8 0,8 3-4 0,-8 0-8 16,8 1-4-16,-7-1-8 0,7 1-12 0,-9-1-12 0,9 1-12 0,0 0-20 15,0-1-8-15,0 1-12 0,0-6-16 0,0 6-8 0,-8-4-32 16,8-6-40-16,8 5 4 0,-8-5 28 0,0 1 32 0</inkml:trace>
        </inkml:traceGroup>
        <inkml:traceGroup>
          <inkml:annotationXML>
            <emma:emma xmlns:emma="http://www.w3.org/2003/04/emma" version="1.0">
              <emma:interpretation id="{D8FBF05B-D68D-4FB0-B158-6865FC493EF3}" emma:medium="tactile" emma:mode="ink">
                <msink:context xmlns:msink="http://schemas.microsoft.com/ink/2010/main" type="inkWord" rotatedBoundingBox="31461,13151 32708,13299 32577,14403 31331,14255"/>
              </emma:interpretation>
              <emma:one-of disjunction-type="recognition" id="oneOf20">
                <emma:interpretation id="interp40" emma:lang="" emma:confidence="0">
                  <emma:literal>Spust</emma:literal>
                </emma:interpretation>
                <emma:interpretation id="interp41" emma:lang="" emma:confidence="0">
                  <emma:literal>Split</emma:literal>
                </emma:interpretation>
                <emma:interpretation id="interp42" emma:lang="" emma:confidence="0">
                  <emma:literal>Sport</emma:literal>
                </emma:interpretation>
                <emma:interpretation id="interp43" emma:lang="" emma:confidence="0">
                  <emma:literal>Spite</emma:literal>
                </emma:interpretation>
                <emma:interpretation id="interp44" emma:lang="" emma:confidence="0">
                  <emma:literal>Splata</emma:literal>
                </emma:interpretation>
              </emma:one-of>
            </emma:emma>
          </inkml:annotationXML>
          <inkml:trace contextRef="#ctx0" brushRef="#br1" timeOffset="74455.1212">8328 8939 39 0,'8'-14'140'0,"-8"5"-8"15,0 0-8-15,8 1-28 0,-8 3 0 0,0 1 4 0,0 4-12 16,0-5-12-16,0 10-4 0,0-5-12 0,-8 9-4 0,8-5-8 16,-8 0-4-16,8 5-4 0,-9-4-12 0,9 4-4 0,-7 0 0 0,7 1 0 15,-8-2-8-15,8 1 0 0,-9 0 0 0,9 0-4 0,0 0 4 16,0 0 0-16,0-4 0 0,0 4 0 0,9-5 0 0,-9 5 8 16,8 0 4-16,-1-4-4 0,-7-1 0 0,9 1-4 0,-1 3-4 15,0-3 0-15,-1 0 0 0,2-1 0 0,-1 0 0 0,-1 1 0 16,2 0-4-16,-1-1 0 0,0 1 4 0,0-1-4 0,0 5 0 0,-8-4 0 15,8-1 0-15,-8 6 0 0,7-5 0 0,-7 3-4 0,0-4 0 16,0 5 0-16,0 0 0 0,0-4-4 0,0 3-4 0,-7 2 0 16,7-5-8-16,-8 4-8 0,0-5-4 0,0 5-8 0,0-4-12 0,0-1-12 15,-1 0-16-15,2-4-8 0,-10 5-12 0,10-5-16 16,-1-5-16-16,0 1-8 0,-1 0-12 0,2-1-44 0,7-4-24 0,-8 0 36 16,-1-5 24-16,9 1 32 0</inkml:trace>
          <inkml:trace contextRef="#ctx0" brushRef="#br1" timeOffset="74627.6579">8336 8758 27 0,'0'-4'160'0,"0"-1"-12"0,0 5-12 0,0-4-16 0,0 4 0 0,0 0-8 15,8 0 0-15,-8 0-8 0,0 0-4 0,7 0-8 0,2 0-8 16,-9 0-4-16,8 0-12 0,-1 0-4 0,2 0-8 0,7 0-12 16,-8 4-4-16,8-4-8 0,-9 0-8 0,10 0-4 0,-1 5-4 0,0-5-8 15,0 4-16-15,1 1-16 0,6-5-20 0,-7 5-28 16,1-1-24-16,7 1-28 0,-1-2-28 0,-7 3-24 0,1-2-72 0,7 0 16 15,-9 6 40-15,2-6 40 0,-2 5 32 0,9-4 16 0</inkml:trace>
          <inkml:trace contextRef="#ctx0" brushRef="#br1" timeOffset="75095.9261">8729 9241 115 0,'0'-4'128'0,"8"-1"-8"0,-1 5 0 0,2-5-12 15,-1 5 8-15,-8 0-4 0,7 5-4 0,1-5-4 0,1 5-4 16,-1 2-4-16,-1 4-8 0,2-2-8 0,-1-1-12 0,-8 6-8 16,7 4-8-16,2-4-8 0,-1 4-8 0,0 4-4 0,-8 1-8 15,0 4 0-15,7-4-8 0,-7 3-4 0,0 6 0 0,0-5-4 16,0 0-4-16,0 0 0 0,-7 1-4 0,7-2 4 0,-8 2 0 0,0-6-4 15,-1 1 4-15,9-5-4 0,-7-1 0 0,-1-3-4 0,-1-5 4 16,2 0-4-16,-1-5 0 0,-1 1-4 0,-6-5 0 0,7-5 0 16,-1 1 0-16,9-5 0 0,-7-4 0 0,-1-1 0 0,-1-4 0 0,9-5 0 15,-8 1-4-15,8-5 0 0,0 0 0 0,0 0-4 16,0-5 4-16,0 1 0 0,8-1 4 0,-8 0 0 0,9 1-4 0,-1-1 4 16,-1 0 4-16,2 6 0 0,-1-6 0 0,7 5 0 0,-6 5 4 15,6-1-4-15,-6 0 8 0,6 6 0 0,2-1 4 0,-2-1 0 16,-6 6-8-16,6 5 8 0,2-2-4 0,-9 1 4 0,8 0-4 15,-1 4-4-15,-6 1 4 0,7 4-4 0,-8 0 4 0,0 4-4 0,0-4 4 16,-8 9 0-16,9-4-8 0,-9 4 4 0,0 4-12 16,0-4-4-16,-9 5-4 0,9 0-4 0,-8-1-12 0,0 1-8 0,0-1-8 15,-8 0-4-15,7 1 4 0,-6 0-8 0,7-5-8 0,0 4-12 16,-8-4-8-16,7-4-8 0,2 0-8 0,-1-1-36 0,8-4-28 16,-9 0-8-16,9-4 32 0,0-1 28 0,0 0 24 0</inkml:trace>
          <inkml:trace contextRef="#ctx0" brushRef="#br1" timeOffset="75699.4433">9081 8957 63 0,'8'-18'120'0,"1"0"-8"0,-1 0-8 0,-1 5-20 0,1-2-4 15,-8 2-4-15,9 0-8 0,-2-1-4 0,-7 5-8 0,8 0-4 16,-8 5 0-16,9-1-12 0,-9 1 8 0,8-1 0 0,-8 5 0 0,7 0-4 16,-7 5 4-16,0-1 0 0,0 5 0 0,0-4 0 0,0 5-4 15,0 2-4-15,0 2-4 0,0-1-4 0,0 1-4 0,-7 0-4 16,7 3 0-16,0 2-4 0,-8-1-4 0,8-1 0 0,0 1-4 0,0 1-4 15,-9-1 0-15,9 0 0 0,0-1-4 0,0 1 0 0,0-4 4 16,0 4-4-16,0-4 0 0,0-1-4 0,0-4 0 16,9 5 0-16,-9-5 0 0,8-1-4 0,-8 2 0 0,7-5 0 0,-7-1 4 15,9 1-4-15,-9-1-4 0,8-4 4 0,-1 0 0 0,-7 0 0 16,8 0-4-16,1-4 4 0,-2-1 0 0,1-4 0 0,1 4 4 16,-9-3-4-16,8-2 0 0,-1 1 4 0,2 5 0 0,-9-5 0 15,8 1 0-15,-8 3 0 0,0-5 4 0,7 6 0 0,-7-1 0 16,0 1 0-16,0-1 0 0,0 5 0 0,0-4 4 0,0 8 0 0,0-4-4 15,0 0 4-15,0 5 0 0,0-1 0 0,0 1 0 0,0 4-4 16,0-4 4-16,0 0 0 0,0 3 4 0,0-4-8 0,0 5 0 16,0-4 0-16,0 4-4 0,0-1 4 0,0-3 0 0,8 5 0 15,-8-6-4-15,9 1 4 0,-9-1-4 0,8-4 0 0,-1 4 0 16,2-4 0-16,-9 0 0 0,15 0-4 0,-6-4-4 0,-1 0 4 0,7-1 0 16,-6-4-4-16,-1 4 0 0,8-8 0 0,-8 4 0 0,0-5 4 15,0 2-4-15,0-3 0 0,7 2 4 0,-6-5 4 0,-1 0-4 16,-8 4 0-16,8-4 0 0,0 0-16 0,-8 0 20 0,8 0 4 0,-8 0 0 15,0-5-4-15,8 5-4 0,-8 0 0 0,0 1 4 16,9-2 0-16,-9 6 4 0,0-6 0 0,0 6-4 0,0-5 4 0,0 9-4 16,0-4 4-16,0 4 0 0,0 0 4 0,0-1-4 0,0 1 4 15,0 9 0-15,0-4 4 0,0 0 4 0,0 4 0 0,0 0 4 16,0 4 0-16,0 0 0 0,0 1 0 0,0 4 0 0,-9 0 8 16,9-1 0-16,-8 2 4 0,8-1-8 0,-8 5 0 0,8 5 4 0,0-7 0 15,-8 6-20-15,0 0-8 0,8 1 0 0,-8-2 0 16,8 6 0-16,-9 0 0 0,9-5 0 0,0 4 0 0,0 1 0 0,-7-1 0 15,7-4 0-15,0 5 0 0,0-5 0 0,0 5 0 0,0-6 0 16,0 1 0-16,7 0 0 0,-7-4 0 0,0 4 0 0,0-5 0 16,9-3 0-16,-9 3 0 0,8-4 0 0,-8-4-24 0,0 3-36 0,8-3-20 15,-8 0-16-15,8-5-16 0,-8 0-12 0,0-5-28 0,0 0-8 16,0 1-20-16,0-5-36 0,0 0-16 0,0 0 44 0,0 0 28 16,0-4 36-16,0-1 24 0</inkml:trace>
          <inkml:trace contextRef="#ctx0" brushRef="#br1" timeOffset="75870.9903">9402 8930 139 0,'0'0'204'0,"-8"-5"-12"0,8 5-12 0,-9 0-20 0,9 0 0 16,0 5-4-16,0-5-8 0,-7 5 0 0,7-1-12 0,0-4-12 15,0 10-16-15,7-10-20 0,-7 4-20 0,9 0-32 0,-9 1-36 16,8-1 0-16,0 0 0 0,0 1 0 0,0 0 0 0,7-1 0 0,-6 5 0 16,-1-9 0-16,8 5 0 0,-8-1 0 0,9-4 0 15,-10 5 0-15,9-5 0 0,-8 0-136 0,0 0-48 0,0 0-52 16,-8 0-96-16,9 0 40 0,-9 0 44 0,0 0 52 0,0 0 36 0,0 0 28 15,-9 0 28-15</inkml:trace>
        </inkml:traceGroup>
      </inkml:traceGroup>
    </inkml:traceGroup>
  </inkml:traceGroup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2:16.0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BC79CC-147F-4A69-8A93-BA5C11F56DBC}" emma:medium="tactile" emma:mode="ink">
          <msink:context xmlns:msink="http://schemas.microsoft.com/ink/2010/main" type="writingRegion" rotatedBoundingBox="25386,10026 25433,11545 24688,11568 24641,10049"/>
        </emma:interpretation>
      </emma:emma>
    </inkml:annotationXML>
    <inkml:traceGroup>
      <inkml:annotationXML>
        <emma:emma xmlns:emma="http://www.w3.org/2003/04/emma" version="1.0">
          <emma:interpretation id="{BE126715-3F2B-4ED8-AD05-74466635AAC2}" emma:medium="tactile" emma:mode="ink">
            <msink:context xmlns:msink="http://schemas.microsoft.com/ink/2010/main" type="paragraph" rotatedBoundingBox="25386,10026 25433,11545 24688,11568 24641,100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BF2BFA-419A-4EED-9069-32B76EFD11D8}" emma:medium="tactile" emma:mode="ink">
              <msink:context xmlns:msink="http://schemas.microsoft.com/ink/2010/main" type="line" rotatedBoundingBox="25386,10026 25433,11545 24688,11568 24641,10049"/>
            </emma:interpretation>
          </emma:emma>
        </inkml:annotationXML>
        <inkml:traceGroup>
          <inkml:annotationXML>
            <emma:emma xmlns:emma="http://www.w3.org/2003/04/emma" version="1.0">
              <emma:interpretation id="{20A72350-0D23-47E8-B696-06FFB44A96B7}" emma:medium="tactile" emma:mode="ink">
                <msink:context xmlns:msink="http://schemas.microsoft.com/ink/2010/main" type="inkWord" rotatedBoundingBox="25386,10026 25411,10833 24666,10856 24641,100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 54 55 0,'0'-9'128'15,"0"0"-12"-15,0 0-8 0,0 5-28 0,0-6-8 0,0 6 0 16,0-1 0-16,0 5 4 0,0-4 0 0,-8 4-8 0,16 0-8 0,-8 0-4 16,0 4-4-16,0 1-4 0,9 4 0 0,-9-4 0 0,0 8-4 15,0-4 0-15,8 5-4 0,-8-1-8 0,0 0 0 0,7 6-4 16,-7-6-4-16,0 5-4 0,9 5-8 0,-9-5-4 0,0 0 0 0,8 0 0 15,-8 1-8-15,0 3 4 0,7-8-4 0,-7 4-4 16,0 0-12-16,8 1-8 0,-8-7-8 0,0 2-16 0,9 0-4 0,-9-1-12 16,0 2-16-16,0-7-12 0,7-3-4 0,-7 4-12 0,0-5-20 15,0 1-36-15,0-5-28 0,0 0 36 0,0 0 28 0,0-5 24 16</inkml:trace>
          <inkml:trace contextRef="#ctx0" brushRef="#br0" timeOffset="176.8039">251 45 7 0,'0'-4'136'0,"9"4"-8"0,-9-5-16 0,0 5-28 0,0 0 4 15,0 0-8-15,0 5-8 0,0-5 4 0,0 4-12 0,0 0 0 16,0 6-8-16,8-6 0 0,-8 5-4 0,0 0 0 0,0 0-8 0,8 5 0 16,-8-5-4-16,0 5-8 0,0 4 0 0,0-5-8 0,8 1-4 15,-8 4-4-15,0 0-4 0,0 1-4 0,0-2 0 0,0 2-4 16,0-2-8-16,0-3-12 0,0 4-8 0,0 0-8 0,0-4-12 0,0-1-12 15,0 1-16-15,0 0-12 0,0-6-4 0,0 2-8 16,0-6-8-16,0 1-40 0,0-5-36 0,0 0 16 0,0-5 32 0,0 1 28 16</inkml:trace>
          <inkml:trace contextRef="#ctx0" brushRef="#br0" timeOffset="400.8133">436-36 43 0,'0'-5'128'0,"0"0"-8"0,0 5-8 0,0 0-24 0,0 5 4 16,0 0-4-16,0-2-4 0,0 7-4 0,0-1-4 0,0 0-4 16,0 5 0-16,0 4-8 0,9-4-4 0,-9 4-4 0,0-1-4 15,0 2-4-15,0 3-4 0,7 1-8 0,-7 0-4 0,8 0-4 16,-8-1-4-16,0-3-8 0,9 2 0 0,-9 1-4 0,0 2-4 0,8-6-4 16,-8 0-4-16,0 0-4 0,0-4-8 0,7 4-8 0,-7-5-8 15,0-3-12-15,0 3-12 0,0-8-16 0,0 4-16 0,0-9-24 16,0 3-20-16,0-6-44 0,-7 3-48 0,7-9 32 0,-8 4 32 0,8-4 28 15,-9-5 28-15</inkml:trace>
          <inkml:trace contextRef="#ctx0" brushRef="#br0" timeOffset="634.7024">67-357 67 0,'0'-5'132'0,"0"5"-12"0,0 0-8 0,0 0-16 15,0 0 0-15,9 0-4 0,-9 0-8 0,7 0 0 0,1 0 0 16,1 0 0-16,-1 5-4 0,8-5 0 0,-1 0-8 0,2-5 0 16,-2 5-8-16,2 0-8 0,7 0-4 0,0 0-4 0,0 0-12 15,0 0-4-15,-1 0-8 0,2 0-4 0,-1 5-4 0,9-5-4 16,-10 0-12-16,1 0-4 0,0 0-4 0,8 4-12 0,-8-4-8 0,-7 4-12 16,7 1-16-16,0 0-12 0,-9-2-16 0,9 7-20 0,-7-5-12 15,-2 2-12-15,2 4-40 0,-1 2-56 0,-1 1 20 0,2 0 36 16,-2-1 40-16,-6 1 20 0</inkml:trace>
        </inkml:traceGroup>
        <inkml:traceGroup>
          <inkml:annotationXML>
            <emma:emma xmlns:emma="http://www.w3.org/2003/04/emma" version="1.0">
              <emma:interpretation id="{06924826-F00C-4C21-A8A5-2418887A3F91}" emma:medium="tactile" emma:mode="ink">
                <msink:context xmlns:msink="http://schemas.microsoft.com/ink/2010/main" type="inkWord" rotatedBoundingBox="25278,11470 25281,11550 24733,11567 24730,114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28.9529">83 1139 111 0,'0'5'144'0,"0"-1"-8"0,8-4 4 15,1 4-16-15,-1-4 8 0,-1 5 0 0,2-5-4 16,6-5-4-16,-7 5-8 0,9 0-32 0,-1-4 12 0,8 0-4 0,-8-1-4 16,8 5-8-16,0-9-8 0,0 5-8 0,0-1-12 0,8 1-12 15,-8-5-4-15,0 4-8 0,8 1-4 0,-8-6-20 0,1 7-4 16,-1-2 0-16,0 0 0 0,-9 1 0 0,2 4-16 0,-2-5-24 15,1 5-28-15,1 0-32 0,-9-5-28 0,-1 10-52 0,2-5-52 16,-9 0-76-16,0 5 44 0,0-5 52 0,0 4 40 0,-9-4 36 16,2 0 20-16</inkml:trace>
        </inkml:traceGroup>
      </inkml:traceGroup>
    </inkml:traceGroup>
  </inkml:traceGroup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0:20.7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CD1C1C3-2852-44E8-A4DB-645659187A75}" emma:medium="tactile" emma:mode="ink">
          <msink:context xmlns:msink="http://schemas.microsoft.com/ink/2010/main" type="writingRegion" rotatedBoundingBox="11731,11342 13527,11774 13308,12688 11511,12256"/>
        </emma:interpretation>
      </emma:emma>
    </inkml:annotationXML>
    <inkml:traceGroup>
      <inkml:annotationXML>
        <emma:emma xmlns:emma="http://www.w3.org/2003/04/emma" version="1.0">
          <emma:interpretation id="{D29B5CEE-6026-485D-9C09-9E9929A3EFA1}" emma:medium="tactile" emma:mode="ink">
            <msink:context xmlns:msink="http://schemas.microsoft.com/ink/2010/main" type="paragraph" rotatedBoundingBox="11731,11342 13527,11774 13308,12688 11511,12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44D553-80EF-48E9-BFCA-6A36B48793A5}" emma:medium="tactile" emma:mode="ink">
              <msink:context xmlns:msink="http://schemas.microsoft.com/ink/2010/main" type="line" rotatedBoundingBox="11731,11342 13527,11774 13308,12688 11511,12256"/>
            </emma:interpretation>
          </emma:emma>
        </inkml:annotationXML>
        <inkml:traceGroup>
          <inkml:annotationXML>
            <emma:emma xmlns:emma="http://www.w3.org/2003/04/emma" version="1.0">
              <emma:interpretation id="{9B10E961-A493-4857-B0A6-07F8378748DE}" emma:medium="tactile" emma:mode="ink">
                <msink:context xmlns:msink="http://schemas.microsoft.com/ink/2010/main" type="inkWord" rotatedBoundingBox="11731,11342 13527,11774 13308,12688 11511,122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-1379-392 59 0,'0'-13'104'0,"-8"3"-8"16,8 1 0-16,0-4-24 0,0 4-4 0,0 0-4 0,0-5 0 15,0 5-4-15,0 0-4 0,0-4-4 0,8-1-8 0,-8 5 4 0,7-4 0 16,2-1-8-16,-1 1 0 0,-1 4-4 0,2-5-4 0,-1 1 0 16,9 0-8-16,-10-1 0 0,8 0-4 0,-6 5 4 0,7-6-4 15,0 7-4-15,1-1-4 0,-10 1 4 0,9 3-4 0,0-4 0 16,1 5-4-16,-2 4 0 0,1-5 0 0,-8 5 0 0,9 0 0 16,-2 0 0-16,-6 5-4 0,6-1 0 0,-6 0 4 0,6 1 0 0,-6 0-4 15,6 3-4-15,-7 1 4 0,1-1 0 0,-1 7-4 0,-1-6 4 16,2 5-4-16,-1 0 0 0,-8-1 0 0,0 5 4 15,7-5-4-15,-7 5 4 0,0-4-8 0,-7 4 8 0,7 0-4 0,-8 0 0 16,-1 0 0-16,9 0 4 0,-15 0-8 0,6 0 4 0,1-5-4 16,1 5-4-16,-1-4 0 0,-8-1-4 0,8-3-8 0,-1-2-8 15,-6 2-4-15,6-1-4 0,1-4-16 0,1-2-12 0,-2 2-12 0,1-5-4 16,0 0-12-16,8-5-16 0,-7 2-44 0,7 3-36 16,-9-5 36-16,9 0 28 0,0 1 24 0</inkml:trace>
          <inkml:trace contextRef="#ctx0" brushRef="#br0" timeOffset="-332.1184">-1275-509 27 0,'0'-9'108'0,"0"0"-12"0,0 4-12 0,0-4-24 16,0 4-8-16,0 1 0 0,0 0 0 0,0 4 0 15,0-5 0-15,-8 5 0 0,16 5 0 0,-8-5 4 0,0 4-8 0,0 0 4 16,0 1 0-16,0 4 0 0,8 0 0 0,-8 5 0 0,0-5-8 15,8 4 0-15,-8 5 0 0,0-4-8 0,8 4 0 0,-8 0-8 16,0 4 0-16,8 1-8 0,-8-1 0 0,9 1-4 0,-9 4-4 16,0-4 0-16,0 4-4 0,7 0 0 0,-7 0-4 0,0 5 4 15,0-6-4-15,0 1 0 0,0 1 0 0,0 3-4 0,0-4 0 0,0 0-4 16,0-4 0-16,0 4 4 0,0-4-4 0,0-1-8 0,0 1-4 16,0-5-8-16,0-1-8 0,0-3-4 0,0 0-4 0,0-1 0 15,0-4-12-15,0 0-8 0,0-5-8 0,0 1-12 0,0 0 0 0,0-5-4 16,-7-5 0-16,7 5-20 0,0-9-36 0,0 5-24 15,-9-6 20-15,9-3 24 0</inkml:trace>
          <inkml:trace contextRef="#ctx0" brushRef="#br0" timeOffset="666.4809">-753 13 27 0,'0'-4'124'15,"0"0"-8"-15,0-1-8 0,0 0-24 0,0 5-4 0,-9-3-8 16,9 3-4-16,-8 0-4 0,8 0-4 0,-8 0-8 0,8 3-4 16,-9 2-12-16,9-5-4 0,-7 9 0 0,-1-5-8 0,1 6-4 15,-2-1 0-15,1 0 0 0,8 0-4 0,-8 4-4 0,-1-3 0 16,2 4-4-16,-1 3-4 0,-1-3 4 0,2-1-4 0,-1 0 0 16,0 1 0-16,8-1 0 0,-9 1 0 0,9-1-4 0,-7-3 0 0,7-2 0 15,-8 2-4-15,8-2 0 0,0 2 4 0,0-10 0 0,0 4 0 16,0 1 0-16,0-5-4 0,0 0 4 0,0-5-4 0,8 1 0 15,-8-1 4-15,0-4-4 0,7 0 4 0,-7 0 0 0,9 0-4 0,-9-5 0 16,8 1-4-16,-8-5 0 0,8 4-20 0,-1-4 20 16,2-4 0-16,-9 5 0 0,8-2 0 0,-1 1 4 0,-7-4 0 0,9 3 0 15,-1 2 0-15,-8-2 4 0,0 1-4 0,8 0 0 0,-8-1 4 16,0 6 4-16,0 0 4 0,9 0-4 0,-9 3 4 0,0 1 0 16,0 0 0-16,0 0-4 0,0 5 4 0,0 0-4 0,0-1 8 0,-9 5-8 15,9-5 4-15,0 5-4 0,0 0 0 0,9 5-4 0,-9-5 4 16,0 5 0-16,0-1 4 0,7 0 0 0,-7 5 4 0,0-4 0 15,8 4-4-15,-1-5 8 0,-7 6 0 0,9 3 4 0,-1-4 0 16,0 5 0-16,1-5 0 0,-2 4 0 0,1 0 4 0,1 1-8 16,-2-1 0-16,9 2 0 0,-8-7 0 0,0 5-4 0,9 6-4 0,-10-10 0 15,10 4 0-15,-10 1 0 0,9-1 0 0,0-3 0 0,1 3-4 16,-10 1 0-16,10-6 0 0,-2 2 0 0,-7 3-4 0,8-4 0 16,1 0 4-16,-9 0 0 0,-1 0-4 0,10 0 0 0,-10 0 0 15,2-4 0-15,-1 3 4 0,-8-3 0 0,8 4 0 0,-8-5 0 16,0 1 4-16,0 0 0 0,-8-1 0 0,0 1 4 0,8-1 0 0,-16 1-4 15,8 0-4-15,-1 0 8 0,-6-5-4 0,-2 3 0 0,10 1 0 16,-17-4-4-16,7 0 0 0,2 5 4 0,-2-5-4 0,1 0 0 16,-7 0 0-16,6 0-4 0,-7 0 0 0,8 0 4 0,-7 0-4 15,6-5 0-15,1 5 4 0,0-4-4 0,-8 4 0 0,8 0 0 16,8 0-4-16,-9 0 0 0,2 0-4 0,-1-3-4 0,8 3-4 16,-9 0-12-16,10 0-4 0,-1 0-12 0,-1 0-12 0,9 0-16 15,-7 0-16-15,7 0-16 0,-8 3-8 0,8-6-8 0,0 3-52 0,0 0-40 16,0 0 36-16,0 0 28 0,8 0 36 0,-8-5 12 0</inkml:trace>
          <inkml:trace contextRef="#ctx0" brushRef="#br0" timeOffset="985.2944">-32-248 59 0,'0'0'136'16,"-9"0"-4"-16,9 0-4 0,0 0-16 0,9 0-4 0,-9 0-4 16,0 0-8-16,7-4-4 0,-7 8 0 0,8-4-4 0,1 0 0 0,-1 5 0 15,-1-5 0-15,2 0-8 0,6 4-8 0,-7-4-4 0,9 5-8 16,-1-1-4-16,-8-4-4 0,16 5-4 0,-8-5-4 0,0 4-12 15,0-4-4-15,8 5-8 0,-8-5-4 0,8 0 0 0,-8 0-8 16,9 5 0-16,-10-5-12 0,1 0-8 0,9 0-16 0,-10 0-8 16,1 0-16-16,-8 0-12 0,8 0-16 0,-8 0-20 0,0 0-16 0,1 0-24 15,-2 4-16-15,-7-4-16 0,8 0-72 0,-16 4 16 0,8-4 40 16,-7 0 40-16,-2 0 32 0,1 0 24 0</inkml:trace>
          <inkml:trace contextRef="#ctx0" brushRef="#br0" timeOffset="1197.4527">0 23 39 0,'0'5'164'15,"0"-1"-4"-15,7-1-8 0,-7 3-16 0,9-2 8 0,-1-4 4 16,-1 5 4-16,1-5-4 0,1 4-12 0,-1-4-8 0,8 0-28 16,-8 0 12-16,8 0-8 0,0 0-16 0,0 0-12 0,-1-4-16 0,2-1-60 15,7 5 0-15,-7-4 0 0,-2-2 0 0,9 3 0 0,-7-1 0 16,7-1 0-16,-9 0 0 0,2 0 0 0,-2 5 0 0,1-4 0 15,1 0-44-15,-10 4-88 0,1 0-36 0,0-5-48 0,1 5-64 16,-9 0-20-16,0 0 52 0,0 0 48 0,-9 5 44 0,9-5 24 16,-8 0 24-16</inkml:trace>
        </inkml:traceGroup>
      </inkml:traceGroup>
    </inkml:traceGroup>
  </inkml:traceGroup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0:41.1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D17DDD-71CF-4080-92B4-7544345423D3}" emma:medium="tactile" emma:mode="ink">
          <msink:context xmlns:msink="http://schemas.microsoft.com/ink/2010/main" type="writingRegion" rotatedBoundingBox="19098,13352 19403,13352 19403,15313 19098,15313"/>
        </emma:interpretation>
      </emma:emma>
    </inkml:annotationXML>
    <inkml:traceGroup>
      <inkml:annotationXML>
        <emma:emma xmlns:emma="http://www.w3.org/2003/04/emma" version="1.0">
          <emma:interpretation id="{B408D42B-D43F-41AA-8D2A-2CD51DE0F16B}" emma:medium="tactile" emma:mode="ink">
            <msink:context xmlns:msink="http://schemas.microsoft.com/ink/2010/main" type="paragraph" rotatedBoundingBox="19098,13352 19403,13352 19403,15313 19098,153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7FA5DA-87DB-4121-BC43-898E485B40F7}" emma:medium="tactile" emma:mode="ink">
              <msink:context xmlns:msink="http://schemas.microsoft.com/ink/2010/main" type="line" rotatedBoundingBox="19098,13352 19403,13352 19403,15313 19098,15313"/>
            </emma:interpretation>
          </emma:emma>
        </inkml:annotationXML>
        <inkml:traceGroup>
          <inkml:annotationXML>
            <emma:emma xmlns:emma="http://www.w3.org/2003/04/emma" version="1.0">
              <emma:interpretation id="{85317C0A-C098-4A54-9F8D-60950CB85055}" emma:medium="tactile" emma:mode="ink">
                <msink:context xmlns:msink="http://schemas.microsoft.com/ink/2010/main" type="inkWord" rotatedBoundingBox="19098,13352 19403,13352 19403,15313 19098,15313"/>
              </emma:interpretation>
            </emma:emma>
          </inkml:annotationXML>
          <inkml:trace contextRef="#ctx0" brushRef="#br0">6340 1258 39 0,'0'-4'108'0,"8"4"-12"0,-8-5-16 0,0 5-28 0,0 0-4 15,0 0-4-15,0-4 0 0,0 8-4 0,0-4 0 0,0 0 0 0,0 5-4 16,0-5-4-16,0 4 4 0,0 1-4 0,0-1 4 0,0 2 0 15,0-6 0-15,0 7 4 0,0-2 0 0,0 4 0 0,0-4 8 16,0 8 0-16,0-4 4 0,0 1-4 0,0 3 0 0,0 0-4 16,0 6 0-16,0-1 0 0,0-1-8 0,0 6 0 0,-8 0 0 15,8 4-4-15,-8 0-4 0,8 4-4 0,-8-3 0 0,8 7-4 16,-9-3-4-16,2 9 4 0,-1-6 0 0,1 6-4 0,-2 0 4 0,1 4 0 16,0-5-4-16,-1 5 0 0,9 0 0 0,-7 0-4 0,-1-4 0 15,-1 9 0-15,2-5 0 0,-1 0 0 0,8 0-4 0,-8 1 0 16,-1-1 0-16,2 4 4 0,7-4-4 0,-8 4 4 0,-1-3-4 15,2 4 0-15,-1-5 0 0,8 3 0 0,-9-2 0 0,2-1-4 16,-1 0 0-16,0 0 0 0,-1-4-4 0,2-1-16 0,7-3 20 0,-8-1 0 16,-1-5 0-16,2 0-4 0,7-3 0 0,-8-5-4 15,8-1 4-15,0-5 0 0,0-3-4 0,-9 0-8 0,9-5-4 0,0 0 0 16,0-4-4-16,0-1-8 0,-8-4 0 0,8 0-8 0,0 0-16 16,0-9-16-16,-7 4-20 0,7-3-16 0,0-1-28 0,0-5-16 15,-8 0-32-15,8 1-68 0,-9-1 32 0,9-4 40 0,0 0 32 0,0 0 32 16,0-4 20-16</inkml:trace>
        </inkml:traceGroup>
      </inkml:traceGroup>
    </inkml:traceGroup>
  </inkml:traceGroup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4:20.6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-10 26 163 0,'0'-9'176'0,"15"9"-12"16,-15-7 0-16,0 7-28 0,0-8 0 0,0 8-4 0,0-7-4 0,0 7-12 15,0 0-12-15,0-7-12 0,0 7-12 0,0 0-12 0,0 0-12 0,0 0-8 16,0 0-12-16,0 0-8 0,0 0-4 0,0 0-8 16,0 0-12-16,0 0-12 0,0 0-24 0,0 0-28 0,0 0-36 0,0 0-40 15,0 0-40-15,0 0-68 0,0 0-44 0,0 0 56 0,0 7 44 16,0-7 40-16,0 7 20 0,0-7 24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4:19.8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6E3423-3D03-47C3-8E7B-4048789E7A86}" emma:medium="tactile" emma:mode="ink">
          <msink:context xmlns:msink="http://schemas.microsoft.com/ink/2010/main" type="writingRegion" rotatedBoundingBox="869,1051 1928,1008 1961,1816 902,1859"/>
        </emma:interpretation>
      </emma:emma>
    </inkml:annotationXML>
    <inkml:traceGroup>
      <inkml:annotationXML>
        <emma:emma xmlns:emma="http://www.w3.org/2003/04/emma" version="1.0">
          <emma:interpretation id="{30BB18DE-3F7B-4B4A-9915-CEA41599B63F}" emma:medium="tactile" emma:mode="ink">
            <msink:context xmlns:msink="http://schemas.microsoft.com/ink/2010/main" type="paragraph" rotatedBoundingBox="869,1051 1928,1008 1961,1816 902,1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D37FF1-370C-4450-8527-E2D5C2E788F8}" emma:medium="tactile" emma:mode="ink">
              <msink:context xmlns:msink="http://schemas.microsoft.com/ink/2010/main" type="line" rotatedBoundingBox="869,1051 1928,1008 1961,1816 902,1859"/>
            </emma:interpretation>
          </emma:emma>
        </inkml:annotationXML>
        <inkml:traceGroup>
          <inkml:annotationXML>
            <emma:emma xmlns:emma="http://www.w3.org/2003/04/emma" version="1.0">
              <emma:interpretation id="{6E7D184E-9B66-42D1-BE3D-E6DE8ACF96D6}" emma:medium="tactile" emma:mode="ink">
                <msink:context xmlns:msink="http://schemas.microsoft.com/ink/2010/main" type="inkWord" rotatedBoundingBox="869,1051 1928,1008 1961,1816 902,18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38 468 63 0,'0'15'120'0,"-16"-7"-12"15,16-1-4-15,-13 9-24 0,1-9 0 0,12 1-8 0,0-8 0 16,0 7-8-16,0-7 0 0,0 8-8 0,0-8-4 0,0 0 0 15,0 0-4-15,0 0 0 0,0-8-4 0,0 8 0 0,0-7 4 0,12-8-4 16,-12 7-4-16,0 0 0 0,13-7 0 0,-13 0-4 0,16 6 0 16,-16-5 0-16,12-9-4 0,1 7 0 0,2-7-4 0,-2 0-4 15,-13 1-4-15,13-1-4 0,2 7 0 0,-2-7 0 0,0 0 0 16,2 0-4-16,-2 1-4 0,-13-1 4 0,13-1-4 0,0 9 0 16,2-6-4-16,-2 5 0 0,-13 0-4 0,13 0 0 0,2 2 0 0,-15-2 4 15,13 9-4-15,-13-1 0 0,13 0 4 0,-13 1-4 0,0-1 0 16,0 8-4-16,15-9 4 0,-15 9 4 0,0 0-4 0,0 0 4 15,0 0-4-15,0 9 4 0,0-1-4 0,0-1 0 0,0 1 0 16,0 7 0-16,0 1 4 0,0 8-4 0,0-11 4 0,0 12 0 16,0 4-8-16,0-6 8 0,0 8-4 0,0 0 0 0,0-1 0 15,0 0-4-15,0 1 8 0,0-1 0 0,0 8-4 0,0-7 4 0,0-1 0 16,0 2-4-16,0-9 0 0,0 7 0 0,0-7 0 0,0 1-4 16,0-3-4-16,0 4 4 0,-15-11-8 0,15 2-8 0,0-1-12 15,0-8-12-15,0 1-12 0,0 0-12 0,0-8-12 0,0 6-8 16,0-12-16-16,0 6-8 0,0-8-12 0,0 0-24 0,0 1-40 15,0-8-16-15,0 6 32 0,0-5 32 0,0-2 28 0</inkml:trace>
          <inkml:trace contextRef="#ctx0" brushRef="#br0" timeOffset="552.5391">512 154 31 0,'0'0'112'16,"0"0"-12"-16,-13-8-4 0,13 8-28 0,0-7 0 0,0 0-8 15,13-9 0-15,-13 9 0 0,0-2-8 0,15-4 4 0,-15-4-4 0,13 1 0 16,0 9-4-16,-13-8-4 0,15 0 0 0,-2 7-12 0,0-7 4 16,0 7-4-16,15-7 0 0,-15 7 0 0,2 1-4 0,-2-2 0 15,15 9-4-15,-15-7-4 0,13 7-4 0,-11 0 0 0,-2 0 0 16,15 7-4-16,-15-7 0 0,0 9-4 0,2-2 0 0,-2 8 0 15,0-7-4-15,-13 6 0 0,13 10 0 0,-13-8-4 0,0-2 4 0,0 9 0 16,0 0-4-16,0 2 0 0,-13-4 0 0,0 3 0 0,13-1 0 16,-13 0 0-16,-2 0 0 0,2-9 0 0,0 9 0 0,13-7 0 15,-15-1 0-15,2 2 0 0,0-11 0 0,13 2 4 0,-15-1-4 16,2 1 0-16,13-8-4 0,0 0 4 0,0-8 0 0,-13 8-4 16,13-7 4-16,0-1 0 0,13-7-4 0,-13 7 0 0,0-7 4 0,0 9-4 15,13-4 4-15,-13-4 4 0,15 5-4 0,-15 2 0 0,13-9 0 16,-13 16 0-16,13-7 0 0,2 0 0 0,-15 7 0 0,13 0 0 15,0 0 0-15,2 0 4 0,-2 7-4 0,-13-7 0 0,13 7 4 0,0 9 0 16,2-9 4-16,-2 9 0 0,0 1-4 0,2-4 0 16,-2 3 4-16,0-1 0 0,2 8-4 0,-2 0 0 0,0-7 4 0,0 7 0 15,2 0 4-15,-2-2-4 0,-13 3 0 0,13-1 0 0,-13 0 0 16,0 0 0-16,0 0 4 0,0-7 0 0,0 5 0 0,-13-5 0 16,13 7 0-16,-13-7 4 0,-2-1-4 0,-11 0 4 0,13-7 0 15,-2 7-8-15,2-7 4 0,-15-1-4 0,2-7 0 0,11 8 0 16,-11-8-8-16,-2 0 4 0,15 0 0 0,-15-8-4 0,2 1 0 15,11-1 4-15,-11-1-4 0,13 3 0 0,-15-2-8 0,15-7 0 0,-2 6-12 16,2 3-4-16,0-3-12 0,-2-5-8 0,2 7-12 0,0-2-12 16,13 2-20-16,-13-2-20 0,13 2-8 0,0 1-20 0,-15-2-44 15,15 8-32-15,0-9 32 0,15 9 36 0,-15 0 20 0,13 0 24 16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46.9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12 2 43 0,'0'7'96'0,"-13"0"-8"0,13-7-12 0,0 0-20 0,0 7 0 16,0-7 4-16,0 0 0 0,0 0 0 0,13 0 4 0,-13 0 0 15,16 0 4-15,-4 0 0 0,1 0-4 0,3 0 0 0,-4 0 0 16,1 0 0-16,15 0 0 0,-15 0 4 0,15 0 0 0,-2 0 0 0,2 0 0 16,13 0 0-16,0 0-4 0,-15 0-8 0,30 0 0 0,-17 0 0 15,2 0-4-15,15 0 0 0,-2 0-4 0,13 0 0 0,2 0-4 16,-2 9-8-16,2-9-20 0,13 0-16 0,-15 0 0 0,28 0 0 0,-13 0 0 16,0 0 0-16,12 0 0 0,1 0 0 0,-13 0 0 0,13-9 0 15,0 9 0-15,0 0 0 0,-13-7 0 0,0 7 0 0,0 0 0 16,-2 0 0-16,-11-7 0 0,-2 7 0 0,2 0 0 0,-15 0 0 15,0-7 0-15,-13 7 0 0,-1 0 0 0,-11-9 0 0,-4 9 0 16,3 0 0-16,-15 9 0 0,3-9 0 0,-4 0 0 0,-12 0 0 0,13 0 0 16,-13 0 0-16,0 0 0 0,0 0 0 0,0 0 0 0,-13 7 0 15,13-7 0-15,-12 0 0 0,12 7 0 0,-16-7 0 0,3 0-16 16,1 7-72-16,-4-7-24 0,3 9-20 0,-15-2-28 0,15-7-32 16,-12 0-44-16,-3 0-48 0,0 7 44 0,2-7 44 0,-2 0 40 15,-13 0 32-15,0 0 20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4:29.8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2E3D13-DE96-4FE8-9A0D-F1F72CD9D221}" emma:medium="tactile" emma:mode="ink">
          <msink:context xmlns:msink="http://schemas.microsoft.com/ink/2010/main" type="inkDrawing" rotatedBoundingBox="2495,7462 3093,2215 8136,2790 7538,8037" hotPoints="7808,5313 5230,7891 2651,5313 5230,2735" semanticType="enclosure" shapeName="Circle">
            <msink:sourceLink direction="with" ref="{13005298-FC42-494D-919F-C8507C459454}"/>
          </msink:context>
        </emma:interpretation>
      </emma:emma>
    </inkml:annotationXML>
    <inkml:trace contextRef="#ctx0" brushRef="#br0">3507 290 67 0,'0'0'80'15,"0"8"-8"-15,0-8-4 0,0 0-24 0,0 0-4 0,0 0-8 0,0 0 0 16,0 0 0-16,0-8 0 0,0 8 0 0,0-7-4 0,0 7 4 16,0 0-4-16,0-8 4 0,0 8-4 0,0-8 8 15,0 8 0-15,0-7 0 0,0 7 0 0,0-8 0 0,0 8 4 0,0-8 0 16,0 1 0-16,0 7-4 0,0-7-4 0,0 7 0 0,0-10-4 16,0 4 4-16,0 6 0 0,-13-7-4 0,13-2 0 0,0 9-4 15,0-7 4-15,-15-2 0 0,15 9-8 0,-13-7 0 0,13 0 0 0,-13 0-4 16,13 7-16-16,-15-8 20 0,2 1-4 0,0-1 0 15,-2 0-4-15,15 0 4 0,-13 1 0 0,0 0-4 0,0-2 4 0,-2 1-4 16,2 1 0-16,0-9 0 0,-15 9 0 0,15 0 4 0,-2 7-4 16,-11-9 4-16,11 2-4 0,-11 0 0 0,-2 7-4 0,3 0 0 15,-3 0 0-15,-1-10 4 0,4 10 0 0,-3 0-4 0,-13 0-4 0,15 10 0 16,-15-10 0-16,13 0 4 0,-13 7 0 0,15 0-4 0,-15-7 0 16,13 9 0-16,-13-2 0 0,15-7 0 0,-15 7 0 0,13 2 4 15,-13-2-4-15,0 0 0 0,15 1 4 0,-15 1 0 0,0-2 0 0,13 8-4 16,-11-7 0-16,-2 0 0 0,0-1 0 0,-15 1 0 15,17 6-4-15,-2-7 4 0,-15 9 0 0,17-7 0 0,-17 4 0 0,2 4 0 16,1-2 0-16,-1-7 0 0,0 7-4 0,-2 0 0 0,2 2 4 16,0-3-4-16,13 10 0 0,-13-9 0 0,0-1 0 0,-2 9 0 15,17-7 0-15,-17 7 0 0,15 0 0 0,0-8 0 0,2 6 0 16,-2 4 0-16,0-2 0 0,0 0-4 0,0 0 0 0,0 0 8 16,13 7-4-16,-11-7 0 0,-2 6 4 0,0-4-4 0,13 5 0 15,-13 0 4-15,0 1-4 0,15 0-4 0,-15 0 4 0,1-1 0 0,11 1 0 16,-12 0 0-16,16-1 0 0,-3 0 0 0,-13 1 0 0,15-1 0 15,-2 2 0-15,2-2-4 0,-2 0 4 0,0-1 0 0,15 3 0 16,-15 0-4-16,15-2 4 0,-15 1 0 0,15 6-4 0,0-6 8 16,-15 7-4-16,15-8 0 0,0 9 0 0,-2-1-4 0,2 1 4 15,0 7-4-15,-2-9 4 0,2 9 0 0,13 1-4 0,-13 6 4 0,0-7 4 16,-2 0-8-16,2 8 8 0,13-1 0 0,-13-7-4 0,13 7 0 16,-15 1 0-16,15-1-4 0,0 1 4 0,0-7 0 0,-13 5 0 15,13 1 0-15,0 1 0 0,13-8 0 0,-13 7 0 0,0 2-4 16,15-10 4-16,-15 8 0 0,13 1 0 0,0-1-4 0,-13 0 4 15,15 2 0-15,-2-2 0 0,0 1 0 0,0 6 0 0,15-6-20 16,-15-2 24-16,2 4-4 0,11 4 4 0,-11-6-4 0,11-1 0 0,2-1 0 16,-15 3 0-16,15-2-8 0,-2 2 4 0,2-2-4 15,0-8 4-15,11 10 0 0,-11-10-4 0,13 1 4 0,-13 0 4 0,10 0 0 16,-9 0-4-16,12-1 0 0,-1 2 0 0,-14-2 4 0,15 1 0 16,0-8 4-16,0 8-8 0,0 0 8 0,-13-7-4 0,13 6 0 15,-2-6 0-15,2 7 0 0,0-9 0 0,0 2 0 0,0-1 0 0,0 1 0 16,13-2 4-16,-13 2-4 0,0-9 0 0,13 8 0 15,0-6 0-15,-13-3 0 0,15 2 0 0,-2-8 0 0,0 0 0 0,0 8 0 16,15-8 4-16,-15-7-4 0,0 5 0 0,-1 2 0 0,16-7 4 16,-15 7-4-16,13-8 0 0,-11 1 0 0,-2-1 0 0,13 0 0 15,-11 1 0-15,-2-10 4 0,13 11-4 0,-11-10 0 0,-2 0 4 16,0 2-4-16,13 5 0 0,-11-14 4 0,-2 9 4 0,0-2-4 0,15-7 0 16,-15 0-4-16,0 7 4 0,0-7 0 0,-1-7 0 15,4 7 0-15,9-7 0 0,-12-2-4 0,2 2 0 0,-2 0 0 0,0-2 0 16,0-5 4-16,0-3-4 0,2 11 0 0,-2-17 0 0,0 7 0 15,-13 1 4-15,13-8-4 0,0 0 0 0,-13 7 0 0,13-14 0 16,-13 7 0-16,13-1 0 0,-13 2 0 0,0-8 0 0,0 8 0 0,13-10 0 16,-13 9 0-16,0-7-4 0,-13 1 4 0,13-3 4 0,0 9-4 15,-16-16 4-15,16 8 0 0,-13 2 0 0,13-2-4 0,-15 0 4 16,2-7-4-16,-2 8 0 0,-11-9 0 0,11 1 0 0,2-2 4 16,-15 3-4-16,2 0 0 0,11 0 4 0,-13-11 0 0,2 2 0 15,-2 0 0-15,0 0-4 0,2-7 0 0,-2-1 4 0,0 8-4 16,2-7 0-16,-15-1 0 0,13 1 4 0,0 0-4 0,0-1 0 0,2-8 4 15,-15 16-8-15,13-7 4 0,-13 0 0 0,13 0 0 0,-13 6 0 16,15 2 0-16,-15-1 0 0,0 0 4 0,0 0-4 0,0 1 4 16,13-1-4-16,-13 7 0 0,0-7-4 0,0 8 8 0,-13-8-4 15,13 0 0-15,0 0-4 0,0 2 4 0,-15-3 0 0,15-6 0 16,0 6 4-16,0-7-4 0,-13 9 4 0,13-8-4 0,0 6 4 0,-13-7-4 16,13 9 4-16,0-8 0 0,-15 7-4 0,15-1 0 0,-13 3 0 15,13-3 0-15,-13 1 0 0,13 7 0 0,-13 2-4 0,13-9 4 16,-15 8 0-16,2-1 4 0,0 2-4 0,-2-2 0 0,2 1 4 15,0-1-4-15,-2 2 0 0,2-2 8 0,0 1 0 0,0 0-4 16,-2 7 4-16,-11-8 0 0,11 2 0 0,2 6 0 0,-15-7 4 0,15 7-4 16,0 1-4-16,-15-9 0 0,15 9 0 0,0-1 0 15,-15 8-4-15,15-8 8 0,-15 1-4 0,3-1 0 0,9 1 0 0,-9 7 0 16,9-8 0-16,-9 1 0 0,9 0 0 0,-9 7-4 0,12-9 0 16,-15 2 0-16,15 0 4 0,-15 0-4 0,15-1 4 0,-2-1-4 15,-11 2 4-15,11-2-4 0,2 3 4 0,0 6 4 0,-15-7-4 0,15-2 4 16,0 11-4-16,-15-11 0 0,15 9-4 0,-2 1 0 0,-11 6 0 15,13-7 0-15,-2 1 0 0,-11 7 0 0,11-1 0 0,-11 0 0 16,11 2 0-16,-11-1 0 0,13-2 0 0,-15 2 0 0,15 9 0 16,-15-11 0-16,0 2 0 0,15 7 0 0,-13-7 0 0,-2 0 0 15,0-2 0-15,2 4 0 0,11-3 0 0,-11 7 0 0,-2-5 0 0,2-1 0 16,11 0 0-16,-11-1 0 0,11 2 0 0,-11 5 0 0,13-6 0 16,-15 8 0-16,15-9 0 0,-2 9 0 0,2-2 0 0,0 2 0 15,-15 0 0-15,15-3 0 0,0 4 0 0,13 6 0 0,-15-7 0 16,2 7 0-16,0 0 0 0,13 0 0 0,-15-8 0 0,15 8 0 15,-13 0 0-15,13 0 0 0,0 0 0 0,0 0 0 0,-13 8 0 16,13-8-8-16,0 0-24 0,0 7-12 0,0-1-12 0,0 4-12 0,0-10-16 16,0 7-20-16,0 0-12 0,0 9-12 0,0-9-16 0,0 9-12 15,0-9-60-15,0 10-24 0,0 5 40 0,0-6 40 0,0-1 32 16,0 6 28-16</inkml:trace>
  </inkml:traceGroup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4:32.8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A66ACC-D2DE-42D8-9916-5018C0297B6B}" emma:medium="tactile" emma:mode="ink">
          <msink:context xmlns:msink="http://schemas.microsoft.com/ink/2010/main" type="inkDrawing" rotatedBoundingBox="3107,4059 7877,4584 7640,6735 2870,6209" shapeName="Other"/>
        </emma:interpretation>
      </emma:emma>
    </inkml:annotationXML>
    <inkml:trace contextRef="#ctx0" brushRef="#br0">204 866 55 0,'-13'0'88'0,"-2"0"-12"0,15 0-4 15,-13 0-24-15,0 0-4 0,-2 0-4 0,2 0-4 16,13 0 4-16,-13 0 4 0,13 0-4 0,-15 0 4 0,15 0 0 0,-13 0 4 16,13 0-4-16,-13 0 0 0,13 0-4 0,0 0-4 0,-15 0 4 15,15 0-4-15,0 0-4 0,0 0 4 0,0 0 0 0,0 0-4 16,0 0 4-16,0 0 4 0,0 0 4 0,0 0-4 0,0 0 4 15,0 0-4-15,0 0 4 0,0 0 0 0,15 0 0 0,-15 0-4 16,0 0 0-16,13 0 0 0,-13 0-4 0,13 0 0 0,-13 0-4 0,15 0-4 16,-2 0 0-16,0 0-24 0,2 0 20 0,-2 0 0 0,15 0-4 15,-15 0-4-15,0 7-4 0,15-7 0 0,-2 0 4 0,2 0 0 16,0 8-4-16,-2-8 0 0,2 0-4 0,-3 0 0 0,16 7 0 0,-13-7 0 16,13 0 0-16,0 0 0 0,-15 0-4 0,15 0 4 15,0 7-4-15,0-7 0 0,13 0 4 0,-13 0-8 0,0 0 4 0,0 0 0 16,13 0 0-16,-13-7-4 0,13 14 4 0,0-7 0 0,-13-7-4 15,15 14 0-15,-2-7 4 0,0 0-4 0,0 0 0 0,0 0 4 16,15 0 0-16,-15 0-4 0,0 0 0 0,-1 0 4 0,17 0-4 16,-17 0 0-16,1 0 4 0,2 0-4 0,-2 0 0 0,0 0-4 15,0 0 4-15,0 0 4 0,-13 0-4 0,15 9-4 0,-17-9 4 16,17 7 0-16,-15-7 0 0,-2 9 0 0,-11-9 0 0,13 7 0 0,0-1 0 16,0 4 0-16,-15-3 0 0,15 0 0 0,-13 0 4 0,-2 2 0 15,15-2 0-15,-13 1 0 0,13 0-4 0,-15-1 0 0,15-7 0 16,-13 8 0-16,13-8 0 0,-16 0 0 0,16 9 0 0,-12-9 0 0,11 0 0 15,1 0 0-15,-15 0 0 0,15 0 0 0,-13 0 0 16,13 0 0-16,0 0 0 0,-15 0 0 0,15 0 0 0,-13 0 0 0,-2 0 0 16,15 0 0-16,-13 6 0 0,0-6 0 0,11 0 0 0,-11 8 0 15,0-8 0-15,13 0 0 0,-15 7 0 0,2-7 0 0,-2 8 0 16,2-8 0-16,0 0 0 0,-2 9 0 0,2-9 0 0,-2 0 0 0,2 0 0 16,0 0 0-16,-2 0 0 0,2 6 0 0,-2-6 0 0,2 0 0 15,0 0 0-15,-15 0 0 0,13-6 0 0,2 6 0 0,0 0 0 16,-15 6 0-16,15-6 0 0,-2 0 0 0,-11 8 0 0,11-8 0 15,2 0 0-15,-15 0 0 0,-1 0 0 0,16 8 0 0,-15-8 0 16,15 0 0-16,-15 7 0 0,0-7 0 0,2 0 0 0,11 7 0 16,-11-7 0-16,-2 0 0 0,0 0 0 0,2 0 0 0,-2 0 0 15,0 0 0-15,0 0 0 0,2 0 0 0,-2 0 0 0,-13 0 0 0,13 0 0 16,2 0 0-16,-15 0 0 0,13 0 0 0,-13 0 0 0,0 9 0 16,0-9 0-16,13 0 0 0,-13 0 0 0,0 0 0 0,0 0 0 15,0 0 0-15,0 0 0 0,0 0 0 0,0 0 0 0,0 0 0 0,0 0 0 16,0 0 0-16,0 0 0 0,0 0 0 0,0 0 0 15,0 0 0-15,0 0 0 0,0 0 0 0,0 0 0 0,0 0 0 0,15 0 0 16,-15 0 0-16,0 0 0 0,13 0 0 0,-13 0 0 0,13 0 0 16,-13 0 0-16,13 0 0 0,-13 0 0 0,15 0 0 0,-2 0 0 15,-13 0 0-15,13 0 0 0,2 0 0 0,-2 0 0 0,-13 0 0 16,13 0 0-16,-13 0 0 0,15 0 0 0,-2 0 0 0,-13 0 0 0,13 0 0 16,-13 0 0-16,13 0 0 0,-13 0 0 0,15 0 0 15,-15 0 0-15,0 0 0 0,13 0 0 0,-13 0 0 0,0 0 0 0,0 0 0 16,13 0 0-16,-13 0 0 0,0 0 0 0,0 0 0 0,0 0 0 15,0 0 0-15,0 0 0 0,0 0 0 0,15 0 0 0,-15 0 0 16,-15 0 0-16,15 0 0 0,0 0 0 0,0 0 0 0,0 0 0 0,15 0 0 16,-30 0 0-16,15 0 0 0,0 0 0 0,0 0 0 0,0-9 0 15,0 9 0-15,0 0 0 0,0-7 0 0,0 7 0 0,0-7 0 16,0-1 0-16,0 8 0 0,0-8 0 0,0 2 0 0,-13-3 0 16,13 1 0-16,0 1 0 0,0-1 0 0,-13 2 0 0,13-3 0 15,0 1 0-15,-15 1 0 0,15-1 0 0,-13 0 0 0,13 1 0 16,-13-9 0-16,13 9 0 0,0 0 0 0,-13-9 0 0,13 9 0 0,-15-9 0 15,2 7 0-15,13-5 0 0,-13-1 0 0,-2 8 0 0,2-9 0 16,13 0 0-16,-13 8 0 0,-2-7 0 0,2 0 0 0,0 0 0 16,0 8 0-16,-2-9 0 0,2-1 0 0,0 11 0 0,-2-10 0 15,2 9 0-15,0-8 0 0,-15 7 0 0,15-7 0 0,0 8 0 0,-15-9 0 16,15 8 0-16,-2-8 0 0,2 10 0 0,-15-10 0 16,15 9 0-16,0-9 0 0,-15 0 0 0,15 9 0 0,1-8 0 15,-16 0 0-15,15 7 0 0,-3-7 0 0,4-1 0 0,-1 1 0 0,-15 8 0 16,15-9 0-16,0 0 0 0,-15 8 0 0,15-7 0 0,-2 8 0 15,-11-7 0-15,11 5 0 0,2-6 0 0,-13 7 0 0,11 2 0 16,-11-3 0-16,11 1 0 0,-11-7 0 0,11 7 0 0,2 1 0 0,-13-1 0 16,11 1 0-16,-11-9 0 0,11 9 0 0,-11-2 0 15,11 2 0-15,2 0 0 0,-13-10 0 0,11 17 0 0,-11-13 0 0,11 4 0 16,-11 2 0-16,11 0 0 0,-11-2 0 0,-2 9 0 0,15-7 0 16,-15-1 0-16,2 0 0 0,-2 2 0 0,15 6 0 0,-15-9 0 15,2 2 0-15,-2-1 0 0,0 8 0 0,2-8 0 0,-2 0 0 0,2 8 0 16,-2-7 0-16,0-1 0 0,2 1 0 0,-2 7 0 0,2-8 0 15,-15 1 0-15,13-1 0 0,0 8 0 0,2-7 0 0,-2-2 0 16,3 9 0-16,-16-7 0 0,13 7 0 0,2-6 0 0,-2 6 0 16,0-10 0-16,2 10 0 0,-2 0 0 0,2 0 0 0,-15-7 0 15,13 7 0-15,0 0 0 0,2 0 0 0,13 0 0 0,-15 0 0 0,0 0 0 16,2 0 0-16,-2 0 0 0,2 0 0 0,-2 0 0 0,0 0 0 16,2 0 0-16,11-7 0 0,-24 7 0 0,24 0 0 0,-11 0 0 15,-2 0 0-15,0 0 0 0,2 0 0 0,-2 0 0 0,2-9 0 16,-2 9 0-16,0 0 0 0,2 0 0 0,-2 0 0 0,2 0 0 15,-2 0 0-15,0 9 0 0,2-18 0 0,-2 9 0 0,2 0 0 0,-2 0 0 16,0 9 0-16,2-9 0 0,-2 0 0 0,3 7 0 0,-3-7 0 16,-1 0 0-16,4 7 0 0,-3 3 0 0,2-10 0 0,-2 6 0 15,0 1 0-15,2 2 0 0,-2-9 0 0,2 7 0 0,-2 1 0 16,0-1 0-16,2 1 0 0,-2-8 0 0,2 7 0 0,11 1 0 16,-11-8 0-16,-2 7 0 0,0-7 0 0,2 0 0 0,13 8 0 15,-15-8 0-15,0 8 0 0,15-8 0 0,-15 8 0 0,15-8 0 0,-15 7 0 16,15-7 0-16,-13 9 0 0,11-3 0 0,-11-6 0 0,11 8 0 15,2 0 0-15,-15-1 0 0,15 2 0 0,0-2 0 0,-15 0 0 16,15-7 0-16,0 9 0 0,-15 4 0 0,15-13 0 0,-2 8 0 16,2 8 0-16,0-9 0 0,-15 2 0 0,15-2 0 0,0 1 0 15,-2 0 0-15,2-1 0 0,0 1 0 0,-2-1 0 0,2 1 0 0,13 7 0 16,-13-15 0-16,0 8 0 0,-2 1 0 0,15 5 0 0,-13-6 0 16,0-1 0-16,-2 2 0 0,15-2 0 0,-13 7 0 0,0-5 0 15,-2 5 0-15,2-5 0 0,0 5 0 0,13-5 0 0,-12 6 0 16,-4 0 0-16,4-7 0 0,-1 7 0 0,-3 0 0 0,4 2 0 15,-1-11 0-15,-3 10 0 0,4-9 0 0,-1 0 0 0,13 9 0 0,-13-9 0 16,-2 2 0-16,2-3 0 0,13 2 0 0,-13 0 0 0,-2 0 0 16,15-1 0-16,-13 2 0 0,13-9 0 0,0 7 0 0,-13-7 0 15,13 7 0-15,0-7 0 0,0 8 0 0,0-8 0 0,0 0 0 16,0 0 0-16,0 0 0 0,0 8 0 0,0-8 0 0,-15 0 0 16,15 0 0-16,15 0 0 0,-30 8 0 0,15-8 0 0,0 0 0 0,0 0 0 15,-13 7 0-15,13-7 0 0,0 7 0 0,0-7 0 0,-13 9 0 16,13-9 0-16,-13 7 0 0,13-1 0 0,-15-6 0 0,15 11 0 15,-13-5 0-15,13-6 0 0,-13 7 0 0,-2 2 0 0,15-9 0 16,-13 7 0-16,13 0 0 0,-13 1 0 0,-2-8 0 0,2 8 0 16,13-1 0-16,-13-7 0 0,13 8 0 0,-15-1 0 0,2-7 0 0,13 8 0 15,-13-8 0-15,13 8 0 0,-13-8 0 0,13 0 0 0,0 0 0 16,-15 8 0-16,15-8 0 0,0 0 0 0,0 0 0 0,0 0 0 16,0 0 0-16,0 0 0 0,0 0 0 0,0 0 0 0,0 0 0 15,0 0 0-15,0 0 0 0,0 0 0 0,0 0 0 0,0 0 0 16,0 0 0-16,0 0 0 0,0 0 0 0,0 0 0 0,0 0 0 15,0 0 0-15,0 0 0 0,0 0 0 0,0 0 0 0,0 0 0 0,0 0 0 16,0 7 0-16,0-7 0 0,15 9 0 0,-15-9 0 0,0 7 0 16,13-7 0-16,-13 7 0 0,13 1 0 0,-13-1 0 0,13 0 0 15,2 2 0-15,-2-2 0 0,-13 2 0 0,13 4 0 0,2-3 0 0,-2-3 0 16,0 7 0-16,2-5 0 0,-2 6 0 0,0-7 0 16,2 7 0-16,-2 0 0 0,0 0 0 0,15 2 0 0,-15-3 0 0,0 1 0 15,15 1 0-15,-15-2 0 0,15 9 0 0,-15-7 0 0,15 0 0 16,-15-1 0-16,15 8 0 0,-15-8 0 0,15 0 0 0,-3 8 0 15,-12-7 0-15,15-2 0 0,0 9 0 0,-2-6 0 0,-11-3 0 0,11 1 0 16,2 1 0-16,-2-1 0 0,2-1 0 0,-15 3 0 16,15-2 0-16,-2 1 0 0,2-2 0 0,0 2 0 0,-2 0 0 0,2-2 0 15,-2 3 0-15,2-3 0 0,13-6 0 0,-13 8 0 0,-2-2 0 16,2 1 0-16,13 1 0 0,-15 0 0 0,2-1 0 0,13 0 0 16,-15-1 0-16,15 2 0 0,-13 0 0 0,13-3 0 0,-15 4 0 15,15-9 0-15,-13 7 0 0,13 0 0 0,-15 1 0 0,15-9 0 16,-13 9 0-16,13-2 0 0,-16-5 0 0,16 5 0 0,-12 2 0 0,-1-9 0 15,10 9 0-15,-10-8 0 0,0-1 0 0,-2 7 0 0,15-5 0 16,-13 7 0-16,-2-9 0 0,2 9 0 0,0-9 0 0,11 0 0 16,-11 9 0-16,0-9 0 0,-2 2 0 0,2 5 0 0,0-5 0 0,-2 5 0 15,2-5 0-15,-2-2 0 0,2 8 0 0,0-7 0 16,-15-1 0-16,13 1 0 0,2 6 0 0,0-5 0 0,-2-1 0 16,2 0 0-16,-2-1 0 0,2-7 0 0,0 8 0 0,-15 0 0 0,15-1 0 15,-2-7 0-15,2 7 0 0,-2-7 0 0,2 9 0 0,0-9 0 16,11 0 0-16,-11 0 0 0,0 7 0 0,-2-7 0 0,2 0 0 15,-3 0 0-15,16 0 0 0,-12 0 0 0,-1 0 0 0,10 0 0 0,-10 0 0 16,0 0 0-16,13 0 0 0,-15 0 0 0,2 0 0 16,13 0 0-16,-15 0 0 0,2 0 0 0,0 0 0 0,-2 0 0 0,15 0 0 15,-13-7 0-15,-2 7 0 0,2 0 0 0,-2-9 0 0,2 9 0 16,-15-7 0-16,15 7 0 0,0-7 0 0,-2-1 0 0,2 0 0 16,-2 8 0-16,-11-7 0 0,11-1 0 0,2 0 0 0,-2-1 0 0,-11 3 0 15,11-2 0-15,2 0 0 0,0 1 0 0,-15-1 0 16,13 8 0-16,2-8 0 0,-15 1 0 0,15 0 0 0,-15-2 0 0,15 3 0 15,-15-2 0-15,15-1 0 0,-15 2 0 0,0 0 0 0,2-2 0 16,11-5 0-16,-11 5 0 0,-2 2 0 0,15-8 0 0,-15 7 0 16,0-7 0-16,15-2 0 0,-15 11 0 0,-1-9 0 0,16 0 0 15,-15-1 0-15,3 0 0 0,-4 2 0 0,14-2 0 0,-11 0 0 16,-2-6 0-16,15 7 0 0,-15-1 0 0,0 1 0 0,2-2 0 0,11 4 0 16,-13 5 0-16,2-7 0 0,-2-1 0 0,0 9 0 0,2-8 0 15,-2 7 0-15,0 1 0 0,-13-9 0 0,15 7 0 0,-2 2 0 16,-13 0 0-16,13-1 0 0,-13-6 0 0,13 5 0 0,-13 2 0 0,15-1 0 15,-15-6 0-15,0 5 0 0,13-6 0 0,-13 8 0 16,13-9 0-16,-13 0 0 0,15 2 0 0,-15-9 0 0,13 7 0 0,-13 1 0 16,13-8 0-16,2 7 0 0,-2 1 0 0,-13 1 0 0,13-3 0 15,-13 3 0-15,13-2 0 0,2 0 0 0,-15 9 0 0,0 0 0 16,13-1 0-16,-13 8 0 0,0-8 0 0,0 8 0 0,0-7 0 0,0 7 0 16,0 0 0-16,0 7 0 0,0-7 0 0,0 8 0 0,0-8 0 15,0 8 0-15,0-8 0 0,-13 7 0 0,13 0 0 0,0-7 0 16,0 9 0-16,0-9 0 0,-15 7 0 0,15 0 0 0,-13-7 0 15,0 9-60-15,13-9-80 0,-13 0-32 0,-15 0-32 0,15 0-68 16,-2 0-28-16,-11 0 52 0,-2 0 44 0,2 0 36 0,-2 0 32 16,-13 0 36-16</inkml:trace>
  </inkml:traceGroup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4:49.1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1F37A61-8C84-47A6-87F2-FE3584916722}" emma:medium="tactile" emma:mode="ink">
          <msink:context xmlns:msink="http://schemas.microsoft.com/ink/2010/main" type="inkDrawing" rotatedBoundingBox="10534,7220 12145,898 17585,2285 15974,8607" hotPoints="16984,5273 14003,8253 11022,5273 14003,2292" semanticType="enclosure" shapeName="Circle">
            <msink:sourceLink direction="with" ref="{BDFF1188-07D3-417C-97BA-F49CB649DE53}"/>
            <msink:destinationLink direction="to" ref="{44F66187-3C00-45A2-9855-CC572F936952}"/>
          </msink:context>
        </emma:interpretation>
      </emma:emma>
    </inkml:annotationXML>
    <inkml:trace contextRef="#ctx0" brushRef="#br0">3321 690 19 0,'0'0'84'0,"13"-7"-12"16,-13-1-12-16,0 8-24 0,0-8-4 0,0 1-4 0,0 7-4 15,0-8 4-15,0 1-4 0,15-1-4 0,-15 8 0 0,0-8 4 16,0 1-4-16,0-1 4 0,0 8 0 0,0-8-4 0,-15 1 4 0,15 7-4 15,0-6 4-15,0-5 0 0,0 11-4 0,0-6-4 0,0-1 0 16,0 7 8-16,0-9-4 0,0 2 0 0,0 7-4 0,0-7 0 16,0-2 4-16,-13 9 4 0,13-7-4 0,0 0 8 0,0-1-4 15,-13 1 0-15,13-1-4 0,-15 0 4 0,15 0-4 0,-13 1 0 16,13-2 0-16,-13 2-4 0,-2-1-4 0,15-6-4 0,-13 5-4 0,0 2 4 16,13 0 4-16,-13-2-4 0,-2 2-16 0,2 1 12 0,0 6 0 15,-2-10 4-15,2 10 0 0,0-7 4 0,-2 7-4 0,-11-7 0 16,13 7-4-16,-2 0 0 0,2 0 4 0,-15-8 0 0,15 8 0 15,-15 0-4-15,15 0 4 0,-15 0-4 0,15 0 4 0,-13 0 0 16,11 0 0-16,-11 0 0 0,-2 0-4 0,15 0 0 0,-15 0 0 16,2 0 0-16,11 0 0 0,-11 0 0 0,-2 0 0 0,0 0 0 0,2 8 0 15,-2-8 0-15,2 7 0 0,-2 0-4 0,0 3 4 0,2-4 0 16,-15 1 0-16,13 2-4 0,3 5 0 0,-16-5 4 0,13 5-4 16,2 1 0-16,-15-6 0 0,13 6 4 0,-13 1 0 0,15-1-4 15,-2-8 4-15,0 9-4 0,2-2 4 0,-15-5 0 0,13 4 0 16,2-2 0-16,-2-5 0 0,0 9 0 0,2-7-4 0,-2 7 0 0,2-7 0 15,-2 7 4-15,0-8 0 0,2 9 0 0,-2-9 0 16,2 10 0-16,-2-2-4 0,0-1 0 0,2 2 0 0,-2-2 0 0,2 1 0 16,-2 2 0-16,0 6-12 0,2-8 16 0,-2 0 4 0,2 8-4 15,11-8-4-15,-11 8 4 0,-2-7 0 0,15 7-4 0,-15-9 4 16,15 1 0-16,-15 9-4 0,15-8 0 0,0 6 4 0,-15-6-4 0,15 7 4 16,1 0 0-16,-17-9-4 0,17 9 4 0,-17 0-4 0,17 1 0 15,-16-1 4-15,2 0-4 0,11-2 0 0,-11 11 0 0,-2-9 0 16,15 7 0-16,-15-7 0 0,0 8 0 0,2-7 0 0,-2 5 0 15,2-6 4-15,11 1-4 0,-11 6 0 0,-2-7 0 0,15-2 4 16,-15 11-4-16,15-9 0 0,0 0 0 0,-15 0 4 0,15 1 0 0,-2-2-4 16,2 1 0-16,0 0 4 0,0 0-4 0,-2-2 0 0,2 12 4 15,0-10-8-15,-2-1 4 0,2 9 0 0,0-8 4 0,-2 6-4 16,2-4 4-16,0 5-4 0,0 0 0 0,-15 0 0 0,15 2 0 16,-2-1 4-16,2-1-8 0,-15 1 4 0,15-1 0 0,0 1-4 15,0-1 8-15,-2-6-4 0,2 6 0 0,0 0 0 0,-2-6 0 0,2 6 0 16,0-7-16-16,-2 7 20 0,15-7 0 0,-13 7-4 0,0-7 4 15,0 9 0-15,-2-10 0 0,15 9 0 0,-13 1 0 0,0-3 0 16,-2 1-4-16,2 1 4 0,0 7 0 0,-2-7 0 0,2 9 4 16,0-3 0-16,0 0-4 0,-2 9 0 0,15-7 0 0,-13-2 0 15,0 2 0-15,-2 7-4 0,2-8 4 0,13 1-4 0,-13-2 0 0,13-5 0 16,0 6 4-16,-15-8 0 0,15 9-4 0,0-9 0 0,0 0 0 16,0 2 0-16,0-2 0 0,0 1 0 0,0-1-4 0,0 0 4 15,15 1 0-15,-15 0 4 0,0-1 0 0,13 1-4 0,-13-2 4 16,0 2 0-16,0 8-4 0,13-8 4 0,-13-1-4 0,0 9 4 15,15-10 4-15,-15 11 0 0,0-10-4 0,13 8 4 0,-13 1-4 16,13-9 0-16,-13 8 0 0,0 0 0 0,15-7-4 0,-15 8 4 0,13-9 0 16,-13 8 0-16,13-7 0 0,-13-1 0 0,13 8 0 15,2-6 4-15,-15-2-4 0,13 0 0 0,0 8 4 0,2-7 0 0,-15 0-12 16,13 0 16-16,0-2 0 0,2 2 4 0,-15 0-4 0,13 0 4 16,0-1-8-16,0 0 4 0,2 2-8 0,-2-2 8 0,0-1-12 15,2 3 4-15,-2-2 4 0,0 2-4 0,2-12 0 0,-2 13 0 0,0-3-4 16,0-5 4-16,2 4-4 0,11-6-4 0,-11 7 0 0,-2-7 4 15,0 8 0-15,15-1 4 0,-15-7 0 0,0 7 0 0,15-7-8 16,0 8 4-16,-15 0 0 0,15-8 0 0,-15 8 4 0,13-1 0 16,2 0 0-16,-15 2-4 0,15-2 0 0,0 2 0 0,-15-3 0 15,13-6 0-15,2 7 0 0,-15-1 4 0,15 4 0 0,0-10 0 0,-15 9-4 16,13-10 0-16,2 1 0 0,-15-2 4 0,15 3-4 0,0 0 0 16,-15-2 0-16,15 1 0 0,-2-8 4 0,2 10-4 0,-3-12 0 15,3 10 4-15,1-7 0 0,-4-2-4 0,3 2 0 0,-2 0-4 16,2 0 4-16,13-2 4 0,-15 1-4 0,2 1 0 0,0-9-4 15,13 9 8-15,-15-10 0 0,2 11-4 0,13-3 0 0,-15-5-4 16,15-2 4-16,-13 0 0 0,13 9 0 0,-15-9 4 0,15 1-8 0,0 0 4 16,-13-1 0-16,13-7 4 0,-2 8-4 0,2 0 0 0,0-8-4 15,0 0 8-15,0 9 0 0,0-9-4 0,0 0 0 0,0 6 0 16,0-6 0-16,0 0 0 0,0 0 0 0,-3 8 0 0,-10-8 0 16,13 8 0-16,0-8 0 0,0 0 0 0,-15 0 0 0,15 7 0 15,-13-7 4-15,13 0-4 0,-15 0 4 0,15 7 0 0,-13-7 0 0,-2 0-4 16,15 0 4-16,-13 0-4 0,0-7 0 0,-2 7 4 0,2 0-4 15,13-7 0-15,-15 7 0 0,2-8 4 0,0 0-8 0,-2 2 4 16,15-3 0-16,-13 1 0 0,-2 0 4 0,2-7 0 0,-2 7-4 16,2-6 0-16,13-2 0 0,-13 9 4 0,-2-9-4 0,15 9 0 15,-13-10 0-15,13 11 0 0,-15-10 4 0,15 9 0 0,-13-9 0 0,-2 9-4 16,15-9 0-16,-13 10 4 0,-3-3 4 0,16-6-4 0,-13 7 0 16,-2-8-4-16,15 9-4 0,-13-9-16 0,0 9 28 15,11-7-4-15,-11 5-4 0,0-4 0 0,-2-4 0 0,2 1 4 0,0 1-4 16,11 0-4-16,-11 0 4 0,0-1 0 0,-2-7 0 0,2 7 0 15,-2 2 0-15,2-9 4 0,0 7 0 0,-2-7-4 0,2 8-4 16,-2-8 4-16,2 0 0 0,0 6 0 0,-2-3 0 0,-11 3 0 0,11-5 0 16,2 7-4-16,-15-8 8 0,15 9-4 0,-2-11 4 0,-11 10-4 15,11-7-4-15,-13 6 8 0,15-7 4 0,0 7-8 0,-15-6 0 16,15 7 8-16,-15-8-4 0,13-2 0 0,2 4 4 0,-15-3 0 16,15 1 0-16,0 0 0 0,-2 3 0 0,2-5-4 0,-3 2 0 15,-9 0 0-15,9-7 0 0,3 6 0 0,0 2 0 0,-2-8 0 0,-13 8-4 16,15-3 4-16,0 2 0 0,-15-6 0 0,15 5 0 0,-15 1-4 15,13 0 4-15,-11 0-4 0,-2-9 4 0,15 10 0 0,-15-1 0 16,0 0 0-16,2-7 0 0,-2 7 0 0,0-7 4 0,0 7-4 16,2-8 0-16,-2 1-4 0,0-2 0 0,2 2 4 0,-2 0-8 15,-13-1 8-15,13-9-4 0,2 11-4 0,-2-1 4 0,0-9 0 0,-13 1 0 16,13 8 0-16,2-9 4 0,-2 9-4 0,-13-10 4 0,13 11-4 16,-13-2 0-16,15-7 4 0,-15 7-4 0,13 1 0 0,-13 0 0 15,0-1 0-15,0 0-4 0,13 0 8 0,-13 0-4 0,0 2-4 0,0-2 4 16,15 0 0-16,-15 1 0 0,0-8 0 0,13 8 0 15,-13-2 0-15,0-6 0 0,13 8 0 0,-13-9 0 0,13 2 4 0,-13 4-4 16,15-3 4-16,-15 5-4 0,0-8 4 0,0 2-4 0,13 5 4 16,-13-5 0-16,0-2-4 0,0 1-4 0,0-1 8 0,0 2-4 15,0-9-4-15,0 8 4 0,0-1 0 0,0-7 0 0,0 0-4 16,0 0 4-16,-13 1-4 0,13-1 4 0,0 0 0 0,0 0 0 16,0 1-4-16,-15 0 4 0,15 5 0 0,0-5 0 0,0 6 0 0,-13-7 0 15,13 8 4-15,0 0-8 0,-13 8 4 0,13-10 0 0,-13 3 0 16,13 6-20-16,0 1 24 0,-15-1 0 0,15 1 0 0,-13 6-4 15,0-6 4-15,-2 7 0 0,15-8-4 0,-13 1 0 0,0 0 4 16,-2-1-4-16,2 0 4 0,0 1-4 0,0-1 0 0,-2 0 0 16,2-7 0-16,-15 8 0 0,15-1 0 0,0-7 0 0,-2 7 0 15,2-8 0-15,13 9 0 0,-13-7 0 0,0 5 0 0,-2-6 0 0,2 8 0 16,13 7 0-16,-13-9 0 0,-2 11 0 0,15-2 0 0,-13-1 0 16,0 1 0-16,13 0 4 0,-15 0-4 0,15 9 0 0,-13-9 0 15,0 7 0-15,13 0-4 0,-13 2 4 0,-2-1 0 0,2-1 0 16,0-6 0-16,-2 5 0 0,2 3 0 0,0-9 0 0,-2 0 0 15,2 7-4-15,0-7 4 0,0 0 0 0,-15 8 0 0,16-8 4 0,-4-1-4 16,3 2-4-16,-15-1 4 0,15 0 0 0,1 0 0 0,-4 0 4 16,4 0-4-16,-14 1 0 0,11 6 0 0,2 1 0 0,-15-9 0 15,15 10 0-15,0-2 0 0,-15-7-4 0,15 9 4 0,-15-2 0 0,15 0 0 16,-15 1 0-16,15 0 0 0,-15-8 0 0,15 8 0 16,-13-2 4-16,11 4-4 0,-11-10 4 0,11 7-8 0,-11 1 4 0,-2-8 0 15,15 8 4-15,-15-9-4 0,15 10 0 0,-15-9 4 0,15 7-8 16,0-7 0-16,-15 8 4 0,15-8 0 0,-15 8 0 0,15-2 0 15,-15 3-4-15,15-1 4 0,-15 6 0 0,15-6 0 0,-13 8 0 0,11-7 0 16,-11 5 0-16,-2 2 0 0,0-2-4 0,2 2 4 16,-2 1 0-16,2-2 0 0,-2 8-4 0,0-9 4 0,-13 9 0 0,15-7 0 15,-2-1 0-15,-13 8 0 0,15-8 0 0,-15 8 0 0,13-7-4 16,-13-1 4-16,16 0 0 0,-3 8-4 0,-13-7 8 0,15-1-8 16,-15 1 4-16,13-1 0 0,2 0 0 0,-2 1 0 0,-13-1 0 0,13-1 0 15,2 3 0-15,-2-3-4 0,2 2 4 0,-2 0 0 16,0 7 0-16,2-7 0 0,-2-2 0 0,2 2 0 0,-2 0 0 0,0 7 0 15,2 0 0-15,-2-9-4 0,2 9 8 0,-2 0-24 0,15 0 24 16,-15 0 0-16,0-8-4 0,15 16 0 0,-13-8 0 0,11 0-4 16,2 9-4-16,0-9-8 0,13 7-4 0,-15 0-8 0,15-7-16 15,-13 9-12-15,13-2-16 0,0 0-8 0,0 0-12 0,13 2-8 16,-13-3-20-16,15 11-12 0,-15-10-16 0,13 9-48 0,0-9-44 16,2 8 44-16,-2 1 32 0,0-1 40 0,0 0 16 0</inkml:trace>
  </inkml:traceGroup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4:50.3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B171CA0-452B-42A8-8AB2-A439001962FB}" emma:medium="tactile" emma:mode="ink">
          <msink:context xmlns:msink="http://schemas.microsoft.com/ink/2010/main" type="inkDrawing" rotatedBoundingBox="11546,4977 16766,4771 16768,4844 11548,5051" shapeName="Other">
            <msink:destinationLink direction="from" ref="{44F66187-3C00-45A2-9855-CC572F936952}"/>
          </msink:context>
        </emma:interpretation>
      </emma:emma>
    </inkml:annotationXML>
    <inkml:trace contextRef="#ctx0" brushRef="#br0">25 217 75 0,'-15'0'88'16,"15"0"-4"-16,0 0-4 0,0 0-24 0,0 0-4 0,0 0 0 16,0 0 0-16,0 0-4 0,-13 0 0 0,13 0 4 0,0 0-4 15,0 0 4-15,0 0 0 0,0 0-12 0,0 0 0 0,0 0-4 0,0 0-4 16,0 0 0-16,0 0 4 0,0 0 4 0,0 0 0 0,0 0 4 16,0 0 0-16,13 0 0 0,-13 0 0 0,0 0 0 0,15 0 4 15,-2 0-4-15,0 0-4 0,2 0 0 0,-2 0-4 0,0 0 0 16,15 0 8-16,-2 0-8 0,2 0 0 0,0 0-4 0,-2 0-8 15,15 0 0-15,-13 0 0 0,13 0-4 0,0 0 0 0,-2 0-4 16,17 0 0-16,-15 0 0 0,-2 0-4 0,17-8 0 0,-2 8-4 0,0 0 0 16,-1-8 0-16,4 8-4 0,-4-8 0 0,14 1 0 0,-13 7-4 15,2-7 4-15,11-2 0 0,-13 2-4 0,15-1 0 0,-2 8-12 16,2-8 16-16,-15 0 0 0,15 2 0 0,-2-3-4 0,2 9 4 16,-2-7 0-16,2 0-4 0,-2 7 4 0,2-9-4 0,-2 9 0 15,2-7-4-15,-3 0 4 0,3 7 4 0,-15-9-4 0,13 9 0 0,-11 0 0 16,-2 0 0-16,13-7 0 0,-13 7 0 0,2 0 4 0,-2 0-8 15,0 0 4-15,0 0-4 0,2 0 4 0,-17 0 0 0,17 0 0 16,-2 0 0-16,0 0 4 0,0 0-4 0,-13 0 0 0,13 0 0 16,2 0 0-16,-2 0 4 0,-13 0-8 0,12 0 4 0,1 0 0 15,0 0 4-15,-13 0-4 0,13 0-4 0,2 0 4 0,-15 0 0 0,13 0 0 16,-13 0-4-16,13 0 4 0,-13-6 0 0,13 6 0 0,-13 0 0 16,0 0 0-16,0 0 0 0,0 0 4 0,-2 0-4 0,-11 0 0 15,13 0-4-15,0 0 8 0,-15 0-4 0,15 0 0 0,-13 0 0 0,13 0 0 16,-15 0 0-16,15 0 0 0,-13-9 0 0,0 9 0 15,-2-8-4-15,14 8 4 0,-11-7 0 0,-4 7 4 0,3-8-20 0,0 8 20 16,11-8 0-16,-11 8-4 0,-15-7 8 0,15 7-8 0,0-8 4 16,-2 8-4-16,-13 0 0 0,15 0 0 0,-15 0 0 0,2 0 0 15,11 0 0-15,-11 0 4 0,-2 0-4 0,0 0-4 0,-13 0 8 16,13 0-4-16,2 0 0 0,-2 0 0 0,-13 0 0 0,13 0 4 16,-13 0 0-16,15 0 0 0,-15 0 0 0,13 0 0 0,-13 0 4 0,0 0 0 15,13 0-4-15,-13 0 0 0,15 0 0 0,-15 0 0 0,0 0-4 16,13 0 0-16,-13 0 0 0,13 0 0 0,-13 0 0 0,13 0 0 15,-13 0 0-15,15 0 0 0,-15 0 0 0,13 0 0 0,-13 0 0 16,13 0 0-16,-13 0 0 0,15 0 0 0,-2 0 0 0,-13 0 0 16,13 0 0-16,-13 0 0 0,15 0 0 0,-15 0 0 0,13 0 0 15,-13 0 0-15,0 0 0 0,0 0 0 0,0 0 0 0,0 0 0 0,0 0 0 16,0 0 0-16,0 8 0 0,-13-8 0 0,13 0 0 0,-15 0 0 16,15 0 0-16,-13 0 0 0,13 0 0 0,-13 0-4 0,-2 0-52 15,15 0-16-15,-13 0-24 0,0 0-20 0,-2 7-28 0,2-7-28 16,0-7-36-16,0 7-76 0,-2-8 40 0,2 8 40 0,0-8 40 15,-2 8 32-15,2 0 28 0</inkml:trace>
  </inkml:traceGroup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4:52.3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1CA3780-115E-4AF8-9418-3E2245C481C1}" emma:medium="tactile" emma:mode="ink">
          <msink:context xmlns:msink="http://schemas.microsoft.com/ink/2010/main" type="inkDrawing" rotatedBoundingBox="11370,4983 16779,4658 16850,5826 11440,6151" semanticType="callout" shapeName="Other"/>
        </emma:interpretation>
      </emma:emma>
    </inkml:annotationXML>
    <inkml:trace contextRef="#ctx0" brushRef="#br0">-1 572 11 0,'0'0'100'0,"0"-7"-12"0,0-2-8 0,0 2-24 0,0 7-4 15,0-7-4-15,0-1 0 0,0 1-4 0,0 7 0 0,0-7-4 16,13-2 4-16,-13 9 0 0,0-7-4 0,0-1 4 0,13 8 4 15,-13-8 0-15,13 8 4 0,-13 0-4 0,0-8-4 0,15 8 0 16,-2 0 0-16,0 8 4 0,-13-8 0 0,15 8-4 0,-2-8 0 0,0 8 0 16,2-1 4-16,-2 2-4 0,0 5 0 0,0-6 0 15,2-1 0-15,11 9-4 0,-11 0 0 0,11-3-4 0,2 4-4 0,-2-3-20 16,2 2 16-16,0 7 0 0,13-6-4 0,-2-3-4 0,-11 10-4 16,13-10 4-16,13 8-4 0,-13-6 0 0,0 6-8 0,13-5 0 15,0 6 0-15,2-8 0 0,-15 8-4 0,25-8 0 0,-12 0 0 0,0 8-4 16,2-7 4-16,-2 7 0 0,13-9-4 0,-11 3 4 0,11-3 0 15,-13 1 0-15,15 1 0 0,-2-1 0 0,-13-1 0 0,15 3 4 16,-2-2-8-16,2 1 4 0,0-9 0 0,-2 9 0 0,-13-9 4 16,15 9-4-16,-2-9 0 0,2 8 0 0,-16-6-8 0,14 5 4 15,-11-6 0-15,-2-1 0 0,13 2 0 0,-11 5 0 0,-2-6 0 16,0-1 0-16,0-7 0 0,0 7 0 0,2 2 0 0,-2-9 0 0,0 0 4 16,0 7-4-16,0-7 0 0,2 0 0 0,-15 0 0 0,13 0 0 15,0 0 4-15,0 0-4 0,-13 0 0 0,13 0 0 0,-13-7 0 16,12 7 0-16,4-9 0 0,-19 2 0 0,18 7-4 0,-15-15 4 15,-2 8 0-15,17 0 0 0,-15-9 0 0,0 8 0 0,-2-6-4 16,2-10 4-16,15 8-4 0,-17 2 8 0,2-9-4 0,0 7 0 0,0 1 4 16,0-8-8-16,0 7 4 0,0-7 0 0,0 8 0 0,0-7 0 15,0 6 0-15,-15-7 0 0,15 7 0 0,0-6-4 0,0 7 8 16,-15-8-8-16,15 7 4 0,0-6 0 0,-13 6 0 0,-3-8 0 16,16 9 0-16,-13-8 0 0,1 9 4 0,-4-8-8 0,3 5 4 15,-2-4 0-15,2 4 4 0,0-6-4 0,-2 7 0 0,2-5 0 0,-2 5 4 16,-11 0-4-16,11-7 0 0,2 8 0 0,-15-8 0 0,15 8 0 15,-15-8 0-15,15 8 0 0,-15-8 0 0,15 7-4 0,-15-8 4 16,0 11 0-16,15-10 0 0,-15-1 0 0,0 10 4 0,2-10-4 16,-2 2 0-16,0 6 0 0,2-7 0 0,-2 7 0 0,0-6 0 15,2 7 0-15,-15-1 4 0,13-7-4 0,-13 8 0 0,13-1 0 0,-13 2 0 16,0 5 0-16,0-5 0 0,0 5 0 0,0 2 0 0,0-7 0 16,0 5-4-16,0 2 4 0,0 7 0 0,0-8-4 0,0 8 0 15,0-8-4-15,0 8 0 0,0 0-8 0,0-6-4 0,0 6-16 16,0 0-12-16,-13 0-20 0,13 0-20 0,-13 0-16 0,13 0-24 15,-15 0-28-15,2 0-20 0,0-9-72 0,-2 9 4 0,2 0 40 0,0 0 40 16,-15 0 32-16,2 0 24 0</inkml:trace>
  </inkml:traceGroup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4:51.3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F66187-3C00-45A2-9855-CC572F936952}" emma:medium="tactile" emma:mode="ink">
          <msink:context xmlns:msink="http://schemas.microsoft.com/ink/2010/main" type="inkDrawing" rotatedBoundingBox="11441,4188 16967,3936 17006,4799 11481,5051" semanticType="callout" shapeName="Other">
            <msink:sourceLink direction="from" ref="{4B171CA0-452B-42A8-8AB2-A439001962FB}"/>
            <msink:sourceLink direction="to" ref="{11F37A61-8C84-47A6-87F2-FE3584916722}"/>
          </msink:context>
        </emma:interpretation>
      </emma:emma>
    </inkml:annotationXML>
    <inkml:trace contextRef="#ctx0" brushRef="#br0">-2 1018 3 0,'0'0'104'0,"0"0"-8"0,0 9-8 15,0-9-32-15,0 0-4 0,0 0-4 0,0-9 0 0,0 9-4 0,0 0-4 16,0-7 0-16,0 7-4 0,0-7-4 0,0 7 4 0,0-8 0 15,0 0-4-15,0 0 8 0,0 1-4 0,13 0-4 0,-13-2 8 16,13-6 0-16,-13 7 0 0,15-6-4 0,-2-2 0 0,0 0 4 0,0 2-4 16,2-2 4-16,-2 1 0 0,15 0 4 0,-2-1-4 0,2-7 0 15,-2 8-4-15,2-8 0 0,13-1-4 0,-13 2-4 0,11-1-16 16,2 0 20-16,0 0-12 0,13 0 0 0,-13 1-4 0,15-1 0 0,-17 0-4 16,17 0 4-16,-2 7-8 0,0-7 0 0,-1 0 0 15,4 1 0-15,9-2-4 0,-12 9 0 0,0-7 0 0,15 7 0 0,-15-1-4 16,15-7 0-16,-15 7 0 0,13-6 4 0,2 6-4 0,-2 0 0 15,2-6 0-15,-15 6 4 0,28 1-4 0,-28 1 4 0,28-2 0 16,-28 0 0-16,15 3 4 0,-2-4-4 0,2 2-4 0,-3 0 4 16,3 7 0-16,-15 0 0 0,13 1 0 0,-11-1 0 0,-2 1-4 15,0-2 0-15,13 9 0 0,-26 0 4 0,15-7-4 0,-2 7 0 0,0 0 0 16,-13 0 0-16,13 0 4 0,0 0-4 0,-13 0 0 0,13 0 0 16,2 0 0-16,-2 0-4 0,0 0 8 0,0 0-4 15,-1 0 0-15,4 0 0 0,-4 0 0 0,1-7 0 0,0 7-4 0,0 0 0 16,2-9 4-16,-2 9 8 0,0-7-4 0,-13 7 4 0,13-7-8 15,-13 7 4-15,13 0 4 0,-13 0 0 0,13-9 0 0,-13 9 0 16,0 0-4-16,0 0 0 0,0 0 0 0,0 0-4 0,0 9 4 0,0-9-4 16,-15 7 4-16,15 0 0 0,0 2 0 0,-13-2 0 0,13 0 0 15,-15 2 4-15,15 6-4 0,-13-8 0 0,-3 1 0 0,16 7 4 16,-13 1 0-16,0-1 0 0,-2-6 0 0,15 4-4 0,-13 3 4 16,-2 0 0-16,2-9 4 0,-2 9-4 0,2-2 4 0,0-6 0 15,-2 7 0-15,2 1 0 0,-15-9 4 0,15 9 0 0,-2-1 0 0,2-8 0 16,0 9-12-16,-15-9-4 0,13 9 0 0,2-9 0 0,0 2 0 15,-15 6 0-15,15-8 0 0,-15 8 0 0,13-7 0 0,-11 7 0 16,11-7 0-16,-11 7 0 0,-2-6 0 0,0 5 0 0,2 1 0 16,11-6 0-16,-13 5 0 0,-13-5 0 0,15 4 0 0,-2-5 0 15,0 8 0-15,-13-9 0 0,0 9 0 0,15-8 0 0,-15 7 0 0,13-7 0 16,-13 7 0-16,0-7 0 0,0-1 0 0,0 10 0 0,0-11 0 16,0 2 0-16,0 0 0 0,0-1 0 0,0 2 0 0,0-2 0 15,0-7 0-15,0 0 0 0,0 7 0 0,0-7 0 0,0 0 0 16,0 7 0-16,0-7 0 0,0 0 0 0,0 0 0 0,0-7 0 15,-13 7 0-15,13-7 0 0,0 7 0 0,-15-7 0 0,15-2-4 0,-13 9-76 16,0-7-24-16,13-1-12 0,-15 0-12 0,2-7-24 0,0 7-16 16,-15-7-16-16,15 0-56 0,-15 0 0 0,15-1 40 0,-15 0 44 15,2 2 32-15,-2-3 20 0</inkml:trace>
  </inkml:traceGroup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4:33.6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005298-FC42-494D-919F-C8507C459454}" emma:medium="tactile" emma:mode="ink">
          <msink:context xmlns:msink="http://schemas.microsoft.com/ink/2010/main" type="writingRegion" rotatedBoundingBox="5041,5046 6340,4315 6775,5089 5476,5820">
            <msink:destinationLink direction="with" ref="{442E3D13-DE96-4FE8-9A0D-F1F72CD9D221}"/>
          </msink:context>
        </emma:interpretation>
      </emma:emma>
    </inkml:annotationXML>
    <inkml:traceGroup>
      <inkml:annotationXML>
        <emma:emma xmlns:emma="http://www.w3.org/2003/04/emma" version="1.0">
          <emma:interpretation id="{CE7C6881-ABA2-401B-AD27-38524856AF2D}" emma:medium="tactile" emma:mode="ink">
            <msink:context xmlns:msink="http://schemas.microsoft.com/ink/2010/main" type="paragraph" rotatedBoundingBox="5041,5046 6340,4315 6775,5089 5476,5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17FCFE-DBF7-4A10-8A02-BBC092888971}" emma:medium="tactile" emma:mode="ink">
              <msink:context xmlns:msink="http://schemas.microsoft.com/ink/2010/main" type="line" rotatedBoundingBox="5041,5046 6340,4315 6775,5089 5476,5820"/>
            </emma:interpretation>
          </emma:emma>
        </inkml:annotationXML>
        <inkml:traceGroup>
          <inkml:annotationXML>
            <emma:emma xmlns:emma="http://www.w3.org/2003/04/emma" version="1.0">
              <emma:interpretation id="{B6BA313D-3638-4F2D-AAFF-D1145BE832E4}" emma:medium="tactile" emma:mode="ink">
                <msink:context xmlns:msink="http://schemas.microsoft.com/ink/2010/main" type="inkWord" rotatedBoundingBox="5041,5046 6340,4315 6775,5089 5476,58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12 211 63 0,'0'0'100'0,"0"0"-12"16,0 0-4-16,0 0-24 0,-13 0-8 0,13 0 0 0,0-7 0 16,0 7 0-16,0 0-4 0,0-8 0 0,13 0 0 0,-13 8 0 15,0-7 0-15,0-1 4 0,0 1-8 0,0 7 0 0,0-9 4 16,15 2-4-16,-15 0-4 0,13-2 0 0,-13 1 0 0,13 2 0 15,2-3-4-15,-15 9 0 0,13-7-4 0,0 7-4 0,-13-7 0 16,15 7 0-16,-2 0-4 0,0 0-4 0,-13 0 0 0,13 0-4 0,-13 0 4 16,15 0-4-16,-15 7 0 0,0-7-4 0,0 7-4 0,13 2 4 15,-13-3 0-15,0 2 0 0,0 1 0 0,0-2 0 0,-13 0-4 16,13 2-4-16,0 6 4 0,-15-8-4 0,2 1 0 0,13 0 0 16,-13-1 0-16,13-7 0 0,-13 8 0 0,-2-8-20 0,15 0 20 0,-13 0 0 15,0 0 0-15,13-8-4 0,-15 8 4 0,15-7-8 0,-13-9 8 16,13 9-4-16,0-1 0 0,-13-8-4 0,13 2 4 0,0 5 4 15,0-5-4-15,0 5 0 0,0-5 0 0,0 5-4 0,0-5 4 16,0 6-4-16,13-6 4 0,-13 5 0 0,13 1 0 0,-13 1 0 16,0-1 4-16,15 8-4 0,-15 0 0 0,13-6 0 0,0 6 0 0,2 0 4 15,-2 0-8-15,0 6 4 0,0-6 0 0,-13 0 0 16,15 8 0-16,-2-1 0 0,0 1 0 0,2-8 0 0,-2 9 0 0,0-3 4 16,2 2-4-16,-15 7 0 0,0-8 0 0,13 9 0 0,-13-9 4 15,0 8 0-15,0-7 4 0,-13 8 0 0,13-9-4 0,0 9 4 16,-15-8 0-16,2-1 0 0,0 9-4 0,13-16-4 0,-15 7 4 0,2 1 0 15,0-8-4-15,-2 0 4 0,2-8 0 0,13 1-4 0,-13-1 4 16,13 0-4-16,-13 1-4 0,13-8 4 0,0-1 4 0,-15 9-4 16,15-10 0-16,0 2-16 0,0 1 16 0,0-2 4 0,0 1 0 15,0 1-4-15,0 5 4 0,15 1-4 0,-15-7 0 0,0 9 4 16,13 6 0-16,-13-9 0 0,13 9 0 0,-13-8 4 0,13 8 0 16,-13 0-4-16,15 8 4 0,-2-8 0 0,0 9 0 0,-13-9 4 0,15 6-4 15,-2 2 8-15,-13-1-8 0,13 10 4 0,-13-11 0 16,0 2-4-16,0 7 0 0,15-8 0 0,-15 9-4 0,0-9 0 0,0 8-8 15,-15-7 0-15,15 8-8 0,0-9-4 0,-13 2-20 0,13-2-20 16,0 1-28-16,-13-8-24 0,13 7-32 0,0-7-40 0,-15 0-60 16,15 0-28-16,0-7 48 0,-13-1 44 0,13 8 36 0,0-7 24 0,0-9 20 15</inkml:trace>
          <inkml:trace contextRef="#ctx0" brushRef="#br0" timeOffset="25421.9246">135-3 39 0,'0'0'88'16,"0"-7"-12"-16,0 7-4 0,-13 0-24 0,13-8-8 0,0 8 0 16,0 0 0-16,0 0-8 0,-13-8 0 0,13 8-4 0,0 0-4 15,0 0 0-15,0 0-4 0,0 0-4 0,0 0 0 0,-15 0 0 16,15 0 0-16,0 0-4 0,0 0-4 0,0 0 4 0,0 0-8 0,0 0 0 16,0 0 0-16,0 0 0 0,0 0 0 0,0 0 0 0,0 0-4 15,0 0 0-15,0 0 4 0,0 0-4 0,0 0 0 0,0 0 4 16,0 0 0-16,0 0 0 0,0 0-4 0,0 0 4 0,0 0 0 0,0 0 0 15,0 0 4-15,0 0 4 0,0 0 4 0,0 0 0 16,0 0 0-16,0 0 4 0,0 0 0 0,0 0 0 0,0 0 4 0,0 0-8 16,0 0-4-16,0 0 0 0,0 0 0 0,0 0-4 0,0 0 0 15,0 0-4-15,0 0 0 0,0 0-4 0,0 0-8 0,0 0-4 16,0 0-12-16,0 8-8 0,0-8-12 0,0 0-8 0,0 0-12 16,0 0-24-16,0 0-60 0,0 0-20 0,15 0 28 0,-15 0 32 0,0 0 24 15</inkml:trace>
          <inkml:trace contextRef="#ctx0" brushRef="#br0" timeOffset="27688.2436">420-171 63 0,'0'0'80'0,"0"0"-8"0,0 0-4 0,-13 0-28 16,13 8 0-16,0-16-4 0,0 8-4 0,13 0 0 0,-13 0 0 16,0 0 4-16,0 0-8 0,-13 0 0 0,13 0 0 0,0 0 0 0,0-8 0 15,0 8-4-15,0-8 4 0,0 8 0 0,0-7-4 0,13 7 8 16,-13-8-4-16,0 1 0 0,0-1 0 0,0-7 0 0,15 8 0 15,-15-2-4-15,0-4 0 0,13 2 0 0,-13-2-8 0,13-3 0 0,-13 9 0 16,15-9-4-16,-15 1 8 0,13-1-4 0,0 1-8 0,-13-1 8 16,15 1-8-16,-2-8 0 0,-13 9 4 0,13-2-8 0,-13 1 0 15,12 0-4-15,-12-1 8 0,16-7-8 0,-16 16 4 0,13-17 0 16,-13 17 0-16,12-9 4 0,-12 2-4 0,0 5-4 0,0-5 0 16,0-2 4-16,0 9-4 0,0-9 0 0,16 10 4 0,-16-11 0 15,0 10 0-15,0-9-8 0,0 9 4 0,0-1 4 0,-16-7-4 16,16 7 4-16,0 1-4 0,0-2 0 0,0 2 4 0,0 7-4 0,0-7 0 15,0 7 0-15,0-9-4 0,0 9 4 0,0 0-16 0,0-8 20 16,0 8-4-16,0 0 4 0,0 0-4 0,0 0 4 0,0 8-4 16,0-8 0-16,0 0-4 0,0 9 4 0,0-9 0 0,0 7 4 0,0-7 0 15,0 7 0-15,0 2-4 0,0-2 4 0,0 9-4 0,0-9 0 16,0 8 0-16,0 1 0 0,0-1 0 0,0 0 0 0,0 1 0 16,0 7-4-16,0-9 4 0,0 1 0 0,0 9 0 0,0-8-4 15,0 6 4-15,0-6-4 0,0 7 0 0,0 1 4 0,0-11 0 16,0 10 0-16,0-7 4 0,0 6-4 0,0-6 0 0,0 8 0 0,0-10 0 15,0 2 0-15,0-1 0 0,0 1 0 0,0-3 0 16,0 4 4-16,0-1-8 0,0-9 4 0,0 8 0 0,0-7 0 0,0-1 0 16,0 8 0-16,0-7-4 0,0 0 4 0,0 0 0 0,0-8-4 15,0 7 0-15,0-7 4 0,0 0-4 0,0 9-8 0,0-9 4 16,0 0-4-16,0 0-4 0,0 0-4 0,0 0-8 0,0 0-8 16,0 0-8-16,0 0-8 0,0 0-4 0,0 0-8 0,0 0-8 15,0 0-8-15,0 0-44 0,0 0-40 0,0 0 12 0,0 0 28 16,0 0 24-16</inkml:trace>
          <inkml:trace contextRef="#ctx0" brushRef="#br0" timeOffset="1455.753">868-324 11 0,'0'-8'104'0,"-13"8"-12"0,13-7-8 0,0 0-28 16,-13 7-4-16,13-9 0 0,0 2 0 0,0 7 0 0,0-8 4 16,-13 0 0-16,13 0 0 0,0 8 4 0,0-6 4 0,0-3-4 15,0 2-4-15,0 0-4 0,0-2 0 0,0 2 0 0,0 0 0 16,0 7-4-16,0-9 0 0,0 9 0 0,0-7 0 0,13 7 0 0,-13 0-4 16,0-6 0-16,13 6 0 0,-13 0 0 0,13 6-4 15,-13-6-8-15,15 7-8 0,-15 2 0 0,13-2-4 0,0 0-4 0,2 9 0 16,-2 0-4-16,0-2 0 0,2-6-4 0,-15 16-4 0,13-10 0 15,0 10 0-15,0-1-4 0,2 1 0 0,-15-2 0 0,13 0 0 16,-13 1 4-16,13 8-4 0,-13-15 0 0,0 6 0 0,0 1-4 16,15-7 4-16,-15-3 0 0,0 4 0 0,0-10 4 0,0 9-4 15,0-9 0-15,0-7 0 0,-15 0 0 0,15 0 0 0,0 0 0 16,0-16-24-16,0 9 28 0,0-7-4 0,0-2 0 0,0 0 0 0,0 0 0 16,0-6 0-16,0-1-4 0,0 0 4 0,0 8 4 0,0-8-4 15,0 1-4-15,0 0 4 0,0-2-4 0,0 8 4 0,0 1 0 16,15-1 0-16,-15 2 0 0,0 5 0 0,13 2 0 0,-13-1 0 15,0 8 4-15,13-8-4 0,2 8 0 0,-15 0 0 0,13 8 0 0,0-8 0 16,0 8 0-16,2-1 0 0,-2 2 0 0,-13-2 0 0,13 0 0 16,2 1 4-16,-2 0-4 0,0-8 4 0,2 8-4 0,-2-1 4 15,0 0 0-15,0-7 0 0,2 0 0 0,-15 0-4 0,13 0 0 16,0 0 0-16,2 0 0 0,-15-7 0 0,13 7 0 0,-13-7 4 0,13-1-4 16,-13 0 0-16,15-7-4 0,-15 8-8 0,0-2-12 0,0-6-16 15,0 7-32-15,0 0-20 0,-15 2-40 0,15-10-36 0,-13 9-64 16,0-2-40-16,13 9 52 0,-15-7 48 0,2 0 28 0,0 7 28 15,-2 0 20-15</inkml:trace>
        </inkml:traceGroup>
      </inkml:traceGroup>
    </inkml:traceGroup>
  </inkml:traceGroup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4:53.0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DFF1188-07D3-417C-97BA-F49CB649DE53}" emma:medium="tactile" emma:mode="ink">
          <msink:context xmlns:msink="http://schemas.microsoft.com/ink/2010/main" type="writingRegion" rotatedBoundingBox="14314,4627 15655,5282 15360,5886 14019,5231">
            <msink:destinationLink direction="with" ref="{11F37A61-8C84-47A6-87F2-FE3584916722}"/>
          </msink:context>
        </emma:interpretation>
      </emma:emma>
    </inkml:annotationXML>
    <inkml:traceGroup>
      <inkml:annotationXML>
        <emma:emma xmlns:emma="http://www.w3.org/2003/04/emma" version="1.0">
          <emma:interpretation id="{EF1A28BF-0142-4519-9BDD-32FB7A986D48}" emma:medium="tactile" emma:mode="ink">
            <msink:context xmlns:msink="http://schemas.microsoft.com/ink/2010/main" type="paragraph" rotatedBoundingBox="14314,4627 15655,5282 15360,5886 14019,5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E94A3F-07FA-4FEB-B588-0C9C1692F1C1}" emma:medium="tactile" emma:mode="ink">
              <msink:context xmlns:msink="http://schemas.microsoft.com/ink/2010/main" type="line" rotatedBoundingBox="14314,4627 15655,5282 15360,5886 14019,5231"/>
            </emma:interpretation>
          </emma:emma>
        </inkml:annotationXML>
        <inkml:traceGroup>
          <inkml:annotationXML>
            <emma:emma xmlns:emma="http://www.w3.org/2003/04/emma" version="1.0">
              <emma:interpretation id="{E36D866F-80CF-4CF9-8F5A-7DA5B08A064E}" emma:medium="tactile" emma:mode="ink">
                <msink:context xmlns:msink="http://schemas.microsoft.com/ink/2010/main" type="inkWord" rotatedBoundingBox="14211,4838 14363,4911 14280,5081 14128,5007"/>
              </emma:interpretation>
            </emma:emma>
          </inkml:annotationXML>
          <inkml:trace contextRef="#ctx0" brushRef="#br0">205 32 43 0,'0'0'104'0,"-15"0"-4"0,15 0-8 16,0 0-24-16,-13-7-8 0,13 7-4 0,0 0-4 0,-13 0 0 0,13 0-4 16,-15 0 0-16,15 0-8 0,-13 0-8 0,13-7 0 15,-13 7-4-15,13 0-4 0,-15 0 0 0,2 0-4 0,13 0 0 0,-13 0-4 16,13 0 0-16,-13 7 0 0,-2-7 0 0,15 0-4 0,-13 0 8 16,13 0-4-16,-13 7 0 0,13-7 4 0,0 0-4 0,-15 9 4 15,15-9-4-15,0 0 4 0,0 0-4 0,0 0 0 0,0 7 4 0,0-7 4 16,0 0-20-16,0 0 20 0,0 7 4 0,0-14-4 0,0 7 0 15,0 0-4-15,0 0 0 0,0 0 4 0,0 0-8 0,15-7 8 16,-15 7-4-16,0-9-4 0,13 9-4 0,-13 0-4 0,0-7 4 16,13 0 0-16,2 7 0 0,-15-9-8 0,13 9 4 0,-13 0-4 15,13-7 0-15,-13 7 0 0,13 0 0 0,-13 0-4 0,15 0 0 0,-15 0 4 16,0 7 0-16,0-7 0 0,0 9 0 0,0-2 0 0,13 0 0 16,-26 2-8-16,13-2 8 0,0 9 0 0,-15-10 0 0,15 2 4 15,-13 0-4-15,13 7 0 0,-13-6 8 0,13-2 0 0,-13 8-4 16,-2-15 4-16,15 8 0 0,-13-8 0 0,13 8-8 0,-13-8 0 15,-2 0 0-15,15 0-4 0,0 0 4 0,0-8-4 0,-13 8 0 16,13-8 4-16,0 0-4 0,0-6 0 0,0 5 0 0,0 2 0 0,0-1 4 16,13 0-4-16,-13 0 4 0,0 2-4 0,0-10 0 0,15 9-4 15,-15 7 8-15,0-9 0 0,13 9-4 0,-13-7 0 0,13 7-12 16,-13 0 16-16,15 0-4 0,-15 0 4 0,13 7-4 0,-13-7 4 16,13 9 0-16,-13-2-4 0,13 0 0 0,-13-7 0 0,15 9 0 15,-15-3 0-15,0 2 0 0,0 0 0 0,0 0 8 0,13-1-4 0,-13 2 4 16,0-2 4-16,0 0 0 0,-13-7 0 0,13 8 0 15,0-8 4-15,-15 0-4 0,15 8 0 0,0-8 4 0,-13 0-4 0,13 0 0 16,0 0-4-16,-13-8 4 0,13 8-12 0,-13-8 4 0,13 8 0 16,-15-7 0-16,15 0-4 0,0 7-4 0,0-9-8 0,0 9-12 15,0-7-8-15,-13-1-20 0,13 8-32 0,0-8-20 0,0 0-32 0,0 8-32 16,0-6-56-16,0 6-52 0,0-9 52 0,0 9 36 0,0-7 40 16,0 0 32-16,13 7 20 0</inkml:trace>
        </inkml:traceGroup>
        <inkml:traceGroup>
          <inkml:annotationXML>
            <emma:emma xmlns:emma="http://www.w3.org/2003/04/emma" version="1.0">
              <emma:interpretation id="{811C54AA-C85E-4FE5-B5EC-9F684D67D494}" emma:medium="tactile" emma:mode="ink">
                <msink:context xmlns:msink="http://schemas.microsoft.com/ink/2010/main" type="inkWord" rotatedBoundingBox="15080,5001 15655,5282 15360,5886 14785,5605"/>
              </emma:interpretation>
            </emma:emma>
          </inkml:annotationXML>
          <inkml:trace contextRef="#ctx0" brushRef="#br0" timeOffset="1175.3952">843 338 79 0,'0'0'100'0,"-15"-7"-8"0,15 7-4 0,0 0-24 0,0 0 0 16,0 0 0-16,0-8-4 0,0 8 0 0,0 0 4 0,0 0 4 15,0-7-4-15,0 7 0 0,0 0-4 0,0 0 0 0,0 0 0 16,15-7-16-16,-15 7 16 0,0 0 0 0,0 7 0 0,13-7 0 0,-13 7-8 15,0 8-4-15,13-8 0 0,-13 2-8 0,15 7 4 0,-15-3-8 16,13 4-4-16,-13-3-8 0,0 10-4 0,0-9 4 0,13 8-8 16,-13 0-4-16,0 0 0 0,0-1 0 0,0 1-4 0,0 9-8 15,0-9 4-15,0-1 0 0,0 1-4 0,0 0 0 0,0-7 4 16,0 7 0-16,0 0-4 0,0-9 4 0,0 3-4 0,0-3 0 0,0 1 0 16,0 1 0-16,0-9 0 0,0 1 0 0,-13-8 0 0,13 8 0 15,0-8 0-15,0 0 0 0,-13 0-4 0,13-8 4 0,0 0 0 16,0 1 0-16,-15 0 0 0,15-9 0 0,0 8-4 0,0-6 4 15,0-3 0-15,0 3-4 0,-13-9 0 0,13 0 4 0,0 7 0 16,0-7-4-16,0 0 4 0,13-8-4 0,-13 8 4 0,0 0 0 16,15-7 0-16,-15 7 0 0,0-7 0 0,0 7 0 0,13-8 0 0,-13 8 0 15,13-1 0-15,0 2 0 0,-13-1 0 0,15 1 0 16,-2-1-16-16,0 7 20 0,-13 1 0 0,15 0 0 0,-2 7-4 0,0-7 0 16,2 8 0-16,-15 7 4 0,13-9-4 0,0 2 4 0,2 7 0 15,-2 0-4-15,-13 0-4 0,13 7 4 0,0-7 0 0,2 9 4 16,-2-2-4-16,-13 0 4 0,13 1-4 0,2 0-4 0,-2 7 8 0,0-8-4 15,-13 1 0-15,15 8-4 0,-15 0 4 0,0-9 0 16,13 8 4-16,-13-1 0 0,0 2-4 0,-13 0 0 0,13 0 0 0,-15-2-4 16,15 2 8-16,-13-1-8 0,0 0 4 0,-2-7-4 0,-11 7 4 15,11-7 0-15,2-1 0 0,0 1 4 0,-15 1 0 0,15-3-4 16,0 2 0-16,-15-8 0 0,15 0-4 0,-2 0 0 0,2 0 4 0,0-8 0 16,13 2-4-16,-15 6 4 0,15-9-4 0,-13 1 4 0,13 8 0 15,0-7 0-15,0-1 0 0,0 8 0 0,0-6 0 0,0 6 0 16,13 0 0-16,-13 0 0 0,15 0 0 0,-15 0 0 0,13 0 4 15,-13 6-4-15,13 2 4 0,-13-1 4 0,15 1-16 0,-2 1 16 16,-13 5 8-16,13 1 4 0,2-8 4 0,-2 9 8 0,0 0 0 16,-13-2 0-16,15 9 0 0,-2-7-8 0,0-1-24 0,0 1 0 0,15-1 0 15,-28 0 0-15,28 1 0 0,-15-9 0 0,0 9 0 0,2-9 0 16,-2 0 0-16,0 2 0 0,0-9 0 0,2 7 0 0,-2-7 0 16,0 0 0-16,2-7 0 0,-2 7 0 0,0-16 0 0,2 9 0 15,-2-9 0-15,-13 1 0 0,13 0-4 0,-13-8-104 0,0 7-36 16,0-6-28-16,0-1-32 0,0 0-68 0,0 0-20 0,-13 0 56 0,0 1 40 15,-2-10 44-15,2 9 24 0,0 0 24 0</inkml:trace>
        </inkml:traceGroup>
      </inkml:traceGroup>
    </inkml:traceGroup>
  </inkml:traceGroup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6:16.9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989377-5389-4B30-B030-217A349421F6}" emma:medium="tactile" emma:mode="ink">
          <msink:context xmlns:msink="http://schemas.microsoft.com/ink/2010/main" type="writingRegion" rotatedBoundingBox="3972,8670 4071,11435 3248,11464 3149,8699"/>
        </emma:interpretation>
      </emma:emma>
    </inkml:annotationXML>
    <inkml:traceGroup>
      <inkml:annotationXML>
        <emma:emma xmlns:emma="http://www.w3.org/2003/04/emma" version="1.0">
          <emma:interpretation id="{BC5CDECC-2C47-4C5C-AA4D-410CDF255F17}" emma:medium="tactile" emma:mode="ink">
            <msink:context xmlns:msink="http://schemas.microsoft.com/ink/2010/main" type="paragraph" rotatedBoundingBox="3972,8670 4071,11435 3248,11464 3149,8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FF2D5B-E5B8-4BA1-BD4A-BF744F225E70}" emma:medium="tactile" emma:mode="ink">
              <msink:context xmlns:msink="http://schemas.microsoft.com/ink/2010/main" type="line" rotatedBoundingBox="3972,8670 4071,11435 3248,11464 3149,8699"/>
            </emma:interpretation>
          </emma:emma>
        </inkml:annotationXML>
        <inkml:traceGroup>
          <inkml:annotationXML>
            <emma:emma xmlns:emma="http://www.w3.org/2003/04/emma" version="1.0">
              <emma:interpretation id="{EAEA2646-D43D-42B5-9076-A2E6094BC752}" emma:medium="tactile" emma:mode="ink">
                <msink:context xmlns:msink="http://schemas.microsoft.com/ink/2010/main" type="inkWord" rotatedBoundingBox="3972,8670 4026,10192 3204,10222 3149,8699"/>
              </emma:interpretation>
            </emma:emma>
          </inkml:annotationXML>
          <inkml:trace contextRef="#ctx0" brushRef="#br0">1792-2059 99 0,'0'0'136'0,"0"-7"-8"0,0 7-4 0,0 0-24 15,0-8 8-15,13 8-4 0,-13 0-4 0,0 0 0 0,15 0-4 16,-15 0-4-16,13-8 0 0,-13 8-8 0,13 0 0 0,2 0-4 0,-2-8-8 16,15 8 0-16,-15 0-8 0,12-7-4 0,4-1 0 0,-17 8-8 15,29-6-4-15,-13-3-12 0,-2 9 0 0,2-8-24 0,13 8-4 16,-13-8-8-16,11 8 0 0,-11 0 0 0,13-7 0 0,-13 7 0 16,11 0 0-16,-11 0 0 0,0 0 0 0,-2 0 0 0,2 0 0 15,-2 0 0-15,2 7 0 0,-15-7 0 0,2 8 0 0,11-8 0 0,-26 8 0 16,15-8 0-16,-2 9-16 0,-13-9-36 0,0 6-20 0,0 2-24 15,0-8-20-15,0 7-20 0,0-7-24 0,-13 8-12 0,13-8-48 16,-15 0-44-16,2 0 48 0,0 0 44 0,-2 8 28 0,15-8 32 16,-26 0 20-16</inkml:trace>
          <inkml:trace contextRef="#ctx0" brushRef="#br0" timeOffset="-360.038">2104-3259 23 0,'0'-7'92'0,"0"7"-8"16,0-9-8-16,0 2-24 0,0 7-8 0,0-7-4 0,0-1-4 16,0 8-4-16,0-8-4 0,0 0-4 0,0 8 0 0,0-8-4 15,0 1 0-15,0 7 4 0,0-9-4 0,0 9-4 0,0 0 0 16,0 0 0-16,0 0 0 0,0 0 0 0,0 0 0 0,0-6 4 0,0 6 0 15,0 0 0-15,0 0 4 0,0 0-8 0,0 0 4 16,0 6-4-16,0-6 4 0,0 0 0 0,0 0 0 0,0 0-4 0,0 0 0 16,0 0-4-16,0 0 0 0,0 0 4 0,0 0 0 0,0 0-4 15,0 0 0-15,0 0 0 0,0 0 0 0,0 0-4 0,0 0 0 16,0 0 4-16,0 0-4 0,0 0 8 0,0 0 0 0,0 0 0 0,0 9-4 16,0-9 0-16,0 7 4 0,0 1-4 0,0 0 0 0,0 0 4 15,0 0-4-15,0-1 0 0,-13 9 0 0,13-2 0 0,0-7-4 16,0 9 0-16,0 1 0 0,0-3-4 0,0 1 4 0,0 0 0 15,0 1 0-15,0-2 0 0,0 2-16 0,0 8 20 0,0-9-4 16,0 8 0-16,0 0 0 0,0-10 4 0,0 11-4 0,0 0 0 0,0 6 0 16,0-7 0-16,0 1-4 0,0 5 0 0,0-6 0 15,0 8 0-15,0-8 0 0,0 0-4 0,0 0 4 0,0 0-4 16,0 0 0-16,0-8 4 0,0 0-4 0,0 1 0 0,0-1 0 0,0-7 0 16,0 1 0-16,0-3 4 0,0 1-4 0,0 1 0 0,0-8 0 15,0 0 4-15,0 8-4 0,0-8 0 0,0-8 0 0,0 8 4 0,0-8-4 16,0 1 0-16,0 1 0 0,0-3 0 0,0-7 0 0,0 1 0 15,0 0-4-15,0-1 0 0,-15-7 0 0,15 0 8 0,0 9-8 16,0-17 4-16,-13 8-4 0,13-8 0 0,0 0 4 0,-13 2 0 16,13-2-8-16,0 0 8 0,0 0 0 0,-12-7 0 0,12 8 0 15,0-8 0-15,0 7 0 0,0-8-4 0,0 9 4 0,0-8-4 16,12 8 4-16,-12-1 0 0,0 0 0 0,13 8 0 0,-13-8 0 0,0 8 4 16,13 9-4-16,-13-9 0 0,15 0 0 0,-15 7 4 15,13 1-4-15,0-1 0 0,2 9 4 0,-2-10-4 0,0 11 4 0,-13-2-4 16,15 0 0-16,-2 1 0 0,0 0 0 0,0-2 4 0,2 9-4 15,-2-7 0-15,0 7 4 0,2 0 0 0,-2 0-4 0,0 7 0 16,2-7 0-16,-2 9 0 0,0-2 0 0,0 0 0 0,2 9 0 0,-2-10 4 16,0 11-4-16,-13-10 4 0,15 9-4 0,-2-1 0 15,-13 1 0-15,0 7 0 0,13-9 4 0,-13 3-4 0,0 5 0 0,-13-7 0 16,13 8 0-16,-13-9 0 0,-2 10 0 0,15 0 0 0,-13-10 0 16,-15 9 0-16,15-7 0 0,0 8 0 0,-15-10 0 0,15 1 0 15,-15 0 0-15,15 1 0 0,-15-2 4 0,15-5-4 0,-13 6 4 0,11-7-4 16,-11 0 0-16,11-8-4 0,2 7 4 0,0-7 0 15,-2 8 0-15,2-8 0 0,0 0 0 0,13 0 4 0,-12 0-4 0,12 0-4 16,0 0 4-16,-16 0 0 0,16 0 0 0,0 0 0 0,16 0 0 16,-16 7 4-16,0-7 0 0,12 7 4 0,-12 2 4 0,13-2 4 15,0 9-4-15,-13-9 0 0,15 9 4 0,-2-2 4 0,0 10-4 0,2-9 8 16,-2 0 0-16,0 8 0 0,2 1 0 0,11-2 4 0,-13-7-4 16,2 8-4-16,11-9 0 0,-11 10 0 0,11 0-4 0,-11-10 0 15,11 2-4-15,2 0-4 0,-15-2 4 0,15-5-4 0,-15 5 0 16,15-6-8-16,-15 7 4 0,13-7-4 0,-11 0-4 0,-2-8-4 15,0 7-12-15,15-7-12 0,-28 0-8 0,13 8-20 0,2-8-12 16,-15 0-8-16,13 0-20 0,-13 0-20 0,0-8-16 0,0 8-8 0,0-7-52 16,0 7-32-16,0 0 32 0,-13-8 36 0,13 0 36 0,-15 8 24 15</inkml:trace>
        </inkml:traceGroup>
        <inkml:traceGroup>
          <inkml:annotationXML>
            <emma:emma xmlns:emma="http://www.w3.org/2003/04/emma" version="1.0">
              <emma:interpretation id="{70285309-DE8A-4671-9D2E-870210046B10}" emma:medium="tactile" emma:mode="ink">
                <msink:context xmlns:msink="http://schemas.microsoft.com/ink/2010/main" type="inkWord" rotatedBoundingBox="3936,10830 3957,11439 3436,11458 3414,10849"/>
              </emma:interpretation>
            </emma:emma>
          </inkml:annotationXML>
          <inkml:trace contextRef="#ctx0" brushRef="#br0" timeOffset="527.5877">2010-1210 43 0,'0'-16'136'0,"0"1"-8"0,0 7-8 0,0-6-24 0,0-2-4 16,0 9 0-16,0-9-12 0,0 9-4 0,12-2-4 0,-12 1-8 0,16 2-4 16,-16 6 0-16,12-8 0 0,-12 8-8 0,13 0 4 0,0 0 0 15,2 8-8-15,-2-8-4 0,0 6-4 0,2 11-4 0,-2-10-4 16,0 9-4-16,2-2-4 0,-2 2 0 0,0 7-4 0,0-8-4 0,2 8-4 16,-2 0-16-16,0 0 20 0,-13 1-4 0,15 5 4 0,-2-6-4 15,-13-1-8-15,0 10 4 0,13-9 0 0,-13 0 0 0,0 0 0 16,0 1 4-16,0-2-4 0,-13-6 0 0,13-2-4 0,0 1 0 15,-13 1 4-15,13-9-4 0,-15 1-4 0,15 0-4 0,-13-8 4 0,13 0 0 16,-13 0-4-16,13-8 4 0,-15-7-4 0,2 6 4 0,13-6 0 16,0-6-4-16,-13 5 4 0,13-6 0 0,0-2 0 0,0-7-4 15,0 8 0-15,-13 0 4 0,13-7 0 0,0 7 0 0,13-7 0 16,-13 7 4-16,0 0 0 0,13-1 0 0,-13 9 0 0,0-8 0 16,13 8 0-16,2-1 0 0,-15 9 4 0,13-9 4 0,0 9 0 15,2 0-4-15,-2-2 4 0,0 9 4 0,2-7-4 0,-2 7-4 0,0 0 4 16,0-7-4-16,2 7 0 0,-2 0-4 0,0-9 0 0,15 9-4 15,-15 0 4-15,2-8-4 0,-2 8 0 0,0-6-4 0,0-2-4 16,2 0-8-16,-2 8-16 0,-13-7-16 0,13-2-20 0,-13 2-20 0,0-1-36 16,0 1-4-16,0-1-32 0,0 2-40 0,0-3-60 15,0 1 36-15,-13 0 40 0,0 8 36 0,-2-7 24 0,15 1 28 16</inkml:trace>
        </inkml:traceGroup>
      </inkml:traceGroup>
    </inkml:traceGroup>
  </inkml:traceGroup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6:39.0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79D356-4F88-4723-9423-497191744B73}" emma:medium="tactile" emma:mode="ink">
          <msink:context xmlns:msink="http://schemas.microsoft.com/ink/2010/main" type="writingRegion" rotatedBoundingBox="7104,9337 5938,13568 4860,13271 6026,9040"/>
        </emma:interpretation>
      </emma:emma>
    </inkml:annotationXML>
    <inkml:traceGroup>
      <inkml:annotationXML>
        <emma:emma xmlns:emma="http://www.w3.org/2003/04/emma" version="1.0">
          <emma:interpretation id="{0ABC9FB7-04C4-4832-994F-8AB760A58994}" emma:medium="tactile" emma:mode="ink">
            <msink:context xmlns:msink="http://schemas.microsoft.com/ink/2010/main" type="paragraph" rotatedBoundingBox="7104,9337 5938,13568 4860,13271 6026,90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60AEF4-5F3A-49D3-AEAB-C18835F1658F}" emma:medium="tactile" emma:mode="ink">
              <msink:context xmlns:msink="http://schemas.microsoft.com/ink/2010/main" type="line" rotatedBoundingBox="7104,9337 5938,13568 4860,13271 6026,9040"/>
            </emma:interpretation>
          </emma:emma>
        </inkml:annotationXML>
        <inkml:traceGroup>
          <inkml:annotationXML>
            <emma:emma xmlns:emma="http://www.w3.org/2003/04/emma" version="1.0">
              <emma:interpretation id="{91784AB2-605F-4E27-BF6B-D3179AA60820}" emma:medium="tactile" emma:mode="ink">
                <msink:context xmlns:msink="http://schemas.microsoft.com/ink/2010/main" type="inkWord" rotatedBoundingBox="7104,9337 6623,11083 5545,10786 6026,90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4661-1501 55 0,'0'-14'144'0,"0"1"-8"16,0-1 0-16,0 0-28 0,0 1-4 0,0 4-12 15,0-4 0-15,8-1-8 0,-8 5-8 0,8-1-4 0,-8 2-8 0,7 4-4 16,2-6-4-16,-9 10-8 0,8-4-4 0,-1 4-4 0,2 0 0 16,7 0-4-16,-7 4-4 0,-2 1-8 0,8 4-4 0,-6-1-4 15,7 2 0-15,-7 4 0 0,6-1-8 0,-6 1 0 0,6-1 0 16,-7 5-4-16,8 0 0 0,-8 1 0 0,8-2 0 0,-8 1 0 0,1 4 0 16,-9-3 0-16,7-1-4 0,-7 4 0 0,8-3 0 15,-8-1 4-15,0-5 4 0,0 4 0 0,-8-7 0 0,8 4 0 0,0-5-8 16,-7 0 4-16,-2-5-4 0,9-4 4 0,-8 0-4 0,1-4 4 15,7-1-4-15,-9-4 0 0,9 0 0 0,-8-10 0 0,1 7 0 16,7-6 0-16,0 0 0 0,-9-5 0 0,9 1 0 0,0-2 0 16,0 7-4-16,9-6 4 0,-9 1 4 0,0 4 0 0,7-5-4 15,1 9 0-15,-8-3 0 0,9 3 4 0,-2 5 4 0,1-4-4 0,8 3 0 16,-8 5 0-16,9 1 0 0,-10 0 8 0,10 0 0 0,-2-1-4 16,2 0 0-16,-2 5-4 0,1-4 0 0,1 4 0 0,-2 0-4 15,2-4 0-15,-2 4-8 0,-6 0-12 0,6 0-12 0,2 0-20 16,-10 0-24-16,2 0-24 0,7 0-24 0,-16 4-28 0,8-4-36 15,-8 0-64-15,8 4 28 0,-8-4 24 0,0 0 56 0,0 0 28 0,8 0 20 16</inkml:trace>
          <inkml:trace contextRef="#ctx0" brushRef="#br0" timeOffset="-917.9447">5167-2872 55 0,'0'-9'116'0,"-8"0"-12"0,8 0-4 0,0 0-24 0,-8 0 4 16,8-1 0-16,0 2 0 0,0-1-8 0,0 5-4 0,0-5-8 15,0 4 0-15,0-3-4 0,-8 2-4 0,16 2 4 0,-8-1-4 0,0 0-4 16,0 1-4-16,8 4-4 0,-8-4 0 0,8 4 0 0,-8 0-4 15,8 0-4-15,0 0-4 0,-1 4-4 0,-7 0-4 0,9 1-8 16,-1 0-4-16,0 5 4 0,0-2-4 0,0 1 0 0,0 5-4 16,1-6 4-16,-2 6-4 0,1-1-4 0,-1 5 0 0,2 1 4 15,-9-6-4-15,8 5 0 0,0-4 0 0,-8 4 0 0,0-5 4 0,9 1 0 16,-9 0-4-16,0-2 0 0,0-3 4 0,0 1 0 0,0-1 0 16,0-6-4-16,0 3 0 0,0-2 0 0,0-4 0 0,0 5 0 15,0-10 0-15,0 5-4 0,0-4 4 0,0-2 4 0,0-2-4 16,0 4 0-16,0-6 0 0,0 1 0 0,7-3 0 0,-7 2 0 15,0-3-4-15,8-1 4 0,-8 1-20 0,9-1 24 0,-9 0 0 0,7 1 0 16,1 0 0-16,0-1-4 0,1 1-4 0,-9-1 4 0,7 5 0 16,1-5 4-16,1 6-4 0,-2-1 0 0,1 0 0 0,1-1-4 15,-2 7-4-15,1-7 0 0,0 5-8 0,-8 0-8 0,9 5-8 16,-2-4-16-16,-7 4-16 0,8 0-12 0,-8-4-20 0,0 8-20 16,9-4-12-16,-9 0-52 0,0 4-40 0,0-4 36 0,0 5 32 0,0 0 36 15,-9-5 20-15</inkml:trace>
          <inkml:trace contextRef="#ctx0" brushRef="#br0" timeOffset="-466.7506">4317-2142 35 0,'0'0'132'0,"0"-4"-12"16,0 4 0-16,0-5-16 0,7 5-4 0,-7 0 0 0,8-4 4 15,-8 4 0-15,8-4-4 0,8 4 0 0,-8-5-8 0,8 5-4 16,-8 0-8-16,16-5-4 0,-7 5-4 0,7 0-12 0,0 0-8 0,-1-4-12 16,1 4-4-16,9 0 0 0,-1-4-4 0,0 4 0 15,8-5 0-15,-8 5-8 0,8-5 4 0,0 5 0 0,0-4-4 0,8-1 0 16,-7 1-4-16,6-1 0 0,-6 1-4 0,7-1 0 0,-9 1-16 16,2 0 0-16,-1-1 0 0,8 0 0 0,-16 1 0 0,8-1 0 15,-8 1 0-15,0 4 0 0,-8 0 0 0,8-4 0 0,-16 4 0 16,9 0 0-16,-10-5 0 0,1 5 0 0,-8 5 0 0,1-5 0 15,-1 0 0-15,-1 4 0 0,-7 0 0 0,0-4-28 0,-7 5-32 0,7-5-28 16,-8 4-32-16,-1 1-20 0,1-5-28 0,1 5-20 0,-10-5-68 16,1 4-8-16,0 0 52 0,0 1 40 0,1-5 28 0,-2 4 32 15,-7 1 20-15</inkml:trace>
        </inkml:traceGroup>
        <inkml:traceGroup>
          <inkml:annotationXML>
            <emma:emma xmlns:emma="http://www.w3.org/2003/04/emma" version="1.0">
              <emma:interpretation id="{BF811E57-379C-4482-8CE6-6CB5CE58F687}" emma:medium="tactile" emma:mode="ink">
                <msink:context xmlns:msink="http://schemas.microsoft.com/ink/2010/main" type="inkWord" rotatedBoundingBox="5919,12308 5597,13475 5550,13462 5871,122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590.3017">4460 95 75 0,'0'-13'108'0,"0"3"-8"16,0 6-4-16,0-5-24 0,0 0 4 0,0 4-16 16,0 1 24-16,0 0-16 0,0-2 8 0,0 6-16 0,0-5 0 0,0 5-4 15,0 0-4-15,0 0 0 0,0 5-4 0,0 1-4 0,0-2 4 16,0 5-4-16,-7 0 4 0,7 4 0 0,0-3-4 0,-9 8 0 16,9-1 0-16,-8 1-4 0,1 5 0 0,7-1-8 0,-9 6-4 15,1 3 0-15,0-4 0 0,1 9-4 0,-2-4-8 0,1 4 0 0,1 0 0 16,-2 0-4-16,1 4-4 0,1 1 4 0,-2 1-4 15,1-2 0-15,0 0 0 0,1 1 0 0,-2-6-4 0,1 6 0 0,1-4-4 16,-2-2 4-16,1 1-4 0,0-4 0 0,-8 0 4 0,16-1 0 16,-15-4-4-16,6 0 4 0,1-4-8 0,0-1 8 0,8-3-4 15,-9-1-4-15,2-1-4 0,-1-3 0 0,-1 0-8 0,9-1-16 16,-7-4 0-16,7 0-16 0,0-5-16 0,0 5-8 0,-8-4-4 16,8-5-12-16,0 4-24 0,0-8-16 0,0 4-12 0,0-5-60 0,0 1-28 15,0-5 40-15,0 0 28 0,8 0 36 0,-8-4 24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41.7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-2023 919 19 0,'13'-9'120'0,"-13"2"-4"15,15-9-4-15,11 0-20 0,-11 2-4 0,-2 5-4 16,0-5-4-16,15-2-8 0,-15 9-8 0,0-10 0 0,2 11-8 15,11-2-4-15,-26 0 0 0,28 8 8 0,-15 0 0 0,-13 0 4 0,12 0-4 16,-12 8 0-16,16 6-4 0,-16-4-4 0,0 4-4 0,0 2-4 16,0 7-4-16,0-9-4 0,-16 10 0 0,16 0-8 0,0-2 0 15,-12 1-8-15,12 0 0 0,0 0-4 0,-13 0 0 0,13 7-4 0,0-7 0 16,0 9-4-16,0-10 0 0,0 8-4 0,-13 0 0 16,26 2 0-16,-13-2 0 0,0 0 0 0,0 1-4 0,13-1-4 0,-13 2 4 15,12-2 0-15,4-7 0 0,-16 6 0 0,12-5 0 0,1 0-4 16,3-10-4-16,-4 2 0 0,1 0 0 0,15-9 4 0,-15 0-4 15,0-7-8-15,15 0-4 0,-15-7-4 0,15 0-4 0,-15-9 0 0,15 0 0 16,-15 2 4-16,15-10 0 0,-2 9 4 0,-11-8 4 0,-2 8 0 16,0-8 4-16,15 7 4 0,-15 2 0 0,2-2 0 0,-15 0 8 15,13 2 0-15,0 5 4 0,-13 2 8 0,13 7 4 0,-13 0 0 16,0 0 0-16,0 0 0 0,0 7 4 0,0 2-4 0,0 5 8 16,0-5-4-16,0 5 0 0,0 3-4 0,0 5 0 0,-13-6 0 0,13 6-8 15,0 1 0-15,-13 0 0 0,13 7-4 0,-13 2 0 0,13-1 0 16,-15-2 0-16,2 2 0 0,13-1-8 0,-13 2-8 0,13-2-8 15,-15 0-20-15,15 1-20 0,0-8-24 0,-13 0-20 0,13 0-36 16,0-9-32-16,0-5-60 0,0-1-24 0,13-8 40 0,-13-8 40 16,15-8 36-16,-2 3 28 0</inkml:trace>
  <inkml:trace contextRef="#ctx0" brushRef="#br0" timeOffset="-453.7866">-2785 222 79 0,'0'8'100'0,"0"-8"-4"0,0 0-4 0,0 7-20 0,0-7-8 15,13 0-4-15,-13 0-4 0,15 8 0 0,-2-8-4 0,0 0-4 0,2 8 0 16,11-8 0-16,-11 7 0 0,11-7 0 0,2 8-4 16,13-8 4-16,0 0 0 0,-15 8 0 0,15-8 4 0,13 0 0 0,2 0-4 15,-2 6 4-15,0-12-4 0,13 6-4 0,2 0-4 0,-2-8-4 0,2 8-8 16,13-8 0-16,0 1-8 0,-3 7-4 0,-10-8 0 16,13 0-4-16,0 8 0 0,-15-7-4 0,15 7 0 0,-15 0 0 0,2-8-4 15,-15 8 0-15,15 0 0 0,-15 0-4 0,-13 0 0 0,0 0 0 16,-2 0 0-16,2 0 0 0,-13 0 0 0,0 0 4 0,-2 0-4 15,-13 0 4-15,15 0-4 0,-15 0 0 0,2 0 0 0,-2 0 0 16,0 0-4-16,-13 0 4 0,0 0-4 0,15 0 0 0,-15 0 0 16,0 0 0-16,0 0-4 0,0 0-4 0,0 8-16 0,0-8-12 15,0 0-12-15,0 0-20 0,0 0-16 0,-15 0-24 0,15 0-20 0,-13 7-16 16,0-7-52-16,-2 8-28 0,2-8 44 0,0 0 32 0,-15 8 28 16,2-1 24-16</inkml:trace>
  <inkml:trace contextRef="#ctx0" brushRef="#br0" timeOffset="678.4303">2 116 91 0,'0'0'104'15,"0"0"0"-15,0 0-12 0,0 0-24 0,0 0 0 0,0 0-4 16,0 0-4-16,0 0 0 0,0 0-4 0,0 0 0 0,0 0 0 15,0 0-4-15,0 0-4 0,0 0-8 0,0 7 0 0,0-7-4 16,0 7-4-16,0-7-4 0,0 0 0 0,0 7-4 0,0 2-4 0,0-9 0 16,0 7-4-16,0-7 0 0,0 7-4 0,0-7 0 0,0 8-4 15,0-8-4-15,0 0 0 0,0 0 0 0,0-8 0 0,0 8-4 16,0-7 4-16,0 7-4 0,13-7 0 0,-13-2 0 0,0 2 0 16,15-7 0-16,-15 5 0 0,13 2 0 0,-13 1 0 0,13-4 0 15,-13 3 0-15,13-1 0 0,-13 0 0 0,15 1 0 0,-15 7 0 0,13 0 0 16,-13-8 0-16,13 8 0 0,-13 0 0 0,0 8 0 15,0-8 0-15,0 0 0 0,0 7 0 0,0 1 0 0,15 0 4 0,-15-1 0 16,-15 3 0-16,15-4 0 0,0 1 0 0,0-7 4 0,-13 9 4 16,13 5 0-16,-13-14-4 0,13 7 0 0,-15 2 0 0,15-9 0 15,-13 7-4-15,0-7 4 0,13 0-4 0,-13 0 0 0,13-7 0 0,-15 7 0 16,15-9 0-16,0 2-4 0,-13 7 0 0,13-14-16 16,0 5 20-16,0 2-4 0,0-9 4 0,13 9 0 0,-13-1-4 0,0 0 4 15,15-7 4-15,-15 8-4 0,0-1 8 0,13 0 4 0,-13 1 4 16,13-3 8-16,-13 10 4 0,13 0 4 0,-13-6 0 0,0 6 4 15,15 0-4-15,-15 0 0 0,13 6 0 0,-13-6 0 0,0 10 4 0,0-10 0 16,0 7 0-16,13 1-4 0,-13 0-8 0,0-1 0 0,0 1-16 16,0-8-12-16,0 7 0 0,0 1 0 0,0 7 0 0,0-15 0 15,-13 10 0-15,13-4-4 0,0-6-56 0,0 0-36 0,0 7-32 16,0-7-36-16,0 0-44 0,0-7-80 0,0 1 4 0,0-4 48 16,0 3 44-16,13-1 36 0,-13-7 28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7:25.8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3B9878-7ACE-43AA-803E-347033BDA97C}" emma:medium="tactile" emma:mode="ink">
          <msink:context xmlns:msink="http://schemas.microsoft.com/ink/2010/main" type="writingRegion" rotatedBoundingBox="1851,14186 1996,17005 1583,17027 1438,14207"/>
        </emma:interpretation>
      </emma:emma>
    </inkml:annotationXML>
    <inkml:traceGroup>
      <inkml:annotationXML>
        <emma:emma xmlns:emma="http://www.w3.org/2003/04/emma" version="1.0">
          <emma:interpretation id="{69C3D8ED-37B8-48CD-ACAC-37CE442A95F1}" emma:medium="tactile" emma:mode="ink">
            <msink:context xmlns:msink="http://schemas.microsoft.com/ink/2010/main" type="paragraph" rotatedBoundingBox="1851,14186 1996,17005 1583,17027 1438,14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8FD229-5521-4120-A504-35B4912046F5}" emma:medium="tactile" emma:mode="ink">
              <msink:context xmlns:msink="http://schemas.microsoft.com/ink/2010/main" type="line" rotatedBoundingBox="1851,14186 1996,17005 1583,17027 1438,14207"/>
            </emma:interpretation>
          </emma:emma>
        </inkml:annotationXML>
        <inkml:traceGroup>
          <inkml:annotationXML>
            <emma:emma xmlns:emma="http://www.w3.org/2003/04/emma" version="1.0">
              <emma:interpretation id="{B62E9C17-8056-404F-89A0-DF43BA53FFC7}" emma:medium="tactile" emma:mode="ink">
                <msink:context xmlns:msink="http://schemas.microsoft.com/ink/2010/main" type="inkWord" rotatedBoundingBox="1851,14186 1880,14755 1490,14775 1461,142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292 2096 75 0,'0'0'92'0,"0"0"0"0,0 0-12 0,9 0-28 0,-9 0 0 0,0 6 0 16,0-6-4-16,0 0-4 0,0 0 4 0,0 0 0 0,0 4-4 16,-9 0-8-16,9 1 12 0,0-1-8 0,-8 5-8 0,8 0 0 15,-7 1-4-15,-2-2 0 0,1 7 0 0,0-3-8 0,0 2 4 16,0 0 0-16,0 3-4 0,-8-3 4 0,8 0 0 0,-8-1 0 15,8 1 0-15,-9-1 0 0,10-4 0 0,-1 0 0 0,-8 0-4 0,8 1 4 16,0-6 0-16,-1 1-8 0,2-1 4 0,7 0-4 0,-8-4-4 16,8 0-4-16,-9 0 4 0,9 0-4 0,0 0 0 0,0 0-4 15,0-4 0-15,0 4-4 0,0-4 4 0,0 4-4 0,0-5 4 0,0 1 0 16,9 4-4-16,-9-5 4 0,8 5 0 0,-8-5-4 16,7 5 0-16,-7-4 4 0,9 4 0 0,-1 0 0 0,0 0 0 0,0 4 4 15,0-4-4-15,0 5 4 0,-1 0-20 0,2-1 28 0,-1 5-4 16,8-5 0-16,-8 5 0 0,0 0 4 0,8 0 0 0,-8 1 0 15,0-2 8-15,8 2-8 0,-8-2 0 0,1 1 0 0,-2 1 0 0,1-2 0 16,8 2-4-16,-8-2-4 0,0 1 0 0,1-4-4 0,-2 0 0 16,1-1 0-16,1 0 0 0,-2-4 0 0,1 5 0 15,1-5 0-15,-1 0 0 0,-8 0-4 0,7 0-4 0,2-5 0 0,-1 1 0 16,-1 4-8-16,1-9 0 0,-8 4-8 0,9 1-12 0,-1-5-12 16,-8 5-8-16,7-6-12 0,-7 2-12 0,0-2-16 0,9 1-16 15,-9 1-8-15,0-2-4 0,0-3-44 0,0 4-44 0,0 0 24 0,0-5 32 16,0 1 28-16,-9 4 24 0</inkml:trace>
          <inkml:trace contextRef="#ctx0" brushRef="#br0" timeOffset="-445.0401">83 1978 23 0,'0'0'80'0,"0"-3"-8"0,-7-1-12 15,7 4-24-15,0-5-12 0,0 0 12 0,0 1-4 0,0 4 0 16,0-4-4-16,0-1 0 0,0 5 4 0,0-5 0 0,0 5 4 0,0-4-4 16,0 4 0-16,0 0 0 0,0 0 4 0,0-4-4 0,0 4 8 15,0 0-4-15,0 0 0 0,0 0 0 0,0 0 0 0,0 0 0 16,0 0-4-16,0 0 4 0,0 4-12 0,0-4 4 0,0 0 0 16,0 0 4-16,0 0 0 0,0 0 0 0,0 4 0 0,0 1 4 15,0 0-4-15,0-1 0 0,0 5 0 0,0 0-4 0,0 0 0 0,0 0 0 16,0 4 0-16,0 1-8 0,0 0 0 0,0 4-4 0,0-5-4 15,0 5 0-15,0 1-4 0,0-2 0 0,0 1 0 0,0 0 0 16,0 0 0-16,0 0-4 0,0 1 0 0,0-2 0 0,0 1 0 16,0 0-4-16,0 1 0 0,0-6 4 0,0 5-4 0,0-4 4 15,0 0-4-15,0-1 0 0,0-4 0 0,0 4 4 0,0-3-4 0,0 3 0 16,0-8 0-16,0 3 0 0,0 1 4 0,0-4-8 0,0 4-12 16,0-5 20-16,0 1-4 0,0 0 0 0,0-5 0 0,0 4 0 15,0-4-4-15,0 0 0 0,0 4-4 0,0-4 0 0,0 0 0 0,0 0-4 16,0 0-4-16,0 0 0 0,0 0 0 0,0 0-8 15,0 0-4-15,0 0 0 0,0 0-8 0,0 0-4 0,0 0-4 0,0 0-8 16,0 0-4-16,0 0-16 0,0-4 0 0,0 4-4 0,0-4 0 16,0-1 0-16,0 5-4 0,0-9-28 0,0 5-44 15,0-1-4-15,0-4 28 0,0 0 20 0</inkml:trace>
        </inkml:traceGroup>
        <inkml:traceGroup>
          <inkml:annotationXML>
            <emma:emma xmlns:emma="http://www.w3.org/2003/04/emma" version="1.0">
              <emma:interpretation id="{14082F52-656E-49F2-8BA8-689D13655312}" emma:medium="tactile" emma:mode="ink">
                <msink:context xmlns:msink="http://schemas.microsoft.com/ink/2010/main" type="inkWord" rotatedBoundingBox="1935,16139 1980,17006 1583,17027 1538,16159"/>
              </emma:interpretation>
              <emma:one-of disjunction-type="recognition" id="oneOf1">
                <emma:interpretation id="interp1" emma:lang="" emma:confidence="0">
                  <emma:literal>„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b</emma:literal>
                </emma:interpretation>
                <emma:interpretation id="interp5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12768.8596">204 3973 47 0,'0'-10'96'0,"-8"5"-4"16,8 1-8-16,0-4-20 0,0 3 0 0,-8-4 0 0,8 5 0 16,0-1 0-16,0 0 0 0,0-4 0 0,0 5 0 0,0-1-4 15,-8 1-4-15,8-1-4 0,0 5-4 0,0-4-8 0,0 4-4 16,0 0 4-16,0 0 0 0,0 0 4 0,0 4 4 0,0 1-8 0,8-1 0 15,-8 5-4-15,0 0-4 0,0 5 0 0,0 0 0 0,8 3-4 16,-8 2 0-16,0 3-8 0,0 0 0 0,0 1-4 0,8 9 0 16,-8-5-4-16,0 4 4 0,0 1-8 0,0-1 0 0,0 5 0 15,0-4-4-15,0 0 0 0,0 4 0 0,0-5 0 0,0 1 0 16,0-1-4-16,0 1 4 0,0-5 0 0,0 1 0 0,0-2-4 0,0-4 0 16,0 1-4-16,0-1-4 0,0-3-8 0,0-5-4 0,0-2-12 15,0 2-8-15,0-4-12 0,0-1-8 0,0-5-4 0,0 0-4 16,8-4-12-16,-8 0-12 0,0 0-4 0,0-4-12 0,9 0 0 15,-9-5-44-15,0 4-44 0,0-9 24 0,0 5 32 0,7-4 28 16,-7-1 24-16</inkml:trace>
          <inkml:trace contextRef="#ctx0" brushRef="#br0" timeOffset="13081.0239">428 4302 67 0,'9'-5'124'0,"-9"5"-4"15,8-4-12-15,-8 4-20 0,0 0-4 0,0 0-4 0,0 0-8 0,-8 0 0 16,8 0-12-16,-9 4-8 0,1 1-8 0,8-1-4 0,-7 0-8 15,-10 6-4-15,10-6-4 0,-1 6 0 0,-9-2-8 0,10 1 0 16,-10 5-4-16,1 0 0 0,0-1 0 0,0 1 0 0,8-1-4 16,-8 0 0-16,0 6 0 0,0-6 4 0,8 0-4 0,-8 1 4 15,8-1-4-15,0-3 0 0,0 3-4 0,0-4 0 0,0 0-4 0,8 0 4 16,-9-4 0-16,9 3 0 0,0-3-4 0,0 0 4 0,0 4 0 16,0-5 4-16,9 1 4 0,-1-5 4 0,-8 5 4 0,8-1 4 15,8 0 4-15,-8 5 8 0,1-4-8 0,-2-1 0 0,9 5 0 0,0-4 0 16,1 4-4-16,-10-5 0 0,10 5-4 0,-2-4-4 15,2 4 0-15,-2 0-4 0,1-4 0 0,1 3-4 0,-2-3 0 0,2 4-4 16,-2-5 4-16,-6 1-4 0,6-1-4 0,2 1-4 0,-10-5-8 16,10 0-4-16,-10 5-16 0,1-5-8 0,1 0-12 0,-1 4-8 15,-1-8-12-15,2 4-12 0,-1-5-16 0,-8 5-12 0,7-5-16 16,-7-4-36-16,9 5-52 0,-9-5 28 0,0 0 28 0,0 0 32 0,0 0 24 16</inkml:trace>
        </inkml:traceGroup>
      </inkml:traceGroup>
    </inkml:traceGroup>
  </inkml:traceGroup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7:31.4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3D5ABC-322A-49CE-89BE-07A5C7EB2CEB}" emma:medium="tactile" emma:mode="ink">
          <msink:context xmlns:msink="http://schemas.microsoft.com/ink/2010/main" type="writingRegion" rotatedBoundingBox="6088,12683 7429,12061 7780,12818 6439,13440"/>
        </emma:interpretation>
      </emma:emma>
    </inkml:annotationXML>
    <inkml:traceGroup>
      <inkml:annotationXML>
        <emma:emma xmlns:emma="http://www.w3.org/2003/04/emma" version="1.0">
          <emma:interpretation id="{44B79788-783F-4B6E-8795-DFCBD678A99A}" emma:medium="tactile" emma:mode="ink">
            <msink:context xmlns:msink="http://schemas.microsoft.com/ink/2010/main" type="paragraph" rotatedBoundingBox="6088,12683 7429,12061 7780,12818 6439,13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146629-0A26-44AF-B1D6-1C28D05610CF}" emma:medium="tactile" emma:mode="ink">
              <msink:context xmlns:msink="http://schemas.microsoft.com/ink/2010/main" type="line" rotatedBoundingBox="6088,12683 7429,12061 7780,12818 6439,13440"/>
            </emma:interpretation>
          </emma:emma>
        </inkml:annotationXML>
        <inkml:traceGroup>
          <inkml:annotationXML>
            <emma:emma xmlns:emma="http://www.w3.org/2003/04/emma" version="1.0">
              <emma:interpretation id="{D47594E1-CF2C-4DD2-A783-4D4377E24FEB}" emma:medium="tactile" emma:mode="ink">
                <msink:context xmlns:msink="http://schemas.microsoft.com/ink/2010/main" type="inkWord" rotatedBoundingBox="6088,12683 7429,12061 7780,12818 6439,13440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) 2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5582 321 83 0,'8'-5'100'0,"-8"5"-12"0,0-5-12 0,0 0-20 15,0 5-4-15,0 0 0 0,-8-4 0 0,8 4 0 0,8 0-4 16,-8 0 0-16,0 0 0 0,0 4 4 0,9-4 0 0,-9 10-4 15,8-5 4-15,-1-1-4 0,-7 5-4 0,9 0 0 0,-1 0-4 0,-1 5 0 16,2 0-4-16,-1-2 0 0,0 2 0 0,-1 4-8 0,2 0 0 16,-1 0-4-16,-8 0-4 0,7 0 0 0,2 5-4 0,-9-5-4 15,8 5 4-15,-8-1-4 0,0 1-8 0,0-1 0 0,0 5 0 0,0-5-4 16,-8 1 4-16,8-1-8 0,-9 1-4 0,2-1-4 16,-1 1-8-16,-1-5-4 0,2 0-12 0,-1 0-12 0,0-4-4 0,-8-1-16 15,8 1-16-15,-1-5-16 0,2 0-8 0,-10-4-48 0,17-2-44 16,-8-3 24-16,1 0 36 0,-1-3 24 0,-1-2 20 0</inkml:trace>
          <inkml:trace contextRef="#ctx0" brushRef="#br0" timeOffset="371.9987">5920-45 39 0,'0'-4'112'0,"7"-6"-16"0,-7 6-8 0,0 0-24 16,8-6 0-16,-8 6-4 0,0-1 0 0,9 5-4 0,-9-5 0 15,7 5-4-15,-7 0-4 0,8-3 0 0,1 3 4 0,-2 0-8 0,1 0-4 16,1 0-8-16,-1 0 0 0,-1 3-4 0,1-3-4 16,8 5-4-16,-8 0 0 0,1-1-4 0,6 1-4 0,-6 4 0 0,-1 0 0 15,-1-4-4-15,1 3 0 0,-8 6 0 0,9-1-4 0,-9 1 0 16,8 0 0-16,-8-2 0 0,-8 7 0 0,8-1-4 0,-9-4 4 15,9 4-4-15,-8 0 4 0,1 0-4 0,-1 0 0 0,-1 0 0 0,2 0 4 16,-1-5 0-16,-1 6 0 0,1-6 0 0,1 0 4 0,7-3 0 16,-9 3 4-16,9-4 4 0,0 1 4 0,0-2 0 0,0 1 0 15,0-5 4-15,9 1 0 0,-9 5-4 0,7-6 0 0,1-1 0 16,1 3-4-16,-1-2-4 0,-1-4-4 0,2 5-4 0,-1-1 0 16,7-4 4-16,-6 0-8 0,6 5 0 0,2-5-12 0,-1 0-24 0,-8 0-24 15,7 0-36-15,2 0-48 0,-10 0-72 0,2 0-32 16,7 0 36-16,-8 0 40 0,-8 0 36 0,8-5 24 0</inkml:trace>
          <inkml:trace contextRef="#ctx0" brushRef="#br0" timeOffset="-326.6822">5046 293 83 0,'-8'-5'108'0,"8"2"-8"0,0-2-4 0,-9 5-24 16,9-5-4-16,-8 5-4 0,1-5-8 0,-2 5 0 0,1 0-4 16,8 0 0-16,-7 5 0 0,-10 0-4 0,9-5-8 15,1 5 0-15,-2 3 0 0,1-3-4 0,-8 3 0 0,8-3 0 0,0 9-4 16,1-5 0-16,-2 0 0 0,1 4-4 0,-8 5 0 0,16-4 0 16,-8 4-4-16,1 0 0 0,-2 0-4 0,1 4 4 0,8 1-4 15,0-1 0-15,-8 6-4 0,8-5-4 0,0 4 0 0,0-1 0 16,0 1-8-16,8 1 0 0,-8 3 0 0,0-4-4 0,8-4 0 15,1 4-4-15,-2 0-24 0,1-5 16 0,1 1-12 0,6-1-8 0,-6 1-8 16,-2-6-16-16,9 2-20 0,0-6-20 0,-8 1-12 0,8 0-20 16,1 0-68-16,-2-6-12 0,-7 1 36 0,8 0 36 0,-8-4 28 15</inkml:trace>
        </inkml:traceGroup>
      </inkml:traceGroup>
    </inkml:traceGroup>
  </inkml:traceGroup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8:08.8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000FD2B-238F-4387-BF99-C1FB5B184B0D}" emma:medium="tactile" emma:mode="ink">
          <msink:context xmlns:msink="http://schemas.microsoft.com/ink/2010/main" type="inkDrawing" rotatedBoundingBox="5891,17073 22776,203 30752,8186 13867,25056" semanticType="callout" shapeName="Other">
            <msink:sourceLink direction="with" ref="{63876ABA-7B37-47FC-AB3A-24B58037F613}"/>
            <msink:sourceLink direction="with" ref="{E594817D-0D59-427F-BA39-93AD83A26830}"/>
          </msink:context>
        </emma:interpretation>
      </emma:emma>
    </inkml:annotationXML>
    <inkml:trace contextRef="#ctx0" brushRef="#br0">4 14041 63 0,'0'0'76'0,"0"0"-4"16,0-5-4-16,0 5-20 0,-7-5-4 0,7 5 0 0,0-4-4 15,0 4 0-15,0-4 0 0,0 4 0 0,0 0 0 0,0 0 4 0,0 0-4 16,0 0-4-16,0 0 0 0,0 0 0 0,0 0-4 0,0 0 4 15,0 0-4-15,0 0-4 0,0 0 8 0,0 0-4 0,0 0-4 16,0 0 4-16,7 0 4 0,-7 0-4 0,0 0 4 0,8 0-4 16,-8 0 0-16,9 0-4 0,-2 0 4 0,1 0 0 0,1 0-4 15,-1-5-4-15,8 5 0 0,-1 0-4 0,-6-5 0 0,7 5 0 0,0 0 0 16,8-4-4-16,-8 4 0 0,8-4 0 0,0 4-4 0,0-5 0 16,0 1 0-16,8-1 0 0,-8 0 0 0,8 1-4 0,0 4 0 15,8-9-4-15,-8 4 0 0,0 1 4 0,9 0-8 0,-2-6 4 16,-7 6-4-16,9-1 0 0,-1-3 4 0,0 3-4 0,1-4 4 15,-2 5-4-15,-7-1 0 0,9 1 0 0,-2-1 4 0,2 0-4 0,-2 1 0 16,-7-1 0-16,9 5 0 0,-2-5 0 0,2 5 0 0,-2-4-4 16,2 4 4-16,-9 0 0 0,8 0 0 0,-8 0 0 0,8 0 0 15,-7 4 0-15,6-4-4 0,-7 5 8 0,1-5-4 0,-1 5 0 16,7-1-4-16,-7-4 0 0,1 5 4 0,-9-5 0 0,8 5 0 16,0-1-4-16,0-4 4 0,0 5 0 0,1-1-4 0,-2-4 0 0,1 0 0 15,0 4 4-15,9-4-4 0,-10 0-16 0,1 0 24 0,0 0 0 16,9 0-4-16,-9 5 0 0,-1-10-4 0,10 5 0 0,-9 0 4 15,7-4 4-15,-6 4-4 0,-1-4 0 0,8-1 4 0,0 1-8 0,-8-1 4 16,9 0 0-16,-9 1-4 0,7-1 4 0,-6-4-4 0,7 5 0 16,0-5 4-16,0 4 0 0,0 1 0 0,-8-1 0 15,17 1 0-15,-10-1 0 0,2-4 0 0,-2 9 0 0,2-4 4 0,-2 0-4 16,2 4-4-16,-2-5 8 0,10 5-4 0,-17 0-4 0,8 0 4 16,0 0 4-16,8 0-4 0,-16 0 0 0,16 0 0 0,-16 0-4 15,16 0 4-15,-8 0 0 0,1 0-4 0,-2 0 8 0,2 0-4 16,7 0 0-16,-9-5 0 0,2 5-4 0,7-4 4 0,-8 4 0 15,8-5 0-15,1 5 0 0,-10-4 4 0,9 4-4 0,1-5 4 0,-10 5-4 16,9-5 0-16,1 5 0 0,-8 0 0 0,6-5 0 0,1 2 0 16,0 3 0-16,1 0-4 0,-1-5 4 0,-1 5 4 0,1-5-4 15,1 5 4-15,7-4-24 0,-8 4 24 0,0-5-4 0,8 1 0 0,-7 0 0 16,7-1 4-16,-8 5 0 0,8-5 0 0,-9 2-4 16,10-2 0-16,-10 0 0 0,9 0 0 0,2 1-4 0,-11 0 4 0,10-1-4 15,-1 0 8-15,0 1-8 0,0-5 4 0,-8 5 0 0,8 4 4 16,0-10-4-16,0 6 0 0,0 0 0 0,0-2-4 0,0 2 4 15,9 0 4-15,-9 4-4 0,0-5-4 0,0 1 4 0,7-1 0 0,-5 1 0 16,5 4 4-16,-7-5-4 0,0 1-4 0,9 4 8 0,-1-4-4 16,-8 4-4-16,8-5 4 0,0 5 4 0,-8-5-4 0,8 5 0 15,0-4 4-15,0 4-4 0,1-5 0 0,-1 1 4 0,0 4-8 16,0-4 0-16,0 4 8 0,1-5 0 0,-2 0-4 0,2 1-4 16,-1 4 4-16,-1-4 0 0,2-1 0 0,8 5-4 0,-10-5 4 0,1 1 0 15,1 4 0-15,6-5 0 0,-6 1 4 0,-2 4-4 16,10-4 0-16,-10 4 4 0,2-6-8 0,8 6 4 0,-2 0 0 0,-6 0 0 15,6-4-16-15,2 4 16 0,-10 0 0 0,10 0 4 0,-1 0-4 16,1 0 4-16,-10 0 0 0,10 0 0 0,-2-4-4 0,9 4 0 16,-7 0 0-16,-1 0 0 0,1-5 0 0,-2 0 0 0,2 5-4 0,7-4 4 15,-8 4 0-15,-1-4 0 0,2 4 4 0,0-5 0 0,-1 5 0 16,8 0-4-16,-9-4 0 0,2 4 0 0,-1 0 0 0,0 0-4 16,0 0 4-16,1 0 0 0,-1 0 0 0,-1 0 0 0,-6 0 0 15,7 0 0-15,0 0 0 0,-7 0 0 0,6 0 0 0,2 0 0 16,-10 0 4-16,10 0-8 0,-1 0 4 0,-8 0-4 0,8 0 4 0,-8 0 4 15,8 0-4-15,-8 0 4 0,9 0 0 0,-9 0-4 0,8 0 0 16,0-5 0-16,1 5 4 0,-2 0-4 0,-6-4 4 0,7 4-8 16,0-5 4-16,-8 5 4 0,8-4-4 0,0 4 0 0,-7-5 0 15,6 0 0-15,2 5 0 0,-1-5 0 0,-8 2 0 0,8 3 0 16,-8-5 0-16,9 5 0 0,-10-5 0 0,2 5 0 0,6-4 4 16,-6 4-8-16,-1-5 4 0,1 5 0 0,-9-4 0 0,7 4 4 15,2-4-8-15,-1 4 4 0,-8 0 0 0,9-5 4 0,-9 5-4 16,7-5 0-16,-7 5 4 0,0 0-4 0,0 0 0 0,0-3 0 0,1 3 0 15,-1 0-4-15,0 0 8 0,0 0 0 0,-8 0 0 0,1 0-4 16,7 0 0-16,-9 0 0 0,1 0-4 0,1 0 4 0,-1 0 0 16,0 0 0-16,-1 0 0 0,-6 0 0 0,7 0 0 0,-8 0 0 0,8 0 0 15,-7 0 0-15,6 0-4 0,-6 0 4 0,-2 0-4 16,2 0 4-16,-9 0 0 0,8 0 4 0,0 0-4 0,-9 0 0 0,3 0-4 16,5 0 4-16,-7 0 4 0,1 0-4 0,-1 0 0 0,-1 0 0 15,1-5-4-15,0 5 8 0,1 0-4 0,-1-5-4 0,0 5 8 16,0-5-4-16,-1 5 0 0,2-4 0 0,-1-1 0 0,0 5 0 0,0-4 0 15,0 0-4-15,1-1 4 0,-10 0 0 0,10 5-4 0,-2-4 8 16,-6 0 0-16,6-1-4 0,-6 0-4 0,-1 1-12 0,0-1 20 16,0 0-4-16,0 1 4 0,-1 0-4 0,-6-1 0 0,7 1 0 15,-8 0 0-15,7 4 0 0,-6-5 0 0,-1 0 0 0,0 1 0 16,0-1 0-16,-1 1-4 0,2-1 4 0,0 5 0 0,-10-4 0 0,10-1 0 16,-10 1 0-16,9-1 4 0,-7 5-4 0,-2-5 0 0,1 1 4 15,1 0-8-15,-2 4 4 0,1-5 0 0,1 1 0 0,-2 4 0 16,-7-5 4-16,8 5-4 0,-8-4 0 0,8 4 0 0,-8 0 0 15,0-5 0-15,0 5 0 0,0 0 0 0,0-4 0 0,0 4 4 16,0-4-4-16,0 4 0 0,0-6 0 0,0 6 0 0,0-4 0 0,0 4 0 16,0-4 0-16,0 4 0 0,0-5 0 0,0 0 4 15,0 1-4-15,0-1 0 0,0 1 0 0,0 0 0 0,0-1 0 0,0 1 0 16,0-5-4-16,0 4 4 0,0 0 0 0,0-4 0 0,0 1 4 16,0 3-4-16,0-4-4 0,0 0 4 0,0 1 0 0,0-7 0 15,0 6 4-15,0-4 0 0,0 4-4 0,0-5 0 0,0 5 0 16,0-5-4-16,0 2 8 0,0-2-4 0,0 0 0 0,0 1 0 0,0-1 0 15,0 1 0-15,0-5 4 0,0 4-4 0,-8 1 0 16,8-1 4-16,0-4 0 0,0 4-8 0,0-3 4 0,0 3 4 0,0-3-8 16,0-3 8-16,0 7 0 0,0-6-4 0,0 2-4 0,-8-1 8 15,16 0 0-15,-8-5-4 0,0 6 0 0,0-7 4 0,0 7-4 16,-8-5-4-16,16-1 4 0,-16-5 0 0,8 7-4 0,8-3 4 0,-8 2 0 16,-8-6 0-16,8 7 0 0,0-6 0 0,0 4 0 0,0-4 0 15,0 4 0-15,0-4 4 0,0 5-4 0,0-1 4 0,0-4-4 16,0 5-4-16,0-1 4 0,0 1 0 0,0-6 0 0,0 6 0 15,0-1 4-15,0 0-4 0,0-3 4 0,8 3-4 0,-8-4 0 16,0 5 4-16,0-5-4 0,8-1 0 0,-8 1 0 0,9 1 0 0,-9-1 0 16,0-6 0-16,7 7-4 0,-7-6 4 0,8 5 4 0,-8-5-4 15,9 1 0-15,-9 0-20 0,0 4 24 0,0-5-4 0,0 1 4 16,7-2-4-16,-7 7 4 0,0-6-4 0,0 0 0 0,0 1 4 16,0 4-4-16,0-5 0 0,0 6 0 0,0-6 0 0,0 5 0 15,0-5 4-15,0-1-4 0,0 8 0 0,0-7 0 0,0 0 0 0,0 1 4 16,0-1-8-16,0 0 0 0,0-3 4 0,0 3-4 0,0-4 0 15,0 0 4-15,0 0 4 0,8 0-8 0,-8 0 4 0,0 3 0 16,0-2 4-16,0-1-4 0,0 0 4 0,0 0-4 0,0 5 0 0,0-6 0 16,9 6 0-16,-9-5 0 0,0 4 0 0,0 1-4 15,0-6 0-15,8 6 0 0,-8-1 0 0,0-3 4 0,0 2 0 0,7-2 0 16,-7-1 0-16,9-1 0 0,-9 7 0 0,8-7 0 0,-8 0 0 16,7 2 0-16,-7-2-4 0,8 2 4 0,-8-1 0 15,9-1 0-15,-9 1 0 0,8 5 0 0,-8-6-4 0,7 2 4 0,-7 3 0 16,9 1 0-16,-1-6 0 0,-8 6 0 0,0-1 0 0,7 1 0 15,-7-1 0-15,9-5-4 0,-9 6 4 0,8 0 0 0,-8-1 0 16,0-3-4-16,0 3 0 0,0 0 4 0,8 0 0 0,-8 1 0 0,0-5 0 16,0 5 4-16,0-1-4 0,0 0 4 0,0 1-4 0,0-1 0 15,0 1 0-15,0-1 0 0,0 1 0 0,0-1 0 0,0 1 0 16,0-1 0-16,0 0 0 0,0 0 0 0,0 1 0 0,0-1 0 16,0-3 0-16,7 4-4 0,-7-6 4 0,0 1 0 0,0-1 0 15,9 6-4-15,-9-9 4 0,0 3 0 0,0 6 4 0,8-5-4 0,-8 0 0 16,7 0 0-16,-7-1 0 0,9 2 0 0,-9 0 0 0,0 2 0 15,8-3 0-15,-8 4 0 0,0 1-4 0,8-6 4 0,-8 6 0 16,0-6 0-16,8 7 0 0,-8-7 0 0,0 1-4 0,0 5 0 16,8-6 4-16,-8 2 0 0,0-1-4 0,8 0 0 0,-8 0 8 15,0-2-4-15,0 3-4 0,7 0 4 0,-7-2 0 0,0 1-4 0,9 5 4 16,-9-6-4-16,0 1 4 0,0 5 0 0,0-5 0 0,0 0 0 16,0 4-4-16,8-4 0 0,-8 4 0 0,0-3 4 0,0-2-4 15,8 6 0-15,-8-5 0 0,0 0 0 0,0 4 0 0,0-3 0 16,8 3 0-16,-8-5 0 0,0 6 8 0,0-5-4 0,0 4-4 15,8-4 4-15,-8 4 0 0,0 1 0 0,0-4 0 0,0 3 0 0,0 0 0 16,0 1 0-16,0-2 0 0,0-2 0 0,-8 3 0 0,8-4 0 16,0 4-4-16,0-4 4 0,8 1 4 0,-8-2-4 0,0 1 0 15,0 0 0-15,0 0-4 0,0 0 4 0,8 0 4 0,-8 0-4 0,0-5-4 16,9 5 4-16,-9 1 0 0,7-2 4 0,-7 1-4 16,0 0 0-16,8 4 0 0,-8-4 4 0,7 0-4 0,2 0 0 0,-9 5 0 15,0-6 0-15,8 2 0 0,-8-2 0 0,8 1-4 0,-8 0 8 16,0 0-8-16,9 0 8 0,-9 0-4 0,7-1-4 0,-7 2 4 15,0-6 0-15,0 9 4 0,8-3-4 0,-8-1-4 0,0-1 4 16,9-3 0-16,-9 8 0 0,7-4 0 0,-7 0 0 0,0-1 0 0,0 2 0 16,8-1 0-16,-8 0 0 0,0-5 0 0,8 5 0 15,-8 0 0-15,0 0 0 0,9-5 0 0,-9 5 0 0,0 0 0 0,7 0-4 16,-7 0 4-16,0-4-4 0,8 4 4 0,-8-1 0 0,0 2 0 16,9-1 0-16,-9 4 0 0,0-4 0 0,7-1 0 0,-7 2 4 15,0-1-4-15,0-1 0 0,8 2 0 0,-8-6 0 0,0 6 0 16,0-7-4-16,0 6 4 0,0-5 0 0,0 5 0 0,9-4 0 15,-9-1 0-15,0 5 0 0,0-4-4 0,0 3 4 0,-9 1-4 0,9-4 4 16,0 4 0-16,0-1 0 0,0 2-4 0,0-1 4 0,0-1-4 16,0 2 0-16,0 3 0 0,0-4 0 0,0-4 0 0,0 7 0 15,0-3 0-15,0 1 0 0,0-2 0 0,0 1 4 0,-8 0-4 0,8 5 0 16,0-5 0-16,-7-1 4 0,7 6 0 0,0-5 0 16,-9 5 0-16,9-6-4 0,-8 6 4 0,1-1 0 0,7 1 0 0,0-1 0 15,-9 1 0-15,9-1 0 0,-8 0-16 0,8 1 20 0,-8-1-4 16,8 0 4-16,0 1-4 0,-7-4 0 0,7 3 0 0,0-5 0 15,-9 6 0-15,9-1 4 0,0-4-8 0,0 5 4 0,0-6-4 0,0 6 4 16,-8-5-4-16,8 5 4 0,0-1-4 0,0 1 0 16,0-1 4-16,0 0 0 0,0 5-4 0,0-5 0 0,-7 1 0 0,7 4 4 15,0-5-4-15,0 5 4 0,-9-4-4 0,9 3 0 0,-8-3-4 16,8 4 4-16,0-5-4 0,-8 6 0 0,8-6 0 0,0 5 4 16,-9-4-4-16,9 4 0 0,-7-5 4 0,7 5 0 0,0-5 0 0,-8 6 0 15,8-2 0-15,0-4 0 0,-7 5 0 0,7 0 0 0,-9 0 4 16,9 5-4-16,0-6 4 0,-8 1 0 0,8 5 0 0,0-5 0 15,-8 5 0-15,8-1 0 0,-8 1 0 0,8-1 0 0,0 1 0 16,-8-1 0-16,8 5 0 0,0-5 0 0,-8 5 0 0,8-4 0 16,0 3 0-16,-9 1 0 0,9 0 0 0,-7 1 0 0,7-1 0 15,0-1 0-15,-8 1-16 0,8 5 20 0,0-1 0 0,-8-5-4 16,8 6 4-16,0 0-4 0,0 0 4 0,0-1-4 0,0 2 4 16,0 1-4-16,0-2 0 0,0 4 0 0,0-4 0 0,0 3 4 0,0 1-4 15,0 5 0-15,0-5 0 0,0 4 0 0,0-3 0 0,0 3 0 16,0 0 0-16,8 5-4 0,-8-4 4 0,8 4 0 0,-8 0 0 15,7-5 0-15,-7 5 0 0,9 0 4 0,-1 0-4 0,0 5 0 0,0-5 4 16,0 4-4-16,0-4 0 0,8 5 4 0,-8-5-4 16,8 5 0-16,-8-5 4 0,9 4 0 0,-2 0-4 0,1-4 4 0,0 5-4 15,0 0 4-15,8-1-4 0,-7-4 4 0,6 4-4 0,-7 1 4 16,8-5 0-16,1 4 4 0,-1-4-4 0,0 4-4 0,0-4 4 16,8 0 0-16,-8 0 0 0,8 0 4 0,-8 0-4 0,8 0 4 0,0 0-4 15,0 0 4-15,1 0 0 0,6 0 4 0,-7-4-4 0,9 4 0 16,-10-4 0-16,10 4-4 0,-2-5 0 0,-7 5 0 0,9-4 4 15,-2 0 0-15,2-1-4 0,-1 0 0 0,-7 1 0 0,6-5 0 16,2 4 0-16,-2 1 0 0,-7-1 0 0,9-4 0 0,-2 5-4 16,2-1 0-16,-2 1 0 0,-7 0 0 0,9-1 4 0,-2 0-4 0,2-4 0 15,0 9 0-15,-2-4 0 0,-7 0 0 0,9 4 0 0,-2-5 0 16,2 5 0-16,-9-5 0 0,7 5 4 0,2-4 0 0,-10 4 0 16,1 0 4-16,9-5-4 0,-9 5 0 0,0-5 0 0,-1 5 4 15,2-4 0-15,-1 4 0 0,0-4 0 0,0-1-4 0,1 5 0 16,-1-4 0-16,-8-1 0 0,8 5 0 0,-1-4 0 0,1 4 0 0,0-5-4 15,-8 5 0-15,9 0 0 0,-10 0 0 0,10 0 4 16,-9-4-4-16,-1 4 0 0,10 0 0 0,-8 0 0 0,-10 0 0 0,9 0 0 16,0 0 4-16,-7 4 0 0,-2-4 0 0,2 0 0 0,-2 0-4 15,1 0 8-15,1 0 0 0,-9 0-4 0,8 0 8 0,-8 0-8 16,-1 0 4-16,10 0 4 0,-9 0 0 0,-1 0-4 0,2-4-20 16,-9 4 24-16,8 0 4 0,-1 0 0 0,-7 0-4 0,9 0 4 0,-9 0 0 15,0 0 0-15,0-5-4 0,0 5-8 0,0 0 4 16,0 0 0-16,0-5-4 0,0 5 0 0,0 0 0 0,0-5 0 0,0 5-4 15,0 0 0-15,0-3 0 0,0 3 4 0,0-5-4 0,0 5 0 16,0-4 0-16,0-1 0 0,0 5-4 0,0-4 4 0,-9-1 0 16,9 5-8-16,0-4 4 0,-7-1-4 0,7 0 4 0,0 2-4 0,-8-7 0 15,8 5-8-15,-9 1 0 0,2-5 0 0,7 5 4 0,-8-1 0 16,-1-4 0-16,1 0 0 0,1 4 4 0,-1-3-4 0,-1 2 4 16,-6-2 0-16,6-1 0 0,-6 0 0 0,6 4 0 0,-6-4 0 15,-2 0 0-15,2 0-4 0,6 5 4 0,-6-6 0 0,-2 2 0 16,1-1 4-16,0 4-4 0,0-4 4 0,0 5 0 0,-8-6 0 0,8 6 0 15,0-5 0-15,0 5 0 0,-8-1 4 0,7-4-4 0,2 5 4 16,-2-1 0-16,2 0-4 0,-1 1 4 0,-1 4-16 0,2-4 20 16,7-1-4-16,-8 0 4 0,8 5-4 0,-1-5 0 0,-6 2 0 15,6 3 4-15,9-5-4 0,-8 1 4 0,1 4-4 0,7 0 0 16,-8 0 0-16,8 0 0 0,0 0-4 0,0-5 0 0,-9 5 4 0,9 0 0 16,9 0 0-16,-9 0 0 0,0 0-4 0,8 0 4 15,-8 0 0-15,7 5-4 0,1-5 0 0,1 0 4 0,-2 0 0 0,1 0 0 16,1 0 0-16,6 4-4 0,2 1 8 0,-2-5-4 0,-6 3 0 15,15 2 0-15,-9 5 0 0,2-6-4 0,7 0 4 0,-9 6 0 16,10-1 4-16,-1 0-8 0,-8 0 4 0,8-1 0 0,1 2-4 16,-2-1 0-16,1 0 4 0,0 0-4 0,-8-1 4 0,9 2 0 0,-1-1 0 15,-9 0-4-15,9 0 4 0,-7-5 0 0,7 6 0 16,-9-2-4-16,2 1 4 0,-1-5 0 0,-1 6-4 0,-7-6 4 0,9 6 0 16,-10-6 0-16,2 0 0 0,-1 6 0 0,-1-6 0 0,2 0 0 15,-1 1-4-15,-8-1 4 0,0 1-16 0,8 5 20 0,-8-10 4 16,0 8-4-16,0-3 0 0,0-1-4 0,0 1 4 0,-8-1-4 0,8 5 4 15,-8-4 0-15,8 3-4 0,-9 2 4 0,2-1-4 0,-1 0 4 16,-1 0 0-16,9-1 0 0,-7 2 0 0,-10-1 0 0,9 4 0 16,1 1 4-16,-1-5 0 0,-1 4 4 0,-6 1 0 0,6 0 0 15,-6 4 0-15,-2-5 4 0,2 5 0 0,6 0 0 0,-6 0 0 16,-2 0 4-16,-7 0-4 0,8 0 0 0,0-1 0 0,0 2 0 0,1 0-4 16,-2 3-4-16,-7-8 0 0,9 3 0 0,-2 1-4 0,9-4 0 15,-8 4 0-15,-1-9-4 0,10 4-4 0,-1-3-4 0,0-2-4 16,0 2-8-16,0-2-16 0,8-3-16 0,-8 0-24 0,8-1-20 15,0 1-24-15,0-5-36 0,0 4-64 0,8-8-48 0,-8 4 52 16,8-5 36-16,0 5 40 0,-8-4 24 0</inkml:trace>
  </inkml:traceGroup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6:07.3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080962D-01ED-48B7-BA37-BC484D44712D}" emma:medium="tactile" emma:mode="ink">
          <msink:context xmlns:msink="http://schemas.microsoft.com/ink/2010/main" type="writingRegion" rotatedBoundingBox="9830,8783 20571,8933 20490,14696 9749,14545"/>
        </emma:interpretation>
      </emma:emma>
    </inkml:annotationXML>
    <inkml:traceGroup>
      <inkml:annotationXML>
        <emma:emma xmlns:emma="http://www.w3.org/2003/04/emma" version="1.0">
          <emma:interpretation id="{FC690CA5-4235-4CB6-B1FD-908CD175DCAE}" emma:medium="tactile" emma:mode="ink">
            <msink:context xmlns:msink="http://schemas.microsoft.com/ink/2010/main" type="paragraph" rotatedBoundingBox="9829,8783 20420,8924 20399,10439 9809,102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677803-0556-4B98-99B1-A4BE1C1DCE6F}" emma:medium="tactile" emma:mode="ink">
              <msink:context xmlns:msink="http://schemas.microsoft.com/ink/2010/main" type="line" rotatedBoundingBox="9829,8783 20420,8924 20399,10439 9809,10297"/>
            </emma:interpretation>
          </emma:emma>
        </inkml:annotationXML>
        <inkml:traceGroup>
          <inkml:annotationXML>
            <emma:emma xmlns:emma="http://www.w3.org/2003/04/emma" version="1.0">
              <emma:interpretation id="{7E86876B-5CFB-4454-86A9-CE92489158BD}" emma:medium="tactile" emma:mode="ink">
                <msink:context xmlns:msink="http://schemas.microsoft.com/ink/2010/main" type="inkWord" rotatedBoundingBox="9829,8783 10557,8793 10537,10289 9809,10279"/>
              </emma:interpretation>
            </emma:emma>
          </inkml:annotationXML>
          <inkml:trace contextRef="#ctx0" brushRef="#br0">-1903-516 119 0,'0'-7'140'0,"0"7"-8"0,0-9-8 0,0 9-20 16,0-7-4-16,-13 7 0 0,13 0-8 0,13-7 0 0,-13 7-4 15,0-9-4-15,0 9-4 0,15 0 4 0,-15 0-8 0,13 0 0 0,0-7-4 16,-13 7-4-16,13 0 0 0,2 0-4 0,-2 0-4 0,0 0-4 16,2 0-4-16,11 0-8 0,-11 0-8 0,-2 0-4 0,13 0-28 15,-11 0-4-15,11 0 0 0,-11 0 0 0,11 0 0 0,-11 0 0 16,11 0 0-16,-11 0 0 0,11 7 0 0,2-7 0 0,-2 0 0 0,-11 0 0 16,11 9 0-16,2-2-52 0,-15-7-32 0,15 7-32 0,-15 2-20 15,15-2-36-15,-15 0-24 0,0 2-52 0,2-1-24 0,-2-2 56 16,-13 10 40-16,13-9 32 0,-13 9 24 0,0-9 24 0</inkml:trace>
          <inkml:trace contextRef="#ctx0" brushRef="#br0" timeOffset="-258.3067">-1726-203 95 0,'0'0'124'0,"0"0"-8"16,0-7-4-16,0 7-20 0,0 0-4 0,0 0 4 0,0 0-8 0,0 0-4 15,0 0-4-15,13 0-8 0,-13 0-4 0,0 0-4 0,0 0-4 16,15 0 0-16,-15-9-4 0,0 9 0 0,0 0-4 0,13 0 0 16,-13 0 0-16,0 0-4 0,13 0 4 0,-13 0 0 0,0 0 0 15,0 0 4-15,0 0 0 0,15 0 0 0,-15 9 0 0,0-2-8 16,0 1 0-16,0 0-4 0,0 7-28 0,0-7-12 0,0 15 0 0,0-9 0 15,0 2 0-15,0 7 0 0,0 0 0 0,0 0 0 0,0 2 0 16,0-5 0-16,0 3 0 0,0 8 0 0,0-8 0 0,0 0 0 16,0 0 0-16,0-7 0 0,0 7 0 0,0-9 0 0,0 9 0 15,0-7 0-15,0-1 0 0,0-7 0 0,0 7 0 0,0-7 0 16,0-1 0-16,0-7 0 0,0 8 0 0,0-8-24 0,0 0-60 0,0 0-20 16,0-8-20-16,-15 8-20 0,15-7-12 0,0-9-16 0,-13 1-20 15,13 0-48-15,-13-1 8 0,13 2 48 0,-15-9 32 0,15 0 32 16,-13-1 20-16</inkml:trace>
          <inkml:trace contextRef="#ctx0" brushRef="#br0" timeOffset="295.8605">-2023 922 19 0,'0'0'156'0,"0"7"20"0,12-7-8 0,-12 0-32 0,13-7 0 15,-13 7 4-15,13 0 0 0,-13-9-4 0,15 2-12 0,-2 7-12 16,15-7-12-16,-15-2-12 0,0 9-12 0,15-8-4 0,-15 2-4 0,15-3-4 16,-2 2-12-16,2 0-4 0,0-1-12 0,-2 0-36 0,2 0 0 15,-2 1 0-15,2 7 0 0,0-8 0 0,-2 2 0 16,15 6 0-16,-13-9 0 0,-2 9 0 0,2 0 0 0,-15 0 0 0,15 0 0 15,-2 0 0-15,-11 0 0 0,-2 0 0 0,0 0-96 0,2 0-32 16,-2 9-36-16,-13-3-32 0,0-6-36 0,0 8-68 0,0-1 48 16,0-7 48-16,0 8 40 0,-13 0 28 0,-2-8 24 0</inkml:trace>
        </inkml:traceGroup>
        <inkml:traceGroup>
          <inkml:annotationXML>
            <emma:emma xmlns:emma="http://www.w3.org/2003/04/emma" version="1.0">
              <emma:interpretation id="{08582B31-CE0A-421F-B390-2062C7CBB160}" emma:medium="tactile" emma:mode="ink">
                <msink:context xmlns:msink="http://schemas.microsoft.com/ink/2010/main" type="inkWord" rotatedBoundingBox="11838,9347 12551,9357 12538,10334 11825,103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59347.5947">69 111 43 0,'-13'-8'116'0,"13"-7"-8"16,0-1-4-16,-15 9-24 0,15-1-4 0,0-7-4 0,-13 8 0 15,13-2 0-15,0 3-8 0,0 6-8 0,0-8-4 0,0 8-4 0,0-9 0 16,0 9-4-16,0 0 0 0,0 9-8 0,0-9-4 16,13 8 0-16,-13 7-4 0,0-8-4 0,15 8 0 0,-15 0-4 0,0 7-4 15,13 2 0-15,-13 0-4 0,0-1-4 0,13 7 4 0,-13 0 0 16,15 9-8-16,-15-1 4 0,0 1-4 0,13-10 4 0,-13 18-4 16,0-9 0-16,0 2 0 0,0-11 0 0,0 8 4 0,0 2 0 15,0-9-4-15,0 1 0 0,0 2 4 0,0-4 0 0,0-6-4 16,0-9 4-16,0 9-4 0,0-7 0 0,0-1-4 0,0-7 0 0,0-1 0 15,0 1 0-15,0 0 0 0,-13-8 4 0,13 0-4 0,0-8-4 16,0 0 4-16,-15 8-4 0,15-15 0 0,-13 0 4 0,13-1-4 16,0 1 0-16,-13-7 4 0,13-1-4 0,0-6 0 0,0-4 0 15,0 2 0-15,0 1 0 0,-15-9 0 0,15 2-4 0,0-2 0 0,0 1 4 16,15-2 0-16,-15 3 0 0,0-8 0 0,0 16 4 16,13-11 0-16,0 2-4 0,-13 8 4 0,15 7 0 0,-2-8 0 0,0 8 0 15,0 0 0-15,-13 7-4 0,28 1 4 0,-15 0 0 0,2 8 0 16,11-2 0-16,-11 3 4 0,-2-2 0 0,13 8 0 0,-11 0 0 15,11-9 0-15,-11 9 0 0,11 0 0 0,-11 0-4 0,11 0 4 0,-11 0 0 16,11 0-4-16,2 0 0 0,-16 0 4 0,1 9-4 16,3-9 4-16,-4 8-4 0,1-8 0 0,3 6 0 0,-16 3 0 0,0 5 4 15,0-6-4-15,0 7 0 0,-16 1 0 0,3 7 0 0,1-8 0 16,-17 8 0-16,17 0-4 0,-16 0 4 0,2 7-4 0,-2-7 4 16,-13 0 0-16,13 2 0 0,2-4 0 0,-15 3 0 0,13-1 0 0,2-9 0 15,-15 2 0-15,26-3 0 0,-24-3 0 0,24-3 0 16,-11 1 0-16,11-8-4 0,2 8 4 0,0-8 0 0,-2 0 4 0,15 0-4 15,0 0 0-15,0 0 0 0,0-8-4 0,15 8 4 0,-15 0 4 16,13 0-4-16,0 0 4 0,2 8 0 0,-2-1 0 0,0 1 0 16,15 0 8-16,-15-1 4 0,0 8 8 0,15 1 8 0,0-1 4 0,-15 1 4 15,15 6 0-15,-15 1 0 0,13 0-4 0,2 0 0 0,-15 8-4 16,15-2 4-16,-15-5-8 0,15-1-4 0,-15 7-4 0,15-7-4 16,-15 8-4-16,15-8 0 0,-16 0-4 0,1-7-4 0,15 7 0 15,-15-9-4-15,3 2-12 0,-4-1 0 0,1 0-12 0,0-7-16 16,2 0-12-16,-2-8-20 0,0 7-12 0,-13-7-12 0,15 0-20 0,-2-7-20 15,-13-1-16-15,13 0-28 0,2-7-52 0,-15 0 16 16,13-1 36-16,-13-7 36 0,13 0 32 0</inkml:trace>
        </inkml:traceGroup>
        <inkml:traceGroup>
          <inkml:annotationXML>
            <emma:emma xmlns:emma="http://www.w3.org/2003/04/emma" version="1.0">
              <emma:interpretation id="{821562E9-A555-49C9-B169-D2B44B831FAA}" emma:medium="tactile" emma:mode="ink">
                <msink:context xmlns:msink="http://schemas.microsoft.com/ink/2010/main" type="inkWord" rotatedBoundingBox="13006,9704 13522,9711 13516,10185 13000,10178"/>
              </emma:interpretation>
            </emma:emma>
          </inkml:annotationXML>
          <inkml:trace contextRef="#ctx0" brushRef="#br0" timeOffset="-58899.7928">1184 707 91 0,'-15'16'176'0,"15"-9"-12"0,0 0-16 0,0 2-16 0,0-2-8 0,0 8 4 15,0-7-4-15,0-8-4 0,15 7-12 0,-15 1-4 0,0 0-8 16,13 1-8-16,0-3-8 0,2-6-8 0,-2 8-4 0,0-8-12 16,0 7-8-16,2-7-12 0,11 0-4 0,-11 0-8 0,11 0 0 0,-11 0-20 15,11 0-4-15,2 0 0 0,-15 0 0 0,15 0-12 16,-15 0-32-16,15 0-28 0,-15 0-32 0,0 0-28 0,2 0-48 0,-2 0-36 16,0 0-88-16,-13 0 40 0,0 0 48 0,13 0 44 0,-13 0 32 15,0 0 24-15</inkml:trace>
          <inkml:trace contextRef="#ctx0" brushRef="#br0" timeOffset="-59094.2731">1225 355 111 0,'0'0'144'0,"13"0"-8"0,-13 9 4 0,0-9-20 0,13 0-4 0,-13 0-4 15,13 0-4-15,2-9-4 0,-15 9-8 0,13 0-8 0,0 0-8 16,2 9-8-16,-2-9-12 0,15 6-8 0,-15-6-4 0,0 8-8 16,15 1-4-16,-15-2-8 0,15 0-4 0,-15-1-4 0,0 4-4 15,15 5-4-15,-15-7-4 0,15 7 0 0,-15 0-4 0,0-7-12 16,15 9-16-16,-15-11-16 0,2 9-20 0,-2-7-16 0,0 7-20 15,2-7-20-15,-15-1-16 0,13 0-20 0,-13 1-52 0,0 0-28 0,0-8 36 16,0 7 36-16,0-7 32 0,-13 0 24 0</inkml:trace>
        </inkml:traceGroup>
        <inkml:traceGroup>
          <inkml:annotationXML>
            <emma:emma xmlns:emma="http://www.w3.org/2003/04/emma" version="1.0">
              <emma:interpretation id="{5A9D6B41-A9DD-4BDF-89F5-F4DE69082A2D}" emma:medium="tactile" emma:mode="ink">
                <msink:context xmlns:msink="http://schemas.microsoft.com/ink/2010/main" type="inkWord" rotatedBoundingBox="14296,9522 14842,9530 14831,10307 14286,103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6987.5404">2489 455 83 0,'-15'-8'116'0,"15"1"0"0,0-1-12 16,0-7-16-16,-13 15 4 0,13-10 0 0,0 4-8 0,0-1-4 15,0 7-4-15,0 0-4 0,0 0-8 0,0-7 0 0,0 7-8 0,0 0-4 16,0-9 0-16,0 9 0 0,0 0-4 0,0 0-8 15,0 0 0-15,0 0 0 0,0 9 0 0,0-9-4 0,0 0 0 0,13 0 0 16,-13 0-4-16,0 7-4 0,15-7 0 0,-15 7-4 0,13-1 0 16,-13 4-4-16,13 5-4 0,2 0 0 0,-15 1-4 0,13-1 0 15,0 8 0-15,-13 0-4 0,13 0 0 0,2-1-8 0,-2 9 8 0,-13-8-8 16,13 8 0-16,-13-2 0 0,15-5 0 0,-15 6 0 0,13 1 4 16,-13-8-4-16,0 0 0 0,13 0 0 0,-13 0 0 0,0-1 0 15,0-5 0-15,0-3 4 0,0 2-4 0,0-9 0 0,0 1 0 16,0 0 0-16,0-8 0 0,0 0 0 0,0 0 0 0,0 0 0 15,-13-8 0-15,13 0-4 0,0-6 4 0,0-2-4 0,0 0 4 0,0 2 0 16,0-9 0-16,0 7 0 0,0-7 0 0,0 0 0 0,-13 0 0 16,13 1 0-16,0-10-4 0,0 12 4 0,0-5 0 0,13 2 0 15,-13-7 0-15,0 7 0 0,0-1 0 0,13 2 0 0,-13 7-4 16,0-1 8-16,0-5-4 0,15 4 0 0,-15 2 0 0,13-1 0 16,-13 9 0-16,13-9 0 0,-13 9 0 0,13-3 0 0,-13 4 0 15,15-1 0-15,-15 7 0 0,13-7-4 0,0 7 4 0,-13 0 0 0,15 0 0 16,-2 7 0-16,0 0 0 0,-13-1 0 0,15 4 0 0,-2 5 0 15,0 0 0-15,0-7 4 0,2 15-4 0,-2-6 4 0,-13-4 0 16,13 3 0-16,2 7 4 0,-2-9-4 0,0 2 0 0,-13 0 4 16,15-3 0-16,-2-3 0 0,-13-3-4 0,13 0 0 0,-13 1 0 15,12 0 4-15,-12-8 0 0,0 0-4 0,16 0 4 0,-16-8-4 0,0 0-4 16,0 1 0-16,0-10 0 0,0 11-4 0,12-17-4 0,-12 7-8 16,0-6-4-16,0-1-12 0,0 2-32 0,0-4 4 0,0-5-12 15,0 7-8-15,0-7-8 0,0-2-12 0,0 10-16 0,0-9-8 16,0 8-4-16,0 0-12 0,0 8-52 0,-12-1-28 0,12 2 44 15,0-2 32-15,0 9 32 0,0-2 20 0</inkml:trace>
        </inkml:traceGroup>
        <inkml:traceGroup>
          <inkml:annotationXML>
            <emma:emma xmlns:emma="http://www.w3.org/2003/04/emma" version="1.0">
              <emma:interpretation id="{E657D278-0204-4F01-8090-86F271657D42}" emma:medium="tactile" emma:mode="ink">
                <msink:context xmlns:msink="http://schemas.microsoft.com/ink/2010/main" type="inkWord" rotatedBoundingBox="15385,9527 15847,9533 15838,10199 15376,10193"/>
              </emma:interpretation>
            </emma:emma>
          </inkml:annotationXML>
          <inkml:trace contextRef="#ctx0" brushRef="#br0" timeOffset="-46303.741">3548 485 95 0,'0'0'148'0,"0"10"-20"16,0-10 20-16,0 0-20 0,0 0-8 0,0 0 4 0,13 0 0 16,-13 6 0-16,0-6-4 0,15 0-8 0,-2 7-12 0,-13-7-8 0,13 8-8 15,2 0-8-15,-2-8-8 0,0 0 0 0,2 8-8 0,11-8-8 16,-13 0-4-16,2 7-20 0,-2-7-28 0,15 0 0 0,-15 0 0 15,15 0 0-15,-15 0 0 0,0 0 0 0,15 0 0 0,-15 0 0 16,15 0 0-16,-15 0 0 0,0 0 0 0,15 0 0 0,-15 0 0 16,0 0-36-16,-13 0-48 0,15 0-32 0,-2 0-24 0,-13 0-44 15,13 0-36-15,-13 0-76 0,0 0 36 0,0 0 48 0,0 0 44 0,0 0 24 16,0 0 32-16</inkml:trace>
          <inkml:trace contextRef="#ctx0" brushRef="#br0" timeOffset="-46515.731">3738 218 71 0,'0'0'112'15,"0"-7"-4"-15,0 7-4 0,0-9-24 0,0 2-4 0,0 7-4 16,0-7 8-16,0 7-4 0,0 0-12 0,0 0 0 0,0-9-4 16,0 9 0-16,0 0 0 0,0 0 4 0,0 9-8 0,0-9-4 15,15 7 0-15,-15 0-4 0,0 2-4 0,0-2-4 0,0 8-4 0,0 0-12 16,0 1 16-16,0 7-4 0,0-8-4 0,0 8 0 0,0 7-8 15,0-7-4-15,0 6-4 0,0 4 0 0,0-3-4 0,0 1-4 16,0 0 0-16,0-2-4 0,0 3 0 0,0-2-4 0,0-7 0 16,0 8 4-16,0-8-4 0,0 0 0 0,0 0-4 0,0-1-8 15,0-7-4-15,0 1-4 0,0-1-4 0,0-7-4 0,0-1-8 0,0 1-8 16,0 0-8-16,0-8-12 0,0 0 0 0,0-8-16 16,0 8-8-16,0-8-8 0,0 1-12 0,0-7 0 0,-15 5-28 0,15-7-40 15,-13 1-4-15,13 0 24 0,-13-8 32 0,13 7 24 0</inkml:trace>
        </inkml:traceGroup>
        <inkml:traceGroup>
          <inkml:annotationXML>
            <emma:emma xmlns:emma="http://www.w3.org/2003/04/emma" version="1.0">
              <emma:interpretation id="{2B99173A-05E6-416E-9D1C-0A990C8C096B}" emma:medium="tactile" emma:mode="ink">
                <msink:context xmlns:msink="http://schemas.microsoft.com/ink/2010/main" type="inkWord" rotatedBoundingBox="16625,9159 17136,9166 17120,10342 16609,10335"/>
              </emma:interpretation>
            </emma:emma>
          </inkml:annotationXML>
          <inkml:trace contextRef="#ctx0" brushRef="#br0" timeOffset="-45605.6084">5207-73 31 0,'0'-8'112'0,"0"1"-8"0,-13 0-4 0,13-3-24 0,0 4-4 16,-15-1 0-16,15-2 4 0,0 2 0 0,0 0-4 0,-13 7 0 16,13-9 0-16,0 2-4 0,-13 0 0 0,13-1-4 0,-15 8-4 15,15-7 0-15,-13 7-4 0,13-8-4 0,-13 8-8 0,-2 0-4 0,15 0 0 16,-13 0 0-16,0 0-8 0,0 8 0 0,-2-1-8 0,2 1 4 15,0 6-4-15,-2 2 4 0,-11 0-4 0,11 7 0 0,2-1 0 16,-13 1-4-16,11 0 0 0,2 7-4 0,-15 2 4 0,15-2 0 16,0 8-4-16,-2 1 0 0,2-2 0 0,0 9-4 0,13-7 0 15,-13 6-8-15,13 1 4 0,0 0-4 0,0 0 0 0,13 2 0 0,-13-4 0 16,13 1 0-16,0-6-4 0,2 7 4 0,11-8 0 16,-11 1-4-16,11-2 0 0,-11-6 0 0,11 0 0 0,-13 0 0 0,15-8 0 15,0 0 0-15,-2-9 0 0,2 9-4 0,-2-15 0 0,-11 7 0 16,11-15-4-16,-11 8 0 0,11-8 0 0,-11 0-4 0,11 0 0 15,-13-8-4-15,2 1 4 0,-2-9 0 0,0 1-4 0,-13 0 0 0,0-1-4 16,15-7 4-16,-15 0 4 0,0 1 0 0,0-1 0 0,0 0 0 16,-15-8 4-16,15 9 0 0,-13-1 0 0,13 0 4 0,-13 0 4 15,-2 0-4-15,15 7 4 0,-13 1-4 0,0 8 0 0,0-3-4 16,-2 4 0-16,2 6 0 0,0-7 0 0,-2 14 4 0,2-7-4 16,0 16-4-16,-2-9 4 0,2 0 0 0,0 9-8 0,13-1 0 15,-13 1-8-15,-2 1-4 0,2 3-8 0,13-4-8 0,-13 7-12 0,13-8-24 16,0 0 8-16,0 10-12 0,-15-11-16 0,15 1-12 0,0 1-24 15,15-9-40-15,-15 9-20 0,13-10 32 0,-13 2 28 0,13 1 32 16</inkml:trace>
        </inkml:traceGroup>
        <inkml:traceGroup>
          <inkml:annotationXML>
            <emma:emma xmlns:emma="http://www.w3.org/2003/04/emma" version="1.0">
              <emma:interpretation id="{58E1BAEC-6030-47CD-8FE8-804FB7A51D90}" emma:medium="tactile" emma:mode="ink">
                <msink:context xmlns:msink="http://schemas.microsoft.com/ink/2010/main" type="inkWord" rotatedBoundingBox="17553,8947 19557,8974 19538,10404 17533,10377"/>
              </emma:interpretation>
            </emma:emma>
          </inkml:annotationXML>
          <inkml:trace contextRef="#ctx0" brushRef="#br0" timeOffset="-44950.3984">6089 103 51 0,'-13'-9'116'0,"13"3"-8"0,-13-10-12 0,0 9-24 0,13-1 0 16,-15 0 0-16,2 1-4 0,0 7-4 0,-2-7 0 0,15 7-4 15,-13 0-8-15,-15 0-8 0,28 0-4 0,-26 7-16 0,13 0 16 16,-2 1 0-16,2 0-4 0,0 7 4 0,-2-1-4 0,-11 10 0 0,11 0 0 16,2-1-4-16,0 0 0 0,0 7 0 0,-2 0 0 0,2 1-4 15,0 7 0-15,-2-7-4 0,15 8 0 0,-13-2 0 0,13-6 0 16,0 9-4-16,0-3 0 0,0 0-4 0,13 0-4 0,-13 3 4 16,15-9-4-16,-2-1-4 0,0 0 0 0,15 1 0 0,-15 0-4 15,15-8 0-15,-15 0 0 0,15-1 0 0,-2-7 0 0,2 2 0 0,-2-3-4 16,15-5 0-16,-13-2 4 0,0 0-4 0,11-7 0 0,-11 0 0 15,0-7 0-15,-2 0 0 0,2-2 0 0,-2 2-4 0,2-17 4 16,0 9-4-16,-15-7 0 0,15-1 0 0,-15-8-8 0,0 0 4 16,0 1 0-16,-13 0-4 0,15-9 4 0,-15 1 0 0,0-1 0 15,0 2 0-15,0-2 4 0,0 1-4 0,-15 0 4 0,15 0 0 0,-13-1 0 16,0 9 4-16,0-8-4 0,-2 7 4 0,2 8-4 0,0 1 4 16,-15-1-4-16,15 0 4 0,-2 7 0 0,-11 9 0 0,13-1-4 15,-15 0 4-15,0 0 0 0,15 8-4 0,-15 8-4 0,2 0-4 0,13 0-4 16,-15 6 4-16,15-5-4 0,-15 5 0 0,0 9-8 15,15-7-8-15,0 7-4 0,0 0-12 0,-2 0-4 0,2-1 0 0,13 2-8 16,-13-2-4-16,13 1-12 0,0-7-8 0,0 7 0 0,0-8-12 16,0 0-32-16,13 1-24 0,0-1-8 0,2-8 24 0,-2 3 20 15</inkml:trace>
          <inkml:trace contextRef="#ctx0" brushRef="#br0" timeOffset="-44680.1196">7368 218 67 0,'0'0'136'0,"0"-7"8"0,13-2-20 0,-26 9-24 15,13-7-12-15,0 0 0 0,0 7-8 0,-15 0-8 0,15 0-4 0,-13 0-4 16,13-9-12-16,-13 9-8 0,13 0-8 0,-13 0-4 0,-2 9-4 16,2-9 0-16,0 7-8 0,-2 0 0 0,2 9 0 0,0-1-4 15,-2 0 0-15,-11 1 0 0,13-1-4 0,-15 8-4 0,15 0 4 0,-15 0-8 16,0 7 4-16,2-1 0 0,13 4-4 0,-15-3 0 15,0 1 0-15,2 0 0 0,-2-2-4 0,15-6 0 0,-15 9 0 0,15-10 0 16,1 1-8-16,-17-1-4 0,17 2-8 0,12-8-12 0,-16-9-12 16,3 9-12-16,13-9-20 0,0 0-12 0,0-7-12 0,-12 0-8 15,12 0-36-15,0-7-40 0,0-9 4 0,12 9 28 0,-12-16 36 16,13 10 16-16</inkml:trace>
          <inkml:trace contextRef="#ctx0" brushRef="#br0" timeOffset="-44351.9981">6973-203 31 0,'-13'-16'112'16,"-2"-6"-8"-16,15 7-12 0,-13 0-24 0,0 7-4 0,0-6 0 15,13 3 0-15,-15 5-4 0,2-1 4 0,13 7-8 0,-12 0-8 0,-4-9 0 16,16 9-4-16,-13 9-4 0,13-9-12 0,0 7-4 0,-12-1 4 16,12 5-4-16,0 3-4 0,0-6 4 0,0 7-4 0,0 0 0 15,0 0-4-15,0-8 0 0,0 17 0 0,0-8 0 0,0-1-8 16,0-1 0-16,0 2 0 0,12 0 0 0,-12-9-4 0,0 9 0 15,13-9-4-15,-13 0 4 0,16 1 0 0,-4-8-4 0,-12 8 0 0,13-8 0 16,2-8 0-16,-2 8 0 0,0-8-4 0,0-6-4 0,2 4-4 16,-2-3-4-16,0-3 0 0,2 0 0 0,-2-6 0 0,0-1 0 15,2 8-4-15,-15-8 4 0,0 0 4 0,13 0 0 0,-13 9 4 0,0-10-4 16,0 8 4-16,-13 2 0 0,13-2 4 0,-15 9 0 16,2-1 0-16,0 0 4 0,-2 8-4 0,-11 0 0 0,11 8 0 15,2 0 0-15,-13-1 4 0,11 9-4 0,-10-2 0 0,9 9-8 0,-9 0-4 16,9 0-8-16,-9 0-8 0,12 8-16 0,-2 0-8 0,2-9-12 15,0 8-16-15,-2 2-52 0,15-2-32 0,0 1 20 0,-13-1 24 16,13 0 28-16</inkml:trace>
          <inkml:trace contextRef="#ctx0" brushRef="#br0" timeOffset="-44033.8478">7491 470 107 0,'-15'8'124'15,"2"-1"-12"-15,0 3-8 0,-2-4-20 0,2 9-20 0,0-7 20 0,-2 0 0 16,2 7-8-16,0-8-12 0,-2 8-8 0,2 0-4 0,0 1-8 16,13 0-4-16,0 6-4 0,-13 1-4 0,13-7-4 0,13 7 0 15,-13 7 0-15,0-7-8 0,13 0 0 0,0 0-4 0,2 7 0 16,-2-6-4-16,0 5-4 0,2-5 4 0,-2-1 0 0,15 0-4 16,-15 0 0-16,15-8 0 0,-15 2-4 0,0-3-4 0,15 1 4 0,-15-15 0 15,15 7-4-15,-15 2-4 0,0-9 0 0,2-9 0 0,-2 2-8 16,0-1 0-16,0 1-4 0,2-7 0 0,-15-11-4 0,13 10 0 15,-13-8 4-15,13 1 0 0,-13-1 4 0,-13 0 0 0,13 0 4 16,0-1 0-16,-13 3 4 0,-2-4-4 0,2 10 8 0,0-7-4 16,0 6 0-16,-15 9 0 0,15-2-4 0,-15 2-4 0,0 0-4 15,2 7 0-15,-2 0-8 0,15 7-12 0,-15-7 0 0,2 7-8 0,-2 2-8 16,15 5-4-16,-2-5-12 0,-11-2-12 0,13 8-40 0,-2-7-40 16,2 7-8-16,13-7 36 0,0 7 24 0</inkml:trace>
        </inkml:traceGroup>
        <inkml:traceGroup>
          <inkml:annotationXML>
            <emma:emma xmlns:emma="http://www.w3.org/2003/04/emma" version="1.0">
              <emma:interpretation id="{F6C5EBFE-D959-4513-9649-D52A32448FBA}" emma:medium="tactile" emma:mode="ink">
                <msink:context xmlns:msink="http://schemas.microsoft.com/ink/2010/main" type="inkWord" rotatedBoundingBox="19907,9592 20411,9599 20404,10130 19900,10123"/>
              </emma:interpretation>
            </emma:emma>
          </inkml:annotationXML>
          <inkml:trace contextRef="#ctx0" brushRef="#br0" timeOffset="-43633.624">8073 447 23 0,'0'-15'112'0,"0"0"-12"16,0-8-4-16,0 7-24 0,16 8-4 0,-16-7 0 0,0 1 4 15,12 6 0-15,-12 0 0 0,13 0 0 0,-13 8-4 0,16 0-4 0,-16-8 0 16,12 8 4-16,-12 0 4 0,13 0 0 0,2 8 0 0,-15 0-8 16,13 0-8-16,0 7 0 0,-13 1-8 0,13-2-8 0,2 2-4 15,-15 7-8-15,13 7 0 0,0-7-8 0,-13 2-4 0,15 4 0 16,-15 1 0-16,13 0 0 0,-13 2 0 0,0-10 0 0,0 9 0 15,0-6-4-15,0-12 4 0,13 10-8 0,-13-7 4 0,0-2 0 0,0-6-4 16,15 0-4-16,-15-8 0 0,0 0 0 0,13-8 0 0,-13-7-4 16,13-1 0-16,-13 2 0 0,13-9 0 0,2 0 0 0,-2-8 0 15,0 8 0-15,2-7-4 0,-2-9 0 0,0 9 4 0,2 1-4 16,-2-11-4-16,0 9-8 0,2 1-4 0,-2 6-8 0,0 2-16 16,0-1-12-16,2 0-16 0,-2 8-16 0,-13 7-12 0,13-7-24 0,-13 7-28 15,0 8-48-15,0-8-56 0,15 8 48 0,-15 0 32 0,0 8 24 16,0 0 40-16</inkml:trace>
        </inkml:traceGroup>
      </inkml:traceGroup>
    </inkml:traceGroup>
    <inkml:traceGroup>
      <inkml:annotationXML>
        <emma:emma xmlns:emma="http://www.w3.org/2003/04/emma" version="1.0">
          <emma:interpretation id="{AE4B7ED9-0F02-4A65-B169-88E8F78C0DB9}" emma:medium="tactile" emma:mode="ink">
            <msink:context xmlns:msink="http://schemas.microsoft.com/ink/2010/main" type="paragraph" rotatedBoundingBox="11869,10895 18601,10990 18580,12466 11849,123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E160CC-BEF0-4953-87DC-D187D0542B7F}" emma:medium="tactile" emma:mode="ink">
              <msink:context xmlns:msink="http://schemas.microsoft.com/ink/2010/main" type="inkBullet" rotatedBoundingBox="11864,11269 12470,11277 12455,12297 11850,12289"/>
            </emma:interpretation>
          </emma:emma>
        </inkml:annotationXML>
        <inkml:trace contextRef="#ctx0" brushRef="#br0" timeOffset="-37430.2135">56 2214 15 0,'0'-9'128'0,"-15"2"-12"15,15 1-8-15,0 6-28 0,0-11-4 0,-13 11-8 0,13 0 4 16,0 0-8-16,0-6 0 0,0 6 0 0,0 0-8 0,0 0-4 0,0 0 0 16,0 6-4-16,0-6-4 0,13 0 0 0,-13 11-4 0,0-5 0 15,15 1-4-15,-15 2-4 0,13-2-4 0,-13 8 0 0,13 0 0 16,-13 0-4-16,15 9-4 0,-15-2 0 0,13 1-4 0,0 9 0 15,-13-10-4-15,0 9-4 0,0 7-4 0,13-8 4 0,-13 9 0 16,0-9-4-16,0 9 0 0,0-1-4 0,0-8 0 0,0 10 4 16,-13-11-4-16,13 10-16 0,0-17 20 0,-13 9 0 0,13-8 0 0,0-1-4 15,0 0 4-15,0-5 0 0,-13-1 0 0,13-9-4 0,0 0 0 16,-15-7 0-16,15 0-8 0,0 0 8 0,-13-7 0 0,13-9 0 16,0 9-4-16,-13-10 0 0,13-5 0 0,0 0-4 0,0-1-4 0,0-8 0 15,0 0 0-15,0-6 0 0,0 7 0 0,-15-17 0 16,30 1 4-16,-15 0 4 0,0 0-8 0,13 0 8 0,-13-7-4 0,13 8 4 15,2-10 0-15,-15 9 4 0,13 1-4 0,0 5 4 0,0-4 0 16,2 6 0-16,-2 6 0 0,15-4 4 0,-15 11 0 0,15 2 0 16,-15 1 0-16,0 7 0 0,0 7 0 0,15 0 0 0,-15 1 0 15,2 7-4-15,11 0 4 0,-11 0-4 0,-2 7 4 0,0 9-4 16,2-9 0-16,-2 9 0 0,0-2 0 0,-1 9 4 0,4 2-4 0,-16-4 0 16,12 10 8-16,-12-7-8 0,0 6 0 0,0-8 0 0,0 11 0 15,-12-4 0-15,12 1 0 0,-16 1 0 0,4-1 0 0,-14-7 0 16,11 9-16-16,2-10 20 0,-15 1 0 0,15 0 0 0,-15-8-4 0,15 0 0 15,-15 1-4-15,2-9 0 0,13 2 0 0,-2-9 0 16,-11 8 0-16,11-8 0 0,2-8 0 0,0 8-4 0,13-9 4 0,-15 2 0 16,15 0 4-16,-13-2-4 0,13 2 0 0,0 7 4 0,0-8-4 15,0 1 4-15,-13-1 0 0,26 8 4 0,-13 0-4 0,0 0 0 16,13 0 4-16,-13 0 0 0,15 8 4 0,-15-1-4 0,13 8 4 0,0-6 4 16,-13 5 4-16,15 3 0 0,-2-2 0 0,0 6 4 0,2-5 0 15,11 6 0-15,-13-5-4 0,2 6 0 0,-2-1 8 0,0 1-4 16,15 0-4-16,-15 0 0 0,2-7 0 0,11 7-8 0,-11-9 0 15,11 1 0-15,-14 1-4 0,4 0 0 0,9-1-4 0,-9-7 0 16,-4-1 0-16,1 1 0 0,3-8-12 0,-4 0-16 0,1 0-12 16,0 0-16-16,2 0-12 0,-15-8-16 0,13-7-24 0,-13 8-20 0,13-9-20 15,-13 1-48-15,0 0-36 0,0-1 48 0,0-7 12 16,0 7 52-16,0-5 24 0</inkml:trace>
      </inkml:traceGroup>
      <inkml:traceGroup>
        <inkml:annotationXML>
          <emma:emma xmlns:emma="http://www.w3.org/2003/04/emma" version="1.0">
            <emma:interpretation id="{36F5608E-912A-49EC-AB84-04A67C2CC169}" emma:medium="tactile" emma:mode="ink">
              <msink:context xmlns:msink="http://schemas.microsoft.com/ink/2010/main" type="line" rotatedBoundingBox="13146,10913 18601,10990 18580,12466 13125,12390"/>
            </emma:interpretation>
          </emma:emma>
        </inkml:annotationXML>
        <inkml:traceGroup>
          <inkml:annotationXML>
            <emma:emma xmlns:emma="http://www.w3.org/2003/04/emma" version="1.0">
              <emma:interpretation id="{4530C61A-0BA9-4825-9DBF-A291FF462334}" emma:medium="tactile" emma:mode="ink">
                <msink:context xmlns:msink="http://schemas.microsoft.com/ink/2010/main" type="inkWord" rotatedBoundingBox="13138,11510 13741,11518 13735,11958 13131,119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7203.8175">1305 2159 59 0,'0'9'160'16,"0"-2"-12"-16,0-1-12 0,0 5-28 0,0-5-8 0,0 1-4 16,15-7 4-16,-15 9-8 0,13-9-8 0,0 7 0 0,-13-7-12 0,15 0-8 15,-2 0-8-15,15 0-8 0,-15 0-8 0,0 0-8 0,15 0-4 16,-2 0-4-16,2 0-8 0,-15 0 0 0,15 0-4 0,-2 0-4 15,2 0-8-15,0 0-8 0,-2 7-16 0,2-7-24 0,-15 0-16 16,15 8-32-16,-16-8-28 0,1 0-24 0,3 8-52 0,-4-1-36 16,1-7 40-16,-13 8 36 0,0-1 36 0,0 2 16 0</inkml:trace>
          <inkml:trace contextRef="#ctx0" brushRef="#br0" timeOffset="-37017.8013">1455 2404 195 0,'0'8'204'0,"-15"15"-20"0,15-8-20 0,15 0-28 0,-15 1-4 16,0 0-4-16,0-2 8 0,0 2-12 0,0-9-8 0,0 9-12 16,13-2-12-16,-13-5-8 0,13-3-8 0,2 3-12 0,-2-1-12 15,15-8-12-15,-15 7-24 0,13-7-16 0,-11 0 0 0,11 0 0 16,2 0 0-16,0 0 0 0,-2-7-12 0,2 7-68 0,-3 0-44 0,3-8-44 16,1-1-52-16,-17 9-104 0,14-6 40 0,-11 6 52 0,-2 0 40 15,0-9 36-15,2 9 28 0,-15 0 28 0</inkml:trace>
        </inkml:traceGroup>
        <inkml:traceGroup>
          <inkml:annotationXML>
            <emma:emma xmlns:emma="http://www.w3.org/2003/04/emma" version="1.0">
              <emma:interpretation id="{D0427C2C-6897-4C05-A916-BAFDBE12D93B}" emma:medium="tactile" emma:mode="ink">
                <msink:context xmlns:msink="http://schemas.microsoft.com/ink/2010/main" type="inkWord" rotatedBoundingBox="14549,11184 14932,11190 14920,12043 14537,12037"/>
              </emma:interpretation>
            </emma:emma>
          </inkml:annotationXML>
          <inkml:trace contextRef="#ctx0" brushRef="#br0" timeOffset="-33759.5646">2733 2680 19 0,'0'7'120'0,"-13"-7"-12"0,13 0-4 16,0 0-32-16,0 0 0 0,0 0-4 0,0 0-4 0,0-7 0 15,0 7 0-15,0-8-8 0,0 8 0 0,0-8-4 0,0 1-8 0,-15-1-4 16,15 0 0-16,0 1 0 0,15-1 0 0,-15 1 0 16,0-9 0-16,13 1 0 0,-13 0 0 0,13-1-8 0,-13 0 0 0,15 2 0 15,-2-8-4-15,-13 5 0 0,13-6 0 0,2 1 0 0,-2-1-4 16,0 0 0-16,15 0 0 0,-15-7-4 0,0 7 0 0,2 0 0 15,-2-9-4-15,0 10 0 0,2-8-4 0,11-3 0 0,-26 11 0 0,28 0 0 16,-16-8 0-16,-12 6 0 0,13 1-4 0,3 1 0 16,-4-1 0-16,-12 1 0 0,13 5 0 0,3-6-4 0,-16 8 0 0,12 0-4 15,-12-2 0-15,0 11 4 0,0-9-4 0,0 7 0 0,0-1 4 16,0 3 0-16,13-2-4 0,-13 8 0 0,0-8 0 0,0 8 0 16,-13 0 0-16,13 0 0 0,0-7 0 0,0 7 0 0,0 0 4 15,0 0-4-15,0 0 4 0,0 0 0 0,0 7 0 0,0-7 0 16,0 0 0-16,0 0 0 0,0 0 0 0,0 0 0 0,0 0 0 15,0 8-4-15,0-8 4 0,0 8-4 0,0-2 4 0,0 3-4 0,0-1 0 16,0-1 0-16,0 7 0 0,0-5 0 0,0 6 0 0,0-7 0 16,0 7 4-16,0 1-4 0,0-2 4 0,0 2-8 0,0 0 0 15,0 0 8-15,-12-2-4 0,12 1 4 0,0 1 0 0,0-1-4 0,-16 8 4 16,16-8-4-16,0 8 0 0,-13 0 0 0,13-6 4 16,0 5-4-16,-12 0 0 0,12 8 0 0,0-6 0 0,-16-2 4 0,16 1-4 15,0 0 0-15,0 8 0 0,-13-8 0 0,13 0 0 0,0-8 0 16,0 9-4-16,0-10 4 0,0 9-4 0,0-7 4 0,0-2 0 15,0 2 0-15,0 0 4 0,0-1 0 0,0-7-4 0,0 7-4 16,0-7 8-16,0-1-4 0,0 8 4 0,0-7-4 0,0 0 0 0,0-1 0 16,0-7-24-16,0 8 24 0,0 0-4 0,0-8-4 0,0 0-4 15,0 7-4-15,0-7 0 0,0 0-8 0,0 0 0 0,0 0-8 16,0 0-8-16,0 0-8 0,0 0-8 0,0 0-8 0,0 0-4 16,0 0-12-16,0-7-12 0,0-1-12 0,0 8-8 0,0-8-8 0,0 1-28 15,0-1-40-15,0 0 4 0,13-7 32 0,-13 8 32 16,0-9 24-16</inkml:trace>
        </inkml:traceGroup>
        <inkml:traceGroup>
          <inkml:annotationXML>
            <emma:emma xmlns:emma="http://www.w3.org/2003/04/emma" version="1.0">
              <emma:interpretation id="{A68AF9B2-1B7A-437E-B13C-56EBC4A5109E}" emma:medium="tactile" emma:mode="ink">
                <msink:context xmlns:msink="http://schemas.microsoft.com/ink/2010/main" type="inkWord" rotatedBoundingBox="15324,10944 17601,10976 17580,12452 15303,12420"/>
              </emma:interpretation>
              <emma:one-of disjunction-type="recognition" id="oneOf3">
                <emma:interpretation id="interp3" emma:lang="" emma:confidence="0">
                  <emma:literal>6090.</emma:literal>
                </emma:interpretation>
                <emma:interpretation id="interp4" emma:lang="" emma:confidence="0">
                  <emma:literal>60% v</emma:literal>
                </emma:interpretation>
                <emma:interpretation id="interp5" emma:lang="" emma:confidence="0">
                  <emma:literal>60% V</emma:literal>
                </emma:interpretation>
                <emma:interpretation id="interp6" emma:lang="" emma:confidence="0">
                  <emma:literal>6090</emma:literal>
                </emma:interpretation>
                <emma:interpretation id="interp7" emma:lang="" emma:confidence="0">
                  <emma:literal>60% r</emma:literal>
                </emma:interpretation>
              </emma:one-of>
            </emma:emma>
          </inkml:annotationXML>
          <inkml:trace contextRef="#ctx0" brushRef="#br0" timeOffset="-32323.5973">5220 1640 31 0,'-13'-7'120'0,"0"-2"-12"0,-2 2-8 0,15 7-28 0,-13 7-4 16,0 2 4-16,-2-2 0 0,-11 9-8 0,11-9-4 15,15 8-8-15,-13 8-8 0,0-8 0 0,0 8-8 0,-2 1-4 0,2-1-4 16,13-9-4-16,-13 9 0 0,13 0-8 0,0-1-4 0,-15 2-4 15,15-10 0-15,0 10-4 0,0-8 4 0,15-1-4 0,-15 0 8 16,13 2-4-16,-13-11-4 0,13 1 0 0,2 2-4 0,-2-9 0 0,0 7 0 16,0-7 4-16,-13 0-4 0,15 0 0 0,-2-7 0 0,0-2 4 15,2 2-4-15,-2 1 0 0,0-11 0 0,-13 10-16 0,15-9 20 16,-15 1 4-16,13 0-8 0,-13-2 4 0,0 3-4 0,0-1 0 16,13-8 0-16,-13 8 0 0,0-1 0 0,0 9 0 0,0-9 0 15,0 2 0-15,0 5 0 0,-13 9 0 0,13-7 0 0,-13 0 0 0,13 14 0 16,-15-7-4-16,15 7 4 0,-13 2 0 0,0-1-4 0,13-2-4 15,-15 10-4-15,2 7 0 0,0-8-4 0,-2 8-8 16,2 0-8-16,0-8-12 0,0 16-8 0,13-8-12 0,-15 7-12 0,15-7-16 16,-13 7-44-16,13 1-44 0,0-7 32 0,-13 6 20 0,13-8 32 15</inkml:trace>
          <inkml:trace contextRef="#ctx0" brushRef="#br0" timeOffset="-32647.7593">5507 2181 43 0,'13'-6'136'0,"-13"-1"-8"0,0-2-12 0,0 9-24 0,0-7 0 15,0 7-8-15,-13 0-4 0,13 0-12 0,0 7-8 0,-15-7 0 0,2 16-8 16,13-10 0-16,-13 11-8 0,-2-1-4 0,2-2-4 0,0 9-4 15,-2 1-4-15,2-1-4 0,-13 0 0 0,11 7-4 0,-11-1-4 16,11 3-4-16,-11-1 0 0,11 0-4 0,-11 0 0 0,11 5 0 0,-11-4-4 16,-2-2-4-16,15 1 0 0,-15-8 0 0,15 7 0 15,0-7-4-15,-2 0-4 0,2 0-8 0,0-7-12 0,13-1-4 0,-13 0-4 16,13 1-8-16,-15-9-16 0,15-7-12 0,0 8-8 0,0-16-16 16,0 8-16-16,15-7-40 0,-15-9-36 0,13 1 24 0,-13 0 36 15,13-8 24-15</inkml:trace>
          <inkml:trace contextRef="#ctx0" brushRef="#br0" timeOffset="-31990.6128">5602 2657 51 0,'-16'7'136'0,"3"1"-16"0,1 7-8 0,-4-6-24 0,3-1-4 15,1 5 0-15,-1-4 0 0,13 5-8 0,-15-5-16 0,2 5-4 0,0 1-16 16,-2-6-4-16,15 6-8 0,-13 1 0 0,13-1-4 0,0 0-4 16,0 7 0-16,0-6-4 0,0 0 0 0,13 7 0 0,-13-9-4 15,15 9 0-15,-15-6 0 0,13 5-4 0,0-6 0 0,2-1-4 0,-2-1 0 16,-1 2 0-16,1 0 0 0,15-16 0 0,-15 7-4 15,3-1 4-15,-4 3-4 0,1-9 0 0,15-9 4 0,-15 3-4 16,0-1-4-16,2-2 4 0,-2-7 0 0,0 2-4 0,-13-8 0 0,15 6 4 16,-15-6 0-16,13-2-4 0,-13 1 4 0,0 0-4 0,0-7 4 15,0 5-4-15,-13-4-4 0,13 6 8 0,-15-1-4 0,2 2 4 16,0 6 0-16,-2-7-4 0,2 16 0 0,0-7 0 0,0-2-4 0,-2 8-4 16,2 8 0-16,-15-8-20 0,15 8 20 0,1 8-4 0,-4-8-8 15,3 8-8-15,1-1-8 0,-1 10-8 0,-2-11-12 0,2 10-8 16,0-9-8-16,13 9-8 0,-15-2-36 0,15 1-40 0,0 1 8 15,0 0 20-15,0-8 32 0</inkml:trace>
          <inkml:trace contextRef="#ctx0" brushRef="#br0" timeOffset="-33282.0699">3766 1961 95 0,'0'-15'108'0,"13"-1"-8"0,-13 9-8 0,0-10-20 0,0 3-4 16,0-1 0-16,0 6 0 0,0-5 4 0,0 6 0 0,0-6-8 15,0 5-4-15,0 2 0 0,0 7-4 0,0-7-4 0,-13-2-4 16,13 9 0-16,-13 0-4 0,13 0-4 0,-15 9 0 0,15-2-4 16,-13 0 4-16,0 2-8 0,-2 5 4 0,2 2-4 0,0-1-8 15,0 8 0-15,-2 0-4 0,2 0 0 0,-15 0 0 0,15 7-4 16,0 2-8-16,-2 4 4 0,2-4 0 0,0 6-4 0,0 0 0 0,-2 1 0 15,15-2 0-15,-13 2-4 0,0-1 0 0,13 1 0 0,0 6 0 16,0-7-4-16,0 0 0 0,0 1 4 0,0-9-4 0,13 9 0 16,-13-9 0-16,13 1 0 0,2-8 0 0,-2 7 0 0,0-14 0 0,0 7-4 15,15-9 4-15,-15 1 4 0,2 1-4 0,11-8 0 16,-11 0-4-16,11-8 0 0,-13 0 0 0,15 0 0 0,-15 0-8 0,2-8 0 16,11 0 0-16,-11-8 0 0,-15 10 0 0,13-10 0 0,0 0 4 15,-13 2-4-15,0-8 4 0,0 5 0 0,0 2 0 0,0-8 0 16,0 8 4-16,-13-8 0 0,0 8 0 0,13-2 0 0,-15 2 0 15,2 8-4-15,0 0 4 0,-2-2-4 0,2 2 4 0,0 7-8 0,13 0 0 16,-28 0 0-16,28 7-4 0,-13 2 0 0,0-2-4 16,-2 0 0-16,2 2-4 0,13 6-4 0,-13-7-4 0,13 7-8 0,-15 0 0 15,15 0-4-15,0-7 0 0,0 7-8 0,0-7-8 0,0 7 0 16,0-6-8-16,15-1-4 0,-15-2-4 0,13 1-4 0,0 2-28 16,2-9-36-16,-2 7-12 0,0-7 24 0,15 0 20 0</inkml:trace>
          <inkml:trace contextRef="#ctx0" brushRef="#br0" timeOffset="-32905.0759">4240 2335 47 0,'16'-14'120'0,"-16"5"-4"0,0 3-8 0,0-2-28 0,0 0-4 16,-16 0-8-16,16 8 4 0,0 0-4 0,0 0-4 0,0 8-8 0,0 0-8 16,0 0-4-16,0 7 0 0,-12-1 0 0,12 2-4 0,0 0-4 15,0 6 4-15,0 1-8 0,0 0 4 0,0 0 0 0,0 7-8 16,-13-7-4-16,13 7 0 0,0-7-4 0,0 9 0 0,13-9-4 0,-13 7 0 15,0-7-4-15,12 9 0 0,-12-10 0 0,16 1-4 16,-4 0 0-16,1-8 0 0,3 0 0 0,-4 1-4 0,1-1 0 0,15-8-4 16,-15 1 4-16,15-8 0 0,-15 0 0 0,15 0-4 0,-2-8 0 15,-11 1 0-15,11-8 0 0,-11-1 0 0,11-8 0 0,-13 2-4 16,15-1 0-16,-15 0 4 0,2-7-4 0,-2-1 4 0,0 1 0 0,-13-1-4 16,0 0 4-16,15 1 0 0,-15 0-4 0,0-2 0 0,0 2 4 15,0 7 0-15,-15-9-4 0,15 10 4 0,-13-8 0 0,0 8 0 16,-2-2 4-16,2 8-4 0,0 1 0 0,-2 0 0 0,2 0 4 15,0-1-4-15,-15 16 0 0,15-7-4 0,-15 1 4 0,15 6-4 16,-15 0 0-16,15 6 0 0,-13 1 0 0,-2 2-4 0,16 5-4 16,-17-6 0-16,17 7-8 0,-17 9-4 0,17-9-4 0,-16 7-8 0,15-6-4 15,-15 7-4-15,15 0-8 0,0 0-12 0,-2 0-8 0,15 0 0 16,-13-8-8-16,13 8 4 0,-13 1 8 0,13-9-20 0,0-1-32 16,13 2-24-16,-13-2-8 0,13-5 24 0,2 6 28 0</inkml:trace>
        </inkml:traceGroup>
        <inkml:traceGroup>
          <inkml:annotationXML>
            <emma:emma xmlns:emma="http://www.w3.org/2003/04/emma" version="1.0">
              <emma:interpretation id="{2777C63E-C6BB-4115-96E5-8AB863AD3136}" emma:medium="tactile" emma:mode="ink">
                <msink:context xmlns:msink="http://schemas.microsoft.com/ink/2010/main" type="inkWord" rotatedBoundingBox="18168,11850 18589,11856 18582,12355 18161,12349"/>
              </emma:interpretation>
            </emma:emma>
          </inkml:annotationXML>
          <inkml:trace contextRef="#ctx0" brushRef="#br0" timeOffset="-31673.3907">6348 2573 63 0,'0'0'124'0,"-13"-9"-12"16,13 9-8-16,13-7-20 0,-13 0-8 0,0 7 0 0,13 0 0 16,-13 0-8-16,0-9 0 0,15 9-8 0,-15 9-8 0,13-9 0 15,0 7 4-15,-13 0-4 0,15 2-4 0,-15 6-4 0,13 0 0 16,0 1 0-16,-13 6-4 0,15-6-4 0,-15 7 0 0,0 1 4 0,13 5 4 16,-13-6 0-16,0 8 0 0,0 0 4 0,13-1 0 15,-13-8-8-15,0 0-4 0,0 2 0 0,0-1-4 0,0-7-4 0,0 8-8 16,0-17 0-16,0 8-4 0,15-15 0 0,-15 0-4 0,0 0-8 15,13-8 0-15,0 1-4 0,0-9 0 0,-13 1-12 0,15-8-4 16,-2 0-4-16,15-7-8 0,-15-1-8 0,0 8-4 0,2-8-8 0,11-7-4 16,-13 8-12-16,2 0-4 0,-2-2-4 0,0 9-8 15,2-7-16-15,-15 7-16 0,13 8-20 0,-13-8-36 0,13 7-56 0,-13 2 20 16,0 5 36-16,-13 9 32 0,13-6 28 0</inkml:trace>
        </inkml:traceGroup>
      </inkml:traceGroup>
    </inkml:traceGroup>
    <inkml:traceGroup>
      <inkml:annotationXML>
        <emma:emma xmlns:emma="http://www.w3.org/2003/04/emma" version="1.0">
          <emma:interpretation id="{D2C897AD-D7B9-4B0B-9CF8-4004285565C4}" emma:medium="tactile" emma:mode="ink">
            <msink:context xmlns:msink="http://schemas.microsoft.com/ink/2010/main" type="paragraph" rotatedBoundingBox="11792,12920 20528,13494 20446,14746 11710,141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4921FF-3270-4DB0-B632-52C741AC1A11}" emma:medium="tactile" emma:mode="ink">
              <msink:context xmlns:msink="http://schemas.microsoft.com/ink/2010/main" type="line" rotatedBoundingBox="11792,12920 20528,13494 20446,14746 11710,14171"/>
            </emma:interpretation>
          </emma:emma>
        </inkml:annotationXML>
        <inkml:traceGroup>
          <inkml:annotationXML>
            <emma:emma xmlns:emma="http://www.w3.org/2003/04/emma" version="1.0">
              <emma:interpretation id="{00E7B7CE-5C93-425E-A708-34B8F32CF439}" emma:medium="tactile" emma:mode="ink">
                <msink:context xmlns:msink="http://schemas.microsoft.com/ink/2010/main" type="inkWord" rotatedBoundingBox="11783,13064 12763,13129 12696,14141 11716,1407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30681.5314">-54 3780 51 0,'15'0'112'0,"-2"9"-8"0,0-9-4 15,-13 7-24-15,13 2-4 0,-13-2 4 0,15 7-4 0,-15-6-12 16,13 7 0-16,0 8-8 0,-13-7 0 0,15 6-4 0,-15 1-8 0,13 0-12 15,-13 7-4-15,0 2-4 0,13-2-4 0,-13-1 4 0,15 12-8 16,-15-11 0-16,0 7-4 0,0 2 0 0,13-8 0 16,-13 6-4-16,0 2-4 0,0 0 4 0,0-9-4 0,0 1 0 0,0-1 4 15,0 0-4-15,0-5 0 0,0-4 4 0,0 2-4 0,0-7 0 16,0-9-4-16,0 9 4 0,0-9 0 0,0-7 4 0,0 0-8 0,0-7 0 16,0-2 4-16,0 2-20 0,0-16 24 0,0 8-4 0,0-7 0 15,0-10-4-15,0 2-4 0,0 0-4 0,13-10-4 0,-13-4 8 16,0 5 0-16,13-7 0 0,-13 0 0 0,15 1 4 0,-2-1 4 15,0-2 0-15,2 11-4 0,-2-8 4 0,0 6 0 0,2 2 4 16,11 6 4-16,-13 0-4 0,2 8 0 0,-2 1 0 0,0-1 4 16,2 7 0-16,-2 0 4 0,15 9 0 0,-28 0 0 0,13 7 0 15,0 0 0-15,2 7 0 0,-2 0-4 0,0 0 0 0,-1 9 0 16,-12 0 0-16,16 0 4 0,-16-2-4 0,12 9 0 0,-12 0 0 0,13 1 0 16,-13-1 0-16,0 7 0 0,0-7-4 0,-13 8 0 0,13-1 0 15,-12 0-4-15,-4 1 4 0,4 0 0 0,-1-8-4 0,0 7 0 16,-15 1 0-16,15-8 0 0,-15 0-4 0,15-2 0 0,-15-5-4 0,0 0 0 15,2-7 8-15,13-2-4 0,-15 0 0 0,15-7-4 16,-2 0 0-16,2-7-4 0,0 0 4 0,-2-9-4 0,2 0 8 0,13 7 0 16,-13-5-12-16,13-1 16 0,0 0 0 0,0-1 0 0,0 2 0 15,0 6 0-15,0-1 0 0,13 2 4 0,-13 0-4 0,0 7 0 16,13 0 4-16,-13 0 4 0,15 7 4 0,-2 0 0 0,-13 10 4 0,13-10 8 16,2 8 8-16,-15 8 8 0,26 0 8 0,-11-1 0 0,-15 3-4 15,26 5 0-15,-13-7 0 0,2 7-8 0,-2 1-4 0,15-1 0 16,-15 0 0-16,15 2-8 0,-15-3 0 0,15-5-8 0,-2 6 0 15,2-6-4-15,-16-1-8 0,17 1 4 0,-4-11-4 0,3 10-8 16,-15-7-8-16,15-9-12 0,-2 8-20 0,2-7-8 0,-15 0-20 16,15-1-12-16,-15-7-8 0,15 8-16 0,-15-16-12 0,15 8-16 0,-15-7-40 15,0-1-44-15,2-7 24 0,-2 0 32 0,13-8 44 16,-11 0 16-16</inkml:trace>
        </inkml:traceGroup>
        <inkml:traceGroup>
          <inkml:annotationXML>
            <emma:emma xmlns:emma="http://www.w3.org/2003/04/emma" version="1.0">
              <emma:interpretation id="{AB83056C-083C-418A-B2A2-C80F69110588}" emma:medium="tactile" emma:mode="ink">
                <msink:context xmlns:msink="http://schemas.microsoft.com/ink/2010/main" type="inkWord" rotatedBoundingBox="13235,13407 13774,13442 13740,13964 13200,13928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30490.0438">1402 4056 111 0,'0'7'168'0,"0"1"-12"0,0-2-12 0,0 3-28 0,0 7-4 15,0-9 0-15,0 2-8 0,0-2-8 0,0 0-4 0,13 0-12 16,-13-7-8-16,13 9-12 0,0-9-4 0,2 0-12 0,-2 0-4 0,15 0-8 16,-15 0-8-16,15 0-4 0,-2 0-8 0,2 0 0 0,-2 0-12 15,2 0-16-15,0 0-32 0,-2 0-24 0,-14 0-32 0,16 0-32 16,1 0-40-16,-17 0-84 0,1 0 28 0,3 0 36 0,-4 0 48 15,-12 0 24-15,0 7 20 0</inkml:trace>
          <inkml:trace contextRef="#ctx0" brushRef="#br0" timeOffset="-30305.537">1469 4423 71 0,'0'15'212'0,"0"1"-16"15,0-2-20-15,0 2-32 0,0 0-4 0,0-9 0 0,0 9-4 16,0-2-8-16,13-6-16 0,-13-1-8 0,0 9-12 0,15-8-12 0,-15-1-4 15,13-7-16-15,0 0-8 0,15 7-12 0,-15-7-4 16,15 0-12-16,-2 0-8 0,2-7-12 0,0 7-24 0,-2-7-24 0,2-1-32 16,-3 0-36-16,3 0-32 0,1 1-48 0,-4-8-76 0,-12 8-28 15,15 0 48-15,-15-9 52 0,2 7 40 0,-15-4 20 0,13 3 32 16</inkml:trace>
        </inkml:traceGroup>
        <inkml:traceGroup>
          <inkml:annotationXML>
            <emma:emma xmlns:emma="http://www.w3.org/2003/04/emma" version="1.0">
              <emma:interpretation id="{F65A4805-4A64-408E-9D3D-67AC7ED9240C}" emma:medium="tactile" emma:mode="ink">
                <msink:context xmlns:msink="http://schemas.microsoft.com/ink/2010/main" type="inkWord" rotatedBoundingBox="14683,13110 16177,13208 16105,14301 14611,1420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29430.3051">2882 4454 3 0,'0'7'140'0,"-13"10"-4"0,0-11-8 15,-2 1-20-15,2 2-8 0,13-2-4 0,-13-7-4 0,13 9-4 16,-13-9-4-16,13 7-4 0,0-7-8 0,0-7-4 0,0-2-8 16,0 2-8-16,13-2-8 0,-13 2 4 0,13-9-8 0,0 2-4 0,2-9 0 15,-2 7 0-15,0-8-4 0,2 3 4 0,-2-2 0 0,0-7-24 16,15 5 24-16,-3-5-8 0,3 0-4 0,-15 0-4 0,15-1 0 15,-15-1-8-15,15 2-4 0,-2-2 4 0,-11 3-4 0,11-1 0 0,-11 7 0 16,11-6-4-16,-11 5 0 0,-2 1-4 0,0 0 0 16,0-1 0-16,2 9 4 0,-2 0 4 0,0-1-8 0,-13 2 0 0,0 7 0 15,15-2 0-15,-15 9 4 0,0-7 0 0,0 7-4 0,0 0 0 16,0 0 0-16,0 0 0 0,0 0 8 0,0 7-4 0,0 2 0 16,0 5 4-16,0-7-4 0,0 9 4 0,0-1 0 0,0 7 4 0,0 2-4 15,0-1 0-15,0 0 0 0,0 7 0 0,-15 1 0 0,15 7-4 16,0-9 0-16,-13 12 0 0,13-4 0 0,0 2 0 0,-13 6 0 15,13-8 0-15,-15 4-4 0,15 3 0 0,-13-5 0 0,13-1-8 16,0 2 0-16,0-2-8 0,0-2-8 0,0-5-16 0,0 0-12 16,0-1-20-16,0 3-20 0,0-12-20 0,0-6-16 0,0 8-24 0,0-15-16 15,0 7-48-15,0-7-28 0,0-1 40 0,0-7 40 16,0 8 32-16,0-8 24 0</inkml:trace>
          <inkml:trace contextRef="#ctx0" brushRef="#br0" timeOffset="-29243.8048">3602 4507 139 0,'15'0'156'0,"-15"9"-8"0,0-2-8 16,0-7-24-16,0 7-4 0,13 0-4 0,-13 8-4 0,0-7-12 0,0 8-8 15,-13-9-20-15,13 9-8 0,0-1-12 0,0 1-8 0,0-2-8 16,-15 9-4-16,15-7-8 0,0 7-4 0,0-8 0 0,0 8-8 16,-13-8-12-16,13 8-8 0,0-8-12 0,0 1-12 0,0 0-12 0,-13-2-20 15,13 2-20-15,0-2-16 0,0-5-12 0,0-2-28 16,0 0-48-16,0 2 8 0,0-9 32 0,0 0 32 0,0 0 24 0</inkml:trace>
          <inkml:trace contextRef="#ctx0" brushRef="#br0" timeOffset="-28864.4867">4281 4003 115 0,'0'-8'120'0,"0"-8"-8"16,0 9-4-16,-13-9-24 0,13 9 0 0,0 0-4 0,-12-2 4 15,12 2-20-15,-16 7-4 0,16-7-8 0,0 7-8 0,-12-9-4 0,12 9-4 16,0-7-8-16,-13 14 4 0,13-7 0 0,0 9 0 16,-13-2 8-16,-2 0 4 0,15 9 4 0,-13 7 8 0,0-9 4 0,13 10 0 15,-15-1 0-15,2 0 4 0,0 7-4 0,-2 2-4 0,2 5 0 16,13 2-4-16,-13-1 0 0,0 0-8 0,13 0-4 0,-15 1-4 16,15 5-24-16,0-4-12 0,0-3 0 0,0 2 0 0,0-1 0 0,0 0 0 15,0-7 0-15,15 8 0 0,-15-9 0 0,13-7 0 16,0 0 0-16,0-1 0 0,2-6 0 0,-2-9 0 0,0 10 0 0,2-17 0 15,-2 0 0-15,0 0 0 0,2-9 0 0,11 1-4 0,-26-7-28 16,12 0-4-16,4 0 4 0,-4-8 0 0,1 0 4 0,-13 0 0 16,0-7 8-16,0 6 4 0,16-6 0 0,-32 6 0 0,16-5 8 0,0 6 0 15,-13 1 0-15,1 5 4 0,-4 2 0 0,4 0 0 16,-1 7 0-16,-15 8 4 0,15 0 0 0,0 0-4 0,-15 8 0 0,15-1 0 16,-15 9 0-16,15-9-8 0,-15 10-12 0,15 5-12 0,0-6-12 15,-2 5-12-15,2-6-16 0,0 9-12 0,13-10-12 0,-15 10-12 16,15-8-4-16,0-2-12 0,0 2-28 0,0 1-32 0,15-4 4 0,-2-5 32 15,0 0 24-15,2-8 32 0</inkml:trace>
        </inkml:traceGroup>
        <inkml:traceGroup>
          <inkml:annotationXML>
            <emma:emma xmlns:emma="http://www.w3.org/2003/04/emma" version="1.0">
              <emma:interpretation id="{91AD28F4-5F35-4A2A-8332-29F588BA1156}" emma:medium="tactile" emma:mode="ink">
                <msink:context xmlns:msink="http://schemas.microsoft.com/ink/2010/main" type="inkWord" rotatedBoundingBox="16598,13646 16959,13669 16926,14170 16565,1414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28485.6319">4758 4484 31 0,'0'-6'128'0,"0"-4"-8"15,0 3 0-15,0 0-24 0,0-9-4 0,0 9 8 0,0-1-8 0,0 0-4 16,13 1 0-16,-13 7 0 0,0-8-4 0,0 8-4 0,15 0 0 16,-15 0-4-16,13 0-8 0,-13 0 0 0,0 8-4 0,13-8-4 15,-13 7-8-15,13 9-4 0,-13-9-4 0,15 9-4 0,-15-2-4 16,0 2-8-16,13 0-4 0,-13 0-4 0,0 5 0 0,0-6 0 0,0 9 0 15,0-1-4-15,13-1 0 0,-13 1 0 0,0 0-4 16,0 0 0-16,0-7-12 0,0 7 0 0,0-8 0 0,-13 0 0 16,13 0 0-16,0-7 0 0,13 1 0 0,-13-3 0 0,0 2 0 0,0-8 0 15,15 0 0-15,-15 0 0 0,13-8 0 0,0 2 0 0,-13-11 0 16,15 2 0-16,-2-8 0 0,0 0 0 0,0 0 0 0,2 0 0 16,-2-7 0-16,0 7-4 0,2-8-8 0,11 0-4 0,-26 2-4 0,28 6-4 15,-28-9-12-15,13 10-12 0,0-1-20 0,-13 0-32 16,15 7-28-16,-15 2-48 0,0-3-48 0,13 11-72 0,-13-3 52 0,0 2 44 15,-13 0 44-15,13 7 20 0,-15-7 28 0</inkml:trace>
        </inkml:traceGroup>
        <inkml:traceGroup>
          <inkml:annotationXML>
            <emma:emma xmlns:emma="http://www.w3.org/2003/04/emma" version="1.0">
              <emma:interpretation id="{380C6DD6-8263-41D0-AEDC-7AE39608B522}" emma:medium="tactile" emma:mode="ink">
                <msink:context xmlns:msink="http://schemas.microsoft.com/ink/2010/main" type="inkWord" rotatedBoundingBox="18099,13716 18686,13754 18646,14359 18059,1432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96824.1331">6359 4411 35 0,'-7'0'108'16,"7"0"-8"-16,-8 0-12 0,8 0-28 0,-9 0-4 0,2 5 0 0,7 0-4 15,-8-1-4-15,8 4-4 0,-9-2-4 0,2 2-4 0,7 2-8 16,-8-1 4-16,8 4-4 0,0-4 0 0,-9 5-4 0,9-1-4 16,0 0 4-16,0 6-4 0,0-6 0 0,0 1 0 0,0 0 4 15,9 4-4-15,-9-5 0 0,8 1 0 0,-8-1-4 0,7 1 0 16,2-5 0-16,-1 0 4 0,8 4-8 0,-8-4-4 0,-1 0 0 0,10-5-4 15,-2 6 4-15,-6-6-4 0,6-4 4 0,2 4-4 0,-2-4 4 16,2 0-4-16,-1 0 0 0,-8-4-4 0,8 0 8 0,0-1-8 16,0 0 4-16,-8-3 0 0,8-6-4 0,-8 5 0 0,0-4 0 0,1-1 0 15,-2 0 4-15,1-4-4 0,-8 5 8 0,8-5-8 16,-8 0 0-16,0 4 4 0,-8-3-4 0,8-2 0 0,-8 6 4 16,1-6 0-16,7 6-4 0,-17-5 0 0,9 4 4 0,0 6 0 0,-8-6-4 15,0 5 0-15,8-5 0 0,-8 10 0 0,0-5 0 16,0 4 0-16,-1 1 0 0,2 0 0 0,-2 4 0 0,2 4 4 0,-1-4-4 15,-1 9 0-15,2-4 0 0,7 3 0 0,-8 1 0 0,8 1 0 16,-8 2-4-16,8 2 0 0,-1 0-4 0,1 4-4 0,1-5-8 16,-1 1-8-16,8 4-4 0,-9 1-12 0,9-6-8 0,0 5-12 0,0-4-8 15,0 4-4-15,0-5-12 0,0 5-48 0,9-4-40 0,-9-1 24 16,8 5 24-16,-1-4 28 0</inkml:trace>
          <inkml:trace contextRef="#ctx0" brushRef="#br1" timeOffset="197040.0664">6825 4782 11 0,'0'0'164'0,"0"-5"-16"0,0 5-16 0,0 0-32 0,0 0-8 16,0 0 4-16,0 0-16 0,0 0-4 0,0 5-12 0,0 0-12 15,0-2-4-15,0 2-8 0,0-1-8 0,0 5-4 0,0 0-8 0,0 1-4 16,0-2 0-16,-9 2-4 0,9 3-4 0,0 1-8 0,-7-1-8 15,7-1-4-15,-8 8-16 0,8-7-20 0,0 1-16 0,0-5-16 16,-9 4-12-16,9-4-8 0,0 0-40 0,0 0-44 0,0-4 24 16,0-1 28-16,0 1 24 0</inkml:trace>
        </inkml:traceGroup>
        <inkml:traceGroup>
          <inkml:annotationXML>
            <emma:emma xmlns:emma="http://www.w3.org/2003/04/emma" version="1.0">
              <emma:interpretation id="{1E60C3DD-1274-404D-AF1C-35232A58ACE7}" emma:medium="tactile" emma:mode="ink">
                <msink:context xmlns:msink="http://schemas.microsoft.com/ink/2010/main" type="inkWord" rotatedBoundingBox="18792,13561 20517,13675 20446,14746 18722,14633"/>
              </emma:interpretation>
              <emma:one-of disjunction-type="recognition" id="oneOf9">
                <emma:interpretation id="interp13" emma:lang="" emma:confidence="0">
                  <emma:literal>puk</emma:literal>
                </emma:interpretation>
                <emma:interpretation id="interp14" emma:lang="" emma:confidence="0">
                  <emma:literal>puk</emma:literal>
                </emma:interpretation>
                <emma:interpretation id="interp15" emma:lang="" emma:confidence="0">
                  <emma:literal>puki</emma:literal>
                </emma:interpretation>
                <emma:interpretation id="interp16" emma:lang="" emma:confidence="0">
                  <emma:literal>puka</emma:literal>
                </emma:interpretation>
                <emma:interpretation id="interp17" emma:lang="" emma:confidence="0">
                  <emma:literal>puku</emma:literal>
                </emma:interpretation>
              </emma:one-of>
            </emma:emma>
          </inkml:annotationXML>
          <inkml:trace contextRef="#ctx0" brushRef="#br1" timeOffset="197338.2673">6952 4552 91 0,'0'0'116'0,"0"0"-12"0,-7 0-8 0,7 0-32 16,0 0-4-16,0 0-8 0,0 4-8 0,-8 0-4 0,8 1-12 15,0-1-4-15,0 5-4 0,0-4-4 0,0 4 0 0,0 1-8 16,0-6 4-16,0 5 0 0,8-1 0 0,-8-3 0 0,7 4 0 0,2-5 0 16,-9 6 4-16,8-6 4 0,-1 1 4 0,2-1 0 0,-1 1-4 15,0-1-4-15,8 1 16 0,-8-1-4 0,8 0 4 0,-8-4-8 16,8 5 0-16,-8 0 0 0,9-5 0 0,-2 4-8 0,1 1 0 0,-8-1-4 15,9 0 0-15,-2 1 0 0,-6 0-4 0,-2 3-4 16,9-3 4-16,-7 0-4 0,-9 4 0 0,7 0 0 0,-7-5 0 16,8 5-4-16,-8 1-4 0,-8-2-8 0,8 1-4 0,-7 0-4 0,-2-4-8 15,1 4-12-15,0-1-8 0,-8 2-4 0,8-5-12 16,-8-1-12-16,0 1-8 0,8-1-12 0,-8-4-40 0,0 0-40 0,0-4 24 16,0 4 32-16,8-9 20 0</inkml:trace>
          <inkml:trace contextRef="#ctx0" brushRef="#br1" timeOffset="197521.7869">6985 4461 67 0,'0'0'144'0,"0"0"-12"0,0 0-12 0,0 0-28 16,0 0 0-16,0 0-4 0,8 0-8 0,-8 0-8 0,8 5-4 0,-8-5-8 16,9 0-8-16,-2-5-12 0,-7 5-4 0,8 0-8 0,8 0-4 15,-8 0-4-15,8 0-8 0,0 0 0 0,0 0-12 0,0-4-16 16,8 4-8-16,-8 0-28 0,8 0-20 0,1 0-16 0,-1-5-16 15,0 5-56-15,0 0-48 0,-9 0 36 0,10 0 32 0,-1 5 32 16,0-5 16-16</inkml:trace>
          <inkml:trace contextRef="#ctx0" brushRef="#br1" timeOffset="197952.6325">7562 4872 51 0,'0'0'124'0,"0"4"-8"16,0 0-12-16,0 6-24 0,0-6 0 0,8 5-12 0,-8-4 0 15,0 4-12-15,8 4-4 0,-8-4-12 0,8 5-8 0,1-1-4 16,-2 1-4-16,-7-1-4 0,8 5-4 0,0 0 0 0,0 5-8 0,0-5 4 16,0 4-4-16,1 1 4 0,-2-1-4 0,-7 1 8 0,0-1 4 15,8-3-4-15,-8 3-4 0,0-4 4 0,0 1 4 0,0-2 4 16,0-3 0-16,0 0-4 0,-8-1 0 0,8-8-4 0,-7-1-24 15,-2 0 24-15,9-4-4 0,-8 0 0 0,0-8 0 0,0 3-4 16,0-4-4-16,0-5-4 0,8 1 4 0,-7-5-4 0,-2-5 0 0,1 5 0 16,0-9 0-16,8 5 0 0,-8-6 0 0,8-3-4 0,-8 5 4 15,8-7-4-15,0 2 0 0,0-1 4 0,0 5 0 0,8-4 0 16,-8 4 0-16,8-1 0 0,0 2 0 0,0-1 0 0,1 4 0 16,-2 6 0-16,1-7 0 0,8 11 0 0,-8-6-4 0,0 6 4 15,8 4 0-15,-8 0 0 0,8 0 0 0,-8 4 4 0,9 1-4 16,-10 4 0-16,1 0 4 0,1 0-4 0,-2 4-4 0,1 1 0 0,1 4 4 15,-9-4-4-15,8 8 0 0,-8-4-8 0,0 5 0 0,-8-1-8 16,8 1-4-16,-9 5-4 0,1-7-8 0,8 6-12 0,-7-5-8 16,-10 6-12-16,10-6-8 0,-2 1-12 0,1 0-28 0,0-7-44 15,1 4-8-15,-10-7 28 0,10 1 32 0,7-1 16 0</inkml:trace>
          <inkml:trace contextRef="#ctx0" brushRef="#br1" timeOffset="198583.9449">7891 4511 51 0,'0'-5'124'16,"0"-4"-8"-16,0 4-12 0,0-2-24 0,0 1-8 0,0 2-4 15,0-1-4-15,0 5-12 0,8 0 4 0,-8-4-12 0,0 4-4 16,0 0-8-16,7 4 4 0,-7-4-4 0,0 9-4 0,9-3 0 16,-9 1-4-16,0 3 4 0,8-1 4 0,-8 4-4 0,0 6 0 15,7-6 0-15,-7 5 4 0,0 0-4 0,0 0 4 0,0 5-4 0,0-5 4 16,0 4 0-16,0-4 0 0,9 4-4 0,-9-4-4 0,0 1 0 15,0-1-4-15,0 1-4 0,0-7 0 0,8 2-4 0,-8 0 0 16,8-1-4-16,-8-4-4 0,7 0-20 0,-7 0 24 0,9-4-4 16,-9-1 4-16,8 0-4 0,-1-4-4 0,-7 5 0 0,9-5-4 15,-9 0 0-15,8 0 4 0,0-5 0 0,-8 5 0 0,9-4 0 16,-2 0 0-16,-7-1 0 0,8-4 0 0,-1 5-4 0,-7-5 4 0,9-1 0 16,-9 2 0-16,8-2 0 0,-8-3-4 0,8 4 4 0,1-4 0 15,-9 3 0-15,7 1 0 0,-7 0 4 0,0 0-4 0,8 0 0 16,-8 0 0-16,9 5 4 0,-9-1 0 0,0 5 0 0,7-5 0 15,-7 5 8-15,8 0 0 0,-8 5 0 0,0-5 0 0,8 5 4 16,-8-1-4-16,0 5-4 0,8-4 0 0,-8 4 0 0,8 0-4 0,-8 0 4 16,8 0 0-16,1 1-8 0,-2-2 4 0,-7 1 0 0,8 0-4 15,1 0 0-15,-2-4 0 0,1 3 0 0,9-3-4 0,-10 0 4 16,1-1-4-16,8 1 0 0,-8-5 0 0,9 0 0 0,-2-5-4 0,-6 1 0 16,6-6 0-16,2 5-4 0,-1-8 0 0,-8 4 4 15,7-4 0-15,2 0 0 0,-10-6 4 0,10 1-4 0,-10 0 8 0,2 0 0 16,-1-5 0-16,0 6 0 0,0-6 0 0,0 5 4 0,-8 0-4 15,8-4 4-15,-8 3 0 0,0-3-4 0,0 3 0 0,0 2 0 16,0-6 0-16,0 5 0 0,0 0 0 0,0-1 0 0,-8 7 4 16,8-7-4-16,0 6 0 0,-8 0 0 0,8-1 4 0,0 1 0 15,0 3-4-15,0 2 0 0,0 3 0 0,-8-4 0 0,8 4 4 0,0 5 0 16,0-4 4-16,0 8 0 0,0-4 0 0,0 5 4 0,0-1 4 16,0 6 4-16,0-2 4 0,0 6 0 0,0 0 0 0,0-1 4 15,8 5 0-15,-8 0 0 0,0-1 0 0,0 7-4 0,0 4 0 16,0-7 0-16,0 6-8 0,0 0-4 0,0 1 0 0,0-1 4 15,8-1-8-15,-8 2 0 0,0-1-4 0,8 0-4 0,-8-5 0 0,0 1 0 16,7-1 0-16,2 1 0 0,-9-6-4 0,8 2-8 0,-1-6-4 16,2 1-4-16,-1 0-12 0,-8-7-16 0,8-1-20 0,1-1-16 15,-2-1-32-15,-7 1 4 0,8-10-24 0,-8 5-16 0,0-9-16 16,7 3-52-16,-7-1-12 0,0-7 40 0,0 0 36 0,0 1 36 16,0-6 16-16</inkml:trace>
          <inkml:trace contextRef="#ctx0" brushRef="#br1" timeOffset="198785.5381">8340 4520 83 0,'0'4'176'0,"-9"0"-12"15,9 6-8-15,-7-5-28 0,7-1 0 0,0 1 4 0,0 3-8 0,0-3-4 16,0 4-4-16,7-5-12 0,-7 1-16 0,9 0 0 0,-1-1-12 16,-1 0-8-16,1-4-8 0,1 6-8 0,-1-6 0 0,8 0-12 15,-8 4-4-15,8-4-4 0,0 0-8 0,-8 0-24 0,8 0 0 0,0 0 0 16,-1 0 0-16,2-4 0 0,0 4 0 0,-2-6-4 0,1 6-52 15,0-4-44-15,0 0-44 0,1-1-52 0,-2 5-68 0,-7-5-52 16,8 5 60-16,-8 0 48 0,1-4 40 0,-9 4 28 0,7-5 24 16</inkml:trace>
        </inkml:traceGroup>
      </inkml:traceGroup>
    </inkml:traceGroup>
  </inkml:traceGroup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6:44.7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6ED190-4210-4EE1-A678-318C5DFCC7F5}" emma:medium="tactile" emma:mode="ink">
          <msink:context xmlns:msink="http://schemas.microsoft.com/ink/2010/main" type="writingRegion" rotatedBoundingBox="1466,11909 5883,12512 5505,15280 1088,14677"/>
        </emma:interpretation>
      </emma:emma>
    </inkml:annotationXML>
    <inkml:traceGroup>
      <inkml:annotationXML>
        <emma:emma xmlns:emma="http://www.w3.org/2003/04/emma" version="1.0">
          <emma:interpretation id="{AFED8CE1-2A74-42D5-B9E1-0F81AE5C387B}" emma:medium="tactile" emma:mode="ink">
            <msink:context xmlns:msink="http://schemas.microsoft.com/ink/2010/main" type="paragraph" rotatedBoundingBox="1414,12153 4529,12243 4502,13174 1387,130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CF6278-6A8E-4BD7-AEB2-CBCE700218A8}" emma:medium="tactile" emma:mode="ink">
              <msink:context xmlns:msink="http://schemas.microsoft.com/ink/2010/main" type="line" rotatedBoundingBox="1414,12153 4529,12243 4502,13174 1387,13084"/>
            </emma:interpretation>
          </emma:emma>
        </inkml:annotationXML>
        <inkml:traceGroup>
          <inkml:annotationXML>
            <emma:emma xmlns:emma="http://www.w3.org/2003/04/emma" version="1.0">
              <emma:interpretation id="{810BFEB8-B230-4222-A080-31F766F2CFD1}" emma:medium="tactile" emma:mode="ink">
                <msink:context xmlns:msink="http://schemas.microsoft.com/ink/2010/main" type="inkWord" rotatedBoundingBox="2337,12517 2642,12526 2630,12934 2325,129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925 248 39 0,'8'0'152'0,"1"5"-12"0,-1-1-4 0,-8 2-40 0,7-3 20 16,-7 1-8-16,9 1-4 0,-9 0-12 0,8-5-4 0,-1 5-8 15,-7-5-4-15,8 3-8 0,1-3-4 0,-2 0-8 0,-7 0-12 16,8 0-8-16,9 0-4 0,-10 0-12 0,2 0 4 0,-1 0-12 16,8 0 4-16,-8 0-8 0,0 0-12 0,8 0-16 0,-8 0-16 15,8 5-28-15,-8-5-28 0,0 5-28 0,1-1-28 0,-2 0-44 0,-7 1-56 16,8 0 44-16,-8 0 40 0,0 2 32 0,0-1 20 0</inkml:trace>
          <inkml:trace contextRef="#ctx0" brushRef="#br0" timeOffset="189.4914">1005 519 31 0,'0'13'156'0,"0"1"-8"15,-7 0-4-15,7-2-20 0,0-2-20 0,0 3 12 16,0-3-8-16,-9 3-12 0,9-4-12 0,0 0-4 0,0-5-8 0,0 6-4 16,9-6-8-16,-9-4-8 0,7 4-12 0,-7-4-8 0,8 0 0 15,1-4-12-15,-1 4 0 0,-1-9-8 0,10 4-12 0,-10 1-16 0,10-5-20 16,-9 5-24-16,8-6-28 0,-1 2-28 0,2-2-24 15,0 2-48-15,-10-2-56 0,8 5 36 0,2-2 36 0,-1 2 36 0,0-5 20 16</inkml:trace>
        </inkml:traceGroup>
        <inkml:traceGroup>
          <inkml:annotationXML>
            <emma:emma xmlns:emma="http://www.w3.org/2003/04/emma" version="1.0">
              <emma:interpretation id="{DF30C768-8A92-416D-BE96-331EBEC36BD0}" emma:medium="tactile" emma:mode="ink">
                <msink:context xmlns:msink="http://schemas.microsoft.com/ink/2010/main" type="inkWord" rotatedBoundingBox="1411,12269 1949,12284 1931,12894 1393,12878"/>
              </emma:interpretation>
            </emma:emma>
          </inkml:annotationXML>
          <inkml:trace contextRef="#ctx0" brushRef="#br0" timeOffset="-502.6581">-2 63 79 0,'0'-9'100'0,"8"5"-8"16,-8-5-4-16,0 5-20 0,0-7-4 0,0 8 0 0,9-2 4 15,-9 1 0-15,0-1 0 0,8 5 0 0,-8-4-4 0,0 4-8 16,7-5 4-16,-7 10-4 0,9-5 0 0,-1 0-4 0,-8 4 0 16,0 1-8-16,7 4-4 0,-7-6 0 0,0 8-8 0,9 2-4 15,-9-4-8-15,0 4 0 0,8 5-4 0,-8 0-4 0,0 1 0 0,0 3-4 16,0 1-4-16,0-1 4 0,0 5-4 0,0 0 0 0,0 0 0 15,0 0 0-15,0 5-4 0,0-5-4 0,0 0-4 0,0 0 0 16,0 0 0-16,0-5-8 0,0 1-8 0,0-1-8 0,0-4-12 0,0-4-8 16,0 5-8-16,0-11-8 0,8 1-4 0,-8 1-12 15,0-6 0-15,0-4-4 0,7 0 0 0,-7-4-32 0,9-6-36 0,-9 5-4 16,0-7 20-16,8 2 24 0,-8-3 28 0</inkml:trace>
          <inkml:trace contextRef="#ctx0" brushRef="#br0" timeOffset="-163.564">247 176 15 0,'8'-4'120'0,"-8"-6"-8"0,8 6-4 0,-8 4-28 0,0-5 0 16,8 5-8-16,-8 0 0 0,0 0-8 0,-8 5-4 0,8-1-8 0,-8 1-8 15,8 4-4-15,-16 0 0 0,8 4-4 0,1 0-8 0,-2 1-4 16,-7 0-4-16,8 4 4 0,-8 0 0 0,0 0 4 0,0 5 8 16,0-5 0-16,8 4 4 0,-8-4 0 0,-1 0-4 0,2 1 0 15,7-1 0-15,-1-5-4 0,2 1-4 0,-10-6-4 0,17 2-4 0,-7-2-4 16,7 1 0-16,-8-4 0 0,8 4 0 0,0-5-4 0,0-4 4 15,8 5-4-15,-8 0-4 0,7-5 0 0,2 4 8 0,-1-4 0 16,-1 4 8-16,2-4-4 0,-1 5 8 0,7-5-4 0,-6 5 0 16,6-5-4-16,2 4 0 0,-9 1 0 0,8-1 0 0,-1-4-8 15,2 5 0-15,-1 0 0 0,0 0-4 0,0-5 0 0,0 3 0 0,0 1 0 16,1 1-8-16,-2 0 0 0,1 0-4 0,0-1-8 0,0 0-8 16,-8 1-16-16,8 0-16 0,1-2-16 0,-2-3-20 0,2 5-12 15,-10 0-24-15,10-5-16 0,-9 0-12 0,8 5-60 0,-8-5-28 0,8-5 36 16,-8 5 36-16,7-5 40 0,-6 0 24 0</inkml:trace>
        </inkml:traceGroup>
        <inkml:traceGroup>
          <inkml:annotationXML>
            <emma:emma xmlns:emma="http://www.w3.org/2003/04/emma" version="1.0">
              <emma:interpretation id="{7C78528F-9797-4B50-9967-82B992642531}" emma:medium="tactile" emma:mode="ink">
                <msink:context xmlns:msink="http://schemas.microsoft.com/ink/2010/main" type="inkWord" rotatedBoundingBox="3405,12211 4529,12243 4502,13174 3378,1314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9.2608">1976 532 55 0,'0'5'136'0,"0"-5"-16"0,0 4-8 16,0-4-16-16,0 5 0 0,0-5-4 0,0 0-4 0,8-5-12 16,-8 1-20-16,0-1 20 0,7 0 4 0,1-3-8 0,-8-2 0 15,9-3-4-15,-1-1-4 0,-1-4-4 0,10 0-4 0,-10 1-4 0,10-6-4 16,-2 1-8-16,-6-6 0 0,6 6-4 0,2-6-8 15,-1 2-4-15,0 3 0 0,0-4-8 0,-1 0 0 0,-6 4-8 0,7-4 0 16,0 5 4-16,1-1 4 0,-10 5-8 0,9-4 0 0,-8 4 0 16,0 5 0-16,0-1-4 0,1 0-4 0,-2 1 4 0,1 3 0 15,-8 2-4-15,9-1 4 0,-9 4 0 0,7 0-4 0,-7 1 4 16,0 4-4-16,0-4 4 0,0 4 0 0,0 0 4 0,8 0 4 0,-8 4-4 16,0 0 0-16,0 1 4 0,0 4 0 0,0 1 4 15,0-2-4-15,0 6 0 0,0-1 0 0,0 6-8 0,0-6 4 0,0 5 0 16,0 4-4-16,0 1 0 0,0-1-4 0,0 1 0 0,0 4 0 15,0-1 0-15,0-2 0 0,0 4 0 0,0-3 0 0,0 3 0 16,0-1 0-16,0 0 0 0,0-5-4 0,0 5-16 0,0-4-12 0,0-1-4 16,0 1-16-16,0-1-16 0,0 1-12 0,0-5-24 15,0-3-16-15,0 2-24 0,0-4-16 0,0 0-36 0,0-3-52 0,0-1 24 16,0-6 40-16,0 3 44 0,0-2 24 0,0 1 20 0</inkml:trace>
          <inkml:trace contextRef="#ctx0" brushRef="#br0" timeOffset="955.7351">2584 568 131 0,'0'0'176'15,"9"0"-16"-15,-9 0-16 0,0 0-20 0,0 4-8 0,0-4 0 16,0 5-8-16,0-5-12 0,0 5-16 0,0-5-12 0,0 5-12 16,0-1-8-16,0 0-4 0,0 1-12 0,0 3-4 0,0 2-8 0,0-1 0 15,0 4-8-15,0-3-4 0,0 3-8 0,-9 0-8 0,9 6-8 16,0-1-8-16,0-5-8 0,-7 5-12 0,7 0-12 0,-8 0-12 15,8 1-16-15,0-7-16 0,-8 7-8 0,8-6-8 0,0-4-44 16,0 6-44-16,0-7 24 0,-9-4 28 0,9 1 36 0,0 0 20 16</inkml:trace>
          <inkml:trace contextRef="#ctx0" brushRef="#br0" timeOffset="1397.0763">3009 108 91 0,'0'-4'108'15,"0"4"-4"-15,0-4-8 0,0-1-24 0,0 0 0 0,0 1-8 0,0 0 4 16,-8 4-4-16,8-5-4 0,0 0 0 0,0 1-8 16,0-1-4-16,-7 5 0 0,7-4-4 0,-8 4 0 0,8 0 0 0,-9 0-4 15,2 0 4-15,7 0-4 0,-8 4 4 0,-1 1 4 0,1 4-4 16,8-4 0-16,-7 3 4 0,-2 2-4 0,1 3 0 0,1-4-4 15,-1 4 0-15,-1 5-4 0,1-4 0 0,1 4-8 0,-2 0-4 0,1 4-4 16,1 1 0-16,-2-5 0 0,9 4-4 0,-8 1 0 0,0 4-4 16,8-4 4-16,0 4-8 0,0-4 4 0,0 3-4 0,0-3 4 15,0-1-4-15,8 5 4 0,-8-4-8 0,8 0 8 0,1-1-8 16,-2-4 0-16,1 5 4 0,8-5-4 0,-8 0 0 0,9-4 0 16,-10 0-4-16,10-1 4 0,-2-5-4 0,2 2 4 0,-10-2-4 15,10-3 0-15,-2 0 0 0,-6-1 0 0,6-4 0 0,-6-4 0 16,6 4 0-16,-6-10-8 0,-1 6 4 0,0-5-4 0,-1-4-4 15,-7 4-4-15,0-5 0 0,9 0-16 0,-18 1 16 0,9-2 4 0,-7 3 0 16,7-1-4-16,-8-1 0 0,0 0 0 0,-1 5-4 0,-6 1 0 16,6-2-4-16,2 6-4 0,-10-1-4 0,9 5-4 0,-7 0-4 15,-1 5 0-15,8-1 0 0,-9 6-4 0,10-2-8 0,-10 6-8 16,10-1 0-16,-10 0-8 0,9 6-8 0,1-1-16 0,-2 0-4 16,9 1-16-16,-8-2-36 0,8 5-48 0,-7-3 16 0,7-1 36 0,7 0 28 15,-7-1 20-15</inkml:trace>
        </inkml:traceGroup>
      </inkml:traceGroup>
    </inkml:traceGroup>
    <inkml:traceGroup>
      <inkml:annotationXML>
        <emma:emma xmlns:emma="http://www.w3.org/2003/04/emma" version="1.0">
          <emma:interpretation id="{2CB53A05-881B-4F36-AC9E-992F66003E1B}" emma:medium="tactile" emma:mode="ink">
            <msink:context xmlns:msink="http://schemas.microsoft.com/ink/2010/main" type="paragraph" rotatedBoundingBox="1877,13770 5641,14283 5505,15280 1741,147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1772DC-7689-418F-B76F-42E09052F155}" emma:medium="tactile" emma:mode="ink">
              <msink:context xmlns:msink="http://schemas.microsoft.com/ink/2010/main" type="line" rotatedBoundingBox="1877,13770 5641,14283 5505,15280 1741,14766"/>
            </emma:interpretation>
          </emma:emma>
        </inkml:annotationXML>
        <inkml:traceGroup>
          <inkml:annotationXML>
            <emma:emma xmlns:emma="http://www.w3.org/2003/04/emma" version="1.0">
              <emma:interpretation id="{685F41EC-267B-43E9-B7F8-706FE4DCE39E}" emma:medium="tactile" emma:mode="ink">
                <msink:context xmlns:msink="http://schemas.microsoft.com/ink/2010/main" type="inkWord" rotatedBoundingBox="1944,13951 2177,14312 1978,14441 1744,140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1599.3743">476 1831 75 0,'0'0'92'0,"-7"-5"-4"0,-1 5-12 0,8 0-24 16,-9-4 0-16,9 4-12 0,-7-5 0 0,7 5-4 0,-8-5 0 16,8 1-4-16,0 0-4 0,0-1 0 0,-9 0-4 0,9-3 4 15,0 3 4-15,0 1 0 0,0-1 0 0,9 0 0 0,-9-3-8 16,0 3 0-16,8 1 4 0,-8-1 0 0,7 1 0 0,-7-1-4 15,9 1 0-15,-1-1-8 0,-8 0 0 0,7 1 4 0,2 0-4 0,-1 4-4 16,-1 0 4-16,1 0-8 0,1-5 4 0,-9 5 0 0,8 0 0 16,-1 5 0-16,2-5-4 0,-1 4 0 0,-8 0-4 0,7 1-4 15,2 0 4-15,-9-1 0 0,8 5 0 0,-8 0-4 0,0 0 4 16,0 0 0-16,0 0 0 0,0 4 0 0,0 1 0 0,-8 0 0 16,8-1-4-16,-9 5 0 0,2-3 0 0,-1-3 0 0,-1 2 4 0,2 0-4 15,-1-1 0-15,8 1 0 0,-17-6 4 0,17 6-4 0,-15-5 4 16,15-4-4-16,-9-1 0 0,2-1 0 0,-1 3 0 0,8-6 0 15,-9 0 0-15,9 0-4 0,-7 0 4 0,7-6 0 0,0 3-4 0,0-1 4 16,0-1 0-16,0 0 0 0,0 1 0 0,0 0 4 16,0-1-4-16,7 0 0 0,-7 1 0 0,9 0 4 0,-1 4-4 0,-8-5 4 15,7 5 0-15,2 0 0 0,-1 0 4 0,-1 5 0 0,1-1 0 16,1 0 8-16,-1 1 0 0,-1 4 0 0,10-5 4 0,-10 6 0 16,2-3-16-16,7 4 20 0,-9-2 0 0,2 4 0 0,-1-4 4 0,8 1-4 15,-8-2 0-15,0 1-8 0,0-4 0 0,0 4-4 0,0-5-4 16,-1 1 4-16,2-1-4 0,-1 1-4 0,-8-5 0 0,8 4-4 15,0-4 4-15,-8 0-4 0,8-4-8 0,-8-1-8 0,8 1-16 16,-8-1-16-16,0 1-16 0,9-5-28 0,-9 4-28 0,0-4-28 16,0 1-72-16,0-2-12 0,-9 1 44 0,9 0 32 0,0 0 28 0,-8-6 20 15</inkml:trace>
        </inkml:traceGroup>
        <inkml:traceGroup>
          <inkml:annotationXML>
            <emma:emma xmlns:emma="http://www.w3.org/2003/04/emma" version="1.0">
              <emma:interpretation id="{F4A05308-689D-438F-8052-1E2EAE82BD77}" emma:medium="tactile" emma:mode="ink">
                <msink:context xmlns:msink="http://schemas.microsoft.com/ink/2010/main" type="inkWord" rotatedBoundingBox="2585,14453 2882,14407 2917,14635 2620,1468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8669.7078">2953 2476 83 0,'0'4'128'0,"0"-4"-8"15,0 4-4-15,9 1-24 0,-9-1 0 0,0 1 0 0,0 4-8 16,0-4-4-16,0 4-4 0,-9-1-4 0,9 2-8 0,0 3-4 16,0-5-4-16,0 7-4 0,0-2-8 0,0 1-8 0,0 4-4 0,-8-4-8 15,8 3 0-15,0-3-4 0,-7 4-4 0,7 0-4 0,0 0-4 16,-9-4-4-16,9 4-4 0,0-5-8 0,0 1-12 0,0-1-8 16,-8 1-12-16,8-5-8 0,0 0-12 0,0-1-16 0,0-3-4 15,0 4-8-15,0-4-8 0,0-5 0 0,8 0-32 0,-8 0-44 16,0-5-4-16,0 1 32 0,9-6 28 0,-9 2 20 0</inkml:trace>
          <inkml:trace contextRef="#ctx0" brushRef="#br0" timeOffset="44009.7322">1182 2187 23 0,'0'0'84'0,"0"0"-8"0,0 0-4 0,0 0-20 0,0-5-20 0,0 5 20 16,0 0-4-16,0 0 8 0,0 0-4 0,0 0 4 0,0 0 4 15,0 0 0-15,0 0 0 0,0 0-8 0,0 0 4 0,0 0 0 16,0 0 0-16,0 0-8 0,0 0 0 0,0 0 0 0,0 0-4 16,0 0 0-16,0 0-8 0,0 0-4 0,0 0 0 0,0 0 0 0,0 0 4 15,0 0-4-15,0 0 4 0,0 0 0 0,8 0-4 16,-8 0 0-16,8 0-4 0,-8 0 8 0,8 0-8 0,-8 0 0 0,8 0-4 15,0 0-4-15,1 0 4 0,-2 0-4 0,1 0-4 0,8 0-4 16,-8 0 4-16,9 0-4 0,-10 0 4 0,1 0-4 0,8 5-4 16,-8-5 8-16,9 0-8 0,-10 0 0 0,1 0 0 0,8 0 0 0,-8 0 4 15,1 0-4-15,6 0 0 0,-7 4 0 0,1-4 0 16,-2 0-4-16,1 0 0 0,-8 0 0 0,9 0 0 0,-1 0 0 0,-8 0 0 16,7 0 0-16,-7 0-4 0,9 0 4 0,-9 0 0 0,0 0-4 15,8 0 0-15,-8 0 0 0,0 0 0 0,0 0-20 0,0 0 24 16,0 0 4-16,0 0-8 0,0 0 0 0,0 0 4 0,0 0-4 0,0 0 4 15,0 0-4-15,0 0 4 0,0 0-4 0,0 0-4 0,0 0-4 16,0 0 0-16,0 0 0 0,0 0-8 0,0 0 0 0,0 0-8 16,-8-4-12-16,8 4-4 0,0 0-16 0,0 0-8 0,-9-5-12 15,9 5-4-15,0-4-8 0,-7 4-16 0,7 0-8 0,-8-5-4 16,8 5-4-16,-9 0-8 0,1 0-48 0,8-3-32 0,-7 3 40 0,-2 0 28 16,1 0 32-16,8 0 16 0</inkml:trace>
        </inkml:traceGroup>
        <inkml:traceGroup>
          <inkml:annotationXML>
            <emma:emma xmlns:emma="http://www.w3.org/2003/04/emma" version="1.0">
              <emma:interpretation id="{AC3E111C-86F9-41A0-ABFD-ED6AA72CCA0F}" emma:medium="tactile" emma:mode="ink">
                <msink:context xmlns:msink="http://schemas.microsoft.com/ink/2010/main" type="inkWord" rotatedBoundingBox="3909,14047 5641,14283 5505,15280 3773,15043"/>
              </emma:interpretation>
            </emma:emma>
          </inkml:annotationXML>
          <inkml:trace contextRef="#ctx0" brushRef="#br0" timeOffset="49807.4297">4052 2056 11 0,'8'-4'104'0,"-8"-1"-12"0,0 1-4 0,7-5-40 16,-7 5 16-16,9-1 0 0,-9 0 4 0,0 1 0 15,0-1 0-15,0 0 0 0,0 1 4 0,0 4-4 0,0-4 0 0,0 4 0 16,0 0 4-16,0 0-8 0,0-5 0 0,0 5-8 0,-9 0-4 15,9 0-4-15,-7 5 0 0,7-5-4 0,-8 4 0 0,8 0-4 16,-9 1-4-16,2 4 0 0,-1-4-4 0,-1 4 0 0,1 0-4 0,-7 4 0 16,-1-4-4-16,8 9 0 0,-1-5-8 0,-6 6 4 0,6-1-4 15,1 0 0-15,-8 4-4 0,8 1 4 0,-7-1-4 0,6 1 0 16,1 4 0-16,1-5-4 0,-2 6 4 0,1-1 0 0,0-5-4 16,0 5 4-16,8-4-4 0,0 4-4 0,-8 0 0 0,8-5 8 15,8 2-12-15,-8-2 0 0,8-1 0 0,-8 3 4 0,8-6 0 16,0 0 0-16,8 0-4 0,-8-1 4 0,8 2-4 0,-8-5 0 0,9-1 0 15,-2 1 4-15,1-6-4 0,1 2 0 0,7-2 0 16,-9-3 0-16,2 0 0 0,-2-1 0 0,2 1-4 0,-10-5 0 0,10 0-4 16,-2 0 8-16,-6-5-4 0,-1 1 0 0,-1-6-4 0,-7 6 0 15,9-4-4-15,-9-2-4 0,0 1-4 0,0-5 4 0,-9 6 0 16,9-2 0-16,-7 2-8 0,-1-2-4 0,-1-3-4 0,-6 9 0 16,7-5-4-16,-8 4-8 0,8 1-4 0,-8 4 0 0,-1 0-4 0,2 4-4 15,-2 1 0-15,2 4-4 0,-2-1-8 0,-7 6-8 0,8-1-8 16,0 5-8-16,0 1-12 0,1 3-40 0,-2 1-64 0,1 3 28 15,0 2 28-15,0-1 28 0,8 4 28 0</inkml:trace>
          <inkml:trace contextRef="#ctx0" brushRef="#br0" timeOffset="48946.9645">3322 1978 63 0,'-8'6'120'0,"8"-6"-12"16,0 0-12-16,0 5-28 0,0-5-8 0,0 0-8 0,-7 4 0 16,7-4 0-16,0 0 0 0,0 0 0 0,0 0-4 0,7 5 4 0,-7-5-4 15,0 0 0-15,8 0 0 0,-8 4 4 0,8-4 0 16,0 0 0-16,-8 0 0 0,8 0-8 0,0 0 0 0,1 0-8 0,-2 4-8 16,1-4 0-16,1 0-4 0,6 0-8 0,-6 0 0 0,-1 0-4 15,-1 5-8-15,10-5-4 0,-10 0 4 0,1 0-32 0,1 0 12 16,6 0-8-16,-6 0-16 0,-1 5-12 0,-1-5-16 0,1 0-16 0,1 0-12 15,-9 0-12-15,8 0-16 0,-8 0-60 0,7 4-12 0,-7-4 36 16,0-4 28-16,0 8 28 0</inkml:trace>
          <inkml:trace contextRef="#ctx0" brushRef="#br0" timeOffset="48467.2489">2504 2187 43 0,'-8'-5'96'0,"1"5"-12"16,7-4-4-16,-8 4-28 0,8-5 0 0,-9 5-4 0,9-3 0 16,-7-2-4-16,7 5 0 0,0-5-4 0,0-4 4 0,-8 5 0 0,8-6 0 15,0 6 0-15,0-5-4 0,0 0 0 0,0 4 0 0,0-3 4 16,0-2-8-16,0 1-4 0,0 0 0 0,8 0 0 0,-8 0-4 15,7 5 4-15,-7-5 0 0,9 0-4 0,-9 0 0 0,8 4-4 0,-8-4 0 16,7 4-4-16,1 1 0 0,1 0-4 0,-1 4 0 16,-1-5-4-16,2 5 0 0,-1-4-4 0,-1 8 0 0,2-4 0 0,-1 5 0 15,7-1-4-15,-15 5 0 0,17-4 0 0,-10 4-4 0,-7 0 4 16,9 4-4-16,-1 1 4 0,-8-1-4 0,7 1 4 0,-7 4-4 16,0 4 0-16,0 1-4 0,-7-1 4 0,7 1-4 0,-8-1 0 0,-1 5 4 15,2-4 0-15,-1 4 0 0,-8-4-4 0,8 4 4 0,-9-5 0 16,10 1-4-16,-1-5 4 0,-8 5 0 0,-1-10 0 0,9 0 0 15,1 1-16-15,-1-5 20 0,-1 0 0 0,2-5-4 0,-1 1 4 16,-1-1-4-16,9 1 0 0,0-5 0 0,-8-5 0 0,8 1 0 16,0 4 0-16,0-5 4 0,0 1 0 0,0-5 0 0,0 5-8 15,0-1 8-15,8 0 0 0,-8-4 0 0,0 5 4 0,9 0-4 0,-9-1 8 16,8-4-4-16,-8 9 4 0,7-4-4 0,2 4 4 16,-9-5 4-16,15 5 0 0,-7 0-4 0,1 0 4 0,-1 0-4 0,-1 5 0 15,2-5-4-15,-1 4-4 0,-1 0 0 0,10-4 0 0,-9 5 0 16,-1 0 0-16,10-1 0 0,-10 0-4 0,2 1-8 0,6 4 0 15,-6-4-8-15,-1 3-16 0,7-3-12 0,-6-1-12 0,-1 5-12 16,8-4-28-16,-8 5-20 0,0-6-12 0,1 0-36 0,-2 5-64 16,8-4 36-16,-6-1 28 0,-1 0 32 0,0 1 24 0</inkml:trace>
          <inkml:trace contextRef="#ctx0" brushRef="#br0" timeOffset="49311.7235">3394 1989 119 0,'-7'9'132'0,"-2"-5"-20"0,1 0-8 0,1 6-16 0,-2-1-4 15,1 0 0-15,0 0 0 0,0 0-16 0,8 0-4 0,-8 4-12 16,0-4-4-16,1 4-4 0,7-3-8 0,-9 4 0 0,9-6-4 16,0 6-8-16,0-5 0 0,-8 5-8 0,8 0 0 0,0-6-4 0,8 6 0 15,-8 0-8-15,0-5-16 0,9 5 20 0,-2-6-4 16,-7 5 0-16,8-3 4 0,0-1-4 0,0 4 0 0,-8-8 0 0,8 4 0 16,9 0-4-16,-10-4 0 0,1-1 0 0,1 1 4 0,-2 0 0 15,10-1 0-15,-9-4-4 0,-1 5 4 0,1-5-4 0,1 0 0 16,-2 4 0-16,1-4 0 0,1 0 0 0,-1-4 0 0,8 4 0 0,-16 4 4 15,8-4 0-15,-1 0-4 0,1 4 0 0,1 1 0 16,-1 0 0-16,-1-1 4 0,-7 5 0 0,9-5 0 0,-9 6 4 0,8-2 4 16,-8 2 0-16,7-2 4 0,-7 6 4 0,0 0 4 0,0-4 0 15,0 3-4-15,0 0 4 0,0-4 0 0,-7 5 0 0,7-1-4 16,-8 1-4-16,-1-5 0 0,2 4-4 0,-1-4-8 0,-1 5 4 0,1-5-4 16,1 0 0-16,-10 0-4 0,10 0-8 0,-10-5-8 0,9 6-8 15,1-5-16-15,-10-1-4 0,10 1-12 0,-10-5-12 0,9 4-12 16,-8-4-20-16,8-4-12 0,1 4-12 0,-2-5-44 0,1 1-48 15,0-6 24-15,0 5 44 0,8-3 24 0,-8-6 24 0</inkml:trace>
          <inkml:trace contextRef="#ctx0" brushRef="#br0" timeOffset="44361.7885">1198 2345 75 0,'0'0'108'15,"0"0"-8"-15,0 0-12 0,0 0-24 0,0 0 0 0,0 0 4 16,0 0 0-16,0 0 8 0,0-4-12 0,0 8 8 0,0-4-4 0,8 0-4 15,-8 0 0-15,8 0-4 0,-8 0 0 0,8 0 0 16,-8 0 4-16,9 0 0 0,-2 4-4 0,1-4-4 0,0 0-4 0,0 5 4 16,0-5-4-16,0 4-4 0,1-4-8 0,-2 5 0 0,1-5-4 15,1 4-4-15,-2-4 0 0,1 5 4 0,0-5-8 0,8 0 0 16,-8 4-8-16,-8-4 4 0,9 0-4 0,-2 0 4 0,1 0-12 0,1 0-12 16,-1 0 0-16,-1 0 0 0,-7 0 0 0,8 0 0 0,1 0 0 15,-9 0 0-15,7 0 0 0,1 0 0 0,-8 0 0 0,0 0 0 16,9-4 0-16,-9 4 0 0,8 0 0 0,-8-5 0 0,0 5 0 15,0-4 0-15,0 4 0 0,0-5 0 0,0 5 0 0,0 0 0 16,0-4 0-16,0 4-4 0,0-5-48 0,0 5-20 0,0 0-28 0,0 0-20 16,-8-4-16-16,8 4-24 0,0 0-16 0,-9 0-64 0,9 0-20 15,-8 4 48-15,8-4 44 0,-7 0 32 0,-2 5 20 0,9-5 24 16</inkml:trace>
        </inkml:traceGroup>
      </inkml:traceGroup>
    </inkml:traceGroup>
  </inkml:traceGroup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9:29.9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6217F1-160A-4EB0-8AB2-C349AE24EAC4}" emma:medium="tactile" emma:mode="ink">
          <msink:context xmlns:msink="http://schemas.microsoft.com/ink/2010/main" type="writingRegion" rotatedBoundingBox="5612,15602 7514,15866 7406,16648 5503,16383"/>
        </emma:interpretation>
      </emma:emma>
    </inkml:annotationXML>
    <inkml:traceGroup>
      <inkml:annotationXML>
        <emma:emma xmlns:emma="http://www.w3.org/2003/04/emma" version="1.0">
          <emma:interpretation id="{7D8D592A-BD5E-408C-8984-87615335CBFF}" emma:medium="tactile" emma:mode="ink">
            <msink:context xmlns:msink="http://schemas.microsoft.com/ink/2010/main" type="paragraph" rotatedBoundingBox="5612,15602 7514,15866 7406,16648 5503,16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33A9D5-E457-4293-88C3-C488807EAB16}" emma:medium="tactile" emma:mode="ink">
              <msink:context xmlns:msink="http://schemas.microsoft.com/ink/2010/main" type="line" rotatedBoundingBox="5612,15602 7514,15866 7406,16648 5503,16383"/>
            </emma:interpretation>
          </emma:emma>
        </inkml:annotationXML>
        <inkml:traceGroup>
          <inkml:annotationXML>
            <emma:emma xmlns:emma="http://www.w3.org/2003/04/emma" version="1.0">
              <emma:interpretation id="{E594817D-0D59-427F-BA39-93AD83A26830}" emma:medium="tactile" emma:mode="ink">
                <msink:context xmlns:msink="http://schemas.microsoft.com/ink/2010/main" type="inkWord" rotatedBoundingBox="5598,15702 6152,15779 6081,16296 5526,16218">
                  <msink:destinationLink direction="with" ref="{2000FD2B-238F-4387-BF99-C1FB5B184B0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4332 3518 19 0,'-8'-5'100'0,"8"0"-8"0,-7 5-8 16,7-5-24-16,-9 1 4 0,9 4-4 0,-8-4-4 0,8-1 4 15,-7 5 0-15,-2-5-4 0,9 5 0 0,-8 0 0 0,8-4-4 16,-8 4-4-16,8 0-4 0,-9 0-12 0,2 0 4 0,7 0-4 0,-8 0-4 16,8 4 0-16,-7 1-4 0,7 0-4 0,-9-1 4 0,9 5 0 15,0 1-4-15,-8-2 0 0,8 1-4 0,0 0 0 0,0 5 4 16,0-1-8-16,0 1 0 0,0 4 0 0,0 0 0 0,0-4 0 16,8 3-4-16,-8 2-4 0,9-6 0 0,-2 5 0 0,1-4 0 15,-1 4 0-15,2-5-4 0,-1 1 0 0,0-6 4 0,8 6 0 0,-8-5 0 16,8-4 0-16,-8-1 0 0,9 1-4 0,-2-1 0 15,-6-4 0-15,6-4 4 0,1-1-4 0,-8 1 4 0,9-1-4 0,-10-4 4 16,10 0 0-16,-10-4-4 0,1 4 0 0,9-5 0 0,-17 0 0 16,7 1 0-16,1-5 0 0,-8 4 0 0,0-4 4 0,0 5-4 15,0-5 8-15,0 1-12 0,-8 2 4 0,8-3 0 0,-7 5 0 0,-1-1-4 16,-1 0 4-16,-6 1-4 0,6 0 0 0,-6-1 4 0,6 5 0 16,-7 0 0-16,0 0-4 0,1 0 4 0,-2 4 0 0,1 1-4 15,0 4 4-15,0-4 0 0,1 8-8 0,-2-4 0 0,0 4-4 16,10 1 4-16,-8 4-8 0,-2 0 0 0,9 0-4 0,-1 0 4 15,2 5-12-15,-1 3-4 0,-1-3-4 0,2 0-8 0,7 4-12 0,-8-1-12 16,8-3-8-16,0 4-8 0,0 1-4 0,8-2-24 16,-8 1-36-16,7 0-28 0,2-4 32 0,-1 4 28 0,-1-5 28 0</inkml:trace>
          <inkml:trace contextRef="#ctx0" brushRef="#br0" timeOffset="208.4421">4628 3787 27 0,'0'-4'120'0,"9"0"-4"0,-9-1-12 0,8 0-28 16,-8 5-4-16,0-4-4 0,0 4 0 0,0 0 0 0,8 0-8 15,-8 4-4-15,0 1-8 0,0 0-8 0,-8 3-8 0,8 2-4 0,0-1-12 16,0 0 4-16,0 4-4 0,0 0-4 0,0 1 0 16,0 0 0-16,0 4-8 0,0 0-4 0,0-5 0 0,0 5-8 0,0-4-4 15,0-1-12-15,0 1-16 0,8 0-12 0,-8-6-8 0,0 1-12 16,0-4-4-16,8 0-48 0,-8-1-52 0,8 0 20 0,-8-4 28 15,0-4 24-15</inkml:trace>
        </inkml:traceGroup>
        <inkml:traceGroup>
          <inkml:annotationXML>
            <emma:emma xmlns:emma="http://www.w3.org/2003/04/emma" version="1.0">
              <emma:interpretation id="{0DDC5924-88C4-4C97-A3BC-27210B0E971F}" emma:medium="tactile" emma:mode="ink">
                <msink:context xmlns:msink="http://schemas.microsoft.com/ink/2010/main" type="inkWord" rotatedBoundingBox="6159,15723 6489,15769 6430,16187 6101,16141"/>
              </emma:interpretation>
              <emma:one-of disjunction-type="recognition" id="oneOf1"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☺</emma:literal>
                </emma:interpretation>
                <emma:interpretation id="interp3" emma:lang="" emma:confidence="0">
                  <emma:literal>☹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Ę</emma:literal>
                </emma:interpretation>
              </emma:one-of>
            </emma:emma>
          </inkml:annotationXML>
          <inkml:trace contextRef="#ctx0" brushRef="#br0" timeOffset="499.663">4798 3518 111 0,'0'-5'124'0,"-9"0"-16"15,9 0-4-15,-8 5-20 0,0 0-4 0,-1 0 0 0,9 5-4 16,-7 0-8-16,7 0-12 0,-8 3-8 0,1 1-4 0,7 0-8 15,0 0-8-15,-9-1-8 0,9 2-4 0,0-1 0 0,0 0 0 0,0 5-8 16,9-4 0-16,-9-2-4 0,7 1 0 0,-7 0 0 0,8 0 0 16,-1-5 4-16,2 5-8 0,-1-4 4 0,0 0 0 0,1-1 0 15,-2 0 0-15,1 1 0 0,1-5-8 0,6 5 4 0,-7-5 4 16,1 0 0-16,6 0-4 0,-6 4 4 0,6-4-8 0,-6 4 4 16,6-4 4-16,-7 5 0 0,8-5-8 0,-8 5 4 0,1-1 8 0,-2 1-12 15,1 3 8-15,1-3-4 0,-9 4 0 0,8 0 0 0,-8 5 4 16,0-6 0-16,0 2-8 0,0 3 4 0,-8-4 0 0,8 5-4 15,-9-5 0-15,1 4-4 0,-8 1 0 0,8-5-8 0,1 0-20 0,-10 0-12 16,2-4-16-16,6-1-8 0,-6 0-16 0,-2-4-36 16,1 0-48-16,0 0 0 0,0-8 32 0,1 3 20 0,-2-4 20 0</inkml:trace>
          <inkml:trace contextRef="#ctx0" brushRef="#br0" timeOffset="669.2108">4757 3539 99 0,'0'0'124'0,"0"5"-12"0,7-1-4 0,-7-4-28 0,0 0 4 16,9 5-8-16,-9-5-8 0,8 0 4 0,0 0-12 0,-8 0-8 16,9 0-4-16,-2 0-8 0,1-5-12 0,1 5 0 0,6-4-8 0,2-1-4 15,-2 1-4-15,1-1-12 0,1 1-4 0,-2 0-20 0,2 0-28 16,7-1-28-16,-9 0-20 0,9 0-56 0,-7 5-44 16,-2-4 32-16,2 4 28 0,-1 0 28 0,-1 0 24 0</inkml:trace>
        </inkml:traceGroup>
        <inkml:traceGroup>
          <inkml:annotationXML>
            <emma:emma xmlns:emma="http://www.w3.org/2003/04/emma" version="1.0">
              <emma:interpretation id="{FFE1C872-8EFB-4DE2-B6BE-B9252BC7B9EE}" emma:medium="tactile" emma:mode="ink">
                <msink:context xmlns:msink="http://schemas.microsoft.com/ink/2010/main" type="inkWord" rotatedBoundingBox="6714,15755 7514,15866 7406,16648 6606,16536"/>
              </emma:interpretation>
              <emma:one-of disjunction-type="recognition" id="oneOf2">
                <emma:interpretation id="interp6" emma:lang="" emma:confidence="0">
                  <emma:literal>puść</emma:literal>
                </emma:interpretation>
                <emma:interpretation id="interp7" emma:lang="" emma:confidence="0">
                  <emma:literal>pkt</emma:literal>
                </emma:interpretation>
                <emma:interpretation id="interp8" emma:lang="" emma:confidence="0">
                  <emma:literal>plut</emma:literal>
                </emma:interpretation>
                <emma:interpretation id="interp9" emma:lang="" emma:confidence="0">
                  <emma:literal>paź</emma:literal>
                </emma:interpretation>
                <emma:interpretation id="interp10" emma:lang="" emma:confidence="0">
                  <emma:literal>pt</emma:literal>
                </emma:interpretation>
              </emma:one-of>
            </emma:emma>
          </inkml:annotationXML>
          <inkml:trace contextRef="#ctx0" brushRef="#br0" timeOffset="1108.8153">5262 3779 115 0,'0'4'128'0,"0"0"-16"0,0 1-4 0,7 4-24 16,-7-4 4-16,0 4-4 0,9 0-8 0,-9-1-8 0,8 6-12 0,-8 0-8 15,8-1-4-15,1 1-12 0,-2-1-4 0,1 5 0 0,1-4-4 16,-2 4-8-16,1 5 0 0,0-5-4 0,1-1-4 0,-2 7 0 15,1-7 0-15,1 5-4 0,-2 1 4 0,1 0 0 0,-8-5 0 16,9 4 4-16,-9-4 8 0,7 5 0 0,-7-4 4 0,0-6 0 16,-7 4 0-16,7-4-4 0,0-3-8 0,-9-1 0 0,9 0 0 0,-8-4-24 15,1-5 20-15,-2-5 4 0,1 1-8 0,1-5 0 0,-2-1-8 16,1-8 4-16,0 1 0 0,1-1 0 0,-2-5-4 0,1-4 0 16,1 0-4-16,-2 0 4 0,1-5 0 0,0 1 0 0,8-1 4 15,-9 1 0-15,9-1 4 0,-7 0-4 0,7 5 0 0,0-1 4 16,0 2-4-16,0-1 8 0,0 9 0 0,7-5 0 0,-7 1 0 15,9 9-4-15,-1-5 0 0,0 4 0 0,-8 1-4 0,9 3 4 16,-2 2 0-16,1-2-4 0,1 5 0 0,-2 1 0 0,1 4 0 16,0 0-4-16,1 4-4 0,-9 6-4 0,7-1-12 0,-7 5-8 0,8 4-12 15,-8-1-8-15,0 1-12 0,0 5-12 0,0 4-8 0,-8-4 0 16,8 3-4-16,-7 2-8 0,7-1-32 0,-9-5-44 0,9 1 12 16,-8-1 28-16,0-3 20 0</inkml:trace>
          <inkml:trace contextRef="#ctx0" brushRef="#br0" timeOffset="1668.3946">5454 3625 147 0,'9'-12'156'0,"-9"2"-20"0,0 0-16 16,0 2-28-16,7 3 0 0,-7-4-8 0,0 5-8 0,8-5-16 16,-8 4-8-16,0 0-12 0,0 5-4 0,0-4-8 0,9 4-8 15,-9-5 0-15,0 10-4 0,8-5-4 0,-8 4 0 0,7 1-4 16,-7 0 0-16,0 4-4 0,8 0 4 0,-8 4-4 0,0 1 0 0,0-1 0 15,0 6-4-15,0-2 0 0,0 6 4 0,0-5-4 16,0 5 4-16,0 3-4 0,0-3 4 0,0-1-4 0,0 1 0 16,0-1-4-16,0-3 4 0,9 3-4 0,-9-4 0 0,7-4 0 0,-7 4 0 15,0-5-4-15,8-3-4 0,-8-2-4 0,9 1 4 0,-1-4-8 16,-8 0-4-16,7-5 4 0,2 0-8 0,-1 0-20 0,-1-5 20 16,-7 0 0-16,8-4 4 0,1 5 4 0,-9-5 4 0,8 0 4 0,-1-5 0 15,-7 5 4-15,9-4 4 0,-9 4 4 0,8-5 0 0,-8 4 4 16,0-2 12-16,0 2 4 0,7 1 0 0,-7 5 4 0,0-4 8 15,0 3-4-15,0 0-8 0,0 1 0 0,0 4 0 0,0-5 4 16,0 10 0-16,0-5-4 0,0 4 0 0,0 1-4 0,0 0 0 16,9-1-4-16,-9 4 4 0,0-3-4 0,8 4-4 0,0 0 0 0,-8-1 0 15,7 2-4-15,2 0 0 0,-9 3 0 0,8-4 0 16,-1 1 0-16,2-2-4 0,-1 1 0 0,8 0 0 0,-8 0-4 0,0-5 4 16,-1 0-4-16,2 1 4 0,6 0-4 0,-6-5 4 0,-1 0-4 15,9 0 0-15,-10-5-8 0,1 0 8 0,1 1-12 0,-2-4 4 16,1-2-4-16,0-3 0 0,1-1 4 0,-2 1 0 0,1 0 0 0,-8-1 4 15,9-4 0-15,-9 4 0 0,0-3 0 0,7-2 4 0,-7 1 8 16,0 0-8-16,0 0-12 0,0 5 20 0,0-5 4 0,0 4 0 16,0-4 0-16,0 5 4 0,0-2 4 0,0 3 0 0,0 3 4 15,0-5 0-15,-7 6 0 0,7-2 4 0,0 0 0 0,0 2 0 16,0 3 0-16,0 1 0 0,0-1-4 0,0 1 0 0,0 4 0 0,0 0-4 16,-9 0 0-16,9 0 4 0,0 4 4 0,0 1 0 0,0 4 4 15,0-1 8-15,9 2-4 0,-9 3 4 0,0 1-4 0,0 0-4 16,0-2 4-16,7 7-4 0,-7-1-4 0,8 5 4 0,-8-5-4 15,9 4-4-15,-9 1-8 0,8-5-4 0,-1 5 0 0,1-6-4 16,1 6 4-16,-9-5-4 0,7-5 0 0,1 5-4 0,1-4 4 0,-2-1-4 16,1-3-8-16,1 2 0 0,-1-7-12 0,-1 5-8 0,-7-6-16 15,8-4-16-15,1 5-16 0,-9-5-16 0,7-5-20 0,-7 1-24 16,8-1-16-16,-8-5-36 0,0 2-44 0,-8-1 8 0,8-4 48 0,-7 0 40 16,7-2 20-16,-9-2 28 0</inkml:trace>
          <inkml:trace contextRef="#ctx0" brushRef="#br0" timeOffset="1832.9573">5871 3666 115 0,'0'5'204'0,"0"3"-20"0,8-3-20 0,-8 0-32 15,0 3-4-15,9-3 0 0,-9 0-4 0,7-1-8 0,1 1-16 16,-8 3-16-16,9-3-12 0,-1-5-12 0,-1 5-8 0,1-5-12 0,1 4-8 16,-2-4-8-16,1 0 0 0,8 0-8 0,-8-4-4 0,9 4-20 15,-10-5-24-15,10 5-40 0,-10-5-36 0,1 1-60 0,9 4-68 16,-10-4-60-16,2 4 52 0,-9 0 48 0,8-5 40 0,-1 5 28 15,-7 0 20-15</inkml:trace>
        </inkml:traceGroup>
      </inkml:traceGroup>
    </inkml:traceGroup>
  </inkml:traceGroup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7:43.3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1427FA-F37F-4605-9DA3-9EDB5EDEC0F3}" emma:medium="tactile" emma:mode="ink">
          <msink:context xmlns:msink="http://schemas.microsoft.com/ink/2010/main" type="writingRegion" rotatedBoundingBox="4589,15644 4904,17947 2368,18295 2052,15991"/>
        </emma:interpretation>
      </emma:emma>
    </inkml:annotationXML>
    <inkml:traceGroup>
      <inkml:annotationXML>
        <emma:emma xmlns:emma="http://www.w3.org/2003/04/emma" version="1.0">
          <emma:interpretation id="{D5E62FFC-7308-46BB-9270-6C5499CEB60D}" emma:medium="tactile" emma:mode="ink">
            <msink:context xmlns:msink="http://schemas.microsoft.com/ink/2010/main" type="paragraph" rotatedBoundingBox="4597,15701 4904,17947 4087,18059 3779,158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9170B1-FBF5-4AE9-9060-EB691C4D84A4}" emma:medium="tactile" emma:mode="ink">
              <msink:context xmlns:msink="http://schemas.microsoft.com/ink/2010/main" type="line" rotatedBoundingBox="4597,15701 4904,17947 4087,18059 3779,15813"/>
            </emma:interpretation>
          </emma:emma>
        </inkml:annotationXML>
        <inkml:traceGroup>
          <inkml:annotationXML>
            <emma:emma xmlns:emma="http://www.w3.org/2003/04/emma" version="1.0">
              <emma:interpretation id="{E0C50FF6-E90A-4640-8D52-648C2F671271}" emma:medium="tactile" emma:mode="ink">
                <msink:context xmlns:msink="http://schemas.microsoft.com/ink/2010/main" type="inkWord" rotatedBoundingBox="4597,15701 4904,17947 4087,18059 3779,158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2537 3666 59 0,'0'-5'100'0,"0"0"-12"0,0 1-12 0,0 0-20 16,0-5-4-16,0 5 0 0,0-1-4 0,0 0 0 0,0-4-4 0,0 0 0 15,8 5-4-15,-8-6 4 0,7 6 0 0,-7-5-4 0,9 0 0 16,-9-1 0-16,8 2-4 0,0-1-4 0,-1 4 0 0,2-4-8 15,6 5 0-15,-6-4-8 0,-1 3 4 0,8 5-4 0,-8-5 4 16,7 0-4-16,-6 5 0 0,-1 0 0 0,8 0-4 0,-8 5 4 16,0 0 0-16,1 0 4 0,6-1 0 0,-8 0 0 0,2 0 4 0,-9 5 0 15,8 0 4-15,0-4 0 0,-8 3-4 0,8 2 4 0,-8-1-4 16,0 0 0-16,0 5-8 0,0-4 0 0,0-2-4 0,0 6-4 16,-8-5 0-16,8-1-4 0,-8 6 4 0,8-5-4 0,-8 0-4 0,-1 0-4 15,9 0-4-15,-7 0-4 0,-1-4-4 0,1 3-8 16,-2-3-8-16,1 0-12 0,0-5-8 0,8 4-12 0,-9 0-12 15,2-4-12-15,-1 0-16 0,8 0-8 0,-9 0-24 0,9 0-52 0,-7 0 4 16,7 0 32-16,0 0 24 0,-8 0 28 0</inkml:trace>
          <inkml:trace contextRef="#ctx0" brushRef="#br0" timeOffset="-298.202">2601 3697 15 0,'0'-8'104'0,"0"3"-4"16,0 0-8-16,0 1-20 0,-8-5 0 0,8 4 4 0,0 0 4 16,0 1 0-16,0-4 4 0,0 3 0 0,0 1-8 0,0-1 4 15,0 0-4-15,0 1 4 0,0 4-4 0,0 0-4 0,0-5-4 16,0 5-4-16,0 0 0 0,0-3 0 0,0 6-4 0,0-3-8 16,0 5 0-16,0-1-8 0,0 6-8 0,0-1 0 0,0-1-8 15,0 1-4-15,0 5-4 0,0 0 0 0,0 4 0 0,0-1-4 0,0 1 0 16,0 5-4-16,0-1 0 0,0 1-8 0,0-1 0 0,0 6 0 15,0-5 0-15,0-1 0 0,0 1-4 0,0-1 0 0,0 1 0 16,0-1 0-16,0-4 0 0,8 1 0 0,-8-2-4 0,0 1-4 16,0-4-4-16,0-1-4 0,7 1 0 0,-7-5-8 0,0 0-4 15,0 0-4-15,0-1-8 0,0-3-8 0,0 0-4 0,0-5-8 0,0 4-4 16,0-4-8-16,0-4-8 0,0 4-12 0,0-5-12 0,0 0-8 16,0-3-8-16,0 3-4 0,0-3-40 0,0-6-36 0,-7 0 24 15,7 1 24-15,0-1 32 0,0 1 24 0</inkml:trace>
          <inkml:trace contextRef="#ctx0" brushRef="#br0" timeOffset="573.5571">2977 4139 39 0,'-7'-4'108'0,"7"-1"-16"0,0 1-4 0,-8 0-24 0,8-1-4 0,0-4-4 16,0 4-4-16,0 1-4 0,0-1-4 0,0-4 4 0,0 5-4 15,8-1 0-15,-8-4-4 0,7 5 0 0,-7-5 0 0,9 0-4 16,-1 4 0-16,-1-3-8 0,-7 2-4 0,8-2 4 0,1 3-4 16,6-4-8-16,-6 4 0 0,-1 1-8 0,-1 4 4 0,2-4 4 0,-1 4-4 15,0-5-4-15,-1 10-4 0,2-5-16 0,-9 4 20 0,8 0-4 16,-8 5 8-16,0 1-4 0,7-2-8 0,-7 2 0 0,0 3 8 15,-7 1-4-15,7-1-4 0,-8 1 0 0,8 4 0 0,-9-4 8 0,2 3-8 16,-1 1 0-16,0-4 4 0,-8 4-4 0,8-5 0 16,-1 2 0-16,2-2 0 0,-1 0 0 0,-1-4 0 0,1-4 0 0,1 3 4 15,-1-3-4-15,-1 0 4 0,2-5-4 0,7 0 0 0,0 0 0 16,-8 0-4-16,8-5 4 0,0 5 0 0,0-5 0 0,0-3 4 16,0 8-4-16,0-10 0 0,8 6 0 0,-8-1 4 0,7 1 0 0,-7 0 4 15,9 4 8-15,-1-5 4 0,-8 5 8 0,7 0 0 0,1 0 12 16,1 0 4-16,-1 5-4 0,-1-1 4 0,2 0 0 0,-1 1 4 15,8 4 0-15,-8-4-8 0,0 3-4 0,8 2 0 0,-8-1-8 16,8 0 0-16,-8 0-4 0,8-5 0 0,-8 5-12 0,7 0 0 16,-6-5-4-16,6 2 4 0,-6-2-4 0,-1 0-4 0,9 1 0 0,-10-1-4 15,8-4-4-15,-6 0 0 0,-1 0-8 0,0 0-12 0,1 0-16 16,-2-4-16-16,1 4-24 0,-8-5-16 0,9 1-28 0,-9 0-20 16,0-6-16-16,0 6-48 0,-9-1-40 0,9 0 32 0,-8 1 44 15,1 0 36-15,-2-1 32 0</inkml:trace>
          <inkml:trace contextRef="#ctx0" brushRef="#br0" timeOffset="979.9948">2528 4662 91 0,'-7'0'104'0,"7"0"0"0,0 0-4 16,0 0-28-16,0 0 0 0,0 0 0 0,0 0-4 0,0 0 0 0,0 0 4 15,0 0-12-15,0 0 0 0,0 0 0 0,0 0 0 0,0 0 4 16,7 0-4-16,-7 0 0 0,0 0 0 0,9 0-4 0,-9 0 4 16,8 0 4-16,-1 0 0 0,2 0-4 0,-1 0 0 0,0 0-8 15,-1 0 0-15,10 0 4 0,-1 0 0 0,-1 0-4 0,2 0-8 16,-2 0-4-16,2 0-16 0,7 0-24 0,-7 0 0 0,5 0 0 0,3 0 0 15,-9 0 0-15,8-5 0 0,0 5 0 0,8-4 0 0,-8 4 0 16,1-4 0-16,-1 0 0 0,0 4 0 0,0-5 0 0,8 0 0 16,-8 1 0-16,0-1 0 0,-1 5 0 0,-6-4 0 0,7-1 0 15,0 5 0-15,-9 0 0 0,2 0 0 0,-1-5 0 0,-8 5 0 16,9 0 0-16,-10 5 0 0,1-5 0 0,-1 5 0 0,-7-5 0 16,9 4 0-16,-9-4 0 0,0 5 0 0,0-1 0 0,-9 1-16 0,9-5-68 15,-7 5-20-15,-1-1-12 0,8 0-20 0,-16 0-16 0,8 1-4 16,0-5-24-16,-1 5-48 0,-6-1-12 0,-1 1 40 0,8-5 44 15,-9 5 24-15,2-1 32 0</inkml:trace>
          <inkml:trace contextRef="#ctx0" brushRef="#br0" timeOffset="1553.9859">2664 5144 63 0,'0'-4'116'0,"0"-1"-28"0,0-3 16 16,0 3-28-16,9 1-4 0,-18-1-8 0,9 1 0 0,0-1 0 15,0 1 0-15,0 4 0 0,9-5 0 0,-9 5-4 0,0 0 4 16,8 0 0-16,-8 0 4 0,7 5-8 0,-7-1 0 0,9 1-4 0,-9 4 0 16,8-5-8-16,0 5 0 0,1 4-8 0,-2 1-4 15,1 0-4-15,-8 0 0 0,7-1-8 0,2 5-4 0,-1 0 0 0,0 0-4 16,-8 5 0-16,8-5-8 0,0 4 0 0,-8-4 4 0,8 0-4 15,1 4-4-15,-9-3 0 0,0-5-4 0,7 3 4 0,-7-3-4 16,8 4 0-16,-8-9-4 0,0 4 4 0,0-3-8 0,9 0 0 16,-9-3-4-16,0-2-4 0,0 0-4 0,0-1-8 0,0-4 0 0,0 4-12 15,0-4 4-15,-9 0 0 0,9-4-8 0,-8 0-4 0,8-1 0 16,-7 0 0-16,7-2 4 0,-9-3-4 0,9-4 8 0,-8 5 0 16,0-10 4-16,0 6 4 0,0 0 8 0,8-5 0 0,-8 0 8 15,-1 0 0-15,2 0 4 0,7-1 0 0,-8-4 0 0,8 6 8 16,-7-1 0-16,7 0 0 0,0 0 4 0,0 0 0 0,-9 4 4 0,9-3 0 15,0 3 8-15,0-4-4 0,0 4 0 0,0 1 8 16,0 4-4-16,0-5 4 0,9 5 0 0,-9-4 0 0,0 3 0 0,0 2 4 16,7-1-4-16,-7-1 8 0,0 2-8 0,8-2 8 0,-1 6-4 15,-7-5-4-15,9 0 4 0,-1 4-4 0,0-3 4 0,0 3-4 16,-8 1 0-16,8-5 0 0,0 4 0 0,1 5-4 0,-2-5 0 16,1 5 0-16,8-5 0 0,-8 5-4 0,0 0 0 0,1 0 0 0,-2 0 4 15,1 5-4-15,1 0 8 0,-9 0 0 0,7-1 0 0,1 1 0 16,-8-1 0-16,9 5 0 0,-9-5-4 0,0 6 0 0,8-6-4 15,-8 9 0-15,-8-3 0 0,8-2-4 0,0 2-4 0,-9 3 4 16,9-3-4-16,-8 2-4 0,1-2-4 0,7 3 0 0,-9-4-8 0,1 4 0 16,1-4-8-16,-2 1-8 0,9-1-4 0,-8-4-12 0,0-1-8 15,1 0-12-15,-2 1-16 0,9 0-12 0,-8-1-8 0,1-4-12 16,7 0-36-16,-9 0-40 0,9 0 12 0,0 0 36 0,-8 0 28 16,8 0 20-16</inkml:trace>
          <inkml:trace contextRef="#ctx0" brushRef="#br0" timeOffset="1910.0314">2994 5627 127 0,'0'5'136'0,"0"-1"-24"16,0 5-8-16,0-9-28 0,7 5-4 0,-7-5-4 0,0 0 4 15,8 0-8-15,-8 0-4 0,0-5-4 0,9 1-4 0,-9-5-4 16,8 0 0-16,-1-1 0 0,2 2 0 0,-9-6 4 0,8 1-8 0,8 0 0 16,-8-2 0-16,0-2-8 0,-1-1 0 0,2 1 0 0,-1 2-8 15,-1-3-4-15,2-1-4 0,6 6-4 0,-6 0 0 0,-1 0 0 16,0 3 0-16,-1-3 8 0,2 3-4 0,-9 6 8 0,8 0 0 16,-1 0 0-16,2 4-4 0,-9 0-4 0,8 0 0 0,0 4 0 15,1 0-4-15,-9 0-4 0,7 6 4 0,-7-1-4 0,8 5-4 0,-1-1 0 16,-7 0-4-16,9 0 4 0,-9 1 0 0,8 4-8 0,-8 2 0 15,8-3 4-15,-8 1-4 0,0-1-8 0,0 1-4 0,0 1-12 16,0-1-4-16,0 0-8 0,0-5-12 0,0 1-12 0,0 0-20 16,0-1-20-16,0-4-20 0,0 0-16 0,0 0-20 0,0-9-48 15,-8 5-36-15,8-5 32 0,0 0 40 0,-8-5 36 0,8-4 24 0</inkml:trace>
        </inkml:traceGroup>
      </inkml:traceGroup>
    </inkml:traceGroup>
    <inkml:traceGroup>
      <inkml:annotationXML>
        <emma:emma xmlns:emma="http://www.w3.org/2003/04/emma" version="1.0">
          <emma:interpretation id="{42F03739-CCA0-4667-800D-9B67C0E1B2CE}" emma:medium="tactile" emma:mode="ink">
            <msink:context xmlns:msink="http://schemas.microsoft.com/ink/2010/main" type="paragraph" rotatedBoundingBox="2187,15936 3345,16599 3136,16963 1978,163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EAB75D-D2D3-4254-B5DA-D4F8B7CE92EE}" emma:medium="tactile" emma:mode="ink">
              <msink:context xmlns:msink="http://schemas.microsoft.com/ink/2010/main" type="line" rotatedBoundingBox="2187,15936 3345,16599 3136,16963 1978,16300"/>
            </emma:interpretation>
          </emma:emma>
        </inkml:annotationXML>
        <inkml:traceGroup>
          <inkml:annotationXML>
            <emma:emma xmlns:emma="http://www.w3.org/2003/04/emma" version="1.0">
              <emma:interpretation id="{967888FD-E6EE-4268-9339-51A145DD4503}" emma:medium="tactile" emma:mode="ink">
                <msink:context xmlns:msink="http://schemas.microsoft.com/ink/2010/main" type="inkWord" rotatedBoundingBox="2187,15936 2542,16139 2333,16503 1978,16300"/>
              </emma:interpretation>
              <emma:one-of disjunction-type="recognition" id="oneOf1"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-3730.1944">709 3936 11 0,'-8'-4'116'16,"8"-5"-16"-16,-8 1-8 0,8 2-24 0,-8-7-8 0,8 4-8 15,0 0 0-15,0-6 0 0,0 7-4 0,0-1-4 0,0-5 0 16,8 6 0-16,-8-6 0 0,8 1-4 0,0 3-4 0,0-3 4 15,1 4-4-15,-2-4-12 0,1 3 4 0,0 2 0 0,0-2-8 0,0 2-4 16,9 3 4-16,-10 1-4 0,1-1-4 0,1 5-4 0,6-5 4 16,-7 5-4-16,-8 5-4 0,9-5 4 0,-2 9 0 0,-7-4-4 15,8 3 0-15,-8 6-4 0,0 0 4 0,-8 3-4 0,8 1 4 16,-7 1-8-16,7 3 8 0,-9 1-8 0,1-1 0 0,-7 1 4 16,6-1 4-16,1 1 0 0,-8-1-4 0,8 1 4 0,-8-1-4 15,8-4 0-15,0-4-4 0,1 4 4 0,-2-9 0 0,1 0 0 0,0 0 0 16,8 0 0-16,-8-9-4 0,8 5 0 0,0-1 4 0,0-4 0 15,0 0 0-15,0-4 0 0,0 4 0 0,8-5 0 0,-8 1 4 16,8 4 0-16,-8-5-8 0,8 1 4 0,1 4 4 0,-2-5-12 16,1 5 24-16,-8 0 0 0,8 0 0 0,8-5 0 0,-8 5 0 15,1 0 0-15,-2 5 4 0,-7-5 0 0,8 5 0 0,1-1-4 0,6-4 4 16,-15 5-4-16,8-1-4 0,1 1 0 0,-2-5 0 0,1 4-4 16,1 1 0-16,-2-5-8 0,1 4 4 0,1 1-8 0,-1 0-8 15,-8-5-12-15,7 0-12 0,1 4-16 0,1-4-8 0,-2 0-16 0,1 0-16 16,1 4-20-16,-9-4-32 0,8 0-72 0,-1 0 28 15,2 0 32-15,-1 0 28 0,-1 0 24 0</inkml:trace>
        </inkml:traceGroup>
        <inkml:traceGroup>
          <inkml:annotationXML>
            <emma:emma xmlns:emma="http://www.w3.org/2003/04/emma" version="1.0">
              <emma:interpretation id="{97F5FBD0-38D0-475D-BB0C-9DF3AFA85A28}" emma:medium="tactile" emma:mode="ink">
                <msink:context xmlns:msink="http://schemas.microsoft.com/ink/2010/main" type="inkWord" rotatedBoundingBox="2994,16492 3304,16670 3154,16933 2843,16755"/>
              </emma:interpretation>
              <emma:one-of disjunction-type="recognition" id="oneOf2">
                <emma:interpretation id="interp6" emma:lang="" emma:confidence="0">
                  <emma:literal>„</emma:literal>
                </emma:interpretation>
                <emma:interpretation id="interp7" emma:lang="" emma:confidence="0">
                  <emma:literal>=</emma:literal>
                </emma:interpretation>
                <emma:interpretation id="interp8" emma:lang="" emma:confidence="0">
                  <emma:literal>&gt;</emma:literal>
                </emma:interpretation>
                <emma:interpretation id="interp9" emma:lang="" emma:confidence="0">
                  <emma:literal>z</emma:literal>
                </emma:interpretation>
                <emma:interpretation id="interp10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-3410.0522">1518 4334 123 0,'0'0'124'0,"0"0"-16"0,0 0-4 0,0 0-24 0,0 0 4 16,9 0-4-16,-9 0 4 0,0 4 0 0,0-4 0 0,8 0-4 15,-8 4 0-15,7-4 0 0,-7 5-4 0,9-5-4 0,-1 0-4 0,-1 0 0 16,10 0-4-16,-9 4-8 0,-1-4-4 0,10 0-16 0,-10 0 0 16,10 0-8-16,0 0-8 0,-2 0-4 0,-8 0 0 0,10 0-4 15,-9 0-4-15,8 0 4 0,1 0-4 0,-10 0-8 0,9 0-4 0,-8 0-8 16,0 0-8-16,0 0-4 0,1 0-8 0,-2 0-12 16,1 5-8-16,-8-5-8 0,9 0-12 0,-9 5-12 0,0-5-20 0,7 4-20 15,-14-4-12-15,7 0-36 0,0 4-56 0,-9-4 20 0,1 5 40 16,1-5 36-16,-2 0 24 0</inkml:trace>
          <inkml:trace contextRef="#ctx0" brushRef="#br0" timeOffset="-3208.5897">1583 4522 115 0,'0'10'152'0,"0"-2"-20"0,0-3-16 0,0 4-20 0,0-4 4 0,0-2-8 15,0 2 0-15,0 0 4 0,0-5 0 0,8 0 0 0,-8 5 0 16,7-5-8-16,-7 0-8 0,9 0 0 0,-1-5-12 0,-1 5-12 15,2-5-4-15,7 0-8 0,-7 5-12 0,-2-3-4 0,8-2-8 0,2 0 0 16,-9 1-4-16,8 4-4 0,-8-5-4 0,8 1-12 0,-8 0-20 16,8-1-20-16,-8 5-28 0,0 0-24 0,1 0-24 0,-2-5-28 15,1 5-32-15,-8 0-72 0,9 0 4 0,-9 0 44 0,0 0 40 16,7 0 28-16,-7 0 24 0</inkml:trace>
        </inkml:traceGroup>
      </inkml:traceGroup>
    </inkml:traceGroup>
  </inkml:traceGroup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8:19.4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58BC5B2-397F-43AF-8FA1-52B6E3238279}" emma:medium="tactile" emma:mode="ink">
          <msink:context xmlns:msink="http://schemas.microsoft.com/ink/2010/main" type="inkDrawing" rotatedBoundingBox="31718,4396 32181,2597 32236,2612 31772,4410" semanticType="callout" shapeName="Other">
            <msink:sourceLink direction="with" ref="{99FAD550-2F6B-471B-8AFA-3945F6196F21}"/>
          </msink:context>
        </emma:interpretation>
      </emma:emma>
    </inkml:annotationXML>
    <inkml:trace contextRef="#ctx0" brushRef="#br0">503-3 3 0,'-7'0'104'0,"7"5"-16"0,-8-5-8 0,8 5-24 0,-9 3-4 0,1-3 0 15,8 0 0-15,-7 3-4 0,-2 1 0 0,1 6 0 0,1-2 4 16,-2-1 0-16,9 11-4 0,-8 0-4 0,0-1 4 0,0 6 0 15,0 3-8-15,-7 1 0 0,6 3 4 0,1 6 0 0,0-4 0 16,-8 8 4-16,8 0-4 0,-1 0 0 0,-6 4 0 0,7 5-4 16,-8-4 0-16,8 4-8 0,-8-1 0 0,8 7 0 0,-8-6 0 0,8 4-4 15,-9 1-4-15,10-5 0 0,-10 5-8 0,10 0 0 0,-10-6-4 16,2 6-4-16,7-5-4 0,-8-4 0 0,8 0-4 0,-9-1 4 16,10-8-4-16,-10 4 4 0,10-9-4 0,-10 0 0 0,10-4-4 15,-1-6-8-15,-1 1-8 0,1-4-12 0,8-9-20 0,-7 4-16 16,-2-9-20-16,9 0-32 0,0-5-16 0,-8-8-32 0,8-1-72 0,0 1 28 15,0-5 36-15,0-9 36 0,0 4 24 0</inkml:trace>
  </inkml:traceGroup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8:20.0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B233887-734E-460F-A30F-CF725C8DD0A4}" emma:medium="tactile" emma:mode="ink">
          <msink:context xmlns:msink="http://schemas.microsoft.com/ink/2010/main" type="writingRegion" rotatedBoundingBox="32577,2931 33036,4094 32476,4315 32016,3152"/>
        </emma:interpretation>
      </emma:emma>
    </inkml:annotationXML>
    <inkml:traceGroup>
      <inkml:annotationXML>
        <emma:emma xmlns:emma="http://www.w3.org/2003/04/emma" version="1.0">
          <emma:interpretation id="{639F1C3B-4E9D-4C4E-ADA9-3650ECB89971}" emma:medium="tactile" emma:mode="ink">
            <msink:context xmlns:msink="http://schemas.microsoft.com/ink/2010/main" type="paragraph" rotatedBoundingBox="32577,2931 33036,4094 32476,4315 32016,31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283EB2-E864-48C8-83C4-DE7E3F5C8AD5}" emma:medium="tactile" emma:mode="ink">
              <msink:context xmlns:msink="http://schemas.microsoft.com/ink/2010/main" type="line" rotatedBoundingBox="32577,2931 33036,4094 32476,4315 32016,3152"/>
            </emma:interpretation>
          </emma:emma>
        </inkml:annotationXML>
        <inkml:traceGroup>
          <inkml:annotationXML>
            <emma:emma xmlns:emma="http://www.w3.org/2003/04/emma" version="1.0">
              <emma:interpretation id="{99FAD550-2F6B-471B-8AFA-3945F6196F21}" emma:medium="tactile" emma:mode="ink">
                <msink:context xmlns:msink="http://schemas.microsoft.com/ink/2010/main" type="inkWord" rotatedBoundingBox="32577,2931 33036,4094 32476,4315 32016,3152">
                  <msink:destinationLink direction="with" ref="{058BC5B2-397F-43AF-8FA1-52B6E3238279}"/>
                </msink:context>
              </emma:interpretation>
              <emma:one-of disjunction-type="recognition" id="oneOf0">
                <emma:interpretation id="interp0" emma:lang="" emma:confidence="0">
                  <emma:literal>on</emma:literal>
                </emma:interpretation>
                <emma:interpretation id="interp1" emma:lang="" emma:confidence="0">
                  <emma:literal>Or</emma:literal>
                </emma:interpretation>
                <emma:interpretation id="interp2" emma:lang="" emma:confidence="0">
                  <emma:literal>01</emma:literal>
                </emma:interpretation>
                <emma:interpretation id="interp3" emma:lang="" emma:confidence="0">
                  <emma:literal>or</emma:literal>
                </emma:interpretation>
                <emma:interpretation id="interp4" emma:lang="" emma:confidence="0">
                  <emma:literal>On</emma:literal>
                </emma:interpretation>
              </emma:one-of>
            </emma:emma>
          </inkml:annotationXML>
          <inkml:trace contextRef="#ctx0" brushRef="#br0">15 339 47 0,'0'-4'112'0,"0"-6"-12"16,0 7-12-16,0 3-28 0,9-5 0 0,-9 5 0 16,0-5 4-16,0 5 0 0,7 5 8 0,-7-5-4 0,8 5-8 0,-8-2-4 15,0 7-12-15,9-1 4 0,-1 0-4 0,-8 3 0 0,7 3-8 16,-7-2-4-16,9 5-4 0,-9 0-4 0,0 5-4 0,8-1-4 16,-8 1 0-16,7 4-4 0,-7-1 0 0,0 2-4 0,8-1-4 0,-8 0 0 15,0 0 0-15,0 0 0 0,0 0 0 0,9-4-4 16,-9-1 0-16,0 1 4 0,0-5 0 0,0 0 0 0,0 0 0 0,0-9 0 15,-9 5-4-15,9-6 0 0,0-3-4 0,0 0 4 0,-8-5-4 16,8-5 0-16,-7 0-4 0,-1 1 0 0,8-5-4 0,-9-4 4 16,2-1-4-16,-1-4 0 0,-1 0 4 0,1-4-4 0,1-5-4 0,7-1 4 15,-9-3-4-15,1-1 4 0,8-4 0 0,-7 0 0 16,7-5 4-16,0 1 0 0,0-1 4 0,0 0 8 0,0 1-8 0,7 0 8 16,1 3-4-16,-8 1 0 0,9 1 0 0,6-2 0 0,-6 10 0 15,-1 1 4-15,-1-2-4 0,10 5 0 0,-10 5 8 0,10 1-4 16,-10 3 0-16,10 5 8 0,-2 1-4 0,-6-2-8 0,6 5 4 0,2 5 0 15,-9-4 0-15,8 4 0 0,-1 0 4 0,2 0 0 0,-9 4 0 16,8 1-4-16,-1 0 0 0,-6 3 4 0,7-3-4 0,-8 4 0 16,0 5 0-16,7-5 0 0,-15 4 4 0,9 0-4 0,-1 1 0 15,-8 0 0-15,0-1 0 0,0 5-4 0,-8-4 4 0,-1 3-4 16,2 2 4-16,-1-1-4 0,-8-4-4 0,0 3-4 0,0 1-4 0,-1 0-8 16,2-4-8-16,-2 4-12 0,-7-5-16 0,9 1-8 0,-2 0-16 15,2-2-8-15,-1 3-4 0,8-6-60 0,-9 0-36 0,10 0 24 16,-2-1 32-16,1 2 28 0</inkml:trace>
          <inkml:trace contextRef="#ctx0" brushRef="#br0" timeOffset="318.151">393 926 131 0,'0'4'144'0,"0"5"-12"0,0-4-12 0,0 3-32 0,0-3-16 15,0-5-8-15,0 0-4 0,0 0-8 0,0-5-4 16,7 0-8-16,-7 2-4 0,8-7-8 0,0 2-8 0,0-6-4 0,0 0 0 16,0 1 0-16,1-1-4 0,-2-4 0 0,10 0-8 0,-2 0 4 15,-7 0-4-15,8 0 4 0,1 0 4 0,-10 0 4 0,10 0-4 16,-9 4 4-16,8 1 0 0,-8-1 0 0,7 1 4 0,-6 4-16 0,-1 4 32 16,-1 0 4-16,-7 5 0 0,9 0 8 0,-9 0-4 0,0 10 8 15,0-1 0-15,0 4-4 0,0 1-4 0,0-1-4 16,-9 5-8-16,9 5-4 0,-7-1-4 0,-1 1-8 0,8-1 0 0,-9 5 0 15,1 5-4-15,1-5-4 0,-1 0-4 0,-1 0-8 0,2 1-4 16,7-2-8-16,-8 1-12 0,-1-5-20 0,9 2-20 0,-8-2-24 16,8-4-24-16,-7 0-28 0,7 0-24 0,0-4-88 0,-9-5 12 0,9-1 36 15,0 2 48-15,0-6 28 0,-8-4 24 0</inkml:trace>
        </inkml:traceGroup>
      </inkml:traceGroup>
    </inkml:traceGroup>
  </inkml:traceGroup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8:17.2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9E9F7A-7C27-43BF-85E2-9F19CC1F66AE}" emma:medium="tactile" emma:mode="ink">
          <msink:context xmlns:msink="http://schemas.microsoft.com/ink/2010/main" type="writingRegion" rotatedBoundingBox="30612,2099 31108,4770 30305,4919 29809,2249"/>
        </emma:interpretation>
      </emma:emma>
    </inkml:annotationXML>
    <inkml:traceGroup>
      <inkml:annotationXML>
        <emma:emma xmlns:emma="http://www.w3.org/2003/04/emma" version="1.0">
          <emma:interpretation id="{06E20237-544D-47FA-AC52-FE6274D4280E}" emma:medium="tactile" emma:mode="ink">
            <msink:context xmlns:msink="http://schemas.microsoft.com/ink/2010/main" type="paragraph" rotatedBoundingBox="30612,2099 31108,4770 30305,4919 29809,22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5B1120-4B2B-40A5-81F6-659287767B46}" emma:medium="tactile" emma:mode="ink">
              <msink:context xmlns:msink="http://schemas.microsoft.com/ink/2010/main" type="line" rotatedBoundingBox="30612,2099 31108,4770 30305,4919 29809,2249"/>
            </emma:interpretation>
          </emma:emma>
        </inkml:annotationXML>
        <inkml:traceGroup>
          <inkml:annotationXML>
            <emma:emma xmlns:emma="http://www.w3.org/2003/04/emma" version="1.0">
              <emma:interpretation id="{E18BEF72-E37E-4F9E-B9EC-6A8B9B2A56EB}" emma:medium="tactile" emma:mode="ink">
                <msink:context xmlns:msink="http://schemas.microsoft.com/ink/2010/main" type="inkWord" rotatedBoundingBox="30612,2099 31108,4770 30305,4919 29809,22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3191 424 51 0,'0'4'120'0,"-8"-4"-12"0,8 5-4 15,0-5-20-15,8 0 8 0,1 0 0 0,-9 0-4 0,15-5 0 16,-8 5-4-16,2-4-4 0,7 4 0 0,0-5-8 0,1 1 4 16,6-1-8-16,-7 5 4 0,8-4-4 0,0 4-4 0,1-5-12 15,6 5 0-15,-6-5-4 0,6 5-4 0,1 0-4 0,0 0-4 0,-8 0-4 16,9 0-8-16,-1 0-4 0,0 5 0 0,9-5-4 0,-10 5-4 15,-6-1-4-15,6-4-12 0,1 5-8 0,-8-1-16 0,1 1-16 16,-1-1-12-16,0 5-24 0,-9-5-16 0,9 1-24 0,-16 0-24 0,8-1-16 16,-8 1-52-16,1 0-40 0,-1-5 52 0,-8 4 32 15,0-4 32-15,0 0 24 0</inkml:trace>
          <inkml:trace contextRef="#ctx0" brushRef="#br0" timeOffset="-732.5147">3280-546 7 0,'0'-4'120'15,"0"-6"0"-15,-9 6-12 0,9 0-28 0,0 0-4 0,0-1-4 0,0 5-4 16,0-5-8-16,-8 5 8 0,8-4 0 0,0 4-4 0,0 4-4 15,0-4-4-15,8 5-4 0,-8-5 0 0,0 9 4 0,9-5-4 16,-9 5 0-16,0 0 0 0,7 5 0 0,-7-1-8 0,0 1-4 16,8-1-8-16,-8 5 0 0,8 0-8 0,-8 5 0 0,9-5-8 15,-9 5 0-15,7-1-8 0,-7 5 0 0,0-5 4 0,8 1-4 0,-8 5-4 16,0-6 0-16,9 5-4 0,-9-4 0 0,0 3 4 0,0-3-16 16,0-5 16-16,0 5-4 0,0-5 4 0,0-1-4 0,0-3 4 15,0 4 4-15,-9-9-4 0,9 5-4 0,0-10 0 0,-8 6 0 0,8-10 0 16,-7 0 0-16,7 0 0 0,-9-5 0 0,9-4 0 15,-8 0-4-15,0-1 0 0,8-2 0 0,-7-7-4 0,7 1-4 0,0-4 4 16,-9-1-4-16,9-4 0 0,0-5 0 0,0 1-4 0,0-1-4 16,0-3 0-16,9-2 4 0,-9 1 0 0,0-4 4 0,7 4 4 15,1-1 0-15,-8 2 0 0,8-2 4 0,1 1 0 0,-2 5 0 0,-7-1 4 16,17 5 0-16,-10 4 0 0,1 1 0 0,1-1 4 0,-2 10-4 16,1 0 8-16,0-1-4 0,1 5 0 0,-2-1 0 0,1 6 0 15,1 0 0-15,-2 4-4 0,1 0 4 0,1 0-4 0,-1 4 0 16,-1 0 4-16,1 6 0 0,1-6-4 0,-9 5 0 0,7 1 4 15,1 3-4-15,-8-4 0 0,0 4 0 0,9-3-4 0,-9 3 0 16,0 0 0-16,-9 1-4 0,9-1-4 0,0 2-28 0,-8-2 12 16,1 0-12-16,7 1-12 0,-9-1-12 0,1-4-12 0,1 0-12 0,-1 1-12 15,8-2-12-15,-9-4-28 0,1 6-52 0,8-6 8 0,-7 1 36 16,7-5 32-16,0 5 20 0</inkml:trace>
          <inkml:trace contextRef="#ctx0" brushRef="#br0" timeOffset="-273.743">3608-239 47 0,'0'-4'128'0,"0"4"-12"0,0-5-12 15,0 0-28-15,0 0-4 0,0 1 0 0,0 0-4 0,0 4-4 0,8-4 0 16,-8-2-8-16,0 6-8 0,8 0-4 0,0-4-8 0,-8 4 0 16,8 0 0-16,-1 0-4 0,2 0 0 0,-1 4-8 15,0 2-4-15,8-2 0 0,-8 0-4 0,1 0 0 0,-2 1-8 0,1 5 4 0,-1-1-8 16,10 0 4-16,-17-1-4 0,8 1 0 0,1 5-4 15,-9 0 0-15,0-6 0 0,0 6-4 0,0-1 0 0,-9 1 4 0,9 4 0 16,-8-4 0-16,0-1 0 0,-1 0 0 0,-6 6 0 0,8-6 4 16,-2 1-4-16,-7-1 4 0,8 1-4 0,0-5 0 0,0 0 0 15,-1 4 4-15,2-3-20 0,7-2 24 0,-8-3 4 0,8 4 4 16,0-4 0-16,0-1 4 0,8 1 0 0,-8-1 4 0,7 1 0 16,2-2-4-16,-1-3 0 0,0 5 0 0,8-5-4 0,-8 5 0 0,8-5 0 15,-1 0-4-15,2 0 0 0,0 5-8 0,7-5 4 0,-9 0-4 16,2 0-8-16,-2 0-8 0,1 0-16 0,9 0-16 0,-10 0-24 15,1-5-32-15,-8 5-28 0,8 0-44 0,-8 0-64 0,1 5 20 0,-1-5 40 16,-8 0 32-16,0 0 28 0,0 0 20 0</inkml:trace>
          <inkml:trace contextRef="#ctx0" brushRef="#br0" timeOffset="571.9427">3343 960 63 0,'0'-8'132'16,"8"-2"-12"-16,-8 1-4 0,9 0-32 0,-2 4 0 0,-7-3 4 15,8 3-4-15,0 1 0 0,-8-1 0 0,9 0 4 0,-9 5 4 16,7 0-4-16,1 5-4 0,-8 0-4 0,9-1-4 0,-2 5-4 0,-7 5-4 16,8-5 0-16,1 5-8 0,-9 4-4 0,8-1-8 0,-8 1-12 15,7 5 0-15,1-4-8 0,-8 7-4 0,9-4-4 0,-9 1 0 16,0 4-8-16,7 0 0 0,-7 0 0 0,0 0-4 0,0 5-4 16,0-5-4-16,8 0 0 0,-8 0-4 0,0 0-8 0,0-1 0 15,0 2-4-15,0-5 0 0,0 4-8 0,0-9 0 0,0 5-12 16,0-10-4-16,0 5 0 0,0-5-4 0,0-4-8 0,9-4 0 0,-9-1 4 15,0-4 0-15,0 0 4 0,0-4 8 0,0-1 4 16,0-4 8-16,0-4 4 0,0-1 0 0,0 1 8 0,0-5 4 0,-9 0 0 16,9-1 0-16,0 2 0 0,0-6 4 0,0 0 0 0,0 1 0 15,0-1 0-15,0 1 0 0,0-1 4 0,0-4 0 0,0 5 0 16,0-5 0-16,0 0 0 0,0-1 0 0,0 2 0 0,9-1 0 16,-9-1 0-16,0 1 0 0,8 0 4 0,-8 1 0 0,7 3 0 15,2-4 4-15,-1 4 4 0,-1 0-12 0,1 6 16 0,1-6 0 0,-1 5 0 16,-1 4 0-16,2 1 0 0,-1 0 0 0,8 3-4 0,-8 1-4 15,0 5 4-15,0 0-4 0,0-1 4 0,0 0 0 0,8 5-4 16,-8 0 0-16,0 0-4 0,0 5 4 0,0 0-4 0,0-1 0 16,1 0 0-16,-2 5 0 0,1-4-4 0,8 4 0 0,-8 0-4 15,0 4 8-15,1-4-8 0,-2 1 4 0,-7 3 0 0,8-4 0 0,-8 5-4 16,9-5 4-16,-9 4-4 0,0-4-4 0,0 5 0 0,-9-1-4 16,1-3-8-16,1 3-4 0,-2-4-8 0,1 4-8 0,-9-3-8 15,2-2-24-15,-1 2-20 0,0-2-20 0,0 1-12 0,-8 1-52 0,8-6-36 16,0 0 24-16,-1 1 40 0,2-5 28 0,-1 5 24 15</inkml:trace>
          <inkml:trace contextRef="#ctx0" brushRef="#br0" timeOffset="989.8264">3856 1614 91 0,'-8'5'128'0,"1"-1"-16"15,7 2-16-15,-9-3-28 0,9-3-8 0,0 0-4 0,0 0-4 0,0-3-4 16,0-3 0-16,0-3-4 0,9 0-4 0,-2 0 0 0,1 0 0 16,1-5-8-16,6 1 0 0,-7-1-4 0,8-4-4 0,1 1-4 15,-2-1 4-15,2-1 0 0,-2 1 0 0,1 0 0 0,1 0 0 16,7 0 4-16,-9 5 4 0,2-1 4 0,-2 1 0 0,2 0 4 15,-10-2-16-15,10 11 32 0,-9-5 4 0,8 5-8 0,-8 4 8 16,-8 0-4-16,7 4-8 0,-7 0 0 0,9 5-4 0,-9 6-8 0,0-2 0 16,-9 0 0-16,9 4-8 0,0 7 0 0,0-6-8 0,-7 8-4 15,7-3-4-15,0-1 0 0,-8 6-4 0,8-1 0 0,0 0-4 16,0-5 0-16,0 1-4 0,0 4-4 0,0-4-12 0,0-1-12 16,0-4-20-16,0 0-32 0,0 0-32 0,0-4-28 0,0-1-48 15,0 1-76-15,0-5-32 0,0-4 52 0,0 4 48 0,0-9 32 0,0 0 32 16,0 0 28-16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59.7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1929 0 59 0,'0'0'80'0,"0"0"-8"0,0 0-8 0,0 0-24 16,0 0-4-16,0 0 0 0,0 0-4 0,0 0-8 15,0 0 0-15,0 0 0 0,0 7-4 0,-13-7 0 0,13 7 4 0,0-7-4 16,-13 9 0-16,13-2 0 0,0 1-16 0,-13 7 20 0,-2-7 0 0,15 7 0 16,-13 0 0-16,0 2 0 0,-2-3 0 0,15 8 4 15,-26-6-4-15,11 6 0 0,2 2 0 0,-15 7-4 0,15-8-4 16,-12 7 0-16,-4 1-4 0,1 0 0 0,3 6-4 0,-3-5 4 0,-13 4-4 16,15 2 0-16,-15 2-8 0,0 7 4 0,13-2 0 15,-13-7 0-15,0 8-4 0,2 0 0 0,-2 7 4 0,0-8 0 0,13 1-4 16,-13 9-4-16,0-2 0 0,0 1 8 0,15-1-4 0,-15-1 4 15,0 10-8-15,13-10 0 0,-11 11 8 0,-2-9-4 0,13 7 0 16,-13-7 0-16,0 7 0 0,15-8 0 0,-15-1-4 0,13 3 4 0,-13-2 0 16,0 1 0-16,15-8-4 0,-15 0 4 0,13 0 0 0,-13-8 0 15,16 8 0-15,-16-7 0 0,13-9-4 0,2 8-4 0,-2-7 8 16,0-1-4-16,2 1-12 0,-2-8 0 0,2 0-4 0,11 0-4 16,-11-1-4-16,11-6-4 0,-11 8 0 0,11-10-4 0,2-6-4 15,0 7-4-15,0-7-8 0,-2-1 0 0,15 1-40 0,-13 0-40 0,0-8-12 16,13 6 28-16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8:23.1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6FDAEC9-861A-446B-9897-29CD861177D3}" emma:medium="tactile" emma:mode="ink">
          <msink:context xmlns:msink="http://schemas.microsoft.com/ink/2010/main" type="writingRegion" rotatedBoundingBox="24105,4881 33346,5266 33071,11863 23830,11478"/>
        </emma:interpretation>
      </emma:emma>
    </inkml:annotationXML>
    <inkml:traceGroup>
      <inkml:annotationXML>
        <emma:emma xmlns:emma="http://www.w3.org/2003/04/emma" version="1.0">
          <emma:interpretation id="{AD4CDABB-1FBD-44C7-B572-0CD7CB5D2231}" emma:medium="tactile" emma:mode="ink">
            <msink:context xmlns:msink="http://schemas.microsoft.com/ink/2010/main" type="paragraph" rotatedBoundingBox="26708,4911 31155,5187 31077,6432 26630,61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946CD44-8DD5-4E46-8518-D4A7627E49B2}" emma:medium="tactile" emma:mode="ink">
              <msink:context xmlns:msink="http://schemas.microsoft.com/ink/2010/main" type="line" rotatedBoundingBox="26708,4911 31155,5187 31077,6432 26630,6155"/>
            </emma:interpretation>
          </emma:emma>
        </inkml:annotationXML>
        <inkml:traceGroup>
          <inkml:annotationXML>
            <emma:emma xmlns:emma="http://www.w3.org/2003/04/emma" version="1.0">
              <emma:interpretation id="{48D19917-DE79-48D7-A76A-86F89542251B}" emma:medium="tactile" emma:mode="ink">
                <msink:context xmlns:msink="http://schemas.microsoft.com/ink/2010/main" type="inkWord" rotatedBoundingBox="26698,5064 27844,5135 27782,6132 26636,6061"/>
              </emma:interpretation>
            </emma:emma>
          </inkml:annotationXML>
          <inkml:trace contextRef="#ctx0" brushRef="#br0">17 2359 55 0,'0'0'80'0,"0"0"-8"0,0-4-8 0,0 4-24 16,0 0-4-16,0 0-4 0,0-4-4 0,0 4 0 0,0 0-4 0,-8 0 4 16,8 0-4-16,0 0 0 0,0-5 0 0,0 5 0 0,-9-5 0 15,9 5 0-15,0-4 0 0,-7 4 4 0,7 0 0 0,0-5 0 16,0 0-4-16,0 5 4 0,0-4 4 0,0 0-4 0,0-6 0 15,0 10-4-15,0-8 0 0,0 3 4 0,0 0 0 0,0 1-4 16,0-6 0-16,0 6-4 0,0-5 4 0,0 5-8 0,0-6 4 0,0 6 0 16,0-5 0-16,0 0 0 0,0 0 0 0,0 4-4 0,7-4 4 15,-7 0 0-15,9 0 0 0,-9 0 0 0,8 0 0 0,-1-1 0 16,-7 2-4-16,9-1 0 0,-1 4 0 0,0-4-4 0,-1 5 0 16,2-1-4-16,-9 1 0 0,8-1 0 0,-1 1 0 0,2 4-4 15,-9 0 4-15,8 4-4 0,0 1 4 0,-8 4-4 0,9-5 0 0,-2 10 0 16,-7-5 0-16,8 4 0 0,-8 1-4 0,7 4 0 0,-7 0 0 15,9 1 4-15,-9-2 0 0,0 6 0 0,0 0-4 0,0 0-4 16,0-1 0-16,-9 1 4 0,2 4 0 0,-1-4-4 0,1 3 0 0,-2-4-4 16,-7 7 0-16,0-2 0 0,-1-5 0 0,2 5 4 15,-2 1-4-15,2-5 4 0,-9-1 0 0,8 1-4 0,-9-1 8 16,10-4-4-16,-1-4 0 0,-1 4 0 0,2-9 0 0,6 5-4 0,-6-10 0 16,7 6 0-16,-1-6 4 0,1-4 0 0,8 0 0 0,-7 0 0 15,7-4 0-15,0-1 0 0,-9 0 0 0,18-3 4 0,-9 3 0 16,0-4-4-16,0 0 0 0,7 0 4 0,-7 0-4 0,0-1 4 15,8 7-16-15,-8-7 20 0,9 5 0 0,-9-4 4 0,8 5-4 16,-8 4 0-16,7-5 4 0,1 5-4 0,1 0 0 0,-9 0 4 0,7 5 0 16,1-1 0-16,1-4-4 0,-1 9 0 0,-8-4 0 0,7 5 0 15,2-7 4-15,-1 7-4 0,7-6 0 0,-6 5 4 0,-1 0-4 16,-1-4 0-16,10 4 0 0,-10-4 0 0,2 3 0 0,-1-3-4 16,8 0 0-16,-8-1 0 0,7 0 0 0,-6-4 0 0,-1 5 0 15,8-5-4-15,-8 0-12 0,0 0-4 0,8 0-16 0,-8 0-4 0,-1 0-20 16,2-5-20-16,-1 1-8 0,0 4-16 0,1-4-12 0,-2-6-56 15,1 6-28-15,1 0 28 0,-9-1 28 0,7 0 36 0</inkml:trace>
          <inkml:trace contextRef="#ctx0" brushRef="#br0" timeOffset="411.8944">354 2780 11 0,'0'-8'116'0,"8"3"-8"0,-8 0-8 15,7 5-28-15,-7-4-8 0,0 4 0 0,0 0 0 0,0-4 0 16,0 4 0-16,8 0 0 0,-8 4 0 0,0-4 0 0,0 4 0 0,9 1-4 16,-9 4-8-16,0-5-4 0,0 6-4 0,0 3-4 0,0-3-4 15,0 3-4-15,0 0-4 0,7 6-4 0,-7-6-4 0,0 6-4 16,0-1-4-16,-7 0-4 0,7 5 4 0,0-10-4 0,0 4-4 0,0 2-4 15,0-1-4-15,0-4-8 0,0-1-4 0,0 5-12 16,0-8-8-16,0 3-12 0,0-4-20 0,0 0-12 0,0 0-12 0,0-4-8 16,0 0-4-16,0-5-44 0,0 4-40 0,0-8 20 0,7-1 24 15,-7 0 28-15</inkml:trace>
          <inkml:trace contextRef="#ctx0" brushRef="#br0" timeOffset="700.1222">610 2332 75 0,'0'-5'104'0,"0"5"-8"0,0 0-4 16,0 0-24-16,0-4-4 0,9 4-4 0,-9 0 8 0,7 0-8 15,-7 4 4-15,8-4-8 0,-8 0-4 0,7 0 0 0,2 0-8 16,-1-4-8-16,0 4 0 0,1 0-8 0,6-4 0 0,-6 4-12 16,6 0 0-16,-7 0 0 0,0 0-8 0,8-5-4 0,-7 5-4 0,6 0 0 15,-6 0-12-15,6 0-12 0,-7 0-8 0,1 0-20 0,-2 0-12 16,1 0-12-16,1 0-8 0,-2 0-20 0,1 0-48 0,-8 0-28 16,9 0 36-16,-9 0 24 0,0 5 24 0</inkml:trace>
          <inkml:trace contextRef="#ctx0" brushRef="#br0" timeOffset="1066.1446">722 2309 83 0,'-8'0'128'0,"8"5"-12"0,0-5-8 0,-8 5-24 0,1-1-8 16,7 0 0-16,-9 1 0 0,9 0-4 0,-8 4-12 0,8 0-8 0,-7 0-4 16,7 0-8-16,-9 0-8 0,9 5 0 0,0-6-8 0,0 7 0 15,-8-2-4-15,8 0-4 0,0 4 0 0,0-2 0 16,0-1-8-16,0-1 4 0,0 5-4 0,0-3 0 0,8-3 0 0,-8-3-4 15,9 5-20-15,-2 0 24 0,-7-5-4 0,8 0 0 0,1 0 0 16,-9 0 0-16,7 1 0 0,1-6 0 0,0 4 0 0,8-3-4 16,-8-5 0-16,1 5 0 0,-2-5 0 0,1 4 0 0,1-4 0 0,-2 0 0 15,9 0 0-15,-7 0 0 0,-2 0 0 0,1 0 0 0,1 0 0 16,-2 0 0-16,1 5 0 0,1-5 0 0,-9 0 4 0,8 0-4 16,-1 4 4-16,1 1-4 0,1-1 4 0,-2 1 0 0,-7-1 0 15,8 6 0-15,1-5 0 0,-1 3 0 0,-8 1 0 0,7 0 0 16,2 0 0-16,-9 0 0 0,8 1 4 0,-1-2 0 0,-7 6 0 0,0-5 0 15,8 5 0-15,-8-5 0 0,0 1 4 0,0 3-8 0,-8-5 0 16,8 6 0-16,-7-5 4 0,-1 0 0 0,-1 0-4 0,2 5-4 16,-10-5-4-16,9-4 4 0,-8 3-8 0,8-3-8 0,-7 0-12 15,6-2-8-15,-6 4-16 0,-2-7-12 0,10-7-24 0,-10 7-12 16,9-3-16-16,1-7-40 0,-2 2-40 0,1-2 20 0,8-3 8 0,-7-1 56 16</inkml:trace>
        </inkml:traceGroup>
        <inkml:traceGroup>
          <inkml:annotationXML>
            <emma:emma xmlns:emma="http://www.w3.org/2003/04/emma" version="1.0">
              <emma:interpretation id="{0A4EACBD-9EF5-4A62-97B1-0ECF8EB33984}" emma:medium="tactile" emma:mode="ink">
                <msink:context xmlns:msink="http://schemas.microsoft.com/ink/2010/main" type="inkWord" rotatedBoundingBox="28152,5145 29617,5236 29549,6337 28083,6246"/>
              </emma:interpretation>
            </emma:emma>
          </inkml:annotationXML>
          <inkml:trace contextRef="#ctx0" brushRef="#br0" timeOffset="1488.0498">1403 2223 91 0,'0'-9'104'0,"0"0"-8"0,0 5-8 0,0-1-24 0,0-4-8 16,0 9 0-16,0-4 0 0,0-1-4 0,0 5 4 0,0 0 4 0,0 0 0 15,0 0-4-15,0 5-4 0,0-1 0 0,0 0 0 0,0 6-4 16,-7-2 4-16,7 6 0 0,0 0-4 0,-9-1 8 0,1 5-4 16,8 1 0-16,-7-1-8 0,-1 4 0 0,-1 6 0 0,1-1-8 15,1 0 4-15,-2 1-4 0,-6-3 0 0,6 8-8 0,1-1-8 16,0-5 0-16,8 5-4 0,-7-5 0 0,7 4-4 0,0-3-4 0,0 3 4 16,0-3 0-16,0-1-8 0,7 0 4 0,1-4-4 0,0 4 0 15,1-4 0-15,-2-1 0 0,1-4 0 0,8 0 0 0,1 2-4 16,-2-7 0-16,-7 0 0 0,16 0 0 0,-7-4 0 0,-1 1 0 15,-1-6-8-15,2 1 0 0,-2-5-4 0,2-5-8 0,-1 1 0 16,0-1 0-16,0-5 4 0,-1-2-4 0,-6 2 4 0,-1-8 0 0,-1 5 4 16,2-5-4-16,-9 0 4 0,8-1 4 0,-8 1 4 0,-8 0 0 15,8 4 0-15,-9-4 0 0,2 5 0 0,-1-1 0 0,-1 0 0 16,-6 6 0-16,-1-2 0 0,0 1-8 0,0 5-4 0,-1 4-4 16,2 0-8-16,-9 0 0 0,7 4-8 0,2 1-8 0,-9 4-8 15,7 0-8-15,2 0-16 0,-2 0-28 0,1 0 8 0,8 5-12 0,1 0-28 16,-10-6-52-16,17 6-8 0,-8-5 40 0,1 5 32 0,7-5 24 15</inkml:trace>
          <inkml:trace contextRef="#ctx0" brushRef="#br0" timeOffset="3852.3176">1724 2477 55 0,'0'-18'100'0,"8"-1"-8"0,-8 6-8 0,0-5-24 16,0 5-4-16,0-1-4 0,9 5 4 0,-9-5-4 0,0 6-4 16,7-2-4-16,1 1 0 0,-8 0 0 0,9 5 0 0,-2-6-12 15,1 10 0-15,1-4 4 0,-9 4-4 0,7-4-4 0,9 4-4 16,-7 0 4-16,-2 0-4 0,1 0 4 0,1 4-4 0,6-4 4 0,-6 4-4 15,6 1-4-15,-7 0 4 0,8 3 0 0,-8-3-4 0,9 4 4 16,-10-4 0-16,2 4 0 0,-1 0 0 0,-1 0-4 0,1 0-4 16,1 0 0-16,-9 0-4 0,8 0 0 0,-8 1-4 0,-8 3 0 15,8-5 0-15,-9 2-4 0,9 2-4 0,-8-1 0 0,1-2-4 16,-1 4-4-16,-8-4-8 0,8 1-8 0,-9-2-8 0,10 1-8 0,-2 0 0 16,-6 0-12-16,7-4-8 0,-9 4-8 0,10-5-8 0,-2 1-8 15,1 0 0-15,1-2-8 0,-2-3-36 0,9 6-44 0,-8-6 4 16,8 0 28-16,0 0 32 0</inkml:trace>
          <inkml:trace contextRef="#ctx0" brushRef="#br0" timeOffset="3590.018">1789 2522 59 0,'0'-8'88'0,"0"2"-8"0,0 2-4 0,0-5-24 0,0 5 0 15,0-1 0-15,0-4 0 0,0 5 0 0,0-1 0 0,0-1 4 16,0 6 0-16,0-3-4 0,0 3 0 0,0-4 0 0,0 4 0 16,0 0 4-16,0 0 0 0,0 4 4 0,0-1-4 0,0 3 0 15,0 3 0-15,0 0-4 0,0 5-16 0,0 0 16 0,0-1-4 16,0 0-4-16,0 5 0 0,0 1-4 0,0 3-4 0,0 1-4 0,7-1-4 15,-7 1-8-15,-7 5 4 0,7-6-8 0,0 5 0 0,0-4-4 16,0 4-4-16,0 0-4 0,0-4 4 0,0 0-4 0,0 4-4 16,0-5-4-16,7-2-4 0,-7 1-4 0,0-3-4 0,0 1-4 15,0-6-12-15,8 5-4 0,-8-9-8 0,0 4-4 0,0-3 0 16,0-6-12-16,0 1-8 0,0 0-8 0,0-5-8 0,8-5-12 0,-8 5 0 16,0-9-4-16,0 5 0 0,-8-6-16 0,8-3-32 0,0 3-28 15,-8-3 20-15,8 0 36 0,0-6 24 0</inkml:trace>
          <inkml:trace contextRef="#ctx0" brushRef="#br0" timeOffset="4407.7574">2005 3134 35 0,'0'-4'116'0,"0"4"-8"0,0 0-4 16,0-5-28-16,0 1-8 0,0-1-4 0,0 0 4 0,0 1 0 15,0-1-8-15,8 2-8 0,-8-3 0 0,0-3-4 0,7 4-4 16,-7-3-8-16,9-2-4 0,-9 2 0 0,8-2-4 0,0 6 4 0,-8-5 0 15,7-1-4-15,2 2 0 0,-1-1-4 0,-1 0 4 0,2 4-8 16,-1-5 4-16,0 6-4 0,0 0-16 0,-8 0 24 0,8-1-4 16,0 5 4-16,-8-5-4 0,7 5 0 0,-7-4 0 0,9 4 0 15,-9 0 0-15,8 0-4 0,-8 4 4 0,0-4-4 0,7 5 0 16,-7 0 0-16,0-1 4 0,9 0 0 0,-9 5 0 0,0-4 0 0,8 4-4 16,-8 0-4-16,0 4 0 0,8-3 0 0,-8 3 0 0,0 5-4 15,9-4-4-15,-9 0 4 0,0 4-8 0,0 0 4 0,0-5 0 16,0 5-8-16,0 1 0 0,0-5 0 0,0 4-4 0,0-5-8 15,7 1-8-15,-7-1-12 0,0 6-12 0,0-11-16 0,0 6-16 16,0-5-16-16,0 1-20 0,0-6-20 0,0 5-16 0,0-4-44 16,0-2-48-16,8-3 36 0,-8 5 36 0,0-5 28 0,0-5 28 0</inkml:trace>
          <inkml:trace contextRef="#ctx0" brushRef="#br0" timeOffset="2038.5762">2406 2423 39 0,'-9'4'132'0,"9"-4"-8"0,0 0-12 0,0 0-28 0,0 0 0 15,0 0 4-15,0 0-4 0,0 0-4 0,0 0 0 0,9 0 0 0,-9 0 0 16,0 0-4-16,0 0-4 0,7 0 0 0,-7 0 0 0,8 0-4 16,1 0-4-16,-1 0 0 0,-1 0-8 0,2 0-8 0,-1 0 0 15,7 0-12-15,-6 0 0 0,6 0-4 0,2 0-8 0,-1 0-4 16,0 0-4-16,0 0-4 0,-1 0-4 0,2 0 0 0,-1 0-8 0,7 0-8 15,-6 0-8-15,-1 0-16 0,0 0-24 0,-7 0-16 16,6 0-16-16,1 0-12 0,-8 0-12 0,0 0-16 0,1 0-12 0,-2 5-4 16,-7-5-56-16,8 0-24 0,-8 5 36 0,-8-5 36 0,8 3 36 15,-7 2 16-15</inkml:trace>
          <inkml:trace contextRef="#ctx0" brushRef="#br0" timeOffset="2265.9667">2406 2626 123 0,'0'6'136'0,"0"-2"-12"0,0 0-12 0,0-4-20 0,0 4-8 0,0-4 0 15,0 5-4-15,0-5-4 0,0 0 0 0,0 0 0 0,7 0-8 16,-7 0 0-16,8 0-4 0,1 0-4 0,-1 0 0 0,-1 0-8 16,2 0 0-16,6 0-4 0,2 5-8 0,-9-5-4 0,8 0-8 15,-1 0-4-15,2 4-4 0,-2-4 0 0,2 0-8 0,7 0 0 16,-8 0-8-16,0 0-8 0,0 0-12 0,-1 0-16 0,2 5-20 0,0-10-24 15,-10 5-20-15,8 0-28 0,-6 0-24 0,-1 0-40 0,0 0-64 16,1 0 36-16,-9 5 36 0,0-5 16 0,0 0 52 0</inkml:trace>
        </inkml:traceGroup>
        <inkml:traceGroup>
          <inkml:annotationXML>
            <emma:emma xmlns:emma="http://www.w3.org/2003/04/emma" version="1.0">
              <emma:interpretation id="{DD8C062C-F57C-40BC-9D0D-985648E849D3}" emma:medium="tactile" emma:mode="ink">
                <msink:context xmlns:msink="http://schemas.microsoft.com/ink/2010/main" type="inkWord" rotatedBoundingBox="30359,5138 31155,5187 31087,6278 30292,6228"/>
              </emma:interpretation>
              <emma:one-of disjunction-type="recognition" id="oneOf0">
                <emma:interpretation id="interp0" emma:lang="" emma:confidence="0">
                  <emma:literal>ż</emma:literal>
                </emma:interpretation>
                <emma:interpretation id="interp1" emma:lang="" emma:confidence="0">
                  <emma:literal>§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mi</emma:literal>
                </emma:interpretation>
                <emma:interpretation id="interp4" emma:lang="" emma:confidence="0">
                  <emma:literal>a.</emma:literal>
                </emma:interpretation>
              </emma:one-of>
            </emma:emma>
          </inkml:annotationXML>
          <inkml:trace contextRef="#ctx0" brushRef="#br0" timeOffset="5495.4018">3504 2404 67 0,'7'-8'108'0,"-7"-2"-8"0,9 2-4 0,-9-2-24 0,0 1-4 0,0 1-4 16,0-2 0-16,0 6 4 0,0-1-12 0,0 0 0 0,0 5 4 16,8-4 0-16,-8 4 0 0,0 4 4 0,0-4-4 0,0 5-4 15,0 4 0-15,0 1 0 0,7-2-4 0,-7 6-4 0,0-1-8 0,0 1 0 16,8 5 0-16,-8-1-4 0,0 4-4 0,9-4-4 16,-9 9-8-16,0-4 0 0,8-1-4 0,-8 6 0 0,0-6-8 0,7 1 0 15,-7 4 0-15,9-4-4 0,-9 0 4 0,0-1-4 0,8-4 0 16,-8 1-4-16,0-1 0 0,0 0 0 0,0 0-8 0,0-5 0 15,0 1-4-15,0-5-4 0,0 5-4 0,0-5 0 0,0 0-4 16,0-5-8-16,-8 1-4 0,8 0-4 0,0-1-20 0,-9-4 16 0,9 0 0 16,0 0-4-16,-7-4 0 0,7-1 8 0,0 0 0 15,-8-4-4-15,8 0 4 0,0-4 0 0,0-1 8 0,0 0 4 0,-9-4 4 16,9 0 0-16,0 0 4 0,0-5 4 0,0-4 4 0,0 5 4 16,9-6-4-16,-9-3 8 0,0 3-4 0,8-3 8 0,-8-1 0 15,7 1 8-15,-7-1-4 0,9 5 0 0,-1-5 8 0,-8 0 8 16,7 5 0-16,2 4 0 0,-1-4 0 0,0 9 0 0,8-5 0 0,-16 5 4 15,15 5-4-15,-6-1-4 0,-1 0 4 0,0 5 4 0,0 0-8 16,0 0 4-16,-8 9 0 0,8-4 0 0,1-1 0 0,-2 5 0 16,1 0 0-16,-8 0 4 0,7 0 0 0,2 5-8 0,-9-1 0 15,8 0 0-15,-8 6-4 0,8-2-4 0,-8 2 0 0,9-1-4 16,-9 5 0-16,0-6 0 0,0 6 4 0,0-1-8 0,0 1 4 16,0 0-4-16,0 4 0 0,-9-4 0 0,9 0-4 0,-8-1 0 0,8 5-8 15,-8-4-8-15,-8-1-16 0,16 1-12 0,-15 0-16 0,6-1-16 16,1-1-12-16,0 3-16 0,-8-6-20 0,8 0-56 0,-1 0-8 15,2 1 32-15,-1-2 32 0,8-3 24 0</inkml:trace>
          <inkml:trace contextRef="#ctx0" brushRef="#br0" timeOffset="6046.6589">3832 2957 47 0,'0'0'96'0,"0"-4"8"0,-8 4-12 0,8-4-24 0,0-1-4 16,0-3-8-16,0 1-4 0,0-1 0 0,8-1-4 16,-8 0 0-16,9 0-8 0,-2 0 4 0,1 0-4 0,-8 0 0 0,17 0 0 15,-10 0 0-15,1-1 0 0,1 6 0 0,6-5 0 0,-6 9-4 16,-2-5 0-16,10 2 0 0,-2-2-4 0,-7 5 0 0,1 0-8 15,6 5 0-15,-6-2-4 0,-1 2 0 0,-1 0-4 0,2 3 0 0,-1 2-4 16,-1-1 0-16,-7 4-4 0,0-4 0 0,0 9-4 0,0 0 4 16,0 2-4-16,-7-3-4 0,-1 1 0 0,-1 5 4 15,2-1-4-15,-10 1 4 0,9-5-4 0,-8 4 0 0,1 1 0 0,-2 0 4 16,2-5-8-16,-2 4 4 0,1-3 0 0,8-6 0 0,-7 1-8 16,6 0 0-16,1-5 4 0,1 0 0 0,-2-5-4 0,1 1 8 15,8-5-4-15,0 0 0 0,8-5 4 0,-8 1 0 0,9-1-4 0,-2 1 4 16,1-5 0-16,1-1 4 0,6 2-4 0,-7 3 4 0,1-4 4 15,6 5 0-15,-6-6 4 0,6 6 8 0,-6-1 4 0,6 0 0 16,2 5 8-16,-10 0 4 0,10 5 0 0,-9 0 4 0,-1-1-4 16,10 1-4-16,-10 4-8 0,10 0 4 0,-9 0-8 0,8 0 0 15,-8 5 0-15,8-5-4 0,-8 0 0 0,7 0-4 0,-6 4-4 0,6-8-8 16,-6 4 0-16,7-4-4 0,-8-1-4 0,0 1-12 16,0-5-20-16,8 0-20 0,-8 0-28 0,0-9-24 0,0 4-44 0,-8-4-32 15,8-4-84-15,-8 3 20 0,0-3 44 0,0-5 40 0,0 4 40 16,0-4 16-16</inkml:trace>
        </inkml:traceGroup>
      </inkml:traceGroup>
    </inkml:traceGroup>
    <inkml:traceGroup>
      <inkml:annotationXML>
        <emma:emma xmlns:emma="http://www.w3.org/2003/04/emma" version="1.0">
          <emma:interpretation id="{47B00385-893D-45F8-8208-39B3395F3769}" emma:medium="tactile" emma:mode="ink">
            <msink:context xmlns:msink="http://schemas.microsoft.com/ink/2010/main" type="paragraph" rotatedBoundingBox="24779,6527 32633,6854 32579,8157 24725,78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632279-6506-40AF-9E3C-33CC351AA62E}" emma:medium="tactile" emma:mode="ink">
              <msink:context xmlns:msink="http://schemas.microsoft.com/ink/2010/main" type="inkBullet" rotatedBoundingBox="24764,6874 25239,6894 25213,7509 24739,7489"/>
            </emma:interpretation>
            <emma:one-of disjunction-type="recognition" id="oneOf1">
              <emma:interpretation id="interp5" emma:lang="" emma:confidence="0">
                <emma:literal>0,</emma:literal>
              </emma:interpretation>
              <emma:interpretation id="interp6" emma:lang="" emma:confidence="0">
                <emma:literal>0</emma:literal>
              </emma:interpretation>
              <emma:interpretation id="interp7" emma:lang="" emma:confidence="0">
                <emma:literal>Q,</emma:literal>
              </emma:interpretation>
              <emma:interpretation id="interp8" emma:lang="" emma:confidence="0">
                <emma:literal>O,</emma:literal>
              </emma:interpretation>
              <emma:interpretation id="interp9" emma:lang="" emma:confidence="0">
                <emma:literal>q,</emma:literal>
              </emma:interpretation>
            </emma:one-of>
          </emma:emma>
        </inkml:annotationXML>
        <inkml:trace contextRef="#ctx0" brushRef="#br1" timeOffset="92913.6308">-1923 3963 11 0,'0'-5'104'0,"0"5"-8"0,0-4-8 16,0 0-28-16,-8 4-4 0,8-5 4 0,0 5-8 0,-9 0 4 0,9-5 0 15,0 5 0-15,-7 0-4 0,7 0 0 0,-8 0-4 0,8 0 4 16,-9 0-4-16,9 0-8 0,-7 0-8 0,7 0 4 0,-8 0-4 15,0 0 0-15,-1 0 0 0,9 5-4 0,-7-5 4 0,-1 5-4 16,-1-1 0-16,2 0-4 0,7 6-4 0,-8-6 0 0,-1 5-8 16,1 1 4-16,1-1-4 0,-1 4 0 0,8 0-4 0,-9 1 4 0,9 0-24 15,-7-1 20-15,7 1 4 0,0-1-4 0,0 5-4 16,0-4 0-16,0 4-4 0,7-5 4 0,-7 1 4 0,9-1-4 0,-1 0-4 16,-1 1 4-16,1 0-4 0,1-5 0 0,6-1 4 0,-6 2-4 15,6-1 0-15,2 0 0 0,-2-4 4 0,-6-5 0 0,6 5 0 16,2-2 0-16,-1-3-4 0,0 0 0 0,0 0 4 0,-8-3-4 0,8-2 4 15,0 0-4-15,-7 0 4 0,6 1-4 0,-6-5 0 0,-2-1 4 16,1 2-4-16,0-1 0 0,1 0 0 0,-2-5 4 0,-7 1-4 16,0-1 0-16,8 1 0 0,-8-1 0 0,0 0 0 0,0 1-4 15,-8-5 4-15,8 4 0 0,-7 1 0 0,7-5-4 0,-9 4 4 16,9 1 0-16,-8-5 0 0,0 5 0 0,1-1 0 0,-2 0 0 16,1 0 0-16,-8 6 4 0,8-2-4 0,0 2 0 0,0-1 0 0,0 4-4 15,0 0 0-15,-8 1 0 0,8 4 0 0,0 0 4 0,0 0 0 16,0 9-4-16,-9-4 0 0,10 4-4 0,-1-1-12 0,-1 2 12 15,2 3-8-15,-1-4-4 0,0 5-4 0,-1 0-8 0,9-1-4 16,-7 0-4-16,7 5-12 0,-8-8-8 0,8 3-16 0,0 1-8 16,0-1-4-16,0 0-8 0,0-4-28 0,0 5-44 0,8-5-4 0,-8 0 32 15,7 5 28-15</inkml:trace>
        <inkml:trace contextRef="#ctx0" brushRef="#br1" timeOffset="93128.0566">-1666 4288 23 0,'0'-5'124'0,"0"5"-12"0,0-3-8 0,0-2-32 15,0 0-8-15,0 5-8 0,0 0 0 0,0 0-8 0,0 0 4 0,0 5-12 16,0 0-4-16,0-2-4 0,0 2-4 0,0 4-12 0,0 4 0 0,0-3 0 16,0 3-4-16,0 1 0 0,0-1-8 0,0 0 0 0,0 5-4 15,0-4 0-15,0 4-4 0,0-5-8 0,0 6-8 0,0-6-12 16,0 0 0-16,8 1-12 0,-8-5-8 0,7 0 0 0,-7 0-4 15,9-5-28-15,-9 2-36 0,8-2-28 0,-8-4 24 0,7-4 20 16</inkml:trace>
      </inkml:traceGroup>
      <inkml:traceGroup>
        <inkml:annotationXML>
          <emma:emma xmlns:emma="http://www.w3.org/2003/04/emma" version="1.0">
            <emma:interpretation id="{860CB758-2343-47DF-9B89-2065CEE960AE}" emma:medium="tactile" emma:mode="ink">
              <msink:context xmlns:msink="http://schemas.microsoft.com/ink/2010/main" type="line" rotatedBoundingBox="25241,6546 32633,6854 32579,8157 25186,7849"/>
            </emma:interpretation>
          </emma:emma>
        </inkml:annotationXML>
        <inkml:traceGroup>
          <inkml:annotationXML>
            <emma:emma xmlns:emma="http://www.w3.org/2003/04/emma" version="1.0">
              <emma:interpretation id="{024A557C-8FA4-4245-B8FF-3A3206BD05AC}" emma:medium="tactile" emma:mode="ink">
                <msink:context xmlns:msink="http://schemas.microsoft.com/ink/2010/main" type="inkWord" rotatedBoundingBox="25224,6945 26331,6991 26293,7895 25186,7849"/>
              </emma:interpretation>
              <emma:one-of disjunction-type="recognition" id="oneOf2">
                <emma:interpretation id="interp10" emma:lang="" emma:confidence="0">
                  <emma:literal>spust</emma:literal>
                </emma:interpretation>
                <emma:interpretation id="interp11" emma:lang="" emma:confidence="0">
                  <emma:literal>spurt</emma:literal>
                </emma:interpretation>
                <emma:interpretation id="interp12" emma:lang="" emma:confidence="0">
                  <emma:literal>spał</emma:literal>
                </emma:interpretation>
                <emma:interpretation id="interp13" emma:lang="" emma:confidence="0">
                  <emma:literal>pt</emma:literal>
                </emma:interpretation>
                <emma:interpretation id="interp14" emma:lang="" emma:confidence="0">
                  <emma:literal>pat</emma:literal>
                </emma:interpretation>
              </emma:one-of>
            </emma:emma>
          </inkml:annotationXML>
          <inkml:trace contextRef="#ctx0" brushRef="#br1" timeOffset="93626.7646">-1619 4031 39 0,'0'0'128'0,"0"0"-12"0,0 0-12 0,0 0-28 0,0 0 0 16,0 0 0-16,0 0-8 0,9 0 4 0,-1 0-8 0,-1 0-8 15,-7 0-4-15,9 0-4 0,6-5-8 0,-6 5-4 0,-1-5-4 16,7 5-8-16,2-4 0 0,-1 0-8 0,8 4-8 0,-8-5-4 0,8 0-16 16,-8 2-20-16,8-2-20 0,-8 1-20 0,8 4-20 0,-8-5-28 15,9 5-80-15,-10 0 20 0,1 0 32 0,0 5 28 0,0-1 24 16</inkml:trace>
          <inkml:trace contextRef="#ctx0" brushRef="#br1" timeOffset="93459.1712">-1498 4085 51 0,'0'-4'112'0,"-8"4"-12"16,8 0-8-16,-9-5-24 0,9 5-4 0,-7 0-4 0,7 5-4 0,-8-5 0 15,8 4-12-15,-9-4-4 0,9 4 0 0,0 1-8 16,-8 0 0-16,8-1-8 0,0 0-4 0,0 1 0 0,0-1-4 0,8 1 0 16,-8 0 0-16,9 3-4 0,-9-8 4 0,8 10 4 0,-1-6 0 15,2-4-4-15,-1 9 0 0,-1-4 0 0,2-1-4 0,-1 1 4 16,7-1-4-16,-6 0 0 0,6 1 0 0,-6 0 0 0,-1-1-4 0,0 0 0 16,8 1 0-16,-8-1 0 0,-1 6 0 0,2-6 4 0,-1 4 0 15,0-2 0-15,0 2 0 0,-8 2-4 0,8-6 4 0,-8 5 0 16,0 1 0-16,8-2-4 0,-8 2-4 0,-8-6 4 0,8 9 0 15,0-8-4-15,-8 3-4 0,8 2 0 0,-8-1 0 0,0 0-4 16,0 0-8-16,-1-4-8 0,2 3-12 0,-1-3-12 0,0-5-16 16,0 5-16-16,0-5-12 0,0 0-8 0,-1 0-16 0,2-5-44 0,-1 0-32 15,-1-3 36-15,2-2 28 0,-1 2 20 0</inkml:trace>
          <inkml:trace contextRef="#ctx0" brushRef="#br1" timeOffset="94072.408">-1161 4315 35 0,'0'8'136'15,"0"-3"-8"-15,0 5-16 0,0-1-28 0,0-1 4 0,0 2-8 16,8-2-8-16,-8 6-8 0,0 0-8 0,0 3-4 0,7-3-8 0,-7 4-12 15,9 0 0-15,-1 5-12 0,-8-6-4 0,7 7 0 0,1-2 0 16,1 6-8-16,-1-7 0 0,-1 6 0 0,2 0-4 0,-1-4 0 16,-8 4 0-16,7-4 0 0,2-1 0 0,-9 1-4 0,0-1 0 15,8-9 0-15,-8 6 8 0,0-1 0 0,0-4 8 0,0-1-4 16,0-3 0-16,0-7 0 0,-8 6-4 0,8-9 0 0,-9 5 0 0,9-10-8 16,-7 1 4-16,-1-1-4 0,8-3 0 0,-9-2 0 15,2-3 0-15,-1-5-4 0,8 0 0 0,-9-5 0 0,1-4 0 16,1 0-8-16,-1-9 8 0,-1 4-4 0,2-3 0 0,7-2-16 0,-8 1 20 15,8 1 4-15,0-2 0 0,-9 1 4 0,9 0 0 0,0 4 0 16,0 1 0-16,9 4 0 0,-9 0 4 0,0 4-4 0,8 5 4 16,-1 5-8-16,2-1 0 0,-9 1 4 0,8 4 0 0,-1 4-4 0,-7 0 0 15,8 1 0-15,1 4 4 0,-9 0-4 0,8 0-4 16,-8 4 0-16,0 6-4 0,7-1-8 0,-7 0-8 0,0-1-16 0,0 6-12 16,-7 0-12-16,7 4-8 0,0-4-8 0,-8 4-4 0,8-5-32 15,-9 5-44-15,1 0-4 0,8-4 32 0,-7 0 28 0</inkml:trace>
          <inkml:trace contextRef="#ctx0" brushRef="#br1" timeOffset="94590.5661">-1025 4116 47 0,'0'-9'124'0,"0"5"-16"0,0-5-8 0,0 4-28 0,0 1-8 15,0 0-4-15,0-6-8 0,0 10-4 0,0-4 0 0,0 4 0 16,8 0-8-16,-8-5 0 0,0 10 0 0,0-5-8 0,0 4 4 15,7 1-4-15,-7 0-8 0,0 3 0 0,0 2 0 0,9-2 0 16,-9 6 0-16,0-1-4 0,0 1 0 0,0 4 0 0,0-5 0 16,0 10-4-16,0-5 0 0,0 4 0 0,0-3 0 0,0 3-4 0,0-3-4 15,8 2 0-15,-8-2 0 0,0-1-4 0,0 0 0 16,7-5 0-16,-7 1-4 0,9-1 4 0,-1 1-4 0,-8-5-4 0,8-4 0 16,-1 4 0-16,2-5 0 0,-1-4-4 0,-1 5 0 0,2-5-8 15,-1 0 0-15,0-5 0 0,1 5 4 0,-2-4 0 0,-7-1 0 16,8 1 0-16,-1-6 4 0,2 6 4 0,-9-5 0 0,0 0 0 0,8 0 0 15,-8 5 4-15,0-6 0 0,0 2 0 0,0-2 4 0,0 2 0 16,8-2 0-16,-8 6-16 0,-8-5 20 0,8 5 4 0,0-6 0 16,0 5 0-16,0 2 0 0,0-2 0 0,0 5 0 0,0 0 0 0,0-5 0 15,0 10 0-15,0-5-4 0,0 5 0 0,0-2 0 16,8 2 0-16,-8 5-4 0,0-6 0 0,0 5 0 0,8 0 4 0,-8 4-4 16,0-3-4-16,8-2 0 0,-8 6 4 0,8-5 0 0,1 5-4 15,-9-6 0-15,7 6 0 0,1-5 0 0,-8-4 0 0,8 4-4 16,0-5 0-16,0 0 0 0,-8 1-4 0,8-5 4 0,1 0-4 15,-2 0 0-15,1-5 0 0,-8-3 0 0,9-1 0 0,-2-5 4 16,1 5-4-16,-8-4 0 0,8-5 0 0,-8 5 4 0,9-6 0 0,-9 1 0 16,0-4-4-16,0 4 8 0,7-5-4 0,-7 6 0 0,0-7 4 15,0 6 0-15,-7 0 0 0,7 0-4 0,0-5 4 0,-9 6 0 16,9 3 4-16,0-4 0 0,-8 4-4 0,8 1 0 0,0-1 4 0,-8 1 0 16,8 4 4-16,0 0 0 0,0 0 0 0,0 4 4 15,0-3 0-15,0 8 4 0,0-5 0 0,0 0 8 0,0 5 0 0,0 0 0 16,0 5 4-16,0 0 0 0,0-1-4 0,0 0 0 0,0 6 8 15,0 3-8-15,0-4 0 0,0 4-4 0,0 1-4 0,0-1 4 16,0 5-8-16,0 0 4 0,0 5-8 0,0-1 0 0,0 1-4 16,0-1 0-16,0 1 0 0,0 0 0 0,8-1-8 0,-8-4 4 0,8 5 0 15,-8-5-4-15,9 4-8 0,-2-8-4 0,-7 4-12 16,8-5-16-16,1 1-12 0,-2 0-12 0,1-5-4 0,1-5-12 0,-1 0-12 16,-1 1-8-16,1-5-16 0,1 0-28 0,-2 0-40 0,-7-9-8 15,8 5 36-15,1-5 32 0,-9-5 24 0</inkml:trace>
          <inkml:trace contextRef="#ctx0" brushRef="#br1" timeOffset="94754.1288">-801 4216 87 0,'0'9'136'0,"0"-6"-8"0,0 3-8 0,0-2-24 16,0 0-8-16,0 6-4 0,8-6-4 0,-8 1-16 0,8-1-4 15,0 1-8-15,0-5-8 0,1 0-8 0,-2 0-8 0,1 5-8 0,8-5-4 16,0 0-8-16,0 0-24 0,8 0-36 0,1-5-44 0,-10 5-56 15,9 0-72-15,0 0 32 0,-7 0 36 0,7 0 36 0,0-5 20 16</inkml:trace>
        </inkml:traceGroup>
        <inkml:traceGroup>
          <inkml:annotationXML>
            <emma:emma xmlns:emma="http://www.w3.org/2003/04/emma" version="1.0">
              <emma:interpretation id="{674DA512-71E9-4EE1-9414-D3C00B1190D6}" emma:medium="tactile" emma:mode="ink">
                <msink:context xmlns:msink="http://schemas.microsoft.com/ink/2010/main" type="inkWord" rotatedBoundingBox="26744,6763 28312,6828 28279,7614 26711,7548"/>
              </emma:interpretation>
              <emma:one-of disjunction-type="recognition" id="oneOf3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0261.5979">-48 3990 59 0,'0'0'104'0,"0"-3"-8"16,-8-3-8-16,8 6-24 0,0-4-4 0,-7 4-4 0,7-5 4 15,0 0-4-15,0 1 0 0,0 0-4 0,0-6-4 0,0 6-4 16,0-6-4-16,0 2 0 0,0-1-4 0,0-1-4 0,7 2-8 16,-7-1 0-16,8 0 0 0,-8-1 4 0,9-3-4 0,-1 4 0 15,-8 0-4-15,7 0-4 0,2 1 0 0,-1 1-4 0,-1-1-4 0,2 4 4 16,-1-1-4-16,-1 1-4 0,2 4 4 0,-1 0-4 0,0 4 0 15,-1-4 0-15,2 9 0 0,-9-4-4 0,8 5 4 0,-1 3-4 16,2-5 4-16,-1 6-4 0,-8 4 0 0,8-4 0 0,-8 3 0 0,9 2 0 16,-9-1 0-16,0 4 4 0,0-2-8 0,-9 2 4 15,9-5 0-15,-8 6-4 0,0 0 4 0,-1 0-4 0,2-1 0 0,-10 1 0 16,10-1 0-16,-9 1-4 0,0-5 0 0,-1 5-12 0,10-5 20 16,-10 0-4-16,2 0 0 0,6-4 4 0,-6 0-4 0,7-5 0 15,-1-1 0-15,2 1-4 0,-1-4 4 0,-1-5 0 0,9 4 0 0,-8-4 0 16,8 0 4-16,0 0-4 0,0-4 4 0,-7-1 0 0,7 2 0 15,7-3 0-15,-7 2 0 0,0 0 0 0,0 0 0 0,8-1 0 16,-8 0 0-16,9 0 0 0,-9 5 0 0,8-4 0 0,-8 4 4 16,7-4 0-16,2 4 0 0,-9 0 4 0,8 4-4 0,-1-4 0 15,1 4 0-15,1 6 0 0,-1-5-4 0,-1-1 8 0,2 4-4 16,-1-2 0-16,-1 2-4 0,2-4 0 0,-1 6 0 0,-1-5 4 16,2 3-4-16,7 2 0 0,-9-6 4 0,10 0 0 0,-10 1-4 15,10 0 0-15,-9-1 0 0,8 0 0 0,-8-4-4 0,8 6 0 0,-8-6-4 16,9 0-8-16,-10 0-12 0,10 4-12 0,-10-8-12 0,1 4-16 15,8 0-12-15,-8-6-16 0,0 2-28 0,1 0-56 0,-2-1 4 16,1 0 28-16,8 1 36 0,-8-5 24 0</inkml:trace>
          <inkml:trace contextRef="#ctx0" brushRef="#br0" timeOffset="10502.9529">561 3891 107 0,'0'-5'116'0,"0"5"-12"0,0 0-12 0,0 0-24 15,0 0-4-15,0 0-8 0,9 0 0 0,-9 0-4 0,8 0-8 16,-8 0 4-16,7 0 4 0,2 0-8 0,-1 0-4 0,0 0-4 0,1 0-12 16,-2 0 0-16,8 0 0 0,-6 0 0 0,7 0-8 15,-7 0-4-15,6 0-4 0,1 5-24 0,-8-5 24 0,8 0-12 0,-8 5-16 16,9-5-16-16,-10 4-24 0,10-4-12 0,-10 4-12 0,1 0-16 15,0 1-52-15,-8-5-32 0,9 5 32 0,-9-1 36 0,0 1 16 16</inkml:trace>
          <inkml:trace contextRef="#ctx0" brushRef="#br0" timeOffset="10836.5745">610 3954 55 0,'-8'0'116'0,"8"5"-12"16,-8-1-8-16,-1 0-28 0,9 1-4 0,-7 4 0 0,7-3 0 15,-8 2-12-15,8 6-4 0,0-5-8 0,-9 4 0 0,9-4-8 0,0 4 0 16,0 1-4-16,-7 0-4 0,14 4-4 0,-7-4 4 0,0-1-8 16,0-3-4-16,9 3-4 0,-9 0 4 0,8-3-4 0,-1 3-4 15,2-3 4-15,-1-2-4 0,0 2 0 0,1-2 0 0,-2-3 0 16,1 0-4-16,-1 2 0 0,10-7 4 0,-9 6-4 0,8-1 0 16,-8-5 0-16,1 0 0 0,6 0 4 0,-7 0 0 0,0 4-4 15,0-4 0-15,9 5 4 0,-10-5 0 0,1 4-4 0,1 1 0 0,-2 0-4 16,1 3 8-16,0-3-4 0,1 4 4 0,-2 0 0 0,1 1-4 15,1 2-4-15,-2 2 4 0,-7-4 4 0,8 3-4 0,1 1 0 16,-9-1-4-16,8 0 4 0,-8 1 4 0,0 0 0 0,0 4 0 0,0-5-4 16,0 2 4-16,-8 2 0 0,-1-3 0 0,9-1-4 15,-15 1 0-15,6 0 4 0,1-1 0 0,-8-4-4 0,8 0 0 0,-7 1-4 16,-2-2-12-16,10-3-16 0,-10 0-8 0,1-1-20 0,8-4-8 16,-7-4-8-16,6-1-12 0,-6 0-48 0,6-3-44 0,1-6 28 15,0 0 28-15,8 1 24 0</inkml:trace>
          <inkml:trace contextRef="#ctx0" brushRef="#br0" timeOffset="11329.92">1355 3981 91 0,'0'-4'124'16,"0"4"-8"-16,0-5-12 0,0 0-20 0,0 1-4 0,-8 4-12 15,8-4 0-15,0 4-12 0,0-5 0 0,-7 5-8 0,7 0-4 16,-9 0-4-16,9 5-12 0,-8-1 4 0,1 0-4 16,7 1 4-16,-9 4 0 0,1 0 0 0,0 1 4 0,1 3-4 0,-2 0 4 15,1 1 0-15,1-1-4 0,-2 6 0 0,-7 4-4 0,8-5 4 0,0 5-4 16,-7-1 0-16,6 1 0 0,1 4-4 0,1-4-24 0,-2 4 20 16,1-5 0-16,0 6 0 0,8-2-4 0,-9 2-4 0,9-1-4 15,0 0 0-15,9 0 0 0,-9-4 0 0,8 0-8 0,0 0 4 16,1-1 0-16,6-4-4 0,-6 0 4 0,6-4-4 0,-7-1 4 15,16 1 0-15,-15-5-8 0,6-4 0 0,9-1-4 0,-7-4-4 16,-2 0-4-16,1-4 0 0,1-1 0 0,-2-4 0 0,-7-5-4 0,8 6 8 16,-8-11-4-16,9 6 8 0,-17-6 4 0,7 6-4 0,2-5 0 15,-9 0 0-15,0 0 0 0,0-1 4 0,-9 1 0 0,2 5 4 16,-1 0-4-16,-1-1 0 0,1 4 0 0,1 2 4 0,-10 3-8 16,2 0-4-16,6 5-4 0,-6 0-4 0,-2 5-12 0,1 0-8 15,0-1-4-15,0 5-12 0,8 0-8 0,-8 1-12 0,8 3-12 0,-8-4-8 16,8 4 0-16,8 1-36 0,-8 0-40 0,1-1 4 0,7-4 24 15,0 5 32-15,7-5 24 0</inkml:trace>
        </inkml:traceGroup>
        <inkml:traceGroup>
          <inkml:annotationXML>
            <emma:emma xmlns:emma="http://www.w3.org/2003/04/emma" version="1.0">
              <emma:interpretation id="{EAB1F6F8-BCBD-4457-B6C3-5B00454900A4}" emma:medium="tactile" emma:mode="ink">
                <msink:context xmlns:msink="http://schemas.microsoft.com/ink/2010/main" type="inkWord" rotatedBoundingBox="28647,6881 30296,6950 30255,7946 28605,7877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3032.0475">1989 3963 47 0,'-8'-9'112'0,"-1"0"-12"0,9 5-8 0,-15-6-28 15,7 10-4-15,-1-4 0 0,2 4 0 0,-10-5-8 0,9 5 0 0,1 5-8 16,-2-5-4-16,-6 4-4 0,7 0-4 0,-1 2-4 0,1-2 0 16,1 5 0-16,-2 0-8 0,1-5-8 0,1 10 4 0,7-5-8 15,-9 1 4-15,9-1-4 0,0 4 0 0,-8 1 0 0,8-5 0 16,0 4 0-16,0 1 0 0,0-5 0 0,8 5 0 0,-8-1 4 15,9-4-20-15,-2 5 20 0,1-1-4 0,1-3 8 0,-2-2-4 0,10 2-4 16,-9-1 0-16,7 0 0 0,1 0-4 0,1-5 0 0,-9-4 0 16,8 5 0-16,-1 0-4 0,2-5 4 0,-2 0-4 0,2-5 0 15,-1 0 0-15,-8 1-4 0,7 0-4 0,-6-6 0 0,6 1 4 0,-6 0 0 16,-1-4 0-16,-8 3 4 0,8-3 0 0,-8-1 0 16,0 0-4-16,0 1 4 0,0 0 0 0,0-1 0 0,-8 4 0 0,0-3 0 15,-1 4-4-15,-6 0 0 0,6 0 0 0,-6 0 0 0,-2 5 0 16,2-1-4-16,6 5 0 0,-15 0 4 0,9 0-4 0,-2 5 0 15,2-1-12-15,-2 1 0 0,1 4-4 0,1-5-4 0,7 10-8 16,-9-5-4-16,1-1-4 0,8 6-8 0,1 0-4 0,-2 0-4 0,9-6-20 16,-8 6-44-16,8 5-32 0,-8-6 24 0,8 0 16 15</inkml:trace>
          <inkml:trace contextRef="#ctx0" brushRef="#br0" timeOffset="12634.2185">2333 4018 3 0,'8'0'100'0,"-8"-5"-4"0,9 5-8 0,-9-4-24 0,7 4-8 16,-7-5 0-16,8 5 0 0,-8-4 0 0,9-1 0 0,-9 5 0 0,0-5 0 15,8 5 4-15,-8 0-20 0,0-3 20 0,0 3 0 0,0 0 4 16,0-6 0-16,0 12 4 0,0-6 0 0,0 3 0 0,-8 2 4 15,-1 4-8-15,1 0-4 0,1 4 0 0,-2 1-4 0,-6-1-12 16,6 6-4-16,-7-1-4 0,0 0-8 0,-8 5-8 0,9 0 0 16,-10 4 0-16,1 0-8 0,0 0 0 0,0 0 4 0,-8 1-8 15,8-1 0-15,0-1 0 0,0 2-4 0,-1-1 0 0,1 0 0 0,0-4 0 16,1 5 0-16,7-6-4 0,-1 0 0 0,2-4 0 0,-2 5 0 16,10-5-4-16,-1-3-4 0,-1-2-4 0,1 0-8 0,8-4-4 15,-7 0-8-15,7 1-8 0,0-6-12 0,0 0-4 0,0-4-8 0,0 5-4 16,0-10-8-16,7 5-12 0,-7-4-8 0,8 0-12 15,-8-1-8-15,0-4 0 0,9 0-40 0,-9-1-52 0,8-3 28 0,-8 5 32 16,7-7 28-16,-7-3 24 0</inkml:trace>
          <inkml:trace contextRef="#ctx0" brushRef="#br0" timeOffset="11974.434">2005 4090 59 0,'0'-5'124'0,"0"1"-4"0,8 0-12 16,-8-1-28-16,0 0-8 0,0 5-4 0,0-4-4 0,0 4 0 16,0 0-8-16,0 0 4 0,7 0-8 0,-7 0-4 0,0 0 0 0,0 4 0 15,9 1-4-15,-9 0 0 0,8 3 4 0,-8 2-4 0,8-2 0 16,-8 6-4-16,7 0-4 0,-7-1 0 0,9 1-8 0,-9 4-20 15,0 5 16-15,0-1 0 0,0-5-8 0,8 7 0 0,-8 4-4 16,0-5 0-16,0-2-4 0,0 3-4 0,0 2 0 0,0-2 0 16,0-2 0-16,0-4-4 0,-8 5 0 0,8-5 0 0,0-5-4 0,0 5 4 15,8-4-4-15,-8-5-4 0,0 5-8 0,0-5 0 16,0-5-12-16,0 5-4 0,0-9-4 0,-8 5-4 0,8-5-8 0,0 0-16 16,0 0-12-16,8-5-12 0,-8 1 0 0,0-1-8 0,0 1 0 15,7-5-32-15,-7 0-44 0,0-1-4 0,0 2 32 0,9-2 28 16,-9 2 24-16</inkml:trace>
          <inkml:trace contextRef="#ctx0" brushRef="#br0" timeOffset="13388.613">2221 4489 107 0,'-9'4'132'0,"9"-4"-20"0,0 5-16 0,-7-5-20 0,7 4-12 16,-8 1 0-16,8 0-8 0,-7-1-8 0,7 0-4 0,0 1-4 16,-9 4-4-16,9 0-8 0,0 0 0 0,0 0-4 0,-8 0 0 15,16 5-4-15,-8-4 0 0,0 3-4 0,9-5-4 0,-9 6 0 0,7-5 0 16,-7 5-4-16,8-5-4 0,-1 4 0 0,2-3 4 0,-1-1-4 15,0 0-4-15,1 1 4 0,-2-7 0 0,10 7-4 0,-10-10 4 16,1 4 0-16,0 0-4 0,8-4 0 0,-8-4-16 0,1 4 20 16,-2-4-8-16,10-1 4 0,-10-3-4 0,1-2 4 0,1-4-4 15,-1 0 4-15,-8 1 0 0,7 0 0 0,-7-1 0 0,8-5-4 0,-8 6 4 16,0-5 4-16,-8 0-4 0,8 4 4 0,-7-4-4 0,-1 4 0 16,-9 1 4-16,10 4-4 0,-10-5-4 0,1 6 8 0,0 3-4 15,0 0 0-15,1 0 0 0,-2 5 0 0,1 0-4 0,-9 0 4 16,10 5-4-16,-1 0 0 0,0 3-8 0,0-3-8 0,-1 4-16 15,10 0-20-15,-9 5-12 0,8-5-12 0,0 0-16 0,0 5-52 16,8-5-32-16,0 0 28 0,0 4 36 0,0-3 24 0</inkml:trace>
          <inkml:trace contextRef="#ctx0" brushRef="#br0" timeOffset="13990.0413">2790 4203 87 0,'-8'-4'108'0,"8"4"-8"16,0 0-8-16,0-4-24 0,0 4 0 0,0 4 4 0,8-4-4 15,-8 4-16-15,0-4 28 0,8 10-4 0,-8-7-8 0,9 7-4 16,-9-1 0-16,7 0-8 0,1 0-4 0,1 5-4 0,-2-1-4 0,1 5-8 16,1 1-4-16,-2-2-4 0,1 7-4 0,0-6 0 15,1 4-4-15,-2 1-4 0,1-1 0 0,1 1-8 0,-2 0-4 0,1 0 0 16,1-1 0-16,-1-4-4 0,-8 5 4 0,0-4 0 0,7 2-4 15,-7-2 4-15,0-5 0 0,0 4-4 0,0-10 4 0,0 6 0 16,0 0-4-16,-7-9 0 0,7 3-4 0,0-3 4 0,-8-5 0 16,8 0-4-16,-9 0 0 0,1-5 0 0,8-3 0 0,-7 3 0 15,7-9 0-15,-9 0 0 0,1 1-4 0,8-5 0 0,-7-5 0 16,7 0-4-16,-9-4 0 0,9 0 0 0,0 0-4 0,-8-5 4 0,8-4-4 16,0 4 4-16,0-8 4 0,8 3 0 0,-8 1 4 0,0 0 0 15,9 0 4-15,-9 4-4 0,7 0 4 0,1 1 0 0,1-2 0 16,-2 7 4-16,1 2 4 0,1 7-4 0,-1-6 4 0,8 10 4 15,-8 0-24-15,-1 3 24 0,10 0 0 0,-9 6-4 0,8 4 0 16,-8-4 0-16,8 8 0 0,-8-4-4 0,0 4 0 0,8 1 0 0,-8 0 0 16,8 5 0-16,-8-7 0 0,0 11-4 0,8-5 4 0,-16 0 0 15,8 5-4-15,-1-1 4 0,2 1-4 0,-9 0 4 0,0-1-4 16,0 0 4-16,0 1-4 0,-9 0 0 0,9-1 4 0,-7 1-8 16,-1 0 0-16,-8-1 0 0,8 1-8 0,-9-5-8 0,2 4-4 15,6-3-16-15,-6-3-4 0,-2 4-16 0,10-7-20 0,-10 1-16 0,10-1-8 16,-1 1-28-16,-1-5-52 0,1 5-16 0,1-5 32 0,7 0 36 15,0 0 28-15</inkml:trace>
          <inkml:trace contextRef="#ctx0" brushRef="#br0" timeOffset="14335.1201">3159 4761 151 0,'0'13'160'0,"0"1"-24"15,0-1-20-15,0-4-32 0,0 0-8 0,0 1-8 0,0-6-4 16,0 0-4-16,0 1-12 0,0-5-8 0,8 0-4 0,-8-5-12 0,8 1 0 16,0-6-4-16,0 2-8 0,1-1 0 0,-2-5 0 0,8 1 0 15,-6-1-8-15,7-4 4 0,0 0-4 0,-8 1 4 0,8-2 4 16,0 0 0-16,-7 1 8 0,6 0 0 0,-6 0 4 0,-2 0 0 16,10 5 4-16,-10-1-8 0,1 0 4 0,-8 5 0 0,8 0-8 15,1 4 8-15,-9-3 0 0,0 3 4 0,7 5 0 0,-7 0 0 0,0 0 0 16,0 5-4-16,0-1-4 0,0 5 0 0,0 0 0 0,0 5-4 15,0-1-4-15,0 2 0 0,0-2 0 0,0 5-4 0,0 0 0 16,0 5 0-16,8-5-4 0,-8 5 0 0,0-1 0 0,0 1 0 16,0-1 0-16,0 1-4 0,0-5 0 0,0 4-8 0,0-4 0 15,0 2-4-15,0-3-8 0,0 1-8 0,0-4-12 0,0-1-8 16,0-3-8-16,0 3-20 0,0-8-12 0,0 3-20 0,0-8-12 0,0 0-8 16,0 0-24-16,0-4-44 0,0 0 0 0,0-6 36 0,0 2 32 15,9-2 16-15</inkml:trace>
        </inkml:traceGroup>
        <inkml:traceGroup>
          <inkml:annotationXML>
            <emma:emma xmlns:emma="http://www.w3.org/2003/04/emma" version="1.0">
              <emma:interpretation id="{26EE0760-ED3B-4515-9DE0-3A70E07FB15D}" emma:medium="tactile" emma:mode="ink">
                <msink:context xmlns:msink="http://schemas.microsoft.com/ink/2010/main" type="inkWord" rotatedBoundingBox="30762,7236 31075,7249 31063,7546 30750,7533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4757.9307">3928 4466 155 0,'-7'5'196'0,"7"0"-28"0,0 3-20 0,-9-3-40 0,9-1-4 15,0 1-20-15,0-1 20 0,0 6 0 0,9-6-8 0,-9 0-12 16,0 1-12-16,7 0-8 0,-7-1-16 0,8 0-8 0,1 1-8 16,-1 0-8-16,-1-1-4 0,1-4-8 0,8 5-8 0,-8-1-8 15,9-4-16-15,-1 0-20 0,-1 5-20 0,2-5-20 0,-2-5-24 0,2 5-20 16,-1-4-16-16,7-1-28 0,-6 1-52 0,7-6 8 0,-8 6 40 15,9-5 36-15,-10 0 28 0</inkml:trace>
          <inkml:trace contextRef="#ctx0" brushRef="#br0" timeOffset="14570.5176">3936 4272 51 0,'0'0'168'0,"0"-5"-36"0,0 5 0 0,0 0-32 0,0 0-4 16,9 0-4-16,-1 0 4 0,-8 0-4 0,7 0-8 0,1 0 0 15,1 0-12-15,-2 0-8 0,1 0-4 0,9 0-12 0,-10 0-4 16,10 5-12-16,-2-5-4 0,2 0-4 0,-10 4-8 0,10-4-4 16,-1 4-4-16,0-4-4 0,0 5-8 0,-1 0-12 0,-6-1-8 15,7 0-20-15,-8 1-12 0,0 0-16 0,0 0-24 0,1-1-16 16,-2 0-16-16,-7 0-40 0,8 2-52 0,-8-3 32 0,-8 2 32 0,8-1 36 16,-7 2 20-16</inkml:trace>
        </inkml:traceGroup>
        <inkml:traceGroup>
          <inkml:annotationXML>
            <emma:emma xmlns:emma="http://www.w3.org/2003/04/emma" version="1.0">
              <emma:interpretation id="{217F5826-E5C8-4AB7-963F-7A10AD9DB041}" emma:medium="tactile" emma:mode="ink">
                <msink:context xmlns:msink="http://schemas.microsoft.com/ink/2010/main" type="inkWord" rotatedBoundingBox="31671,6814 32633,6854 32587,7961 31624,7921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5201.7436">4818 4131 107 0,'9'-9'176'0,"-9"0"-20"0,7 4-20 0,-7-4-36 0,8 5-12 15,-8-1-4-15,0 5 0 0,9-5 0 0,-9 5 0 0,0 5-4 16,7-5-8-16,-7 5-8 0,0 3-8 0,0 2-4 0,0-1-8 0,8 0 0 16,-8 4-4-16,0 1-8 0,0 4-4 0,0 1 0 0,0-1-4 15,0 0-4-15,0 4-4 0,0-3-4 0,0 3 0 0,0 1-8 16,0 3 4-16,0-3-4 0,0 0 4 0,0 4-4 0,0-4 0 16,0-1 0-16,0 6 0 0,0-5-4 0,0-1 0 0,0-4 4 15,0 5 0-15,0-4-4 0,0-2 4 0,0-3-4 0,0-1 0 16,-8 1 0-16,8-5 0 0,0-4-4 0,0 3-4 0,-7-8 0 0,7 0 4 15,-9-4-4-15,9-5 4 0,0 4-4 0,-8-8-4 0,8-1 0 16,-7 0 0-16,7-4 0 0,-9 0 0 0,9 0 0 0,0-5 0 16,0-3 0-16,0 3-4 0,0-5 4 0,0-3-4 0,9 3 0 15,-9-3 4-15,7-1 0 0,-7 1 0 0,8-1 4 0,1-6 0 16,-2 8 0-16,1-6 4 0,1 4 0 0,-1-5 4 0,-1 6 4 0,10 4-4 16,-10-5 8-16,1 6 0 0,9 2 0 0,-10 2 4 0,10-1 4 15,-10 5-4-15,1 4 4 0,8 0 0 0,-8 5 0 0,9 5 0 16,-10 0 0-16,2-1-4 0,-1 5 0 0,7 5 0 0,-6-1-4 0,-1 0 0 15,-1 5 4-15,-7-4-4 0,9 4-4 0,-1 5 0 16,-8-1-4-16,7 1 4 0,-7 0-4 0,0-1 0 0,0 5-4 0,0-3-4 16,0 2-4-16,-7 1 0 0,7-4-8 0,-8-1 4 0,-1 5-12 15,2-4-4-15,-10 0-12 0,9-6-8 0,1 6-12 0,-10-5-8 16,10 5-16-16,-10-10-20 0,2 6-16 0,6-6-32 0,-6 0-56 16,7 1 8-16,-1 0 36 0,2-5 36 0,-1 0 20 0</inkml:trace>
          <inkml:trace contextRef="#ctx0" brushRef="#br0" timeOffset="15674.4781">5259 4607 47 0,'0'-5'136'0,"8"0"-16"16,-8-3-12-16,0-2-28 0,9 1-4 0,-2 0 0 0,1 0 0 15,0 0 4-15,0 4-4 0,0-3-4 0,0-2 0 0,8 6-4 16,-8-5-8-16,8 4-4 0,1 1-4 0,-9-1-4 0,7 5-4 16,1-4 0-16,-8 4-4 0,9 0-8 0,-1 4-4 0,-8 1-4 15,-1-1-4-15,1 6-4 0,1-2-20 0,-2 2 16 0,-7 3-4 16,8 1 0-16,-8-1-4 0,0 6-4 0,-8-1 0 0,8-5-4 0,-16 10 0 15,8-5 0-15,1 0 4 0,-10 5-4 0,2-5 4 0,-2 0 0 16,1 5 0-16,-7-5 0 0,6 0 0 0,1-5 0 0,1 6-4 16,-2-6 4-16,1 0 0 0,0-3 0 0,0 0 4 0,8-2-4 0,0 1-4 15,8-4 4-15,-8-1 4 0,8 1-4 0,0-5 0 16,0 0 0-16,8 0 0 0,0 0 0 0,0 0 0 0,1-5 4 0,-2 5 0 16,9 0 8-16,0-4 0 0,1 4 4 0,-2 0 8 0,1 0 12 15,1-5-4-15,6 10 12 0,-7-5 4 0,9 4-8 0,-1-4 8 16,-9 5 4-16,9-1 8 0,-7 5-8 0,7-4-52 0,-9 4 0 15,9-5 0-15,-7 6 0 0,-1-6 0 0,0 5 0 0,0 0 0 16,-1-5 0-16,2 1 0 0,-9 0 0 0,8-5 0 0,-8 4-4 0,-1-8-104 16,2-1-36-16,-1 0-36 0,-8-3-44 0,8-2-84 0,-8-4 32 15,0 1 24-15,0-1 72 0,0-3 32 0,0-2 28 0,-8-4 24 16</inkml:trace>
        </inkml:traceGroup>
      </inkml:traceGroup>
    </inkml:traceGroup>
    <inkml:traceGroup>
      <inkml:annotationXML>
        <emma:emma xmlns:emma="http://www.w3.org/2003/04/emma" version="1.0">
          <emma:interpretation id="{45FE6DD9-69CB-4D21-A6CE-200CBBC42E98}" emma:medium="tactile" emma:mode="ink">
            <msink:context xmlns:msink="http://schemas.microsoft.com/ink/2010/main" type="paragraph" rotatedBoundingBox="23948,8658 33188,9043 33071,11863 23830,114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A7FFDC-8AEE-41FB-9388-A042A790ABDA}" emma:medium="tactile" emma:mode="ink">
              <msink:context xmlns:msink="http://schemas.microsoft.com/ink/2010/main" type="line" rotatedBoundingBox="23948,8658 32517,9015 32478,9946 23909,9590"/>
            </emma:interpretation>
          </emma:emma>
        </inkml:annotationXML>
        <inkml:traceGroup>
          <inkml:annotationXML>
            <emma:emma xmlns:emma="http://www.w3.org/2003/04/emma" version="1.0">
              <emma:interpretation id="{4EF9E85B-DC3C-418C-8D37-17CBD1D2649B}" emma:medium="tactile" emma:mode="ink">
                <msink:context xmlns:msink="http://schemas.microsoft.com/ink/2010/main" type="inkWord" rotatedBoundingBox="23948,8658 26745,8775 26706,9706 23909,9590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4288.4042">-2532 6349 47 0,'0'-9'100'0,"0"4"-8"0,-8 5-8 0,8-5-28 0,0 5-4 0,-9 0 0 16,9 0-8-16,-8 0 0 0,8 5-8 0,0 0-4 0,0-1-4 15,-7 5 0-15,7 0-4 0,0-1-8 0,0 2 0 0,0-1 0 16,0 5 0-16,0-6-4 0,0 6-4 0,7-1 0 0,-7 1-4 0,0 0 4 15,8-5 0-15,1 4 4 0,-1 0 0 0,-1-3 0 16,2-1 4-16,-1 0-4 0,-1 0 4 0,10-5 0 0,-9 0 0 0,8 1 0 16,-1-1-4-16,2 1 0 0,-1-5-4 0,0 0 0 0,0-5-4 15,0 5 4-15,0-4-4 0,1-1 4 0,-2 1-4 0,1-4 0 16,-8-2 0-16,9 1-4 0,-10 0 0 0,1 0 4 0,1 0 0 16,-9-4-8-16,7-1 4 0,-7 5 4 0,-7-5-8 0,7 1 4 15,-9 4 0-15,1-4 0 0,1-1 0 0,-2 5-4 0,-7-5-4 0,0 6 4 16,1-1 0-16,-2 0 4 0,1-1-4 0,0 7-4 0,0-3 4 15,-8 2-8-15,8-1 0 0,0 5 0 0,-1 5-4 0,2-5-4 16,7 4-8-16,-8 2-8 0,8 2-16 0,-1 1 8 0,2 0-4 16,-1 4-4-16,-1-4 0 0,9 5-36 0,-8-5-44 0,8 4-16 15,0-3 24-15,0 3 28 0</inkml:trace>
          <inkml:trace contextRef="#ctx0" brushRef="#br0" timeOffset="34732.2187">-2035 6330 63 0,'0'-3'108'0,"0"-3"-8"0,0 2-12 0,0 4-28 0,0 0-8 15,0-5 0-15,0 5-8 0,0 0-4 0,0 0-4 0,0 5-4 16,0-5-4-16,0 4-4 0,0 2-8 0,0-3 0 0,0 7 0 0,0-1-4 16,0 0-4-16,0 3 4 0,0-2-4 0,0 3 4 15,0 5-4-15,0-4 0 0,0 4-4 0,0 0 0 0,0 0 0 0,0 0 0 16,8-4 0-16,-8 4 0 0,0-5 0 0,7 0-4 0,-7 1 4 15,9 0 0-15,-1 0-4 0,-1-6 4 0,-7-3-4 0,17-1-4 16,-9 1 4-16,-1-5 0 0,2 0 0 0,-1 0 0 0,-1-5-4 16,10 1 0-16,-9-5 0 0,0 5 0 0,8-6 0 0,-9-3 0 15,2 4 0-15,-1-1 0 0,0 1 0 0,0-3 0 0,0 2 0 0,0 1 4 16,-8 5-4-16,9-6 8 0,-9 6-4 0,7 0 4 0,-7-1 4 16,0 5-4-16,0 0 4 0,0 0-4 0,0 0 4 0,0 5 0 15,0-1 0-15,0 0 0 0,0 6 0 0,8-6 0 0,-8 5 0 16,0 1 0-16,0-2 4 0,9 1-4 0,-9 0 4 0,7 0-4 15,1-1 0-15,0 2 0 0,-8 0-4 0,9-2 4 0,-2-3 4 16,1-1-8-16,1 6 4 0,-2-10 0 0,1 5 0 0,1-5 0 0,-1 0-4 16,-1 0 0-16,1-5 0 0,1 0-4 0,-2-4-4 0,1 0 8 15,1 0-16-15,-9 0 20 0,8-5-8 0,-1 0 0 0,-7 1-4 16,9 0 0-16,-9-1-4 0,0-4-8 0,0 5-4 0,0-5-8 16,0 4-4-16,-9-4-4 0,9 5 0 0,-7-1-4 0,-1 0 0 15,8 6-4-15,-9 3-4 0,1-5-4 0,1 6 0 0,-2 0-36 0,1 4-28 16,1 0-16-16,-1 0 16 0,8 4 16 0</inkml:trace>
          <inkml:trace contextRef="#ctx0" brushRef="#br0" timeOffset="34938.1832">-1491 6466 3 0,'9'-10'120'0,"7"-3"-12"0,-9 4-16 0,2 0-28 0,-1 5-4 16,-1-6 4-16,2 6 0 0,-1 0-8 0,0-1 0 0,0 5-4 15,-8 0-8-15,8 5-8 0,-8-1 0 0,8 5-12 0,-8 0-4 16,0 0-8-16,0 5 4 0,0 4-4 0,0-5 0 0,7 5-8 0,-7 0 0 16,0 1-8-16,0-2 0 0,0 6-12 0,0-5-16 0,0 0-12 15,0-4-12-15,9-1-4 0,-9 1-8 0,8-1-32 0,0-5-36 16,-8-3-16-16,8 0 24 0,0-10 24 0</inkml:trace>
          <inkml:trace contextRef="#ctx0" brushRef="#br0" timeOffset="35079.8035">-1241 6195 119 0,'-9'-9'132'0,"9"5"-16"0,-8-1-12 16,8 5-24-16,-7 0-4 0,-2 0-16 0,1 5-8 0,8-1-16 15,-8 1 0-15,0 3-8 0,0-3-12 0,0-1-4 0,1 5-12 0,7 1-8 16,0-5-8-16,0 3-8 0,0-3-16 0,0 4-28 0,0-1 4 16,0-3-80-16,7 0-20 0,1 4 28 0,0-5 24 0,0 1 24 15</inkml:trace>
          <inkml:trace contextRef="#ctx0" brushRef="#br0" timeOffset="35444.3775">-1081 6407 91 0,'0'4'128'16,"-9"6"-16"-16,9-6-4 0,0 5-32 0,0-5 0 0,0 6-8 16,0-6-8-16,0 5-4 0,0-4-4 0,0 4-12 0,9-5 4 15,-9 5-12-15,0-4 4 0,8-1-8 0,-1 0-4 0,2 1-8 0,-1 0 0 16,-1-5 0-16,1 4-8 0,1-4 0 0,-1 0-4 0,8 0 0 15,-8 0 4-15,8-4-4 0,-8-1-4 0,7 5 4 0,-6-5-8 16,-1-3 0-16,8 3-8 0,-8 1-20 0,0-5 24 0,-8 0 0 0,9-1 4 16,-2 2-8-16,-7-2 0 0,0 2 0 0,0-1 4 0,0-1 0 15,0 2 0-15,0-2 4 0,-7 2 4 0,7-2 0 0,-9 5 0 16,1-3 4-16,0 4-4 0,-1-1 0 0,2 1 0 0,-1-1 4 16,-1 5-4-16,2-4 0 0,-1 8 4 0,0-4 0 0,-8 5 0 15,8-1 0-15,-1 1 0 0,2 3 4 0,-1 1 0 0,-1 1 0 16,1 3-4-16,8 0 4 0,-7 1-4 0,-1-1 4 0,8 5-4 15,0-4 0-15,-9 4-4 0,9 0-4 0,0 0 4 0,0 0 0 16,9-5-8-16,-9 6-4 0,0-1-8 0,8-5-12 0,-1 6-12 0,1-6-8 16,1 1-16-16,6-1-8 0,-6-5-36 0,-1 2-56 0,8-1 4 15,0-5 28-15,0 1 32 0</inkml:trace>
          <inkml:trace contextRef="#ctx0" brushRef="#br0" timeOffset="35834.8525">-729 6398 95 0,'0'-9'124'0,"0"0"-12"0,0-1-12 0,0 6-20 0,0 0 0 16,0 4-4-16,0-4-4 0,0 4 4 0,8 0-12 0,-8 0-4 0,8 4-8 16,-8 0-4-16,9-4-8 0,-9 9-8 0,7-4-4 15,1 4-4-15,1-5-8 0,-2 10-4 0,1-5 4 0,1 0-8 0,-1 4 0 16,-1 1-4-16,10 0 0 0,-10-1-4 0,1 5-4 0,1-4-8 16,-1 4 4-16,-1-5-4 0,2 0-4 0,-1 1 12 0,-1 0 0 15,2 0-4-15,-1-1 0 0,0-4 0 0,-1 1 4 0,2-2 0 16,-9-3-4-16,8-5 0 0,-1 0 0 0,-7 0-4 0,9-5 0 15,-1 0 4-15,-8-3 0 0,7-6 0 0,2 5-4 0,-1-5 4 16,-8 1-4-16,8-1 4 0,8-4 4 0,-8 5 0 0,-1-1 4 0,2-4-4 16,-1 5 0-16,9-1 4 0,-10 0 0 0,1 1 0 0,8 0 0 15,-8 4-20-15,0-1 24 0,8 2 0 0,-8-2 0 0,1 6 4 16,-2 0-4-16,1-1 0 0,0 0 0 0,0 5 4 0,0-5-4 16,-8 5 4-16,8 0 4 0,-8 5-4 0,0 0 4 0,0 0-4 15,0 3 0-15,0-3 8 0,-8 4-4 0,8 5-4 0,-8-5 0 0,8 4 4 16,-8 0 0-16,0 1 4 0,0 0 0 0,1-1 0 0,-2 1 0 15,1-1 4-15,0 1 0 0,0-1-4 0,8 1 4 0,-8-2-4 16,8-2 0-16,-8 4 0 0,8-5-4 0,0 0 4 0,0 1 0 0,0-2 0 16,0-3 0-16,8 4-4 0,0-5 0 0,-8 1-4 15,8-5 0-15,0 4-4 0,9-4-8 0,-10 0 0 0,1 0-12 0,8-4-8 16,-8 4-20-16,9-5-8 0,-2 1-24 0,1-1-20 0,0-4-20 16,-7 4-12-16,6-3-56 0,1-2-24 0,1 1 36 0,-9 1 32 15,7-2 28-15</inkml:trace>
          <inkml:trace contextRef="#ctx0" brushRef="#br0" timeOffset="33713.9372">-2885 5988 71 0,'-7'-15'100'0,"7"7"-12"0,0-1-8 15,0 0-24-15,0 0-4 0,0 1-4 0,-9-7-4 0,9 6-4 0,0-4 0 16,0 4-4-16,9-5 0 0,-9 1-4 0,0 4 0 0,7-4-4 16,1-1 0-16,-8 0-4 0,8 1 0 0,0-1 0 0,0 6-4 15,0-6 4-15,8 5-4 0,-8-5-4 0,1 5 0 0,6 0 0 0,2 5-4 16,-10-5 4-16,10 9-8 0,-2-5 4 0,-6 0 0 15,6 5-8-15,2 0 4 0,-2 5 0 0,-6-5-4 0,6 5 4 0,-6 4-4 16,-1-5 4-16,-1 0 4 0,10 6-4 0,-10-2 0 0,-7 2 0 16,8-1-4-16,-8 0-4 0,0 4 4 0,0 1 0 0,0-5 0 15,-8 5-20-15,1 4 20 0,-2-5-8 0,1 1 0 0,1 4-12 16,-10-5-4-16,10 0-12 0,-10 6-8 0,9-6-8 0,-8 1-8 0,8-1-4 16,-7-5-8-16,6 7-8 0,-6-6-32 0,6-5-44 15,1 1-4-15,1 0 24 0,7-1 28 0</inkml:trace>
          <inkml:trace contextRef="#ctx0" brushRef="#br0" timeOffset="33394.1278">-2765 5807 19 0,'0'0'60'0,"0"0"-8"16,-8 0-8-16,8-4-28 0,0 4 0 0,8 0 0 0,-8 0-8 16,0 0-4-16,-8 0 4 0,16 0-8 0,-8 4-4 0,0-4 0 15,-8 0 0-15,8 0 0 0,0 0-12 0,0 0 0 0,0 0 0 0,0 0-4 16,0 0 0-16,0 0 4 0,0 0 0 0,0 0 4 0,0 0 4 15,0 0 8-15,0 0 8 0,0 0 12 0,0 0 12 0,0-4 0 16,0 4 0-16,0 0-4 0,0 0 0 0,0-5 0 0,0 5-4 16,0-4-4-16,0 4-8 0,0-5 0 0,0 5 0 0,0 0 0 15,0-5 0-15,0 5 0 0,0-4 0 0,0 4 0 0,0-4 4 16,0 4 0-16,0 0 0 0,0 0 0 0,0 0 4 0,0 0 0 16,0 0 0-16,0 0 4 0,0 0-4 0,0 0 0 0,0 0 4 15,0 0 0-15,0 0 0 0,0 0 4 0,0 0-4 0,0 0 4 0,0 0 0 16,0 0 4-16,0 0-8 0,0 0 4 0,0 0-4 0,0 0-4 15,0 0 4-15,0 0 4 0,0 0-8 0,0 0 8 0,0 4-4 16,0-4-4-16,0 4-4 0,8 1-16 0,-8 0 20 0,0 4-4 16,0-1 0-16,0 2 0 0,9 4 0 0,-9-1-4 0,0 5 4 15,0 0-4-15,0 4 0 0,0 2 0 0,0 2-4 0,7 1 0 0,-7 5 0 16,0 0 0-16,0-1-4 0,0 0 0 0,0 1 0 0,0 4 0 16,0-5 0-16,0 1-4 0,0 0 0 0,0-1 0 0,0-4 0 15,0 1 0-15,0-6 0 0,0 1 0 0,0-5 0 0,0-1-4 0,0 1 0 16,0-4 0-16,0 0-8 0,0-5-8 0,0-1-4 15,0-3-12-15,0 4-16 0,0-4-16 0,0-5-12 0,0 4-8 0,0-4-12 16,-7 5-44-16,7-10-40 0,0 5 24 0,-9-4 28 0,9-1 24 16</inkml:trace>
        </inkml:traceGroup>
        <inkml:traceGroup>
          <inkml:annotationXML>
            <emma:emma xmlns:emma="http://www.w3.org/2003/04/emma" version="1.0">
              <emma:interpretation id="{34633E3E-B7D6-4846-8EC3-DEB6B36F8A19}" emma:medium="tactile" emma:mode="ink">
                <msink:context xmlns:msink="http://schemas.microsoft.com/ink/2010/main" type="inkWord" rotatedBoundingBox="26842,9042 29719,9162 29696,9719 26819,9599"/>
              </emma:interpretation>
              <emma:one-of disjunction-type="recognition" id="oneOf8">
                <emma:interpretation id="interp20" emma:lang="" emma:confidence="0">
                  <emma:literal>dnia</emma:literal>
                </emma:interpretation>
                <emma:interpretation id="interp21" emma:lang="" emma:confidence="0">
                  <emma:literal>clenia</emma:literal>
                </emma:interpretation>
                <emma:interpretation id="interp22" emma:lang="" emma:confidence="0">
                  <emma:literal>chana</emma:literal>
                </emma:interpretation>
                <emma:interpretation id="interp23" emma:lang="" emma:confidence="0">
                  <emma:literal>dania</emma:literal>
                </emma:interpretation>
                <emma:interpretation id="interp24" emma:lang="" emma:confidence="0">
                  <emma:literal>china</emma:literal>
                </emma:interpretation>
              </emma:one-of>
            </emma:emma>
          </inkml:annotationXML>
          <inkml:trace contextRef="#ctx0" brushRef="#br0" timeOffset="36917.8882">89 6403 87 0,'-9'-5'128'15,"9"5"-16"-15,0 0-8 0,-7 0-24 0,-1-5 0 0,8 10 4 16,-9-5-12-16,2 0 4 0,-1 5-16 0,0-1 0 0,8 0-12 16,-9 1-4-16,2 0-4 0,-1-1-8 0,-1 5-4 0,9-5-4 15,-7 6-4-15,7-2 0 0,0-3-4 0,-8 9-4 0,8-5 0 0,0 0-4 16,8-1-4-16,-8 2 4 0,0-1-4 0,7 0-4 0,2 0-4 15,-1-1-4-15,-1-3 0 0,2 4-4 0,7 0 0 0,-9-4-4 16,10-2 4-16,-1 3-4 0,0-2-4 0,8-4 0 0,-8 0-4 16,0 0 0-16,8-4 0 0,-8-2-4 0,8 3-8 0,-8-2 0 15,8-4-4-15,-8-5 4 0,0 6 8 0,0-6 0 0,1 1 8 0,-2-5 4 16,2 4 0-16,-10-4 8 0,1 0 4 0,1 0-20 0,-2 4 32 16,1-4 4-16,-8 0 8 0,9 1 4 0,-9 3 8 0,0-3 0 15,8-3 4-15,-8 8 4 0,0-2 4 0,0-5-12 0,0 6 4 0,0 0 0 16,-8 4-4-16,8-5-4 0,0 0 0 0,-9 6-4 15,9-6 0-15,0 5 0 0,-8-1 0 0,8 6 4 0,0 0-4 0,0-5-4 16,0 4 0-16,0 5 0 0,-7-4 0 0,7 4 0 0,0 4 0 16,0-4-4-16,0 10 0 0,0-6 0 0,-9 4-4 0,9 2 0 15,0 4-4-15,0-1-4 0,-8 0 4 0,8 1-4 0,0 4 0 16,-7 0 0-16,7-1 0 0,0 3-4 0,0-3 0 0,0 6 0 0,-8-5 0 16,16-1 0-16,-8 6 0 0,0-5-4 0,7 1 4 15,-7-1 0-15,8-5 0 0,8 1 0 0,-8-1 0 0,1 0 0 0,6 1-4 16,2-5-4-16,-2 1 4 0,2-2-4 0,-1-4 0 0,8-4 4 15,-9 5-4-15,10-5 0 0,-9 0 4 0,8 0-4 0,-8-5 0 16,0 5 0-16,8-4 0 0,-8 0-16 0,0-5 16 0,1 4 4 16,-10-4-8-16,9 0 0 0,-8 4 4 0,8-3 0 0,-7-1 0 15,-2 0 4-15,1 0 0 0,-8-1 4 0,9 2-4 0,-2-2 4 0,-7 6 0 16,0-5 0-16,0 5 0 0,0-6 4 0,8 10 0 0,-8-4 0 16,0 0 4-16,0 4-4 0,0-5 0 0,0 5 0 0,0 0 4 15,0 0-4-15,0 5 0 0,0-5 0 0,8 4 0 0,-8 0 0 16,9 1 0-16,-9 0 4 0,7-1-4 0,-7 5 0 0,8-5 0 15,-8 6 0-15,9-6 0 0,-9 5-4 0,7 0 0 0,-7 0 4 0,8 0-4 16,-8-4 4-16,9 3-4 0,-9 2 0 0,8-1 0 0,-8 0 4 16,7 0-4-16,1-5 0 0,-8 5 4 0,9-5-4 0,-2 1 0 15,1 0 0-15,1-1 0 0,-1-4 0 0,-1 5 0 0,2-5 0 0,-1 0 0 16,-1 0 0-16,1 0 0 0,9-5 0 0,-10 1-4 16,2-1 4-16,6 5 0 0,-6-5 0 0,7-4 4 0,-9 5-4 0,2 0 0 15,6 0 0-15,-6-1-12 0,-1-4 16 0,8 4-4 0,-8 1 0 16,0-1 4-16,-1 0 0 0,2-3 0 0,-1 3-4 0,-1 1 4 15,2-1 0-15,-1 1 0 0,0-1 4 0,-8 1 0 0,9-1 0 16,-2 0 4-16,1 1 0 0,-8 0 0 0,9 4 0 0,-2-5 4 0,-7 5 0 16,8 0 0-16,0-5-4 0,-8 5 4 0,8 0-4 15,0 0-4-15,-8 5 0 0,8-5 0 0,1 5 0 0,-9-5-4 0,7 4 0 16,1 0 0-16,-8 1 0 0,9 4-4 0,-2-4 0 0,1-1 0 16,0 5 0-16,-8-4 0 0,9 3 0 0,-2 2 0 0,1-1 0 15,-8 0 4-15,9 0-4 0,-2-5 0 0,1 5 0 0,1 0 0 16,-1-4 0-16,-1-1 0 0,1 1 4 0,1 4-4 0,-2-9 0 15,10 4 0-15,-9-4-4 0,-1 0 4 0,2 5 0 0,-1-5 0 0,7-5 4 16,-6 5-8-16,-1-4 8 0,-1 4-8 0,2-6 4 0,-1 3 0 16,-1-2-4-16,-7-4 0 0,9 4 0 0,-1 1 4 0,-8-1 0 15,8-3-20-15,-8-1 20 0,7 4 0 0,-7-4 0 0,9 5 0 16,-9-6 4-16,8 6 0 0,-8-5 0 0,0 5-4 0,7-1 0 16,-7 1 0-16,0-1 0 0,9 1 0 0,-9 4 0 0,0-5 0 0,8 5 4 15,-8 0 0-15,0 0 0 0,7 5-4 0,-7-5 4 0,0 4 0 16,0 1 0-16,9 4 0 0,-9-5 4 0,0 5 4 0,0-5-4 15,8 6-4-15,-8-6 4 0,8 5-4 0,-8 1 0 0,7-2 0 16,-7-4 0-16,9 5 0 0,-1-4-4 0,-8 4 0 0,7-4 4 16,2-5-8-16,-1 3 8 0,0 3-4 0,-8-6 0 0,9 0-4 15,-2 0 4-15,1 0-4 0,-1 0 4 0,2 0 4 0,-1-6 0 0,0 6-4 16,1-3 0-16,-2 3 0 0,1-5-4 0,1 1 4 0,-2 4 0 16,1-5-4-16,1 5 8 0,-2 0 0 0,1-5 4 0,0 5 0 15,1 0 0-15,-2 0 8 0,1 5-4 0,8-5 4 0,-8 5 0 0,1-1 0 16,6 1-4-16,-7-2 0 0,8 3 0 0,-8 3-8 0,9-4 4 15,-10-1-4-15,10 0 0 0,-10 1-4 0,10 4-8 0,-9-4-12 16,-1 0-20-16,2-5-16 0,6 3-28 0,-15-3-16 0,9 0-28 16,-1-3-28-16,0-2-20 0,-8 0-64 0,0 0-12 0,7-4 48 15,-7 1 40-15,0-6 32 0,0 0 20 0</inkml:trace>
          <inkml:trace contextRef="#ctx0" brushRef="#br0" timeOffset="37062.5497">2037 6164 47 0,'-8'-6'172'0,"8"2"-16"15,-9 4-16-15,2 0-28 0,-1 4-12 0,-1 2-12 0,2-2-4 16,-1 0-12-16,-1 1-12 0,1 0-12 0,1 4-8 0,-1-5-8 0,-1 5-8 16,9-5-12-16,-7 5-8 0,7-4-16 0,0 5-16 15,0-6-12-15,0 5-16 0,0-5-16 0,7 1-16 0,2-1-20 0,-9 5-52 16,8-4-28-16,-1-2 28 0,1 3 28 0,-8-2 12 0</inkml:trace>
          <inkml:trace contextRef="#ctx0" brushRef="#br0" timeOffset="37531.3315">2156 6461 67 0,'9'9'128'0,"-9"5"-8"0,8-5-12 16,-8-1-24-16,8 6 0 0,-8 0 0 0,0-1 4 0,9 0-4 0,-9 1-4 15,0-6-8-15,7 7-8 0,-7-2-4 0,8-4-8 0,-8 6-8 16,7-7-8-16,2 1-4 0,-1 0-4 0,0 0-4 0,1-4-8 16,6-2 0-16,-6 2-8 0,6-5 4 0,1 0-8 0,0 0 4 15,0-5-4-15,1 2-4 0,-2-2 0 0,2-8-8 0,-2 4-4 0,1-1 0 16,1-3-4-16,-2-1-8 0,-6 1 0 0,6-5 0 0,-7 4 4 15,1-4 0-15,-1 5 4 0,-1-5 0 0,2 0 4 0,-9 4 4 16,0 1 0-16,-9-1 8 0,9 0-20 0,-7 1 20 0,-1 4 4 0,-9 0 0 16,2 5 4-16,-1-6 4 0,-1 10 4 0,-7-4 4 15,9 4 0-15,-10 4 4 0,1-4 0 0,0 10 4 0,8-6-4 0,-7 5 4 16,-1 0 0-16,7 0-4 0,0 0-4 0,2 4-4 0,8 1 0 16,-10-5-4-16,9 0-4 0,8 4-4 0,-9-3 0 0,18-1 0 15,-9 0 0-15,8 0-4 0,0-1 0 0,1-3 4 0,6-1-4 16,1 1 0-16,0 0 0 0,8-1 4 0,0-4-4 0,-8 5 4 15,9-2-4-15,6 3 0 0,-6-6 0 0,-1 4 0 0,8 1 4 0,-1 0 0 16,-6-1 0-16,6 5 0 0,-6-5-4 0,6 6-4 0,-6-5 0 16,6 3-8-16,-7 1-8 0,1 0-12 0,-1 0-20 0,-8 4-16 15,9-3-20-15,-10-2-28 0,1 2-20 0,0-1-56 0,-7-5-40 16,6 5 40-16,-6 0 44 0,-2-5 28 0,10 2 16 0</inkml:trace>
        </inkml:traceGroup>
        <inkml:traceGroup>
          <inkml:annotationXML>
            <emma:emma xmlns:emma="http://www.w3.org/2003/04/emma" version="1.0">
              <emma:interpretation id="{82BA3127-7EE6-41C3-B22A-C4C92F1554F0}" emma:medium="tactile" emma:mode="ink">
                <msink:context xmlns:msink="http://schemas.microsoft.com/ink/2010/main" type="inkWord" rotatedBoundingBox="30614,9068 32512,9147 32483,9842 30585,9763"/>
              </emma:interpretation>
              <emma:one-of disjunction-type="recognition" id="oneOf9">
                <emma:interpretation id="interp25" emma:lang="" emma:confidence="0">
                  <emma:literal>kuli</emma:literal>
                </emma:interpretation>
                <emma:interpretation id="interp26" emma:lang="" emma:confidence="0">
                  <emma:literal>tuli</emma:literal>
                </emma:interpretation>
                <emma:interpretation id="interp27" emma:lang="" emma:confidence="0">
                  <emma:literal>kulił</emma:literal>
                </emma:interpretation>
                <emma:interpretation id="interp28" emma:lang="" emma:confidence="0">
                  <emma:literal>Kuli</emma:literal>
                </emma:interpretation>
                <emma:interpretation id="interp29" emma:lang="" emma:confidence="0">
                  <emma:literal>kuki</emma:literal>
                </emma:interpretation>
              </emma:one-of>
            </emma:emma>
          </inkml:annotationXML>
          <inkml:trace contextRef="#ctx0" brushRef="#br0" timeOffset="37764.2324">3768 6317 23 0,'0'-14'144'0,"0"-4"-8"0,0 5-12 16,0-1-32-16,0 1-8 0,0 0 0 0,8 3 4 0,-8 5 4 16,0-4 8-16,0 9 8 0,9 0 4 0,-9 0-4 0,0 5-4 15,7 4-24-15,-7 1 12 0,0 3-8 0,8 0-8 0,-8 4-12 0,8 7-8 16,-8-6-8-16,9 5-12 0,-9 3-4 0,0-3-4 16,7 4-4-16,-7 0-8 0,8 0-4 0,-8 4-12 0,0-3 0 15,9-2-4-15,-9-4-16 0,0 6-4 0,7-4-8 0,-7-2-16 0,8-1-12 16,-8-2-12-16,9-1-16 0,-9-5-12 0,8 1-12 0,-1-4-12 15,-7-6-8-15,8 0-12 0,1-4 0 0,-2 0-40 0,1-4-28 16,1-6 32-16,-2 2 36 0,10-6 28 0,-9 5 20 0</inkml:trace>
          <inkml:trace contextRef="#ctx0" brushRef="#br0" timeOffset="38706.277">4016 6555 111 0,'0'-9'128'0,"0"1"-4"16,0-1-8-16,-7 4-24 0,7-4-4 0,-8 9 0 0,-1-4-4 16,1 4 0-16,1-5-4 0,-2 10 0 0,1-5-4 0,1 4-12 15,-1 1-8-15,-1-1-4 0,1 6-8 0,8-6-8 0,-7 4-4 0,7 6-8 16,-9-5 0-16,9 5-8 0,0-5-4 0,0 4 0 0,0 1-4 15,9 4 0-15,-2-4 0 0,-7-1 0 0,17 0 0 0,-9 1-4 16,-1 0-4-16,10-1 0 0,-2 1 0 0,2-6 0 0,-1 2 0 16,-1-1 0-16,2 0-4 0,7-5-4 0,-9 1 4 0,10-1-8 15,-9-4 0-15,8 0-4 0,-8-4 0 0,8-1 0 0,-8 1 0 16,8-5 0-16,-8 0 4 0,0-1 4 0,1 2 4 0,-2-6 0 16,2 5 0-16,-10-5 4 0,10 1-4 0,-10 3 4 0,1-2-4 0,1-2 4 15,-9 0 0-15,8 1 0 0,-8 4 4 0,0-4-4 0,0 3 4 16,0-3-4-16,0 4 4 0,0-1 0 0,0 6 8 0,0-5 0 15,0 1-4-15,0 3 8 0,0 5 4 0,0-5-4 0,-8 5 0 0,8 0 4 16,0 0 0-16,0 5 0 0,-9 0 0 0,9 3-4 16,0 1 4-16,-8 0 4 0,8 0-4 0,0 5-4 0,-7 0 0 15,7-1 0-15,0 1 0 0,0 4 4 0,0-5-8 0,7 4 0 0,-7 2 0 16,8-5-8-16,-8-1 4 0,9 5-4 0,-1-4 0 0,-1-1 0 16,10-4-4-16,-10 4 4 0,1-3 0 0,8-6-4 0,1 1-4 15,-9-1 0-15,7-4-8 0,1 0-8 0,1-4-8 0,-2-1 8 0,2-4-4 16,-2 4 4-16,-6-8 0 0,6 4 0 0,2-4 4 15,-10-1-4-15,10 0-4 0,-9 1 0 0,-1-1 0 0,2-4 4 0,-1 5 4 16,-1 0 4-16,2-1 0 0,-9 1 4 0,8 3 0 0,-8 1 0 16,0 1 4-16,0-2 0 0,8 0 4 0,-8 7 0 0,0-2 4 15,0 1 0-15,0 4 4 0,0 0 4 0,-8 4 0 0,8 1 0 0,0-2 4 16,-8 3-4-16,8 3 4 0,0-4 0 0,0 3-4 0,0 1 4 16,0 1-4-16,0-2 0 0,-9 6-4 0,18-5 0 0,-9 0-4 15,0-1 0-15,8 2 0 0,-8-1 0 0,8 0 0 0,0-4-4 16,0 4 4-16,0-5 0 0,-1 0 0 0,2 1 4 0,7 0 4 15,-8 3 4-15,8-8 0 0,0 6 0 0,-8-2 0 0,8 0 0 0,0 1 0 16,0-1 0-16,1-4-4 0,-2 5-8 0,2-1 0 0,-2-4 0 16,-6 5 0-16,6-5 0 0,2 0-4 0,-10 0 0 0,10 4 4 15,-2-4-4-15,-6-4 0 0,-2 4-4 0,1-5 0 0,9 1 0 16,-10-1 0-16,2-4 0 0,-1 5 0 0,-1-6 0 0,1 2 4 16,1-2 0-16,-9 2 0 0,8-1 0 0,-1-5-4 0,2 0 4 15,-1 1-4-15,-1 0 4 0,2-6-4 0,-1 6 0 0,0-5-4 16,-1 0 0-16,-7 4-4 0,9-4 4 0,-1 1 0 0,-1-2 0 15,-7-3 0-15,9 4 4 0,-9-5 0 0,8 5 0 0,-8-5 4 0,0 5 0 16,0-5-4-16,0 2 4 0,8-1 0 0,-8-2-4 0,0 2 0 16,0 3 8-16,0 2-4 0,0-1 4 0,-8-1-4 0,8 6 0 15,0 0 4-15,-8 3 0 0,8 2 0 0,0-2 0 0,-9 10 8 0,9 0 0 16,0 0-4-16,-7 4 8 0,-1 6-8 0,8 4 4 16,-9-5 4-16,9 8-4 0,-7 2 4 0,-1-1 0 0,8 4 4 0,-8 1 4 15,8 4 4-15,0-4-12 0,-9 7 16 0,9-2 4 0,0-1-12 16,0 4-24-16,0-3 0 0,0-1 0 0,0 0 0 0,0 0 0 15,9 0 0-15,-9-5 0 0,0 1 0 0,8 0 0 0,0-6 0 0,-8 1 0 16,7 1 0-16,2-6 0 0,-1 0 0 0,-1-3 0 0,2-1 0 16,-1 0 0-16,0-5 0 0,0-4 0 0,8 5 0 0,-9-10 0 15,2 5 0-15,7-4 0 0,-8-1 0 0,0-4 0 0,9 1 0 16,-10-2 0-16,1-4 0 0,0 6-16 0,8-6 0 0,-8 1 4 16,1 3 4-16,-2-3 4 0,1 0 0 0,1 4 4 0,-2-1-4 0,1 2 0 15,1 3 8-15,-9 0 0 0,8 1 4 0,-8-1 4 0,7 5 4 16,-7 5 4-16,0-5-16 0,0 9-4 0,8-4 0 0,-8 3 0 15,0 2 0-15,0-1 0 0,0 4 0 0,0 0 0 0,0 1 0 16,0 0 0-16,0-1 0 0,0 5 0 0,9-4 0 0,-9-1 0 16,7 5 0-16,-7-4 0 0,8-1 0 0,1 1 0 0,-1-5 0 15,-8 0 0-15,7 0 0 0,2-5 0 0,-1 5 0 0,-1-9-4 16,1 0-112-16,1 0-32 0,-2-9-20 0,1 5-28 0,1-5-36 16,-1-5-52-16,-1 1 36 0,2-5 44 0,-1 0 44 0,-1 0 32 0,1-5 24 15</inkml:trace>
          <inkml:trace contextRef="#ctx0" brushRef="#br0" timeOffset="38846.5348">5660 6290 159 0,'7'-18'212'0,"-7"0"0"0,-7 4-8 0,7 6-32 0,0-2-8 16,-8 1-12-16,8 4-8 0,-9 5-8 0,9-4-12 0,-7 4-12 15,-1 4-16-15,8-4-20 0,-8 5-16 0,-1-5-36 0,9 4-24 16,-7-4 0-16,-1 5 0 0,8-5 0 0,-9 5 0 0,2-5-56 16,-1 0-68-16,-1 5-36 0,1-5-48 0,1 4-60 0,-1-4-40 0,-8 4 64 15,-1 1 36-15,2-5 36 0,-9 4 36 0,0 5 28 16</inkml:trace>
        </inkml:traceGroup>
      </inkml:traceGroup>
      <inkml:traceGroup>
        <inkml:annotationXML>
          <emma:emma xmlns:emma="http://www.w3.org/2003/04/emma" version="1.0">
            <emma:interpretation id="{0123E617-D364-4AFF-94BB-5C2B2FB4CAD9}" emma:medium="tactile" emma:mode="ink">
              <msink:context xmlns:msink="http://schemas.microsoft.com/ink/2010/main" type="line" rotatedBoundingBox="24642,10228 33139,10802 33067,11867 24570,11293"/>
            </emma:interpretation>
          </emma:emma>
        </inkml:annotationXML>
        <inkml:traceGroup>
          <inkml:annotationXML>
            <emma:emma xmlns:emma="http://www.w3.org/2003/04/emma" version="1.0">
              <emma:interpretation id="{53F18EF8-4DBE-4D25-BD00-484E694C89FA}" emma:medium="tactile" emma:mode="ink">
                <msink:context xmlns:msink="http://schemas.microsoft.com/ink/2010/main" type="inkWord" rotatedBoundingBox="24642,10228 28000,10455 27950,11194 24592,10967"/>
              </emma:interpretation>
              <emma:one-of disjunction-type="recognition" id="oneOf10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9610.5237">-2195 7697 75 0,'-9'-14'108'0,"9"4"-12"0,-8 2-8 0,8-1-24 0,0 0-8 16,0 5-4-16,0-1 0 0,-7 10-4 0,7-5 4 0,0 8-8 16,0-3 0-16,0 8-4 0,-8-4-4 0,8 5-4 0,0 4-4 15,0 0-8-15,0 1-4 0,8-2 0 0,-16 6 0 0,8-1-4 0,0 1-4 16,0-1 0-16,8-4-4 0,-8 5 4 15,0-5 0-15,7 1-4 0,-7-6 0 0,8 0 0 0,-8 1 0 0,9-6-4 16,-9 2 4-16,7-6-8 0,1 1 4 0,1-5 4 0,-1 0 0 0,-1 0-4 16,2-5 0-16,-1-4 0 0,7-1-4 0,-6 2 4 0,-2-1 0 15,10-4 0-15,-9 0-4 0,-1 3 4 0,2-4 0 0,6 1 0 16,-7 4 4-16,1-5-8 0,-1 5 8 0,-1 0-8 0,2 0 4 16,-1 5 0-16,-1-1 4 0,-7 5-4 0,9 0 8 0,-9 5 0 15,8-5 0-15,-8 8 0 0,8 1 0 0,-8 1-4 0,7-1 8 0,-7 0-8 16,9 5 4-16,-1-6 0 0,-1 6-4 0,2-4 8 0,-1 3-8 15,0 0 4-15,0-4 0 0,0-1-4 0,0-3 4 0,8 5-4 16,-8-6 4-16,0 1-4 0,8-5 0 0,-8 0 4 0,8-5-8 0,-8 5 4 16,1-9-4-16,6-1 0 0,-7 2 0 0,1-1 0 15,-2-4 0-15,1 0 0 0,1-2-4 0,-2 2 0 0,-7-5 0 0,0 0-4 16,8-1-4-16,-8 2 0 0,0 3 0 0,0-4 0 0,0 5 0 16,-8-1-4-16,8 0-4 0,-7 6-8 0,7-6-4 0,-9 10-8 15,1-1-12-15,1 1-4 0,7 4-4 0,-9 0-4 0,1 0-4 16,0 4-28-16,1 5-28 0,7-5-24 0,-9 6 12 0,1-6 24 15</inkml:trace>
          <inkml:trace contextRef="#ctx0" brushRef="#br0" timeOffset="39903.7404">-1675 7782 15 0,'9'-4'100'0,"-1"-1"-16"16,-1 1 0-16,2-1-24 0,-9 5-8 0,8-5 4 0,-1 1 4 15,1 4 0-15,1-4-4 0,-1 4 0 0,-1-4-4 0,2 4 0 0,-1 0-8 16,-1 0-12-16,2 0 0 0,-1-6-8 0,7 12-4 0,-6-6 0 15,-1 0-4-15,8 4 0 0,-8-4-4 0,-1 4 0 0,2 0 0 16,-9 1 0-16,8 0 0 0,0-1-4 0,-8 1-4 0,0 4 0 0,0 0 0 16,-8-1 0-16,8 2 0 0,-8-1 0 0,-1 4 0 15,-6-4-4-15,6 0 4 0,2 5-4 0,-10 0 0 0,9-6 0 0,1 6 0 16,-1-5 0-16,-8 0 0 0,8 1-4 0,8-2 4 0,-9 1-4 16,9 0 0-16,-7-4 4 0,7-1-4 0,0 4-4 0,7-3 4 15,-7 0 0-15,9 4-4 0,-9-9 0 0,8 9-4 0,-1-9-4 0,10 5 0 16,-10-1-12-16,1-4-8 0,9 0-12 0,-1 5-12 0,-8-5-8 15,8-5-20-15,0 5-64 0,0 0-12 0,-1-4 20 0,-6-1 28 16,7 1 24-16</inkml:trace>
          <inkml:trace contextRef="#ctx0" brushRef="#br0" timeOffset="40358.0347">-1274 7823 15 0,'0'-14'112'0,"0"5"-12"0,9 1-8 0,-9-2-24 0,0 6-4 15,7-5 0-15,-7 4 0 0,0 0-4 0,8 1 4 0,-8 0-4 0,9 4-4 16,-9 0-4-16,0 0 0 0,7 4-8 0,-7 0 8 0,8 1-4 15,-8 0-8-15,8 4-4 0,-8-5-4 0,9 6-8 0,-9-2-4 16,7 6-4-16,1-5 0 0,-8 4-4 0,9 0-4 0,-2 1-4 16,-7 0 0-16,8-1-4 0,1-3 0 0,-1 3-4 0,-1 1 0 15,2-6 0-15,-1 2-8 0,-1-2 0 0,1 2 0 0,1-1-4 0,-1-6 0 16,-1 2 0-16,2-5 0 0,-1 5-4 0,-1-5-4 0,-7 0 0 16,9-5-4-16,-1 5 4 0,-1-5 0 0,1 2 0 0,1-2 4 15,-1 1 0-15,-1-6 0 0,2 6 4 0,-1-5 4 0,-1 4 0 0,2-3 4 16,-1 3 0-16,0-4 4 0,-1 4 4 0,2 1 0 15,-1 0-4-15,-1-1 4 0,2 0 0 0,-1 1 4 0,0 4 0 0,-8 0 4 16,9-4 4-16,-9 4-4 0,7 0 4 0,-7 4-4 0,8-4 0 16,-8 0 8-16,7 4-4 0,-7 1 0 0,9 0-8 0,-9-1 4 15,0 5-4-15,8-5 0 0,-8 1 0 0,8 5 0 0,0-7 0 16,-8 7 0-16,8-2-4 0,0 2 4 0,1-6 0 0,-2 4 4 16,1 2 0-16,0-1 4 0,0-4 0 0,0 4-4 0,9-5-4 15,-10 5 4-15,1-5 4 0,8 6-4 0,-8-10-8 0,0 4 8 0,8 0 0 16,-8-4-4-16,8 0 0 0,1 0-4 0,-9 0 4 0,7-4-4 15,-6 0 0-15,6 0-4 0,-6-6 0 0,-1 6 4 0,8-5-8 16,-8-5 4-16,-1 5 0 0,2-4 0 0,-1 4-4 0,-8-5 4 0,8-3 0 16,-8 2 4-16,7 2-4 0,-14-1 4 0,7 1-8 15,0-6 0-15,-8 6 0 0,0 4-4 0,-1-4 4 0,2 4 0 0,-10-1-4 16,10 2 4-16,-10 4-4 0,2-1 4 0,-2 5-4 0,10 0-4 16,-10 0-4-16,2 5-4 0,6-1 0 0,-6 4-8 0,6 2-4 15,1-1-12-15,0 4-4 0,1-4 0 0,-2 4 0 0,9 1-16 0,0-4-36 16,0 3-24-16,9-4-8 0,-2 4 20 0</inkml:trace>
          <inkml:trace contextRef="#ctx0" brushRef="#br0" timeOffset="40621.9335">-304 7832 59 0,'0'-9'116'0,"0"4"-12"0,0-4-8 0,0 4-24 16,-7 1-4-16,7 0 4 0,-9 4 0 0,1-4-4 0,0 4-12 0,0 0-12 15,8 0-4-15,-8-5-28 0,0 10 16 0,8-5-4 0,-9 4-8 16,9-4 0-16,0 4-4 0,0-4-4 0,0 4 4 0,9 1-4 15,-9 0 0-15,8-1-4 0,0 1 4 0,0-1-4 0,0 5 0 16,0-4 4-16,1 3-4 0,-2-3 0 0,1 4 4 0,8 0 4 0,-8-4-4 16,9 4 0-16,-2 0-4 0,1-4 4 0,-8 3-8 15,9 1 4-15,-2 1 0 0,1-5-4 0,1 3 4 0,-9 1-4 0,7-5 0 16,1 6 0-16,-8-6 0 0,9 4 8 0,-10-3-8 0,2 5 0 16,-1-6 4-16,-8 5 0 0,0-4-8 0,0 4 4 0,0-5 0 15,-8 0-8-15,-1 6-12 0,2-6-8 0,-10 0-8 0,2 1-8 0,-2 0-8 16,10-1-8-16,-10 1-8 0,2-5-8 0,-2 0-40 0,1 0-44 15,0 0 4-15,9-5 28 0,-2 5 16 0</inkml:trace>
          <inkml:trace contextRef="#ctx0" brushRef="#br0" timeOffset="40827.9025">89 7800 59 0,'8'-4'140'0,"9"4"-8"15,-2-4-4-15,1-1-24 0,-8 5 0 0,0 0-4 0,8 0-4 16,-16 5-4-16,8-1-8 0,1 0-8 0,-2 0-8 0,-7 6-12 15,0-6-4-15,0 5-12 0,8 5-4 0,-8-6-8 0,0 6-4 0,0 0-4 16,0-1-4-16,-8 5 0 0,8 1-4 0,0-6-4 16,0 5 0-16,-7-1-4 0,7 2-4 0,0-5-4 0,0 3-8 0,0-3-8 15,0 0-4-15,0-1-4 0,7-3-8 0,-7-2-12 0,8 2-20 16,-8-6-24-16,8-4-12 0,0 0-16 0,0-4-28 0,0-6-60 16,8 2 20-16,-8-6 36 0,8 0 28 0,-8-3 24 0</inkml:trace>
          <inkml:trace contextRef="#ctx0" brushRef="#br0" timeOffset="40997.9612">281 7426 59 0,'-16'-4'164'0,"8"4"-8"0,1 0-16 15,-2 0-24-15,1 4-12 0,8-4-4 0,-8 0-8 0,0 4 0 0,8-4-8 16,-8 0-8-16,8 5-12 0,0-5-4 0,0 0-8 16,8 0-4-16,-8 0-12 0,8 0-4 0,0 4-8 0,9-4-4 0,-10 5-4 15,10-5-8-15,-2 5-12 0,2-5-12 0,-2 4-24 0,1 5-16 16,9-4-28-16,-10-1-28 0,9 0-28 0,-7 1-48 0,7 4-52 15,-9 0 40-15,9 0 36 0,-7 0 32 0,-1 5 28 0</inkml:trace>
          <inkml:trace contextRef="#ctx0" brushRef="#br0" timeOffset="41399.8873">666 7900 95 0,'-8'8'140'15,"8"1"-12"-15,0 1-8 0,0-2-24 0,-8 6-4 0,8-5-4 16,-9 0 0-16,9-1-8 0,0 2-8 0,-7 4-8 0,7-5-4 15,0 0-8-15,0-1-4 0,0 2-4 0,0-2-8 0,7 2-4 0,-7-1-4 16,0 5-4-16,9-6-4 0,-1-4 0 0,0 6-4 0,1-1 0 16,-2 0-4-16,1-4 0 0,1 3-4 0,-2-3-4 0,1-1 0 15,8 1 0-15,-8-5 0 0,0 4 0 0,8-4-4 0,-8 0-4 0,1 0 0 16,6-4-4-16,-7 4-4 0,1-5 0 0,-2-4-4 16,-7 5-4-16,8-5-8 0,1 0 0 0,-9-4-4 0,7 3-4 0,-7-3 0 15,0-1 0-15,0 0 4 0,-7 2-4 0,7-7 12 0,-9 6 0 16,1-1 4-16,1-4 0 0,-2 4 8 0,1 6 4 0,0-5 0 15,-8 3 4-15,8 1 0 0,-8 0 8 0,8 5 4 0,-8-1 0 0,0 0 4 16,0 10-4-16,8-5 12 0,-8 5-8 0,8-1 4 0,-9 5 0 16,10 0-4-16,-1 1 0 0,1-2 0 0,-2 5 0 0,9-3 0 15,-8 2-4-15,8-2 0 0,8 4 0 0,-8-5 0 0,9 4 4 16,-2-3-4-16,1-2 4 0,-1 1 0 0,10-4 0 0,-9 4 8 16,8-5 4-16,1 6 0 0,-2-6 4 0,1 0 4 0,0-4-4 0,8 4 0 15,-8 2 0-15,9-2-4 0,-10-4-8 0,9 4 0 0,-7-4 0 16,7 5-8-16,-9-5 0 0,9 4-4 0,-7 1-4 0,-2-5-12 15,9 5-12-15,-7-1-20 0,-10 0-20 0,10 1-28 0,-2-5-32 16,2 4-28-16,-10 1-68 0,2-5-20 0,6 0 44 0,-6 4 36 16,-1-4 28-16,0 0 28 0</inkml:trace>
        </inkml:traceGroup>
        <inkml:traceGroup>
          <inkml:annotationXML>
            <emma:emma xmlns:emma="http://www.w3.org/2003/04/emma" version="1.0">
              <emma:interpretation id="{55EF6F64-EB3A-469D-B362-5D5DF102EBCB}" emma:medium="tactile" emma:mode="ink">
                <msink:context xmlns:msink="http://schemas.microsoft.com/ink/2010/main" type="inkWord" rotatedBoundingBox="28958,10902 29385,10930 29366,11206 28940,11177"/>
              </emma:interpretation>
              <emma:one-of disjunction-type="recognition" id="oneOf11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1805.8003">2237 7985 23 0,'-8'-10'112'0,"8"2"-8"0,-8-1-4 0,8 4-24 0,-9-3-4 16,9 8 0-16,0-5 4 0,-7 0 0 0,7 5 0 15,-8 0-8-15,8 5 4 0,-7 0-8 0,7 3 4 0,-9-3 0 0,1 4-4 16,8-1 0-16,-8 7-4 0,8-2-4 0,0 1-8 0,0 0-8 16,-9-2-4-16,9 7-4 0,0-5-4 0,9 4 0 0,-9-5-4 15,8 5-24-15,0-5 20 0,1 1-4 0,-2 0 0 0,8-6-4 0,-6 6-4 16,16-5 0-16,-10-4-4 0,1 5 0 0,0-7 0 0,8 1-4 16,0-4 0-16,0 0-4 0,-7 0 0 0,7-4-12 0,0 1 4 15,-9-7-4-15,9 0 0 0,-7 2 0 0,-9-6 4 0,8 0 0 16,-8 1 4-16,-1-1 0 0,2-4-4 0,-9 5 4 0,0-5 0 15,-9 0-8-15,2 4 4 0,-1-3 0 0,-8 3 0 0,-1 0-4 0,2 5 0 16,-9-5-4-16,7 6-4 0,-7 3-4 0,-8 1-4 0,8-1-4 16,0 5-4-16,-8 5-8 0,8-5-8 0,0 9-12 0,-1-6-12 15,3 12-8-15,-3-6-12 0,9 0-52 0,-1 4-48 0,10 1 28 16,-1-1 32-16,0 1 32 0</inkml:trace>
        </inkml:traceGroup>
        <inkml:traceGroup>
          <inkml:annotationXML>
            <emma:emma xmlns:emma="http://www.w3.org/2003/04/emma" version="1.0">
              <emma:interpretation id="{9338E4E1-8135-4AA5-9E36-42E9F5B4837C}" emma:medium="tactile" emma:mode="ink">
                <msink:context xmlns:msink="http://schemas.microsoft.com/ink/2010/main" type="inkWord" rotatedBoundingBox="30648,10691 31634,10757 31582,11525 30596,11458"/>
              </emma:interpretation>
              <emma:one-of disjunction-type="recognition" id="oneOf12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3030.1591">3808 8412 51 0,'-8'5'140'0,"0"0"-16"0,1-1-16 0,-2-4-32 16,1 0-8-16,8 0 0 0,0-4-4 0,-7-1-4 0,7 0-12 16,0-3-4-16,7-6 0 0,-7 5-8 0,8-9 0 0,-8 4 0 0,16-4-16 15,-8 1 8-15,0-2-8 0,1 2 8 0,6-7-4 16,1 2 4-16,-8 1-4 0,9-3 0 0,-2-4-4 0,1 2 0 0,-8 3 4 16,8-4 0-16,1 0-4 0,-2 1 4 0,-7-2 0 0,8 0 4 15,-8 2-4-15,9-1 0 0,-10 5 0 0,2-1 4 16,-1 0 4-16,-1 5-4 0,1-4 4 0,1 8 0 0,-9 1-4 0,8-1-16 15,-8 5 16-15,7 0 0 0,-7 5 0 0,0 0-8 0,0-2-4 16,0 6 0-16,0-4 4 0,0 4-4 0,0 4-4 0,0-4 4 16,0 6-4-16,0-2 4 0,0 4 0 0,0 2 0 0,0 3 4 0,0 1 0 15,-7-1-4-15,7 5 0 0,0 0 0 0,0 0 0 0,-8 5-4 16,8 4 0-16,-9-5 0 0,9 6-12 0,-8-1 0 0,8 4 0 16,-7-4 0-16,7 1 0 0,-8 3 0 0,8-4 0 0,-9-1 0 15,9 2 0-15,0 3 0 0,-7-3 0 0,7-1 0 0,0-5 0 16,0 4 0-16,0-2 0 0,0-2 0 0,0 1-12 0,0-5-28 0,0 4-12 15,0-8-12-15,0 3-20 0,0-3-8 0,0-4-8 0,7-1-16 16,2-5-20-16,-9 0-12 0,8-4-20 0,-1-4-64 0,1 0 4 16,1-1 44-16,-1-4 32 0,8-4 32 0,-8-1 20 0</inkml:trace>
          <inkml:trace contextRef="#ctx0" brushRef="#br0" timeOffset="43250.5697">4426 7917 123 0,'0'0'140'0,"0"0"-8"0,0 0-12 0,7-4-28 0,-7 4 8 0,0 0-8 15,8 0 0-15,-8-5 4 0,9 5-8 0,-1-4-4 16,-1 4-4-16,1-4-12 0,1 4-4 0,6-5-8 0,-6 5-12 0,6-5-4 16,2 1-8-16,-2 4-8 0,2 0-4 0,-1 0-4 0,-1 0-12 15,2 0-4-15,-2 0-16 0,2 0-12 0,-1 0-16 0,0 0-12 16,0 0-16-16,-8 0-16 0,8 0-28 0,-8 0-16 0,0 0-28 0,0 0-56 15,-8 0 8-15,8 0 44 0,-8 0 32 0,8 0 24 0</inkml:trace>
          <inkml:trace contextRef="#ctx0" brushRef="#br0" timeOffset="43554.2823">4562 7863 23 0,'-17'5'136'0,"10"-1"-8"0,-10 6-12 0,10-6-20 15,-1 5 0-15,-9 0 4 0,10 0-8 0,-2 0-4 0,1 1-8 16,1-2-8-16,-1 5-8 0,8-3-8 0,-9 2-4 0,9 3-4 15,-8-6-4-15,8 4-8 0,0-4 0 0,0 5-8 0,0-1-4 16,0-4 4-16,0 0-4 0,8 5-4 0,1-6 0 0,-9 2-4 16,15 3 0-16,-7-3 0 0,1-2-8 0,-2 1 0 0,10-4 4 0,-2 4-4 15,-6-1-4-15,6 2 4 0,2-6-4 0,-2 6 0 16,9-2 0-16,-7-3-4 0,-9 4 8 0,16 0-8 0,-17 0 0 0,10 0 0 16,-1 0-4-16,0 0 8 0,-9 0-4 0,2 5 0 0,-1-6 4 15,0 6 0-15,0-5-16 0,0 5 20 0,-8-1 0 0,0 1 0 16,0 0 4-16,0-1-4 0,-8 0-4 0,8 1 4 0,-8-1-4 0,0 1 0 15,-9-1 0-15,2-3-4 0,-1 2 0 0,0 2 4 0,0-4-4 16,-8-1-4-16,8-1-4 0,0 2-8 0,-8-2-12 0,7-3-12 16,2 0-16-16,-2-5-12 0,-7 4-12 0,16-4-24 0,-8-4-12 15,8 4-12-15,-7-5-32 0,15 0-56 0,-9-3 16 0,9-2 36 16,-8 2 32-16,8-6 20 0</inkml:trace>
        </inkml:traceGroup>
        <inkml:traceGroup>
          <inkml:annotationXML>
            <emma:emma xmlns:emma="http://www.w3.org/2003/04/emma" version="1.0">
              <emma:interpretation id="{B8220C5F-A8EE-4A2D-84A4-35FDC267EF0F}" emma:medium="tactile" emma:mode="ink">
                <msink:context xmlns:msink="http://schemas.microsoft.com/ink/2010/main" type="inkWord" rotatedBoundingBox="31949,10768 33135,10848 33067,11867 31880,11787"/>
              </emma:interpretation>
              <emma:one-of disjunction-type="recognition" id="oneOf13">
                <emma:interpretation id="interp33" emma:lang="" emma:confidence="0">
                  <emma:literal>b</emma:literal>
                </emma:interpretation>
                <emma:interpretation id="interp34" emma:lang="" emma:confidence="0">
                  <emma:literal>%</emma:literal>
                </emma:interpretation>
                <emma:interpretation id="interp35" emma:lang="" emma:confidence="0">
                  <emma:literal>8</emma:literal>
                </emma:interpretation>
                <emma:interpretation id="interp36" emma:lang="" emma:confidence="0">
                  <emma:literal>;</emma:literal>
                </emma:interpretation>
                <emma:interpretation id="interp37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44722.0959">5796 7845 39 0,'-15'-4'120'0,"6"4"-12"0,-7 0-16 16,8 0-24-16,-8 4-4 0,7 0 4 0,-6 1 0 0,-1 4-4 15,8 0 0-15,-9 1-12 0,10-6 0 0,-10 5-8 0,10 0-4 16,-1 0-4-16,0 0-4 0,-1 4-8 0,2-3-4 0,7-2 0 0,-8 2-4 16,8-1 0-16,0-1 0 0,0 2-4 0,0-1 0 0,8 0-4 15,-1 0-4-15,-7-1 4 0,9 2 0 0,7-6 0 0,-9 0-4 16,2 6 0-16,6-6-4 0,-6 1 0 0,7-5 4 0,-8 4-4 15,8-4 0-15,0 0 0 0,-8 0 0 0,8 0-4 0,-8 0-4 16,0-4 8-16,1 4-4 0,-2-5-4 0,1-4 4 0,0 4-8 0,-8 1 4 16,0-4 0-16,0 2 4 0,0 2 0 0,0-5 4 0,0 5 0 15,-8-5-20-15,0 4 24 0,1 1 0 0,-2 4-4 0,1-5 0 16,0 5 0-16,-8 0-4 0,8 0 0 0,-1 5-8 0,-6-1-12 16,7 1-8-16,0 4-12 0,-8-5-12 0,7 5-8 0,2 1-4 15,-1-2-8-15,-1 6-36 0,2-5-48 0,-1 5 4 0,0-2 16 0,8 2 32 16</inkml:trace>
          <inkml:trace contextRef="#ctx0" brushRef="#br0" timeOffset="44411.9246">5917 8179 99 0,'0'-5'128'0,"0"5"-20"0,7-4-8 15,-7 4-20-15,0 0-4 0,0 4 4 0,0-4 4 0,0 5-8 16,0 0-8-16,-7-1-4 0,7 0-4 0,0 6-4 0,-9-6 0 0,1 5-4 16,1 0-4-16,7 0-8 0,-9 5 0 0,1-1-8 0,0 6-8 15,1-6 0-15,-10 5-8 0,10-1 4 0,-10 2-4 0,9 3-8 16,-8-4 4-16,8 5-4 0,-8-5-4 0,0 5 0 0,0-5 0 15,-1 4-8-15,10-5 0 0,-9 2 0 0,0-1-8 0,8 0-8 16,-8-4-8-16,8-1-8 0,-1-4-16 0,2 0-20 0,-1-4-24 0,8 0-20 16,-8-1-20-16,8-4-56 0,0-4-12 0,0-1 28 0,0-4 36 15,8 0 28-15</inkml:trace>
          <inkml:trace contextRef="#ctx0" brushRef="#br0" timeOffset="45026.3567">5956 8617 71 0,'9'14'128'0,"-1"-6"-12"0,-8 5-8 0,7-3-24 15,1-2 0-15,-8 6 8 0,0-5-4 0,9 0 4 0,-9 4-4 16,0-3 4-16,0-1-8 0,0 4 0 0,0-4-4 0,0 0-20 0,0 0 12 15,0 0-4-15,0 5-4 0,0-6-8 0,0 2-8 16,0-1-8-16,8 0-8 0,-8 0-4 0,7 0-4 0,-7-1-4 0,9-3-4 16,-1 0-4-16,-1-1 0 0,2 1-4 0,-1 0 0 0,-1-5-4 15,10-5 0-15,-9 5-8 0,8-5 0 0,-8-4 0 0,8 4-4 16,0-3 8-16,0-6-4 0,-1 5 0 0,-6-4-4 0,7-1 0 16,-8-4-4-16,8 5 4 0,-9-5 0 0,2 0 4 0,-9 4 4 15,0-4 0-15,0 0-4 0,0 4 0 0,-9 1 4 0,2 4-4 0,-9 0 4 16,0 1 0-16,-1-2 0 0,-7 6-8 0,1 4-4 0,-1 0-8 15,0 0-12-15,0 4-20 0,-8 6-20 0,8-7-20 0,-8 7-24 16,-1 3-32-16,9 0-28 0,-8 1-76 0,0 0 24 0,8 3 44 16,0-3 36-16,0 4 28 0,0 5 16 0</inkml:trace>
          <inkml:trace contextRef="#ctx0" brushRef="#br0" timeOffset="44154.0971">5356 8076 71 0,'-9'-5'132'0,"9"5"-20"16,-8-5-8-16,8 1-24 0,-7-1 0 0,-2 1 4 0,9-1 4 0,-8 0-16 15,0 1-4-15,0 4-8 0,8-4-8 0,-8 4-4 0,-7-4-8 16,6 4 0-16,1 0-4 0,0 0-4 0,0 0 0 0,0 0 0 16,0 0-4-16,-1 4-4 0,2-4-4 0,-1 4-4 0,0 0-4 15,0-4 0-15,0 5-4 0,8 0 0 0,-8-1-4 0,-1 1 0 16,2-1 0-16,7 6-4 0,-8-6 0 0,8 0-4 0,-9 0 0 0,9 6-4 16,0-6 0-16,0 1 0 0,0 4 4 0,0-4 0 0,0-1 0 15,0 0 0-15,0 5 0 0,0-4 8 0,0-1 0 0,0 1 0 16,0-1 0-16,0 6 4 0,0-6 0 0,0 0 0 0,0 1-16 0,-7 0 20 15,7 3 4-15,0-3 0 0,-8 0 4 0,8 5 4 16,-8-7-4-16,8 6 4 0,-9-4 0 0,9 3 0 0,-7 2 0 0,7-2-4 16,-8 1-4-16,-1 1 4 0,9-2-4 0,-7 6 0 0,7-5-4 15,0 5 8-15,0-1 0 0,0 1 0 0,0 0 4 0,0-1 0 16,0 0-4-16,0 6 0 0,7-6-4 0,-7 5 4 0,9 0-4 16,-1-4 0-16,-1 4-4 0,2-1 4 0,-1 1-8 0,0-4 4 15,8 4-4-15,-8-5-4 0,8 6 0 0,-8-6 4 0,0-4-4 0,8 5-4 16,-1-4 0-16,-6-2-4 0,7 1 0 0,-8-5-4 0,8 1-4 15,-7-5 0-15,6 0-8 0,-7-5 0 0,8 1-8 0,-8 0 0 16,8-6 0-16,-8 0-4 0,8 3 0 0,-8-7 4 0,1 5 0 16,6-4 4-16,-7-2 0 0,1-2 4 0,-2 3 4 0,-7 0 4 15,8 0-4-15,-8-3 8 0,0 3 0 0,0 6 0 0,-8-6 4 16,8 0 0-16,-7 5 0 0,-2 1 0 0,-6-2 4 0,7 6 0 0,-9 0 4 16,1-1-4-16,8 1 0 0,-8 4 0 0,0 0 0 0,0 4 0 15,1-4 0-15,-2 5 0 0,1 3 4 0,0-3-4 0,0 4 0 16,0 0 0-16,8 0-4 0,-8 4 0 0,7 1-4 0,2-5-8 15,-1 5-8-15,-1-2-12 0,2-2-12 0,-1 4-8 0,8-1-12 16,-8-4-12-16,8 4-16 0,0-3-8 0,0-1-12 0,8 0-44 0,-8 0-40 16,8-5 20-16,-1 1 36 0,2 0 28 0</inkml:trace>
        </inkml:traceGroup>
      </inkml:traceGroup>
    </inkml:traceGroup>
  </inkml:traceGroup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8:14.2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684DF8A-AE9C-40F0-A814-F39492F63109}" emma:medium="tactile" emma:mode="ink">
          <msink:context xmlns:msink="http://schemas.microsoft.com/ink/2010/main" type="writingRegion" rotatedBoundingBox="26838,2953 29394,2924 29404,3793 26847,3821"/>
        </emma:interpretation>
      </emma:emma>
    </inkml:annotationXML>
    <inkml:traceGroup>
      <inkml:annotationXML>
        <emma:emma xmlns:emma="http://www.w3.org/2003/04/emma" version="1.0">
          <emma:interpretation id="{26B450D9-4B50-4578-B431-A28F50DD53DD}" emma:medium="tactile" emma:mode="ink">
            <msink:context xmlns:msink="http://schemas.microsoft.com/ink/2010/main" type="paragraph" rotatedBoundingBox="26838,2953 29394,2924 29404,3793 26847,3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1ECBC4-DEC9-443D-9BB6-82FAF04E53F1}" emma:medium="tactile" emma:mode="ink">
              <msink:context xmlns:msink="http://schemas.microsoft.com/ink/2010/main" type="line" rotatedBoundingBox="26838,2953 29394,2924 29404,3793 26847,3821"/>
            </emma:interpretation>
          </emma:emma>
        </inkml:annotationXML>
        <inkml:traceGroup>
          <inkml:annotationXML>
            <emma:emma xmlns:emma="http://www.w3.org/2003/04/emma" version="1.0">
              <emma:interpretation id="{63876ABA-7B37-47FC-AB3A-24B58037F613}" emma:medium="tactile" emma:mode="ink">
                <msink:context xmlns:msink="http://schemas.microsoft.com/ink/2010/main" type="inkWord" rotatedBoundingBox="26838,2953 28509,2934 28519,3802 26847,3821">
                  <msink:destinationLink direction="with" ref="{2000FD2B-238F-4387-BF99-C1FB5B184B0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49 274 35 0,'0'0'80'0,"0"0"0"0,-8 0-8 0,8 0-28 16,0 0 0-16,-8 0-4 0,8 0 0 0,0 0 0 0,-9 0 0 16,9 0 0-16,0 0 0 0,-7 0 0 0,7 0 4 0,0 0 0 0,-8 0-4 15,8 0-24-15,0-4 24 0,0 4-4 0,0-4-4 0,0-1 4 16,0 1 0-16,0 0-8 0,0-1 0 0,-9-4 0 0,18 4 0 16,-9-4 0-16,0-4 0 0,8 3-4 0,-8 2 0 0,0-6-4 15,7 1 0-15,2-1 4 0,-1 5 0 0,-8-4 0 0,8-1-4 16,-1 1 0-16,10-2-4 0,-10 3 0 0,2 3 0 0,-1-5-4 15,0 6 0-15,8-7-4 0,-8 11-4 0,-1-5 4 0,2 5-4 0,-1-1 0 16,9 0 0-16,-10 1 0 0,1 4 0 0,1 0 0 0,-2 4 0 16,-7-4-4-16,8 10 0 0,0-6 0 0,0 5 0 0,-8 0-4 15,8 4 4-15,-8 1 0 0,0 0 0 0,8 3 0 0,-8 1-4 16,0 1 4-16,-8-1 0 0,8 4 0 0,-8 1 0 0,0-1-4 16,0 1 0-16,0-1 4 0,1 1-8 0,-10 4 4 0,10-5-4 0,-10 1 4 15,0 0 0-15,10-1 4 0,-8 1-4 0,6-6 0 16,1 2 4-16,-9-1-4 0,10 0 4 0,7-9-4 0,-8 4 0 0,-1-4 0 15,9 1-16-15,0-6 20 0,-7 0 0 0,7 1 0 0,0-5 0 16,0 5 4-16,0-5 0 0,0 0-4 0,7 0 4 0,-7 0 0 16,0 0 0-16,9 0 0 0,-9-5 4 0,8 5 0 0,-8 0 4 0,7-5-8 15,2 5 0-15,-1 0 4 0,-8 0 4 0,8 0-4 16,8-4 0-16,-8 4 0 0,-1 0-4 0,2 0 4 0,-1 0-4 0,0-4 4 16,1 4-4-16,-2 4 0 0,10-4 0 0,-10 0 0 0,1 4-4 15,0 1-4-15,0-5 0 0,0 5-4 0,0-5-8 0,1 4-8 16,-2 0-8-16,1-4-12 0,1 5-8 0,-2-1-12 0,1 0-16 0,0 2-8 15,1-2-8-15,-2 0-12 0,1-4-20 0,1 5-52 0,-9-5-4 16,7 0 32-16,1 5 32 0,-8-5 28 0</inkml:trace>
          <inkml:trace contextRef="#ctx0" brushRef="#br0" timeOffset="196.504">490 505 107 0,'8'-5'116'0,"-1"1"-4"0,-7 4-4 0,0-4-20 0,9 4-4 0,-9 4 0 15,0-4-8-15,0 4-4 0,0 5-12 0,0-4-8 0,0 4-4 16,0 0-12-16,-9 4-4 0,9 1 0 0,0-1-8 0,0 1-4 16,-7 4-4-16,7 0-8 0,0 0 0 0,-8 0 0 0,8 0-4 0,-9-1 0 15,9 2 0-15,0 0-12 0,0-2-4 0,-7-3-12 0,7 4-8 16,0-9-12-16,0 4-12 0,0-4-16 0,0 1-4 0,0-2-4 16,0-3-12-16,7 0-56 0,-7-1-28 0,9-4 28 0,-9-4 24 15,8 4 32-15</inkml:trace>
          <inkml:trace contextRef="#ctx0" brushRef="#br0" timeOffset="761.991">882 59 35 0,'-8'9'120'0,"-7"0"-8"16,6 0-12-16,1-1-20 0,1 6-8 0,-2 0 4 0,1-1-8 16,1 1 0-16,-2 0-8 0,1-1-12 0,8 0-4 0,-8 5 0 0,8-4-8 15,0-1-8-15,0 1 0 0,0-1-8 0,0 0-4 16,0 1 0-16,8-4 0 0,-8 3 0 0,8-4-4 0,1 4 0 0,-2-3-4 15,10-5 0-15,-10 3 0 0,10 1-4 0,-9-4 4 0,7 4-4 16,1-5 0-16,1 1 0 0,-2-2 4 0,-6 2-4 0,6 0-4 16,2 4 0-16,-2-4 0 0,2-1 0 0,-1 1 0 0,0-1 0 0,-9 1 4 15,10 3-20-15,-10-3 24 0,2 4-4 0,6-4 0 0,-15 4-4 16,9 0 4-16,-1 0-4 0,0 0 4 0,-8 0 0 0,7 4 0 16,-7-4-4-16,0 5 4 0,0-5-4 0,0 4 0 0,-7 0 4 15,-1 1-4-15,8 0 4 0,-17-1 0 0,10 1-4 0,-1 0 0 16,-8-1 0-16,-1 0-4 0,10-4 4 0,-9 1-4 0,0-1-4 0,-1 0 0 15,2 0-8-15,-2-5-12 0,2 1-20 0,6-5-12 0,-6 0-12 16,6-5-16-16,-6 1-12 0,6-1-56 0,1-4-36 0,1-1 36 16,-1-3 24-16,8 0 32 0</inkml:trace>
          <inkml:trace contextRef="#ctx0" brushRef="#br0" timeOffset="449.826">826 49 67 0,'0'-3'120'0,"0"-2"-12"0,0 0-12 0,0 0-28 0,0 5-8 0,0 0 0 15,0 0-8-15,0-4 4 0,0 4 0 0,9 0-4 0,-9 0 0 16,0 0 0-16,7 0-8 0,-7 0-4 0,8 0 0 0,1 0 0 16,-1 0-4-16,-1 0-4 0,1 0-8 0,1 0-4 0,-2 0-4 15,10 0 0-15,-9 0-8 0,-1 4 0 0,10-4-4 0,-10 0-8 0,10 0 0 16,-9 5-12-16,8 0-12 0,-8-5-20 0,-1 5-20 0,10-2-16 16,-9-3-8-16,-1 5-24 0,2-5-52 0,-1 5-16 0,-1-1 28 15,-7-4 36-15,0 0 16 0</inkml:trace>
          <inkml:trace contextRef="#ctx0" brushRef="#br0" timeOffset="1171.8948">1571-4 47 0,'0'-10'144'0,"0"6"-20"0,0-1-8 15,0 1-24-15,0-1-4 0,-7 5-4 0,7-5-4 0,-8 5-4 16,-1 0-8-16,9 0-8 0,-7 0-8 0,-1 5-4 0,0-5-12 0,8 5 0 16,-9-1-4-16,2 5 0 0,-1 1-4 0,-1-2-4 0,2 6 0 15,7-1 0-15,-8 2-4 0,-1-2 4 0,1 5-8 0,1-1 4 16,-1 6 0-16,-1-5 0 0,2 4-4 0,-1 1 4 0,8-1 0 0,-9 6 0 15,1-5 4-15,8 4 0 0,0-1 0 0,-7 1 0 0,7 1-8 16,0-1 4-16,7 0 4 0,-7-1-8 0,8 2 4 16,-8-1-4-16,9 0-4 0,-1-5 4 0,-1 5-4 0,2-4 0 0,6-1-4 15,-7 1-4-15,9-5 0 0,-10 0 4 0,10-1-8 0,-1-2 0 16,-8-6 0-16,7 0 0 0,2 0-4 0,-1-5 0 0,-1 2-24 16,-6-6 20-16,7-6-4 0,-9 2 0 0,10-5 0 0,-10 4-8 0,2-8 4 15,-1-2 0-15,0 2 0 0,-8 0 4 0,0 0-4 0,0-6 4 16,0 1 0-16,0 1 0 0,-8-1 8 0,0 4-4 0,-1-4 4 15,2 5 0-15,-10 3 0 0,2-3 4 0,-2 8-4 0,10-4 0 16,-10 9 4-16,2 0-4 0,-1 0-4 0,0 0-4 0,0 9-4 16,-1-4-12-16,2 4-12 0,6 5-12 0,1-6-12 0,-7 2-16 0,6 3-16 15,9 1-12-15,-7-1-16 0,7-4-60 0,0 4-24 16,7 1 32-16,-7-5 40 0,9 1 20 0,-1-2 20 0</inkml:trace>
        </inkml:traceGroup>
        <inkml:traceGroup>
          <inkml:annotationXML>
            <emma:emma xmlns:emma="http://www.w3.org/2003/04/emma" version="1.0">
              <emma:interpretation id="{E6ABE9F7-8D88-4570-A919-E80EC1CF43AD}" emma:medium="tactile" emma:mode="ink">
                <msink:context xmlns:msink="http://schemas.microsoft.com/ink/2010/main" type="inkWord" rotatedBoundingBox="29098,3117 29397,3113 29400,3436 29102,34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81.2452">2261 383 91 0,'0'5'192'0,"0"3"-16"0,0-3-20 0,0 4-28 15,0 0-4-15,0-4-4 0,0-1 0 0,0 5-4 0,9-5 0 0,-9 1-16 16,0 0-12-16,7-1-12 0,1-4-12 0,0 0-12 16,8 5-8-16,-8-5-8 0,8 0-12 0,1 5-4 0,-2-5-20 0,2 0-16 15,-2 0-24-15,1 0-44 0,1-5-12 0,-2 5-36 0,2-5-40 0,-2 1-56 16,-6-1-44-16,6 0 36 0,-6 1 52 0,6 0 40 16,-6-1 20-16,-1-4 24 0</inkml:trace>
          <inkml:trace contextRef="#ctx0" brushRef="#br0" timeOffset="1495.7396">2270 144 107 0,'0'0'128'0,"0"0"-12"0,-9 0-8 0,9 0-24 0,0 5 4 15,0-5 0-15,0 0-4 0,0 4-4 0,9-4 4 0,-9 0-8 0,7 4 4 16,-7 2-4-16,8-6 0 0,0 4-4 0,0 0-8 16,0 1 0-16,9-1-4 0,-10 1-8 0,10-5-8 0,-2 4-8 0,2 1-8 15,-2-1-8-15,1-4-4 0,9 4-28 0,-9-4 12 0,-1 5-16 16,2 0-20-16,-2-5-28 0,2 4-24 0,-10-4-24 0,10 5-24 15,-9-1-20-15,-1 1-80 0,-7-1 0 0,0 1 40 0,0-1 36 0,0 1 32 16,-7 0 24-16</inkml:trace>
        </inkml:traceGroup>
      </inkml:traceGroup>
    </inkml:traceGroup>
  </inkml:traceGroup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6:08.5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C3E7C2-2A79-4552-ABBF-B486926ABBE6}" emma:medium="tactile" emma:mode="ink">
          <msink:context xmlns:msink="http://schemas.microsoft.com/ink/2010/main" type="writingRegion" rotatedBoundingBox="1248,9414 2838,9555 2762,10413 1172,10272"/>
        </emma:interpretation>
      </emma:emma>
    </inkml:annotationXML>
    <inkml:traceGroup>
      <inkml:annotationXML>
        <emma:emma xmlns:emma="http://www.w3.org/2003/04/emma" version="1.0">
          <emma:interpretation id="{EBA92220-AFD7-425F-978A-2FFC40E97442}" emma:medium="tactile" emma:mode="ink">
            <msink:context xmlns:msink="http://schemas.microsoft.com/ink/2010/main" type="paragraph" rotatedBoundingBox="1248,9414 2838,9555 2762,10413 1172,10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494CF3-6FA5-41E6-B247-5CF76C9D9EC0}" emma:medium="tactile" emma:mode="ink">
              <msink:context xmlns:msink="http://schemas.microsoft.com/ink/2010/main" type="line" rotatedBoundingBox="1248,9414 2838,9555 2762,10413 1172,10272"/>
            </emma:interpretation>
          </emma:emma>
        </inkml:annotationXML>
        <inkml:traceGroup>
          <inkml:annotationXML>
            <emma:emma xmlns:emma="http://www.w3.org/2003/04/emma" version="1.0">
              <emma:interpretation id="{8A22E8AB-2514-4453-864A-C7DCE9D5E5D7}" emma:medium="tactile" emma:mode="ink">
                <msink:context xmlns:msink="http://schemas.microsoft.com/ink/2010/main" type="inkWord" rotatedBoundingBox="1248,9414 2838,9555 2762,10413 1172,10272"/>
              </emma:interpretation>
            </emma:emma>
          </inkml:annotationXML>
          <inkml:trace contextRef="#ctx0" brushRef="#br0">-164-2825 43 0,'0'-6'116'0,"0"6"-12"0,0-8-8 0,0 8-20 16,0-8-4-16,0 8 0 0,0 0 4 0,0-7-12 0,0 7 0 15,0 0-4-15,0 0 0 0,0 0 0 0,13 0-8 0,-13 0 4 0,0 0 0 16,0 0-4-16,13 7 4 0,-13 1-4 0,15 0 0 0,-15-2 0 15,0 3-8-15,13-1 4 0,-13 7-8 0,13 1-4 0,-13-2-4 16,0 9-4-16,15 0-4 0,-15 0-4 0,0 8 0 0,13 0-4 0,-13-1-28 16,0 1 28-16,0-1-8 0,0 9-4 0,13-1 4 15,-13-8 0-15,0 9-4 0,0-9-4 0,0 9 0 0,0-9 0 0,0 8 0 16,0-5-4-16,0-4-4 0,0-6 0 0,0 7-8 0,0-7-8 16,0 0-12-16,0-8-8 0,0 1-4 0,0-2-8 0,0 1-4 15,0-7-12-15,0 8-8 0,0-16-12 0,0 7-4 0,0-7-4 16,0 0-4-16,0 0-12 0,0 0-24 0,0-7-24 0,0 0 4 15,0-10 24-15,0 11 32 0</inkml:trace>
          <inkml:trace contextRef="#ctx0" brushRef="#br0" timeOffset="333.626">257-2525 79 0,'13'-7'116'0,"2"7"-4"0,-15-9-8 0,13 9-20 15,-13 0 0-15,0 0-4 0,0 0-4 0,0 9-4 0,0-2-4 16,0-7-8-16,-13 13-8 0,-2-3-4 0,2 5-8 0,0 0-4 15,-15 1 0-15,15-1-4 0,-15 2-8 0,2-4 0 0,-2 11 4 16,15-9-4-16,-15 7-4 0,2 2 0 0,-2-11 0 0,0 4 4 16,2 6-4-16,11-8 4 0,-11 1-4 0,13-10 0 0,-2 11-8 15,2-10 4-15,0 0-8 0,-2 2 0 0,15-2-4 0,0 0 0 0,-13-7 4 16,13 9 0-16,13-9 0 0,-13 7 0 0,0-7 0 0,15 0 0 16,-2 0 4-16,0 7 4 0,2-7 4 0,-2 8-4 0,0-8 4 15,0 8 4-15,2-1 4 0,11 1 4 0,2 0-8 0,-15 1 0 16,15-3 0-16,-2 9 4 0,2-7-4 0,0 8 4 0,-2-9 0 15,2 9-8-15,-2-10 0 0,-11 11-4 0,11-3-4 0,2-5 0 0,0-2-4 16,-15 8 0-16,13-7 0 0,-11-1 0 0,11 1-4 0,-11 0-4 16,-2-8 0-16,0 7-8 0,15-7-8 0,-28 0-4 0,13 0-20 15,0 0-16-15,2 0-16 0,-15-7-12 0,13 7-16 0,-13-8-20 16,0 0-24-16,13-7-16 0,-13 7-44 0,0-6-48 0,0 5 44 16,0-5 36-16,0-3 36 0,0 2 24 0,0-7 16 0</inkml:trace>
          <inkml:trace contextRef="#ctx0" brushRef="#br0" timeOffset="637.8122">921-2495 43 0,'0'0'152'15,"0"0"-8"-15,0 0-4 0,0 0-24 0,0 0 0 0,0 0 0 0,0 0-4 16,13 0-8-16,-13 0-4 0,0 0 0 0,13 0-8 0,-13 0 0 16,15 0-8-16,-2 0-4 0,-13 0 0 0,13 8-4 0,2-8-12 15,-2 0-4-15,15 0-4 0,-15 0-8 0,0 0-8 0,15 8-8 0,-15-8-32 16,15 0 0-16,-15 7 0 0,15-7 0 0,-15 0 0 16,13 8 0-16,2-8 0 0,-15 0 0 0,15 8 0 0,-15-8 0 0,2 0 0 15,11 7 0-15,-13-7-32 0,2 8-32 0,-2-8-20 0,-13 7-12 16,13 3-16-16,-13-10-16 0,0 6-20 0,0-6-12 0,0 7-28 15,0 1-52-15,-13-8 16 0,13 8 40 0,-13-8 40 0,-2 0 24 16,2 8 24-16</inkml:trace>
          <inkml:trace contextRef="#ctx0" brushRef="#br0" timeOffset="845.2862">962-2120 75 0,'0'9'160'0,"0"-3"-8"0,0 9 0 0,0-15-24 0,13 16-4 0,-13-8 8 15,0-8-4-15,13 7-4 0,-13 0-8 0,15-7-4 0,-2 9-8 0,-13-9-4 16,13 0-12-16,2 6-4 0,-2-6-12 0,0 0-8 0,15 0-4 16,-15 0-12-16,15-6-24 0,-15 6-24 0,15 0 0 0,-15-9 0 15,13 9 0-15,-11-7 0 0,11 7 0 0,-11-7 0 0,-2 7 0 16,15 0 0-16,-15-8-28 0,0 0-64 0,0 8-40 0,-13 0-44 16,15-8-64-16,-15 8-84 0,0 8 48 0,0-8 52 0,0 0 40 0,-15 8 36 15,2 0 32-15,13-1 20 0</inkml:trace>
        </inkml:traceGroup>
      </inkml:traceGroup>
    </inkml:traceGroup>
  </inkml:traceGroup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1:56:37.1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44FA58F-655A-4632-AF57-7B26066FF691}" emma:medium="tactile" emma:mode="ink">
          <msink:context xmlns:msink="http://schemas.microsoft.com/ink/2010/main" type="writingRegion" rotatedBoundingBox="4418,9958 5976,8708 6555,9430 4997,10680"/>
        </emma:interpretation>
      </emma:emma>
    </inkml:annotationXML>
    <inkml:traceGroup>
      <inkml:annotationXML>
        <emma:emma xmlns:emma="http://www.w3.org/2003/04/emma" version="1.0">
          <emma:interpretation id="{C542CDC0-C5C5-4C30-894B-9176D30A567D}" emma:medium="tactile" emma:mode="ink">
            <msink:context xmlns:msink="http://schemas.microsoft.com/ink/2010/main" type="paragraph" rotatedBoundingBox="4418,9958 5976,8708 6555,9430 4997,10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2D9CB0-FA74-4EDC-B42F-54ADAECAB6EE}" emma:medium="tactile" emma:mode="ink">
              <msink:context xmlns:msink="http://schemas.microsoft.com/ink/2010/main" type="line" rotatedBoundingBox="4418,9958 5976,8708 6555,9430 4997,10680"/>
            </emma:interpretation>
          </emma:emma>
        </inkml:annotationXML>
        <inkml:traceGroup>
          <inkml:annotationXML>
            <emma:emma xmlns:emma="http://www.w3.org/2003/04/emma" version="1.0">
              <emma:interpretation id="{49167D92-11DC-425F-B965-39A9E51C94F9}" emma:medium="tactile" emma:mode="ink">
                <msink:context xmlns:msink="http://schemas.microsoft.com/ink/2010/main" type="inkWord" rotatedBoundingBox="4469,10022 4866,9703 5339,10293 4942,10612"/>
              </emma:interpretation>
            </emma:emma>
          </inkml:annotationXML>
          <inkml:trace contextRef="#ctx0" brushRef="#br0">4534-2791 111 0,'0'0'136'0,"0"0"-4"0,0 0-8 0,0 0-20 0,0 0-4 0,-9 5-12 16,9-5-4-16,0 4-8 0,0 1-8 0,-8-1-8 0,8 6-12 16,0-2-8-16,-7-4-8 0,7 5-4 0,-9 5-8 0,9-6-4 15,-8 7 0-15,8-2-4 0,-7 1-4 0,7-1-4 0,-8 1-4 0,8 0-8 16,-9-2-8-16,9-2-12 0,0 3-12 0,0-3-16 16,0-1-20-16,-8-1-16 0,8 2-4 0,0-6-36 0,0 0-52 15,0-4 8-15,8 6 28 0,-8-6 24 0,0 0 28 0</inkml:trace>
          <inkml:trace contextRef="#ctx0" brushRef="#br0" timeOffset="427.9246">4790-3264 35 0,'0'-10'132'0,"-8"2"-8"0,8 4-8 0,-8-6-24 16,8 6-4-16,-9-1-4 0,9 5-4 0,-7-4-12 15,7 4-8-15,-8 0-12 0,8 0 0 0,-7 0-8 0,7 0-4 0,-9 0-8 16,9 4 0-16,0 1 0 0,-8-1-4 0,8 1 0 0,0 4-8 16,-8-5 0-16,8 10 4 0,-9-5-4 0,9 5 0 0,-7-2 0 15,7 7-4-15,-8-1 4 0,8 0 0 0,-9 5 0 0,9-1 0 16,-7 5 0-16,7 0 0 0,0-4 0 0,0 7 0 0,0-2 0 16,-8-1 0-16,8 5 0 0,8-5 0 0,-8 0 0 0,0 0 4 15,7 0-8-15,2 0-4 0,-9-4 4 0,8-1-8 0,-1 1 4 0,2-1 0 16,-1-4-4-16,0 1 0 0,1-6 0 0,6 1-4 0,-8-1 4 15,10-5-4-15,-9-3 4 0,8 0-4 0,-8 0 4 0,8-1-4 16,-8-4 0-16,0-4 0 0,8-1-4 0,-8 0 4 0,1-3-4 16,-2-1 0-16,1 0 0 0,1-5 0 0,-9 6 4 0,7-7-4 15,-7 2-4-15,0-1-4 0,0 1 8 0,0-1 0 0,-7 0-4 0,7 2 4 16,-9-2 0-16,1 5 0 0,1-5 0 0,-2 5 0 0,1 0 0 16,1 5 4-16,-2-1 0 0,1 1 0 0,-7-1-4 0,6 5 4 15,1 0-8-15,-8 5 0 0,8-1 0 0,0 1-8 0,-8 4 0 0,8 0-4 16,1-1-4-16,-2 6-12 0,1 0-4 0,0-1-4 15,-1 0-12-15,9 1-8 0,-7 4-16 0,7-4-4 0,-8 4-8 0,8-5-8 16,0 1-52-16,0 0-40 0,8-2 28 0,-8 3 28 0,7-7 28 16</inkml:trace>
        </inkml:traceGroup>
        <inkml:traceGroup>
          <inkml:annotationXML>
            <emma:emma xmlns:emma="http://www.w3.org/2003/04/emma" version="1.0">
              <emma:interpretation id="{1D7BDD23-464E-4321-B434-1C74C48263ED}" emma:medium="tactile" emma:mode="ink">
                <msink:context xmlns:msink="http://schemas.microsoft.com/ink/2010/main" type="inkWord" rotatedBoundingBox="5299,9251 5976,8708 6555,9430 5878,99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209.4404">4124-2751 71 0,'0'5'108'0,"-7"-1"-8"0,7 1-12 15,0-5-24-15,0 5 0 0,0-5 0 0,0 0-8 0,0 0-12 0,0 0 16 16,0-5-4-16,0 0 0 0,0 1 0 0,7-5-12 0,-7 1 0 15,9-2 0-15,-9 1 0 0,8-5-8 0,-8 6 4 0,8-6 0 16,0-4 0-16,0 5-8 0,0-5 0 0,-1-1-4 0,2 1 0 0,-1-5-4 16,-1 6-4-16,2-6-4 0,-1 5 0 0,0-4-4 15,1-1 0-15,-2 1 4 0,1 4-8 0,-8-5 0 0,7 1 0 0,2 4-4 16,-1 0-4-16,-8-5 0 0,8 9 4 0,1-4 0 0,-9 0-4 16,7 5 0-16,-7 0 0 0,0-1 4 0,8 0-4 0,-8 1 0 15,9 4 8-15,-9-5-4 0,0 4-4 0,0 2 0 0,0 3 4 0,0-3-4 16,0 3 0-16,0 1 4 0,7-1 0 0,-7 0 0 15,0 5-4-15,0 0 4 0,-7 0 0 0,7 0 0 0,0 5 0 0,0 0 0 16,0-1 0-16,0 5-4 0,0 5 4 0,0-6 4 0,0 6-8 16,0 0 0-16,0 3 0 0,0 2 4 0,0 3 0 15,0-4 0-15,-9 9 0 0,9 0 0 0,0-5 0 0,0 6 0 0,-8-1-4 16,8 0 0-16,0 5 0 0,0-5 0 0,0 1 4 0,-7-2-4 16,7-4 4-16,0 6 0 0,0-6-4 0,0 1 0 0,0-1 0 15,0-4-4-15,0-5-4 0,0 6-12 0,0-5-12 0,0-2-8 0,0-3-20 16,0 1-12-16,7-1-16 0,-7-6-16 0,0 3-8 0,0-6-16 15,0 4-40-15,0-4-44 0,0 0 36 0,0 0 32 0,0-4 32 16,0 4 20-16</inkml:trace>
          <inkml:trace contextRef="#ctx0" brushRef="#br0" timeOffset="-19112.2635">3204-2358 115 0,'0'-7'156'0,"0"7"-12"0,0 0 4 15,0 0-24-15,0 0 4 0,16 0-4 0,-16 0 0 0,0 7-4 16,13 1-4-16,-13-8-8 0,12 8-16 0,-12-8-4 0,16 0-4 0,-3 7-16 16,-1-7-8-16,4 0 0 0,-4 9-8 0,14-9-4 0,-11 7-4 15,-2-7-8-15,15 0-28 0,-15 0-8 0,15 0 0 0,-15 0 0 16,13 0 0-16,2-7 0 0,-15 7 0 0,15 0 0 0,-15 0 0 0,15 0 0 16,-15 0-72-16,0 0-24 0,2 0-32 0,-2 0-28 15,-13 0-36-15,13 7-36 0,-13-1-60 0,0-6 48 0,0 17 44 0,-13-10 40 16,13 9 24-16,-13-1 24 0</inkml:trace>
          <inkml:trace contextRef="#ctx0" brushRef="#br0" timeOffset="-18929.7537">3327-1921 135 0,'0'9'200'0,"13"-3"-16"16,-13 2-12-16,15-1-20 0,-15 1 0 0,13-1 4 0,0 2-8 15,2-2-12-15,-15-7-16 0,13 7-4 0,0-7-12 0,2 9-12 16,11-9-8-16,-13 0-16 0,2 0-40 0,11 0-28 0,-11 0 0 0,11 0 0 15,-11 0 0-15,11-9 0 0,-13 9 0 0,15 0 0 0,0-7 0 16,-15 7-16-16,0 0-104 0,15 0-36 0,-15 0-48 0,2 0-72 16,-15-7-44-16,13 14 60 0,-13-7 48 0,0 0 40 0,0 7 36 15,0 2 24-15</inkml:trace>
        </inkml:traceGroup>
      </inkml:traceGroup>
    </inkml:traceGroup>
  </inkml:traceGroup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0:00.6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0DF406-013B-45DC-B2F9-5369819B8E26}" emma:medium="tactile" emma:mode="ink">
          <msink:context xmlns:msink="http://schemas.microsoft.com/ink/2010/main" type="writingRegion" rotatedBoundingBox="27779,11828 30130,12147 30000,13104 27649,12785"/>
        </emma:interpretation>
      </emma:emma>
    </inkml:annotationXML>
    <inkml:traceGroup>
      <inkml:annotationXML>
        <emma:emma xmlns:emma="http://www.w3.org/2003/04/emma" version="1.0">
          <emma:interpretation id="{813DBD39-0481-44F8-9FD9-BB2A75662060}" emma:medium="tactile" emma:mode="ink">
            <msink:context xmlns:msink="http://schemas.microsoft.com/ink/2010/main" type="paragraph" rotatedBoundingBox="27779,11828 30130,12147 30000,13104 27649,12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8B0962-E23E-4C83-AE36-9050A277864F}" emma:medium="tactile" emma:mode="ink">
              <msink:context xmlns:msink="http://schemas.microsoft.com/ink/2010/main" type="line" rotatedBoundingBox="27779,11828 30130,12147 30000,13104 27649,12785"/>
            </emma:interpretation>
          </emma:emma>
        </inkml:annotationXML>
        <inkml:traceGroup>
          <inkml:annotationXML>
            <emma:emma xmlns:emma="http://www.w3.org/2003/04/emma" version="1.0">
              <emma:interpretation id="{C63A015E-DA1E-4252-BB88-2693BA754F56}" emma:medium="tactile" emma:mode="ink">
                <msink:context xmlns:msink="http://schemas.microsoft.com/ink/2010/main" type="inkWord" rotatedBoundingBox="27774,11863 29444,12089 29318,13011 27649,127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849 78 107 0,'0'-4'116'0,"0"4"-16"0,-9-5-8 16,9 5-20-16,-8 0-4 0,8 0 8 0,-8 0-8 0,8 5-8 0,-9-1-8 16,9 1-8-16,0-1-8 0,-7 1-8 0,7-1-4 0,0 1 0 15,0 4 0-15,-8-5-4 0,8 5 0 0,0 1-4 0,0-2 0 16,0 5-4-16,0-3 0 0,8-1 4 0,-8 0 0 0,0 0 0 0,7 0 0 15,-7 0 0-15,0 0 0 0,9 1 0 0,-1-2 0 0,-8 1-4 16,8-4 4-16,1-1-20 0,-2 5 20 0,1-4 0 0,8-2 4 16,-8 2-4-16,1 1 0 0,6-2 0 0,-7 0 0 0,8 1-4 15,1-1 0-15,-2 1 0 0,2-1-4 0,-2 1 4 0,1-1-4 16,1 1 4-16,-2 0-4 0,2-1-4 0,-2 5 0 0,2-4 0 0,-10-1-4 16,10 0 0-16,-10 5 4 0,2-4 4 0,-1 4-4 15,0 0 0-15,-8 0 0 0,0 0-4 0,0-5 4 0,-8 6 0 0,8 3 0 16,-8-4 0-16,-1 0 0 0,-6-1-4 0,6 2-4 0,-6-1 4 15,-2 0 0-15,10-5-4 0,-10 6-4 0,2-6-4 0,-2 2-4 16,1-6-8-16,8 3-12 0,-7-3-12 0,-2-3-8 0,10 3-16 16,-2-6-12-16,1 2-12 0,1-6-12 0,-2 2-28 0,1-2-48 0,8-4-4 15,-8 6 32-15,1-5 32 0,7-5 24 0</inkml:trace>
          <inkml:trace contextRef="#ctx0" brushRef="#br0" timeOffset="186.5015">897 15 43 0,'0'0'160'0,"0"0"-8"0,0 0-16 0,0 5-20 0,0-5-4 16,0 4-8-16,0-4 0 0,0 0-4 0,0 0-8 0,0 5-8 0,7-5-4 15,1 0-8-15,-8 0-8 0,8 0-12 0,1 0-4 16,6 0-8-16,-6 0-4 0,6-5-12 0,-6 5-4 0,14 0-8 0,-7-4-8 16,1 4-16-16,-2-5-20 0,9 5-24 0,-7-4-28 0,7 4-28 15,-9-5-28-15,2 1-20 0,7 4-56 0,-9-5-16 0,2 5 40 16,-1 0 36-16,0 0 32 0,-9 0 16 0</inkml:trace>
          <inkml:trace contextRef="#ctx0" brushRef="#br0" timeOffset="-605.9234">159 65 43 0,'-9'-9'104'0,"2"0"-8"0,-1 5-12 0,0-6-24 0,-1 6 4 0,9-1-4 16,-7 1 4-16,-1 4-4 0,-1-5-4 0,2 5-4 0,-1 0-8 15,-1 0-4-15,1 5-8 0,1-5-4 0,-1 4 0 0,8 1-4 16,-9-1 4-16,2 6 4 0,-1-2-12 0,8 1 4 0,-9 5-4 16,9-1 0-16,-8 1 0 0,8-1 0 0,0 6 0 0,-7-6 4 0,7 5-4 15,0 0 0-15,0 0 0 0,0 5 0 0,0-5-4 0,7 0 0 16,-7 5-4-16,8-6 0 0,-8 1-4 0,9 0 0 0,6 0 4 15,-6 1-4-15,-1-6 0 0,7 0 4 0,2 1-4 0,-1-5-4 16,-1 0 0-16,10 0 0 0,-9-5 0 0,8 1-4 0,0-5 4 16,-8 0 0-16,8 0 0 0,0-5-4 0,0 1 0 0,0-5 0 0,-8-4-4 15,8 3 4-15,-8-3-4 0,1-1 0 0,-2 1 4 16,-7-5 0-16,8 0 0 0,-8 0 0 0,-8 0 0 0,9-6 0 0,-9 7 0 16,0-6-4-16,0 6 4 0,0-6 0 0,-9 5 0 0,1-1 0 15,1 2 0-15,-2-1 0 0,1 0 0 0,-7 4 0 0,6-4 0 16,-6 5 0-16,-2 4 0 0,1-5 0 0,0 5 0 0,0 0 0 0,-8 5 0 15,8-1-4-15,0 1 4 0,-8 4 4 0,-1 0-8 0,10 0 0 16,-1 4 4-16,-8 1-4 0,8-1-4 0,-8 1-4 0,8 4 0 16,-1 0-8-16,2 4 0 0,7 1-16 0,-8-1-4 0,8 1-8 15,-1-1-16-15,1 5-12 0,8-4-8 0,-7 3-4 0,7 2-8 16,0-1-40-16,7 0-44 0,-7-4 20 0,8 4 32 0,1 0 24 0</inkml:trace>
          <inkml:trace contextRef="#ctx0" brushRef="#br0" timeOffset="-367.5604">608 421 63 0,'0'0'156'0,"0"0"-16"0,0 0-20 0,0-4-32 0,-9 4 4 16,9 0-4-16,0 0 0 0,-7 4-8 0,7-4-12 0,0 4-8 15,-8 1-12-15,8 0-4 0,0-1-8 0,0 0-4 0,-9 6-4 16,9-1-4-16,0-1-4 0,-8 2-4 0,8 3 0 0,0-4-4 0,0 9-4 15,-7-5 0-15,7 1-4 0,-8 5 0 0,8-6-4 0,0 5 4 16,-9-4-8-16,9 4-4 0,-7-5-8 0,7 1-8 0,-8-1-12 16,8-4-16-16,0 0-16 0,0 0-12 0,0 0-16 0,-9-5-4 15,9-4-40-15,0 0-52 0,9 0 16 0,-9-4 32 0,0 0 32 16,8-6 16-16</inkml:trace>
          <inkml:trace contextRef="#ctx0" brushRef="#br0" timeOffset="1654.0908">1449 462 55 0,'0'0'88'0,"0"0"-4"15,0 0-4-15,9 0-28 0,-9 0 0 0,0 0-4 0,0 0 0 16,0 0 4-16,0 0 0 0,0 0 0 0,0 0 0 0,0 4 0 16,0-4 0-16,0 5 0 0,7 4 0 0,-7-5 0 0,0 6-4 15,8 0-4-15,-8-3 0 0,9 8-4 0,-9-2 0 0,0 5-4 16,8 0 0-16,-8 0-8 0,7 0 0 0,-7 0-4 0,8 5-4 0,-8-1-4 16,9 1 0-16,-9-1 0 0,0 1-8 0,7-5 0 0,-7 4 4 15,0 2 0-15,0-7-8 0,0 6 0 0,0-5 0 0,8-1 4 16,-8-3 0-16,0 4 0 0,0-4 4 0,0-1-16 0,-8-4 16 15,8 0-4-15,0-5 4 0,-7 1 0 0,7 0-4 0,0-5-4 16,-9 0 0-16,1-5-4 0,8 0 4 0,-7 1 0 0,-1-5-4 0,-1-4 0 16,1 0 0-16,1-1 0 0,-2-4 0 0,1-2-4 0,8-2 0 15,-7 1-4-15,-2-1 0 0,9-6 0 0,-8 0 0 0,8 1 4 16,0 1-4-16,-8-1 0 0,8 0 0 0,0-1 0 0,8 1 0 16,-8 1 0-16,8 3 4 0,-8 0 0 0,9 1 4 0,-9 4 0 15,7 0-4-15,1-1 4 0,1 6 0 0,6 0 0 0,-6-1 4 0,-1 5-4 16,7 0 4-16,-6 4-4 0,6 1 4 0,-6 0 0 0,6-1-4 15,-6 5 0-15,6 0 0 0,2 5 4 0,-9-5-4 0,8 8-4 16,-8-3-4-16,-1 4 0 0,2 0-4 0,-1 5 0 0,-8-1-8 16,8 0 0-16,-8 0 0 0,-8 6 0 0,8-6 0 0,-8 7 0 15,-1-3 0-15,2-4-8 0,-1 0 0 0,-1 6-8 0,-6-6-16 0,6-4-8 16,1 0-16-16,-7 1-12 0,6-6-4 0,2 0-44 16,-1-4-52-16,8 0 16 0,-9-4 32 0,9 0 24 0</inkml:trace>
        </inkml:traceGroup>
        <inkml:traceGroup>
          <inkml:annotationXML>
            <emma:emma xmlns:emma="http://www.w3.org/2003/04/emma" version="1.0">
              <emma:interpretation id="{3D4BF52C-E671-4AFA-8747-875F1008A4BC}" emma:medium="tactile" emma:mode="ink">
                <msink:context xmlns:msink="http://schemas.microsoft.com/ink/2010/main" type="inkWord" rotatedBoundingBox="29462,12057 30130,12147 30046,12765 29378,12674"/>
              </emma:interpretation>
              <emma:one-of disjunction-type="recognition" id="oneOf1">
                <emma:interpretation id="interp1" emma:lang="" emma:confidence="0">
                  <emma:literal>lat</emma:literal>
                </emma:interpretation>
                <emma:interpretation id="interp2" emma:lang="" emma:confidence="0">
                  <emma:literal>lit</emma:literal>
                </emma:interpretation>
                <emma:interpretation id="interp3" emma:lang="" emma:confidence="0">
                  <emma:literal>ut</emma:literal>
                </emma:interpretation>
                <emma:interpretation id="interp4" emma:lang="" emma:confidence="0">
                  <emma:literal>lut</emma:literal>
                </emma:interpretation>
                <emma:interpretation id="interp5" emma:lang="" emma:confidence="0">
                  <emma:literal>Wit</emma:literal>
                </emma:interpretation>
              </emma:one-of>
            </emma:emma>
          </inkml:annotationXML>
          <inkml:trace contextRef="#ctx0" brushRef="#br0" timeOffset="2277.9619">1698 286 91 0,'0'-4'124'0,"0"0"-12"0,0-2-12 0,0 1-24 16,0 2-4-16,0-2-4 0,8 1-4 0,-8 4-8 0,0-5-4 0,8 5 0 16,-8 0-4-16,0 0-4 0,8 0-4 0,-8 0 0 15,8 0 0-15,-8 9 0 0,8-4 4 0,-8-2-4 0,7 8-4 0,-7 2-4 16,0 0 0-16,0 1-4 0,9-1-4 0,-9 5-4 0,0 1-4 15,0-2-4-15,0 6 0 0,0 0-4 0,0-2-4 0,0 3 4 16,0-2-8-16,0-4 4 0,0 5-4 0,0-5 4 0,0 0-4 16,8 0-4-16,-8-4 0 0,0 0-4 0,7-2-4 0,-7-2-4 15,9-1 0-15,-9-5-4 0,8 0-4 0,-8 1-8 0,8-5 0 0,1-5-12 16,-2 1 4-16,1 0-8 0,-1-1 4 0,2-4 0 0,-9-4 4 16,16 3 8-16,-7-3 8 0,-2-1 4 0,1 5 4 0,1-4 4 15,-2-1 12-15,-7 1 0 0,8 0 12 0,0-2 4 0,1 8 8 16,-9-3 8-16,0 0 4 0,7 2 4 0,-7-2 0 0,0 6 8 15,0 0-4-15,0-2 0 0,0 3 4 0,0 3-4 0,0 0 0 0,0-5 0 16,0 5-4-16,0 5 0 0,0-2-4 0,0-3-4 0,0 6 0 16,0 2-8-16,0-3-4 0,0 4 0 0,0-5-4 0,0 6 0 15,0 0-4-15,8-3 0 0,-8 8 0 0,9-7-8 0,-9 5 0 16,7-3 0-16,1-1 0 0,1 0-4 0,6 0 0 0,-7 0 0 0,8-5-4 16,1 1 0-16,-10 0 0 0,18-1-4 0,-9-4-4 15,-1 0 0-15,2 0 0 0,7-4-8 0,-9-6-4 0,2 1 0 0,-2 0-4 16,2-1 0-16,-1-2-4 0,0-2 8 0,-8-3 0 0,8-2 4 15,-9 6 4-15,2-5 4 0,-1-6 4 0,0 3 4 0,-8 3-4 16,8-5 4-16,-8 5 4 0,0-5-4 0,0 1 4 0,0 4-4 0,0-5 4 16,0 1 4-16,0 4 0 0,-8-1 0 0,8 2 0 15,0-1 4-15,0 0 4 0,-8 4-4 0,8 1 4 0,0 3 0 0,0 2 4 16,0-2 0-16,0 1 4 0,0 5 0 0,0-1 4 0,0 5 0 16,0 0 0-16,0 5 4 0,0-1 4 0,0 5-4 0,0 1 0 15,-8-2 0-15,8 5-4 0,0 1 0 0,0 0 0 0,-9 4 0 0,9 0-4 16,0 0 0-16,0 0-4 0,0 10 4 0,-7-11-4 15,7 11-8-15,0-6 0 0,0 1 0 0,0-1 0 0,0 1 0 0,0-1-4 16,0 1 0-16,0-1-4 0,0 2 0 0,0-7-8 0,7 1-4 16,-7 0-4-16,0 0-8 0,9-5-4 0,-9 1-16 0,8-1-28 15,-8-3 8-15,8-2-16 0,0-3-16 0,0 0-20 0,-8-1-20 0,8-4-16 16,1 0-24-16,-9-4-48 0,7 4 8 0,-7-10 32 0,0 6 44 16,0-4 20-16,0-2 24 0</inkml:trace>
          <inkml:trace contextRef="#ctx0" brushRef="#br0" timeOffset="2455.9985">2170 323 171 0,'0'0'208'0,"0"4"-12"0,0-4-12 0,-7 4-28 15,7-4-4-15,0 5 0 0,0 0-8 0,0-5-4 0,7 4-16 0,-7 0-8 16,0 1-16-16,9-1-12 0,-9-4-16 0,8 5-28 0,-1 0-44 16,2-1 0-16,-1-4 0 0,0 4 0 0,0-4 0 0,0 0 0 15,7 5 0-15,-6-5 0 0,-1 0 0 0,8 0 0 0,-8 0-12 0,9 0-112 16,-10-5-40-16,1 5-52 0,-1-4-64 0,2 4-32 15,-1-4 60-15,0 4 44 0,-8 0 40 0,0 0 28 0,9 0 28 0</inkml:trace>
        </inkml:traceGroup>
      </inkml:traceGroup>
    </inkml:traceGroup>
  </inkml:traceGroup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2:50.1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9389E33-CCFD-4863-9620-31B7399C1F25}" emma:medium="tactile" emma:mode="ink">
          <msink:context xmlns:msink="http://schemas.microsoft.com/ink/2010/main" type="writingRegion" rotatedBoundingBox="24077,1150 24581,2756 23911,2966 23408,1360"/>
        </emma:interpretation>
      </emma:emma>
    </inkml:annotationXML>
    <inkml:traceGroup>
      <inkml:annotationXML>
        <emma:emma xmlns:emma="http://www.w3.org/2003/04/emma" version="1.0">
          <emma:interpretation id="{6D5FD637-84EE-4FD3-ABF4-795D6059BA9F}" emma:medium="tactile" emma:mode="ink">
            <msink:context xmlns:msink="http://schemas.microsoft.com/ink/2010/main" type="paragraph" rotatedBoundingBox="24077,1150 24581,2756 23911,2966 23408,1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388534-7199-4AF5-8281-C60FB002E99C}" emma:medium="tactile" emma:mode="ink">
              <msink:context xmlns:msink="http://schemas.microsoft.com/ink/2010/main" type="line" rotatedBoundingBox="24077,1150 24581,2756 23911,2966 23408,1360"/>
            </emma:interpretation>
          </emma:emma>
        </inkml:annotationXML>
        <inkml:traceGroup>
          <inkml:annotationXML>
            <emma:emma xmlns:emma="http://www.w3.org/2003/04/emma" version="1.0">
              <emma:interpretation id="{ECF5EA38-EB9C-4998-817E-78094802C572}" emma:medium="tactile" emma:mode="ink">
                <msink:context xmlns:msink="http://schemas.microsoft.com/ink/2010/main" type="inkWord" rotatedBoundingBox="24077,1150 24581,2756 23911,2966 23408,1360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-925-213 11 0,'0'0'88'0,"13"-9"-12"0,-13 9-12 15,0 0-32-15,0 0 0 0,0-6-8 0,0 6 4 0,0 0-4 0,0-8 4 0,0 8-4 16,13-9 0-16,-13 9 4 0,-13-7 0 0,13 7 0 0,0-8 0 15,0 8 4-15,0-8 0 0,0 8 0 0,0-7 4 0,0 7 0 0,0-8 4 16,0 8 0-16,0 0 0 0,0-8-4 0,0 8 4 0,-13 0 0 16,13 0-8-16,-15 0 4 0,15 0-4 0,-13 0-4 15,13 0 0-15,-13 0-4 0,-2 0-4 0,2 8 0 0,0-8 4 0,13 8-4 16,-15-8-4-16,2 7 4 0,0 1-4 0,-2 0 0 0,2-1-4 16,0 2 4-16,13-1-4 0,-13-2 0 0,-2 10-4 0,2-9 0 15,13 9-4-15,-13-9 0 0,13 9 4 0,-15-10-4 0,15 11 0 0,-13-2 0 16,13-7-16-16,0 7 24 0,0 0-4 0,-13-7 0 0,13 7 8 15,0 0 0-15,13 1 4 0,-13-2 4 0,0-5 0 0,13 5 4 16,-13 9 0-16,15-6 0 0,-15-3 4 0,13 2-4 0,-13-1-4 16,13 0 0-16,2-1-4 0,-2 2 0 0,0 0-4 0,0 0 0 15,2-2-4-15,-2-6-4 0,0 0-4 0,2 7 4 0,11-15-8 0,-11 8 8 16,11-8-8-16,-11 0-4 0,11 0-20 0,-13-8-16 16,15-7-24-16,-15 7-20 0,15-7-24 0,-15-8-36 0,15 7-28 0,-15-7-76 15,15-6-4-15,-15-2 48 0,0 7 36 0,2-6 32 0,-2 0 24 16</inkml:trace>
          <inkml:trace contextRef="#ctx0" brushRef="#br0" timeOffset="-488.2113">-1550-1116 31 0,'-15'-16'108'0,"15"2"-8"16,0 5-8-16,0-6-28 0,0 0-4 0,0 0-4 0,0 1-4 16,15-3 4-16,-15 2-4 0,13-1-8 0,-13 2 0 0,12 5-4 0,4-5 4 15,-3-2-8-15,12 1 4 0,-9 0-4 0,-4-1-12 0,16 9 0 16,-15-9 0-16,15 8 0 0,-2 1-4 0,-13 7-4 0,15-7 0 15,0 0 0-15,-15 7 0 0,15 7 4 0,-15-7-4 0,13 7 0 16,-11 0 4-16,-2 1 0 0,0-1 0 0,2 9 0 0,-2 0 0 16,-13-1 0-16,13 0 4 0,-13 1 4 0,0-2-8 0,0 9-4 15,0 0 0-15,0-7-4 0,-13 7 0 0,0-8-4 0,13 8 0 0,-15-1 0 16,2-5-4-16,0 6 0 0,-2-9-4 0,-11 2-4 16,13-1 0-16,-2 0-12 0,2 1-8 0,0-9-12 0,-2 1-16 0,2-1-24 15,0 1-16-15,-2 0-12 0,2-1-16 0,0-7-28 0,13 0-48 16,-13 8 12-16,-2-8 32 0,15 8 28 0,-13-1 24 0</inkml:trace>
          <inkml:trace contextRef="#ctx0" brushRef="#br0" timeOffset="-761.4641">-1578-1093 75 0,'0'-7'92'0,"0"-2"-8"0,0 2 0 15,0 0-24-15,0-2-4 0,0 9 0 0,0-8 0 0,0 2 0 0,13-3 0 16,-13 2-8-16,0-1 0 0,0 8-4 0,0-8 0 0,15 1-4 16,-15 7 4-16,0-8-8 0,13 8 0 0,-13 0-8 0,12-7 0 15,-12 7 0-15,0 0 4 0,0 0 0 0,0 0 0 0,16 0-12 16,-16 0 24-16,0 0 0 0,0 0 4 0,13 7 0 0,-13-7 0 16,0 8-4-16,0-1 0 0,0 1 4 0,0 0 0 0,0 8-4 0,0-2-8 15,12 9-4-15,-12-7 0 0,0 13-8 0,0-5 0 0,0 7-4 16,0 7-4-16,-12 0-4 0,12-6 0 0,0 4-4 0,0 11 4 15,0-9-4-15,0 8-4 0,0-7 0 0,0-1 0 0,0 0-4 16,0 0 4-16,0 2 0 0,0-4-4 0,0-5 0 0,0-1 4 16,0 2-8-16,0-9-4 0,0-2 0 0,0 3-8 0,0-9-8 15,0 1-12-15,0-9 0 0,0 8-12 0,0-15-8 0,0 8-12 0,0-8-16 16,0 0-8-16,0-8-16 0,0 1-12 0,0-8-12 0,0 7-8 16,0-7-32-16,0-8-32 0,0 0 20 0,0 0 36 0,0-7 24 15,-13-2 28-15</inkml:trace>
        </inkml:traceGroup>
      </inkml:traceGroup>
    </inkml:traceGroup>
  </inkml:traceGroup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3:05.9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D9A813-ABEF-4213-A22A-7F6EC00B805F}" emma:medium="tactile" emma:mode="ink">
          <msink:context xmlns:msink="http://schemas.microsoft.com/ink/2010/main" type="inkDrawing" rotatedBoundingBox="1729,10118 4000,9782 4061,10195 1790,10531" semanticType="callout" shapeName="Other">
            <msink:sourceLink direction="with" ref="{46E9A14B-90A2-472F-A03D-BEF4D56EFE7C}"/>
          </msink:context>
        </emma:interpretation>
      </emma:emma>
    </inkml:annotationXML>
    <inkml:trace contextRef="#ctx0" brushRef="#br0">73 1091 71 0,'0'0'76'0,"0"0"-8"0,-9 0 0 15,9 0-28-15,0 0-4 0,0 0 0 0,-8 0 0 0,8 0-4 16,0 0 0-16,0 0 0 0,0 0 0 0,0-5-4 0,-7 5 0 16,7 0 0-16,0-4 0 0,0 4 0 0,0-4 0 0,0-1-4 0,0 5 0 15,0-4 0-15,0-1 8 0,0 0-8 0,0 1 4 0,0-1 0 16,0 0 0-16,0 1 0 0,0 0 0 0,0 0 0 0,0-1-4 15,0 1 0-15,7-1-4 0,-7 0 0 0,0 1 0 0,8-1 0 0,-8 2 0 16,9-3-4-16,-1 2 4 0,-1 0-8 0,2-6 4 16,-1 6 0-16,-1-1-4 0,10-4 0 0,-9 5-4 0,8-5 0 0,-8 4 0 15,8-4 0-15,-1 4 0 0,2-3-4 0,-2-2 4 0,2 2-4 16,-1-2 4-16,7 2-4 0,-6 3-4 0,7-4 4 0,-8 0-4 16,7 0 4-16,2 0 0 0,-9-1 0 0,8 2 0 0,0 3 0 15,1-3 4-15,-10-2-8 0,9 6 0 0,0 0 4 0,0-6 4 16,-7 6 0-16,6-1 0 0,-7 1 0 0,9-5-4 0,-9 9 4 15,7-5 4-15,-7 1 0 0,9 0 8 0,-9 4-4 0,-1-5-20 0,10 0 24 16,-9 5 0-16,-1-4 4 0,10 4-4 0,-9-5-4 16,-1 5 4-16,10-4 0 0,-9 0 0 0,1-1 0 0,6 0-4 0,-7 1 8 15,8-1-4-15,-7 0 0 0,6 1-8 0,1 0 4 0,-8-5-4 16,9 4 0-16,-1 1 0 0,-9-5-4 0,9 4 0 0,0 0-4 16,-7 0 4-16,7 2 0 0,-9-2-4 0,9 0 0 0,-7 5-4 0,7-4 4 15,-9 4-4-15,10 0 8 0,-9-5-4 0,8 5 0 0,-8 5-4 16,0-5 0-16,8 0 0 0,-8 4 0 0,0-4-4 0,1 5 4 15,7 0 0-15,-9-2 4 0,2-3-4 0,-2 5 0 0,1-5 0 16,1 5 0-16,-2-5 4 0,2 0-4 0,-2 5 0 0,2-5 4 16,-1 0-4-16,-1 0 4 0,2 0-4 0,-2 0 0 0,2 0 4 0,-1 0 0 15,-1 0 0-15,2 0 0 0,-2 0 0 0,2 0-4 0,-1 0 0 16,0 0 4-16,0 0-4 0,-1 4 4 0,2-4-4 0,0 5 4 16,-2-5 0-16,1 4-4 0,0-4 0 0,0 5-4 0,1-1 4 0,-2 1 0 15,-6-1 4-15,6 0-4 0,2 1 0 0,-10 0 0 16,10-1 0-16,-10 1 0 0,10 0 0 0,-9-1 0 0,7 0 0 0,-6 1 0 15,-2-1 0-15,10 1 0 0,-9 0 4 0,-1-1 0 0,2 0 0 16,-1 1 4-16,-1-1-4 0,1 1 0 0,1-1-4 0,-9 1 0 16,8-1 0-16,-1 1 0 0,2 0 4 0,-9-1-4 0,8 0 0 15,-8 1 0-15,7 4 4 0,2-5-4 0,-9 1 4 0,8-1 0 16,-8 0-4-16,8 2 0 0,-8-2 0 0,7 0 0 0,-7 1 4 0,9 0-4 16,-9-1 0-16,8 0-4 0,-8-4 8 0,7 5-4 0,-7-1 0 15,9-4 4-15,-9 5-4 0,0-5 0 0,8 0 0 0,-8 0 0 16,0 0-4-16,7 5 8 0,-7-5 0 0,0 0-4 0,9 0 4 15,-9 4-8-15,0-4 0 0,0 0 4 0,0 0 0 0,0 0 0 16,0 4 4-16,0-4-4 0,8 0 4 0,-8 0-4 0,0 0 0 0,0 5-4 16,0-5 0-16,0 0-12 0,0 0 16 0,-8 0-4 0,8 0-4 15,0 0-8-15,0 0-8 0,0 0-16 0,0 0-12 0,0 0-12 16,0-5-8-16,0 5-12 0,-9 0-4 0,9-4-16 0,-7 4-12 0,-1-4-12 16,8 4-4-16,-9-5-48 0,2 0-36 0,-1 1 28 15,-1-1 36-15,2 1 28 0,-9 0 28 0</inkml:trace>
  </inkml:traceGroup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3:04.7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E9781C-649E-42B9-A915-5CBDAB70CB4F}" emma:medium="tactile" emma:mode="ink">
          <msink:context xmlns:msink="http://schemas.microsoft.com/ink/2010/main" type="inkDrawing" rotatedBoundingBox="1831,10318 4188,10256 4189,10282 1832,10344" shapeName="Other"/>
        </emma:interpretation>
      </emma:emma>
    </inkml:annotationXML>
    <inkml:trace contextRef="#ctx0" brushRef="#br0">-1 76 27 0,'0'0'88'0,"0"0"-8"0,-8 0-4 0,8 0-28 0,0 0 0 0,0 0-4 16,0 0-4-16,0 0-4 0,8-4 0 0,-8 4 0 0,0 0 0 16,0-4 4-16,9 4-4 0,-9-4 0 0,0 4 4 0,8-5 0 15,-8 5 4-15,7 0-4 0,2 0 8 0,-1-4-4 0,-1 4 4 16,2 0-8-16,6 0 0 0,-7 0-4 0,9 0-4 0,-10 0 4 0,10 0-8 16,-1 0 0-16,7 0 0 0,-6 0-8 0,7 0-4 0,0 0 4 15,0 0 0-15,0 0 0 0,1 0-4 0,-2 0 4 0,10 0-4 16,-9 0 4-16,8 0-4 0,-1 0-4 0,1 0 4 0,0 0-4 15,1-5 0-15,-1 5-4 0,0 0 0 0,-1-5-4 0,10 5 4 0,-9-4-4 16,7 4 0-16,-6-5-4 0,7 5 0 0,1-3 0 0,-2 3 4 16,-7-6-4-16,9 6-4 0,-2 0 8 0,-6-4-4 0,7 4 0 15,-9 0 0-15,10 0 4 0,-9 0-4 0,0 0 0 0,-1 0 4 16,2 0 0-16,-8 0-4 0,6 0 0 0,-6 0 0 0,6 4-4 16,-6-8 4-16,6 4 0 0,-6 0 0 0,6 0 0 0,-6 0 0 0,-1 0 4 15,8 0-4-15,-8 0 0 0,7 0 0 0,-6-4 0 16,6 4 0-16,-6 0 0 0,-1-5 0 0,8 5-4 0,-8-5 4 0,0 5 4 15,0-4-8-15,0 4 4 0,0 0 0 0,1 0 0 0,-1 0-4 16,0-5 4-16,-9 5 0 0,9 0 0 0,-7 0 0 0,7 0 4 16,-9 0 0-16,2 0-4 0,-2 0 0 0,2 0 0 0,-1 5-4 15,-8-5 4-15,7 0 0 0,-6 0 0 0,6 0 0 0,-6 0 0 0,-1 0 4 16,8 0-4-16,-8 0 0 0,0 0 0 0,-1 0 0 16,2 0 0-16,-1 0 0 0,-8 0 4 0,7 0-24 0,2 0 28 0,-9 0-8 15,8 0 0-15,0 0 0 0,-8 0 4 0,9 0-4 0,-9 0 0 16,7 0 4-16,-7 0 0 0,8 0-4 0,-1 0 0 0,-7 0 0 15,0 0 0-15,9 0 0 0,-9 0 4 0,8 0-4 0,-8 0 0 0,8 0 0 16,-8 0 0-16,0 0 4 0,0 0-4 0,0 0 0 0,0 0 0 16,0 0 4-16,8 0-4 0,-8 0 0 0,0 0 0 0,0 0-4 15,-8 0 0-15,8 0-12 0,0 0-12 0,-8 0-20 0,0 0-20 16,8 0-32-16,-9 0-32 0,2 0-52 0,-8 0-68 0,6 0 44 16,-7 0 28-16,0 0 32 0,-1 0 32 0,2 0 24 0</inkml:trace>
  </inkml:traceGroup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3:56.0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DB679AF-1515-4A05-9B65-32B54830A002}" emma:medium="tactile" emma:mode="ink">
          <msink:context xmlns:msink="http://schemas.microsoft.com/ink/2010/main" type="writingRegion" rotatedBoundingBox="17423,1985 17041,5083 16382,5002 16765,1904"/>
        </emma:interpretation>
      </emma:emma>
    </inkml:annotationXML>
    <inkml:traceGroup>
      <inkml:annotationXML>
        <emma:emma xmlns:emma="http://www.w3.org/2003/04/emma" version="1.0">
          <emma:interpretation id="{7E7D7C7E-9C5B-44C1-B234-F85E8DB9E167}" emma:medium="tactile" emma:mode="ink">
            <msink:context xmlns:msink="http://schemas.microsoft.com/ink/2010/main" type="paragraph" rotatedBoundingBox="17423,1985 17041,5083 16382,5002 16765,1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3E091F-3C39-4AC7-86EF-20B36E99E73E}" emma:medium="tactile" emma:mode="ink">
              <msink:context xmlns:msink="http://schemas.microsoft.com/ink/2010/main" type="line" rotatedBoundingBox="17423,1985 17041,5083 16382,5002 16765,1904"/>
            </emma:interpretation>
          </emma:emma>
        </inkml:annotationXML>
        <inkml:traceGroup>
          <inkml:annotationXML>
            <emma:emma xmlns:emma="http://www.w3.org/2003/04/emma" version="1.0">
              <emma:interpretation id="{21346D16-91BD-42D3-9C0E-9AF39F0EC121}" emma:medium="tactile" emma:mode="ink">
                <msink:context xmlns:msink="http://schemas.microsoft.com/ink/2010/main" type="inkWord" rotatedBoundingBox="17293,1969 17201,2718 16904,2681 16996,19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15498 955 35 0,'0'-5'100'0,"0"-3"-8"0,-8 3-4 0,8 1-28 0,0-6-4 16,0 6 4-16,0 0-8 0,0-1 4 0,0 0-4 0,-7 1 0 16,7 4-4-16,0-4-20 0,0-1 24 0,0 1-4 0,0-1-8 0,0 5 4 15,7-4-8-15,-7-1 4 0,0 1-4 0,8-1 0 16,-8-5-4-16,0 7-4 0,9-2 0 0,-1 0 0 0,-1-4 0 0,1 5-4 16,1 0-4-16,-2-1-4 0,1-3 0 0,9 3 0 0,-10 0 0 15,10 5-4-15,-10-5 0 0,10 5-4 0,-2-4 0 0,-6 4 0 16,6 0 0-16,-6 0-4 0,6 4 4 0,-7 1 0 0,9 0-4 0,-10-5 4 15,2 8 0-15,6-3 0 0,-6 0 0 0,-1 3 0 0,0-3 4 16,-8 4 0-16,7-1-4 0,2 2 0 0,-9-1 4 0,0 0 0 16,0 5-4-16,0-6 0 0,0 6 4 0,0-5-4 0,-9 5-4 15,9-6 4-15,-7 6-4 0,-1 0-4 0,8-5 0 0,-8 5 0 16,-1-6-4-16,-6 1 0 0,6 0-4 0,2 0-12 0,-1 1-4 0,-9-6-4 16,10 0-8-16,-1 1-4 0,-1 0-4 0,2-5-8 0,-1 4-12 15,-1-4-8-15,1 0-12 0,8 0-8 0,-7 4-12 0,-2-4-12 16,9-4-36-16,-8 4-40 0,8 0 32 0,0 0 28 0,0-4 28 15</inkml:trace>
          <inkml:trace contextRef="#ctx0" brushRef="#br0" timeOffset="-412.2236">15667 910 11 0,'0'-9'136'0,"-9"5"-4"0,9-1-16 0,0-4-20 15,-7 5-4-15,7 4-8 0,0-5 0 0,0 1-16 0,-8 4-4 16,8 0 0-16,0 0-8 0,0 0 0 0,0 0 0 0,0 4 0 0,0 1-4 16,0 4 0-16,8 0-4 0,-8 4 0 0,0 0 0 0,0 6-4 15,7-1-4-15,-7 4-4 0,0 1-8 0,0-1 0 0,0 5-8 16,9 0-4-16,-9 1 0 0,0-2 0 0,0 6-4 0,8 0-4 15,-8-5 0-15,0-1 0 0,0 2-8 0,0-1 4 0,0-4 0 16,0 3-4-16,0-3 0 0,0-5 0 0,0 5 0 0,0-6 0 16,0 2-4-16,0-1-4 0,0-1-12 0,0-4-8 0,0-3-8 0,0 0-8 15,0-2-8-15,0 2-8 0,0-6-12 0,0 0-12 0,0-4-20 16,0 4-8-16,0-8-4 0,-8 4-8 0,8-4-32 0,0 0-40 16,-9-2 32-16,9-2 8 0,0-1 52 0</inkml:trace>
        </inkml:traceGroup>
        <inkml:traceGroup>
          <inkml:annotationXML>
            <emma:emma xmlns:emma="http://www.w3.org/2003/04/emma" version="1.0">
              <emma:interpretation id="{9139C4D3-324C-4C62-9AE3-B2957729EC94}" emma:medium="tactile" emma:mode="ink">
                <msink:context xmlns:msink="http://schemas.microsoft.com/ink/2010/main" type="inkWord" rotatedBoundingBox="17226,3583 17041,5083 16382,5002 16567,3502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p</emma:literal>
                </emma:interpretation>
                <emma:interpretation id="interp5" emma:lang="" emma:confidence="0">
                  <emma:literal>ń</emma:literal>
                </emma:interpretation>
              </emma:one-of>
            </emma:emma>
          </inkml:annotationXML>
          <inkml:trace contextRef="#ctx0" brushRef="#br0" timeOffset="209842.829">14978 3070 3 0,'0'4'144'0,"0"1"-20"0,0-1-8 0,0-4-20 0,0 4 0 0,0-4-12 15,0 5-4-15,7-5-4 0,-7 0-8 0,0 5 0 0,8-5 0 16,1 0-4-16,-1 4 4 0,-1-4-8 0,1 5-4 0,8-5-8 15,-8 0 4-15,8 0-4 0,1 0-4 0,-2 5-8 0,2-5-4 16,-2 0-4-16,2 0-4 0,7 4-8 0,-9-4-4 0,9-4 0 16,0 4 0-16,-7 0-8 0,7-5 4 0,-9 5-8 0,10-5 0 0,-1 5-8 15,-8-4-8-15,0 4-12 0,8 0-8 0,-8-5-16 0,1 5-8 16,-10 0-12-16,9-5-20 0,-7 5-20 0,6 0-8 0,-6 0-20 16,-2 0-60-16,-7 0-8 0,8 0 36 0,-8 0 32 0,0 0 32 15</inkml:trace>
          <inkml:trace contextRef="#ctx0" brushRef="#br0" timeOffset="210348.4799">15162 3413 15 0,'0'0'160'0,"-9"4"-20"0,9-4-8 0,0 0-28 15,0-4-20-15,0-1 16 0,0 5 0 0,9-5-12 0,-9 1-4 16,8-6 0-16,-1 6-12 0,1 0-4 0,1-5-12 0,-1 4-8 15,8 1-8-15,-8-1-4 0,8 1-4 0,0 0-8 0,-8-1-4 16,8 5-4-16,0 0-4 0,-8 5-4 0,8-5 0 0,0 4 0 0,-7 5-4 16,-2 0 0-16,1 0 0 0,0 5-4 0,0-1 0 15,-8 0 0-15,0 7 4 0,0-8-4 0,0 6 4 0,0 0-4 0,0-4 0 16,-8 4 0-16,8-5 4 0,-8 1-4 0,8-1 0 0,-8 1 0 16,8-5 0-16,-7 0 0 0,7-5 0 0,0 1-4 0,-9 0 4 15,9-1 0-15,0-4 0 0,0 0-4 0,9 0 4 0,-9-4-4 16,0-1 4-16,7 0 0 0,1 1 0 0,-8-5-4 0,8 4 0 15,0 1 4-15,0-5-4 0,0 4 4 0,1-4 0 0,-2 5 0 0,1 0 0 16,8-1 4-16,-8 5-4 0,0-5 0 0,8 5 0 0,-8 0 0 16,1 0 0-16,6 5 0 0,-6 0 4 0,-1-1-4 0,-1 0 0 15,1 5-16-15,8 0 16 0,-8 0 4 0,-8 5 0 0,9 0 0 16,-9-1 0-16,8 1 0 0,-8-1 0 0,0 5-4 0,0 0 4 16,-8 0 0-16,-1 0 4 0,1 1 0 0,1-2 0 0,-2 1 0 0,-6 0 8 15,-2 1-8-15,2-6-4 0,-2 0 4 0,1 1 0 0,0-1-4 16,0 1 0-16,1-10-8 0,-2 6 0 0,1-6-4 0,0-4-12 15,9 4-12-15,-10-8-16 0,1 0-12 0,8-1-12 0,0-4-20 0,-8-5-16 16,8 1-20-16,0-5-8 0,0-4-52 0,8-2-24 16,-8 2 32-16,8-4 40 0,-8-2 24 0,8 1 24 0</inkml:trace>
          <inkml:trace contextRef="#ctx0" brushRef="#br0" timeOffset="209577.5387">15226 2488 75 0,'0'-5'116'0,"0"1"-8"0,0-5-4 0,0 5-24 16,0-5 0-16,0-1-4 0,7 6-8 0,-7-5 0 0,9 0-8 15,-9 0-4-15,8 5-4 0,0-6-12 0,0 6-4 0,-8 0-4 16,16-2-4-16,-16 2-8 0,16 0-4 0,-8-1 0 0,0 5-16 15,0 0 16-15,0 0-4 0,0 0 0 0,1 5 0 0,-2-1-8 0,1 0 4 16,0 2-4-16,0 2 0 0,-8 2 0 0,8-1-4 0,-8 4 4 16,0-4 0-16,0 5-4 0,0 4 0 0,0-5 0 0,0 4 0 15,-8 2 4-15,0 0 0 0,8-2-4 0,-8 2 0 0,0-2 0 16,1 1 0-16,-10 1 0 0,9-1 0 0,0-5 0 0,0 5 0 16,0-4 0-16,-1-6 0 0,2 6 0 0,7-5 4 0,-8 0-4 0,8 0 4 15,0 0-4-15,-8 1 4 0,8-6 0 0,8 0 8 0,-8 6 8 16,8-10 0-16,-8 8 4 0,7-3 0 0,2-5 0 0,-1 4-4 15,0 1 4-15,0-2-4 0,8 3-4 0,-7-6 4 0,-2 0-4 0,9 4 0 16,0-4 0-16,-8 0-4 0,8 0 0 0,-8 5-4 16,8-5-4-16,0 0 0 0,-7 0-4 0,6 0-12 0,-6 0-12 0,-2 0-20 15,1-5-24-15,9 5-16 0,-10 0-32 0,-7 0-28 0,8 5-56 16,-8-5-32-16,0 0 44 0,0 0 28 0,0 0 12 0,0 0 48 16</inkml:trace>
        </inkml:traceGroup>
      </inkml:traceGroup>
    </inkml:traceGroup>
  </inkml:traceGroup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3:07.6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762C2C8-2361-4FF4-A956-85545138FE14}" emma:medium="tactile" emma:mode="ink">
          <msink:context xmlns:msink="http://schemas.microsoft.com/ink/2010/main" type="writingRegion" rotatedBoundingBox="2818,10219 3259,9982 3350,10152 2910,10390">
            <msink:destinationLink direction="with" ref="{46E9A14B-90A2-472F-A03D-BEF4D56EFE7C}"/>
          </msink:context>
        </emma:interpretation>
      </emma:emma>
    </inkml:annotationXML>
    <inkml:traceGroup>
      <inkml:annotationXML>
        <emma:emma xmlns:emma="http://www.w3.org/2003/04/emma" version="1.0">
          <emma:interpretation id="{ADF5F420-24F3-485A-85D3-26AAA80B9714}" emma:medium="tactile" emma:mode="ink">
            <msink:context xmlns:msink="http://schemas.microsoft.com/ink/2010/main" type="paragraph" rotatedBoundingBox="2818,10219 3259,9982 3350,10152 2910,103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7EC42C-2496-42B9-AF90-EF75351B3EA6}" emma:medium="tactile" emma:mode="ink">
              <msink:context xmlns:msink="http://schemas.microsoft.com/ink/2010/main" type="line" rotatedBoundingBox="2818,10219 3259,9982 3350,10152 2910,10390"/>
            </emma:interpretation>
          </emma:emma>
        </inkml:annotationXML>
        <inkml:traceGroup>
          <inkml:annotationXML>
            <emma:emma xmlns:emma="http://www.w3.org/2003/04/emma" version="1.0">
              <emma:interpretation id="{9FB2C7E1-D938-4C2A-B586-B6D2618699DC}" emma:medium="tactile" emma:mode="ink">
                <msink:context xmlns:msink="http://schemas.microsoft.com/ink/2010/main" type="inkWord" rotatedBoundingBox="2818,10219 3259,9982 3350,10152 2910,10390"/>
              </emma:interpretation>
            </emma:emma>
          </inkml:annotationXML>
          <inkml:trace contextRef="#ctx0" brushRef="#br0">55 128 71 0,'-8'0'80'0,"8"5"-8"0,0-5 0 0,0 0-28 0,-9 0-4 0,9 0-4 15,0 0-4-15,0 0 4 0,-8 4 0 0,8-4 0 16,-7 0 0-16,7 0 4 0,-8 0 0 0,8 0-4 0,0 0 0 0,0 0-4 16,0-4 0-16,-9 4 0 0,9-5 0 0,0 5-8 0,0 0 4 15,0-5 0-15,0 5 0 0,0-4-4 0,0-1 0 0,0 2-4 16,0 3-4-16,0-6-4 0,9 2-4 0,-9 0 8 0,0-1-4 16,8 5-4-16,-8-5 0 0,7 5-4 0,-7 0 0 0,8-4 4 15,-8 4-8-15,9 0 4 0,-1 0-4 0,-8 0 4 0,7 0-4 16,-7 0 0-16,9 0 0 0,-9 4 8 0,8-4 0 0,-8 5 0 0,0-5 0 15,0 5 0-15,7-5-4 0,-14 4 4 0,7 0-16 0,0 2 20 16,0-3 0-16,-8 2 0 0,8-1 0 0,-9 1 0 0,9 0-4 16,-7-5 0-16,7 4 0 0,-8-4-4 0,8 0 0 0,-9 0 0 0,1 0-4 15,8 0 4-15,-7-4 4 0,7-1-4 0,-8 0-4 0,8 1 0 16,-9-1 0-16,9-4 0 0,0 5 0 0,0-5 0 0,-7 0 0 16,7 4 0-16,0-4-4 0,0-1 4 0,0 2 4 0,0-1-4 15,0 4 0-15,7-3 0 0,-7 3 0 0,0-3 0 0,9 3 0 16,-9 0-4-16,8 5 4 0,-8-5 0 0,7 5 4 0,-7 0-8 15,8 0 4-15,-8 0 0 0,9 5 4 0,-9-5 0 0,8 5 4 16,-8 0 4-16,0-2 4 0,7 2 4 0,-7 4 0 0,0-5 0 0,0 5 4 16,0-4-4-16,0 3 0 0,-7-2-4 0,7 3 0 0,0-5 0 15,-8 5-4-15,8-4 0 0,-9 0-4 0,9-1-4 0,-8 0 0 16,8-4-4-16,0 6 0 0,-7-6-8 0,7 0-4 0,-8 0-12 0,8 0-12 16,0 0-12-16,0 0-8 0,-9 0-28 0,9 0-16 15,0 0-20-15,0 0-16 0,0 0-68 0,0 0-4 0,0 0 44 0,0 0 24 16,0 0 28-16,0 0 20 0</inkml:trace>
          <inkml:trace contextRef="#ctx0" brushRef="#br0" timeOffset="629.085">255-58 11 0,'0'-4'120'0,"-8"4"-8"0,8-4-4 16,0-1-24-16,0 5-4 0,-8-4 0 0,8 0 0 0,0-1-4 15,0 0 4-15,0 1-8 0,0 4-8 0,0-4 0 0,0-6-4 16,0 10-8-16,8-9 0 0,-8 9-8 0,0-4-4 0,8-1 0 0,-8 1-4 15,0-1 0-15,8 5-8 0,-8 0 4 0,8 0-4 16,-8-4-8-16,9 4 0 0,-9 4-4 0,7-4 0 0,1 5-4 0,-8-5 0 16,8 4-4-16,-8 1 0 0,8-1 0 0,-8 5-4 0,8 1 0 15,-8-6 0-15,8 5 0 0,-8 0 0 0,0 4-4 0,0-3 4 16,0 3-4-16,9-4 4 0,-9 0 0 0,0 0-8 0,0 4 4 16,0-8 0-16,0 5 0 0,0-2 0 0,0-3 4 0,0-1-4 0,0 0-4 15,0-4 4-15,-9 5 0 0,18-5 0 0,-9-5 0 0,0 5 0 16,0-4 0-16,0 0 0 0,0-6 0 0,0 7 0 0,0-7 0 15,0 5 0-15,0-3 0 0,0-6 0 0,7 5 0 0,-7 0-4 16,0 0 4-16,8-1 0 0,-8-3 4 0,9 5-8 0,-9-2 4 0,7 6-4 16,1-5 4-16,-8 4 0 0,8 1 0 0,-8-1 0 0,9 5 0 15,-2-4-4-15,-7 4 8 0,8 0-4 0,-8 0 4 0,9 0-4 16,-9 4 0-16,7-4 0 0,1 0-4 0,-8 5-4 0,9-1 0 16,-9-4-8-16,0 0-12 0,0 5-12 0,0-5-16 0,8 0-8 15,-8 0-16-15,0 0-24 0,0 5-28 0,0-5-64 0,0 0-44 16,0 0 48-16,0 0 36 0,0-5 28 0,0 5 20 0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9:00.7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2256-5 55 0,'0'0'80'0,"0"0"-4"0,-13 0-8 16,13 0-24-16,0 0-4 0,0 0 0 0,-13 0-4 0,-2 7-8 15,15-7 0-15,-13 8 0 0,0-8 0 0,-2 9 0 0,2-3-4 16,0 10 0-16,-15-9 0 0,15 9 0 0,0-2 4 0,-15 1-8 0,15 2 0 15,-15 6-4-15,2-1 4 0,11 1 0 0,-26 0-4 16,15 0 0-16,-2 0 4 0,0 7 0 0,-10 1-4 0,9 0 0 0,-12-1 0 16,0 1 0-16,1-1-4 0,-14 9 4 0,13-1-8 0,-13 0 4 15,-15 0-4-15,15 1 0 0,0-2-4 0,-13 10 4 0,-2-9-4 16,15 7 0-16,-15-6 4 0,2-1-8 0,-2 8 0 0,15-7 0 16,-13 7 0-16,11-9 0 0,-11 2 0 0,26-1 0 0,-13 1 0 0,1-2 4 15,12 2-8-15,0-9 0 0,0 8 4 0,0-6-4 16,13 5 4-16,2-8 0 0,-15 3-4 0,13-1 0 0,2 0-4 0,11 0 0 15,-11-2 8-15,-2-6-8 0,15 8-4 0,0-8 4 0,-15 0-8 16,15-7 0-16,-2 7-4 0,2-9 0 0,0 3-12 0,-2-2 0 16,15-8-4-16,-13 8-8 0,0-7-4 0,13-1 0 0,0-7-8 0,-13 8-16 15,13-8-36-15,-15-8-36 0,15 8 12 0,0-7 24 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6:56.9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E530A4-8160-433D-8762-B58683CEF032}" emma:medium="tactile" emma:mode="ink">
          <msink:context xmlns:msink="http://schemas.microsoft.com/ink/2010/main" type="writingRegion" rotatedBoundingBox="779,11651 3761,17612 2300,18343 -682,12382"/>
        </emma:interpretation>
      </emma:emma>
    </inkml:annotationXML>
    <inkml:traceGroup>
      <inkml:annotationXML>
        <emma:emma xmlns:emma="http://www.w3.org/2003/04/emma" version="1.0">
          <emma:interpretation id="{28C259EE-7448-44C7-B962-7F1E20C6D7C8}" emma:medium="tactile" emma:mode="ink">
            <msink:context xmlns:msink="http://schemas.microsoft.com/ink/2010/main" type="paragraph" rotatedBoundingBox="779,11651 3761,17612 3033,17976 51,12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5D58E1-8A35-40A7-979C-74B2EB4C6C56}" emma:medium="tactile" emma:mode="ink">
              <msink:context xmlns:msink="http://schemas.microsoft.com/ink/2010/main" type="line" rotatedBoundingBox="779,11651 3761,17612 3033,17976 51,12015"/>
            </emma:interpretation>
          </emma:emma>
        </inkml:annotationXML>
        <inkml:traceGroup>
          <inkml:annotationXML>
            <emma:emma xmlns:emma="http://www.w3.org/2003/04/emma" version="1.0">
              <emma:interpretation id="{0AC2BB91-418C-49AE-B1EF-FC3F120EFAC0}" emma:medium="tactile" emma:mode="ink">
                <msink:context xmlns:msink="http://schemas.microsoft.com/ink/2010/main" type="inkWord" rotatedBoundingBox="779,11651 901,11896 592,12050 470,11806"/>
              </emma:interpretation>
              <emma:one-of disjunction-type="recognition" id="oneOf0">
                <emma:interpretation id="interp0" emma:lang="" emma:confidence="0">
                  <emma:literal>/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-1567-474 11 0,'0'0'116'0,"0"0"-8"0,0 0-4 0,0 0-24 16,0 0 4-16,0 0 0 0,8 0-20 0,-8 0 24 0,7 0-12 16,-7 0-8-16,9 0 0 0,-1 0-4 0,-1 0-8 0,2 0 0 15,-1 4-12-15,8-4-4 0,-8 0-4 0,7 5-8 0,2-5 0 16,-1 4-8-16,-8-4-4 0,9 0-4 0,-2 5 0 0,1-5 0 0,0 5-4 16,0-5-4-16,1 3-4 0,7-3-4 0,-9 5-8 15,2-5-12-15,-2 5-16 0,2-5-16 0,7 4-28 0,-9 1-28 0,-6 0-28 16,6-1-80-16,2 5 16 0,-1-4 40 0,-8 8 24 0,-1-4 32 15</inkml:trace>
        </inkml:traceGroup>
        <inkml:traceGroup>
          <inkml:annotationXML>
            <emma:emma xmlns:emma="http://www.w3.org/2003/04/emma" version="1.0">
              <emma:interpretation id="{7D7D4268-9CCD-4E7C-9DFA-CBFE1B828BEB}" emma:medium="tactile" emma:mode="ink">
                <msink:context xmlns:msink="http://schemas.microsoft.com/ink/2010/main" type="inkWord" rotatedBoundingBox="573,12179 715,12462 613,12513 472,1222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698.1296">-1463-73 63 0,'0'0'100'0,"0"-4"-8"0,0-1-4 0,0 5-28 0,0-5 0 0,0 5 0 15,0-4 0-15,0 4-4 0,0 0 0 0,0-5 0 0,0 5 0 16,0 0-8-16,0 0 0 0,0 0-4 0,0 0 0 16,0 0-4-16,0 0 0 0,0-5-4 0,0 5 0 0,0 0 4 0,0 0-4 15,0 5 8-15,0-5-4 0,0 0 0 0,0 5-4 0,0-1-8 16,0 1 0-16,0 0 0 0,0 3-4 0,0 2-4 0,0-2-4 16,0 2-4-16,0 4 0 0,0-6-4 0,0 6 0 0,0 4-4 0,8-4 0 15,-8-1 0-15,0 5 0 0,0-4-4 0,8-1 0 16,-8 5 0-16,0-4 0 0,0-1 0 0,8 0-4 0,-8 1-4 0,0-5-8 15,8 0-8-15,-8 4-4 0,8-8-8 0,-8 3-8 0,0 2-4 16,0-6-8-16,0 1-8 0,0 0-8 0,0-1-12 0,0-4-8 16,0 0-4-16,0 0-4 0,0 4-32 0,0-4-40 0,0 0 4 15,0-4 28-15,0 4 12 0</inkml:trace>
        </inkml:traceGroup>
        <inkml:traceGroup>
          <inkml:annotationXML>
            <emma:emma xmlns:emma="http://www.w3.org/2003/04/emma" version="1.0">
              <emma:interpretation id="{4882D533-0657-4AFF-A739-EACB7121F006}" emma:medium="tactile" emma:mode="ink">
                <msink:context xmlns:msink="http://schemas.microsoft.com/ink/2010/main" type="inkWord" rotatedBoundingBox="726,12161 869,12447 767,12498 624,12212"/>
              </emma:interpretation>
              <emma:one-of disjunction-type="recognition" id="oneOf2">
                <emma:interpretation id="interp6" emma:lang="" emma:confidence="0">
                  <emma:literal>m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_</emma:literal>
                </emma:interpretation>
                <emma:interpretation id="interp9" emma:lang="" emma:confidence="0">
                  <emma:literal>u</emma:literal>
                </emma:interpretation>
                <emma:interpretation id="interp10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-230.3836">-1319-114 63 0,'0'5'108'0,"9"-5"-8"15,-9 0-4-15,0 0-24 0,0 5 0 0,0-2 4 0,8-3-8 16,-8 5 0-16,0 0-4 0,0-1-8 0,0 6 0 0,7-6-4 15,-7 5-4-15,0 0-4 0,0 0-4 0,8 0-4 0,-8 1 0 16,0 3-8-16,9-4-4 0,-9 4-4 0,0 0-4 0,0 1 0 0,7 0 0 16,-7-5-4-16,0 5-4 0,8-1 0 0,-8 0-4 0,0 1 0 15,0-5 0-15,0 4-4 0,0-4 0 0,9 0 0 0,-9 1 0 16,0 3 0-16,0-8-8 0,0 3 0 0,0-3-16 0,0 0 0 0,0-2-24 16,0 3-16-16,0-2-12 0,-9-4-12 0,9 0-12 15,0 0-4-15,0 0-44 0,-8 0-36 0,8-4 28 0,-7-2 28 0,7 3 24 16</inkml:trace>
        </inkml:traceGroup>
        <inkml:traceGroup>
          <inkml:annotationXML>
            <emma:emma xmlns:emma="http://www.w3.org/2003/04/emma" version="1.0">
              <emma:interpretation id="{6DCD1698-5CFB-45E9-B12D-C289EFCCB578}" emma:medium="tactile" emma:mode="ink">
                <msink:context xmlns:msink="http://schemas.microsoft.com/ink/2010/main" type="inkWord" rotatedBoundingBox="1047,12840 1103,12952 636,13185 580,13073"/>
              </emma:interpretation>
              <emma:one-of disjunction-type="recognition" id="oneOf3">
                <emma:interpretation id="interp11" emma:lang="" emma:confidence="0">
                  <emma:literal>j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'</emma:literal>
                </emma:interpretation>
                <emma:interpretation id="interp14" emma:lang="" emma:confidence="0">
                  <emma:literal>,</emma:literal>
                </emma:interpretation>
                <emma:interpretation id="interp15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387.461">-1455 793 55 0,'0'4'136'16,"0"-4"-8"-16,0 0 0 0,8 0-20 0,-8 0 8 0,8 0-4 15,-8 0 0-15,8 0 4 0,-8 0 0 0,8 0 0 0,1 0 0 16,-2 0-12-16,1 0-4 0,8-4-4 0,-8 4-4 0,9 0-12 0,-10-4 0 16,10-2-12-16,-10 2-12 0,10 0-44 0,-2-1-12 15,2 1 0-15,-2-1 0 0,2-4 0 0,-1 0 0 0,-1 5 0 0,9-5 0 16,-7 0 0-16,-2-1 0 0,9 2 0 0,-7-2 0 0,-2 6 0 15,9-5 0-15,-7 5 0 0,-2-6 0 0,2 6-132 0,-1 0-40 16,0-1-64-16,0 5-96 0,-8 0 32 0,8 0 56 0,-8 0 44 16,0 5 36-16,-8-1 32 0,8 6 24 0</inkml:trace>
        </inkml:traceGroup>
        <inkml:traceGroup>
          <inkml:annotationXML>
            <emma:emma xmlns:emma="http://www.w3.org/2003/04/emma" version="1.0">
              <emma:interpretation id="{BAD86279-59D6-4C8C-B611-6F0180A0DB3B}" emma:medium="tactile" emma:mode="ink">
                <msink:context xmlns:msink="http://schemas.microsoft.com/ink/2010/main" type="inkWord" rotatedBoundingBox="2126,14563 2716,15742 2291,15955 1701,14775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83613.8855">-205 2456 83 0,'0'0'104'0,"0"0"-8"0,0-4-8 0,0 4-24 0,0 0 0 0,-7-5 4 15,7 5-4-15,0 0 0 0,0 0 0 0,0-4-8 16,0 4 4-16,0-4-8 0,0 4-4 0,0-5 4 0,0 5-4 0,0 0 4 16,0 0 0-16,0 0 0 0,0 0-4 0,7 0 8 0,-7 0-4 15,0 0 4-15,0 5-4 0,8-1-8 0,-8 0-24 0,9 5 20 16,-1 1-8-16,-8-2 0 0,7 6-4 0,2 5-4 0,-1-2-4 0,-1 1-4 15,2 5-4-15,-9 4 4 0,8 0-8 0,-1-1 0 16,1 7 0-16,1-6 0 0,-9 4-4 0,8 5 0 0,-1-9-4 0,2 5 0 16,-1-1 0-16,-8 1 4 0,7-5 0 0,2-1 0 0,-1 2 0 15,-8-6-4-15,8 2 0 0,-8-7 0 0,7 1 0 0,-7-4 0 16,9-1 0-16,-9-3 0 0,8-2 4 0,-8 1-4 0,0-9 0 16,0 5 0-16,0-5 4 0,0 4-8 0,0-4 4 0,0-4 0 0,0-1 4 15,0 0-4-15,0 1 0 0,0-4 0 0,0-2 0 0,-8-3 0 16,8-1 0-16,0 1 0 0,0-1 0 0,0-4-4 0,-9-4 4 15,9 3 0-15,0-4 0 0,-7-3-4 0,7 4 8 0,0-5-4 16,0-1-4-16,0 1 4 0,0 0 4 0,0 0 0 0,0 0-4 0,0 0 0 16,0 4 0-16,0-3 4 0,7 3-8 0,-7-4 8 0,9 4-4 15,-9 6 0-15,8-6-20 0,-8 5 28 0,7 4-12 0,-7-4 8 16,9 9 0-16,-9-5-4 0,8 6 4 0,-8 3-4 0,0-4 0 16,0 4-4-16,0 5 0 0,0-4 4 0,0 4-12 0,0 0-8 15,0 4-12-15,0-4-16 0,0 5-12 0,0-1-20 0,0 6-8 16,0-6-20-16,0 0-24 0,0 5-16 0,0 0-32 0,0 1-56 15,0 3 36-15,0-4 40 0,0 0 24 0,0 5 24 0</inkml:trace>
          <inkml:trace contextRef="#ctx0" brushRef="#br0" timeOffset="-83065.3524">228 3318 15 0,'0'-5'116'16,"0"5"-16"-16,-8-4-8 0,8-1-24 0,0 0-4 0,0-3 0 15,0 3-4-15,0-4 0 0,0 0-8 0,0 0-4 0,0-1-8 16,0-3 0-16,0 5-4 0,8-6 0 0,-8 6-4 0,9-7 0 0,-9 2-8 15,7 4 4-15,1-4-8 0,-8 3-4 0,9 2 0 0,-1 2-8 16,-1-2 0-16,1 3 4 0,1 5-8 0,-2-4 4 0,1 4 0 16,1 4-4-16,-1 1-4 0,-1-1 4 0,2 0 0 0,-1 6 0 15,-1-1 0-15,1 4-8 0,1 1 0 0,-9-1 0 0,7 5 4 16,-7 1 0-16,0-1-4 0,0 4 4 0,0 1 4 0,-7-1-4 16,7 1-16-16,-9-1 24 0,1 1-4 0,1-1 4 0,-1 1-4 0,-8-1 0 15,8-3-4-15,-9-1 4 0,10 0 0 0,-10-5 4 0,10 0-8 16,-10-4 0-16,9 1 4 0,1-7-4 0,-10 3 0 0,10-6-4 15,-2 0 0-15,1-6 4 0,0-2 4 0,8 3-8 0,-7-4 4 16,7 0 0-16,0-3 4 0,-9 2-4 0,9-3 0 0,0 3 0 16,0-3-4-16,9-1 4 0,-9 6 0 0,0-6 0 0,7 5 0 15,-7 0-4-15,8 0 4 0,-8 0 4 0,8 0-4 0,1 5-4 16,-2-1 4-16,-7 5 0 0,8-5 0 0,8 5-4 0,-8 0 0 0,1 0 0 16,-1 5 8-16,-1-5 4 0,10 5 0 0,-10-1-4 0,10 5 4 15,-9-4 4-15,8-1 4 0,-8 5 0 0,7-5-4 0,1 6 0 16,-8-6 0-16,9 4-4 0,-10-2 0 0,10 2 0 0,-1-3-4 0,-8 0 0 15,7-1 0-15,2 1 0 0,-10-1 0 0,10 0 0 16,0 1-4-16,-10-5 0 0,8 0-4 0,2 5-12 0,-9-5-8 0,8 0-20 16,-8 0-16-16,8 0-20 0,-8 0-16 0,0-5-32 0,8 5-68 15,-8-5 8-15,1 1 32 0,-2 0 32 0,1-5 16 0</inkml:trace>
        </inkml:traceGroup>
        <inkml:traceGroup>
          <inkml:annotationXML>
            <emma:emma xmlns:emma="http://www.w3.org/2003/04/emma" version="1.0">
              <emma:interpretation id="{412F9B9B-A431-437A-8FA8-E25483BA1ECC}" emma:medium="tactile" emma:mode="ink">
                <msink:context xmlns:msink="http://schemas.microsoft.com/ink/2010/main" type="inkWord" rotatedBoundingBox="3401,17233 3625,17680 3302,17842 3078,17395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-39113.8673">1102 5085 103 0,'-8'5'144'0,"8"-5"-24"0,0 4-20 16,0 1-24-16,0-5 0 0,0 4 8 0,0 1-4 0,0-5 0 0,8 0 0 16,-8 0 0-16,0 0 0 0,9 0-4 0,-2 0-8 0,-7 4-4 0,8-4-4 15,0 0-8-15,8 0-4 0,-8 0-4 0,1 0-4 16,6 0-8-16,1 0-4 0,0 0-8 0,-7 0-4 0,6 0 0 0,1 5-4 16,1-5 0-16,-2 0-4 0,2 0-4 0,-2 0 0 0,2 0 0 15,-1 0-12-15,-1-5-12 0,2 5-24 0,-2 0-16 0,-6 0-28 16,-1 0-16-16,8 0-24 0,-16 0-20 0,8 0-60 0,-1 5-32 0,-7-5 36 15,0 4 40-15,-7-4 32 0,7 4 28 0</inkml:trace>
          <inkml:trace contextRef="#ctx0" brushRef="#br0" timeOffset="-38932.2132">1206 5374 95 0,'0'13'176'15,"0"-3"-28"-15,0 3-20 0,0-4-32 0,0 0-12 0,0-1 4 0,0-2 0 16,8 2 0-16,-8-3 0 0,0 0-12 0,9-1-4 0,-2 0-8 15,-7-4-8-15,8 5-4 0,1-5-8 0,6 0-8 0,-6 0-4 16,6 0-8-16,-7-5-4 0,8 5-4 0,1-4 0 0,-2 0-8 16,2-1-4-16,-2 0-20 0,2 1-24 0,-1 0-28 0,8-2-32 15,-16 2-36-15,7 0-36 0,2-1-76 0,-1 5 20 0,-1 0 32 0,-6 0 48 16,7 0 20-16,-9 5 20 0</inkml:trace>
        </inkml:traceGroup>
      </inkml:traceGroup>
    </inkml:traceGroup>
    <inkml:traceGroup>
      <inkml:annotationXML>
        <emma:emma xmlns:emma="http://www.w3.org/2003/04/emma" version="1.0">
          <emma:interpretation id="{E36AEEEF-AF59-4842-858D-6D681108447C}" emma:medium="tactile" emma:mode="ink">
            <msink:context xmlns:msink="http://schemas.microsoft.com/ink/2010/main" type="paragraph" rotatedBoundingBox="1982,16782 2677,17997 2282,18223 1587,170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A806E8-27B9-4998-9C8B-1C195FED99D8}" emma:medium="tactile" emma:mode="ink">
              <msink:context xmlns:msink="http://schemas.microsoft.com/ink/2010/main" type="line" rotatedBoundingBox="1982,16782 2677,17997 2282,18223 1587,17008"/>
            </emma:interpretation>
          </emma:emma>
        </inkml:annotationXML>
        <inkml:traceGroup>
          <inkml:annotationXML>
            <emma:emma xmlns:emma="http://www.w3.org/2003/04/emma" version="1.0">
              <emma:interpretation id="{0CB860D1-3F8E-45B7-9462-6D44F29E8EDA}" emma:medium="tactile" emma:mode="ink">
                <msink:context xmlns:msink="http://schemas.microsoft.com/ink/2010/main" type="inkWord" rotatedBoundingBox="1982,16782 2677,17997 2282,18223 1587,17008"/>
              </emma:interpretation>
              <emma:one-of disjunction-type="recognition" id="oneOf6">
                <emma:interpretation id="interp18" emma:lang="" emma:confidence="0">
                  <emma:literal>da</emma:literal>
                </emma:interpretation>
                <emma:interpretation id="interp19" emma:lang="" emma:confidence="0">
                  <emma:literal>da.</emma:literal>
                </emma:interpretation>
                <emma:interpretation id="interp20" emma:lang="" emma:confidence="0">
                  <emma:literal>was</emma:literal>
                </emma:interpretation>
                <emma:interpretation id="interp21" emma:lang="" emma:confidence="0">
                  <emma:literal>om</emma:literal>
                </emma:interpretation>
                <emma:interpretation id="interp22" emma:lang="" emma:confidence="0">
                  <emma:literal>im</emma:literal>
                </emma:interpretation>
              </emma:one-of>
            </emma:emma>
          </inkml:annotationXML>
          <inkml:trace contextRef="#ctx0" brushRef="#br0" timeOffset="-40473.6109">-365 4702 23 0,'0'-9'108'0,"0"9"-8"0,0-5-8 0,0 1-28 15,0 4-8-15,0 0-4 0,0-4-8 0,0 4 4 16,0 0 0-16,0 0 4 0,0 0-4 0,8 0 8 0,-8 0-4 0,0 0 0 15,9 4-4-15,-9-4 4 0,7 4 4 0,1 6-4 0,1-6-4 16,-2 5-8-16,1 0 0 0,0 4-4 0,8 1-8 0,-8 0-4 16,1 8-4-16,6-4 0 0,-6 4-4 0,6 6-4 0,-6-1 0 0,6 1-4 15,-7 3-16-15,1-4 16 0,-1 4 4 0,8 5-4 16,-8-5-8-16,-1 1 4 0,2-1 0 0,-9-3 0 0,8 3 0 0,-1-4 0 16,1 1 0-16,-8-6 0 0,9 1 0 0,-1-1-4 0,-8-4 0 15,7-4 0-15,-7 0 0 0,9-2 0 0,-1-6 0 0,-8 2 0 16,7-3 0-16,-7-5 0 0,9 0 0 0,-9-5 0 0,8 1-4 15,-8-6 4-15,8 6 0 0,-1-9 0 0,-7 4 0 0,9-10 0 0,-9 6 0 16,8-5 0-16,-8 0-4 0,7-4 8 0,-7 3-8 16,9-7 4-16,-1 3 0 0,-8-4 4 0,8 4-4 0,0-4 0 0,-8 0 4 15,8 0-4-15,0 0-4 0,-8 5 4 0,7-5-4 0,2 3 4 16,-1 2 0-16,-8 1 0 0,8-3 0 0,0 6 0 0,-8 0 0 16,8 4-4-16,-8 1 4 0,8 4-8 0,-8 0-4 0,9 0-8 15,-9 0-8-15,0 4-8 0,0 5-4 0,0-4-16 0,0 8-12 16,0-4-12-16,0 5-8 0,0 0-8 0,0-1-16 0,0 0-52 0,0 1-24 15,0 4 12-15,0-4 48 0,-9 3 28 0</inkml:trace>
          <inkml:trace contextRef="#ctx0" brushRef="#br0" timeOffset="-39592.9668">308 5555 3 0,'0'0'124'0,"0"-5"-20"15,0 0-12-15,-8 0-28 0,8 1-4 0,-7-5-4 0,7 0-4 16,0 0-4-16,-9 0 4 0,9 0-8 0,-8-1-4 0,8-3-4 16,0 5 0-16,0-6-8 0,0 4 4 0,0-3-8 0,0 0 0 15,8 4-8-15,-8 0 4 0,9-5-4 0,-2 6-4 0,-7-2-4 16,8 2 4-16,9 3-4 0,-10 0-8 0,2-4 4 0,-1 5 0 0,-1 4 4 15,1-5-4-15,8 5 0 0,-8 0 0 0,1 5-4 0,-1-5 4 16,-1 4-4-16,-7 5 0 0,9 1 4 0,-1-2-4 0,-8 2 4 16,0 3-4-16,0 1 0 0,0 3 0 0,0 1 0 0,-8 0 4 0,-1 0-4 15,9 5 0-15,-15-5 0 0,6 0 0 0,1 0 0 16,1 0 0-16,-10 0 0 0,10-4 0 0,-1-1-4 0,-8 1 4 0,8-5 0 16,-1 0 8-16,1-5-4 0,1 1-4 0,-2-5 0 0,1 5 4 15,8-5-4-15,-7-5-4 0,-1 5 4 0,8-5-4 0,0 5 4 16,0-4-4-16,-9-1 4 0,9 1 0 0,9-1 0 0,-9 1 0 0,0-1 0 15,0 1 0-15,8-1 0 0,-8 0 0 0,7 0 0 0,1 2 4 16,-8-2-4-16,9 1-4 0,-2-1 4 0,-7 5 0 0,8 0 8 16,1-4 0-16,-1 4 4 0,-8 0 0 0,7 0 0 0,2 0 4 15,-9-5-4-15,8 5 4 0,-1 5-4 0,-7-5 0 0,8 0 0 16,-8 4 0-16,9-4 0 0,-9 5-4 0,7-5 0 0,-7 0 4 0,0 4-8 16,8-4 0-16,-8 5 0 0,0-2 0 0,0-3 0 15,0 5 0-15,9 0 0 0,-9 0 0 0,0-5 0 0,0 4 0 0,0 1 0 16,0-1 0-16,0-4 0 0,0 5 0 0,0-1 4 0,0 1-4 15,0-1-4-15,0 1 0 0,0 0 8 0,0-1-8 0,0 0 0 16,0 1 4-16,0 0-4 0,0-1 0 0,0 1 4 0,0-5-8 16,0 4 4-16,0 0 0 0,0 1 0 0,0-5 0 0,0 0 0 0,0 5 0 15,0-5 0-15,0 0-4 0,0 0 4 0,0 0 0 0,0 0 0 16,0 0 0-16,0 0 4 0,0 0 0 0,0 0-4 0,0 0 0 16,0 0-4-16,0 0 4 0,0 0 0 0,0 0 4 0,0 4-4 15,0-4 0-15,0 0 0 0,0 0 0 0,0 0 0 0,-9 0 0 16,9 0 4-16,0 0-4 0,0 0-4 0,0 0 0 0,0 0 4 0,0 0 0 15,0 0 0-15,0 0-4 0,0 0 8 0,0 0-8 16,0 0 4-16,0 0 0 0,0 0 0 0,0 0 0 0,0 0 0 0,0 0-4 16,0 0 4-16,0 0 4 0,0 0 0 0,0 0-4 0,0 0 0 15,0 0 0-15,0 0-4 0,0 0 4 0,0 0 0 0,0 0 0 16,0 4 0-16,0-4 0 0,0 0 0 0,0 0 0 0,0 5 0 0,9-5 4 16,-9 4-4-16,0 1 4 0,0-5-4 0,0 5 0 0,8-1 4 15,-8 0-4-15,0 1 0 0,0 4-4 0,0-5 8 0,0 1-4 16,0 0 4-16,0 4-4 0,7-5 0 0,-7 4 0 0,0 2 0 15,-7-1 4-15,7-4 0 0,0 4-4 0,-8 0 4 0,8-5 4 16,-9 5 0-16,9-5-4 0,0 6 4 0,-8-5 0 0,8-1 4 0,-7 5-4 16,-2-9 4-16,9 4 4 0,-8 1-8 0,1-5 0 0,-1 4-4 15,8-4 0-15,-9 0 0 0,2 0 0 0,7 0 0 0,-8 0 0 16,-1 0 0-16,9 0 0 0,-8 0 0 0,1 0 0 0,7-4-4 16,-9 4 4-16,1-5-4 0,8 5 0 0,-7 0 0 0,-1-4 0 15,-1 4-4-15,9 0 4 0,-8-5-4 0,8 5 4 0,-7 0-4 16,7 0-4-16,-9-4-4 0,9 4-16 0,0 0-12 0,0 0-8 15,-8 0-24-15,8 0-24 0,0 0-16 0,0 0-12 0,0 0-60 16,0 0-28-16,0 0 36 0,0 0 28 0,0-4 32 0,0 4 20 0</inkml:trace>
        </inkml:traceGroup>
      </inkml:traceGroup>
    </inkml:traceGroup>
  </inkml:traceGroup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4:50.9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B7862DE-710A-41C9-B3D4-95768C578E03}" emma:medium="tactile" emma:mode="ink">
          <msink:context xmlns:msink="http://schemas.microsoft.com/ink/2010/main" type="writingRegion" rotatedBoundingBox="8566,12024 9095,17946 7683,18072 7154,12150"/>
        </emma:interpretation>
      </emma:emma>
    </inkml:annotationXML>
    <inkml:traceGroup>
      <inkml:annotationXML>
        <emma:emma xmlns:emma="http://www.w3.org/2003/04/emma" version="1.0">
          <emma:interpretation id="{6A814903-B4C5-4E35-924D-AD8108CC3FB1}" emma:medium="tactile" emma:mode="ink">
            <msink:context xmlns:msink="http://schemas.microsoft.com/ink/2010/main" type="paragraph" rotatedBoundingBox="8566,12024 9095,17946 7683,18072 7154,12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5EF82C-319C-4F97-AA64-EAFD6097A4F6}" emma:medium="tactile" emma:mode="ink">
              <msink:context xmlns:msink="http://schemas.microsoft.com/ink/2010/main" type="line" rotatedBoundingBox="8566,12024 9095,17946 7683,18072 7154,12150"/>
            </emma:interpretation>
          </emma:emma>
        </inkml:annotationXML>
        <inkml:traceGroup>
          <inkml:annotationXML>
            <emma:emma xmlns:emma="http://www.w3.org/2003/04/emma" version="1.0">
              <emma:interpretation id="{370B5B32-C0D8-4DB2-A461-256A935079A5}" emma:medium="tactile" emma:mode="ink">
                <msink:context xmlns:msink="http://schemas.microsoft.com/ink/2010/main" type="inkWord" rotatedBoundingBox="7760,12096 7904,13717 7578,13746 7434,121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2538-684 3 0,'0'0'24'0,"0"0"-4"0,0 0 4 0,0 0-20 0,0 0 0 16,0 0 0-16,0 0 0 0,0 0 0 0,0 0 0 0,0 0-4 0,0 5 4 16,0-5-4-16,0 0 4 0,0 0 0 0,0 0 4 15,0 0-4-15,0 0 4 0,0 0 0 0,0 0 0 0,0 0 0 0,0 0-4 16,0 0 0-16,0 0 4 0,0 0-4 0,0 0 4 0,0 0-8 15,0 0 4-15,0 0 0 0,0 0 0 0,0 0 0 0,0 0 0 16,0 0-8-16,0 0 4 0,0-5 0 0,0 5 8 0,0 0-4 0,0 0 0 16,0 0-4-16,0 0 4 0,0 0 4 0,0 0 0 15,0 0 8-15,0 0 0 0,0 0 0 0,0 0-24 0,0 0 24 16,0 0-12-16,0 0 4 0,0 0 0 0,0 0-4 0,0 0 4 0,0 0 4 16,0 0-8-16,0 0 4 0,0-5-4 0,0 10-4 0,0-5 4 15,0 0 0-15,0 0-8 0,0 0 8 0,0 0-4 0,0-5 0 16,0 5 4-16,0 0-4 0,0 0 8 0,0 5-4 0,0-5-8 0,0-5 8 15,0 5-4-15,0 0 4 0,0 0-8 0,0 0 8 16,0 0 4-16,0 0-12 0,0 0 8 0,0 0-4 0,0 0 4 0,0 0-4 16,0 0 4-16,0 0-4 0,0 0 4 0,0-4 0 0,0 8 0 15,0-8 4-15,0 4 0 0,0 0-4 0,0 0 4 0,0 0 0 16,0 0-4-16,0-5 4 0,0 5 0 0,0 0 4 0,0-4 0 0,0 4 4 16,0 0 0-16,0-5 4 0,0 5 0 0,0 0 4 0,0-4 0 15,0 4 4-15,0-5 4 0,0 5 4 0,0-4-4 0,0 4 0 16,0 0 0-16,0 0 0 0,0-5-4 0,0 5 0 0,0 0-4 15,0 0 0-15,0 0-20 0,0 0 24 0,0 0 4 0,0 0 0 16,0 0-12-16,0 0 4 0,0 0 4 0,0 5-4 0,0-5 4 0,0 4 0 16,0-4 0-16,0 5-4 0,0-1 0 0,0 1 0 0,0-1-8 15,0 1 4-15,0-1-4 0,0 1 0 0,0 4-4 0,0 0 0 16,0-4 0-16,0 3 0 0,0 1 0 0,0 1-4 0,-7-2 0 16,7 2 0-16,0-2-4 0,0 2 0 0,-8 4 0 0,8-6 4 15,-8 6-4-15,8-1-4 0,-9 0 4 0,9 1-4 0,-7 0 0 0,-1-1 0 16,8 1 4-16,-9 4 0 0,9-5-4 0,-7 1 0 15,7-1-4-15,-8-4 4 0,8 5-4 0,0-5 8 0,0 0-4 0,-9 0-4 16,9 0 4-16,0-4 0 0,0 4 0 0,0-5 0 0,0 0 0 16,0-4 0-16,0 5 0 0,0-5 0 0,0 5 0 0,0-5 0 15,0 0 0-15,0 0 0 0,9 0 0 0,-9 0 4 0,0 0-4 16,8 0 0-16,-8 0 0 0,7 0 4 0,-7-5 0 0,9 5-4 0,-1 5 0 16,-8-5 4-16,7 0 0 0,2 0-4 0,-1 0 4 15,0 0-4-15,-1 0 4 0,2-5-4 0,-1 5 4 0,-1 0-4 0,2 0 0 16,-1-5 4-16,0 5-4 0,0-4 4 0,0 4-8 0,0 0 4 15,-1-4 0-15,2 4 4 0,-1-6 0 0,0 3-8 0,0 3 0 16,0-5 0-16,-8 5-4 0,8-5-4 0,1 5-8 0,-9 0-4 0,7-4-8 16,-7 4-4-16,8 0-4 0,-8 0-4 0,0 0-8 0,0 0-4 15,7-4-8-15,-7 4-8 0,0 0 0 0,0 0 4 0,0 0 4 16,0 0 4-16,0-5 4 0,0 5 8 0,0 0 4 0,-7-5 4 16,7 5 4-16,0-4 12 0,0 0 8 0,7 4 4 0,-7-5-4 15,0 5 4-15,0-5 4 0,0 5 8 0,0-4 4 0,-7-1 12 0,7 5 4 16,0-4 8-16,0 4 8 0,0-5 8 0,0 5 8 0,0-4 8 15,0 4 4-15,-8 0-4 0,8-5-8 0,0 5 0 0,0 0 0 16,0 0-4-16,-7 0-4 0,7 0 0 0,0 0 0 0,0 5 0 16,0-5 0-16,0 4 0 0,0 5 0 0,-9-4-8 0,9 4 4 15,0-4-4-15,0 3 0 0,0 6-4 0,0-5 0 0,-8 5-4 0,8-1-4 16,0 0 0-16,0 7-4 0,0-8-4 0,0 6 0 0,0-5-4 16,0 2-4-16,-8-2 0 0,8 0 0 0,0 1 0 0,0-1-4 15,0 1-4-15,0 0 8 0,0-5-4 0,0-1-4 0,0 2 0 16,0-6-4-16,0 5-4 0,0-5-4 0,0 1-12 0,0 0-8 15,0-5-12-15,0 4-12 0,0-4-4 0,0 0-4 0,0 0-20 0,0 0-8 16,0 0-12-16,0 0-12 0,0-4-4 0,0 4-32 0,0-5-40 16,-8 5 8-16,8-5 36 0,0 5 36 0,-8-4 12 0</inkml:trace>
          <inkml:trace contextRef="#ctx0" brushRef="#br0" timeOffset="284.3688">2458 91 19 0,'0'5'136'0,"0"-5"-12"0,0 0-12 15,0 0-24-15,0 0-4 0,0 0-8 0,0 0 0 0,0 0-8 0,0 0-4 16,0 0-4-16,0 0 0 0,0 5-4 0,0-5 0 0,0 0 4 16,0 4-4-16,9-4-8 0,-9 0 0 0,0 4 0 0,8-4 0 15,-1 0 0-15,-7 0-4 0,9 0 0 0,-1 6-4 0,-1-6 0 16,2 0-4-16,-1 0-8 0,0 0 0 0,8 0-4 0,-8 0-4 15,-1 0-4-15,10 0-4 0,-9 0-4 0,8 0 0 0,-8 0-4 0,-1 0 0 16,10 0-4-16,-9 0 4 0,8 0-8 0,-8 0-8 0,1 0-8 16,-2 0-16-16,8 0-8 0,-15 0-16 0,9 0-12 0,-1 4-16 15,0-4-12-15,1 0-16 0,-9 4-24 0,7-4 8 0,-7 5-44 16,0-1-36-16,0 0 32 0,0 1 32 0,0 0 28 0,0-1 20 16</inkml:trace>
          <inkml:trace contextRef="#ctx0" brushRef="#br0" timeOffset="787.0769">2515 475 47 0,'0'0'136'0,"-9"4"-20"0,9-4-8 16,0-4-24-16,0 4 0 0,0-4 0 0,0-1-4 0,0 0-4 0,0 1-8 15,0-1-4-15,0 1-12 0,9-1-8 0,-9 0 0 0,0-3-8 16,8 3-4-16,0 0-4 0,-1 2-4 0,2-7-4 0,-1 6 0 15,-1 4-4-15,2-5 0 0,-1 5-4 0,8-5-4 0,-8 5 0 0,0 5 0 16,-1 0-4-16,10-5 4 0,-9 9-4 0,0-4 0 0,0 3 0 16,0 1 0-16,-8 5-4 0,9-5 0 0,-9 5 0 0,0-1 4 15,0 5-4-15,0-4 0 0,0 4 0 0,0-1 0 0,0-3 0 16,-9 4 0-16,9 0 4 0,-8-5 0 0,8 1-4 0,-8 0 0 16,8-1-4-16,-8-4 4 0,8 4 0 0,-8-8 4 0,8 4-4 0,0-3 0 15,0-3 0-15,0 2 0 0,-8-5 0 0,8 0 0 0,0 0 0 16,0 0 0-16,8 0 0 0,-8-5-4 0,0 2 4 0,8-3 0 15,-8 6 0-15,8-4 0 0,-8-6 0 0,0 10-4 0,8-4 4 16,0 0 0-16,1-1 0 0,-9 0 0 0,7 1 0 0,1 0 0 16,-1 4 0-16,2-6 4 0,-1 6-4 0,0 0 0 0,1 0 0 15,-2 0 0-15,1 0 4 0,8 6-4 0,-8-2 4 0,1-4 0 0,-1 4 0 16,-1 1 0-16,1 4 0 0,1-5 0 0,-2 6-4 16,1-6 4-16,1 5 4 0,-9 5 8 0,0-6 0 0,7 6 12 0,-7-5 0 15,-7 5-4-15,7 0 4 0,-9-1 0 0,9 1 0 0,-8-1-4 16,1 0-4-16,-10-4 4 0,10 5 0 0,-10-5 0 0,9 0-8 15,-8 0 0-15,1 0-8 0,6-4 0 0,-7-1 0 0,7-4-4 0,-6 0 0 16,8 0-4-16,-10-4-4 0,9-1-4 0,0 1-8 0,-8-6-12 16,7 2-4-16,2-2-12 0,-1-3-8 0,0-1-4 0,0 1-8 15,0 0 0-15,0-1-20 0,8-5-16 0,-9 6-8 0,9-1-12 16,0-4-8-16,-7 5-48 0,7-5-20 0,0 4 28 0,0 1 36 16,7 0 24-16</inkml:trace>
        </inkml:traceGroup>
        <inkml:traceGroup>
          <inkml:annotationXML>
            <emma:emma xmlns:emma="http://www.w3.org/2003/04/emma" version="1.0">
              <emma:interpretation id="{1AB6E66B-C4D5-4C02-864E-3519EBB97AAF}" emma:medium="tactile" emma:mode="ink">
                <msink:context xmlns:msink="http://schemas.microsoft.com/ink/2010/main" type="inkWord" rotatedBoundingBox="7738,14497 7859,15845 7487,15879 7367,145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129.01">2378 1733 55 0,'0'-5'108'0,"0"0"-12"0,0-3-4 0,9 3-28 16,-9 1-4-16,-9-1 0 0,9 0-4 0,0 0 0 0,0 5-4 16,0 0-4-16,0-3-8 0,0 3 0 0,0 0-4 0,0 0 0 0,0 0-4 15,0 0-4-15,0 0 0 0,0 0 0 0,0 3-4 0,0 2-8 16,0 0-4-16,0 0 4 0,0-1 0 0,0 1-8 0,0 3 4 15,0-3-4-15,0 4 0 0,0 0-4 0,0 0 0 0,0 1 0 16,0 3 0-16,0-4-4 0,0 0 0 0,-8 0 0 0,8 5 0 16,0-6 0-16,0 2-4 0,0 3 0 0,0-4 8 0,0 0 0 0,0 0 0 15,0 0 0-15,0 0-4 0,0 0-4 0,8-4 4 0,-8 3 0 16,0-3 0-16,0-1 0 0,9 1 4 0,-9-1-4 0,0-4 0 16,7 5-4-16,1-5 4 0,-8 0 0 0,9 0 0 0,-1-5 0 15,-8 5 0-15,7-4-4 0,2-1 0 0,-1 1 4 0,-1-1 0 16,-7 1 0-16,8-5 0 0,1 4 0 0,-1 1 0 0,-8-5 0 15,7 5 0-15,2-6-4 0,-9 6 4 0,8 0 0 0,-8-1 0 0,7 0 0 16,-7 1 0-16,0 4 4 0,0 0 0 0,9 0 0 0,-9 0 0 16,0 0 4-16,0 4 8 0,0 1 8 0,0 4 0 0,0-5 0 15,0 6 4-15,0 3 4 0,0-4-4 0,0 4 0 0,0 1-4 0,0 5 0 16,0-7 0-16,0 6 4 0,0 2-4 0,0-3-4 16,0-4 0-16,0 5-4 0,0-4 0 0,0 4-4 0,0-5-4 0,0 1-4 15,0-5 4-15,0 4-4 0,0-4 0 0,0 1 4 0,0-6-8 16,0 6 0-16,0-6 0 0,0 0-4 0,0-4-8 0,0 4-12 15,0-4-4-15,0 0-12 0,0 0-4 0,0 5-8 0,0-5-8 16,0 0-12-16,0 0-8 0,0 0-8 0,0 0-8 0,0 0-8 16,0-5-24-16,0 5-44 0,0 0-12 0,0 0 36 0,-9 5 16 0,9-5 40 15</inkml:trace>
          <inkml:trace contextRef="#ctx0" brushRef="#br0" timeOffset="51349.0227">2370 2252 111 0,'0'4'128'0,"0"0"-4"0,0-4-12 0,0 4-24 16,0 1-4-16,0-5 0 0,0 5-8 0,8-1-4 0,-8-4-8 15,0 5-8-15,0-1-4 0,9-4-16 0,-2 5 8 0,-7-5 0 16,8 5-4-16,1-5 0 0,-1 0-8 0,8 0-8 0,-8 0 0 16,-1 0-8-16,1 0-4 0,9 0 4 0,-1-5-8 0,-8 5 0 0,8-5 0 15,-8 1 0-15,7-1-8 0,2 5-4 0,-1-4-8 0,-8-1-12 16,8 5-24-16,-8-5-12 0,0 5-28 0,-1-4-16 0,2 4-12 15,-1 0-52-15,0 0-48 0,-8 4 36 0,8-4 32 0,-8 5 32 16,0 0 20-16</inkml:trace>
          <inkml:trace contextRef="#ctx0" brushRef="#br0" timeOffset="51802.4477">2450 2607 75 0,'0'0'128'0,"0"0"-16"15,0 0-32-15,0-4-8 0,0 0 0 0,8-1-4 0,-8 0-4 16,0-3 0-16,0 2-4 0,9-2 0 0,-1 3-8 0,-8-4-4 16,7 4-16-16,2-3-4 0,-1-1-4 0,-1 4-8 0,10 1 0 15,-9-1-4-15,-1 1 0 0,2 4-4 0,6 0 0 0,-6 0-4 16,-1 4 4-16,0 1 0 0,-8-1-8 0,8 6 8 0,-8-2-4 16,8 1 0-16,-8 5 0 0,0 0 0 0,-8-1 0 0,8 0 0 0,0 5 0 15,-8-4 0-15,0 4 0 0,0-4 0 0,8 4-4 0,-9-5 0 16,2 1 0-16,7-1 0 0,-8 0-4 0,-1-3 4 0,9-1-4 15,0-4 4-15,-7-1 0 0,7 1 0 0,0-1 0 0,0 0 4 16,0-4-4-16,0 0-4 0,7-4 4 0,-7 4 4 0,0-4 0 16,9-1-4-16,-1 5 0 0,-1-4-4 0,2-1 4 0,-9 0 0 0,8 1 0 15,0 4 0-15,8-5 0 0,-8 0 0 0,-1 5 0 0,2 0 4 16,7-4 0-16,-8 4 4 0,8 0-8 0,-7 4 8 0,6-4-4 16,-8 5 0-16,10 0 0 0,-9-1 0 0,8 1 0 0,-8 4 4 0,1-4 0 15,-2 3 8-15,10 1 4 0,-17 0 4 0,8 0 4 16,-8 5 8-16,7 0 4 0,-14-1 0 0,7 1 4 0,0-2 0 0,-8 7-4 15,-1-5 0-15,1 4 0 0,-8-5-4 0,1 1-8 0,6-1-4 16,-7 0 0-16,0-3-12 0,1 3 4 0,6-4-8 0,-7-4 0 16,0-1 0-16,-1 0 0 0,10-4-4 0,-9 0-4 0,8 0-4 0,0-8-12 15,0 3-8-15,-8-4-16 0,8-1-12 0,-1-3-16 0,9 0-8 16,-7 0-8-16,-1-1-16 0,8-4-12 0,-8 0-12 0,8 0-12 16,0 0-32-16,-9 0-44 0,9 0 28 0,0 0 24 0,9 0 36 15,-9 0 28-15</inkml:trace>
        </inkml:traceGroup>
        <inkml:traceGroup>
          <inkml:annotationXML>
            <emma:emma xmlns:emma="http://www.w3.org/2003/04/emma" version="1.0">
              <emma:interpretation id="{8F3EBB9A-E480-4C79-AD6A-61C00AC560A8}" emma:medium="tactile" emma:mode="ink">
                <msink:context xmlns:msink="http://schemas.microsoft.com/ink/2010/main" type="inkWord" rotatedBoundingBox="8973,16582 9095,17946 7699,18071 7577,16707"/>
              </emma:interpretation>
              <emma:one-of disjunction-type="recognition" id="oneOf2">
                <emma:interpretation id="interp2" emma:lang="" emma:confidence="0">
                  <emma:literal>...</emma:literal>
                </emma:interpretation>
                <emma:interpretation id="interp3" emma:lang="" emma:confidence="0">
                  <emma:literal>r..</emma:literal>
                </emma:interpretation>
                <emma:interpretation id="interp4" emma:lang="" emma:confidence="0">
                  <emma:literal>....</emma:literal>
                </emma:interpretation>
                <emma:interpretation id="interp5" emma:lang="" emma:confidence="0">
                  <emma:literal>I</emma:literal>
                </emma:interpretation>
                <emma:interpretation id="interp6" emma:lang="" emma:confidence="0">
                  <emma:literal>ź</emma:literal>
                </emma:interpretation>
              </emma:one-of>
            </emma:emma>
          </inkml:annotationXML>
          <inkml:trace contextRef="#ctx0" brushRef="#br0" timeOffset="92092.3873">3172 4023 11 0,'-8'0'200'16,"0"5"-16"-16,8-5-28 0,0 9-44 0,0-5-12 0,-8 0 0 15,8 1 4-15,0 0-4 0,0-1 0 0,8 1-12 0,-8-1-8 16,0-4-8-16,8 0-12 0,0 5-8 0,1-5-4 0,-2-5-16 16,8 5-4-16,-6-4-4 0,7 4-8 0,0-5 0 0,1 1-8 0,6-1-4 15,-7-4-16-15,8 5-12 0,-7 0-24 0,7-1-16 0,-1-4-20 16,1 4-20-16,0 1-28 0,-7-1-20 0,7 0-56 0,0 0-32 15,-9 5 44-15,2 0 40 0,7 0 28 0,-9 0 28 0</inkml:trace>
          <inkml:trace contextRef="#ctx0" brushRef="#br0" timeOffset="91698.2151">3261 4357 71 0,'7'0'120'0,"-7"0"-16"0,0-5-8 0,0 5-32 15,0 0-4-15,0 0 0 0,0 5 0 0,8-5 0 0,-8 5-4 16,0-1 0-16,0 0 0 0,8 6-8 0,-8-6-4 0,9 4-8 16,-9 2 0-16,0-1-4 0,7 5 0 0,-7-1 0 0,8 5 0 0,-8-4 0 15,0 4-4-15,0 5-8 0,0-6-4 0,9 6-4 0,-9-6 0 16,0 6-4-16,0 0-4 0,0-1 0 0,0-4-4 0,0 5-4 16,0-4-8-16,0 3-12 0,0-9-16 0,0 5-12 0,0-5-20 0,0 1-16 15,0-5-20-15,0 1-36 0,0-6-52 0,0 0 12 16,0 0 36-16,0-4 32 0,7-4 24 0</inkml:trace>
          <inkml:trace contextRef="#ctx0" brushRef="#br0" timeOffset="91902.6666">3421 4334 87 0,'0'-9'140'0,"0"9"-12"0,0-4-12 0,0 0-20 0,0 4-4 15,0 0-4-15,0 4-4 0,8 0-8 0,-8 0-4 0,0 1 0 16,7 3-12-16,-7 2 0 0,0 0-8 0,9 3-4 0,-9 0-8 15,8 1-8-15,-1 0 0 0,-7-1-8 0,8 5-4 0,-8 0-8 16,9-5 4-16,-9 6-8 0,8-5 0 0,-8 3-16 0,0-3 16 16,7-1-12-16,-7-4 0 0,0 4-12 0,0-8-24 0,0 4-16 0,0-4-28 15,0 0-28-15,0-5-20 0,-7 0-48 0,7 0-40 0,-8-5 24 16,8 0 40-16,-9-4 36 0,1 0 20 0</inkml:trace>
          <inkml:trace contextRef="#ctx0" brushRef="#br0" timeOffset="92426.4931">3934 4474 103 0,'0'0'220'0,"7"0"-16"0,-7 0-24 15,0 0-36-15,0 0 0 0,0 0-4 0,0 0 4 0,0 0-8 16,0 0-12-16,0 0-4 0,0 0-12 0,0 0-8 0,9 0-16 16,-9 0-16-16,0 0-40 0,8 0-28 0,-8 0 0 0,7 0 0 0,-7 0 0 15,0 0 0-15,8 0 0 0,-8 0 0 0,9 0 0 0,-9 0 0 16,8 0 0-16,-8 0-96 0,0 0-68 0,0 0-56 0,0 0-72 16,0 0-24-16,0 0 60 0,0 0 48 0,0 0 36 0,-8 0 32 15,8 0 28-15</inkml:trace>
          <inkml:trace contextRef="#ctx0" brushRef="#br0" timeOffset="90812.2948">2635 3969 35 0,'0'-9'112'0,"0"-4"-12"0,0 3-4 16,0 2-28-16,0-2 0 0,0 1-4 0,0 1 4 0,0 3-8 15,0-4 0-15,0 5 0 0,0-2-8 0,0 2-4 0,0 0 0 0,0-1-8 16,0 5 4-16,0-4 0 0,0 4 4 0,0 0 0 0,0 0 4 15,0 4-12-15,0 1 0 0,0 3-4 0,0 2-4 0,0 4-4 16,0-6-4-16,0 6-4 0,0 4-4 0,0 0 0 0,0 0-8 16,0-1 0-16,0 7 0 0,0-2 0 0,0 1-4 0,0-5 4 15,8 4-8-15,-8-3 4 0,0 3-4 0,8-9 4 0,-8 5-4 0,8-4 0 16,0 0 4-16,1-1-4 0,-9-9 0 0,7 6 0 16,8-6 0-16,-6 0 0 0,-1 1 0 0,9-5-4 0,-10 0 0 0,1-5 0 15,8 1-4-15,-8 0 0 0,1-1 4 0,6-4 0 0,-7 5-4 16,1-5 4-16,-2 4 0 0,1-4 0 0,1 5 4 0,-2-1 0 15,1 0-4-15,-8 1 4 0,9 4 0 0,-9 0 0 0,0 0 0 0,0 4 4 16,0 1 0-16,0 4 0 0,0 0 0 0,0 0 0 0,0 0 0 16,0 5 0-16,0-1-4 0,0 5 4 0,0-5-4 0,-9 6 8 15,9-6-4-15,0 5-4 0,0-4 0 0,0-1 0 0,0 5 0 0,0-8-4 16,0 2 0-16,-8 3-8 0,8-6-12 0,0 0-20 16,0-1-16-16,-7 2-32 0,7-1-28 0,0-5-28 0,0 0-76 0,-9 1 8 15,9 0 36-15,-8-5 40 0,1 4 20 0,-2-4 24 0</inkml:trace>
          <inkml:trace contextRef="#ctx0" brushRef="#br0" timeOffset="91021.745">2595 4605 87 0,'0'4'164'0,"0"1"-28"15,8 0-20-15,-8-1-40 0,0-4-4 0,0 4-4 0,8-4 0 16,-8 5-8-16,7-5-4 0,2 0 0 0,-1 0-12 0,0-5 0 15,0 1-4-15,0 4-8 0,9-4-4 0,-2-1-8 0,1 0-4 0,0 1-4 16,0 0 0-16,1-1-8 0,-2 0 0 0,2 1 0 0,-2-1-8 16,1 0-12-16,1 1-20 0,-2-1-16 0,2 5-24 0,-10-4-12 15,10 4-20-15,-10 0-44 0,1-4-44 0,1 8 28 0,-9-4 32 16,0 0 28-16</inkml:trace>
          <inkml:trace contextRef="#ctx0" brushRef="#br0" timeOffset="91446.5997">2723 4813 95 0,'0'8'140'0,"-8"-3"-24"0,0-5-16 0,8 4-40 0,0-4-4 0,-9 0-8 16,9 0-4-16,0-4-4 0,0-1 0 0,9 1-4 16,-9 0-8-16,8-6 4 0,-8 2-8 0,8 3 4 0,1-4-8 0,6 0 0 15,-6-1 0-15,-2 6-8 0,10-5 0 0,-2 4 4 0,-7 5-8 16,8-5-4-16,-8 5 4 0,1 5-4 0,6-5-4 0,-6 10 4 15,-1-6 0-15,-1 5-4 0,-7 5 4 0,8-5-4 0,-8 4 8 0,0 5-8 16,0-4 0-16,0-1 8 0,0 5-8 0,-8-5 0 0,8 1 4 16,-7 4-4-16,7-5 4 0,0 1-4 0,-8-4 4 0,8-2-4 15,-9 2 0-15,9-2-16 0,0-3 20 0,0-1 0 0,0 1-8 16,0-5 0-16,0 0 4 0,9 0 0 0,-9 0-4 0,8-5 0 16,-8 5 4-16,7-4 0 0,1-1 0 0,-8 1 0 0,9 0 0 0,-2-1-4 15,1 0 4-15,9 1 4 0,-10 0-4 0,2 4 0 0,-1-5 0 16,-1 5-4-16,10-5 4 0,-9 5 0 0,-1 0 0 0,2 5 4 15,-1-5-4-15,8 5 0 0,-8 3 0 0,-8-3 4 0,8 4 0 16,-1-5 12-16,-7 10 4 0,9-4 0 0,-9-2 8 0,0 6 0 16,-9-1 0-16,9 0 0 0,-7 1 0 0,-1 4-4 0,0-4 0 0,-1-1-4 15,-6 6-4-15,6-6-4 0,-6 0-4 0,6 1 0 0,-6-5 0 16,-2 5-4-16,2-6-4 0,-2 2 0 0,10-6-4 0,-10 1-8 16,2-5-8-16,6 0-20 0,-6 0-12 0,6-5-24 0,-6 1-20 15,6-6-20-15,1 2-48 0,-7-2-44 0,15-3 24 0,-9-5 32 16,1 0 36-16,1 0 24 0</inkml:trace>
        </inkml:traceGroup>
      </inkml:traceGroup>
    </inkml:traceGroup>
  </inkml:traceGroup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5:46.3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64A026-0A6D-4928-947A-17714D2E451F}" emma:medium="tactile" emma:mode="ink">
          <msink:context xmlns:msink="http://schemas.microsoft.com/ink/2010/main" type="writingRegion" rotatedBoundingBox="9700,14375 10749,15074 10540,15387 9491,14687"/>
        </emma:interpretation>
      </emma:emma>
    </inkml:annotationXML>
    <inkml:traceGroup>
      <inkml:annotationXML>
        <emma:emma xmlns:emma="http://www.w3.org/2003/04/emma" version="1.0">
          <emma:interpretation id="{3513A5CE-0218-4D09-B544-2BDDAAB2F8A8}" emma:medium="tactile" emma:mode="ink">
            <msink:context xmlns:msink="http://schemas.microsoft.com/ink/2010/main" type="paragraph" rotatedBoundingBox="9700,14375 10749,15074 10540,15387 9491,14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79050E-5462-47B8-A605-D2F85C4CDE4F}" emma:medium="tactile" emma:mode="ink">
              <msink:context xmlns:msink="http://schemas.microsoft.com/ink/2010/main" type="line" rotatedBoundingBox="9700,14375 10749,15074 10540,15387 9491,14687"/>
            </emma:interpretation>
          </emma:emma>
        </inkml:annotationXML>
        <inkml:traceGroup>
          <inkml:annotationXML>
            <emma:emma xmlns:emma="http://www.w3.org/2003/04/emma" version="1.0">
              <emma:interpretation id="{A870D9B0-6ACB-47F5-B8BC-2F4134692B66}" emma:medium="tactile" emma:mode="ink">
                <msink:context xmlns:msink="http://schemas.microsoft.com/ink/2010/main" type="inkWord" rotatedBoundingBox="9670,14420 9962,14614 9783,14882 9491,14687"/>
              </emma:interpretation>
              <emma:one-of disjunction-type="recognition" id="oneOf0">
                <emma:interpretation id="interp0" emma:lang="" emma:confidence="0">
                  <emma:literal>4</emma:literal>
                </emma:interpretation>
                <emma:interpretation id="interp1" emma:lang="" emma:confidence="0">
                  <emma:literal>Y</emma:literal>
                </emma:interpretation>
                <emma:interpretation id="interp2" emma:lang="" emma:confidence="0">
                  <emma:literal>ly</emma:literal>
                </emma:interpretation>
                <emma:interpretation id="interp3" emma:lang="" emma:confidence="0">
                  <emma:literal>li</emma:literal>
                </emma:interpretation>
                <emma:interpretation id="interp4" emma:lang="" emma:confidence="0">
                  <emma:literal>kg</emma:literal>
                </emma:interpretation>
              </emma:one-of>
            </emma:emma>
          </inkml:annotationXML>
          <inkml:trace contextRef="#ctx0" brushRef="#br0">-1520 2329 31 0,'0'-5'112'0,"0"-4"-8"0,0 4-8 16,0 0-24-16,0 1-8 0,0-5-4 0,0 4 0 0,0-3-8 15,0 3 0-15,8 1-4 0,-8-1-4 0,0-5-8 0,7 7 0 0,-7-7-4 16,9 2 0-16,-1 3-4 0,-1 0 0 0,2-4-4 16,-1 6 0-16,0-2-4 0,8 0-8 0,-8 0-4 0,-1 5 4 0,10-4-4 15,-9 4 0-15,0 0 0 0,0 0 0 0,0 0-4 0,1 4-4 16,-2 1 0-16,-7 5 0 0,8-7 4 0,-8 6-4 0,8 1 8 16,-8-2-8-16,-8 2 4 0,8-2 0 0,0 6-4 0,-8-5 4 0,8 0 0 15,-7 0 0-15,7 0 0 0,-9 0-8 0,9 1 8 16,-8-6-4-16,8 5 4 0,0-9-4 0,0 4 0 0,0-4 0 0,-8 5 0 15,8-5 4-15,8 0-4 0,-8 0 0 0,0-5-4 0,8 5 4 16,-8-4-4-16,9 0 0 0,-2-1 4 0,-7 5 0 0,8-4 0 16,0-1 4-16,-8 0-8 0,8 5 8 0,0-4 0 0,0 4-4 0,1-5 0 15,-2 5 0-15,-7 0-20 0,8 0 24 0,1 5 4 16,-2-5-4-16,1 4 0 0,-8 1-4 0,8 4 4 0,1-4 0 0,-9 3 0 16,7-3 4-16,1 4 8 0,-8 0 4 0,0 0 4 0,9 0 4 15,-9 5-4-15,0-6 4 0,0 1 0 0,0 5 0 0,0-5 0 16,0 4 0-16,-9-4 0 0,9 5-8 0,-8-5-4 0,1 0 0 0,-2 0-4 15,1 1-4-15,0-2-4 0,1 1 0 0,-2 0-4 16,-6-5 0-16,6 1-8 0,1 0-16 0,-8-2-20 0,8 4-16 0,0-7-28 16,1 0-32-16,-10 0-28 0,9 0-60 0,0-7-20 0,0 4 40 15,0-2 40-15,-1 0 24 0,2 1 20 0</inkml:trace>
        </inkml:traceGroup>
        <inkml:traceGroup>
          <inkml:annotationXML>
            <emma:emma xmlns:emma="http://www.w3.org/2003/04/emma" version="1.0">
              <emma:interpretation id="{D2E8CC89-F205-4226-A499-4E8F1ABDB550}" emma:medium="tactile" emma:mode="ink">
                <msink:context xmlns:msink="http://schemas.microsoft.com/ink/2010/main" type="inkWord" rotatedBoundingBox="10445,14871 10749,15074 10570,15343 10266,15140"/>
              </emma:interpretation>
              <emma:one-of disjunction-type="recognition" id="oneOf1">
                <emma:interpretation id="interp5" emma:lang="" emma:confidence="0">
                  <emma:literal>..</emma:literal>
                </emma:interpretation>
                <emma:interpretation id="interp6" emma:lang="" emma:confidence="0">
                  <emma:literal>=</emma:literal>
                </emma:interpretation>
                <emma:interpretation id="interp7" emma:lang="" emma:confidence="0">
                  <emma:literal>--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428.4837">-775 2761 11 0,'0'0'140'15,"8"0"-8"-15,-8 0 0 0,0 0-20 0,0 0-4 16,0 0-4-16,8 0-4 0,-8 0-4 0,0 0 0 0,9 0-4 0,-9 0-8 15,7 0-4-15,1 0-4 0,1 0 0 0,-2 0-4 0,1 0-12 16,1 0-8-16,-1 0-8 0,7 0-8 0,-6 0 0 0,6 0-8 16,-6 0-4-16,6 0-4 0,2 0-4 0,-2 0-4 0,-6 0-4 0,6 0 0 15,2 0 0-15,-1 0-4 0,-1 0-4 0,2-4-4 0,-2 4-16 16,-6 0-12-16,6 0-16 0,-6 0-20 0,-1 0-12 0,0 0-12 16,-1 0-20-16,2 0-24 0,-9 0-12 0,0 0-28 0,0 0-48 15,-9 4 12-15,9-4 40 0,-7 4 32 0,-1 1 32 0,-9 0 16 16</inkml:trace>
          <inkml:trace contextRef="#ctx0" brushRef="#br0" timeOffset="620.3205">-735 2914 135 0,'0'5'136'16,"0"-5"-12"-16,0 5-8 0,0-1-20 0,0 1-4 0,0-5 0 15,0 4-4-15,0 0 0 0,9-4 0 0,-9 0 0 0,0 0-8 16,7 5-8-16,1-5-8 0,-8 0 0 0,9 0-12 0,6 0-8 0,-7 0-12 15,1 5-8-15,6-5-4 0,2 0 0 0,-10 0-4 0,10 0-8 16,-2 0-8-16,2 0-20 0,-1 0-24 0,-1 0-32 0,2 0-36 16,-2 0-48-16,-6 0-72 0,6 0-28 0,-6 0 48 0,-1 0 36 15,-1 0 36-15,2 0 24 0</inkml:trace>
        </inkml:traceGroup>
      </inkml:traceGroup>
    </inkml:traceGroup>
  </inkml:traceGroup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5:34.3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4FAEC9-876D-47CE-9B3F-CC2DBF75C939}" emma:medium="tactile" emma:mode="ink">
          <msink:context xmlns:msink="http://schemas.microsoft.com/ink/2010/main" type="writingRegion" rotatedBoundingBox="3094,14839 6714,14758 6732,15540 3111,15621"/>
        </emma:interpretation>
      </emma:emma>
    </inkml:annotationXML>
    <inkml:traceGroup>
      <inkml:annotationXML>
        <emma:emma xmlns:emma="http://www.w3.org/2003/04/emma" version="1.0">
          <emma:interpretation id="{1045C42D-6626-4A5B-BED9-1348DB8AB718}" emma:medium="tactile" emma:mode="ink">
            <msink:context xmlns:msink="http://schemas.microsoft.com/ink/2010/main" type="paragraph" rotatedBoundingBox="3094,14839 6714,14758 6732,15540 3111,15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9A1AF3-338D-45CB-A56A-C54148F3A0D5}" emma:medium="tactile" emma:mode="ink">
              <msink:context xmlns:msink="http://schemas.microsoft.com/ink/2010/main" type="line" rotatedBoundingBox="3094,14839 6714,14758 6732,15540 3111,15621"/>
            </emma:interpretation>
          </emma:emma>
        </inkml:annotationXML>
        <inkml:traceGroup>
          <inkml:annotationXML>
            <emma:emma xmlns:emma="http://www.w3.org/2003/04/emma" version="1.0">
              <emma:interpretation id="{6C7007D5-D719-409C-9CF8-99F56A475483}" emma:medium="tactile" emma:mode="ink">
                <msink:context xmlns:msink="http://schemas.microsoft.com/ink/2010/main" type="inkWord" rotatedBoundingBox="3098,15052 3491,15043 3501,15484 3108,15493"/>
              </emma:interpretation>
              <emma:one-of disjunction-type="recognition" id="oneOf0">
                <emma:interpretation id="interp0" emma:lang="" emma:confidence="0">
                  <emma:literal>Y</emma:literal>
                </emma:interpretation>
                <emma:interpretation id="interp1" emma:lang="" emma:confidence="0">
                  <emma:literal>„</emma:literal>
                </emma:interpretation>
                <emma:interpretation id="interp2" emma:lang="" emma:confidence="0">
                  <emma:literal>ł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#</emma:literal>
                </emma:interpretation>
              </emma:one-of>
            </emma:emma>
          </inkml:annotationXML>
          <inkml:trace contextRef="#ctx0" brushRef="#br0">-1870 2531 143 0,'0'9'172'0,"0"4"-24"0,0 1-20 16,0-6-20-16,0 2 4 0,8-1 4 0,-8 4-8 0,8-4-8 15,-8-4-12-15,0 4-8 0,9-5-24 0,-2 6 12 0,1-5-4 0,1-5-4 16,-2 3-12-16,9-3-8 0,-7 0-8 0,6 0-4 0,1 0-4 16,1-3-8-16,-2 3-4 0,2-5-8 0,7-5-20 0,-9 6-24 15,2-1-28-15,-2 1-24 0,2-5-48 0,-1 4-48 0,-1 1-96 16,-6 0 36-16,-1-1 44 0,-1 0 36 0,1 5 32 0,1-4 24 15</inkml:trace>
          <inkml:trace contextRef="#ctx0" brushRef="#br0" timeOffset="-187.4979">-1950 2215 67 0,'0'4'136'0,"8"-4"-8"0,-8 0-12 16,8 0-20-16,0 0 4 0,-8 5-8 0,8-5-4 0,0 0-4 15,-8 0 0-15,9 0-4 0,-2 0-4 0,9 0-12 0,-8 0-4 16,0 0-8-16,9 0-4 0,-10 0-8 0,10 4-8 0,-2-4-4 0,2 0-8 15,-2 5-4-15,1 0 0 0,1-5-4 0,-2 4 0 16,2-4-8-16,-2 5 0 0,2 0 0 0,-1-1-12 0,-8-4-12 0,7 4-20 16,-6 0-24-16,6 1-16 0,-15 0-32 0,9-1-24 0,-1 1-44 15,-8-1-56-15,7 6 28 0,-14-6 44 0,7 0 32 0,-8 0 24 16</inkml:trace>
        </inkml:traceGroup>
        <inkml:traceGroup>
          <inkml:annotationXML>
            <emma:emma xmlns:emma="http://www.w3.org/2003/04/emma" version="1.0">
              <emma:interpretation id="{DFA9E3D2-D7B4-4E0F-B010-45BAB66096B0}" emma:medium="tactile" emma:mode="ink">
                <msink:context xmlns:msink="http://schemas.microsoft.com/ink/2010/main" type="inkWord" rotatedBoundingBox="4602,14805 5850,14777 5868,15559 4620,15588"/>
              </emma:interpretation>
              <emma:one-of disjunction-type="recognition" id="oneOf1">
                <emma:interpretation id="interp5" emma:lang="" emma:confidence="0">
                  <emma:literal>...</emma:literal>
                </emma:interpretation>
                <emma:interpretation id="interp6" emma:lang="" emma:confidence="0">
                  <emma:literal>e</emma:literal>
                </emma:interpretation>
                <emma:interpretation id="interp7" emma:lang="" emma:confidence="0">
                  <emma:literal>r..</emma:literal>
                </emma:interpretation>
                <emma:interpretation id="interp8" emma:lang="" emma:confidence="0">
                  <emma:literal>r.,</emma:literal>
                </emma:interpretation>
                <emma:interpretation id="interp9" emma:lang="" emma:confidence="0">
                  <emma:literal>E</emma:literal>
                </emma:interpretation>
              </emma:one-of>
            </emma:emma>
          </inkml:annotationXML>
          <inkml:trace contextRef="#ctx0" brushRef="#br0" timeOffset="2818.3914">-444 2076 103 0,'0'-6'132'0,"0"6"-16"15,0 0-4-15,0-3-16 0,0 3-4 0,0 0-20 0,0 0 12 16,9-5-12-16,-9 5-4 0,0 0-8 0,8-4 0 0,0-1-4 15,1 5-8-15,-2-5-12 0,1 0-4 0,8 1-8 0,-8 4-4 0,9-4-4 16,-2-1 0-16,1 0-4 0,0 1-4 0,0 4-4 0,1-4-4 16,7 4-12-16,-9 0-8 0,2 0-20 0,7 0-32 0,-9 0-36 15,2 4-20-15,7 0-80 0,-9 1 0 0,2 4 32 0,7 0 36 16,-8 1 20-16,0-1 20 0</inkml:trace>
          <inkml:trace contextRef="#ctx0" brushRef="#br0" timeOffset="2418.4614">-339 2337 27 0,'0'-5'116'15,"0"1"-8"-15,0-1-12 0,0 1-24 0,0-1-12 16,0 5-4-16,0-5-4 0,0 5-8 0,0 0-4 0,0-4 0 0,0 4 0 16,9 4-24-16,-9 1 20 0,0 0 4 0,7-1 0 0,-7 5 0 0,0 1-4 15,8 3 0-15,-8 1-8 0,8-1-4 0,-8 5-4 16,8 0-4-16,-8 0-4 0,8 4 4 0,-8 1-8 0,0-1 4 0,8 1-8 15,-8-1-4-15,0 1 4 0,0 0-12 0,9-1-16 0,-9-4-20 16,0 5-20-16,7-5-12 0,-7-4-16 0,0 4-48 0,8-9-48 16,-8 4 20-16,0-4 32 0,9-5 28 0,-9 1 20 0</inkml:trace>
          <inkml:trace contextRef="#ctx0" brushRef="#br0" timeOffset="2622.9248">-170 2355 35 0,'0'-5'132'0,"0"-3"-12"0,0 8-12 0,0-5-28 0,0 5 0 16,0-5-4-16,0 10-4 0,0-5-8 0,0 5-8 0,0 0-20 0,0-2 16 16,0 11 0-16,8-5-12 0,-8 5-8 0,0-1 0 0,0 0-8 15,0 6 0-15,0-1-4 0,0 4-4 0,7 1-4 0,-7-1 0 16,0 1-4-16,0-5 4 0,0 5-8 0,0-1 4 0,0-4-4 0,9 0 0 16,-9 0-4-16,0 0-4 0,0-9-4 0,0 4-12 15,0-3-24-15,0-6-16 0,0 1-20 0,0-5-16 0,0 0-28 0,0-5-56 16,0 1-8-16,-9-6 36 0,9 2 36 0,-7-6 20 0</inkml:trace>
          <inkml:trace contextRef="#ctx0" brushRef="#br0" timeOffset="3109.6121">166 2464 59 0,'0'-10'112'0,"0"6"0"0,0-1-4 16,0-4-32-16,0 5 0 0,0-1 4 0,0 1-8 0,0-1-4 0,0 5 0 16,9-5-8-16,-9 5-8 0,0 0 0 0,7 5-4 0,-7-5-4 15,8 5-4-15,-8-1-4 0,8 5-4 0,0 0-8 0,0 0 0 16,-8 5-4-16,8-1-4 0,1 1 0 0,-2-1 0 0,-7 5-4 0,8 0 0 15,-8 5-4-15,9-5-4 0,-9 0 8 0,0 0-4 16,0 0 0-16,0 0-4 0,0-4 4 0,0 4 0 0,0-10-4 0,0 6 0 16,0-9 0-16,0 4 0 0,0-5 0 0,0-4-4 0,0-4 0 15,0-1 4-15,0 1 0 0,7-5-8 0,-7-6 0 0,0 2-4 16,0 0-4-16,8-4 0 0,-8-2-8 0,0 1-8 0,8-5-4 0,-8 1-8 16,9-1-12-16,-9 1-20 0,7-1-16 0,-7 1-16 15,8-1-48-15,-8 5-52 0,0 0 16 0,0-5 36 0,0 10 32 0,0-5 20 16</inkml:trace>
          <inkml:trace contextRef="#ctx0" brushRef="#br0" timeOffset="3530.9874">486 2043 31 0,'0'-4'144'0,"0"0"-24"0,0-1-20 0,0 0-28 0,9-3-4 0,-9 4 4 16,8-1 0-16,-8-3-8 0,8 1-8 0,0-1-4 0,0 3-4 15,0-3-8-15,-1 3-8 0,2 0-4 0,-1 1-4 0,8 0-4 16,0 0-4-16,-7-1-4 0,6 5-8 0,-8 0 4 0,2 0-4 0,7 5 8 16,-7-1 4-16,-2 0-12 0,1 5 4 0,-8 0 0 0,9 0 4 15,-9 6-8-15,7-7 4 0,-7 5 4 0,0 1-4 0,0-1-8 16,-7 1 8-16,7 4 0 0,0-5-4 0,-9 1-4 0,9-5 4 0,-8 4-20 16,8-4 20-16,-7 1 0 0,7-2 0 0,0-2-4 0,0 2 4 15,-9-8-4-15,9 4 0 0,0-4 0 0,9 0 0 0,-9 0-4 16,0-4 4-16,7 0 0 0,-7 4 0 0,0-4-4 0,8-2 8 15,-8 2-4-15,9 0 0 0,-2-1 4 0,-7 0 0 0,8 1-4 16,-8 4-4-16,8-5 4 0,1 1-4 0,-2 4 4 0,-7 0 4 0,8 0 0 16,1 0 0-16,-2 0 0 0,-7 0 0 0,8 0 0 0,1 4 0 15,-2 1 0-15,1-5 4 0,-8 4 0 0,8 1 4 0,1 4 4 16,-9-5 4-16,7 2 0 0,-7 2 0 0,0-4 0 0,8 6 0 16,-8 3-4-16,0-9-4 0,-8 10 0 0,8-5-4 0,0 0 4 15,-7 0-4-15,-2 1-4 0,1-2 0 0,0 6-4 0,1-5 4 16,-2-5-8-16,1 6-4 0,1-2-8 0,-2-4-20 0,1 1-8 15,1 0-24-15,-2-5-20 0,1 4-20 0,0-4-16 0,8 0-44 0,-7 0-40 16,7 0 24-16,-9-4 36 0,9 4 32 0,0-5 24 0</inkml:trace>
        </inkml:traceGroup>
        <inkml:traceGroup>
          <inkml:annotationXML>
            <emma:emma xmlns:emma="http://www.w3.org/2003/04/emma" version="1.0">
              <emma:interpretation id="{58D78AEC-209F-411D-8353-FF048B06E1EE}" emma:medium="tactile" emma:mode="ink">
                <msink:context xmlns:msink="http://schemas.microsoft.com/ink/2010/main" type="inkWord" rotatedBoundingBox="6401,15125 6722,15117 6730,15463 6409,15470"/>
              </emma:interpretation>
              <emma:one-of disjunction-type="recognition" id="oneOf2">
                <emma:interpretation id="interp10" emma:lang="" emma:confidence="0">
                  <emma:literal>=</emma:literal>
                </emma:interpretation>
                <emma:interpretation id="interp11" emma:lang="" emma:confidence="0">
                  <emma:literal>e</emma:literal>
                </emma:interpretation>
                <emma:interpretation id="interp12" emma:lang="" emma:confidence="0">
                  <emma:literal>Ę</emma:literal>
                </emma:interpretation>
                <emma:interpretation id="interp13" emma:lang="" emma:confidence="0">
                  <emma:literal>ł</emma:literal>
                </emma:interpretation>
                <emma:interpretation id="interp14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3776.3327">1353 2288 115 0,'0'5'152'0,"0"0"-20"0,0-1-20 15,0 0-32-15,0-4-4 0,0 4 4 0,0-4 0 0,0 0-4 16,7 0-4-16,-7 0-4 0,8 6-4 0,1-6-4 0,-9 0-8 16,7 0-4-16,1 0-8 0,9 4-8 0,-10-4-4 0,10 0-8 15,-10 0 0-15,10 4-4 0,-2-4-4 0,2 5-20 0,-1-1 16 0,0-4 0 16,0 5-12-16,-1 0-8 0,-6-5-12 0,7 5-16 0,-8-2-28 15,8-3-28-15,-7 5-24 0,-2-5-40 0,1 5-60 0,-8-1 20 16,7 1 28-16,-7-1 36 0,0-4 28 0</inkml:trace>
          <inkml:trace contextRef="#ctx0" brushRef="#br0" timeOffset="3949.8656">1409 2495 159 0,'0'13'176'0,"0"-4"-12"16,0 5-20-16,-8-5-20 0,8 4-4 0,0-4 0 0,8 0-4 15,-8 1-4-15,7-2-16 0,-7 2-12 0,9-6-12 0,-1 5-4 16,-1-5-12-16,1 1-8 0,9-1-12 0,-10-4-8 0,10 5-4 0,-1-5-8 16,0 0-4-16,0 0-4 0,-1-5-24 0,10 5-28 15,-9-4-32-15,-8 4-44 0,8-5-76 0,-1 1-76 0,2-1 0 0,-9 5 48 16,1-4 40-16,-2 4 32 0,-7-4 28 0,8 4 24 0</inkml:trace>
        </inkml:traceGroup>
      </inkml:traceGroup>
    </inkml:traceGroup>
  </inkml:traceGroup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5:51.8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-14-12 55 0,'0'-4'124'16,"0"4"-8"-16,0 0 0 0,0 4-20 0,0-4-4 0,0 0-8 16,0 0 0-16,0 0-4 0,0 0 0 0,0-4-4 0,0 4-8 0,0 0 0 15,0 0 0-15,0 0-4 0,0 0-4 0,0 0-4 16,0 0-4-16,0 0-8 0,0 0 0 0,0 0-8 0,0 0-4 0,0 0-4 16,0 0-4-16,0 0-8 0,0 0 0 0,0 0 0 0,0 0-4 15,0 0 0-15,0 0-8 0,0 0 0 0,0 0-8 0,0 0-4 16,0 0-12-16,0 0-20 0,0 0-20 0,0 0-12 0,0 0-20 0,0 0-28 15,0 0-32-15,0 0-52 0,0 0-52 0,0 0 44 16,0 4 40-16,0-4 40 0,0 0 20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6:13.7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7D394D-3C0E-4F3C-BBEE-0276C3CFB596}" emma:medium="tactile" emma:mode="ink">
          <msink:context xmlns:msink="http://schemas.microsoft.com/ink/2010/main" type="inkDrawing" rotatedBoundingBox="15707,15638 17181,15622 17182,15682 15708,15698" semanticType="underline" shapeName="Other">
            <msink:sourceLink direction="with" ref="{74A5DB97-0213-40F0-8E20-01A43FCCE3AE}"/>
          </msink:context>
        </emma:interpretation>
      </emma:emma>
    </inkml:annotationXML>
    <inkml:trace contextRef="#ctx0" brushRef="#br0">0 40 55 0,'0'0'104'0,"8"0"-4"0,-8 0-4 16,7 0-24-16,-7 0-4 0,9 0 8 0,-1 5-4 0,0-5 0 15,8 0-20-15,-8 5 20 0,8-5-12 0,-8 0-4 0,8 0 0 16,0 0-4-16,0 4 4 0,8-4-4 0,1 0 0 0,-10 0 4 16,9 0-4-16,8 0-8 0,-8 0 0 0,0 0-8 0,8 0 0 15,-8 0-4-15,8 0 0 0,-8 0-8 0,9 0 0 0,-1 0 0 16,-8 0 0-16,8 0-4 0,0 0 0 0,0 0-4 0,-8 0 0 0,8 0 0 16,1 0-4-16,-2 0 0 0,-6 0-4 0,6 0 4 0,1 0-4 15,-8 0 0-15,8 0-4 0,0 0 4 0,1 0-4 0,-9 0 0 16,8 0 0-16,-8 0 0 0,8-4 0 0,-8 4-4 0,0 0 0 0,0 0 4 15,1 0-4-15,-2 0 4 0,1-5 0 0,0 5 0 16,-8 0-4-16,0 0-4 0,8 0 8 0,-8 0-4 0,-8 0 0 16,9 0 0-16,-2 0 0 0,1 0 0 0,-8 0 4 0,9 0 0 0,-10 0 0 15,2 0 0-15,6 5-4 0,-7-5 4 0,1 0 0 0,-2 0-4 16,1 4 0-16,1-4 4 0,-1 0-4 0,-8 0 0 0,7 0-20 16,2 4 28-16,-9-4-4 0,8 0 0 0,-8 0-4 0,7 0 4 0,-7 0 0 15,0 0-4-15,0 0 4 0,0 0-4 0,0-4 0 16,0 4 0-16,0-4 0 0,0 4 0 0,0 0 0 0,0-5-4 0,0 5 0 15,0-5-4-15,-7 1-12 0,7 4-12 0,0-4-12 0,-8-1-20 16,8 0-20-16,-9 1-16 0,2-1-24 0,-1 5-28 0,-1-4-24 16,1 4-68-16,1-5 16 0,-2 5 40 0,-6 0 36 0,7-5 28 0,-8 5 20 15</inkml:trace>
  </inkml:traceGroup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6:14.3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EE6E2E-0014-431D-8C54-912EFC0697C5}" emma:medium="tactile" emma:mode="ink">
          <msink:context xmlns:msink="http://schemas.microsoft.com/ink/2010/main" type="writingRegion" rotatedBoundingBox="16163,15971 17630,14792 18153,15442 16686,16621"/>
        </emma:interpretation>
      </emma:emma>
    </inkml:annotationXML>
    <inkml:traceGroup>
      <inkml:annotationXML>
        <emma:emma xmlns:emma="http://www.w3.org/2003/04/emma" version="1.0">
          <emma:interpretation id="{EA7D0FF2-F228-49B0-8184-50BDAA1AE40D}" emma:medium="tactile" emma:mode="ink">
            <msink:context xmlns:msink="http://schemas.microsoft.com/ink/2010/main" type="paragraph" rotatedBoundingBox="16163,15971 17630,14792 18153,15442 16686,16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D5C513-BA65-48CE-85F2-CDF3E243560E}" emma:medium="tactile" emma:mode="ink">
              <msink:context xmlns:msink="http://schemas.microsoft.com/ink/2010/main" type="line" rotatedBoundingBox="16163,15971 17630,14792 18153,15442 16686,16621"/>
            </emma:interpretation>
          </emma:emma>
        </inkml:annotationXML>
        <inkml:traceGroup>
          <inkml:annotationXML>
            <emma:emma xmlns:emma="http://www.w3.org/2003/04/emma" version="1.0">
              <emma:interpretation id="{A05302B6-5F7B-4599-BB3F-59A3EA661CA8}" emma:medium="tactile" emma:mode="ink">
                <msink:context xmlns:msink="http://schemas.microsoft.com/ink/2010/main" type="inkWord" rotatedBoundingBox="16243,16070 16451,15903 16762,16291 16555,16458"/>
              </emma:interpretation>
              <emma:one-of disjunction-type="recognition" id="oneOf0">
                <emma:interpretation id="interp0" emma:lang="" emma:confidence="0">
                  <emma:literal>3</emma:literal>
                </emma:interpretation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Ź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]</emma:literal>
                </emma:interpretation>
              </emma:one-of>
            </emma:emma>
          </inkml:annotationXML>
          <inkml:trace contextRef="#ctx0" brushRef="#br0">7 44 71 0,'0'0'116'0,"0"0"-16"0,0-5-8 0,-7 5-28 0,7-4-4 16,0 0-4-16,7 4 0 0,-7-5-8 0,0 0 0 0,9 1-4 0,-9 0-4 15,8 4-4-15,0-5-4 0,-8 1 0 0,16 4-8 16,-8-5 4-16,1 5-4 0,-2 0 4 0,9 0-4 0,0 0-8 16,-8 0 4-16,8 0-4 0,1 0-8 0,-2 0 4 0,-7 5-8 0,8-5 0 15,1 4 0-15,-10 1 0 0,10-1-16 0,-9 0 20 0,-1 1 0 16,1 0 0-16,1-1 0 0,-9 5-4 0,7 0 4 0,-7 5 0 15,0-5 4-15,0 4-4 0,0-4 0 0,-7 0 0 0,7 5 0 0,-9 0 0 16,1-6 4-16,1 1 0 0,7 0-4 0,-8 0 0 16,-1 1 0-16,1-2-4 0,8-3-4 0,-7 0 4 0,7-1-4 0,0 0 0 15,-9-4 0-15,9 4 4 0,0-4-4 0,0 0 0 0,0 0 0 16,9-4 0-16,-9 4 0 0,0-4 0 0,7 0 0 0,-7 4 0 16,8-5 0-16,1 0 0 0,-1 5 0 0,-1-4 0 0,-7 0 0 0,8 4 0 15,8-5 0-15,-8 0 0 0,1 5 0 0,-2-3 0 16,1 3 0-16,9 0 0 0,-10-6 0 0,1 6 0 0,1 0 4 0,6 6-4 15,-6-6 0-15,-1 3 0 0,8-3 4 0,-8 5-4 0,-1 0 4 16,1-1 0-16,1 5 0 0,-1-4 0 0,-8 3 4 0,7-4 8 16,-7 11 4-16,9-6 4 0,-9 0 0 0,0-1 4 0,0 6 0 0,-9-1 0 15,9-3-16-15,-7 3 16 0,-1 1 0 0,-1-6-8 0,1 6 0 16,1-5-4-16,-10 0-4 0,10 0 0 0,-1 1 0 0,-9-2-4 16,10-3-4-16,-10-1 0 0,10 0-4 0,-10-4 4 0,9 0-4 15,-8 0-4-15,8 0-8 0,1-4-12 0,-2 0-12 0,1-5-16 16,-7 5-12-16,6-10-4 0,1 5-24 0,1-5-8 0,-2 5-12 0,1-4-4 15,8-5-20-15,-7 5-36 0,-2-6-24 0,9 5 32 16,0-3 36-16,-8-2 28 0</inkml:trace>
        </inkml:traceGroup>
        <inkml:traceGroup>
          <inkml:annotationXML>
            <emma:emma xmlns:emma="http://www.w3.org/2003/04/emma" version="1.0">
              <emma:interpretation id="{7A061996-E859-41FA-BF1A-417FA6A70853}" emma:medium="tactile" emma:mode="ink">
                <msink:context xmlns:msink="http://schemas.microsoft.com/ink/2010/main" type="inkWord" rotatedBoundingBox="17167,15164 17630,14792 18153,15442 17689,15814"/>
              </emma:interpretation>
              <emma:one-of disjunction-type="recognition" id="oneOf1"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ł</emma:literal>
                </emma:interpretation>
                <emma:interpretation id="interp8" emma:lang="" emma:confidence="0">
                  <emma:literal>*</emma:literal>
                </emma:interpretation>
                <emma:interpretation id="interp9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434.0332">1211-700 63 0,'0'-9'100'0,"0"9"-8"0,0-4-16 16,0 0-20-16,0 4-4 0,0-6 0 0,0 6-4 0,0 0-16 16,7 0 16-16,-7 0 4 0,0 0 0 0,0-4 0 0,8 8-8 0,-8-4 4 15,9 6-4-15,-9-2 0 0,8 0 0 0,-8 5 4 16,7-4-4-16,-7 4 0 0,0-1-8 0,8 2 0 0,-8 3-4 0,0 1-4 15,0-1-4-15,9 1 0 0,-9 0-8 0,0 4 0 0,0-5 0 16,0 5-4-16,0 1-8 0,0-6 0 0,0 4 4 0,0-4-4 16,0 6-4-16,0-5-4 0,0-1 0 0,0 1-8 0,0-5-8 0,0 5-12 15,7-6-20-15,-7 1-24 0,0 0-24 0,8-4-16 0,-8-1-40 16,0 1-56-16,0-5 20 0,9 0 40 0,-9 0 32 0,0 0 20 16</inkml:trace>
          <inkml:trace contextRef="#ctx0" brushRef="#br0" timeOffset="787.6365">1427-709 127 0,'-9'0'128'0,"9"0"-20"0,0 0-8 16,0 0-20-16,0 5-4 0,0-1 0 0,0 1 0 0,0 0-8 16,0 3-4-16,0 1-4 0,0 0-8 0,0 5-4 0,9-1-4 15,-9 1 0-15,0-1-4 0,0 5-8 0,0 0 0 0,8 0-4 16,-8 1 0-16,0 3-8 0,7-4-4 0,-7 5 0 0,0-5-4 0,9 4 0 15,-9-3-4-15,0 2-4 0,0-2 0 0,8-1 0 0,-8 0-4 16,0 0 4-16,0-1-4 0,0-3 0 0,0 0-4 0,0-5-8 16,0 0-16-16,0 0-24 0,0-5-24 0,0 1-24 0,-8 0-20 0,8-10-28 15,0 5-60-15,-9-9 8 0,9 5 36 0,-7-6 36 16,-1-3 24-16</inkml:trace>
          <inkml:trace contextRef="#ctx0" brushRef="#br0" timeOffset="908.3149">1106-988 19 0,'-8'-5'156'0,"8"1"-12"15,-8 4-16-15,0 0-36 0,8 0-4 0,0-5 4 0,0 5-12 16,0 0 0-16,0-5 0 0,8 5 0 0,0 0-4 0,0-4 4 16,0 4-4-16,9 0-4 0,-2 0-4 0,-6 0-4 0,14-4-4 0,-7 4 0 15,8 0-12-15,-7 0-4 0,6 0-4 0,1 4-4 16,0-4-8-16,8 4 4 0,-8 1-8 0,0 0-8 0,-7-5 0 0,7 4-4 15,0 1-4-15,-9-1-4 0,10 0-4 0,-9 6-16 0,-1-6-16 16,2 0-24-16,-1 5-36 0,-8-4-32 0,0 0-60 0,-1-1-76 16,2 1-24-16,-9 0 44 0,8-1 44 0,-8 0 32 0,0-4 40 0,0 0 20 15</inkml:trace>
        </inkml:traceGroup>
      </inkml:traceGroup>
    </inkml:traceGroup>
  </inkml:traceGroup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5:43.4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FA5A901-68A0-4593-9988-AD11325AC0EA}" emma:medium="tactile" emma:mode="ink">
          <msink:context xmlns:msink="http://schemas.microsoft.com/ink/2010/main" type="writingRegion" rotatedBoundingBox="8010,14697 9503,14821 9448,15480 7955,15356"/>
        </emma:interpretation>
      </emma:emma>
    </inkml:annotationXML>
    <inkml:traceGroup>
      <inkml:annotationXML>
        <emma:emma xmlns:emma="http://www.w3.org/2003/04/emma" version="1.0">
          <emma:interpretation id="{676B4080-EDC6-48BB-8795-C6793421B78C}" emma:medium="tactile" emma:mode="ink">
            <msink:context xmlns:msink="http://schemas.microsoft.com/ink/2010/main" type="paragraph" rotatedBoundingBox="8010,14697 9503,14821 9448,15480 7955,15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A8CC9B-736E-42E5-B1FB-8BD303AC45B0}" emma:medium="tactile" emma:mode="ink">
              <msink:context xmlns:msink="http://schemas.microsoft.com/ink/2010/main" type="line" rotatedBoundingBox="8010,14697 9503,14821 9448,15480 7955,15356"/>
            </emma:interpretation>
          </emma:emma>
        </inkml:annotationXML>
        <inkml:traceGroup>
          <inkml:annotationXML>
            <emma:emma xmlns:emma="http://www.w3.org/2003/04/emma" version="1.0">
              <emma:interpretation id="{B138CDD0-9FED-401A-B9D1-47F10945A842}" emma:medium="tactile" emma:mode="ink">
                <msink:context xmlns:msink="http://schemas.microsoft.com/ink/2010/main" type="inkWord" rotatedBoundingBox="8010,14697 8478,14736 8423,15395 7955,153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-3108 2504 67 0,'0'0'120'15,"0"0"-8"-15,0 5-4 0,0-5-20 0,0 5 0 0,8-5-4 16,-8 4 0-16,9-4-4 0,-9 0-16 0,8 0-4 0,-1 4 0 16,2-4-8-16,-1 0-4 0,-1 0-8 0,10 0-4 0,-9-4-4 15,8 0-8-15,8 4-4 0,-8-5-4 0,8 0 0 0,-8 0-4 16,8 1 0-16,1-1-8 0,-3 1-4 0,3-1-16 0,-1 1-20 0,0 0-16 15,0-1-24-15,0 0-28 0,1 5-20 0,-9-4-84 0,-1 4-4 16,2 4 40-16,-2-4 32 0,2 5 28 0</inkml:trace>
          <inkml:trace contextRef="#ctx0" brushRef="#br0" timeOffset="-303.7386">-2955 2757 59 0,'0'-5'120'0,"0"1"-12"15,0 4-4-15,0-5-32 0,8 0-4 0,-8 5 0 0,0 0-4 16,7 0 4-16,-7 0 0 0,0-4 0 0,9 8-12 0,-9-4 0 16,8 5 4-16,-8 0 0 0,8-1 4 0,-8 5-8 0,8 0-4 0,-8 0-4 15,8 4-4-15,-8 1-8 0,8 0-8 0,-8-1-4 16,9 5 0-16,-9 0-8 0,0 0 0 0,7 6-4 0,-7-7 0 0,0 1-4 16,0 5-4-16,8-10-8 0,-8 5-16 0,0 0-16 0,0 0-20 15,7-4-16-15,-7-1-28 0,0 1-28 0,0-5-8 0,0 0-64 16,0 0-20-16,0-5 36 0,0-4 36 0,9 0 32 0,-9 0 20 0</inkml:trace>
          <inkml:trace contextRef="#ctx0" brushRef="#br0" timeOffset="-173.0885">-2795 2748 7 0,'0'-5'152'16,"0"0"-16"-16,0 1-12 0,0 0-28 0,0 4-4 0,-7 0 0 15,14 0-8-15,-7 4-4 0,0 0-4 0,0 1-4 0,0 4-8 0,0 0-4 16,8 5-8-16,-8-6-4 0,0 6-8 0,8 0-8 0,-8 3-4 15,0 2 0-15,9-1-4 0,-9 0-8 0,0 0 0 0,7 5-4 16,-7-6 0-16,0 1-4 0,8 0 0 0,-8-4-4 0,0 4 4 16,0-5-8-16,0 1 0 0,0 0 0 0,9-5-4 0,-9-5-8 15,0 5-12-15,0-4-16 0,0-1-8 0,0-4-20 0,0-4-16 16,-9 4-20-16,9-10-8 0,-8 2-32 0,8-1-44 0,-7 0-8 0,7-4 40 16,-9-1 24-16,1 0 32 0</inkml:trace>
        </inkml:traceGroup>
        <inkml:traceGroup>
          <inkml:annotationXML>
            <emma:emma xmlns:emma="http://www.w3.org/2003/04/emma" version="1.0">
              <emma:interpretation id="{0B8A580E-D84B-4181-B016-8EF9836A79CB}" emma:medium="tactile" emma:mode="ink">
                <msink:context xmlns:msink="http://schemas.microsoft.com/ink/2010/main" type="inkWord" rotatedBoundingBox="8806,15087 8822,15089 8820,15104 8804,151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04.244">-2306 2816 59 0,'0'0'116'0,"0"0"-4"0,0 0-8 0,0 0-24 0,0 0-4 0,0 0-4 16,0 0 0-16,0 0 0 0,0 0 0 0,0 0-16 0,0 0 0 15,0 0-4-15,0 0-4 0,0 0-4 0,0 0-4 0,0 0 0 16,0 0-12-16,0 0-4 0,0 0 0 0,0 0-4 0,0 0-4 0,0 0 0 15,0 0-4-15,0 0-4 0,0 0 0 0,0 0 0 0,0 0-4 16,0 0 0-16,0 0 0 0,0 0 0 0,0 0-4 0,0 0 0 16,0 0-4-16,0 0-4 0,9 0-4 0,-9 0-20 0,0 0-8 0,0 0-12 15,0 0-12-15,0 0-36 0,7 0 12 0,-7 0-4 16,0 0-20-16,0 0-48 0,0 0-24 0,0 0 36 0,0 0 28 0,0 0 28 16</inkml:trace>
        </inkml:traceGroup>
        <inkml:traceGroup>
          <inkml:annotationXML>
            <emma:emma xmlns:emma="http://www.w3.org/2003/04/emma" version="1.0">
              <emma:interpretation id="{666EA22A-63D7-42EB-8977-65A9EAA38A90}" emma:medium="tactile" emma:mode="ink">
                <msink:context xmlns:msink="http://schemas.microsoft.com/ink/2010/main" type="inkWord" rotatedBoundingBox="9244,14808 9502,14829 9456,15395 9197,15373"/>
              </emma:interpretation>
            </emma:emma>
          </inkml:annotationXML>
          <inkml:trace contextRef="#ctx0" brushRef="#br0" timeOffset="2368.1662">-1872 2594 107 0,'0'-5'116'0,"7"-3"-8"0,-7 4-8 16,8-1-24-16,-8-3 4 0,0 1 4 0,0 4 0 0,0-2-4 16,0 5-4-16,0-5-8 0,0 5-8 0,0-4-4 0,0 4-8 0,0 0 0 15,0 0-8-15,0-4 0 0,0 4-4 0,0 0 0 16,0 0 0-16,0 0-4 0,0 4 0 0,0-4 0 0,0 4-4 16,0 1-4-16,0 0-4 0,0-2 0 0,0 4-4 0,0-4 0 0,0 7-4 15,0-2 0-15,-8 1-4 0,8 0-4 0,0 5 4 0,0-5-4 16,0 5 0-16,0 3 0 0,-7-3-4 0,7 0 4 0,0-1 0 15,0 1-4-15,0 0-4 0,0-2 0 0,0 7 0 0,0-6 8 16,7 0-4-16,-7 1 0 0,0 0 0 0,8-1 0 0,-8-4 0 16,8 0-4-16,-8 0 4 0,8 1 0 0,0-2-4 0,-8-4 4 0,8 1 0 15,1 0 0-15,-2-1 0 0,1-4-4 0,1 5 4 0,-2-5-4 16,1 0 4-16,0 0-4 0,1 0 4 0,-2-5 0 0,-7 5 0 16,8-4-4-16,1 4 4 0,-2-5 0 0,-7 0 0 0,8 1 0 0,1 0 0 15,-9 4 4-15,8-4-4 0,-8-1 0 0,7 0-4 16,-7 1 0-16,0-1 4 0,8 5 0 0,-8-4 0 0,0 4-4 0,9 0 4 15,-9-5 0-15,0 5 0 0,7 0 0 0,-7 0 0 0,0 0 4 16,0 5-8-16,8-1 8 0,-8 1 0 0,0-1-4 0,0 1 0 16,9 0 4-16,-9 3 0 0,0 1 4 0,0 0-4 0,0 0 0 0,0 6 0 15,0-2 0-15,0 0 4 0,0 1 4 0,0-1 0 16,0 0 4-16,0 6 0 0,0-6-4 0,0 0-4 0,0 1 4 0,0 0-4 16,0-1 0-16,0-4-8 0,0 0 4 0,0 5 0 0,0-9-4 15,0 3-4-15,0-4-8 0,0 1-8 0,0 0-16 0,0-5-20 16,0 0-12-16,0 0-20 0,0-5-20 0,0 5-24 0,0-9-20 15,0 1-36-15,0-2-52 0,0 1 40 0,0-5 32 0,0-3 36 0,0 3 24 16</inkml:trace>
        </inkml:traceGroup>
      </inkml:traceGroup>
    </inkml:traceGroup>
  </inkml:traceGroup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6:19.5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014F34-D086-4892-99F0-3A458F1C72CC}" emma:medium="tactile" emma:mode="ink">
          <msink:context xmlns:msink="http://schemas.microsoft.com/ink/2010/main" type="writingRegion" rotatedBoundingBox="4822,16945 6852,16762 6920,17524 4891,17706"/>
        </emma:interpretation>
      </emma:emma>
    </inkml:annotationXML>
    <inkml:traceGroup>
      <inkml:annotationXML>
        <emma:emma xmlns:emma="http://www.w3.org/2003/04/emma" version="1.0">
          <emma:interpretation id="{E6E7164D-466A-4D65-BC7C-AA54A7C2AF82}" emma:medium="tactile" emma:mode="ink">
            <msink:context xmlns:msink="http://schemas.microsoft.com/ink/2010/main" type="paragraph" rotatedBoundingBox="4822,16945 6852,16762 6920,17524 4891,177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F9AD05-9C5C-4270-BCAF-39E09219FB76}" emma:medium="tactile" emma:mode="ink">
              <msink:context xmlns:msink="http://schemas.microsoft.com/ink/2010/main" type="line" rotatedBoundingBox="4822,16945 6852,16762 6920,17524 4891,17706"/>
            </emma:interpretation>
          </emma:emma>
        </inkml:annotationXML>
        <inkml:traceGroup>
          <inkml:annotationXML>
            <emma:emma xmlns:emma="http://www.w3.org/2003/04/emma" version="1.0">
              <emma:interpretation id="{B769A297-B4B4-438A-8FE5-4B718A59FFFC}" emma:medium="tactile" emma:mode="ink">
                <msink:context xmlns:msink="http://schemas.microsoft.com/ink/2010/main" type="inkWord" rotatedBoundingBox="4822,16945 6067,16833 6136,17594 4891,17706"/>
              </emma:interpretation>
              <emma:one-of disjunction-type="recognition" id="oneOf0">
                <emma:interpretation id="interp0" emma:lang="" emma:confidence="0">
                  <emma:literal>s,</emma:literal>
                </emma:interpretation>
                <emma:interpretation id="interp1" emma:lang="" emma:confidence="0">
                  <emma:literal>= '</emma:literal>
                </emma:interpretation>
                <emma:interpretation id="interp2" emma:lang="" emma:confidence="0">
                  <emma:literal>s)</emma:literal>
                </emma:interpretation>
                <emma:interpretation id="interp3" emma:lang="" emma:confidence="0">
                  <emma:literal>s/</emma:literal>
                </emma:interpretation>
                <emma:interpretation id="interp4" emma:lang="" emma:confidence="0">
                  <emma:literal>9,</emma:literal>
                </emma:interpretation>
              </emma:one-of>
            </emma:emma>
          </inkml:annotationXML>
          <inkml:trace contextRef="#ctx0" brushRef="#br0">-4 0 3 0,'0'4'152'0,"0"1"-16"0,8 0-16 16,-8 4-28-16,0-5 0 0,0 6-4 0,0-6-12 0,0 4 0 16,0 2-16-16,0-1-8 0,0 0-4 0,0 0-12 0,0-1-4 0,0 1-4 15,7 1-4-15,-7-1-4 0,8 4-4 0,-8 1-8 16,0-5 4-16,9 5-4 0,-9-1 0 0,8 0-8 0,-1 6 0 0,-7-6-4 16,9 1-4-16,-9 4-12 0,8 0-20 0,-8-5-24 0,7 5-24 15,-7-4-24-15,0 0-60 0,0-1-28 0,0 1 28 0,0-1 36 16,0-4 28-16</inkml:trace>
          <inkml:trace contextRef="#ctx0" brushRef="#br0" timeOffset="221.9246">140 41 31 0,'0'-10'152'0,"0"6"-12"0,0-5-16 15,0 5-32-15,0-1 0 0,7 0-4 0,-7 5-4 0,0-4-4 16,0 4-4-16,9 0-8 0,-9 4-4 0,0 1 0 0,8 0 0 15,-8 4-12-15,0-5-8 0,0 10-4 0,8-6-8 0,-8 6-4 16,0 0-4-16,0 3-8 0,0 2 0 0,0-1-8 0,7 0 4 0,-7 0-4 16,0 5 0-16,0-5-4 0,0-1-4 0,0 2-4 0,0-1-12 15,-7-5-12-15,7 0-16 0,0-3-12 0,0-1-36 0,0-5-16 16,0-4-20-16,0 0-28 0,0-4-48 0,0-5 8 0,0-1 32 16,-8-3 28-16,8 0 36 0</inkml:trace>
          <inkml:trace contextRef="#ctx0" brushRef="#br0" timeOffset="400.9599">-69-280 35 0,'0'0'148'0,"0"0"-20"15,0 0-16-15,0 5-32 0,-7-5 0 0,14 0 0 0,-7 0-4 16,0 5-4-16,8-5-8 0,-8 0-4 0,9 0-8 0,-2-5-8 0,1 5 4 16,1-5-16-16,-1 5 0 0,-1-4-4 0,10 0-8 0,-2-1-4 15,2 0-8-15,-1 5-4 0,-1-4 0 0,10 0-12 0,-9-6-12 16,8 10-32-16,-9-9-24 0,10 9-36 0,-9-4-60 0,8 4-44 15,-8 0 28-15,0 4 40 0,-1-4 24 0,2 9 28 0</inkml:trace>
          <inkml:trace contextRef="#ctx0" brushRef="#br0" timeOffset="724.0969">533 99 11 0,'-9'-9'136'0,"9"5"-20"0,0-5-16 0,-8 4-28 0,8-4-4 0,0 5 4 16,0-6-8-16,0 6-4 0,0 0-8 0,0 0 4 15,0-2-4-15,8 6 0 0,-8 0-4 0,9 0-4 0,-9 0-4 0,8 6 0 16,-1 2-4-16,-7-4 0 0,9 6-8 0,-1-1 4 0,-1 4-4 0,2 0 0 16,-9 1 0-16,8 0 0 0,0-1 0 0,-8 5 0 15,7 1 8-15,2-6-4 0,-9 5 4 0,0-4-8 0,8-1 0 0,-8 1-8 16,0-1 0-16,0-5-4 0,0 2-4 0,0-1 0 0,0-5 0 15,0 1-4-15,0-5-4 0,0 5 0 0,0-10 0 0,0 0 0 16,0 1 0-16,0-5-4 0,0 4 0 0,0-8 4 0,7 4-8 0,-7 0 8 16,0-5-8-16,0 1-4 0,9-1-4 0,-9 1-4 0,8 0-8 15,-8-1-16-15,0 1-8 0,8-5-16 0,0 4-16 0,-8 0-24 16,8 5-24-16,-8-4-16 0,0-1-56 0,8 5-20 0,-8-4 36 16,0 3 32-16,7-3 28 0,-7 4 24 0</inkml:trace>
          <inkml:trace contextRef="#ctx0" brushRef="#br0" timeOffset="1135.9935">854-333 95 0,'0'-5'108'0,"7"-4"-16"15,-7 5-8-15,0-5-24 0,8-1 0 0,-8 1-4 0,9 0 0 0,-2 1-4 16,-7-2 0-16,8 1-12 0,1 5 0 0,-2-6 0 0,1 2-4 15,0 4-8-15,1-1-4 0,-2 0-4 0,1 1 0 0,1 4 0 16,-2-5-4-16,1 5 4 0,1 5-4 0,-1-1-4 0,-8-4 4 0,7 10-4 16,-7-6-4-16,0 4 4 0,0 2-4 0,8-1 0 15,-16 0-4-15,8 4 0 0,0-4 0 0,0 5 0 0,-7-5 0 0,7 0-4 16,0 5 4-16,-8-6 0 0,8-3-4 0,0 4 0 0,-9-4 0 16,9-1 0-16,0 0 0 0,0-4 0 0,0 0 0 0,0 0 0 15,0 0 0-15,0 0 0 0,9-4 0 0,-9 0 4 0,8-1-4 0,-8 0 0 16,7 5 0-16,1-4 0 0,-8-1 0 0,9 1 0 0,-2 4 0 15,1-4 0-15,1 4 0 0,-1-5 4 0,-8 5-4 0,16 0 0 16,-8 0 0-16,-1 0 0 0,2 5 0 0,-1-1 0 0,0-4 0 16,-1 4 4-16,2 1 4 0,-1 4-4 0,-1-4 0 0,10 3 8 15,-9-3 0-15,-8 4 0 0,8 0 4 0,0 0 0 0,-8 0 4 0,8 5-8 16,-8-6 4-16,0 2-4 0,0 3 0 0,0-3-4 0,-8 2-4 16,8-2-4-16,-8 3 0 0,0-3 0 0,0 2-4 0,-9-2-12 15,10 0-24-15,-1-2-28 0,-8 1-24 0,8-5-24 0,-9 6-60 16,10-10-48-16,-10 4 32 0,10 0 40 0,-1-4 28 0,-1 0 28 15</inkml:trace>
        </inkml:traceGroup>
        <inkml:traceGroup>
          <inkml:annotationXML>
            <emma:emma xmlns:emma="http://www.w3.org/2003/04/emma" version="1.0">
              <emma:interpretation id="{1695CE1D-15E2-4ADA-B4D2-46F7CCAAAE34}" emma:medium="tactile" emma:mode="ink">
                <msink:context xmlns:msink="http://schemas.microsoft.com/ink/2010/main" type="inkWord" rotatedBoundingBox="6569,17166 6886,17137 6912,17428 6595,17456"/>
              </emma:interpretation>
              <emma:one-of disjunction-type="recognition" id="oneOf1">
                <emma:interpretation id="interp5" emma:lang="" emma:confidence="0">
                  <emma:literal>=</emma:literal>
                </emma:interpretation>
                <emma:interpretation id="interp6" emma:lang="" emma:confidence="0">
                  <emma:literal>☺</emma:literal>
                </emma:interpretation>
                <emma:interpretation id="interp7" emma:lang="" emma:confidence="0">
                  <emma:literal>5</emma:literal>
                </emma:interpretation>
                <emma:interpretation id="interp8" emma:lang="" emma:confidence="0">
                  <emma:literal>e</emma:literal>
                </emma:interpretation>
                <emma:interpretation id="interp9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428.7242">1663-140 131 0,'8'0'160'0,"-8"0"-32"15,8 0-12-15,-8 0-32 0,8-5 0 0,-1 5-4 0,2 5-4 16,-1-5-4-16,0-5 0 0,-8 5-12 0,16 0-4 0,-8 0-4 0,1-4-4 16,-2 4-4-16,1 0-8 0,8 0 0 0,0-4-12 0,-7 4 0 15,6-4-4-15,1 4-8 0,0-5 0 0,-7 5 0 0,6 0-8 16,1 0-4-16,-8 0-8 0,8-5-8 0,-8 5-20 0,0 0-16 15,8 0-20-15,-8 0-24 0,-8 5-20 0,9-5-16 0,-9 5-52 0,0-1-24 16,0 0 36-16,0-4 28 0,-9 9 32 0,1-4 20 0</inkml:trace>
          <inkml:trace contextRef="#ctx0" brushRef="#br0" timeOffset="1604.2545">1719 9 15 0,'0'9'176'0,"0"0"-16"0,-8 1-24 0,8-2-36 15,0 6-12-15,0-5-4 0,8 0 0 0,-8 0-4 0,0-1-4 0,0 1-4 16,0 1-8-16,8-6-8 0,0 6-8 0,0-6-8 0,1 0-4 16,-2-4-8-16,1 0-4 0,8 0-4 0,0 0-4 0,-7 0 0 15,6-4-4-15,1 0-4 0,0-1-4 0,0 0-8 0,1 1-4 0,-2-1-20 16,1-4-28-16,0 4-28 0,0 1-40 0,-8-5-56 0,8 5-68 16,-8-5 36-16,1 4 36 0,-1 5 40 0,-8-4 20 0</inkml:trace>
        </inkml:traceGroup>
      </inkml:traceGroup>
    </inkml:traceGroup>
  </inkml:traceGroup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6:26.1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C73F0F-0661-49AF-926E-7062447D2E29}" emma:medium="tactile" emma:mode="ink">
          <msink:context xmlns:msink="http://schemas.microsoft.com/ink/2010/main" type="writingRegion" rotatedBoundingBox="9488,16968 9784,16968 9784,17677 9488,17677"/>
        </emma:interpretation>
      </emma:emma>
    </inkml:annotationXML>
    <inkml:traceGroup>
      <inkml:annotationXML>
        <emma:emma xmlns:emma="http://www.w3.org/2003/04/emma" version="1.0">
          <emma:interpretation id="{B657EA06-CD4A-490D-9A15-BCC07DFF2279}" emma:medium="tactile" emma:mode="ink">
            <msink:context xmlns:msink="http://schemas.microsoft.com/ink/2010/main" type="paragraph" rotatedBoundingBox="9488,16968 9784,16968 9784,17677 9488,17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8F6A07-BFA0-4AD5-80FF-D89F816A9AF4}" emma:medium="tactile" emma:mode="ink">
              <msink:context xmlns:msink="http://schemas.microsoft.com/ink/2010/main" type="line" rotatedBoundingBox="9488,16968 9784,16968 9784,17677 9488,17677"/>
            </emma:interpretation>
          </emma:emma>
        </inkml:annotationXML>
        <inkml:traceGroup>
          <inkml:annotationXML>
            <emma:emma xmlns:emma="http://www.w3.org/2003/04/emma" version="1.0">
              <emma:interpretation id="{0C419DD6-F2F7-457A-B53E-D943F7E2FFE3}" emma:medium="tactile" emma:mode="ink">
                <msink:context xmlns:msink="http://schemas.microsoft.com/ink/2010/main" type="inkWord" rotatedBoundingBox="9488,16968 9784,16968 9784,17677 9488,17677"/>
              </emma:interpretation>
              <emma:one-of disjunction-type="recognition" id="oneOf0">
                <emma:interpretation id="interp0" emma:lang="" emma:confidence="0">
                  <emma:literal>b</emma:literal>
                </emma:interpretation>
                <emma:interpretation id="interp1" emma:lang="" emma:confidence="0">
                  <emma:literal>6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G</emma:literal>
                </emma:interpretation>
              </emma:one-of>
            </emma:emma>
          </inkml:annotationXML>
          <inkml:trace contextRef="#ctx0" brushRef="#br0">136 115 55 0,'0'-10'92'0,"7"6"-28"0,-7 0 16 16,0-1-24-16,9-4-4 0,-9 5 4 0,0-1-4 0,0 1 0 0,0-1 4 15,8 0-4-15,-8 1 4 0,0 0-4 0,0-6 0 0,0 6-4 16,-8 0 0-16,8-1-4 0,0 0 0 0,0 1 4 0,0-1 0 16,0 1 4-16,0 4 0 0,0-4-4 0,0-1-4 0,0 5 0 15,-9 0-4-15,9-5-4 0,0 5-8 0,-7 0 4 0,7 0-4 16,-8 5 0-16,8-5-8 0,-9 5 0 0,2-1-4 0,-1 0 4 0,0 5-4 15,-1 1-4-15,9-2 0 0,-7 6 0 0,-1 0 0 0,-8-1-4 16,16 5 0-16,-8 0 0 0,-1 4 0 0,1-3-4 0,1 4 4 16,-2-1-4-16,1 5 0 0,8-1 0 0,0-2 0 0,-7 3-4 0,7 0 0 15,0 0 0-15,0-1 0 0,0 2 4 0,0-6-4 0,7 6 0 16,-7-6 0-16,8 1 0 0,1-1-4 0,-2 1 4 16,1-5 4-16,1 4-4 0,-1-9 4 0,-1 5-4 0,10-4 0 0,-10 0 0 15,10-5 0-15,-9-1 0 0,8 2 0 0,-1-6-4 0,2 1 8 16,-1-5-8-16,-8 4 8 0,7-8-4 0,2 4 0 0,-1-5-4 15,-8-3 4-15,9 2 4 0,-10-2-4 0,1-1 0 0,0 0 0 16,0 0-4-16,-8-1 4 0,8-3 4 0,-8 3-4 0,0-2 0 16,0-2 0-16,-8 5 0 0,0 1 0 0,8-2 0 0,-8 1 4 0,-7 0-4 15,6 0 0-15,1 4 0 0,0 1-4 0,-8 0 0 0,8 4 0 16,-8 0 4-16,8 4 0 0,-8 0-4 0,8 1 4 0,-9 0 4 16,10 3-8-16,-1 2-4 0,-8 4-4 0,8-6-12 0,0 6-8 15,8-1-8-15,-9 0-4 0,2 1-20 0,7-5-8 0,0 5-12 16,0 0-8-16,-8-6-12 0,16 2-4 0,-8-2-4 0,0-3-28 0,7-1-36 15,2 1-20-15,-1 0 44 0,0-5 28 0,-1-5 20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6:06.1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08C5E15-DE20-46A5-B86B-06844891F745}" emma:medium="tactile" emma:mode="ink">
          <msink:context xmlns:msink="http://schemas.microsoft.com/ink/2010/main" type="inkDrawing" rotatedBoundingBox="3589,1316 3604,1316 3604,1331 3589,1331" shapeName="Other"/>
        </emma:interpretation>
      </emma:emma>
    </inkml:annotationXML>
    <inkml:trace contextRef="#ctx0" brushRef="#br0">3014 756 39 0,'0'0'56'0,"0"0"0"0,0 0-12 0,0 0-24 0,0 0-4 16,0 0 0-16,0 0-8 0,0 0 0 0,0 0-4 0,0 0 4 16,0 0-4-16,0 0 0 0,0 0-4 0,0 0 0 0,0 0 0 15,0 0 4-15,0 0-4 0,0 0 0 0,0 0 8 0,0 0-8 16,0 0 4-16,0 0-4 0,0 0 0 0,0 0 4 0,0 0-4 0,0 0-4 15,0 0 4-15,0 0-4 0,0 0 0 0,0 0-4 0,0 0-12 16,0 0-16-16,0 0-16 0,0 0-4 0,0 0-8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47.6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37 252 51 0,'-15'-7'96'15,"2"0"-8"-15,13-2-8 0,-13 2-24 0,13 0 0 0,0 7 0 16,0-9-4-16,0 2 4 0,0 0-4 0,0 0-4 0,0-3 0 0,0-4-4 15,0 6 4-15,0 1-8 0,13-2 12 0,0-5-4 0,2 6 0 16,-15-6 0-16,26 5 0 0,-11 2 4 0,-2-9-4 16,0 10 0-16,15-11-4 0,-15 10-4 0,15-2-4 0,-2-5-8 0,2 7 0 15,-15 7 0-15,15-9-8 0,-15 9 0 0,15 0-4 0,-15 0 0 16,0 0-4-16,2 9 0 0,-2-2-4 0,0 0-16 0,-13 9 20 0,15-9-4 16,-15 16-4-16,0-7 4 0,0 0-4 0,-15 6-4 0,15-8 0 15,-13 10 4-15,13 0 0 0,-13-3-4 0,-2 11 0 0,2-8 0 16,0-3 0-16,-2-4 0 0,2 5 0 0,0 1 0 0,0-9 0 15,-2 9 0-15,2-7-4 0,0-9 0 0,13 9 0 0,-15-9 0 16,15 1-4-16,0 0 4 0,-13-2 0 0,13 3 0 0,0-9 0 16,0 0 0-16,13 0 0 0,-13 0 0 0,0 0 0 0,15 0 4 15,-15 0 0-15,13 0 0 0,0 0 0 0,-13 0 0 0,15 0 0 16,-2 0 0-16,0 0 0 0,0 0 0 0,2 0 0 0,-2 8 4 0,0-8 0 16,2 0-4-16,-2 7 4 0,0 1 0 0,15-8 0 0,-15 8 0 15,0 0-4-15,2-1 4 0,-2 9-4 0,0-9 4 0,2 9-4 16,-2-2 0-16,0 3 0 0,2-3 0 0,-15 1 0 0,13 1 0 0,-13-1 0 15,0-1 0-15,0 10 8 0,0-10-4 0,0 10-4 16,0-8 4-16,-13 0 4 0,13 5 0 0,-15-5-4 0,2 7 4 0,-15-7 0 16,15 6-4-16,-15-6 0 0,15-1 0 0,-13 1 0 0,-2-1 0 15,0-1-4-15,2-5 4 0,-2 5-8 0,2-5 0 0,-2-2-4 16,0-7 0-16,2 6-8 0,-2-6-8 0,15-6-8 0,-15 6-4 0,2-7-8 16,11-2-8-16,2 2-4 0,0-9-12 0,-2 9-12 0,2-7-12 15,0-2-4-15,13 0-8 0,0 0-4 0,0-6-28 0,0 7-48 16,0 0 12-16,13-1 28 0,-13-7 28 0</inkml:trace>
  <inkml:trace contextRef="#ctx0" brushRef="#br0" timeOffset="513.1811">663 551 115 0,'13'0'120'0,"-13"7"-12"0,0 2-4 0,0-1-24 15,0-2 0-15,13 2-4 0,-13 0 4 0,0-1-8 0,0 9-12 16,0-9-8-16,-13 9-4 0,13-1-4 0,0-7-8 0,0 7-4 15,13 1 0-15,-13-2-4 0,0-5 0 0,13 5-4 0,-13 2-4 16,15-2 0-16,-15 2-4 0,13 0 4 0,0-9 0 0,2 9-4 0,-2-1 0 16,0-8 0-16,2 0-4 0,10 9 0 0,-12-8-4 0,3-8 0 15,-4 8-4-15,17 0 0 0,-17-8 0 0,1 0 0 0,15 8 0 16,-15-8-4-16,0-8 4 0,2 8-4 0,-2-8 0 0,0 0 0 0,2 0 4 16,-2 1-4-16,-13-2 0 0,13-5 0 0,-13-1-4 0,15 7 4 15,-15-7-4-15,0-7 4 0,0 5-4 0,0-6 4 0,0 9 0 16,0-9 0-16,-15-1 0 0,15 0-4 0,0 2 0 0,-13-1 4 15,13 8 0-15,-13-7 0 0,-2 6 0 0,2-7-4 0,0 7 4 16,13 2 0-16,-28-2 0 0,15 1 0 0,1 7 0 0,-4-1 0 0,3 3-4 16,1-2 4-16,-4 8 0 0,3 0 0 0,1 8 0 15,-17-8-4-15,17 6-12 0,-1 11 16 0,-2-10 4 0,2 9 0 0,0-1-4 16,-2-8 0-16,2 16-4 0,0-7 4 0,13 0 0 0,-15-2 0 16,15 2-4-16,0 7 4 0,-13-8 0 0,26-1-4 0,-13 3 4 15,0-10-4-15,15 7 4 0,-2-4 0 0,-13-3 0 0,28 0-4 0,-15 2 4 16,0-9 0-16,2 0-4 0,10 7 4 0,-12-7 0 15,15 0 0-15,1 0 0 0,-17 0-4 0,17 0 4 0,-17 0 4 0,14 0 0 16,-11 0 0-16,11 0 4 0,2 0-4 0,-15 0 8 0,2 7 0 16,-2 2 4-16,13-9 4 0,-11 7 4 0,-2 0 0 0,0 10 4 15,-13-11-4-15,15 2 0 0,-2 7 0 0,0 1 4 0,-13-1-8 0,15-1-4 16,-2 2 0-16,-13 8-4 0,0-9-4 0,13-1 0 0,0 2-4 16,-13 0 0-16,15 8 0 0,-15-10-4 0,13-7-12 15,-13 9-4-15,13-9-20 0,2 1-12 0,-15 0-16 0,13-1-16 0,-13-7-20 16,13 0-20-16,2-7-16 0,-2-1-16 0,-13 0-48 0,13 1-24 15,2-9 44-15,-2-5 28 0,-13 4 36 0</inkml:trace>
  <inkml:trace contextRef="#ctx0" brushRef="#br0" timeOffset="870.2667">1681 175 39 0,'13'-6'144'0,"-13"-2"-20"0,0 0-16 15,15 1-28-15,-15-2 4 0,13 2-4 0,0 0 4 0,-13 7-8 0,15-8-4 16,-2 1-12-16,0 7-4 0,2-7-4 0,-2-2-8 0,0 9 0 16,0 0-4-16,2-7-8 0,-2 7 0 0,0 7-4 0,2-7 4 15,-2 9-4-15,0-9-4 0,2 7 8 0,-15 0-8 0,13 8-4 0,-13-8 0 16,13 2 4-16,-13 6 0 0,0-7 0 0,0-2-20 0,0 11 16 16,0-3 0-16,-13-5-4 0,13 5 0 0,-13 2-4 0,-2 1 0 15,15-3-4-15,-13-7 0 0,0 10-4 0,-2-3 0 0,2 1 0 16,0-8 0-16,-2 9 0 0,2 0-4 0,0-8 4 0,0 7 0 15,13-8 0-15,-15 0 0 0,15 2 0 0,-13-2 0 0,13 0 4 16,0-7 4-16,0 8 4 0,0-8 0 0,13 8 8 0,-13-2-4 0,15-6 4 16,-2 9 0-16,-13-9 4 0,13 8 0 0,0-8 4 0,2 7-4 15,-2 1 0-15,0 0-4 0,2-8-4 0,-2 8 0 0,15-1-16 16,-15 0-4-16,0 2 0 0,0-2 0 0,2-7 0 0,-2 7 0 16,0 2-20-16,2-9-20 0,-2 7-28 0,-13-7-36 0,13 0-44 15,2 0-52-15,-2-7-68 0,-1 7-44 0,-12-16 56 16,13 9 56-16,3-9 36 0,-16 1 28 0,0-1 28 0</inkml:trace>
  <inkml:trace contextRef="#ctx0" brushRef="#br0" timeOffset="31452.9084">5255 872 63 0,'0'0'120'0,"0"0"-12"16,0 0-4-16,0 0-20 0,0 0 0 0,0 0 0 0,0 0-8 15,0-8 4-15,0 8-12 0,0-7-8 0,0-2-8 0,0 9-4 0,0-7-8 16,0 0 0-16,15-1-4 0,-15-7-12 0,0 7 0 0,0-7-4 16,13 7-4-16,-13-8-4 0,13 2 0 0,-13-2 0 0,15 2-8 15,-2-9 0-15,0 7 4 0,2 1-4 0,-15-8 0 0,13 7 0 16,0 2-4-16,15-10 4 0,-28 10 0 0,13-10 4 0,0 8 4 15,2 2-4-15,-2-9 8 0,0 7 0 0,2 8 0 0,-15-7 0 16,13 0 4-16,-13 7 0 0,13 0 4 0,-13 1-4 0,0 7-4 0,0-7 0 16,0 7 0-16,0 0-4 0,0-9 0 0,0 18 4 0,0-9 0 15,0 0-4-15,0 7-4 0,0 0 0 0,0 1 0 0,0 0 0 16,0-2 0-16,0 11 0 0,0-10-4 0,0 1 0 0,0 8 0 16,0-2 4-16,-13 2-4 0,13 7 0 0,0-7 0 0,0 6 4 15,0-7-8-15,-13 8 0 0,13-7 4 0,0 7 0 0,0-2-4 0,0 3 4 16,0-1-4-16,0-7 0 0,0 8 0 0,0-2 0 0,0 1 0 15,0-1 0-15,0 1 0 0,0 1 0 0,-15-9-4 0,30 8-4 16,-15-9 0-16,0 8 0 0,-15-5-4 0,30-2-8 0,-15 1-16 0,0-1-4 16,-15 0-12-16,15-5-12 0,0-4-4 0,0 8-20 15,0-14-16-15,0 9-12 0,0-9-4 0,0 0-28 0,0 0-40 0,0 0-12 16,0 0 36-16,0-9 40 0,0-5 20 0</inkml:trace>
  <inkml:trace contextRef="#ctx0" brushRef="#br0" timeOffset="32030.172">5786 811 3 0,'0'-8'108'0,"0"8"0"0,0-7-8 15,0-1-28-15,13 0-4 0,-13 2 4 0,0-11 4 0,15 10-8 16,-15-9 0-16,13 2-4 0,-13 5 4 0,13 2-8 0,2-10-4 16,-2 11-4-16,-1-9 4 0,4 7 0 0,-3-7-4 0,12 7-4 15,-9-7 0-15,9 8 0 0,-10-2-4 0,-2 2-4 0,15-1-4 0,-15 0-4 16,13 8-4-16,-11-6 0 0,-2 6 0 0,15 0-4 0,-15-8-4 16,0 16 0-16,2-8-4 0,-2 0 0 0,0 6 0 0,-13 2-4 15,13 0-4-15,-13-1 0 0,15 9-4 0,-15-1-4 0,0-1 4 16,0 3 0-16,0-2-4 0,0 1 0 0,0 7 4 0,0 0-4 15,-15-2 0-15,15-5 4 0,-13 7-4 0,0 0 0 0,13-1 4 0,-13 10-4 16,-2-9 0-16,2 0 0 0,0 0 4 0,-2 1-4 0,-11-3 0 16,11 2 0-16,-11 0 4 0,13-7-4 0,-2 7 0 0,-11-9-4 15,11 9 0-15,2-7 0 0,1-9 4 0,-4 9-4 0,3-10 0 16,1 3 0-16,12-1 0 0,0-8 0 0,-13 7-4 0,13-7 0 16,0 8 0-16,0-8 4 0,0 0 0 0,13-8 4 0,-13 8 0 15,12-7-4-15,-12 7-4 0,13-8 4 0,3 8 0 0,-4-9 4 0,-12 9 0 16,13 0 4-16,2 0 0 0,-2 0-4 0,0-6 8 0,2 6 0 15,-2 6 0-15,0-6 0 0,0 9 4 0,-13-9 4 0,15 8 0 16,-2 7 0-16,-13-7 4 0,13 7-20 0,-13-7 20 0,15 7 0 16,-15-8 0-16,13 9 0 0,-13 0-4 0,13-2 0 0,-13 2 0 15,15-9 0-15,-2 9 0 0,-13-1-4 0,13-7 4 0,-13-2 0 0,13 11 0 16,2-17-4-16,-15 7-4 0,13-7 4 0,0 0-12 0,2 0 0 16,-2 0 0-16,0-7 0 0,15-1-4 0,-15-7-8 0,2 7-4 15,-2-7-8-15,0-8 0 0,15 7-12 0,-15-7-8 0,0 0-20 16,2 1-8-16,-2-1-12 0,0-8-4 0,2 8-8 0,-2-8-12 15,-13 2-12-15,13 5-4 0,-13 1-12 0,0 0-16 0,0 0-44 0,0 8-8 16,-13-2 36-16,13 4 36 0,-13-3 20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6:26.9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A8B531-A9AE-4710-B2AB-D62E56715ABA}" emma:medium="tactile" emma:mode="ink">
          <msink:context xmlns:msink="http://schemas.microsoft.com/ink/2010/main" type="writingRegion" rotatedBoundingBox="9951,16593 11073,17372 10843,17704 9721,16925"/>
        </emma:interpretation>
      </emma:emma>
    </inkml:annotationXML>
    <inkml:traceGroup>
      <inkml:annotationXML>
        <emma:emma xmlns:emma="http://www.w3.org/2003/04/emma" version="1.0">
          <emma:interpretation id="{36762347-8818-4900-82FC-191246014147}" emma:medium="tactile" emma:mode="ink">
            <msink:context xmlns:msink="http://schemas.microsoft.com/ink/2010/main" type="paragraph" rotatedBoundingBox="9951,16593 11073,17372 10843,17704 9721,169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1A366E-DDF3-44C9-95E9-45C1037EF611}" emma:medium="tactile" emma:mode="ink">
              <msink:context xmlns:msink="http://schemas.microsoft.com/ink/2010/main" type="line" rotatedBoundingBox="9951,16593 11073,17372 10843,17704 9721,16925"/>
            </emma:interpretation>
          </emma:emma>
        </inkml:annotationXML>
        <inkml:traceGroup>
          <inkml:annotationXML>
            <emma:emma xmlns:emma="http://www.w3.org/2003/04/emma" version="1.0">
              <emma:interpretation id="{1BE27BF6-070E-4709-B271-CD6A2E7E6EFB}" emma:medium="tactile" emma:mode="ink">
                <msink:context xmlns:msink="http://schemas.microsoft.com/ink/2010/main" type="inkWord" rotatedBoundingBox="9908,16655 10210,16864 10030,17123 9728,16914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ą</emma:literal>
                </emma:interpretation>
                <emma:interpretation id="interp3" emma:lang="" emma:confidence="0">
                  <emma:literal>3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14 149 15 0,'0'0'112'0,"-8"-5"-12"0,8 0-8 0,0 0-24 0,0 2-4 16,-8-2-4-16,8 0 0 0,0 1-4 0,0-1-4 0,0-3-4 0,0 3 0 15,0-3-4-15,0 3-4 0,0-5 0 0,8 2 0 0,-8 3 0 16,8-4-8-16,-8 0 0 0,9 5 0 0,-2-1 0 0,1-4-20 16,-8 5 20-16,9-2-8 0,-2 2-4 0,1 0 0 0,9-1-4 0,-10 5-4 15,1 0 0-15,1-4 0 0,-2 4 0 0,1 0-4 16,9 4 0-16,-10-4-4 0,-7 5 4 0,9-1 0 0,-1 0 0 0,-8 2 0 15,0 2 0-15,7 2 0 0,-7-2 0 0,0 1 0 0,0 5 0 16,-7-5 0-16,7 4-4 0,-8 1 4 0,8-1-4 0,-9 0 0 16,9-3 0-16,-7 4 0 0,7-5-4 0,-8 0 0 0,8-1 4 15,0 2-4-15,-9-6-4 0,9 5 8 0,0-9-4 0,0 5 0 16,0-5 0-16,0 5 0 0,0-5 0 0,0 0 0 0,9 0-4 0,-9 0 0 16,8-5 4-16,-8 5 0 0,7-5 0 0,2 5 0 0,-9 0 0 15,8 0 0-15,-1 0 0 0,1 0 0 0,1 0 0 0,-2 0 0 16,1-4-4-16,-8 4 4 0,9 0-4 0,-1 0 4 0,-1 4 4 15,2-4 0-15,-1 0-4 0,-1 5 0 0,-7 0 0 0,8-1 0 16,1 0 0-16,-9 0 0 0,8 6 0 0,-8-6 0 0,0 6 0 16,7-6 4-16,-7 5-4 0,0 5 4 0,0-6 4 0,0 1 0 0,-7 1 0 15,7-2 4-15,-8 2 0 0,-1-2-4 0,9 2 4 0,-8-1-4 16,1-1-4-16,-1 2 4 0,-1-6-4 0,2 5 0 0,-1-4 0 16,-1-5 0-16,1 4-8 0,1 1 4 0,-2-5-8 0,1 0-8 0,8 0-12 15,-7-5-16-15,-1 5-20 0,-1-4-20 0,9-1-12 16,-7 0-16-16,7 1-16 0,-8 0-56 0,8-1-36 0,-9 0 48 0,9 1 32 15,0 0 28-15,-8-1 20 0</inkml:trace>
        </inkml:traceGroup>
        <inkml:traceGroup>
          <inkml:annotationXML>
            <emma:emma xmlns:emma="http://www.w3.org/2003/04/emma" version="1.0">
              <emma:interpretation id="{DCCF6D78-ABC3-4DF1-8257-0C100EA4D2FD}" emma:medium="tactile" emma:mode="ink">
                <msink:context xmlns:msink="http://schemas.microsoft.com/ink/2010/main" type="inkWord" rotatedBoundingBox="10691,17106 11073,17372 10843,17704 10461,17439"/>
              </emma:interpretation>
              <emma:one-of disjunction-type="recognition" id="oneOf1">
                <emma:interpretation id="interp5" emma:lang="" emma:confidence="0">
                  <emma:literal>☺</emma:literal>
                </emma:interpretation>
                <emma:interpretation id="interp6" emma:lang="" emma:confidence="0">
                  <emma:literal>=</emma:literal>
                </emma:interpretation>
                <emma:interpretation id="interp7" emma:lang="" emma:confidence="0">
                  <emma:literal>ł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84.4928">776 527 123 0,'0'4'184'0,"0"-4"-32"0,0 0-20 0,0 0-48 0,0 0-8 16,0 0-4-16,0 5 4 0,0-5-4 0,7 0 0 0,-7 0 0 16,9 0-8-16,-1 0-4 0,-1 0-4 0,2 0-4 0,-1 0-8 0,7 5-8 15,-6-5-4-15,6 5-12 0,-6-5 0 0,15 0-4 16,-8 4-4-16,-7 1 0 0,6-5-4 0,1 0 0 0,0 4 0 0,0 1-4 16,1-5 0-16,-2 0 0 0,2 4 0 0,-10-4-4 0,10 0 0 15,-10 4-4-15,1-4 0 0,1 5-8 0,-1-5-12 0,-1 5-16 16,1-5-20-16,-8 0-24 0,0 4-28 0,9-4-24 0,-9 5-44 15,-9-5-48-15,9 0 16 0,-8 4 40 0,1-4 36 0,-1 0 32 16</inkml:trace>
          <inkml:trace contextRef="#ctx0" brushRef="#br0" timeOffset="583.9607">816 762 3 0,'0'9'200'0,"-9"0"-24"0,9 4-28 0,-7-3-36 0,7-2-12 16,0 2-8-16,0-6 4 0,0 6 4 0,0-2-8 0,0-3-8 0,0 4-4 15,7-5-4-15,-7 1 4 0,9-1-16 0,-1 1-4 0,0-5-4 16,-1 3-12-16,2-3-8 0,-1 5 0 0,8-5-8 0,-8 0-4 16,8 0 0-16,0 0-8 0,0 0 0 0,-8 0-8 0,8 0-4 15,0-5 0-15,0 5-4 0,1-3-16 0,-2-2-24 0,-7 5-24 16,8-4-28-16,1 4-36 0,-10-5-32 0,1 5-28 0,1 0-76 0,6-4 20 16,-15 4 44-16,8 0 32 0,1 0 40 0,-9 0 20 0</inkml:trace>
        </inkml:traceGroup>
      </inkml:traceGroup>
    </inkml:traceGroup>
  </inkml:traceGroup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6:29.5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1D31810-732D-4F65-AAE4-9EB091EDE020}" emma:medium="tactile" emma:mode="ink">
          <msink:context xmlns:msink="http://schemas.microsoft.com/ink/2010/main" type="writingRegion" rotatedBoundingBox="12235,17087 20280,16798 20333,18275 12288,18564"/>
        </emma:interpretation>
      </emma:emma>
    </inkml:annotationXML>
    <inkml:traceGroup>
      <inkml:annotationXML>
        <emma:emma xmlns:emma="http://www.w3.org/2003/04/emma" version="1.0">
          <emma:interpretation id="{A5F257B4-19FF-4D5E-AF7C-BC4AA73258A9}" emma:medium="tactile" emma:mode="ink">
            <msink:context xmlns:msink="http://schemas.microsoft.com/ink/2010/main" type="paragraph" rotatedBoundingBox="12235,17087 18196,16873 18229,17789 12268,18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18810B-4CFF-42F2-9302-FD03B55B7998}" emma:medium="tactile" emma:mode="ink">
              <msink:context xmlns:msink="http://schemas.microsoft.com/ink/2010/main" type="line" rotatedBoundingBox="12235,17087 18196,16873 18229,17789 12268,18003"/>
            </emma:interpretation>
          </emma:emma>
        </inkml:annotationXML>
        <inkml:traceGroup>
          <inkml:annotationXML>
            <emma:emma xmlns:emma="http://www.w3.org/2003/04/emma" version="1.0">
              <emma:interpretation id="{EBEE2579-3B0C-4CCA-BE3E-64FBDB935CE7}" emma:medium="tactile" emma:mode="ink">
                <msink:context xmlns:msink="http://schemas.microsoft.com/ink/2010/main" type="inkWord" rotatedBoundingBox="12236,17111 12605,17098 12627,17715 12258,177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 7 67 0,'-8'0'160'0,"8"0"-20"0,-7 0-16 0,7 5-36 15,0-5-8-15,-9 4-8 0,9-4 4 0,0 5-8 16,0-5 0-16,0 0-4 0,0 0 0 0,0 0-4 0,9 5-8 0,-2-5-4 16,-7 0-8-16,8 0-8 0,8 0-8 0,-8 0 0 0,0-5-8 15,8 5-4-15,1-5 0 0,-10 5 0 0,9-4-8 0,8 4 0 16,-8-5 0-16,1 5 0 0,-2-3-12 0,9 3-8 0,-7 0-16 0,-2-6-16 15,2 6-24-15,-2 0-24 0,1 0-16 0,1 0-32 16,-9 6-56-16,8-3 0 0,-1 2 32 0,-6-1 32 0,7 1 24 0</inkml:trace>
          <inkml:trace contextRef="#ctx0" brushRef="#br0" timeOffset="-381.0304">70 224 7 0,'0'-4'148'0,"8"-6"-28"0,-8 6-8 0,9 0-36 0,-9-1-8 15,7 0-4-15,-7 1-4 0,0 0-4 0,8-1-4 0,-8 5 0 16,0 0 4-16,8-4 0 0,-8 4-8 0,0 0 0 16,8 4 4-16,-8 1 4 0,0 3-4 0,0-3-4 0,8 4-4 0,-8 5 0 15,0-1-4-15,0 5-4 0,0-4 0 0,0 8-8 0,0-4 0 16,0 5-8-16,8 0-4 0,-8-1-4 0,0 1 0 0,0-1-4 16,0 1-4-16,9-1 0 0,-9 1-4 0,0-5 4 0,7 5-4 0,1-5-12 15,-8-5-12-15,9 1-16 0,-2-1-16 0,1 0-16 0,-8-4-16 16,8-5-24-16,1 2-4 0,-2-6-16 0,1-6-44 0,-8 6-28 15,9-8 24-15,-2-1 40 0,1-5 24 0,-8 1 28 0</inkml:trace>
          <inkml:trace contextRef="#ctx0" brushRef="#br0" timeOffset="-200.0005">303 323 91 0,'0'-9'108'0,"0"4"-8"0,0 1-4 0,0-1-24 16,0 1-8-16,0 0-8 0,0-1 0 0,0 5 4 0,0-4-4 15,0 4 4-15,0 0 0 0,0 0-4 0,0 4 4 0,8-4-8 16,-8 5 0-16,0-1-4 0,0 5 0 0,0 0-4 0,7 0-4 0,-7 1-4 15,0 3-4-15,0 0-4 0,0 1-8 0,0 4 0 16,9 0-4-16,-9-4 0 0,0 4-4 0,0 0 0 0,0-1-4 0,0 1-4 16,0-4 0-16,0 0-4 0,0 3-4 0,0-7-8 0,0-1-28 15,8 0-12-15,-8-4-28 0,0-5-28 0,0 0-16 0,0-5-28 16,0 0-40-16,0-4-20 0,0 1 44 0,0-2 32 0,0-3 20 0,-8-5 28 16</inkml:trace>
        </inkml:traceGroup>
        <inkml:traceGroup>
          <inkml:annotationXML>
            <emma:emma xmlns:emma="http://www.w3.org/2003/04/emma" version="1.0">
              <emma:interpretation id="{138A0F62-4BA8-40F1-B2B1-BB79CDFE1B92}" emma:medium="tactile" emma:mode="ink">
                <msink:context xmlns:msink="http://schemas.microsoft.com/ink/2010/main" type="inkWord" rotatedBoundingBox="13046,17438 13054,17437 13055,17455 13047,174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1.2843">816 346 67 0,'0'0'204'0,"0"5"-20"0,-8-5-16 16,8 0-36-16,0 0-8 0,0 0-4 0,0 0-4 0,0 0-4 15,0-5-12-15,0 5-16 0,0-5-4 0,0 5-12 0,0 0-12 16,0-4-8-16,0 4-8 0,0 0-12 0,0 0-4 0,0-4-4 0,0 4-8 16,0 0-4-16,0 0 0 0,0 0-8 0,8 0-20 0,-8 0-24 15,0 0-16-15,0 0-36 0,0 0-28 0,0 0-36 0,0 0-52 16,0 0-60-16,0 0 40 0,0 0 40 0,0 0 40 0,0 0 28 0,0 0 24 15</inkml:trace>
        </inkml:traceGroup>
        <inkml:traceGroup>
          <inkml:annotationXML>
            <emma:emma xmlns:emma="http://www.w3.org/2003/04/emma" version="1.0">
              <emma:interpretation id="{C99275B8-7348-45F2-BDF0-B2A1499A36B9}" emma:medium="tactile" emma:mode="ink">
                <msink:context xmlns:msink="http://schemas.microsoft.com/ink/2010/main" type="inkWord" rotatedBoundingBox="13421,17106 14473,17069 14500,17833 13448,178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96.5557">1248 220 39 0,'0'0'116'0,"-8"0"-8"16,1 0-4-16,7-5-28 0,-9 5-4 0,1-5-4 0,8 1 0 16,-7 4-4-16,7-4-8 0,0-6-4 0,-9 6 0 0,9 0-4 0,0-5-8 15,0-1-4-15,0 6-8 0,0-5 4 0,0 0-4 0,0 0-4 16,0-1-4-16,0-2 4 0,9 2 0 0,-9 2-4 0,7-2 4 15,-7 0 0-15,8 2-4 0,-8-1 0 0,9 1-4 0,-9-2 4 0,7 6-4 16,1-5 4-16,1 4 0 0,-1 0-4 0,-1 1-4 16,1 4 4-16,1 0-4 0,6-5-4 0,-6 5 0 0,-1 0 4 0,-1 0-4 15,2 5 0-15,6-1 0 0,-7-4-4 0,1 10 0 0,-1-5-4 16,-1-1 4-16,10 5-4 0,-10 4 4 0,-7-4-4 16,9-1 0-16,-9 7 0 0,8 3 0 0,-8-5 4 0,0 6-4 0,-8 3 4 15,8-4-8-15,-9 5 4 0,2-1 0 0,-1 1 4 0,-1-1-4 0,2 1 0 16,-10-1 0-16,9 1 4 0,-7-1 0 0,-1-3-4 15,8 3 4-15,-9-4-4 0,1-5 0 0,8 1-4 0,-7 0 0 0,6-5 4 16,1-1 0-16,1 2 0 0,-2-6-4 0,9 0 4 0,-8 1 0 16,1-5 0-16,7 0 0 0,0 0-4 0,-9-5 4 0,9 1-4 15,0 0 4-15,0-1 4 0,9 0-4 0,-9 0-4 0,0-3 4 16,7 4 0-16,-7-1 0 0,8-4 0 0,-8 5 0 0,9-1 0 16,-2 0 4-16,1 2 4 0,1 3 0 0,-1-5 0 0,-1 5 4 0,1-5 4 15,1 5 0-15,-2 5-4 0,1-5 4 0,1 5 0 0,-1-5-4 16,-1 3 0-16,10 2 4 0,-10 0 0 0,1-5-4 0,9 9-4 15,-10-9-4-15,2 4 4 0,-1 1-4 0,8-1 0 0,-8 1-4 16,0-2 4-16,-1 2-4 0,10-5 4 0,-10 5-24 0,2-5 20 16,-1 5-8-16,0-5-8 0,0 0-16 0,0 4-16 0,0-4-12 0,1 0-20 15,-2 0-8-15,1 0-20 0,-8-4-12 0,7-1-8 0,-7 5-32 16,9-5-24-16,-9 0-12 0,0 5 32 0,0-3 28 0,0-2 36 16</inkml:trace>
          <inkml:trace contextRef="#ctx0" brushRef="#br0" timeOffset="6658.5879">1609 404 95 0,'0'0'132'0,"0"-4"-16"16,0 4-8-16,0-4-28 0,0 4-4 0,8-5-4 0,-8 0-8 0,0 1-8 15,0 0 0-15,8-1-4 0,-8-4-8 0,9 0-4 0,-9 0-4 16,7 0 0-16,1 0 0 0,1-5-4 0,-2 0 0 0,1 1 4 16,1 4 0-16,-2-4 4 0,1-1-4 0,0 0 0 0,1 1 0 15,-2-1-4-15,1 1 0 0,1 0-4 0,-9-1 0 0,7 1-4 16,1-1 4-16,-8 0-8 0,9 5 4 0,-1-4-4 0,-8 4 0 0,0-5 0 15,7 4-4-15,-7 2 0 0,0-1 0 0,0 1-4 16,8-2 0-16,-8 2 0 0,0 3 0 0,0-5 0 0,0 6-4 0,0-1 0 16,0 2 0-16,0-3 0 0,0 6-4 0,0 0 0 0,0-4 0 15,0 4 4-15,0 0 4 0,0 4 4 0,0 2 4 0,0-3 0 16,0 2 0-16,0 4 0 0,0 1 0 0,0-2 4 0,0 2-4 16,0 2 0-16,0 1 0 0,0 7-4 0,0-7-16 0,0 4 0 15,0 7 0-15,0-7 0 0,0 2 0 0,0 3 0 0,0-4 0 16,0 5 0-16,-8-5 0 0,8 4 0 0,0-4 0 0,0 5 0 0,0-5 0 15,0 4 0-15,0-4 0 0,0 0 0 0,-7 1 0 0,7-1 0 16,0 0-20-16,0-1-32 0,0-3-4 0,0 0-20 0,0-1-12 16,0 1-16-16,0-6-16 0,0 2-12 0,0-6-16 0,-8 1-12 0,16-1-44 15,-8-4-48-15,0-4 56 0,0-1 36 0,0 1 32 16,0-6 24-16</inkml:trace>
          <inkml:trace contextRef="#ctx0" brushRef="#br0" timeOffset="7100.9203">2139 61 39 0,'7'-4'136'15,"1"-4"-16"-15,-8 3-16 0,0-4-32 0,0 5-4 0,9-1-4 16,-9 0-4-16,0 0-8 0,0-4 0 0,0 6 0 0,0-3-8 16,0 2-8-16,0 0 0 0,-9 4 4 0,9-5-4 0,0 1 8 15,0-1-4-15,0 5 4 0,9-5 0 0,-9 5 0 0,0 0-4 16,0-4 0-16,0 4-4 0,-9 0 8 0,9 4 4 0,0-4-4 0,0 5-16 15,-8 0 20-15,8 4 4 0,-7-1-4 0,7 1-4 0,-9 0 0 16,1 6-4-16,8-7-4 0,-8 10 0 0,1-4 0 0,-2-1-4 16,1 5 0-16,8 4-8 0,-7-3 0 0,-2-1 0 0,9 5-4 0,-8-5-20 15,8 4 0-15,0 1 0 0,0-5 0 0,0 4 0 16,0 0 0-16,0 6 0 0,0-6 0 0,8 1 0 0,1 4 0 0,-9-5 0 16,7 6 0-16,1-6 0 0,1 1 0 0,-2 4 0 0,1-9 0 15,0 5 0-15,1-6 0 0,6 1 0 0,-6 0 0 0,-2-4 0 16,1 0 0-16,1-1 0 0,6-9 0 0,-7 6 0 0,1-10 0 0,-2 4 0 15,1-4 0-15,-8-4 0 0,9-1 0 0,-2 0 0 0,-7-2 0 16,0-8 0-16,8 6 0 0,-8-9 0 0,-8 4 0 0,8-4 0 16,0 1-16-16,-7 3 4 0,-2-5 4 0,9 2 4 0,-15 3-4 15,6 0 8-15,1 1-4 0,-7 3 0 0,-2 2 4 0,10 4 4 16,-17 4-8-16,7 0 4 0,2 4 0 0,-2 1 0 0,1 3 0 16,0 6-4-16,0-5 4 0,-1 9 0 0,2-4 0 0,7 4-12 15,-8-5-12-15,8 5-20 0,-1 0-24 0,2 1-28 0,7-1-40 0,0-5-44 16,0 5-60-16,0-4-56 0,0-1 52 0,7 0 40 0,2 1 40 15,-1-4 32-15,0-2 24 0</inkml:trace>
        </inkml:traceGroup>
        <inkml:traceGroup>
          <inkml:annotationXML>
            <emma:emma xmlns:emma="http://www.w3.org/2003/04/emma" version="1.0">
              <emma:interpretation id="{125BCA77-D5CD-4F3D-9C37-E0FAC3F1E9A6}" emma:medium="tactile" emma:mode="ink">
                <msink:context xmlns:msink="http://schemas.microsoft.com/ink/2010/main" type="inkWord" rotatedBoundingBox="15282,17338 15632,17325 15643,17639 15294,1765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667.5109">3044 233 99 0,'0'0'148'16,"0"0"-8"-16,0 4-4 0,8-4-28 0,-8 0-4 0,8 0-8 15,-8 0-4-15,8 0 0 0,0 0-4 0,0 0-4 0,1 0-8 16,-2 0-8-16,1 0 0 0,-1 0-12 0,2 0-4 0,7 0-8 0,-7 0-8 15,6 0-8-15,1 0-8 0,0 0 4 0,0 0-8 0,1 0-8 16,-10 0 0-16,10 0-4 0,-2 6 0 0,2-6-8 0,-2 0-12 16,-6 4-16-16,6-4-16 0,-6 4-12 0,-1-4-12 0,-1 4-16 0,2 1-32 15,-1 0-32-15,-8-1 0 0,0 1-52 0,0-1-12 16,0 5 40-16,-8-4 32 0,-1 3 28 0,2-3 28 0</inkml:trace>
          <inkml:trace contextRef="#ctx0" brushRef="#br0" timeOffset="7837.0638">3149 436 151 0,'0'9'196'0,"0"0"-28"16,0 0-24-16,0-1-32 0,0 2-8 0,0-1-4 0,0-5 0 15,7 6-8-15,-7-6-4 0,8 5-16 0,-8-4-8 0,9 4-8 16,-2-5-4-16,1-4-12 0,9 4-8 0,-10-4-8 0,10 0-8 16,-2 0-4-16,2 0-12 0,-1 0-24 0,-1 0-24 0,2-4-32 15,-2 4-36-15,2-4-32 0,-1 0-56 0,-8 4-60 0,7-5 44 16,-6 5 44-16,-1 0 32 0,-1 0 28 0</inkml:trace>
        </inkml:traceGroup>
        <inkml:traceGroup>
          <inkml:annotationXML>
            <emma:emma xmlns:emma="http://www.w3.org/2003/04/emma" version="1.0">
              <emma:interpretation id="{DE47E58D-7D9E-4149-A70F-93DC35B6E2C8}" emma:medium="tactile" emma:mode="ink">
                <msink:context xmlns:msink="http://schemas.microsoft.com/ink/2010/main" type="inkWord" rotatedBoundingBox="16231,16943 17302,16905 17320,17423 16250,17462"/>
              </emma:interpretation>
              <emma:one-of disjunction-type="recognition" id="oneOf4">
                <emma:interpretation id="interp4" emma:lang="" emma:confidence="0">
                  <emma:literal>864</emma:literal>
                </emma:interpretation>
                <emma:interpretation id="interp5" emma:lang="" emma:confidence="0">
                  <emma:literal>86}</emma:literal>
                </emma:interpretation>
                <emma:interpretation id="interp6" emma:lang="" emma:confidence="0">
                  <emma:literal>564</emma:literal>
                </emma:interpretation>
                <emma:interpretation id="interp7" emma:lang="" emma:confidence="0">
                  <emma:literal>861</emma:literal>
                </emma:interpretation>
                <emma:interpretation id="interp8" emma:lang="" emma:confidence="0">
                  <emma:literal>Sb}</emma:literal>
                </emma:interpretation>
              </emma:one-of>
            </emma:emma>
          </inkml:annotationXML>
          <inkml:trace contextRef="#ctx0" brushRef="#br0" timeOffset="15110.6729">4103 81 63 0,'0'3'88'0,"0"-3"-8"0,0 0-4 0,0 0-20 0,0 0-4 16,-9 0 0-16,18 0-8 0,-9 0 4 0,0 0-8 15,0 0 0-15,7 0-20 0,-7 0 16 0,0 0 0 0,8 0-4 0,-8 0 0 16,8 0 4-16,0 0 0 0,-8-3 0 0,8-4-4 0,0 4-8 16,1-2 4-16,-9 0-4 0,7 1-4 0,1-4 0 0,-8 3-4 15,9-4 0-15,-2 0 0 0,-7-1-4 0,8 1 0 0,-8 0-4 0,0 1 4 16,8-1-4-16,-8-1 0 0,0 2 0 0,0-2-4 0,0 2 4 15,0-1-4-15,-8-1 4 0,8 2 0 0,0-2-4 0,-8 2 0 16,1-2 0-16,-2 1 0 0,1 5 0 0,1-5 0 0,-2 4-4 16,1-3 4-16,0 3-4 0,0 1 0 0,-8-1 0 0,9 5 4 15,-2-5-4-15,-7 5 8 0,8 0-12 0,0 5 4 0,0-5 0 0,-1 5 0 16,2 4 8-16,-1-5-4 0,0 5 0 0,0 0-8 0,8 4 4 16,-8-3-4-16,8 3 8 0,0-4-4 0,0 5-4 0,-8-1 4 15,8 1 0-15,0-6 0 0,0 6 0 0,8-5-4 0,-8 4 8 16,0-4 0-16,8 1-4 0,-8-5 0 0,8 3 0 0,0 2 0 15,-8-6 0-15,8 0 0 0,-1 0 0 0,-7 1 0 0,9-5 0 0,-1 5 0 16,0-5 4-16,0 0-4 0,0 0 0 0,9 0 0 0,-10 3-4 16,1-3 4-16,0 0 0 0,8 7 0 0,-8-7 0 0,1 3 0 15,6-3 0-15,-6 5 0 0,-2 0 0 0,9-1 0 0,-7 5 0 0,-2-4 0 16,1 3 0-16,1 1 0 0,-2 1 0 0,1-1 4 16,1 0-4-16,-9 4 0 0,8-4 0 0,-8 4 0 0,7-3 4 0,-7 3-4 15,0 1 0-15,0-6 0 0,-7 6 4 0,7 0-8 0,-8-5 4 16,8 4 0-16,-9-4 4 0,1 0-4 0,1 0 0 0,-2 0 0 15,1 1 4-15,1-6-4 0,-2 0 0 0,1 1 0 0,0 0 4 16,-8-5 0-16,8 0-4 0,1 0 4 0,-2-5 0 0,1 0 0 0,0 1-4 16,-8 0 0-16,16-6 4 0,-8 1 0 0,1 0 0 15,-2 0-4-15,1 0 4 0,8-4-8 0,0 4 4 0,-8-5-4 0,8 6 4 16,0-6 0-16,0 5-4 0,0-1 0 0,0 2 4 0,0-2 0 16,0 2 0-16,8-1 0 0,-8-1-4 0,8 6-4 0,-8 0-4 15,9-5-4-15,-2 4-4 0,1 1-12 0,0-1-8 0,0 0-12 16,0 0-8-16,9 1-8 0,-2 0-8 0,1 0-8 0,0-1-16 15,0 0-36-15,1 1-40 0,-2 0 24 0,2-1 32 0,-2 0 20 0</inkml:trace>
          <inkml:trace contextRef="#ctx0" brushRef="#br0" timeOffset="15499.6318">4623-47 71 0,'0'-4'112'0,"0"-5"-8"0,0 0-8 15,0 4-28-15,0-3-8 0,8-2-4 0,-16 6 0 0,8-5 0 16,0 0 4-16,0 4-8 0,0-3 0 0,-8 3-4 0,8-4-4 15,0 5-4-15,0-1-8 0,-7 5-4 0,7-4-8 0,0 4 0 0,-9 0 0 16,9 0 0-16,-8 4 0 0,8 1-16 0,-8-1 20 16,8 0 0-16,-8 6 4 0,8-2-4 0,-8 6-4 0,0-5-4 0,-1 5 4 15,9-1-4-15,-7 5 4 0,-1-4 0 0,8 4-4 0,-8-1 0 16,0 1 0-16,8 1 0 0,0-1 4 0,-8 0-4 0,8 0-4 16,0 0 0-16,0-1-4 0,0 2 0 0,0-1 0 0,8-4-4 15,-8 3 4-15,8-3-8 0,0 0 4 0,0-1-4 0,-1 1 0 0,2-6 4 16,-1 6 0-16,0-5-4 0,0-4 0 0,8 4-4 15,-7-5 0-15,6 0 0 0,-7-4 4 0,0 5 0 0,0-5-4 0,0 0 0 16,1-5 0-16,-2 1 4 0,1 4-4 0,1-9 0 0,-9 5 0 16,0-5 0-16,7 4 0 0,-7-4 0 0,0 0 0 0,0 1 4 15,-7-2-4-15,7-3 4 0,-9 3 0 0,9 2-4 0,-8-2 4 16,1 2 0-16,7-1-4 0,-9-1 8 0,1 6-8 0,0 0 4 16,8-1 0-16,-8 1 0 0,0 4 0 0,0 0 0 0,8 0 0 0,-7 4 0 15,-2 1 0-15,9 3-20 0,-8-3 16 0,8 4-4 0,0 0-4 16,-8 0-8-16,8 0-8 0,0 5-4 0,0-5-8 0,0-1-12 15,0 2-8-15,0-2-16 0,8 2-8 0,-8-6-8 0,8 5-12 16,1-4-40-16,-9-1-44 0,7-4 24 0,1 5 24 0,0-5 28 16</inkml:trace>
          <inkml:trace contextRef="#ctx0" brushRef="#br0" timeOffset="15887.5936">4975-69 35 0,'0'-9'140'0,"0"-5"-12"0,0 6-12 15,0-6-24-15,0 5-4 0,0 0 0 0,-7 0-4 0,7 5-8 16,0-5 0-16,-8 4-4 0,8 0-8 0,-9-4-12 0,9 9-8 16,0-5-8-16,0 5-4 0,-8-4-4 0,8 4 4 0,0 0-4 15,0 4 0-15,0 1 0 0,0 0 0 0,0 4-8 0,0-4 4 0,0 4-4 16,0 4 0-16,0 0-4 0,0 1-4 0,0-1 0 16,0 1-4-16,0 4 0 0,0 0 0 0,0 0-4 0,0 0 0 0,8-5 4 15,-8 6-4-15,0-6-4 0,9 5 0 0,-9-9 8 0,0 6-4 16,8-7-4-16,-1 5 0 0,-7-8-4 0,9 4 4 0,-9-5 0 15,8-4 4-15,-1 4-4 0,-7-4 0 0,9 0-4 0,-1 0 0 0,0-4 0 16,-8 0-4-16,7-5 4 0,2 4 0 0,-9-3 0 16,8 3 4-16,-1-3 0 0,-7-2 0 0,0 5 0 0,9 0 0 0,-9 1 0 15,0-4 4-15,8 3 0 0,-8 5 4 0,0 0 0 0,0 0 8 16,0 0 0-16,0 5 8 0,0 3 0 0,0-4 4 0,0 6 0 16,0 0-4-16,0 3 4 0,0-5-12 0,0 6 0 0,0-1 0 15,0 6-4-15,0-6-4 0,0 5 0 0,0-5 0 0,0 1-4 16,0 4-4-16,0-5 4 0,0 1-8 0,0 0 0 0,0-5-16 0,0 0-12 15,0 0-12-15,0-1-16 0,0-3-16 0,0-1-20 0,0 1-20 16,-8-5-16-16,8 5-8 0,0-5-12 0,-9-5-36 0,9 5-28 16,-7-5 32-16,7 5 36 0,-8-4 32 0,-1-1 20 0</inkml:trace>
        </inkml:traceGroup>
        <inkml:traceGroup>
          <inkml:annotationXML>
            <emma:emma xmlns:emma="http://www.w3.org/2003/04/emma" version="1.0">
              <emma:interpretation id="{6E506B9B-0D64-4983-AA18-F8D63FFD1CEC}" emma:medium="tactile" emma:mode="ink">
                <msink:context xmlns:msink="http://schemas.microsoft.com/ink/2010/main" type="inkWord" rotatedBoundingBox="17719,17179 18206,17161 18229,17789 17741,17807"/>
              </emma:interpretation>
              <emma:one-of disjunction-type="recognition" id="oneOf5">
                <emma:interpretation id="interp9" emma:lang="" emma:confidence="0">
                  <emma:literal>\</emma:literal>
                </emma:interpretation>
                <emma:interpretation id="interp10" emma:lang="" emma:confidence="0">
                  <emma:literal>.</emma:literal>
                </emma:interpretation>
                <emma:interpretation id="interp11" emma:lang="" emma:confidence="0">
                  <emma:literal>•</emma:literal>
                </emma:interpretation>
                <emma:interpretation id="interp12" emma:lang="" emma:confidence="0">
                  <emma:literal>„</emma:literal>
                </emma:interpretation>
                <emma:interpretation id="interp1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7634.7168">5497 81 23 0,'-8'0'196'16,"8"-7"-16"-16,-9 7-20 0,9 0-36 0,0 0 4 0,0 0-4 15,0 0-8-15,0 0-4 0,9 7-12 0,-1-7 0 0,-8 0-12 16,7 0-12-16,10 0-8 0,-9 0-8 0,8 0-8 0,-8 0-8 0,8 0-4 16,8 0-12-16,-8 0-4 0,8 0 0 0,-8 0-8 15,9 0 0-15,-1 0 0 0,-1 0-8 0,-7 0 0 0,8 3-4 0,1-3-8 16,-10 0-12-16,9 5-16 0,0 0-20 0,-7-5-36 0,-2 4-32 15,2 0-44-15,-1-4-44 0,-1 5-92 0,-6 0 44 0,6-1 40 16,-7-4 44-16,1 0 32 0,-9 4 28 0</inkml:trace>
          <inkml:trace contextRef="#ctx0" brushRef="#br0" timeOffset="17417.299">5737 359 43 0,'0'-4'168'0,"8"-5"-16"0,-8 4-12 0,9-3-24 0,-9 3-8 16,0 5-8-16,7-5-4 0,-7 5-8 0,8 0-8 0,-8 5 0 15,0-5-4-15,9 5-4 0,-9 3-4 0,0-3-4 0,0 4-4 16,8 4-8-16,-8-3 0 0,0 3-8 0,0 0 0 0,0 6-8 15,0-6-8-15,0 10 0 0,7-6-4 0,-7 1-8 0,0 5 0 16,0-5-8-16,-7 0 0 0,7 5-4 0,0-5-4 0,0-1-4 0,-8 2-8 16,8-6-16-16,0 0-16 0,0 1-28 0,-9-4-32 0,9-2-20 15,-8-3-28-15,8-5-20 0,-7 0-28 0,7 0-40 0,-9-5 24 16,9-3 44-16,-8-2 32 0,1-4 24 0</inkml:trace>
        </inkml:traceGroup>
      </inkml:traceGroup>
    </inkml:traceGroup>
    <inkml:traceGroup>
      <inkml:annotationXML>
        <emma:emma xmlns:emma="http://www.w3.org/2003/04/emma" version="1.0">
          <emma:interpretation id="{CD9A4BD8-AE56-4CE9-9102-266515223792}" emma:medium="tactile" emma:mode="ink">
            <msink:context xmlns:msink="http://schemas.microsoft.com/ink/2010/main" type="paragraph" rotatedBoundingBox="16290,17490 20294,17295 20341,18267 16337,184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64B2F9-45FB-4CF5-B26B-43A156B10579}" emma:medium="tactile" emma:mode="ink">
              <msink:context xmlns:msink="http://schemas.microsoft.com/ink/2010/main" type="line" rotatedBoundingBox="16290,17490 20294,17295 20341,18267 16337,18462"/>
            </emma:interpretation>
          </emma:emma>
        </inkml:annotationXML>
        <inkml:traceGroup>
          <inkml:annotationXML>
            <emma:emma xmlns:emma="http://www.w3.org/2003/04/emma" version="1.0">
              <emma:interpretation id="{47C8655A-C626-4525-89B0-FC19EA697BD9}" emma:medium="tactile" emma:mode="ink">
                <msink:context xmlns:msink="http://schemas.microsoft.com/ink/2010/main" type="inkWord" rotatedBoundingBox="16290,17490 17804,17417 17846,18283 16332,18357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391.7614">4062 585 83 0,'0'0'112'0,"0"0"-12"0,0 4-8 0,0-4-24 0,0 5-4 16,0-5 0-16,0 0 0 0,0 4-4 0,0-4 0 0,0 0-8 15,0 5 4-15,8-1-4 0,-8-4 4 0,8 4-4 0,0-4 8 16,-8 6-4-16,17-6 8 0,-10 0 0 0,1 4-4 0,8-4-8 0,0 0-4 16,0-4 4-16,8 4 0 0,1 0-12 0,-1-6 0 0,0 2 0 15,8 0-4-15,-1-1-4 0,1 1-4 0,0-1 0 0,1 1 0 16,7-5-8-16,-9 0-4 0,10 4 0 0,-1-4-4 0,-7 1 0 0,6 2-4 15,2-2 0-15,-9-1 0 0,7 4-4 0,-7 1 0 16,1-1 0-16,-1 1-4 0,-8-1 0 0,8 0-12 0,-8 5 20 0,0 0-4 16,0 0 0-16,-9 0-4 0,10 5 4 0,-9-5 4 0,-1 5-4 15,2-1 4-15,-1 1-4 0,0-1 4 0,-7 1-8 0,6-5 4 16,-7 9 4-16,0-9-4 0,8 4-4 0,-7 0 4 0,-2 2 0 16,1-2-4-16,1-4 0 0,-9 4-4 0,7-4 8 0,1 0-4 15,0 0 0-15,-8 0-4 0,9 0 0 0,-9 5 0 0,7-5 0 16,-7 0 0-16,0-5 0 0,0 5 0 0,8 0-8 0,-8 0-12 0,0 0-12 15,-8 0-16-15,8 0-8 0,0 0-16 0,-7 0-12 0,-2 0-8 16,9 0-16-16,-8 0-20 0,-7 0-12 0,6 0-20 0,1 0-52 16,-8 0 0-16,0 5 40 0,8-5 36 0,-8 0 28 0,0 4 16 0</inkml:trace>
          <inkml:trace contextRef="#ctx0" brushRef="#br0" timeOffset="16889.4285">4487 896 63 0,'0'5'128'0,"-8"-5"-20"0,8 0-16 16,0 0-28-16,0 0-12 0,0-5 0 0,0 5-8 0,8-9 8 16,-8 4-8-16,7 1 4 0,2-5-4 0,-1 0-4 0,0 5 8 0,8-10-4 15,-8 9-4-15,8-3 4 0,0-2-8 0,-8 1 4 0,8 0-8 16,0 5-4-16,0-1-4 0,0 1-4 0,1-1 0 0,-10 0-4 15,10 5 4-15,-2 0-4 0,-7 0 0 0,1 0 0 0,-2 5 0 16,1 4 4-16,-8-4 0 0,9 4 0 0,-9 0 0 0,0 5 0 0,0-6 4 16,0 6-4-16,-9-1 4 0,9 1 0 0,-8 4-4 15,8-5-4-15,-7 5-20 0,-2-4 20 0,1-1 0 0,0 1-4 16,8 0 0-16,-7-5-4 0,-2 0-4 0,9-1 0 0,-8 1-4 0,8-4 0 16,0 0 0-16,0-5-4 0,-7 5 4 0,14-5-4 0,-7 0 0 15,0 0 4-15,8-5 0 0,-8 0-4 0,9 0 4 0,-9 1 0 16,7-1 0-16,1 1 0 0,0-5 0 0,1 5 0 0,-2-5 0 0,1 4-4 15,1 0 4-15,-2-3 0 0,10 2 0 0,-9 2 0 16,-1 0 0-16,1 4 0 0,8-4 0 0,-8 4 4 0,1 4 0 0,-1-4-4 16,-1 4 0-16,10 0 0 0,-10 2 4 0,1 2 0 0,1-3 0 15,-2 4 0-15,-7 0 0 0,8 0 0 0,-8 4 4 0,9 2 4 16,-9-7 4-16,0 6 4 0,0 0 0 0,-9-1 4 0,9 0 0 0,-8 6-4 16,1-5-4-16,-2-2-4 0,1 2 4 0,-7-1-8 15,6-3 4-15,-6-1-4 0,-2 4-4 0,1-4-4 0,1-5 4 0,-2 1-4 16,2 0-4-16,-2-5-4 0,1 0-8 0,0 0-4 0,0-5-16 15,1-4-12-15,-2 5-12 0,9-10-12 0,-8 5-12 0,8-5 0 16,-8 1-12-16,8-5-8 0,8 4-12 0,-8 1-8 0,0-5-28 0,8 0-40 16,0 4 4-16,0 1 24 0,0-5 32 0,8 4 28 0</inkml:trace>
          <inkml:trace contextRef="#ctx0" brushRef="#br0" timeOffset="17211.166">5504 333 3 0,'0'-5'160'16,"9"5"-20"-16,-9-5-16 0,8 1-36 0,-8 4 0 0,0 0-4 15,8 0-4-15,-8-5-4 0,7 5-4 0,-7 5 0 0,0-5-4 16,9 4-4-16,-9 1-8 0,0 0-4 0,8 3 0 0,-8 2 0 0,7-2-4 16,-7 6-4-16,0-1-4 0,0 5 4 0,0-4-8 0,0 4 0 15,9 5-4-15,-9-1-8 0,0 1-8 0,0 0 0 0,0-5 0 16,0 4-8-16,0 0 0 0,0 0-12 0,0-3-4 0,0 4-16 16,0-10-12-16,0 5-12 0,0-4-20 0,0-1-20 0,0-4-20 15,0 1-16-15,8-7-8 0,-8-3-20 0,0 5-36 0,0-10-16 0,8 2 32 16,-8-2 28-16,0-5 32 0</inkml:trace>
        </inkml:traceGroup>
        <inkml:traceGroup>
          <inkml:annotationXML>
            <emma:emma xmlns:emma="http://www.w3.org/2003/04/emma" version="1.0">
              <emma:interpretation id="{42714E98-F267-4FE2-9BCC-04295E2CC0CA}" emma:medium="tactile" emma:mode="ink">
                <msink:context xmlns:msink="http://schemas.microsoft.com/ink/2010/main" type="inkWord" rotatedBoundingBox="18602,17414 20296,17332 20341,18267 18648,18349"/>
              </emma:interpretation>
              <emma:one-of disjunction-type="recognition" id="oneOf7">
                <emma:interpretation id="interp15" emma:lang="" emma:confidence="0">
                  <emma:literal>05</emma:literal>
                </emma:interpretation>
                <emma:interpretation id="interp16" emma:lang="" emma:confidence="0">
                  <emma:literal>0,5 pkt</emma:literal>
                </emma:interpretation>
                <emma:interpretation id="interp17" emma:lang="" emma:confidence="0">
                  <emma:literal>050</emma:literal>
                </emma:interpretation>
                <emma:interpretation id="interp18" emma:lang="" emma:confidence="0">
                  <emma:literal>05,</emma:literal>
                </emma:interpretation>
                <emma:interpretation id="interp19" emma:lang="" emma:confidence="0">
                  <emma:literal>0,5</emma:literal>
                </emma:interpretation>
              </emma:one-of>
            </emma:emma>
          </inkml:annotationXML>
          <inkml:trace contextRef="#ctx0" brushRef="#br1" timeOffset="554906.4289">6539 359 35 0,'0'-4'100'0,"-8"0"-12"0,8 4 4 0,-8-5-28 0,8 0 0 16,-9 1-4-16,9 0 4 0,-7-1-8 0,7 5 0 0,0-5 0 0,-8 5-8 15,8-4-4-15,-9 4 0 0,9 0-8 0,-7-5 0 0,7 5-8 16,0 0 0-16,-8 0-20 0,8 5 20 0,-9-5 4 0,1 4 0 16,8 1-4-16,-7 0 8 0,-1 3 4 0,-1-3-4 0,9 4 0 15,-7 0-8-15,-1 0-4 0,8 4 4 0,-9-3 0 0,2 3-4 16,7 6-4-16,-8-6 0 0,8 5-4 0,0-6-4 0,0 7 4 16,0-1-4-16,0-4-8 0,0 3 4 0,8-3 0 0,-8 0-8 15,7 4 4-15,-7-5-8 0,9 0 4 0,-1-3 0 0,-1 4 4 0,2-6-4 16,6 2 4-16,-7 0-8 0,1-7 4 0,6 6 0 0,-6-4 4 15,-1-1-4-15,8 0 0 0,-8-4-4 0,7 0 4 0,-6 0 4 16,6 0 0-16,-6 0-4 0,-1-4 0 0,9 0 0 0,-10-6 0 0,1 6 0 16,-1-6 0-16,2-3-4 0,-9 5 4 0,8-6 0 15,-8 0 0-15,8 1 0 0,-8-5-4 0,0 0 4 0,0-1-4 0,0 2 4 16,0-1 0-16,-8 0 0 0,8 0 0 0,-8 0 0 0,-1-1 0 16,9 6 0-16,-15-5 0 0,15 4-4 0,-16 1 4 0,8-1 0 15,0 1 0-15,-8 4-16 0,8 0 20 0,-8 4-4 0,8-4 0 0,-9 4 0 16,10 5 4-16,-10-4-4 0,10 4-4 0,-10 0 0 0,9 4 0 15,-7-4-8-15,6 5 0 0,2 4-8 0,-1-4 0 16,-1 4-4-16,2 0-8 0,-1 0-12 0,-1 4 0 0,9-3-8 0,-8 3-16 16,8 0-12-16,0 1 0 0,-7-1-12 0,7 6 0 0,0-6-20 15,7 5-40-15,-7 0-20 0,8 0 24 0,-8 0 24 0,9 0 28 16</inkml:trace>
          <inkml:trace contextRef="#ctx0" brushRef="#br1" timeOffset="555165.4742">6787 711 47 0,'0'-5'120'0,"9"1"-8"15,-9 0-28-15,0-1-8 0,0 5-4 0,0-5-8 0,0 5-8 0,0 0-8 16,0 0-8-16,0 0-8 0,0 0-4 0,0 5-4 0,0 0-8 16,0-1 0-16,0 5-4 0,0 0-4 0,0 1 0 0,0-2-4 15,0 1 4-15,0 5-4 0,0-5-4 0,0 4 4 0,0 1-4 0,0-5-4 16,0 4-4-16,0 1-12 0,0-5-12 0,0 5-12 0,0-6-12 15,0 2-4-15,0-2-28 0,0-3-28 0,0 4-36 0,0-9 16 16,0 5 24-16</inkml:trace>
          <inkml:trace contextRef="#ctx0" brushRef="#br1" timeOffset="555903.7255">6932 404 83 0,'0'0'112'0,"0"0"0"0,0 0-4 0,0 0-24 0,0 0 0 16,7 5 0-16,-7-10 0 0,9 5-4 0,-1 0-8 0,0-4-4 15,-1 0-4-15,2 4-8 0,-1-5-12 0,8 0-4 0,-8 1-8 0,8-5-4 16,0 4-8-16,0 1 0 0,-1-5-8 0,10 5 0 0,-9-6-4 15,-1 6-8-15,2-5-12 0,-1 4-16 0,0 1-24 0,0-1-28 16,0 5-24-16,0 0-16 0,1 0-68 0,-10 0-28 0,1 5 44 16,1-1 28-16,-2 1 32 0</inkml:trace>
          <inkml:trace contextRef="#ctx0" brushRef="#br1" timeOffset="555545.6176">6988 418 47 0,'0'-9'120'0,"-8"4"-16"0,8 5-8 0,0-4-32 0,-9 0-8 16,9 4-4-16,-7 0-4 0,7 4-8 0,-8-4-4 0,8 4-12 16,0 1-4-16,0 4 0 0,-8-4-4 0,8 3 0 0,0 2-8 15,0-1 4-15,0 0-4 0,8 0-4 0,-8-1 0 0,0 2 8 0,8-2-8 16,-1 2 0-16,-7 3 0 0,9-8 4 0,-1 4-4 0,-1-1 8 16,2 2 0-16,-1-6 0 0,-1 5 0 0,2-4-4 0,7 0 0 15,-9-1 4-15,2 5 0 0,6-9 0 0,-6 4-8 0,7 5 4 0,-7-9 4 16,-2 5 0-16,8-1-4 0,-6 0-4 0,-1 2-4 15,0-2 4-15,0 0 0 0,0 1 0 0,0 0 4 0,1-1 4 0,-9 0 0 16,7 1-4-16,-7 3 0 0,0-1 0 0,0 0 4 0,0 3 0 16,-7-2-8-16,-2 2 4 0,9-2-4 0,-8 1 0 0,0 1-4 15,0-2 0-15,0 2 4 0,-9-6-8 0,10 5-4 0,-1 0-8 0,1-4-12 16,-10-2-16-16,9 2-16 0,-8-5-28 0,8 0 8 0,-1 0-24 16,-6 0-44-16,7-5-24 0,-8-3 28 0,8 4 28 0</inkml:trace>
          <inkml:trace contextRef="#ctx0" brushRef="#br1" timeOffset="556278.7237">7364 733 75 0,'0'0'124'0,"0"0"-16"0,0 0-16 0,0 5-24 15,8 0-4-15,-8-1 4 0,0 1-4 0,9 4-12 0,-9-5 0 16,0 4-8-16,7 2-8 0,-7-1-4 0,8 5-4 0,1-5-12 16,-1 5 0-16,-8 4 0 0,7-5 0 0,2 5-4 0,-1 0 0 15,-1-5-4-15,2 10 0 0,-1-5 0 0,-8 0 0 0,8 0 0 0,-1 0-4 16,-7 0 4-16,9 5-4 0,-9-5 0 0,0 0 0 0,0 0 4 15,0-4 0-15,0 3 0 0,0-3 0 0,0 0 0 0,-9-6 0 16,9 6 0-16,-7-9-4 0,7 3-4 0,-8-8 4 0,0 0-4 16,-1 0 4-16,2-4 0 0,7-5-4 0,-8 0 0 0,-1-4 0 15,2-1 0-15,-1-3-4 0,-1-7 4 0,1 2-4 0,1-5 0 0,7-5 4 16,-9 5 0-16,9-4-4 0,-8-1 4 0,8 1 4 0,0-1-4 16,0 0 0-16,0 1 4 0,0 3 0 0,8 2-4 0,-8-1 4 15,9 4 0-15,-2 1 0 0,1-2 0 0,1 7 0 0,-1 3 0 16,-1 0 0-16,2 1-4 0,-1 0 4 0,-1 4-4 0,2 5 0 15,-1-1 0-15,0 0 0 0,-8 5 4 0,7 0-4 0,2 5 8 0,-1 4-8 16,-8 0 4-16,0 0-4 0,7 4-8 0,-7 1 4 0,0 4 0 16,0-1-4-16,-7 2-16 0,7-1-8 0,0 4-4 0,-8-4-16 15,8 1-8-15,-9 2-12 0,2-2-4 0,-1-1-16 0,8-4-36 0,-8-1-32 16,-1-3 8-16,2-1 24 0,7-1 20 0</inkml:trace>
          <inkml:trace contextRef="#ctx0" brushRef="#br1" timeOffset="556676.6575">7549 441 15 0,'0'-10'136'0,"0"2"-20"0,0-6-12 0,0 9-32 0,0-3-12 0,7 3-4 16,-7 0 0-16,0 1-4 0,0 4-16 0,0-4-4 0,9 4-4 16,-9 4-4-16,0-4 0 0,8 4-8 0,-8 1 0 0,0 4 4 15,7 0-4-15,-7 0 0 0,0 4 0 0,9 1 4 0,-9 0-4 16,8 3 4-16,-8 1-4 0,0 1-4 0,0-1 4 0,0 4-24 15,0 1 28-15,0-1-4 0,0-3-4 0,0 3 0 0,0 2-4 0,0-7 4 16,8 5-4-16,-8-4-8 0,0-5 0 0,0 6 0 0,9-6 4 16,-9-5 4-16,7 7-8 0,-7-6 0 0,0-5 0 0,8 5 0 15,-1-9 4-15,-7 5-4 0,9-5 0 0,-9 0-4 0,8-5 0 16,0 1 4-16,-8-1 0 0,9 1 0 0,-2-1-4 0,-7-4-4 16,8-1 0-16,-8 2 8 0,9-1-4 0,-2 0-4 0,-7 0 4 0,8 1 0 15,-8-7 8-15,0 6-8 0,0-4 8 0,8 4-4 0,-8 0 0 16,0 0 8-16,0 6-4 0,0-7 4 0,0 5-8 0,0 0 8 15,0 1 0-15,0 0-4 0,0 4 0 0,0 0 0 0,0 4 4 0,0-4 4 16,0 4 4-16,0 6 0 0,8-7 4 0,-8 7-4 16,0-6 0-16,8 6 0 0,-8-2 0 0,8 2-4 0,-8 3 0 0,9-4 0 15,-2 4-4-15,-7-3 4 0,8-1-8 0,1 4 0 0,-2-5 0 16,1 2 0-16,0-1 0 0,1-4-20 0,-2 4 20 0,1-5 4 16,1 1-4-16,-2-5 0 0,10 4 0 0,-9-4 0 0,-1-4 0 0,10 4-4 15,-10-9 0-15,1 4 0 0,1-4 0 0,-1-5 4 0,-1 6-12 16,10-6 4-16,-10-4 4 0,-7 0 0 0,8 0-4 0,1 0 4 15,-1-3 0-15,-8-3 0 0,7 2-4 0,-7-1 4 0,0 1 0 16,9-1 0-16,-9-4 0 0,0 4 4 0,0 0-8 0,0-3 4 16,0 7 0-16,0-3 0 0,0-1 4 0,0 5-4 0,0 1 0 15,0 3 4-15,0-4 4 0,-9 8 0 0,18-3 0 0,-18 4 8 16,9 0 0-16,0 5-8 0,0-1 4 0,0 1 0 0,-7 4 0 16,7 0 4-16,0 4 4 0,0 1 4 0,0 4 4 0,0 0 0 0,0-1 8 15,0 6-8-15,0 0 4 0,0 4 0 0,0 0 0 0,0 4 0 16,0 1-4-16,7-1-4 0,-7 6 4 0,0-1-12 0,9-5 0 15,-9 9 0-15,8-3-4 0,-8-6 0 0,0 6-4 0,7-2-4 16,2 1 0-16,-9-4 4 0,8-1-24 0,0 1 24 0,-8-5-8 16,8-1 4-16,-8-2-16 0,8-2-8 0,-8-4-12 0,8 0-8 0,-8 1-20 15,0-6-12-15,0 0-24 0,0-4-20 0,7 0-20 0,-7-4-16 16,-7-5-32-16,7 4-56 0,0-4 20 0,-8 0 40 0,0-4 36 16,0-2 28-16</inkml:trace>
          <inkml:trace contextRef="#ctx0" brushRef="#br1" timeOffset="557008.7735">7845 468 127 0,'0'3'200'0,"0"7"-12"0,0-5-4 0,9-1-24 0,-1 5 0 0,-8-4-4 15,7-1-8-15,1 1-8 0,1-1-12 0,-2 1-12 0,1 0-12 16,1-5-16-16,6 4-12 0,-6-4-12 0,6 0-56 0,-7 0-8 16,9 4 0-16,-10-8 0 0,10 4 0 0,-10 0 0 0,2 0 0 15,7 0 0-15,-8-4 0 0,0 4 0 0,0 0-8 0,-8-5-116 16,7 5-40-16,-7-5-48 0,9 5-72 0,-9-4-24 0,0-1 52 15,0 1 48-15,0-1 40 0,0 0 28 0,0 1 28 0</inkml:trace>
        </inkml:traceGroup>
      </inkml:traceGroup>
    </inkml:traceGroup>
  </inkml:traceGroup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3:07.0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6E9A14B-90A2-472F-A03D-BEF4D56EFE7C}" emma:medium="tactile" emma:mode="ink">
          <msink:context xmlns:msink="http://schemas.microsoft.com/ink/2010/main" type="inkDrawing" rotatedBoundingBox="1609,9499 3956,9215 4217,11366 1870,11651" hotPoints="4084,10388 2932,11540 1780,10388 2932,9237" semanticType="enclosure" shapeName="Circle">
            <msink:sourceLink direction="with" ref="{F762C2C8-2361-4FF4-A956-85545138FE14}"/>
            <msink:destinationLink direction="with" ref="{8DD9A813-ABEF-4213-A22A-7F6EC00B805F}"/>
          </msink:context>
        </emma:interpretation>
      </emma:emma>
    </inkml:annotationXML>
    <inkml:trace contextRef="#ctx0" brushRef="#br0">56 1127 31 0,'-7'-4'84'0,"7"4"-16"0,0-5-8 0,0 5-28 0,-9 0 0 0,9 0 0 15,0-5-8-15,0 5 0 0,-8-4 0 0,8 4 0 16,0 0 0-16,-7-5-4 0,7 5 0 0,-9-4 4 0,9 4 0 0,0-4 4 15,0 4-4-15,0-5 0 0,0 5 0 0,0-5-16 0,0 1 20 16,0 4 0-16,0-4 0 0,0 4 0 0,0 0 0 0,0-5 0 16,0 5 0-16,0 0 4 0,0 0 0 0,9 0 4 0,-9 0 0 15,7 0-8-15,-7 0 4 0,8 0 0 0,-8 5-4 0,9-1 0 16,-2-4-4-16,1 4-4 0,9 1 0 0,-10 0 0 0,2-1 0 0,6 0 4 16,-7 1-4-16,9 4 0 0,-10-4 0 0,10 3-4 0,-1 2 4 15,-8-6-4-15,7 5 4 0,2 0-8 0,-1 0 0 0,-1-5 0 16,2 6 0-16,-2-2 0 0,2 2 0 0,7-1 0 0,-8 0-4 15,0-1 0-15,8 6 0 0,-8-6 0 0,0 2-4 0,8 0 4 16,-8-2-4-16,0 1 0 0,8-1 0 0,-8 2-4 0,9 0 8 0,-10-2-4 16,1 2 4-16,9-2-4 0,-10 1 0 0,1 1 4 0,9-6-4 15,-9 5 0-15,7 0 0 0,-7-5 0 0,1 6 4 0,7-6 0 16,-9 1 0-16,10-1 4 0,-9 0-4 0,8 2 0 0,-8-2 0 0,8 0-4 16,0-4 4-16,-8 4-24 0,9-4 24 0,-2 0 0 15,1 5 0-15,0-5 0 0,0 0-4 0,0 0 0 0,0 0 0 0,1 0 0 16,-1 0 0-16,0 0 0 0,0 0-4 0,8 0 4 0,-8-5-4 15,0 5 4-15,-1 0-4 0,1-4 4 0,0 4-8 0,1 0 4 16,-9-4 4-16,8 4-4 0,0-4 0 0,-8 4 0 0,8-6 4 16,-8 2 0-16,9 0-8 0,-10-1 4 0,1 1 0 0,0 4 0 0,8-5 4 15,-8 0-4-15,1 1 4 0,-2 0 0 0,2-5-4 16,-2 4 4-16,9 1-4 0,-7-6 4 0,-2 5-4 0,2-3 0 0,-1 4 0 16,-1-6 0-16,2 2-4 0,-2-2 4 0,9 7 0 0,-7-7 0 15,-1 1 0-15,0 0-4 0,0 5 0 0,-1-6 4 0,10 0 0 16,-9 7-4-16,1-2 4 0,-2-4 0 0,1 4 0 0,0 2 0 15,-7-2 0-15,6-4 4 0,1 5-4 0,0-1-4 0,-7 0 4 16,6 0 0-16,-6 1 0 0,6 0 0 0,-6-6 0 0,6 2 0 0,-7 3 0 16,8-4 4-16,-8 0-4 0,1 0 0 0,6 0 0 0,-6 0 0 15,-1-5 4-15,7 6 0 0,-6-6-4 0,-1 5-4 0,8 0 8 16,-8-5-4-16,-1 5 0 0,2 1 0 0,-1-6-4 0,7 5 4 0,-15 1 0 16,17 2 0-16,-10-2 0 0,2-2 0 0,-9 6 0 15,8-5 0-15,-1 4 0 0,-7 1 0 0,9-2 0 0,-9 3 0 0,0-2 4 16,8 0-4-16,-8 1 0 0,0-1 0 0,0 1 4 0,0 0-4 15,0 4 4-15,0-5-4 0,0 0 0 0,0 2 0 0,0-2 0 16,0 0-4-16,0 0 0 0,-8 5 0 0,8-4 0 0,0 0-4 16,0 4-8-16,0-5-16 0,-9 5-16 0,9-5-16 0,-7 5-12 15,7 0-28-15,-8 0-24 0,-1 0-20 0,2 0-56 0,7 0-40 16,-8 0 52-16,-1 5 32 0,2-5 28 0,-1 0 24 0</inkml:trace>
    <inkml:trace contextRef="#ctx0" brushRef="#br0" timeOffset="-3081.8303">1186 271 11 0,'0'0'88'0,"0"-5"-8"0,0 5-20 0,-8 0-24 16,8-5-4-16,0 5 0 0,0-4-8 0,8-2 0 15,-8 3 0-15,0-2-4 0,0 1-4 0,9-1 4 0,-9 0-4 0,0-4 0 16,0 5 0-16,8 0 0 0,-8 0 0 0,0-1 4 0,7 0-4 16,-7 5 4-16,0-4 0 0,0-1 0 0,0 5 0 0,9 0 4 15,-9-4 0-15,0 4 4 0,0 0 0 0,0 0 4 0,0-5 0 0,0 5 4 16,0 0 8-16,0 5 0 0,0-5-8 0,0 0 0 0,0 0-4 15,-9-5 0-15,9 5 0 0,0 0 0 0,0-5-4 0,-7 5 0 16,7 0 0-16,-8-4-8 0,-1 4 0 0,9-4 0 0,-8 4-4 16,1-5 0-16,-10 5 0 0,10 0 0 0,-1-4 0 0,-9 4 0 15,10 0-4-15,-10 0 4 0,2 0 0 0,-2 0 0 0,1 0-4 0,1 0 0 16,-2 0 0-16,2 4-4 0,-2-4 0 0,1 5 4 16,-8-5-4-16,8 4 4 0,0 0-8 0,-8 1 0 0,8 0 4 0,-8-1-4 15,8 5 4-15,-9-4 0 0,1 4-4 0,9-1 0 0,-9 1 0 16,7 5 0-16,-7-6 0 0,0 2 0 0,1 0 0 0,7-2 0 15,-9 6 0-15,1-4 0 0,9 3 0 0,-9-4-4 0,0 4 4 16,7 0 0-16,-7-3 0 0,9 3 0 0,-10 1 4 0,9-1-4 16,-8 0 0-16,8 1 0 0,-8 0-4 0,8-1 4 0,0 1 4 15,-8 4-4-15,8-5-4 0,-1 1 4 0,-6 3 0 0,7-3 0 0,-1 4-20 16,2-4 24-16,-2 4-4 0,2 0 4 0,-1-5-4 0,8 6 0 16,-8-1 0-16,-1 0-4 0,9-1 0 0,-7 2 0 0,6-1 4 15,2 0-4-15,-10 4 4 0,9-3-4 0,1 3 0 0,-2 1 4 0,1-5-4 16,8 4 0-16,-7 1 0 0,-2-1 4 0,9 1-4 15,-8-1 0-15,8 1 0 0,0 4-4 0,-8-5 4 0,8 1 0 0,0 4 0 16,0-5 0-16,8 6 0 0,-8-1 0 0,8-5 0 0,-8 5 4 16,9 0-4-16,-2 1 0 0,1-3 0 0,1 3 0 0,-2-1-4 15,1 1 4-15,1 3 0 0,-1-4 0 0,8 1 0 0,-1 3 0 0,-7-5 0 16,9 2 0-16,-1-1 0 0,-1 1 0 0,2-2 0 0,-2 1 0 16,2 0 0-16,-1 0 0 0,-1 0 0 0,10-5 0 0,-9 6 0 15,8-6-4-15,-8 0 4 0,8 6 0 0,-8-4 0 0,8-3 0 16,1 1 0-16,-2 2 0 0,1-7 4 0,0 6 0 0,0-5-4 15,8 0 0-15,-8 0 0 0,8 0 0 0,-8 0 0 0,9 0 0 0,-1-5 0 16,0 1 0-16,-1 0-4 0,10-1 4 0,-9 1 0 0,7-6 0 16,2 2 0-16,-1-2 0 0,0 2 0 0,0-6 0 0,0 1 0 15,9-1 4-15,-10-4 0 0,2 0-8 0,7-4 4 0,-8 4 0 16,8-5 0-16,-9-4 0 0,2 0 0 0,-1-1 4 0,0 2-4 16,0-5 0-16,0-1 0 0,0 0 0 0,1 1 0 0,-2-5 0 15,2 0 0-15,-2 0 0 0,-6 0-4 0,7 0-4 0,-9-5 4 0,10 1 4 16,-9 4-4-16,9-5 0 0,-10 1 0 0,1-6 0 15,-8 6-4-15,8-1 8 0,-8-4-4 0,1 5 0 0,-1-5 4 0,0 0 0 16,-9-1 0-16,9 2-4 0,-7-1 4 0,-2 0 4 0,2-4-4 16,-10 3 0-16,10-4 0 0,-10 5-4 0,2-4 4 0,-1-1 0 15,0 1 4-15,-1-1-4 0,2 5 0 0,-1-4 0 0,-8 0 0 0,0-1 0 16,7-1 0-16,-7-2 0 0,0 3-4 0,0 1 8 0,0-1-4 16,-7 1-4-16,7-6 8 0,-8 6 0 0,8-1-4 0,-9 1 0 15,2-1 0-15,7 1 0 0,-8-1 0 0,0 0 0 0,-1 6 0 16,2-6-4-16,-1 0 4 0,8 5 0 0,-9-4 0 0,2 4 0 15,-10 0 4-15,17-1-4 0,-15 1 0 0,7 0 4 0,-1 1-4 0,2-2 0 16,-1 5 0-16,-1-3 4 0,-6 3-4 0,6 1 0 0,1-1 4 16,-7 4-4-16,6-2 4 0,-6-1-4 0,6 3 4 0,-6 1-4 15,-2 0 0-15,2-5 0 0,-2 6 0 0,1-2 0 0,1 1 0 16,-10 5 4-16,9-5 0 0,1 0 0 0,-10 4-4 0,9 1 0 16,-8-1 0-16,9 0 0 0,-10 1 4 0,1 3 0 0,8 2 0 0,-9-1-4 15,1 0 0-15,9 5 0 0,-9-1 4 0,0 0-4 0,7 5 0 16,-7-3 0-16,1 3 0 0,7 0 0 0,-9 0 0 0,1 0 0 15,9 0 0-15,-9 0 0 0,0 3 4 0,-1-3-4 0,1 5 0 16,0 0 0-16,0-5 0 0,9 4-4 0,-10 1 4 0,1-1 0 16,0 1 4-16,0-1-4 0,7 0 0 0,-7 5-4 0,0 1 4 15,1-6 0-15,7 5 0 0,-1 0-4 0,-7 0 4 0,9 5 0 0,-2-6-4 16,-7 6 0-16,9-5 0 0,-2 5-12 0,2-1-4 0,-2 0-16 16,10 1-12-16,-10 0-12 0,10-5-8 0,-10 4-28 0,9 1-20 15,1-5-24-15,-2 4-60 0,1-3-44 0,1-2 40 0,7-3 44 16,-9 4 32-16,9-4 20 0</inkml:trace>
  </inkml:traceGroup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4:15.7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596F59-29E0-4D4A-9093-A369B411678E}" emma:medium="tactile" emma:mode="ink">
          <msink:context xmlns:msink="http://schemas.microsoft.com/ink/2010/main" type="writingRegion" rotatedBoundingBox="4120,12170 4732,18151 4225,18203 3613,12222"/>
        </emma:interpretation>
      </emma:emma>
    </inkml:annotationXML>
    <inkml:traceGroup>
      <inkml:annotationXML>
        <emma:emma xmlns:emma="http://www.w3.org/2003/04/emma" version="1.0">
          <emma:interpretation id="{1292AFF6-023F-4EA5-B94E-ACBFF98927AF}" emma:medium="tactile" emma:mode="ink">
            <msink:context xmlns:msink="http://schemas.microsoft.com/ink/2010/main" type="paragraph" rotatedBoundingBox="4120,12170 4732,18151 4225,18203 3613,12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BACB19-8483-41B0-9464-0EB5544E770F}" emma:medium="tactile" emma:mode="ink">
              <msink:context xmlns:msink="http://schemas.microsoft.com/ink/2010/main" type="line" rotatedBoundingBox="4120,12170 4732,18151 4225,18203 3613,12222"/>
            </emma:interpretation>
          </emma:emma>
        </inkml:annotationXML>
        <inkml:traceGroup>
          <inkml:annotationXML>
            <emma:emma xmlns:emma="http://www.w3.org/2003/04/emma" version="1.0">
              <emma:interpretation id="{5BF430E9-02CD-4D5D-B8A8-64A56DC511A4}" emma:medium="tactile" emma:mode="ink">
                <msink:context xmlns:msink="http://schemas.microsoft.com/ink/2010/main" type="inkWord" rotatedBoundingBox="4109,12171 4260,13649 3788,13697 3637,122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1696 689 79 0,'-9'4'108'0,"9"1"-8"16,0 0-16-16,0-5-28 0,-8 4 4 0,8-4 0 0,0 0-4 0,0 4 4 16,0-4 0-16,8 0-8 0,-8 0 4 0,9 0 0 15,-2 0-4-15,-7 0 0 0,8 0 0 0,9 0 0 0,-10-4 0 0,1 4-4 16,8 0-4-16,-8 0-4 0,9 0-8 0,-2 0-4 0,1 0-4 15,1-4-4-15,-9 4-4 0,8 0 0 0,-1-5-4 0,2 5-4 16,-2-5 0-16,-6 5-4 0,6 0 0 0,2-4-8 0,-9 4 4 0,-1 0-16 16,10 0-8-16,-10 0-12 0,2 0-8 0,-1 0-16 15,-1 0-12-15,2 4-16 0,-9-4-16 0,8 5-16 0,-8 0-76 0,0-1 0 16,8 0 28-16,-8 1 36 0,0 0 24 0</inkml:trace>
          <inkml:trace contextRef="#ctx0" brushRef="#br0" timeOffset="-272.2653">1823 40 51 0,'-8'0'72'0,"8"-5"-4"0,0 1-4 0,0 0-28 15,8 4-8-15,-8-11-8 0,0 8 8 0,0-2-12 0,0 1 0 16,0-1 4-16,0-4 0 0,0 5 0 0,0-6-4 0,-8 7 4 0,8-2 4 15,0-4-4-15,0 4 0 0,0 0 4 0,0 1 0 0,0-5 0 16,0 4 0-16,0 5 0 0,0-4 4 0,0 0-4 0,0 4 0 16,0 0 0-16,0-5 0 0,0 5 4 0,0 0-4 0,0 0 0 15,0 0-4-15,0 0 0 0,0 0 4 0,0 0 4 0,0 0 0 16,0 5 0-16,0-5 0 0,0 0 0 0,0 4-4 0,0-4-4 16,0 4 4-16,0 1 0 0,0 0-8 0,0-1 0 0,0 0 0 15,0 6 0-15,0-6-4 0,0 6 0 0,0 3-4 0,0 0 4 0,0 1-4 16,0 0 4-16,0-1-8 0,0 5 0 0,0 0 0 0,0 4 0 15,-7 1 0-15,7-5 0 0,0 5-4 0,-9-1 4 0,9 1-4 16,0-1 0-16,0 2 0 0,-8-2 0 0,8-5 0 0,0 2 0 0,0-2 0 16,0-3 0-16,0 0 0 0,0-6 0 0,0 2 0 0,0-6 0 15,0 5 0-15,0-4 4 0,8-5-4 0,-8 4 4 0,0-4 0 16,9-4-4-16,-9 4 4 0,7-5-4 0,-7 0 4 0,8 1-4 16,1-4 0-16,-1 2 0 0,-1-2 4 0,2-2-4 0,-9 1 0 15,8 0 4-15,-1-4 0 0,1 4-8 0,1-5 4 0,-1 5 0 16,-1 1-4-16,2-2 4 0,-9 1 0 0,8 0 0 0,-1 0 0 15,2 4 0-15,-9-3 0 0,8 3 0 0,-8 5 0 0,0-5 0 16,8 5 0-16,-8-4 0 0,0 4 4 0,0 0 0 0,0 4 0 0,0-4 0 16,0 5 4-16,0 0-4 0,0-1 0 0,0 5 4 0,0-4 0 15,0 5 0-15,0-3 0 0,0 3 4 0,0-2 0 0,0 2-4 16,0-2 0-16,0 7 0 0,0-2 0 0,0-4 0 0,0 4 0 0,0 1-4 16,0 0 0-16,0-1-4 0,0-4 4 0,0 4-4 15,0 1 0-15,0-5 0 0,0 5 4 0,-8-6 0 0,8 2-4 0,0-2 0 16,0 1 0-16,0 1-4 0,0-6-4 0,0 0 4 0,0 6-8 15,0-6 0-15,0-4-8 0,0 4-32 0,0-4 20 0,0 5-8 16,0-5 0-16,0 5-20 0,0-5-12 0,0 0-8 0,0 4-12 0,0-4-8 16,0 5-48-16,0-5-44 0,-8 4 20 0,8-4 28 0,0 5 28 15,-9 0 24-15</inkml:trace>
          <inkml:trace contextRef="#ctx0" brushRef="#br0" timeOffset="464.7562">1856 1028 3 0,'0'0'132'0,"0"0"-16"0,0 0-16 0,0 0-28 16,-9-5 0-16,9 5-4 0,0-5 0 0,0 5-4 15,0-4-12-15,0-1 0 0,9 1-12 0,-9-1-4 0,0 0 0 0,8 1-12 16,-1 0-4-16,1-1 0 0,-8 0 0 0,9 5-4 0,-1-3-4 15,-1 3 0-15,2 0-4 0,-1 0 4 0,-1 0-4 0,2 3 4 16,-1-3-4-16,0 5 0 0,-1 4 0 0,-7-5-4 0,9 6 0 0,-1-1-4 16,-8 0 4-16,0 0-4 0,7 0 4 0,-7 4-4 15,0-4 0-15,0 1 0 0,0-2 4 0,0 2-4 0,0-2 0 0,0 1 0 16,0-4 0-16,0 0 0 0,0-1-4 0,0-4 4 0,0 4 0 16,0-4 0-16,0 0 4 0,9 0-4 0,-9 0 0 0,0 0 0 15,0-4 0-15,8 4 0 0,-8-4 0 0,7 4 0 0,2-5 0 0,-1 5 0 16,0-5 0-16,-1 5 0 0,2-4 0 0,-1 4 0 15,-1-5-4-15,2 5 4 0,7-4 0 0,-7 4 0 0,6 0 0 16,-8 4-4-16,2-4 8 0,7 5 0 0,-8-5-8 0,0 4 8 0,0 1-4 16,1 0 0-16,-2 3 0 0,1 2 0 0,-8-6 4 0,9 5 4 15,-9 0-4-15,0 4 4 0,0 1 0 0,0 0 8 0,0-1 0 16,-9 1 0-16,1-1 4 0,1 5 0 0,7-4 4 0,-17 4 0 0,9-5-4 16,0 1-4-16,-8 0 0 0,7-6 0 0,-6 6 0 15,8-5-4-15,-10 0-4 0,9-4 0 0,-8-1 0 0,8 0-4 0,-1 1-4 16,-6-5 0-16,7-5-4 0,-1 5-8 0,-6-4-4 0,6 0-12 15,2-1 0-15,-1 0-8 0,-1-3-24 0,2 3-16 0,-1-4-16 16,0 0-12-16,8-1-24 0,-9 2-68 0,9-6 4 0,-7 5 36 0,7-5 28 16,0 6 28-16</inkml:trace>
        </inkml:traceGroup>
        <inkml:traceGroup>
          <inkml:annotationXML>
            <emma:emma xmlns:emma="http://www.w3.org/2003/04/emma" version="1.0">
              <emma:interpretation id="{047A9824-D2B6-42E0-AC56-6B17AED779F5}" emma:medium="tactile" emma:mode="ink">
                <msink:context xmlns:msink="http://schemas.microsoft.com/ink/2010/main" type="inkWord" rotatedBoundingBox="4279,14685 4427,16125 4017,16167 3869,1472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0076.7745">1912 2488 7 0,'0'-5'116'0,"0"-4"-8"16,0 5 0-16,0 0-28 0,0-1-4 0,0 0 4 0,0 1 0 16,0-1-4-16,0 5 0 0,0-4-8 0,0 4-4 0,0 0-8 15,0 0-4-15,0-4-4 0,0 4 0 0,0 0-4 0,0 0 0 0,0 4-4 16,0-4 4-16,0 4-8 0,0 1-8 0,0-1 0 15,0 1 0-15,0 4-4 0,-9-5-4 0,9 5 0 0,0 0-4 0,0 6-4 16,0-3 0-16,0 2 0 0,0 3-4 0,0 3 0 0,-7-3-8 16,7 6 8-16,0-5-8 0,0 4 4 0,0 1-4 0,0-1 4 15,0-4-4-15,0 5 0 0,0-1 0 0,0-4 0 0,0 1 0 0,0-1 0 16,7 0 4-16,-7-5-4 0,9-3-4 0,-9 2 4 0,8-2 0 16,-1-6 0-16,2 1-4 0,-9-1 4 0,8-4-4 0,7-4-4 15,-6 4 4-15,-1-5 4 0,-1-3-4 0,2-2 0 0,-1 6 0 16,-1-10 0-16,2 5 0 0,7 0 8 0,-9-4-4 0,2 4 0 15,-9-5-4-15,8 5 4 0,-1 0-4 0,2 0 4 0,-9 0 0 0,8 5 0 16,-8-1 0-16,0 1 4 0,8 4-4 0,-8-5 0 0,0 5 0 16,0 0 0-16,0 5 4 0,0-1-4 0,0 1 4 0,0-1 0 15,0 5 0-15,0 0-4 0,0 0 4 0,0 0 0 0,0 5-4 16,0-1 4-16,0 1-4 0,0-1 0 0,0 5 0 0,0-4 0 16,0-1 0-16,0 5 0 0,0-4 0 0,0-1 4 0,9 0-4 0,-9 2 0 15,0-2-4-15,0-4 0 0,7 4 0 0,-7-3-12 0,0-6-12 16,8 6-12-16,-8-6-12 0,0 0-4 0,0 1-12 0,0-1-16 15,7-4-24-15,-7 5-12 0,0-5-40 0,-7 0-52 0,7 0 20 16,0 0 36-16,-8 0 36 0,1 0 24 0</inkml:trace>
          <inkml:trace contextRef="#ctx0" brushRef="#br0" timeOffset="80296.1888">1903 3132 35 0,'9'6'128'0,"-9"-2"-12"0,0 0-8 0,0 1-24 0,0-5 4 16,0 5-4-16,8-1 4 0,-8-4-4 0,7 4-8 0,2-4-8 16,-9 0-4-16,8 0 0 0,7 0-4 0,-6 0 0 0,6 0-8 15,-6 0-8-15,6 0-4 0,2-4-8 0,-2 4-12 0,2-4-4 0,-1-1 0 16,9 5-4-16,-10-5 0 0,1 5-8 0,0 0 0 16,0-4-4-16,1 4-16 0,-2-4-12 0,1 4-20 0,0 0-12 0,-7 0-24 15,6 4-24-15,-6-4-16 0,-2 4-60 0,1 1-24 0,-8 0 24 16,9 3 28-16,-9 1 32 0,0-4 24 0</inkml:trace>
          <inkml:trace contextRef="#ctx0" brushRef="#br0" timeOffset="80709.1239">2048 3462 99 0,'0'0'156'0,"0"0"-24"0,-9 0-20 0,9 0-24 0,0-4 0 16,9-1-4-16,-9 0-8 0,0 5-8 0,0-4-16 0,8 0 0 0,-8-2-12 15,7 6-4-15,2-4-8 0,-9 0-4 0,8 0-8 0,0 4 0 16,1-5-4-16,-2 5 0 0,1 0-4 0,-1 0 0 0,2 5-4 16,-1-1 0-16,0 0 0 0,-8 6 0 0,8-6 4 0,-8 5-4 0,0 0 0 15,8 4 0-15,-8 1-20 0,0-5 24 0,0 5 0 16,0-1-4-16,0 0 0 0,0-3 0 0,0-1-4 0,0 4 0 16,0-8 0-16,0 3 4 0,0-3-4 0,0 4 0 0,0-9 0 0,0 6 4 15,0-6-4-15,8 0 0 0,-8 0 0 0,0 0 0 0,9-6 0 16,-9 6 0-16,7 0 0 0,1-4 0 0,-8-1 4 0,9 5-4 15,-2-5 0-15,1 5 0 0,9-4 0 0,-10 4 0 0,1 0 0 0,1-4 0 16,6 4 0-16,-6 0 0 0,-1 4 0 0,-1-4 0 16,10 4 0-16,-10-4 0 0,1 5 0 0,1 4 0 0,-1-3 0 0,-1 2 0 15,2-4 0-15,-9 6 0 0,8 3 4 0,-8-5 0 0,0 7 0 16,0 3 8-16,0-5 4 0,0 1 8 0,-8 4 4 0,-1 0 0 16,2-1 4-16,-1-3-4 0,-1 4-4 0,1-4-8 0,1-1 0 15,-10 0-4-15,10-3-4 0,-10-1 0 0,9-6 0 0,1 3-4 0,-10-6-8 16,10 0-4-16,-2-6-12 0,1 3-8 0,0-6-20 0,1-5-16 15,-10 1-40-15,10-1 4 0,7-4-16 0,-9 0-16 0,1 0-52 16,0 0-28-16,0-4 40 0,0-1 32 0,8 1 28 0,-8-1 16 16</inkml:trace>
        </inkml:traceGroup>
        <inkml:traceGroup>
          <inkml:annotationXML>
            <emma:emma xmlns:emma="http://www.w3.org/2003/04/emma" version="1.0">
              <emma:interpretation id="{EF54B861-590A-4DD3-BE52-1A14F221683A}" emma:medium="tactile" emma:mode="ink">
                <msink:context xmlns:msink="http://schemas.microsoft.com/ink/2010/main" type="inkWord" rotatedBoundingBox="4588,16739 4732,18151 4283,18197 4138,16785"/>
              </emma:interpretation>
              <emma:one-of disjunction-type="recognition" id="oneOf2">
                <emma:interpretation id="interp2" emma:lang="" emma:confidence="0">
                  <emma:literal>„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ń</emma:literal>
                </emma:interpretation>
                <emma:interpretation id="interp6" emma:lang="" emma:confidence="0">
                  <emma:literal>;</emma:literal>
                </emma:interpretation>
              </emma:one-of>
            </emma:emma>
          </inkml:annotationXML>
          <inkml:trace contextRef="#ctx0" brushRef="#br0" timeOffset="122944.877">2201 4698 83 0,'-9'-14'112'16,"9"1"-8"-16,0-1 0 0,0 0-28 0,0 1 4 0,-8-1-8 15,8 0 4-15,0 2 0 0,0-2-12 0,0 5 4 0,0-6 0 16,0 7 8-16,0-1 0 0,0 0 4 0,0 0-4 0,0 4-8 15,0 2-24-15,-7-2 12 0,7 5-8 0,0-5-12 0,-9 5-4 0,9 5-4 16,0 0 0-16,-8-2-8 0,8 7 0 0,-8 3-4 0,8-4 0 16,0 9-4-16,-8-4 0 0,8 4-4 0,0 0-4 0,0 0 4 15,0 4-4-15,0 1 0 0,0 0-4 0,0-1 0 0,0 1 0 16,0-1 0-16,0-4 4 0,8 5 0 0,-8-6 0 0,8-3-4 16,-8 5-4-16,8-6 4 0,-8 0-4 0,9-4 4 0,-2-4 0 0,1 5 0 15,1-7 0-15,-2 2 0 0,1-5-4 0,0 0 4 0,1-5-4 16,6 2 0-16,-6-4 0 0,-2 4 8 0,1-7-4 0,1 6-4 15,-1-4 4-15,-1-2-4 0,1 2 4 0,1-2 0 0,-2 5 0 0,1-4 0 16,1 6 0-16,-9-3 0 0,8 2 0 0,-8 0 0 16,0 4 0-16,0 0-4 0,0 4 4 0,7 0 0 0,-7 2 4 0,0 2-4 15,0 1 0-15,0 1 4 0,0 3-4 0,0-4 4 0,0 4-4 16,-7 2 0-16,7-2 0 0,0 5-4 0,0-6 4 0,0 3-16 16,0 3 16-16,0-5 4 0,0 1-4 0,0-1 0 0,0 0 0 0,0-3-12 15,0 3-8-15,7-3-12 0,-7-2-16 0,0 1-12 16,0 0-20-16,0-4-12 0,0 4-16 0,0-5-20 0,0 1-16 0,0-1-52 15,0 0-32-15,-7 1 44 0,7-1 32 0,0-4 36 0,-8 5 16 16</inkml:trace>
          <inkml:trace contextRef="#ctx0" brushRef="#br0" timeOffset="123153.3184">2177 5225 67 0,'0'4'128'0,"0"1"-12"0,0 0-16 0,0-1-20 15,7 1-4-15,-7-5 8 0,0 0-12 0,8 5 4 0,1-5-8 16,-9 0-4-16,7 0 4 0,1 0-8 0,9 0-4 0,-10 0-8 16,1 0-8-16,8 0-4 0,1 0-8 0,-9 0-4 0,7 0 0 0,1-5-4 15,1 5-4-15,-2 0-12 0,2 0 8 0,-2-5-8 0,2 5-8 16,-1 0-8-16,-1-4-20 0,2 4-12 0,-9 0-32 0,8-5-16 16,-8 5-24-16,8 0-52 0,-16 0-48 0,8 0 24 0,-1 0 36 0,-7 5 32 15,9-1 16-15</inkml:trace>
          <inkml:trace contextRef="#ctx0" brushRef="#br0" timeOffset="123582.0862">2313 5531 67 0,'-9'5'144'0,"9"-1"-24"0,-8-4-20 0,8 0-32 15,-7 0-8-15,7 0-4 0,0-4-4 0,0-1 0 0,0 1-8 16,7 0-4-16,-7-1-8 0,8 0-4 0,-8 1 0 0,9-5-4 15,-2 4-8-15,10 1 0 0,-9 4 0 0,8-3-4 0,-8-4 0 0,7 7-4 16,2 0 0-16,-1 0 0 0,-8 0 4 0,8 7-4 16,-8-4 8-16,7 1 4 0,-6 6 0 0,-1-2 8 0,-1 2-4 0,2-2-4 15,-9 1 0-15,0 6 0 0,8-7-4 0,-8 1 0 0,0 5-4 16,0-2 0-16,0-2-4 0,-8-1 0 0,8 0 0 0,0 0 0 16,0-4-8-16,0 4 4 0,0-4-4 0,-9-5 4 0,9 4-8 0,0-4 8 15,0 0-8-15,0 0 4 0,0-4-4 0,0-1 0 16,0 0 0-16,9 1 0 0,-9-1 4 0,0 1 0 0,8-1-4 0,-1-4 4 15,-7 5 0-15,9-1 0 0,-1 0 0 0,0 0 4 0,-1 2-4 16,2-2 0-16,-1 5-4 0,-1-4 4 0,10 4 0 0,-9 0 4 16,1 0-4-16,-2 4 0 0,8-4 0 0,-6 5 4 0,-1 3-4 15,0-3 0-15,1 4 0 0,-2 0 12 0,-7 0-8 0,8 5 4 0,-8-1 12 16,0 1 8-16,0-1 4 0,0 5 4 0,-8 1 4 0,1-1-8 16,-2 0-4-16,1-5 0 0,0 5-8 0,-1 0-4 0,2-4 0 15,-8-1-8-15,6 1 0 0,-7-5 0 0,7 0-4 0,-6 0-4 16,6-5 0-16,2 1-12 0,-9-5-12 0,7 0-16 0,-6-5-16 0,6 1-20 15,2-1-16-15,-1-4-24 0,-1-4-20 0,2-1-32 0,-1 1-52 16,0-5 12-16,-1 0 40 0,2 0 32 0,7-1 28 0</inkml:trace>
        </inkml:traceGroup>
      </inkml:traceGroup>
    </inkml:traceGroup>
  </inkml:traceGroup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4:05.8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0366D93-5CBD-4C02-B151-E12E9D100B6F}" emma:medium="tactile" emma:mode="ink">
          <msink:context xmlns:msink="http://schemas.microsoft.com/ink/2010/main" type="writingRegion" rotatedBoundingBox="2033,12275 2354,12275 2354,13028 2033,13028"/>
        </emma:interpretation>
      </emma:emma>
    </inkml:annotationXML>
    <inkml:traceGroup>
      <inkml:annotationXML>
        <emma:emma xmlns:emma="http://www.w3.org/2003/04/emma" version="1.0">
          <emma:interpretation id="{9F840B16-0DF6-470D-879E-52DBB03511E9}" emma:medium="tactile" emma:mode="ink">
            <msink:context xmlns:msink="http://schemas.microsoft.com/ink/2010/main" type="paragraph" rotatedBoundingBox="2033,12275 2354,12275 2354,13028 2033,13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B079A6-580B-468D-9AFE-19C1AD1716D8}" emma:medium="tactile" emma:mode="ink">
              <msink:context xmlns:msink="http://schemas.microsoft.com/ink/2010/main" type="line" rotatedBoundingBox="2033,12275 2354,12275 2354,13028 2033,13028"/>
            </emma:interpretation>
          </emma:emma>
        </inkml:annotationXML>
        <inkml:traceGroup>
          <inkml:annotationXML>
            <emma:emma xmlns:emma="http://www.w3.org/2003/04/emma" version="1.0">
              <emma:interpretation id="{52444D47-19C8-4E7A-8A0D-25AF3A4846AC}" emma:medium="tactile" emma:mode="ink">
                <msink:context xmlns:msink="http://schemas.microsoft.com/ink/2010/main" type="inkWord" rotatedBoundingBox="2033,12275 2354,12275 2354,13028 2033,13028"/>
              </emma:interpretation>
            </emma:emma>
          </inkml:annotationXML>
          <inkml:trace contextRef="#ctx0" brushRef="#br0">20 58 71 0,'-8'-9'120'15,"8"4"-12"-15,-8-4-4 0,8 5-28 0,0 0-4 0,0-7-4 0,-8 8 0 16,8-2-4-16,0 1-4 0,0 4-4 0,0-5-4 16,0 5-4-16,0 0-8 0,0 0 0 0,0 0 0 0,0-4 0 0,0 8 0 15,0-4 0-15,8 5 0 0,-8-1 0 0,0 1-4 0,8 3-4 16,-8-2 0-16,8 7-4 0,0-4-8 0,0 4-4 0,-8 5 0 15,7 0-4-15,2 5-4 0,-1-1 0 0,0 5-4 0,0 4 0 0,0-3 0 16,-8 8-4-16,8-5 4 0,1 6-4 0,-2 0 0 0,1-2 4 16,0 1-4-16,-8 0 0 0,8-4 4 0,0 4 0 0,-8-4-8 15,8-6 8-15,1 1-4 0,-9-4 0 0,7 0 0 0,-7-6 0 16,0-3-4-16,8 0 8 0,-8-5-4 0,0 0 8 0,9-5-4 16,-9 1 4-16,0-10-4 0,7 1 4 0,-7-1-4 0,0-4 0 0,0 0 4 15,8-4-4-15,-8-5 0 0,0 5 0 0,0-11-4 0,8 6 4 16,-8-4 0-16,9-1 0 0,-9-4 0 0,7 5 0 0,-7-5 0 15,8-1-4-15,-8 1 0 0,9 0 0 0,-2 1 0 0,-7-1 4 16,8 4 0-16,1 0-4 0,-1 1-4 0,-8-1 0 0,7 5 0 16,1 0-4-16,-8 4-8 0,9 1-8 0,-2 0-4 0,-7 4-12 0,0-1-4 15,8 2-4-15,-8 3-8 0,0 0-20 0,0 1-8 0,9 4-8 16,-9-4-8-16,0 8-4 0,0-4-44 0,0 0-40 0,0 4 12 16,0 1 32-16,0 4 28 0,0-5 24 0</inkml:trace>
        </inkml:traceGroup>
      </inkml:traceGroup>
    </inkml:traceGroup>
  </inkml:traceGroup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3:47.3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B1D515-18B7-4F68-AAD5-856BB1796304}" emma:medium="tactile" emma:mode="ink">
          <msink:context xmlns:msink="http://schemas.microsoft.com/ink/2010/main" type="writingRegion" rotatedBoundingBox="10234,1131 16759,1241 16739,2438 10214,2327"/>
        </emma:interpretation>
      </emma:emma>
    </inkml:annotationXML>
    <inkml:traceGroup>
      <inkml:annotationXML>
        <emma:emma xmlns:emma="http://www.w3.org/2003/04/emma" version="1.0">
          <emma:interpretation id="{7E62DA4B-126B-4435-B9EA-D49E11DE99DD}" emma:medium="tactile" emma:mode="ink">
            <msink:context xmlns:msink="http://schemas.microsoft.com/ink/2010/main" type="paragraph" rotatedBoundingBox="10234,1131 16759,1241 16739,2438 10214,2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1E9C66-6D5D-42B9-AA74-4DFD9C8C53D4}" emma:medium="tactile" emma:mode="ink">
              <msink:context xmlns:msink="http://schemas.microsoft.com/ink/2010/main" type="line" rotatedBoundingBox="10234,1131 16759,1241 16739,2438 10214,2327"/>
            </emma:interpretation>
          </emma:emma>
        </inkml:annotationXML>
        <inkml:traceGroup>
          <inkml:annotationXML>
            <emma:emma xmlns:emma="http://www.w3.org/2003/04/emma" version="1.0">
              <emma:interpretation id="{48177EE9-0325-4385-A8EB-CADA06DBB3D0}" emma:medium="tactile" emma:mode="ink">
                <msink:context xmlns:msink="http://schemas.microsoft.com/ink/2010/main" type="inkWord" rotatedBoundingBox="10234,1131 10634,1138 10620,1934 10221,1927"/>
              </emma:interpretation>
            </emma:emma>
          </inkml:annotationXML>
          <inkml:trace contextRef="#ctx0" brushRef="#br0">-2165-2030 39 0,'0'0'104'0,"0"-4"-8"0,0 4-8 0,0-4-20 0,0 0-4 15,0 4-4-15,-8-5 0 0,8 0-4 0,0 5-8 0,0-5 0 0,0 5-24 16,0-4 24-16,0 0 4 0,0 4-4 0,0-5-4 0,0 5-4 15,0-5 4-15,0 5-8 0,0 0-4 0,0-4 4 0,0 4-4 16,0 0 0-16,0 0-4 0,0 0 0 0,0 0 0 0,0 0 4 16,0 4-4-16,8 1 4 0,-8 0 0 0,0 3 0 0,0 2-4 15,9-1 0-15,-9 4-4 0,0 0-4 0,7 6 0 0,-7-1-8 0,8 4-4 16,-8 1 0-16,8 3 0 0,0 2 0 0,-8-1-4 0,8 0 0 16,-8 4 0-16,8-3-4 0,-8 3 0 0,9-4 0 0,-2 5 4 15,-7-4 0-15,8-2-4 0,1-4 4 0,-2 6-4 0,-7-6 0 16,8-3 0-16,0 3 0 0,1-5 4 0,-9 1-4 0,7-4-4 15,1-1 4-15,-8 1-4 0,9-5 4 0,-2 0 0 0,-7 0 0 0,8-4 0 16,-8 0 0-16,9-1 0 0,-9 0 4 0,0-4 0 0,8 0 0 16,-8 0-4-16,0-4 4 0,7 0 0 0,-7-1-4 0,0-4 4 15,8 4-4-15,-8-8 4 0,0 4-8 0,9-5 0 0,-9 1 8 16,0-1 0-16,7-4-4 0,1 0 4 0,-8-5-8 0,0 1 4 16,9 4 0-16,-1-10 0 0,-1 6 0 0,-7 1 0 0,9-7 0 0,-1 4-4 15,-8-2 4-15,7-1 0 0,1 4 0 0,1-4-4 0,-1 1 4 16,-1-2 4-16,-7 6 0 0,9-6-4 0,-1 7 0 0,-1-1 0 15,2-6 0-15,-1 4 0 0,-8 2 0 0,7 1 4 0,1 2-4 16,1 1 0-16,-9 0 0 0,8-1 0 0,-1 6-4 0,-7 0 0 16,0 4 0-16,9 0 0 0,-9 0-4 0,0 4-8 0,0 1-8 15,8 4-12-15,-16 0-20 0,8 0-16 0,0 4-24 0,0 5-24 0,-9 1-20 16,9-2-56-16,-7 1-36 0,7 5 36 0,-8 0 36 0,8-1 36 16,-9 1 20-16</inkml:trace>
        </inkml:traceGroup>
        <inkml:traceGroup>
          <inkml:annotationXML>
            <emma:emma xmlns:emma="http://www.w3.org/2003/04/emma" version="1.0">
              <emma:interpretation id="{951CDC98-5888-4D23-9BA8-F3FBE69AE2D2}" emma:medium="tactile" emma:mode="ink">
                <msink:context xmlns:msink="http://schemas.microsoft.com/ink/2010/main" type="inkWord" rotatedBoundingBox="10978,1348 13708,1395 13691,2386 10961,2340"/>
              </emma:interpretation>
            </emma:emma>
          </inkml:annotationXML>
          <inkml:trace contextRef="#ctx0" brushRef="#br0" timeOffset="3670.3802">0-1578 47 0,'0'-5'120'0,"0"5"-8"0,0 0-8 15,0 0-24-15,0 0-4 0,7 0 0 0,-7 0-8 0,0 0 4 16,8 0 0-16,0 0-12 0,-8 0-4 0,9 5-16 0,-2-10 0 0,1 5-12 16,1 0-4-16,-2 0-8 0,10 0-4 0,-9 0-4 0,7 0 0 15,-6 0-20-15,6 0-24 0,2 0-16 0,-1 0-24 0,-8 0-16 16,8-4-44-16,0 4-56 0,0-5 20 0,-1 5 28 0,-6-5 32 0,7 5 20 15</inkml:trace>
          <inkml:trace contextRef="#ctx0" brushRef="#br0" timeOffset="3504.8222">95-1849 39 0,'0'-5'128'16,"0"1"-12"-16,0-1-8 0,0 5-24 0,8-4-8 0,-8 4 0 15,0 0-12-15,0-4-4 0,0 4-4 0,9 4 0 0,-9 0 0 16,0 1-8-16,7-1 0 0,-7 5-4 0,0 0 0 0,8 1-4 15,-8 3-4-15,9 0-4 0,-9 6-4 0,8-1-4 0,-8 0-4 16,0 4 0-16,7 1-4 0,-7-1-4 0,0 1-4 0,0 0-4 0,0-1 0 16,9 1-16-16,-9-1 16 0,0 1-4 0,0-5-8 0,0 4-4 15,0-4-8-15,0-5-8 0,0 1-8 0,0-1-16 0,0 1-8 16,0-5-24-16,0 0-12 0,0-4-20 0,-9-1-52 0,9-4-24 0,0 0 28 16,-7 0 32-16,7-4 24 0</inkml:trace>
          <inkml:trace contextRef="#ctx0" brushRef="#br0" timeOffset="3998.6474">408-1854 23 0,'8'-9'144'0,"-8"1"-4"0,0-2-8 0,9 1-24 0,-9 0-4 0,7 0-8 16,-7 5-12-16,8-6 0 0,-8 7-4 0,8-2-4 0,-8 0 0 15,8 5-4-15,-8 0-4 0,8 0 0 0,-8 0-4 0,8 5-4 16,1 3-8-16,-9 2 0 0,7-2-8 0,-7 6-8 0,8 5-4 16,1-2 0-16,-9 1-8 0,7 5-4 0,-7-1 0 0,8 1-4 15,-8 5-4-15,0-2 0 0,8 1-4 0,-8 0-4 0,0 1-16 16,9-2 24-16,-9 2-4 0,7-2 0 0,-7 2-4 0,0-6 0 0,8 1 0 16,1-5-4-16,-9 4 8 0,7-8-4 0,1 4 4 0,1-4 0 15,-1-6 0-15,-1-3 4 0,-7-1 0 0,17 1 0 0,-10-5-4 16,1-5 0-16,1 1 0 0,-1-5-4 0,-1 0 0 0,10-5 4 0,-10 1-8 15,1-6 4-15,1 2-8 0,-1-6 4 0,-1 1-8 16,2 0 0-16,-1-2-4 0,-1-2 0 0,2-2-4 0,-1 6 0 0,0-5-8 16,-8 4-12-16,8-4-8 0,-8 4-8 0,8 1 0 0,-8 4-16 15,0 0-12-15,8 0-16 0,-8 0-28 0,0 4-20 0,0 1-24 16,0 4-64-16,0 0 12 0,0 0 36 0,7 4 44 0,-7 5 20 0,0-4 20 16</inkml:trace>
          <inkml:trace contextRef="#ctx0" brushRef="#br0" timeOffset="4644.8789">953-1484 15 0,'0'-5'132'0,"0"5"-12"16,0 0-4-16,0-4-28 0,-8 4-4 0,16-4 4 0,-8-1 0 16,0 1-8-16,0-1-4 0,9 0 0 0,-2 1-4 0,1 0-4 15,-8 0-4-15,9-2-4 0,-2-2-4 0,1 3-4 0,8 5-4 16,-8-5-8-16,0 5-8 0,8 0 0 0,-8 0-8 0,1 0-4 0,6 5 0 16,-6 0-12-16,-1 3 4 0,-1 2-4 0,-7-2 0 0,8 2 0 15,-8 3-4-15,0 1 0 0,9-1 0 0,-18 1-4 0,9-1 0 16,0 5-4-16,0-4 4 0,-8 0-4 0,8 3 4 0,-7-8-4 0,7 5 0 15,-8-1-4-15,8-3-8 0,-9-2 0 0,9-3-4 16,0-1 0-16,0 1 4 0,0-5 0 0,-8 0 0 0,8 0 4 16,0-5 0-16,8 1 0 0,-8-1 4 0,0-3 0 0,0 3 4 0,9-3 0 15,-9-2 0-15,8 5 4 0,-1-4 0 0,-7 0 4 0,8 5-4 16,1-5 4-16,-9 5 0 0,7-1 4 0,1 0 0 0,1 1 8 16,-1 4-4-16,-1-5 0 0,2 5 0 0,-1 5 0 0,-1-5-4 15,1 4 0-15,1 1-4 0,-1 0 4 0,-1 3 0 0,2 1 0 16,-1 0-4-16,-1 5 0 0,2-4 0 0,-1 3 0 0,0 0 0 0,-1 4 4 15,2 2 4-15,-9-1 4 0,8 0 4 0,-8 0 0 0,0 4 0 16,-8-4 4-16,8 5 0 0,-9-5 0 0,2 5-4 0,-9-1 0 16,7-4 0-16,-6 1 4 0,-1 4-8 0,-1-6-8 0,-6 1 4 15,7-5-4-15,-9 1-8 0,9-1 0 0,-7-3-16 0,6 3-16 16,-7-8-12-16,8-1-20 0,0-4-20 0,0 0-12 0,1-4-28 0,-2-1-20 16,1-5-24-16,8-3-60 0,-7-4-4 0,6-1 44 0,9-5 36 15,-8-4 24-15,8 0 28 0</inkml:trace>
          <inkml:trace contextRef="#ctx0" brushRef="#br0" timeOffset="2491.9194">-1435-1542 47 0,'0'0'116'0,"8"0"-4"15,-8 0-8-15,0 0-16 0,7 0 0 0,-7 0-4 0,9 0 0 16,-9 0-4-16,8 0-8 0,-1 0-4 0,1 0-4 0,1-5 0 15,-1 5-8-15,8-5-8 0,-8 5-8 0,-1-4-12 0,10 4-4 16,-10-5 0-16,1 5-12 0,9-4-4 0,-1 0-4 0,-8 4-12 0,8-5-12 16,0 1-8-16,-9 4-16 0,10-5-12 0,-10 5-20 0,10-4-16 15,-9-1-12-15,8 5-24 0,-8-5-60 0,8 5 8 0,-8-5 28 16,8 5 32-16,-8-4 28 0</inkml:trace>
          <inkml:trace contextRef="#ctx0" brushRef="#br0" timeOffset="2292.4501">-1331-1818 11 0,'0'0'108'0,"0"-4"-8"0,0 4-8 0,0 0-28 0,0 0-4 15,0 0 0-15,8 4 0 0,-8-4 4 0,0 5 0 16,0 4-4-16,0 0-4 0,0 0 0 0,7 4-4 0,-7 1-8 0,0 0 0 16,8-1-4-16,-8 5 0 0,0-1-4 0,0 2-8 0,9 4-4 15,-9-5-4-15,0 4 0 0,0 1-4 0,0-5-4 0,0 0-4 16,0 4 0-16,8-4 0 0,-8-4-4 0,0 4 0 0,0-5-8 16,0 1 4-16,0-1-4 0,0-3-8 0,0-1-4 0,0-1-16 15,0-3-16-15,0 0-16 0,7 4-16 0,-7-9-12 0,0 5-20 0,-7-5-48 16,7 4-36-16,-8-8 40 0,8 4 32 0,-9 0 20 0</inkml:trace>
          <inkml:trace contextRef="#ctx0" brushRef="#br0" timeOffset="2804.696">-898-1836 95 0,'0'-4'116'0,"0"4"-12"15,0-5-8-15,0 5-28 0,0-4 0 0,0 4-4 0,0 0-4 16,0 0 4-16,7 4-8 0,-7 1 4 0,0-1-4 0,8 1-4 0,-8 4 0 16,9 0-4-16,-1 0-4 0,-8 4-4 0,7 1-4 0,2 4-8 15,-1 1-4-15,-1-2 0 0,-7 1-4 0,9 4 0 0,-1 1-4 16,0 0 0-16,-1 4 0 0,2-4 0 0,-9 3 0 0,8-3 8 15,-1-1-4-15,2 1 0 0,-9-5 4 0,8 5-8 0,-1-5 0 16,-7-5-4-16,9 5 0 0,-1-4 0 0,-8-5 0 0,8 4 0 0,-8-8 4 16,7-1 4-16,-7 1-4 0,9-5-4 0,-9 0 4 0,8-5-4 15,-8 1 0-15,7-5 0 0,-7 0-4 0,9-4-4 0,-9-1 0 16,8-4-4-16,-8-1 0 0,8 2 4 0,1-6-4 0,-9 1 0 16,7 0-4-16,1-6-8 0,-1 1-8 0,-7 0-4 0,9 0-8 15,-1 0-8-15,0 4-8 0,0 1-12 0,-8-1-4 0,8 5-20 0,0 0-16 16,-8 5-8-16,9-1-12 0,-9 1-28 0,0 3-56 0,7 6 16 15,-7 0 36-15,0 4 20 0,0 0 36 0</inkml:trace>
          <inkml:trace contextRef="#ctx0" brushRef="#br0" timeOffset="3254.4936">-442-1313 55 0,'-7'5'124'0,"7"-5"-12"16,0 0-8-16,-9-5-28 0,9 1-4 0,0-1-4 0,0-3-8 15,0-2-4-15,0-3-4 0,9-1 0 0,-9 1-8 0,7 0 4 16,1-6-8-16,1 6 0 0,-1-1-8 0,-1-4 0 0,2 4-4 16,-1 1 0-16,-1 0-4 0,1 4 0 0,1-1-4 0,6 6-4 15,-6 0 0-15,-1 0-4 0,-1 4 0 0,2 0 0 0,-1 4-4 16,7 0 0-16,-15 5-4 0,9 0 4 0,-1 9-4 0,-1-5 0 0,-7 6 0 15,0-1-4-15,9 4 0 0,-9-3-16 0,0 7 20 0,-9-2-4 16,9 2 0-16,-7 1 0 0,7 0 0 0,-8-4-4 0,-1 4 4 16,2-5 0-16,-1 1 0 0,-9-1 0 0,10-4 0 0,-1 1 0 15,-1-6 0-15,2-4 0 0,-1 0-4 0,-1 0 0 0,1-4 0 16,1-5 0-16,-1 0 4 0,8 0 0 0,-9-5-4 0,9 0 4 0,0 1 0 16,0-5 0-16,-7 5 0 0,7-10 0 0,7 10 4 0,-7-6 0 15,0 1 0-15,0 0 4 0,9 0-4 0,-9 1 0 0,8 3 4 16,-8 0 4-16,0 1 4 0,7-1-4 0,-7 5 0 0,8-4 4 0,1 4 0 15,-1 4 0-15,-1-4 0 0,-7 5 0 0,9-5 0 16,-1 4-4-16,-1 1-4 0,2 0 0 0,-1-1 0 0,7 0-4 0,-6 0 0 16,-1 1 0-16,-1 0-4 0,10-1-4 0,-10-4-4 0,2 5-4 15,7-5-12-15,-9 0-12 0,2 0-12 0,-1 0-12 0,-1 0-20 16,2 0-12-16,-1-5-16 0,0-4-16 0,1 4-44 0,-2 1-36 16,1-4 28-16,-1-2 32 0,-7-3 16 0</inkml:trace>
        </inkml:traceGroup>
        <inkml:traceGroup>
          <inkml:annotationXML>
            <emma:emma xmlns:emma="http://www.w3.org/2003/04/emma" version="1.0">
              <emma:interpretation id="{932D4DAA-4211-456B-A1A7-7A42203E3D0D}" emma:medium="tactile" emma:mode="ink">
                <msink:context xmlns:msink="http://schemas.microsoft.com/ink/2010/main" type="inkWord" rotatedBoundingBox="14586,1651 15068,1660 15063,1961 14580,19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098.6543">2188-1664 35 0,'-8'0'136'0,"8"0"-12"0,0 4-4 0,0-4-20 16,0 5 0-16,0-5-4 0,8 4 0 0,-8-4 0 0,0 6 0 0,7-6 0 15,1 3 0-15,-8-3 0 0,9 5 0 0,-1-5-4 0,-1 0-4 16,10 5-4-16,-10-5-8 0,10 4 0 0,-2-4-8 0,-6 4-4 16,15-4 0-16,-8 5-12 0,0-5-52 0,-1 4 0 0,2-4 0 15,7 5 0-15,-7-1 0 0,5-4 0 0,-5 4 0 0,7 1 0 16,-7-5 0-16,7 5 0 0,-9 0 0 0,2-1 0 0,7-4 0 0,-9 5 0 15,-6-1 0-15,6-4 0 0,2 5 0 0,-10-5 0 0,1 0 0 16,-8 0-44-16,9 4-56 0,-9-4-20 0,0 0-16 0,0 0-20 16,-9 0-12-16,9 0-16 0,-8 0-36 0,-8 0-24 0,8 0 44 0,-7 0 36 15,-2 0 32-15,10 0 28 0</inkml:trace>
          <inkml:trace contextRef="#ctx0" brushRef="#br0" timeOffset="5316.0707">2188-1448 99 0,'0'4'136'0,"0"1"0"0,0-5-4 0,0 5-20 16,0-1-8-16,0 1 0 0,7-5 4 0,-7 4-4 0,8 0 0 15,-8 1 0-15,9 0 0 0,-1-5-8 0,-1 4-4 0,2 1-8 0,-1 0 0 16,8-1-8-16,-8 0-8 0,7 1-4 0,-6-5-4 0,6 4-8 16,2 1-28-16,-1-1-24 0,-8-4 0 0,7 5 0 0,2-5 0 15,-1 0 0-15,0 0 0 0,0 4 0 0,-1-4 0 0,2 0 0 16,-9 0 0-16,8 0 0 0,1 0-60 0,-10 0-60 0,1-4-40 0,1 4-40 15,-1-5-60-15,-1 5-52 0,-7 0 60 0,8 0 44 0,-8-4 40 16,0-1 32-16,0 5 24 0</inkml:trace>
        </inkml:traceGroup>
        <inkml:traceGroup>
          <inkml:annotationXML>
            <emma:emma xmlns:emma="http://www.w3.org/2003/04/emma" version="1.0">
              <emma:interpretation id="{63D56E26-D9AB-4C78-AE99-97862F54057E}" emma:medium="tactile" emma:mode="ink">
                <msink:context xmlns:msink="http://schemas.microsoft.com/ink/2010/main" type="inkWord" rotatedBoundingBox="16125,1303 16758,1314 16743,2207 16110,219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450.0396">3718-1795 23 0,'0'-5'116'0,"0"1"-4"15,0-5-8-15,0 4-20 0,0 1 0 0,0 0-4 16,0-6 0-16,0 6 0 0,0-5-8 0,0 4 0 0,0-4-8 0,0 5-4 16,0 0-4-16,0-1 0 0,0-4 0 0,0 4 0 0,0 1-4 15,0 4-8-15,0-5 0 0,0 5-4 0,0 0 0 0,0-5-8 16,0 5 0-16,0 5 0 0,9-5-4 0,-9 5-4 0,0 4-4 0,8-5 0 15,-8 6 0-15,0 3 0 0,7 0 0 0,2 1 0 0,-9 4-8 16,8 0 0-16,-1 4 0 0,2 1-4 0,-1 4 0 0,0-1 0 16,-1 2 0-16,2 4-4 0,-1-1 4 0,-1 1 0 0,10 0-4 15,-9 4 0-15,0-5-4 0,0 0 4 0,0 1 0 0,8 0-4 16,-8 0 0-16,0-6 4 0,0 1-4 0,0 1 0 0,0-6-4 16,1 1 8-16,-2-6-4 0,-7 1-16 0,8 1 20 0,0-5 0 15,-8-6 0-15,8 1 4 0,-8 0-4 0,8-4 4 0,-8-1 0 0,8 0 0 16,-8-4 0-16,0 0 0 0,0-4 0 0,9 0-4 0,-9-1 4 15,0-4-4-15,0 0 0 0,7 1 0 0,-7-6-4 0,0-5 0 16,8 1 4-16,-8 1-4 0,9-6 0 0,-2 1 0 0,1-6 0 0,0 1 0 16,1-4 4-16,-2 4-4 0,1-5 4 0,1 0-4 0,6-3 0 15,-6 3 0-15,6-4 0 0,2 5 4 0,-2-1 0 0,1-3 0 16,1 2 0-16,-2 2 0 0,2 0 4 0,-2-2 0 0,2 6-8 16,-1 1 0-16,-1 3 0 0,-7 1 0 0,9-1 0 0,-10 5 0 15,10 0 0-15,-10 4 0 0,2 1-4 0,-1 3 0 0,-8 2-8 0,8-1-8 16,-8 4-4-16,0 1-12 0,0-2-16 0,0 6-12 15,-8-3-20-15,8 3-20 0,-8 3-16 0,-1-3-20 0,2 6-12 0,7-2-36 16,-8 1-56-16,-1-1 36 0,2 1 32 0,-1 3 36 0,8-3 24 16</inkml:trace>
        </inkml:traceGroup>
      </inkml:traceGroup>
    </inkml:traceGroup>
  </inkml:traceGroup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0:46.6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792FB0-8D64-4A24-BF2D-2E3B07B29F2F}" emma:medium="tactile" emma:mode="ink">
          <msink:context xmlns:msink="http://schemas.microsoft.com/ink/2010/main" type="writingRegion" rotatedBoundingBox="953,1067 10848,1489 10585,7670 690,7249"/>
        </emma:interpretation>
      </emma:emma>
    </inkml:annotationXML>
    <inkml:traceGroup>
      <inkml:annotationXML>
        <emma:emma xmlns:emma="http://www.w3.org/2003/04/emma" version="1.0">
          <emma:interpretation id="{9273C15F-C67A-4964-9D02-E7B2769E1D95}" emma:medium="tactile" emma:mode="ink">
            <msink:context xmlns:msink="http://schemas.microsoft.com/ink/2010/main" type="paragraph" rotatedBoundingBox="961,1064 10844,1582 10756,3257 874,2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4C58B8-2CF2-41EA-A966-04F63B3089FA}" emma:medium="tactile" emma:mode="ink">
              <msink:context xmlns:msink="http://schemas.microsoft.com/ink/2010/main" type="line" rotatedBoundingBox="961,1064 10844,1582 10756,3257 874,2739"/>
            </emma:interpretation>
          </emma:emma>
        </inkml:annotationXML>
        <inkml:traceGroup>
          <inkml:annotationXML>
            <emma:emma xmlns:emma="http://www.w3.org/2003/04/emma" version="1.0">
              <emma:interpretation id="{22259456-44EE-4DF3-9184-5DDAF7648028}" emma:medium="tactile" emma:mode="ink">
                <msink:context xmlns:msink="http://schemas.microsoft.com/ink/2010/main" type="inkWord" rotatedBoundingBox="961,1065 1758,1107 1705,2132 908,20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-513 593 31 0,'-13'16'104'0,"13"0"-8"0,-15-1-8 0,15 0-20 15,-13 1 0-15,13-1 8 0,-12 0 0 0,12-8-4 0,0 9-4 16,0-9 0-16,-16 2-12 0,16-2-4 0,0 0 0 0,0-7 4 16,0 9 0-16,0-9 4 0,0 0-4 0,0-9 0 0,0 2-4 0,16 0 0 15,-16-2-4-15,0-4 0 0,12-4 0 0,-12 2-4 0,13-8 0 16,2 8 0-16,-15-8-8 0,13 0 0 0,0-1-8 0,2 3 0 16,-2-11 4-16,0 9-8 0,2-7-4 0,-2-1-4 0,0 1-4 15,0-2 4-15,2 2-4 0,-2 7-4 0,0-7 0 0,2-1-4 16,-15 1 0-16,13 7 4 0,0-7 0 0,2 7-4 0,-15-8 0 0,13 8 0 15,-13-1 0-15,13 2 0 0,0 8-4 0,-13-11 0 0,0 12 0 16,15-4 4-16,-15 1 0 0,0 2-4 0,0 6 0 0,0 0 0 16,0 1 0-16,13-1 0 0,-13 8 0 0,0-9 0 0,0 9 0 15,0 9 4-15,0-9-8 0,-13 8 4 0,13 7 0 0,0-7 0 16,0 6 0-16,13 2 0 0,-26 7 0 0,13-7 0 0,0 7 0 16,0 6 0-16,0-5 0 0,0 7 0 0,0-1 0 0,0 10 0 0,0-11 0 15,0 1 4-15,0 8-4 0,0-6 0 0,-15-2 0 0,15-1 0 16,0 11 0-16,-13-10 0 0,13 1 0 0,0-1 0 0,0-7-4 15,-13 7 4-15,13-6-8 0,0 5 0 0,0-12-8 0,0 6-8 16,0-8 4-16,0 7-12 0,0-12-4 0,0 3-12 0,0-4-8 16,0-2-12-16,0 0-12 0,0-7-4 0,0 9-12 0,0-18-20 0,0 9-8 15,0-7-8-15,0 0-24 0,0-2-44 0,-13-4-4 0,13 3 40 16,0-4 40-16,0-2 20 0</inkml:trace>
          <inkml:trace contextRef="#ctx0" brushRef="#br0" timeOffset="424.864">18 20 51 0,'0'0'136'15,"0"-7"-12"-15,0 7-8 0,0-6-24 0,0 6-8 0,0 0 0 16,0-10-8-16,0 10-8 0,0 0 0 0,0 0-8 0,0 0-8 0,0 0-4 16,0 0 0-16,0 0 0 0,0 10-4 0,0-10-4 0,0 6-4 15,0-6-4-15,0 7-8 0,0 2 0 0,0-2-4 0,0 2 0 16,0 5-4-16,0-7-4 0,0 8 0 0,0 1 0 0,0 0 0 15,0 7 0-15,-15 0 0 0,15-9-4 0,0 9 0 0,0 8 0 16,0-8 4-16,0 0-8 0,0 0 0 0,0-1 0 0,0 2-4 16,15-1-4-16,-15 0 4 0,0 0 0 0,0 0-4 0,13-8 8 0,-13 0-8 15,0 0 0-15,13-7 0 0,2 7-4 0,-15-15-4 0,13 9 0 16,-13-1-4-16,13-8 0 0,2-8-4 0,-2 8 0 0,-13-9 4 16,13 2 0-16,-13-1-4 0,13 0 4 0,2-7 4 0,-15 7 4 15,13-7-4-15,-13 0 4 0,13 0 0 0,2 7 4 0,-15-7 0 16,13-1 4-16,-13 9-4 0,0-9 0 0,0 9 4 0,0 0 4 0,0-2 0 15,13 9 8-15,-13 0 0 0,0 0 8 0,0 0 4 0,0 16 4 16,0-9 4-16,0 9 0 0,0 7 0 0,-13-8 0 0,13 16 0 16,0-9 0-16,0 9 4 0,0 1-4 0,0-3-4 0,-13 10 0 15,13-9-4-15,0 8 0 0,-15 1-4 0,15-9-8 0,0 0 0 16,0 1-4-16,-13 0-4 0,13 0-4 0,0-8-8 0,0 0-8 0,0-10-16 16,0 11-16-16,0-16-16 0,0 7-16 0,0-7-12 0,0 0-24 15,0-8-16-15,13 0-16 0,-13 0-48 0,0-8-40 0,0 0 48 16,15-7 28-16,-15 7 36 0,13-5 0 0</inkml:trace>
        </inkml:traceGroup>
        <inkml:traceGroup>
          <inkml:annotationXML>
            <emma:emma xmlns:emma="http://www.w3.org/2003/04/emma" version="1.0">
              <emma:interpretation id="{1E3880ED-A2E4-4AB5-B95C-9DF0C520BE8E}" emma:medium="tactile" emma:mode="ink">
                <msink:context xmlns:msink="http://schemas.microsoft.com/ink/2010/main" type="inkWord" rotatedBoundingBox="2346,1212 4944,1348 4860,2948 2262,28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94.1451">846 777 147 0,'0'8'188'0,"0"-8"-8"0,13 7-8 0,-13 2-16 16,0-2 0-16,0-7-8 0,0 8-12 0,0 0-20 0,0 0-12 16,0-1-16-16,0-7-12 0,0 0-12 0,0 8-12 0,0-8-16 0,0 0-8 15,0 0-12-15,0 0-16 0,0 0-20 0,0 0-40 0,0 0-44 16,-13 0-48-16,13 0-52 0,0 0-88 0,-13 0 20 0,13 0 56 15,-13 0 36-15,13 0 40 0,-15 0 16 0,15 0 28 0</inkml:trace>
          <inkml:trace contextRef="#ctx0" brushRef="#br0" timeOffset="105452.2255">2464 763 67 0,'0'0'96'0,"0"0"-20"0,0 0-4 0,0 0-24 15,0 0 0-15,0 0-4 0,0 0 4 0,0 0 0 16,0 0 0-16,0-9 0 0,0 9 12 0,0 0-4 0,0-7 8 0,0 0-4 16,0 7-4-16,0-9 4 0,0 9 0 0,-13-7-4 0,13 1 0 15,0 6-4-15,0-10 0 0,-15 10-8 0,15 0-4 0,0-7-4 0,-13 7-4 16,13 0-4-16,-13 7-4 0,13-7-4 0,-15 10-4 15,15 3 0-15,-13-4 0 0,13 5-8 0,-13 2 4 0,13 6-4 0,-13-6-4 16,-2 8 0-16,15-2 4 0,-13 1 0 0,13 6-4 0,0-5-4 16,-13 7 4-16,13-8 0 0,0 7-16 0,0-7 16 0,0 0 0 15,0 0-4-15,13 8 0 0,-13-16 0 0,13 8 4 0,2 0 0 0,-2-8 0 16,0 1 0-16,0 0-8 0,2-2 4 0,-2 2 4 16,15-9-4-16,-15 0 4 0,15 2 0 0,-2-2 0 0,-13-7 0 0,15 0-8 15,0-7 4-15,-2-2 0 0,-11 2 0 0,11 0 0 0,2 0 0 16,-15-8 0-16,15-2 0 0,-15 2 0 0,0 0 0 0,15-8 0 15,-15 8 0-15,-13-8 4 0,15 0-4 0,-15 0 0 0,13 7 0 0,-13-7 4 16,-13 9-8-16,13-10 4 0,0 9 0 0,-15-8 4 0,2 8-4 16,0-1-4-16,-2 3 0 0,2-4 8 0,0 10-4 0,-2-9 0 15,-11 9 0-15,13-2-4 0,-2 2 8 0,-11 7-8 0,11-7 0 16,-11 7 0-16,11 0 4 0,2 7-4 0,-15-7 0 0,15 7-4 16,0 2 0-16,-15 5 0 0,15-5-4 0,0-2-4 0,-2 10-4 15,2-11 0-15,0 9-12 0,-2 0-8 0,2-7-4 0,13 7-8 0,0-7 4 16,-13 7-24-16,13-7 8 0,0 8-8 0,0-8-8 0,0-2-4 15,0 3 0-15,13-9-4 0,-13 7-48 0,0-7-40 0,13 0 16 16,-13 0 32-16,15 0 24 0</inkml:trace>
          <inkml:trace contextRef="#ctx0" brushRef="#br0" timeOffset="105754.0878">2723 318 55 0,'0'-15'104'0,"0"0"-4"0,0 0-8 0,0-8-28 0,0 8-4 0,0 7 0 16,0-7 0-16,0-1-4 0,0 9 0 0,0 0-4 16,0-2-4-16,0 2-8 0,0 0 0 0,0 7 4 0,0-9-8 0,0 18 8 15,0-9-4-15,0 7 0 0,0 0 0 0,0 2-4 0,0 5 0 16,0 2 0-16,0-1 0 0,0 8 0 0,0 0 4 0,0 7-4 16,0 2 0-16,0 5 0 0,0 2-4 0,0 6-4 0,0 1-4 15,0 0 0-15,0 8 0 0,0-1-4 0,0 0 4 0,0-7 0 0,0 8-4 16,0-1-4-16,13 3 0 0,-13-12-8 0,0 2 4 15,0 0-4-15,0 0-4 0,13-8 0 0,-13 0 0 0,0-7 0 0,15-1-4 16,-15-7 0-16,13 0-4 0,-13-1-12 0,13 2-12 0,-13-8-12 16,0-1-12-16,15-8-8 0,-15 9-12 0,0-9-4 0,0-7-16 15,0 8-16-15,0-8-8 0,13 0-20 0,-13 0-36 0,0-8-40 16,0 1 36-16,0-1 24 0,0 0 36 0,0-7 16 0</inkml:trace>
          <inkml:trace contextRef="#ctx0" brushRef="#br0" timeOffset="106206.7938">3090 1550 15 0,'0'8'124'0,"0"-1"-8"0,0 7-12 0,0-14-24 0,0 9 0 16,0-2-8-16,0-7 0 0,0 9-8 0,0-9 4 0,0 0-4 16,0 0-8-16,0 0-8 0,0-9 0 0,13 2-4 0,-13-2 0 15,0 2 0-15,12-7-4 0,-12 6 4 0,16-7 0 0,-3-1-4 0,-13 2 0 16,12-3-4-16,4 3 0 0,-3-9-4 0,-1 7 8 16,4-1-8-16,-16-4 0 0,12 6-8 0,1-8 4 0,0 8-4 0,2-1 0 15,-15-8-4-15,13 9 0 0,-13 1 0 0,13 5-4 0,-13-5-4 16,15-2 0-16,-15 10-4 0,13-2 0 0,-13-8 0 0,0 8 0 15,13 8-4-15,-13-8 4 0,0 8 0 0,0-7-4 0,0 7 0 16,0 7 0-16,0-7 4 0,0 8 4 0,15-8-4 0,-15 15 0 0,0-6 4 16,0 5 0-16,0 2-4 0,-15 7 8 0,30 0 0 15,-15-8-4-15,0 8 0 0,0 0 0 0,-15 7 4 0,15-7 0 0,0 7-4 16,0-7 4-16,0 8-4 0,0 0-8 0,0-8 4 0,0-1-4 16,0 10-4-16,0-9 0 0,0-9 0 0,0 9 0 0,0 0 0 15,15-6 0-15,-15-3 0 0,0 2 0 0,0-2-24 0,0-5-4 0,0-2-16 16,0 0-16-16,0 0-20 0,0 2-20 0,0-9-16 0,0 0-36 15,0 0-24-15,0-9-48 0,13 2-48 0,-13 0 52 0,0-9 40 16,-13 10 36-16,26-11 28 0,-26 2 20 0</inkml:trace>
        </inkml:traceGroup>
        <inkml:traceGroup>
          <inkml:annotationXML>
            <emma:emma xmlns:emma="http://www.w3.org/2003/04/emma" version="1.0">
              <emma:interpretation id="{E783C9C2-A1CC-46EA-9654-4D619F53E717}" emma:medium="tactile" emma:mode="ink">
                <msink:context xmlns:msink="http://schemas.microsoft.com/ink/2010/main" type="inkWord" rotatedBoundingBox="5706,1420 7389,1508 7340,2443 5657,2355"/>
              </emma:interpretation>
            </emma:emma>
          </inkml:annotationXML>
          <inkml:trace contextRef="#ctx0" brushRef="#br0" timeOffset="106712.4405">4177 824 23 0,'0'0'140'16,"0"0"-12"-16,0 0-12 0,0 0-20 0,0 8 0 0,0-8 4 15,0 0-4-15,0 0 0 0,0 0 0 0,0 7-4 0,13-7 4 16,-13 0-4-16,15 0 4 0,-15 0-8 0,13 0-8 0,0 0-4 0,0 0-8 16,2 0 0-16,-2 0-8 0,0 0-8 0,2 0 0 15,11 0-4-15,-11 0-4 0,11 0-8 0,-14 0-24 0,17 0-12 0,-1-7 0 16,-15 7 0-16,15 0 0 0,-16-8 0 0,14 8 0 0,2 0 0 16,-15-8 0-16,15 8 0 0,-15-8 0 0,15 8 0 0,-15-7 0 15,2 7 0-15,-2-9 0 0,13 9 0 0,-11 0 0 0,-15-7 0 0,13 7-20 16,0 0-44-16,-13 0-16 0,0 0-20 0,15 0-12 0,-15 0-8 15,0-8-16-15,0 16-8 0,-15-8 0 0,15 0-32 0,-13 0-44 16,0 0 8-16,13 7 40 0,-28 2 32 0,15-2 32 0,0 1 20 16</inkml:trace>
          <inkml:trace contextRef="#ctx0" brushRef="#br0" timeOffset="106951.8004">4326 1105 127 0,'0'9'136'0,"0"-1"-8"0,0-8 0 0,0 7-44 16,0 1 24-16,0-8 0 0,0 8-4 0,0-8 0 0,0 7-4 0,15-7 0 16,-15 8-4-16,0-8 0 0,13 0-8 0,-13 0-8 15,13 0-4-15,-13 0-8 0,12 0-4 0,4 7-4 0,-3-7-4 0,-1 0-8 16,4 0-4-16,-3-7-4 0,15 7-36 0,-16 0-4 0,1 0 0 16,15 0 0-16,-15 0 0 0,15 0 0 0,-15 7 0 0,0-7 0 15,15 0 0-15,-15 0 0 0,2 0 0 0,11 0 0 0,-13 0 0 0,2 0 0 16,-2 0 0-16,0 0-48 0,2 0-72 0,-2 0-28 15,-13 0-36-15,13 0-48 0,-13 0-76 0,15 0 40 0,-15 0 48 0,0 0 44 16,0 0 40-16,0 0 20 0</inkml:trace>
          <inkml:trace contextRef="#ctx0" brushRef="#br0" timeOffset="109026.2338">5454 487 63 0,'0'-8'80'0,"-13"1"-8"0,26-1 0 16,-13 0-28-16,0 1 4 0,0-1-4 0,0 1 4 0,0-9 4 15,0 9 0-15,0-1 0 0,0-1 4 0,0 3 4 0,15-3-4 16,-15 2 8-16,0 0-4 0,0 0-4 0,13-2-4 0,-13 2 0 15,0 0 4-15,0 7 0 0,0-9 4 0,0 9 0 0,0 0 0 0,0 0-8 16,0 0 0-16,0 9-4 0,0-2-8 0,0 0 4 0,0 2-8 16,0 5-4-16,0 2-4 0,0-1-4 0,0 0-4 0,0 8 0 15,0-8-4-15,0 16 0 0,0-7-8 0,0 6 4 0,0 0-4 16,-13 1 0-16,13-2-4 0,0 3 0 0,0-1 4 0,-15-1-8 0,15 0 4 16,0 1 0-16,0 0 0 0,0 0-4 0,0-8 0 15,0 0 4-15,0 7-8 0,0-15 4 0,0 8 0 0,0 0 0 0,15-8-4 16,-15 0 0-16,13 2 0 0,-13-11 4 0,0 10 0 0,13-16 0 15,0 7 0-15,2 2-4 0,-15-9-4 0,13 0 8 0,0 0 0 16,2-9 0-16,11 2 0 0,-11 0 0 0,-2-2 0 0,0 3 0 0,2-11 0 16,-2 10-4-16,0-9 4 0,15 9-4 0,-15-8 4 15,-1-1 0-15,4 1 0 0,-4 7 0 0,-12-5 0 0,13 2-4 16,3 5 4-16,-4-1 0 0,-12 7-4 0,0-9 4 0,13 9 0 0,-13-7 0 16,0 7 0-16,13 0 0 0,-13 0 0 0,0 0 0 0,0 0 4 15,0 0-4-15,0 7 4 0,0 2-8 0,0-9 8 0,0 7-4 16,15 10 0-16,-15-17 0 0,0 13 0 0,0-5-4 0,0 7 8 0,0 1 0 15,0-1 0-15,0 0 0 0,13 0 0 0,-13 2 0 16,0 5-4-16,0-6 4 0,0-2 4 0,0 2-4 0,0 7 0 0,0-8 0 16,-13 0 0-16,13 0-4 0,0 1 0 0,0-1 0 0,0 0 0 15,0-6 0-15,0 5-8 0,0-5-8 0,0-2-12 0,0 0-20 16,0 0-20-16,0-7-20 0,0 9-20 0,0-9-36 0,0 0-44 16,0 7-84-16,0-14 20 0,0 7 52 0,-15 0 20 0,15-9 48 0,-13 9 24 15</inkml:trace>
        </inkml:traceGroup>
        <inkml:traceGroup>
          <inkml:annotationXML>
            <emma:emma xmlns:emma="http://www.w3.org/2003/04/emma" version="1.0">
              <emma:interpretation id="{9A1A4753-F0F2-4E70-8275-5D79F35077FE}" emma:medium="tactile" emma:mode="ink">
                <msink:context xmlns:msink="http://schemas.microsoft.com/ink/2010/main" type="inkWord" rotatedBoundingBox="8583,1891 8942,1910 8906,2603 8546,258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224340.6789">7058 1361 27 0,'0'0'136'0,"0"4"-8"0,0-4-4 0,0 0-32 16,0 0-4-16,0 0 0 0,0 0-8 0,0-4-8 0,-8 4-4 0,16-5 0 15,-8 1-4-15,0 0 0 0,0-6-8 0,7 6 0 0,-7-5 0 0,9 0 0 16,-1-4-8-16,-8 3 4 0,8 2-8 0,-1-6 0 16,2 5-8-16,-1-5-4 0,-1 6-4 0,2-2-4 0,-1 1 0 0,0 0-4 15,0 4 8-15,0-3-4 0,-8 8-8 0,8-5 4 0,-1 5 0 16,2 0-4-16,-9 0 0 0,8 5 4 0,-8-2-8 0,8 2 0 16,-8 0-4-16,8 9-4 0,-8-10 0 0,0 10-4 0,8-6 8 15,-8 6-4-15,0-4-4 0,0 3 4 0,0 1-4 0,0-1 0 16,0 1-4-16,0-2-4 0,0 2-4 0,0-5-4 0,0 5-12 0,0-5-20 15,0 0-24-15,0 0-20 0,0-4-20 0,0 4-28 0,0-5-24 16,0 0-60-16,0 1-32 0,0-5 40 0,0 0 48 0,0 0 32 16,0-5 20-16</inkml:trace>
          <inkml:trace contextRef="#ctx0" brushRef="#br1" timeOffset="223702.8939">7154 762 115 0,'0'0'128'0,"0"-5"-8"15,0 5 4-15,0 0-24 0,0 0 0 0,0 0-4 0,0 5 0 16,0-5 0-16,8 0-4 0,-8 0 4 0,8 0-4 0,-8 0-4 16,7-5-8-16,2 5-4 0,-9 0-8 0,8 0-4 0,8-5-4 15,-8 5 0-15,0 0-8 0,8 0-4 0,-8 0-8 0,0-4-8 16,8 4-4-16,-8 0-8 0,8 0-4 0,1 0-4 0,-10 0-4 16,9 0 0-16,-7 0 0 0,6 0-8 0,-6 0-8 0,6 0-8 0,-6 0-12 15,-1 0-8-15,-1 0-16 0,1 0-12 0,1 4-8 0,-2-4-8 16,-7 0-8-16,8 5-8 0,-8-5-12 0,0 5-20 0,0-5-4 15,0 4-8-15,0-4-44 0,-8 4-32 0,8 1 36 0,-7-5 36 0,-2 4 28 16,1 1 20-16</inkml:trace>
        </inkml:traceGroup>
        <inkml:traceGroup>
          <inkml:annotationXML>
            <emma:emma xmlns:emma="http://www.w3.org/2003/04/emma" version="1.0">
              <emma:interpretation id="{1AF5AF36-89D3-4ADA-AB1C-24C4ED22A960}" emma:medium="tactile" emma:mode="ink">
                <msink:context xmlns:msink="http://schemas.microsoft.com/ink/2010/main" type="inkWord" rotatedBoundingBox="8677,2071 8904,2082 8902,2116 8675,2104"/>
              </emma:interpretation>
            </emma:emma>
          </inkml:annotationXML>
          <inkml:trace contextRef="#ctx0" brushRef="#br1" timeOffset="223941.7443">7177 910 79 0,'0'0'136'0,"0"5"-4"0,0-5-4 15,0 4-24-15,0 0 8 0,0-4-8 0,0 0 4 0,0 5 0 16,9 0 4-16,-9-1-8 0,0-4 0 0,8 0-8 0,-8 0-12 16,8 0 0-16,0 0-8 0,0 0 0 0,-8 0-8 0,8 5-8 0,8-5-8 15,-8 0 0-15,0 0-12 0,0-5-12 0,0 5-28 0,9 0 0 16,-10 0 0-16,1 0 0 0,1 0 0 0,6 0 0 16,-7 0 0-16,1 0 0 0,-2 5 0 0,1-5 0 0,1 0 0 0,-2 0 0 15,-7 0-24-15,8 0-56 0,1 0-24 0,-9 0-28 0,8 0-24 16,-8 0-32-16,0 0-48 0,0 0-48 0,0 0 52 0,0 4 40 15,-8-4 36-15,8 4 32 0,-9 1 24 0</inkml:trace>
        </inkml:traceGroup>
        <inkml:traceGroup>
          <inkml:annotationXML>
            <emma:emma xmlns:emma="http://www.w3.org/2003/04/emma" version="1.0">
              <emma:interpretation id="{1E075A31-AD49-444E-8D7C-F53C94317AE5}" emma:medium="tactile" emma:mode="ink">
                <msink:context xmlns:msink="http://schemas.microsoft.com/ink/2010/main" type="inkWord" rotatedBoundingBox="2742,1158 10844,1582 10796,2484 2694,205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223212.5636">6810 950 67 0,'0'0'112'16,"-9"-4"-8"-16,1-5-4 0,8 5-28 0,-7-1 0 0,7-4 0 0,-9 5-4 16,9-1 0-16,-8-4-12 0,8 5 4 0,-8-5 0 0,8 4 0 15,0-4-8-15,-9 5-4 0,9-6 4 0,0 5 0 0,0-3-4 16,0 3-8-16,0-4 4 0,0 5-4 0,0 0-4 0,0-1 4 0,0 5-8 15,0-5 0-15,0 5 0 0,0-3 0 0,0 3-4 16,0 0 0-16,0 0-4 0,0 3-4 0,9-3-4 0,-9 5 4 0,0 4-8 16,8-5-4-16,-8 5 0 0,8 4 0 0,1 2 0 0,-9-2-4 15,7 1 4-15,1-1-4 0,1 5-4 0,-2 0 4 0,1 4-4 16,0-3 0-16,1-1 0 0,-2 4 0 0,1-3-4 0,-8-1 0 16,9-1 8-16,-2 1-20 0,-7-3 20 0,8-3 0 0,1 2 0 0,-9-5 0 15,0 1 0-15,0-2 0 0,8 1 0 0,-8-4 0 16,0-5-4-16,0 4 0 0,0-4-4 0,-8-4 4 0,8 4 0 0,0-5 0 15,-9-4 0-15,9 1-4 0,0-2 4 0,-8 1 0 0,8-5 0 16,0 2-4-16,-7-3 0 0,7 2 0 0,0-1 4 0,0-4 0 16,0 0-4-16,0 0 0 0,0 5 0 0,0-5 0 0,0 5 4 0,0-1 0 15,0 0 0-15,7 1 0 0,-7 3 0 0,8 2 0 16,-8-2-4-16,9 2 4 0,-9 3 4 0,8-4-4 0,-8 5 0 0,7 4 0 16,2-5 0-16,-1 5-4 0,-1 0 4 0,-7-4 0 0,8 4 0 15,1 0 0-15,-9 0 0 0,7 0-4 0,1 0-4 0,1 0-8 16,-9 0-8-16,8 0-4 0,-8 0-12 0,7 4-12 0,-7-4-12 15,9 0-8-15,-9 5-20 0,0-5-20 0,0 4-12 0,0-4-28 16,0 5-60-16,0-1 8 0,0 1 32 0,0-5 36 0,0 4 28 0,0-4 12 16</inkml:trace>
          <inkml:trace contextRef="#ctx0" brushRef="#br1" timeOffset="226197.6029">7835 775 51 0,'0'-5'104'0,"0"1"-8"0,0 0-8 0,0-6-20 0,0 6-4 16,0-6 0-16,0 2 4 0,0-1-4 0,0 4-4 15,8-4 0-15,-8 0 0 0,0 0-4 0,9 0-4 0,-9-5-4 0,7 6-4 16,-7-1-4-16,8-1 0 0,1-2-4 0,-2 2 0 0,-7 1 0 16,8 0-4-16,1 0 0 0,-1 0-4 0,-1 5-4 0,1-5 0 15,1 4 4-15,-2 0-8 0,1 0 0 0,1 5-4 0,-1-4 0 0,-1 4-4 16,10 4 0-16,-10-4-4 0,-7 5 4 0,8 0-8 0,1 4 0 15,-2 0 0-15,1 0 0 0,1 4 0 0,-9 1 0 0,8 0-4 16,-8 4 4-16,0-1 0 0,0 1-4 0,0 5 0 0,0 0 0 16,-8-1 0-16,8 1 0 0,-9 4-4 0,1 0 0 0,1-1 4 15,-10 2 0-15,10-1 0 0,-1 0 0 0,-8 0 0 0,8-4 0 0,-9-1 0 16,10 1 0-16,-10-5 0 0,10-4 0 0,-1-1 0 16,-1 1 0-16,1-6 4 0,1 2-4 0,7-5 0 0,-9-2 0 0,9-3-4 15,0 0 4-15,-8 0-4 0,8-3 4 0,0-2 0 0,0 0-4 16,8-4 4-16,-8 5 0 0,9-6-4 0,-9 6 4 0,7-5 0 15,-7 0 0-15,8 4 4 0,1-3-4 0,-1 2 8 0,-1 2 0 0,-7 4 8 16,17 0 4-16,-10 0 0 0,1 4 8 0,1 2 8 16,6-2 0-16,-6 10 4 0,-1-6 4 0,7 1 0 0,-6 5 0 0,6 5 0 15,-6-7 4-15,6 2 0 0,2 5-20 0,-10-6-28 0,10 4 0 16,-2-4 0-16,-6 2 0 0,6-6 0 0,-6 5 0 0,7-6 0 16,-8-4 0-16,8 1 0 0,-9 0 0 0,2-1 0 0,7-8 0 0,-8 4 0 15,0-10 0-15,0 2 0 0,1-1 0 0,-2-5 0 0,-7 0 0 16,8-4-88-16,-8 1-48 0,8-1-20 0,-8-1-32 0,0-2-28 15,0 2-72-15,-8 1 32 0,8-5 44 0,-8 5 44 0,1 0 28 16,-2 5 24-16</inkml:trace>
          <inkml:trace contextRef="#ctx0" brushRef="#br0" timeOffset="182793.7124">9134 982 7 0,'-8'5'112'0,"8"4"-8"0,-9-4-4 0,9-1-20 15,0 0-8-15,-7 0-4 0,7 1-8 0,0-5-4 0,0 5 0 0,-8-5-8 16,8 4 4-16,0-4-4 0,0 0 0 0,0-4 0 0,0 4-8 15,0-5 4-15,0 0-8 0,8 5 0 0,-8-8 4 0,7 4-4 16,-7-1-4-16,0-4 4 0,9 4-4 0,-9-3 4 0,8-2-4 0,-1 1 4 16,-7-4-8-16,9 4 0 0,-1-5 0 0,0 0 4 0,-1 1-4 15,-7 0-8-15,9-1 4 0,-1 1-4 0,-1-1-20 16,-7 1 24-16,9 0-4 0,-1-6 0 0,0 10-4 0,0-5 0 0,-8 1-4 16,8 4 0-16,-8-5-4 0,8 5 0 0,-8 5-4 0,9-6 4 15,-9 6-4-15,0 0 0 0,0-1 0 0,0 5 4 0,7 0-4 16,-7 0 0-16,0 5 0 0,0-1-4 0,0 0 0 0,8 6 4 0,-8-1-4 15,0-1 0-15,0 2 4 0,8 4-4 0,-8-1 0 0,0 0 0 16,0 6 4-16,8-6-4 0,-8 5 4 0,0-1-4 0,0-2 0 16,0 3 0-16,0-1 0 0,8 1 0 0,-8-4-4 0,0-1 4 15,0 5 0-15,0-4-4 0,0-5-4 0,8 5-8 0,-8-6 0 16,0 2-8-16,0-1-8 0,0-5-12 0,0 6-8 0,0-6-12 0,0-4-8 16,9 4-8-16,-9-4-12 0,0 0-16 0,0 0-8 15,0 0-12-15,0-4-36 0,0 0-44 0,0-2 28 0,-9-2 36 0,9-1 28 16,0-1 24-16</inkml:trace>
          <inkml:trace contextRef="#ctx0" brushRef="#br0" timeOffset="366824.2181">1238 103 115 0,'0'-5'128'0,"0"1"0"16,0 0-8-16,0-1-24 0,0 0 4 0,0 5-8 0,0-4-8 16,8 4 0-16,-8-4-4 0,0 4 0 0,9-5-4 0,-2 5 0 15,-7-5-8-15,8 5-4 0,1-4-4 0,-2-1-8 0,1 5-8 0,1-4-4 16,6 0-4-16,-7-2-12 0,8 6 4 0,-8-4-8 0,9 0-4 16,-1-1-4-16,-1 5 0 0,2-4-4 0,-2-1-4 0,2 5 4 15,-1 0-8-15,-1-4-8 0,2 4-12 0,-2 0-12 0,2 0-20 16,-1 0-16-16,0 4-16 0,0-4-16 0,-1 5-28 0,2 4-16 15,-1-5-28-15,-8 10-60 0,0-5 24 0,1 5 36 0,-2-6 36 16,1 10 24-16</inkml:trace>
        </inkml:traceGroup>
        <inkml:traceGroup>
          <inkml:annotationXML>
            <emma:emma xmlns:emma="http://www.w3.org/2003/04/emma" version="1.0">
              <emma:interpretation id="{F9DA6A98-7835-40C4-AB23-59B0D9CB5D7F}" emma:medium="tactile" emma:mode="ink">
                <msink:context xmlns:msink="http://schemas.microsoft.com/ink/2010/main" type="inkWord" rotatedBoundingBox="2963,1466 3018,1469 3002,1764 2947,176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66580.2956">1478 333 95 0,'0'-4'112'0,"0"-1"-8"0,-7 5-4 16,7-5-20-16,0 1 4 0,0-1 0 0,0 5-4 0,-8 0-4 15,8-4-16-15,0 4-4 0,0 0-8 0,0 0 0 0,0 0-12 16,0 0-8-16,0 0 0 0,0 0-4 0,0 0 0 0,0 0-8 0,0 4 0 16,0 1 4-16,0-1 0 0,0 1-4 0,8 0-4 15,-8-1 0-15,0 0 0 0,0 6 0 0,7-2 0 0,-7 1-4 0,0 5 0 16,0-5-4-16,8 5 0 0,-8 0 0 0,9-2 0 0,-9 2-4 16,0 3 0-16,8-3 4 0,-8 0-4 0,0 0 4 0,0 4-4 15,0-9 0-15,0 4-4 0,0 0-8 0,0-3-4 0,0-1-8 16,0 0-4-16,0-4-20 0,0 3-12 0,0-3-16 0,0-5-8 15,-8 4-8-15,8-8-4 0,0 4-32 0,-9-5-40 0,9 5 0 16,-8-8 32-16,1 3 20 0,7-4 28 0</inkml:trace>
        </inkml:traceGroup>
        <inkml:traceGroup>
          <inkml:annotationXML>
            <emma:emma xmlns:emma="http://www.w3.org/2003/04/emma" version="1.0">
              <emma:interpretation id="{809A15BE-D070-4B09-9319-A09232862879}" emma:medium="tactile" emma:mode="ink">
                <msink:context xmlns:msink="http://schemas.microsoft.com/ink/2010/main" type="inkWord" rotatedBoundingBox="2886,2164 3380,2190 3376,2267 2882,2241"/>
              </emma:interpretation>
            </emma:emma>
          </inkml:annotationXML>
          <inkml:trace contextRef="#ctx0" brushRef="#br0" timeOffset="367071.4926">1383 1077 95 0,'0'0'136'16,"0"4"0"-16,8-4 4 0,-1-4-20 0,-7 4-4 0,8 0-4 15,9-5 0-15,-10 1-8 0,2 0 0 0,-1 4-4 0,-1-5-4 0,10 0-12 16,-2 5-12-16,2-4-12 0,-1 0-8 0,-1 4-28 0,2-6 12 16,0 6-4-16,5-4-4 0,-5 4-4 0,-1-4-8 15,9 4-4-15,-10 0-4 0,9 0-4 0,-7-5-12 0,7 5-20 0,-9 0-28 16,9 0-28-16,-7 0-20 0,-2 0-40 0,2 0-32 0,-2 0-68 15,-6 0-8-15,6 5 40 0,-6-1 32 0,-1 6 40 0,-1-6 24 16</inkml:trace>
        </inkml:traceGroup>
      </inkml:traceGroup>
    </inkml:traceGroup>
    <inkml:traceGroup>
      <inkml:annotationXML>
        <emma:emma xmlns:emma="http://www.w3.org/2003/04/emma" version="1.0">
          <emma:interpretation id="{1D977BAD-B8C2-4E47-9671-4557C1E0A38B}" emma:medium="tactile" emma:mode="ink">
            <msink:context xmlns:msink="http://schemas.microsoft.com/ink/2010/main" type="paragraph" rotatedBoundingBox="3968,3802 9975,3838 9966,5302 3959,52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2617CD4-D8C4-4470-930E-4772CC343761}" emma:medium="tactile" emma:mode="ink">
              <msink:context xmlns:msink="http://schemas.microsoft.com/ink/2010/main" type="line" rotatedBoundingBox="3968,3802 9975,3838 9966,5302 3959,5266"/>
            </emma:interpretation>
          </emma:emma>
        </inkml:annotationXML>
        <inkml:traceGroup>
          <inkml:annotationXML>
            <emma:emma xmlns:emma="http://www.w3.org/2003/04/emma" version="1.0">
              <emma:interpretation id="{217B7BB9-4FD0-48A8-AAC1-B662AF23C322}" emma:medium="tactile" emma:mode="ink">
                <msink:context xmlns:msink="http://schemas.microsoft.com/ink/2010/main" type="inkWord" rotatedBoundingBox="4826,4123 6440,4133 6433,5281 4819,527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0704.6771">3428 3620 67 0,'0'0'104'0,"0"0"-8"0,0 0-8 0,-13 0-28 0,13 0-4 15,0 0-4-15,-13-7-4 0,13 0-4 0,0-2 0 0,0-5-4 16,-15 5 0-16,15-5 0 0,0-2 0 0,0 1-4 0,0 1 8 16,0-3-4-16,15 2 0 0,-15 0-4 0,13 0 0 0,-13-1-4 0,13 0 0 15,-13 9-8-15,15-9 0 0,-15 8-4 0,13 2-4 0,0-1 0 16,-13-2-16-16,15 9 20 0,-2 0-4 0,0 0 0 0,-13 0-4 15,13 9-4-15,2 4-4 0,-15-5 4 0,13 8-4 0,0-9 4 16,-13 17-4-16,15-1-4 0,-15 0 0 0,13 1 0 0,-13 5 0 16,0 1 0-16,0 2 0 0,0-2 4 0,0 8-4 0,-13 2 0 0,-2-4-4 15,15 2 4-15,-13 2 0 0,0-10-4 0,-2 8 0 0,2 1 4 16,0-9-4-16,0 0 0 0,-2-7 4 0,-11 8-4 0,11-17-4 16,2 2 4-16,0 0-4 0,-2-10 0 0,2 4 0 0,0-10 0 15,0 0 0-15,13-10 0 0,-15 4 0 0,15-10 4 0,0 0 0 16,-13-6 0-16,13 8 0 0,0-10 0 0,0 8 0 0,13-6 4 0,-13-1 0 15,0 0-4-15,15 6 4 0,-15-5 0 0,13 8 0 0,-13-2 0 16,13 8-4-16,0 1 4 0,-13 0 0 0,15-2 4 0,-2 9 4 16,0 0-4-16,-13 0 0 0,15 9 0 0,-2-9 4 0,0 7 0 15,-13 0 0-15,15 1 4 0,-2 0-4 0,0 7 0 0,0-8 4 16,2 2-20-16,-2-2 20 0,0-1 0 0,2 11-4 0,-2-10 0 0,0 2 0 16,2-2 0-16,-2 0 0 0,0 1-4 0,2-8-4 0,-2 0 4 15,0 8-4-15,0-8 0 0,2 0 0 0,-2 0 4 16,0 0-8-16,2 0-4 0,-15-8-12 0,13 0-12 0,0 1-12 0,2 0-20 15,-2-2-20-15,-13-4-20 0,13 2-28 0,0-2-60 0,-13-3-12 16,0 1 44-16,15-1 32 0,-15-7 24 0</inkml:trace>
          <inkml:trace contextRef="#ctx0" brushRef="#br0" timeOffset="111209.884">4530 3368 111 0,'0'16'132'0,"0"-10"-20"0,-15 11-8 16,15-10-20-16,0 0 0 0,0 2 4 0,0-9 0 0,0 7 0 15,0-7-4-15,15 8-8 0,-15-8-4 0,13 0 0 0,0 0 4 16,-13-8-8-16,15 8-4 0,11 0-4 0,-11-7-4 0,-2 7-4 16,0-9-8-16,2 9-8 0,11-7-4 0,2 7-8 0,-15 0-4 0,0-7-4 15,15 7 0-15,-15-9-4 0,2 9-4 0,11 0 0 0,-13 0-4 16,2-8-4-16,-2 8-16 0,0 0-12 0,2 0-20 0,-2 0-20 15,0 0-20-15,-13 8-24 0,15-8-32 0,-15 0-36 0,0 9-80 16,13-9 32-16,-13 0 32 0,0 0 44 0,0 0 24 0,0 0 24 16</inkml:trace>
          <inkml:trace contextRef="#ctx0" brushRef="#br0" timeOffset="110978.4597">4489 2980 35 0,'0'0'108'0,"0"0"-8"15,0-8-8-15,0 8-24 0,0 0 0 0,0 0 0 0,0 0 4 16,13 0-4-16,-13 0 8 0,13 0 0 0,-13 0-8 0,15 0 4 16,-2 8-8-16,0-8 4 0,2 0-4 0,-2 0-4 0,0 0-8 0,2 0 0 15,11 0-4-15,-11 0-8 0,11 0-4 0,-13 0-8 0,15 0-4 16,-15 0-4-16,15 0-4 0,-15-8 0 0,15 8-8 0,-15 0 0 15,15 0-4-15,-15 0-4 0,0 0-12 0,2 0-12 0,-2 0-12 16,0 0-12-16,2 0-20 0,-15 0-20 0,13 0-20 0,-13 8-20 16,0-8-32-16,0 0-56 0,0 7 12 0,-13-7 40 0,-2 8 28 0,15 1 32 15</inkml:trace>
        </inkml:traceGroup>
        <inkml:traceGroup>
          <inkml:annotationXML>
            <emma:emma xmlns:emma="http://www.w3.org/2003/04/emma" version="1.0">
              <emma:interpretation id="{7E484F58-0448-4584-A2B0-A1869BEF2789}" emma:medium="tactile" emma:mode="ink">
                <msink:context xmlns:msink="http://schemas.microsoft.com/ink/2010/main" type="inkWord" rotatedBoundingBox="3968,3802 4513,3805 4507,4745 3962,474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10160.1336">2980 2735 39 0,'-13'-7'108'0,"13"-10"-8"0,-13 10-12 0,13 0-28 16,0-9 0-16,-13 9-4 0,13 0-4 0,0-2-4 0,0 2-4 16,-15 7-4-16,15 0 0 0,0-7 4 0,0 7 4 0,0 0 4 15,0 0-4-15,0 7 4 0,0-7-8 0,0 16 0 0,15-9-4 16,-15 7 0-16,0 2 0 0,0 8 0 0,0-2-4 0,0 1-4 0,0 0 0 15,0 8-4-15,0-1-4 0,13 0-4 0,-13 9-4 0,0-1-4 16,0 2 0-16,0-3 0 0,13 0-4 0,-13 1 0 0,0 2-4 16,0-3 0-16,0 2-4 0,0-9 4 0,0 9-4 0,0-1-4 0,0-8-4 15,0 0 0-15,0 2-4 0,13-2-12 0,-13-7-8 16,0 0-8-16,0-8-8 0,0 8-8 0,0-7-8 0,15-9-12 16,-15 0-4-16,0 2-8 0,0-9-12 0,0 0-36 0,13 0-48 0,-13-9 12 15,0 9 36-15,0-14 24 0,0 7 16 0</inkml:trace>
          <inkml:trace contextRef="#ctx0" brushRef="#br0" timeOffset="109863.798">2682 3010 79 0,'0'-6'104'16,"0"6"-8"-16,-13-9-8 0,13 1-20 0,0 8-4 16,-15 0-4-16,15 0 4 0,-13-7-8 0,13 7 0 0,-13 0 0 0,13 0-4 15,-15 0-4-15,15 7-4 0,-13-7-4 0,13 8-8 0,-13 1-4 16,13-3-16-16,-15 1 24 0,15 9 0 0,-13 0-4 0,13-2 0 16,0 1-4-16,-13 9-4 0,13-10 0 0,0 10 0 0,0 6-4 0,-15-7 0 15,15 9-4-15,0-10 0 0,0 8 0 0,15-6-4 0,-15 6 0 16,13-6-4-16,-13-1 0 0,13-2-4 0,-13 2 0 0,15 1 0 15,-2-1 0-15,0-8 0 0,2 0-4 0,-2 2 4 0,15-3-4 16,-15-6 0-16,0-1 0 0,15 2 0 0,-15-9 0 0,0 7 4 16,15-7-4-16,-15-7 0 0,15 7 4 0,-15-9-4 0,0 2 0 0,2-1 0 15,-2 0 0-15,0-7 0 0,2 7 0 0,-2-7 0 0,-13 0 0 16,13-8 0-16,-13 8 4 0,0-1-4 0,0-8 0 0,0 2-4 16,-13 8 0-16,0-10 4 0,-2 10 0 0,2-10 0 0,0 8 0 15,-15 1 0-15,15 0-4 0,-15 0 4 0,15-1 0 0,-15 9 0 16,15 1-4-16,-15-4 4 0,2 3-4 0,13 7 0 0,-15 0 0 0,15 0-8 15,-15 7 0-15,15 3 0 0,-2-4-8 0,2 10-20 0,0-9 20 16,-15 8 0-16,28 0-16 0,-13 0 0 0,0 9-8 0,-2-8-12 16,15-2-12-16,0 10-12 0,-13-10-8 0,13 8-32 0,0-5-52 15,0-3-12-15,0 2 32 0,0-8 32 0,0 7 24 0</inkml:trace>
        </inkml:traceGroup>
        <inkml:traceGroup>
          <inkml:annotationXML>
            <emma:emma xmlns:emma="http://www.w3.org/2003/04/emma" version="1.0">
              <emma:interpretation id="{6AC5CC47-F167-4CD3-B242-2C9FE9573F75}" emma:medium="tactile" emma:mode="ink">
                <msink:context xmlns:msink="http://schemas.microsoft.com/ink/2010/main" type="inkWord" rotatedBoundingBox="7321,3932 7884,3935 7877,5021 7314,501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2871.6157">6025 3203 79 0,'0'6'88'16,"0"-6"-8"-16,0 7-4 0,0-7-20 0,0 0-4 0,-13 0 0 16,26 9-8-16,-13-9 4 0,0 0-4 0,0-9 0 0,13 9 0 15,-13-7 0-15,0 7-4 0,15-6 0 0,-15-4 0 0,13-4 0 0,-13 5 0 16,13 2-4-16,0-8-8 0,2-1 4 0,-15 0-8 16,13 2-4-16,0-10 4 0,-13 9-8 0,15-7 0 0,-15-2-4 0,13 2 0 15,-13 7-4-15,0-8 0 0,0 0-4 0,0-1 4 0,0 1 0 16,0 9 0-16,0-9-4 0,-13 7 0 0,-2 1 0 0,2-2 0 15,0 11 0-15,-2-2-4 0,2 1 4 0,0-1-4 0,0 8 4 0,-2 0-4 16,-11 0 4-16,11 0-4 0,-11 8 0 0,11-1 0 0,2 1 0 16,-13 7 0-16,11 1 0 0,2 0 0 0,0-2 0 0,-2 2 0 15,2-2-4-15,0 2 4 0,13 0 0 0,0 6 0 0,-15-6 0 16,15 7 0-16,0-8-4 0,0 0 0 0,0 1 8 0,15-1-4 16,-15 0 4-16,13 1-4 0,0-2 4 0,2 2-8 0,-2-9 4 0,0 9 4 15,15-1-4-15,-15-7-4 0,15 7 4 0,-15 1 4 0,15-2-4 16,-2-4 0-16,2 3 0 0,-2 3 4 0,2-1-4 0,0 0-4 15,-2 0 4-15,-11 9-4 0,11-8 4 0,2-2-4 0,-15 10 8 16,15-10-4-16,-15 8 0 0,15 2 0 0,-15-1 0 0,0 8 0 16,0-8 0-16,-13 1 0 0,15 5-4 0,-15-6 4 0,0 7 4 15,0-7-4-15,-15 8-4 0,15-8 4 0,-13 8 0 0,0-9 4 0,0 1-4 16,-2 0 0-16,2-8 4 0,-15 9 0 0,15-8 0 16,-15-2 0-16,15-6-4 0,-13 0 0 0,11-8 4 0,-11 0 0 0,11 0 4 15,2 0 0-15,0-8 0 0,-2-7 0 0,2 8-4 0,0-17 0 16,0 8 0-16,13 1 0 0,-15-8 0 0,15 0 0 0,0 1-4 15,0 7 0-15,0-16 4 0,0 8-4 0,0 0 4 0,0-1 0 0,0 2-4 16,15-1 0-16,-15 8 0 0,13-8 0 0,-13 8 0 0,13-8-8 16,-13 8-8-16,13-1-20 0,2 0-16 0,-15 2-36 0,13-3-28 15,0 11-68-15,2-10-40 0,-2 9 36 0,0-9 36 0,2 9 24 16,-15-1 28-16</inkml:trace>
        </inkml:traceGroup>
        <inkml:traceGroup>
          <inkml:annotationXML>
            <emma:emma xmlns:emma="http://www.w3.org/2003/04/emma" version="1.0">
              <emma:interpretation id="{819CAF6F-7AF4-4DAE-A155-ABB873242274}" emma:medium="tactile" emma:mode="ink">
                <msink:context xmlns:msink="http://schemas.microsoft.com/ink/2010/main" type="inkWord" rotatedBoundingBox="8528,4038 9973,4047 9967,5134 8521,512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226932.3063">7058 3389 51 0,'0'-8'120'0,"-8"3"-8"0,8-4-8 0,-9 0-20 0,9 1-8 0,-7 3 0 16,7-4-4-16,0 4 0 0,-8-3-4 0,8 2-16 15,0 2 0-15,0 0-8 0,0 0 0 0,0-6-4 0,0 6 0 0,0 4-4 16,8-5 4-16,-8 5-4 0,0 0 0 0,7 0 0 0,-7 5-8 16,9-1 0-16,-9 1-4 0,8 4-4 0,-8-1-4 0,7 6 0 15,2 0-8-15,-9 4 0 0,8 0 0 0,0 4-4 0,-8 1 0 0,7 4 0 16,-7-4-4-16,0 4 0 0,9 0 0 0,-9-1 0 16,0-3 4-16,0 5 0 0,0-10 0 0,0 4 4 0,0-4 4 0,0 0-4 15,0-4 0-15,0-6 4 0,-9 2-4 0,9-10-4 0,0 4 0 16,0-8 0-16,0-1 0 0,0-4 0 0,-7-1-4 0,7-2 0 15,0-2 0-15,0-4 0 0,7 0 0 0,-7 0 0 0,0-4 0 0,0-1 0 16,9 5 0-16,-9-5 0 0,8 1 0 0,-1-1 0 0,-7 1 0 16,9-1 4-16,-1 5-4 0,0 0 0 0,-8 0 4 15,8 4-4-15,0 1 0 0,-8 4 0 0,8-5 0 0,-8 6 0 0,7 2 4 16,-7 2-4-16,9 0 0 0,-9 0-4 0,0 4 0 0,8 0-8 16,-8 4 0-16,0 0-8 0,8 0-8 0,-8 2-16 0,0 2-8 15,8-3-4-15,-8 4-24 0,8 0-16 0,-8 0-12 0,0 0-8 0,8 0-48 16,-8 5-44-16,9-6 28 0,-9 6 32 0,7-5 32 0,-7 6 20 15</inkml:trace>
          <inkml:trace contextRef="#ctx0" brushRef="#br1" timeOffset="227298.3261">7371 3738 11 0,'-9'5'144'0,"9"-5"-12"0,0 0-4 0,0-5-32 0,-8 5 0 15,8-6-4-15,0 2-8 0,0 0-16 0,0-5-4 0,0 4-8 0,8-4-4 16,-8 5-4-16,9-6-8 0,-2 6-4 0,-7-5-8 16,8 4 0-16,1-4-4 0,-1 5-8 0,-1 4 0 0,1-4-4 15,1-1 0-15,-2 5-4 0,1 0-4 0,1 5 4 0,-2-1-4 0,-7 0 4 16,8 5-4-16,-8 1-4 0,0-2 4 0,0 6 0 0,0 0 0 16,0-1-4-16,-8 5 0 0,8-4 0 0,-7 4 0 0,-2-1 4 15,1-2-4-15,1 3 4 0,-2 0 0 0,1-4 0 0,1 3 0 0,-1-3 4 16,-1-1 0-16,1-4 0 0,8 0-4 0,-7 0 0 15,-2 0 0-15,9-5 0 0,0 6 0 0,-8-6 4 0,8-4 0 0,0 5 0 16,0-5 4-16,8 0 0 0,-8 0-4 0,9 4 4 0,-9-4 4 16,7 0-8-16,-7 0 0 0,8 0 0 0,1 0 4 0,-1 0-8 15,-1 0-4-15,1 0 4 0,1-4-4 0,6 4 0 0,-6-5-8 0,-2 5-4 16,1-4 0-16,9-1-16 0,-10-4-12 0,10 5-12 0,-10-5-16 16,10 0-24-16,-9 0-24 0,-1-5-16 0,10 0-68 0,-10 1-16 15,2-5 40-15,-1 4 32 0,0-4 28 0,-1 0 24 0</inkml:trace>
          <inkml:trace contextRef="#ctx0" brushRef="#br1" timeOffset="227499.7872">7675 3268 23 0,'0'4'152'0,"7"-4"-8"15,-7 6-4-15,9-6-12 0,-1 4-8 0,0 0 4 0,-8 1-20 16,8-1 16-16,0 1-12 0,-8 0-8 0,8-1-8 0,1-4-12 0,-2 8-12 15,1-8-12-15,0 6-12 0,8-2-8 0,-8 0-4 0,1 1-8 16,-2-1-8-16,1 1-8 0,1 0-8 0,6-5-12 0,-15 4-12 16,8 0-16-16,1 1-16 0,-2-1-20 0,1-4-12 0,1 5-32 15,-9-1-16-15,0 1-12 0,7-1-52 0,-7 0-20 0,0 2 28 0,-7-2 44 16,7 0 32-16,-9 1 20 0</inkml:trace>
          <inkml:trace contextRef="#ctx0" brushRef="#br1" timeOffset="227688.283">7691 3489 143 0,'0'0'164'0,"0"5"-4"0,0-5-8 0,0 0-24 0,0 0 4 16,0 5 0-16,0-5 0 0,0 0-8 0,8 0-12 0,-8 4 0 15,0-4-12-15,0 0-4 0,8 3-8 0,-8-3-4 0,8 5-16 16,0-5-8-16,0 5-8 0,1 0-44 0,-2-1-8 0,1-4 0 16,0 5 0-16,0-1 0 0,8-4 0 0,-7 5 0 0,-2 0 0 15,10-5 0-15,-10 4 0 0,1-4-88 0,0 0-48 0,8 4-36 0,-8-4-36 16,1 0-52-16,-2 0-36 0,-7 0 52 0,8 0 48 0,1 0 36 15,-1 0 28-15,-8 0 28 0</inkml:trace>
          <inkml:trace contextRef="#ctx0" brushRef="#br1" timeOffset="228970.901">8245 2902 55 0,'0'-4'120'0,"0"0"-4"16,7 4-12-16,-7-4-20 0,0 4-4 0,0 0 0 0,0-5 0 16,0 10-4-16,-7-5-4 0,7 4 0 0,7 0-12 0,-7 0 0 0,0 1 0 15,0 5-4-15,0-1-4 0,0 0-4 0,0 4-4 0,0-4-4 16,0 4-8-16,0 5-8 0,0-4 4 0,-7 4-4 0,7 0-8 15,0 0 0-15,0 5 0 0,-9-5-4 0,9 4-4 0,0-4 0 16,0 6-4-16,-8-7 0 0,8 1 0 0,0 0 0 0,0 0-4 16,0 0 4-16,-8-4 0 0,16 0-4 0,-8-1 4 0,0-4-4 0,0 0-4 15,8-1 0-15,-8 2 4 0,9-6 0 0,-9 1 0 0,7-1-4 16,1 1 4-16,-8 0 0 0,8-5-4 0,0 4 4 0,8-4-4 16,-7 0 4-16,-2 0-4 0,1 0 4 0,8 0-8 0,-8-4 0 15,0 4 4-15,8-5-8 0,-8 0 4 0,1 1-4 0,6-5 0 16,-6 5 0-16,-1-2 0 0,-1 2 4 0,1-4 0 0,1-2 4 15,-2 6 0-15,-7-5-4 0,8-1 4 0,1 2 0 0,-9-1 0 0,0 4 8 16,8-4-4-16,-8 5 4 0,0-5 4 0,0 4 0 0,0 1 8 16,0-1 0-16,0 0 4 0,0 0 0 0,0 2 4 0,0 3 0 15,0 0 4-15,0 0 0 0,0 0 4 0,0 0 4 0,0 3 8 16,0 7 0-16,0-5 0 0,0 8 0 0,0-4-4 0,0 5 0 16,0 3 4-16,0 2-4 0,0-1-16 0,0 0-24 0,0 5 0 0,0-1 0 15,0 1 0-15,0 3 0 0,0-3 0 0,0 4 0 0,0-4 0 16,0-1 0-16,0 1 0 0,0-1 0 0,0-4 0 0,0 0 0 15,0 0 0-15,0 1 0 0,0-6-76 0,0-4-52 0,0 4-36 16,0-8-44-16,0 4-60 0,-8-9-36 0,8 4 60 0,0-4 44 16,-9 0 32-16,9-4 36 0,-8 0 24 0</inkml:trace>
        </inkml:traceGroup>
      </inkml:traceGroup>
    </inkml:traceGroup>
    <inkml:traceGroup>
      <inkml:annotationXML>
        <emma:emma xmlns:emma="http://www.w3.org/2003/04/emma" version="1.0">
          <emma:interpretation id="{7C991B88-7F95-4152-BB34-D32F0FAD560A}" emma:medium="tactile" emma:mode="ink">
            <msink:context xmlns:msink="http://schemas.microsoft.com/ink/2010/main" type="paragraph" rotatedBoundingBox="4013,6134 10638,6416 10585,7670 3960,73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F9EF01-12DD-41B2-B40D-CED677CB5268}" emma:medium="tactile" emma:mode="ink">
              <msink:context xmlns:msink="http://schemas.microsoft.com/ink/2010/main" type="line" rotatedBoundingBox="4013,6134 10638,6416 10585,7670 3960,7388"/>
            </emma:interpretation>
          </emma:emma>
        </inkml:annotationXML>
        <inkml:traceGroup>
          <inkml:annotationXML>
            <emma:emma xmlns:emma="http://www.w3.org/2003/04/emma" version="1.0">
              <emma:interpretation id="{41FA79DF-FE42-49D6-9C27-29810E81706F}" emma:medium="tactile" emma:mode="ink">
                <msink:context xmlns:msink="http://schemas.microsoft.com/ink/2010/main" type="inkWord" rotatedBoundingBox="4833,6466 6441,6535 6400,7492 4792,7423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4350.6004">3320 5655 95 0,'0'-7'116'0,"0"7"-12"16,0 0-8-16,0-8-28 0,0 8-4 0,0-8-12 0,0 8 0 0,0-7-4 16,0 7 0-16,0-8-8 0,13 8-24 0,-13-7 20 15,0-3-8-15,15 10-4 0,-15-6 0 0,13 6-8 0,0 0 0 0,-13 0 0 16,13 0-8-16,2 0 0 0,-2 0 4 0,0 0-4 0,-13 6 4 15,15 11 0-15,-2-9 4 0,-13-1-4 0,13 9 0 0,-13-1 0 16,0 10-4-16,0-12-4 0,0 11 0 0,0-2 0 0,0 1 0 16,0 0 0-16,0 0 0 0,-13 0-4 0,13 0 0 0,0-1 0 0,-13-6 0 15,13 7 0-15,0-7 0 0,0-9 0 0,0 8 0 0,0-7 0 16,0-1 0-16,0 1 0 0,0-8 0 0,0 0 0 0,0 0 0 16,0-8-4-16,13 8 4 0,-13-7-4 0,0-1 4 0,13 0-4 15,-13 1 0-15,0 0 4 0,15-9 0 0,-15 9 0 0,13-2 0 0,0 2 0 16,-13 0 4-16,13-2 0 0,2 2-4 0,-2 0 0 0,0 7 0 15,2 0 0-15,-2-8 0 0,0 8 0 0,2 0 0 16,-2 8 0-16,0-8 0 0,2 7-4 0,-2 0 8 0,0 2-4 0,0 5 0 16,2-5 0-16,-2 5-16 0,0 2 20 0,-13-1 0 0,15 0 0 15,-15 10-4-15,0-3 12 0,13-7-4 0,-13 7 0 0,-13 1 8 16,13 0 4-16,0-7 0 0,-15 7-4 0,2 0 4 0,13-8 0 16,-13 8 0-16,-2-16-4 0,2 9 0 0,-13 0 0 0,26-9-8 15,-28 0 0-15,15 0-4 0,-2-7 0 0,2 8 0 0,-15-8 0 0,15 0-4 16,0-8 0-16,-2 8 0 0,2-7 0 0,0 0-4 0,0 0-4 15,-2-2-8-15,15-5-4 0,-13 5-12 0,0 2-8 0,13-9-12 16,-15 9-8-16,15-8-16 0,0-1-12 0,0 9 0 0,-13-9-32 0,13 9-36 16,0-9-24-16,0 2 36 0,0-3 28 0,13 11 20 15</inkml:trace>
          <inkml:trace contextRef="#ctx0" brushRef="#br0" timeOffset="114644.0182">4449 5372 79 0,'0'0'116'0,"0"0"-8"0,0 0-8 0,0 0-16 0,0 0 0 0,12 9 0 16,-12-9 8-16,16 0-8 0,-4 0 0 0,-12 0-4 0,13 0-4 15,0 0-8-15,2 0-8 0,11 0-4 0,-11 0-4 0,-2 0-4 16,15 0-8-16,-15 0-12 0,15 0 0 0,-2 0-4 0,-13 0-4 16,15-9-4-16,-15 9-4 0,2 0-4 0,11 0 0 0,-11 0-4 15,-2 0-4-15,13 0-12 0,-11 0-20 0,-2 0-16 0,0 0-12 0,-13 0-44 16,15 0-4-16,-15 0-20 0,0 0-36 0,0 9-56 0,0-2 20 16,0-7 40-16,0 0 28 0,-15 7 28 0</inkml:trace>
          <inkml:trace contextRef="#ctx0" brushRef="#br0" timeOffset="114846.3532">4571 5663 83 0,'-15'15'148'0,"15"1"-16"0,0-9-16 16,0 9-20-16,0-8 4 0,-13-2-4 0,26 3-8 0,-13-2 0 16,0 0-4-16,15 1-4 0,-15-8-8 0,13 8 0 0,-13-8-8 15,13 0-4-15,2 0-4 0,-2 0-8 0,0 0-8 0,2 8-4 0,11-8-4 16,-13 0-4-16,15 0-8 0,-15 0 0 0,2 0-4 0,11 0-12 15,-11-8 0-15,-2 8-16 0,13 0-20 0,-11 8-28 0,-2-8-28 16,0 0-36-16,2 0-36 0,-15-8-80 0,13 8-12 0,0 0 40 16,-13-8 44-16,0 8 28 0,15-8 24 0</inkml:trace>
        </inkml:traceGroup>
        <inkml:traceGroup>
          <inkml:annotationXML>
            <emma:emma xmlns:emma="http://www.w3.org/2003/04/emma" version="1.0">
              <emma:interpretation id="{A822D15C-AA6D-4829-89C6-082FB8A238D8}" emma:medium="tactile" emma:mode="ink">
                <msink:context xmlns:msink="http://schemas.microsoft.com/ink/2010/main" type="inkWord" rotatedBoundingBox="7149,6312 8645,6375 8606,7295 7110,723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6254.1008">5672 5799 75 0,'0'17'96'0,"-13"-9"-4"0,13-1-8 16,-13 1-20-16,13 0-4 0,-15-1 4 0,15 9-4 0,0-9 0 0,0-7 0 15,0 7-8-15,-13-7 4 0,13 9-4 0,0-9-4 0,0 0 8 16,0 7-8-16,0-14 4 0,0 7-4 0,0 0 0 16,0-9-4-16,13-5-4 0,-13 6-4 0,15-7-16 0,-15-1 20 0,13 1-4 15,-13-2 0-15,13-4-4 0,-1-3 0 0,4-5-4 0,-3-2-8 16,15 0 0-16,-16 0 0 0,17-1-4 0,-17-5 0 0,1 8 0 15,15-3-4-15,-15-6 0 0,0 8 0 0,15-3 0 0,-15 4-4 0,2-1 0 16,-2 7 0-16,0 0 0 0,0 0 0 0,-13 8 0 0,15-8 0 16,-2 7 0-16,-13 10 0 0,0-11 0 0,13 10 0 0,-13 0-4 15,0-2 0-15,0 9 0 0,0-7 0 0,0 7 0 0,0 0-4 16,0 0 4-16,0 7 0 0,0 2 0 0,0-9 0 0,0 14 0 16,0-5 0-16,0 5 0 0,0 2 0 0,0 7 0 0,0 0 0 0,0 0 0 15,15 0-4-15,-15 8 0 0,0-8 4 0,0 8 0 0,0 6-4 16,0-7-4-16,0 2 4 0,0-2 0 0,0 8 0 0,-15-7 0 15,15-1 4-15,0 1-8 0,0-1 8 0,0 0-4 0,0 1 0 16,0-7-4-16,0-2 0 0,0 1 0 0,0 0-16 0,15 0-12 16,-15-7-16-16,0-2-16 0,0 2-12 0,0-9-8 0,13 2-24 0,-13-2-16 15,0 0-12-15,0-14-24 0,13 7-60 0,-13-7 0 16,15-2 48-16,-15 2 32 0,13-9 24 0,-13-7 20 0</inkml:trace>
          <inkml:trace contextRef="#ctx0" brushRef="#br0" timeOffset="116851.0547">6500 5548 31 0,'-13'0'108'0,"13"7"-12"15,0-7-8-15,0 0-24 0,-13-7-4 0,13 7-4 0,0-7-4 16,0 0-4-16,0-1 0 0,0 0-8 0,0-8 4 0,0 3-8 16,0 3 0-16,0-5-4 0,0 0-4 0,0 0 4 0,13-1-8 15,-13-1 4-15,13 4 0 0,-13-3-4 0,15 9 0 0,-15-9 0 0,13 9-4 16,-13 0 4-16,13-1 0 0,2 0-4 0,-2 1 0 0,0 7-4 16,-13-8 4-16,15 8-8 0,-2 8 0 0,0-8-4 0,2 7 0 15,-15 1 0-15,13 0 0 0,0-1-4 0,0 9 0 0,-13-2 0 16,15 2-4-16,-15 8 4 0,13-2-4 0,-13 1 4 0,0-1-4 15,0 10 4-15,0-2-4 0,0-8 0 0,-13 9 4 0,-2 7-4 0,15-7 4 16,-13 0-4-16,0 0 4 0,0-2-4 0,-2 3 4 0,2-2 0 16,-15-7-4-16,15 8 4 0,0-8 0 0,-2-9 0 0,2 9-4 15,0-7 0-15,-2-9 4 0,2 1-4 0,0 0 0 0,13-8 0 16,0 0 0-16,-13 0-4 0,13-8 8 0,0 0-8 0,0 1 4 16,0-9 0-16,0 9 0 0,0-9 0 0,13 2 0 0,-13-2 0 0,0 1 0 15,13 0 0-15,0 7 4 0,2-7 4 0,-15 7 8 0,13-9 0 16,0 17 4-16,2-6 12 0,-2 6 0 0,0 0 4 0,2 0 0 15,-2 6-4-15,15 3 4 0,-15 7 4 0,0-9 0 0,0 9 0 16,15 7-8-16,-15-9 0 0,15 2 0 0,-15 7-4 0,2 0 0 16,11-8 0-16,-13 8-4 0,2 0 4 0,11-7-4 0,-11 7-4 0,-2-9 0 15,15 1 0-15,-15 2-4 0,0-3 0 0,15-8-12 0,-15 4-4 16,-1-3 0-16,4-7 0 0,-4 0 0 0,1 0 0 0,3 0 0 16,-4-7 0-16,1-9 0 0,0 2 0 0,-13-3 0 0,15-5 0 15,-15-1 0-15,13 0-20 0,-13 0-24 0,0-8-24 0,0 1-24 16,0 7-24-16,0-15-28 0,-13 7-28 0,13-1-44 0,-15 3-68 15,2 6 40-15,0-7 40 0,1 7 48 0,-4 0 24 0,3 0 8 0</inkml:trace>
        </inkml:traceGroup>
        <inkml:traceGroup>
          <inkml:annotationXML>
            <emma:emma xmlns:emma="http://www.w3.org/2003/04/emma" version="1.0">
              <emma:interpretation id="{4E8FBB4A-E941-42C3-A011-816720585C4D}" emma:medium="tactile" emma:mode="ink">
                <msink:context xmlns:msink="http://schemas.microsoft.com/ink/2010/main" type="inkWord" rotatedBoundingBox="4000,6452 4372,6468 4352,6956 3979,694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13600.6051">2872 5327 7 0,'-13'-8'100'0,"-2"8"-12"0,2-7-12 0,0 7-24 0,0 0 0 0,-2-8-8 16,-11 8-4-16,11 8 4 0,2-8 4 0,-15 0-4 0,15 7 0 0,0 1 0 16,-15 0-4-16,15 6 0 0,0-5-4 0,-2 5 4 0,2 2-8 15,0-9-4-15,-2 10 4 0,2 5-8 0,0 1 4 0,-2-8-4 16,2 8-4-16,13 0 0 0,-13-7-4 0,13 5 4 0,-13 3-4 16,13-9 0-16,0 8-4 0,0 0 0 0,0-8 0 0,0 1-4 15,0 1-4-15,13-4 0 0,-13 3-4 0,13-2 4 0,-13-5 0 0,13-2 0 16,2 0-20-16,-2 1 24 0,0 0 0 0,2 0-4 0,-2-8 0 15,0 0 0-15,2 8 0 0,-2-16 0 0,0 8-4 0,15 0 4 16,-15-8-4-16,0 0 0 0,2 0 0 0,-2-6 4 0,0 5 0 16,2-5-8-16,-15-2 4 0,13 3 0 0,0-4 0 0,-13 1 0 15,0-7 0-15,0 8 0 0,0-8 0 0,0 0 0 0,0 7 0 16,-13-5 0-16,0-2 0 0,-2 7 4 0,15-7-8 0,-26 8 4 16,11-1 4-16,2 1-4 0,0 7 0 0,0-9 0 0,-15 11 0 15,15-1 0-15,-2 7-4 0,2 0 4 0,-15 0 4 0,28 0-8 0,-13 0 4 16,0 13-4-16,-2-2 0 0,2-5 0 0,13 10 0 0,-13-1 0 15,13 0-4-15,-13 10-4 0,13-12-12 0,0 11-4 0,0-9-12 16,0 7-12-16,0 2-8 0,0-11-4 0,13 12-12 0,-13-2-4 0,13-8-44 16,-13 0-44-16,13 1 16 0,-13-2 20 0,15 3 32 15</inkml:trace>
        </inkml:traceGroup>
        <inkml:traceGroup>
          <inkml:annotationXML>
            <emma:emma xmlns:emma="http://www.w3.org/2003/04/emma" version="1.0">
              <emma:interpretation id="{95CC5B8A-6109-4F0B-9048-C405430C455A}" emma:medium="tactile" emma:mode="ink">
                <msink:context xmlns:msink="http://schemas.microsoft.com/ink/2010/main" type="inkWord" rotatedBoundingBox="4400,6150 4529,6156 4494,6969 4365,696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3861.905">2900 5088 51 0,'0'-14'108'0,"0"-1"-8"0,0-1-8 0,0 2-24 0,0 5-8 16,0-5-4-16,0 14-4 0,0-9 0 0,0 9-8 0,0-7 0 15,0 7-8-15,0 0-4 0,0 0 4 0,0 0-4 0,0 7 8 0,0 2 0 16,0-1 4-16,0 7 0 0,0-8 0 0,0 16 0 0,0-8 0 16,0 8 4-16,0 0-4 0,0 0-4 0,0 7-4 15,0 2-4-15,0-2-4 0,0 8-4 0,0-7-8 0,0 7 0 0,0 1-4 16,0-8 4-16,0 6-8 0,0 3 0 0,0-11-4 0,0 1 0 15,0 9 0-15,13-9-8 0,-13-7 0 0,0 0-4 0,13 8-32 16,-13-17 12-16,15 9-12 0,-15-7-8 0,13-1-20 0,-13 1-12 16,13-8-8-16,-13-1-8 0,13-1-16 0,-13-6-24 0,0 0-44 15,0 9 8-15,0-9 24 0,15-9 28 0,-15 9 28 0</inkml:trace>
        </inkml:traceGroup>
        <inkml:traceGroup>
          <inkml:annotationXML>
            <emma:emma xmlns:emma="http://www.w3.org/2003/04/emma" version="1.0">
              <emma:interpretation id="{999B7C17-97B6-4AD4-A2EA-8D0426991D63}" emma:medium="tactile" emma:mode="ink">
                <msink:context xmlns:msink="http://schemas.microsoft.com/ink/2010/main" type="inkWord" rotatedBoundingBox="9297,6655 10158,6692 10123,7496 9263,745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229677.4409">7820 5703 35 0,'-9'-13'124'0,"9"3"-8"0,-8-3-8 0,8 4-20 0,0-5-8 15,-7 5 4-15,7-5-4 0,0 6 0 0,0-1-8 0,0 0-20 0,0-5 16 16,0 5 0-16,0 1-8 0,0-2-4 0,0 6-4 0,0-5-12 15,0-1-4-15,0 6 0 0,7 0-8 0,-7-1 0 0,0 0 0 16,0 5-4-16,8 0 0 0,-8 0-8 0,9 0 0 0,-2 10-4 16,-7-6 0-16,8 5-4 0,0 5-4 0,-8 0 0 0,9-1-4 15,-2 5 0-15,-7 0 0 0,8 4-4 0,-8 1 4 0,9-1-4 0,-9 1 0 16,0-1 4-16,7 1 0 0,-7-1 4 0,0 1-4 16,0-4 0-16,0-6-4 0,0 5 8 0,0-5 0 0,0-3-4 0,0-2 4 15,0-3 0-15,0-1-4 0,0 1 0 0,0-5 0 0,0-5 0 0,0 1 4 16,0-5 0-16,0 5-4 0,0-10 0 0,0 0 0 15,0 1 0-15,8 0 0 0,-8-6 4 0,9 1-4 0,-9 0-4 0,8-4 0 16,-1 3 4-16,1-2 0 0,-8 2 0 0,9-3 4 0,-2 3-4 16,10-3 0-16,-9 8 0 0,-8-4 0 0,7 5-4 0,10-1-4 15,-10 1-4-15,-7 3-8 0,8 2-8 0,1-2-8 0,-2 7-12 16,1 3-4-16,-8-5-20 0,9 5-16 0,-1 0-8 0,-8 5-12 16,0-2-12-16,7 2-48 0,-7 0-32 0,0 3 36 0,0-3 32 0,0 9 28 15</inkml:trace>
          <inkml:trace contextRef="#ctx0" brushRef="#br1" timeOffset="230058.4486">8051 5951 19 0,'0'0'120'0,"0"0"-12"0,0-5-4 0,0 5-24 16,0-4 0-16,0 0-4 0,0-1 4 0,0 0-8 0,9-4 0 15,-9 5-8-15,0-5-4 0,8 4-24 0,-8-3 20 0,7-2-4 0,-7 6-8 16,9-5 0-16,-1 0-8 0,0 4 0 0,-1-3 0 0,2 3-8 16,-1 0-4-16,-1 0-4 0,2 5 0 0,-1-4-4 0,0 4 0 15,0 4-4-15,0-4-4 0,0 5 0 0,-1 0 0 0,-7 4-4 0,9-5 0 16,-9 6 0-16,0 3 0 0,0-4-4 0,0 4 4 16,0 1-4-16,-9 4 0 0,2-5 0 0,7 5 0 0,-8-4 0 0,0 4 4 15,0 0-4-15,-8-4 0 0,7 4 0 0,2-5 0 0,-1 1 0 16,-1 0 0-16,2-6 0 0,-1 6 0 0,0-9 0 15,-1 3 0-15,2-3-4 0,7 3 4 0,0-8 0 0,-8 5 0 0,8-5 4 16,0 5 0-16,0-5-4 0,0 0 8 0,8 0 0 0,-8 0 4 16,0 0 4-16,7 0 0 0,-7 0 4 0,9 0 0 0,-1 0 0 15,-8 0 4-15,8 0 0 0,-1 0-4 0,2 0 0 0,-1 0 0 0,-1 0-4 16,10 0-4-16,-9 0 0 0,0 0-4 0,0 0-8 16,7 0-4-16,-6 0-28 0,-1 0 20 0,8 0-12 0,-8-5-16 0,0 5-16 15,8-5-20-15,-8 5-12 0,0-3-24 0,0-2-16 0,0-4-16 16,0 5-48-16,1-5-32 0,-2-1 36 0,-7 2 32 0,8-2 36 15,-8 1 20-15</inkml:trace>
          <inkml:trace contextRef="#ctx0" brushRef="#br1" timeOffset="230724.1846">8124 6059 19 0,'-8'0'100'0,"8"0"-12"15,0 0-4-15,-9 0-24 0,9 0 0 0,0 0-4 0,0 0-8 16,0 0 0-16,0 0-4 0,0 0-4 0,0 0-4 0,0 0 0 16,0 0-4-16,0 0 8 0,0 0 0 0,0 0 0 0,0 0 4 15,0 0-8-15,0 0 0 0,9 0 4 0,-9 0-4 0,0 0 4 0,8 0 0 16,-8 0 0-16,7 0 0 0,-7 0 4 0,9-5 0 16,-1 5-8-16,0 0-4 0,0 0 4 0,0 0-4 0,0 0-4 0,-1 0 0 15,2 0-4-15,-1 0 0 0,0 0-8 0,0 0 0 0,8 0-4 16,-7 5 0-16,-2-5 0 0,1 5-4 0,0-1 0 0,8 1 0 15,-8-1 0-15,1 1-4 0,-2 0 0 0,-7 0 0 0,8-2 4 16,1 7 0-16,-9-1 0 0,0-1-4 0,7 2 4 0,-7-2 4 0,0 2 0 16,0-1-4-16,0 4 4 0,-7-4 0 0,7 0 4 15,-9 4-4-15,1-3-4 0,1-1 4 0,-2 4-24 0,9-4 28 0,-8 0-4 16,-8 0 0-16,8 0 4 0,0 0 0 0,1-4 0 0,-2 3-4 16,1-3 4-16,0 0-4 0,0-1-4 0,0 1-4 0,0-5 4 15,-1 0 0-15,2 4-4 0,7-4 0 0,-8 0-4 0,0 0-4 0,8 0-4 16,-8-4-8-16,8 4-4 0,0 0 0 0,-8-5-12 0,8 5-12 15,0 0-12-15,0-4-12 0,0-1-12 0,-8 5-4 0,8-5-16 16,0 1-12-16,0 0-12 0,0-1-4 0,0 1-28 0,0-5-52 16,0 4 0-16,8 1 40 0,-8-6 36 0,0 6 28 0</inkml:trace>
          <inkml:trace contextRef="#ctx0" brushRef="#br1" timeOffset="231086.2155">8413 5658 47 0,'-8'4'128'0,"8"-4"-12"16,0 0-8-16,0 0-20 0,-9 0-4 0,9 0-4 0,0 0 8 0,0 0-4 15,9 0-4-15,-9 0-4 0,0 0 0 0,8 0 0 0,-1 0 0 16,-7 0 4-16,8 0 0 0,1 0-4 0,-2-4 0 0,1 4-8 0,1 0-8 16,-1 0-24-16,-1 0 8 0,2 0-4 0,6 0-8 15,-7-4-8-15,8 4-4 0,-8 0-4 0,1 0-8 0,6 0 0 0,-6 0-8 16,-1 0-12-16,-1 0-16 0,1 0-20 0,1 0-20 0,-1-5-20 15,-8 10-12-15,7-5-24 0,-7 4-20 0,0 0-20 0,0-4-48 16,0 5-28-16,0-1 44 0,0 1 40 0,-7-1 28 0,7 1 28 0</inkml:trace>
          <inkml:trace contextRef="#ctx0" brushRef="#br1" timeOffset="231272.7222">8461 5798 95 0,'0'9'176'0,"0"-4"-4"0,0 3-20 0,0-3-20 0,0-1 0 0,0 0 8 15,0 1-8-15,-9 5-8 0,9-6-8 0,0 0-12 0,9 1-8 0,-9-5-8 16,0 5-12-16,8-5-4 0,-1 0-12 0,-7 4-8 0,9-4-12 16,-1 0-4-16,-1 0-12 0,1 0-4 0,1 0-12 0,6 0-8 15,-6-4 0-15,-1 4-16 0,-1 0-24 0,10-5-24 0,-10 5-36 16,1-5-28-16,1 5-36 0,-1 0-28 0,-1-4-52 0,2 4-36 16,-1-4 56-16,-8 4 36 0,7-5 36 0,-7 5 24 0,9-5 28 15</inkml:trace>
        </inkml:traceGroup>
        <inkml:traceGroup>
          <inkml:annotationXML>
            <emma:emma xmlns:emma="http://www.w3.org/2003/04/emma" version="1.0">
              <emma:interpretation id="{D4FDB460-73FC-4899-98FD-0173BFE8BE31}" emma:medium="tactile" emma:mode="ink">
                <msink:context xmlns:msink="http://schemas.microsoft.com/ink/2010/main" type="inkWord" rotatedBoundingBox="10297,6467 10636,6481 10594,7447 10256,7432"/>
              </emma:interpretation>
              <emma:one-of disjunction-type="recognition" id="oneOf14">
                <emma:interpretation id="interp14" emma:lang="" emma:confidence="0">
                  <emma:literal>b</emma:literal>
                </emma:interpretation>
                <emma:interpretation id="interp15" emma:lang="" emma:confidence="0">
                  <emma:literal>•</emma:literal>
                </emma:interpretation>
                <emma:interpretation id="interp16" emma:lang="" emma:confidence="0">
                  <emma:literal>4</emma:literal>
                </emma:interpretation>
                <emma:interpretation id="interp17" emma:lang="" emma:confidence="0">
                  <emma:literal>Y</emma:literal>
                </emma:interpretation>
                <emma:interpretation id="interp18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232026.1878">8893 5347 35 0,'0'-5'112'0,"8"0"-4"0,-8 1-4 0,0 0-20 0,0 0 4 16,9 4 0-16,-9-6 0 0,0 6-4 0,0-4 0 0,0 4 0 0,0-4 0 16,0 4-4-16,0 0-4 0,0 0 0 0,0 0 0 15,0 0-4-15,0 0-8 0,0 0-8 0,-9 0-4 0,9 0-8 0,0 4 0 16,0 0-4-16,-8 6-8 0,1-6-4 0,7 5 0 0,-9 0-4 15,1 5-4-15,1-1 0 0,-2 5-8 0,1 1 8 16,0 2 0-16,1 3-4 0,-2 2-4 0,1 1 0 0,1 5-4 0,-2-5 0 16,9 10 4-16,-8-6 4 0,8 0 4 0,-8 1-4 0,8 0-16 15,0-1 0-15,0 1 0 0,0-5 0 0,8 0 0 0,-8 0 0 16,8-5 0-16,1 1 0 0,-2-1 0 0,1-4 0 0,8-4 0 0,0-1 0 16,-7 1 0-16,6-5 0 0,1-5 0 0,1 6 0 0,6-10 0 15,-7 0 0-15,1 0 0 0,-2 0 0 0,9-10 0 0,-7 6 0 16,-2-5 0-16,2 0 0 0,-1-4-12 0,-8 4-4 0,7-5 0 0,-6 0 0 15,-1 1 0-15,-8-1 0 0,0 1 4 0,0 0 4 16,0 3-4-16,-8 1-4 0,-1 1 8 0,1-2 4 0,-7 6-4 0,6 4 0 16,-6 0 4-16,-1 4-4 0,-1 1-4 0,9 4-4 0,-16 0 0 15,9 5-4-15,6-1-4 0,-6 9-12 0,-2-4-4 0,2 5-12 16,-2-1-20-16,10 5-12 0,-2-5-32 0,1 6-36 0,1-1-44 0,-2 5-60 16,9 0 36-16,-8-6 40 0,8 6 32 0,0-1 32 0,8-3 20 15</inkml:trace>
        </inkml:traceGroup>
      </inkml:traceGroup>
    </inkml:traceGroup>
  </inkml:traceGroup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6:59.6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839FB8-368D-4AF9-AB26-EB21505A938D}" emma:medium="tactile" emma:mode="ink">
          <msink:context xmlns:msink="http://schemas.microsoft.com/ink/2010/main" type="writingRegion" rotatedBoundingBox="12883,3246 13071,4521 12559,4597 12371,3321"/>
        </emma:interpretation>
      </emma:emma>
    </inkml:annotationXML>
    <inkml:traceGroup>
      <inkml:annotationXML>
        <emma:emma xmlns:emma="http://www.w3.org/2003/04/emma" version="1.0">
          <emma:interpretation id="{E23429E9-FF74-4E31-B4E5-27E36F252382}" emma:medium="tactile" emma:mode="ink">
            <msink:context xmlns:msink="http://schemas.microsoft.com/ink/2010/main" type="paragraph" rotatedBoundingBox="12883,3246 13071,4521 12559,4597 12371,3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9AC974-FA39-4FB0-ADF4-8850FAEB5238}" emma:medium="tactile" emma:mode="ink">
              <msink:context xmlns:msink="http://schemas.microsoft.com/ink/2010/main" type="line" rotatedBoundingBox="12883,3246 13071,4521 12559,4597 12371,3321"/>
            </emma:interpretation>
          </emma:emma>
        </inkml:annotationXML>
        <inkml:traceGroup>
          <inkml:annotationXML>
            <emma:emma xmlns:emma="http://www.w3.org/2003/04/emma" version="1.0">
              <emma:interpretation id="{77C6B9E7-8302-4918-9E37-FAB6069CE842}" emma:medium="tactile" emma:mode="ink">
                <msink:context xmlns:msink="http://schemas.microsoft.com/ink/2010/main" type="inkWord" rotatedBoundingBox="12883,3246 12991,3978 12501,4050 12393,33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5 107 0,'7'0'124'0,"-7"-5"-8"0,8 5 0 0,-8 0-24 0,8 0-4 15,1 0-4-15,-2-5-4 0,1 5-12 0,1 0-4 0,-2 0-8 0,1 0-4 16,1 0-4-16,6 0-4 0,-7 5-8 0,8-5-4 16,1 0-4-16,-9-5-4 0,8 10-8 0,-1-5 0 0,2 0-8 0,-2 5 4 15,9-5-4-15,-7 3 0 0,-1-3 0 0,7 5-4 0,-6-5 0 16,-1 5-8-16,9-1-8 0,-10 1-12 0,1-1-12 0,0 1-16 16,0 4-20-16,8-6-20 0,-16 2-20 0,8 5-44 0,0-1-60 15,-7 0 36-15,-2 4 40 0,1-4 24 0,1 5 16 0</inkml:trace>
          <inkml:trace contextRef="#ctx0" brushRef="#br0" timeOffset="-487.6962">231 383 59 0,'0'0'116'0,"0"-5"-8"0,0 5-12 15,0 0-24-15,0 0 0 0,0 5-4 0,0-5-4 0,0 5-4 16,0 3-4-16,0-2-4 0,0-3-4 0,0 6-4 0,0 1-8 16,0-6-8-16,0 5-4 0,0 5-4 0,0-6-4 0,0 1 0 0,0 5-4 15,0-5-4-15,0 4 0 0,0 1-4 0,0-5 4 0,0 0 0 16,0 4-4-16,0-3-4 0,9-1 0 0,-9-1 0 0,0 2-4 16,0-1-8-16,0-5-16 0,0 6-8 0,0-6-16 0,0 0-8 0,0 1-8 15,0 0-12-15,0-5-16 0,8 3-44 0,-16-3-32 16,8 0 36-16,0 0 24 0,0 5 16 0</inkml:trace>
          <inkml:trace contextRef="#ctx0" brushRef="#br0" timeOffset="-243.3526">367 374 23 0,'0'-5'120'0,"0"5"-12"0,0-4-4 0,0 4-32 0,0 0 0 16,0 0-4-16,0-5 4 0,9 5-4 0,-9 0-4 0,0 5-8 15,0-5 4-15,0 4-8 0,8-4-8 0,-8 5 0 0,0 4-4 0,8-4 0 16,-8 3 0-16,0 1 0 0,9 0 0 0,-9 1-4 16,7 3-8-16,-7 1-8 0,0-1 0 0,0 5-4 0,0 0 0 0,8 0-4 15,-8-5 0-15,0 5-8 0,0 1 0 0,0-6 0 0,0 5 0 16,0-4-4-16,0 0 0 0,0-1-8 0,0-4-8 0,0 0-12 16,0 0-12-16,0 0-12 0,0-5-12 0,0-4-24 0,0 5-12 15,0-5-12-15,-8 0-36 0,8-5-44 0,0 1 12 0,-7 0 36 16,7-6 28-16,-9 0 24 0</inkml:trace>
          <inkml:trace contextRef="#ctx0" brushRef="#br0" timeOffset="-715.6028">95 455 79 0,'-7'-4'108'0,"7"4"-8"15,0-5-4-15,0 5-24 0,0-5 4 0,0 1 0 0,0 4-8 16,-8 0 0-16,8 0 0 0,0-4-12 0,0 4 0 0,0 0-8 15,0 0-4-15,8 0-4 0,-8 0 4 0,0 0 4 0,0 0 0 0,0 0 0 16,-8 0-4-16,8 4-4 0,8 0 0 0,-8 1-4 16,0 0-12-16,0-1 0 0,0 0-4 0,0 5-4 0,0-4-4 0,0 4 0 15,0 0-4-15,0 4 0 0,0-4 0 0,0 5-4 0,0-5 0 16,7 4 0-16,-7 1-4 0,0-1 0 0,-7 1 4 0,14 0-12 16,-7-5 4-16,0 5-8 0,0-1 0 0,0-1-12 0,0-2-8 15,0 4-4-15,0-5-8 0,0 0 0 0,0 1-8 0,0-7-4 16,0 7-4-16,0-6-8 0,0 0-8 0,0 1-8 0,0-5-4 0,0 5-8 15,0-5-40-15,0 0-24 0,0 0 0 0,0-5 28 0,0 5 28 16</inkml:trace>
        </inkml:traceGroup>
        <inkml:traceGroup>
          <inkml:annotationXML>
            <emma:emma xmlns:emma="http://www.w3.org/2003/04/emma" version="1.0">
              <emma:interpretation id="{1D51CA66-66B4-4743-B4F7-68C61BD5B5E6}" emma:medium="tactile" emma:mode="ink">
                <msink:context xmlns:msink="http://schemas.microsoft.com/ink/2010/main" type="inkWord" rotatedBoundingBox="13020,4460 13030,4527 12559,4597 12549,4530"/>
              </emma:interpretation>
            </emma:emma>
          </inkml:annotationXML>
          <inkml:trace contextRef="#ctx0" brushRef="#br0" timeOffset="284.235">144 1217 3 0,'0'0'140'16,"0"0"-8"-16,7 0 0 0,-7 0-28 0,9-5 0 0,-9 5-4 16,8 0 0-16,-1 0-4 0,2 0 0 0,-1 0 0 0,0 0 0 15,-1 0-8-15,2 0-8 0,6 5-4 0,2-5 0 0,-9 0-16 0,8 0-4 16,-1 0-8-16,2 0-8 0,-1 0-4 0,0 0-4 0,0 0-8 16,8 0 0-16,-8 0-8 0,0-5-4 0,8 5-4 0,-8 0-4 15,0 0 0-15,8 0-8 0,-7-4-20 0,-2 4-12 0,2 0-28 16,-2 0-28-16,-6 0-24 0,6 0-40 0,-6 0-36 0,6 0-80 15,-7 0 20-15,-8 0 48 0,9 0 40 0,-2 0 28 0,-7 4 28 0</inkml:trace>
        </inkml:traceGroup>
      </inkml:traceGroup>
    </inkml:traceGroup>
  </inkml:traceGroup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2:55.0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A4AF144-3B81-451A-8256-EEEB3F40CE94}" emma:medium="tactile" emma:mode="ink">
          <msink:context xmlns:msink="http://schemas.microsoft.com/ink/2010/main" type="writingRegion" rotatedBoundingBox="26978,2098 28894,2113 28887,3085 26971,3070"/>
        </emma:interpretation>
      </emma:emma>
    </inkml:annotationXML>
    <inkml:traceGroup>
      <inkml:annotationXML>
        <emma:emma xmlns:emma="http://www.w3.org/2003/04/emma" version="1.0">
          <emma:interpretation id="{7A9FD2EB-CE1A-4C23-B3AE-D631DF662A36}" emma:medium="tactile" emma:mode="ink">
            <msink:context xmlns:msink="http://schemas.microsoft.com/ink/2010/main" type="paragraph" rotatedBoundingBox="26978,2098 28894,2113 28887,3085 26971,30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F9B4EC-2EA4-45E9-B65D-65562D250D26}" emma:medium="tactile" emma:mode="ink">
              <msink:context xmlns:msink="http://schemas.microsoft.com/ink/2010/main" type="line" rotatedBoundingBox="26978,2098 28894,2113 28887,3085 26971,3070"/>
            </emma:interpretation>
          </emma:emma>
        </inkml:annotationXML>
        <inkml:traceGroup>
          <inkml:annotationXML>
            <emma:emma xmlns:emma="http://www.w3.org/2003/04/emma" version="1.0">
              <emma:interpretation id="{9ABBD34C-6DA7-41C0-BA79-B69CFB7E37A7}" emma:medium="tactile" emma:mode="ink">
                <msink:context xmlns:msink="http://schemas.microsoft.com/ink/2010/main" type="inkWord" rotatedBoundingBox="26978,2098 28894,2113 28887,3085 26971,3070"/>
              </emma:interpretation>
              <emma:one-of disjunction-type="recognition" id="oneOf0">
                <emma:interpretation id="interp0" emma:lang="" emma:confidence="0">
                  <emma:literal>uli</emma:literal>
                </emma:interpretation>
                <emma:interpretation id="interp1" emma:lang="" emma:confidence="0">
                  <emma:literal>celi</emma:literal>
                </emma:interpretation>
                <emma:interpretation id="interp2" emma:lang="" emma:confidence="0">
                  <emma:literal>cli</emma:literal>
                </emma:interpretation>
                <emma:interpretation id="interp3" emma:lang="" emma:confidence="0">
                  <emma:literal>cali</emma:literal>
                </emma:interpretation>
                <emma:interpretation id="interp4" emma:lang="" emma:confidence="0">
                  <emma:literal>di</emma:literal>
                </emma:interpretation>
              </emma:one-of>
            </emma:emma>
          </inkml:annotationXML>
          <inkml:trace contextRef="#ctx0" brushRef="#br0">2324 69 59 0,'0'-8'124'0,"0"1"-12"15,0 0-12-15,0 7-28 0,0 0-4 0,0-9-4 0,-16 9 8 16,16 0-4-16,0 0-8 0,-12 0 4 0,12 0-12 0,-13 0 0 15,13 0-4-15,-16 0-12 0,16 9-8 0,0-9-4 0,0 7 0 16,-12 0-4-16,12-7-4 0,0 8-4 0,0 0 0 0,0 7 0 16,0-7 0-16,0 6-4 0,0-7 0 0,0 9-4 0,12 0 4 0,-12 0-4 15,16-2-4-15,-16 2 4 0,13-9-4 0,-1 9 4 0,-12-1 0 16,16-6-4-16,-3 5 4 0,-1-7 0 0,1 10 0 0,2-11-4 16,-2 3 0-16,15-2 0 0,-15-7 0 0,0 7 0 0,15-7 0 15,-15 7 0-15,0-7 0 0,15 0-4 0,-15 0 4 0,2 0 0 16,-2-7 0-16,0 7 0 0,2-7 0 0,11 0 0 0,-13-2 0 0,-13 3-4 15,15-2 4-15,-2-8-4 0,0 8 4 0,-13 2-16 0,15-11 20 16,-15 10 0-16,13-9 0 0,-13 1-4 0,13 7 4 0,-13-6-4 16,15 4 0-16,-15 4 0 0,0-1 0 0,0-2 4 0,13 2-4 0,-13-2 4 15,0 2-4-15,0 7 0 0,0-7 0 0,0 7 0 16,0 0 4-16,0 0 0 0,0 0 0 0,0 0 0 0,0 0 4 0,0 7 0 16,0 0 0-16,0-7 0 0,0 9 4 0,0 7-4 0,0-16 4 15,0 13-4-15,0-3 0 0,0-3 0 0,0 8 4 0,0-7-4 16,0 7-4-16,0 0 0 0,0 2 0 0,13-11 0 0,-13 9 0 15,0-6 0-15,13 5 0 0,-13-5 0 0,15 5 0 0,-2-7 0 16,-13 2-4-16,13-2 4 0,2 2-4 0,-2-2 0 0,0-7 0 0,2 8 0 16,-2-8 0-16,0 0 0 0,0 0 0 0,2-8 0 0,11 8 0 15,-11-7 4-15,-2-2-4 0,0-7 4 0,15 9-4 0,-15-7-4 16,0-1 4-16,15-2 0 0,-15 2 0 0,15-8 0 0,-15 8 0 16,2-8 0-16,-2 1 0 0,15-1 0 0,-15-2 0 0,0 4 0 0,0-2 0 15,2 0 0-15,-2-8 0 0,-13 8-4 0,13 0 4 0,-13 0 0 16,15-7 0-16,-15 7 4 0,0 0-4 0,13 0 4 0,-13-1-4 15,0-6 0-15,0 7 0 0,0 0-4 0,-13 0 4 0,13 0 0 16,0 8 0-16,-15-8 0 0,15-1 0 0,0 9 0 0,-13 1 0 0,13-9 0 16,0 16 0-16,-13-8 4 0,13-2-4 0,-15 10 0 0,15-1 4 15,-13 8-4-15,13-8 0 0,0 8 0 0,-13 0 0 0,13 8 0 16,-13 0 0-16,13-1 4 0,-15 10 0 0,15-2 0 0,0-1 0 16,-13 2 0-16,13 7 4 0,-13 0 0 0,13 0-4 0,-15 7 4 15,15-7-4-15,-13 15 8 0,13-15-8 0,0 16 4 0,0-9-4 16,-13 1 4-16,13-1 4 0,0-1 0 0,0 4-4 0,0 4 0 15,0-13 0-15,0 7 0 0,0-2 0 0,13 3 0 0,-13-2-8 16,13-7 4-16,-13 7 0 0,15-7 0 0,-2 1-4 0,-13-1 0 0,13-9 0 16,2 9 4-16,-2-7-20 0,0-1 16 0,15 0 4 0,-15 1 0 15,0-9 0-15,2 1-4 0,-2 0 0 0,0-1 4 0,2-7-8 16,-2 6 8-16,0-6-8 0,0-6 4 0,2 6 0 0,-2-7 0 0,0-1-4 16,2 0 4-16,-2 1-4 0,-13-1 0 0,13-7 4 15,2 0 0-15,-15 7 0 0,13-8 0 0,-13 9 0 0,13-9-4 0,-13 2 4 16,13 5-4-16,-13 3 4 0,15-2 0 0,-15-1 0 0,0 2 0 15,0 7 4-15,13-8-4 0,-13 8 4 0,0 0-4 0,0 0 4 16,0 0 0-16,12 8 0 0,-12-8 4 0,0 7 4 0,0 2 0 0,0-1 0 16,0 7 8-16,16-8-4 0,-16 7 4 0,0-5-4 0,13 7-4 15,-13-9 4-15,0 8-8 0,0 0 0 0,12 1-4 0,-12-9 0 16,0 9 0-16,16-9 0 0,-16-1 0 0,0 3 0 0,13-1 0 16,-13-8-4-16,0 8 0 0,12-8-8 0,-12 7-12 0,0-7-12 15,0-7-16-15,13 7-16 0,-13-8-20 0,0 0-16 0,0-7-24 0,0 8-20 16,0-9-24-16,15 1-44 0,-15 0-12 0,0-8 40 0,0 7 32 15,0-7 36-15,0 0 20 0</inkml:trace>
          <inkml:trace contextRef="#ctx0" brushRef="#br0" timeOffset="131.6473">3682-154 87 0,'0'-22'208'0,"0"-1"-12"16,0 0-12-16,0 9-28 0,0-2-8 0,0 8-12 0,0-7-8 16,0 7-16-16,0 0-16 0,-15 8-16 0,15 0-16 0,-13 0-12 15,0 0-12-15,13-7-4 0,-15 14-12 0,2-7-16 0,13 0-28 0,-12 8-36 16,-1-8-36-16,-3 8-44 0,4-1-48 0,-1-7-84 0,-3 8 0 15,16-8 48-15,-12 8 44 0,-1-1 40 0,-2 2 20 0</inkml:trace>
          <inkml:trace contextRef="#ctx0" brushRef="#br0" timeOffset="-1618.9133">1778-497 3 0,'0'0'140'0,"0"-8"-20"0,15 1-16 0,-15 7-28 15,0-8-8-15,0 16 0 0,0-8 8 0,0 7-4 0,0 1-4 16,0 0 0-16,0 7-12 0,0 8-8 0,0-7-8 0,0 7-8 0,0 7-4 16,0-7-8-16,0 7-4 0,0 8-4 0,0-7 4 0,0 7-8 15,-15 1-4-15,15-1 4 0,0 8-4 0,0-8 0 0,-13 0-4 16,13 1 0-16,0-1 4 0,0-7-4 0,0 5 0 0,0-4-4 16,0-2 0-16,0-7 0 0,0 0 0 0,0 0 0 0,0-8-4 15,13-6-8-15,-13 5-4 0,15-14-8 0,-2 0-4 0,-13 0-4 0,13-6 0 16,2-2 4-16,-2-1 4 0,0-6 4 0,2 0 4 15,-2 0 4-15,0-8 0 0,0 7 4 0,2-8 4 0,-2 11 4 0,0-12 0 16,2 4 4-16,-2 6 0 0,-13-1 4 0,0 1 0 0,13 8 8 16,-13-10-4-16,0 10 8 0,0 0 4 0,0-2 4 0,0 2 0 15,0 0-4-15,0 7 0 0,-13-9 4 0,13 9 0 0,0 0 0 0,-13 0-4 16,13 9-4-16,-15-9 4 0,2 7-4 0,13 0 0 0,-13 9 0 16,13-9 0-16,-15 1 0 0,2 8-8 0,13-1 4 0,-13-7-8 15,0 15 4-15,13-9-4 0,0 2 0 0,-15 0 0 0,15-3 0 16,0 4-4-16,0 6 0 0,0-8 0 0,0 0 0 0,0 2 0 15,15-3 4-15,-15 2-4 0,13-8-4 0,0 7 0 0,-13-8 4 16,13 0 0-16,15 0-4 0,-28-7 0 0,28 9 0 0,-15-9 0 16,0 0 0-16,15 0 0 0,-15 0-8 0,0-9 4 0,15 2 0 15,-15 0 0-15,2 0-4 0,-2-2 0 0,0 3-4 0,15-11 8 0,-15 2-20 16,-13 9 24-16,15-11 0 0,-2 2 4 0,0 0 0 0,-13 7-4 16,13-7 4-16,2-2 4 0,-15 4 0 0,0-3 0 0,13 0 0 15,-13 9 0-15,0-8 4 0,0 8 0 0,0-1-4 0,0 0 0 0,0 0 4 16,0 8 4-16,0-7 0 0,0 7 0 0,0 0-8 15,0 0 4-15,0 0 0 0,0 7-4 0,0 1 4 0,0-8-4 0,0 8 4 16,0 0-4-16,0 7 0 0,0-8 0 0,0 0 0 0,0 0 0 16,0 9 0-16,0-7-4 0,0 4 4 0,0 4-4 0,0-10 0 15,12 9 0-15,-12-1 4 0,0-7 0 0,0 7-4 0,16-6 0 0,-16-3-4 16,0 9 4-16,13-6 0 0,-13-1 0 0,0-2 0 0,12 3 0 16,-12-9-4-16,16 0 4 0,-16 7 0 0,0-7 0 0,13 0-4 15,-13 0-4-15,12-7-4 0,-12 7-4 0,13-9-12 0,2 3-12 16,-2-2-12-16,-13-1-12 0,13 2-12 0,-13-7-12 0,0 5-36 15,15-6-48-15,-15 7-4 0,0-7 28 0,0 7 40 0,0-7 16 0</inkml:trace>
        </inkml:traceGroup>
      </inkml:traceGroup>
    </inkml:traceGroup>
  </inkml:traceGroup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7:35.3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D9D4303-E615-4D4F-B18B-07AB5617947C}" emma:medium="tactile" emma:mode="ink">
          <msink:context xmlns:msink="http://schemas.microsoft.com/ink/2010/main" type="writingRegion" rotatedBoundingBox="21603,4488 26474,1749 27047,2769 22176,5508"/>
        </emma:interpretation>
      </emma:emma>
    </inkml:annotationXML>
    <inkml:traceGroup>
      <inkml:annotationXML>
        <emma:emma xmlns:emma="http://www.w3.org/2003/04/emma" version="1.0">
          <emma:interpretation id="{809B0FF6-8C2A-4208-A529-AD30BA9BE5CF}" emma:medium="tactile" emma:mode="ink">
            <msink:context xmlns:msink="http://schemas.microsoft.com/ink/2010/main" type="paragraph" rotatedBoundingBox="21603,4488 26474,1749 27047,2769 22176,5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045D64-6A67-4B86-844E-F8073710BC4F}" emma:medium="tactile" emma:mode="ink">
              <msink:context xmlns:msink="http://schemas.microsoft.com/ink/2010/main" type="line" rotatedBoundingBox="21603,4488 26474,1749 27047,2769 22176,5508"/>
            </emma:interpretation>
          </emma:emma>
        </inkml:annotationXML>
        <inkml:traceGroup>
          <inkml:annotationXML>
            <emma:emma xmlns:emma="http://www.w3.org/2003/04/emma" version="1.0">
              <emma:interpretation id="{DC773EEB-EF5A-41FF-875C-21D0429EC19A}" emma:medium="tactile" emma:mode="ink">
                <msink:context xmlns:msink="http://schemas.microsoft.com/ink/2010/main" type="inkWord" rotatedBoundingBox="21603,4488 22316,4088 22761,4880 22048,52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20123 3317 19 0,'-7'10'124'0,"7"-6"-8"0,-8 1 0 15,8-5-24-15,8 4 8 0,-8 1 4 0,7-5-4 0,1 0 4 0,1 0-4 16,6 0 0-16,2 0 4 0,-1 0-4 0,-1 0-4 0,2 0-4 15,7-5-8-15,0 5-4 0,-1 0-4 0,10-4-4 0,-9 4-8 16,8 0-8-16,0-5-8 0,0 1-4 0,0 0-4 0,1 4-24 0,-1-6-16 16,7 2 0-16,-6 0 0 0,-1 0 0 0,0-1 0 15,-1 0 0-15,1 5 0 0,1 0 0 0,-10-4 0 0,10 4 0 0,-9 0 0 16,-1 0 0-16,2 0 0 0,-9 0 0 0,8 0 0 0,-9 0 0 16,2 4 0-16,-9-4 0 0,8 5 0 0,-8-5 0 0,1 5 0 15,-2-5 0-15,-7 0 0 0,8 0-8 0,-8 0-60 0,0 0-24 16,0 4-24-16,0-4-12 0,-8 0-20 0,8-4-20 0,-7 4-12 0,-2-5-48 15,-6 5-12-15,6-5 32 0,1 5 44 0,-9 0 36 16,10 0 24-16</inkml:trace>
          <inkml:trace contextRef="#ctx0" brushRef="#br0" timeOffset="586.4308">20548 3625 143 0,'0'0'148'0,"0"4"-16"0,0-4-8 16,0 0-28-16,0 0 0 0,0-4-8 0,0-1 0 0,8 0-4 16,1 1-4-16,-9 0-4 0,7-6-4 0,1 6-8 0,1-5-8 15,-2 0 0-15,1 0-4 0,1-1-4 0,6 2-4 0,2-1-4 16,-10 4-8-16,10 1-4 0,-2-5-4 0,-6 9-4 0,6-5-4 0,-7 0 0 16,9 5-4-16,-10 5-8 0,10-5 0 0,-10 5 0 0,2 4 0 15,-1-5 0-15,-8 6 0 0,8-2 0 0,-8 6 0 0,0-1 0 16,0 1-4-16,0 0 0 0,0-1 4 0,-8 1-4 0,8 4 0 15,-8-5 0-15,8 1 4 0,-9-2-8 0,9 2 4 0,-7-4 4 16,-1 3-4-16,8-3-4 0,0-2 0 0,-9-4-4 0,9 1 4 0,0 0 0 16,0-1 0-16,0-4 0 0,0 0 0 0,0 0 0 0,9-4 0 15,-9-1 0-15,8 0 4 0,-8 1-4 0,7 1 8 0,2-8-4 16,-1 7 0-16,0-5 0 0,-1 5-4 0,2-1 4 0,-1-4-4 0,-1 5 0 16,2-2 4-16,-1 2 0 0,0 4 0 0,0-4 0 15,0 4 4-15,7 0-4 0,-6 0-4 0,-1 4 4 0,0-4 4 0,-8 4 0 16,8 6-4-16,0-6 0 0,0 1 8 0,1 4-8 0,-9 0 8 15,0 1 0-15,7 2-4 0,-7-2 4 0,0 3 0 0,0 0 0 16,0 1 4-16,-7 0-4 0,-2 0 4 0,1 4-4 0,0-4 4 16,0 3 0-16,0-3 0 0,-9-1-4 0,10 1 0 0,-9-1-4 0,8 0 4 15,-8 1-4-15,0-5-4 0,-1 0-4 0,10 0 0 16,-9-5-8-16,7 1-12 0,-6-5-12 0,6 0-16 0,2-5-12 0,-1 1-20 16,-1-5-12-16,1 0-20 0,1 0-24 0,-1-5-8 0,8-3-40 15,-9-1-44-15,9 0 20 0,-7-5 40 0,7 1 40 0,0-6 24 16</inkml:trace>
        </inkml:traceGroup>
        <inkml:traceGroup>
          <inkml:annotationXML>
            <emma:emma xmlns:emma="http://www.w3.org/2003/04/emma" version="1.0">
              <emma:interpretation id="{451C7299-87CB-4257-B288-7E856737CAD1}" emma:medium="tactile" emma:mode="ink">
                <msink:context xmlns:msink="http://schemas.microsoft.com/ink/2010/main" type="inkWord" rotatedBoundingBox="22669,4002 23192,3708 23548,4342 23025,463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8.8905">21381 2970 3 0,'0'-4'120'16,"0"0"-12"-16,0-1-8 0,0 1-24 0,0-1 0 0,9 0 0 16,-9 1-8-16,0 0 0 0,8 4 4 0,0-5-4 0,-8 5-8 15,8 0-4-15,0 0 0 0,-8 5 0 0,8-1-8 0,1 0-4 16,-9 1-4-16,7 4 0 0,1 4-8 0,-8-3-4 0,7 3-4 0,-7 5 0 16,0-4-8-16,0 8-4 0,9-3 0 0,-9 2-8 0,0-2 4 15,0 8-8-15,0-4 0 0,0-1-4 0,0 1 0 0,0-1-12 16,0 1-4-16,0-5-8 0,0 4-4 0,0-3-24 0,0-1-20 0,0-5-16 15,0 1-16-15,0-6-24 0,0 1-60 0,0-4-4 16,0-1 40-16,0-4 28 0,0-4 28 0</inkml:trace>
          <inkml:trace contextRef="#ctx0" brushRef="#br0" timeOffset="995.7431">21622 3020 75 0,'0'-9'176'0,"0"5"-4"0,0-1-12 16,0 1-36-16,0 4-12 0,0-5-4 0,0 5 4 0,0 0 0 0,0 0-4 15,0 5 0-15,9-5-8 0,-9 4-12 0,0 5-8 0,0-4-4 16,0 4-16-16,7 4-8 0,-7-4-4 0,0 5-4 0,8-1-12 16,-8 5-4-16,9 1-4 0,-9-1-8 0,0 4 0 0,7-4-8 15,-7 5 0-15,0-1-8 0,8-4 0 0,-8 5-8 0,0 0-12 16,0-6-8-16,0 1-8 0,9 0-16 0,-9-4-16 0,0-1-16 0,0 1-20 16,0-10-16-16,0 5-24 0,0-9-20 0,0 4-40 0,0-8-48 15,0 0 36-15,-9-5 36 0,9 0 32 0,0-4 32 0,-8-1 24 16</inkml:trace>
          <inkml:trace contextRef="#ctx0" brushRef="#br0" timeOffset="1211.191">21414 2709 27 0,'0'0'200'0,"-8"0"-12"0,8 0-20 16,0 0-28-16,-8 5 0 0,8-5 0 0,0 4-8 0,0-4-4 0,8 5-8 15,-8-1-8-15,8-4 0 0,0 4-12 0,0 1-8 16,1-5-12-16,6 0-12 0,1 5-8 0,0-5-20 0,0 0-40 0,8 4 0 15,-8-4 0-15,8 0 0 0,0 0 0 0,0-4 0 0,0 4-4 16,0 0-72-16,-7 0-28 0,6 0-20 0,-7-5-32 0,9 5-28 16,-9 0-40-16,-8 0-64 0,8 5 44 0,-8-5 44 0,0 0 44 0,-8 4 24 15,7 1 32-15</inkml:trace>
        </inkml:traceGroup>
        <inkml:traceGroup>
          <inkml:annotationXML>
            <emma:emma xmlns:emma="http://www.w3.org/2003/04/emma" version="1.0">
              <emma:interpretation id="{811DC0FC-85D5-475A-B4C2-E817B68AB0A0}" emma:medium="tactile" emma:mode="ink">
                <msink:context xmlns:msink="http://schemas.microsoft.com/ink/2010/main" type="inkWord" rotatedBoundingBox="24821,2773 26514,1821 27047,2769 25354,372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83021.8724">24144 1595 31 0,'13'0'88'0,"0"-7"-12"0,2-2 0 15,-15 9-20-15,13 0-4 0,-13 0 0 0,13-7-8 0,-13 7 0 16,0 0-4-16,0 0-4 0,0 0-4 0,0 0 0 0,0 0 0 16,0 0 4-16,0 0-8 0,0 7 4 0,0-7-4 0,0 9 4 15,0-9-8-15,0 7-4 0,13 2 0 0,-13-2 0 0,0-1-4 0,15 4 0 16,-15-3-4-16,13 8 0 0,-13-7-4 0,13 7 0 16,-13-7 4-16,15 7-4 0,-2-6 0 0,0 5 0 0,2-7-4 0,-2 2 4 15,-13-1-4-15,13-2 0 0,0 3-4 0,2-9 4 0,-2 7 0 16,0-7-4-16,2 0 0 0,-2 0 0 0,0 0 0 0,2-7 0 15,-15-2 0-15,13 3 0 0,0-11-4 0,-13 2 4 0,13 9 0 16,-13-18 0-16,0 8 0 0,0 1 0 0,0 0 0 0,0-8 0 0,-13 7 0 16,13-7 4-16,-13 9-8 0,13-1 4 0,-13-1 0 15,-2 1 0-15,2-1-4 0,0 8 4 0,-2 1-4 0,2 0 0 0,0 7-20 16,-15 0 28-16,15 0-4 0,0 0 0 0,-2 7 0 0,2 0-12 16,13 1 0-16,-13 1-12 0,-2 5-4 0,2 2-8 0,0-8-8 15,13 7-8-15,-15-1 0 0,15-7-4 0,0 9-12 0,0 0-28 0,0-10-36 16,0 4-16-16,0-3 24 0,15 0 20 0</inkml:trace>
          <inkml:trace contextRef="#ctx0" brushRef="#br0" timeOffset="-282497.7453">24877 747 51 0,'-13'7'132'16,"-2"-7"-20"-16,15 9-16 0,-13-2-32 0,13 0-12 0,-13 1-4 16,13-8-8-16,-15 7-4 0,15 2-4 0,0-2-4 0,0-7-4 15,0 8-8-15,15 0 0 0,-15-8-4 0,13 8 0 0,0-8-4 0,2 7-4 16,-2-7-4-16,15 8 0 0,-15-8-8 0,13 7-12 0,2 0-24 15,0-7-16-15,-2 9-56 0,15-2-52 0,-13 0 20 0,-2 2 32 16,2-2 24-16</inkml:trace>
          <inkml:trace contextRef="#ctx0" brushRef="#br0" timeOffset="-282878.6676">24552 1122 75 0,'0'-17'96'0,"0"11"-8"16,0-3-12-16,0 2-28 0,0 0-8 0,-15 0-12 15,15 7-4-15,0 7-4 0,-13-7-4 0,13 7-4 0,0 0 0 0,0 2-4 16,0 6-4-16,0-7-4 0,0 7-8 0,0 0-8 0,0-7 0 15,0 7-36-15,13 0-36 0,-13 1-44 0,15 0 16 0,-15-2 16 16</inkml:trace>
          <inkml:trace contextRef="#ctx0" brushRef="#br0" timeOffset="-282670.0713">24836 1252 83 0,'13'-7'100'15,"2"7"-8"-15,-15-9-8 0,13 9-28 0,-13-6 4 0,0 6-4 0,13 6 0 16,-13-6-4-16,0 9 0 0,0-2 0 0,0 0-8 0,0 9-8 15,0-2 0-15,0 1-4 0,0 2-4 0,0-2-4 0,0 8-8 16,0 0 0-16,0 0-4 0,0 0-8 0,0 0 4 0,0 0 0 16,0 8 0-16,0-9-4 0,0 1-4 0,0-1 4 0,0 1-4 15,0-7 0-15,15 7 0 0,-15-8 0 0,0 0-4 0,13-7 0 0,-13 0-4 16,13-1-16-16,-13 1-12 0,13-8-12 0,2-8-12 16,-2 1-16-16,0-1-20 0,2-7-40 0,-2-1-48 0,-13 2 44 0,13-9 24 15,2-2 28-15</inkml:trace>
          <inkml:trace contextRef="#ctx0" brushRef="#br0" timeOffset="-283288.1634">23736 1505 59 0,'0'-9'100'0,"-15"1"-8"0,15 1-12 0,0 7-28 0,0 0-8 16,0 0-4-16,-13-7-4 0,13 7 0 0,0 0 4 0,0 0-4 16,0 0 0-16,0 0 0 0,0 7 0 0,13 0 4 0,-13 1 0 15,15 1 0-15,-15-2 0 0,13 8-4 0,0 8 0 0,-13-8-4 0,15 8 0 16,-2 0-4-16,0 7 0 0,0 1-4 0,2 7-4 0,-2 0 0 16,0 1-8-16,2 7 0 0,-2 0-4 0,0-1 4 0,2 1-8 15,-2 1 4-15,0-2-4 0,0 1-4 0,-13-1 4 0,15 1-4 0,-15 1 4 16,0-10-4-16,0 2 4 0,0 0-4 0,0-2 0 15,0-6 4-15,-15-8-4 0,15 0 4 0,-13 0-4 0,0-7 4 0,0-9-4 16,-2 8 0-16,2-15 0 0,0 0 0 0,-2 0 0 0,2-15 4 16,0 8-4-16,-2-18-16 0,2 4 20 0,0-2 0 0,0-17 0 15,-2 3-4-15,15-1-4 0,-13-9 4 0,13-6 0 0,-13 8 0 16,13-11 4-16,0 4-8 0,0-8 0 0,0 13 8 0,13-6-4 0,-13-1 0 16,13 9 0-16,-13-2 0 0,15 10 0 0,-2-2 0 15,0 1 4-15,0 8 0 0,2 7-4 0,-2-2 4 0,0 4 0 0,2 6-4 16,-2-1 0-16,15 1 0 0,-15-1 0 0,0 8 0 0,0 1 0 15,2 0 0-15,-2-2 0 0,-13 2-4 0,13 7 4 0,2 0-4 16,-15 0 4-16,13 7-4 0,-13-7 0 0,0 9-8 0,0 5 4 0,0-6-4 16,0 1-8-16,0 5-12 0,-13 2 0 0,13-8 0 0,0 7-8 15,-15-1-4-15,15-7-4 0,0 9-4 0,0-7 0 0,-13-2 0 16,13-1 0-16,0 4 0 0,0-3 0 0,13-7 8 0,-13 0 0 16,0 7-16-16,15-7-4 0,-2 0-12 0,-13-7 4 0,13 7 0 15,2-7 8-15,-2 7 12 0,0-10 12 0,0 10 12 0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46.5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12 842 15 0,'0'0'88'0,"0"0"-4"0,0 7-12 16,0-7-20-16,-13 0-8 0,13 0-4 0,0 0 0 0,0 0-8 15,0 0 0-15,0 0 4 0,0 0-4 0,0-7 4 0,0-1-4 16,0 0 4-16,0-8 0 0,0 9 0 0,13-9 4 0,-13 2 0 15,13-9 0-15,-13 7 4 0,15-7 0 0,-2-7-4 0,0-1-4 16,2 8-4-16,-2-7-4 0,0 0 4 0,15-1 0 0,-15 0 0 16,0-6 0-16,15 6 0 0,-15-1-4 0,15 2 0 0,-15-2 4 0,0 11-8 15,15-10 4-15,-15 9 0 0,2-9-4 0,-2 8-4 0,0 7 4 16,2-7-8-16,-2 8 4 0,0-8-4 0,0 8 0 0,2 0 0 16,-15-1-4-16,13 0 0 0,0 10-4 0,-13-9 0 0,15 6 0 0,-15 2 4 15,0-2-8-15,13 2 4 0,-13 0-4 0,0-1 4 0,0 0-8 16,0 8 4-16,0 0-4 0,13 0 4 0,-13-7 0 0,0 7 4 15,0 0 0-15,0 7-4 0,0-7 4 0,0 8 0 0,0 0 0 16,0-1 8-16,0 9 0 0,0-9 0 0,0 9-4 0,0 7-4 16,0-9 4-16,0 10 4 0,0-9-4 0,0 16 0 0,0-8 4 0,0 7 0 15,0-7 4-15,0 7-4 0,0 2 4 0,0 4-4 0,0-11-4 16,0 12 0-16,0-5 4 0,0 5-4 0,0-6-4 0,0 0-4 16,0 0 4-16,0-1 0 0,0 8-4 0,0-7-4 0,0-1 0 15,0 1 0-15,0-8 0 0,0 8 0 0,0-9 4 0,0 1-4 16,0-7 0-16,0 6 0 0,0-6-4 0,0-1 0 0,0 0 0 0,0-7-4 15,0 7-8-15,0-8-8 0,0 2 0 0,0-2-12 16,0 0-8-16,0 2-8 0,0-9-8 0,0 8-28 0,0-8 8 0,0 0-4 16,0 0-16-16,-13 0-12 0,13 0-4 0,0 0-4 0,0 0-4 15,-13 0-20-15,13-8-36 0,-15 8-12 0,15-9 40 0,-13 9 20 16,13-7 28-16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4:27.8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071F786-4B13-4D64-86D1-AC5B62CA8FF4}" emma:medium="tactile" emma:mode="ink">
          <msink:context xmlns:msink="http://schemas.microsoft.com/ink/2010/main" type="writingRegion" rotatedBoundingBox="25092,5778 27778,5595 27836,6451 25150,6634">
            <msink:destinationLink direction="with" ref="{5E404FAD-D379-4578-9D3A-A5144E971366}"/>
          </msink:context>
        </emma:interpretation>
      </emma:emma>
    </inkml:annotationXML>
    <inkml:traceGroup>
      <inkml:annotationXML>
        <emma:emma xmlns:emma="http://www.w3.org/2003/04/emma" version="1.0">
          <emma:interpretation id="{1E4D5CD1-F731-4433-9E4B-13AB1D28D4F6}" emma:medium="tactile" emma:mode="ink">
            <msink:context xmlns:msink="http://schemas.microsoft.com/ink/2010/main" type="paragraph" rotatedBoundingBox="25092,5778 27778,5595 27836,6451 25150,6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3879A0-054F-4EBC-AEF9-69729122E44D}" emma:medium="tactile" emma:mode="ink">
              <msink:context xmlns:msink="http://schemas.microsoft.com/ink/2010/main" type="line" rotatedBoundingBox="25092,5778 27778,5595 27836,6451 25150,6634"/>
            </emma:interpretation>
          </emma:emma>
        </inkml:annotationXML>
        <inkml:traceGroup>
          <inkml:annotationXML>
            <emma:emma xmlns:emma="http://www.w3.org/2003/04/emma" version="1.0">
              <emma:interpretation id="{029EABF9-1C83-46C1-95DB-E169EE544623}" emma:medium="tactile" emma:mode="ink">
                <msink:context xmlns:msink="http://schemas.microsoft.com/ink/2010/main" type="inkWord" rotatedBoundingBox="25092,5778 27582,5608 27640,6465 25150,66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-978-284 31 0,'0'0'100'0,"0"0"-16"0,0 0-8 15,0-5-24-15,0 5-8 0,0 0 0 0,0 0-4 0,0 5-4 16,0-5-4-16,0 4-4 0,0 0-4 0,0 1-4 0,0-5-4 16,0 5 0-16,0-1-4 0,0 0 0 0,0 5-4 0,-8-4-4 0,8 4 0 15,0 0 0-15,0 0 0 0,-7-5 0 0,7 5 0 0,-8 1 0 16,8 3 0-16,-9-4 0 0,9 0-4 0,-7 6 0 0,7-3 0 16,-8-3 0-16,-1 5 4 0,1-1-4 0,8 1 0 0,-7-1 0 15,-2 1-4-15,1 0 4 0,1-1-4 0,-1 0 4 0,-1 6 0 16,2-11-4-16,-1 6 4 0,-1 0-4 0,1-5 0 0,1 4-4 15,7-4-16-15,-9 0 8 0,9 0-12 0,-8-4-4 0,1 3-8 0,7-3-20 16,0 0-36-16,-8-1-36 0,8-4 12 0,0 4 20 16</inkml:trace>
          <inkml:trace contextRef="#ctx0" brushRef="#br0" timeOffset="297.7192">-673-231 55 0,'0'0'88'0,"0"5"-8"0,0-5-8 0,0 4-28 0,0-4-8 0,0 5-4 15,-7-1-4-15,7 1 0 0,0-1 0 0,0 6-8 0,-9-6 4 16,9 5-8-16,-8 0 0 0,8 5 0 0,-7-4 0 0,-2 2-8 15,9 2 0-15,-8-1 0 0,0 6-4 0,0-6 4 0,0 5-8 0,0-4 0 16,1 3 0-16,-10 1 4 0,9-4 0 0,0 4 0 0,0 0-4 16,0 0 0-16,-1-5 0 0,2 6 0 0,-1-6-4 0,0 0 4 15,0 1-4-15,0-1-8 0,0 1 0 0,8-5-16 0,-9 0-8 16,9 0-8-16,-7 1-40 0,7-5-40 0,0-2-8 0,0 2 24 16</inkml:trace>
          <inkml:trace contextRef="#ctx0" brushRef="#br0" timeOffset="559.0237">-473-208 39 0,'9'-5'88'0,"-9"5"-8"0,0 0-8 0,0-4-28 15,8 4 0-15,-8 4-4 0,0-4-4 0,0 5-4 0,0-1 0 16,0 6-4-16,0-6-4 0,-8 5-4 0,8 0 0 0,0 5-4 15,-9-4 0-15,9 2-4 0,-8 2 0 0,1 3-4 0,7 2 0 0,-8-6 0 16,-1 5-4-16,2 5 0 0,-1-5-4 0,-1 0 4 0,2 4-4 16,-1-3 4-16,-1-1 0 0,-6 4-4 0,7-4 0 0,-1 5-4 15,2-6 0-15,-1 6 0 0,-9-5-4 0,10 0-8 0,-2 1-12 16,1-6-12-16,1 5-4 0,-2-6-44 0,9 3-40 0,-8-6-8 16,8 0 20-16</inkml:trace>
          <inkml:trace contextRef="#ctx0" brushRef="#br0" timeOffset="893.1505">80-312 47 0,'0'0'104'0,"0"5"-12"0,-7-1-8 16,7 1-24-16,-8-1-8 0,8 1-4 0,-9 4 0 0,2 0-4 15,-1 0-8-15,8-5-4 0,-9 10 0 0,1-5-4 0,1 4-8 0,-1 1 0 16,-8 4-4-16,8-4-4 0,-1 4-4 0,2-1 0 16,-10 2 0-16,9 3-4 0,1 1 0 0,-10-5 0 0,10 3 0 0,-10 3-4 15,9-2 0-15,-8 1-16 0,1 4 20 0,6-5-4 0,-7 1 0 16,0 0 0-16,1 0-4 0,6 3-8 0,-7-7-8 0,0 3-12 16,1 1-4-16,-2-1-8 0,1-4-4 0,8 0-16 0,-9 1-40 0,10-2-44 15,-8-3 20-15,6-1 20 0</inkml:trace>
          <inkml:trace contextRef="#ctx0" brushRef="#br0" timeOffset="1244.2622">337-239 83 0,'8'0'104'15,"-8"0"-16"-15,0-5-8 0,8 5-24 0,-8 0-4 0,0 5 0 0,0-1-4 16,0 0 0-16,0 1-4 0,0-1-4 0,-8 5-4 0,8 0 0 16,-8 5-8-16,8 0 0 0,-7-1-4 0,-2 2-4 0,1 2 0 15,1 5-4-15,-2-3 0 0,1 3-4 0,0 5 4 0,-8 0-8 16,8-5 0-16,1 6 4 0,-10 3-4 0,1-4-4 0,8 0 0 16,-9 5 0-16,2-5-4 0,-1 4 0 0,0-3 4 0,0 3-4 15,8-4 4-15,-8 0-4 0,0-4-4 0,0-1-8 0,8 1-20 0,-8-1-16 16,8-3-20-16,-1-2-12 0,1-3-44 0,1-1-56 0,7 1 20 15,0-4 24-15,-8-7 32 0</inkml:trace>
          <inkml:trace contextRef="#ctx0" brushRef="#br1" timeOffset="-379368.284">32 26 43 0,'0'0'108'16,"0"0"-8"-16,-8 0-8 0,8 0-20 0,0 0-4 0,0 0-4 0,-7 0 4 15,7 0-4-15,0 0 0 0,0 0-4 0,0 0 4 0,0 0-4 16,0 0 0-16,7 0 0 0,-7 0-4 0,0 0 4 0,0 0-4 16,0 0 0-16,0 0 0 0,-7 0-4 0,7 0 0 0,0 0-4 15,0 0-4-15,0 0 0 0,0 0 0 0,0 0 0 0,0 0-4 16,0 0-4-16,7 0-4 0,-7 0-4 0,0-4 0 0,0 4-8 15,0 0-4-15,8-4 0 0,-8 4 0 0,9 0-4 0,-9 0-4 0,0 0 0 16,8 0 0-16,-8-4-4 0,7 4 4 0,2 0-4 0,-1 4 0 16,-8-4 0-16,7 4 0 0,-7-4-4 0,9 4 0 0,-9 1 0 15,8 0 0-15,-8-1 4 0,8 1-4 0,-8-1 0 0,0 0 0 16,0 6 0-16,0-6 0 0,0 5 0 0,0-5 0 0,0 1 0 16,-8 0 4-16,8-1-4 0,-8 5 0 0,8-9 0 0,-9 5 0 0,2-5 0 15,7 4-16-15,-8-4 20 0,8 0-4 0,-9 0 0 0,2 0 0 16,7-4 0-16,-8 4 4 0,8-5-4 0,0 0 0 0,-9 1 0 15,9-5 0-15,0 4-4 0,0-4 8 0,0 5-8 0,0-5 4 0,0 4 0 16,9-3 0-16,-9-1 0 0,0 4 0 0,8 0-4 16,-8-3 0-16,7 4 4 0,-7-2-4 0,9 2 4 0,-9 4 0 0,8-4 0 15,-1 4 4-15,-7 0-4 0,9 4-4 0,-1-4 4 0,-8 4 4 16,8 2-4-16,-1-2 0 0,2 0 0 0,-9 5 0 0,8-4-4 16,-8 4 4-16,7-1 0 0,-7 2 0 0,0-2 0 0,9 1 0 0,-9 1 0 15,0-2 0-15,0 2 0 0,0-2 4 0,-9-3-4 16,9 4 0-16,-7-4 0 0,7 3 4 0,-8-2-4 0,-1-6 0 0,2 4 0 15,-1 0 0-15,8-4-4 0,-8 0 4 0,-1 0 0 0,2-4 0 16,-1 0-4-16,-1-2 0 0,2 2 4 0,7 0 0 0,-8-5 4 16,8 4-4-16,-9-4-4 0,9 0-4 0,0 0 4 0,0 0-4 0,-8 0 4 15,8 0 4-15,8 0-4 0,-8 0 0 0,0 5 0 0,9-5 0 16,-9-1 0-16,0 6 0 0,8 0 0 0,-1 0 8 0,-7-2-4 16,9 6 0-16,-9-4 4 0,8 4-4 0,-1 0-4 0,2 0 8 15,-1 4-4-15,-8 2 0 0,8-6-4 0,-1 4 4 0,2 0 0 16,-9 0 0-16,8 6-4 0,-1-6 4 0,-7 1 4 0,9 3-4 15,-9-3 0-15,0 4 0 0,8 0-4 0,-8 0 0 0,0 0 4 16,-8 0 0-16,8 0 0 0,-9 0 4 0,2 0-8 0,-1 0 4 16,8 1 0-16,-16-6 4 0,8 4-4 0,0-3-4 0,-1 0 4 0,2-1 4 15,-10 1-8-15,10-5 4 0,-1 0-4 0,-1-5 4 0,1 5-4 16,1-4 0-16,7-6 4 0,-8 6 0 0,8-4-4 0,-9-2 0 16,9 1 4-16,0 0 4 0,0 0-8 0,0 0 0 0,9 0 0 15,-9 0 4-15,8 4 0 0,-8-4 0 0,0 1 0 0,7 3 0 0,1 0-4 16,1 1-8-16,-9 0-12 0,8 4-8 0,-8-5-36 0,7 5 4 15,2 0-16-15,-1 0-16 0,-8 0-20 0,7 0-24 0,2 0-20 16,-9 5-56-16,8-5-20 0,0 0 48 0,-1 4 32 0,2-4 32 16,-1 0 20-16</inkml:trace>
          <inkml:trace contextRef="#ctx0" brushRef="#br0" timeOffset="1601.3069">794-231 115 0,'0'0'124'16,"0"5"-12"-16,0-5-12 0,0 4-24 0,-8 1-4 16,8-1-4-16,-8 5-8 0,8-4-4 0,-8 4-4 0,0 0-4 15,1 0-4-15,-2 0-8 0,1 6-4 0,0-3-12 0,0 2 0 0,0-1-8 16,-9 6 4-16,10-2-4 0,-8 1-8 0,6 5 8 0,-7-5-4 16,0 4 0-16,8 1-4 0,-8 4-4 0,0-5 0 0,0 1 4 15,-1 4-4-15,2 0-4 0,-1-4-4 0,8 4-8 0,-9-5-8 0,2 6-8 16,-1-6-12-16,-1 1-12 0,2-1-8 0,6-4-4 15,1 5-8-15,-7-10-36 0,6 5-44 0,1-4-4 0,8-5 32 0,-7-1 16 16</inkml:trace>
          <inkml:trace contextRef="#ctx0" brushRef="#br1" timeOffset="-378552.6875">594-334 63 0,'0'0'104'0,"0"-5"-4"0,0 1-4 0,0 4-24 16,0-5 0-16,0 1 4 0,0 4-4 0,0-5 4 0,0 5-4 16,0-4-12-16,0 4 4 0,0 0 0 0,0 0 4 0,0-5 0 0,0 10 4 15,0-5-4-15,0 4-4 0,0 1-4 0,0-1-4 0,0 1-4 16,0 4-8-16,8 0-8 0,-8 0-4 0,0 0-4 0,0 0-4 15,0 5-8-15,0-1-4 0,8 0 4 0,-8 1-4 0,0 4-4 0,0-5-4 16,0 6 4-16,0-6-4 0,0 5 4 0,0-3-4 16,0 2-4-16,0-4 4 0,0 5 0 0,0-4-8 0,0-1 4 0,0-4 4 15,0 5-4-15,0-5 4 0,0 0 0 0,0 0-4 0,0-5-4 16,0 1 4-16,0-1 0 0,0-4 0 0,-8 0-4 0,8 0 0 16,0-4 0-16,-8 4 4 0,8-5-4 0,-9-4 4 0,9 5 0 15,0-5-4-15,-7-5 0 0,7 5 4 0,0-4 0 0,0 0 0 16,-8-2-4-16,8-2 0 0,0-2 4 0,0 2-4 0,0-1 0 0,0 0 0 15,8-5 0-15,-8 5 4 0,0 0 0 0,7 5-4 0,-7-5 4 16,9 4 0-16,-9 0 0 0,8 1 0 0,-8-1 0 0,8 5 0 16,-8 5 0-16,7-5 0 0,2 4-4 0,-9 1 4 0,8-1 4 0,-8 5-4 15,7 0 0-15,2-5 0 0,-9 5 4 0,8 0 0 0,0 0-4 16,1 0 0-16,-2 0 0 0,1 0-4 0,-8 5 4 16,7-5 0-16,2 5 0 0,-1-1 0 0,8-4 4 0,-8 5-4 0,0-5 0 15,1 4-20-15,-2 1 24 0,1-1 4 0,0 1-8 0,0-1 4 16,-8 6-4-16,8-2-4 0,-8-3 8 0,0 4 0 0,0 0-8 15,0 0 4-15,-8 0 0 0,0 0-4 0,0 4 0 0,0 1 0 0,1-5 0 16,-10 4-4-16,9-4-4 0,-8 0 8 0,8 5 0 0,-8-5-8 16,8 0 4-16,-8-5 0 0,8 1 0 0,-9 0 0 0,10-2 0 15,-1 4 0-15,-1-7 4 0,9 0-4 0,-7 0 0 0,7-7 4 16,0 7 0-16,-8-3 0 0,8 3 4 0,0-5 0 0,8 0 0 16,-8 5 0-16,0-4 0 0,0 4 0 0,7 0 0 0,2-4 8 0,-9 4 0 15,8 0 0-15,-1 0 8 0,-7 0 4 0,9 4-8 16,-1 0 4-16,0 1 8 0,1 0 0 0,-2-2 0 0,1 4 0 0,-1 0 4 15,2-2 4-15,-1 4 4 0,0 0 0 0,0 0 4 0,0-5-4 16,0 6-4-16,1-1 0 0,6 0-24 0,-7 0-8 0,0-5 0 16,0 5 0-16,0-4 0 0,8 0 0 0,-8-1 0 0,1-1 0 0,-2-3 0 15,1 0 0-15,9 0 0 0,-10 0 0 0,1-3 0 16,1-1 0-16,-2-1 0 0,-7-4-76 0,8 0-44 0,1 0-28 0,-1-4-36 16,-8-2-48-16,0 2-76 0,7 0 44 0,-7-4 48 0,0 2 44 15,0-3 28-15,0 0 28 0</inkml:trace>
          <inkml:trace contextRef="#ctx0" brushRef="#br0" timeOffset="1633.2209">1122-298 39 0,'0'0'108'0,"9"0"-8"16,-9 4-16-16,0-4-28 0,0 5-4 0,0 0-4 0,0 3 0 15,-9 2-4-15,9-2 0 0,-7 1-8 0,7 1-4 0,-8 3 0 16,-1 0-4-16,1 6 0 0,1-1-4 0,-1-5-8 0,-8 9 4 16,8-3-4-16,-1 3 0 0,-6 1-4 0,-2-5-4 0,10 9 0 15,-10-5 0-15,10 2-4 0,-10-2-16 0,2 0 16 0,-2 0 0 0,2 1 0 16,6 0 0-16,-6 0-4 0,-2-1 0 0,1 1 0 0,8-1-4 15,-7-4-4-15,6 0-12 0,-6 0-16 0,6 0-12 0,1 0-8 16,0-4-12-16,0-1-32 0,8-4-48 0,-8 0-8 0,8-5 28 16,0 1 28-16</inkml:trace>
          <inkml:trace contextRef="#ctx0" brushRef="#br0" timeOffset="1913.4714">1316-244 3 0,'0'5'112'0,"0"3"-8"0,-9 1-8 16,9 5-24-16,0-5-8 0,-8 4-4 0,8 1 0 0,-8 0-4 16,8 3 4-16,-8 2-8 0,0-2-8 0,8 2-4 0,-8 3-4 15,1-3-8-15,-2 3-4 0,1-4-4 0,1 5-4 0,-10-1 0 0,9-4-4 16,-1 4-8-16,2 1 4 0,-1-5-8 0,1 4 0 0,-10-4-12 15,9 1-20-15,-1 0-28 0,2-7-28 0,-10 6-56 0,10-5-52 16,-1 2 36-16,-1-8 28 0,1 3 20 0</inkml:trace>
        </inkml:traceGroup>
        <inkml:traceGroup>
          <inkml:annotationXML>
            <emma:emma xmlns:emma="http://www.w3.org/2003/04/emma" version="1.0">
              <emma:interpretation id="{9E93B607-E377-465E-92DC-4BA6EC591535}" emma:medium="tactile" emma:mode="ink">
                <msink:context xmlns:msink="http://schemas.microsoft.com/ink/2010/main" type="inkWord" rotatedBoundingBox="27642,5840 27794,5830 27810,6068 27659,6079"/>
              </emma:interpretation>
              <emma:one-of disjunction-type="recognition" id="oneOf1"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262.8754">1500-217 63 0,'0'0'80'0,"0"0"-8"0,0-5 0 0,0 5-28 0,0 0-4 16,0 0 0-16,0 0-4 0,0 0-4 0,8 0 0 0,-8 0 0 16,0 0-4-16,0 0 0 0,0 0 0 0,0 5 4 0,0-5-4 15,7 4 4-15,-7 1-4 0,0-5 0 0,0 4-4 0,0 6 4 0,0-6-8 16,0 5 0-16,0-4-8 0,-7 3 0 0,7 2-4 0,-8 3 0 15,8-4 0-15,-9 5-4 0,9-1 0 0,-7-4 0 0,-1 5 0 16,-1-5 0-16,1 4-4 0,1 1-12 0,-2-5-24 0,1 0-16 16,1 4-20-16,-1-4-16 0,-1 1-56 0,1-2-28 0,1-2 32 15,-2 2 20-15,1-4 32 0</inkml:trace>
        </inkml:traceGroup>
      </inkml:traceGroup>
    </inkml:traceGroup>
  </inkml:traceGroup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8:54.2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EC3334-908D-405A-A29A-1D68AC5787B9}" emma:medium="tactile" emma:mode="ink">
          <msink:context xmlns:msink="http://schemas.microsoft.com/ink/2010/main" type="writingRegion" rotatedBoundingBox="31895,7323 33397,10295 32465,10767 30962,7795"/>
        </emma:interpretation>
      </emma:emma>
    </inkml:annotationXML>
    <inkml:traceGroup>
      <inkml:annotationXML>
        <emma:emma xmlns:emma="http://www.w3.org/2003/04/emma" version="1.0">
          <emma:interpretation id="{519C4FB3-C8DA-411E-BBB3-09A43192F519}" emma:medium="tactile" emma:mode="ink">
            <msink:context xmlns:msink="http://schemas.microsoft.com/ink/2010/main" type="paragraph" rotatedBoundingBox="31895,7323 33397,10295 32465,10767 30962,77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D27AF1-DB5A-4AFD-A5DA-58CAC7074071}" emma:medium="tactile" emma:mode="ink">
              <msink:context xmlns:msink="http://schemas.microsoft.com/ink/2010/main" type="line" rotatedBoundingBox="31895,7323 33397,10295 32465,10767 30962,7795"/>
            </emma:interpretation>
          </emma:emma>
        </inkml:annotationXML>
        <inkml:traceGroup>
          <inkml:annotationXML>
            <emma:emma xmlns:emma="http://www.w3.org/2003/04/emma" version="1.0">
              <emma:interpretation id="{E0939F37-A3A6-4015-BED9-F5F2B8C6C797}" emma:medium="tactile" emma:mode="ink">
                <msink:context xmlns:msink="http://schemas.microsoft.com/ink/2010/main" type="inkWord" rotatedBoundingBox="31802,7370 32560,8869 31720,9294 30962,7795">
                  <msink:destinationLink direction="with" ref="{ECC929D6-45B0-424E-B968-599B2FE4FF3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 1383 91 0,'0'0'136'0,"-8"-4"-12"15,8 4-12-15,0-4-20 0,0 0 0 0,0-1-4 16,0 0 0-16,0 1-8 0,0-5-4 0,8 5-12 0,1-2-4 0,-9-2 0 15,7 3-4-15,1-4-8 0,8 0 4 0,-8 5 0 0,9-6-4 16,-10 6-4-16,10 0-8 0,-10 4 0 0,10-5 0 0,-2 0-4 16,-7 5-4-16,8 5 0 0,-8-5-4 0,9 5-4 0,-10-1 0 15,10 5-4-15,-10 0 0 0,10 0-4 0,-10 5-4 0,1 0 0 16,-8-1 0-16,9 5-4 0,-9-5 0 0,0 5-4 0,0 4 0 0,0 1 0 16,-9-5 4-16,1 5-4 0,1-5 0 0,-2 4 0 0,-6 1-16 15,-2-1 20-15,2 1 0 0,-2-5 0 0,1 0 0 0,1 1-4 16,-2-7 0-16,2 2 0 0,6 0 0 0,-6-1 0 0,6-8-4 0,1 4 0 15,0 0-4-15,1-5 0 0,7-4 0 0,-9 0 4 16,9 0 0-16,0-4 0 0,9-1-4 0,-2 1 8 0,-7-5-4 0,8 4 0 16,0 1 4-16,1-5 0 0,6 4 4 0,-6-4 4 0,-2 5 0 15,1-6 8-15,9 6-4 0,-10 4 12 0,10-4 0 0,-10 4 12 16,1 0 0-16,9 4 4 0,-10 0 0 0,10 1-4 0,-10 0-16 0,1 4-20 16,8 0 0-16,-8 0 0 0,1 0 0 0,6 0 0 0,-6 4 0 15,-1-3 0-15,7-2 0 0,-6 2 0 0,-1-6 0 16,8 5 0-16,-8-4 0 0,-1-1 0 0,10 1 0 0,-9-10 0 0,-1 5 0 15,10-4 0-15,-10-1 0 0,2-4 0 0,7-5 0 0,-8 6 0 16,0-11-88-16,0 6-56 0,-1-10-32 0,-7 5-32 0,0-4-60 16,9-1-32-16,-9-4 52 0,0-1 48 0,-9 2 40 0,9-1 28 15,-7 0 28-15</inkml:trace>
          <inkml:trace contextRef="#ctx0" brushRef="#br0" timeOffset="-797.4102">29 504 83 0,'-8'5'132'0,"8"-5"-8"0,-8 4-4 0,8-4-28 0,0 0 8 16,-8 0-4-16,8-4 0 0,0 4-8 0,0-5-4 0,0 1 0 0,-8-1-12 15,8 1 0-15,0-1-8 0,0-3-8 0,0-2-4 0,8 6 0 16,-8-10-8-16,0 5-8 0,8-4 0 0,-8 4-4 0,8-5-4 15,0-4-4-15,-8 5-4 0,9-5 0 0,-2 0 0 0,1-1-4 16,1 2-4-16,6-1 0 0,-7-5 0 0,8 1 0 0,-8 4-4 0,1-5 0 16,6 6 4-16,-6-7 0 0,-1 6-4 0,7 0-20 0,-6 0 24 15,-2 0 0-15,1 5 0 0,1-1 0 0,-1 1 0 0,-8 3-4 16,7 2 0-16,-7-2-4 0,9 6 0 0,-9 0 0 0,0-1-4 16,0 5 0-16,0-4 4 0,0 4 0 0,8 0 4 0,-8 0-4 15,-8 0 4-15,8 4 0 0,0 1-4 0,0-1 8 0,0 0-4 16,0 6-4-16,0-2 4 0,0 2 0 0,0-1 0 0,0 0 4 0,0 8-4 15,0-3 0-15,0 4 4 0,0 1-8 0,0-2-4 0,0 1 0 16,0 5 0-16,0-1 0 0,0-4 0 0,0 5 0 0,0-1 0 16,0 6 0-16,0-6 0 0,0 1 0 0,0-1 0 0,0-4 0 15,0 4 0-15,0-3 0 0,0 3 0 0,0-4 0 0,0 0 0 16,0 0 0-16,0 1 0 0,0-6 0 0,0 5 0 0,0-4 0 0,0-1-4 16,0-4-32-16,0 4-12 0,0-3-12 0,0-2-20 15,0-3-8-15,0 4-8 0,0-4-12 0,0 0-24 0,0-1-24 0,0-4-16 16,0 5-44-16,0-5-16 0,0 0 20 0,0-5 60 0,0 5 32 15,0-4 16-15</inkml:trace>
          <inkml:trace contextRef="#ctx0" brushRef="#br0" timeOffset="-523.1436">-43 923 123 0,'0'0'152'0,"0"0"-12"16,0 0-4-16,8 0-24 0,-8-4 0 0,0 4 0 0,8-4-4 16,-8 4-4-16,7 0-4 0,2 0-4 0,-1-5-8 0,0 5 4 15,0 0-12-15,0 0 0 0,0 0-4 0,8-4 0 0,1 4-8 16,-2 0-12-16,2 0-4 0,-2 0-16 0,9 0 12 0,-7 0-48 0,7-5 0 16,-9 5 0-16,9-4 0 0,0 4 0 0,0 0 0 0,1-4 0 15,-1 4 0-15,0-5 0 0,0 5 0 0,0-5 0 0,-8 5 0 16,8 0-20-16,-8 0-56 0,0 0-16 0,-8-3-20 0,8 3-8 15,-9 0-16-15,2 0-28 0,-1-7-12 0,-8 7-52 0,0-3-16 16,0 3 36-16,0 0 44 0,-8-5 32 0,8 1 24 0</inkml:trace>
        </inkml:traceGroup>
        <inkml:traceGroup>
          <inkml:annotationXML>
            <emma:emma xmlns:emma="http://www.w3.org/2003/04/emma" version="1.0">
              <emma:interpretation id="{59677DDD-F37F-4263-A941-10794070B491}" emma:medium="tactile" emma:mode="ink">
                <msink:context xmlns:msink="http://schemas.microsoft.com/ink/2010/main" type="inkWord" rotatedBoundingBox="33039,9588 33397,10295 32853,10571 32495,986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451.1841">1184 2664 51 0,'0'-4'108'15,"0"4"0"-15,7 0-12 0,-14-5-24 0,7 5-4 0,0 0 0 0,0 0-4 16,0 0 4-16,0 0-8 0,0 0 8 0,0 0-8 16,0 0 4-16,0 5-4 0,0-5-4 0,0 4 0 0,0 1 0 0,0-5-4 15,7 5 0-15,-7 3-4 0,0-3 0 0,0 4 0 0,8 0-4 16,-8 5 0-16,0-1-4 0,9 0-4 0,-9 0 0 0,0 6-8 15,8-6 8-15,-8 6-8 0,7-1 0 0,-7 0-4 0,0-1-8 16,9 6 0-16,-9-5 4 0,0 0 0 0,8 0-4 0,-8 5-4 16,7-5 0-16,-7 0 0 0,0 0-4 0,8 0-4 0,-8-4 0 0,0 4-4 15,9-5 4-15,-9 5-4 0,0-4 0 0,8-1-4 0,-8-3-4 16,0 3 0-16,0-5-8 0,7 1-12 0,-7-4-4 0,0 3-8 16,0-2-12-16,0-2-4 0,0 1-8 0,0 0-12 0,0-5-12 0,0 0-16 15,0-5-4-15,0 0-4 0,0 1-4 0,0-2 8 16,0-2-12-16,0-1-40 0,0-4-24 0,0 0 20 0,0 3 32 0,0-8 28 15</inkml:trace>
          <inkml:trace contextRef="#ctx0" brushRef="#br0" timeOffset="44742.917">1335 2737 79 0,'0'-10'120'0,"0"6"-8"0,0 0-8 0,0 4-32 16,0-5-8-16,0 0-4 0,0 5-4 0,0 0 0 0,0 0-4 15,0-4 0-15,9 4-12 0,-9 0 8 0,0 0-8 0,0 4-8 0,0-4-12 16,8 5 24-16,-8 0-8 0,7-5 4 0,-7 8-4 0,9-3 0 16,-9 0 0-16,0 3 0 0,8 1-4 0,-1 1 0 0,-7 3 0 15,9-4 0-15,-9 4-4 0,0 5 4 0,0-3-8 0,8-2 8 16,-8 0 0-16,0 4-8 0,0-2 0 0,8 3-8 0,-8-5 0 16,0 5 4-16,0-4-4 0,7-1-4 0,-7 1-4 0,0 4 0 15,0-5-4-15,0-3 0 0,9 3-4 0,-9 1 0 0,0-6 0 16,0 2-4-16,8-2-8 0,-8-3-8 0,0 4-8 0,7-4-4 0,-7-1-4 15,0 0-4-15,0-4-8 0,0 5-8 0,0-5-12 0,0 0-20 16,0 0-8-16,0-5-12 0,0 1-4 0,0 0 4 0,0-5-36 16,0-1-44-16,-7 2 16 0,7-6 28 0,0 5 32 0</inkml:trace>
          <inkml:trace contextRef="#ctx0" brushRef="#br0" timeOffset="45009.2296">1007 2466 91 0,'0'-5'116'0,"0"-4"-4"15,8 5-12-15,0-1-20 0,-8 1 4 0,8 0-4 0,0-1 0 16,1 5-8-16,-2 0 0 0,9 0 0 0,-8-5-4 0,0 5-4 16,9 0-4-16,-2 0-4 0,1 0 4 0,0 0-4 0,0 0 0 0,1 0 0 15,-2 5 0-15,2-5 0 0,-1 0-8 0,7 0 0 16,-6 0-12-16,7 0-8 0,-8 0-4 0,7 0 0 0,1 0-8 0,-7 0-4 15,7 0 0-15,-9 0-4 0,9 0-8 0,-7 0-4 0,7 0-12 16,-9-5-8-16,2 5-16 0,-1 0-16 0,-8 0-8 0,0 0-20 16,8-4-24-16,-16 4-28 0,8 0-16 0,-8-5-72 0,0 5-20 15,0 0 36-15,-8 0 48 0,8 0 28 0,-7-4 24 0</inkml:trace>
        </inkml:traceGroup>
      </inkml:traceGroup>
    </inkml:traceGroup>
  </inkml:traceGroup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3:06.5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171A84-8FAE-4A4F-A19A-478CF5624957}" emma:medium="tactile" emma:mode="ink">
          <msink:context xmlns:msink="http://schemas.microsoft.com/ink/2010/main" type="writingRegion" rotatedBoundingBox="24517,6071 27090,8042 25443,10190 22870,8219"/>
        </emma:interpretation>
      </emma:emma>
    </inkml:annotationXML>
    <inkml:traceGroup>
      <inkml:annotationXML>
        <emma:emma xmlns:emma="http://www.w3.org/2003/04/emma" version="1.0">
          <emma:interpretation id="{62367E9B-59C8-4000-9D5E-A6CC2CFAB0D0}" emma:medium="tactile" emma:mode="ink">
            <msink:context xmlns:msink="http://schemas.microsoft.com/ink/2010/main" type="paragraph" rotatedBoundingBox="24778,6271 27090,8042 26823,8390 24512,6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C8BB08-4F49-4E4A-826C-6373CC3C957E}" emma:medium="tactile" emma:mode="ink">
              <msink:context xmlns:msink="http://schemas.microsoft.com/ink/2010/main" type="inkBullet" rotatedBoundingBox="24778,6271 24803,6290 24765,6341 24740,6322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-656-3472 23 0,'0'0'88'0,"0"-4"-16"0,0 4-12 0,0 0-32 0,0 0 0 16,-8 4-4-16,8-4-4 0,0 0-4 0,0 4-4 0,0-4-4 15,0 5 0-15,0-5 0 0,0 5 0 0,-9-5-4 0,9 3 0 16,0-3 0-16,0 5-4 0,0-5 0 0,0 5 0 0,0-5 4 16,0 5 0-16,0-5-4 0,0 0 0 0,0 0 4 0,0 0-4 0,0 4-4 15,0-4 0-15,0 0 4 0,0 3-4 0,0-3 8 0,0 6-12 16,0-6-4-16,0 0-8 0,0 4-40 0,0 1-44 0,0 0-8 16,0-1 20-16</inkml:trace>
      </inkml:traceGroup>
      <inkml:traceGroup>
        <inkml:annotationXML>
          <emma:emma xmlns:emma="http://www.w3.org/2003/04/emma" version="1.0">
            <emma:interpretation id="{6A38D7FF-B883-46A5-B169-456CE47A85FB}" emma:medium="tactile" emma:mode="ink">
              <msink:context xmlns:msink="http://schemas.microsoft.com/ink/2010/main" type="line" rotatedBoundingBox="24849,6368 27069,8069 26823,8390 24603,6689"/>
            </emma:interpretation>
          </emma:emma>
        </inkml:annotationXML>
        <inkml:traceGroup>
          <inkml:annotationXML>
            <emma:emma xmlns:emma="http://www.w3.org/2003/04/emma" version="1.0">
              <emma:interpretation id="{F25AF386-63C4-4075-8433-F5D910808A4B}" emma:medium="tactile" emma:mode="ink">
                <msink:context xmlns:msink="http://schemas.microsoft.com/ink/2010/main" type="inkWord" rotatedBoundingBox="24773,6466 25311,6879 25141,7101 24603,6689"/>
              </emma:interpretation>
              <emma:one-of disjunction-type="recognition" id="oneOf1">
                <emma:interpretation id="interp1" emma:lang="" emma:confidence="0">
                  <emma:literal>"...Ś</emma:literal>
                </emma:interpretation>
                <emma:interpretation id="interp2" emma:lang="" emma:confidence="0">
                  <emma:literal>"...ó</emma:literal>
                </emma:interpretation>
                <emma:interpretation id="interp3" emma:lang="" emma:confidence="0">
                  <emma:literal>na-i</emma:literal>
                </emma:interpretation>
                <emma:interpretation id="interp4" emma:lang="" emma:confidence="0">
                  <emma:literal>"...ć</emma:literal>
                </emma:interpretation>
                <emma:interpretation id="interp5" emma:lang="" emma:confidence="0">
                  <emma:literal>„...Ś</emma:literal>
                </emma:interpretation>
              </emma:one-of>
            </emma:emma>
          </inkml:annotationXML>
          <inkml:trace contextRef="#ctx0" brushRef="#br0" timeOffset="229.3913">-664-3283 51 0,'0'5'80'0,"0"-1"-8"0,8 0-12 0,-8 2-24 0,-8-2 0 16,8 0-12-16,0 0-4 0,8 1 0 0,-8-5-4 0,0 9 0 0,0-4-4 15,7-1-8-15,-7 1 0 0,0-1 0 0,8 1-4 16,-8-1 4-16,0 6-4 0,9-5 0 0,-9 3-12 0,8-4 0 0,-8 1-8 15,7 4-16-15,-7-5-20 0,0 6-24 0,0-2-24 0,9-3 0 16</inkml:trace>
          <inkml:trace contextRef="#ctx0" brushRef="#br0" timeOffset="563.005">-528-2962 11 0,'0'0'84'0,"0"4"-8"0,0-4-4 0,0 4-28 0,0-4-4 16,0 5-4-16,0-5-8 0,0 4-8 0,0-4-4 0,0 5 0 15,0 0-4-15,0-5-4 0,0 4-20 0,0 0 20 0,0-4 0 0,0 5 0 16,8-1-8-16,-8 1 4 0,0-1-8 0,0 1 4 0,0 0 0 16,8 0-8-16,-8-1-4 0,0 0 4 0,0 0-4 0,8 1-8 15,-8-1-12-15,8 1-24 0,-8-1-16 0,0 1-16 0,8-5-12 16</inkml:trace>
          <inkml:trace contextRef="#ctx0" brushRef="#br0" timeOffset="567.9915">-384-2715 19 0,'8'5'72'0,"-8"-5"-12"0,0 0-12 0,9 0-20 16,-9 4-4-16,7-4-8 0,-7 0-4 0,8 5 4 0,-8-5-8 0,9 5 4 15,-9-5-4-15,7 0-4 0,1 4 0 0,-8 0 0 16,9-4-8-16,-9 5 4 0,8 0-24 0,-1-1-20 0,1 0-20 0,-8 1-24 16,9-1-20-16</inkml:trace>
        </inkml:traceGroup>
        <inkml:traceGroup>
          <inkml:annotationXML>
            <emma:emma xmlns:emma="http://www.w3.org/2003/04/emma" version="1.0">
              <emma:interpretation id="{43FEB1B5-D6E6-4A87-A4D0-A0C54EE329A0}" emma:medium="tactile" emma:mode="ink">
                <msink:context xmlns:msink="http://schemas.microsoft.com/ink/2010/main" type="inkWord" rotatedBoundingBox="25639,6974 26249,7441 26064,7681 25455,7215"/>
              </emma:interpretation>
            </emma:emma>
          </inkml:annotationXML>
          <inkml:trace contextRef="#ctx0" brushRef="#br0" timeOffset="913.0692">17-2535 27 0,'7'0'64'0,"2"5"-12"0,-9 0 4 15,8-1-36-15,0 1 0 0,0 4-4 0,-8-9-8 16,8 5 0-16,0 3-4 0,1-8 0 0,-2 5-12 0,1 0-28 0,-8-1-36 15,8 1-24-15</inkml:trace>
          <inkml:trace contextRef="#ctx0" brushRef="#br0" timeOffset="919.053">322-2412 51 0,'8'8'76'0,"-8"-3"-4"0,7 0-12 0,-7-1-28 15,9 0-4-15,-9-4-4 0,8 6-4 0,-8-2-4 0,7 0-4 16,-7-4 4-16,8 5-8 0,-8-1-8 0,9-4 4 0,-9 0-4 15,8 4-4-15,-1-4-4 0,-7 0-4 0,9 5-20 0,-1-5-40 0,-8 0-36 16,7 0-8-16</inkml:trace>
          <inkml:trace contextRef="#ctx0" brushRef="#br0" timeOffset="959.9429">699-2341 11 0,'7'5'84'0,"1"0"-28"0,-8-5 16 16,9 4-28-16,-9-4-12 0,0 5-4 0,7-1-8 0,-7 1-4 15,8-5 0-15,-8 0-8 0,9 4 0 0,-1-4 0 0,-8 0-12 16,7 0 0-16,1 0-4 0,1 0-16 0,-2 0-36 0,10 0-40 16,-9 0-16-16</inkml:trace>
        </inkml:traceGroup>
        <inkml:traceGroup>
          <inkml:annotationXML>
            <emma:emma xmlns:emma="http://www.w3.org/2003/04/emma" version="1.0">
              <emma:interpretation id="{38280AC1-5A96-4151-B409-5535017925A5}" emma:medium="tactile" emma:mode="ink">
                <msink:context xmlns:msink="http://schemas.microsoft.com/ink/2010/main" type="inkWord" rotatedBoundingBox="26684,7859 27028,8122 26837,8372 26493,810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90279.435">1148-1750 3 0,'0'0'128'0,"-9"0"-8"0,9 0-4 0,0 0-16 16,0 0 4-16,9 0 0 0,-9 0-4 0,0 0-4 0,7 0 4 16,-7 0 0-16,0 0-4 0,8 0-8 0,-8 0 4 0,9 0 0 15,-2 0-8-15,-7 0-12 0,8 5-4 0,0-5 0 0,1 4 0 16,-2-4-4-16,1 5-4 0,8 0-8 0,-8-1-4 0,1-4-24 0,6 5-24 16,2-1 0-16,-10 0 0 0,10 1 0 0,-2-1 0 15,2-4 0-15,-10 5 0 0,10-1 0 0,-2-4 0 0,2 0 0 0,-1 0 0 16,-8 0 0-16,8 5 0 0,0-5 0 0,-9 0 0 0,2 0 0 15,-1 0 0-15,-1 0 0 0,2 0 0 0,-1 0-8 0,-8 0-72 16,0 0-16-16,8 0-16 0,-8 0-12 0,0 0-24 0,-8 0-12 0,8 0-12 16,-8 0-44-16,-1 0-32 0,2 0 44 0,-1 0 32 0,-1 0 40 15,2 0 20-15</inkml:trace>
          <inkml:trace contextRef="#ctx0" brushRef="#br0" timeOffset="-290057.1761">1179-1561 67 0,'0'0'148'16,"0"5"-16"-16,0 0-4 0,0-5-24 0,0 5 0 0,0-5 0 0,8 0 4 16,-8 0 0-16,8 0 8 0,-8 0 0 0,9 0-4 0,-2 0-12 15,1 0-4-15,1 0-12 0,-2 0-4 0,10 0-8 0,-9 0-8 16,7 0-8-16,1 0-4 0,1 0-8 0,-2 0-4 0,2 0-28 0,-2 0-12 16,2 0 0-16,-1 0 0 0,-1 0 0 0,2 0 0 15,-1 0 0-15,0-5 0 0,-9 5 0 0,10 0 0 0,-10 0 0 0,10 0 0 16,-9 0 0-16,1 0-8 0,-9 0-80 0,7 0-48 0,-7 0-16 15,8 0-48-15,-8 0-68 0,0 0-36 0,-8 0 60 0,8 0 40 16,-7 0 40-16,7 0 32 0,-9 0 28 0</inkml:trace>
        </inkml:traceGroup>
      </inkml:traceGroup>
    </inkml:traceGroup>
    <inkml:traceGroup>
      <inkml:annotationXML>
        <emma:emma xmlns:emma="http://www.w3.org/2003/04/emma" version="1.0">
          <emma:interpretation id="{CB99F378-C61C-4277-BBBF-CE51F91576FD}" emma:medium="tactile" emma:mode="ink">
            <msink:context xmlns:msink="http://schemas.microsoft.com/ink/2010/main" type="paragraph" rotatedBoundingBox="23250,7585 26054,7727 26001,8760 23197,86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D508F3-6957-4BE3-8252-0020A4C37BEF}" emma:medium="tactile" emma:mode="ink">
              <msink:context xmlns:msink="http://schemas.microsoft.com/ink/2010/main" type="inkBullet" rotatedBoundingBox="23243,7718 23837,7748 23796,8549 23202,8519"/>
            </emma:interpretation>
          </emma:emma>
        </inkml:annotationXML>
        <inkml:trace contextRef="#ctx0" brushRef="#br0" timeOffset="-20694.159">-2188-2020 83 0,'0'4'108'0,"-7"-4"-8"0,7 0-4 16,0 0-20-16,7 0 4 0,-7 0-4 0,0 0 0 0,9 0 0 15,-1 0-4-15,-8 0-4 0,7 0-8 0,2 0 0 0,-1 0 0 16,0 5 4-16,-1-5-4 0,10 0 0 0,-10 0-8 0,10 0-4 16,-1 0-12-16,0 0 4 0,0 0-8 0,0 0-8 0,0 0 0 15,1 4-4-15,6-4-4 0,-7 0-4 0,8 0-4 0,-7-4-4 0,6 4-4 16,1 0-4-16,-8 0-4 0,9 0-8 0,-1 0-12 16,-9 0-8-16,9 4-12 0,0-4-16 0,-7 0-16 0,-2 5-8 0,2-5-16 15,7 4-12-15,-17 1-16 0,10-1-68 0,-2 1 0 0,-6 4 36 16,-1-1 36-16,-1 2 16 0</inkml:trace>
        <inkml:trace contextRef="#ctx0" brushRef="#br0" timeOffset="-21364.1443">-2155-1655 15 0,'-9'-4'108'0,"9"-1"-8"0,0 0-4 0,0 1-28 0,0 0 0 16,0-1-4-16,0 5 0 0,-7-5 4 0,7 1 0 0,0 4 0 16,0-5-4-16,0 5-8 0,7 0 0 0,-7 0-4 0,0-4-4 0,0 4-8 15,0 0 0-15,0 0 4 0,0 0-8 0,-7 0 0 16,7 0-4-16,0 0 0 0,0 0-4 0,0 0 8 0,0 0-4 0,0 4 4 16,0-4-20-16,0 5 20 0,0 4 0 0,0-4-8 0,0 3-4 15,0 2-4-15,0 3-4 0,0 1-4 0,0 4 0 0,0-5-4 16,0 9 4-16,0-4-4 0,0 5 0 0,0 0-4 0,0-1-4 15,0 5 4-15,0-4-4 0,0 0 4 0,0-1-4 0,0-4 4 0,0 4-8 16,0-4 0-16,0 0 0 0,0 1 0 0,0-6-8 0,0 0 0 16,0-4 0-16,0 1-12 0,0-1-8 0,0-4-4 0,0 3-4 15,0-8-8-15,0 4-4 0,0-4-8 0,0 5-8 0,0-5-8 16,0 0-12-16,0 0-4 0,0 0-4 0,0-5 0 0,0 1-20 16,0 0-36-16,0 0-32 0,0-1 36 0,0-4 28 0,0 4 20 0</inkml:trace>
      </inkml:traceGroup>
      <inkml:traceGroup>
        <inkml:annotationXML>
          <emma:emma xmlns:emma="http://www.w3.org/2003/04/emma" version="1.0">
            <emma:interpretation id="{C4B89A6D-1FB0-4117-8B8F-E3975349FB74}" emma:medium="tactile" emma:mode="ink">
              <msink:context xmlns:msink="http://schemas.microsoft.com/ink/2010/main" type="line" rotatedBoundingBox="23397,7592 26054,7727 26001,8760 23345,8625"/>
            </emma:interpretation>
          </emma:emma>
        </inkml:annotationXML>
        <inkml:traceGroup>
          <inkml:annotationXML>
            <emma:emma xmlns:emma="http://www.w3.org/2003/04/emma" version="1.0">
              <emma:interpretation id="{EE60A61D-52E9-4173-9E65-7605B7BD0D47}" emma:medium="tactile" emma:mode="ink">
                <msink:context xmlns:msink="http://schemas.microsoft.com/ink/2010/main" type="inkWord" rotatedBoundingBox="23373,8080 23671,8095 23647,8559 23349,8544">
                  <msink:destinationLink direction="with" ref="{C52F23BC-BE74-47B0-87BC-57E05D636726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0998.1248">-2067-1624 63 0,'0'-4'100'0,"0"4"-12"0,8 0-4 0,-8-4-24 16,0 4-4-16,0 0-4 0,0 0-4 0,0 0-8 0,0 0 4 15,0 0 0-15,0 0 0 0,0 0 4 0,0 0 0 0,0 0-4 0,7 4-4 16,-7-4 0-16,9 4-8 0,-9 1-4 0,8 0-4 0,-8-1-4 16,8 5-4-16,0 1 0 0,-8-2-4 0,8 5 8 0,0 1-8 15,1 0 4-15,-2 4-4 0,1 0 0 0,0 5 0 0,0-6 0 16,0 6 0-16,0 0-4 0,1-1 0 0,-2-4 0 0,1 4-4 16,1 2 0-16,-2-7 0 0,1 5 0 0,0-4 0 0,-8-4-4 0,9 0 0 15,-2-1 4-15,-7 1 0 0,8-5 4 0,-8 0-16 0,9-4 24 16,-9 0 0-16,0-5 0 0,7 0 0 0,-7 0 0 0,0-5-4 15,8-5 0-15,-8 6-4 0,9-5 0 0,-9-5-4 0,8 1 0 16,-8-1 0-16,0 0 0 0,7-4 0 0,-7-4-4 0,8 5 0 16,1-7-4-16,-9 2 0 0,7-1-8 0,-7 1 0 0,8-1-8 0,-8 1-4 15,9-1-12-15,-9 5-12 0,0 0-4 0,0-4-16 0,7 8-12 16,-7-4-12-16,0 5-8 0,0-1-56 0,0 0-44 0,-7 6 36 16,7-2 32-16,0-3 24 0</inkml:trace>
        </inkml:traceGroup>
        <inkml:traceGroup>
          <inkml:annotationXML>
            <emma:emma xmlns:emma="http://www.w3.org/2003/04/emma" version="1.0">
              <emma:interpretation id="{F9B36CCE-A969-4FF8-B80B-9C61430799C2}" emma:medium="tactile" emma:mode="ink">
                <msink:context xmlns:msink="http://schemas.microsoft.com/ink/2010/main" type="inkWord" rotatedBoundingBox="25127,7680 26054,7727 26001,8760 25075,871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90650.8377">354-1403 31 0,'-8'-4'100'0,"8"-1"-8"0,0 1-12 0,0-5-24 0,0 5-4 16,0-1 0-16,0 1-8 0,0-6 4 0,0 5-8 0,0-3 0 0,8-1 0 16,-8 0 0-16,0-5-4 0,0 4-4 0,7 2-4 0,1-5 4 15,-8 3-4-15,9 2 4 0,-1-6-4 0,-1 5 0 0,2-5 0 16,-1 6 0-16,-1-1-4 0,2-1-4 0,7 2-4 0,-9-2 0 15,2 6-4-15,6 0 0 0,-6 4-4 0,-1-5 0 0,0 5 4 16,1 0-4-16,-2 0 0 0,1 5 0 0,-1-1 0 0,2 0 4 0,-1 1 4 16,0 4-4-16,0 0 0 0,-8 1 4 0,8-2-4 0,-8 5 4 15,8-4 0-15,-8 6 0 0,0-3 0 0,9 2 0 0,-9 0 0 16,0-1 0-16,0 1-4 0,0-1 4 0,0 0 0 0,0-3-4 16,-9 4 0-16,9-5 0 0,-8 4-4 0,0-4 4 0,8 4-4 15,-8-3 0-15,0-6 0 0,8 5 0 0,-8-5-4 0,-1 1 0 0,2 0-4 16,-8-1 0-16,6 0 0 0,1-4 0 0,0 6-4 0,-1-6 0 15,2-6-4-15,-1 6 0 0,-1-4-12 0,9 4-8 0,-7-4-12 16,-1-1 0-16,8 0-32 0,0 1 8 0,-8 4-12 0,8-9-8 16,0 9-4-16,0-4-4 0,0-1-12 0,0 0-40 0,0 1-36 15,0 0 16-15,0-1 28 0,8 0 28 0</inkml:trace>
          <inkml:trace contextRef="#ctx0" brushRef="#br0" timeOffset="-291009.8789">393-1503 35 0,'0'-3'64'0,"0"3"0"16,0 0-4-16,0 0-24 0,0-5-8 0,0 5-4 0,0 0-4 16,0 0 0-16,0 0 0 0,0 0 4 0,0-4 0 0,0 4-4 0,0 0 4 15,0 0 0-15,0 0 0 0,0 0 0 0,0-5 4 16,0 5 0-16,0 0-4 0,0-4 4 0,0 4 0 0,0 0 0 0,0 0 0 16,0 0 0-16,0 0 4 0,0 0 0 0,0-5-4 0,0 10 0 15,0-5 0-15,0 0-4 0,0-5 4 0,0 10 4 0,0-5 0 16,0 0 0-16,0 0 8 0,0 0-4 0,0 0-4 0,0 4 0 0,0 1-4 15,0-1 0-15,0 1-4 0,0 5-4 0,0-2 0 0,0 1 8 16,0 4-8-16,0 0 0 0,9 2 0 0,-9 3-4 0,0-5 4 16,0 9 0-16,0-4-4 0,8 1 0 0,-8-1-8 0,0 0 4 15,0 4 0-15,7-4-4 0,-7 5 0 0,0-6-4 0,0 2 4 16,0 0-4-16,0-2 0 0,0-4 0 0,0 5 0 0,0-4 0 0,0-1 0 16,0 0-4-16,0 2 0 0,0-2 4 0,0-4 0 15,0 0-4-15,0 5 0 0,0-10 0 0,0 6 0 0,0-2 0 0,0-3 0 16,0-1 4-16,0 1-4 0,0 0 0 0,0-5-16 0,0 4 20 15,0-4 0-15,0 0 0 0,0 0-4 0,0 0 0 0,0 4-8 16,0-4-4-16,0-4-8 0,0 4-4 0,0-4-8 0,0 4-8 0,0-5-4 16,0 0-8-16,-7 1-8 0,7-1-12 0,0-3-8 15,0 2-8-15,-8-2-4 0,8-2 0 0,0 2-4 0,-9-6-32 0,9 5-28 16,-7-5-8-16,7 6 28 0,-8-6 24 0</inkml:trace>
          <inkml:trace contextRef="#ctx0" brushRef="#br0" timeOffset="-294999.565">-304-1998 71 0,'0'-4'104'0,"0"-1"-8"0,0 5-4 16,0-4-24-16,0-1-4 0,0 1 0 0,-7 4 0 0,7-5-4 0,0 1 0 15,0-1 0-15,0 5-8 0,0-4-4 0,0-1 0 0,0 5-4 16,0-4-4-16,0 4 0 0,0 0 0 0,0-5 0 0,0 5-4 15,0 0 4-15,0 0 0 0,0 0-8 0,0 0 0 0,0 0 0 16,0 0 12-16,0 0 4 0,0 0 0 0,0 0-4 0,7 5 4 16,-7-5-4-16,0 4 0 0,8 1-8 0,-8-1 0 0,0 1-8 0,9 4 0 15,-9 0 0-15,7 0 0 0,-7 0 0 0,8 4-4 0,-8 0-8 16,9 6 0-16,-1-1-4 0,-1 0 0 0,-7 1 0 0,9-2-4 16,-1 6-4-16,-1-1 4 0,1 1 0 0,1-1-8 0,-2 1 0 15,1-1 0-15,1 5 4 0,-1-4 0 0,-1-1-4 0,2 1 4 16,-1-1-4-16,-1 1 0 0,10-1 4 0,-9-4-4 0,-1 1-4 0,2-1 4 15,-9-5 4-15,8 2 0 0,-1-7-4 0,2 1 0 16,-9 0 0-16,8 0 0 0,-8-9 4 0,0 4 0 0,8 0-4 0,-8-4 0 16,0 0 0-16,0-4 0 0,0 0 0 0,0-1 0 0,0 1 0 15,0-5 0-15,0 0 0 0,7 1 0 0,-7-7 0 0,0 2 0 16,0-5 0-16,9 4 0 0,-1-4 0 0,-8-4 0 0,7-1 0 0,2 5 0 16,-9-4 0-16,8-6 0 0,8 6 0 0,-16 0 0 15,16-2 0-15,-9-2 0 0,2 3 0 0,-1 1 0 0,0-2 0 0,0 2 0 16,0 4 0-16,9 0 0 0,-17 0 0 0,15 0 0 0,-15 1 0 15,8 3 0-15,0 0 0 0,0 5 0 0,-8-4 0 0,8 4 0 16,-8 4 0-16,0 1 0 0,0-5 0 0,0 9 0 0,9-5 0 0,-9 5 0 16,-9-4 0-16,9 4 0 0,0 0 0 0,-8 0-52 0,8 4-28 15,0-4-16-15,-8 5-28 0,0-1-24 0,8 1-24 0,0-1-32 16,-8 1-68-16,0-1 28 0,8 1 40 0,-7 4 40 0,7-5 32 16,-9 1 24-16</inkml:trace>
        </inkml:traceGroup>
      </inkml:traceGroup>
    </inkml:traceGroup>
  </inkml:traceGroup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8:49.4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CAA455-DD5E-42A6-9376-01ACB76A6196}" emma:medium="tactile" emma:mode="ink">
          <msink:context xmlns:msink="http://schemas.microsoft.com/ink/2010/main" type="writingRegion" rotatedBoundingBox="30102,7096 30884,8106 30618,8312 29836,7302"/>
        </emma:interpretation>
      </emma:emma>
    </inkml:annotationXML>
    <inkml:traceGroup>
      <inkml:annotationXML>
        <emma:emma xmlns:emma="http://www.w3.org/2003/04/emma" version="1.0">
          <emma:interpretation id="{2AB9A327-5BAD-4EA1-93CB-AFF9EBBBE73A}" emma:medium="tactile" emma:mode="ink">
            <msink:context xmlns:msink="http://schemas.microsoft.com/ink/2010/main" type="paragraph" rotatedBoundingBox="30102,7096 30884,8106 30618,8312 29836,7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C58981-AAAD-43AA-8241-D405D5259C7C}" emma:medium="tactile" emma:mode="ink">
              <msink:context xmlns:msink="http://schemas.microsoft.com/ink/2010/main" type="line" rotatedBoundingBox="30102,7096 30884,8106 30618,8312 29836,7302"/>
            </emma:interpretation>
          </emma:emma>
        </inkml:annotationXML>
        <inkml:traceGroup>
          <inkml:annotationXML>
            <emma:emma xmlns:emma="http://www.w3.org/2003/04/emma" version="1.0">
              <emma:interpretation id="{F0F150CD-2701-4156-BD31-35309D92BFA9}" emma:medium="tactile" emma:mode="ink">
                <msink:context xmlns:msink="http://schemas.microsoft.com/ink/2010/main" type="inkWord" rotatedBoundingBox="30102,7096 30368,7440 30102,7646 29836,7302"/>
              </emma:interpretation>
            </emma:emma>
          </inkml:annotationXML>
          <inkml:trace contextRef="#ctx0" brushRef="#br0">4839-423 19 0,'0'-9'112'0,"0"-1"-8"0,-8 2-8 0,8 3-20 0,8-9-4 0,-8 10 0 16,0-6 0-16,8 2 4 0,-8 2-4 0,7-2 4 0,2-1-8 15,-1 4-8-15,0-4 0 0,0 5-4 0,0 0-4 0,0-1-4 16,1 0 0-16,6 5-8 0,-8-4 0 0,2 4-8 0,7 0-4 15,-7 0-4-15,-2 0 0 0,1 0 0 0,1 4-8 0,-2 1 0 16,1 0 0-16,-8 3-4 0,8-3 0 0,-8 4 0 0,0 0-4 0,0-1 0 16,0 2-4-16,0 4 4 0,-8-5-8 0,8 5-16 0,-8-6 20 15,8 6 0-15,-7-5-4 0,7 0-4 0,-9 4 4 0,9-8-4 16,0 4-4-16,0 0 0 0,0-5-4 0,-8 1-4 0,16 0 4 16,-8-5-4-16,0 4 0 0,9-4 0 0,-9-4 4 0,7 4 0 15,1-5 4-15,-8 5 4 0,17-5 0 0,-10 1 0 0,1 0 0 0,1-1 0 16,-2 5 0-16,1-4 4 0,8 4 4 0,-8-5 0 0,0 5 0 15,1 0 0-15,-2 0 0 0,1 5 0 0,1-5 0 0,-2 4 0 16,1 1 0-16,1 3 4 0,-1 2 0 0,-8-6 4 0,7 5 0 0,1 4 0 16,-8-3 4-16,9-1 4 0,-9-1 8 0,0 6 4 15,0 0 4-15,0-1 8 0,0 1-4 0,-9-1 0 0,9-4 4 0,-8 4-4 16,1 1-4-16,-10 0-8 0,9-5 0 0,-8 4-8 0,1 1-4 16,-2-4-4-16,9-2-4 0,-8 1-4 0,1 0 0 0,-2-5-8 15,1 1-12-15,0 0-16 0,0-2-24 0,8-3-24 0,-8 0-28 16,8 0-32-16,0-3-32 0,-1 3-44 0,9-5-68 0,-7-4 44 15,7 4 40-15,-8 1 40 0,8-1 28 0,0-4 28 0</inkml:trace>
        </inkml:traceGroup>
        <inkml:traceGroup>
          <inkml:annotationXML>
            <emma:emma xmlns:emma="http://www.w3.org/2003/04/emma" version="1.0">
              <emma:interpretation id="{6B8FF368-A18C-458E-B296-1E769A53A1A4}" emma:medium="tactile" emma:mode="ink">
                <msink:context xmlns:msink="http://schemas.microsoft.com/ink/2010/main" type="inkWord" rotatedBoundingBox="30793,8076 30842,8139 30735,8221 30687,8158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3082.6331">5592 478 47 0,'-7'0'92'0,"7"0"-8"0,-8 0-4 0,8 0-24 16,-9-5-4-16,9 5 4 0,0 0 0 0,0 0 4 0,0 0 0 0,0 0-4 16,0-4 0-16,0 4 0 0,0 0 0 0,0 0-4 15,0 0 0-15,0 0 0 0,0 0-4 0,0 0-4 0,0 0 0 16,0 0 0-16,0-4 0 0,0 4 0 0,0 0-4 0,0 0 0 0,0 0-4 16,0-4-4-16,0 4 0 0,9-5-4 0,-9 0-4 0,0 5-4 15,8 0-4-15,-8 0 0 0,7-5-4 0,-7 5 0 0,0 0 0 16,8 0 0-16,-8-4-4 0,9 4-4 0,-9 4 4 0,0-4-4 15,7 0-4-15,-7 5 4 0,0-5 0 0,0 5 0 0,0 0 0 16,0-5-4-16,0 4 4 0,0-4-4 0,0 4 0 0,0-4 4 0,-7 4-4 16,7-4 4-16,0 5 0 0,-9-5-4 0,9 0-16 0,0 0 20 15,0 0 0-15,0 0 0 0,0-5-4 0,0 1 0 0,0 4 0 16,0-4 0-16,0 0 0 0,0-6 0 0,9 5-4 0,-9 1 8 16,0 0-4-16,7-6 0 0,-7 6 0 0,8 0 0 0,1-6 0 15,-9 6 0-15,7-1-4 0,-7 1 4 0,8 0 4 0,1 4-4 0,-9-5 0 16,8 5-4-16,-8 0 8 0,7 0-4 0,-7 0 0 0,0 5 0 15,0-1 4-15,8 0-4 0,-8-4 0 0,0 9 0 0,0-4 0 16,0 0 0-16,0-1 0 0,0 0 0 0,0 1 4 0,0 4-4 16,0-5 0-16,0 1 4 0,0 0 0 0,0 4 0 0,-8-9-4 15,8 4 4-15,0 0 0 0,-7-4 0 0,7 5-4 0,-8-5 4 0,8 0-4 16,0 0 4-16,-9 0-4 0,9-5 0 0,0 1 0 0,-8 4 0 16,8-4 0-16,0 0 0 0,0-1 0 0,0 0 0 0,0 0 0 15,0-3 0-15,0 3-4 0,8 0 4 0,-8 1 0 0,0 0 0 16,9-1 0-16,-9 0 0 0,0 1 4 0,8 4-4 0,-8-5 0 15,0 5 0-15,0 0 4 0,7 0 4 0,-7 0 4 0,0 0 4 16,0 0 0-16,0 0 4 0,0 0 0 0,0 0 0 0,0 0-4 0,0 0 4 16,0 0-4-16,0 5-8 0,0-5 0 0,-7 0-4 0,7 4-4 15,0-4-8-15,0 5-12 0,-8-5-20 0,8 5-20 0,0-5-24 16,0 0-28-16,0 4-28 0,0-4-24 0,-9 0-36 0,9 4-56 16,9-8 24-16,-9 4 40 0,8 0 40 0,-8-4 32 0,7-1 16 15</inkml:trace>
        </inkml:traceGroup>
      </inkml:traceGroup>
    </inkml:traceGroup>
  </inkml:traceGroup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9:24.4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8024FD-6792-40FF-BA78-80D622D72430}" emma:medium="tactile" emma:mode="ink">
          <msink:context xmlns:msink="http://schemas.microsoft.com/ink/2010/main" type="writingRegion" rotatedBoundingBox="30072,9457 31066,9457 31066,10368 30072,10368"/>
        </emma:interpretation>
      </emma:emma>
    </inkml:annotationXML>
    <inkml:traceGroup>
      <inkml:annotationXML>
        <emma:emma xmlns:emma="http://www.w3.org/2003/04/emma" version="1.0">
          <emma:interpretation id="{8E7F3834-8496-4442-8C2D-3D054E2F049B}" emma:medium="tactile" emma:mode="ink">
            <msink:context xmlns:msink="http://schemas.microsoft.com/ink/2010/main" type="paragraph" rotatedBoundingBox="30072,9457 31066,9457 31066,10368 30072,10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30FD72-F5AB-4090-9A9D-2F6DEE2B5592}" emma:medium="tactile" emma:mode="ink">
              <msink:context xmlns:msink="http://schemas.microsoft.com/ink/2010/main" type="line" rotatedBoundingBox="30072,9457 31066,9457 31066,10368 30072,10368"/>
            </emma:interpretation>
          </emma:emma>
        </inkml:annotationXML>
        <inkml:traceGroup>
          <inkml:annotationXML>
            <emma:emma xmlns:emma="http://www.w3.org/2003/04/emma" version="1.0">
              <emma:interpretation id="{6BFD4F83-7A61-4AD7-ACA3-9260E99C3F3E}" emma:medium="tactile" emma:mode="ink">
                <msink:context xmlns:msink="http://schemas.microsoft.com/ink/2010/main" type="inkWord" rotatedBoundingBox="30072,9457 31066,9457 31066,10368 30072,10368"/>
              </emma:interpretation>
            </emma:emma>
          </inkml:annotationXML>
          <inkml:trace contextRef="#ctx0" brushRef="#br0">4634 202 115 0,'0'-5'140'0,"0"-3"-12"0,0-1-16 0,0 4-32 16,0 1-4-16,0 0 0 0,0-1 4 0,0 5 0 0,0-5-4 0,0 5 0 15,8 5-8-15,-8-5 0 0,0 5-8 0,0-1 0 0,8 5-8 16,-8 0 0-16,0-1 0 0,9 7-4 0,-9-2 0 0,7 5-8 16,-7-4 0-16,0 4-12 0,8 5 0 0,-8-6-8 0,0 6-4 15,9 0 0-15,-9-2-4 0,0 3-4 0,0-2 0 0,0 1 0 16,0-1-8-16,0 1 4 0,0-5 0 0,0 0-4 0,0 1 0 0,0-2 0 15,0-3 0-15,0-6 0 0,0 6-8 0,-9-10-8 0,9 6 4 16,0-10-4-16,0 0 0 0,0 0 0 0,-8-5-4 0,8-4 0 16,0-1-4-16,0-2-4 0,0-2-4 0,0-3 4 0,0-7-4 15,0 2 4-15,0-6-4 0,8 2 12 0,-8-6-4 0,9-5 4 16,-9 2 8-16,7-1 0 0,1 0 4 0,-8 0 0 0,8 4 4 16,8-4 4-16,-8 4 4 0,1 1 4 0,6-1 4 0,-6 5 0 0,6 5 8 15,-7-1 0-15,8 5 4 0,1 1-4 0,-2 7 4 0,2 1-4 16,-2 0 4-16,-6 5-4 0,6 4-4 0,2 0 0 0,-1 0-4 15,-1 4 0-15,2 5-4 0,-9-4-4 0,8 9 0 0,-1-1 0 16,-6 0 0-16,-1 0 0 0,0 10-4 0,0-5-4 0,0 5 0 0,-8-5 0 16,0 9 4-16,0-5 0 0,-8 1-20 0,0-1 24 0,0 6 0 15,0-6 0-15,-8 1 0 0,8-5 0 0,-8 5 0 16,-1-10 0-16,2 5-4 0,-9-4 4 0,7-1 0 0,2-4 0 0,6 0-4 16,-6-5 4-16,7 0 0 0,-9 2-4 0,10-6 0 0,-2 4 0 15,9-4 4-15,-8 0 0 0,8 4 4 0,-7-4 4 0,7 0 0 16,7 0 4-16,-7 5 4 0,0-5 4 0,8 5 4 0,-8 3 0 0,9-3 4 15,-2-1 0-15,-7 6 4 0,8-2-4 0,1 2 0 0,-1-2 0 16,-1 2 0-16,1-2-20 0,1 1-12 0,-2 4 0 0,1-3 0 16,9-1 0-16,-10 0 0 0,2 1 0 0,6-2 0 0,2-2 0 15,-9 2 0-15,8-4-24 0,-1 1-24 0,2 0-24 0,-1-5-28 16,0 4-24-16,0-4-24 0,0-4-24 0,0-1-24 0,1 0-56 0,-2 1 4 16,-8-4 44-16,10 2 36 0,0-7 36 0,-10 4 24 15</inkml:trace>
          <inkml:trace contextRef="#ctx0" brushRef="#br0" timeOffset="349.065">5315-82 139 0,'0'-13'152'0,"-8"0"-16"0,8-1-24 0,-7 1-36 16,7 0-4-16,0-2-4 0,0 2 4 0,0-1 0 0,0 1-4 15,7-1-8-15,1 0-4 0,1 6-4 0,-2-6 0 0,1 5 0 16,9 0-4-16,-10 4 0 0,10-3-4 0,-2 3 0 0,-6 1-4 0,6 4-8 15,2 0 0-15,-2 0-4 0,-6 4-4 0,6 1-4 16,-6-1 0-16,-1 0 0 0,-1 6-8 0,2-1 4 0,-1 0-4 0,0 4 0 16,-8 0-4-16,0-3 0 0,0 2 0 0,-8 3-4 0,8-2 4 15,-8 1 0-15,-1-4-4 0,2 3 4 0,-1-4-8 0,-1 4 4 16,2-5 0-16,-1 2-20 0,-1-1 24 0,1-5-8 0,8 1 4 16,0-5-4-16,-7 5-4 0,7-5 0 0,0 0 4 0,7 0 0 0,-7-5 4 15,8 5-4-15,1-5 0 0,-1 1-4 0,-8 0 0 0,16-1 0 16,-8 5 4-16,-1-5 0 0,2 0 0 0,-1 5 0 0,0-3 4 15,8 3 0-15,-8-5 0 0,-1 5 0 0,2 5 4 0,-1-5 4 16,0 3 4-16,0 2-4 0,0 0 4 0,0 4 0 0,-8-5 0 0,9 10 4 16,-2-5 4-16,-7 5-4 0,8-6 0 0,-8 6 0 0,0 4 4 15,0-5-4-15,0 6 0 0,0-1-4 0,0 0-4 0,-8-1-8 16,1 2-4-16,-2-1 0 0,1-5 0 0,0 6 0 0,0-6-24 16,-8 5-16-16,7-9-24 0,-6 4-36 0,6-3-24 0,-6 3-40 15,-2-8-36-15,10-1-72 0,-10 1-8 0,10-1 52 0,-10-4 44 16,9 0 32-16,-7-4 28 0</inkml:trace>
        </inkml:traceGroup>
      </inkml:traceGroup>
    </inkml:traceGroup>
  </inkml:traceGroup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9:42.7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669C17-D05D-4A57-AA68-84C6504A5138}" emma:medium="tactile" emma:mode="ink">
          <msink:context xmlns:msink="http://schemas.microsoft.com/ink/2010/main" type="writingRegion" rotatedBoundingBox="25073,11568 31295,11373 31329,12460 25107,12655"/>
        </emma:interpretation>
      </emma:emma>
    </inkml:annotationXML>
    <inkml:traceGroup>
      <inkml:annotationXML>
        <emma:emma xmlns:emma="http://www.w3.org/2003/04/emma" version="1.0">
          <emma:interpretation id="{C3B8823F-0DAD-468C-B5C7-F6C67C87312B}" emma:medium="tactile" emma:mode="ink">
            <msink:context xmlns:msink="http://schemas.microsoft.com/ink/2010/main" type="paragraph" rotatedBoundingBox="25073,11568 31295,11373 31329,12460 25107,12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33029C-4A38-4A30-94D4-45B5FA60B988}" emma:medium="tactile" emma:mode="ink">
              <msink:context xmlns:msink="http://schemas.microsoft.com/ink/2010/main" type="line" rotatedBoundingBox="25073,11568 31295,11373 31329,12460 25107,12655"/>
            </emma:interpretation>
          </emma:emma>
        </inkml:annotationXML>
        <inkml:traceGroup>
          <inkml:annotationXML>
            <emma:emma xmlns:emma="http://www.w3.org/2003/04/emma" version="1.0">
              <emma:interpretation id="{1D9C630B-57B1-4A99-B231-F2DA6D7B103B}" emma:medium="tactile" emma:mode="ink">
                <msink:context xmlns:msink="http://schemas.microsoft.com/ink/2010/main" type="inkWord" rotatedBoundingBox="25084,11919 26315,11881 26338,12617 25107,126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-287 2313 11 0,'0'0'100'0,"-9"0"-8"0,9 0-8 0,-8 0-28 0,8 0-4 16,0 0-4-16,-7 0 0 0,7 0-8 0,0 0-4 0,0 0-4 0,-8 0-4 15,8 0 0-15,0-5-8 0,0 5 0 0,0 0 0 0,0 0-4 16,0 0 0-16,0 0 4 0,0 0 0 0,0-4 0 0,0 4 0 16,0 0 0-16,0 0 0 0,0 0 0 0,0 0-20 0,0 4 24 0,0-4-4 15,0-4 0-15,0 4 8 0,0 4-4 0,0-4 4 0,0-4-4 16,0 4 0-16,0 0 0 0,0 0 0 0,0 0-4 0,0 0 0 16,0-5-4-16,0 5 0 0,0 0-4 0,0 0 0 0,0-4-4 15,0 4 0-15,0-5 0 0,0 5-4 0,0 0 4 0,0-4-4 16,0 4 0-16,0 0 0 0,0-5-4 0,0 5 4 0,0 0 0 0,0 0-4 15,0 0 4-15,0-4 4 0,0 4 0 0,0 0 0 0,0 0 0 16,0 0 0-16,0 0 0 0,0-5 0 0,0 5 0 0,0 0 0 16,0 0 0-16,0 0 4 0,0 0-4 0,0 0 0 0,0-5 0 15,0 5-4-15,0 0 4 0,0-4 0 0,0 4 0 0,0-4-4 16,0 4 0-16,8-5 0 0,-8 5 4 0,0-4-4 0,7 4 0 0,-7-5 4 16,8 5-8-16,-8-4 4 0,9 4-4 0,-9-5 4 15,7 5-4-15,1 0 0 0,1 0 0 0,-1 0 4 0,-1 0-4 0,2-4 0 16,-9 4 0-16,8 0 4 0,-1 0-4 0,1 0 0 0,1 4 4 15,-2-4-4-15,1 5 0 0,1-5 0 0,-1 4 8 0,-1 1-8 16,2-5 4-16,-9 4-4 0,8 1 8 0,-1-1-4 0,1 5 0 0,-8-4 0 16,9 4-4-16,-9 0 4 0,0 0 0 0,8 0-4 0,-8 0 4 15,0 0 0-15,-8 4 0 0,8-4-4 0,-9 5 4 0,9-1 0 16,-8 1 0-16,1 0-4 0,-1-1 4 0,-1 0-4 0,2-4 4 16,-1 5 0-16,-1 0 0 0,1-6-4 0,1 2 0 0,-2-1 0 15,1-1 4-15,1-3-4 0,7 4 0 0,-8-9 4 0,8 5 0 0,0-5-4 16,-9 4 0-16,9-4 4 0,0 0-8 0,0 0 4 0,0 0 0 15,0 0-4-15,0 0 4 0,0 0 0 0,0 0 0 0,0 0-4 16,9 0 4-16,-9 0-4 0,0 0 4 0,8 0-4 0,-8 0 0 16,7 0 8-16,1 0 0 0,-8 0-4 0,9 0 0 0,-2 0 0 15,1 0-4-15,9 0 4 0,-10 0 0 0,2 5 0 0,-1-1 0 0,7-4 0 16,-6 5-16-16,-1-2 20 0,-1 2-4 0,10 1 4 0,-10-2 0 16,2 5-4-16,-1-5 4 0,0 5 0 0,-1 0 0 0,2 1 0 15,-9-2 4-15,8 2 0 0,-8 3-4 0,0-4 8 0,7 0-4 0,-7 4 0 16,-7-4 4-16,7 5 0 0,0-1 0 0,-8-3-4 15,-1 3 0-15,2-5 0 0,-1 6 4 0,-9 0-4 0,10-5-4 0,-10 0 4 16,10 0-8-16,-10 0 8 0,2 1-8 0,-2-2 0 0,2-3 0 16,6 3 4-16,-6-8-8 0,-2 5 0 0,10 0 0 0,-10-5 4 15,10 0-8-15,-1 0 0 0,-9 0-4 0,10-5-12 0,-2 0-8 16,9 1-8-16,-8 0-8 0,1-1-12 0,-1-8-4 0,8 8-16 0,-9-7-8 16,9 2-12-16,0 0-4 0,0-3-4 0,-8 0 0 15,8 4-52-15,8-5-36 0,-8 0 32 0,0 1 32 0,9 4 24 0</inkml:trace>
          <inkml:trace contextRef="#ctx0" brushRef="#br0" timeOffset="550.5273">218 2475 23 0,'0'4'128'0,"7"-4"-16"0,1 5-8 15,-8-5-32-15,9 0-4 0,-9 0 0 0,8 0 4 0,-8 5-4 16,0-5-4-16,7 0-4 0,-7 0-4 0,0 0-12 0,9-5 0 15,-9 0-8-15,8 1-4 0,-1-5-4 0,-7 4-8 0,8-3 0 0,1-2-4 16,-9 1 0-16,8-4-4 0,-1 4-4 0,2-5 0 0,-9 1 0 16,0-1 0-16,8 1 0 0,-8-5 0 0,0 4-4 0,0 1 0 15,0-1 4-15,-8 1 0 0,8 4 0 0,-9-5 0 0,2 5 0 0,-1-4 0 16,8 4 4-16,-9 0 0 0,-6 4 4 0,7-4 0 16,-1 4-4-16,2 2-4 0,-1-2 0 0,-1 5 0 0,1-5 0 0,1 5 0 15,-2 0-4-15,1 5 0 0,1 0 0 0,-2-2 0 0,1 2 0 16,0 0-4-16,1-1 0 0,-2 5 0 0,9-4 0 0,-8 4-4 15,8 0 4-15,-7 0 4 0,7 4-4 0,0-4 4 0,0 0-4 16,0 5 0-16,0-5 0 0,7 4 0 0,-7-4 0 0,8 5 0 0,1-1 0 16,-2 1 0-16,1-1 0 0,0-4 0 0,1 5 0 15,-2 0 0-15,10-1 4 0,-10 1 0 0,10-1-4 0,-9 0 0 0,8 1 4 16,-8-1-4-16,-1 1 0 0,10-5 0 0,-9 5 0 0,-1 0 0 16,10 3 0-16,-10-3 0 0,2 0 0 0,-1-1 4 0,-1 0-4 15,1 1 0-15,1-1 0 0,-9 5 0 0,8-4 4 0,-1-1-4 16,-7 1 4-16,0 3 0 0,0-3 0 0,0 0 0 0,0 0 4 15,0-1 0-15,-7 1 0 0,7-1 0 0,-8-4-4 0,-1 5 8 0,9-5-4 16,-8 0 0-16,1 0 0 0,-1-5 0 0,-8 1 0 0,8-1 4 16,-1 1 0-16,-6 0 0 0,6-5-4 0,1-5-4 0,-7 5 4 15,6-5 0-15,2-4-4 0,-1 5 0 0,-1-5-4 0,-6-4 0 16,6 3 0-16,1-3 4 0,8 0-4 0,-7-6 0 0,-2 6 0 16,9-1 0-16,-8-4 0 0,8 0-4 0,0 0 8 0,0 0-4 0,-8 0 0 15,8 4-4-15,0-4 4 0,8 5-4 0,-8-5-8 0,0 4-4 16,8 1-4-16,-8-1-12 0,9 0-4 0,-9 1-8 0,7 0-8 15,1-1-4-15,1 6-20 0,-9-6-8 0,7 4-4 0,10-3-8 0,-9 4-4 16,-1 0-16-16,2 0-52 0,-1-1-20 0,-1 2 40 16,10-1 24-16,-9 5 24 0</inkml:trace>
          <inkml:trace contextRef="#ctx0" brushRef="#br0" timeOffset="1168.9015">643 2227 3 0,'7'-9'116'0,"-7"0"-8"0,0 4-12 0,8-3-28 16,-8 3-8-16,9-4-4 0,-9 4-4 0,7-3-4 0,-7 3-4 15,8 0 0-15,-8 1-4 0,8-2-8 0,-8 3 8 0,0-2-4 0,0 5 0 16,9-4 4-16,-9 4 0 0,0 0 4 0,0 0 8 0,0 0 0 16,0 0 4-16,0 0 0 0,0 4 4 0,0 1-4 0,0-2 0 15,0 3 0-15,0 3-8 0,-9 0 0 0,9 0-4 0,0 5-4 16,0-6-4-16,-8 11-4 0,8-6-4 0,0 5-4 0,-8 5-8 15,8-1 0-15,0-3-4 0,-7 3-4 0,7 0 0 0,0 1 0 16,0 0-4-16,0-2 0 0,0-2-4 0,0 4 4 0,7-5 0 0,-7-1-4 16,8 2-4-16,-8-6 0 0,8 0-4 0,1-3 0 0,-2-1 4 15,1 0-4-15,1-5 4 0,-2 1-4 0,1-5 0 0,9 0 0 16,-10 0 0-16,1-5-4 0,1 1 4 0,-2-1-4 0,1 1 4 16,1-5-4-16,-1 5 8 0,-1-7 0 0,2 8 0 0,-1-6-4 0,-1 0 4 15,-7 4 4-15,9 1 0 0,-9-1 0 0,8 0-4 16,-8 2 4-16,0 3 0 0,7-5 4 0,-7 5 0 0,0 0 0 0,0 5 0 15,8-5 8-15,-8 3 4 0,0 2-4 0,9 0 0 0,-9-1 4 16,0 5 0-16,0 0 0 0,0-1-4 0,8 7-4 0,-8-6 4 16,0 4 0-16,0 6 0 0,0-6 4 0,0 5 0 0,0 0 0 0,0-5 0 15,0 5-4-15,0 0 0 0,0 0-4 0,-8-5-8 16,8 6 0-16,0-6-4 0,0 1-8 0,0-1-4 0,0-3-20 16,0-2-16-16,0 2-20 0,0-6-20 0,0 0-28 0,0 1-32 0,0 0-28 15,0-5-88-15,0-5 12 0,0 0 44 0,0 1 44 0,0 0 28 16,0-6 28-16</inkml:trace>
        </inkml:traceGroup>
        <inkml:traceGroup>
          <inkml:annotationXML>
            <emma:emma xmlns:emma="http://www.w3.org/2003/04/emma" version="1.0">
              <emma:interpretation id="{7F10CA68-D54F-4DEC-A8CF-27D3DF66A052}" emma:medium="tactile" emma:mode="ink">
                <msink:context xmlns:msink="http://schemas.microsoft.com/ink/2010/main" type="inkWord" rotatedBoundingBox="26937,12094 27336,12081 27346,12401 26947,1241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95.0294">1500 2344 39 0,'0'0'144'0,"0"0"-12"16,0 0-8-16,0 0-24 0,0 0 4 0,0 0 0 0,0 0 0 15,0 5 0-15,8-5-4 0,-8 4-8 0,9-4 0 0,-9 0-4 0,7 0-4 16,1 5-4-16,8-5-12 0,-8 4 0 0,8-4 0 15,-8 0-8-15,9 5-4 0,-2-5-4 0,9 4-8 0,-7-4-12 0,-2 0-8 16,9 0-4-16,-7 5-4 0,-2-5 0 0,9 0 0 0,-7 4-4 16,-2-4-8-16,1 5-4 0,1-5 0 0,-2 4 0 0,2-4 0 15,-10 0-20-15,1 5-8 0,1-5-4 0,-1 4-8 0,-1-4-12 0,2 0-8 16,-9 5-12-16,0-5-12 0,8 0-20 0,-16 0-16 0,8 5-20 16,0-5-8-16,0 0-20 0,-9 0-44 0,2 0-8 0,-1 0 40 15,-1 0 36-15,1 0 28 0,1 4 16 0</inkml:trace>
          <inkml:trace contextRef="#ctx0" brushRef="#br0" timeOffset="1718.4336">1588 2574 47 0,'-8'9'160'16,"8"-4"-8"-16,0-1-16 0,0 1-32 0,0 0-4 0,0-1 0 0,0 0 0 16,0-4 0-16,0 5-4 0,0 0 0 0,8-1-4 0,-8-4 0 15,9 4-4-15,-9 1-8 0,7-1-4 0,1-4-4 0,0 5-4 16,0 0-4-16,0-5-8 0,0 4-24 0,8-4 20 0,-8 0-4 15,8 0-12-15,-8 4-36 0,9-4 0 0,-2 0 0 0,1 0 0 0,1 0 0 16,-2 0 0-16,-7 0 0 0,8 0 0 0,1-4 0 0,-9 4 0 16,8 0 0-16,-8-4 0 0,-1 4-16 0,1 0-68 0,1 0-24 15,-1 0-24-15,-1 0-36 0,-7 0-32 0,0-5-76 0,9 5 0 0,-9 0 48 16,0 0 44-16,0-5 32 0,0 5 28 0</inkml:trace>
        </inkml:traceGroup>
        <inkml:traceGroup>
          <inkml:annotationXML>
            <emma:emma xmlns:emma="http://www.w3.org/2003/04/emma" version="1.0">
              <emma:interpretation id="{20974FB9-A07B-474D-B6B1-6E5B3D5BDAFD}" emma:medium="tactile" emma:mode="ink">
                <msink:context xmlns:msink="http://schemas.microsoft.com/ink/2010/main" type="inkWord" rotatedBoundingBox="28855,11450 29855,11418 29886,12432 28886,12463"/>
              </emma:interpretation>
              <emma:one-of disjunction-type="recognition" id="oneOf2">
                <emma:interpretation id="interp2" emma:lang="" emma:confidence="0">
                  <emma:literal>ł</emma:literal>
                </emma:interpretation>
                <emma:interpretation id="interp3" emma:lang="" emma:confidence="0">
                  <emma:literal>[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5</emma:literal>
                </emma:interpretation>
                <emma:interpretation id="interp6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6855.7862">4073 1749 43 0,'0'-5'112'15,"0"5"-12"-15,0-4-4 0,-9 0-28 0,9-2-4 0,9 2-4 16,-9 0-4-16,0 0-4 0,0-1 0 0,8 1-4 0,0-1 4 16,-8 0-4-16,9 1-8 0,-2 0 0 0,-7 4-4 0,15-6-4 15,-6 2 0-15,-1 4 0 0,0 0 0 0,8-4-4 0,-8 4-8 16,8 0 0-16,-8 0-4 0,9 4 0 0,-10-4-4 0,10 4 0 16,-10 2 0-16,1-2 0 0,8 0 0 0,-8 6-4 0,0-6 0 0,1 5 0 15,-9-5 0-15,0 6-4 0,7-2 4 0,-7 2-4 0,0-1 0 16,-7 0 0-16,7-1-12 0,-9 1 12 0,9-4 0 0,-8 5 0 15,0-6 0-15,1 5-4 0,-2-5 8 0,9 1-8 0,-8-1 8 16,8-4-8-16,-7 5 4 0,7-5-8 0,-9 0 0 0,9 0-4 16,0 0 0-16,0 0 0 0,0 0 4 0,9 0 0 0,-9 0 0 0,7-5 0 15,-7 5 4-15,8 0 0 0,1 0 0 0,-9 0 0 0,7 0-4 16,1 0 4-16,0 0 0 0,1-4 4 0,-2 4 0 0,1 0 0 16,1 4 4-16,-2-4-4 0,1 5 0 0,1-5 4 0,-1 5-4 15,-1-1 0-15,2-1 8 0,-1 7-4 0,-1-5 0 0,1 4 4 16,1 0 0-16,-9-4 0 0,8 3 4 0,-1 6 0 0,2-5 8 0,-9 5 4 15,0-6 4-15,8 6 4 0,-8-5 4 0,-8 5 0 0,8-1 4 16,0 1-4-16,-9-5-12 0,2 4 4 0,-1-4-4 0,-1 5-8 16,-6-5-4-16,7 0-4 0,-8 0 0 0,8-4-8 0,-9 3-4 15,10-3-8-15,-10-1-8 0,1 1-20 0,0-5-24 0,9 5-32 16,-10-5-32-16,10 0-64 0,-10-5-32 0,10 5-68 0,-10-5 48 0,9 1 52 16,1-1 32-16,-10 0 28 0,10 2 24 0</inkml:trace>
          <inkml:trace contextRef="#ctx0" brushRef="#br0" timeOffset="6182.5878">3455 2201 27 0,'-7'-5'136'0,"7"0"-16"0,0 1-8 0,-8-1-32 15,8 5 0-15,0-5-8 0,-8 5-8 0,8-4-8 0,0 4-4 16,0 0 4-16,0-4-4 0,0 8-4 0,0-4-4 0,0 0-4 16,8 4 0-16,-8 1-4 0,8 0 0 0,-8-1-4 0,7 6 0 0,2-2-4 15,-9 6 4-15,8-5-4 0,-1 4-4 0,2 1 0 0,-9 4-4 16,8 0-4-16,0 5 0 0,0-6 0 0,0 6-4 0,-8-1-4 15,8 6 4-15,-1-7 0 0,-7 3-8 0,9-2 0 0,-1 1 0 0,-8-1 0 16,0 1 0-16,7-5-4 0,-7 0 4 0,0 0 0 16,0-5 0-16,0 1 0 0,0-5 0 0,0 0-4 0,0-4 0 0,0-1-4 15,-7 0 0-15,7-4 4 0,0 0 0 0,-8-4-8 0,8 0 4 16,-9-6-4-16,9 1 0 0,-7-4 0 0,7 0 0 0,-8-6-8 16,8 1 0-16,-8-4 0 0,8-1 0 0,0 1 0 0,0-5-4 0,-8-5 4 15,8 5 0-15,8-5 8 0,-8 5 0 0,0 0 0 0,0 0 0 16,8 0 4-16,0 5 0 0,-8-1 4 0,7 0 0 0,2 1 0 15,-1 9 0-15,-1-7 4 0,2 8-4 0,-1 3 8 0,9 0-4 16,-10 0 0-16,1 0 0 0,-1 4 0 0,10 1 0 0,-9-1 0 16,1 0 0-16,6 5 4 0,-6-3 0 0,6 3 0 0,-7 0-4 0,8 3 0 15,-8 2 0-15,8-5 4 0,-8 9-4 0,8-4 0 0,-8 4 0 16,1-5 4-16,-1 6-4 0,-1-2 4 0,1 6-4 0,1-5 0 16,-9 0 0-16,0 4-4 0,0 1 0 0,0-1 0 0,0 1 0 15,-9 4 4-15,-6-4-4 0,7-1-4 0,-1 1 4 0,-6 4 0 16,-2-5 4-16,1 1-4 0,0-1 0 0,0 1 0 0,1-5 0 0,-2 0 0 15,1 4 0-15,0-8 0 0,7 4 0 0,-6-5-4 0,8 1-12 16,-2 0 16-16,1-5 4 0,8 4-4 0,-8-4 0 0,8 0 0 16,0 4 0-16,-9-4 0 0,9 5 4 0,9-5-4 0,-9 5 0 0,0-2 4 15,8 2 0-15,-8 4 8 0,8-4 8 0,1 4-4 16,-9 0 8-16,7 0 4 0,1 5 4 0,-1 0 0 0,2-1 4 16,7-4 0-16,-7 9 0 0,-2-4-4 0,10-1-4 0,-10 0 0 0,9 1-4 15,-8-5-4-15,8 5-4 0,-7-1-8 0,6 1 4 16,1-6 0-16,-8 1-4 0,9 0-8 0,-2 0 0 0,-6-4-8 0,6 0-16 15,2-1-8-15,-10 0-24 0,10-4-20 0,-10 0-20 0,10 0-24 16,-9-4-24-16,-1 0-16 0,2-1-48 0,-9-4-44 0,8 0 44 16,-8-5 36-16,7 1 32 0,-7-1 28 0</inkml:trace>
        </inkml:traceGroup>
        <inkml:traceGroup>
          <inkml:annotationXML>
            <emma:emma xmlns:emma="http://www.w3.org/2003/04/emma" version="1.0">
              <emma:interpretation id="{62D36063-171E-4D83-9656-38263FE871E1}" emma:medium="tactile" emma:mode="ink">
                <msink:context xmlns:msink="http://schemas.microsoft.com/ink/2010/main" type="inkWord" rotatedBoundingBox="31224,12230 31321,12226 31325,12326 31227,12329">
                  <msink:destinationLink direction="with" ref="{0042AE0C-D524-4CE6-9A78-3EE43AECB5B6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6089.1747">5805 2538 51 0,'-9'0'92'0,"9"0"-4"0,0 0-12 16,0 0-28-16,0 0-8 0,-8 0-4 0,8 0 0 0,0 0-8 16,0 0 0-16,0 0-4 0,0 0 0 0,0 0 0 0,0 0 0 15,0 0-4-15,0 0 0 0,0 0 0 0,0 0 0 0,0 0-4 0,0 0 0 16,0 0 4-16,0 0-4 0,0 0 0 0,0 0 4 16,0 0-4-16,8 0 0 0,-8 0 4 0,0 0-4 0,0 0 0 0,0 0 0 15,0 5 0-15,9-5 0 0,-9 0 0 0,0 0 4 0,0 3 0 16,0-3-4-16,0 5 0 0,0-5 0 0,0 6-4 0,0-6 4 15,0 4-8-15,0-4 4 0,0 4-4 0,0 1-4 0,0-5 4 0,0 0-4 16,0 4 0-16,0-4 4 0,0 0 0 0,0 0 0 16,0 0 4-16,0 0 0 0,0 5 0 0,0-5 4 0,0 0 0 0,0 0 0 15,0 0 0-15,0 0 0 0,0-5 0 0,0 5-4 0,0-4 0 16,0 4-4-16,0-5-4 0,0 5 4 0,0-4-4 0,0 0 0 16,0-2 0-16,0 1-4 0,0 2 0 0,7-2 4 0,-7 1-4 0,0-1 0 15,8 1 0-15,-8-1-4 0,0 1 4 0,9-1 4 0,-9 0 0 16,7 2-4-16,-7 3-16 0,8 0 20 0,-8-5-4 0,9 5 0 15,-9 0 0-15,8 0 0 0,-8 0-4 0,0 0 4 0,7 0-4 16,-7 5 4-16,8-5-4 0,-8 3 4 0,0 2-4 0,9-5 8 16,-9 5 0-16,0-1-4 0,0-4 0 0,0 5 4 0,0-1 0 15,0 1 4-15,0-1-4 0,0 1 4 0,-9-2-4 0,9 2 0 0,-8 1 4 16,8-6-4-16,-7 4 0 0,-1-4 4 0,8 4-4 0,-9-4 0 16,9 0-4-16,-8 0 0 0,1 0 0 0,7 0 4 0,-9 0 4 15,1-4-8-15,8 0 0 0,0 4 0 0,-7-6 0 0,7 1 0 16,0 2 0-16,0-2 0 0,0 1 0 0,0-1 0 0,-9 1 0 15,9-1 4-15,0 1-8 0,9-1 4 0,-9 0-4 0,0 2 8 0,0 3-8 16,0-5 0-16,7 5 4 0,-7-5-4 0,0 5 4 0,8 0 0 16,-8 0-4-16,0-4 4 0,9 4 0 0,-9 0 0 0,7 4 0 15,1-4-4-15,-8 0 4 0,9 5-4 0,-9-5 4 0,8 5 0 16,-8-2 0-16,7-3 0 0,-7 5-4 0,8 0 4 0,-8-5 0 16,0 4 0-16,0 1 4 0,9-1 0 0,-9 1 0 0,0-1 0 0,0 1-4 15,-9-5 8-15,9 3-8 0,0 2 0 0,-8-5 0 16,8 6 0-16,-7-6 0 0,7 0 4 0,-8 0-4 0,-1 4 4 0,9-8 0 15,-8 4-4-15,1 0 0 0,7-6 0 0,-9 6 0 0,9-5 0 16,-8 2 0-16,8-2 0 0,0-4 0 0,0 5 0 0,0-1 4 16,0 1-8-16,0-1 4 0,0 0 0 0,0-3 0 0,0 8-4 0,0-5 4 15,0 1 0-15,0-1 0 0,0 5 0 0,8 0 0 0,-8-5 0 16,0 5 0-16,0 0 0 0,9 0 0 0,-9 0 0 0,0 5 0 16,7-5 0-16,-7 0 4 0,8 5 0 0,-8-5 0 0,0 4 4 15,0 1 4-15,0-5 4 0,0 5 0 0,9-5 4 0,-9 3-4 16,0-3 4-16,0 5-4 0,0 0 4 0,0-5 0 0,0 0-8 0,-9 0 0 15,9 4-4-15,0-4 4 0,0 0-4 0,-8 0 0 0,8 0-20 16,0 0 16-16,0 0 0 0,-7 0-8 0,7 0-4 0,0 0-8 16,0 0-8-16,-9 0-12 0,9 0-16 0,0 0-16 0,0 0-20 15,0 0-20-15,0 0-16 0,0 0-4 0,0-4-44 0,0 4-48 16,0-5 32-16,9 5 40 0,-9-5 28 0,7 2 24 0</inkml:trace>
        </inkml:traceGroup>
      </inkml:traceGroup>
    </inkml:traceGroup>
  </inkml:traceGroup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0:11.2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-4-3 87 0,'0'0'224'0,"0"0"-20"0,0 0-24 16,-9 0-40-16,18 0-12 0,-9 0-4 0,0 0-4 0,0 0-4 0,0 0-16 16,-9 0-16-16,9 0-8 0,0 0-16 0,0 0-12 15,0 0-8-15,0 0-8 0,0 0 0 0,0 0-8 0,0 0-4 0,0 0-4 16,0 0-4-16,0 0-4 0,0 0-4 0,0 0-4 0,0 0-8 15,0 0-12-15,0 0-20 0,0 0-20 0,0 0-24 0,0 0-24 16,0 0-44-16,0 0-28 0,0 0-76 0,0 0 0 0,0 0 44 0,0-3 40 16,0 3 32-16,0-5 24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9:29.9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C929D6-45B0-424E-B968-599B2FE4FF3C}" emma:medium="tactile" emma:mode="ink">
          <msink:context xmlns:msink="http://schemas.microsoft.com/ink/2010/main" type="inkDrawing" rotatedBoundingBox="31754,10704 32083,9611 32156,9633 31827,10726" semanticType="callout" shapeName="Other">
            <msink:sourceLink direction="with" ref="{FBCD27F6-CC0A-446B-B3FB-45189FFDC387}"/>
            <msink:sourceLink direction="with" ref="{E0939F37-A3A6-4015-BED9-F5F2B8C6C797}"/>
          </msink:context>
        </emma:interpretation>
      </emma:emma>
    </inkml:annotationXML>
    <inkml:trace contextRef="#ctx0" brushRef="#br0">566 2259 23 0,'0'0'96'0,"0"0"-8"0,0-5-4 15,0 5-28-15,0 0-4 0,0 0-4 0,0 0-4 0,0 0 4 16,0 0-4-16,0 0 0 0,0 0-4 0,0 0-4 0,0 0 8 0,0 0-12 16,0 0 0-16,0 0 4 0,0 0-8 0,0 0 0 0,0 0 0 15,0 0 4-15,0 0-8 0,0 0 4 0,0 0-8 0,0 0 8 16,0 0-4-16,0 0 4 0,0 0 0 0,0 0 4 0,0 0-4 15,0 0 4-15,0 0 4 0,0 0 0 0,0 0 4 0,0 0-4 16,0 0 4-16,0 0 12 0,0 5 0 0,0-5 8 0,0 4-8 0,0-4 0 16,0 8 4-16,0-3-4 0,-8 5-4 0,8-2-4 15,-8 6-4-15,8 4 0 0,-7 1-4 0,-2 3 0 0,1 0-32 16,0 5-4-16,0 5 0 0,-8 0 0 0,7-1 0 0,2 5 0 0,-9 0 0 16,8 0 0-16,-8 0 0 0,7 5 0 0,-6-5 0 0,6 0 0 15,2 0 0-15,-9 0 0 0,7-4 0 0,2 4 0 0,-1-5 0 16,-1-4 0-16,2 5 0 0,-1-5 0 0,8 0 0 0,-9 0 0 0,1-5 0 15,1 6 0-15,7-5 0 0,-8-6 0 0,-1 6 0 16,2-1 0-16,7-7 0 0,-8 2 0 0,8 1 0 0,-9-5 0 0,9 1 0 16,-8 0 0-16,8-6 0 0,-7 2 0 0,7-1 0 0,0-5 0 15,0 0 0-15,0 2 0 0,0-6 0 0,0 4 0 0,-9-4 0 16,9-4-48-16,0-2-52 0,0 2-16 0,0 0-16 0,-8-5-16 0,8 4-16 16,0-8-12-16,0 4-60 0,-7-5-12 0,7 0 44 15,-8 1 40-15,8 0 24 0,-9-7 32 0</inkml:trace>
  </inkml:traceGroup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9:08.0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9EFE4A1-EA40-4957-A971-54789AE0B70E}" emma:medium="tactile" emma:mode="ink">
          <msink:context xmlns:msink="http://schemas.microsoft.com/ink/2010/main" type="writingRegion" rotatedBoundingBox="24943,9635 27705,9662 27697,10536 24935,10509"/>
        </emma:interpretation>
      </emma:emma>
    </inkml:annotationXML>
    <inkml:traceGroup>
      <inkml:annotationXML>
        <emma:emma xmlns:emma="http://www.w3.org/2003/04/emma" version="1.0">
          <emma:interpretation id="{71BE3876-8BBC-483D-B73D-FC1D6932D039}" emma:medium="tactile" emma:mode="ink">
            <msink:context xmlns:msink="http://schemas.microsoft.com/ink/2010/main" type="paragraph" rotatedBoundingBox="24943,9635 27705,9662 27697,10536 24935,105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47F740-8591-4DE8-BF6D-31690A594CEF}" emma:medium="tactile" emma:mode="ink">
              <msink:context xmlns:msink="http://schemas.microsoft.com/ink/2010/main" type="line" rotatedBoundingBox="24943,9635 27705,9662 27697,10536 24935,10509"/>
            </emma:interpretation>
          </emma:emma>
        </inkml:annotationXML>
        <inkml:traceGroup>
          <inkml:annotationXML>
            <emma:emma xmlns:emma="http://www.w3.org/2003/04/emma" version="1.0">
              <emma:interpretation id="{280FB470-3AFF-4BC8-B0CC-37891F43FE3E}" emma:medium="tactile" emma:mode="ink">
                <msink:context xmlns:msink="http://schemas.microsoft.com/ink/2010/main" type="inkWord" rotatedBoundingBox="24943,9635 26778,9653 26770,10527 24935,10509"/>
              </emma:interpretation>
            </emma:emma>
          </inkml:annotationXML>
          <inkml:trace contextRef="#ctx0" brushRef="#br0">105 320 63 0,'0'0'128'0,"0"4"-20"16,0-4-12-16,0 5-28 0,0-5 0 0,8 4-4 0,-8-4-4 15,0 0 0-15,8 0-8 0,-8 5 0 0,8-10-8 0,1 5-8 0,-9-4 4 16,7-1-8-16,1 1 4 0,1-1-12 0,6-4 8 0,-7 1-12 15,1-2 0-15,6-3 0 0,-6 4 0 0,-2-5-4 0,10 1-4 16,-9-5 4-16,-1-1-4 0,2 6 0 0,-9-5 0 0,0 4 0 16,8-4 0-16,-8 5 0 0,0-5 0 0,0 4-4 0,-8 0 4 0,8 1-4 15,-9 5 0-15,2-6 4 0,-1 5-4 0,-1 0 4 16,-6 4 0-16,6-4 0 0,1 4-8 0,-8 1 0 0,8 4 0 0,-7-4 0 16,6 4 0-16,-6 0-4 0,6 4 0 0,-7 0 0 0,8 6 0 15,-8-6 0-15,9 5 0 0,-10 5 0 0,9-5 0 0,0 4 0 16,0 0 0-16,-9 1 0 0,17 0 0 0,-7 0-4 0,-1 3 4 15,0-2 0-15,8-2 0 0,0 0-4 0,0 1 4 0,0-1 0 16,8-4 0-16,-8 5 0 0,8-5 0 0,-1 4 0 0,2-4-4 16,-1 5 4-16,8-5 0 0,-8 0 0 0,9 0 0 0,-2 0 4 0,-7 0-4 15,8 4 0-15,1-3 0 0,-2-2 0 0,1 2-4 0,0-2 4 16,0 5 0-16,1-3 0 0,-2 4 0 0,2-6 0 0,-1 6 0 16,-8-1-4-16,7 2 4 0,-6 2 0 0,-1-4 0 0,-1 0-4 15,2 6 4-15,-1-5 0 0,-8 5 0 0,7-2 0 0,-7 1 0 16,0-4 0-16,-7 4 0 0,-1-1 0 0,8 1 0 0,-9-4 0 0,-6 4 0 15,6-5 0-15,-6 1 4 0,7-1-4 0,-8-3 0 0,-1-2 0 16,2 2 4-16,-2-5-4 0,1-1 0 0,8 0 0 0,-7-4-4 16,-2 0 0-16,10-4-4 0,-10 0 4 0,9-6 0 0,0 1-4 0,0 0 0 15,0-4 0-15,1-1-4 0,7-4 0 0,0 0 0 0,-9 0 0 16,9 0-4-16,0 0 4 0,0-5-8 0,0 1 0 0,0 5 4 16,9-2-12-16,-9-4-4 0,7 5-12 0,-7 0-8 0,8 1-28 15,0 2 20-15,0 2-12 0,0-1-8 0,9 1-32 0,-10 0-48 16,1 3 0-16,1 1 28 0,6-4 24 0</inkml:trace>
          <inkml:trace contextRef="#ctx0" brushRef="#br0" timeOffset="604.3687">507 144 83 0,'0'-9'112'0,"0"0"-8"0,7 0-8 0,-7 0-28 16,0 0-12-16,0 0 4 0,0 4-4 0,0 0-8 0,0 1-4 0,0 0-4 15,0-1-4-15,0 1 4 0,0 4-4 0,0 0 0 0,0-4 0 16,0 4 0-16,0 0 0 0,0 0 4 0,0 0 4 0,0 4-4 16,0-4 0-16,0 4 0 0,0 1-4 0,0-1-4 0,0 5-4 0,0 0-4 15,0-4-4-15,0 8-4 0,0-3 0 0,0-2-4 0,0 6 0 16,0-1-4-16,0 1 0 0,0 4-4 0,0-5-4 0,0 1 0 16,0 4 0-16,0-5 0 0,0 1 0 0,0 4 0 0,8-4 0 15,-8-1 0-15,0 1-4 0,7-1 0 0,-7-3 0 0,9 3-4 16,-9-4 4-16,8 0-8 0,0-1-4 0,0-2 0 0,0 2 4 0,0-3 0 15,1-5 4-15,-2 5-4 0,1-5 4 0,0 0 4 0,0 0 0 16,8-5-4-16,-7 5 4 0,-2-5 0 0,1 1 4 0,1 0 0 16,-2-6-4-16,-7 6 4 0,8-1 0 0,0-3 0 0,-8 3 4 15,9 0 0-15,-9 1 0 0,0 0 0 0,7 4 0 0,-7-5 4 16,0 5 8-16,0 0 0 0,0 0 0 0,0 0 4 0,0 5 4 0,0-1 0 16,0 5 0-16,0-4 4 0,0 3 0 0,0 1 0 15,0 5 0-15,0-5-4 0,0 4 0 0,0 1 0 0,0-1-4 0,0 5 4 16,0 0 0-16,0-4-8 0,0 4 4 0,0-4-4 0,0 4-4 15,0-5 0-15,0 1-4 0,0 0-4 0,0-2-4 0,0 2-8 16,0-4-12-16,0-1-4 0,0-1-20 0,0 2-12 0,0-2-8 16,0-3-8-16,0-5-8 0,0 4-20 0,0-4-16 0,0 0-12 0,0 0-12 15,0-4-56-15,0-1-20 0,0 1 36 0,8-5 36 16,-8 0 28-16,9 0 20 0</inkml:trace>
          <inkml:trace contextRef="#ctx0" brushRef="#br0" timeOffset="836.7464">931 207 63 0,'0'-10'116'0,"0"7"-12"16,8-7-12-16,-8 6-28 0,0-1-4 0,0 1-4 0,0 0-4 0,0-1-8 16,8 5 4-16,-8 0-4 0,0-5 4 0,0 5 0 0,7 0 0 15,-7 5-4-15,0-5 0 0,9 5 0 0,-9-1-8 0,0 5 0 16,0 0-4-16,0-1-8 0,0 7 0 0,0-2-4 0,0 1-4 15,0 4 0-15,0-4 0 0,0 3-4 0,0 6-4 0,0-5-4 0,0 4 0 16,0-4 0-16,0 5-4 0,0-5-4 0,0 5-4 16,8-5-8-16,-8 0-4 0,0-1-16 0,7 2-12 0,-7-6-20 0,9 1-8 15,-9-1-8-15,8 1 0 0,-8-5-8 0,8 0-44 0,1-4-36 16,-2-1 20-16,1 0 24 0,-1-4 28 0</inkml:trace>
          <inkml:trace contextRef="#ctx0" brushRef="#br0" timeOffset="1091.0975">1187 252 31 0,'0'-9'128'16,"0"5"-8"-16,0-1-12 0,0 1-28 0,0-1-8 0,0 1-8 0,0 4-4 15,0-5-4-15,0 5 4 0,8 0 4 0,-8-4-4 0,0 8-4 16,9-4 0-16,-9 5 4 0,0-1 0 0,0 1 4 16,7 4 0-16,-7-1 0 0,8 2-4 0,-8-1 0 0,9 4-4 0,-9 1-8 15,0 4-4-15,0-5-4 0,0 10-4 0,0-5-8 0,0 5-4 16,0-1-8-16,0 1 0 0,0-5-4 0,0 4 0 0,0 1-4 15,0-5-4-15,0 5-4 0,0-9-8 0,0 3-8 0,0 1-8 0,0-4-8 16,0-6-4-16,0 6-16 0,0-9 4 0,0 3-12 0,0-3-8 16,0-5-8-16,0 0-12 0,0-5-16 0,0 1-4 0,0 0-8 15,0-10-20-15,0 5-44 0,0-5-12 0,-9 1 32 0,9-5 32 16,0 4 24-16</inkml:trace>
          <inkml:trace contextRef="#ctx0" brushRef="#br0" timeOffset="1335.9551">995-100 35 0,'-8'5'136'0,"8"-5"-8"0,0 5-28 0,0-5-8 15,-9 0-4-15,9 4 0 0,0-4-4 0,0 4 0 0,0-4-8 16,0 5-8-16,0-5-4 0,9 5-4 0,-9-1 0 0,8-4 0 16,-8 0 0-16,8 5-8 0,1-5 4 0,-2 4-4 0,1-4-8 0,-1 0 0 15,2 0-4-15,7 4 0 0,0-4-8 0,-8 0-8 0,8 0-4 16,0 0-4-16,0 0-4 0,1 0-8 0,-2 0-4 0,1 0-12 15,0 0-16-15,-7 0-20 0,6 0-20 0,1 0-28 0,1 0-24 0,-2 0-28 16,-7 0-24-16,8 0-84 0,-8 0 36 0,1 5 36 16,6-5 40-16,-6 0 24 0,-1 0 20 0</inkml:trace>
          <inkml:trace contextRef="#ctx0" brushRef="#br0" timeOffset="-530.5111">-496 54 83 0,'8'0'128'0,"-16"0"-12"0,8 0-12 0,0 0-32 0,0-5-12 16,0 10 0-16,0-10-8 0,0 10-4 0,0-10-4 0,0 5-4 0,0 0-4 15,0 0-4-15,8-4 4 0,-8 4-8 0,7-5 4 16,-7 5 0-16,0-4-8 0,9 4 8 0,-1-5-4 0,0 5 0 0,-8 0 4 15,8 0 0-15,8-4 4 0,-7 4 0 0,-2 0 0 0,1 0-4 16,8 0-8-16,-8 0 0 0,0 0 0 0,1 0-4 0,6 4-4 16,-6-4 4-16,-2 5-4 0,1-5 4 0,1 4 4 0,-1 1-4 15,-8-1-4-15,7 1 4 0,-7 4 0 0,0 0-4 0,0-1-4 16,0 2-4-16,-7 4 0 0,7-1 0 0,-8 0-4 0,8 1 0 16,-9 4 4-16,1-5-8 0,1 1 4 0,-2 4-4 0,1-4 0 0,-8-1 0 15,16-4-4-15,-8 5 4 0,0-5 0 0,1 4-4 0,7-8-4 16,-9 4-4-16,9-4 0 0,-8-1-4 0,8 0 0 0,0 1-4 15,0-5 4-15,0 0 4 0,8 4-4 0,-8-4 4 0,9 0 0 0,-9 0 0 16,7 0 4-16,-7 0 0 0,8 0 0 0,0-4 4 16,1 4 4-16,-2 0-4 0,10 0 4 0,-10 0-4 0,1 0 4 0,9 0 0 15,-10 4 0-15,10-4 0 0,-10 5 0 0,10-1 0 0,-2 1 0 16,2-1 4-16,-10 1-4 0,10 4 4 0,-2 0 0 0,-6 0 0 16,6 0 0-16,-6-1 4 0,-1 6 4 0,-1 0-4 0,1-1 0 15,-8 1 0-15,0 0 4 0,0 4 0 0,0-5-4 0,-8 4 0 0,1-2 4 16,-1 3-4-16,-1-5 0 0,-6 5 4 0,-2-4-4 0,1-1 0 15,1 1-4-15,-2 0 0 0,2-5 0 0,-2 4 0 0,1-8 4 16,1 3-4-16,7-3 0 0,-9-1-4 0,10 1-4 0,-2 0-4 16,-6-5-8-16,6 0-4 0,9 0-8 0,-8-5-4 0,0 0-8 0,1 1-8 15,7-1-12-15,0-3-4 0,-9-2-16 0,9 2-12 16,0-1 0-16,0-5-12 0,0 4 0 0,0-2-24 0,0-2-44 0,9 0-4 16,-9 1 32-16,7-1 28 0,1 1 20 0</inkml:trace>
        </inkml:traceGroup>
        <inkml:traceGroup>
          <inkml:annotationXML>
            <emma:emma xmlns:emma="http://www.w3.org/2003/04/emma" version="1.0">
              <emma:interpretation id="{7048B190-4330-437D-8D3C-87D2F589E37A}" emma:medium="tactile" emma:mode="ink">
                <msink:context xmlns:msink="http://schemas.microsoft.com/ink/2010/main" type="inkWord" rotatedBoundingBox="27339,9988 27702,9992 27699,10257 27336,10254"/>
              </emma:interpretation>
            </emma:emma>
          </inkml:annotationXML>
          <inkml:trace contextRef="#ctx0" brushRef="#br0" timeOffset="1642.1369">1901 239 43 0,'0'0'148'0,"0"0"-16"16,0 0-8-16,0 0-20 0,0 0 4 0,0 0-8 16,0 0 0-16,7 0-8 0,-7 4-4 0,9-4 0 0,-1 0-4 0,-1 4 0 15,1-4-4-15,1 5-4 0,-1-5-4 0,8 5-8 0,-8-5-12 16,8 4 0-16,0 1-12 0,0-5-4 0,-1 0-12 16,2 5-8-16,0-5 4 0,-2 0-8 0,1 0-8 0,0 0-8 0,0 0-12 15,-8 0-12-15,8 0-20 0,1 0-12 0,-10 0-24 0,9 0-12 0,-7 0-16 16,-2 0-20-16,-7 4-16 0,8-4-48 0,-8 4-52 15,0-4 40-15,0 0 36 0,0 5 36 0,-8-1 28 0</inkml:trace>
          <inkml:trace contextRef="#ctx0" brushRef="#br0" timeOffset="1866.5402">1940 486 127 0,'0'5'188'16,"0"0"-20"-16,0-5-20 0,0 3-28 0,0-3 4 0,9 6 8 15,-9-6-8-15,8 0-4 0,-8 0-8 0,0 0-12 0,7 0-8 16,2 0-24-16,-1 0 8 0,-1 0-8 0,2 0-4 0,7 0-8 16,-7 0-4-16,6 0-12 0,1 0-4 0,-8 0-8 0,9 0-24 15,-2 0-4-15,1 0 0 0,0 0 0 0,0 0 0 0,1 0 0 0,-2 0 0 16,-6 0 0-16,6 0 0 0,-7 0-12 0,8 0-44 0,-8 0-28 16,1 0-24-16,-2 0-20 0,1 0-40 0,-8 0-32 0,9 0-88 15,-9 0 20-15,0 0 48 0,0 0 44 0,0 0 24 0,0 0 36 16</inkml:trace>
        </inkml:traceGroup>
      </inkml:traceGroup>
    </inkml:traceGroup>
  </inkml:traceGroup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8:48.0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B16630D-2B2E-4AAD-8C1C-2ACDE03002C1}" emma:medium="tactile" emma:mode="ink">
          <msink:context xmlns:msink="http://schemas.microsoft.com/ink/2010/main" type="writingRegion" rotatedBoundingBox="28604,7010 29793,10752 28462,11175 27273,7433"/>
        </emma:interpretation>
      </emma:emma>
    </inkml:annotationXML>
    <inkml:traceGroup>
      <inkml:annotationXML>
        <emma:emma xmlns:emma="http://www.w3.org/2003/04/emma" version="1.0">
          <emma:interpretation id="{B8BBB309-DF39-4577-941F-0C24D9CB4C68}" emma:medium="tactile" emma:mode="ink">
            <msink:context xmlns:msink="http://schemas.microsoft.com/ink/2010/main" type="paragraph" rotatedBoundingBox="28762,7456 28812,8264 28349,8294 28298,74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642EF8-3B37-48D1-B5EF-7C504993FD62}" emma:medium="tactile" emma:mode="ink">
              <msink:context xmlns:msink="http://schemas.microsoft.com/ink/2010/main" type="line" rotatedBoundingBox="28762,7456 28812,8264 28349,8294 28298,7486"/>
            </emma:interpretation>
          </emma:emma>
        </inkml:annotationXML>
        <inkml:traceGroup>
          <inkml:annotationXML>
            <emma:emma xmlns:emma="http://www.w3.org/2003/04/emma" version="1.0">
              <emma:interpretation id="{53D0727A-FCEE-408B-85F6-2A4826FE50C8}" emma:medium="tactile" emma:mode="ink">
                <msink:context xmlns:msink="http://schemas.microsoft.com/ink/2010/main" type="inkWord" rotatedBoundingBox="28762,7456 28812,8264 28349,8294 28298,748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2862-2241 35 0,'0'-10'124'0,"0"10"-12"0,0-4-8 15,0 0-28-15,0-1-4 0,0 5 0 0,0 0 4 0,0 0 0 16,0 0 0-16,8 0-8 0,-8 0-8 0,9 0 0 0,-9 0-4 15,8 0-4-15,-1 0-4 0,2 0 0 0,-1 0-4 0,-1 0-4 0,2 0-4 16,-1 0-4-16,7 0 0 0,2 0-4 0,-10-5-8 0,10 5-4 16,-10 0 0-16,10-4-4 0,-2 4-4 0,2 0-8 0,-10 0 0 15,10 0-4-15,0-4-8 0,-2 4-8 0,1 0-8 0,0 0-12 16,0 0-8-16,1 0-12 0,-2 0-8 0,-6 4-12 0,6 0-4 16,2-4-16-16,-2 5 0 0,1 0-28 0,1-1-48 0,-9 0 0 15,7 2 32-15,1 2 28 0,1-3 24 0</inkml:trace>
          <inkml:trace contextRef="#ctx0" brushRef="#br0" timeOffset="-486.7646">2967-2002 43 0,'0'-5'124'0,"0"1"-8"0,0-1-12 0,0 1-28 15,0 4-4-15,0 0 0 0,-8-5-4 0,8 5 4 0,0 0 4 16,0 0-4-16,0 5-4 0,0-1-4 0,0 1-16 0,0-1 12 0,0 5 4 15,0 0-4-15,8 0 0 0,-8 4 0 0,0 1-8 0,0 0 0 16,0-1-8-16,0 5-4 0,0 0-4 0,7 0-8 0,-7 4 0 16,0-3-8-16,0 4-4 0,0-5-4 0,0 4 0 0,0 1 0 15,0-5-8-15,0 4 4 0,0-4-4 0,0 5 0 0,0-5-4 16,9 0-4-16,-9 0-8 0,0 1-8 0,0-2-16 0,0 1-12 16,0-4-8-16,0-1-12 0,0 1-8 0,8-2-16 0,-8-2-12 15,0 0-8-15,0-2-8 0,0-3 0 0,0-1-40 0,0 1-40 0,0-5 24 16,0-5 36-16,-8 1 24 0</inkml:trace>
          <inkml:trace contextRef="#ctx0" brushRef="#br0" timeOffset="-236.4342">3135-1908 83 0,'0'-4'144'0,"0"0"-8"0,0-1-12 0,9 0-32 0,-9 5-4 0,0-4-8 15,0 4-4-15,0 0-4 0,0 0-4 0,0 0-8 0,0 0 0 16,0 0-4-16,0 0 0 0,7 4-4 0,-7 1-4 0,0 0 4 15,8-1 0-15,-8 5-8 0,0 1 0 0,9-2 0 0,-9 5-8 0,0 1-4 16,7 0-4-16,-7 4-4 0,0 0-4 0,0 4 0 0,0-4-4 16,0 0 0-16,0 5-8 0,0-5 4 0,0 4-4 0,0 1-4 15,0-5 0-15,0 4 0 0,0-4-4 0,0 1-4 0,0-6-4 0,0 0-8 16,0 2-8-16,0-3-8 0,0-2-12 0,0-1-8 16,0-5-8-16,0 1-12 0,0-5-12 0,0 0-8 0,0 0-8 15,0-5-8-15,-7 1-8 0,7-5-4 0,-9-1-40 0,9-2-36 0,-8-3 28 16,1 2 32-16,-2 0 28 0</inkml:trace>
        </inkml:traceGroup>
      </inkml:traceGroup>
    </inkml:traceGroup>
    <inkml:traceGroup>
      <inkml:annotationXML>
        <emma:emma xmlns:emma="http://www.w3.org/2003/04/emma" version="1.0">
          <emma:interpretation id="{E26ACE71-371B-4B1C-8A0A-2AF86205E990}" emma:medium="tactile" emma:mode="ink">
            <msink:context xmlns:msink="http://schemas.microsoft.com/ink/2010/main" type="paragraph" rotatedBoundingBox="27812,7262 29001,11004 28462,11175 27273,7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B87EB8-66B2-4AFD-BFC2-3186861232FF}" emma:medium="tactile" emma:mode="ink">
              <msink:context xmlns:msink="http://schemas.microsoft.com/ink/2010/main" type="line" rotatedBoundingBox="27812,7262 29001,11004 28462,11175 27273,7433"/>
            </emma:interpretation>
          </emma:emma>
        </inkml:annotationXML>
        <inkml:traceGroup>
          <inkml:annotationXML>
            <emma:emma xmlns:emma="http://www.w3.org/2003/04/emma" version="1.0">
              <emma:interpretation id="{4A76EA3E-2624-4C0E-B14C-128A8BCF925D}" emma:medium="tactile" emma:mode="ink">
                <msink:context xmlns:msink="http://schemas.microsoft.com/ink/2010/main" type="inkWord" rotatedBoundingBox="27727,7289 28219,8838 27765,8983 27273,74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187.8794">2093-1628 47 0,'0'4'120'15,"0"-4"-16"-15,9 0-8 0,-9 0-24 0,0 0 0 0,0-4 4 16,0 4-4-16,7 0 0 0,-7 0 0 0,8 0-4 0,-8 0-4 0,8 4 4 16,0-4-4-16,0 0-4 0,9 0 0 0,-10 0-4 0,10 5 4 15,-10-5-8-15,9 0 0 0,0 0 0 0,1 0-4 0,7 5-8 16,-9-5-4-16,2 0-8 0,7 0 0 0,-9 0-8 0,9 0 0 16,-7 0 0-16,-2 0-8 0,9 0 0 0,-7 0-4 0,-2 0 0 15,2 0 0-15,-1 0-4 0,-1 0 0 0,2 0 0 0,-9 0-4 0,-1 0 0 16,2 0-8-16,-1 0 0 0,-1 0-4 0,-7 0-4 0,9 0-12 15,-9 0-12-15,0 0-12 0,0 0-20 0,0 0-12 0,0 0-20 16,0 0-12-16,0 0-16 0,-9 0-16 0,9 0-60 0,-7 0-8 16,-1 0 40-16,8 0 36 0,-9 0 32 0</inkml:trace>
          <inkml:trace contextRef="#ctx0" brushRef="#br0" timeOffset="-1642.8164">2221-1194 3 0,'0'0'160'0,"0"0"-16"0,8 0-16 0,-8-5-36 0,0 0-4 16,-8 0 0-16,8 1-4 0,0-1-4 0,8-4-8 0,-8 4-8 15,0 1-8-15,0-4-4 0,9 3-8 0,-9-4-8 0,7 4-4 0,1-4-4 16,-8 4 0-16,9 1-8 0,-1 0 0 0,-1 4-4 0,1-5 0 15,1 5 0-15,6-5-4 0,-6 10 0 0,-1-5 0 0,-1 5-4 16,2-1 0-16,-1 0-4 0,-1 1 0 0,-7 4 4 0,8 0-4 16,1 1 0-16,-9-2-4 0,8 6 4 0,-8-5 0 0,0 5-4 15,0-1 0-15,0 0 4 0,-8 1 0 0,8-1-4 0,-9 1 0 0,9-1 4 16,-8 0-4-16,8 2 0 0,0-7 0 0,-7 2 0 0,7-1 0 16,-8-1 0-16,8 2 0 0,0-6 0 0,0 0 0 0,-9 2 0 15,9-6 0-15,0 0 0 0,9 0-4 0,-9 0 4 0,0 0 0 16,8 0 0-16,-8-6 0 0,7 2-4 0,1 0 4 0,1-1 0 15,-9 0 0-15,8 1 0 0,-1 4 0 0,2-9 0 0,6 9 0 16,-6-4 0-16,-1-1 0 0,0 0 0 0,-1 5 0 0,10-4 0 0,-10 4 0 16,2 0 0-16,6 0 0 0,-6 0 0 0,-1 0 4 0,0 4-4 15,-1 1 0-15,10 0 0 0,-10-1 0 0,2 1 0 0,-1 3 0 16,0 2 0-16,-8-6 0 0,9 6 4 0,-2-2 0 0,-7 1 0 16,8 1 0-16,-8 2 0 0,0-2 4 0,0 3 8 0,0-3 0 15,-8 2 4-15,8-2 0 0,-7 3 0 0,-2 1 4 0,9-5 0 0,-16 4 0 16,7 1 4-16,-6-5-8 0,6 5 0 0,-6-6 0 0,-2 2-4 15,2-1 0-15,6-1-4 0,-6 2-4 0,-1-7 0 0,0 2 0 16,0 0-4-16,-1 0 0 0,10-5-4 0,-10-5 0 0,9 5-4 16,1-5-8-16,-10 0 0 0,10-3-8 0,-1-1-8 0,8 0-12 15,-9-5-12-15,1 1-8 0,8-1-12 0,-7-4-8 0,-2 5-16 16,9 0-20-16,0-6-12 0,-8 1-12 0,8 0-64 0,0 0-16 0,0 5 36 16,0-5 40-16,8-1 28 0</inkml:trace>
          <inkml:trace contextRef="#ctx0" brushRef="#br0" timeOffset="-2510.8854">2238-2380 67 0,'0'-6'80'16,"0"2"-4"-16,0 0-4 0,0-6-24 0,0 6-4 0,0 0 0 16,0 4 0-16,0-5 0 0,0 0 4 0,0 1 0 0,0 0 4 15,0 4 0-15,0-5 0 0,0 5 0 0,0-4-8 0,0 4 4 16,0 0-8-16,0 0-8 0,0 0 0 0,0-5 0 0,0 5-8 0,0 0 0 16,0 0 0-16,0 5-4 0,0-5 4 0,0 0 0 0,0 4 4 15,0 1 0-15,0-1 4 0,0 0 0 0,0 1 0 0,-9 4 0 16,9 0 0-16,0 0 0 0,0 1-8 0,-8 3-4 0,8 0 0 15,0 0-4-15,-7 6 0 0,7-6-4 0,0 5 0 0,-9-4 0 16,9 4-4-16,0-4 0 0,0 3-4 0,-8-3 4 0,8 5-4 0,0-7 0 16,0 2-4-16,0-5 0 0,0 4 4 0,0-3-4 0,0-1 0 15,0-1 0-15,0 2 0 0,0-6 0 0,0 0 4 0,8 1-8 16,-8 0 4-16,9-5 0 0,-9 4 0 0,7-4 4 0,-7 0-4 16,8-4-4-16,1 4 0 0,-9-5 4 0,7 0-4 0,1 1 4 15,1 0 0-15,-1-1 0 0,-1-4 0 0,1 0 0 0,1 0 4 0,-2-1-4 16,1 2 0-16,-8-1 0 0,9 0 0 0,-1 0 8 0,-1 1-4 15,-7-2-4-15,9 1 0 0,-9 0 0 0,0 4 0 0,8 1 0 16,-8-1 0-16,0 1 4 0,0 0-4 0,0-2 0 0,0 6 4 0,0 0 0 16,0 0-4-16,0 0 0 0,0-4 4 0,0 8-4 15,0-4 0-15,0 0 4 0,0 6 4 0,0-2-4 0,0 0 0 0,0 5-4 16,0-4 4-16,0 4 0 0,0 0 0 0,0 1 0 0,0 2 0 16,0-3 0-16,0 5 0 0,0-1 0 0,-8 1 0 0,8 4 4 15,0-5-4-15,0 1 8 0,-9 0-4 0,9-1 0 0,0 1 0 0,0 4-4 16,0-9 0-16,0 4 0 0,0 1-4 0,0-1 4 15,0-4 0-15,0 5-4 0,0-5 0 0,0 0 0 0,0-5 0 0,0 5 0 16,0-4 0-16,0 0 0 0,0-1 0 0,0 0-4 0,0 1-4 16,0-5-4-16,0 0-4 0,0 5-4 0,0-5-4 0,0 0-8 15,0 0-8-15,0 0 0 0,0 0-8 0,0 0-8 0,0 0-8 16,0 0-16-16,0 0-20 0,0-5-12 0,0 5-8 0,0 0-36 16,0 0-48-16,0-5 8 0,-7 5 36 0,7-4 36 0,0 4 24 15</inkml:trace>
        </inkml:traceGroup>
        <inkml:traceGroup>
          <inkml:annotationXML>
            <emma:emma xmlns:emma="http://www.w3.org/2003/04/emma" version="1.0">
              <emma:interpretation id="{B53DD93C-D8AA-495A-8739-D273020E6396}" emma:medium="tactile" emma:mode="ink">
                <msink:context xmlns:msink="http://schemas.microsoft.com/ink/2010/main" type="inkWord" rotatedBoundingBox="28528,9515 29001,11004 28501,11162 28028,9674"/>
              </emma:interpretation>
              <emma:one-of disjunction-type="recognition" id="oneOf2">
                <emma:interpretation id="interp2" emma:lang="" emma:confidence="0">
                  <emma:literal>Nie.</emma:literal>
                </emma:interpretation>
                <emma:interpretation id="interp3" emma:lang="" emma:confidence="0">
                  <emma:literal>w.</emma:literal>
                </emma:interpretation>
                <emma:interpretation id="interp4" emma:lang="" emma:confidence="0">
                  <emma:literal>wie.</emma:literal>
                </emma:interpretation>
                <emma:interpretation id="interp5" emma:lang="" emma:confidence="0">
                  <emma:literal>wir</emma:literal>
                </emma:interpretation>
                <emma:interpretation id="interp6" emma:lang="" emma:confidence="0">
                  <emma:literal>wis</emma:literal>
                </emma:interpretation>
              </emma:one-of>
            </emma:emma>
          </inkml:annotationXML>
          <inkml:trace contextRef="#ctx0" brushRef="#br0" timeOffset="34197.4092">2943-126 27 0,'0'0'84'16,"0"0"-8"-16,0 0-8 0,0 0-28 0,0 0-8 15,0 0 4-15,0 0-4 0,-8 0 0 0,8 0 0 0,0 0 0 0,0 0 0 16,0 0 0-16,-8 0 0 0,8 0 0 0,0 0 0 0,0 0 0 0,0 0 4 16,-9 0 0-16,9 0 4 0,0 0 0 0,0 0-4 0,0 0 4 15,0 0 4-15,0 0-8 0,0 0 0 0,0 0 4 0,0 0-4 16,0 0-4-16,0 0 0 0,0-5 0 0,0 5 0 0,0-4-4 0,0 4 0 16,0-5 0-16,0 0 0 0,0 2-4 0,0-2 4 0,9 0-4 15,-9 0-4-15,8 1 0 0,-8-1-4 0,8 1 0 0,-8 0 0 16,7-1 0-16,-7 0-4 0,9 5 0 0,-1-4-4 0,-1 4 0 15,-7 0 0-15,9 0 0 0,-1-6-4 0,-1 12 4 0,-7-6 0 16,9 0-4-16,-9 4 0 0,8 1-4 0,-8 0 4 0,8-1-4 0,-8 0 4 16,7 5-4-16,-7 1 0 0,0-2 4 0,0 2-8 0,0-1 0 15,0 4 4-15,-7 0 0 0,7 5 0 0,-8-4-4 0,8 4 0 16,-8 1 0-16,-1-2 0 0,2 5 4 0,-10-3 0 0,10-1-4 16,-1 4 4-16,-1 1-4 0,-6-5 0 0,7 0 0 0,-8 0-12 15,8 0 16-15,-1 0 0 0,2-4-4 0,-1-1 4 0,-1 1-4 16,1-5 0-16,8 0 0 0,0-1 0 0,-7-3 0 0,7 0 4 0,0-1 0 15,0-4 0-15,7 0 0 0,-7 0 0 0,8-4 0 0,1-1 0 16,-9 5-4-16,8-9 4 0,-1 5 4 0,2-1 0 0,-1 1 0 16,-1-1 0-16,2 1 4 0,7-1 0 0,-9 1 4 0,2 4 4 15,-1-5-4-15,8 5 4 0,-8 0 0 0,-1 0 0 0,2 0 4 16,7 0 0-16,-9 5 0 0,2-5 0 0,-1 4-4 0,-1 1 0 0,2-1-4 16,-1 1 4-16,0-1-4 0,8 1 0 0,-8-5-8 0,-1 4 0 15,2 0 0-15,-1 1-4 0,0-5 4 0,1 0-4 0,-2 5 4 16,1-5 0-16,1 0-8 0,-2 0 0 0,1 0-12 0,1 0-4 0,-2-5-8 15,1 5-16-15,0 0-16 0,-8-5-12 0,9 1-12 16,-9 4-8-16,7 0-16 0,-7-4-12 0,0 4-4 0,0 0-12 0,0 0-48 16,8 0-32-16,-8-5 40 0,-8 5 32 0,8 0 28 0,0 0 24 15</inkml:trace>
          <inkml:trace contextRef="#ctx0" brushRef="#br0" timeOffset="34481.6498">2775 499 107 0,'0'0'128'0,"0"6"-8"16,7-6-4-16,-7 0-24 0,8 0 0 0,-8-6 0 0,9 6 4 0,-2 0-4 16,1 0 0-16,1 0-8 0,-1 0-4 0,-1 6 0 15,10-6 0-15,-10 0-8 0,10 0-8 0,-2 0 0 0,2 0-4 0,7 0-8 16,-9 0 0-16,2 0-8 0,7 4-24 0,-8-4 20 0,7 0-8 15,-6 0-8-15,7 0 0 0,-7 0-4 0,5 0-4 0,-5 0-4 16,7 0-4-16,-7 0 0 0,-2 0-4 0,1 0-4 0,0 0-4 0,-7 0-8 16,6 0-8-16,-6 0-4 0,-2 0-12 0,1 0-8 0,1 0-16 15,-9 0-16-15,0 0-20 0,8 0-16 0,-8 0-20 0,0 0-16 16,0 0-12-16,0 0-56 0,-8 0-16 0,8 0 44 0,0 0 32 0,-9 0 36 16,9 0 16-16</inkml:trace>
          <inkml:trace contextRef="#ctx0" brushRef="#br0" timeOffset="35005.287">3023 892 87 0,'-8'0'132'0,"8"0"-16"15,-8 0-20-15,8 0-32 0,0 0-4 0,-9 0-4 0,9-4 0 16,0 0 4-16,0-1-8 0,0 0 0 0,9 5 0 0,-9-4-8 0,8-5 0 16,0 4 0-16,-1 2 0 0,2-7 0 0,-1 5 4 0,8-4 0 15,-8 1-4-15,9 3 0 0,-2-4 0 0,-8 3-12 0,18 6-8 16,-16-3 0-16,6 3-4 0,1 0 0 0,1 0-4 0,-2 3 0 16,-7 3-4-16,8-2-4 0,-8 6 0 0,1-2 4 0,-2 1-8 15,1 6 4-15,-8-2 0 0,0 5 0 0,0-6 0 0,0 3 0 16,-8 3 4-16,8 0-4 0,-7-5 4 0,-2 5 0 0,1-4 0 0,1-1 0 15,-2 1-4-15,1-1 0 0,0 1 0 0,1-5-4 0,-2 0 0 16,1-5 8-16,8 5-12 0,-7-5 0 0,7 1 0 0,-9-5 0 16,9 5-4-16,0-5 4 0,0 0 0 0,0 0 0 0,0 0 4 15,9 0-4-15,-9-5 0 0,7 5-4 0,1-5 0 0,-8 1 4 16,9 4 0-16,-2-5 0 0,1 5 0 0,0 0 4 0,1-4-4 0,6 4 0 16,-6 0 0-16,-2 0 0 0,10 0 4 0,-9 0-4 15,-1 4 4-15,10 1-4 0,-10-5 0 0,1 9 4 0,9-4-4 0,-10-1 0 16,2 6 0-16,-1-6 0 0,-1 5 0 0,1 0 4 0,1 0-4 15,-1 5 4-15,-8-6 0 0,7 6 4 0,-7-5 0 0,0 5 0 16,-7-1 0-16,7 1 4 0,-8-1 0 0,-1 0-4 0,1 1 4 0,1 0 0 16,-1-1-4-16,-8 1 0 0,-1-6 0 0,2 6-4 15,6-5 0-15,-6 1 0 0,-2-6-4 0,2 0 0 0,6 1-8 0,-6-5-8 16,-2 0-8-16,9 0-16 0,1-5-8 0,-2 1-16 0,-6-5-12 16,6-5-8-16,9 6-20 0,-8-6-20 0,1 0-16 0,7-4-44 15,-9 1-32-15,9-6 4 0,0 0 44 0,0 1 32 0,-8-1 20 0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9:14.6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217 1513 63 0,'13'0'108'0,"-13"0"-4"15,0 0-4-15,15 9-20 0,-15-9 4 0,13 0 0 0,0 0-4 0,2 0 4 16,-15 0-4-16,13 0 0 0,15 0-4 0,-15 0-8 15,13 7 0-15,-11-7-4 0,11 7 4 0,2-7-8 0,0 9-4 0,-2-2 0 16,2-7-8-16,13 7-4 0,-15 1-16 0,15 0 12 0,0-1 4 16,0 1-12-16,0 7 0 0,0-7-4 0,13 0-4 0,0 1 4 15,-13-3 0-15,13 1-4 0,2 9-4 0,-2-9 0 0,0 2-4 0,-1-2-4 16,1 0 0-16,2 2 0 0,-2-9-4 0,0 6-4 0,0 2 0 16,-13 0 0-16,13-8-4 0,-13 0 4 0,0 8-4 0,0-8 4 15,0 0-4-15,-13 0 0 0,11 7 0 0,-24-7-4 0,11 0 4 16,2 0 0-16,-15 9 0 0,2-9-4 0,-15 0 0 0,13 0 0 15,-13 0 0-15,0 7-4 0,13-7 0 0,-13 0-4 0,0 0-8 0,-13 7-16 16,13-7-12-16,0 0-20 0,-13 8-24 0,13-8-20 0,-15 0-28 16,2 0-28-16,0 0-32 0,-15 0-60 0,15 0 28 0,-2 0 44 15,-11 0 36-15,-2 0 28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0:27.0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580506-58CC-425C-85B5-CBFD868049E3}" emma:medium="tactile" emma:mode="ink">
          <msink:context xmlns:msink="http://schemas.microsoft.com/ink/2010/main" type="inkDrawing" rotatedBoundingBox="25083,13751 26568,14905 26471,15030 24986,13876" semanticType="scratchOut" shapeName="Other">
            <msink:sourceLink direction="with" ref="{5E7DD992-F891-4AEE-9B76-C14FA3FF457F}"/>
          </msink:context>
        </emma:interpretation>
      </emma:emma>
    </inkml:annotationXML>
    <inkml:trace contextRef="#ctx0" brushRef="#br0">0 0 71 0,'8'4'88'0,"1"1"-8"0,-2-1-4 16,1 0-24-16,1 6 4 0,-2-1-4 0,1-4 0 0,9 8-8 0,-10-4 4 15,10 0-4-15,-2 4 4 0,2 1 4 0,-2-1-4 0,9 1 4 16,-7 0 0-16,7-1-4 0,0 5-4 0,8-4-4 0,-8 3 0 16,8 1 0-16,-1 1-4 0,1-6-4 0,1 6 0 0,7-2 0 0,-8 1 0 15,1 0-4-15,6-4-4 0,-7 4 0 0,9 0-4 0,-10 0-4 16,10 0 0-16,-9 5-4 0,7-5 0 0,-7 0-4 0,1 4 0 15,7 1-4-15,-9-1 0 0,3 1 4 0,-3 4-4 0,1-5 0 16,0 5-4-16,-8-4 0 0,8 4 4 0,-8 0 0 0,8-4-4 16,-8 4 4-16,0-5-4 0,-7 6 4 0,7-6-4 0,-9 1 0 0,2-1 0 15,7 0 0-15,-17-3 0 0,10 3 0 0,-2-4 0 0,-6 0 0 16,6 0 0-16,-6 0 0 0,-1-4 0 0,0 4 0 0,8-5 0 16,-16 1 0-16,8-1 0 0,-1-3 0 0,2 3 0 0,-1-4-4 15,0 0 0-15,1 1 0 0,-9-6 4 0,7 4 0 0,-7-3-4 16,8 0 0-16,-8-1-4 0,0-4 0 0,7 0-4 0,-7 5-4 15,0-5-4-15,0 0-8 0,0-5-4 0,0 5-12 0,0-4-16 16,0-1-16-16,0 0-12 0,-7 1-12 0,7-4-12 0,-8-2-40 16,8 6-48-16,-7-6 20 0,-2 1 36 0,9 1 28 0</inkml:trace>
  </inkml:traceGroup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9:47.7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7E0EA6C-F539-4A5A-A489-94F298BDC1BE}" emma:medium="tactile" emma:mode="ink">
          <msink:context xmlns:msink="http://schemas.microsoft.com/ink/2010/main" type="writingRegion" rotatedBoundingBox="28278,11492 28859,14342 28423,14431 27842,11581"/>
        </emma:interpretation>
      </emma:emma>
    </inkml:annotationXML>
    <inkml:traceGroup>
      <inkml:annotationXML>
        <emma:emma xmlns:emma="http://www.w3.org/2003/04/emma" version="1.0">
          <emma:interpretation id="{134F2B71-7B95-4E44-8325-EDB5708E05FC}" emma:medium="tactile" emma:mode="ink">
            <msink:context xmlns:msink="http://schemas.microsoft.com/ink/2010/main" type="paragraph" rotatedBoundingBox="28278,11492 28859,14342 28423,14431 27842,11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FB5650-E941-41DC-B68D-C62928849D59}" emma:medium="tactile" emma:mode="ink">
              <msink:context xmlns:msink="http://schemas.microsoft.com/ink/2010/main" type="line" rotatedBoundingBox="28278,11492 28859,14342 28423,14431 27842,11581"/>
            </emma:interpretation>
          </emma:emma>
        </inkml:annotationXML>
        <inkml:traceGroup>
          <inkml:annotationXML>
            <emma:emma xmlns:emma="http://www.w3.org/2003/04/emma" version="1.0">
              <emma:interpretation id="{6B2DF001-34AA-4A03-9CCD-8FD8C345BE8A}" emma:medium="tactile" emma:mode="ink">
                <msink:context xmlns:msink="http://schemas.microsoft.com/ink/2010/main" type="inkWord" rotatedBoundingBox="28187,11510 28492,13009 28158,13077 27853,115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3692-1138 123 0,'0'5'128'0,"0"-1"-20"0,0-4-8 0,0 4-28 0,0-4 0 16,0 0 8-16,0 5 0 0,0-5-12 0,0 0-4 0,9 0-12 0,-1 0-4 15,-8 0-4-15,8 0-4 0,1 0-4 0,-2 0-4 16,10 0 0-16,-10 0-8 0,9-5-4 0,-8 5-4 0,8 0 0 15,0 0-4-15,1-4-4 0,-10 4 0 0,9 0-4 0,0-4-4 0,-8 4-4 16,8-5-8-16,1 5-4 0,-9 0-4 0,-1 0-8 0,1-5-12 16,8 5-12-16,-8 0-8 0,-8 0-8 0,9 0-12 0,-1 0-8 15,-1 0 4-15,-7 5-48 0,0-5-44 0,9 0 20 0,-9 5 28 16,0-1 24-16</inkml:trace>
          <inkml:trace contextRef="#ctx0" brushRef="#br0" timeOffset="-238.8749">3717-1683 83 0,'0'0'108'0,"0"-5"-8"0,-8 5-8 0,8-4-24 0,-8-1-4 0,8 1-4 16,0 0 0-16,-9-2-12 0,9 2 0 0,0-5-4 0,0 4-4 15,0-3-12-15,0 3 0 0,0-3-4 0,0 1-4 0,9 0-4 16,-9 2 0-16,8 0-4 0,0-4 0 0,-8 5 0 0,9-1-4 16,-2 1 4-16,1 0 0 0,-8-1 0 0,9 0 0 0,6 0 0 0,-7 1-4 15,-8 4 0-15,8 0 0 0,0 0-4 0,0 0 8 0,1 0-4 16,-2 4-4-16,-7-4 0 0,8 5 0 0,-8 0 4 0,9 4-4 15,-9-5 0-15,0 5 0 0,7 0 0 0,-7 1 0 0,0-3-4 0,-7 8 0 16,7-2 4-16,-9 1-4 0,9-4 0 0,-8 3 4 16,1 0-4-16,-2 5 4 0,1-4-4 0,0-1-4 0,0 0 4 0,0 1 0 15,0 0 0-15,1-1 0 0,-2-4-4 0,1 5 8 0,1-5-4 16,-2 0-4-16,9 0 4 0,0-4 4 0,-8 3-4 0,8-3 0 16,0-1 0-16,0 1 4 0,8 0-4 0,-8-1 4 0,0-4 4 15,9 4 0-15,-2-4 0 0,-7 5 0 0,8 0 0 0,1-5 8 0,-2 4-4 16,1-4 4-16,0 4-20 0,0 1 20 0,0-5-4 15,0 4 0-15,1 1 0 0,-2-5-4 0,10 3 0 0,-10 3-4 0,1-6 4 16,0 4-4-16,8 1-4 0,-8-5 0 0,1 5-4 0,6-1 0 16,-6-4-8-16,-1 4-12 0,-1 1-8 0,1-5-12 0,1 5-12 15,-2-5-16-15,1 0-8 0,1 4-12 0,-9-4-8 0,8 0-32 0,-8 0-56 16,0 0 20-16,0 5 32 0,7-5 28 0</inkml:trace>
          <inkml:trace contextRef="#ctx0" brushRef="#br0" timeOffset="490.2103">3797-809 43 0,'-8'5'156'0,"8"0"-24"0,-8-5-16 16,8 3-36-16,0-3-12 0,0 0-8 0,0 0 4 0,0-3-8 16,0-2 4-16,8 5-12 0,-8-5-4 0,8 0-8 0,1 1 0 0,-2-5-4 15,1 5 0-15,1-1-12 0,6 0 0 0,-7 1-4 0,8 0 0 16,-8-1 0-16,8 5 0 0,1-5 0 0,-9 5-4 0,7 0 0 15,-6 0 0-15,-2 0-4 0,10 5 4 0,-9 0 0 0,-1-1 0 16,-7 0 4-16,9 6-4 0,-9 0 0 0,8-7-4 0,-8 11 0 16,0-6 0-16,-8 2 0 0,8-2 4 0,-9 7-4 0,2-2 0 15,7 0 0-15,-8 1 0 0,-1-1-4 0,1-3 0 0,1 3 0 0,-2 1-4 16,1-6 0-16,1 6 0 0,-1-5 0 0,-1 0 0 0,9-4-4 16,-8 3 0-16,8-3 0 0,0 0 0 0,-7-5-12 0,14 4 16 15,-7-4 0-15,0 0 0 0,8 0 0 0,-8-4 0 0,9 4 0 16,-1-5 0-16,-1 0 0 0,1 5 0 0,1-4 0 0,-2 0 0 15,1 4 0-15,1-5 0 0,6 5 0 0,-6-5 0 0,-1 5 0 16,7-4 0-16,-6 4 4 0,-1 4 0 0,8-4-4 0,-8 5 4 16,-1 0 0-16,2-1 0 0,7 0-4 0,-9 1 0 0,2 4 4 0,-1 0 4 15,-1 0-4-15,2 0 0 0,-1 5 0 0,-1-1 4 0,-7 1 0 16,9 0 4-16,-9-2 0 0,0 3 4 0,0 3 4 0,-9-5 8 16,9 5-4-16,-7-4 0 0,7 4 4 0,-17-4-4 0,10 3-4 0,-1-3 4 15,-1-6-8-15,-6 6 0 0,7-5 0 0,-8 5-8 16,-1-10 0-16,10 5 0 0,-10-4-4 0,2-1-4 0,7-4-4 0,-8 0-4 15,-1-4-12-15,9 4-8 0,-8-10-12 0,8 6-8 0,1-9-8 16,-1 4-12-16,-1-5-4 0,1 1-12 0,1-5-8 0,-2-1-4 16,1 1-8-16,8 0 4 0,-7-4 4 0,7-1-56 0,0 5-12 0,0-4-4 15,0-1 28-15,0 0 28 0</inkml:trace>
        </inkml:traceGroup>
        <inkml:traceGroup>
          <inkml:annotationXML>
            <emma:emma xmlns:emma="http://www.w3.org/2003/04/emma" version="1.0">
              <emma:interpretation id="{E45DC1FA-7E54-4579-B8E8-699DFE821D76}" emma:medium="tactile" emma:mode="ink">
                <msink:context xmlns:msink="http://schemas.microsoft.com/ink/2010/main" type="inkWord" rotatedBoundingBox="28789,14000 28859,14342 28423,14431 28353,14089"/>
              </emma:interpretation>
            </emma:emma>
          </inkml:annotationXML>
          <inkml:trace contextRef="#ctx0" brushRef="#br0" timeOffset="25745.5639">4093 733 51 0,'0'0'176'0,"-7"0"-16"0,-1 0-16 0,8 0-40 16,-8 0-4-16,8 0-4 0,0 0 4 0,0 0 0 0,0 5-4 0,8-5-4 15,-8 0-4-15,8 4-4 0,-1-4-8 0,2 5 0 0,-1-5-8 16,-1 4-4-16,10-4-4 0,-1 5-8 0,0-1-4 0,0 1-8 15,8-1-4-15,-8-4-8 0,8 5-4 0,0 0 0 0,-7-5-4 16,7 5-4-16,0-2-8 0,-1 2 0 0,1-5-8 0,0 4 0 16,-7-4-16-16,-2 0-12 0,9 5-20 0,-7-5-16 0,-1 0-24 0,-8 0-24 15,-1 4-28-15,1-4-24 0,1 0-20 0,-9 0-68 0,0 0-4 16,0 0 44-16,-9 0 44 0,1 0 32 0,1 0 24 0</inkml:trace>
          <inkml:trace contextRef="#ctx0" brushRef="#br0" timeOffset="25965.9748">4117 950 203 0,'0'4'204'0,"0"5"-28"15,0 0-28-15,-7-4-32 0,7 4-8 0,7-5 4 0,-7 5 8 0,0-4 0 16,9-1-4-16,-1 0-12 0,-1-4-8 0,2 6-12 16,-1-6-12-16,7 0-12 0,2 4-8 0,-1-4-12 0,0 0-12 0,0 0-8 15,-1 0 0-15,10-4-8 0,-1 4-12 0,-8 0-4 0,8-6-12 16,-8 6-12-16,8-4-16 0,-8 4-16 0,9-4-24 0,-10 4-32 15,1 0-28-15,1-5-40 0,-2 5-64 0,-6-4-32 0,6 4 48 0,-7 0 44 16,1 0 36-16,-9 0 32 0,8 0 16 0</inkml:trace>
        </inkml:traceGroup>
      </inkml:traceGroup>
    </inkml:traceGroup>
  </inkml:traceGroup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9:51.2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042AE0C-D524-4CE6-9A78-3EE43AECB5B6}" emma:medium="tactile" emma:mode="ink">
          <msink:context xmlns:msink="http://schemas.microsoft.com/ink/2010/main" type="inkDrawing" rotatedBoundingBox="30534,13195 31050,11444 31140,11471 30625,13222" semanticType="callout" shapeName="Other">
            <msink:sourceLink direction="with" ref="{425EF610-A578-4C0B-90E0-DBA67FCFE2A5}"/>
            <msink:sourceLink direction="with" ref="{62D36063-171E-4D83-9656-38263FE871E1}"/>
          </msink:context>
        </emma:interpretation>
      </emma:emma>
    </inkml:annotationXML>
    <inkml:trace contextRef="#ctx0" brushRef="#br0">-484 4197 55 0,'0'-9'92'0,"0"1"-12"0,0-7-8 16,0 6-20-16,0 1 0 0,0-1 0 0,0 0 4 0,0-1 4 15,8 6 0-15,-8-6 4 0,0 6 0 0,0 0 4 0,0 0-12 16,0 4 0-16,0-5-4 0,0 5 0 0,0 0 0 0,0-4 0 15,0 4-4-15,0 0-4 0,0 0-4 0,0 4-4 0,0-4 0 0,0 5 4 16,0-1 0-16,-8 0 0 0,8 6 0 0,0-2 0 0,0 6-4 16,-8-5 0-16,8 9 0 0,-8-4-4 0,0 8-4 0,8-3 0 15,-8 8-4-15,1-1 0 0,-2 2 0 0,1 3 0 0,0 0-4 16,-8 1-4-16,8 4 4 0,-1 0-4 0,-6 5 0 0,6 0 0 16,2-1 0-16,-9 1-4 0,7 4 0 0,2 0 0 0,-10 0 4 0,10-1 0 15,-10 2 0-15,9-5-16 0,1 4 0 0,-1 0 0 16,-8 0 0-16,8-4 0 0,-1-2 0 0,1 3 0 0,1-2 0 0,-10-5 0 15,10 7 0-15,-1-6 0 0,-9 0 0 0,10 0 0 0,-2 0 0 16,-6 0 0-16,6-4 0 0,-6 4 0 0,7-4 0 0,-9 0 0 16,10-1 0-16,-2-4 0 0,-6-1 0 0,6 1 0 0,1-4 0 0,0 0 0 15,1-5 0-15,-2 0 0 0,1 0 0 0,1-9 0 0,7 4 0 16,-9-4 0-16,9-4 0 0,-8 0 0 0,8-1-60 16,0-4-20-16,-8 0-24 0,8-4-16 0,-9-1-24 0,9-4-24 0,0-1-24 15,0-3-76-15,0 0 16 0,0-1 44 0,0-4 44 0,0 0 28 16,0-5 24-16</inkml:trace>
  </inkml:traceGroup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0:14.3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517B919-6C98-4E3A-9530-DC34D17DBC15}" emma:medium="tactile" emma:mode="ink">
          <msink:context xmlns:msink="http://schemas.microsoft.com/ink/2010/main" type="writingRegion" rotatedBoundingBox="29382,14057 30409,13258 30922,13917 29895,14717"/>
        </emma:interpretation>
      </emma:emma>
    </inkml:annotationXML>
    <inkml:traceGroup>
      <inkml:annotationXML>
        <emma:emma xmlns:emma="http://www.w3.org/2003/04/emma" version="1.0">
          <emma:interpretation id="{0A6F3922-5548-4B00-A609-7F9C4151EF44}" emma:medium="tactile" emma:mode="ink">
            <msink:context xmlns:msink="http://schemas.microsoft.com/ink/2010/main" type="paragraph" rotatedBoundingBox="29382,14057 30409,13258 30922,13917 29895,14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09F9CF-EE65-4FB9-95F7-6CB8D173C094}" emma:medium="tactile" emma:mode="ink">
              <msink:context xmlns:msink="http://schemas.microsoft.com/ink/2010/main" type="line" rotatedBoundingBox="29382,14057 30409,13258 30922,13917 29895,14717"/>
            </emma:interpretation>
          </emma:emma>
        </inkml:annotationXML>
        <inkml:traceGroup>
          <inkml:annotationXML>
            <emma:emma xmlns:emma="http://www.w3.org/2003/04/emma" version="1.0">
              <emma:interpretation id="{425EF610-A578-4C0B-90E0-DBA67FCFE2A5}" emma:medium="tactile" emma:mode="ink">
                <msink:context xmlns:msink="http://schemas.microsoft.com/ink/2010/main" type="inkWord" rotatedBoundingBox="30037,13754 30258,14477 29755,14630 29535,13908">
                  <msink:destinationLink direction="with" ref="{0042AE0C-D524-4CE6-9A78-3EE43AECB5B6}"/>
                </msink:context>
              </emma:interpretation>
            </emma:emma>
          </inkml:annotationXML>
          <inkml:trace contextRef="#ctx0" brushRef="#br0">-1975 6533 15 0,'0'-4'128'0,"0"-1"-12"0,0 1-8 0,0-1-32 16,8 5 0-16,-8 0 4 0,0 0 0 0,9 0 0 15,-9 0-8-15,7 5 0 0,-7 4-12 0,8-5 0 0,0 5-4 0,1 0 4 16,-2 5-4-16,1 0 4 0,1-1-4 0,-2 5 0 0,1 4-4 16,1-4-4-16,-2 5-4 0,1 4-12 0,0-5-4 15,1 5-4-15,-2 0-4 0,-7 1-4 0,8-6 0 0,1 5-4 0,-9 0 0 16,0 0-4-16,0 0 0 0,7-4-4 0,-7-1 0 0,0 1 0 16,-7-5 0-16,7 5 0 0,0-10-4 0,0 5 4 0,-9-5-4 15,9-4-4-15,-8 1 4 0,8-5-8 0,-7-2-4 0,7-3-8 0,-9-3 0 16,1-2 0-16,8-5 0 0,-8-3-4 0,8-1-4 0,0-4-8 15,0-4 4-15,-7-5 0 0,7 0 0 0,0 0 4 0,0-5 4 16,0-4 0-16,0 5 8 0,7-6 4 0,-7 1 0 0,8 0 4 16,0 4 4-16,1 1 0 0,-9 0 0 0,15 3 4 0,-6 2 0 15,-2 3 0-15,10 0 8 0,-9 6-4 0,8 3 0 0,-8 0 4 0,7 1 0 16,-6 4-4-16,6 4 0 0,2 0 4 0,-1 1 0 0,0 1 4 16,0 3 0-16,-1 0-4 0,2 0 0 0,-1 0 0 0,0 3 0 15,0 1-4-15,0 6 0 0,0-6 0 0,1 5 0 0,-10 0 0 16,8 0 4-16,-6 1-4 0,-1 3-4 0,0 0 4 0,-8-4 0 0,0 9-4 15,0-4 4-15,-8-1-4 0,8 1 0 0,-17 4 0 0,10 0 4 16,-8-5 0-16,-2 6 0 0,1-6 0 0,0 5-4 0,0-4 4 16,-8-1 0-16,8 6 0 0,0-6-20 0,-1-4 20 0,2 4 0 15,-2 0 0-15,10-3 0 0,-10-1 0 0,10 0 4 0,-1 0 0 16,-1 0-4-16,9 0 4 0,0 0 4 0,0 0 4 0,0 0 4 16,0 0 4-16,9 0 0 0,-9 5 4 0,8-5 4 0,-1 4 0 0,10 1 4 15,-10-5 0-15,2 4 0 0,7 0-4 0,0 1 0 0,-8-5 0 16,8 5 0-16,0 0-8 0,0-6-4 0,-1 7 0 0,2-7-12 15,-1 1 4-15,9 0-4 0,-18 0-8 0,8 1 0 0,2-7-16 16,0 6-4-16,-2-9-12 0,1 5-20 0,-8 0-20 0,0-5-28 16,8 0-28-16,-8-5-24 0,1 0-20 0,-2 1-32 0,-7-4-56 15,8 3 28-15,-8-9 44 0,0 0 36 0,0 2 28 0,9-3 24 0</inkml:trace>
        </inkml:traceGroup>
        <inkml:traceGroup>
          <inkml:annotationXML>
            <emma:emma xmlns:emma="http://www.w3.org/2003/04/emma" version="1.0">
              <emma:interpretation id="{E0CE53AC-00D0-42C5-8F9B-6B052FCFE276}" emma:medium="tactile" emma:mode="ink">
                <msink:context xmlns:msink="http://schemas.microsoft.com/ink/2010/main" type="inkWord" rotatedBoundingBox="30292,13578 30520,13401 30808,13770 30580,13948"/>
              </emma:interpretation>
            </emma:emma>
          </inkml:annotationXML>
          <inkml:trace contextRef="#ctx0" brushRef="#br0" timeOffset="484.22">-1213 6182 19 0,'-9'-5'116'0,"9"-4"-8"0,9 4-8 0,-9 2-28 0,8-3 0 15,-8 2 0-15,7-6 0 0,1 6-4 0,1 0 0 0,-1-6-12 16,8 6 0-16,-8 0-4 0,8-2-4 0,0 6-4 0,0-3-8 16,-1 3 0-16,2-5-8 0,-9 5-4 0,8 0-4 0,1 5 4 15,-10-5-4-15,8 3 0 0,-6 3 0 0,-1-2 4 0,0 0-8 0,1 6 4 16,-9-2-16-16,7-3 20 0,-7 4 0 0,0 0 4 0,-7-4-4 16,7 9 0-16,-9-11 0 0,9 7-4 0,-8-2 0 0,0-3-4 15,8 4 0-15,-9-4-8 0,2 3 0 0,7-2 0 0,0-2-8 0,-8 0 4 16,8-4 0-16,0 0-4 0,0 5 0 0,0-5 0 15,8 0 0-15,-8 0-4 0,7 0 4 0,2 0 0 0,-1 0 4 0,0 4-4 16,1-4 4-16,-2 5-4 0,1-5 4 0,1 5 4 0,-2-1 4 16,9 0-4-16,-7 1 0 0,-2 4 8 0,1-5 4 0,1 5 0 15,-2 5 4-15,1-5 4 0,-8 0-4 0,9 0 4 0,-1 5-4 0,-8-1 0 16,7-4 8-16,-7 4 0 0,0-3 4 0,0 2 0 0,0-2 4 16,0-1 0-16,0 0-28 0,0 5-12 0,-7-4 0 0,7-3 0 15,-8-2 0-15,-1 4 0 0,1-4 0 0,1-1 0 0,-10 1 0 16,10-1 0-16,-2-4 0 0,-7 4 0 0,0-4 0 0,8 5 0 15,-8-5 0-15,8 0 0 0,0 0 0 0,-8-5-36 0,8 5-80 0,1 0 0 16,-2-4-24-16,1 0-32 0,0 4-20 0,8-5-64 0,-8 1-12 16,8 4 44-16,0-5 44 0,0 5 32 0,0 0 28 0</inkml:trace>
        </inkml:traceGroup>
      </inkml:traceGroup>
    </inkml:traceGroup>
  </inkml:traceGroup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0:58.2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6D1836D-0640-4618-BADB-9B6DBA2FB619}" emma:medium="tactile" emma:mode="ink">
          <msink:context xmlns:msink="http://schemas.microsoft.com/ink/2010/main" type="writingRegion" rotatedBoundingBox="25177,15853 28919,16136 28858,16937 25117,16653"/>
        </emma:interpretation>
      </emma:emma>
    </inkml:annotationXML>
    <inkml:traceGroup>
      <inkml:annotationXML>
        <emma:emma xmlns:emma="http://www.w3.org/2003/04/emma" version="1.0">
          <emma:interpretation id="{B9CDC192-0BC2-490F-92DA-A285E07142DF}" emma:medium="tactile" emma:mode="ink">
            <msink:context xmlns:msink="http://schemas.microsoft.com/ink/2010/main" type="paragraph" rotatedBoundingBox="25177,15853 28919,16136 28858,16937 25117,16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FC106B-80E7-4B5D-B6F6-8EDFC42FF08D}" emma:medium="tactile" emma:mode="ink">
              <msink:context xmlns:msink="http://schemas.microsoft.com/ink/2010/main" type="line" rotatedBoundingBox="25177,15853 28919,16136 28858,16937 25117,16653"/>
            </emma:interpretation>
          </emma:emma>
        </inkml:annotationXML>
        <inkml:traceGroup>
          <inkml:annotationXML>
            <emma:emma xmlns:emma="http://www.w3.org/2003/04/emma" version="1.0">
              <emma:interpretation id="{20242C7C-C349-4AAD-B406-1AF7E67C69C4}" emma:medium="tactile" emma:mode="ink">
                <msink:context xmlns:msink="http://schemas.microsoft.com/ink/2010/main" type="inkWord" rotatedBoundingBox="25175,15887 26863,16015 26805,16781 25117,16653"/>
              </emma:interpretation>
            </emma:emma>
          </inkml:annotationXML>
          <inkml:trace contextRef="#ctx0" brushRef="#br0">2475 2703 27 0,'0'-4'108'0,"0"0"-4"16,8-1-8-16,-16 0-28 0,8-3 0 0,0 8 0 0,0-5-4 0,0 1 0 16,0-1 0-16,0 5 0 0,0-5 0 0,0 5-8 15,0 0-8-15,0-4 0 0,0 4-8 0,0 0 0 0,-9 0 0 0,9 4 4 16,0-4 0-16,-7 5 0 0,7 0 0 0,-8-1 0 0,-1 1 0 15,1 3-4-15,1 6-4 0,-2-5 8 0,-6 5-4 0,7-5-8 16,-1 8 4-16,-6-3-4 0,6 3 0 0,-6 7-4 0,6-6 0 0,-7 0 8 16,0 5-8-16,8-1 0 0,-8 1-4 0,8-1 0 15,0 5 0-15,-8-4 0 0,8-1-4 0,8 1-8 0,-7-1 0 0,-2 1-4 16,9-1 4-16,0 1-4 0,0-1 0 0,0-4-4 0,0 4-4 16,9-3 4-16,-2-1 0 0,1 0 0 0,0-5-4 0,0 1 0 15,8 0 0-15,0-1 0 0,-8 1 0 0,8-5 0 0,0 0-4 0,0 0 8 16,1-5-8-16,-2 1 4 0,2-5-4 0,-2 4 0 0,1-4 0 15,1 0 0-15,-9-4 0 0,8 4 0 0,-8-9 0 0,7 5-4 16,-6-6-4-16,-9 6 0 0,8-9 4 0,-8 3-4 0,7 2 0 16,-14-6 4-16,7 5 0 0,-8-5 0 0,8 5 4 0,-17-4-8 15,10 4 0-15,-1 0 0 0,-8 4-4 0,8 1 0 0,-9-1-4 16,1 0-8-16,1 5-8 0,-2 0-4 0,2 5-8 0,-2 0-4 16,10 4-8-16,-10-5-4 0,2 10-12 0,-2-6-20 0,10 6-20 15,-10 0-16-15,9 4-48 0,0-5-56 0,0 5 36 0,0 1 36 0,1-6 36 16,7 5 24-16</inkml:trace>
          <inkml:trace contextRef="#ctx0" brushRef="#br0" timeOffset="-466.4163">1601 3064 27 0,'0'0'140'0,"-9"0"-12"0,9 0-12 0,0 0-20 0,0 0 4 16,0 0 0-16,0 0-8 0,9 0 4 0,-9 0-8 0,0 0 0 0,8 0-4 16,-1 0-4-16,-7 0-8 0,9 0-4 0,-1 0-8 0,-1 0-4 15,2 0-4-15,-1 0-4 0,-1 0-8 0,10 0-4 0,-2 0-8 16,-6 0-4-16,6-5-8 0,2 5 0 0,-10 0-8 0,10-4 0 16,-2 4-8-16,1-4-4 0,-8 4-12 0,8 0-8 0,0-5-4 15,0 5-16-15,0 0-20 0,-8-4-20 0,9 0-20 0,-2 4-24 0,1 0-16 16,-8-5-44-16,8 0-56 0,-1 1 36 0,2 4 36 0,-1-5 32 15,0-4 28-15</inkml:trace>
          <inkml:trace contextRef="#ctx0" brushRef="#br0" timeOffset="-690.763">1585 2767 75 0,'0'-5'136'0,"0"-4"-12"0,-8 9-12 16,8-5-28-16,8 1-4 0,-8 4-8 0,0-4-4 0,0 4-4 16,0 0-4-16,0 0-8 0,0 0-8 0,0 0-8 0,7 0 0 15,-7 0 0-15,9 0 0 0,-9 0-4 0,8 0 0 0,-8 0-4 16,7-4 0-16,2 4-4 0,-1 0 0 0,-8-5 0 0,17 5 0 0,-10 0 0 16,1-5 4-16,-1 5 0 0,2-4 0 0,-1 4-8 0,0-5-4 15,0 1 0-15,0 4-4 0,9-5 0 0,-10 5-4 0,1 0 0 16,0 0-16-16,0 0 20 0,0-5-4 0,0 10 4 0,1-5 4 15,-2 5-4-15,1-5 4 0,1 4 0 0,-2 1 0 0,-7-1 0 16,8 6 4-16,-8-6 0 0,0 0 0 0,8 0 4 0,-8 5-4 0,0 1 0 16,0-1 4-16,0 0 0 0,0 5-4 0,0-6 0 0,0 6 4 15,0-1 4-15,0 1 0 0,-8 4-4 0,8 0 0 0,0 0 0 16,-8 0 0-16,8 4-12 0,0 1-12 0,-7-1 0 0,-2 1 0 16,9 5 0-16,-8-7 0 0,8 7 0 0,-7-1 0 0,7-5 0 15,-9 1 0-15,9 4 0 0,-8-9 0 0,8 4 0 0,0 2 0 0,-8-7 0 16,8 1 0-16,0 0 0 0,0-4 0 0,0-1 0 0,0-4 0 15,0 0 0-15,0 0-8 0,0-5-40 0,0 6-16 0,0-10-16 16,0 0-20-16,0 0-16 0,0 0-24 0,0-10-12 0,0 6-8 0,0-5-24 16,0 0-48-16,0-4 8 0,-8 4 44 0,8-9 36 15,0 4 24-15</inkml:trace>
          <inkml:trace contextRef="#ctx0" brushRef="#br1" timeOffset="-7963.9767">927 2572 15 0,'-8'5'120'0,"1"0"-12"0,-1 4-8 0,-1-5-32 16,9 6-4-16,-7-2-8 0,-1 2-4 0,8-1-4 0,0 4-4 15,-9-4-12-15,9 0-4 0,0 5-4 0,0-6-4 0,0 6-4 16,0-5-4-16,0 5 0 0,0-5 0 0,0 0-4 0,0 4-4 16,9-4 0-16,-9 0 4 0,0-1-20 0,8 2 20 0,-8 0 0 0,0-2-4 15,7-3 0-15,-7-1 0 0,9 1 0 0,-9-1 0 0,8 2 0 16,-1-6 0-16,-7 0 4 0,8 3-4 0,-8-3 0 0,9 0 0 16,-9-3-4-16,8 3 4 0,-1-6-4 0,-7 2 0 0,9 4 4 15,-1-5-4-15,-8-4 0 0,7 5-4 0,-7 0 4 0,9-1-8 16,-9 0 0-16,0 1-4 0,0-2-8 0,8-2-8 0,-8 4-4 0,0-1-12 15,0 0-8-15,0 1-4 0,0 4-32 0,-8-5-44 16,8 5-24-16,0 0 24 0,0-4 28 0</inkml:trace>
          <inkml:trace contextRef="#ctx0" brushRef="#br0" timeOffset="-1102.3371">927 2627 27 0,'0'0'108'0,"0"0"-8"16,0 0-8-16,0 0-20 0,0 5-4 0,0-1-4 0,0 0 4 15,0 1 0-15,0 0-4 0,9 3-4 0,-18 2-4 0,9-1 0 16,0 4-4-16,0 0 0 0,0 1-8 0,0 0 0 0,0 3 0 0,0 2-4 16,0-7-8-16,0 8 0 0,0-3-8 0,0 1 0 0,0 0 0 15,0 0-4-15,0 1-4 0,0-6 0 0,0 0-8 0,0 1 8 16,0-1-8-16,-8-3 0 0,8-1 0 0,0 0 0 0,0 0-4 15,0-5 4-15,8 5-4 0,-8-9 4 0,0 5 0 0,9-5 0 16,-9 0 0-16,8 0 0 0,-1-5 0 0,-7 5 0 0,9-5 0 0,-1 1-4 16,-1 0 4-16,2-5 0 0,-1 4-4 0,-1 1 0 0,1-5 0 15,1 5 0-15,-1-6 0 0,-1 6 0 0,2-6 0 0,-1 1-4 16,8 5 4-16,-8 0 0 0,0-1-4 0,-1 5 4 0,10-4 0 0,-10 4 0 16,2 0-4-16,-1 0 0 0,8 4 4 0,-8-4-4 15,0 5 0-15,8 3 4 0,-8-3-4 0,0 4 0 0,0-4 4 0,0 3 0 16,9 6-4-16,-10-5 4 0,1 0-4 0,0 4 0 0,-8-3 4 15,8 3 0-15,0 1-4 0,0-5 4 0,-8 4 0 16,9 0-4-16,-9 1 0 0,0-4 4 0,0 3 0 0,0 0 0 0,0 1 0 16,0-1 0-16,-9 1 0 0,1-5-4 0,0 5 4 0,0-1 4 15,8 1-4-15,-16-5 0 0,9 0 0 0,-2-1-4 0,-7 6 0 16,8-10 0-16,-8 6 0 0,7-1 0 0,2-5 0 0,-9-4 0 0,8 5-4 16,-8 0-4-16,7-5-4 0,2 0-8 0,-1 0-4 0,-1-5-8 15,2 0-12-15,-1 1-8 0,0-1-8 0,8-3-8 0,-9-2-12 16,9 1-8-16,0 0-12 0,0 0-12 0,0 0-8 0,0-4-48 15,0 3-32-15,0-3 36 0,0 4 32 0,9-4 28 0</inkml:trace>
          <inkml:trace contextRef="#ctx0" brushRef="#br0" timeOffset="-1549.144">968 2650 31 0,'0'-5'116'0,"0"5"-8"16,0 0-4-16,-8-5-28 0,8 1 4 0,0 0 4 0,0 4-4 0,0-5-4 15,0 5-4-15,0 0-4 0,0-4-4 0,0 4 0 0,0 0 0 16,8 0-4-16,-8 0-4 0,0 0 4 0,7 0 0 0,-7 0 0 16,9 0-4-16,-9 0 0 0,8 0 0 0,-1 0-4 0,1 0 0 15,1 0-8-15,-1 0 4 0,8 0-4 0,-8 0-4 0,-1 0-4 16,10 0 0-16,-9 0 0 0,-1 0-4 0,10 0 0 0,-10 0-4 0,10 0-12 16,-1 0-16-16,-8 0 0 0,7 0 0 0,-6 0 0 0,7 0 0 15,-8 0 0-15,8 0 0 0,0 0 0 0,-8 0 0 0,8 0 0 16,-8 0 0-16,9 0 0 0,-10 0 0 0,1 0 0 0,1 0 0 0,-2 0 0 15,1 0 0-15,0 0 0 0,1 0 0 0,-9 0 0 16,0 0-36-16,7 0-12 0,-7 0-12 0,0 0-16 0,0 0-12 0,0 0-12 16,-7 0-4-16,7 0-12 0,-9-5-12 0,9 5-4 0,-8 0-4 15,0 0-8-15,1 0-36 0,-2 0-20 0,1 0 32 0,-8 0 32 16,8 0 28-16</inkml:trace>
        </inkml:traceGroup>
        <inkml:traceGroup>
          <inkml:annotationXML>
            <emma:emma xmlns:emma="http://www.w3.org/2003/04/emma" version="1.0">
              <emma:interpretation id="{654D8182-2F57-43F0-9EC9-57AC4657330E}" emma:medium="tactile" emma:mode="ink">
                <msink:context xmlns:msink="http://schemas.microsoft.com/ink/2010/main" type="inkWord" rotatedBoundingBox="27623,16251 28113,16288 28096,16522 27605,16485"/>
              </emma:interpretation>
              <emma:one-of disjunction-type="recognition" id="oneOf0">
                <emma:interpretation id="interp0" emma:lang="" emma:confidence="0">
                  <emma:literal>323</emma:literal>
                </emma:interpretation>
                <emma:interpretation id="interp1" emma:lang="" emma:confidence="0">
                  <emma:literal>-23</emma:literal>
                </emma:interpretation>
                <emma:interpretation id="interp2" emma:lang="" emma:confidence="0">
                  <emma:literal>23</emma:literal>
                </emma:interpretation>
                <emma:interpretation id="interp3" emma:lang="" emma:confidence="0">
                  <emma:literal>'23</emma:literal>
                </emma:interpretation>
                <emma:interpretation id="interp4" emma:lang="" emma:confidence="0">
                  <emma:literal>'233</emma:literal>
                </emma:interpretation>
              </emma:one-of>
            </emma:emma>
          </inkml:annotationXML>
          <inkml:trace contextRef="#ctx0" brushRef="#br0" timeOffset="3309.1461">3340 2938 111 0,'0'0'136'0,"-8"0"-8"0,8-4-16 16,0 4-28-16,0 4-4 0,0-4 0 0,0 0-4 0,-7 0 4 15,7 0-8-15,0 0 0 0,7 0-4 0,-7 0-8 0,8 0-4 16,-8 0 0-16,8 0 0 0,1 0-4 0,-2 0-8 0,10 0 0 16,-10 0-4-16,1 0 0 0,9 0-8 0,-2 0-8 0,1-4-4 15,1 4 0-15,-2 0-4 0,2 0-4 0,-2 0 0 0,9-5-8 0,-7 5 0 16,-1 0-4-16,0 0 0 0,0 0-4 0,-1 0-8 0,-6 0-4 15,6-5-8-15,-6 5-16 0,7 0-8 0,-9 0-4 0,2 0-4 16,-1 5-12-16,-8-5-16 0,0 0-16 0,7 5-12 0,-14-5-4 0,7 4-32 16,-8-4-40-16,-1 4-4 0,2 2 36 0,-1-2 28 15,-9 0 28-15</inkml:trace>
          <inkml:trace contextRef="#ctx0" brushRef="#br0" timeOffset="3527.0838">3332 3133 11 0,'8'0'136'0,"-8"0"-4"16,8 0-4-16,1 0-16 0,-2 0 4 0,-7 0-12 0,8 0 0 0,1 0-8 16,-2 0-8-16,1 0-12 0,1 0 0 0,6 0-8 0,-7 0-8 15,1 0-8-15,6 0-8 0,2-5-8 0,-10 5-8 0,10 0-4 16,-2-5-8-16,2 5-4 0,-1-5-4 0,-1 5-4 0,10 0-8 16,-9-4-12-16,-1 4-16 0,2 0-16 0,7-5-12 0,-9 5-16 15,2 0-20-15,-1 0-16 0,0 0-12 0,0 0-44 0,1 0-48 0,-2 0 28 16,1-4 36-16,-8 4 28 0,9 0 24 0</inkml:trace>
        </inkml:traceGroup>
        <inkml:traceGroup>
          <inkml:annotationXML>
            <emma:emma xmlns:emma="http://www.w3.org/2003/04/emma" version="1.0">
              <emma:interpretation id="{3DB122E0-2C76-448C-8595-152D02F66FCF}" emma:medium="tactile" emma:mode="ink">
                <msink:context xmlns:msink="http://schemas.microsoft.com/ink/2010/main" type="inkWord" rotatedBoundingBox="28524,16106 28919,16136 28871,16771 28476,16741"/>
              </emma:interpretation>
            </emma:emma>
          </inkml:annotationXML>
          <inkml:trace contextRef="#ctx0" brushRef="#br0" timeOffset="4142.9952">4214 2970 67 0,'0'-5'140'0,"0"1"-16"15,0-1-20-15,0 5-20 0,0 0-4 0,0 0 0 0,8 0-8 16,-8 0-8-16,0 5-8 0,0-1-8 0,0 1-4 0,9 4-4 0,-9 4-8 16,7-4 4-16,-7 5-8 0,0-1-4 0,8 5 0 0,-8-5-4 15,7 6-4-15,-7-1 0 0,0 4-4 0,9 1 0 0,-9-5 4 16,0 4 0-16,8-3 0 0,-8-1-4 0,0 0 0 0,0 0 4 0,0 0 0 16,0 0-4-16,0-5 0 0,8 6 4 0,-8-6-4 15,0-4-4-15,-8 4 0 0,8-3 4 0,0-2-8 0,0-3-4 0,-8 4 8 16,8-9-4-16,-9 4-4 0,9-4 0 0,0 0-4 0,-7-4-4 15,7 0 0-15,-8-6-8 0,8 2 0 0,-7-6 0 0,7 0-4 16,0 1 0-16,0-5 4 0,-9 5-4 0,9-10 4 0,0 5 0 0,0-5 0 16,0 1 0-16,0-1 4 0,0-4 4 0,0 4 0 15,9 1 0-15,-9-5 4 0,7 4 0 0,-7 1 0 0,8-1 4 0,-8 1-4 16,7-1 4-16,-7 1 0 0,9 4 0 0,-1-1 0 0,0 2 4 16,1-2 0-16,-2 6 0 0,1-5-4 0,-8 9 0 0,9-5 0 15,-2 5 4-15,10 0 0 0,-17 1 0 0,7-2 0 0,9 0 0 16,-7 7 4-16,-2-2-4 0,1 1 4 0,1 4 0 0,-2 0 0 15,1 0 0-15,1 0 0 0,-1 4-4 0,-1 1 0 0,1-2 4 0,1 7-4 16,-2 0 0-16,-7-2 0 0,8 1 0 0,-8 6-4 0,0-2 0 16,0 0 4-16,0 0-4 0,-8 1 0 0,8 0 0 0,-7 3 0 15,-2-3 0-15,1-1 0 0,1 1 0 0,-1 0 0 0,-9-1 0 0,1 1 4 16,8-5-4-16,-8 4 0 0,0-4 0 0,9 1 0 16,-10 3 0-16,1-9 0 0,1 5 0 0,6-4 0 0,-7-1 0 0,7 1 0 15,2 0 0-15,-1-5 0 0,1 4-4 0,-2-4 4 0,9 0 0 16,-8 4 0-16,8-4 0 0,0 0 4 0,0 0-4 0,0 0 4 15,0 5 4-15,8 0 8 0,-8-5 4 0,0 4 8 0,9 0 4 0,-2 5 12 16,-7 1 0-16,8-5 8 0,-1 8 0 0,2-5-4 0,-1 1 4 16,0 4 0-16,1 2 0 0,-2-6-8 0,10 4 0 0,-10 0-4 15,10 1-4-15,-10 0-8 0,1-1 0 0,9 1-12 0,-10 0 0 16,10-1-12-16,-2-4-4 0,-6 4 0 0,6-4 0 0,-7 0 0 16,8 0 0-16,1-5 0 0,-9 6 0 0,-1-6 0 0,10 6-28 15,-10-10-20-15,1 4-20 0,1-4-24 0,-1 0-24 0,-1 0-28 0,2-4-32 16,-1-1-52-16,-8 0-48 0,7-3 36 0,-7-2 40 15,9 1 40-15,-9 0 28 0,8-4 24 0</inkml:trace>
        </inkml:traceGroup>
      </inkml:traceGroup>
    </inkml:traceGroup>
  </inkml:traceGroup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1:02.9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128064-615F-4D72-9D28-7903609FCC7A}" emma:medium="tactile" emma:mode="ink">
          <msink:context xmlns:msink="http://schemas.microsoft.com/ink/2010/main" type="writingRegion" rotatedBoundingBox="29078,15796 29422,15796 29422,16243 29078,16243"/>
        </emma:interpretation>
      </emma:emma>
    </inkml:annotationXML>
    <inkml:traceGroup>
      <inkml:annotationXML>
        <emma:emma xmlns:emma="http://www.w3.org/2003/04/emma" version="1.0">
          <emma:interpretation id="{26A1B7F4-5585-4C9F-84E9-90B7957F31BE}" emma:medium="tactile" emma:mode="ink">
            <msink:context xmlns:msink="http://schemas.microsoft.com/ink/2010/main" type="paragraph" rotatedBoundingBox="29078,15796 29422,15796 29422,16243 29078,16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AFF278-C017-428F-A075-F7E778009216}" emma:medium="tactile" emma:mode="ink">
              <msink:context xmlns:msink="http://schemas.microsoft.com/ink/2010/main" type="line" rotatedBoundingBox="29078,15796 29422,15796 29422,16243 29078,16243"/>
            </emma:interpretation>
          </emma:emma>
        </inkml:annotationXML>
        <inkml:traceGroup>
          <inkml:annotationXML>
            <emma:emma xmlns:emma="http://www.w3.org/2003/04/emma" version="1.0">
              <emma:interpretation id="{08BCC782-F353-4D14-B373-864998AB8583}" emma:medium="tactile" emma:mode="ink">
                <msink:context xmlns:msink="http://schemas.microsoft.com/ink/2010/main" type="inkWord" rotatedBoundingBox="29078,15796 29422,15796 29422,16243 29078,16243"/>
              </emma:interpretation>
            </emma:emma>
          </inkml:annotationXML>
          <inkml:trace contextRef="#ctx0" brushRef="#br0">1466-347 83 0,'-9'-9'128'0,"9"1"-4"0,0-1-8 0,9-1-16 15,-9 6-4-15,0-4 0 0,7-2-4 0,1 0-4 0,1 2-8 0,-9 3-8 16,15-4-8-16,-7-1-8 0,0 7-4 0,0-7-8 15,9 6 0-15,-10-1-8 0,10 1-4 0,-10-1-4 0,10 1-4 0,-9 4-4 16,7 0-4-16,-6 0-4 0,6 0 0 0,-6 4 0 0,-1 1-4 16,-1-1 0-16,2 1 0 0,-1 4 0 0,-8-1-4 0,7-2 4 15,-7 7 0-15,0-4-4 0,0 0 0 0,-7 0 0 0,7 5 0 0,-8 0-4 16,-1-5 8-16,2 3-4 0,-1-2 0 0,-1-1 0 0,1 5 0 16,1-6 0-16,7 2-4 0,-9-6 0 0,1 5-4 0,1-5 4 15,7 1 0-15,-8-5-4 0,8 0 4 0,0 0 0 0,0 0 0 16,8-5-4-16,-8 1 0 0,7 0 4 0,1-1 0 0,-8 1-4 15,9-1 4-15,-2 0 0 0,1 1-4 0,1 0 4 0,-1-1 0 0,-1 5 4 16,2-5 0-16,-1 1-4 0,-1 4 4 0,1 0 0 16,1 0 8-16,-9 4 0 0,8 1 4 0,-1 0 0 0,2-1 0 0,-1 0 0 15,-1 6 0-15,2-1 0 0,-1-5-4 0,0 5 4 0,-1 0 0 16,-7 0-8-16,9 5 4 0,-1-6 8 0,-8 6-4 0,0-5 4 16,7 5 4-16,-7 0 0 0,0-6 0 0,-7 5-8 0,7-3-4 0,-8 2 4 15,-1 3-4-15,2-6 0 0,-1 0-4 0,0 4-8 16,-1-4 0-16,-6 1-12 0,-1-2-12 0,8 2-16 0,-9-6-16 15,2 4-32-15,-1-3-28 0,-1 0-32 0,2-5-36 0,-2 5-68 0,10-5-28 16,-10-5 48-16,2 5 48 0,6-5 28 0,1 0 32 0,1 1 20 16</inkml:trace>
        </inkml:traceGroup>
      </inkml:traceGroup>
    </inkml:traceGroup>
  </inkml:traceGroup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1:05.6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607C1C-1090-43A2-A14F-8DA9B21C99BD}" emma:medium="tactile" emma:mode="ink">
          <msink:context xmlns:msink="http://schemas.microsoft.com/ink/2010/main" type="inkDrawing" rotatedBoundingBox="29762,17275 30344,15670 30395,15689 29813,17293" semanticType="callout" shapeName="Other">
            <msink:sourceLink direction="with" ref="{FC261FC8-395F-41F0-8F92-356617513C70}"/>
            <msink:sourceLink direction="with" ref="{1F555B84-A49E-45CE-9BE1-8AB6157A25A5}"/>
          </msink:context>
        </emma:interpretation>
      </emma:emma>
    </inkml:annotationXML>
    <inkml:trace contextRef="#ctx0" brushRef="#br0">597 5 111 0,'0'-5'132'0,"0"5"-8"0,0-4-8 15,0 4-20-15,0 0-12 0,0 0-4 0,0 0-4 0,0 0-12 0,-9 0-16 16,9 0-4-16,0 0-4 0,0 0-8 0,0 0-4 0,0 0-4 16,-8 4 4-16,8 1 0 0,-7-5-4 0,7 5 0 0,0-1-4 15,-8 0 4-15,8 6-4 0,-9-6 0 0,2 5 0 0,7 0 0 16,-8 4 0-16,8-3 4 0,-9 3 4 0,1 5 8 0,8-5 0 16,-7 6 0-16,-2-1-4 0,9-1 0 0,-8 6 0 0,1 0 0 0,-1-1 0 15,-1 6 0-15,1-1-4 0,1 4-4 0,-2 1 4 16,-6-1 0-16,6 0-24 0,1 1 28 0,0 4-8 0,-8-4 0 0,8 4 0 15,-8-5 0-15,8 6-4 0,-8-6 4 0,8 1-4 0,-7 3-4 16,6-3-4-16,-6 0 4 0,6-1-16 0,-7 1 0 0,7 0 0 16,-6-6 0-16,8 7 0 0,-10-2 0 0,9 0 0 0,-8 1 0 0,8-5 0 15,-1 5 0-15,-6-6 0 0,7 6 0 0,0-4 0 0,0-2 0 16,0 1 0-16,-8 1 0 0,8-1 0 0,-1-5 0 16,2 5 0-16,-1-4 0 0,8-5 0 0,-8 4 0 0,-1-3 0 0,2 3 0 15,-1-9 0-15,-1 5 0 0,9-1 0 0,-7-2 0 0,-1-2 0 16,-1 1 0-16,9-1 0 0,-8-3 0 0,8-1 0 0,-7 0 0 15,7-1 0-15,-8-3 0 0,8 0-4 0,0-1-16 0,0-4-8 0,0 5-4 16,0-5-8-16,-9-5-12 0,9 5-4 0,0-4-12 0,9-1-16 16,-9-4-12-16,0 5-16 0,0-5-16 0,0 0-8 0,0-6-8 15,0 7-48-15,0-6-44 0,0 1 44 0,0-2 36 0,8-2 32 16,-8 4 24-16</inkml:trace>
  </inkml:traceGroup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1:10.2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9A07F02-5457-4922-98C3-1C1FD857014A}" emma:medium="tactile" emma:mode="ink">
          <msink:context xmlns:msink="http://schemas.microsoft.com/ink/2010/main" type="writingRegion" rotatedBoundingBox="30482,16010 30517,16345 30337,16364 30301,16029"/>
        </emma:interpretation>
      </emma:emma>
    </inkml:annotationXML>
    <inkml:traceGroup>
      <inkml:annotationXML>
        <emma:emma xmlns:emma="http://www.w3.org/2003/04/emma" version="1.0">
          <emma:interpretation id="{7259067D-192A-4C6B-87B5-5F45F23057BF}" emma:medium="tactile" emma:mode="ink">
            <msink:context xmlns:msink="http://schemas.microsoft.com/ink/2010/main" type="paragraph" rotatedBoundingBox="30482,16010 30517,16345 30337,16364 30301,16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E98923-18BC-4C2D-BF1C-B2BACF38F7E2}" emma:medium="tactile" emma:mode="ink">
              <msink:context xmlns:msink="http://schemas.microsoft.com/ink/2010/main" type="line" rotatedBoundingBox="30482,16010 30517,16345 30337,16364 30301,16029"/>
            </emma:interpretation>
          </emma:emma>
        </inkml:annotationXML>
        <inkml:traceGroup>
          <inkml:annotationXML>
            <emma:emma xmlns:emma="http://www.w3.org/2003/04/emma" version="1.0">
              <emma:interpretation id="{FC261FC8-395F-41F0-8F92-356617513C70}" emma:medium="tactile" emma:mode="ink">
                <msink:context xmlns:msink="http://schemas.microsoft.com/ink/2010/main" type="inkWord" rotatedBoundingBox="30482,16010 30517,16345 30337,16364 30301,16029">
                  <msink:destinationLink direction="with" ref="{9E607C1C-1090-43A2-A14F-8DA9B21C99BD}"/>
                  <msink:destinationLink direction="to" ref="{12E7E493-A360-4CF3-9577-A2850AE42CC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2628-1816 35 0,'-7'-5'84'0,"7"5"-4"0,0-4-8 0,0 4-24 15,0 0-8-15,-8-5-4 0,8 5 0 0,0-4 0 0,0 4 0 0,0-4-4 16,0 4 4-16,0 0 0 0,0-4 4 0,0 4 0 0,0 0 4 16,0-5 4-16,0 5-4 0,0 0-4 0,0-5 8 0,0 5 0 15,0 0-4-15,0-4-4 0,0 4 0 0,0 0 0 0,0 0 0 16,0 0-4-16,0 0 0 0,0-5-4 0,0 5 0 0,0-4-4 15,0 4 0-15,0-5 0 0,0 5-4 0,0-5-16 0,0 5 20 0,8-4-4 16,-8 0-4-16,0 4 0 0,7-5 0 0,-7 0-8 0,9 1 4 16,-9 4 0-16,8-4-4 0,-8-1 0 0,7 5-4 15,1-4 0-15,1 4 0 0,-1 0-4 0,-1 0 0 0,2-5 0 0,-1 5-4 16,-1 0 4-16,2 0-4 0,-9 0 4 0,8 0-4 0,0 0 4 16,-8 5 0-16,8-5 0 0,-8 4-4 0,0-4 8 0,8 5-4 15,-8-1 0-15,0 0 0 0,0-4 0 0,-8 10 4 0,8-6-4 0,0 0 0 16,-8 6-4-16,0-1 0 0,8-5 0 0,-8 6 0 15,-1-2 0-15,9 1 0 0,-7-5-4 0,-1 6 4 0,8-1-4 0,-9-6 4 16,2 7 0-16,-1-5-4 0,8 4 4 0,-9-5-4 0,9 1 0 16,0-1 0-16,0 1 0 0,0-1 0 0,-8-4 0 0,8 6-4 15,0-6 4-15,0 0 0 0,0 3 0 0,0-3-4 0,0 0 4 0,0 0 0 16,8 0 0-16,-8 0 4 0,0 0 0 0,9 0-4 0,-9 0 4 16,0 0 0-16,8-3 0 0,-8 3-4 0,7 0 4 0,2 3 0 15,-9-3 4-15,8 0 0 0,-1 0-8 0,2 0 8 0,-1 0-4 16,-8 0 4-16,8 0-8 0,0 0 4 0,0 5 0 0,-8-5 0 15,8 5 0-15,-8-1 4 0,7-4-4 0,-7 4 4 0,9 1 0 0,-9 0 0 16,0-1 0-16,8 0-4 0,-8 0 0 0,0 1 4 0,0 5 0 16,0-10 4-16,0 4-4 0,0 5 4 0,-8-4-4 0,8-1 0 15,-9 0 4-15,2 1-4 0,7 4 0 0,-8-4 0 0,0-1 4 16,0 0 0-16,0 2-4 0,0 2 0 0,-1-3 0 0,2-1 0 16,-1 5 0-16,-1-4 0 0,2-1-4 0,-1 0 0 0,-1 1 0 0,1 0 0 15,1-5 0-15,7 4 0 0,-8 1 0 0,-1-5 0 0,9 0-4 16,-7 4 0-16,7-4-4 0,0 0 0 0,0 0-8 0,-8 0-12 15,8 0-12-15,0 0-12 0,0 0-20 0,0 0-8 0,0 0-24 0,0 0-20 16,0 0-16-16,0 0-48 0,0 0-48 0,0 0 40 16,0 0 36-16,0 0 12 0,0 0 44 0</inkml:trace>
        </inkml:traceGroup>
      </inkml:traceGroup>
    </inkml:traceGroup>
  </inkml:traceGroup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2:26.5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B9B122B-B163-4DC5-B981-664377D24325}" emma:medium="tactile" emma:mode="ink">
          <msink:context xmlns:msink="http://schemas.microsoft.com/ink/2010/main" type="inkDrawing" rotatedBoundingBox="24954,17428 27116,17074 27251,17892 25088,18247" semanticType="callout" shapeName="Other">
            <msink:sourceLink direction="to" ref="{83930B79-7114-4075-96D2-A65C5A4FED7E}"/>
            <msink:sourceLink direction="to" ref="{75D07D3B-6488-4934-B098-6A5BB7B4A9BA}"/>
          </msink:context>
        </emma:interpretation>
      </emma:emma>
    </inkml:annotationXML>
    <inkml:trace contextRef="#ctx0" brushRef="#br0">23 465 59 0,'-7'-8'96'0,"7"-1"-8"0,-9 0-4 0,9 0-20 0,0-1-4 0,0 6 0 15,0-5-4-15,0 5 4 0,-8-1 0 0,8 1-4 0,0 4-12 16,0-5-8-16,0 5-8 0,0-4 4 0,0 4 0 0,0 0 4 15,0 4 0-15,8 1-4 0,-8-1-8 0,0 5 4 0,9 0-8 16,-9 5 0-16,7 4 0 0,-7-4-4 0,8 8-4 0,1-4 4 16,-2 4-8-16,1 1-4 0,0 4 4 0,1 0-4 0,-2 0 0 0,1 1 0 15,1-1 0-15,6 0 0 0,-6-1 0 0,-1-3-4 0,-1-1 0 16,1 1 4-16,-8-1 0 0,9-3-4 0,-2-6 0 0,1 6 0 16,-8-6 4-16,9-4-20 0,-9 0 20 0,0 0 0 0,8 0 4 15,-8-5-4-15,0 2 0 0,0-6 0 0,0 0-4 0,0 0 0 16,0-6 0-16,0 2 0 0,-8-5 4 0,8 0-4 0,0-5 0 0,0 1 0 15,-9-1 0-15,1-4 0 0,8-5 0 0,-7 1 0 0,-2-5 4 16,9 0-8-16,-8-5 4 0,1 1 0 0,-1-5 0 0,-1 4-4 16,1-5 4-16,1 7 0 0,7-7-4 0,-9 6 4 0,1-1 0 0,8 0 0 15,-7 6 4-15,7-1 0 0,-9 4-8 0,9 1 0 16,0 3 4-16,0 1 0 0,0 5 4 0,0 0-4 0,0-1 0 0,0 6-4 16,0-2 4-16,0 1 4 0,0 4-4 0,0-3-4 0,0 3 4 15,9 0 4-15,-9-3-4 0,0 3-4 0,7 0 0 16,1-4 4-16,-8 5 4 0,9 0-8 0,-2-6 4 0,1 6 0 0,1 0 0 15,-1-1-4-15,7-4 4 0,-6 4 4 0,6 0-4 0,2-4 0 16,-1 5 4-16,-1 0-4 0,2-5 0 0,7 4-4 0,-9 1 4 16,9-1-12-16,1 1 16 0,6-1 0 0,-6 0 0 0,6 5-4 0,2-4 4 15,-10 0-4-15,18 4 0 0,-9-4 0 0,9-2 0 0,-10 6 0 16,9-4-4-16,-7 4 8 0,6-4 0 0,2-1 0 0,-2 1-4 16,2 4-4-16,-1-5 4 0,0 0 0 0,0 5 0 0,0-4 4 15,0 4-4-15,1-4 0 0,-10-1-4 0,9 5 4 0,1-5 0 16,-10 5-4-16,10 0 4 0,-9 0 0 0,7 0 0 0,-6 0 0 0,-1-4 0 15,0 8 4-15,0-4-4 0,0 0 0 0,1 5-4 0,-10 0 4 16,10-5 0-16,-9 4 0 0,8 0 0 0,-8 1 4 0,0 0-8 16,-1-1 4-16,10 1 0 0,-9-1 0 0,-1 0 4 0,1 2-4 15,0-2 0-15,-7-4 0 0,7 0 0 0,0 4 0 0,-9-4 0 16,10 0 0-16,-9 0 0 0,8 0 0 0,-8 0 4 0,0 0 0 0,1 0-4 16,-10-4 4-16,9 4-4 0,-8-4-4 0,8-2 4 15,-7 6 0-15,-2-4-4 0,1 4 4 0,1 0 4 0,-9-4-4 0,7 4-20 16,1 0 24-16,-8-5-4 0,0 5 4 0,0 0 0 0,8 0 0 15,-8 0 0-15,0 0 0 0,0 0 4 0,0 0 12 0,0 0 4 16,0 5 4-16,9-5 4 0,-9 4 0 0,0-4 8 0,0 4 0 0,7 2 0 16,-7 2-4-16,0-4 0 0,8 6-4 0,-8 3 4 0,0-4-4 15,9 4 0-15,-9 1-8 0,0 5 0 0,0-6 0 0,7 5-4 16,-7 0 0-16,0 0-4 0,0 0 4 0,0 0-4 0,0 0-4 16,0-1 0-16,0 2 0 0,0-1-8 0,0-4 4 0,0-1 0 15,0 1-8-15,0-1 4 0,0-3-8 0,0 3 4 0,0-9-8 0,0 5-8 16,0-4-12-16,0-1-24 0,0-4-28 0,-7 4-28 0,7-4-28 15,0-4-24-15,-9 0-36 0,9-1-76 0,-8 1 28 0,1-5 40 16,-2 0 44-16,-7 0 28 0,9-5 24 0</inkml:trace>
  </inkml:traceGroup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0:13.2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56ABE35-AFF7-4A32-BB10-30728A6EEC44}" emma:medium="tactile" emma:mode="ink">
          <msink:context xmlns:msink="http://schemas.microsoft.com/ink/2010/main" type="writingRegion" rotatedBoundingBox="27396,13499 28112,15496 27368,15762 26653,13766"/>
        </emma:interpretation>
      </emma:emma>
    </inkml:annotationXML>
    <inkml:traceGroup>
      <inkml:annotationXML>
        <emma:emma xmlns:emma="http://www.w3.org/2003/04/emma" version="1.0">
          <emma:interpretation id="{4F0846F1-CDC1-4193-AEEE-9456C0122CC9}" emma:medium="tactile" emma:mode="ink">
            <msink:context xmlns:msink="http://schemas.microsoft.com/ink/2010/main" type="paragraph" rotatedBoundingBox="27396,13499 28112,15496 27368,15762 26653,13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9C3760-8BC0-45F4-BF23-109B36397758}" emma:medium="tactile" emma:mode="ink">
              <msink:context xmlns:msink="http://schemas.microsoft.com/ink/2010/main" type="line" rotatedBoundingBox="27396,13499 28112,15496 27368,15762 26653,13766"/>
            </emma:interpretation>
          </emma:emma>
        </inkml:annotationXML>
        <inkml:traceGroup>
          <inkml:annotationXML>
            <emma:emma xmlns:emma="http://www.w3.org/2003/04/emma" version="1.0">
              <emma:interpretation id="{0FA54076-9DFE-4BE4-8912-98248A50B970}" emma:medium="tactile" emma:mode="ink">
                <msink:context xmlns:msink="http://schemas.microsoft.com/ink/2010/main" type="inkWord" rotatedBoundingBox="27396,13499 28112,15496 27368,15762 26653,13766"/>
              </emma:interpretation>
            </emma:emma>
          </inkml:annotationXML>
          <inkml:trace contextRef="#ctx0" brushRef="#br0">1628 5135 39 0,'-8'5'140'0,"8"0"-16"16,0-5-16-16,0 0-28 0,0-5 0 0,0 0 4 0,8 0-4 16,-8 1 0-16,8-5-16 0,0 0-4 0,1 1-8 0,6-5-4 15,-6 3 0-15,6-4-8 0,-7 0 4 0,8 6 0 0,1-6-4 16,-2 0 4-16,2 5 0 0,-2 1-4 0,-6-2 0 0,6 1 0 16,2 5 0-16,-10-5-4 0,10 9-4 0,-10-5-4 0,1 5 0 0,1 0-4 15,-1 0-4-15,-1 5 0 0,10 0-4 0,-17-1-4 0,7 5 0 16,2 0-4-16,-1 0 0 0,-1 0-4 0,-7 4-4 0,8 2 0 15,1-3-4-15,-9 2 0 0,0 3-4 0,8 3 4 0,-16-3-20 0,8 1 20 16,0 5 0-16,-9-6 0 0,1 2 0 0,1-1-4 16,-1 0 8-16,-1 1-4 0,2-2 4 0,-10-3 0 0,10 4-4 0,-10-10 0 15,9 6-4-15,-7-5-8 0,6-4-4 0,-6 4-8 0,6-9 4 16,1 4-4-16,1-4 0 0,-2-4 4 0,9 4 0 0,0-4 4 16,-8-6 4-16,8 6 4 0,0-6 0 0,8 1 4 0,-8 1 4 15,0-2 0-15,9 2 0 0,-2 3 0 0,-7-4 4 0,8 4 4 0,1-3 0 16,-1 4 8-16,-1 4 4 0,-7 0 4 0,9 0 4 0,6 0 4 15,-15 0 0-15,8 4 0 0,1 4-4 0,-1-3 4 0,-1 0-4 16,2 4 0-16,-1-5 0 0,-1 5 0 0,2 0 0 0,-1 0-4 16,-1-5-4-16,1 6 0 0,1-1 0 0,-1-4 0 0,-1 3-8 15,10-4 4-15,-10 1 0 0,2 0 0 0,-1-1-4 0,9 1 4 16,-10-1-4-16,1-4-4 0,8 0 0 0,-8 0-4 0,9 0 0 16,-10 0-12-16,1-4-8 0,8-1-16 0,-8 1-20 0,0-6-40 0,8 2 0 15,-8-1-24-15,1 0-20 0,-2-5-16 0,1 1-40 0,1-1-48 16,-2-4 32-16,1 1 40 0,-8-2 28 0,8-3 28 0</inkml:trace>
          <inkml:trace contextRef="#ctx0" brushRef="#br1" timeOffset="12553.4955">1740 5037 51 0,'0'0'92'0,"-7"0"-8"0,-2 0-4 0,9 0-32 15,0 0 4-15,-8 0-8 0,8 0 0 0,-7 0 0 0,7 0-4 16,0 0-4-16,-9 0 0 0,9 0-4 0,0 0 4 0,0 0-8 16,0 0 4-16,0 0-4 0,0 0 0 0,0 0-4 0,0 0 0 15,0 0-4-15,0 0 0 0,0 0 0 0,0 0 4 0,0 0 0 16,0 0 4-16,0 0-4 0,0 0 0 0,0 0 4 0,0 0-4 0,0 0 4 15,0 0 0-15,0 0 0 0,0 0 4 0,0 0 0 16,9 4 0-16,-9-4-4 0,0 0 4 0,7 4-4 0,-7-4-4 0,8 4 4 16,-8 1-8-16,9 0 0 0,-9-5 0 0,7 4 0 0,1 0 0 15,-8 6-4-15,9-7 0 0,-1 7 0 0,-1-5-4 0,-7 4-4 16,8-1-12-16,1-3 16 0,-2 4-4 0,1 0 0 0,9 1 0 0,-10-1-4 16,2 4 4-16,6-5 0 0,-7 2 0 0,1 3-4 0,-1-3 0 15,8 3 4-15,-8-4-4 0,8 0 4 0,-8 5-4 0,7-6 0 16,-6 6 0-16,-1-5 0 0,8 5 4 0,-8-6-4 0,-1 1-4 0,10 5 4 15,-9-4-4-15,1-2 0 0,-2 1 0 0,1 0 0 16,-1 0 0-16,2 1 4 0,-1-2-4 0,0 2 0 0,1-2 0 0,-2-3 0 16,-7 4-4-16,8-4 0 0,1 3 0 0,-9-3 0 0,7 0-4 15,-7-1-4-15,8-4-4 0,-8 0-12 0,0 5-8 0,0-5-12 16,0 0-12-16,0 4-12 0,8-8-28 0,-8 4-16 0,0 0-16 16,0 0-20-16,0-5-52 0,0 5-8 0,0 0 36 0,-8-4 36 15,8 4 28-15</inkml:trace>
          <inkml:trace contextRef="#ctx0" brushRef="#br0" timeOffset="-930.6838">1628 3963 47 0,'-8'-9'116'0,"8"5"-8"0,0-1-4 15,-8 0-28-15,8 1-4 0,0 0 4 0,0-1-8 0,0 0-4 16,0 1-4-16,0-5 4 0,0 5-12 0,8-1-8 0,-8 0 0 15,8 1-8-15,-8 0 0 0,8-1 0 0,0-4-4 0,1 4 0 0,-2 1-4 16,1 0 0-16,-8-2-4 0,16 3-4 0,-8-2 0 0,0 5 0 16,1-5 0-16,-2 5-4 0,10-4-4 0,-10 4 0 0,1 0 0 15,1 0 0-15,-1 0 0 0,-1 0-4 0,1 4 0 0,-8 1 0 16,9 0 0-16,-2-2 0 0,-7 3-4 0,0 2 4 0,0-3-4 16,0 4 0-16,0 0 0 0,0 0 0 0,0 0 0 0,-7 4-16 0,7-3 20 15,-9 3-8-15,1-4 4 0,8 0-4 0,-7 5 0 0,-1-6 0 16,8 2 0-16,-9-2 0 0,1 1-4 0,8-4 0 0,-7 4 4 15,7-4-4-15,0-2 0 0,0 3-4 0,-9-2 0 0,9 0 4 0,0-4-4 16,0 5 0-16,0-5 0 0,9 0 4 0,-9 0-4 16,7 0 4-16,-7 0 0 0,0 0 0 0,8 5 4 0,1-5-4 0,-9 0 0 15,8 0 0-15,-1 0 4 0,1 0 0 0,1-5 0 0,-2 5 0 16,1 5 4-16,1-5 0 0,-1 0-4 0,-1 4 0 0,2 1 0 16,-1-5 0-16,-1 4 4 0,-7 1 0 0,8-1 0 0,1 5 0 0,-1-5 0 15,-8 6 0-15,7-6 4 0,-7 5 0 0,0 0 0 0,0 0 4 16,9 1 8-16,-9-1-4 0,0 4 4 0,-9-4 0 0,9 0 4 15,-7 0 4-15,7 1 0 0,-8-2 0 0,8 1 0 0,-9 0 0 16,1 0-4-16,1 0 0 0,-1-4-4 0,-1 4-4 0,2-5 0 16,-1 1-8-16,-1-1 0 0,1-4 0 0,1 5-4 0,-2-5-4 0,9 0 4 15,-8 0-4-15,1 0-4 0,7 4-4 0,-8-4-8 0,8-4-8 16,-9 4-8-16,9 0-12 0,0 0-8 0,-8 0-12 0,8 0-12 16,0 0-8-16,0 0-12 0,0 0-16 0,0 0-8 0,0 0-8 15,0 0-48-15,0 0-36 0,0 4 28 0,0-4 36 0,0 4 32 16,0-4 16-16</inkml:trace>
          <inkml:trace contextRef="#ctx0" brushRef="#br0" timeOffset="-661.7888">1588 4563 91 0,'0'0'140'15,"0"0"-12"-15,9 4 0 0,-9-4-20 0,0 0-4 0,7 5-12 16,-7-5 0-16,8 4-4 0,0 1-8 0,-8-5 0 0,16 4 0 16,-8-4 0-16,1 5-8 0,6-5 0 0,1 4-8 0,0 1 0 0,0-5-4 15,1 0-8-15,7 0-8 0,-9 0-4 0,9 4-4 0,1-4-12 16,-9 0 0-16,7 0-4 0,1 0-4 0,0 0-4 16,-7 0-4-16,7-4-4 0,-9 4-8 0,2 0-12 0,7 0-12 0,-16 0-16 15,8-5-8-15,-1 5-20 0,-6 0-20 0,-1 0-16 0,-8 0-28 16,8 0-24-16,-8 0-52 0,0 0-40 0,0-4 32 0,-8 8 48 15,8-4 36-15,-8 5 24 0</inkml:trace>
          <inkml:trace contextRef="#ctx0" brushRef="#br1" timeOffset="12960.8025">2382 5690 19 0,'0'4'112'0,"0"-4"-12"0,0 0-12 16,0 0-28-16,0 0-8 0,0 0 0 0,0 0-4 0,0-4-4 0,7 0 0 15,-7 4-4-15,9-5-8 0,-9 0-4 0,8-3 0 16,-8 2 0-16,7-2 0 0,2 3-4 0,-1-4 0 0,0 0-4 0,-1 1 0 16,2-6 0-16,-1 5 0 0,-1-1 4 0,10 2-20 0,-10-1 20 15,2-5-4-15,-1 6 0 0,0-2 0 0,-1 1 0 0,2 4 0 16,-9-3-8-16,8 3 4 0,-1-4 4 0,-7 4 0 0,9 1 4 0,-1 4 4 15,-8-4-4-15,8 4 8 0,-8 0-4 0,0-5 0 16,0 5 4-16,0 5-4 0,9-5 0 0,-9 4-4 0,0 0 4 0,0 1 0 16,0 4 0-16,0-4-4 0,0 3 4 0,0 2-4 0,0-2 0 15,0 6-8-15,0-5 4 0,0 5-4 0,0-1-4 0,0 1 0 16,0 0 0-16,0-6-4 0,0 6-4 0,0-1 0 0,0 1-4 0,0 0 0 16,0-6-8-16,0 6-4 0,0-5-12 0,0 0-12 0,0 1-16 15,0-2-20-15,0 1-16 0,0 0-20 0,0-5-20 0,0 1-20 16,0 0-48-16,0-5-40 0,0 3 44 0,0-3 32 0,0 0 32 0,-9 0 28 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44.9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2430-1149 75 0,'0'0'96'0,"0"8"-12"0,13-8-4 0,-13 9-24 0,0-2 4 16,15-7-8-16,-15 7-4 0,13 2-4 0,-13 5-4 0,13-6-4 15,-13 7 0-15,12 1-4 0,-12-1 0 0,16 8-4 0,-3-7 0 16,-13 7 0-16,12 0 0 0,-12-1-8 0,16 9 0 0,-16-8 0 0,13-1-4 15,-13 10 0-15,12-9 0 0,-12 7-4 0,0-6-4 16,16-2 0-16,-16 0-4 0,0-6 4 0,0 7-8 0,13-8 8 0,-13-1-4 16,0-6 0-16,0 1-4 0,0 5 4 0,0-14 0 0,0 9 4 15,0-9-4-15,0 0 0 0,0 0 0 0,0 0-4 0,0-9 4 16,0 2 0-16,0 0 0 0,0-10-12 0,0 11 8 0,0-17 4 0,0 7-4 16,0-7 0-16,0 1 0 0,0 0-4 0,0-2 4 15,0-6-4-15,0-3 4 0,0 4-8 0,0-9 4 0,0 7 0 0,0 0 4 16,-13 1 4-16,13-10-4 0,0 11 0 0,0-2 4 0,-16 1-8 15,16 0 4-15,0-2 4 0,-12 2-4 0,12-1 0 0,0 1 0 16,-13 0 0-16,13 7 4 0,0-8-4 0,0 8 4 0,0 0-4 16,0 0 4-16,0 0-4 0,0 0 4 0,0 0 0 0,0 9 0 15,0-8-4-15,0 11 4 0,13-3 0 0,-13-1 0 0,0-1 0 16,12 9-4-16,-12-1 0 0,0 1 4 0,16 7-4 0,-16-7-4 0,13 7 8 16,-13 0-4-16,12-9 4 0,4 9-4 0,-4 0-4 0,1 0 4 15,0 0 0-15,2 0 0 0,-2 9-20 0,0-9 24 0,15 0 0 16,-15 0 0-16,15 0-4 0,-2 0 0 0,2-9 0 0,13 9 4 15,-13 0 0-15,-2 0 0 0,15-7-4 0,0 7 0 0,-13-8-4 16,11 8 4-16,2-8-4 0,-13 0 4 0,13 8 4 0,0-8-4 0,-15 8 4 16,2-7 0-16,13 7-4 0,-15-7-4 0,-11 7 0 0,11 0 4 15,2 0 0-15,-15 0 0 0,2 0 0 0,-2 0 0 0,0 0 0 16,0 0 0-16,-13 0 0 0,15 0-4 0,-15 0 4 0,0 0-4 0,0 7 8 16,13-7-4-16,-13 0 0 0,0 0 4 0,13 7 4 0,-13 1 4 15,0-8 4-15,0 8 4 0,15 0-4 0,-15 7 8 0,0-6 4 16,13 5 4-16,-13-6-4 0,0 7-4 0,13 0 4 0,-13 1 0 15,15 1 0-15,-15-4 0 0,13 3-4 0,-13-2 0 0,0 9-4 16,13-7 0-16,-13 0 0 0,0 0-4 0,15-2 0 0,-15 9-4 16,0-8-8-16,0 1 8 0,0-10 0 0,13 11-8 0,-13-3 4 15,0-5-4-15,0 5 0 0,0-5-24 0,0-2 16 0,0 0-4 16,0-7-8-16,0 8-8 0,-13-8-12 0,13 0-16 0,0 0-12 0,0 0-24 16,0 8-20-16,0-16-12 0,0 8-16 0,-15 0-44 0,15-8-36 15,-13 8 28-15,13-7 36 0,-13 7 32 0,-2-7 28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2:27.3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90CC177-BAA7-4A4D-9BBA-21B45A5BA23D}" emma:medium="tactile" emma:mode="ink">
          <msink:context xmlns:msink="http://schemas.microsoft.com/ink/2010/main" type="writingRegion" rotatedBoundingBox="24737,17182 25833,17581 25685,17989 24589,17590"/>
        </emma:interpretation>
      </emma:emma>
    </inkml:annotationXML>
    <inkml:traceGroup>
      <inkml:annotationXML>
        <emma:emma xmlns:emma="http://www.w3.org/2003/04/emma" version="1.0">
          <emma:interpretation id="{134DBE87-07D4-4733-9BD5-4CB307DC4689}" emma:medium="tactile" emma:mode="ink">
            <msink:context xmlns:msink="http://schemas.microsoft.com/ink/2010/main" type="paragraph" rotatedBoundingBox="24737,17182 25833,17581 25685,17989 24589,175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3734E2-39FC-4BC8-BBCC-78AB41DFED1D}" emma:medium="tactile" emma:mode="ink">
              <msink:context xmlns:msink="http://schemas.microsoft.com/ink/2010/main" type="line" rotatedBoundingBox="24737,17182 25833,17581 25685,17989 24589,17590"/>
            </emma:interpretation>
          </emma:emma>
        </inkml:annotationXML>
        <inkml:traceGroup>
          <inkml:annotationXML>
            <emma:emma xmlns:emma="http://www.w3.org/2003/04/emma" version="1.0">
              <emma:interpretation id="{75D07D3B-6488-4934-B098-6A5BB7B4A9BA}" emma:medium="tactile" emma:mode="ink">
                <msink:context xmlns:msink="http://schemas.microsoft.com/ink/2010/main" type="inkWord" rotatedBoundingBox="24737,17182 25065,17302 24917,17709 24589,17590">
                  <msink:destinationLink direction="to" ref="{3B9B122B-B163-4DC5-B981-664377D24325}"/>
                </msink:context>
              </emma:interpretation>
              <emma:one-of disjunction-type="recognition" id="oneOf0">
                <emma:interpretation id="interp0" emma:lang="" emma:confidence="0">
                  <emma:literal>3.</emma:literal>
                </emma:interpretation>
                <emma:interpretation id="interp1" emma:lang="" emma:confidence="0">
                  <emma:literal>3 _</emma:literal>
                </emma:interpretation>
                <emma:interpretation id="interp2" emma:lang="" emma:confidence="0">
                  <emma:literal>3 -</emma:literal>
                </emma:interpretation>
                <emma:interpretation id="interp3" emma:lang="" emma:confidence="0">
                  <emma:literal>3 m</emma:literal>
                </emma:interpretation>
                <emma:interpretation id="interp4" emma:lang="" emma:confidence="0">
                  <emma:literal>3 ~</emma:literal>
                </emma:interpretation>
              </emma:one-of>
            </emma:emma>
          </inkml:annotationXML>
          <inkml:trace contextRef="#ctx0" brushRef="#br0">32 130 55 0,'-8'0'84'0,"8"-4"-8"0,-7-1-4 0,7 0-20 16,0 1-4-16,-9 0-8 0,9-6 0 0,0 10-4 0,0-8 0 16,0 3 0-16,0 1-20 0,0-1 20 0,-8-4 0 0,8 5 0 15,8-1-4-15,-8-4 0 0,0 5-4 0,0-1 0 0,9-5 0 16,-9 6-4-16,7 0-8 0,-7 0 4 0,8-1-4 0,-8 0-4 0,9 1 0 15,-9 4-4-15,8-4-4 0,-1 4 8 0,2 0-4 0,-1 0 0 16,-8 0 0-16,7 4 4 0,1 0-4 0,-8 1-4 0,9 0 0 16,-9 3 0-16,8 1 4 0,-8 1 0 0,0-1 0 0,0 4 0 15,0-4 0-15,0 5-4 0,0-1 0 0,0 0 0 0,-8 1 0 16,8-1 0-16,-9 1 0 0,9-5 0 0,0 0 0 0,-8 5-4 0,8-10 4 16,0 5-4-16,0-5 4 0,-7 5-4 0,7-9 0 0,0 5 0 15,0-5 0-15,0 5 0 0,0-5 0 0,0 0 0 0,0 0 0 16,0 0 0-16,7 0 0 0,-7 0 0 0,0-5 0 0,8 5 0 15,-8 0 0-15,0-5 0 0,9 5 0 0,-1 0 0 0,-1 0 0 16,-7 0-4-16,9 0 4 0,-1 0 0 0,-1 0 0 0,10 0 0 16,-9 5-20-16,-1-5 24 0,2 9 0 0,-1-4 0 0,-1 0-4 0,10 3-4 15,-9-3 8-15,0 4 0 0,0 0-4 0,0 0 8 0,-1 0-8 16,-7 0 4-16,0 4 4 0,9-3 4 0,-9-1 0 0,0 4 4 16,0 1 0-16,0-5-4 0,0 3 4 0,-9-2-4 0,2 3-4 15,7-3 0-15,-8-1 0 0,-8 0 0 0,8 0-8 0,0-1 4 16,-1 2 0-16,2-6 0 0,-10 1 0 0,10-1 0 0,-9-4-8 0,7 5 8 15,2-5-4-15,-1 0-4 0,-1 0-4 0,2 0-8 0,-1-5-8 16,8 1-20-16,-9-1-12 0,9 1-16 0,0 0 0 0,0-6-12 16,-8 6-4-16,8 0-32 0,0-6-52 0,0 6 4 0,8-1 24 0,-8-4 36 15</inkml:trace>
        </inkml:traceGroup>
        <inkml:traceGroup>
          <inkml:annotationXML>
            <emma:emma xmlns:emma="http://www.w3.org/2003/04/emma" version="1.0">
              <emma:interpretation id="{C1F86BF9-1026-43DF-847B-92A567EB5AB0}" emma:medium="tactile" emma:mode="ink">
                <msink:context xmlns:msink="http://schemas.microsoft.com/ink/2010/main" type="inkWord" rotatedBoundingBox="25570,17588 25800,17672 25758,17789 25527,17705"/>
              </emma:interpretation>
            </emma:emma>
          </inkml:annotationXML>
          <inkml:trace contextRef="#ctx0" brushRef="#br0" timeOffset="680.6254">826 509 71 0,'0'-5'84'0,"0"5"-4"0,0 0-8 0,0 0-28 16,0-4 0-16,0 4 0 0,0-5-4 0,8 5 4 0,-8-4-4 0,-8 4 8 16,8-5 0-16,8 5-4 0,-8 0 0 0,0-4-4 15,0 4-4-15,8 0 0 0,0 0 0 0,-8-4-4 0,8 4-8 0,1 0 4 16,-2 0-4-16,1 0 0 0,1 0-8 0,-2 0 0 0,1 0 0 15,0 0-4-15,1 0 0 0,6 0 0 0,-6 0-4 0,-2 0 4 16,1 0-4-16,1 0-4 0,6 0 0 0,-6 0 0 0,-1 0 4 0,-1 0-4 16,1 0-4-16,1 0 0 0,6 0 4 0,-6 0-4 0,-9 0 0 15,8 0 0-15,-1 0 0 0,2 0 0 0,-9 0-4 0,8 0 0 16,-8 0-4-16,7 0-8 0,-7 0-4 0,0 0-16 0,0 0-8 16,0 0-20-16,0-5-20 0,0 5 8 0,0 0-4 0,0 0-36 15,-7 0-44-15,-1 0 0 0,8 0 32 0,-9 0 24 0</inkml:trace>
        </inkml:traceGroup>
      </inkml:traceGroup>
    </inkml:traceGroup>
  </inkml:traceGroup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5:57.9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F883201-B75E-4A6A-8D0C-6EF82290D6E4}" emma:medium="tactile" emma:mode="ink">
          <msink:context xmlns:msink="http://schemas.microsoft.com/ink/2010/main" type="writingRegion" rotatedBoundingBox="12478,5841 14619,5925 14587,6738 12446,6653"/>
        </emma:interpretation>
      </emma:emma>
    </inkml:annotationXML>
    <inkml:traceGroup>
      <inkml:annotationXML>
        <emma:emma xmlns:emma="http://www.w3.org/2003/04/emma" version="1.0">
          <emma:interpretation id="{F0C00776-3A40-4EE0-95D7-1DBC092A7E71}" emma:medium="tactile" emma:mode="ink">
            <msink:context xmlns:msink="http://schemas.microsoft.com/ink/2010/main" type="paragraph" rotatedBoundingBox="12478,5841 14619,5925 14587,6738 12446,6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86F8B7-9856-4814-B7F8-737E3D09BC4B}" emma:medium="tactile" emma:mode="ink">
              <msink:context xmlns:msink="http://schemas.microsoft.com/ink/2010/main" type="line" rotatedBoundingBox="12478,5841 14619,5925 14587,6738 12446,6653"/>
            </emma:interpretation>
          </emma:emma>
        </inkml:annotationXML>
        <inkml:traceGroup>
          <inkml:annotationXML>
            <emma:emma xmlns:emma="http://www.w3.org/2003/04/emma" version="1.0">
              <emma:interpretation id="{8A1A03A1-099D-4098-99CB-D1AC9DE6D78E}" emma:medium="tactile" emma:mode="ink">
                <msink:context xmlns:msink="http://schemas.microsoft.com/ink/2010/main" type="inkWord" rotatedBoundingBox="12478,5841 13835,5894 13803,6707 12446,6653"/>
              </emma:interpretation>
              <emma:one-of disjunction-type="recognition" id="oneOf0">
                <emma:interpretation id="interp0" emma:lang="" emma:confidence="0">
                  <emma:literal>0,5put</emma:literal>
                </emma:interpretation>
                <emma:interpretation id="interp1" emma:lang="" emma:confidence="0">
                  <emma:literal>0,5 put</emma:literal>
                </emma:interpretation>
                <emma:interpretation id="interp2" emma:lang="" emma:confidence="0">
                  <emma:literal>0,5 pkt</emma:literal>
                </emma:interpretation>
                <emma:interpretation id="interp3" emma:lang="" emma:confidence="0">
                  <emma:literal>Ospa</emma:literal>
                </emma:interpretation>
                <emma:interpretation id="interp4" emma:lang="" emma:confidence="0">
                  <emma:literal>0,5 plut</emma:literal>
                </emma:interpretation>
              </emma:one-of>
            </emma:emma>
          </inkml:annotationXML>
          <inkml:trace contextRef="#ctx0" brushRef="#br0">119 2773 11 0,'0'-5'96'0,"0"0"-4"15,0 5-8-15,0-4-24 0,0 0 0 0,0 0 0 0,0-2 4 0,0 2 0 16,0 0 0-16,0 4 8 0,0-5 0 0,0 5-12 0,0-5 8 16,0 5-4-16,0-4 0 0,0 4 0 0,0 0 0 0,0 0-16 15,0-5 16-15,0 5-4 0,0 0-4 0,0 0-4 0,0 0-4 0,0 0-8 16,0 0-8-16,0 5 0 0,0-5-4 0,0 0-8 16,0 4-4-16,-7 1-4 0,7 0-4 0,0-1 0 0,-9 0 0 15,9 6 0-15,0-2 0 0,0 6 0 0,0-5-4 0,-8 5 0 0,8-1-4 16,0 5 4-16,0-4-4 0,0 4 0 0,8-5 0 15,-8 5-4-15,9 0 4 0,-9-4 0 0,7-1 0 0,-7 1 0 0,8-1 0 16,1 0 0-16,-1-3 0 0,-1 2 0 0,2-6 0 0,-1 3 0 16,-1-4-4-16,2-1 4 0,-1 0 0 0,0 1-4 0,8-5 0 15,-8 0 4-15,-1-5 0 0,2 5 0 0,-1-4 0 0,0 0 0 0,0-6 0 16,0 0 0-16,-8 3 0 0,8-8 0 0,-1 7 0 0,-7-5 0 16,0-1 4-16,9 1-4 0,-9-1-4 0,0-5 4 0,0 7 4 15,0-7 0-15,0 5-4 0,0-4 0 0,-9 0-4 0,9 5 4 16,-7-5 0-16,7 0 0 0,-8 5-4 0,0-1 4 0,0 0 0 15,0 1-4-15,0-2 8 0,-1 8-8 0,2-3 0 0,-1 1 0 0,-1 0 0 16,2 5 0-16,-1-5 0 0,0 5 0 0,-1 4-4 0,2-5 0 16,-1 5 0-16,-1 5-4 0,2-5-4 0,-1 4-4 0,-1 5 0 15,1-5-4-15,1 5-4 0,-2 0-8 0,1 1-4 0,1 3-12 16,7-4 0-16,-8 4-12 0,-1 1-12 0,9 0-12 0,-8-1-8 16,8 1-8-16,0 4 0 0,0-5-48 0,0 5-36 0,0-4 20 15,0-1 32-15,8 5 28 0,1-4 20 0</inkml:trace>
          <inkml:trace contextRef="#ctx0" brushRef="#br0" timeOffset="261.3019">392 2917 7 0,'9'-5'120'16,"-9"1"-8"-16,0-1-12 0,0 5-28 0,0-5-4 0,0 5-4 0,0 5-8 15,0-5-4-15,0 5-4 0,0-1-8 0,0 5-4 0,0-4-12 16,0 5-4-16,0 2-4 0,0-2-4 0,0 3 0 0,0 0 0 15,0 1-12-15,0-1-4 0,0 1-4 0,0 0-12 0,7 0-12 16,-7 3-12-16,0-3-8 0,0-6-8 0,0 6-28 0,8-5-40 0,-8 0-24 16,0 0 24-16,9-5 28 0</inkml:trace>
          <inkml:trace contextRef="#ctx0" brushRef="#br0" timeOffset="927.1779">472 2647 59 0,'0'0'112'0,"0"0"-4"16,0 0 0-16,9 0-24 0,-9 0 0 0,7 0-4 0,-7 0 0 16,0 0-4-16,8 0-4 0,1 0-4 0,-2 0-8 0,1 0-12 15,0 0-8-15,1 0-8 0,-2 0-4 0,1 0-8 0,1 0-4 16,-2-5-4-16,10 5-4 0,-9 0-4 0,7 0-12 0,1 0-12 15,1 0-16-15,-9-5-16 0,8 5-16 0,-1 0-16 0,2 0-16 0,-2 0-76 16,2 0-20-16,-10 5 36 0,10 0 28 0,-1-1 28 0</inkml:trace>
          <inkml:trace contextRef="#ctx0" brushRef="#br0" timeOffset="623.3349">576 2682 11 0,'-8'-4'112'0,"8"4"-24"0,-7 0 12 0,7 0-24 0,-9 4-8 16,9 1-4-16,-8 0-4 0,8-1-8 0,0 5-4 0,-7-5 0 15,7 5-8-15,0 0-12 0,0 1-4 0,-9-2 0 0,9 2 0 0,0-2-8 16,0 2 0-16,0-1 0 0,9-1 0 0,-9 2 0 0,0-2 0 16,7-3 0-16,-7 4 0 0,8-4 0 0,1 3 4 0,-9-3-4 15,7 0 0-15,1-1 0 0,1 0 4 0,-1 1-4 0,-1 0 0 16,1-1 0-16,8 1 0 0,-8-1 0 0,1 0 0 0,-1 2-4 15,-1-2 4-15,10 0-8 0,-10 0 0 0,1 1 0 0,1 0 4 0,-1 4-4 16,-1-5 0-16,-7 1-4 0,9 5 0 0,-9-2 0 0,8-4 0 16,-16 6 0-16,8-2-4 0,0 2 0 0,-9-2-4 0,2 2-4 15,7 3-4-15,-17-4-4 0,9 0-8 0,1 0-4 0,-1 0-12 16,-8-5-16-16,8 6-12 0,-1-6-8 0,-6-4-8 0,6 5-4 16,1-5-8-16,-7 0-40 0,6-5-28 0,1-3 16 0,-8 2 32 15,8-2 12-15</inkml:trace>
          <inkml:trace contextRef="#ctx0" brushRef="#br0" timeOffset="1282.2604">921 2845 111 0,'0'4'124'0,"0"0"-8"0,0 1-4 15,0 4-24-15,0 0-4 0,0 1-4 0,0-2-4 0,0 6-12 0,0-5-4 16,0 10-8-16,9-7-8 0,-9 6-4 0,0-5-8 0,7 9-4 16,-7-2-8-16,8-2 0 0,0 4-4 0,-8 1-4 0,9-1-4 15,-2 1 0-15,1-1 0 0,-8 1-4 0,9-1 0 0,-2-4 0 0,1 6 0 16,-8-7 0-16,9 6 0 0,-2-10-4 0,-7 5 4 0,0-4-4 16,8-1 0-16,-8 1 4 0,0-6 0 0,0 2 0 0,-8-6-4 15,8 0-4-15,-7-4 0 0,7 0 0 0,-9-4 4 0,9 0-4 16,-8-6 0-16,1 2 0 0,-2-6-4 0,9 1 4 0,-8-5 0 15,1-1-4-15,-2-3 0 0,1-1 4 0,8-4-4 0,-8 0 8 0,1 0-4 16,-2-4-4-16,9 4 8 0,0 0 0 0,-8-5-4 0,8 5 4 16,0 0 0-16,0 0 4 0,0 4 0 0,0 1 0 0,0-1 0 15,0 5-4-15,8 0 4 0,-8 0 0 0,9 5 0 0,-2-1-4 16,-7 5 0-16,8 0 4 0,0 0-4 0,-8 5 4 0,9-1-4 16,-2 1 8-16,1 4-8 0,1 0 0 0,-9 0 0 0,7 4 0 0,1-4-4 15,-8 9 4-15,9-5 0 0,-9 6-12 0,7 3-4 0,-7 1-4 16,0-1-12-16,0 0-4 0,0 6-12 0,0-5-8 15,-7 3-4-15,7 1-4 0,-9 0-4 0,9 1-8 0,-8-6-24 0,1 0-44 16,-2 1-16-16,1-1 24 0,1-3 28 0</inkml:trace>
          <inkml:trace contextRef="#ctx0" brushRef="#br0" timeOffset="1688.1752">1025 2624 51 0,'0'-9'128'15,"8"0"-16"-15,-8 4-8 0,0-4-20 0,0 6-4 0,-8-4-8 0,8 7-8 16,0-3-4-16,8 3-8 0,-8-5 0 0,0 5-4 0,0 0 0 16,9 0-12-16,-9 0 0 0,0 5 0 0,7-2-4 0,-7 4-4 15,0-4-4-15,8 6 0 0,-8 0-4 0,0 5-4 0,9-1 0 16,-9 1 0-16,7-1-8 0,-7 5 0 0,0-1 0 0,8 2-4 16,-8 4 0-16,0-1 4 0,0-3-4 0,9 3-4 0,-9 1 0 0,0-5 0 15,8 4 0-15,-8-3 0 0,0-2-4 0,7 1 4 0,-7 0-4 16,0-4-4-16,8-1 4 0,-8 0-4 0,9-3-4 0,-9-1-8 15,7 0 4-15,-7-5 0 0,8 1 0 0,-8 0 0 0,9-5 0 16,-9 0 0-16,8-5-12 0,-8 0 12 0,7 1 4 0,-7-5 0 16,9 5 8-16,-9-11 0 0,8 7 0 0,-8-1 0 0,0 0 4 15,7-5 0-15,-7 6 0 0,0-2 4 0,0-3-4 0,0 3 4 0,0 2 4 16,0-2 4-16,0 6 0 0,0 0-4 0,0-5 8 0,0 4-4 16,0 5-4-16,0-5 4 0,0 5 4 0,0 0-8 0,0 0 4 15,0 5 0-15,0-5-4 0,0 9 0 0,8-4-4 0,-8-1 0 16,0 6 0-16,0-2 0 0,9 1 0 0,-9 0 0 0,0 5-4 15,8-4 4-15,-8-2 0 0,7 6-4 0,-7-6 0 0,9 5 0 0,-9-3 0 16,8-1 0-16,-1 0 0 0,-7 0 0 0,9 0-4 0,-9-5 4 16,8 1 0-16,0 0 0 0,-8-1-4 0,7 0 0 0,2-4 0 15,-9-4 0-15,8 4 0 0,-1-4-4 0,-7-6 0 0,9 2 0 0,-9-2 0 16,8-3-4-16,0-1 0 0,-8 1 0 0,0-5 8 16,8 1 0-16,-8-2 0 0,0 0-4 0,0 1 4 0,8-4 0 0,-8 4 4 15,0-5-20-15,0 6 24 0,0-1 0 0,0-1-4 0,0-3 4 16,-8 4 0-16,8 4 8 0,0-3 0 0,-8 3 0 0,8 0 4 15,0 1 0-15,0-1 0 0,-8 5 4 0,8-4-4 0,0 8 4 16,0-4 0-16,0 0-4 0,-8 6 4 0,8-4 0 0,0 7-4 16,0-3 0-16,0 3 4 0,0-5 0 0,0 5-4 0,0 5-4 0,0-2 0 15,0 4-4-15,0-4 4 0,0 6-4 0,0 0 4 0,0 5 0 16,0-1-4-16,0 1 0 0,0 4 4 0,0-5 0 0,0 10 4 16,8-5-4-16,-8 4 0 0,0 1 0 0,8-1-4 0,-8 5 0 15,0-4 0-15,8 0-4 0,-8 0 0 0,8 3-4 0,-8-2 0 16,8-7-4-16,-8 6-4 0,9-5-8 0,-2-1-8 0,-7 1-4 15,8-4-12-15,-8 0-12 0,7-5-8 0,-7 0-4 0,0 0-4 0,0-5-20 16,9-4-8-16,-9 0-12 0,0 0-32 0,0-4-56 0,0-5 8 16,-9 0 32-16,9 0 32 0,0-1 28 0</inkml:trace>
          <inkml:trace contextRef="#ctx0" brushRef="#br0" timeOffset="1962.4409">1250 2777 79 0,'0'5'184'0,"0"3"-12"0,0-3-16 15,0 0-28-15,0 3-4 0,0-3-4 0,0 4-8 0,0-4-8 0,0-1-8 16,0 0-12-16,0 1-8 0,0 0-4 0,8-1-8 16,-8 0-16-16,8-4-4 0,-8 5-8 0,7-5-12 0,2 0-4 0,-1 5-16 15,-1-5-16-15,2 0-28 0,7 0-28 0,-8 0-24 0,0 4-28 16,0-4-16-16,8 0-32 0,-8 0-96 0,-1-4 28 0,10 4 36 16,-9 0 44-16,1 4 28 0,-2-4 24 0</inkml:trace>
        </inkml:traceGroup>
        <inkml:traceGroup>
          <inkml:annotationXML>
            <emma:emma xmlns:emma="http://www.w3.org/2003/04/emma" version="1.0">
              <emma:interpretation id="{65A724B0-B112-465C-92AB-9ED36EFBE00C}" emma:medium="tactile" emma:mode="ink">
                <msink:context xmlns:msink="http://schemas.microsoft.com/ink/2010/main" type="inkWord" rotatedBoundingBox="14168,6595 14251,5903 14620,5948 14537,664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498417.7985">1882 2732 55 0,'0'0'104'0,"0"-5"0"0,-7 1-4 0,-1-1-28 16,8 1 4-16,-9-1 0 0,9 1 4 0,-7 4 0 0,7-9-4 16,-8 9-8-16,8-4-4 0,0-1-4 0,-8 0-8 0,8 5-8 15,0-4-20-15,0 4 28 0,0 0 8 0,0 0 0 0,0 4 4 0,0-4 0 16,8 10-8-16,-8-6 4 0,8 5-4 0,-1 0-4 16,-7 4-12-16,9 5 0 0,-1-4-12 0,-8 4-4 0,7 5-4 0,2-1-4 15,-1 1-4-15,0 4 4 0,-8-5-8 0,9 5 0 0,-9 0 4 16,7 4-8-16,1-3 4 0,-8-1 0 0,0 0-4 0,9 0-4 15,-9 0 0-15,0-5 0 0,7 5 4 0,-7-4-4 0,0-5-4 0,0 0 4 16,8 0 0-16,-8 1 4 0,8-11-4 0,-8 5 4 0,0-3-8 16,9-5 0-16,-9 4 4 0,7-9 0 0,-7 0 0 0,8-5 4 15,1 1-4-15,-9-6-4 0,7 2 4 0,1-6 0 0,1-4 4 16,-9 0-4-16,15 0 0 0,-7-5 0 0,1 0 0 0,-2-4 0 16,1 1 4-16,1-6-4 0,-2 6 0 0,10-6 0 0,-9 0 0 15,-1 1-4-15,10-1 4 0,-10 0 0 0,1 5 0 0,1-5 0 0,-1 5 4 16,-1 5 0-16,2-5-4 0,-1 9 0 0,-1-5-16 0,-7 10 16 15,8-5 4-15,-8 4 0 0,0 5-4 0,9 1 0 0,-9 3-8 16,0-4-8-16,0 4-8 0,0 5-16 0,0-5-24 0,0 5-20 16,0 0-16-16,0 0-28 0,-9 0-24 0,9 5-16 0,0 0-60 0,-8 0-8 15,8 4 40-15,-7-5 36 0,7 5 28 0,-8 0 24 16</inkml:trace>
        </inkml:traceGroup>
      </inkml:traceGroup>
    </inkml:traceGroup>
  </inkml:traceGroup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5:30.4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22DAA8-A409-4011-B394-A3DB081EBDA5}" emma:medium="tactile" emma:mode="ink">
          <msink:context xmlns:msink="http://schemas.microsoft.com/ink/2010/main" type="writingRegion" rotatedBoundingBox="15098,12024 15637,13678 14877,13926 14337,12272"/>
        </emma:interpretation>
      </emma:emma>
    </inkml:annotationXML>
    <inkml:traceGroup>
      <inkml:annotationXML>
        <emma:emma xmlns:emma="http://www.w3.org/2003/04/emma" version="1.0">
          <emma:interpretation id="{CA24CE17-3065-437C-ABE0-3D997D9E0435}" emma:medium="tactile" emma:mode="ink">
            <msink:context xmlns:msink="http://schemas.microsoft.com/ink/2010/main" type="paragraph" rotatedBoundingBox="15098,12024 15637,13678 14877,13926 14337,12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686EE1-0773-4BAF-A362-F4530E335EE4}" emma:medium="tactile" emma:mode="ink">
              <msink:context xmlns:msink="http://schemas.microsoft.com/ink/2010/main" type="line" rotatedBoundingBox="15098,12024 15637,13678 14877,13926 14337,12272"/>
            </emma:interpretation>
          </emma:emma>
        </inkml:annotationXML>
        <inkml:traceGroup>
          <inkml:annotationXML>
            <emma:emma xmlns:emma="http://www.w3.org/2003/04/emma" version="1.0">
              <emma:interpretation id="{9E1FB97A-D7DE-40C0-9982-FA63A7052439}" emma:medium="tactile" emma:mode="ink">
                <msink:context xmlns:msink="http://schemas.microsoft.com/ink/2010/main" type="inkWord" rotatedBoundingBox="15098,12024 15637,13678 14877,13926 14337,1227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9890 556 95 0,'0'0'116'0,"-8"5"-4"0,8-5-12 15,0 0-24-15,-9-5 0 0,9 5-4 0,0 0-4 0,0-5-4 0,-8 5-4 16,8-4-8-16,0-1-8 0,0 1 0 0,0 0-4 0,8-2-4 0,-8 2-4 15,9 0 4-15,-9 0-4 0,8-6-4 0,-8 6 0 16,7-1 0-16,1 1 0 0,1-1-4 0,-2 1 0 0,1-1-4 0,1 1-4 16,-2 0 0-16,1 4 0 0,1-5-4 0,6 5-4 0,-7 0 0 15,1 0-4-15,-2 0 0 0,1 5 0 0,1-1 0 0,-1 0-4 16,-1 1 4-16,2-1-4 0,-1 5 4 0,-8 0 0 0,7 1 0 16,-7-2-4-16,0 6 0 0,0-5 0 0,0 5 0 0,0-6 0 15,0 6 0-15,-7-5 0 0,7 5 0 0,-8-6 0 0,8 6 4 0,-9-5-4 16,9-1 0-16,0-2 4 0,-7 2 0 0,7-3-4 0,0 4 0 15,0-5-4-15,0-4 0 0,-8 5 4 0,8-5 0 0,0 5 0 16,0-5 0-16,0 0 0 0,8 0 0 0,-8 0 0 0,0 0 0 0,7 0 0 16,-7-5-4-16,0 5 4 0,9 0 0 0,-1-5-4 0,-8 5 0 15,7 0 4-15,1 0-16 0,1 0 16 0,-1 0 4 16,-1 0 0-16,2 0-4 0,-1 0 4 0,-1 0 0 0,2 0-4 0,-1 0 4 16,0 0 0-16,8 5-8 0,-8-5 4 0,-1 5 0 0,2-1 0 15,-1-4 0-15,0 6 4 0,0-3-4 0,0 6 0 0,0-4 0 16,-8 3 0-16,7 2 0 0,2-2 0 0,-9 2 0 0,0 4 4 0,0-5 0 15,0 4 0-15,0 1 12 0,0 4 0 0,0-5 8 0,-9 1 4 16,2 4 0-16,7-5 4 0,-8 5 0 0,0-4-4 0,-8 3 0 16,8-3 0-16,-1 0-8 0,2-6 0 0,-1 2-8 0,-8 3 0 15,8-8-4-15,-9-1 0 0,10 2-4 0,-1-6 0 0,-1 3-4 16,-6-6-8-16,6 3-4 0,1-6-12 0,1-3-16 0,-1 5-20 0,-1-10-8 16,2 5-16-16,-1-4-16 0,-1-1-28 0,1-4-20 15,1 0-44-15,-2 0-48 0,1 0 36 0,1 0 40 0,7-4 24 0,-8-1 36 16</inkml:trace>
          <inkml:trace contextRef="#ctx0" brushRef="#br0" timeOffset="-2552.3156">9480-530 59 0,'0'0'72'0,"0"4"-4"0,-8-4-8 0,8 0-28 16,0 0-12-16,0 0 8 0,-7 0-4 0,7 4 0 0,0-4 0 15,0 0 0-15,-8 0 0 0,8 0 0 0,0 0 0 0,0 0 0 0,0 0 4 16,-9 0 0-16,9 0 0 0,0 0 4 0,0 0 0 15,0 0 0-15,0 0 4 0,-8 0 0 0,8 0-4 0,0 0 4 0,0 0 0 16,0-4-4-16,0 4 0 0,0 0-4 0,0-4 0 0,0 4-4 16,0-6 0-16,0 1 4 0,0 2 0 0,0 3 0 0,8-5 0 15,-8 1-4-15,0-5 0 0,0 4 0 0,9 1 0 0,-9-6 4 16,8 7-8-16,-8-2 0 0,7-4-4 0,1 4 0 0,-8 0-8 16,9-3 4-16,-2 3-4 0,1 0 0 0,1 1 0 0,-9 0-4 0,8-1 0 15,-1 5-4-15,2-5 4 0,-9 5 0 0,8-4-4 0,-1 4 0 16,1 0 0-16,1 0 0 0,-9 0 4 0,8 4-4 0,-1-4 0 15,-7 5 0-15,9 0 0 0,-9-1 0 0,8 0 0 0,-8 1 0 16,7 4 0-16,-7-5 4 0,0 6-4 0,0-1 0 0,0-1 0 16,0 2 0-16,0-1 0 0,0 0 0 0,0 3 0 0,0-1 4 0,-7 2-4 15,7-4 0-15,-8 0 4 0,8 5 0 0,-9-6-4 0,9 2-4 16,-7 3 4-16,7-9 0 0,-8 6 0 0,8-2 0 0,-9 1 0 16,9-4 0-16,-8-1 0 0,8 1 4 0,0-1-4 0,0-4 0 0,-7 5 0 15,7-5-4-15,0 0 4 0,0 0 0 0,0 5 0 16,0-5 0-16,0 0 0 0,0 0 0 0,7-5 0 0,-7 5 0 0,0 0 0 15,8 0 0-15,-8 0 0 0,0 0 0 0,9 0 0 0,-9 0 0 16,8 0 0-16,-8 0-4 0,7 0 4 0,2 0 4 0,-1 0-4 16,-1 5 0-16,2-5 0 0,-1 0 0 0,0 4 0 0,-1-4 4 0,2 4-4 15,-1 1 0-15,-1 0 0 0,2-1 0 0,-9 0 0 0,8 1 0 16,0 0 0-16,0-2 4 0,0 7-8 0,-8-6 4 0,8 6 0 16,-8-6 0-16,7 0 0 0,-7 6 0 0,0-6 0 0,0 5 0 15,0-5 0-15,0 1 0 0,0 5 0 0,0-7 4 0,-7 7-4 16,7-6 0-16,-8 0 0 0,0 6 4 0,0-5-4 0,0-1 0 15,0 5 0-15,-1-5 0 0,2 1 0 0,-1-1 0 0,-1-4 0 16,-6 5 4-16,7-5-4 0,-1 0 0 0,2 4 0 0,-1-4-12 16,-1 0 16-16,2 0-4 0,-1 0 0 0,8 0 0 0,-9 0 0 0,9 0-4 15,-8 0 0-15,8 0-8 0,0 0-8 0,0 0-8 0,0 0-8 16,-7 0-4-16,7 0 0 0,0 0-12 0,0 0-4 0,7-4-12 16,-7 4-12-16,0-5-4 0,8 5-4 0,-8-4-8 0,9-1-48 15,-9 1-36-15,8-2 28 0,-1-1 28 0,2 2 32 0</inkml:trace>
          <inkml:trace contextRef="#ctx0" brushRef="#br0" timeOffset="-2072.5956">9962-472 59 0,'-9'0'92'0,"9"-5"-4"16,0 5-8-16,0-8-28 0,0 3 0 0,0 0-8 16,0 1 0-16,0-5-4 0,9 4-4 0,-9-4-4 0,0 5 4 0,8-6-8 15,-8 2 4-15,7 3 0 0,-7-4-4 0,8 5-4 0,1-1 4 16,-9-4-4-16,7 4 0 0,1 2 4 0,1-2-4 0,-1 0 0 16,-1 1 0-16,-7 4-4 0,9-5-4 0,-1 5-4 0,-1 0 4 0,1-5-4 15,-8 10-8-15,9-5 4 0,-1 5 0 0,-8-1 0 16,7 1-4-16,-7 0 0 0,9 3 0 0,-9 6-4 0,0-5 4 0,0 3 0 15,0 3 0-15,0 3-4 0,0 0 4 0,-9 0 0 0,9 4 0 16,-7 1-4-16,-1-1 4 0,-1 1 0 0,1 0 0 0,1-1 0 16,-1 1 8-16,-1-1 4 0,2-4 0 0,-1 0 0 0,-1-1 0 15,1-2-8-15,1 3 0 0,7-9 4 0,0 5-4 0,-9-6 4 16,9-3 4-16,0 4 0 0,9-4 0 0,-9-1 4 0,0 0 4 0,7-4 0 16,1 5 4-16,-8-5 0 0,9 0 0 0,-1 0 0 0,-1 0-4 15,10 5 4-15,-10-5-4 0,1 0-4 0,1 0-4 0,6 0 0 16,-6 0-4-16,6 0 0 0,-6 0 0 0,7 0 0 0,-9-5-4 0,10 10 0 15,-10-5 0-15,2 0-4 0,7 0 0 0,-8 0 0 16,0 0-4-16,0 0 0 0,-1 0-12 0,2 0-8 0,-1 0-12 16,0-5-12-16,-8 5-12 0,8 0-8 0,-8 0-8 0,0 0-20 0,0-5-24 15,8 5-16-15,-16-4-32 0,8 4-52 0,0 0 16 0,-8-4 36 16,8-1 32-16,-8 5 32 0</inkml:trace>
          <inkml:trace contextRef="#ctx0" brushRef="#br0" timeOffset="-1723.7381">9528 168 27 0,'0'-4'120'0,"0"4"-12"0,0 0-8 0,0 0-28 15,0 0 0-15,0 0 4 0,0 0 0 0,9 0 4 0,-9 0-4 16,0 0-4-16,8 0 4 0,-8 0 0 0,7 0 8 0,1 4 0 16,1-4 4-16,-1 0 0 0,8 0-4 0,-1 0-8 0,2 0-4 0,-2 0-4 15,2 0-4-15,7 0-4 0,0 0-4 0,0 0-4 0,0 0-4 16,1 0 0-16,6-4-4 0,1 4-44 0,0-5 0 0,-8 5 0 16,8-5 0-16,1 5 0 0,-1-4 0 0,0 4 0 0,-1-4 0 15,-6 4 0-15,6-5 0 0,-6 5 0 0,-1 0 0 0,0 0 0 16,-8-5 0-16,7 5 0 0,-6 0 0 0,-1 0 0 0,-8 5 0 0,9-5 0 15,-10 0 0-15,1 5 0 0,-1-5 0 0,-7 0 0 0,9 0 0 16,-9 0 0-16,0 0 0 0,0 0 0 0,0 0-28 0,0 0-124 16,-9 0-28-16,2 4-44 0,-1-4-80 0,1-4 12 0,-10 4 52 15,9 0 48-15,-8 0 32 0,-1 0 32 0,-6 0 20 0</inkml:trace>
        </inkml:traceGroup>
      </inkml:traceGroup>
    </inkml:traceGroup>
  </inkml:traceGroup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3:07.7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4CA636F-0490-44E8-8ACF-F4F321D31D2D}" emma:medium="tactile" emma:mode="ink">
          <msink:context xmlns:msink="http://schemas.microsoft.com/ink/2010/main" type="writingRegion" rotatedBoundingBox="26610,7401 28168,5913 28481,6240 26923,7728"/>
        </emma:interpretation>
      </emma:emma>
    </inkml:annotationXML>
    <inkml:traceGroup>
      <inkml:annotationXML>
        <emma:emma xmlns:emma="http://www.w3.org/2003/04/emma" version="1.0">
          <emma:interpretation id="{A8914035-DAC3-42FF-8F92-B73B35E1F086}" emma:medium="tactile" emma:mode="ink">
            <msink:context xmlns:msink="http://schemas.microsoft.com/ink/2010/main" type="paragraph" rotatedBoundingBox="26610,7401 28168,5913 28481,6240 26923,7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B7A165-3D85-4B97-ABEE-7D7630D1070E}" emma:medium="tactile" emma:mode="ink">
              <msink:context xmlns:msink="http://schemas.microsoft.com/ink/2010/main" type="line" rotatedBoundingBox="26610,7401 28168,5913 28481,6240 26923,7728"/>
            </emma:interpretation>
          </emma:emma>
        </inkml:annotationXML>
        <inkml:traceGroup>
          <inkml:annotationXML>
            <emma:emma xmlns:emma="http://www.w3.org/2003/04/emma" version="1.0">
              <emma:interpretation id="{7EB65EF7-30AE-4E3B-9114-25670E01B54E}" emma:medium="tactile" emma:mode="ink">
                <msink:context xmlns:msink="http://schemas.microsoft.com/ink/2010/main" type="inkWord" rotatedBoundingBox="26610,7400 27451,6597 27764,6925 26923,7728"/>
              </emma:interpretation>
              <emma:one-of disjunction-type="recognition" id="oneOf0">
                <emma:interpretation id="interp0" emma:lang="" emma:confidence="0">
                  <emma:literal>i..."</emma:literal>
                </emma:interpretation>
                <emma:interpretation id="interp1" emma:lang="" emma:confidence="0">
                  <emma:literal>"..."</emma:literal>
                </emma:interpretation>
                <emma:interpretation id="interp2" emma:lang="" emma:confidence="0">
                  <emma:literal>'n..."</emma:literal>
                </emma:interpretation>
                <emma:interpretation id="interp3" emma:lang="" emma:confidence="0">
                  <emma:literal>"n..."</emma:literal>
                </emma:interpretation>
                <emma:interpretation id="interp4" emma:lang="" emma:confidence="0">
                  <emma:literal>„..."</emma:literal>
                </emma:interpretation>
              </emma:one-of>
            </emma:emma>
          </inkml:annotationXML>
          <inkml:trace contextRef="#ctx0" brushRef="#br0">0 0 31 0,'7'4'92'0,"1"0"-16"0,-8 1-8 0,8 0-28 0,-8-5-4 0,9 4-8 15,-9 1-8-15,0-1-4 0,7 1 0 0,-7-5-4 0,8 4-8 0,-8-4 0 16,9 0-4-16,-9 5 0 0,7-5-8 0,1 0-4 16,1-5-16-16,-9 5-44 0,8-4-36 0,7 4-8 0,-6-5 24 0</inkml:trace>
          <inkml:trace contextRef="#ctx0" brushRef="#br0" timeOffset="5.9837">416-37 11 0,'9'0'100'0,"-2"0"-12"0,-7 0-12 0,8 6-32 0,-8-6-8 16,0 4 0-16,8-4-12 0,-8 0 0 0,8 4-4 0,-8-4-8 16,0 0 0-16,8 0-8 0,-8 5-4 0,8-5 0 0,1 0-4 15,-2 4-4-15,1-8 0 0,1 4 0 0,-2-5-4 0,1 1-4 16,0 0-12-16,8-2-20 0,-8-2-16 0,8 3-16 0,1-4-8 0,-9 0 0 16</inkml:trace>
          <inkml:trace contextRef="#ctx0" brushRef="#br0" timeOffset="363.3574">785-186 43 0,'0'0'80'0,"7"0"-8"0,-7 0-8 0,9 0-32 16,-9 0-4-16,0 0-4 0,8 0 0 0,-8 0-4 16,0 5-4-16,0-5-8 0,7 0 0 0,-7-5 4 0,9 5-4 0,-9 0-4 15,8-4-4-15,0 0-8 0,1-2 4 0,-2 6-12 0,1-3-4 16,-1-6-24-16,2 4-24 0,-1 0-24 0,0-4-12 0</inkml:trace>
          <inkml:trace contextRef="#ctx0" brushRef="#br0" timeOffset="368.3442">1049-384 39 0,'8'-4'100'0,"-8"-5"-12"0,9 4-8 16,-9 0-28-16,0 1-8 0,0 0-4 0,0 4-8 0,7-5-4 16,-7 0-8-16,0 2-4 0,0 3-4 0,0-5 0 0,8 1-4 15,-8-1-4-15,0 0-4 0,9 2-4 0,-9-3-12 0,0 2 0 0,8-6-4 16,-1 6-8-16,1-5-28 0,-8 4-32 0,9-3-32 0,-2 2 4 16</inkml:trace>
        </inkml:traceGroup>
        <inkml:traceGroup>
          <inkml:annotationXML>
            <emma:emma xmlns:emma="http://www.w3.org/2003/04/emma" version="1.0">
              <emma:interpretation id="{F6123F02-8BCD-4C57-AB8E-5FECF2CF2F54}" emma:medium="tactile" emma:mode="ink">
                <msink:context xmlns:msink="http://schemas.microsoft.com/ink/2010/main" type="inkWord" rotatedBoundingBox="27717,6462 28227,5975 28426,6183 27916,6671"/>
              </emma:interpretation>
            </emma:emma>
          </inkml:annotationXML>
          <inkml:trace contextRef="#ctx0" brushRef="#br0" timeOffset="385.3747">1306-730 71 0,'0'-5'112'0,"0"0"-16"0,8 1-8 0,-8 4-32 15,0-5-8-15,0 0-4 0,0 5-12 0,0 0-8 0,0-4-4 16,0 0-4-16,0 4-4 0,0-5 0 0,-8 0-12 0,8 1 0 16,8 0-12-16,-8-5-8 0,0 4-8 0,7-5-4 0,-7 2 4 0,9-1 0 15,-9 5-20-15,8-10-16 0,0 6-20 0,-8-2-20 16,7 1-4-16</inkml:trace>
          <inkml:trace contextRef="#ctx0" brushRef="#br0" timeOffset="737.4124">1458-1019 35 0,'0'-5'92'0,"8"1"-12"0,-8 0-12 0,0-6-28 0,8 6 0 16,-8-1-4-16,0-4-8 0,8 5 0 0,-8-1-4 16,0 0-4-16,9-5-4 0,-9 7-4 0,0-1 0 0,7-6-4 0,-7 5 0 15,8 2-4-15,-8-7 0 0,0 6 0 0,9 0-4 0,-9-1-4 16,0 0 0-16,0 1-8 0,7-1-4 0,-7-3-8 0,0 3-4 15,0 0-16-15,0 1-24 0,0-1-20 0,0 1-20 0,0-6 8 0</inkml:trace>
          <inkml:trace contextRef="#ctx0" brushRef="#br0" timeOffset="755.4524">1610-1403 79 0,'0'0'108'0,"0"-4"-8"0,0 4-12 0,0 0-24 0,0 0-12 0,-7-5-4 15,14 5-4-15,-7 0-4 0,0 0-4 0,0 5 0 0,0-5-4 16,0 0 0-16,0 0 0 0,0-5-8 0,0 5 0 0,0 0 0 16,0 0 0-16,0 0-8 0,0 0 4 0,0 0 0 0,0-4-4 15,0 4 0-15,8 0 4 0,-8 0-4 0,0 0-4 0,0 0-4 0,0 0 0 16,0 0-4-16,0 0-8 0,9 0 0 0,-9 0-8 16,0 0-4-16,0 0-20 0,0 0-12 0,0 0-16 0,0 0-16 0,0 0-24 15,0 0-68-15,0 4 4 0,-9-4 32 0,9 5 24 0</inkml:trace>
        </inkml:traceGroup>
      </inkml:traceGroup>
    </inkml:traceGroup>
  </inkml:traceGroup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9:38.2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366EA7D-E57C-429B-89DF-B641DC9EE8F1}" emma:medium="tactile" emma:mode="ink">
          <msink:context xmlns:msink="http://schemas.microsoft.com/ink/2010/main" type="writingRegion" rotatedBoundingBox="32751,10106 32400,13180 31733,13104 32084,10030"/>
        </emma:interpretation>
      </emma:emma>
    </inkml:annotationXML>
    <inkml:traceGroup>
      <inkml:annotationXML>
        <emma:emma xmlns:emma="http://www.w3.org/2003/04/emma" version="1.0">
          <emma:interpretation id="{A7D0DDA9-FAE3-497F-A87E-A49948E05C70}" emma:medium="tactile" emma:mode="ink">
            <msink:context xmlns:msink="http://schemas.microsoft.com/ink/2010/main" type="paragraph" rotatedBoundingBox="32751,10106 32400,13180 31733,13104 32084,10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738479-16EC-46F9-97F2-4D58B6BD6263}" emma:medium="tactile" emma:mode="ink">
              <msink:context xmlns:msink="http://schemas.microsoft.com/ink/2010/main" type="line" rotatedBoundingBox="32751,10106 32400,13180 31733,13104 32084,10030"/>
            </emma:interpretation>
          </emma:emma>
        </inkml:annotationXML>
        <inkml:traceGroup>
          <inkml:annotationXML>
            <emma:emma xmlns:emma="http://www.w3.org/2003/04/emma" version="1.0">
              <emma:interpretation id="{FBCD27F6-CC0A-446B-B3FB-45189FFDC387}" emma:medium="tactile" emma:mode="ink">
                <msink:context xmlns:msink="http://schemas.microsoft.com/ink/2010/main" type="inkWord" rotatedBoundingBox="32565,10085 32513,10537 32259,10508 32311,10056">
                  <msink:destinationLink direction="with" ref="{ECC929D6-45B0-424E-B968-599B2FE4FF3C}"/>
                </msink:context>
              </emma:interpretation>
            </emma:emma>
          </inkml:annotationXML>
          <inkml:trace contextRef="#ctx0" brushRef="#br0">951 3066 43 0,'-8'0'84'0,"8"0"-8"0,0 0-4 0,0 0-28 16,0 0-4-16,-9 0-4 0,9 0 4 0,0 0 0 0,-7 0 0 16,7 0-4-16,-8 0 0 0,8 0 4 0,0 0 0 0,-9 0-4 15,9 0 0-15,0 0 0 0,-7 0 0 0,7 0-4 0,0 0 0 0,-8 0-4 16,8 0 4-16,0 0 0 0,0 0 0 0,-8 0-8 0,8 0-4 16,0 0 0-16,0 0 0 0,0 0-4 0,-9 0 0 0,9 0 0 15,0 0 4-15,0 0 0 0,0 0 0 0,0 0-4 0,0 0 0 16,0 0 4-16,0 0-4 0,0 0 0 0,0 0-4 0,0 0 0 15,0 0-4-15,0 0-4 0,0 0 4 0,0 0 0 0,0 0-4 0,0 0 0 16,0 0 0-16,0 0 0 0,0 0-4 0,0 0 4 0,0 0 0 16,0 0-4-16,0 0 0 0,0 0-4 0,0 0 4 0,0 0-4 15,0 0 4-15,0 0-4 0,0 0 4 0,0 4-4 0,0-4 4 16,0 4 0-16,0-4 0 0,0 5 4 0,0 0-4 0,-7-1 0 16,7 1 0-16,0-1 0 0,-8 0 0 0,8 1 0 0,-9 0 0 0,9 3 0 15,-7-3 0-15,-1 0 0 0,-1 0 0 0,9-1 0 0,-8-4 0 16,1 4 4-16,-1-4-8 0,-1 5 0 0,9-5 4 0,-7 0 0 15,7 0 0-15,-8-5 4 0,8 5-8 0,0-4 4 0,0 0 0 0,0-1 0 16,0 0 0-16,8-4 0 0,-8 5 0 0,0-1-4 16,7 0 4-16,2 1 4 0,-9-5-8 0,8 5 4 0,-8-1 0 0,7 5 0 15,1-5-4-15,-8 1 8 0,9 4-4 0,-1-4 0 0,-8 4 0 16,7 0 0-16,-7 0 0 0,9 0 0 0,-9 4 4 16,8-4-4-16,-1 0 0 0,-7 4 0 0,9 1 0 0,-9-5 0 0,0 5 0 15,8-1 0-15,-8-4 0 0,8 5 0 0,-8-1 4 0,7 0 4 0,-7 1-4 16,0 0 0-16,0-5 0 0,0 4 4 0,0 0 4 15,9 1 0-15,-9-5 4 0,0 0 0 0,0 0 0 0,0 5 0 0,0-5 0 16,-9 0 0-16,9 0 0 0,0 0-4 0,0 0-4 0,0 0 8 16,0 0-8-16,0 0 0 0,0 0 0 0,0 0-20 0,0 0 20 15,0 0-4-15,-7 0-4 0,7 0 4 0,0-5-8 0,-8 5-8 0,8 0-8 16,0-5-8-16,0 5-12 0,-8-4-12 0,8 4-12 0,0-4-20 16,0 4-12-16,0-5-12 0,-9 0-12 0,9 1-36 0,0 0-48 15,0-1 12-15,9 5 40 0,-9-9 32 0,0 4 24 0</inkml:trace>
          <inkml:trace contextRef="#ctx0" brushRef="#br0" timeOffset="-4689.6661">735 2700 55 0,'7'0'80'0,"-7"0"-4"0,0 0-8 0,0 0-24 0,0 0-4 16,0 0-8-16,0 0 0 0,0 0 0 0,0 0 4 0,0 0 0 15,0 0 0-15,0 0 4 0,0 0 0 0,0 0 4 0,0 0-4 16,0 0 0-16,0 0 0 0,0 0-4 0,0 0 4 0,0 0-4 16,0 5-4-16,0-5-4 0,0 0-8 0,0 0 8 0,0 0-4 0,0 0-8 15,0 0 8-15,0 0 0 0,0 0-8 0,0 0 0 0,0 0 0 16,0 0-4-16,0 0 4 0,0 0-4 0,0 0 0 0,0 0 0 16,0 0 0-16,0 0 4 0,8 0-4 0,-8 0 0 0,0 0-4 15,0 0 4-15,9 0-4 0,-9 0 0 0,0 0-4 0,7 0 0 16,-7 0 0-16,0 0-4 0,8 0 4 0,-8 0 0 0,0 0 0 0,0 0-4 15,0 0 0-15,9 0 0 0,-9 0 0 0,0 0 0 0,0 4 0 16,0-4 0-16,0 0 4 0,0 0-4 0,0 5 0 0,0-5 0 16,-9 5 4-16,9-5 0 0,0 0-4 0,0 4-16 0,0-4 20 0,0 0 4 15,0 0-4-15,0 0 4 0,0 4-4 0,0-4 0 0,0 0 4 16,0 0 0-16,0 0 0 0,0 0 4 0,0 0-8 16,0 0 4-16,0 0 0 0,0-4-4 0,9 4 4 0,-9 4-8 0,0-4 4 15,0 0-4-15,0 0 0 0,0 0 0 0,0 0 4 0,0 0-4 16,8 0 0-16,-8 0 0 0,0-4 0 0,0 4-4 0,7 0 0 15,-7 0 4-15,9 0 0 0,-9 0 0 0,0 0 0 0,0 0-4 0,8-4 4 16,-8 4-4-16,0 0 0 0,7 0 4 0,-7 0-4 0,0 0 4 16,0 0 0-16,0 4 0 0,0-4 0 0,0 4 0 0,0 1-4 15,0-5 4-15,0 5-4 0,0-5 0 0,0 4 4 0,0 0 0 16,0 1 4-16,0-1-4 0,0 0 0 0,0 2 0 0,0-6 0 16,0 4 4-16,0-4 0 0,0 4 0 0,0-4 0 0,0 0-4 0,0 0 0 15,0 0 4-15,0 0-4 0,0 0 4 0,0-4-4 16,0 4 4-16,0-4-4 0,-7-2 0 0,7 2 0 0,0 0 0 0,0 4 0 15,0-5 4-15,0-3-4 0,0 3 4 0,0 0 0 0,0 1-4 16,0 0 0-16,0-6 4 0,0 10-4 0,0-4 0 0,0-1 0 16,0 5 0-16,0-4 0 0,0 4 0 0,0 0 4 0,0-5 0 0,0 5-4 15,0 0-4-15,0 0 4 0,0 0 4 0,0 0 0 0,0 0 0 16,0 5 4-16,0-5 0 0,0 0 8 0,0 0 0 0,0 0 0 16,0 0 4-16,0 0 0 0,0 0 0 0,0 0-8 0,0 0 4 15,0 0-12-15,0 0 4 0,0 0-4 0,0 0 0 0,0 0-4 16,0 0 0-16,0 0 0 0,0 0-12 0,0 0-4 0,-8 0-16 0,8 0-4 15,0 0-12-15,0 0-8 0,-9 4-16 0,9-4-12 0,0 0-16 16,-7 5-12-16,7-5-4 0,0 4-20 0,0-4-52 16,-8 0-8-16,8 0 36 0,0 5 32 0,0-5 24 0</inkml:trace>
        </inkml:traceGroup>
        <inkml:traceGroup>
          <inkml:annotationXML>
            <emma:emma xmlns:emma="http://www.w3.org/2003/04/emma" version="1.0">
              <emma:interpretation id="{F0992C7D-0F97-4D0E-B5D8-25D474D4EA86}" emma:medium="tactile" emma:mode="ink">
                <msink:context xmlns:msink="http://schemas.microsoft.com/ink/2010/main" type="inkWord" rotatedBoundingBox="32563,11754 32400,13180 31733,13104 31896,11678"/>
              </emma:interpretation>
            </emma:emma>
          </inkml:annotationXML>
          <inkml:trace contextRef="#ctx0" brushRef="#br0" timeOffset="25504.7565">429 5419 87 0,'-7'0'128'0,"7"0"-12"15,-8 0-8-15,-1 0-24 0,9 0 0 0,-7 0 0 0,7-4-8 0,-8 4-8 16,8-5-4-16,-8 5-12 0,8-5-4 0,0 1-4 0,0 0-4 16,0-1-4-16,8 0-4 0,-8 1-4 0,8-1 0 0,-8-3-4 15,7 3 4-15,2-4-4 0,-1 5 0 0,-1-1 0 0,2 0 0 16,-1 1 0-16,0-5-4 0,0 9 4 0,8-4 0 0,-9 4-4 15,2-5 0-15,7 5 0 0,-8 0 0 0,0 5 0 0,0-5 0 0,1 4 0 16,6 0 0-16,-7 1-4 0,-8 4 0 0,8 0-4 0,0 0-4 16,0 0 0-16,-8 0 0 0,0 5-4 0,9-1 0 0,-9 0-4 15,0 1 0-15,-9 5 0 0,9-2 0 0,-8 1 0 0,0 0 0 16,0-1 4-16,0 7-4 0,-7-6 0 0,6 0 0 0,-7 5 0 16,8-5 0-16,-8 0-4 0,7-1 0 0,-6-3 4 0,-1 5 0 15,8-7-4-15,0-2 4 0,-1 3-4 0,2-4 0 0,-1-4-4 0,8-1 0 16,-9 1 4-16,9 0-4 0,0-5 0 0,0 0 8 0,9 0 0 15,-9-5 0-15,8 0-4 0,-1 1 0 0,2-1 0 0,-1-4 4 16,8 5 0-16,-8-5 8 0,7 4-8 0,-6-4 4 0,7 5 4 0,0 0 0 16,-8-6 0-16,8 6 4 0,0-1 4 0,0 1 4 15,-8 4 4-15,8 0-4 0,-8 0 0 0,8 0 4 0,-8 4-4 0,1 1 4 16,-1-1-4-16,-1 0 4 0,1 2 0 0,1 2-4 0,-2-4 0 16,1 6-4-16,1-6 4 0,-1 5 0 0,-1-4-8 0,2-1 0 15,-1 5-4-15,-8-4 0 0,7 0 0 0,1-5-8 0,1 5 0 16,-2-5 0-16,1 0 0 0,-8 0 0 0,9-5-4 0,-1 0-8 0,-1 0-12 15,2 1-8-15,-1-10-16 0,-1 5-28 0,1 0-20 0,-8-8-24 16,9 3-16-16,-9-5-28 0,0 6-16 0,8-9-60 0,-8-1-12 16,0 5 48-16,0-4 40 0,-8-1 32 0,8 5 20 0</inkml:trace>
          <inkml:trace contextRef="#ctx0" brushRef="#br0" timeOffset="24868.4608">286 5036 63 0,'0'0'128'0,"0"0"-8"0,0 0-16 0,0 0-24 15,0 0-4-15,0 0-4 0,-8 4-4 0,8-8 0 0,0 4-4 0,0 0-8 16,0 0-4-16,0 0 4 0,0 4-4 0,0-4-4 0,0 0 0 0,8 0 0 15,-8 0 0-15,0 0 4 0,0 0 0 0,0 0-4 16,7 0 4-16,-7 0-8 0,9 0 4 0,-1 0 0 0,-1 0-8 0,-7 0 4 16,8 0 0-16,9 0-4 0,-10 0 0 0,2 0-4 0,6 0 4 15,-6 0 0-15,7 0-4 0,0 0-4 0,-1 0 0 0,2 0-4 16,-1 0-28-16,0 0 0 0,0 0 0 0,0 0 0 0,0 0 0 16,1 0 0-16,-2 0 0 0,1 0 0 0,0 0 0 0,0 0 0 15,1 0 0-15,-2 0 0 0,-6 0 0 0,6 0 0 0,-7 0 0 0,1 0 0 16,-2 0 0-16,1 0 0 0,1 0 0 0,-1 0 0 0,-1 0 0 15,2 0 0-15,-9 0 0 0,8 0 0 0,-8 0 0 0,7 0 0 16,-7 0 0-16,0 0 0 0,0 0 0 0,0 0 0 0,0 0 0 16,0 0 0-16,0 0 0 0,0 0 0 0,0 0 0 0,0 0 0 15,0 0 0-15,0 0 0 0,0 0 0 0,0 0 0 0,0 0 0 0,0 0-60 16,0 0-40-16,0 0-16 0,-7 0-16 0,7 0-16 0,0 0-16 16,0 0-4-16,-8 0-28 0,8 0-44 0,-9 0 24 0,9 0 44 15,-7-4 32-15,7 4 24 0</inkml:trace>
          <inkml:trace contextRef="#ctx0" brushRef="#br0" timeOffset="24366.2686">310 4477 51 0,'0'0'68'0,"0"0"-4"16,0-5-8-16,0 5-24 0,0 5 0 0,0-5-8 0,0 0 0 0,0-5 4 15,0 5-4-15,0 0 4 0,0 0 0 0,0 0 0 0,0-4 0 16,0 4 0-16,0-5 0 0,0 5 0 0,0 0-4 0,0-5 4 15,0 2-4-15,0 3 0 0,0-5 4 0,0 0 4 0,0 1-4 16,0 4 8-16,0-5 0 0,0 1 4 0,0-1 0 0,0 1-4 16,0-1 0-16,0 1 4 0,7-1-4 0,-7 0 0 0,8-3 0 0,-8 3-4 15,0 1 0-15,9-5 0 0,-9 4-4 0,8 1 0 0,-1-1-8 16,-7-4 4-16,9 5-4 0,-1-1-4 0,-8 0 0 0,7 1 0 16,2 0-8-16,-9-1 0 0,8 1 0 0,-8 4-4 0,8-5 0 15,-8 5 4-15,7 0-4 0,-7-5 0 0,9 10 0 0,-9-5-4 16,8 5 0-16,-8-5 8 0,0 4-4 0,7 1-4 0,-7 3 4 0,0-3 0 15,0 4 0-15,0-5 0 0,0 6-4 0,0-1 4 0,0 0 0 16,0 0-4-16,0-1 4 0,0 2-4 0,-7-1 0 0,7 0 0 16,0-5 4-16,-8 5-4 0,8 1 0 0,-9-7 4 0,9 2 0 15,0 4-4-15,-7-4 0 0,7 0 0 0,0-5 4 0,0 4-4 16,0-4 0-16,-8 0 0 0,8 4 0 0,0-4 0 0,0 0-4 0,0 0-4 16,0 0 4-16,0 0 0 0,0 0 4 0,8 0 0 15,-8 0 0-15,0-4-4 0,7 4 0 0,-7 0 0 0,0 0 4 0,9-4-4 16,-9 4 4-16,8 0 0 0,-8 0 0 0,7 0-4 0,2 0 4 0,-9-5-4 15,8 5 4-15,0 0 0 0,-8 0-4 0,8 0 0 16,0 0 4-16,-8 5 0 0,8-5 0 0,-8 4 4 0,7 0-4 0,-7 1 4 16,9 0-4-16,-9-1 0 0,8 5 4 0,-8-5-4 0,0 4 0 15,8-2 0-15,-8 3 4 0,0 0 0 0,0 0-4 0,0 0 4 16,0-4-4-16,0 3 4 0,0 2 4 0,0-1-4 0,0 0 4 16,0 0 0-16,-8-5 0 0,8 5 4 0,-8 0-4 0,-1 0 4 15,9-4-4-15,-7 4 0 0,7-5 4 0,-8 1 4 0,0-1-4 0,0 5 0 16,0-4 0-16,0-5 0 0,-1 5 0 0,2-1-4 0,-1-4 0 15,-1 4 0-15,9-4 0 0,-7 0-4 0,-1 0 0 0,8 0 0 16,-8 0-4-16,8 0 0 0,-9 0 0 0,9 0 0 0,0 0 0 16,0 0 0-16,0 0-4 0,-7 0 0 0,7 0-4 0,0 0-4 15,0 0-8-15,0 0-8 0,0 0-12 0,0 0-8 0,0 0-8 16,0 0-12-16,0 0-20 0,7 0 4 0,-14 0-16 0,7 0-8 16,0 0-4-16,0 0-4 0,0 0-56 0,7 0-24 0,-7 0 28 0,0 0 32 15,0 0 28-15</inkml:trace>
        </inkml:traceGroup>
      </inkml:traceGroup>
    </inkml:traceGroup>
  </inkml:traceGroup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9:23.3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75E9EC-8428-4223-BAC5-4571C871B7E3}" emma:medium="tactile" emma:mode="ink">
          <msink:context xmlns:msink="http://schemas.microsoft.com/ink/2010/main" type="writingRegion" rotatedBoundingBox="29030,10424 29117,7548 29819,7569 29733,10445"/>
        </emma:interpretation>
      </emma:emma>
    </inkml:annotationXML>
    <inkml:traceGroup>
      <inkml:annotationXML>
        <emma:emma xmlns:emma="http://www.w3.org/2003/04/emma" version="1.0">
          <emma:interpretation id="{11947C85-5A15-40AB-8CFC-BBC4CE37B76F}" emma:medium="tactile" emma:mode="ink">
            <msink:context xmlns:msink="http://schemas.microsoft.com/ink/2010/main" type="paragraph" rotatedBoundingBox="29030,10424 29117,7548 29819,7569 29733,10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935260-2ADF-4B38-A5F2-51717A0382B8}" emma:medium="tactile" emma:mode="ink">
              <msink:context xmlns:msink="http://schemas.microsoft.com/ink/2010/main" type="line" rotatedBoundingBox="29030,10424 29117,7548 29819,7569 29733,10445"/>
            </emma:interpretation>
          </emma:emma>
        </inkml:annotationXML>
        <inkml:traceGroup>
          <inkml:annotationXML>
            <emma:emma xmlns:emma="http://www.w3.org/2003/04/emma" version="1.0">
              <emma:interpretation id="{680F1A13-D3B1-43EB-A5E9-F858CF5B609A}" emma:medium="tactile" emma:mode="ink">
                <msink:context xmlns:msink="http://schemas.microsoft.com/ink/2010/main" type="inkWord" rotatedBoundingBox="29259,10431 29279,9744 29688,9757 29667,10443"/>
              </emma:interpretation>
            </emma:emma>
          </inkml:annotationXML>
          <inkml:trace contextRef="#ctx0" brushRef="#br0">4143 2327 63 0,'0'-9'120'0,"0"4"-12"0,8 1-4 0,-8-1-20 15,7 5 0-15,-7-5 4 0,9 5 0 0,-9 0-4 0,0 0 0 16,8 5 0-16,-8 0-4 0,0-1 0 0,7 6-4 0,-7-2-8 16,0 1-4-16,8 5-8 0,-8-1 0 0,0 1-4 0,9 4-12 15,-9-4-4-15,0 7-12 0,0-2-4 0,0 3-4 0,8-4 0 16,-8 5 0-16,0-5-8 0,0 5-8 0,0-5-4 0,7 4-4 0,-7-4-12 15,0 1-16-15,9-1-12 0,-9-5-16 0,0 5-16 0,8-4-12 16,-8-6-16-16,7 1-12 0,-7 1-4 0,9-6-16 0,-1 5-36 16,-8-9-28-16,8 0 36 0,-8-5 28 0,7 1 32 0</inkml:trace>
          <inkml:trace contextRef="#ctx0" brushRef="#br0" timeOffset="435.8281">4223 2083 3 0,'-9'-9'180'0,"2"5"-20"0,-1-1-12 15,-1 0-40-15,9 5-8 0,-8 0-8 0,1-4 0 0,-1 4-8 16,8 0-8-16,0 0-8 0,-9 0-12 0,9 0-4 0,0 0-8 15,0 0-8-15,0 0-4 0,0 0 4 0,9 0-4 0,-9 0 0 16,8 0-4-16,-8 0 4 0,7 0-4 0,1 0-4 0,1 0 0 0,6 0-4 16,-6 0-4-16,-1 0-4 0,8 0-4 0,0 0-8 15,0 0-4-15,-1 0-12 0,2 0-8 0,-1 0-12 0,0 0-16 0,0 0-12 16,-1 0-16-16,10 0-20 0,-9 0-16 0,8 0-12 0,-8 0-28 16,8 4-52-16,-8-4 12 0,9 0 40 0,-10 5 24 0,9-5 24 15</inkml:trace>
          <inkml:trace contextRef="#ctx0" brushRef="#br0" timeOffset="221.4034">4349 2354 39 0,'0'-9'116'0,"0"0"8"0,0 4-8 15,0-3-28-15,0 3-4 0,0 5 0 0,0-5 4 0,0 5-8 16,9 0 4-16,-9 5-4 0,0-5 4 0,8 5-8 0,-8-1-8 0,0 5-4 16,0 0-8-16,7 0 0 0,-7 4-8 0,0 1-4 0,0 0-8 15,0 4-4-15,9-1 0 0,-9 1-4 0,0 0-4 0,0 5-4 16,0-4-4-16,0 2 0 0,-9-2-4 0,9-1-8 0,0 0 0 16,0 1-4-16,0-2-4 0,0-3-12 0,0-2-8 0,0 2-16 15,0-4-12-15,0-1-16 0,0-5-20 0,0 0-24 0,0 1-20 0,0 0-16 16,0-10-44-16,0 0-36 0,0 1 32 0,0 0 44 0,0-5 28 15,-7-5 28-15</inkml:trace>
        </inkml:traceGroup>
        <inkml:traceGroup>
          <inkml:annotationXML>
            <emma:emma xmlns:emma="http://www.w3.org/2003/04/emma" version="1.0">
              <emma:interpretation id="{A7F76DF0-5B5D-4F10-8E9F-BF68EC7F0994}" emma:medium="tactile" emma:mode="ink">
                <msink:context xmlns:msink="http://schemas.microsoft.com/ink/2010/main" type="inkWord" rotatedBoundingBox="29095,8270 29117,7548 29819,7569 29797,8291"/>
              </emma:interpretation>
            </emma:emma>
          </inkml:annotationXML>
          <inkml:trace contextRef="#ctx0" brushRef="#br0" timeOffset="-35041.1962">3982 338 15 0,'0'5'208'16,"0"-5"-16"-16,0 0-16 0,0 4-36 0,0-4-12 0,0 0 0 0,0 0 0 16,0 5-4-16,0-5-4 0,0 0-12 0,0 0-28 15,0 0 8-15,0 0-20 0,0 0-8 0,0 0-16 0,0 0-4 0,0-5-12 16,0 10-4-16,0-5-4 0,0 0-8 0,0 0-4 0,-9 0-8 16,18 0 0-16,-9 0-12 0,0 0-8 0,0 0-16 0,0 0-16 15,0 0-20-15,0 0-16 0,0 0-24 0,0 0-32 0,0 0-20 0,0-5-28 16,0 5-60-16,0-4 24 0,0 4 40 0,0-5 36 0,0 1 32 15,0 0 20-15</inkml:trace>
          <inkml:trace contextRef="#ctx0" brushRef="#br0" timeOffset="-34392.931">4189-13 7 0,'0'-5'120'15,"0"-3"-4"-15,9 3-4 0,-9 0-24 0,8 5-4 0,-8-4 4 16,0-1-8-16,7 5 4 0,2 5-4 0,-9-5-4 0,0 4-8 16,8 6 0-16,-8-6 0 0,7 9-4 0,-7-4 4 0,0 5 0 15,9 4-8-15,-9 0-4 0,0 0-8 0,8 5-4 0,-8-1-4 0,8 1-4 16,-8 3-12-16,7 1 0 0,-7 1-8 0,0-1-4 0,9 0 0 15,-9-1-4-15,8 2-4 0,-8-1 0 0,0 0 0 0,0 0-4 16,7-5 0-16,-7 1 4 0,0-1-4 0,0 1 4 0,0-5-4 0,0 0 4 16,0-4-4-16,-7-1-4 0,7-3 0 0,0-6 0 15,-8 0 0-15,8 1-4 0,-9-5 0 0,9-5 0 0,0-3-8 16,-7-2 0-16,7-3-4 0,0-1 0 0,-8-4-4 0,8-5 0 0,0 1 0 16,0-5 4-16,0 0 4 0,0-5 0 0,0 1 4 15,0 0 0-15,8-6 4 0,-1 1 0 0,-7 5 4 0,9-6 0 0,-1 6 0 16,-1-5 4-16,2 4 0 0,-1 5 0 0,0-4 8 0,8 8 0 15,-8 1 4-15,-1-1 0 0,10 5 0 0,-10 0-4 0,10 4 4 16,-9 6 0-16,1-2 0 0,6 1-4 0,-8 5 4 0,10-1-4 0,0 5 0 16,-10-4-4-16,10 8 4 0,-10-4 0 0,9 5-4 0,-7-1 0 15,6 1 0-15,-6 4 0 0,-2-4 4 0,1 3-8 0,1 6 4 16,-2-5 0-16,-7 5 0 0,0-1-4 0,0 1 4 0,0-1-4 16,0 5 0-16,-7-4 0 0,-10 4 4 0,10 0-4 0,-10 0-4 15,10-1 4-15,-10 2 4 0,2-1-8 0,-9-4 0 0,15 4 4 0,-7-5 0 16,0 0 0-16,1 1 0 0,-2 0 0 0,9-1 0 0,-8-4-4 15,8 0 4-15,8-4 4 0,-9 5-4 0,2-7 4 0,7 6-4 16,0-4-20-16,0-1 28 0,0 5 0 0,0-4 0 0,0-1 8 16,7 5 0-16,2-4 4 0,-9 4 0 0,8-4 4 0,-1 4 4 15,2-1 4-15,-1 1 0 0,0 0 4 0,1 0-4 0,-2 1 0 0,1 3-4 16,8-4 0-16,-8 4-4 0,9-3 0 0,-10 3-20 0,1-4-4 16,8 5 0-16,-8-1 0 0,9-4 0 0,-10 4 0 0,10 2 0 15,-10-7 0-15,1 6 0 0,8-5 0 0,-8 3 0 0,0-5 0 0,1 1-40 16,-2 1-32-16,1-5-20 0,1 1-20 0,-2-5-12 15,1 0-28-15,1-5-20 0,-9 1-32 0,8 0-48 0,-8-6 16 16,7 0 44-16,-7-2 36 0,9-2 32 0,-9 1 24 0</inkml:trace>
        </inkml:traceGroup>
      </inkml:traceGroup>
    </inkml:traceGroup>
  </inkml:traceGroup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0:29.5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7DD992-F891-4AEE-9B76-C14FA3FF457F}" emma:medium="tactile" emma:mode="ink">
          <msink:context xmlns:msink="http://schemas.microsoft.com/ink/2010/main" type="writingRegion" rotatedBoundingBox="24845,12988 26465,14479 25764,15240 24145,13749">
            <msink:destinationLink direction="with" ref="{E7580506-58CC-425C-85B5-CBFD868049E3}"/>
          </msink:context>
        </emma:interpretation>
      </emma:emma>
    </inkml:annotationXML>
    <inkml:traceGroup>
      <inkml:annotationXML>
        <emma:emma xmlns:emma="http://www.w3.org/2003/04/emma" version="1.0">
          <emma:interpretation id="{027FEBD3-97D7-4343-BF5A-59FB62C14A68}" emma:medium="tactile" emma:mode="ink">
            <msink:context xmlns:msink="http://schemas.microsoft.com/ink/2010/main" type="paragraph" rotatedBoundingBox="24845,12988 26465,14479 25764,15240 24145,13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6F7509-B7D7-4E78-9F29-9D67AC0D357E}" emma:medium="tactile" emma:mode="ink">
              <msink:context xmlns:msink="http://schemas.microsoft.com/ink/2010/main" type="line" rotatedBoundingBox="24845,12988 26465,14479 25764,15240 24145,13749"/>
            </emma:interpretation>
          </emma:emma>
        </inkml:annotationXML>
        <inkml:traceGroup>
          <inkml:annotationXML>
            <emma:emma xmlns:emma="http://www.w3.org/2003/04/emma" version="1.0">
              <emma:interpretation id="{074BC943-2DB9-4C21-9719-04BFF57E7A49}" emma:medium="tactile" emma:mode="ink">
                <msink:context xmlns:msink="http://schemas.microsoft.com/ink/2010/main" type="inkWord" rotatedBoundingBox="24845,12988 26465,14479 25764,15240 24145,13749"/>
              </emma:interpretation>
              <emma:one-of disjunction-type="recognition" id="oneOf0">
                <emma:interpretation id="interp0" emma:lang="" emma:confidence="0">
                  <emma:literal>e.</emma:literal>
                </emma:interpretation>
                <emma:interpretation id="interp1" emma:lang="" emma:confidence="0">
                  <emma:literal>eł</emma:literal>
                </emma:interpretation>
                <emma:interpretation id="interp2" emma:lang="" emma:confidence="0">
                  <emma:literal>eś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o.</emma:literal>
                </emma:interpretation>
              </emma:one-of>
            </emma:emma>
          </inkml:annotationXML>
          <inkml:trace contextRef="#ctx0" brushRef="#br0">21 373 91 0,'0'0'112'0,"0"0"-8"15,-7 0-12-15,7 0-28 0,-8 0 0 0,8 0-4 0,0 0-4 16,-9 0 0-16,9 0-4 0,0 0-8 0,0 0-4 0,0 0-8 16,0 0-4-16,0 0-4 0,0 0-24 0,0-5 24 0,0 1-4 0,0 4-4 15,0-5-4-15,9-4 4 0,-9 5 4 0,0-1-4 0,8-4 4 16,-8 0-4-16,7 0 0 0,2-4 0 0,-9 3 4 0,8-3-4 16,-1-1 0-16,2 0 0 0,-1 1 0 0,0 4-4 0,8-4-4 15,-8 0 4-15,-1-1-4 0,2 6 0 0,-1-7 0 0,0 6-4 16,0-5 4-16,-8 6 0 0,8-1-4 0,0-1 0 0,1-3-4 15,-2 8 0-15,-7-3 0 0,8-2 0 0,0 1 0 0,-8 5 0 0,8-5 0 16,-8 4 0-16,8 1 0 0,-8-5 0 0,8 4 0 0,-8 1 0 16,0-1 0-16,9 1 4 0,-9 0-4 0,0-2 0 0,0 2 0 15,0 4 0-15,0 0 0 0,7-4 4 0,-7 4-4 0,0 0 4 16,0 0 0-16,0-4-4 0,0 4 4 0,0 0 4 0,-7 0-4 16,7 0 0-16,0 4 4 0,0-4-4 0,0 4 0 0,0-4 0 15,0 4 4-15,0 2-8 0,0-2 4 0,0 5 0 0,0-5-4 0,0 6 4 16,0-2-4-16,0 6 0 0,0-5 0 0,0 5 0 0,0-1 0 15,0 0 4-15,0 0-4 0,7 6 4 0,-7-6-4 0,0 7 0 16,0-8 4-16,0 6-4 0,0 0 0 0,8-4 0 0,-8 4 0 16,0-5-4-16,0 5 0 0,9-4 0 0,-9-1 0 0,0 1-4 0,7 0 0 15,-7-1-4-15,0 1-4 0,8-6-8 0,-8 2-8 0,0-2 4 16,0 1-16-16,0-4-4 0,0 0-12 0,0-1-8 0,0 1-12 16,0-5-8-16,0 3-24 0,0-3-52 0,0 0-20 0,0 0 36 0,0-3 28 15,0 3 28-15</inkml:trace>
          <inkml:trace contextRef="#ctx0" brushRef="#br0" timeOffset="13301.6276">832 70 15 0,'0'-4'104'0,"-8"0"-8"0,8-1-12 0,0 0-24 16,0 1-8-16,0 0-4 0,0-1-4 0,8 0 0 15,-8 1 0-15,7-1-4 0,-7 1 0 0,8 0-4 0,-8-2 0 0,9 2-20 16,-9 4 16-16,7-4 0 0,1 4-4 0,1-4 0 0,-1 4 0 16,-1 0-4-16,2 0 0 0,-1-5-4 0,-1 10-4 0,1-5 4 15,1 4 0-15,-1-4-4 0,-1 4-4 0,2 0 0 0,-9 2 4 16,8 2-4-16,-1-3 0 0,-7 4 0 0,0 0 0 0,0 0-4 15,0 0 4-15,0 4 0 0,0 1 0 0,-7-5 0 0,-1 4 0 0,8 0-4 16,-9 1 0-16,2 4 4 0,-1-4-4 0,-1 0 0 0,1 0 0 16,1-1-4-16,-1-5 4 0,-1 6-4 0,9-4 4 0,-7 3-4 15,-1-4 0-15,8 0 4 0,0-4 0 0,0 3 4 0,0-3-4 16,0 4 8-16,0-5 0 0,0 1 4 0,0-1 0 0,8 1 4 16,-8 0 8-16,7-1 4 0,2 0 0 0,-1 1 0 0,-1 0-8 0,1-1 0 15,1 0-8-15,-1 1-4 0,8-5-4 0,-8 5 0 0,8-5-4 16,-1 4-8-16,-7-4-12 0,9 0-8 0,-1 0-20 0,-1 5-28 15,-6-10-24-15,7 5-36 0,0 0-44 0,-8-4-88 0,8-1 0 0,-8 5 60 16,8-5 40-16,-8 1 32 0,0-5 20 0</inkml:trace>
          <inkml:trace contextRef="#ctx0" brushRef="#br0" timeOffset="12901.6971">550 21 75 0,'0'-4'92'0,"0"4"-4"0,0-6-4 0,0 6-24 0,0-4 0 15,0 4-4-15,0 0 0 0,0-4-4 0,0 4 0 0,0-4-4 0,0 4 0 16,0 0 0-16,0 0-4 0,0 0 0 0,0-5-4 0,0 5-12 16,0 0 4-16,0 0-8 0,0 0 0 0,0 0-8 0,-7 0 0 15,7 0-4-15,0 5 0 0,0-5-4 0,-8 0 0 0,8 4-4 0,0-4-4 16,0 4 4-16,-9-4 0 0,9 4-4 0,0 2 0 15,0-2 0-15,0 0 0 0,0 1 0 0,0-1 4 0,0 1 0 16,0 4-4-16,0-5 0 0,0 1 8 0,0 0-8 0,0 3 0 0,0-3 8 16,9-1-4-16,-9 1-4 0,0-5 0 0,8 5 0 0,-8-1 0 15,0 0 4-15,7-4-4 0,-7 0 4 0,9 5 0 0,-9-5 4 16,8 0 0-16,0 0-4 0,-8 0 0 0,7 0 0 0,-7 0 0 0,9-5-4 16,-9 5 0-16,8-4 4 0,-8 0-20 0,7-6 20 15,-7 6 4-15,9-1-4 0,-9-3-4 0,8-2 4 0,-8 6 0 0,0-10-4 16,8 5 0-16,-8 1 0 0,0-2 4 0,0 2 0 0,0-2 0 15,0 1-4-15,0 5 4 0,0-5-4 0,0 4 0 0,0-3 4 16,-8 3 0-16,8 0 0 0,0 1-4 0,-8 4 4 0,8-5-8 16,-9 5 4-16,9 0 0 0,-7-4-4 0,7 4 4 0,-8 4-8 15,-1-4 4-15,2 5-4 0,-1-5 4 0,0 4-4 0,-1 1-4 0,9 0 4 16,-7-1-4-16,-1 0 0 0,-1 1-4 0,2-1-4 16,-1 5-4-16,8-4-8 0,-9-1 4 0,9 1 0 0,-8 4-4 0,8-5 4 15,-7 0 0-15,7 2 0 0,0-2 4 0,0 0 4 0,0 1 0 0,0-1 0 16,0-4 4-16,0 5 0 0,0 0 4 0,7-1 0 15,-7-4 4-15,8 4 4 0,-8-4-4 0,9 0 0 0,-1 0 4 0,-8 5-4 16,7-5 4-16,2 0 4 0,-9 0 0 0,8 0 0 0,-1 0 0 16,2 0 0-16,-9 0 4 0,8 0 4 0,0 0 0 0,-8 0 0 15,0 0 4-15,7 0 0 0,-7 0-4 0,0 0 0 0,0 0 4 0,0 0 4 16,0 0 0-16,9 0 4 0,-9 0 0 0,0 5 4 0,0-5 4 16,8 4-4-16,-8 5 4 0,0-5-4 0,7 1-4 0,-7 4-4 15,0 0 0-15,9 0 0 0,-1 5-4 0,-8-5 0 0,8 4-4 16,-8 0 8-16,8 1-8 0,-8 0 4 0,8 0 4 0,-8-1-4 15,8 0 0-15,-8-4 0 0,7 4 0 0,-7 1 4 0,0-5 4 0,0 1 4 16,9 3 0-16,-9-4 0 0,0 0 0 0,0-5 0 16,-9 6-4-16,9-6-4 0,0 0 0 0,-7 1-4 0,-1 0 0 15,8-1-4-15,-8-4 0 0,0 4-4 0,0-4 0 0,0 0-4 0,-1 0 0 16,2 0 0-16,-1 0-4 0,-1 0 0 0,-6-4-4 0,7 4-4 16,-1-4-4-16,9-1-8 0,-7 5-8 0,-1-5-8 0,-1 1-4 15,9 4-12-15,0-4-8 0,-7-1-12 0,7 5-8 0,0-5-8 16,-8 1-4-16,8-1-48 0,0 1-16 0,0 4-12 0,0-4 28 15,8-1 28-15</inkml:trace>
          <inkml:trace contextRef="#ctx0" brushRef="#br1" timeOffset="-19528.9916">791 779 51 0,'0'0'76'0,"-8"0"-8"0,8 0-4 16,0 0-28-16,0 0 0 0,0 0 0 0,0 0-4 0,0 0 4 16,8 0 0-16,-8 0 0 0,0 0 0 0,0 0 0 0,-8 0-4 0,8 0 4 15,0 0 4-15,0 0 4 0,0 0-4 0,0 0 4 0,0 0-4 16,0 0 4-16,0 0 0 0,0 0-4 0,0-5-4 0,0 5 4 15,0 0-8-15,0 0 0 0,0 0-4 0,0-5-8 0,0 5 0 0,0-4-4 16,0 4 4-16,0-5 0 0,0 5-4 0,0-4 0 16,0-1 0-16,0 5 0 0,8-4 0 0,-8-1 0 0,0 5-4 0,9-4 0 15,-9-1 4-15,7 0-4 0,-7 1 0 0,8 4 0 0,1-4 0 16,-9-1-24-16,8 5 24 0,-1-5 0 0,1 5-4 0,1 0 0 16,-2 0 0-16,1-4-4 0,1 4 4 0,-1 4-4 0,-1-4 0 0,2 0 0 15,6 5 0-15,-7 0 0 0,1-1 0 0,-1 0 0 16,-8 1 0-16,7 4 0 0,2 0 0 0,-1-4 0 0,-8 4-4 0,0 5 4 15,0-6-4-15,0 6 4 0,0-5 0 0,0 5 0 0,-8-1-4 16,8 1 0-16,-9 4 4 0,2-5-8 0,-1-1 4 0,-1 3-4 16,1-2 4-16,1 1 0 0,-1 0 4 0,-1-5-4 0,2 4-4 0,-1-4 4 15,8 0 4-15,-9 0-4 0,1-4 0 0,8-1 0 0,0 0 0 16,-7 2 0-16,7-6 0 0,0 4-4 0,0-4 0 0,0 0-4 16,0 0 4-16,0 0 4 0,0 0-4 0,0 0 0 0,0-4 0 15,7-2 4-15,-7 6 0 0,8-4 0 0,-8 4 0 0,9-4-4 16,-9 4 4-16,8-5-4 0,-1 1 4 0,2 4 0 0,-1 0-4 0,-1-5 0 15,1 5 4-15,1-4 0 0,-1 4 0 0,-1 0 0 0,10 0 0 16,-10 4 0-16,2-4 0 0,-1 5 0 0,-1-1 4 0,1 1-4 16,1-1-4-16,6 0 4 0,-6 2 0 0,-1 2 4 0,-1-3 0 15,2 4-4-15,-9 0 0 0,8 0 0 0,-8 0 0 0,8 5 0 16,-8-6 4-16,7 6 0 0,-7-1-4 0,-7 2 0 0,7-3 4 16,-8 2 0-16,8 0-4 0,-8 4 4 0,-1-5 0 0,2 1 0 15,-1-1-4-15,-8 6 4 0,8-6-4 0,-9-4 4 0,10 4 4 0,-10-4-4 16,2 1-4-16,-1-6 4 0,8 5 0 0,-9-4 0 0,10-5-4 15,-10 0 0-15,10 0 0 0,-1 0-4 0,-9 0 0 0,10-5 0 16,-2 0-4-16,1 1-4 0,8 0-4 0,-7-1-8 0,-1-4-8 16,8 0-12-16,-9 4-8 0,1-4-4 0,8 1-12 0,0 3-12 0,0-4-8 15,-7 0-8-15,7-1-4 0,0 2-16 0,0-2-36 16,0 2-36-16,0-1 36 0,0-1 28 0,0 2 24 0</inkml:trace>
          <inkml:trace contextRef="#ctx0" brushRef="#br1" timeOffset="-18329.49">1681 769 63 0,'8'-4'112'0,"-8"-1"-12"0,0-4-8 0,0 5-24 15,0-1-4-15,0 1 0 0,0-1-4 0,0 0-4 0,8 1-8 16,-8 4 4-16,0 0-4 0,0-4 0 0,0 4-4 0,0 0 0 16,-8 0-8-16,16-5 8 0,-16 5-4 0,16 5 0 0,-8-1 0 0,0-4-4 15,-8 9 4-15,8-4-4 0,0 4 0 0,0 0 0 0,-8 0 4 16,8 0 0-16,0 4-4 0,0 1 0 0,-9 4-8 0,9 0-4 16,-7 0-8-16,7 4 0 0,0-5-4 0,0 7-4 0,-8-1 0 15,8-1 0-15,0-4-8 0,0 5 0 0,0-1 4 0,8 1-4 16,-8-5 0-16,7 1 0 0,-7-2-4 0,9-4 0 0,-1 5 0 0,0-9 0 15,0 5-8-15,0-5 4 0,0-4-4 0,1-2 4 16,-2 2-4-16,9 0 0 0,-8-5-4 0,8-5 4 0,-7 0 0 0,-2 2 0 16,10-7 4-16,-10 6 0 0,1-5 0 0,9 0 4 0,-10 1 4 15,1-2-4-15,1 1 0 0,-2 0 4 0,1 0 0 0,1 4 0 16,-1-3 0-16,-8 3 0 0,7 0 4 0,-7 1-4 0,8 0 8 0,-8 4 4 16,0 4 0-16,0-4 4 0,9 4 0 0,-9 6 0 15,0-5 0-15,0 3 4 0,0 5 0 0,0 1-4 0,0-1 4 0,-9 6-4 16,9-6 0-16,0 5-4 0,0 4 0 0,-8-4 0 0,8 6 0 15,0-2-4-15,-7-4-4 0,7 0 0 0,0 4 0 0,-8-3 0 16,8-6-4-16,0 5-8 0,-9-9-4 0,9 4-16 0,0-4-8 0,0 0-16 16,0 1-12-16,0-10-8 0,0 5-16 0,0-5-20 0,0 0-12 15,9-5-12-15,-9 5-32 0,8-10-44 0,-1 6 8 0,1-5 40 16,1-4 36-16,-2 3 16 0</inkml:trace>
          <inkml:trace contextRef="#ctx0" brushRef="#br1" timeOffset="-18953.3667">1361 968 23 0,'0'4'96'0,"0"1"-8"16,7-1-8-16,-7 1-24 0,0-1-4 0,8-4-4 0,-8 0 0 15,9 5-4-15,-9-5-4 0,8 0 0 0,-8 0-4 0,7-5-8 16,2 1 0-16,-9-1 4 0,8 1-4 0,-1-1 4 0,1 1-8 16,-8-5 4-16,9 0-8 0,-1 0 0 0,-8 0 0 0,7-1 0 0,2-3-4 15,-9-2 8-15,0 3-4 0,0-1 0 0,8-1-4 0,-16 1 0 16,8-5-4-16,0 4 0 0,-9 0 4 0,9-3-4 0,-7 3 0 16,-1 0 4-16,-1 1 0 0,1-1 4 0,-7 5 0 0,6-4-4 15,2 4-4-15,-1-1 0 0,-1 6-4 0,-6 0-4 0,6-1 4 16,1 5-4-16,-8 0 0 0,8 0 0 0,0 0 0 0,1 5-4 0,-2 3 0 15,1-3 4-15,1 4-4 0,7 0 0 0,-9 0 0 0,1 0 0 16,0 5 0-16,8-5 4 0,-8 0 0 0,8 4-4 0,0 2-4 16,0-7 4-16,0 5 0 0,0-4-4 0,0 4 4 0,8-3 0 0,0 4 0 15,0-6 0-15,1 6-4 0,-2-5 0 0,1 0 4 16,1 0 4-16,6 5-4 0,-7-6 0 0,8 6-4 0,-8-4 4 0,8 3 4 16,1-4-4-16,-9 4-4 0,8 1 4 0,-1-1 0 0,-7 1 0 15,9-1 0-15,-1 1 0 0,-8 4-4 0,8-4 0 16,-8 3 4-16,7 1-4 0,-6 0 0 0,-1 1 0 0,-1-1 0 0,2 0 4 15,-1-1-4-15,-1 1 4 0,-7 1-4 0,0-1 4 0,0 0 0 16,0 0-4-16,0 0 4 0,0 0 0 0,-7 0 0 0,-1-4 0 16,-1 3 4-16,-6-3 0 0,6-5 0 0,-6 4 0 0,-2-3 4 0,2-1-4 15,-1-5 0-15,8 0 4 0,-16-4 0 0,7 0-8 0,2-4 4 16,-2 0-4-16,10-5 0 0,-10-5 0 0,1 0 0 0,8-4 0 16,-7 1-4-16,15-1 4 0,-9-5-4 0,1 5 0 0,1-5-4 15,7 1-8-15,0 4 0 0,-9-1 0 0,9-3-4 0,0 4-8 16,0 0-4-16,0 5-8 0,9-1-4 0,-9-4-8 0,7 4-12 0,-7 5-4 15,8-3-8-15,1 2-16 0,-2-3-48 0,1 3-28 0,0 1 20 16,1-4 28-16,-2 4 28 0</inkml:trace>
        </inkml:traceGroup>
      </inkml:traceGroup>
    </inkml:traceGroup>
  </inkml:traceGroup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7:13.7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871CD19-4286-42A5-87B9-F569B7085662}" emma:medium="tactile" emma:mode="ink">
          <msink:context xmlns:msink="http://schemas.microsoft.com/ink/2010/main" type="writingRegion" rotatedBoundingBox="14187,3695 16382,3145 16686,4359 14491,4909"/>
        </emma:interpretation>
      </emma:emma>
    </inkml:annotationXML>
    <inkml:traceGroup>
      <inkml:annotationXML>
        <emma:emma xmlns:emma="http://www.w3.org/2003/04/emma" version="1.0">
          <emma:interpretation id="{4D3A5AD2-EFAD-49C3-823D-39DBF1C376DA}" emma:medium="tactile" emma:mode="ink">
            <msink:context xmlns:msink="http://schemas.microsoft.com/ink/2010/main" type="paragraph" rotatedBoundingBox="14187,3695 16382,3145 16686,4359 14491,4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5FC8DA-28F7-42DC-B560-5A27397E20B4}" emma:medium="tactile" emma:mode="ink">
              <msink:context xmlns:msink="http://schemas.microsoft.com/ink/2010/main" type="line" rotatedBoundingBox="14187,3695 16382,3145 16686,4359 14491,4909"/>
            </emma:interpretation>
          </emma:emma>
        </inkml:annotationXML>
        <inkml:traceGroup>
          <inkml:annotationXML>
            <emma:emma xmlns:emma="http://www.w3.org/2003/04/emma" version="1.0">
              <emma:interpretation id="{55096D48-5C70-40F4-8330-82548A646233}" emma:medium="tactile" emma:mode="ink">
                <msink:context xmlns:msink="http://schemas.microsoft.com/ink/2010/main" type="inkWord" rotatedBoundingBox="14187,3695 14772,3548 15077,4762 14491,49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13238 3146 31 0,'0'-4'108'0,"0"-1"-8"0,0 5-8 0,0-4-24 0,0 4-4 16,0-4-4-16,0 4-4 0,0 0 0 0,0-5-4 0,0 5 0 16,0 0-8-16,0-5 0 0,0 5-4 0,0 0 0 0,0 0-4 0,0 0 0 15,0 0-8-15,0 0-4 0,0 0 8 0,0 0-8 16,0 0-4-16,0 0 0 0,0 0 0 0,0 0 0 0,0 0 0 0,0 0 0 16,0 0 0-16,0 0 4 0,0 0 4 0,0 0 4 0,0 0 4 15,0 0 0-15,0 5 0 0,0 0-4 0,0-1 0 0,0 0 0 16,0 1-4-16,0 4-4 0,0 1 0 0,0-2-8 0,0 1 4 0,8 5-4 15,-8-2 0-15,0 7 0 0,0-5-8 0,0 4 0 0,0-5 0 16,0 5 0-16,0 1-4 0,8-1-4 0,-8-5 0 16,0 5 4-16,0 0 0 0,0-1-8 0,8 2 4 0,-8-6 0 0,0 1 0 15,0 4 4-15,0-5-4 0,0 1 0 0,7 0 0 0,-7-2 0 16,0 3 4-16,0-2 0 0,0 1-8 0,0-6-16 0,0 6 24 16,0-5 0-16,0 5-4 0,0-5 0 0,0 0 0 0,0 5 0 0,0-5 0 15,0-5-4-15,0 5 4 0,0 0-4 0,0-5 0 16,0 1 4-16,0-1-4 0,0 1 0 0,0-5 0 0,0 5-12 0,0-5 0 15,0 0-4-15,0 0-8 0,0 0 0 0,0 0-12 0,0 0-4 16,0 0-8-16,0-5-4 0,0 0 0 0,-7 5-4 0,7-9-8 16,0 5-12-16,0 0 0 0,0-1-4 0,0-4-4 0,0 5 0 15,0-5-32-15,-8-5-44 0,8 5-4 0,0 0 36 0,0-5 24 16,0 1 20-16</inkml:trace>
          <inkml:trace contextRef="#ctx0" brushRef="#br0" timeOffset="-960.4903">12725 2592 7 0,'-8'-4'112'0,"8"-1"-8"0,0 1-8 16,-9-6-24-16,9 10-8 0,0-4 8 0,0-1-4 0,0 2-16 15,0-3 12-15,0 2 0 0,0 0 0 0,0 4-4 0,0-5-4 16,0 5-8-16,0-5-4 0,0 5 0 0,0-4-8 0,0 4-4 0,0 0-4 16,0 0-4-16,0 0-4 0,0 0 8 0,0 0-4 0,0 0 0 15,0 4 0-15,0-4-4 0,0 5-4 0,0 4-4 0,0 1-4 16,9-2 0-16,-9 1 4 0,0 5-4 0,8 4 0 0,-8-5-4 16,8 9-4-16,-8-4 4 0,8 9 0 0,-8-4 0 0,8 4-4 15,0 1 0-15,-8-2 0 0,7 6 0 0,2-5 0 0,-1 0 0 0,-8 4 4 16,7-3-4-16,2-1 0 0,-1-1 0 0,0-3 4 0,1 4-4 15,-9-4 0-15,7-5 0 0,1 4 0 0,1-4 0 0,-9-4 0 16,7 4 0-16,1-5 0 0,-8-3 0 0,8 3 0 0,-8-4 4 16,9-4-4-16,-9 3 4 0,0-3-4 0,7 0 0 0,-7-5 0 15,8 4 0-15,-8-4 4 0,0 0-4 0,0 0 4 0,9 0 0 16,-9-4-4-16,0-1 0 0,7-5 4 0,-7 7 0 0,0-6 4 0,8-5 0 16,-8 5 0-16,9-4 0 0,-9-1 0 0,8 1 4 15,-8-5 0-15,7-1 0 0,1-3 0 0,-8-1 0 0,9 1-4 0,-2-1 8 16,1 1-4-16,1-1 0 0,-2-4 0 0,1-1 0 0,9 2 0 15,-10 3 0-15,1-3 0 0,8-2 0 0,-8 1-4 0,1 5 0 16,-1-5 0-16,8 4 4 0,-8 1-4 0,-1-1-4 0,1 5 0 0,1 0 0 16,-9 0 0-16,8 5 0 0,-1-1 0 0,-7 5 0 15,9-5 0-15,-9 10 0 0,0-5-4 0,0 4 0 0,0 1 0 0,0 4-8 16,0-5-4-16,0 5-4 0,-9 0-12 0,9 5-12 0,-7-5-8 16,7 4-16-16,0 1-12 0,-8-5-20 0,8 5-16 0,-9 3-16 15,9-2-16-15,-8-3-56 0,8 2-24 0,-7 4 36 0,-1-4 36 0,8 4 32 16,-9-1 24-16</inkml:trace>
          <inkml:trace contextRef="#ctx0" brushRef="#br0" timeOffset="388.9492">13174 3282 91 0,'0'0'100'0,"0"-4"-8"0,-8 4-8 0,8 0-28 15,0-6-4-15,0 6-8 0,0-4 0 0,0 0-4 16,0 0-4-16,0-1 0 0,0 0 0 0,0 1-4 0,8-5 4 0,-8 4 0 15,0-4-4-15,8 0 0 0,-8-1-4 0,7 2 4 0,-7-1 4 16,9 4-8-16,-1-3-4 0,-1-2 4 0,-7 2 0 0,9-2-4 16,-1 6 0-16,0-5 4 0,0 5-4 0,0-6-4 0,0 6 0 0,-1 0 0 15,2-6-4-15,-1 6 0 0,8 4-4 0,-8-5-4 0,0 5 0 16,1-5-4-16,-2 5 0 0,8 0 0 0,-6 0 4 0,-1 0-4 16,0 5 0-16,8-5 0 0,-8 5-4 0,1-1 0 0,-2 1 4 15,1 0-4-15,1 3 4 0,-1-3 0 0,-1 4-4 0,1-5 0 16,1 5 0-16,-9 6 4 0,0-7-4 0,7 1 0 0,-7 5 4 0,0-5 0 15,0 4-4-15,0 1 0 0,0-5 0 0,-7 4 0 0,7-3 0 16,-9-2 0-16,1 6 4 0,1-5-4 0,-1 0 0 0,-1 0 0 16,1-1 0-16,1-2 0 0,-2 2-4 0,1-3 0 0,1-1-4 15,-2 1-4-15,1 0-8 0,-9-1-4 0,17-4-16 0,-7 4-16 16,-1-4-16-16,1 0-16 0,-2 5-12 0,1-5-20 0,8 0-60 16,-8-5-16-16,8 5 40 0,0-4 32 0,-9 0 20 0</inkml:trace>
        </inkml:traceGroup>
        <inkml:traceGroup>
          <inkml:annotationXML>
            <emma:emma xmlns:emma="http://www.w3.org/2003/04/emma" version="1.0">
              <emma:interpretation id="{CFA38D43-A312-42A6-9D82-C93B0A4915F1}" emma:medium="tactile" emma:mode="ink">
                <msink:context xmlns:msink="http://schemas.microsoft.com/ink/2010/main" type="inkWord" rotatedBoundingBox="15402,4045 15742,3959 15810,4230 15469,4315"/>
              </emma:interpretation>
              <emma:one-of disjunction-type="recognition" id="oneOf1">
                <emma:interpretation id="interp1" emma:lang="" emma:confidence="0">
                  <emma:literal>25</emma:literal>
                </emma:interpretation>
                <emma:interpretation id="interp2" emma:lang="" emma:confidence="0">
                  <emma:literal>zs</emma:literal>
                </emma:interpretation>
                <emma:interpretation id="interp3" emma:lang="" emma:confidence="0">
                  <emma:literal>zł</emma:literal>
                </emma:interpretation>
                <emma:interpretation id="interp4" emma:lang="" emma:confidence="0">
                  <emma:literal>za</emma:literal>
                </emma:interpretation>
                <emma:interpretation id="interp5" emma:lang="" emma:confidence="0">
                  <emma:literal>zw</emma:literal>
                </emma:interpretation>
              </emma:one-of>
            </emma:emma>
          </inkml:annotationXML>
          <inkml:trace contextRef="#ctx0" brushRef="#br0" timeOffset="1165.9656">13935 2885 15 0,'0'0'128'0,"0"0"-4"0,-8 0-8 0,8 0-20 0,-8-5 0 15,8 5-4-15,0 0-4 0,0 0-4 0,0 0-8 0,0 0-4 0,0 0-4 16,0 5-8-16,0-5 0 0,0 0 0 0,0 0 8 16,0 0-4-16,0 0 4 0,0 0 0 0,0 5-4 0,8-5-4 0,-8 0 0 15,8 4 4-15,1-4-4 0,-9 0-4 0,7 0 0 0,1 0-8 16,1 0-8-16,6 4-4 0,-6-4-36 0,-1 0 0 0,8 0 0 15,-1 0 0-15,2 0 0 0,-10 0 0 0,10 0 0 0,-2 0 0 0,2 0 0 16,-2 4 0-16,-6-4 0 0,6 0 0 0,2 5 0 0,-1-5 0 16,-8 5 0-16,7-5 0 0,-6 5 0 0,6-5 0 15,-6 0 0-15,-1 0 0 0,0 0 0 0,0 0 0 0,-8 0 0 0,8 4 0 16,-8-4 0-16,8 0 0 0,-8 0 0 0,0 0-16 0,0-4-52 16,0 4-24-16,0 0-16 0,0 0-8 0,0 0-20 0,0 0-12 15,-8 0-16-15,8 4-28 0,-8-4-48 0,8 0 20 0,-8 0 40 16,0 0 36-16,0 0 28 0,-1 0 24 0</inkml:trace>
          <inkml:trace contextRef="#ctx0" brushRef="#br0" timeOffset="1390.3643">13959 3101 87 0,'0'5'124'0,"0"-5"-12"0,0 0-4 0,0 5-16 0,0-5-4 16,9 0 4-16,-9 0-12 0,0 0 4 0,7 0-4 0,-7 4-4 15,8-4 0-15,1 0-8 0,-1-4-4 0,-8 4-4 0,16 0-8 16,-8 0 0-16,-1 0-8 0,10 0-12 0,-10 0-4 0,10-5 0 16,-9 5-8-16,8-5-4 0,-8 5-4 0,7 0-4 0,-6-4-8 15,6 4-8-15,-6-5-8 0,6 5-16 0,-6 0-12 0,7-5-8 0,-9 5-16 16,2 0-16-16,-1 0-24 0,-1 0-12 0,2 0-8 16,-9 0-64-16,0 0-24 0,8 0 44 0,-8 0 36 0,0 0 24 0</inkml:trace>
        </inkml:traceGroup>
        <inkml:traceGroup>
          <inkml:annotationXML>
            <emma:emma xmlns:emma="http://www.w3.org/2003/04/emma" version="1.0">
              <emma:interpretation id="{2CF7121A-8C99-4BCA-9806-E0ACEA79BCEA}" emma:medium="tactile" emma:mode="ink">
                <msink:context xmlns:msink="http://schemas.microsoft.com/ink/2010/main" type="inkWord" rotatedBoundingBox="16264,3524 16464,3474 16590,3977 16390,4027"/>
              </emma:interpretation>
            </emma:emma>
          </inkml:annotationXML>
          <inkml:trace contextRef="#ctx0" brushRef="#br0" timeOffset="11505.4653">14865 2407 11 0,'0'0'108'0,"-8"0"-8"0,8 5-4 0,0-5-24 15,-8 0-4-15,8 0 4 0,0 0 4 0,-7 0-4 0,7 4-4 0,0-8 0 16,0 4-8-16,0 0-8 0,0 0 0 0,0 0-8 16,0 0 0-16,0-5 0 0,0 0 0 0,0 5-4 0,0-4-4 0,0 0 0 15,0-2-4-15,7 2-4 0,-7 0 4 0,8-1-4 0,-8 1 0 16,8-5 0-16,-8 4-4 0,8-3-4 0,0 3-4 0,-8 0 0 15,8 1 0-15,1-1-8 0,-2 5 0 0,1-4 0 0,1 4-4 0,-9 0-4 16,7 0 8-16,1 0-4 0,-8 0 0 0,8 4-4 0,1 1 0 16,-9-1 4-16,7 6-4 0,-7-6 4 0,0 5 0 0,8 0-8 15,-8 0 4-15,0-1 4 0,0 6-4 0,0 0 0 0,0-1 0 16,-8 1 0-16,8 0 0 0,0-1 0 0,-7 5 0 0,-2-4 0 16,1-1 4-16,8 1-8 0,-8 0 4 0,1 0 0 0,-2-2 0 15,9-2 0-15,-8 3-20 0,1-4 20 0,7-4 0 0,-9 3 4 0,9-3-4 16,-8-1 0-16,8 1 0 0,0-5-4 0,0 5 0 0,0-5 0 15,0 0 4-15,0 0 0 0,0 0 0 0,0 0-4 0,0-5 4 16,8 5-4-16,-8-5 4 0,9 5 0 0,-9-4 0 0,7 4 0 16,-7-5 0-16,8 5-4 0,1 0 4 0,-2 0 0 0,1 0 0 15,0-4 0-15,1 4-4 0,-2 0 4 0,1 0 0 0,1 4-4 0,-2-4 4 16,1 5 4-16,1-1-4 0,-1 1 0 0,-1 0 0 0,1-1 0 16,-8 0 0-16,9 1 0 0,-2 4 0 0,-7-5 0 0,8 5 0 15,-8 1 0-15,9-2 4 0,-9 2-8 0,0-2 4 0,0 2 0 16,0-1 0-16,-9 4 0 0,9-4 4 0,-8 5 0 0,1-5-4 15,-2 5 0-15,1-6 0 0,1 1 0 0,-1-1-4 0,-1 2 4 0,1 0 0 16,-8-2 0-16,8-3-4 0,1 4-4 0,-2-9 0 0,1 4-8 16,0-4-4-16,1 6-4 0,-2-6-12 0,1 0-4 0,1-6-12 15,7 6-28-15,-9-4 16 0,9 0-20 0,0-1-8 0,0 0-8 16,-8-3-12-16,8-2-44 0,0 0-32 0,0 2 28 0,8-1 28 16,-8 1 28-16</inkml:trace>
        </inkml:traceGroup>
      </inkml:traceGroup>
    </inkml:traceGroup>
  </inkml:traceGroup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4:58.7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BB6B394-1CBD-4654-AFDB-F5012A1C1057}" emma:medium="tactile" emma:mode="ink">
          <msink:context xmlns:msink="http://schemas.microsoft.com/ink/2010/main" type="writingRegion" rotatedBoundingBox="11422,12232 12095,18106 11550,18168 10877,12295"/>
        </emma:interpretation>
      </emma:emma>
    </inkml:annotationXML>
    <inkml:traceGroup>
      <inkml:annotationXML>
        <emma:emma xmlns:emma="http://www.w3.org/2003/04/emma" version="1.0">
          <emma:interpretation id="{7684E8D7-54A9-4737-B355-2F529017119F}" emma:medium="tactile" emma:mode="ink">
            <msink:context xmlns:msink="http://schemas.microsoft.com/ink/2010/main" type="paragraph" rotatedBoundingBox="11422,12232 12095,18106 11550,18168 10877,12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FB6562-E537-453A-9477-CA4B40717D8C}" emma:medium="tactile" emma:mode="ink">
              <msink:context xmlns:msink="http://schemas.microsoft.com/ink/2010/main" type="line" rotatedBoundingBox="11422,12232 12095,18106 11550,18168 10877,12295"/>
            </emma:interpretation>
          </emma:emma>
        </inkml:annotationXML>
        <inkml:traceGroup>
          <inkml:annotationXML>
            <emma:emma xmlns:emma="http://www.w3.org/2003/04/emma" version="1.0">
              <emma:interpretation id="{C90C446C-0587-4123-A061-115E24DED4FA}" emma:medium="tactile" emma:mode="ink">
                <msink:context xmlns:msink="http://schemas.microsoft.com/ink/2010/main" type="inkWord" rotatedBoundingBox="11422,12232 11589,13691 11221,13733 11054,122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27 723 75 0,'0'5'128'0,"0"-5"-16"16,0 4-16-16,0 1-20 0,0-5 0 0,0 0 4 0,0 0-8 15,0 4 0-15,7-4-8 0,-7 0-8 0,9 0-12 0,-9 0 0 0,8 0-4 16,0 0-8-16,-1-4-4 0,2 4-4 0,-1 0-4 0,8 0-4 16,-8 0-4-16,9 0-4 0,-10 0 0 0,8 0 0 0,-6 0-4 15,-1 0-4-15,8 0-4 0,-8 0-4 0,9 0-12 0,-10 0-12 16,1 0-28-16,1 0-20 0,-2 0-16 0,1 4-36 0,0-4-64 16,1 5 16-16,-9-1 32 0,7 1 28 0,-7-1 32 0</inkml:trace>
          <inkml:trace contextRef="#ctx0" brushRef="#br0" timeOffset="435.903">139 1030 95 0,'0'5'136'0,"0"-5"-16"0,0 0-12 0,0-5-20 16,0 5-4-16,0-5-8 0,0 1 4 0,0-1-16 0,7-4-12 15,-7 4-4-15,9 1-8 0,-9-5-8 0,8 4-4 0,0 2-8 16,0-7 0-16,0 6 0 0,0-1 0 0,1 5-4 0,-2-5-4 15,10 5-4-15,-10 0 0 0,1 5 4 0,0 0-4 0,1-1 0 16,-2 6 4-16,-7-7 0 0,8 11 0 0,-8-5 0 0,0 5-4 0,0 0 4 16,0-1 0-16,0 0-4 0,-8 1 0 0,8 3 0 0,-7-3 0 15,7 0-4-15,-9-1 0 0,1 1 0 0,8-1 0 0,-8 1 0 16,8-5-4-16,-7 0 4 0,7 0-4 0,0-4 0 0,0-2 0 16,-9 3 0-16,9-2 0 0,0 0 0 0,0-4 4 0,9 0-4 0,-9 0 0 15,0-4 0-15,7 0 0 0,1-2 0 0,-8 3 4 0,8-2-4 16,1 0 4-16,-2 1-4 0,1-1 0 0,1 1 0 0,-2-1-4 15,10 1 4-15,-9 0 0 0,7-1 0 0,-6 0 0 0,6 5 0 0,-6-4 0 16,6 4-4-16,-6 0 4 0,-1 0 4 0,7 4-4 16,-6 1 0-16,-1 0 0 0,-1-1 0 0,2 5 0 0,-9-5 0 0,8 5 4 15,-8 4 0-15,0 1 0 0,0-4 0 0,-8 3 4 0,-1 5 4 16,2-4 4-16,-1 4 8 0,-1 0 4 0,1-4 0 0,-7 3-4 16,-1-3 0-16,-1 4-4 0,2-5-4 0,-2 1-4 0,2-5 0 15,-2 0-8-15,10 0 0 0,-10-5 0 0,1 1-8 0,8 0-16 16,-7-10-8-16,6 5-12 0,1-5-12 0,1-3-8 0,-2-2-20 0,1-3-20 15,0 4-16-15,8-9-12 0,-8 0-36 0,0 0-48 0,8 0 24 16,0-5 40-16,0 1 28 0,0-1 16 0</inkml:trace>
          <inkml:trace contextRef="#ctx0" brushRef="#br0" timeOffset="-222.4161">19 74 27 0,'0'-5'120'0,"0"-4"-4"0,8 0-12 0,-8 0-24 0,0 1 0 16,0 2-4-16,0-2-4 0,0 3 8 0,-8 1-8 0,8-1-12 15,0 1 0-15,0 4-4 0,0-5-8 0,0 5-8 0,0 0 0 0,0-4-8 16,0 4-8-16,0 0 0 0,0 0-4 0,0 0 0 16,0 4 4-16,0-4-4 0,0 5 4 0,0-1-4 0,0 5 0 0,0-1 0 15,0 3 0-15,0-3 0 0,0 6 0 0,0-1-4 0,0 5 0 16,0-4-4-16,0 9 0 0,0-6-8 0,-9 6 4 15,9 0 0-15,0-2-4 0,0-2 0 0,0 4 0 0,-7-1-4 0,7-4 4 16,0 0-4-16,0-1 0 0,0 2 4 0,0-5-4 0,0-1 0 16,0 1 0-16,7-5 0 0,-7 0-4 0,9 0 4 0,-9-5-4 15,8 1 4-15,-1-5 0 0,2 0 0 0,-9 0 0 0,8-5-4 0,7 1 4 16,-6 0 0-16,-1-5-4 0,-1 4 4 0,10-4 0 0,-9 1-4 16,1 2 4-16,-2-2-4 0,8-2 0 0,-6 1 4 0,-1 5-4 15,0-1 0-15,-8-5 4 0,8 7-4 0,-8 3 4 0,8-4 0 16,-8 4 0-16,0 0 0 0,0-5 0 0,8 10 4 0,-8-5-4 15,0 4 4-15,0-1 0 0,0 3-20 0,0-2 20 0,0 5 4 0,-8 0 0 16,8 1-4-16,0-2 4 0,0 2-4 0,0-2 0 0,0 6 0 16,0-5 0-16,0 5-4 0,0-1 4 0,0 1 0 0,0-1-4 15,0-4 0-15,0 4 0 0,0-3 4 0,0-2-4 0,0 2-4 16,0-2 0-16,0 2-4 0,0-1-4 0,0-5-8 0,0 6-8 16,0-5-8-16,0-2-12 0,0 1-8 0,0 1-16 0,0-5-16 0,0 5-24 15,0 0-8-15,0-1-60 0,0-4-36 0,-8 4 44 0,8-4 24 16,0 5 32-16,-8-5 24 0</inkml:trace>
        </inkml:traceGroup>
        <inkml:traceGroup>
          <inkml:annotationXML>
            <emma:emma xmlns:emma="http://www.w3.org/2003/04/emma" version="1.0">
              <emma:interpretation id="{E4DAD9E8-01BA-48B0-9CEA-CC15CB624E37}" emma:medium="tactile" emma:mode="ink">
                <msink:context xmlns:msink="http://schemas.microsoft.com/ink/2010/main" type="inkWord" rotatedBoundingBox="11624,14407 11799,15940 11301,15997 11126,144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8927.491">59 2342 63 0,'0'-9'100'0,"0"0"-12"0,0 0-4 16,0-5-24-16,0 5-4 0,0 0 0 0,0-4 0 0,7 3-4 0,-7 2-4 15,0-2 0-15,0 2 0 0,0-2-4 0,0 1-8 0,9 1-4 16,-9 3 0-16,0 0-8 0,0-4 8 0,0 9 0 0,8-4-4 15,-8 4 8-15,0 0-4 0,0 0 0 0,0 4 0 0,0 1-4 0,0-1-4 16,0 6-4-16,0-2 0 0,-8 6-4 0,8-1-4 0,0 0 0 16,-9 6-8-16,9-1 4 0,0-5 0 0,0 11-4 0,0-7 0 15,0 6-4-15,0-1 4 0,0 1-4 0,0-5 0 0,0 0 0 16,0 5 0-16,0-6-4 0,9-3 4 0,-9 4 4 0,8-4-4 16,-1-1 0-16,-7-5 0 0,9 2 0 0,-1 0 0 0,0-2 0 0,1-4 0 15,-2-4 0-15,8 5 0 0,-6-5-4 0,-1 0 4 0,0 0 0 16,0 0 0-16,8-5 0 0,-7 1 0 0,-2 0 0 0,1 0 0 15,1-1 0-15,-2 0 0 0,1 2 0 0,0-4 0 0,-8-1 0 16,9 8 0-16,-2-9 0 0,-7 5 0 0,8-1-4 0,-8 5 4 16,0-5 0-16,9 1 0 0,-9 4 0 0,0 0 0 0,0 4 0 0,0 1 4 15,0 0-4-15,0 3 4 0,0 2 0 0,0 0 0 0,0-2 0 16,0 5 4-16,0 1 0 0,0 4-4 0,0-4 0 0,0 3 4 16,0 2-4-16,0-6 4 0,0 5-4 0,0 0-4 0,0-4 0 0,0 4 0 15,0-5 0-15,0 1-4 0,0-6 0 0,0 6-12 16,0-5-12-16,7 1-16 0,-7-2-28 0,0-4-28 0,0 6-24 0,0-6-48 15,0 1-44-15,0-5 32 0,0 4 32 0,-7-4 32 0,7 0 16 16</inkml:trace>
          <inkml:trace contextRef="#ctx0" brushRef="#br0" timeOffset="49135.9321">107 3004 75 0,'8'10'132'15,"-8"-6"-12"-15,9-4 0 0,-9 4-20 0,7 2-8 0,-7-6 0 16,8 4-4-16,-1-4-4 0,2 0 0 0,-1 0-4 0,0 0-28 16,0 0 20-16,8-4-12 0,-7 4-8 0,6-6-12 0,1 2-8 0,0 0-12 15,0-1 4-15,1 0-8 0,7 5-4 0,-9-4-8 0,2 0-8 16,7-1-16-16,-9 1-16 0,2-1-20 0,-2 5-32 0,2-5-28 16,-1 5-28-16,-8 0-60 0,-1 0-12 0,2 5 28 0,-1-5 44 15,-8 5 24-15,8-1 24 0</inkml:trace>
          <inkml:trace contextRef="#ctx0" brushRef="#br0" timeOffset="49609.7578">308 3356 115 0,'-9'-5'124'0,"1"1"-16"0,8 4-12 16,0-4-24-16,0-5 0 0,-7 5 0 0,14-6-4 0,-7 6-4 0,0-6-8 15,8 6-4-15,-8-5-8 0,9 0-8 0,-1 0-8 0,-1 0-4 0,1 4-4 16,1-3-4-16,6-2 0 0,-6 6-8 0,6-5-4 16,-6 5 4-16,6 4 0 0,2-5-8 0,-9 5 4 0,8 0 0 0,-8 0 4 15,-1 5-8-15,10-5 0 0,-17 9 0 0,8-5 0 0,-1 5 4 16,2-1-4-16,-9 7-4 0,0-6 4 0,0 4 0 0,0 5 4 16,-9-4-4-16,9 0 0 0,-7 3 0 0,-1-3 0 0,8 4 4 15,-8-4-4-15,-1-1 4 0,2 1-4 0,-1-2 0 0,8-2 4 16,-9-1 0-16,2 0-4 0,7-4-4 0,0-1 4 0,0 0 0 0,-8-4 0 15,8 0 0-15,8 0 0 0,-8 0-4 0,0-4 0 0,7 0 4 16,-7-1 0-16,9 1 0 0,-1-6 0 0,-1 6 0 0,2-6 0 16,-1 6 0-16,-8-4 0 0,15 3 4 0,-6 0-8 0,-1 1 8 15,-1-1-4-15,10 1-4 0,-10 4 4 0,2-4-4 0,7 4 4 16,-9 0 0-16,2 4 0 0,6 0 4 0,-6 1-4 0,-1-1 8 0,0 1-4 16,8 4 4-16,-8-1-4 0,-8 2 8 0,7-1 0 0,2 5 4 15,-9-6 4-15,8 6 0 0,-8 0 4 0,-8-1-4 0,8 0 0 16,0 1 4-16,-9 0 0 0,2 4 0 0,-1-5-8 0,-8 2 0 15,0-3 0-15,7 2-8 0,-6-1 4 0,-1-4-4 0,8 1-4 16,-9-2 0-16,2-3 0 0,-1 0-4 0,-1-1-4 0,10-4-8 16,-9 0-16-16,7-4-12 0,-6-1-12 0,6-4-20 0,2 0-20 0,-1-5-12 15,-1-3-16-15,1 3-32 0,1-4-40 0,-1-5 12 0,8 1 28 16,-9-1 32-16,9 1 24 0</inkml:trace>
        </inkml:traceGroup>
        <inkml:traceGroup>
          <inkml:annotationXML>
            <emma:emma xmlns:emma="http://www.w3.org/2003/04/emma" version="1.0">
              <emma:interpretation id="{D5267DF7-7C2B-44A4-93EE-7EBFB21DFC35}" emma:medium="tactile" emma:mode="ink">
                <msink:context xmlns:msink="http://schemas.microsoft.com/ink/2010/main" type="inkWord" rotatedBoundingBox="11904,16775 12057,18110 11609,18161 11456,168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9459.1145">468 4628 43 0,'-9'-9'112'16,"9"-1"-8"-16,0 2-4 0,0 4-24 0,0-6-4 0,0 6 4 15,0-5-4-15,0 4-4 0,-7 0-4 0,7 0-4 0,0 2-4 0,0-2-8 16,0 0-4-16,0 5 0 0,0-4 0 0,0 4-12 0,0 0-4 16,0 0 0-16,0 0 0 0,0 0 12 0,0 0 0 0,0 4 0 15,0 1-8-15,0 3 0 0,0 2 0 0,0 4-4 0,0 0-8 16,0-2 0-16,0 2 0 0,0 5-8 0,0-2 0 0,0 2-4 16,0 3 0-16,0 0 0 0,0-4-4 0,0 5 0 0,0-5-4 0,0 4 4 15,0-3-4-15,7-5 0 0,-7-2 0 0,0 3 0 0,9-7 4 16,-9 6-4-16,8-10 0 0,-8 5 0 0,8-4 0 0,-1-2 4 15,2 4-4-15,-1-7 0 0,-1 0-4 0,2-7 4 0,-1 7 0 0,-1-3 0 16,2-2 0-16,-1 0 0 0,0-3-4 0,-1 4 4 16,2-1 0-16,-1 0 0 0,-1-3 0 0,2 3 0 0,-9 0 0 0,8 5 0 15,0-5 0-15,-8 5-4 0,9-4 4 0,-2 8 0 0,-7-4 4 16,0 5-4-16,8 0 0 0,-8 0 0 0,0 3 4 0,7 2 0 16,-7-2-4-16,0 1 0 0,0 6 4 0,0-7-4 0,0 5 0 0,0 1 0 15,9-1 0-15,-9-3 0 0,0 3 0 0,0 0 0 16,0 1 0-16,-9-5 4 0,9 5-4 0,0-6-4 0,0 2-4 0,0-1 8 15,0-1-12-15,0-2-8 0,0-2-16 0,0 0-12 0,0 0-16 16,0 1-4-16,0-5-20 0,0 5-16 0,0-5-12 0,0 0-32 16,0 0-44-16,0 0-4 0,0 0 32 0,0 0 32 0,-7 0 24 15</inkml:trace>
          <inkml:trace contextRef="#ctx0" brushRef="#br0" timeOffset="89695.4813">428 5273 91 0,'0'4'124'15,"0"1"-24"-15,0-5-4 0,0 4-24 0,7-4 0 16,-7 5-4-16,9-1 4 0,-1-4-4 0,-8 0 0 0,7 5-8 0,2-5-4 16,-1 0 0-16,7 0-4 0,-6 0-4 0,6 3-8 0,2-6-4 0,-1 3-4 15,0 0-8-15,0-5-4 0,-1 5-4 0,2-4-4 16,0 4-4-16,-2-5-4 0,1 1 4 0,0 4-8 0,0-5-8 0,1 1-28 15,-2 4 8-15,-7-5-20 0,0 5-20 0,8 0-12 0,-7-5-12 16,-9 5-24-16,7 0-52 0,-7 5-24 0,8-5 32 0,-8 5 32 16,-8-1 20-16</inkml:trace>
          <inkml:trace contextRef="#ctx0" brushRef="#br0" timeOffset="90155.3421">629 5507 103 0,'-9'0'132'0,"9"5"-24"0,-8-5-8 0,8 0-32 16,0 4-8-16,0-4 0 0,0-4-4 0,-8 4-8 0,16-5-4 0,-8 5-8 15,0-5-8-15,0 1-4 0,8 1 0 0,1 3-4 0,-9-7-4 16,7 7 0-16,1-3 0 0,-1 3-4 0,2 0 0 0,-1-5-20 16,0 5 20-16,0 5-4 0,8-5 4 0,-7 0-4 0,-2 3-4 15,1 4-4-15,0-4 4 0,0 6 0 0,0-4 0 0,0 3 0 16,1-3 0-16,-9 4 4 0,0 0-8 0,7 0 8 0,-7 1-8 0,0 3 8 15,0-4 0-15,0 0 0 0,0 3-4 0,0-2-4 0,0-1 4 16,-7 0 0-16,7 0 0 0,0 0-4 0,0-4 0 0,0 0 0 16,0-1 0-16,0 0-4 0,0 1 0 0,-9-5 4 0,9 0 0 0,0 0 4 15,0 0-12-15,9-5 8 0,-9 5 0 0,0-4 4 16,7 0-4-16,-7-1 4 0,8 0 0 0,-8 1-4 0,9-1-4 0,-2 1 4 16,-7-1-4-16,8 1 4 0,0-1 0 0,1 1 0 0,-2-1-4 15,1 5 4-15,1-5 0 0,-2 5 0 0,1 0 4 0,1 0 0 16,-1 0-4-16,-1 5 0 0,2-5 4 0,-1 5 0 0,-8-1 4 0,7 1 8 15,1-1 8-15,-8 5 4 0,0-4 4 0,9 4 0 0,-9 0-4 16,0 0 0-16,-9 5-4 0,9-1-16 0,-8-4 16 16,1 4-4-16,-1 1 0 0,-1 0 0 0,2-1-8 0,-1 1-4 0,-9-2 0 15,10-2 0-15,-10 4 0 0,10-5-4 0,-10 0 0 0,9-1 0 16,1 1-4-16,-10-9 4 0,10 5-4 0,-2 0-4 0,-7-5-8 16,16-5-8-16,-8 5-16 0,0-5-16 0,0-4-4 0,1 1-16 15,7-1-12-15,-9-5-20 0,9 1-8 0,0-1-32 0,0 1-48 16,0-5 4-16,0 0 32 0,0-1 40 0,9 1 16 0</inkml:trace>
        </inkml:traceGroup>
      </inkml:traceGroup>
    </inkml:traceGroup>
  </inkml:traceGroup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2:49.2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71BCEB2-5E07-4F50-B0CA-8C5E3A589E5D}" emma:medium="tactile" emma:mode="ink">
          <msink:context xmlns:msink="http://schemas.microsoft.com/ink/2010/main" type="writingRegion" rotatedBoundingBox="12817,7791 13009,10685 11440,10789 11249,7895"/>
        </emma:interpretation>
      </emma:emma>
    </inkml:annotationXML>
    <inkml:traceGroup>
      <inkml:annotationXML>
        <emma:emma xmlns:emma="http://www.w3.org/2003/04/emma" version="1.0">
          <emma:interpretation id="{10702240-EE88-4D84-A330-C8F4A1CE2CE0}" emma:medium="tactile" emma:mode="ink">
            <msink:context xmlns:msink="http://schemas.microsoft.com/ink/2010/main" type="paragraph" rotatedBoundingBox="12847,8240 13009,10685 12702,10705 12540,82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C8059D-7FEC-4C1D-88E1-81CC634251AD}" emma:medium="tactile" emma:mode="ink">
              <msink:context xmlns:msink="http://schemas.microsoft.com/ink/2010/main" type="line" rotatedBoundingBox="12847,8240 13009,10685 12702,10705 12540,8260"/>
            </emma:interpretation>
          </emma:emma>
        </inkml:annotationXML>
        <inkml:traceGroup>
          <inkml:annotationXML>
            <emma:emma xmlns:emma="http://www.w3.org/2003/04/emma" version="1.0">
              <emma:interpretation id="{3712A951-D317-4970-82BB-3E7992A785DE}" emma:medium="tactile" emma:mode="ink">
                <msink:context xmlns:msink="http://schemas.microsoft.com/ink/2010/main" type="inkWord" rotatedBoundingBox="12794,8243 12850,9086 12596,9102 12540,8260"/>
              </emma:interpretation>
            </emma:emma>
          </inkml:annotationXML>
          <inkml:trace contextRef="#ctx0" brushRef="#br0">207 5117 55 0,'0'-5'92'0,"0"1"-4"0,0 0-8 0,0 4-20 0,0-4-8 16,0 4 0-16,0 0-4 0,0 0-4 0,0 0 0 0,0 0 4 0,0 0 4 15,0 0 4-15,0 0 4 0,0 4-4 0,0-4-8 0,9 4 0 16,-9 5-8-16,0-4-4 0,8 4-4 0,-8 4-4 0,0-4-4 16,7 4 0-16,-7 6-4 0,9-2 0 0,-9 6-4 0,8 0 4 15,0-1-4-15,-8 1 0 0,8 4-4 0,-8-4 0 0,8 4 0 16,-8-1 0-16,8-3 0 0,-8 4-8 0,0 1 0 0,7-6 4 0,-7 5 0 16,0-5-8-16,9 1 4 0,-9-1-4 0,0-3 4 0,0 2-4 15,0-2 4-15,0 0-4 0,0-2 0 0,0-3 0 0,0 0-4 16,0-2 0-16,0-2 4 0,0 3 4 0,0-8-8 0,0 4 0 0,0-5 0 15,0 1-4-15,0 0 0 0,0-5-8 0,0 0 0 16,0 4 0-16,0-8-4 0,0-1-4 0,0 5 0 0,0-5-4 0,0-3-28 16,-9 3 16-16,9-4 0 0,0 0-4 0,0-1-8 0,-7 2-4 15,7-5 0-15,0-1 0 0,-8 0 0 0,0-4 4 0,8 0 0 16,-8 0 0-16,0 0-24 0,8 1-16 0,-8-2-8 0,-1 1-8 16,2 0 4-16,7 0 12 0</inkml:trace>
          <inkml:trace contextRef="#ctx0" brushRef="#br0" timeOffset="269.288">168 5280 55 0,'0'-14'84'0,"-8"1"-12"0,8-5-8 0,0 4-28 0,0 0 0 16,-9-3-4-16,9 3-4 0,0-5 0 0,0 6-4 0,0 0 4 16,0-1 4-16,0-3-4 0,0 3 0 0,0 0-4 0,0 1 0 15,9-1 0-15,-9 0 4 0,8 5 0 0,-8-4-4 0,7 4 0 16,-7 0-4-16,9-1 4 0,-1 2-4 0,0-1-4 0,-8 0-4 0,7 5 4 16,10-1 0-16,-17 0-4 0,7 2 0 0,10 3 0 0,-9 0-4 15,0 0 0-15,0 0 8 0,0 0-4 0,-1 3 0 0,2 2-4 16,6 4 4-16,-6-5 4 0,-1 5-4 0,0 4 4 0,1-3 0 0,-2-1-8 15,1 5-4-15,-1-1 8 0,2 1-4 0,-1 4 0 16,-8-5 0-16,8 1 0 0,-8 4 0 0,9-5 0 0,-9 1-4 0,0 4-4 16,0-5 4-16,0 5 0 0,0-4 0 0,-9-1 0 0,9 1-4 15,-8 5-4-15,8-11 8 0,-8 5-8 0,8-4 4 0,-9 6-8 16,2-7-4-16,-1 1-12 0,1 0-12 0,7-5-12 0,-9 6-8 16,1-7-12-16,0 2-8 0,-1 0-24 0,2-5-60 0,7 5-16 15,-8-5 36-15,8 0 28 0,-9 0 20 0</inkml:trace>
        </inkml:traceGroup>
        <inkml:traceGroup>
          <inkml:annotationXML>
            <emma:emma xmlns:emma="http://www.w3.org/2003/04/emma" version="1.0">
              <emma:interpretation id="{951D81C6-7F4F-42A3-8EEF-13F48E6A87DC}" emma:medium="tactile" emma:mode="ink">
                <msink:context xmlns:msink="http://schemas.microsoft.com/ink/2010/main" type="inkWord" rotatedBoundingBox="12964,10006 13009,10685 12732,10703 12687,10025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18151.1367">360 6890 11 0,'0'-5'104'0,"0"0"-12"15,-8-4 0-15,8 5-24 0,0-6 0 0,0 1 4 0,0 5-4 16,0 0 0-16,0-1-4 0,0-4 0 0,0 5-4 0,0 4-20 16,0-6 16-16,0 2-4 0,0 4-4 0,0 0 0 0,0 0 0 0,0 0 4 15,0 4 0-15,0 2-4 0,0-2-4 0,0 5 4 0,0 0-4 16,0 0-4-16,0 5 0 0,0-6-4 0,0 10 0 0,0-4-4 15,0 4-4-15,0 0-4 0,0 0-4 0,0 6-4 0,0-2-4 16,0-1 0-16,0 3 0 0,0-2-4 0,0 0-4 0,0 6 0 16,0-6 0-16,0 1-4 0,8 4 4 0,-8-10 0 0,0 11 0 15,0-10 0-15,0 0 0 0,0 0-4 0,0 0-4 0,0-5 4 0,7 1-4 16,-7 0 8-16,0-5-4 0,0-1 0 0,0-3-4 16,0 0 4-16,0-5-4 0,0 4 0 0,0-4-8 0,-7 0 4 0,7-4-4 15,0-1 0-15,0 0-4 0,0-3 0 0,-8-1 0 0,8 0 0 0,-7-6-4 16,7 3 0-16,0-2-4 0,-9-3 0 0,9-2 0 15,-8 1 0-15,0-5 8 0,8 1-4 0,0-1 4 0,-9-4 0 16,9 0 4-16,0 5 0 0,0-5 0 0,0 0-8 0,0 3 16 0,0-2 0 16,0 3 8-16,0 1-4 0,0-2-4 0,9 2 0 0,-9 4 0 15,8 0 4-15,-8 0 0 0,8 5 0 0,1-1 0 0,-9 0 4 16,7 1-4-16,1 5 0 0,-1-2 4 0,2 2 0 0,-1-2-4 0,0 1 0 16,1 0 0-16,-2 0 8 0,1 1-4 0,1 3-4 15,6-4 0-15,-7 4 4 0,0 1 0 0,0 0-4 0,9-1 0 0,-10 5 0 16,1-5 4-16,8 5 0 0,-8 0-4 0,0 5 0 0,1-5 4 15,-2 9 0-15,-7-5 0 0,8 5-4 0,1 1 0 0,-9-2 0 16,0 6 0-16,0-1 0 0,0 1 4 0,0 0 0 0,-9 3-4 0,9 1 4 16,-8 0-4-16,1-4 4 0,-2 4 0 0,1 0-4 0,0-5 0 15,1 6 0-15,-10-6 0 0,10 1 0 0,-2 0 4 0,1-6-8 16,-8 1 4-16,8 0-4 0,0 1 0 0,1-6-12 0,7 1-12 16,-9-1-12-16,1-4-20 0,1 4-28 0,7-4-16 0,-9 0-8 15,9 0-28-15,0 4-48 0,-8-4-12 0,8 0 40 0,0 6 32 0,0-6 24 16</inkml:trace>
        </inkml:traceGroup>
      </inkml:traceGroup>
    </inkml:traceGroup>
    <inkml:traceGroup>
      <inkml:annotationXML>
        <emma:emma xmlns:emma="http://www.w3.org/2003/04/emma" version="1.0">
          <emma:interpretation id="{72AF8A1C-8D92-46BD-8FC6-DBCA2C7D6535}" emma:medium="tactile" emma:mode="ink">
            <msink:context xmlns:msink="http://schemas.microsoft.com/ink/2010/main" type="paragraph" rotatedBoundingBox="11863,7824 12053,9424 11382,9504 11192,79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B51315-B63C-47E1-9AFC-9188705C231F}" emma:medium="tactile" emma:mode="ink">
              <msink:context xmlns:msink="http://schemas.microsoft.com/ink/2010/main" type="line" rotatedBoundingBox="11863,7824 12053,9424 11382,9504 11192,7904"/>
            </emma:interpretation>
          </emma:emma>
        </inkml:annotationXML>
        <inkml:traceGroup>
          <inkml:annotationXML>
            <emma:emma xmlns:emma="http://www.w3.org/2003/04/emma" version="1.0">
              <emma:interpretation id="{8C54A19B-21FA-4DCC-B8CD-7ABCB80E96A2}" emma:medium="tactile" emma:mode="ink">
                <msink:context xmlns:msink="http://schemas.microsoft.com/ink/2010/main" type="inkWord" rotatedBoundingBox="11251,7887 11878,7909 11877,7952 11250,792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712.2213">-1155 4608 75 0,'0'-5'112'0,"0"5"-4"15,0-4-4-15,0-1-16 0,7 1 0 0,-7 4 8 0,0-6-28 16,0 6 20-16,9-3-4 0,-9 3 0 0,8 0 0 0,-8 0 0 15,8 0-4-15,0 0 4 0,0-5 0 0,0 5-4 0,1 0-12 0,6 0-8 16,1 0 0-16,-8 0-16 0,9 0 0 0,-2 5-4 0,9-5-4 16,-7 0-8-16,-2 3-4 0,9-3 0 0,-7 0-8 0,7 0-4 15,0 0 0-15,0 6-4 0,-9-6 0 0,10 0-4 0,-1 0-4 0,-8 0-4 16,8 0 0-16,-8 0-12 0,8 0-4 0,-8 0-8 16,0 0-12-16,8 0-12 0,-8 0-12 0,0 4-20 0,-8-4-12 0,8 0-12 15,0 5-12-15,-8-5-16 0,0 4-4 0,0-4-64 0,8 5-28 16,-16-1 40-16,9 5 36 0,-9-4 28 0,0 5 20 0</inkml:trace>
        </inkml:traceGroup>
        <inkml:traceGroup>
          <inkml:annotationXML>
            <emma:emma xmlns:emma="http://www.w3.org/2003/04/emma" version="1.0">
              <emma:interpretation id="{BEF0BFD4-A1E1-4FD7-9F87-85997F7DAC46}" emma:medium="tactile" emma:mode="ink">
                <msink:context xmlns:msink="http://schemas.microsoft.com/ink/2010/main" type="inkWord" rotatedBoundingBox="11758,8405 11821,8937 11514,8974 11451,8442"/>
              </emma:interpretation>
            </emma:emma>
          </inkml:annotationXML>
          <inkml:trace contextRef="#ctx0" brushRef="#br0" timeOffset="-2046.838">-898 5225 23 0,'-8'-9'104'0,"-1"0"-4"16,2 0-4-16,7 1-20 0,-8 3-4 0,8-4 4 15,-9 4 0-15,9-4 4 0,-8 4 0 0,8 1 4 0,0 0-8 0,0-1-4 16,0 0 4-16,0 1-4 0,0 0 0 0,-7 4-4 0,7 0-4 16,0 0-4-16,0-5-8 0,0 5-4 0,7 0-4 0,-7 0-4 15,0 0 0-15,0 0-4 0,0 5 4 0,0-1-4 0,0 0-4 0,8 1-8 16,-8 4-4-16,9 0-4 0,-9 5 0 0,8 0 0 0,-1 3-4 16,-7 1-28-16,9 0 32 0,-1 5-8 0,-1 4 0 0,1 0-4 15,9 0 0-15,-10 0-4 0,2 1 4 0,-1-1-4 0,-1-1-4 16,-7 1 8-16,9-4-4 0,-1-1-4 0,0 1 0 0,-1-5 0 15,-7-4 0-15,9 4 0 0,-9-9 4 0,8 4-4 0,-8-5 0 0,0-3-4 16,0 0 0-16,0 0 4 0,7-5 0 0,-7 0 8 0,0 0-4 16,0-5-4-16,0 0 4 0,9-3-4 0,-9-2 12 0,0 2-12 15,0-6 8-15,0 1-4 0,8-1 4 0,-8-4 0 0,7 0 0 16,-7 0-4-16,9-4-4 0,-1-2 8 0,-8 2-4 0,8-5 0 16,-8 4 0-16,7 1 0 0,2-5 4 0,-9 5-8 0,8-1 0 0,-1 1 0 15,2-1 4-15,-9 6-8 0,8-2-4 0,0 0 0 0,1 7-8 16,-9-2-8-16,7 4-8 0,-7 1-4 0,8 1-12 0,-8 3-4 15,0 0-12-15,7 1-4 0,-7 0-16 0,0 4-24 0,0 0-12 0,0 0-4 16,0 4-36-16,-7-4-48 0,7 4 12 0,-8 1 40 16,8-5 40-16,0 0 16 0</inkml:trace>
        </inkml:traceGroup>
        <inkml:traceGroup>
          <inkml:annotationXML>
            <emma:emma xmlns:emma="http://www.w3.org/2003/04/emma" version="1.0">
              <emma:interpretation id="{5A93A172-2066-4EF0-9B09-539A91CB96C1}" emma:medium="tactile" emma:mode="ink">
                <msink:context xmlns:msink="http://schemas.microsoft.com/ink/2010/main" type="inkWord" rotatedBoundingBox="12032,9388 12037,9426 11382,9504 11378,9466"/>
              </emma:interpretation>
            </emma:emma>
          </inkml:annotationXML>
          <inkml:trace contextRef="#ctx0" brushRef="#br0" timeOffset="-1378.1167">-1027 6150 87 0,'0'4'108'0,"0"0"-4"0,0-4 4 15,0 0-12-15,0 0 0 0,0 0 8 0,8 5-4 0,-8-5 4 16,9 0 0-16,-9 0 8 0,7 0 0 0,10 0 0 0,-9-5-4 16,-1 5-8-16,10 0-4 0,-2 0-4 0,2 0-12 0,7 0-8 0,-9 5 0 15,9-10-8-15,-7 5-48 0,7 0-16 0,0 0 0 0,0-4 0 16,0 4 0-16,-1-4 0 0,1-1 0 0,1 5 0 0,-1-4 0 15,0 4 0-15,0-5 0 0,0 1 0 0,-8-1 0 0,8 5 0 16,-8-4 0-16,8-1 0 0,-8 5 0 0,0 0 0 0,1-5 0 16,-2 5 0-16,-6 0 0 0,-1-4 0 0,8 4 0 0,-8 0 0 15,-8 0 0-15,7 0-76 0,1 0-56 0,-8 0-28 0,9 0-48 0,-9 0-76 16,0 0-16-16,0 0 56 0,-9 0 44 0,9 0 36 0,-8 0 32 16,8 0 20-16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45.3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3027-1056 47 0,'0'-8'124'0,"-13"0"-16"0,13 1-4 0,0 7-24 16,13-8-8-16,-13-7 0 0,0 15 0 0,15-7-8 0,-15-2-8 0,13 2-8 15,0 0-28-15,0-10 20 0,-13 11-4 0,15 6-12 0,-2-9 0 16,0 2 0-16,2 7-4 0,-2 0-4 0,-13 0 0 0,13 0-4 16,2 0 0-16,-15 7 4 0,13 2 0 0,-13-3-4 0,0 2-4 0,0 8 0 15,0 0 0-15,0-9 4 0,0 16-4 0,0-16-4 16,-13 9 0-16,13 5 0 0,0-4 0 0,-15-1 0 0,2-2 0 0,13 2 0 16,0 0-4-16,-13-2 0 0,13 2 4 0,0-9-4 0,-15 2 0 15,15-9-4-15,0 7 4 0,0-7-4 0,0 7 4 0,0-7-4 16,0 0 4-16,0 0-4 0,0 0 8 0,15 0-4 0,-15-7 0 15,13 7 0-15,-13-7 0 0,0 7 0 0,13 0 0 0,2 0 4 0,-15 0-8 16,13-9 4-16,-13 9 0 0,13 0 8 0,0 0-8 0,2 9 4 16,-2-9 4-16,-13 7 4 0,13 0 0 0,2 1 4 0,-2 0 0 15,-13 7 8-15,13-8 4 0,2 9 4 0,-2 0 0 0,-13 7 0 16,13-9 4-16,-13 9 0 0,0 0-4 0,0 0 0 0,13 0-4 16,-13-1-8-16,-13 2 0 0,13 7 0 0,0-8-4 0,-13 0-4 15,13-1 0-15,-13 1-4 0,-2 0-4 0,15 0 0 0,-13 0 0 0,0-7-8 16,-2-2-8-16,2 2-12 0,0-9-20 0,13 2-16 0,-15-2-20 15,2-7-16-15,0 0-20 0,0 0-20 0,-2-7-20 0,2 7-60 16,-15-16-4-16,15 9 36 0,0-2 36 0,-15-5 28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5:07.9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 0 59 0,'0'0'108'0,"0"0"-12"0,0 0-4 0,7 0-32 0,-7 0 4 16,0 0 4-16,0 0-4 0,0 0 0 0,0 0-4 0,8 0-8 0,-8 0 0 15,7 0-4-15,-7 0 0 0,9 0-16 0,-1 0-4 0,0 0 0 16,1 0-4-16,-2 0-4 0,1 0-4 0,8 0-4 15,-8 0 0-15,0 0-4 0,8 0 0 0,-8 0-4 0,8 0 4 0,1 0-4 16,-9 0 0-16,8 0-4 0,-1 0 0 0,2 0 0 0,-10 0 0 16,18 0-12-16,-18 0-16 0,10 0-28 0,7 0-20 0,-16 0-20 15,16 0-24-15,-8 0-64 0,0 0 0 0,0 0 40 0,-1 0 28 0,2 0 20 16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7:26.8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AFDF32-38D9-411B-BC42-40039FD73D31}" emma:medium="tactile" emma:mode="ink">
          <msink:context xmlns:msink="http://schemas.microsoft.com/ink/2010/main" type="writingRegion" rotatedBoundingBox="11465,5644 22084,2389 24445,10091 13825,13345"/>
        </emma:interpretation>
      </emma:emma>
    </inkml:annotationXML>
    <inkml:traceGroup>
      <inkml:annotationXML>
        <emma:emma xmlns:emma="http://www.w3.org/2003/04/emma" version="1.0">
          <emma:interpretation id="{5A7B9C6A-1542-4EDD-AEAC-BBAE0A927EF0}" emma:medium="tactile" emma:mode="ink">
            <msink:context xmlns:msink="http://schemas.microsoft.com/ink/2010/main" type="paragraph" rotatedBoundingBox="17339,3827 19893,3301 20056,4091 17502,461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28028FF-FE26-4C79-A4D4-AB75D1CE03CE}" emma:medium="tactile" emma:mode="ink">
              <msink:context xmlns:msink="http://schemas.microsoft.com/ink/2010/main" type="line" rotatedBoundingBox="17339,3827 19893,3301 20056,4091 17502,4618"/>
            </emma:interpretation>
          </emma:emma>
        </inkml:annotationXML>
        <inkml:traceGroup>
          <inkml:annotationXML>
            <emma:emma xmlns:emma="http://www.w3.org/2003/04/emma" version="1.0">
              <emma:interpretation id="{3774C657-D127-4236-8F7B-8B94BEA9E07A}" emma:medium="tactile" emma:mode="ink">
                <msink:context xmlns:msink="http://schemas.microsoft.com/ink/2010/main" type="inkWord" rotatedBoundingBox="17343,3843 18154,3675 18313,4441 17501,46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16083 2976 75 0,'0'-10'144'0,"9"-3"-4"0,-9 3-4 16,0 6-32-16,0-5 0 0,0 5-12 0,0-1 4 0,0 1-8 16,0 4-4-16,0-5 0 0,8 10 0 0,-8-5-8 0,0 4 0 15,7 1 0-15,-7-1-12 0,0 5-4 0,8 0-8 0,-8 0-12 0,0 4 0 16,9 5-8-16,-9-4-4 0,0 4-8 0,0 5-4 16,0 0-4-16,0-2 0 0,0 7 0 0,7-6 0 0,-7 2-8 0,0 2 0 15,0-4 0-15,0 1-4 0,0 0-8 0,0 0-4 0,8-6-16 16,-8-3-12-16,0 0-16 0,0-1-16 0,0-4-12 0,0 0-8 15,0-9-24-15,9 0-20 0,-18-4-20 0,9-1-48 0,0-4-28 0,-8-4 32 16,8 3 40-16,-7-8 32 0,7 5 28 0</inkml:trace>
          <inkml:trace contextRef="#ctx0" brushRef="#br0" timeOffset="714.0659">16525 3066 55 0,'0'0'164'0,"0"-5"-8"0,-8 5-28 15,8 0 0-15,0 0 0 0,0 5 0 0,0-5-4 0,8 0 0 0,-8 4-8 16,0-4-4-16,7 4-12 0,-7-4 0 0,8 0-4 0,-8 5-4 16,9-1-12-16,-2-4-8 0,1 4-4 0,1 1-4 0,-1-5-52 15,-1 5-12-15,10-5 0 0,-10 0 0 0,10 0 0 0,-9 4 0 16,8-4 0-16,-8 0 0 0,8 0 0 0,-1 0 0 0,-7 0 0 16,9-4 0-16,-10 4 0 0,10-5-20 0,-10 5-112 0,2 0-44 0,-1 0-52 15,-8 0-88-15,8 0 20 0,-8 0 52 0,0 0 48 0,0 0 32 16,0 0 36-16,0-5 20 0</inkml:trace>
          <inkml:trace contextRef="#ctx0" brushRef="#br0" timeOffset="196.452">15852 2682 87 0,'-9'0'156'0,"9"0"-4"0,0 0-12 15,0 0-28-15,0 0-12 0,0 0 0 0,0 0 0 0,0 0 0 0,0 0-4 16,0 0-8-16,9 0 0 0,-2 0-12 0,-7 0-4 0,8-4-8 16,0 4-8-16,8-5-8 0,-8 5-12 0,8 0-4 0,-8-5-8 15,16 5-8-15,-7-4-4 0,-2 4-4 0,9 0-8 0,0-5-16 0,0 5-20 16,-7 0-20-16,7 0-28 0,-1 0-12 0,1 0-36 16,0 0-24-16,0 5-44 0,-7-1-56 0,7 1 48 0,-9 0 28 0,10-1 40 15,-9 5 4-15</inkml:trace>
          <inkml:trace contextRef="#ctx0" brushRef="#br0" timeOffset="-208.7199">15899 2943 35 0,'0'-4'148'15,"0"0"-16"-15,0-1-8 0,0 5-24 0,0-4-8 0,0-1-8 16,0 5-4-16,9-4-12 0,-9 4-4 0,0 0 0 0,0 0-8 16,7 0 0-16,-7 0 0 0,0 0-4 0,8 0 4 0,-8 0 0 0,9 4 0 15,-2 5-4-15,-7-4-4 0,8 3 0 0,-8 6-12 0,8-5-4 16,-8 5-4-16,0 4-8 0,9-5-4 0,-9 5 0 0,0 5-8 15,7-1 4-15,-7 1-4 0,0-1 0 0,0 1 0 0,0 4-8 0,0-4-4 16,0-1-4-16,0 1-12 0,0 0-12 0,0-5-16 16,0-1-16-16,8 1-8 0,-8-4-16 0,0-1-16 0,9-3-12 0,-9-2-8 15,7-3-12-15,-7-5-48 0,0 0-20 0,8 0 32 0,-8-9 36 16,0 5 28-16,9-10 16 0</inkml:trace>
          <inkml:trace contextRef="#ctx0" brushRef="#br0" timeOffset="509.6126">16629 2998 99 0,'0'-5'108'0,"8"0"-4"16,-8 1 0-16,0 0-24 0,7 0 4 0,-7-2 0 16,9 2 0-16,-9 0-4 0,0-1-4 0,8 1 0 0,-8-1-12 0,7 5 0 15,-7-5-16-15,0 5 20 0,9 0-4 0,-9 0-4 0,0 0-4 0,0 5-8 16,0 0-4-16,8-1-12 0,-8 5 0 0,0 1-8 16,0-2 0-16,0 6-8 0,0-1-4 0,0 1 0 0,0-1-4 15,0 1 0-15,0 4-4 0,0-1 0 0,-8 2 0 0,16 4-8 0,-8-6 0 16,0 1-12-16,0 0-8 0,0 1-12 0,0-6-8 0,0 5-8 15,0-4-4-15,0 0-12 0,0-6-8 0,0 6-20 0,0-5-8 16,-8-5-12-16,8 1-20 0,0 0-36 0,0-1-24 0,-9-4 32 16,9-4 32-16,-7-1 28 0</inkml:trace>
        </inkml:traceGroup>
        <inkml:traceGroup>
          <inkml:annotationXML>
            <emma:emma xmlns:emma="http://www.w3.org/2003/04/emma" version="1.0">
              <emma:interpretation id="{89A82009-4721-4437-9C26-ED9036C75667}" emma:medium="tactile" emma:mode="ink">
                <msink:context xmlns:msink="http://schemas.microsoft.com/ink/2010/main" type="inkWord" rotatedBoundingBox="18746,3537 19893,3301 20056,4091 18909,43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55.9499">17374 2557 43 0,'0'-6'100'0,"-9"2"-12"0,2 0-8 0,7-1-24 0,-8 0-4 0,8 1 4 15,0-1-4-15,0-4-4 0,0-1 4 0,0 2 0 0,0-1 0 0,0 0-4 16,0 0 0-16,0-4-8 0,0 3 4 0,8-3 0 15,-8 4-8-15,7 0 4 0,2-5 0 0,-9 6-4 0,8-2 0 0,0 1-4 16,-8 1 0-16,8 3 0 0,0-4-4 0,0 5-4 0,1-1 0 16,-2 5-4-16,-7-5 0 0,8 5-4 0,0 5-4 0,0-5 0 15,0 5-4-15,0-1 0 0,-8 5 0 0,9 0 0 0,-2 0-4 0,-7 5 0 16,0-1 0-16,0 5 0 0,0 0 0 0,0 1-4 16,0 2 0-16,-7 1 0 0,7 6 0 0,-9-4 0 0,1-2-4 0,0 5 4 15,0 0-16-15,-8-5 16 0,9 1 4 0,-2-1-4 0,-7 1 4 16,8-5 0-16,0 0-4 0,0 0 0 0,-1-5 0 0,2 1-4 15,7-5 4-15,-8 0 0 0,8-4 0 0,0 3-4 0,-7-8 0 16,7 5 4-16,0-5 0 0,0 5 0 0,0-5 0 0,0 0 0 16,7 0 0-16,-7 0 4 0,0 0-4 0,8 0 0 0,-1 0 0 0,-7 0 4 15,9 0 0-15,-1 0-4 0,0 0 0 0,0 0 0 0,0 4 0 16,0-4 4-16,1 0-4 0,-2 4 0 0,9-4 4 0,-8 6-4 16,0-6 0-16,9 0 4 0,-10 0-8 0,10 3 4 0,-2-3-4 15,-7 0-4-15,8 0-16 0,1 0-16 0,-2 0-12 0,2-3-24 16,-1-3-28-16,-1 6-16 0,2-8-44 0,-2 3-56 0,2-4 24 15,-10 5 36-15,10-6 36 0,-9 0 24 0</inkml:trace>
          <inkml:trace contextRef="#ctx0" brushRef="#br0" timeOffset="2853.6199">17951 2357 75 0,'-8'0'100'0,"0"5"-4"16,1 0-4-16,-2-1-28 0,1-4 0 0,8 4 0 0,-8 1-8 15,8 3 8-15,-8-2-4 0,8 2 4 0,-8-3-8 0,8 4 0 16,0 0-8-16,0 0-4 0,0 0-4 0,0 0 0 0,0 1-4 16,0 3-4-16,0-5-4 0,0 6 0 0,0-6 0 0,0 7 0 0,8-2-8 15,-8 1 0-15,8-4 0 0,-8 2 0 0,8-2 0 0,0 3 0 16,1-4 0-16,-2 0-4 0,1 0 4 0,0 5-4 0,0-6 0 15,8 2-4-15,-7-2-4 0,-2 1 0 0,10-4 0 0,-10 4 0 0,9 0-4 16,-7 0 0-16,6 0 0 0,-6 0-4 0,-2 0 4 16,1 0 0-16,9 0 0 0,-17 0-4 0,7 5 4 0,1-5-4 0,-8 4 0 15,9-4 0-15,-18-1 0 0,9 7 0 0,0-2 4 0,-8 1-4 16,1-4 4-16,-1 3-4 0,-1-5 0 0,-6 2-16 0,6 2 12 16,-6-2 0-16,-2-1-4 0,9-4-8 0,-8 4-8 0,8-5-8 0,-8-4-16 15,0 4-8-15,8-4-8 0,0 0-12 0,0-4-16 16,1 0-8-16,-2-1-8 0,1-4-12 0,8 5-40 0,0-11-24 0,-8 7 24 15,8-1 36-15,8-4 20 0</inkml:trace>
          <inkml:trace contextRef="#ctx0" brushRef="#br0" timeOffset="2577.36">17855 2317 43 0,'0'0'152'0,"8"-5"-20"0,-8 5-4 15,7 0-28-15,-7 0 4 0,9 0-8 0,-9 0-8 0,0 0-4 0,8 0-12 16,-8 0-4-16,8 0-12 0,0 0-8 0,-8 0 0 16,8 5-8-16,0-5-8 0,1 0-4 0,-2 0-8 0,9 0 0 0,-8 0-4 15,0 4-4-15,9-4-4 0,-10 0-4 0,10 0-4 0,-10 0-4 16,9 0-16-16,-7 0-12 0,6 0-8 0,-6 0-20 0,6 0-16 16,-6 0-8-16,-1 0-12 0,-8 5-4 0,7-5-4 0,-7 4-28 15,0 1-28-15,0-5-8 0,-7 4 28 0,7-4 32 0</inkml:trace>
          <inkml:trace contextRef="#ctx0" brushRef="#br0" timeOffset="3209.666">18424 2394 87 0,'9'-10'120'16,"-2"6"-4"-16,-7-1-4 0,0 1-28 0,0 0 4 0,-7-1-16 15,7 5 4-15,-9 0-8 0,9-5-8 0,-8 5-8 0,8 0 0 16,-7 5-4-16,-2-5 0 0,9 5-20 0,-8-1 16 0,0 0-4 16,-1 5 0-16,9 1-4 0,-7-2-4 0,-1 6 0 0,8-1 4 0,-7 5-8 15,-2-3 0-15,1 6-4 0,8-2-4 0,-8 3 0 16,8 5-4-16,-9-4-4 0,2 4 0 0,7-5 0 0,0 6 0 0,0-1-4 16,-8-1 4-16,8 1 0 0,0 1 0 0,0-5-4 0,8 2 0 15,-8-1-4-15,7-6 4 0,-7 5-8 0,9-5 4 0,-1-6 0 16,9 3-4-16,-10-2 0 0,1-4 4 0,8 0 0 0,-8-4 0 0,9-5-4 15,-2 4 0-15,-6-8-4 0,6 4 0 0,1-10 0 0,-8 6-4 16,9-5 4-16,-10 0-4 0,1 0 0 0,1-5 4 0,-2 6 4 16,-7-6 0-16,8 0-4 0,-8 1 4 0,-8-1 0 0,8 6 0 0,-7-6 0 15,-2 5 0-15,1 0 0 0,1 4-4 0,-10 0 0 0,9 2-4 16,-8 3-4-16,1 3-4 0,6 2-8 0,-6 0-12 16,-2 4-12-16,0 0-12 0,2 5-8 0,-1-1-16 0,0 0-16 0,0 6-12 15,-1-6-12-15,2 4-60 0,-2-2-24 0,10 3 32 0,-10-5 40 16,10 1 24-16</inkml:trace>
        </inkml:traceGroup>
      </inkml:traceGroup>
    </inkml:traceGroup>
    <inkml:traceGroup>
      <inkml:annotationXML>
        <emma:emma xmlns:emma="http://www.w3.org/2003/04/emma" version="1.0">
          <emma:interpretation id="{637F51E3-FA9E-4A4D-B075-675ACBDCF8DA}" emma:medium="tactile" emma:mode="ink">
            <msink:context xmlns:msink="http://schemas.microsoft.com/ink/2010/main" type="paragraph" rotatedBoundingBox="14459,6450 22156,3006 22902,4674 15205,811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B19D35F-41E5-4596-BDE8-142AC86D4193}" emma:medium="tactile" emma:mode="ink">
              <msink:context xmlns:msink="http://schemas.microsoft.com/ink/2010/main" type="line" rotatedBoundingBox="14459,6450 22156,3006 22902,4674 15205,8117"/>
            </emma:interpretation>
          </emma:emma>
        </inkml:annotationXML>
        <inkml:traceGroup>
          <inkml:annotationXML>
            <emma:emma xmlns:emma="http://www.w3.org/2003/04/emma" version="1.0">
              <emma:interpretation id="{34C06FAA-0A1F-483E-ABEE-59DAD9199399}" emma:medium="tactile" emma:mode="ink">
                <msink:context xmlns:msink="http://schemas.microsoft.com/ink/2010/main" type="inkWord" rotatedBoundingBox="14680,7236 14783,6460 15022,6491 14920,7268"/>
              </emma:interpretation>
            </emma:emma>
          </inkml:annotationXML>
          <inkml:trace contextRef="#ctx0" brushRef="#br0" timeOffset="13182.1086">13246 5581 23 0,'8'-9'164'0,"-8"1"-12"0,8-2-16 15,-1 1-28-15,-7 0-4 0,9 0-12 0,-9 0-12 0,8 4-8 16,-8 2-4-16,7-2-4 0,-7 5 0 0,9 0 0 0,-9 0-8 0,0 5-8 15,8-2-4-15,0 7-4 0,-8-2-8 0,9 2-4 0,-2 3-4 16,1 5-4-16,-1 0 0 0,-7 1-8 0,9 3 0 0,-1 1 0 16,0-1-4-16,1 1 0 0,-2 3 0 0,-7-3-4 0,8 4 0 0,1 1-4 15,-9-6 4-15,0 5-4 0,0-5 0 0,0 5 4 16,0-4 0-16,0-1-4 0,0 1 4 0,-9-1-4 0,1-4 0 0,1 1 0 16,7-1 0-16,-9-5 0 0,1-4-4 0,0 5 4 0,-1-9-4 15,2 0 4-15,-1-2 0 0,1-3 0 0,7-3 0 0,-9-7 0 16,1 1-4-16,8-5 4 0,-8-5 0 0,8 2-4 0,-9-5 4 15,9-5 0-15,0-1-4 0,-7-3 4 0,7-1-4 0,0-3 4 0,0-1 0 16,0 4 0-16,0-10 0 0,7 7 4 0,-7-1 0 0,9 0 0 16,-9 4 4-16,8 1 4 0,0-1 0 0,1 1-4 0,-2 4 4 15,8 0 0-15,-6 9 0 0,-1-5 0 0,9 6 0 0,-10 2-4 16,10 2-4-16,-10-1 0 0,10 5 0 0,-9 0 0 0,-1 5 0 16,10 0 0-16,-10 4-4 0,1 0 0 0,1 4 0 0,-2 0 0 15,1 0 0-15,-8 6-4 0,9-1 8 0,-9 0-4 0,0 4 0 16,0 2-4-16,0-3 4 0,0 2 0 0,-9 3 0 0,1-2-4 0,1 2-4 15,-2 1-12-15,-6 1-8 0,6-6-8 0,-6 5-8 0,7-4-8 16,-9 0-8-16,1-1-16 0,8 0-16 0,1-4-24 0,-10 1-8 16,9-6-20-16,-1 0-36 0,2 0-20 0,-1-4 28 0,8 0 32 0,0-4 28 15</inkml:trace>
        </inkml:traceGroup>
        <inkml:traceGroup>
          <inkml:annotationXML>
            <emma:emma xmlns:emma="http://www.w3.org/2003/04/emma" version="1.0">
              <emma:interpretation id="{87AE0DF7-51D4-46BD-8339-F0AD3B6C62C3}" emma:medium="tactile" emma:mode="ink">
                <msink:context xmlns:msink="http://schemas.microsoft.com/ink/2010/main" type="inkWord" rotatedBoundingBox="15430,6598 15590,6174 15956,6312 15797,6736"/>
              </emma:interpretation>
            </emma:emma>
          </inkml:annotationXML>
          <inkml:trace contextRef="#ctx0" brushRef="#br0" timeOffset="13401.5219">14048 5126 23 0,'0'0'176'0,"7"0"-12"16,1 0-8-16,1 0-32 0,-1 0 4 0,-1 0 4 0,2 0-4 0,-1 0-4 15,-1 0-8-15,1 0-8 0,1 0-16 0,-1 0-8 16,8 0-12-16,-8 0-8 0,8 0-12 0,0 0-12 0,0-5-4 0,-1 5-12 15,2 0-4-15,-1 0-4 0,0 0 0 0,0-4-12 0,-8 4-12 16,8 0-12-16,0 0-20 0,0 0-28 0,-8 0-24 0,-1 0-28 16,2 4-36-16,-1-4-32 0,-8 5-68 0,0 0 4 0,0-2 44 0,0 7 24 15,-8-5 48-15,-1-1 24 0</inkml:trace>
          <inkml:trace contextRef="#ctx0" brushRef="#br0" timeOffset="13592.0115">14048 5351 99 0,'0'14'216'0,"0"-5"-20"0,0 5-16 0,0-6-28 0,0 6 4 16,0-5 4-16,0 5-16 0,0-6-8 0,0 2-12 0,0-1-8 0,0-1-12 15,0 2-12-15,7-6-12 0,1 0-16 0,1 1-36 0,-1-5-28 16,8 5 0-16,-8-5 0 0,7 0 0 0,2 0 0 0,-1-5 0 16,-1 5 0-16,2-5 0 0,7 1 0 0,-9 0-60 0,2 4-76 0,7-5-36 15,-16 0-40-15,8 1-68 0,0 0-16 0,0 4 52 16,-8-5 48-16,1 5 28 0,-9-4 36 0,7 4 28 0</inkml:trace>
        </inkml:traceGroup>
        <inkml:traceGroup>
          <inkml:annotationXML>
            <emma:emma xmlns:emma="http://www.w3.org/2003/04/emma" version="1.0">
              <emma:interpretation id="{DA47B590-668B-4320-AA78-62FA090C7F42}" emma:medium="tactile" emma:mode="ink">
                <msink:context xmlns:msink="http://schemas.microsoft.com/ink/2010/main" type="inkWord" rotatedBoundingBox="16481,5878 18252,5086 18874,6476 17103,7268"/>
              </emma:interpretation>
            </emma:emma>
          </inkml:annotationXML>
          <inkml:trace contextRef="#ctx0" brushRef="#br0" timeOffset="25751.4647">15289 5405 79 0,'9'0'124'0,"-1"0"-8"0,0 0-4 0,8 0-20 15,-8 0 4-15,8-4-4 0,8 8-4 0,-8-4-4 0,8 0 0 16,0 0-8-16,0 0 0 0,0 0-4 0,1-4 0 0,6 4-4 16,1 0-4-16,0-5-4 0,1 5 0 0,6-3 0 0,2 3-8 0,-1-5 0 15,0 0-4-15,9 0-4 0,-2 5-4 0,-7-4 0 16,9-1-4-16,7 1-4 0,-8-1 0 0,-1 1-4 0,9-1-4 0,-8 5-4 15,1-4-4-15,-1-1-8 0,8 5-8 0,-15-5 0 0,6 5 0 16,1 0 0-16,1 0 0 0,-10 0 0 0,2 0 0 0,-2 5 0 16,2-5 0-16,-9 5 0 0,8-1 0 0,-8-4 0 0,0 5 0 15,-8 4 0-15,8-5 0 0,-8 1 0 0,0-1 0 0,0 1 0 0,-7 0 0 16,6 0 0-16,-7-2 0 0,1 2 0 0,-9-1 0 16,8 1 0-16,-8 0 0 0,-1-5 0 0,-7 4 0 0,8-4 0 0,-8 0 0 15,9 0 0-15,-9 4 0 0,0-4 0 0,0 0 0 0,0-4 0 16,-9 4 0-16,9-4 0 0,-8 4-48 0,1-5-48 0,-1 0-20 15,-1 1-16-15,-6 4-24 0,6-5-24 0,-6 2-32 0,6-2-52 0,-6 0 28 16,-2 0 44-16,-7 1 36 0,9 4 32 0,-10-5 28 0</inkml:trace>
          <inkml:trace contextRef="#ctx0" brushRef="#br0" timeOffset="23528.2795">15177 4873 15 0,'0'5'116'0,"-7"4"-8"0,-1-4 0 15,8-1-28-15,-9 6 0 0,9-10-4 0,-7 4-4 0,7 0-8 16,0 0 0-16,0-4 0 0,0 5-12 0,-8-5-4 0,8 0-4 0,0 5-4 15,0-5 0-15,0-5 0 0,0 5 0 0,0-5 0 16,0 5-4-16,8-8 4 0,-8 4-4 0,7-6 4 0,-7 6-4 0,9-6 0 16,-9 1-4-16,8-4 0 0,-1 4 0 0,1-5 0 0,1 1-4 15,-1-5-4-15,-1 4-4 0,2-4-4 0,-1 0 0 0,8 6 0 16,-8-8-4-16,0 7-4 0,8-5 4 0,-8 4-8 0,-1-4 8 0,2 5-4 16,-1-1-4-16,0 1-4 0,8 4 0 0,-16-5 4 15,8 5 0-15,1 0 0 0,-2 0-4 0,-7 5 0 0,8 0 0 0,-8-1 4 16,8 0 0-16,-8 1-4 0,0 4 0 0,0 0 0 0,0-5 0 15,0 5 0-15,8 0-4 0,-8 0 4 0,0 0 4 0,0 0 0 16,-8 0-4-16,8 5 0 0,0-1 0 0,0 1 0 0,0 0 4 16,0-1-4-16,0 5 0 0,0-5 4 0,0 10 0 0,0-5-8 0,0 4 8 15,0 5-4-15,0-4 0 0,0 4 0 0,0 4 0 16,0 1 0-16,0-5 0 0,0 4 0 0,0 1 0 0,0 0 0 0,0-1 0 16,0 1 0-16,0-1 0 0,0 1 0 0,0-4 4 0,0-2-4 15,0 1 0-15,0 0 0 0,0-5 0 0,0 1 4 0,0 0-4 16,0-6 0-16,0 2 0 0,0-1 0 0,0-5 0 0,0 6 0 0,0-10-4 15,0 4 0-15,0-4-8 0,0 4-12 0,0-4-12 16,0 0-12-16,0 0-8 0,0 0-16 0,0 0-12 0,0-4-16 0,0 0-20 16,0 4-8-16,0-6-8 0,0 2-40 0,0 0-28 0,0-1 20 15,-8 1 44-15,8-1 28 0,0 0 24 0</inkml:trace>
          <inkml:trace contextRef="#ctx0" brushRef="#br0" timeOffset="24115.2103">15643 4869 31 0,'0'9'116'0,"0"0"-8"15,0-4-4-15,0 3-28 0,0-2-4 0,0-2-4 0,0 0-4 16,0-4 0-16,0 4-8 0,0-4-8 0,0 0 8 0,0 0-4 0,0-4-4 15,0 0-8-15,0 0 0 0,0-2-4 0,8-2-4 0,-8 3 0 16,0-4 0-16,7 0 0 0,2 0 4 0,-9-4-4 0,8-1-4 16,-1 0 0-16,1 1 0 0,1-1-4 0,-1-4 4 0,8 5-4 0,-8-4 0 15,-1-3-4-15,2 7 0 0,7-5-4 0,-9 4 0 16,2-4 0-16,-1 5-8 0,-1-1 0 0,10 1 0 0,-9 0 0 0,-8-1-4 16,8 5 0-16,0 0 0 0,0 0 0 0,-8 5 4 0,0-1-4 15,9 0 0-15,-9 5-4 0,0-4 0 0,0 4 0 0,0 0 0 16,0 0 4-16,0 0 0 0,7 4 0 0,-14-4-4 0,7 5 0 0,7 0 8 15,-7-1-4-15,0 0 4 0,0 5-4 0,0 0 8 0,0 0-4 16,0 1 4-16,8 3-20 0,-8 0 24 0,0 6-4 0,0-2 0 16,0 1 0-16,0 0 0 0,0 0-4 0,0 5 0 0,0-5 4 15,0 4-4-15,0 2-4 0,0-7-4 0,0 6 4 0,0-5 0 16,0 5 0-16,0-9 0 0,8 3-4 0,-8 1-4 0,0 0 8 16,0-5 0-16,0-3 0 0,0 3-8 0,0-4 0 0,0 0-4 15,8 0-8-15,-8-4-8 0,0-1-8 0,0 0-8 0,0 2-16 16,0-6-16-16,0 0-8 0,0 0-24 0,0 0-16 0,0-6-12 0,0 2-12 15,0 0-52-15,0-1-28 0,0-4 52 0,0 0 28 0,0 0 28 16,0-4 24-16</inkml:trace>
          <inkml:trace contextRef="#ctx0" brushRef="#br0" timeOffset="24763.4757">16348 4544 31 0,'0'0'124'0,"-8"5"-8"0,0-1-8 0,8 1-24 0,-8 4-8 16,8-5 0-16,-8 5 0 0,8 0-4 0,-8 5-4 0,8-5-4 0,0 5-12 15,0-1-4-15,-9 1-4 0,9-1 0 0,0 0-8 0,0 6-4 16,0-6 0-16,0 5-4 0,0 0-4 0,9-4 0 0,-9-1-4 16,8 0 0-16,-8 2 0 0,8-2 0 0,-8 0-4 0,8-4-4 15,0 1 0-15,-8-3 0 0,8-1-4 0,-1-2-4 0,2 1 4 16,-1-1 0-16,0-4-4 0,-8 0 0 0,8 0 0 0,0 0-20 0,0-4 20 15,1 4 0-15,-9-5-4 0,7 1 0 0,1-2 4 0,-8 3-4 16,9-1 0-16,-2-6 0 0,-7 10 4 0,8-4-4 0,0-1 0 16,-8 5 4-16,9-4-4 0,-2 4 4 0,-7 0-4 0,8 4 0 0,1 1 0 15,-9-1 0-15,7 1 0 0,1 4 0 0,-8 0 0 0,9 0 0 16,-9 0 0-16,8 5 4 0,-8-6 0 0,0 6 0 0,0-5 0 16,0 5 4-16,0-1 4 0,0 0 0 0,0 1 0 0,-8-1-4 15,-1-3 0-15,1 3 0 0,1 1-4 0,-2-6-4 0,1 2 0 16,1-2 4-16,-2 2-4 0,-7-1-4 0,9-5 0 0,-10 1-12 15,10-5-16-15,-2 5-12 0,1-5-8 0,-8-5-20 0,8 5-16 16,0-9-20-16,-1 4-8 0,9-4-4 0,-7 0-52 0,-1 1-28 0,8-6 36 16,0 0 28-16,-8 1 28 0,8 3 20 0</inkml:trace>
          <inkml:trace contextRef="#ctx0" brushRef="#br0" timeOffset="24408.4263">16243 4621 27 0,'0'0'108'0,"0"-5"-4"0,0 1-8 0,0 4-20 16,0-4-4-16,0-1 4 0,9 5 0 0,-9-5-4 0,8 1-4 16,-8 4-4-16,8-5-4 0,-8 5 0 0,7-4 4 0,2 4 0 0,-1 0 0 15,-1 0-4-15,2-5-8 0,-1 5-4 0,0 0-8 0,0 0-4 16,0 0-8-16,7 0 0 0,-6 0-8 0,-1 0-4 0,0 0-4 15,8 0 0-15,-8 5 0 0,1-5-4 0,6-5-4 0,-6 10-4 16,-2-5-4-16,1 0-12 0,0 4-12 0,1-4-16 0,-2 5-12 16,1-5-16-16,1 4-20 0,-9-4-16 0,7 5-8 0,-7-5-24 0,0 5-48 15,8-5-12-15,-8 4 40 0,-8-4 36 0,8 0 20 16</inkml:trace>
          <inkml:trace contextRef="#ctx0" brushRef="#br0" timeOffset="25233.2202">16813 4634 43 0,'0'-4'112'0,"0"0"-12"0,8-1-8 0,-8 0-20 16,0 1-4-16,8 0-4 0,-8-1 4 0,8 0-4 0,-8 1-4 0,8-1 0 15,-8-4 0-15,8 5 4 0,-1-1-8 0,2 1-4 0,7 0-4 0,-8-1-4 16,0 5 0-16,9-5-20 0,-10 5 16 0,9-4-8 16,-8 4-4-16,8 0-4 0,-7-5-4 0,6 10 0 0,-6-5-4 0,-2 4-4 15,10-4-4-15,-9 5 0 0,-8 4-4 0,7-5 0 0,1 5 4 16,-8 5 0-16,0-5-4 0,0 4 0 0,-8 5-4 0,1-4 0 16,-1 4 0-16,-1 4 0 0,1-4 0 0,-8 5 0 0,8-1 4 15,-8-3-4-15,0 3 0 0,0 1-4 0,1-5 4 0,-2 3 0 0,1-6 0 16,0 3 0-16,7-5 0 0,-6 1 0 0,7-5-4 0,0 5 4 15,0-10 0-15,8 5 0 0,-8-4 0 0,8-1 0 0,0 0 4 16,0-4-4-16,0 5 8 0,8-5 8 0,0 0 8 0,-8 0 0 16,8 4 4-16,0-4 8 0,0 5 4 0,-1-5-4 0,2 5 0 15,7-5 0-15,-8 4-8 0,0 0 4 0,9 1-4 0,-10-5-8 16,9 5 0-16,-8-1-4 0,8 0-4 0,-7 6-4 0,6-6 4 0,-6 1-4 16,6-5-4-16,2 4 0 0,-10 0-4 0,10 2 0 0,-2-6-4 15,-6 4-32-15,6-4 4 0,-6 4-24 0,-1-4-28 0,-1 0-28 16,1 0-24-16,1 0-36 0,-1 0-56 0,-8 0-40 0,0-4 48 0,0 4 32 15,0-4 44-15,0 4 20 0,-8-6 28 0</inkml:trace>
        </inkml:traceGroup>
        <inkml:traceGroup>
          <inkml:annotationXML>
            <emma:emma xmlns:emma="http://www.w3.org/2003/04/emma" version="1.0">
              <emma:interpretation id="{B3D7F057-9C16-41D5-BF07-411E470C367E}" emma:medium="tactile" emma:mode="ink">
                <msink:context xmlns:msink="http://schemas.microsoft.com/ink/2010/main" type="inkWord" rotatedBoundingBox="18897,4464 20988,3683 21345,4639 19254,542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35.5971">18800 3061 67 0,'9'-5'124'0,"-1"1"-8"16,-8-5-8-16,0 4-20 0,7 5-4 0,-7-5 4 0,9 5-4 15,-9 0-8-15,8 0 0 0,-8 0-4 0,8 5-4 0,-8 4 0 0,0-4-4 16,0 9-4-16,0-6 0 0,0 5-8 0,0 6 0 16,0-1-12-16,0 0 0 0,0 4-8 0,0 1-8 0,0-1 0 0,0 6-4 15,0-1-4-15,0-5-4 0,0 5-4 0,0 0-4 0,0-4 0 16,0-1-8-16,0 1 0 0,9 0-12 0,-9-1-12 0,0-4-16 16,0-5-8-16,7 2-16 0,-7-3-16 0,8-2-24 0,-8-1-20 0,0-5-24 15,7 1-60-15,-7 0-4 0,9-10 44 0,-1 5 36 16,-8-9 24-16,0 4 24 0</inkml:trace>
          <inkml:trace contextRef="#ctx0" brushRef="#br0" timeOffset="4554.0122">18985 3052 15 0,'9'-9'188'0,"-9"4"-12"0,0 0-12 16,0 1-40-16,0 0-8 0,0 4-4 0,0 0-4 0,0 0-4 0,0 4-4 15,0 0-12-15,0 1-8 0,0 4-8 0,0 0-8 0,0 1-8 16,0 3-8-16,0 5-8 0,0-4-4 0,0 4-8 0,0-1-4 15,0 6-4-15,0 0-8 0,7-1 0 0,-7 5-4 0,0-4 0 16,0-1 0-16,0 1-4 0,0-1-4 0,0 1 0 0,0-1-4 16,0-3-8-16,0-1-4 0,0-5-8 0,0 5-12 0,0-9-16 0,0 1-16 15,0-2-16-15,0-3-12 0,0-5-20 0,0 0-20 0,-7 0-16 16,7-5-48-16,0-3-20 0,0-2 32 0,-9-2 36 0,9-3 32 16,-8-3 24-16</inkml:trace>
          <inkml:trace contextRef="#ctx0" brushRef="#br0" timeOffset="5245.6772">19394 3146 79 0,'0'0'160'15,"0"5"-8"-15,0-5-12 0,0 5-24 0,8-5 0 0,-8 5 4 0,8-2-4 16,-8 2 0-16,0 0-8 0,9-1-8 0,-2 0-8 16,1 1-4-16,1-5-12 0,-2 5-12 0,9-1-4 0,0-4-12 15,-8 0-8-15,16 5-24 0,-8-5 8 0,0 0-8 0,0-5-8 0,8 5-24 16,-7-4-28-16,-2 4-28 0,2-5-28 0,-2 5-32 0,2-5-40 15,-1 1-52-15,-8 0-60 0,7 4 52 0,-6 0 48 0,-1 0 36 16,-8-5 24-16,7 5 24 0</inkml:trace>
          <inkml:trace contextRef="#ctx0" brushRef="#br0" timeOffset="5069.1488">19538 3038 111 0,'0'-9'144'15,"0"0"-8"-15,0 5-4 0,0-5-28 0,0 4-8 0,0 1-8 0,8 4-4 16,-8-5-8-16,0 5 0 0,0 0-4 0,0 5-4 0,0-5 0 15,0 4-8-15,0 5-8 0,0 0-4 0,0 0-4 0,0 5-8 16,0-5-8-16,0 9 0 0,0-1-28 0,0 2 20 0,0-1 0 16,0 4-4-16,0 1-4 0,0-5-4 0,0 9 0 0,9-9-8 15,-9 5 0-15,0 0-8 0,0-6-8 0,7 1-12 0,-7 0-8 0,0 1-16 16,0-6-12-16,0 0-12 0,0-4-24 0,8 1-24 0,-8-6-16 16,0 0-56-16,-8 1-24 0,8-10 36 0,-7 5 32 0,7-4 32 15,-9-6 24-15</inkml:trace>
          <inkml:trace contextRef="#ctx0" brushRef="#br0" timeOffset="3584.6632">17398 3305 27 0,'0'0'116'0,"0"0"4"0,8 0 0 0,-8-5-12 0,8 5 0 0,1 0-4 15,-2 0-20-15,9-5 16 0,-8 5-4 0,8-4 0 0,0 4-4 16,1-5 0-16,6 1-4 0,1 4-4 0,0-4-8 0,0-2-8 16,8 2-12-16,1 4-12 0,-1-4-4 0,7 0-4 0,-6 4-8 0,7 0-8 15,1-5 0-15,-2 5-4 0,2 0-4 0,-2 0-4 0,2 0 4 16,-2 0-4-16,2-5-4 0,-2 10 0 0,-7-5 0 0,9 0-4 15,-9 0 4-15,-1 0 0 0,1 0 0 0,-8 5-4 0,10-5-4 0,-12 4 4 16,-5 0 4-16,7 0-4 0,-7 2-4 0,-10-2 4 16,9 0-4-16,-8 5-8 0,0-4-8 0,-8 4-8 0,8-5-20 0,-16 6-16 15,8-6-16-15,0 0-16 0,-8 1-16 0,0-1-20 0,-8-4-16 16,9 5-32-16,-10-5-56 0,10 0 24 0,-10 0 36 0,0 0 36 16,2 0 24-16,-1 0 24 0</inkml:trace>
          <inkml:trace contextRef="#ctx0" brushRef="#br0" timeOffset="4035.9857">17831 3674 35 0,'0'5'120'15,"0"-5"-8"-15,8 0-12 0,-8 0-20 0,9-5 4 0,-9 0-4 16,7 1-4-16,1-1 4 0,-1-3-8 0,2-2 4 0,-1 6-4 15,8-5 0-15,-8 0-4 0,9 0-4 0,-2 0-4 0,1 0-4 16,9 5-4-16,-10-6-8 0,1 6-8 0,0-1-4 0,0 1-8 16,1 4-4-16,-2 0-4 0,2 4-4 0,-2 1-4 0,-6-1 0 0,6 6 0 15,-6-2 0-15,-1 2-4 0,-8 3-4 0,7 1 4 0,-7 4 0 16,0-5 0-16,0 5-4 0,-7 0 0 0,7 0 0 0,-8 1 4 16,-1-2-4-16,1 1 4 0,1 0-4 0,-2 1 0 0,1-6 4 0,1 0-4 15,-1 1 0-15,-1-1 0 0,1-3-4 0,8-6 4 16,0 0 0-16,-7 1-4 0,7-5 4 0,0 0 0 0,0 0-4 15,0-5 4-15,7 1-4 0,-7-5 0 0,8 1 4 0,-8-2 0 0,9 1 0 16,-1 4 0-16,-1-8 0 0,1 8-4 0,1-3 8 0,-2-2-4 16,1 5 0-16,9-4 0 0,-10 6 0 0,2 3 0 0,-1-5 0 15,8 0 0-15,-8 5 0 0,0 5 0 0,8-5 4 0,-8 5-4 0,-1-2 0 16,10 2 4-16,-10 4-4 0,2-4-4 0,-1 4 4 16,0 0-4-16,-1 4 4 0,2-3 0 0,-1 4 0 0,-8-1 4 0,7 0-4 15,-7 5 0-15,0-4 0 0,-7 4 0 0,7 0 0 0,-8-5 4 16,-1 5 0-16,2 0-4 0,-9 0 0 0,7-5 0 0,-6 1 0 15,-1 0 0-15,8-1 0 0,-8-3 4 0,0-2-4 0,0 1-4 0,-1-4 0 16,2 0-8-16,-2-5-28 0,10-5 4 0,-10 5-16 16,10-9-4-16,-10-1-24 0,9-3-24 0,1 0-16 0,-10-5-28 0,10-5-64 15,-2 1-4-15,1-1 48 0,8-4 32 0,-8 0 24 0,8 0 20 16</inkml:trace>
          <inkml:trace contextRef="#ctx0" brushRef="#br0" timeOffset="4738.0349">18793 2912 23 0,'0'-5'184'0,"-8"5"-16"16,0 0-4-16,8 0-32 0,-8 5-8 0,0-5 0 0,8 5-4 15,-8-1-4-15,8 1-16 0,0-1 0 0,0-4-8 0,0 5-8 0,0-5-8 16,0 4-4-16,8-4-4 0,-8 0-12 0,8 0-4 16,0 0-8-16,8 0-8 0,0 0-8 0,-8-4-8 0,8 4-4 0,9-5-8 15,-10 1-20-15,1-1-16 0,9 1-8 0,-10 4-16 0,9-5-24 16,0 5-32-16,-7-5-28 0,7 5-40 0,-9-5-40 0,2 5-68 15,-2 0 40-15,1 0 44 0,1 0 44 0,-2 5 28 0,-7 0 20 0</inkml:trace>
        </inkml:traceGroup>
        <inkml:traceGroup>
          <inkml:annotationXML>
            <emma:emma xmlns:emma="http://www.w3.org/2003/04/emma" version="1.0">
              <emma:interpretation id="{168EEC59-E508-4A84-95AB-984B9F64B79F}" emma:medium="tactile" emma:mode="ink">
                <msink:context xmlns:msink="http://schemas.microsoft.com/ink/2010/main" type="inkWord" rotatedBoundingBox="21437,3639 22272,3265 22639,4085 21803,4458"/>
              </emma:interpretation>
            </emma:emma>
          </inkml:annotationXML>
          <inkml:trace contextRef="#ctx0" brushRef="#br0" timeOffset="7549.1146">20099 2714 55 0,'9'-5'68'0,"-1"5"0"0,-8-5-8 0,7 1-28 0,1 4-8 16,1-9 0-16,-2 9-16 0,1-9 20 0,1 5 0 0,-1-1 4 16,-1 0 0-16,2-4 0 0,-1 5 0 0,-1-5 8 0,1 4 0 15,-8-3 4-15,9-2 0 0,-1 1 0 0,-1 1 12 0,2-2-8 16,-9 2 4-16,8-1-8 0,-8-5 0 0,0 6 4 0,7-2-4 16,-7 1 0-16,0-5-4 0,0 5 0 0,0-1-4 0,0 2 0 15,-7-6-4-15,7 6-4 0,-8-1 0 0,8 0-4 0,-9-1 4 16,2 6-4-16,-1-5-4 0,-1 0 0 0,1 5-4 0,1-5 0 0,-1 4-4 15,-1 0 0-15,2 1 0 0,-1 0-4 0,8 4-4 0,-9-6 4 16,1 6-4-16,1 0 0 0,-2 6-4 0,1-2 0 0,1 0 0 16,-1 1 4-16,8 4-4 0,-9-4 0 0,1 3 4 0,8 3-8 0,-7-4 8 15,7 8 0-15,-9-7-8 0,9 1 0 0,0 4 0 16,0 0 0-16,-8-3 4 0,16-1 0 0,-8 5 0 0,0-5-4 0,0 4 8 16,9-4-4-16,-9 1 0 0,7-1 0 0,1-1 0 0,1 2 0 15,-9-2-4-15,8-3 4 0,-1 4 0 0,1 0 0 0,8-5 0 16,-8 6 0-16,1-2 4 0,6-3-4 0,-6 4-4 0,6 0 4 0,-7 0 0 15,1 0 0-15,6 0 0 0,-6 0 0 0,-1 4 0 0,8-3 0 16,-8-1 0-16,0 5 0 0,-1-6-4 0,2 5 8 0,-1-3-4 16,-1 2-4-16,-7 3 4 0,9-6-4 0,-9 5 0 0,0-6 4 15,0 6-4-15,0-5 4 0,0 0 4 0,-9 0-4 0,2-1 4 16,-1 2-4-16,-1-1 4 0,-6 0-4 0,7-4 0 0,-1-1 0 16,-6 0 0-16,-1-4-4 0,8 0 8 0,-9 5-4 0,10-10 0 0,-10 5 4 15,10-4-4-15,-1-5 0 0,-9 5 4 0,10-5-4 16,-2-1 0-16,1-3-4 0,8 4 4 0,-7-4-4 0,-1-6 4 0,8 6-4 15,0-5 0-15,0 0 4 0,0-1-8 0,0 2-4 0,-9-1-8 16,18 4 0-16,-9-4-16 0,0 4-8 0,0 1-4 0,8-5-16 16,-8 9-8-16,7 0-12 0,1 0-8 0,-8 0-12 0,9 0 0 15,-2 4-56-15,1 1-24 0,1-1 16 0,6 5 32 0,-6-4 20 16</inkml:trace>
          <inkml:trace contextRef="#ctx0" brushRef="#br0" timeOffset="7794.4659">20548 2505 15 0,'0'-3'132'0,"0"-2"-12"16,-7 0-8-16,7 1-28 0,0-1 0 0,-9 1-8 0,9 4-4 15,-8-4-4-15,8 4-4 0,0 0-8 0,-8 4 0 0,8-4-8 16,-7 4-4-16,-2 1-8 0,9 4-4 0,-8-4 0 0,1 4 0 0,-2 0-4 16,1 4 0-16,8-3-4 0,-8 4 0 0,-1-2-4 0,2 7-4 15,-1-6 0-15,1 5 0 0,-2-4-4 0,9 4-4 0,-8-1 0 16,0 1 0-16,8 0 0 0,0-4 0 0,0 4-4 0,0 0 0 15,0 0 4-15,0 0-4 0,0-4 0 0,8 4 4 0,0-5-8 16,1 1 4-16,-2-1 0 0,8 1-4 0,-6 0 0 0,7-6 4 16,0 1-4-16,1 1 4 0,-2-1-4 0,2-5 0 0,-2 1 0 0,1-1 0 15,1-4 0-15,-10 0 0 0,10 0 0 0,-2 0 0 0,2-4-4 16,-10-1 0-16,1-4 0 0,1 5 0 0,-1-6 4 0,-1 1-4 16,-7 1 4-16,9-6 4 0,-9 5-8 0,0 1 4 0,-9-6 0 15,9 4 0-15,-7-3 0 0,-1 4 0 0,8 0-4 0,-9 0 4 16,1-1 0-16,1 2 0 0,-10-1 0 0,10 5-4 0,-1-1 0 0,-1 5 0 15,-6-5 0-15,6 5 0 0,-6 0 0 0,6 5-4 16,1 0 0-16,-8-1-4 0,8 0-4 0,0 6-4 0,1-2-8 0,-2 1 4 16,1-1-12-16,8 2-12 0,-7 0-4 0,7-2-8 0,0 6-8 15,-9-4-4-15,9-2-4 0,9 1-8 0,-9 0-44 0,0 0-52 16,7-5 16-16,1 5 32 0,1-4 20 0</inkml:trace>
          <inkml:trace contextRef="#ctx0" brushRef="#br0" timeOffset="8177.978">20861 2574 43 0,'8'-17'144'0,"-8"-2"-12"0,0 5-12 0,0-5-24 0,0 6-4 15,0 0 4-15,0-4-8 0,0 7 0 0,0 1-4 16,0 0-8-16,0 0-4 0,0 0-8 0,0 5-8 0,0-1-4 0,0 5-8 16,0 0-4-16,0 5-4 0,0-1-4 0,0 1-4 0,0 3-4 15,-8 6-4-15,8 0 0 0,0-1-4 0,0 5 0 0,0-1-4 16,0 2 0-16,0 4-4 0,0-5 0 0,0 5 0 0,-8-1-4 0,8 1 0 15,8-5 0-15,-8-1-4 0,0 1 4 0,8 0-8 0,-1-4 4 16,-7-1-4-16,9 1-16 0,-1-5 20 0,0-4 0 0,-8 4-4 16,8-5 0-16,0-4 0 0,9 5-4 0,-10-5 0 0,1-5 0 15,-1 1 0-15,2 4-4 0,-1-4 0 0,0-6 0 0,1 6 0 16,-2-5 8-16,-7 4 0 0,8-4-4 0,1 0 4 0,-9 0 4 0,7 4 0 16,-7-3 0-16,8 3 8 0,-8 0 4 0,0 1 4 15,0 4 0-15,0-4 4 0,0 4 0 0,0 4 4 0,0 0 0 0,0 1 4 16,0 4 0-16,0 0 0 0,-8 0-4 0,8 4-4 0,0 1-4 15,-7 0 0-15,7 4-8 0,0-5 4 0,-9 4 0 0,9 3-4 16,-8-7-4-16,8 6 0 0,-7-2 0 0,7-3-4 0,-9-2 0 0,9 3-4 16,0-2-4-16,0 0-8 0,0 1-16 0,0-5-12 0,0 1-20 15,0-6-12-15,0 4-12 0,-8-3-28 0,8-5-20 0,0 5-16 16,-8-5-44-16,8 4-44 0,-9-4 36 0,9 0 32 0,-7-4 40 16,-1 4 28-16</inkml:trace>
        </inkml:traceGroup>
      </inkml:traceGroup>
    </inkml:traceGroup>
    <inkml:traceGroup>
      <inkml:annotationXML>
        <emma:emma xmlns:emma="http://www.w3.org/2003/04/emma" version="1.0">
          <emma:interpretation id="{E2F75E0A-F89C-4A50-AAA2-F88BF90AAC62}" emma:medium="tactile" emma:mode="ink">
            <msink:context xmlns:msink="http://schemas.microsoft.com/ink/2010/main" type="paragraph" rotatedBoundingBox="12736,8664 17864,6654 18288,7737 13160,9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A67E5A-A302-42F1-B4D3-7D79A64771F0}" emma:medium="tactile" emma:mode="ink">
              <msink:context xmlns:msink="http://schemas.microsoft.com/ink/2010/main" type="line" rotatedBoundingBox="12736,8664 17864,6654 18288,7737 13160,9747"/>
            </emma:interpretation>
          </emma:emma>
        </inkml:annotationXML>
        <inkml:traceGroup>
          <inkml:annotationXML>
            <emma:emma xmlns:emma="http://www.w3.org/2003/04/emma" version="1.0">
              <emma:interpretation id="{392C5B23-687D-4396-9CDD-64F5C2B5CB97}" emma:medium="tactile" emma:mode="ink">
                <msink:context xmlns:msink="http://schemas.microsoft.com/ink/2010/main" type="inkWord" rotatedBoundingBox="13368,8416 14440,7996 14730,8736 13658,9156"/>
              </emma:interpretation>
            </emma:emma>
          </inkml:annotationXML>
          <inkml:trace contextRef="#ctx0" brushRef="#br0" timeOffset="325982.8649">12035 7547 83 0,'0'-4'116'0,"0"4"-4"0,0 0-8 0,0 0-28 0,0-5-4 16,0 5 0-16,0 0 0 0,0 0-8 0,0 0 0 0,0 0-8 15,0 0 8-15,0-5-4 0,0 5 4 0,0 5 0 0,0-5 0 16,8 0 0-16,-8 0-4 0,0 0-4 0,9 0 0 0,-1 0 4 0,-8 0-4 15,7 5-4-15,2-5-4 0,-1 0-4 0,-1 4-4 16,1-4 0-16,1 0-8 0,-1 4 0 0,-1-4-8 0,2 0 0 0,6 0-4 16,-6 6-4-16,-1-6-4 0,0 0 0 0,-1 0-4 0,2 0 0 15,-1 0 0-15,-1 0-4 0,2 0 0 0,-1 0 0 0,0 0 0 16,0 0-4-16,0 0-4 0,0 0-4 0,1 0 0 0,-2 0-8 16,-7 0-4-16,8 0-4 0,-8 0-12 0,7 0-4 0,-7 0-4 15,0 0-8-15,0 0-8 0,0 0-8 0,0 0-12 0,9 0-8 16,-18 0-20-16,9 0-16 0,0 0-12 0,-7 0-24 0,7 0-40 0,-8 0-8 15,1 0 36-15,-2 4 20 0,9-4 44 0</inkml:trace>
          <inkml:trace contextRef="#ctx0" brushRef="#br0" timeOffset="398634.8806">12909 6920 79 0,'0'-4'84'15,"0"4"-8"-15,0 0-4 0,0-4-28 0,0 4 0 0,0-5 0 0,0 5-4 16,0-5 4-16,0 5 0 0,0-4-8 0,0-1 4 0,0 5-20 16,0-4 24-16,0 4-4 0,0-5 4 0,0 1 4 0,0-1 0 15,0 1 0-15,0 0-8 0,0 4 4 0,0-5-4 0,0 1-4 16,0 4 0-16,0-5-4 0,0 5 0 0,0 0 0 0,0-5 4 15,0 5-8-15,0 0 0 0,0 0 0 0,0 0-8 0,0 0 0 0,0 0 0 16,0 0 0-16,0 0-4 0,0 0-4 0,0 0 4 0,0 0 0 16,0 0-4-16,0 0 0 0,0 0 4 0,0 0 8 15,8 0 4-15,-8 0-4 0,0 0 4 0,0 5 0 0,9-5 0 0,-9 5-4 16,0-1 0-16,0 1-4 0,0 3 0 0,8-3-4 0,-8 4-4 16,0 4 0-16,0-3-8 0,0 3 4 0,0 0 0 0,0 6-4 15,0-1 0-15,0 0-4 0,0-1 4 0,0 6-4 0,0-1 0 0,0 1 0 16,0 0 0-16,0-1 0 0,0 1 4 0,0 0-4 15,0-1-4-15,0 1 8 0,0-1-4 0,0 1 4 0,0-5-4 0,0 4 0 16,0-9 0-16,0 6 0 0,0-1 0 0,0-5-16 0,7-4 20 16,-7 5-4-16,0-4 4 0,8-2-4 0,-8 1 0 0,0 0 0 15,9-5 0-15,-9 1 4 0,7 0-4 0,1 0 0 0,-8-2-4 0,9-3 4 16,-2 5 0-16,1-5 4 0,1 0 0 0,-1 0-8 0,-8 0 4 16,7-5 0-16,1 2 4 0,1-2-4 0,-2 0 0 0,1 0-4 15,1 1 4-15,-9-5 0 0,8 5 0 0,-1-1 0 0,2-3 0 16,-9-2-4-16,8 1 0 0,-8 0 4 0,7 4 0 0,1-4-4 15,-8 5 4-15,0-5 4 0,9 4 0 0,-9 1 0 0,0-1-8 0,0-4 0 16,0 9 4-16,0-5 4 0,8 5-4 0,-8-4-4 0,0 4 4 16,0 0-4-16,0 0 0 0,0 0 4 0,0 0 0 0,-8 0 0 15,8 4 0-15,0-4 0 0,0 5 0 0,0 4 0 0,0-4 0 16,0 4 4-16,0 0-4 0,0-1 0 0,0 2 0 0,0 3 4 16,0 2-4-16,0-2 0 0,0 0 0 0,0 6-4 0,0-2 4 0,0 1 0 15,0-5 4-15,0 1-4 0,8 4-16 0,-8-5 20 0,0 1-8 16,0-4-12-16,7 3-16 0,-7-4-12 0,9 0-8 0,-9-5-12 15,0 0-8-15,8 1-12 0,-1-5-12 0,-7 0-20 0,9 0-8 16,-1-5-4-16,-8 1-32 0,8 0-44 0,-1-5 12 0,-7 0 32 16,9 0 36-16,-1-5 20 0</inkml:trace>
          <inkml:trace contextRef="#ctx0" brushRef="#br0" timeOffset="326498.4853">12043 7696 47 0,'0'4'108'0,"0"-8"-8"0,0 4-4 16,0 0-24-16,0 0-4 0,0 0 4 0,0 4-4 0,0-4-4 0,0 0 4 16,0 0 0-16,0 0-12 0,9 0 4 0,-9 5 0 0,0-5-4 15,8 0-4-15,-8 0 4 0,7 0-4 0,2 4-4 0,-9-4 4 16,8 5 0-16,-1-5 0 0,1 4-4 0,1-4 0 0,-1 5-4 16,-1-5 0-16,2 4-4 0,-1 1-4 0,-1-5-8 0,2 0 0 15,-1 5-4-15,0 0 8 0,-1-5-8 0,10 0 0 0,-10 0 0 16,2 3-4-16,-1-3 0 0,0 0 0 0,0 0-4 0,0 0 0 0,0 0-4 15,1 0 0-15,-2 0-4 0,1 0 4 0,-1 0 0 16,2 0-4-16,-1 0-4 0,0 0 0 0,1 0 0 0,-2-3 0 0,-7 3-4 16,8 0 0-16,-8 0-4 0,0 0 0 0,9 0 0 0,-9 0-12 15,0 0-4-15,0 0-12 0,0 0-16 0,0 0-28 0,0 0-32 16,0 0-16-16,0 0-40 0,-9 0-28 0,9 0-76 0,-8 0 12 0,1 0 44 16,-2 0 36-16,9 0 32 0,-16 0 32 0</inkml:trace>
        </inkml:traceGroup>
        <inkml:traceGroup>
          <inkml:annotationXML>
            <emma:emma xmlns:emma="http://www.w3.org/2003/04/emma" version="1.0">
              <emma:interpretation id="{AC4C348B-2965-4004-8B4D-19B5A786B29A}" emma:medium="tactile" emma:mode="ink">
                <msink:context xmlns:msink="http://schemas.microsoft.com/ink/2010/main" type="inkWord" rotatedBoundingBox="14688,8039 17912,6776 18288,7737 15065,90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99490.5899">13198 6875 95 0,'0'0'120'0,"-9"5"-12"0,9-5-12 0,0 0-20 0,0 0 4 16,0 0-4-16,0 0 0 0,9 0 0 0,-9 0-12 0,8 0 0 15,-8-5 0-15,7 5-4 0,-7 0 0 0,9-4 0 0,-1 4-12 16,0 0-4-16,0-4-8 0,8 4-4 0,-9-5-8 0,10 5-4 16,-1-4-4-16,0-1-4 0,0 0 4 0,-1 5-4 0,2-4-4 0,0-1 0 15,7 5-4-15,-9 0-4 0,2 0-8 0,7-5-16 0,-9 5-12 16,1 0-12-16,1 0-24 0,6 0-28 0,-7 0-16 15,1 0-24-15,-2 0-72 0,2 0 8 0,-2 5 32 0,2-5 36 0,-1 5 24 16</inkml:trace>
          <inkml:trace contextRef="#ctx0" brushRef="#br0" timeOffset="398900.1738">13342 7106 27 0,'0'-5'132'0,"0"0"-16"0,0 2-12 16,0-4-24-16,0 4-4 0,0-2-8 0,0 5-8 0,0 0 0 16,0-4-4-16,0 4 0 0,7 0-4 0,-7 0 0 0,0 0-4 15,0 4-4-15,9 1-16 0,-9-2 20 0,0 7 0 0,8 0-4 16,0 3-8-16,-8 0 0 0,9 1-8 0,-9 0 0 0,7 3-4 16,1 2-8-16,1-1 0 0,-9 4-4 0,7 1 0 0,-7 4-4 0,8-5 0 15,-8 1-4-15,9-1 0 0,-9 1 0 0,8-1-4 16,-8 1 4-16,0-1 0 0,7-3 0 0,-7-1-8 0,0 0 4 0,8 0 0 15,-8-5-4-15,9 1 0 0,-9 0-16 0,0-1-8 0,0-9-8 16,7 6-12-16,-7-2-4 0,0-4-20 0,8-4-12 0,-8 5-8 16,0-10-8-16,0 5-8 0,0-4-52 0,0 0-20 0,9 0 24 15,-9-6 32-15,0 6 20 0</inkml:trace>
          <inkml:trace contextRef="#ctx0" brushRef="#br0" timeOffset="399172.4488">13487 7182 51 0,'0'-5'104'0,"0"5"-8"16,0-4-4-16,0 4-16 0,0 0-4 0,7-4 0 16,-7 8 0-16,0-4-4 0,8 4-4 0,-8 1-4 0,0 4 0 0,9-4-8 15,-9 3-4-15,0 6 4 0,0-5-8 0,8 5-4 0,-8 0 0 16,7-2-8-16,-7 2-4 0,0 4-4 0,8 0-8 0,-8 0 4 16,0 0-4-16,0 0-4 0,9 1-4 0,-9-1 0 0,0-1-4 15,7 1 0-15,-7 1 0 0,0-6 0 0,8 0-4 0,-8 1 0 0,0 0-4 16,0-5 0-16,0-1-12 0,0 2-4 0,9-6-8 0,-9 0-8 15,0 2-16-15,0-6-12 0,0 0-16 0,0-6-12 0,0 2 0 16,-9 0-36-16,9-6-48 0,-8 2 0 0,8-1 36 0,0-5 28 16,-7 0 24-16</inkml:trace>
          <inkml:trace contextRef="#ctx0" brushRef="#br0" timeOffset="400800.7747">13815 7055 35 0,'0'-4'84'0,"8"0"-12"0,-8 0-8 0,0 4-40 16,0-5 12-16,-8 0-4 0,8 5-4 0,0 0 0 0,0-5-4 15,0 5 0-15,0 0-4 0,0 0 4 0,0 0-4 0,0 0 0 0,0 0 0 16,0 0-4-16,0 0 4 0,0 0 0 0,0 5 4 0,0-5 0 15,0 0 4-15,0 0 0 0,0-5 0 0,0 5 0 0,0 0 0 16,0 0-4-16,0 0-4 0,0 0 0 0,0 0 0 0,0 5-4 0,0-5-4 16,0 0 0-16,0 0-8 0,0 0 4 0,0 0 0 15,0 0 4-15,0 0 0 0,0 0 4 0,0 5 4 0,0 0-4 16,0-1-4-16,8 4 0 0,-8 2 4 0,0 3-4 0,0 2 0 0,0-2-8 16,9 4 0-16,-9-4 0 0,0 11 0 0,7-2 0 0,-7 0 0 15,8 1 0-15,-8-1 0 0,7 1 0 0,-7 4 0 0,9-5 0 16,-9 6-4-16,0-10-4 0,8 10 8 0,-8-11-8 0,0 6 8 0,8-5-4 15,-8-1 0-15,0 1 4 0,0-4-4 0,0 0 0 16,0-1 0-16,0-4 0 0,0 0 0 0,0 1 0 0,0-6 0 0,0 0 0 16,0 1 4-16,0-1-4 0,0-4-4 0,0-4 4 0,-8 4-4 15,8-5 4-15,0-3 0 0,-8 2 0 0,8-2 0 0,0-6-4 16,-9 5 0-16,9-5 4 0,-7-4 0 0,7 0 0 0,-8 1 4 0,1-1-4 16,7-5-4-16,-9 1 8 0,9-6-8 0,0 6 8 15,-8-6-4-15,8 2 0 0,0 3 0 0,0-4 4 0,0 5-8 0,0-6 4 16,0 6 0-16,0-1-8 0,8 1 8 0,-8-1 4 0,9 5-4 15,-9 0 0-15,7 5-4 0,1-1 4 0,-1 0 0 0,-7 1 0 16,9 0 4-16,-1 3-4 0,0 2 0 0,8-2 0 0,-8 2 0 16,1-2 0-16,-2 1 0 0,1 5 0 0,9 0 0 0,-10-1-4 15,1 0 4-15,1 1 0 0,6 0 0 0,-6 4 0 0,-1 0 0 16,-1 0 0-16,2 4 0 0,-1 0 4 0,-1 1-4 0,1 4 0 0,1 0 0 16,-9 0 0-16,7 0 0 0,-7 5 0 0,0-6 0 0,8 11 0 15,-8-6 0-15,0 0-4 0,0 6-16 0,-8-1 20 0,8 0 4 16,-7 0-4-16,7 0 8 0,-9-1-8 0,1 2 4 0,1-1-4 15,-1 0 0-15,-1 0 4 0,2 0 0 0,-1-4-8 0,-9 0 8 16,10-2-4-16,-2-2 0 0,1-1 0 0,1-1 4 0,-2 2-4 0,1-6-4 16,0 0 8-16,8 1-4 0,-7-5 0 0,-2 0 0 0,9 0 0 15,0 4 0-15,0-4-8 0,-8 0 8 0,8 0 0 0,0-4 4 16,0 8-4-16,8-4 0 0,-8 0 0 0,9 5 0 0,-9 0 0 0,7-1-4 16,-7 1 12-16,8 0-4 0,0 3 8 0,1 1 4 15,-9 0 8-15,7 0 4 0,10 6 4 0,-10-7 0 0,1 5 4 0,1-4-8 16,-1 6 4-16,-1-2 0 0,2 0-4 0,6 1-4 0,-7-6-4 15,1 6 4-15,-2-5-8 0,10 5 0 0,-9-6 0 0,8 2-4 16,-8-2-4-16,-1-2 0 0,10 2-4 0,-9-3 0 0,-1-1 0 16,10 1-4-16,-10 0-8 0,2-1-16 0,-1-4-8 0,0 0-8 0,-1 0-20 15,2 0-8-15,-1-4-20 0,-1-1-16 0,2 0-20 16,-9-4-20-16,8 1-56 0,-8-2-4 0,0-4 36 0,0 6 36 0,0-6 24 16</inkml:trace>
          <inkml:trace contextRef="#ctx0" brushRef="#br0" timeOffset="401187.1365">14216 6722 91 0,'0'-9'100'0,"0"-5"-8"0,0 6 0 15,0-2-28-15,7 2-4 0,-7-2 0 0,9 1-8 0,-9 5-4 16,8-5-4-16,0 4-4 0,0 5-4 0,-8-4-4 0,8 0 0 0,0 4-8 15,8 0-4-15,-8-6 0 0,0 6-4 0,8 0 4 0,-8 0-4 16,1 6 0-16,-2-6 0 0,8 4 4 0,-6 0-4 0,-1 1 0 16,0-1 4-16,1 1-4 0,-2-1 0 0,1 5 0 0,-8-4-4 0,9 4 4 15,-9 5-4-15,0-6 4 0,0 6-4 0,0-1 0 16,-9 0 4-16,1 2 0 0,8 2 4 0,-7-3 4 0,-2 0 0 0,1 3 4 16,0-3 0-16,-1 0-4 0,9 0 4 0,-7-1-4 0,-1 0 0 15,8-4-4-15,0 5 4 0,-7-5-4 0,7 0 0 0,0-4 0 16,0 3-4-16,0-3 0 0,7-1 0 0,-7 6 8 0,8-6 0 0,-8-4-4 15,7 4-4-15,2 1 0 0,-9 0 0 0,8-1-4 0,0 0 0 16,-8-4-4-16,9 5 0 0,-2 0 0 0,1 0-4 0,1-5 0 16,-2 4-4-16,1-4 4 0,0 0-4 0,1 4-4 0,-2-4-4 15,1 4-16-15,-8-4-16 0,9 0-16 0,-2 0-16 0,1 0-16 16,-8 0-24-16,9 0-32 0,-9 0-16 0,0 0-80 0,8 0 12 16,-16 0 36-16,8 0 36 0,0 0 28 0,0 0 28 0</inkml:trace>
          <inkml:trace contextRef="#ctx0" brushRef="#br0" timeOffset="26280.0493">16124 5874 43 0,'-9'0'112'16,"18"-4"-8"-16,-9 0 0 0,0-1-20 0,7 0 4 0,1 1 0 16,-8-5 0-16,9 4-8 0,-1-4-4 0,-1 5-4 0,10-6 0 0,-10 2 0 15,10-1-8-15,-2 1-4 0,2-2-8 0,-1 0-8 0,0 6-4 16,0-5-8-16,-1 4-8 0,10 1-8 0,-9 0 4 0,-1 4-4 15,-6 0-4-15,7 0-4 0,-8 0 0 0,8 4 0 0,-7 5-4 0,-2-4 0 16,-7 3 0-16,8 2-20 0,-8 3 20 0,0 1 4 16,0-1-8-16,0 5 4 0,-8-4 0 0,8 4-4 0,-7-5 0 0,-2 5 0 15,1 0 0-15,0-4 0 0,0 4 0 0,8-5 0 0,-8 1 0 16,0-5 0-16,-1 5 0 0,2-6 4 0,7-3-4 0,-8 4 0 16,8-4 0-16,0-5 0 0,-8 4 0 0,8-4 4 0,0 0-8 15,0 0 0-15,8-4 8 0,-8 4-8 0,0-5 4 0,8 0 0 0,-1 1 0 16,-7-1 0-16,9 1 0 0,-1 0 4 0,0-1-4 0,0 0 0 15,0 1 4-15,0 4-4 0,1-4 0 0,6 4 0 0,-6-5 0 16,-2 5 0-16,1 0 4 0,9 0 0 0,-10 5 0 0,1-5-4 16,8 4 4-16,-8 0-4 0,1 1 4 0,-1 0-4 0,7-1 4 15,-6 0 0-15,-2 5-4 0,1-4 0 0,1 4 4 0,-9-1-4 16,8 2 4-16,-1 4 0 0,-7-5 4 0,0 5 4 0,0-6 4 16,0 6 4-16,0-1 4 0,0 0 0 0,-7 2 4 0,-1-2-4 0,-1 1 0 15,1 4-8-15,1-4 0 0,-2-1-4 0,-6 0-4 0,-2 0 4 16,9-3-4-16,-8 3-4 0,1-4-4 0,-2 0 0 0,2 0 0 15,-2 0 0-15,1-4 0 0,0-5-12 0,0 4-4 0,-1-4-16 16,10 0-12-16,-9-4-12 0,0-1-12 0,-1-4-16 0,10 4-12 16,-10-8-24-16,2 0-12 0,7-6-12 0,-8 6-44 0,8-5-28 0,-1-4 28 15,9 4 36-15,-7-5 32 0,7 1 24 0</inkml:trace>
        </inkml:traceGroup>
        <inkml:traceGroup>
          <inkml:annotationXML>
            <emma:emma xmlns:emma="http://www.w3.org/2003/04/emma" version="1.0">
              <emma:interpretation id="{C5931386-8815-4FEB-A63C-B810016FF02E}" emma:medium="tactile" emma:mode="ink">
                <msink:context xmlns:msink="http://schemas.microsoft.com/ink/2010/main" type="inkWord" rotatedBoundingBox="12874,9015 13195,8889 13335,9246 13014,9372"/>
              </emma:interpretation>
            </emma:emma>
          </inkml:annotationXML>
          <inkml:trace contextRef="#ctx0" brushRef="#br0" timeOffset="325188.988">11618 7849 23 0,'0'0'76'0,"0"0"-4"0,0 0-12 16,0 0-28-16,0 0 4 0,9 0-4 0,-9 0-8 0,0 0 0 0,0-4 4 16,0 4-4-16,0 0 4 0,0-5-4 0,0 5 4 15,0 0 4-15,0-5 4 0,8 5-4 0,-8-4 0 0,0 4 0 0,0-4 4 16,0 0 4-16,0 4 0 0,0-5 4 0,0 0-4 0,7 5 0 0,-7-4 4 16,0-1-4-16,0 5-4 0,0-4 4 0,0 4-4 15,0-5 0-15,0 0 0 0,-7 5-4 0,7 0 0 0,0-5-4 0,-8 5 4 16,8 0-4-16,0 0-4 0,-9 0 4 0,2 0 0 0,-1 0 0 15,8 0-8-15,-9 0-16 0,1 0 24 0,1 0 0 0,-10 0-4 16,10 0 0-16,-1 5-4 0,-1-5-4 0,1 5 0 0,1 0-4 0,-2-5 4 16,1 9-4-16,1-5 0 0,7 1-8 0,-8 4 4 15,-1-1-4-15,1 2 4 0,1-1-4 0,7 5 0 0,-9-6 0 0,9 6-4 16,-8-5 4-16,8 5-4 0,0-1 4 0,-7-4-4 0,7 4 8 16,0 1-4-16,0 0 0 0,0-1 0 0,0-4 0 0,7 4 4 15,-7 1 4-15,0-5-4 0,0 5 0 0,8-5 0 0,1 0 4 0,-9-1-4 16,7 2-4-16,-7 3 8 0,8-8-4 0,1 4 0 0,-1-1 0 15,-1 2 0-15,1-6 4 0,1 2-4 0,-2 2-4 0,1-3 0 16,9-1 0-16,-10-4 0 0,2 5 4 0,-1-5-4 0,-1 4 0 16,10-4-8-16,-9 0 4 0,-1 0-4 0,10-4-4 0,-10 4-8 15,2-5-12-15,7 1-12 0,-8-1-12 0,0-3-16 0,7-2-20 16,-6 5-12-16,-1-8-20 0,8 4-12 0,-8 0-20 0,9-5-56 0,-10 1-32 16,1-5 32-16,8 4 56 0,-8 0 20 0,0-3 32 0</inkml:trace>
        </inkml:traceGroup>
      </inkml:traceGroup>
    </inkml:traceGroup>
    <inkml:traceGroup>
      <inkml:annotationXML>
        <emma:emma xmlns:emma="http://www.w3.org/2003/04/emma" version="1.0">
          <emma:interpretation id="{07ADACFE-D326-4191-AAE2-1E2EDDBE1A40}" emma:medium="tactile" emma:mode="ink">
            <msink:context xmlns:msink="http://schemas.microsoft.com/ink/2010/main" type="paragraph" rotatedBoundingBox="14518,9162 18674,7888 19031,9054 14875,103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6A6E48-9041-4BC5-8BEE-484EF0FC4AF6}" emma:medium="tactile" emma:mode="ink">
              <msink:context xmlns:msink="http://schemas.microsoft.com/ink/2010/main" type="line" rotatedBoundingBox="14518,9162 18674,7888 19031,9054 14875,10328"/>
            </emma:interpretation>
          </emma:emma>
        </inkml:annotationXML>
        <inkml:traceGroup>
          <inkml:annotationXML>
            <emma:emma xmlns:emma="http://www.w3.org/2003/04/emma" version="1.0">
              <emma:interpretation id="{0DF27917-88A2-4B8B-8C9B-F3EC47677382}" emma:medium="tactile" emma:mode="ink">
                <msink:context xmlns:msink="http://schemas.microsoft.com/ink/2010/main" type="inkWord" rotatedBoundingBox="14518,9162 16644,8510 16979,9600 14852,1025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07473.332">14937 8107 83 0,'0'4'124'0,"0"-8"-8"0,0 4 4 0,0 0-20 0,0 0 0 15,8 0 0-15,-8 4-8 0,9-4 0 0,-9 0-8 0,7 0 0 16,-7 0-4-16,8 0-8 0,1 0-4 0,-2 0-24 0,10 0 16 16,-9 4-8-16,7-4-8 0,-6 0-8 0,6 0-8 0,1 0-4 0,-8-4-4 15,16 4-8-15,-7-4 4 0,-2 4-4 0,2 0-8 0,-1-5 4 16,-1 5-4-16,10-5 0 0,-9 5-12 0,-1-4-16 0,2 4-28 16,-1-6-28-16,0 6-32 0,0 0-32 0,0-3-32 0,-8 3-92 15,8 0 40-15,-7 0 40 0,-2 0 28 0,1 0 36 0,0 0 24 16</inkml:trace>
          <inkml:trace contextRef="#ctx0" brushRef="#br0" timeOffset="407233.6812">15146 7903 11 0,'0'-9'112'0,"-8"0"-12"0,8 0-8 0,0 1-24 16,0-1 0-16,-9-1 0 0,9 1 4 0,0 0 0 0,0 5-8 0,0-5-4 15,0 4-8-15,-8 1 0 0,8-1-8 0,0 1 0 16,0-1-8-16,0 5-4 0,0-5 4 0,8 5 4 0,-8 0 4 0,-8 0 4 15,16 5 0-15,-16-5-4 0,16 5 0 0,-8 4-8 0,0-5 4 0,0 6-4 16,0 2-8-16,0-2 0 0,0 8-4 0,0-5-4 16,0 5 0-16,0 1-4 0,0-1-4 0,0 4 0 0,0 1 0 0,0-1-4 15,0 5 0-15,0-4-4 0,0-1 4 0,0 5-4 0,0-5-4 16,0 1 4-16,0 0-8 0,0-1 4 0,0-4 0 0,0 0-16 16,0 1 16-16,0-1-8 0,0 0-8 0,0-5-8 0,0-4-8 15,0 4-8-15,0-3-12 0,0-6-4 0,9 5-12 0,-9-4-20 16,0 0-16-16,0-5-8 0,0 0 0 0,-9 0-40 0,9 0-48 15,-8-5 16-15,8 0 32 0,-7 1 28 0,7-1 24 0</inkml:trace>
          <inkml:trace contextRef="#ctx0" brushRef="#br0" timeOffset="402000.9609">13021 8011 91 0,'0'-4'88'0,"0"4"16"0,0-4-4 16,0 4-20-16,0 0 4 0,8-5-8 0,-8 5 0 0,0 0 4 15,0 0-4-15,9 0 0 0,-9 0 0 0,7 0 4 0,1 0-4 0,1 0 4 16,-1 0-8-16,-1 0 4 0,2 0-8 0,6 0 0 16,2 0-4-16,-2-4-12 0,2 4 4 0,-1-5-8 0,7 5 0 0,1 0 4 15,1-5-4-15,-1 1-4 0,7 4 0 0,3-4 0 0,-3-2-24 16,9 2-20-16,-7 0 0 0,14 0 0 0,-6-6 0 0,-2 10 0 16,2-9 0-16,7 5 0 0,-8 0 0 0,8-1 0 0,-9 0 0 15,10 1 0-15,-9 4 0 0,9-4 0 0,-10 4 0 0,2-5 0 16,-2 5 0-16,2 0 0 0,-2 5 0 0,2-5 0 0,-9 4 0 0,0 0 0 15,8 1 0-15,-8 0 0 0,-8-1 0 0,8 0 0 0,-8 1 0 16,8-1 0-16,-8 1 0 0,-8 4 0 0,8-5 0 0,-8 0 0 16,1 2 0-16,-2-6 0 0,-7 4 0 0,8-4 0 0,-8 4 0 15,1-4 0-15,-2 0 0 0,-7 5 0 0,0-5 0 0,8 0 0 16,-8 0 0-16,0 0 0 0,0-5 0 0,-8 5 0 0,8-4 0 0,-7 0 0 16,-2 4 0-16,1-6 0 0,8 2-140 0,-16 0-44 0,8 0-48 15,-7-1-88-15,6 0 24 0,-6 1 56 0,-2-1 44 0,1 1 32 16,0 0 32-16,-8-6 24 0</inkml:trace>
          <inkml:trace contextRef="#ctx0" brushRef="#br0" timeOffset="406520.5869">13655 8372 3 0,'-8'5'96'0,"8"-5"-16"0,0 0-12 0,0 0-20 16,-9 0-4-16,9 0-4 0,0 4-4 0,-7-4-4 0,7 0-4 16,0 0 0-16,0 0 4 0,0 0-4 0,0 0 0 0,0 0-4 0,0-4 0 15,0 4 4-15,0 4 0 0,-8-4 4 0,8 0-8 16,0 0 0-16,0-4 0 0,0 4 0 0,0 0 0 0,0 0-4 0,0-5-4 15,0 5 0-15,0 0 0 0,0-5 0 0,0 5 0 0,0-4 0 16,0-1 0-16,0 5 4 0,0-4-4 0,0 0 8 0,0 0-4 16,0-1-4-16,0 0-4 0,0 1 4 0,8-1 0 0,-8 1-4 15,0-1 0-15,7 0-4 0,-7-3 0 0,0 3 0 0,9 1-4 16,-9-1 4-16,8 1-4 0,-1-1-4 0,-7 1 4 0,9-1 0 0,-9 0-4 16,8 1 0-16,-8 4 0 0,8-4 4 0,-8 4 0 0,7 0-4 15,-7 0 0-15,9 0 0 0,-9 0 0 0,0-5 4 0,8 5-4 16,-8 5 0-16,7-5 4 0,-7 4 0 0,0 0 0 0,9-4-4 0,-9 5 0 15,0 0 0-15,0-1 0 0,8 5 0 0,-8-4 4 16,0 4-4-16,0-1 4 0,0 6-4 0,0-5-4 0,0 5 8 0,0-6-4 16,0 6 0-16,0 0 4 0,0 4-4 0,0-5 0 0,0 1 4 15,0 4-4-15,0 0 0 0,-8-1 4 0,8 2 0 0,0-1-4 16,0 0 0-16,-9 1-4 0,9 3 4 0,-7-5 0 0,-1 6-12 0,8 0 12 16,-9-5 0-16,2 0 4 0,-1 4 0 0,-9-4-4 15,10 1 4-15,-1-1-4 0,-8-1 0 0,8-4-4 0,-9 2 0 0,10-2 4 16,-10 1 0-16,2-1 0 0,6-4 4 0,-6 1-4 0,6-2 0 15,-6-3 0-15,7-1-4 0,-1 1 8 0,1 0-4 0,1-5-4 16,-2 0 8-16,1 0-4 0,1-5 0 0,7 0 0 0,-9-4 0 16,9 1 0-16,0 3 0 0,-8-9 0 0,8 5 0 0,0 0 0 0,0-4 0 15,0 4 0-15,0-1 0 0,0-3-4 0,0 4 4 16,0 0 0-16,0 0 0 0,0 1 0 0,8 3 0 0,-8-5 0 0,0 6 0 16,0-1 4-16,9 1-4 0,-9 4 0 0,0-4 0 0,7 4 0 15,-7 0 0-15,8 0 0 0,1 0 0 0,-2 0-4 0,-7 0 4 16,8 4 0-16,1-4 4 0,-1 4-4 0,-1 1 0 0,10-1 4 15,-10 1 0-15,1 0 0 0,9 3 8 0,-10-3 0 0,10 0 4 16,-10 3 4-16,10 1 4 0,-2 1-4 0,2-2 0 0,-10 2 4 0,10-1 0 16,-2 0 0-16,2 0-4 0,-1 4 0 0,-8-4 0 0,8 1 0 15,0-2 0-15,0 1 0 0,-8-4 4 0,8 4-8 0,-8-5 0 16,9 5 0-16,-10-4-4 0,1-1 4 0,8 1-4 0,-8-5 4 16,0 4-4-16,1-4 4 0,6 0-4 0,-6-4 4 0,-2 4-4 15,1-5 0-15,0 1 0 0,1-1-4 0,-2-4 0 0,1 1 0 0,1 3-4 16,-9-9 0-16,7 6-4 0,1-6 4 0,-8 4 0 0,9-3-4 15,-9 0 0-15,0-6-8 0,0 6-12 0,8-1-20 0,-8 1-16 16,0 0-12-16,-8-1-16 0,8 1-16 0,0 3-28 0,-9-3-20 16,9-1-36-16,-8 5-60 0,1 0 28 0,-2 1 44 0,9-2 32 15,-8 6 24-15</inkml:trace>
        </inkml:traceGroup>
        <inkml:traceGroup>
          <inkml:annotationXML>
            <emma:emma xmlns:emma="http://www.w3.org/2003/04/emma" version="1.0">
              <emma:interpretation id="{1FE5D342-A358-4C65-A487-AEB019BFFC03}" emma:medium="tactile" emma:mode="ink">
                <msink:context xmlns:msink="http://schemas.microsoft.com/ink/2010/main" type="inkWord" rotatedBoundingBox="17144,8528 18722,8045 19031,9054 17454,953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30090.8427">15899 7587 27 0,'0'-4'96'0,"0"-1"-4"0,-8 0-4 0,8 1-24 0,0-1-4 16,0 1 0-16,-8 0 0 0,8-2 4 0,0 6-4 0,0 0 0 0,0-4-8 15,0 4-4-15,0 0-8 0,0 0 0 0,0 0 0 16,0 0-8-16,0 0 0 0,0 4-4 0,0 2 0 0,0-2 0 0,0 5-16 15,0 0 20-15,0 0 0 0,0-1 0 0,0 6 0 0,0-5 0 16,0 9-4-16,0-4-4 0,0 9-8 0,0-5 0 0,-8-1 0 16,8 6-8-16,0 0 0 0,0-1 0 0,0 5-4 0,-8-4 4 0,8-1 0 15,0 1-4-15,0-1-4 0,0 1 0 0,0-1 0 16,-8 1 0-16,8-5 0 0,0 0 0 0,0 0-8 0,0-5-8 0,0 2-8 16,8-2-12-16,-8-4-8 0,0-1-8 0,0 2-20 0,0-7-16 15,0 3-4-15,0-6-12 0,8 0-24 0,-8 0-48 0,0 0-8 16,0-6 36-16,0 3 32 0,0-2 16 0</inkml:trace>
          <inkml:trace contextRef="#ctx0" brushRef="#br0" timeOffset="430345.1656">16051 7660 107 0,'8'0'116'0,"-8"0"-4"15,0-5-12-15,0 10-20 0,0-5 0 0,0 0-4 0,0 4-8 16,0 1 4-16,0 0-12 0,0-1 0 0,0 0-8 0,0 6-4 0,0-2-4 15,0 1-8-15,0 0-4 0,0 5-8 0,0 4 0 0,0-4-4 16,0 7-4-16,0-2 0 0,-8 0-8 0,8 3 0 0,0 1 0 16,0-1 4-16,-7 1-8 0,7-1 0 0,0-4 0 0,0 5-4 0,0-5 0 15,-9-1 0-15,9-3-4 0,0 5 0 0,0-6 0 16,0-4-8-16,0-1-8 0,0-3-8 0,0 0-12 0,0-2-16 0,0-3-16 16,0 0-4-16,0 0-12 0,0-3 0 0,0-2-32 0,0-4-40 15,-8 0-8-15,8 0 24 0,0-4 32 0,-7-1 28 0</inkml:trace>
          <inkml:trace contextRef="#ctx0" brushRef="#br0" timeOffset="430658.3225">15779 7371 31 0,'8'-4'120'0,"-8"-6"-8"0,7 6 0 15,-7-4-20-15,9 3 0 0,-9 0-4 0,8 1 0 0,0-1-12 16,0 0 4-16,-8 1-4 0,8-1 0 0,0 1 0 0,1 0-8 16,-2 4-8-16,1 0 0 0,0-5-12 0,8 5 0 0,-8 0-4 15,8 0-8-15,-8 0-8 0,8 0-8 0,-8 0 0 0,9 0-4 16,-2 0-4-16,1 0 0 0,-8 0 0 0,9 0-8 0,-2 0 0 0,1 0-4 16,1 0 0-16,-2 0-16 0,-6 0-20 0,6 0-16 0,-7 5-12 15,8-5-20-15,-8 0-28 0,9 4-24 0,-10 0-20 0,2 1-72 16,-1-5 20-16,-1 4 36 0,1 1 36 0,1 0 24 0,-1-1 16 0</inkml:trace>
          <inkml:trace contextRef="#ctx0" brushRef="#br0" timeOffset="431193.4092">16404 7529 43 0,'0'-4'104'0,"0"-1"-4"0,9 1-12 0,-9 4-24 16,0 0 0-16,0 0-8 0,0 4 0 0,7 1-8 0,-7-1-4 15,0 5-4-15,8 0-8 0,-8 5 0 0,9-1-8 0,-9 1 0 16,7-1-4-16,1 5 0 0,-8-4 0 0,8 8-8 0,-8-3 0 0,9 3-4 16,-9 0 0-16,7 2 0 0,-7-2 0 0,0-1 0 0,8 7-8 15,-8-6 4-15,0 2 4 0,0 2-4 0,0-3-4 0,0 0 4 16,0-6-4-16,0 1 4 0,-8 0-4 0,8 1 4 0,0-6-4 0,-7-4 0 15,7 0 0-15,-9-4 0 0,9-5 0 0,0 0-4 16,-8-5 0-16,8-4 4 0,-8 0-4 0,8-4 0 0,0-1 4 16,-7-5-8-16,7-3 0 0,0 0 4 0,0-5-4 0,0 0 0 0,0 0 4 15,0-5 0-15,0 1-4 0,0-1 0 0,0 0 4 0,0 1 4 16,7-1-4-16,-7 6 0 0,8-2 8 0,0 1-4 0,-8 0 4 16,9 5 0-16,-2-1 0 0,1 4-4 0,1 2 4 0,-2-1-4 15,1 10 4-15,9-7-4 0,-10 11 0 0,1-5 0 0,8 5 0 16,-8-1 0-16,9 5 8 0,-10 0-4 0,10 0 4 0,-10 5-4 0,10-5-20 15,-9 8 28-15,-1-3-4 0,2 4-4 0,-1 1 0 0,-1-2-4 16,2 6 8-16,-1-6-8 0,-8 5 0 0,0 2 0 0,0 3 0 16,0-5 0-16,-8 5 4 0,-1 0-4 0,2 5-4 0,-1-5 4 15,-8-1-4-15,8 1 8 0,-9 5-4 0,2-9 0 0,-1 4-4 16,-1 0 4-16,9-5 0 0,-8 2 0 0,1-2 0 0,-2-4 0 0,9-1 0 16,-8-3 0-16,8 0 0 0,1-2 0 0,-2-3 4 0,1 0-8 15,8 0 0-15,-8 5 8 0,8-5-4 0,0 5 0 0,0-5 0 16,8 5 4-16,-8-1 0 0,8 5 4 0,1-4 16 0,-2 4 4 15,1 4 8-15,1 1 0 0,6 0 0 0,-6-2 4 0,-1 7 0 16,7-1 0-16,-6 0 0 0,6-5-8 0,2 5-4 0,-10 0 0 0,10 1-4 16,-10-2-4-16,10 2-8 0,-2-6 0 0,-6 1 0 0,6-1 0 15,2-5 0-15,-2 2-12 0,-6 0 4 0,6-6-8 0,2 0-8 16,-1 0-16-16,0-4-24 0,0 0-24 0,-1-4-32 0,2 0-20 0,-9-5-56 16,8 0-48-16,-1-5 32 0,-6 1 36 0,7-5 36 15,-8-1 20-15</inkml:trace>
          <inkml:trace contextRef="#ctx0" brushRef="#br0" timeOffset="431749.9708">17061 7241 79 0,'0'-14'108'0,"0"1"-4"0,0-1-8 15,0 0-20-15,0 1-4 0,8 0-4 0,-8-1-4 0,9 0-4 0,-1 5-4 16,-1-4-8-16,2 4 0 0,-1 1-20 0,-1-2 16 16,1 5-12-16,9 1 4 0,-10-1-8 0,10 1-4 0,-1-1-8 0,-8 5 4 15,7 0-12-15,-6 0 0 0,-1 5 0 0,8-5 0 0,-8 4-4 16,-1 5 0-16,2-4 4 0,-9 5 0 0,8 3-4 0,-8 0 0 16,0 0-4-16,0 1 0 0,-8 4 0 0,-1-5 8 0,2 6-4 15,-1 3-4-15,-1-4 0 0,-6 1 0 0,6-2 0 0,1 5-4 16,-7-4 0-16,6-4 4 0,-6 0 0 0,6-1 0 0,2 1 0 0,-1-1 0 15,-1-3-4-15,1-5 0 0,8 3 4 0,0-3 4 0,0 3 0 16,0-3 8-16,8-1 16 0,-8 1 12 0,9 0 8 0,-1 0 4 16,-1-2-4-16,2 2 0 0,6 0 0 0,-6-1 0 0,6 1 4 0,-7-1-4 15,9 0-4-15,-1 1-12 0,-8 0-4 0,8-2 0 16,0-3-4-16,0 5-8 0,-8-5 0 0,8 0-8 0,-8 0 0 0,9 0-4 16,-10 0-12-16,8 0-28 0,-6 0-32 0,-1-5-32 0,0 5-52 15,-8-3-64-15,8-2-100 0,-8 0 52 0,0 1 52 0,0 4 40 16,0-4 32-16,0-1 28 0</inkml:trace>
        </inkml:traceGroup>
      </inkml:traceGroup>
    </inkml:traceGroup>
    <inkml:traceGroup>
      <inkml:annotationXML>
        <emma:emma xmlns:emma="http://www.w3.org/2003/04/emma" version="1.0">
          <emma:interpretation id="{BA83716F-3A71-4067-9CC2-43F2F1B59AA5}" emma:medium="tactile" emma:mode="ink">
            <msink:context xmlns:msink="http://schemas.microsoft.com/ink/2010/main" type="paragraph" rotatedBoundingBox="13062,10116 21997,9930 22023,11186 13089,11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D86115-30F1-4A97-B3C0-5F5E11CE498E}" emma:medium="tactile" emma:mode="ink">
              <msink:context xmlns:msink="http://schemas.microsoft.com/ink/2010/main" type="inkBullet" rotatedBoundingBox="13074,10662 13368,10656 13376,11068 13082,11074"/>
            </emma:interpretation>
            <emma:one-of disjunction-type="recognition" id="oneOf6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440939.9451">11739 9526 63 0,'0'-4'104'0,"-8"0"-8"15,8-1-8-15,-9 1-40 0,9-1 20 0,-7 5 0 0,-1 0 0 0,8 0-12 16,-9-4 0-16,2 4-8 0,-1 0 0 0,0 0-4 0,0 0 0 16,0 0-4-16,0 4-8 0,-1 1-8 0,2-1 0 0,-1 1-4 15,-1 3-4-15,2 2 0 0,7-1-4 0,-8 5 0 0,-1-2 4 0,9 2 0 16,-8 0 8-16,8 3 0 0,0 2 4 0,0-1 4 0,-7-1 0 15,7 2-4-15,0 4 4 0,0-6-8 0,7 1 0 0,-7 0-4 16,8 1 0-16,-8-6-4 0,9 5-4 0,-1-4-4 0,-1 0 4 16,2-2-4-16,6 2-4 0,-6-5 0 0,7 1 0 0,-8-6-4 15,8 4 4-15,0-2-8 0,-1-6 0 0,2 4-20 0,-9-8-16 0,8 4-12 16,-1-6-32-16,2 2-32 0,0-4-24 0,-2-2-48 0,-6 1-44 16,6-5 48-16,-7 6 28 0,1-10 32 0,-2 4 24 0</inkml:trace>
      </inkml:traceGroup>
      <inkml:traceGroup>
        <inkml:annotationXML>
          <emma:emma xmlns:emma="http://www.w3.org/2003/04/emma" version="1.0">
            <emma:interpretation id="{C81BAAF5-623E-48A4-BD7E-1747ACB45835}" emma:medium="tactile" emma:mode="ink">
              <msink:context xmlns:msink="http://schemas.microsoft.com/ink/2010/main" type="line" rotatedBoundingBox="13647,10104 21997,9930 22023,11186 13674,11360"/>
            </emma:interpretation>
          </emma:emma>
        </inkml:annotationXML>
        <inkml:traceGroup>
          <inkml:annotationXML>
            <emma:emma xmlns:emma="http://www.w3.org/2003/04/emma" version="1.0">
              <emma:interpretation id="{D5CA38C7-20D0-476A-88ED-8D7A21C213C6}" emma:medium="tactile" emma:mode="ink">
                <msink:context xmlns:msink="http://schemas.microsoft.com/ink/2010/main" type="inkWord" rotatedBoundingBox="13656,10489 13890,10484 13897,10846 13663,1085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41519.9112">12188 9590 63 0,'0'9'172'0,"0"0"-12"0,8-1-8 0,-8 2-28 0,0-1 0 16,-8-5 4-16,8 5 0 0,0-4-4 0,0 3-4 15,8-3-12-15,-8-1-12 0,0 1-4 0,7 0-8 0,-7-1-4 0,9-4-4 16,-1 5-12-16,0-5-12 0,0 0-8 0,0 0-8 0,0-5-16 16,1 5-20-16,6 0 0 0,-8-4 0 0,10-1 0 0,-9 0 0 15,8 5 0-15,-8-4 0 0,8-1-28 0,-8 5-68 0,0 0-36 0,1-4-32 16,-2 4-52-16,-7-4-76 0,8 4 4 0,-8 0 52 0,0 0 44 15,9 0 40-15,-18 0 28 0,9 0 20 0</inkml:trace>
          <inkml:trace contextRef="#ctx0" brushRef="#br0" timeOffset="441213.2165">12156 9328 79 0,'8'4'140'0,"-8"1"-4"0,8 0-4 0,-8 0-24 0,7-5 4 15,-7 4-4-15,9-4-4 0,-1 4-8 0,-1-4-12 0,2 5-8 0,-1-5-8 16,0 0-12-16,0 0-8 0,0 0-8 0,0 0-12 15,8 0 0-15,-8 0-4 0,8 0-8 0,-8 0-4 0,0 0-4 0,8 0-4 16,-8 0-12-16,8 0-12 0,-8 5-20 0,0-5-16 0,1 0-20 16,-2 3-28-16,-7-3-20 0,8 5-20 0,-8-1-60 0,0 1-4 15,0 0 32-15,0-2 36 0,-8 3 28 0,8 3 20 0</inkml:trace>
        </inkml:traceGroup>
        <inkml:traceGroup>
          <inkml:annotationXML>
            <emma:emma xmlns:emma="http://www.w3.org/2003/04/emma" version="1.0">
              <emma:interpretation id="{0B1B8755-B1EF-44C6-84CD-D9FA268B82DD}" emma:medium="tactile" emma:mode="ink">
                <msink:context xmlns:msink="http://schemas.microsoft.com/ink/2010/main" type="inkWord" rotatedBoundingBox="14727,10410 15549,10392 15564,11122 14742,1113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60176.8818">13254 9405 15 0,'0'0'88'0,"-8"-5"-8"0,8 1-8 0,0 4-20 0,0-6-4 16,-8 3 4-16,8 3-4 0,0-5 0 0,-8 5 0 0,8-5-4 15,0 1 0-15,0-1-4 0,0-3 0 0,0 3-8 0,0 1 4 16,0 0 0-16,0-6-4 0,0 5 0 0,0 1-8 0,0-5 4 0,8 4 8 16,-8-3-8-16,8 3-4 0,-8-4 4 0,8 4-12 0,-8 1 0 15,8 0 0-15,-1-1 0 0,2-4-4 0,-1 5 0 0,-1 4-4 16,2-5 0-16,-1 0-4 0,0 5 4 0,1-4 0 0,-2 4 0 16,1 0-8-16,-1 0 4 0,2 0-4 0,7 0 4 0,-7 4 0 15,-2 1-4-15,1 0 4 0,1-5-4 0,-9 8 0 0,7-3 4 0,1 4 0 16,-8-5-4-16,9 6 0 0,-9-1 4 0,0-1-4 15,0 6 0-15,0 0 4 0,0-1-4 0,0 0 0 0,0 1 0 0,-9 0 0 16,9 0 0-16,-8-1 4 0,1 6-4 0,-2-6 0 0,9 0-4 16,-8 4 4-16,1-2-4 0,-2-2 4 0,1 0 4 0,0 6-4 15,-1-11 0-15,2 6 0 0,-1-5 4 0,8 5-8 0,-7-10 4 0,7 6 0 16,-9-2 0-16,9-4 0 0,0 1 0 0,-8-5 0 0,8 5 0 16,0-5-4-16,0 0 4 0,8 0 0 0,-8 0-4 0,0-5 8 15,9 5-8-15,-9-5 4 0,7 5 4 0,1-4 0 0,-1 0-8 16,-7 4 4-16,9-4 0 0,-1 4 4 0,9 0-4 0,-10-5 0 15,1 5 0-15,1 0 0 0,-2 0-4 0,10 0 8 0,-9 5-4 0,7-5 0 16,-6 4 4-16,-2 0-8 0,10 0 4 0,-10 1 0 0,10 4-4 16,-9-4 8-16,-1 4-8 0,1-5 4 0,8 5 0 0,-8 0 4 15,1-5-4-15,-9 6 4 0,8-1-4 0,-1 0 0 0,2 0 0 16,-9 0 4-16,8 0-4 0,-8 5 0 0,0-6-4 0,0 2 4 16,0 3 0-16,0-4 0 0,-8-1 0 0,8 7 0 0,-9-6 4 15,2 0-4-15,-1 4 4 0,-1-3 0 0,1-2-4 0,-8 1 4 0,8-4-8 16,-7 4 4-16,6-5 0 0,-6 6 0 0,-2-6 0 0,10-4 0 15,-10 4 0-15,2-4-4 0,6 0 8 0,-6 4-4 0,6-4 0 16,-6-4 0-16,6 4 0 0,1-4 0 0,0 4 0 0,-1-4-4 16,2-1 0-16,-1-4 0 0,8 4-8 0,-7 1-8 0,7-6-20 15,0 6-12-15,0-4-12 0,-9-2-4 0,9 1-8 0,0 0-8 0,9 0-4 16,-9 5-40-16,0-6-40 0,7 2 12 0,1-1 36 16,-8 4 28-16</inkml:trace>
          <inkml:trace contextRef="#ctx0" brushRef="#br0" timeOffset="460439.1803">13847 9485 63 0,'0'-4'92'0,"0"0"-8"15,7 4-8-15,-7-4-24 0,0 4 4 0,9-5-4 0,-9 10-4 0,0-5-4 16,0 4-4-16,8 4-4 0,-8 2 0 0,0-1-4 0,8 5 4 15,-8-1-4-15,0 5-4 0,9 0-4 0,-9 0-4 0,0 5-4 16,0-5 4-16,0 9-8 0,0-5-4 0,7 5-4 0,-7-4 4 16,0 4-4-16,0-4 0 0,8-1 4 0,-8 1-4 0,0 0-4 15,0-6 0-15,9 1-8 0,-9 0-12 0,7-4-8 0,-7-1-12 0,0-3-12 16,8-2-12-16,0 1 0 0,-8-4-40 0,0-1-40 0,9 1-12 16,-9-5 28-16,0-5 32 0</inkml:trace>
          <inkml:trace contextRef="#ctx0" brushRef="#br0" timeOffset="460755.8522">14039 9445 19 0,'0'-10'104'0,"0"7"-12"0,0-2-12 0,0 1-20 0,9 4-4 16,-9-5 0-16,0 5 0 0,0 5-4 0,0-5 0 0,0 4 0 0,0 4-4 15,0 2-4-15,0 0-4 0,0-2-4 0,0 6 0 0,7 4-12 16,-7-4 4-16,0 3 0 0,0 2 0 0,0-1-8 0,0 4 0 15,0 1-4-15,0-5 0 0,0 0-4 0,0 4-8 0,0-4 4 16,0-4-4-16,0 4 0 0,0-5 0 0,0 2 0 0,0-2 0 16,0-5 0-16,0 2-8 0,0-6 0 0,0 1-4 0,0-2 0 15,0 2-12-15,0-5-16 0,0-5-16 0,0 5-8 0,0-3-12 0,0-2-8 16,0 1-16-16,0-6-36 0,0 2-32 0,0-2 16 16,-7 2 32-16,7-2 24 0</inkml:trace>
        </inkml:traceGroup>
        <inkml:traceGroup>
          <inkml:annotationXML>
            <emma:emma xmlns:emma="http://www.w3.org/2003/04/emma" version="1.0">
              <emma:interpretation id="{3CAF74CE-4964-4A8D-933E-B733B25AD63C}" emma:medium="tactile" emma:mode="ink">
                <msink:context xmlns:msink="http://schemas.microsoft.com/ink/2010/main" type="inkWord" rotatedBoundingBox="16075,10054 16957,10035 16979,11059 16096,1107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61501.3686">14592 9324 3 0,'0'0'116'0,"0"0"-12"0,0 0-4 0,0 4-28 16,8-4-4-16,-8 9-4 0,0-4-4 0,0 4 0 0,0 5-8 0,9-6-4 15,-9 9-8-15,0 3 0 0,7-3-8 0,-7 1-4 16,0 5-4-16,8-1-4 0,-8 1 0 0,0 4-4 0,9-4-4 15,-9 4 0-15,8-1 0 0,-8 2-4 0,0-2 0 0,0-2-4 0,0 2-4 16,0-2 4-16,0-7 0 0,7 1 0 0,-7 0-4 0,0 0 0 16,0-4 4-16,0-6 4 0,0 6-8 0,0-10 0 0,0 1 4 15,-7 0-8-15,7-5 0 0,0-5 4 0,0 0 0 0,0 1 0 0,0-4 0 16,0-6-4-16,-8 0 0 0,8 1 0 0,0-5 0 16,0-5 0-16,-9 1-4 0,9-5 0 0,0-1 4 0,0 1-4 0,0 0-4 15,0-4 8-15,0 3 0 0,0-3 0 0,9 4 0 0,-9-5 0 16,8 6 8-16,-8 3-8 0,7-4 0 0,2 4 8 0,-9 6-8 15,8-1 4-15,-1-1 0 0,2 10 0 0,-1-4 4 0,0 4-8 0,-1 4 8 16,2-4-4-16,-1 5 4 0,8-1-4 0,-8 5-4 0,0 0 8 16,0 0-8-16,0 0 8 0,0 5 0 0,-1-5-4 0,2 4 4 15,-1 5-4-15,-8-4 0 0,8 4 0 0,-8-1 4 0,8 2-4 16,-8 3 0-16,0 1 0 0,0 0 0 0,0-2 0 0,-8 7 0 16,8-1 0-16,-8 0-4 0,0 0 8 0,-1 5-8 0,2-6 4 0,-9 2 0 15,0 3 0-15,8-4 0 0,-8 0 4 0,-1 0 0 0,10 1-4 16,-9-7 0-16,0 2 4 0,8 0-8 0,-8-5 0 0,8-1 4 15,-9-3 0-15,10-1 0 0,-2 1 0 0,9 0 0 0,-8-5 0 16,8 4 0-16,0-4 4 0,0 0-20 0,0 0 20 0,0 0 4 16,8 5 8-16,1-5 4 0,-2 5 0 0,1-1 4 0,1 0 4 15,-1 1 4-15,-1 4 4 0,10 0 4 0,-10 0 8 0,10 1 0 0,-9-2 0 16,8 1 0-16,-8 5 0 0,8-5-4 0,0 4-8 0,0-4 0 16,-8 5-8-16,8-5 0 0,-8-1-8 0,8 6-4 0,0-5-4 15,-7 0-4-15,6-4 0 0,-7 4-4 0,0 0 0 0,8-5-4 16,-7 0-8-16,-2 2-16 0,1-2-20 0,1-4-16 0,-2 0-16 15,1 0-20-15,0 0-20 0,1-4-16 0,-2-6-20 0,-7 6-56 0,0-10-12 16,8 1 44-16,-8-1 28 0,0 0 32 0,0-3 24 16</inkml:trace>
          <inkml:trace contextRef="#ctx0" brushRef="#br0" timeOffset="461834.0024">15017 8950 87 0,'8'-5'108'0,"-8"-4"-8"0,9 0-8 16,-2 4-24-16,-7-4-4 0,8 5 0 0,1-1-12 0,-2 1 0 15,1-1-4-15,1 1-4 0,-1 0 0 0,-1 4 4 0,1-5-4 0,1 5-8 16,6 0-4-16,-6 5-8 0,-1-5 4 0,-1 8-12 16,10-3 4-16,-10-1-4 0,1 5-4 0,-8 0 0 0,9 5 0 0,-1-5 4 15,-8 4-4-15,0 0 4 0,0 1-4 0,0 4 0 0,-8-4 0 16,8 4-4-16,-9-5 4 0,1 5 0 0,8 1 0 0,-7-6 0 15,-1 1 4-15,-1 0 0 0,2 0 0 0,7 3 0 0,0-8 4 0,-8 4-4 16,8-4 0-16,0 0 0 0,0 1 0 0,0-1 0 0,0-1 0 16,0-3 4-16,8 4 0 0,-8-5-4 0,7 1 0 0,2-1-8 15,-1 6 4-15,-1-6 0 0,1 0-4 0,9 1 0 0,-10-5-4 16,10 5-4-16,-10-5 4 0,10 0-4 0,-1 4-4 0,0-4-16 16,0 0-24-16,0 0-20 0,0 0-32 0,8 0-36 0,-8-4-28 0,0 4-80 15,1 0 12-15,-2-5 40 0,1 0 40 0,0 1 20 0,0 0 32 16</inkml:trace>
        </inkml:traceGroup>
        <inkml:traceGroup>
          <inkml:annotationXML>
            <emma:emma xmlns:emma="http://www.w3.org/2003/04/emma" version="1.0">
              <emma:interpretation id="{259FCBB7-ED18-46F1-98F8-C91088B76C05}" emma:medium="tactile" emma:mode="ink">
                <msink:context xmlns:msink="http://schemas.microsoft.com/ink/2010/main" type="inkWord" rotatedBoundingBox="17326,10616 17712,10608 17719,10913 17333,10921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62260.3738">15835 9463 3 0,'-8'0'140'16,"16"0"-4"-16,-8-4 0 0,0 4-24 0,0 0 4 0,8 0 0 16,-8 0-8-16,9-4 4 0,-9 4-8 0,7 0 0 0,1 0-4 15,0 0-4-15,-8 0-8 0,16 4-12 0,-8-4-8 0,8 0-8 0,-8 0-8 16,8 0-8-16,0 0-8 0,0 0-8 0,1 0-4 15,-2 0 0-15,2 0-12 0,7 0 4 0,-9 0-12 0,2 4-8 0,-1-4-16 16,-1 5-24-16,2-5-28 0,-2 5-28 0,-6-1-28 0,6 0-36 16,-6 0-28-16,-9 1-76 0,8 0 16 0,-8 4 52 0,0-4 32 15,-8 4 28-15,-1-1 28 0</inkml:trace>
          <inkml:trace contextRef="#ctx0" brushRef="#br0" timeOffset="462524.6667">15899 9666 59 0,'0'4'200'0,"0"6"-20"0,0-1-12 16,0 0-24-16,0-5 4 0,0 6 4 0,0-6 0 0,0 5-12 16,9-5-12-16,-9 1-16 0,7 0-12 0,1 0-8 0,1-2-12 15,-2-3-20-15,9 0-8 0,0 5-8 0,1-5-8 0,-2 0-36 16,2 0 0-16,-2 0 0 0,9 0 0 0,-7 0 0 0,7 0-8 16,-9 0-68-16,1 0-40 0,1 0-40 0,-2 0-52 0,2 0-76 0,-10 0-20 15,10 0 56-15,-17 0 48 0,8 0 32 0,-8 0 32 16,7 0 24-16</inkml:trace>
        </inkml:traceGroup>
        <inkml:traceGroup>
          <inkml:annotationXML>
            <emma:emma xmlns:emma="http://www.w3.org/2003/04/emma" version="1.0">
              <emma:interpretation id="{287198A6-C300-4862-ACAE-80B787F295D3}" emma:medium="tactile" emma:mode="ink">
                <msink:context xmlns:msink="http://schemas.microsoft.com/ink/2010/main" type="inkWord" rotatedBoundingBox="18171,10496 19124,10333 19247,11054 18294,1121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67077.206">16717 9473 83 0,'0'0'100'0,"-8"-5"-8"0,8 5-12 0,0-5-24 15,-9 5 0-15,9 0-4 0,0 0-4 0,0-4-8 16,0 4 4-16,-8-4-8 0,8-1-4 0,0 5 0 0,0-5-4 0,0 2-4 15,0-4 4-15,0-1-4 0,0 8 0 0,8-9-4 0,-8 5-4 16,0 0 0-16,9-1 8 0,-9 0-8 0,8 1 0 0,-8-5-4 16,7 4 0-16,2 5 4 0,-9-5-8 0,15 1 4 0,-6-1-8 0,-1 5-20 15,0 0 32-15,-1 0-8 0,2 0 4 0,6 0-4 16,-6 5-4-16,-1-1 0 0,8 1 0 0,-8 0-4 0,0 4 0 16,-1 0 4-16,2 0 0 0,-1 4 0 0,0 2 4 0,-8-7-8 0,0 10 4 15,8-5-4-15,-8 6 0 0,0-1 4 0,-8 0-4 0,8 5-4 16,-8-6 4-16,8 1 4 0,-8 0-4 0,-1-4 4 0,9 4 0 15,-7-1-4-15,-1-3-4 0,0-5 4 0,8 5 0 0,-8-5 4 16,8-4-4-16,-8 3 0 0,8-3-4 0,0-5 4 0,-8 4 0 16,8-4 0-16,0 0 0 0,0 0-4 0,8 0 8 0,-8-4-12 0,0 4 12 15,8-5 0-15,0 1 0 0,-8 0-4 0,8-1-4 0,0 0 4 16,-1 1 0-16,2 4 4 0,-1-4-8 0,0-1 4 0,8 5-4 16,-8-5 4-16,8 5-4 0,-8-4 4 0,0 4 0 0,8 0 0 15,1 0 4-15,-10 4-4 0,1-4 4 0,8 5-4 0,-8 0 4 16,1-1-8-16,-1 5 4 0,-1-4 0 0,1 3 4 0,1 1-4 0,-2 1 0 15,-7-2-4-15,0 2 0 0,8 3 4 0,-8 1 0 0,-8-1 0 16,8 1 4-16,-7-1-4 0,-2 0 0 0,1 1 0 0,1 4 4 16,-10-4-4-16,9-1 0 0,-8 1 0 0,1-1 0 0,-2 1 0 15,1-5 4-15,0 4-4 0,0-4 0 0,0 1 0 0,8-6 0 16,-8 0 0-16,7 1-4 0,-6 0 0 0,7-5-8 0,0 0-16 16,0 0-20-16,0-5-20 0,-1 0-16 0,9 1-16 0,-7-6-48 0,7 2-44 15,-8-1 32-15,8 0 32 0,0 0 20 0</inkml:trace>
          <inkml:trace contextRef="#ctx0" brushRef="#br0" timeOffset="468023.6743">17149 9261 63 0,'0'0'124'0,"0"-5"-4"0,0 5-8 16,0 0-16-16,0 0 0 0,0 0 0 0,0 0-4 0,9 0-4 0,-9 0-4 15,8-5 0-15,-1 5-4 0,2 0 4 0,-1 0-8 0,-1 0-8 16,1-4-8-16,9 4-8 0,-10 0 0 0,10-5-16 0,-1 5-4 16,-8-4-4-16,7 0-4 0,2 4-8 0,-1 0 0 0,0-5-4 15,8 0-24-15,-8 5 24 0,0 0-4 0,0 0-4 0,8 0-8 16,-8 0-12-16,0-4-20 0,1 4-24 0,7 0-20 0,-9 4-32 16,2-4-32-16,7 5-28 0,-17 0-80 0,18-5 20 0,-18 8 40 15,10-3 40-15,-2-1 24 0,-6 1 28 0</inkml:trace>
          <inkml:trace contextRef="#ctx0" brushRef="#br0" timeOffset="467366.4315">17294 9481 43 0,'0'-4'104'0,"0"0"-8"16,8 4-8-16,-8-5-20 0,0 5-8 0,7 5 4 0,-7-5-4 0,0 4-4 15,0 0 0-15,0 5-8 0,0 1-4 0,0-1 0 0,9 0-8 16,-9 4-4-16,0 1-4 0,0 4 4 0,0-5-8 0,8 5 0 16,-8 0-8-16,0 5 0 0,0-5 0 0,0 4-4 0,0 1-4 15,8-5-4-15,-8 5 4 0,0-5-4 0,0 4 0 0,0-4-4 16,9 0-4-16,-9 0 8 0,0 0-8 0,0-4 0 0,0-1-8 16,7 1-12-16,-7-6-20 0,0 2-12 0,8-1-4 0,-8-5-12 0,0 1-8 15,0-5-40-15,0 0-40 0,0 0 4 0,7-5 24 0,-7 1 28 16</inkml:trace>
          <inkml:trace contextRef="#ctx0" brushRef="#br0" timeOffset="467706.5231">17462 9455 35 0,'0'-5'108'0,"0"-3"-8"0,8 8-12 0,-8-7-28 15,0 4-4-15,0 3 0 0,9-5 4 0,-9 5 4 16,0 5-4-16,7-2-4 0,-7 4 0 0,0-4 4 0,0 7-8 0,8-2 0 15,-8 6 0-15,0 4-4 0,9-4 0 0,-9 8-8 0,0-4 0 16,7 4 0-16,-7 1 0 0,0-1-8 0,0 6 0 0,0-2-4 16,0 2-8-16,0-6 0 0,0 5-4 0,0-4-4 0,0-1-4 0,0 1 0 15,0-5 0-15,0 0-8 0,8 0 4 0,-8-4-4 0,0-1 0 16,0-3-8-16,0-2-4 0,0 1-12 0,0-4-8 16,0 0-12-16,0-5-16 0,0 0-12 0,0 0-16 0,0-5-8 0,-8 0-12 15,8 1-12-15,0-5-44 0,-7-1-20 0,-2 2 24 0,9-1 28 16,-8-5 28-16</inkml:trace>
        </inkml:traceGroup>
        <inkml:traceGroup>
          <inkml:annotationXML>
            <emma:emma xmlns:emma="http://www.w3.org/2003/04/emma" version="1.0">
              <emma:interpretation id="{3D847339-886C-4EC1-9F43-50AF8E789BCB}" emma:medium="tactile" emma:mode="ink">
                <msink:context xmlns:msink="http://schemas.microsoft.com/ink/2010/main" type="inkWord" rotatedBoundingBox="19654,10260 22003,10212 22023,11186 19674,11235"/>
              </emma:interpretation>
            </emma:emma>
          </inkml:annotationXML>
          <inkml:trace contextRef="#ctx0" brushRef="#br0" timeOffset="470550.8591">18176 9779 51 0,'0'-4'80'0,"0"-6"-8"15,-8 6-8-15,8-5-24 0,0 4-4 0,0 2-4 0,0-2-4 16,0-5 0-16,0 6 4 0,0-1 0 0,0 1-4 0,0 4-4 16,0-4 0-16,0-1 0 0,0 0-4 0,0 5-4 0,0 0 0 0,0-4 0 15,0 4 0-15,0 0 4 0,0 0 4 0,8 0 0 16,-8 4 0-16,0 1 0 0,7 0-4 0,-7-1-4 0,9 5 0 0,-9 0-4 15,8 1 4-15,0 3-4 0,-1 0-8 0,2 1 4 0,-9-1 0 16,8 1-4-16,-1 4 0 0,2 0-4 0,-1 0 8 0,-8 0-4 16,7-1-4-16,2 2 0 0,-9-1 8 0,8 0-8 0,-8-5 0 0,8 1-4 15,-8 4 8-15,7-9-4 0,-7 6-4 0,0-8 8 0,0 7 0 16,0-10 0-16,0 6-4 0,9-6 4 0,-9 0 0 0,0-4 0 16,0 5 0-16,0-5 0 0,0 0 0 0,0-5 0 0,-9 5-4 15,9-4 0-15,0-5 0 0,0 4 0 0,0-3 4 0,0-2-4 16,0 3 0-16,0-3 8 0,0-4-8 0,0 0 4 0,0 0 0 15,0-3-4-15,0-1 0 0,0 0 0 0,0-5 0 0,-7 5 0 16,7-5 4-16,0 1-8 0,0-5 4 0,-8 5 0 0,8-5 0 16,-8-1 0-16,8 6 0 0,0-5 0 0,-9 0 0 0,9 0-4 0,-7 0 0 15,7 4 4-15,0-4 0 0,0 4 0 0,0 1 0 0,0-5-4 16,-8 5 4-16,8-1 0 0,0 5 0 0,0-6 4 0,0 7-4 16,0-5 0-16,0 3 0 0,0 1 4 0,0 1 0 0,0-1-4 15,0 4 0-15,0-4 0 0,0 5-4 0,0-1 4 0,0 1 4 16,0 3-4-16,0-4-4 0,0 6 8 0,0-1 0 0,0 0-4 0,0 0 0 15,0 1 0-15,0 2 0 0,0-2 0 0,0 3 0 0,0 0 0 16,0 1 0-16,0-1 4 0,0 1-4 0,0 4 0 0,0 0 4 16,0-5-4-16,0 5 0 0,0 0 0 0,0 0 0 0,0 0 0 0,0 0-4 15,8 0 4-15,-8 0 0 0,0 0 0 0,0 0-4 16,7 0 0-16,-7 0 8 0,9 0-4 0,-9 0 0 0,8 0 0 16,0 0 0-16,-1 0 0 0,2 0 4 0,-1 0-4 0,-1 0 4 0,10 0-4 15,-9 0 4-15,8 0-4 0,-8 0-4 0,8 5 8 16,0-5-8-16,0 0 4 0,1 0 4 0,6 0-4 0,-7 4 0 0,8-4 0 15,-7 0-4-15,6 0 4 0,1 0 0 0,0 5 4 0,0-5-4 0,0 0-4 16,1 0 4-16,6 4 4 0,-6-4-8 0,-1 0 4 16,8 5 4-16,-8-5-4 0,0 0 0 0,8 0-4 0,-8 0 4 0,8 0 4 15,1 0-8-15,-10 0 4 0,10 0 0 0,-2 5 0 0,1-5 0 16,-8 0 4-16,8 4-8 0,0-4 4 0,1 0 0 0,-1 4 0 16,0 2 0-16,0-6 0 0,-1 3-4 0,10 2 8 0,-9-5-4 0,0 4 0 15,8 1 0-15,-8-5 4 0,0 5-4 0,9-1 0 16,-10-4 0-16,9 5 4 0,-7-5-8 0,-1 4 0 0,0-4 4 0,-1 4-4 15,1-4 4-15,-8 4 0 0,9-4 0 0,-10 5 0 0,1-5 4 16,10 5 0-16,-12-5-8 0,3 0 4 0,-1 0 4 0,0 4-4 16,-8-4-4-16,9 0 0 0,-10 0 4 0,9 0 0 0,-7 5 4 15,-2-5 0-15,9 0-4 0,-7 0 0 0,-1 5-4 0,-1-5 0 16,-7 0 4-16,9 4 0 0,-1-4 0 0,-1 5 0 0,-6-5-4 16,7 4 4-16,-9 0 0 0,10-4 0 0,-1 5 0 0,-8-5 0 0,0 0 0 15,0 5 0-15,8-5 0 0,-9 0 0 0,2 0 0 0,-1 0 0 16,-1 4-4-16,2-4 8 0,-1 0-8 0,-8 0 4 0,8 4 0 15,1-4 0-15,-2 5 4 0,-7-5-4 0,8 0 0 0,-8 0 0 16,7 4 0-16,-7-4 0 0,9 0 4 0,-9 5-4 0,8-5 0 16,-8 0 4-16,0 0 0 0,8 5 4 0,-8-5 12 0,0 0-4 0,9 0 8 15,-9 4 4-15,0-4 4 0,0 4 0 0,7 1 0 0,-7 0 0 16,0-1 0-16,8-4 4 0,-8 9 0 0,0-4 0 0,0-1 4 16,0 5 0-16,0 0 0 0,0 0 4 0,9 0-4 0,-9 5-4 0,0-5 4 15,0 4 4-15,0 1-8 0,0-1 4 0,0 5-4 16,0-1 0-16,-9-2-4 0,9 3 0 0,0-1 0 0,0 2-4 0,0-5-4 15,0 4-4-15,0-1-4 0,0 1 0 0,0-4-12 0,0 0-4 16,0-1 0-16,0 1 0 0,-8-5 0 0,8 0 0 0,0 0 0 16,0-1 0-16,0-3 0 0,0-1 0 0,0 1 0 0,0 0-32 0,-7-5-44 15,7 4-32-15,0-8-36 0,-9 4-40 0,1-5-44 16,0 0-76-16,-1 1 44 0,2-5 48 0,-8 0 40 0,-2 0 32 0,0 0 24 16</inkml:trace>
        </inkml:traceGroup>
      </inkml:traceGroup>
    </inkml:traceGroup>
  </inkml:traceGroup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4:06.6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E8FE1AB-AB97-44CC-9905-5EB2B90588AA}" emma:medium="tactile" emma:mode="ink">
          <msink:context xmlns:msink="http://schemas.microsoft.com/ink/2010/main" type="writingRegion" rotatedBoundingBox="2424,12307 14064,12306 14065,14050 2425,14052"/>
        </emma:interpretation>
      </emma:emma>
    </inkml:annotationXML>
    <inkml:traceGroup>
      <inkml:annotationXML>
        <emma:emma xmlns:emma="http://www.w3.org/2003/04/emma" version="1.0">
          <emma:interpretation id="{7EA6602E-9187-43DA-9C32-5B41FC24D56F}" emma:medium="tactile" emma:mode="ink">
            <msink:context xmlns:msink="http://schemas.microsoft.com/ink/2010/main" type="paragraph" rotatedBoundingBox="2424,12307 14064,12306 14065,14050 2425,140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080AF0-7C99-435F-9781-AD39E5F1D12D}" emma:medium="tactile" emma:mode="ink">
              <msink:context xmlns:msink="http://schemas.microsoft.com/ink/2010/main" type="line" rotatedBoundingBox="2424,12307 14064,12306 14065,13311 2425,13312"/>
            </emma:interpretation>
          </emma:emma>
        </inkml:annotationXML>
        <inkml:traceGroup>
          <inkml:annotationXML>
            <emma:emma xmlns:emma="http://www.w3.org/2003/04/emma" version="1.0">
              <emma:interpretation id="{08F98E47-43BD-4280-8DC8-03B86B3F0779}" emma:medium="tactile" emma:mode="ink">
                <msink:context xmlns:msink="http://schemas.microsoft.com/ink/2010/main" type="inkWord" rotatedBoundingBox="2424,12509 3274,12508 3275,13225 2425,132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-2015-80 99 0,'0'9'180'0,"0"0"-20"0,0 0-20 0,0 0-28 0,0-5 4 0,0 6 4 15,0-6 4-15,0 5-4 0,0-4-4 0,0 0-4 0,9 0-16 16,-1-2-4-16,-8-3-8 0,8 4-8 0,1-4-8 0,-2 0-12 16,1 0-8-16,-1 0-12 0,10 0-4 0,-9 0-12 0,8-4-4 0,-8 4-4 15,8-3-20-15,0 3-16 0,-8-5-20 0,8 0-36 0,-7 0-36 16,6 5-36-16,-6 0-48 0,-2-4-76 0,9 4-8 0,-7-5 48 16,-2 5 44-16,-7 0 32 0,8 5 32 0,-8-1 28 0</inkml:trace>
          <inkml:trace contextRef="#ctx0" brushRef="#br0" timeOffset="-204.0608">-2110-328 119 0,'8'0'144'0,"-8"0"-12"16,7 0-8-16,2 4-24 0,-9-4 4 0,8 5-12 0,-1-5 0 0,1 5-8 15,1-1-8-15,-1-4-12 0,-1 6-8 0,2-3-8 0,-1-3-8 16,8 4-8-16,-8 1-4 0,0 0-4 0,8 0-8 0,-1-2-4 16,-6 2 4-16,7 0-4 0,0-1-4 0,-8-4-8 0,8 4-4 15,0 1-8-15,-8-5-12 0,8 5-12 0,-7 0-8 0,-2-1-12 16,10-4-28-16,-17 3-20 0,7 3-16 0,1-2-60 0,-8-4-36 0,8 5 40 15,-8-1 32-15,0 1 28 0,-8-1 24 0</inkml:trace>
          <inkml:trace contextRef="#ctx0" brushRef="#br0" timeOffset="-433.9535">-2624 276 95 0,'0'0'108'0,"0"0"-8"0,9 0 0 0,-9-4-24 15,0-1 4-15,0-4-4 0,8 5 0 0,-8-10-4 0,0 6-24 16,7-6 20-16,-7 0-8 0,9 1 0 0,-9-5-8 0,8-1 0 15,-1 1-4-15,2 1-4 0,-1-1-4 0,0 0 0 0,-1 4-8 16,2-4-4-16,-1 5-4 0,-1-1 0 0,2 0-4 0,-1 5 4 16,0 1 0-16,1-2-4 0,-9 6 4 0,7-1 0 0,1 5 0 0,-8 0-4 15,7 0 4-15,2 5-4 0,-9 4 0 0,8 1-4 0,-8-3 0 16,8 3 0-16,-8 3-4 0,8 5 0 0,-8-4-4 0,0 4 0 16,0 0-4-16,0 5 0 0,8-6 0 0,-8 6 0 0,0 0 0 15,0-6 0-15,0 6-8 0,0-1 8 0,0-3-4 0,0-1-8 16,0 1-4-16,0-2-12 0,-8-4-16 0,8 0-12 0,8-3-20 0,-8 4-12 15,0-6-20-15,0-3-16 0,0 0-12 0,0-1-12 0,0-4-48 16,0 0-20-16,0-4 32 0,0-1 36 0,0-4 24 0,0 0 20 16</inkml:trace>
        </inkml:traceGroup>
        <inkml:traceGroup>
          <inkml:annotationXML>
            <emma:emma xmlns:emma="http://www.w3.org/2003/04/emma" version="1.0">
              <emma:interpretation id="{7C7DC04C-1D23-40BE-A8C1-F2C7FA274059}" emma:medium="tactile" emma:mode="ink">
                <msink:context xmlns:msink="http://schemas.microsoft.com/ink/2010/main" type="inkWord" rotatedBoundingBox="4420,12455 5920,12454 5921,13256 4421,13257"/>
              </emma:interpretation>
            </emma:emma>
          </inkml:annotationXML>
          <inkml:trace contextRef="#ctx0" brushRef="#br0" timeOffset="11359.0924">5 109 83 0,'0'-8'100'0,"0"3"-8"0,-7-4-8 0,7 5-16 0,0-1-4 16,0-4-4-16,0 3 4 0,0 3-4 0,0-1-4 0,0-1-8 15,7 0 0-15,-7 0 0 0,0 2 0 0,9-2-8 0,-1 5 0 16,-8-5-8-16,8 5 0 0,-1 0 0 0,2 0-8 0,-9 5 0 0,15 0-8 15,-6 3 0-15,-1-3-4 0,9 7 0 0,-10-2-4 0,1 4 0 16,-1 4 0-16,2-4 0 0,-1 3-4 0,0 1 0 0,1 1 0 16,-2 3 0-16,-7-4 4 0,8 5 4 0,-8-5 0 0,9 0 0 15,-9 0 0-15,0 0-4 0,0-4 0 0,0-1 0 0,0 0 0 16,0-4 0-16,0-4 4 0,0 4 4 0,0-5 0 0,0 1 0 0,0-5-4 16,0 0 0-16,0-5 0 0,0 1 0 0,7-5-4 15,-7 4-4-15,0-9 4 0,0 6-4 0,8-5-4 0,-8-1 4 0,0-4-4 16,8 0 4-16,-8 0-4 0,8 0 0 0,0-5 0 0,-8 5 0 15,8-4-4-15,-8 3 4 0,9 1 0 0,-2 1-4 0,-7-1-4 16,8 4-4-16,1-4-4 0,-9 5-8 0,7 3-8 0,-7-3-8 16,8 4-8-16,-8 5-8 0,8-6-20 0,-8 5-16 0,9 1-8 15,-9 4-12-15,0-3-44 0,0 3-48 0,7 0 32 0,-7 0 40 16,0 0 28-16,0 0 20 0</inkml:trace>
          <inkml:trace contextRef="#ctx0" brushRef="#br0" timeOffset="10585.1635">-628-324 35 0,'0'-4'124'0,"0"4"-8"0,9-4-4 0,-9 4-20 16,8 0-4-16,-8 0 0 0,7-5 0 0,2 5-8 0,-9-5 0 15,8 5-8-15,8 0-4 0,-8-4-8 0,0 4-8 0,8-4-12 16,-8 4 0-16,8-6-8 0,-1 3-8 0,2 3-4 0,-2-5-4 15,2 0-4-15,-1 1-8 0,0 4-8 0,0-4-8 0,8 4-12 16,-8 0-4-16,0-5-24 0,8 5-12 0,-8 0-20 0,0 5-16 0,1-5-8 16,-2 4-76-16,1 0-16 0,1 1 36 0,-2 0 32 15,2 4 24-15</inkml:trace>
          <inkml:trace contextRef="#ctx0" brushRef="#br0" timeOffset="10156.2718">-507-121 19 0,'0'-4'120'0,"0"-1"-12"16,0 5-8-16,0-4-32 0,0 4 0 0,0 0 0 0,0-4-4 0,0 4 0 15,0 4 0-15,0 0-4 0,0 1 4 0,0-1-8 0,0 6-4 16,0-2-4-16,7 6-4 0,-7-1-8 0,0 1 0 0,0 4-8 16,0-4 0-16,0 9-4 0,9-6-8 0,-9 11 0 0,0-6 0 15,0 1-4-15,0-1 0 0,0 5-4 0,0-5 0 0,8 1-4 16,-8-1 0-16,0 1 0 0,0-5-8 0,0 0-4 0,0 5 0 0,8-9 0 16,-8-1-12-16,7 1-8 0,-7-1-8 0,0-5-16 0,9 2-12 15,-9-1-16-15,0-4-12 0,8-1-4 0,-8 0-20 0,0-4-48 16,0 0-4-16,0 0 24 0,0-4 28 0,0 0 20 0</inkml:trace>
          <inkml:trace contextRef="#ctx0" brushRef="#br0" timeOffset="10381.6684">-330-26 91 0,'0'-4'124'0,"0"4"-8"0,0 0-12 15,0-5-20-15,7 5 0 0,-7 0-4 0,0 5 0 0,0-5-4 0,0 4-8 16,0 1-4-16,0-1-8 0,0 1-8 0,0 0 0 0,0 3-8 15,0 1-4-15,0 5-8 0,8 0-8 0,-8-1-4 0,0 5 4 16,0 0-8-16,0 4 0 0,0 1-8 0,0 4 4 0,0-4-4 16,8-1 0-16,-8 6 4 0,0-6 0 0,0 0-8 0,-8 2 0 15,8-2-4-15,0-4 0 0,0-1 0 0,0 1-8 0,0-4-4 16,0-5-12-16,0 0-8 0,0-4-16 0,0 0-20 0,0-2-16 0,0-3-12 16,-8-3-16-16,8-2-56 0,-7-4-24 0,7-1 36 0,-9-3 40 15,1 0 24-15</inkml:trace>
          <inkml:trace contextRef="#ctx0" brushRef="#br0" timeOffset="11819.6515">607-251 75 0,'-7'-5'96'0,"7"0"-12"0,0 5-4 0,-9-4-28 0,9 0 0 16,0-1-4-16,9 0 0 0,-9-3 0 0,0 3-4 0,7-4 0 0,1 6-4 15,-8-7 4-15,7 5 0 0,2-4-4 0,-1 5 0 0,0-6 0 16,8 6 0-16,-8-6-4 0,1 7-8 0,6-2-8 0,-7 5 0 16,8 0-8-16,-8-5 4 0,1 5 0 0,-2 0-4 0,10 5 0 0,-10 0-4 15,1-2 0-15,-8 3-4 0,8 2-16 0,-8 2 16 16,0-2 4-16,0 6 0 0,0-5 0 0,0 5-4 0,-8-1 0 16,8 0 0-16,-8 2 0 0,8-2 0 0,-7 0 0 0,-2-4-8 0,1 5 4 15,8-4 0-15,-7-6-4 0,-2 4 8 0,9-3-8 0,-8 0-8 16,8-5 8-16,0 0 0 0,0 0 0 0,0 0 0 0,-7 0-4 15,7-5 8-15,7 5-4 0,-7-5 0 0,0 1 4 0,0 0 0 16,8 0-4-16,-8-2 4 0,9 6 0 0,-2-4 0 0,-7 4 0 16,8-4 4-16,1 4-4 0,-2-5 8 0,1 5-8 0,-8 0 8 0,8 5 0 15,1-5-4-15,-2 4 4 0,1-4-4 0,1 4 8 0,-2 2 0 16,1 2 4-16,1-4 4 0,-1 1 4 0,-1 4 4 0,-7-4 4 16,8 3 4-16,-8 2 8 0,9 3 0 0,-9-4 4 0,0 0-4 15,0 0-8-15,0 4-4 0,-9-4-8 0,9 5 4 0,-8-5-12 16,1 4 0-16,-1-3-8 0,-1 3-4 0,-6-3-12 0,6 2-12 15,-6-2-24-15,-2-1-16 0,9 5-24 0,-8-6-32 0,1 2-36 0,-2-3-56 16,-7 3-56-16,16-5 52 0,-16 0 36 0,8-1 32 0,8 0 32 16,-9-4 12-16</inkml:trace>
        </inkml:traceGroup>
        <inkml:traceGroup>
          <inkml:annotationXML>
            <emma:emma xmlns:emma="http://www.w3.org/2003/04/emma" version="1.0">
              <emma:interpretation id="{2DA92856-09FA-4B77-81EE-00A55FF2FA4A}" emma:medium="tactile" emma:mode="ink">
                <msink:context xmlns:msink="http://schemas.microsoft.com/ink/2010/main" type="inkWord" rotatedBoundingBox="6561,12830 6937,12829 6938,13148 6562,13149"/>
              </emma:interpretation>
              <emma:one-of disjunction-type="recognition" id="oneOf1"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±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--</emma:literal>
                </emma:interpretation>
                <emma:interpretation id="interp5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13998.1622">1513-2 79 0,'0'0'100'0,"0"0"16"0,0 0-8 16,0 0-24-16,0-5-4 0,0 10 4 0,0-5 4 0,0 0 0 16,0 0 4-16,0 0 4 0,0 0-12 0,0 0 8 0,0 3 0 0,8-3-4 15,-8 4 0-15,0-4-4 0,8 5-4 0,-8-5 4 0,8 0-8 16,0 5-8-16,-1 0 0 0,-7-1-8 0,9-4-4 0,7 4-44 16,-8-4-12-16,0 5 0 0,0-5 0 0,8 0 0 0,-8 5 0 15,8-5 0-15,-8 0 0 0,9 0 0 0,-2 0 0 0,-6 0 0 0,6 0 0 16,2 0 0-16,-2 0 0 0,-6 0 0 0,6 0 0 15,1 0 0-15,0 0 0 0,-7 0 0 0,6 0 0 0,-6 0 0 0,6 0 0 16,-6 0 0-16,-1 0 0 0,-1 0 0 0,1 0 0 0,-8 0 0 16,9 0 0-16,-9 0 0 0,7 0 0 0,-7 0 0 0,0 0 0 15,0 0-16-15,0 0-60 0,-7 0-24 0,7 0-12 0,-9 0-16 0,9 0-24 16,-8 3-16-16,1-3-16 0,-10 0-56 0,9 5 0 0,1-5 52 16,-2 5 28-16,-6 0 36 0,6-5 20 0</inkml:trace>
          <inkml:trace contextRef="#ctx0" brushRef="#br0" timeOffset="14245.4993">1552 295 19 0,'0'0'144'0,"0"0"-16"0,0 0-4 0,0 5-32 0,0-5 0 0,0 0 8 16,0 0 0-16,9 0-8 0,-9 0 0 0,0 0-4 0,0 3-4 15,8-3 0-15,-8 0-4 0,8 0 0 0,-8 0-4 0,8 0-4 0,0 0-8 16,0 0-4-16,1 0-4 0,-2 0-4 0,8 0-8 0,-6 0-8 15,-1 0 0-15,0 0-4 0,8 0-4 0,-8 0-4 0,8 0-4 16,0 0-4-16,-7 0-4 0,6 0 0 0,1 0-4 0,-8 0-8 16,8 0-16-16,-8 0 20 0,9 0-4 0,-10 0-8 0,1 0-16 15,1 0-12-15,-2 0-8 0,1 0-24 0,1 0-24 0,-1 0-24 0,-8 0-32 16,7 0-36-16,-7 0-84 0,0 0 0 0,0 5 48 16,0-5 36-16,0 0 32 0,-7 4 28 0</inkml:trace>
        </inkml:traceGroup>
        <inkml:traceGroup>
          <inkml:annotationXML>
            <emma:emma xmlns:emma="http://www.w3.org/2003/04/emma" version="1.0">
              <emma:interpretation id="{F64B1B81-A3D7-4C74-BF88-0B806D724552}" emma:medium="tactile" emma:mode="ink">
                <msink:context xmlns:msink="http://schemas.microsoft.com/ink/2010/main" type="inkWord" rotatedBoundingBox="8140,12681 8894,12680 8895,13311 8141,1331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5633.8673">3317 91 31 0,'0'-4'128'0,"0"-5"-8"0,0 4-12 16,0 1-24-16,0-2 0 0,7 6-4 0,-7-3-4 0,0 3-8 16,0 0 0-16,8 0-8 0,-8 0-4 0,0 0-4 0,0 0 0 15,9 0 0-15,-9 3 4 0,0 3-4 0,8 3 0 0,-8-4 0 16,7 3-8-16,-7 6 0 0,9-4-4 0,-9 3 0 0,0 0-4 15,8 0-4-15,-8 6-4 0,0-1-4 0,7 0-4 0,-7-1 0 0,0 1-4 16,0 1-4-16,0-1 4 0,8 1-8 0,-8-7 0 0,0 2-4 16,0 0-4-16,0-1 4 0,0-4-4 0,0 0 0 0,0 0-8 15,0-4-4-15,0-1-12 0,0 0-12 0,0-4-12 0,0 0-12 16,0 0-8-16,0-4-4 0,0 4-20 0,0-9-16 0,-8 4-8 16,8-3 0-16,-7-2-40 0,7-4-40 0,-8 6 0 0,8-5 48 0,-9-1 32 15,2-4 16-15</inkml:trace>
          <inkml:trace contextRef="#ctx0" brushRef="#br0" timeOffset="45391.516">3156 87 47 0,'0'0'124'0,"0"-4"-8"15,0 4-12-15,0 0-24 0,0-5-12 0,-8 5-4 0,8 0-8 16,0 0-4-16,0 0-4 0,0 0-4 0,0 0-8 0,8 0 4 15,-8 5 0-15,0-1 0 0,0 0-4 0,0 1-4 0,8 4 0 0,-8-5 0 16,0 6 0-16,0 3-4 0,8-4 4 0,-8 4-4 0,0 1-4 16,9 4-8-16,-9 0 0 0,0 0 0 0,0 0-8 0,0 0 0 15,0 5-4-15,0-4 0 0,0-2 0 0,0 1-4 0,0 4 0 0,0-8-4 16,0 4-8-16,0-4-8 0,7 3-8 0,-7-7-24 16,0 3-16-16,0-4-12 0,0 0-8 0,8-4-8 0,-8 0-16 0,0-1-36 15,7-4-28-15,-7-4 24 0,0-1 28 0,9 0 20 0</inkml:trace>
          <inkml:trace contextRef="#ctx0" brushRef="#br0" timeOffset="45850.7268">3092-111 15 0,'0'0'132'0,"0"0"-16"0,0 0-12 0,0 0-20 0,0 0-4 0,0 0 4 16,0 0-4-16,8 0 4 0,-8 0-8 0,0 0-8 0,8 0-4 0,-8 0-4 15,8-5 0-15,-1 5 0 0,2-5-8 0,-1 5-4 16,8-4 0-16,-8 4-8 0,0-5-8 0,8 5-8 0,-1-4 0 15,-6 0-4-15,7 4-4 0,0-5-4 0,1 0-4 0,-2 1 0 0,2 4-4 16,7 0-4-16,-9 0-8 0,2 0-8 0,-1-4-8 0,7 4-16 16,-7 0-16-16,1 4-16 0,-2-4-24 0,2 0-24 0,-2 4-16 15,9-4-68-15,-7 5-8 0,-10 0 40 0,10-5 36 0,-2 4 20 0,2 0 24 16</inkml:trace>
          <inkml:trace contextRef="#ctx0" brushRef="#br0" timeOffset="46093.3753">3846 244 211 0,'0'0'216'0,"0"-4"-4"0,0 4-16 0,0 0-32 0,0 0 0 15,0 0-4-15,0 0 0 0,0 0-8 0,0 0-16 0,-9 0-24 16,9 0-24-16,0 0-16 0,0 4-68 0,0-4-4 0,0-4 0 15,0 4 0-15,0 0 0 0,0 0 0 0,0 0 0 0,0 0 0 0,-8 0 0 16,16 0 0-16,-16 0 0 0,8 0 0 0,0 0-52 0,8 0-88 16,-16 0-28-16,8 0-40 0,0 0-52 0,0 0-44 0,0 0 64 15,0 0 36-15,0 0 44 0,0 0 24 0,0 0 28 0</inkml:trace>
        </inkml:traceGroup>
        <inkml:traceGroup>
          <inkml:annotationXML>
            <emma:emma xmlns:emma="http://www.w3.org/2003/04/emma" version="1.0">
              <emma:interpretation id="{C017D4C9-B582-41EB-8920-D3875C949B13}" emma:medium="tactile" emma:mode="ink">
                <msink:context xmlns:msink="http://schemas.microsoft.com/ink/2010/main" type="inkWord" rotatedBoundingBox="9399,12307 10616,12306 10617,13225 9400,13226"/>
              </emma:interpretation>
            </emma:emma>
          </inkml:annotationXML>
          <inkml:trace contextRef="#ctx0" brushRef="#br0" timeOffset="47419.1317">4478 96 67 0,'-8'-5'92'0,"1"1"-8"0,-2 0-8 16,1-1-28-16,1 5-4 0,-1-5 4 0,-1 1 4 0,2-2 0 16,-1 3 0-16,-1-1 0 0,1-1 0 0,1-5-4 0,-2 7 0 15,9-7 0-15,-8 6-4 0,8-5 0 0,-7 4-8 0,7-7 0 0,0 7-8 16,-8-5 4-16,8 1-4 0,0 0-4 0,0 0-4 15,0-5 4-15,0 10-4 0,0-5 0 0,0 0 0 0,8 0-4 16,-8 0 4-16,0 4-4 0,7-3 4 0,-7 3 0 0,8 0-8 0,1 1-12 16,-9 4 16-16,7-5-4 0,1 5 0 0,1 0-4 0,-1 0 0 15,-1 0 0-15,2 0-8 0,-1 5 4 0,-1-1 0 0,1 1-4 16,8 0 4-16,-16 3-4 0,8 2 0 0,1-2 4 0,-1 1-4 0,-8 1 0 16,7 3 0-16,-7 0 0 0,0 1 0 0,0 5-4 15,0-2 4-15,0 1 0 0,-7 0 0 0,7 5-4 0,-8-1 4 0,-1 2 0 16,1-7 0-16,1 5 0 0,-10 1 0 0,17-1-4 0,-15-3 4 15,6 3 4-15,2-4-4 0,7-4-4 0,-8 4 8 0,8-5-4 16,-9 1-4-16,9-5 4 0,-8 0 4 0,16-1 0 0,-8 2-4 0,0-6-4 16,9 1 4-16,-9 0 0 0,8-1 4 0,-1 0 0 0,-7 1-4 15,17-5 4-15,-10 5 4 0,1-5 4 0,1 0 0 0,-2 4 0 16,10-4 4-16,-9 0-4 0,8 0 0 0,-1 0 0 0,-6 0-4 16,7 0 0-16,-9 0-4 0,10 0 4 0,-1 0-4 0,0 0-8 15,-8-4 0-15,8 4-12 0,-9-5-16 0,10 5-12 0,-9-5-40 16,8 1 4-16,-8 0-32 0,1-1-24 0,-2-4-60 0,1-1-36 0,0 2 44 15,0-1 36-15,0-5 28 0,0 2 24 0</inkml:trace>
          <inkml:trace contextRef="#ctx0" brushRef="#br0" timeOffset="50085.622">4871-187 3 0,'0'-6'92'0,"0"6"-16"0,-7 0-12 0,-1-4-20 0,8 4-4 0,-9 0 0 15,9 0-8-15,0-4 4 0,-8 4 0 0,8 0-4 0,0-5 0 16,-7 5 4-16,7 0 0 0,0 0-4 0,0 0 0 0,0 0 4 15,0 0-4-15,0 0 4 0,0 0 0 0,0 0 0 0,0 0 0 0,0 0 4 16,0 0-4-16,0 0-4 0,0 0 4 0,0 0 0 0,0-5 0 16,0 5 0-16,0-4 4 0,0 4 0 0,0 0-4 0,0-5 0 15,0 5 4-15,7-4 0 0,-7-1-4 0,8 5-4 0,-8-4 4 16,0-2-4-16,9 3-4 0,-1-1 0 0,-8-1-8 0,7 0-4 16,1 0 4-16,1 5-4 0,-2-4 0 0,1 0-8 0,1-1 0 0,-1 5 0 15,-1 0-4-15,2-5 4 0,-1 5 0 0,-1 0-4 0,1-3 0 16,1 3 0-16,-2 3 0 0,1-3 0 0,-8 5 0 0,9-5-4 15,-1 9 0-15,-1-5 4 0,-7 1 0 0,9 0 0 0,-9 4 0 16,8-6 4-16,-8 7-4 0,0-1 4 0,7 0 0 0,-7 1-4 16,0-2 4-16,0 2 4 0,0-2-4 0,0 2 4 0,-7-1-4 15,7-1-4-15,-8 2 8 0,8 3-4 0,-9-4 0 0,9 0-4 0,-7 0 4 16,7-4 4-16,-8 3-4 0,-1 1 0 0,1-4 0 0,1 4 4 16,-2-5-4-16,1 6 0 0,8-6 0 0,-7 0-4 0,-1 6 4 15,-1-6-4-15,2 1-4 0,-1-1 4 0,8 1 0 0,-9 0-4 16,1 0 4-16,8-5 0 0,-7 3-4 0,-2-3 0 0,9 0-4 15,-8 4 4-15,8-4-4 0,0 5-8 0,-7-5-12 0,7 0-20 0,0 0-16 16,0 0-24-16,-8 0-20 0,8 0-28 0,0 0-20 0,0 0-32 16,0 0-72-16,0 0 12 0,0 0 48 0,0 0 32 0,0 0 36 15,8 0 20-15</inkml:trace>
          <inkml:trace contextRef="#ctx0" brushRef="#br0" timeOffset="47775.7279">4767-350 27 0,'0'-9'132'15,"0"-1"-12"-15,0 2-4 0,0-6-24 0,0 5 0 0,0-5-8 16,9 1 0-16,-9 4-12 0,7-5-12 0,1 5-12 0,-8-4-8 0,8 4 0 16,1 0-8-16,-2 0-8 0,1 0-4 0,1 0 0 15,-2 4-4-15,1 1-8 0,1 0 4 0,-1 4-16 0,-1 0 20 0,-7 0-8 16,8 0 0-16,1 4 0 0,-9 0-8 0,7 1 8 0,-7 4-8 16,0 0 4-16,0 0-4 0,0 0 0 0,0 0 4 0,-7 4-4 15,7 1 4-15,0-5 0 0,-9 4 0 0,1 1 0 0,8 0-8 0,-7 4 4 16,-1-10 4-16,8 5-4 0,-9 1 4 0,9-4 0 0,-8 3 4 15,8-4-4-15,0 0 4 0,0 5 4 0,0-6 0 0,-7-3 4 16,7 4 0-16,0 0 0 0,7 1 4 0,-7-6 0 0,0 5-4 16,8-5 0-16,-8 5 4 0,9-4-8 0,-9 4 0 0,8-4 0 15,-1-1-4-15,-7 0 0 0,8 2 0 0,1-2-4 0,-2 0 0 0,1-4 0 16,1 4-4-16,-1-4-4 0,-1 0-4 0,2 0-4 0,6 5-12 16,-7-5-12-16,1 0-16 0,-2 0-12 0,1 0-24 0,9 0-24 15,-10 0-12-15,2 0-52 0,6 0-44 0,-7 0 44 0,1 5 28 16,6-5 28-16,-6 4 32 0</inkml:trace>
          <inkml:trace contextRef="#ctx0" brushRef="#br0" timeOffset="48045.0071">5320 123 19 0,'0'0'128'0,"0"-4"-8"0,0 4-16 0,0 0-20 0,0-4 0 16,0 4 0-16,0-6-4 0,0 6-4 0,0 0-8 0,8 0 0 15,-8 0-12-15,9 0 0 0,-9 0-4 0,7 6 0 0,-7-6 0 0,8 4-8 16,1-4-4-16,-1 4-8 0,-1-4-8 0,10 5-4 0,-10-1-4 16,1-4-4-16,9 4 0 0,-10-4-4 0,10 5-4 0,-2 0-4 15,-6-1-12-15,6 0-4 0,2-4-16 0,-10 5-8 0,10 0-20 16,-10-5-16-16,1 4-20 0,1 1-16 0,-1-5-44 0,-1 4-48 15,-7 1 20-15,0-5 36 0,0 4 24 0,0 1 28 0</inkml:trace>
          <inkml:trace contextRef="#ctx0" brushRef="#br0" timeOffset="48224.0472">5328 281 143 0,'0'9'152'0,"0"-4"-12"0,0 3-8 15,0-3-24-15,-8-1-4 0,8 6 4 0,0-6-4 0,8 0-8 16,-8 1 0-16,0 0-12 0,0-2 0 0,9 2-12 0,-9 0-4 15,7-5-8-15,1 0-4 0,1 4-8 0,-1-4-12 0,-1 0-8 16,1 0-4-16,8 0-4 0,1 0-8 0,-9 0-16 0,8-4-16 16,-1-1-32-16,-7 5-32 0,9-5-32 0,-10 5-40 0,10-3-44 15,-10-2-72-15,2 5 36 0,6-5 44 0,-15 5 32 0,8-4 36 16,-8 4 12-16</inkml:trace>
        </inkml:traceGroup>
        <inkml:traceGroup>
          <inkml:annotationXML>
            <emma:emma xmlns:emma="http://www.w3.org/2003/04/emma" version="1.0">
              <emma:interpretation id="{88D8CFA4-75F6-4B8F-9F17-BD9D0ADF2B3B}" emma:medium="tactile" emma:mode="ink">
                <msink:context xmlns:msink="http://schemas.microsoft.com/ink/2010/main" type="inkWord" rotatedBoundingBox="11803,12473 13230,12472 13231,13266 11804,1326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2907.6235">6843-143 47 0,'9'-9'132'0,"-9"9"-8"0,0-4-8 0,0 4-24 16,0-5-4-16,0 5-8 0,0 0 0 0,0 5-12 0,0-5-4 0,0 4-4 15,0 0-4-15,0 1-20 0,0 4 20 0,0 0-8 0,0 0-4 16,0 0 0-16,0 5-8 0,0-6-4 0,0 6-4 0,0 4-4 16,0 0-4-16,0 0-4 0,0 0 0 0,0 1-4 0,0 2-4 15,0-2 4-15,0 4-4 0,0-1 0 0,0-4-4 0,0 5 0 16,0-5 0-16,0 4 0 0,0-4-4 0,0 0 0 0,0 0-4 0,0-4-4 16,0 4-12-16,0-5-12 0,0-3-8 0,0-2-12 0,7 1-16 15,-7 1-16-15,0-10-16 0,0 4-12 0,0 0-12 0,0-8-56 16,8 4-12-16,-8-4 36 0,0-1 32 0,0-4 20 0</inkml:trace>
          <inkml:trace contextRef="#ctx0" brushRef="#br0" timeOffset="53190.9184">6979-17 111 0,'0'-4'136'0,"0"-1"-8"0,0 1-12 0,0 4-24 0,0 0-8 0,0-5 4 15,0 5-12-15,0 0-8 0,0 0-8 0,9 0-4 0,-9 5-4 16,0-1 0-16,0 1-12 0,0 4 0 0,8-4-8 0,-8 7 0 0,0-2-8 15,0 3 0-15,7 0-4 0,-7 6-8 0,0-1-4 0,0 0 4 16,0 5-8-16,0-1 0 0,0-4-4 0,0 5 4 0,0-1-4 16,0-4-4-16,0 4-4 0,0-3-8 0,0-1-4 0,0-4-4 15,0-6-8-15,0 6-12 0,0-5-16 0,0-5-8 0,0-4-16 16,0 0-12-16,0 0-4 0,0-4-36 0,0-5-36 0,0 0 0 0,-7-4 36 16,7-1 32-16,0-4 16 0</inkml:trace>
          <inkml:trace contextRef="#ctx0" brushRef="#br0" timeOffset="53534.0053">7508 10 83 0,'0'0'240'0,"0"5"-20"0,-7 0-24 0,7-5-36 0,0 4-4 0,0 0-4 15,0-4-12-15,0 5-16 0,0-5-8 0,0 5-20 0,0-5-12 16,-8 0-20-16,8 0-8 0,0 0-16 0,0 0-8 0,0 0-8 16,0 0-8-16,0 0-12 0,0 0-24 0,0 0-12 0,-9 0-36 15,9 0-40-15,0 0-24 0,0 0-36 0,-8 0-28 0,8 0-68 16,-7 0 0-16,-2 0 48 0,1 0 40 0,1 0 28 0,-1 0 28 0</inkml:trace>
          <inkml:trace contextRef="#ctx0" brushRef="#br0" timeOffset="53331.5415">6763-314 7 0,'-8'0'144'0,"8"0"-8"0,0 0-12 0,0 0-24 16,0 0-4-16,0 0 4 0,0 0-8 0,8 0-4 0,-8 4-4 16,0-4 0-16,9-4-8 0,-9 4 0 0,7-5 0 0,1 5-8 0,0-5-4 15,0 1-8-15,0 4-12 0,9-4-8 0,-10-1-4 16,10 0-4-16,-2 1-4 0,2 0-12 0,-2 4 0 0,1-6 0 0,1 3-4 15,-2 3-12-15,2-5-12 0,7 5-16 0,-9 0-16 0,9 0-16 16,-7 5-16-16,-2-5-20 0,9 3-24 0,-7 3-20 0,-1 2-60 16,7-3-32-16,-6 4 48 0,-1 0 28 0,0 0 32 0,0 0 28 0</inkml:trace>
          <inkml:trace contextRef="#ctx0" brushRef="#br0" timeOffset="58895.2961">7974 51 19 0,'0'5'96'15,"-9"-5"-8"-15,9 4-4 0,0-4-24 0,-8 3-4 0,8-3 0 16,-7 6 0-16,7-6 4 0,0 0-4 0,0 4-4 0,-8-4-4 16,8 0 0-16,0 0-8 0,0 0 0 0,0 0-4 0,0 0 0 15,0 0 4-15,8-4-4 0,-8-2-4 0,0 6 0 0,7-3 0 0,-7-1-4 16,0-1-4-16,8-5 0 0,1 7-4 0,-9-7 0 16,7 2 0-16,1-2-4 0,-8-2 0 0,9-3-4 0,-1 2 0 0,-1-1-4 15,-7 0 0-15,9 1-4 0,-9-5 0 0,8 4 0 0,-8 1 0 16,0-5 0-16,7 4 0 0,-7-3 0 0,-7 3 0 0,7 0-4 15,0 1 4-15,-8-1-4 0,-1 1 0 0,2 0 4 0,7 3-4 16,-17 1 0-16,9 0 0 0,1 1 0 0,-10-2 0 0,10 5 0 0,-1-2 4 16,-9 7-4-16,1-6 0 0,8 6 0 0,-8-4 0 15,8 4 0-15,-7 4 0 0,6-4 0 0,1 6-20 0,1-3 24 0,-10 1 0 16,17 6-4-16,-8-5 0 0,0 3 0 0,8 1 4 0,-8 0-4 16,8 1 0-16,0-3 0 0,0 3 0 0,0-1 0 0,0 0-4 15,0 5 8-15,8-4-4 0,-8-2 0 0,8 6 4 0,0-5-8 0,-8-1 8 16,17 6-4-16,-10-5 0 0,1 5 0 0,1-6 4 0,-2 2-8 15,9 3 4-15,-7-4 0 0,6 4 0 0,1 1 0 0,1-5 0 16,-2 5 0-16,-7 0 0 0,8-6 0 0,1 6 0 0,-2-1 0 16,2 0 0-16,-2 2 0 0,2-2 0 0,-1 1-4 0,-8-1 0 15,8 6 4-15,0-6-4 0,-8 0 0 0,8 5 4 0,-9-4-4 0,2 4 4 16,-1-5-4-16,-8 5 0 0,7 0 0 0,-7-4 0 0,9 4 0 16,-9 0 0-16,0-5 4 0,-9 6-4 0,9-6 0 0,-7 0 4 15,7 1 0-15,-17-1 0 0,10 1 0 0,-1-5 0 0,-8 0 0 16,8 1 0-16,-9-7 0 0,10 2 0 0,-10-5 4 0,2 5-4 15,-2-10 4-15,2 5 0 0,-1-5 0 0,8-3 0 0,-9-1 0 0,1-1 0 16,8 2 0-16,-7-6-4 0,6 0 0 0,1-3 4 0,1-1-4 16,-2 4 0-16,1-4 4 0,8-5-4 0,-7 10 4 0,-2-9 0 15,9 3-4-15,0 1 0 0,0 0 0 0,0 0 0 0,0 0 4 16,9 5-4-16,-9-6 0 0,7 6-4 0,-7 0-4 0,8-1-12 16,1 1-20-16,-2 3-8 0,1 2-24 0,1-2-24 0,-1 2-20 0,-1-2-48 15,10 5-48-15,-10 1 32 0,10 1 28 0,-9-2 32 0,-1 0 28 16</inkml:trace>
        </inkml:traceGroup>
        <inkml:traceGroup>
          <inkml:annotationXML>
            <emma:emma xmlns:emma="http://www.w3.org/2003/04/emma" version="1.0">
              <emma:interpretation id="{C3402068-D42E-4B36-B4E0-1940D55EECE9}" emma:medium="tactile" emma:mode="ink">
                <msink:context xmlns:msink="http://schemas.microsoft.com/ink/2010/main" type="inkWord" rotatedBoundingBox="13760,12744 14064,12743 14065,13054 13761,13055"/>
              </emma:interpretation>
            </emma:emma>
          </inkml:annotationXML>
          <inkml:trace contextRef="#ctx0" brushRef="#br0" timeOffset="59455.8259">8799 199 47 0,'0'0'172'0,"0"5"-24"0,0 0-20 0,0-5-28 0,0 0-12 15,8 4 0-15,-8-4-16 0,8 0 0 0,-8 0-12 0,0 0-8 0,9 0-8 16,-9 5-4-16,7-5-8 0,1-5-4 0,-8 5-4 0,9 0-8 15,6 0-4-15,-6 0 0 0,-2 0-8 0,9 0-4 0,-7 0-8 16,6 0-16-16,-6 0-32 0,6 0-28 0,-6-4-32 0,6 4-52 16,-7 0-52-16,8 0 44 0,-8 0 28 0,1 0 32 0,-1 0 16 15</inkml:trace>
          <inkml:trace contextRef="#ctx0" brushRef="#br0" timeOffset="59269.8084">8719-93 99 0,'0'4'124'0,"-7"-4"-20"0,7 4-12 15,0 1-20-15,0-5 0 0,0 0-4 0,0 0 0 0,7 4-8 16,-7-4-8-16,0 0 0 0,8 0 0 0,-8 0-8 0,7 0-20 0,2 0 16 16,-1 0 0-16,0 0-4 0,1 0-4 0,-2-4-4 15,1 8-4-15,8-4-8 0,0 0 0 0,-7 0-4 0,6 0-4 0,1 0 0 16,-8 0 0-16,8 0-4 0,0 0-4 0,-7 0-12 0,6 0-4 16,1 0-20-16,-8 0-20 0,1 5-20 0,-1 0-20 0,-1-5-16 15,1 4-56-15,-8 0-28 0,9 6 28 0,-9-6 32 0,0 5 32 16</inkml:trace>
        </inkml:traceGroup>
      </inkml:traceGroup>
      <inkml:traceGroup>
        <inkml:annotationXML>
          <emma:emma xmlns:emma="http://www.w3.org/2003/04/emma" version="1.0">
            <emma:interpretation id="{83091B3E-74DE-4283-AC35-DD6F5DC53F39}" emma:medium="tactile" emma:mode="ink">
              <msink:context xmlns:msink="http://schemas.microsoft.com/ink/2010/main" type="line" rotatedBoundingBox="13318,13411 13334,14047 12847,14060 12830,13424"/>
            </emma:interpretation>
          </emma:emma>
        </inkml:annotationXML>
        <inkml:traceGroup>
          <inkml:annotationXML>
            <emma:emma xmlns:emma="http://www.w3.org/2003/04/emma" version="1.0">
              <emma:interpretation id="{693ED104-10BC-411B-A440-C37C467924A5}" emma:medium="tactile" emma:mode="ink">
                <msink:context xmlns:msink="http://schemas.microsoft.com/ink/2010/main" type="inkWord" rotatedBoundingBox="13318,13411 13334,14047 12847,14060 12830,13424"/>
              </emma:interpretation>
              <emma:one-of disjunction-type="recognition" id="oneOf4">
                <emma:interpretation id="interp8" emma:lang="" emma:confidence="0">
                  <emma:literal>zł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z</emma:literal>
                </emma:interpretation>
                <emma:interpretation id="interp11" emma:lang="" emma:confidence="0">
                  <emma:literal>T</emma:literal>
                </emma:interpretation>
                <emma:interpretation id="interp12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60797.6972">7797 587 59 0,'0'0'92'0,"-8"0"-20"16,8 0-4-16,0 0-20 0,0 0 0 0,0 0-8 0,0 0 0 15,-7 0 4-15,7 0-4 0,0 5 0 0,0-5 0 0,0 0-4 16,0 0 0-16,0 0-4 0,0 0 4 0,0 0 4 0,0 0-4 15,0 0 4-15,0 0 4 0,0 0-4 0,0 0 4 0,0 0 4 0,0 0 4 16,0 0 0-16,0 0 4 0,0 0-4 0,7 0 4 0,-7 0 0 16,0 0-4-16,8 0 0 0,-8 0 0 0,8 4 0 0,0-4-4 15,0 0-4-15,-8 5-4 0,8-5-20 0,8 0 20 0,-8 0 0 16,1 0-4-16,6 5 0 0,-7-5-4 0,1 0 0 0,6 0-8 16,1 0 0-16,1 0-4 0,-2 0-4 0,-7 0-16 0,8 0 0 0,9 0 0 15,-9 0 0-15,-1 0 0 0,2 0 0 0,-2 0 0 0,2 0 0 16,-1 0 0-16,0 0 0 0,0 0 0 0,-1 0 0 0,2 0 0 15,-10 0 0-15,10 0 0 0,-9 0 0 0,1 0 0 0,-2 0 0 16,1 0 0-16,-1 0 0 0,2 0 0 0,-1 0 0 0,0 0 0 16,-8 0 0-16,9 0 0 0,-9 0 0 0,0 0 0 0,0 0 0 0,7 0 0 15,-7 0 0-15,0 0 0 0,0 0 0 0,0 0 0 0,0 0 0 16,0 0 0-16,0 0 0 0,0 0 0 0,0 0 0 0,-7 0 0 16,7 0 0-16,0 0 0 0,0 4 0 0,0-8 0 0,0 4 0 0,0 0 0 15,-9 0-28-15,9 0-52 0,0 0-20 0,-8 0-16 16,8 0-8-16,-8 0-20 0,-1 0-16 0,9 4-20 0,-7-4-60 0,-1 0-4 15,1 0 52-15,-2 0 20 0,1 0 52 0,0 0 24 0</inkml:trace>
          <inkml:trace contextRef="#ctx0" brushRef="#br0" timeOffset="61163.4542">7901 1124 87 0,'0'5'128'0,"0"-5"-12"0,-7 4-4 0,7-4-24 16,7-4 0-16,-7 4-4 0,0-5-4 0,0 1-16 0,8-6-8 0,-8 6 0 15,9-5 0-15,-9 0-4 0,7 0-4 0,1-4-4 0,1-1-4 16,-1 4-4-16,-1-3 4 0,1 0-4 0,8-1 0 0,-8 1-4 16,1-1-12-16,-1 0 16 0,-1 6 0 0,10-6 0 0,-10 5-4 0,1-5 0 15,1 6-4-15,-1-2 0 0,-1 6 0 0,2-5 0 16,-1 5-4-16,-8-1 0 0,7 0 0 0,2 1-4 0,-9 4 0 0,8-4-4 15,-8 4 4-15,8 0 0 0,-8 0 4 0,0 0 4 0,8 4-8 16,-8 0 4-16,0 1 4 0,0 0-4 0,0 4-4 0,8-1 0 16,-8 2-12-16,0-2-8 0,0 6 0 0,0-5 0 0,0 5 0 0,0-1 0 15,0 1 0-15,0 5 0 0,0-7 0 0,0 2 0 0,0 3 0 16,0-2 0-16,0 2 0 0,0-3 0 0,0 0 0 0,0 4 0 16,8-9 0-16,-8 4-4 0,0 0-48 0,0 1-20 0,7-5-24 15,-7 0-16-15,0-4-16 0,9 3-20 0,-9-3-24 0,0 0-36 16,0-1-56-16,0-4 44 0,8 0 40 0,-8 0 32 0,0-4 32 15,0-1 16-15</inkml:trace>
        </inkml:traceGroup>
      </inkml:traceGroup>
    </inkml:traceGroup>
  </inkml:traceGroup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5:49.0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DC446B-10B3-408B-9251-EC25733B2F67}" emma:medium="tactile" emma:mode="ink">
          <msink:context xmlns:msink="http://schemas.microsoft.com/ink/2010/main" type="writingRegion" rotatedBoundingBox="12002,14725 17165,14636 17192,16195 12029,16284"/>
        </emma:interpretation>
      </emma:emma>
    </inkml:annotationXML>
    <inkml:traceGroup>
      <inkml:annotationXML>
        <emma:emma xmlns:emma="http://www.w3.org/2003/04/emma" version="1.0">
          <emma:interpretation id="{0522E229-4C03-45EA-9AEA-77F91A769BE8}" emma:medium="tactile" emma:mode="ink">
            <msink:context xmlns:msink="http://schemas.microsoft.com/ink/2010/main" type="paragraph" rotatedBoundingBox="12002,14725 17165,14636 17192,16195 12029,16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C3A696-A2EC-47C4-9C29-25DF7E5717CE}" emma:medium="tactile" emma:mode="ink">
              <msink:context xmlns:msink="http://schemas.microsoft.com/ink/2010/main" type="line" rotatedBoundingBox="12002,14725 17165,14636 17181,15588 12018,15676"/>
            </emma:interpretation>
          </emma:emma>
        </inkml:annotationXML>
        <inkml:traceGroup>
          <inkml:annotationXML>
            <emma:emma xmlns:emma="http://www.w3.org/2003/04/emma" version="1.0">
              <emma:interpretation id="{5FA6A892-56D4-49D1-9058-27489E630E24}" emma:medium="tactile" emma:mode="ink">
                <msink:context xmlns:msink="http://schemas.microsoft.com/ink/2010/main" type="inkWord" rotatedBoundingBox="12383,14774 12547,15485 12168,15572 12005,14862"/>
              </emma:interpretation>
              <emma:one-of disjunction-type="recognition" id="oneOf0">
                <emma:interpretation id="interp0" emma:lang="" emma:confidence="0">
                  <emma:literal>6</emma:literal>
                </emma:interpretation>
                <emma:interpretation id="interp1" emma:lang="" emma:confidence="0">
                  <emma:literal>b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ą</emma:literal>
                </emma:interpretation>
              </emma:one-of>
            </emma:emma>
          </inkml:annotationXML>
          <inkml:trace contextRef="#ctx0" brushRef="#br0">916 2589 103 0,'-8'0'164'0,"8"0"-16"0,-7 0-8 16,7 0-28-16,0 0-12 0,-8 0-4 0,8 0-8 0,0 0 0 16,0 0-8-16,8 0-4 0,-8 0-4 0,7 0-4 0,1 0 0 15,1 0-4-15,-1 0-12 0,8 0-4 0,-1 0-4 0,2 0-12 16,-2 0-4-16,2-4-8 0,7 4 0 0,0 0-4 0,-9 0-8 0,9-4-4 16,1 4-8-16,-1 0-12 0,0 0-20 0,-7 0-16 0,7 0-28 15,-9 0-20-15,1 0-40 0,0 0-40 0,-7 4-80 0,-2 0 24 16,1-4 40-16,-8 5 40 0,9 0 28 0,-9-1 20 0</inkml:trace>
          <inkml:trace contextRef="#ctx0" brushRef="#br0" timeOffset="-400.5872">940 2792 15 0,'9'0'120'16,"-9"-4"-16"-16,0-1 0 0,8 1-32 0,-8 0 0 0,0-1-8 15,7 0-4-15,-7 1 4 0,9 4-12 0,-9-4 0 16,8 4-4-16,-8 0 4 0,0 0-4 0,8 0 0 0,-1 4-4 0,-7 0 4 15,9 1 0-15,-9 4 0 0,8 0 4 0,-8 0-4 0,7 5-4 0,-7-1 0 16,0 5-4-16,9 1-8 0,-9-2-8 0,8 1 4 16,-8 5-8-16,0-1-4 0,0 1-4 0,0 0 0 0,7-1 0 0,-7 1-4 15,0 0-4-15,9-1-4 0,-9-4-8 0,0-1-8 0,8 2-20 16,-8-1-12-16,0-4-12 0,8-1-32 0,-8-4-24 0,0 0-16 16,7-5-28-16,-7 1-52 0,9-5 12 0,-9 0 28 0,0-5 40 0,0 1 28 15</inkml:trace>
          <inkml:trace contextRef="#ctx0" brushRef="#br0" timeOffset="-198.1286">1141 2878 7 0,'0'-9'132'0,"0"5"-16"0,0 0-12 15,0-1-24-15,0 0 0 0,0 5-4 0,0 0 0 0,0 0-4 16,0 5 4-16,0 0-12 0,0-1-4 0,8 4 0 0,-8 2 0 0,7-1 0 16,-7 5-4-16,9-1-4 0,-9 5-4 0,8-1-4 15,-8-2-4-15,8 7-4 0,1-4-4 0,-2 5-8 0,-7 0-4 0,8-1-4 16,1-4 0-16,-9 4-4 0,7 0-4 0,-7-3-4 0,8-1 4 0,0 0-4 15,-8-4-4-15,0-1-8 0,8-4-8 0,-8 4-16 16,0-8-20-16,0 0-20 0,0-2-24 0,0-3-32 0,0-3-20 0,0-2-56 16,-8-4-16-16,0 0 36 0,8-5 40 0,-8-4 24 0,1 5 28 15</inkml:trace>
        </inkml:traceGroup>
        <inkml:traceGroup>
          <inkml:annotationXML>
            <emma:emma xmlns:emma="http://www.w3.org/2003/04/emma" version="1.0">
              <emma:interpretation id="{CE5E4BF2-AC4A-447F-AC0A-FF0ABCBEFFFD}" emma:medium="tactile" emma:mode="ink">
                <msink:context xmlns:msink="http://schemas.microsoft.com/ink/2010/main" type="inkWord" rotatedBoundingBox="13071,14706 14145,14688 14161,15639 13087,1565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079.7785">1974 3298 59 0,'0'0'104'0,"0"0"-4"16,0 0-4-16,0 0-24 0,0 0 4 0,0 0-4 0,0 0 0 15,0 0-4-15,0 0-4 0,0 0 4 0,0 0-12 0,0 0 0 0,0 0-4 16,0 0-4-16,0 0-4 0,0 0-4 0,0 0 4 0,0 0 0 15,0 0 4-15,0 0 0 0,0 0-4 0,0 0 0 0,8 0 0 16,-8 0-4-16,0 0-4 0,9 0 0 0,-1 0 0 0,-1 0 0 16,2 0-4-16,-1 0 0 0,-1 0 0 0,2 0 0 0,7 0-8 15,-8 0 4-15,8 0 0 0,0 0-4 0,-1 0-4 0,2 0-4 0,0 0 0 16,-2 0 0-16,9 0 0 0,-7 0 0 0,7-5 0 0,-9 5-4 16,9 0 0-16,0-4-4 0,0 4 4 0,1-5-4 0,-10 5-8 15,9-4 0-15,0 4 0 0,0 0 0 0,1 0 0 0,-1-5 0 0,-9 5 0 16,9 0 0-16,0 0 0 0,1 0 0 0,-9 0 0 15,8 0 0-15,-8 5 0 0,8-5 0 0,-8 4 0 0,-1 1 0 0,10-5 0 16,-9 4 0-16,1-4 0 0,-2 5 0 0,2-1 0 0,-2 0 0 16,1-4 0-16,1 5 0 0,-2 0 0 0,2-1 0 0,-2-4 0 15,1 5 0-15,-8 0 0 0,9-5 0 0,-2 0 0 0,-6 4 0 16,6-4 0-16,2 0 0 0,-10 0 0 0,2 0 0 0,6 0 0 16,-7 0 0-16,1 0 0 0,-1 0 0 0,-1 0 0 0,2 0 0 0,-1 0 0 15,-8 0 0-15,7 0 0 0,-7 0 0 0,0 0 0 0,0 0 0 16,9 0 0-16,-9 0 0 0,0 0 0 0,0 0 0 0,0 0 0 15,0 0 0-15,0 0 0 0,-9 0 0 0,9 5 0 0,0-5 0 16,-7 0 0-16,7 4 0 0,0-4 0 0,-8 0 0 0,-1 0 0 16,9 0 0-16,-7 0 0 0,-1 4-56 0,-1-4-44 0,1 0-20 15,1 0-12-15,-10 4-28 0,10-4-16 0,-1 0-24 0,-9 5-48 0,10-5 8 16,-10 5 44-16,2-5 40 0,6 4 36 0,-6 1 20 16</inkml:trace>
          <inkml:trace contextRef="#ctx0" brushRef="#br0" timeOffset="9757.8189">2351 2499 39 0,'0'0'84'0,"0"-4"-4"0,0-1-12 0,0 1-20 0,0-1-4 0,0 1-4 16,0 0-4-16,0-1 4 0,0 0 0 0,0 1 0 0,0-1-4 16,0 1 0-16,-8 0 0 0,8-1 0 0,0 5 0 0,0-5-4 15,-7 1 4-15,7 4-4 0,-9 0-4 0,9-4 0 0,-8 4-4 16,8 0-4-16,-8 0 0 0,8 0 0 0,-7 0 4 0,-2 4-4 16,9 0-4-16,-8 1 0 0,1 0-4 0,-2-1 0 0,1 5-4 15,1 0 0-15,-2 0 0 0,1 0 0 0,8 4-4 0,-8 2 0 0,1 2 0 16,-2 1 0-16,1 0 0 0,1 0 0 0,-2 4-4 0,9-3 0 15,-8 3 4-15,8 1 0 0,0-1 0 0,0 1-4 0,0-1 0 16,0 1 4-16,0-1 0 0,8 1 4 0,-8-1-4 0,9-3-4 16,-2 3 4-16,1-4 0 0,1-4 4 0,-2 4-8 0,1 0 0 15,0-4 0-15,8-1 0 0,-8 0 4 0,8-3 0 0,-8-1 0 0,8-1 0 16,-8 2-4-16,9-2 4 0,-10-2 0 0,10-2-4 0,-10 0-16 16,10-4 20-16,-9 5 0 0,-1-5-4 0,10 0 0 15,-10 0 4-15,1-5 0 0,1 5-4 0,-1-4 0 0,-1 0 0 0,-7-2 0 16,9-2 4-16,-9-2-4 0,0 6 0 0,0-5 0 0,0 0 0 15,0-4 4-15,0 3-4 0,-9-3 0 0,9 4 0 0,-7 0 0 0,-1-5 0 16,-1 6 0-16,1-6 0 0,-8 5 0 0,8-1 0 0,1 6 0 16,-10-4 0-16,9 3-4 0,-8 0 8 0,8 5-4 0,1-4 0 15,-10 4 0-15,9 0 0 0,1 4 0 0,-2-4 0 0,1 5-4 16,1 0 4-16,-2 3 0 0,9-4 0 0,0 1-4 0,-8 0 4 16,8 4 0-16,0-5-4 0,0 1 4 0,0 5-4 0,0-7-8 0,0 2-8 15,0 4-20-15,8-4-12 0,-8-1-8 0,0 0-16 0,9-4-12 16,-2 5-12-16,1 0-52 0,-8-2-36 0,9-3 36 0,-2 0 32 15,1 0 24-15</inkml:trace>
          <inkml:trace contextRef="#ctx0" brushRef="#br0" timeOffset="10187.6661">2640 2612 15 0,'0'-9'112'0,"0"0"-12"0,9 0-8 0,-9-4-24 15,0 5-8-15,0-2-4 0,7 0 0 0,-7 2-4 0,0-6-4 0,0 10 0 16,0-5-4-16,0-1-4 0,0 6-4 0,0-1 0 0,0 1-8 16,8-1 8-16,-8 5 0 0,0 0 0 0,0 0-8 0,0 5 4 15,0-1 0-15,-8 1-4 0,8-1 0 0,0 6-4 0,0-1 0 16,0-1 0-16,0 2-4 0,0 3-4 0,0-5 0 0,0 7-4 16,0-2 0-16,0 5-4 0,0-4 0 0,0 0-4 0,0-1 0 0,0 5 0 15,0-5 0-15,0 1-4 0,0-1-12 0,8 1 16 0,-8 0 0 16,7-1-4-16,-7 1 4 0,9-6 0 0,-9 6 0 0,8-5-4 15,0 0 0-15,1 0 0 0,-2-4 0 0,1 4 0 0,1-5 0 16,-2 0 0-16,1 1 0 0,0 0 4 0,1-5-4 0,-2 0 0 16,1 0 0-16,1 0 0 0,-2 0 4 0,1-5-4 0,-8 0 0 0,9 1 0 15,-2 0 0-15,1 0 0 0,0-1 0 0,-8 0 0 0,9-4 0 16,-9 4 0-16,7 1 0 0,-7-1 0 0,8 1 0 0,-8 4 8 16,0-4 4-16,9-1 12 0,-9 5 8 0,0 5 0 0,0-5 4 0,0 4 4 15,0 0 4-15,0 5 0 0,0 1-4 0,0-1-8 16,0 4 0-16,0-4-8 0,0 5-4 0,0 4 0 0,0-5-8 15,0 5 0-15,0-3-4 0,0 2 0 0,-9 1-4 0,9-5 0 0,0 5-4 16,0-4-4-16,0-1-16 0,0 1-24 0,0 0-24 0,0-5-28 16,0 0-24-16,0-4-44 0,0-1-52 0,0 0-64 0,0 0 52 15,0-4 40-15,0 0 12 0,9-4 52 0,-9 4 28 0</inkml:trace>
        </inkml:traceGroup>
        <inkml:traceGroup>
          <inkml:annotationXML>
            <emma:emma xmlns:emma="http://www.w3.org/2003/04/emma" version="1.0">
              <emma:interpretation id="{74A5DB97-0213-40F0-8E20-01A43FCCE3AE}" emma:medium="tactile" emma:mode="ink">
                <msink:context xmlns:msink="http://schemas.microsoft.com/ink/2010/main" type="inkWord" rotatedBoundingBox="17148,14744 17180,15294 16942,15308 16909,14758">
                  <msink:destinationLink direction="with" ref="{BE7D394D-3C0E-4F3C-BBEE-0276C3CFB596}"/>
                </msink:context>
              </emma:interpretation>
            </emma:emma>
          </inkml:annotationXML>
          <inkml:trace contextRef="#ctx0" brushRef="#br0" timeOffset="24021.2874">5975 2536 47 0,'8'-5'108'0,"-16"0"-12"0,8 1-8 0,0-4-24 16,0 3-4-16,0 0-8 0,-9 0 0 0,9 1 0 0,0-1-4 15,-7 1-12-15,7-1 0 0,0 5-4 0,-8 0-4 0,8-4-4 16,0 4 0-16,-9 0 0 0,9 0 4 0,-8 4-4 0,8 1 4 0,-7-1-4 15,7 1 4-15,-9 4-4 0,1 1 8 0,8-2 4 16,-7 6 0-16,-1-1-4 0,-1 2 0 0,1-2 4 0,8-1-20 0,-7 6 20 16,-2 1 0-16,1-1-4 0,1 5 4 0,7-5-4 0,-9 4-4 15,9-3 0-15,-8 3 0 0,8 0-8 0,0-4 0 0,0 5-4 16,0-1-4-16,0-4 4 0,0 0-4 0,8 0 0 0,-8 1-4 0,9-1-4 16,-2-5 0-16,1 1 0 0,1-1 0 0,-2 0 0 0,10-3 0 15,-9-1 0-15,-1-1 0 0,10-3-4 0,-2 0 0 0,2-5 0 16,-10 4 0-16,10-4 0 0,-10 0 0 0,10 0 4 0,-10-4 0 15,1-1-4-15,9 0 0 0,-10 1 0 0,-7 0 0 0,9-5 4 16,-1-1-4-16,-8 2 0 0,0-2-4 0,0 5 0 0,0-8 4 0,0 5 0 16,0-1-4-16,-8-1 4 0,-1 7-4 0,2-7 0 15,-1 5 4-15,-1-4 0 0,1 9-4 0,1-4-4 0,-2 4-8 0,-6 4-4 16,7-4-8-16,-1 9-12 0,-6-4-8 0,6 5-12 0,-6-2-8 16,-2 1-20-16,10 4-12 0,-1 0-20 0,-9 2-28 0,10-2-52 15,-2 1-4-15,-6-1 40 0,6 0 24 0,1 1 32 0</inkml:trace>
        </inkml:traceGroup>
      </inkml:traceGroup>
      <inkml:traceGroup>
        <inkml:annotationXML>
          <emma:emma xmlns:emma="http://www.w3.org/2003/04/emma" version="1.0">
            <emma:interpretation id="{C620B336-C98C-4CE2-820E-8816CD63A44A}" emma:medium="tactile" emma:mode="ink">
              <msink:context xmlns:msink="http://schemas.microsoft.com/ink/2010/main" type="line" rotatedBoundingBox="13285,15798 16552,14606 16773,15211 13505,16403"/>
            </emma:interpretation>
          </emma:emma>
        </inkml:annotationXML>
        <inkml:traceGroup>
          <inkml:annotationXML>
            <emma:emma xmlns:emma="http://www.w3.org/2003/04/emma" version="1.0">
              <emma:interpretation id="{EC782622-3B3A-411A-9141-815EBE942AE0}" emma:medium="tactile" emma:mode="ink">
                <msink:context xmlns:msink="http://schemas.microsoft.com/ink/2010/main" type="inkWord" rotatedBoundingBox="13351,15981 13631,15879 13758,16227 13478,16329"/>
              </emma:interpretation>
            </emma:emma>
          </inkml:annotationXML>
          <inkml:trace contextRef="#ctx0" brushRef="#br0" timeOffset="12563.2155">2311 3848 35 0,'-7'4'116'0,"7"1"-12"0,-9-2-12 0,9-3-24 16,0 0-4-16,0 0-4 0,0 0 4 0,0 0-4 15,0-3-4-15,0 3-4 0,0-5 0 0,0 1-8 0,9-6 8 0,-9 6-8 16,7-5-8-16,1 1 0 0,-8 3 4 0,8-4 0 0,1 0-4 16,-2-5 0-16,1 5 0 0,1-4-4 0,6 4 0 0,-6-5-4 15,-1 5-8-15,-1-4 4 0,1 4-4 0,8-1 0 0,-8 2-4 0,1-2 4 16,-1 2-4-16,-8-2 0 0,7 5 0 0,2-3-4 0,-9 4 0 16,8-1 0-16,-8 1-4 0,7 4 4 0,-7-5-4 0,0 5 0 15,0-5-4-15,0 5 0 0,8 0 0 0,-8 0-4 0,0-4 0 16,0 4 4-16,0 0-4 0,0 0 4 0,9 0-4 0,-9 0 0 15,0 0 4-15,0 0 0 0,8 0 0 0,-8 4 8 0,0-8 4 0,7 8 8 16,-7-4 0-16,0 5 8 0,9 0 0 0,-9-5-4 0,8 4 0 16,-8 5 0-16,7-5 0 0,-7 5 0 0,0 1 0 0,9-2 0 15,-9 2-4-15,0 3 0 0,8-4-4 0,-8 4 0 0,0 1 4 0,0 0-12 16,8-1-12-16,-8 1 0 0,0 4 0 0,0-5 0 16,0 1 0-16,0-1 0 0,0 1 0 0,0-2 0 0,0 3 0 0,0-2 0 15,0 1 0-15,7-4 0 0,-7 3 0 0,0-5 0 0,0 2 0 16,0-6 0-16,0 4 0 0,0-3 0 0,0 5 0 0,0-6 0 15,0-4 0-15,0 5 0 0,0-1 0 0,0-4 0 0,0 0-60 16,0 0-24-16,0 0-24 0,0 0-12 0,0-4-32 0,0-1-32 0,0 1-60 16,0-1-40-16,0 0 52 0,0-4 48 0,0 1 32 0,0-2 28 15,0 2 20-15</inkml:trace>
        </inkml:traceGroup>
        <inkml:traceGroup>
          <inkml:annotationXML>
            <emma:emma xmlns:emma="http://www.w3.org/2003/04/emma" version="1.0">
              <emma:interpretation id="{90CBB305-A69B-4FEE-8544-91FFE948F251}" emma:medium="tactile" emma:mode="ink">
                <msink:context xmlns:msink="http://schemas.microsoft.com/ink/2010/main" type="inkWord" rotatedBoundingBox="14909,15259 15388,15489 15214,15850 14735,15620"/>
              </emma:interpretation>
              <emma:one-of disjunction-type="recognition" id="oneOf2">
                <emma:interpretation id="interp6" emma:lang="" emma:confidence="0">
                  <emma:literal>=</emma:literal>
                </emma:interpretation>
                <emma:interpretation id="interp7" emma:lang="" emma:confidence="0">
                  <emma:literal>;</emma:literal>
                </emma:interpretation>
                <emma:interpretation id="interp8" emma:lang="" emma:confidence="0">
                  <emma:literal>ź</emma:literal>
                </emma:interpretation>
                <emma:interpretation id="interp9" emma:lang="" emma:confidence="0">
                  <emma:literal>ż</emma:literal>
                </emma:interpretation>
                <emma:interpretation id="interp10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3257.8778">3737 3171 83 0,'-7'0'116'0,"7"-4"0"0,0 0-12 16,-8 4-20-16,8 0 0 0,0-5 0 0,0 5 0 0,-7 0-8 0,7 0-4 16,0 0-4-16,0 0 4 0,0 0 4 0,0 0 4 0,7 0 0 15,-7 0 0-15,0 0 0 0,8 0 0 0,-8 0-8 0,7 0-4 16,2 0-8-16,-9 0 0 0,8 0-4 0,9 0 0 0,-10 0-4 15,1 0-4-15,1 0-8 0,6 0-24 0,-6 0-16 0,6 0 0 16,2-5 0-16,-2 5 0 0,1 0 0 0,1 0 0 0,-2-4 0 0,2 4 0 16,-2-4 0-16,2 4 0 0,-1-6 0 0,-1 6 0 0,2 0 0 15,-2-4 0-15,-6 4 0 0,6 0 0 0,2-4 0 0,-9 4 0 16,-1 0 0-16,2 0 0 0,-1 4 0 0,-1-4 0 0,2 4 0 16,-9-4 0-16,0 6 0 0,8-6 0 0,-8 4-68 0,0-4-16 15,0 4-16-15,-8 1-12 0,8-5-8 0,0 5-12 0,-9-1-20 0,9 0-8 16,-7 1-36-16,-1-1-40 0,-1 1 28 0,2-1 48 0,-1 1 24 15,0-1 28-15</inkml:trace>
          <inkml:trace contextRef="#ctx0" brushRef="#br0" timeOffset="13499.7491">3802 3429 119 0,'0'0'140'0,"0"0"-12"16,0 4-4-16,0-4-20 0,0 0 0 0,8 0-4 0,-8 4-8 15,0-4-20-15,0 0 16 0,9 0 0 0,-9 0-8 0,8 0-12 16,-1 0-4-16,1 0-4 0,1 0-4 0,-2-4-4 0,10 8-4 0,-10-4-4 16,10 0-4-16,-9 0-4 0,7 0-8 0,1-4-8 0,-8 4-4 15,9-4 0-15,-1 4-4 0,-1 0-4 0,2-5 0 0,-2 5 0 16,2-5-4-16,-1 5 0 0,0-4-4 0,0 4 0 0,-8-5-8 16,8 5-16-16,-8 0-8 0,8-4-20 0,-8 4-16 0,0 0-16 15,-1 0-20-15,-7 0-32 0,9 0-28 0,-9 0-68 0,8 4-12 0,-8-4 40 16,0 5 40-16,0-5 28 0,0 4 24 0</inkml:trace>
        </inkml:traceGroup>
        <inkml:traceGroup>
          <inkml:annotationXML>
            <emma:emma xmlns:emma="http://www.w3.org/2003/04/emma" version="1.0">
              <emma:interpretation id="{A09780AB-604F-4A18-BF36-DF00A28358E9}" emma:medium="tactile" emma:mode="ink">
                <msink:context xmlns:msink="http://schemas.microsoft.com/ink/2010/main" type="inkWord" rotatedBoundingBox="15716,14911 16552,14606 16773,15211 15937,15516"/>
              </emma:interpretation>
            </emma:emma>
          </inkml:annotationXML>
          <inkml:trace contextRef="#ctx0" brushRef="#br0" timeOffset="23189.3132">5286 2594 75 0,'0'0'112'0,"0"0"-8"0,0-5-4 15,0 5-32-15,0 0 0 0,0-4 0 0,-9 4-4 0,18-4 0 16,-9 4-8-16,0 0-4 0,0-4 0 0,7 4 0 0,-7-5-12 16,8 5 4-16,-8 0 0 0,9 0-4 0,-9-5 0 0,7 5 4 0,1 0-4 15,0 0 0-15,1 0 0 0,-2 0-4 0,1 0-4 0,1 0-8 16,-2-3 0-16,1 3-8 0,9 3-4 0,-10-3 0 0,1-3 0 15,8 6-4-15,-8-3-4 0,1 0 0 0,-2 0-4 0,10 0-4 16,-9 0-16-16,-1-3-12 0,1 3-16 0,1 0-8 0,-2 0-12 16,1 3-16-16,-8-3-12 0,0 0-8 0,9 0-8 0,-9 0-24 0,0 0-36 15,0 0-24-15,-9 0 52 0,1 0 28 0,8 5 28 16</inkml:trace>
          <inkml:trace contextRef="#ctx0" brushRef="#br0" timeOffset="23557.3269">5342 2567 11 0,'-9'0'120'0,"9"0"-12"0,-8 5-4 16,8 0-32-16,-8-1-4 0,8 0 4 0,-7 0-4 0,7 1-8 0,-9 4-4 16,9-5-4-16,-8 6-4 0,8-1-4 0,0 5-8 0,0-6-4 15,0 6-8-15,0-5 4 0,0 5-4 0,0-1-4 0,0 1-8 16,0 0-4-16,0-2 0 0,0-2 0 0,0 3 0 0,8 1-4 16,-8-6 0-16,9 1 4 0,-9 5-8 0,7-9 4 0,-7 4 4 15,8-5-4-15,0 5-4 0,1-4 4 0,-2-5 0 0,1 4 0 16,1-4 0-16,-2 5 0 0,1-5 0 0,1 0-4 0,-1 0 4 0,-1-5-4 15,10 5-20-15,-10-4 24 0,1-1 0 0,1 5 0 0,-2-5-4 16,1 1 4-16,1 4-4 0,-1-4 0 0,-1 4 4 0,1 0-4 16,1 0 0-16,-2-4 4 0,1 8 0 0,1-4 4 0,-1 4-4 0,-8 0 4 15,7 1-8-15,2 0 4 0,-1-1 0 0,-8 5 4 0,7 1 4 16,-7-6-4-16,0 4 8 0,0 2-4 0,8-1 4 0,-8 0 0 16,0 1 4-16,0-7 0 0,0 11-4 0,0-9 4 0,-8 3 0 15,8 2-8-15,-7-7 0 0,7 7-4 0,-8-5 0 0,-1 3-4 16,2-3 0-16,-1 0 0 0,-1-1 0 0,-6 1 0 0,6-1-4 15,1-4 0-15,-7 4-4 0,6-4-4 0,-6 0-8 0,6 0-12 16,1-4-12-16,-8 0-12 0,8-1-12 0,1 1-12 0,-1-1-12 0,-1-4-8 16,1 0-4-16,1-1-28 0,7 2-40 0,-9-1-12 0,9 0 36 15,-8 0 24-15,8 1 20 0</inkml:trace>
          <inkml:trace contextRef="#ctx0" brushRef="#br0" timeOffset="22910.0654">4820 2693 11 0,'0'0'92'0,"-8"0"-4"0,8 0-8 16,-7 0-20-16,7 0-4 0,-9 0 0 0,1 0-4 0,8 0-4 15,0 0 0-15,-7 0 0 0,7 0-4 0,0 0 4 0,-9 0 0 16,9-4-8-16,0 4 0 0,0 0 0 0,-8-4 0 0,8-1-4 16,0 5-8-16,0-5 4 0,0 1 0 0,0 0-8 0,0-6-4 0,0 5 0 15,0 1 0-15,0-4-4 0,8-1 0 0,-8 4 0 0,0-4-4 16,9 4 0-16,-9-4 0 0,7 5 4 0,-7-1-4 0,8-4-20 16,-8 5 24-16,9 0-4 0,-2-1-4 0,-7 0 0 0,8 2 0 0,0-4 0 15,1 7 0-15,-9 0-4 0,7-3 0 0,1 3 4 16,1 0-4-16,-2 0-4 0,-7 3 4 0,8 4-4 0,1-4 0 0,-1 2 0 15,-8 4 0-15,7-1 0 0,-7 2 4 0,8-2-4 0,-8 7 4 16,0-3-4-16,9 2 0 0,-9 0 4 0,0 4-4 0,-9 0 0 16,9 0 0-16,-8 0 0 0,8 0 0 0,-7 5 0 0,-1-6 0 0,-1 7 0 15,1-7 0-15,1 1 0 0,-10 4 0 0,10-3 0 0,-2 0 0 16,1-2 0-16,-7-4 4 0,6 0 0 0,1 2-4 16,1-7 0-16,-2 2 0 0,1-1 4 0,8-1-4 0,-8-3 0 0,8-5-4 15,-9 5 4-15,9-5 0 0,0 0 0 0,0 0 0 0,-7-5 0 16,7 0 0-16,0 1-4 0,7 0 4 0,-7-1 0 0,0 1 0 15,0-1 0-15,9 0 0 0,-9 1 0 0,0 0 0 0,8-1 0 0,-8-5 0 16,8 10 0-16,1-3 0 0,-9-2 0 0,7 5 4 16,1-5-4-16,1 5 0 0,-9 0 0 0,7 0 4 0,1 5 0 0,0-5 4 15,1 5 0-15,-9-5 0 0,7 3 4 0,1 2 0 0,1 0 12 16,-2 0-8-16,10-1 4 0,-9 0-4 0,-1 1 0 0,1 0-4 16,1 4 0-16,-2-5 0 0,10 0-8 0,-10 1-4 0,1 0 4 15,1-1 0-15,-1 0-4 0,-1 2 0 0,10-6 4 0,-10 4-4 16,1-4-4-16,1 4-4 0,-9-4-16 0,8 0-12 0,-1 0-12 0,2 0-12 15,-1 0-16-15,-8-4-16 0,7 4-16 0,2-4-12 0,-1-6-28 16,-8 6-44-16,8-6-8 0,-1-3 40 0,2 4 32 0,-9-4 28 16</inkml:trace>
        </inkml:traceGroup>
      </inkml:traceGroup>
    </inkml:traceGroup>
  </inkml:traceGroup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5:30.8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417AA4-BD2B-4CCC-8484-F05518C0E1AB}" emma:medium="tactile" emma:mode="ink">
          <msink:context xmlns:msink="http://schemas.microsoft.com/ink/2010/main" type="writingRegion" rotatedBoundingBox="16071,12403 16127,13150 15674,13184 15618,12437"/>
        </emma:interpretation>
      </emma:emma>
    </inkml:annotationXML>
    <inkml:traceGroup>
      <inkml:annotationXML>
        <emma:emma xmlns:emma="http://www.w3.org/2003/04/emma" version="1.0">
          <emma:interpretation id="{6D499CB1-2A3B-4E1E-B550-E1374A31A2A4}" emma:medium="tactile" emma:mode="ink">
            <msink:context xmlns:msink="http://schemas.microsoft.com/ink/2010/main" type="paragraph" rotatedBoundingBox="16071,12403 16127,13150 15674,13184 15618,12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E37B82-B309-4D3F-B4F8-D458D1A23E7C}" emma:medium="tactile" emma:mode="ink">
              <msink:context xmlns:msink="http://schemas.microsoft.com/ink/2010/main" type="line" rotatedBoundingBox="16071,12403 16127,13150 15674,13184 15618,12437"/>
            </emma:interpretation>
          </emma:emma>
        </inkml:annotationXML>
        <inkml:traceGroup>
          <inkml:annotationXML>
            <emma:emma xmlns:emma="http://www.w3.org/2003/04/emma" version="1.0">
              <emma:interpretation id="{8B22F47C-DD3A-493C-94B6-449485A2289B}" emma:medium="tactile" emma:mode="ink">
                <msink:context xmlns:msink="http://schemas.microsoft.com/ink/2010/main" type="inkWord" rotatedBoundingBox="16071,12403 16127,13150 15674,13184 15618,12437"/>
              </emma:interpretation>
              <emma:one-of disjunction-type="recognition" id="oneOf0">
                <emma:interpretation id="interp0" emma:lang="" emma:confidence="0">
                  <emma:literal>:</emma:literal>
                </emma:interpretation>
                <emma:interpretation id="interp1" emma:lang="" emma:confidence="0">
                  <emma:literal>;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10667-111 27 0,'0'0'128'0,"0"-5"-12"0,0 5-8 0,0 0-28 0,0 0-4 0,0-5-4 15,0 10-4-15,0-5 0 0,0 5-8 0,0-5-4 0,0 4-4 16,0 5-8-16,0-4-4 0,0 3-4 0,0 1 0 0,0 5-4 16,0 0 0-16,0-1-4 0,0 1-4 0,0 5-4 0,0-2-4 15,0 6 0-15,0-5-4 0,0-1 0 0,0 6-4 0,7 0 0 16,-7-6-4-16,0 6 0 0,0-5 0 0,9 4 0 0,-9-3-8 0,8-1 4 15,-8 0-4-15,0-5-8 0,8 1-4 0,-8 0-12 0,8-6-4 16,-8 1-12-16,8 1-16 0,-8-2-12 0,0-8-28 0,8 5 16 16,-8 0-16-16,0-10-40 0,0 5-32 0,0-5 20 0,0 1 28 15,0 0 24-15</inkml:trace>
          <inkml:trace contextRef="#ctx0" brushRef="#br0" timeOffset="242.3816">10827-58 35 0,'8'-4'128'0,"-8"4"-12"0,0-4-8 0,9 4-20 0,-9 0-4 16,7-5 0-16,-7 5-8 0,0 5 4 0,8-5-12 0,-8 4-8 0,9 0 4 15,-9 1 0-15,7 4-4 0,-7 0 4 0,8 0-12 16,-8 5 0-16,8-4 0 0,1 2-8 0,-9 6-4 0,0 0-4 0,7-1-4 16,-7 3-8-16,8-2-4 0,-8 0 0 0,9 4-4 0,-9-4-4 15,7 0-4-15,-7 0 0 0,0-4-4 0,0 3-16 0,0-3 16 16,0 0 0-16,0-1-4 0,0-4-8 0,0 0-8 0,0 1-16 15,0-5-12-15,0-2-8 0,0 2-12 0,0-5-16 0,-7 0-12 16,7 0-8-16,-9 0-12 0,9-5-4 0,-8 2-36 0,1-7-36 0,7 1 16 16,-9 0 32-16,1 0 28 0,0-5 20 0</inkml:trace>
          <inkml:trace contextRef="#ctx0" brushRef="#br0" timeOffset="451.8192">10570-395 103 0,'0'0'132'16,"0"0"-8"-16,0 0-8 0,0 0-24 0,9-5 4 0,-9 5-4 0,0 0-8 16,8 0 0-16,-8 0-4 0,7 0-4 0,2 0-8 15,-1 5 0-15,-1-5-4 0,2 0-28 0,7 0 20 0,0 0-4 0,-8 0-4 16,16 0 0-16,-8 0-12 0,0 0-4 0,8-5-8 0,-8 5-4 16,9 0-4-16,-10 0-8 0,9 0-12 0,0 0-16 0,0 0-20 15,-8 0-16-15,8 0-24 0,-8 0-24 0,1 0-36 0,-2 5-40 16,2-5-76-16,-2 4 32 0,1 0 48 0,-8 6 28 0,-8-2 28 0,9-3 24 15</inkml:trace>
        </inkml:traceGroup>
      </inkml:traceGroup>
    </inkml:traceGroup>
  </inkml:traceGroup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7:54.0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6F91A7-C925-48B3-B9CB-CE18EB084550}" emma:medium="tactile" emma:mode="ink">
          <msink:context xmlns:msink="http://schemas.microsoft.com/ink/2010/main" type="writingRegion" rotatedBoundingBox="19030,5969 22933,6177 22885,7080 18982,6872"/>
        </emma:interpretation>
      </emma:emma>
    </inkml:annotationXML>
    <inkml:traceGroup>
      <inkml:annotationXML>
        <emma:emma xmlns:emma="http://www.w3.org/2003/04/emma" version="1.0">
          <emma:interpretation id="{83956527-AB77-4CB7-9B3A-BD3D4414DF91}" emma:medium="tactile" emma:mode="ink">
            <msink:context xmlns:msink="http://schemas.microsoft.com/ink/2010/main" type="paragraph" rotatedBoundingBox="19030,5969 22933,6177 22885,7080 18982,6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71114D-2FB0-45F7-8991-B2FA323F8399}" emma:medium="tactile" emma:mode="ink">
              <msink:context xmlns:msink="http://schemas.microsoft.com/ink/2010/main" type="line" rotatedBoundingBox="19030,5969 22933,6177 22885,7080 18982,6872"/>
            </emma:interpretation>
          </emma:emma>
        </inkml:annotationXML>
        <inkml:traceGroup>
          <inkml:annotationXML>
            <emma:emma xmlns:emma="http://www.w3.org/2003/04/emma" version="1.0">
              <emma:interpretation id="{DF8B1725-FF98-404D-862A-B3BFD0639D7D}" emma:medium="tactile" emma:mode="ink">
                <msink:context xmlns:msink="http://schemas.microsoft.com/ink/2010/main" type="inkWord" rotatedBoundingBox="19026,6051 19517,6077 19478,6810 18987,6784"/>
              </emma:interpretation>
            </emma:emma>
          </inkml:annotationXML>
          <inkml:trace contextRef="#ctx0" brushRef="#br0">17526 4900 47 0,'9'-4'140'0,"-9"4"-4"16,0 0 0-16,0 0-24 0,7 0 0 0,1 0 0 0,-8 0 0 15,9 0 4-15,-2 0 4 0,1 4 0 0,9-4-12 0,-10 0-16 16,10 0-4-16,-2 0-8 0,2 0-8 0,7 0-12 0,-8 0-4 15,7 0-12-15,-6 6-4 0,7-6-8 0,0 0-4 0,0 4-8 0,0-4-4 16,-8 4-8-16,8-4-4 0,0 4-12 0,-8-4-24 0,0 5-12 16,8 0-24-16,-8-5-32 0,-8 4-20 0,9 1-40 0,-10-1-32 15,1 0-76-15,1 1 0 0,-9 0 52 0,7-1 40 0,-7 0 28 0,-7 5 32 16</inkml:trace>
          <inkml:trace contextRef="#ctx0" brushRef="#br0" timeOffset="-213.4078">17783 5198 31 0,'7'-9'136'16,"-7"4"-8"-16,0-3-12 0,9 8-28 0,-9-5-4 0,0 0 0 0,0 5-8 15,0-4 0-15,8 4-8 0,-8 0 0 0,0 0 0 0,0 0 0 16,7 4-4-16,-7 6-4 0,0-6 0 0,0 5-4 0,9 0-4 15,-9 1-8-15,0 3 0 0,8 5-4 0,-8-5-8 0,8 5 0 0,-8 0-8 16,0 0 0-16,9 5 0 0,-9-1-4 0,0 1-4 0,7-1 0 16,-7 1-4-16,0 4 0 0,0-5-4 0,0 1 0 0,8-4 0 15,-8 2-4-15,0-2-4 0,0-5 0 0,0 3-4 0,0-8 0 16,0 5-8-16,0-9-12 0,0 3-16 0,0-8-16 0,0 0-20 16,0-4-24-16,0 0-28 0,0-6-20 0,-8 1-36 0,8-4-52 0,-7 0 20 15,7-6 44-15,-9 1 36 0,1 1 28 0,0-7 12 0</inkml:trace>
          <inkml:trace contextRef="#ctx0" brushRef="#br0" timeOffset="-422.4774">17654 5144 19 0,'0'0'120'0,"0"-5"-12"0,-7 5-4 0,7-5-32 0,0 5-4 0,0 0 0 16,0 0 0-16,0 5-4 0,0-5 4 0,0 5-20 15,0 0 16-15,0-1 0 0,0 5-8 0,0 0 4 0,0 0-4 0,0 0 4 16,0 4-4-16,7 1-4 0,-7 0 0 0,0-1-8 0,0 5-4 16,0 5-8-16,0-5 0 0,0-1-12 0,0 6-4 0,0 0 0 15,0 0 0-15,0-6-4 0,0 6-4 0,0 0-4 0,0-1-4 0,0-4-4 16,-7 4-8-16,7-4-12 0,0 1-16 0,0-1-12 16,0-5-12-16,0 1-20 0,-8-5-24 0,8 4-20 0,0-9-16 0,0 6-52 15,-9-10-8-15,9 0 32 0,0 0 32 0,0-4 28 0</inkml:trace>
        </inkml:traceGroup>
        <inkml:traceGroup>
          <inkml:annotationXML>
            <emma:emma xmlns:emma="http://www.w3.org/2003/04/emma" version="1.0">
              <emma:interpretation id="{F219CD33-19FD-44FE-97DF-02ED150275D7}" emma:medium="tactile" emma:mode="ink">
                <msink:context xmlns:msink="http://schemas.microsoft.com/ink/2010/main" type="inkWord" rotatedBoundingBox="20132,6452 20503,6472 20489,6725 20119,67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284.1807">18688 5536 71 0,'0'5'136'0,"0"-5"-16"0,8 4-4 16,-8-4-20-16,9 0-4 0,-9 0 8 0,8 0-4 0,-8 0-8 16,7 5 0-16,2-5-4 0,-1 0-8 0,-1 0-8 0,2-5-12 15,-1 5-8-15,0 0-12 0,0-4-4 0,0 4-8 0,7-5-8 16,2 0 0-16,-10 5-4 0,10-4-12 0,0 0-16 0,-10-1-28 16,8 0-20-16,2 5-40 0,0-3-24 0,-2-2-32 0,-6 0-68 0,6 1 16 15,1-1 32-15,0 0 40 0,-7 5 24 0</inkml:trace>
          <inkml:trace contextRef="#ctx0" brushRef="#br0" timeOffset="5103.4325">18632 5306 43 0,'0'0'144'0,"0"0"-12"0,0 0-12 15,0 0-28-15,0 0-8 0,0 5 8 0,0-5-4 0,0 0 0 0,0 0 0 16,0 0 0-16,8 0 0 0,1 0-4 0,-9 0-8 16,8 0 0-16,-1 0-4 0,10-5-8 0,-10 5-8 0,1 0-8 0,9 0-8 15,-1 0-24-15,-8 0 16 0,16 0-4 0,-8 0-8 0,0 0-4 16,0 0 0-16,-1 0-4 0,2 0-8 0,0 0 0 0,-2 0 0 15,1 0-4-15,0 0-12 0,0 5-16 0,-8-5-20 0,8 0-12 16,0 4-20-16,-8-4-4 0,0 4-28 0,0 2-20 0,1-2-12 16,-9-4-24-16,0 8-48 0,0-3 4 0,-9 0 36 0,9 4 36 15,-8-5 28-15</inkml:trace>
        </inkml:traceGroup>
        <inkml:traceGroup>
          <inkml:annotationXML>
            <emma:emma xmlns:emma="http://www.w3.org/2003/04/emma" version="1.0">
              <emma:interpretation id="{8F566009-E2D7-4789-9EA6-56B80BB31010}" emma:medium="tactile" emma:mode="ink">
                <msink:context xmlns:msink="http://schemas.microsoft.com/ink/2010/main" type="inkWord" rotatedBoundingBox="21013,6075 22933,6177 22885,7080 20965,69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834.6347">19506 5230 7 0,'0'-9'108'0,"0"4"-12"0,0-3-8 16,0 2-24-16,-7-2-8 0,7 3 0 0,7 0 0 0,-7-3 4 15,0 3-4-15,0 0-4 0,8 1 0 0,-8-2 0 0,9 3 0 0,-2-1-4 16,1-1-8-16,0 0-4 0,-8 5-4 0,16 0-8 0,-8-5 0 15,1 5-8-15,-2 0 0 0,1 5 0 0,1 0-8 0,-1 0 0 16,-1-1 0-16,1-1 0 0,-8 7-4 0,9 0 0 0,-9 3 0 0,0-4 0 16,0 5-4-16,0-1 0 0,0 1 8 0,0 4-8 15,-9-5 4-15,9 5 0 0,-8 0 0 0,8-5-4 0,-7 5 0 0,7-4 0 16,-8 0-4-16,8-1 4 0,-9-3-16 0,9 3 20 0,0-4-4 16,0-4 4-16,0 3-8 0,0-3 8 0,0 0-4 0,0-5 0 15,9 0 0-15,-9 3 0 0,8-3 4 0,-8 0-4 0,7 0-4 0,1-3 4 16,1 3 4-16,-2 0-8 0,1 0 4 0,1 0 0 15,-1 0 4-15,-1 0-8 0,10 0 4 0,-10 3 4 0,1-3-4 0,9 5 4 16,-10 0-4-16,10-5-4 0,-10 9 8 0,10-4-8 0,-9 3 4 16,-1 2 4-16,2-6 0 0,-1 5-4 0,-1 5 4 0,2-1 4 15,-9-4-12-15,8 5 8 0,-8 4-4 0,0-5 4 0,-8 5-4 16,8-4 0-16,-9 3 4 0,2 2 4 0,-1-5-8 0,-8 3 0 16,8-3 4-16,-9 4-4 0,2-5 0 0,-1-4 4 0,-1 4-4 15,2-3 0-15,-2-1 4 0,2-4-8 0,-2-1 0 0,1 0 0 0,1-4 0 16,7 0-4-16,-9 0-8 0,10-4-4 0,-2 0-20 0,1-6-12 15,1 6-8-15,-2-6-8 0,1-3-8 0,8 4 0 0,-8-4-12 16,8 0-32-16,0-1-36 0,0 5 8 0,0-4 24 0,8-1 24 16</inkml:trace>
          <inkml:trace contextRef="#ctx0" brushRef="#br0" timeOffset="6356.7769">20091 5419 15 0,'8'0'104'0,"1"4"-4"0,-9-4-8 0,8 5-20 15,-1-5-8-15,1 0-4 0,-8 0 0 0,9-5-4 0,-2 1 0 0,1 0-8 16,1-1-4-16,-9-4 0 0,8 4-12 0,-1-3-4 0,2-6 0 16,-9 5-4-16,8 0 0 0,-1-5-8 0,-7 1 0 0,0-1-8 15,8 1 4-15,-8-1 0 0,-8 0 0 0,8 1-4 0,0-1 0 0,-7 1-4 16,7 0 0-16,-8 0 0 0,-1-1 0 0,2 4 0 0,-1 2-4 15,-9-2 4-15,10 0 0 0,-2 7-4 0,-6-1 0 0,-2-1 0 16,9 0 0-16,-8 5 4 0,1 0-4 0,6 5 0 0,-7-5 0 16,0 5 0-16,8 2 0 0,-8-1 0 0,8 3 0 0,-8 0-4 15,8 5 0-15,0-6 4 0,-1 2 0 0,2 3 4 0,-1-4-4 0,8 4 0 16,-7-3 0-16,7-1 0 0,0 4 0 0,7-4 0 0,-7 0 0 16,8 0 0-16,-1 0 0 0,-7 1 4 0,9-2 0 0,7 1-4 15,-7 0 0-15,6 0 4 0,-6 0 0 0,6 0-4 0,1 6-4 16,0-7 0-16,0 1 4 0,1 0 0 0,-2 5 0 0,2-6 0 15,-2 6 0-15,9-5 0 0,-7 5 0 0,-1-1 0 0,-1 6 0 16,-7-6 0-16,9 0 0 0,-1 5 0 0,-8-4 0 0,-1 4 0 0,-7 0-4 16,9-1 4-16,-9 6 4 0,0-5-4 0,0 0 0 0,-9 1-16 15,2-2 20-15,-1 2-4 0,-1-6 8 0,-6 5-8 0,-2-4 0 16,2-1 4-16,-1 1-4 0,-1-6 4 0,2 2 0 0,-2-2-8 16,-7-3 8-16,9 0 0 0,-2-5 0 0,1 5-4 0,8-10 0 15,-7 5 4-15,-2-5-4 0,10-4 0 0,-2 5-4 0,-6-9 8 0,6 4-8 16,1-4 4-16,0-2 0 0,8 2 0 0,-9-5-4 15,9 4 0-15,-7-4-4 0,7 1 4 0,0-2 0 0,0 5-8 0,0-4-4 16,0 5-8-16,7-5-8 0,2 4-12 0,-1-4-8 0,0 5-8 16,1 4-8-16,-2-5-4 0,10 5-44 0,-10-4-36 0,10 3-4 15,-10 2 32-15,9-1 24 0</inkml:trace>
          <inkml:trace contextRef="#ctx0" brushRef="#br0" timeOffset="6788.6244">20485 5247 87 0,'7'-4'140'16,"1"-5"-16"-16,1 0-8 0,-9 0-28 0,7 1 0 0,1 2-4 0,-8-2-8 0,8-2-12 15,-8 2 0-15,0 3-8 0,9-4-4 0,-9 3-8 0,0-1 0 16,0 2-12-16,0 0 4 0,7 5-4 0,-7-5-4 0,0 5 0 16,0 0-4-16,0 0-4 0,0 0 0 0,0 5 0 0,0 5-4 15,0-6 0-15,0 5 0 0,-7 5 0 0,7-6 0 0,0 6-4 0,0 0 0 16,0 4-4-16,-9-5 0 0,9 5 0 0,0 0 0 0,0 0-4 15,0 0 4-15,0 0-4 0,0 0 0 0,0 0 0 0,0 1-4 16,0-2 4-16,0-3 0 0,9 3 0 0,-9-2-4 0,7-2 4 16,-7 1-4-16,8-6 0 0,1 2 0 0,-2-1 0 0,-7-1 4 15,17-3-4-15,-17 0 0 0,15-1 0 0,-6-4 0 0,-1 0-4 16,7 0 4-16,-6-4 0 0,-2-1 0 0,1 0-16 0,1 2 16 0,-1-7 0 16,-1 1 0-16,2 0 0 0,-1 0 0 0,-1-4 0 0,1 4 0 15,-8-1 4-15,9 2-4 0,-1-2 0 0,-8 6 0 0,0-5 0 16,7 4 0-16,-7 1 4 0,0-1-8 0,0 5 4 0,0 0 0 15,0 5 4-15,0-1 0 0,0 6 4 0,0-2 0 0,0 2 8 16,0 3 4-16,0 1 4 0,0 4 4 0,0 0-4 0,0-1 4 0,0 6 0 16,0-5-4-16,0 5-4 0,0-1 0 0,0 0-4 0,-7-3-4 15,7 3 0-15,0-4-4 0,0 5-4 0,-8-5 0 0,8-1 0 16,0-3 0-16,-9 0-8 0,9 0-12 0,0-1-16 0,0-3-16 16,-8-1-28-16,8-6-24 0,0 2-28 0,0 0-32 0,0-5-48 15,0 0-60-15,-7 0 36 0,7-5 40 0,0 0 36 0,0-3 36 0,0-1 24 16</inkml:trace>
          <inkml:trace contextRef="#ctx0" brushRef="#br0" timeOffset="7618.4312">21046 5306 11 0,'7'-4'120'0,"-14"-6"-12"0,7 6-8 0,0 0-24 15,0-1-4-15,0 0 0 0,0 1 0 0,0 0 4 0,0 4 0 16,0 0-4-16,0 0-4 0,7 0 0 0,-7 4 0 0,0 0 0 16,0 1-8-16,0 4 0 0,8 0 0 0,-8 0-4 0,0 4-4 15,9 1-4-15,-9 4-8 0,0-4-4 0,0 9-8 0,7-6-4 16,-7 6-8-16,0 0-4 0,0-1 0 0,0 5 0 0,0-4-4 15,0 4-4-15,0-5 4 0,0 1-4 0,0-1-8 0,0 1-4 0,0-1-8 16,0 1-8-16,0-5-8 0,0-5-8 0,0 6-12 16,0-6-12-16,0 1-12 0,8-6-8 0,-8 2-20 0,0-6-8 0,0 2-4 15,0-3-40-15,0-3-36 0,0 0 8 0,9-3 36 0,-9-3 20 16,0 2 32-16</inkml:trace>
          <inkml:trace contextRef="#ctx0" brushRef="#br0" timeOffset="7861.4205">21278 5360 107 0,'0'-4'132'16,"0"-1"-12"-16,8 5-8 0,-8-4-24 0,0 4-4 0,0 0 8 0,0 0-4 15,0 0-8-15,0 4 0 0,0 1 0 0,0-1 0 16,0 5-12-16,0-4 0 0,0 4-8 0,0 1-4 0,8-2-8 0,-8 6-4 16,0-1-8-16,0 0-8 0,0 6 0 0,7-1-8 0,-7 0-4 15,0 4 0-15,0 1-4 0,0-5 0 0,0 4-4 0,0 1 0 16,0-6-4-16,0 6 0 0,0 0 0 0,0-5 0 0,0 0 0 15,0 0-8-15,0-1 0 0,0-3 0 0,0 0-8 0,0-5-8 16,0 0-20-16,0-3-8 0,0-3-28 0,0 2 8 0,0-5-20 16,0-5-20-16,0 5-12 0,0-9-20 0,-7 5-44 0,7-10-32 0,-8 5 32 15,8-4 40-15,-8-1 32 0,8 0 20 0</inkml:trace>
          <inkml:trace contextRef="#ctx0" brushRef="#br0" timeOffset="8095.7937">20941 5008 107 0,'0'-4'124'0,"-7"4"-8"0,7-4-8 0,-9 4-24 0,9 0 0 0,0-5 4 15,0 5-4-15,0 0 0 0,0 0 0 0,0 0 0 0,9 0 0 16,-9 0 0-16,7 0 0 0,1 0 0 0,-1 0 0 16,2 0-8-16,-1 0-4 0,9 0 0 0,-10 0 0 0,10 0 0 0,-2 0-8 15,2 5-4-15,7-5 0 0,-9 0-28 0,9 4-32 0,0 0 0 16,-7 1 0-16,7 0 0 0,0-1 0 0,-1 1 0 0,1-1 0 15,0 0 0-15,1 2 0 0,-9-2 0 0,8 0 0 0,-8 0-48 0,0 1-128 16,-1 0-64-16,2-1-112 0,-9 1 40 0,0-1 52 0,0 1 52 16,0-5 40-16,-8 0 32 0,0 0 32 0</inkml:trace>
        </inkml:traceGroup>
      </inkml:traceGroup>
    </inkml:traceGroup>
  </inkml:traceGroup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1:09.1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2E7E493-A360-4CF3-9577-A2850AE42CC3}" emma:medium="tactile" emma:mode="ink">
          <msink:context xmlns:msink="http://schemas.microsoft.com/ink/2010/main" type="inkDrawing" rotatedBoundingBox="30224,16021 31661,15468 31988,16317 30551,16871" semanticType="callout" shapeName="Other">
            <msink:sourceLink direction="to" ref="{FC261FC8-395F-41F0-8F92-356617513C70}"/>
          </msink:context>
        </emma:interpretation>
      </emma:emma>
    </inkml:annotationXML>
    <inkml:trace contextRef="#ctx0" brushRef="#br0">2693-1450 7 0,'0'-5'104'0,"-9"0"-8"0,9 5-12 16,-7-4-28-16,7-1 0 0,0 5-4 0,0-4-4 0,-8 4 4 15,8-4-12-15,0 4-4 0,0 0-4 0,0 0 0 0,0-5-4 0,0 5 0 16,0 0 4-16,8 0-4 0,-8 0 0 0,0 0 4 0,7 0 0 15,-7 0 0-15,9 5 0 0,-9-5-4 0,8 4-4 0,-1-4 0 16,2 4 4-16,-9 1-4 0,8-1 0 0,0 1 0 0,8 0 0 16,-16 3-4-16,8 2-4 0,8-2 0 0,-8 1 0 0,0 1 0 15,0 3 0-15,0 1 0 0,0-1 0 0,1 0 0 0,-2 1-4 16,1 0 0-16,-1-1 0 0,2 5 0 0,-1-4 0 0,-8-1-4 0,8 1 4 16,1 4-4-16,-2-9 4 0,1 5 4 0,-8-1-8 0,9 0 0 15,-9-4 0-15,7 5 0 0,-7-5-4 0,8-4 0 0,-8 3 0 16,0 2-16-16,0-6 16 0,0 5 0 0,0-5 0 0,0 1-4 15,0 0 4-15,0-5 0 0,0 3-4 0,0-3 8 0,0 0-4 16,0 5 0-16,0-5 4 0,0 0-8 0,0 0 4 0,0-5 0 0,0 5-4 16,0-3 0-16,0-2 8 0,0 0-8 0,0-4-4 0,0 1 4 15,0 3-4-15,0-8 4 0,0 3 0 0,0 2-4 0,0-6 4 16,0-4 0-16,0-1 0 0,0 6 0 0,0-5 0 0,0 0 0 0,0 1 0 16,0-1 0-16,-8-1-4 0,8 1 8 0,0 0-4 15,-7 0-4-15,7 0 4 0,-9 0-4 0,9 4 4 0,-8-4 0 0,8 0-4 16,-7 5 0-16,7-1 0 0,-9-4-4 0,1 4 4 0,8 1 0 15,0-5-4-15,-8 5 0 0,8-5 4 0,-9 0-8 0,9 0 0 16,-7-5 0-16,7 5 0 0,-8-4-4 0,8-6 4 0,-7 6 4 0,7-5 0 16,-9 5 4-16,9-6 0 0,0 5 0 0,0 1 0 15,0-1 4-15,-8 1-4 0,8 4 4 0,0 0 4 0,0 5-4 16,0-6-16-16,0 11 20 0,0-6 0 0,0 10 0 0,0-6 0 0,0 5 0 16,0 1 0-16,0 4 0 0,0-4 0 0,0 4-4 0,0-4 0 15,0 4 4-15,8 0-4 0,-8-5 0 0,0 5 0 0,0-4 4 16,9 4 0-16,-9 0 0 0,7-5-4 0,-7 5 4 0,8-5 4 15,-1 5 0-15,2-4 0 0,-1-1 0 0,-8 2-4 0,17 3 4 0,-10-6 0 16,1 2 0-16,1 4 4 0,-2-5-4 0,1 0 0 0,9 1 0 16,-10 0 0-16,1-1 0 0,8 5-4 0,-8-4 0 0,9-1-4 15,-10 5 0-15,10-4 4 0,-10 4 4 0,10 0-4 0,-2 0 0 0,2-6-4 16,-10 6 4-16,10 0-4 0,-2 0 0 0,2 0 4 16,7 0-4-16,-9 0 0 0,2 0 0 0,-1 0 0 0,8 0 4 0,-8 0-8 15,8 0 8-15,-8 0-4 0,8 0 0 0,-8 0 0 0,8 0 0 16,0 0 0-16,0 6 0 0,0-6 0 0,1 0-4 0,-1 4 4 15,0-4 0-15,-1 0 0 0,1 0 0 0,0 5-16 0,8-5 20 16,-8 4 0-16,0-4-4 0,0 5 4 0,1-1 0 0,6-4-4 0,-6 4 4 16,-9-4-4-16,8 5 0 0,0-5-4 0,-8 5 8 15,8-5-8-15,-8 4 8 0,0-4-8 0,0 0 0 0,1 0 4 0,-2 6 4 16,-7-6-4-16,8 0 0 0,-8 0-4 0,1 0 8 0,6 3-4 16,-6-3 0-16,-1 0 0 0,-1 0 0 0,1 0 0 0,1-3 0 15,-2 3-4-15,1 0 4 0,1 3 4 0,-1-3-4 0,-1 0 0 0,-7 0 0 16,9 0 4-16,-1 0-4 0,-8 0 4 0,7 0 4 0,-7 5 4 15,8-5 0-15,-8 0 0 0,0 4 0 0,0-4 4 0,9 5 0 16,-9 0 4-16,0-5 0 0,0 4 0 0,0 5 8 0,0-5-8 16,0 5 8-16,0-4 4 0,0 4-4 0,0 0 4 0,0 4 4 15,-9 1-4-15,9-1 0 0,0 1-4 0,0 4 4 0,-8-5-4 16,8 5-24-16,-7 1-4 0,7-1 0 0,-8 4 0 0,8-5 0 16,-9 3 0-16,9-3 0 0,-7 1 0 0,7 0 0 0,-8-4 0 0,8 4 0 15,-9-4 0-15,9-1 0 0,0-4 0 0,0 0 0 0,0 4 0 16,0-7 0-16,0 2 0 0,0-3 0 0,0-1 0 0,0 1 0 15,0-5 0-15,0 4 0 0,0-4 0 0,-8 0-40 0,8 0-64 0,0-4-16 16,-7-1-16-16,7 1-28 0,-9-1-12 0,9 1-28 16,-8-6-52-16,1 2 16 0,-1 3 44 0,-1-9 40 0,1 6 28 0,1-1 32 15</inkml:trace>
  </inkml:traceGroup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6:02.9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F80AAB-0C72-4692-B62F-A252FB8DE4CE}" emma:medium="tactile" emma:mode="ink">
          <msink:context xmlns:msink="http://schemas.microsoft.com/ink/2010/main" type="writingRegion" rotatedBoundingBox="31240,17228 33151,17565 32983,18516 31072,18179"/>
        </emma:interpretation>
      </emma:emma>
    </inkml:annotationXML>
    <inkml:traceGroup>
      <inkml:annotationXML>
        <emma:emma xmlns:emma="http://www.w3.org/2003/04/emma" version="1.0">
          <emma:interpretation id="{B29B32BC-D9AF-4770-807B-2B3E22E27F4C}" emma:medium="tactile" emma:mode="ink">
            <msink:context xmlns:msink="http://schemas.microsoft.com/ink/2010/main" type="paragraph" rotatedBoundingBox="31240,17228 33151,17565 32983,18516 31072,18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84BF8F-D2A5-4351-9560-B615B3EF647F}" emma:medium="tactile" emma:mode="ink">
              <msink:context xmlns:msink="http://schemas.microsoft.com/ink/2010/main" type="line" rotatedBoundingBox="31240,17228 33151,17565 32983,18516 31072,18179"/>
            </emma:interpretation>
          </emma:emma>
        </inkml:annotationXML>
        <inkml:traceGroup>
          <inkml:annotationXML>
            <emma:emma xmlns:emma="http://www.w3.org/2003/04/emma" version="1.0">
              <emma:interpretation id="{486E6764-68D5-4ED8-8E92-9D3B19D8BD18}" emma:medium="tactile" emma:mode="ink">
                <msink:context xmlns:msink="http://schemas.microsoft.com/ink/2010/main" type="inkWord" rotatedBoundingBox="31240,17228 33151,17565 32983,18516 31072,18179"/>
              </emma:interpretation>
              <emma:one-of disjunction-type="recognition" id="oneOf0">
                <emma:interpretation id="interp0" emma:lang="" emma:confidence="0">
                  <emma:literal>0,5</emma:literal>
                </emma:interpretation>
                <emma:interpretation id="interp1" emma:lang="" emma:confidence="0">
                  <emma:literal>0,5 pkt</emma:literal>
                </emma:interpretation>
                <emma:interpretation id="interp2" emma:lang="" emma:confidence="0">
                  <emma:literal>0,5 plut</emma:literal>
                </emma:interpretation>
                <emma:interpretation id="interp3" emma:lang="" emma:confidence="0">
                  <emma:literal>0,55</emma:literal>
                </emma:interpretation>
                <emma:interpretation id="interp4" emma:lang="" emma:confidence="0">
                  <emma:literal>0,5 Pkt</emma:literal>
                </emma:interpretation>
              </emma:one-of>
            </emma:emma>
          </inkml:annotationXML>
          <inkml:trace contextRef="#ctx0" brushRef="#br0">168 66 67 0,'0'-5'100'0,"0"-4"-12"0,-8 5-4 0,8-1-28 0,-7 0 0 15,7 1 0-15,-9-5 0 0,9 9 0 0,-8-9-4 0,8 4 4 0,0 5-4 16,-7-4 0-16,7 0-4 0,-8 4-16 0,8-5 4 0,-9 5-8 15,9 0 0-15,-8 0-4 0,1 5-4 0,7-5 0 0,-9 4-4 16,1 0-4-16,1 6-4 0,-2-2 4 0,1 1 0 0,1 1 0 16,7 3 0-16,-8 0 4 0,-1 1 0 0,1-1-8 0,1 6 0 15,7-1 0-15,-9 0 4 0,9 0-4 0,-8 0 0 0,8-1 0 0,0 6-4 16,0-5 0-16,0 0 0 0,8-5 0 0,1 6 0 16,-9-1 0-16,7-3-4 0,1-3 4 0,9-3-4 0,-10 5 8 0,10-6-4 15,-10-3 0-15,10 4 0 0,-2-9 4 0,2 5-8 0,-2 0 0 16,1-5 0-16,1 0 0 0,-2-5 0 0,9 0 0 0,-7 0 0 15,-2 1 0-15,2-5 0 0,-1 0 0 0,-8 0 4 0,7 0-4 0,2-3 0 16,-10-3 0-16,2 6 0 0,-1-5-4 0,0-4 4 0,0 5 0 16,-8-1 0-16,0 1-4 0,8-5 4 0,-8 4 0 0,0 1 0 15,-8-1-4-15,8 0 4 0,-8-4 0 0,8 5 0 0,-8 0-4 16,0-1 0-16,-1 6 0 0,2-6 0 0,-1 4 4 0,-8-3-4 16,8 4 0-16,0 0-4 0,-8 4 4 0,8-4-4 0,-8 5 4 0,8 0-8 15,-9-1-4-15,10 5 0 0,-10 5 0 0,2-5 4 0,6 4-8 16,-6 5 0-16,-2-5-4 0,10 10-8 0,-10-5-8 0,9 4-4 15,-8 1-8-15,8-1-4 0,1 1-4 0,-2 4 0 0,1-5-8 16,1 5 0-16,7 1-44 0,0-1-36 0,-8 0 4 0,16 0 28 16,-8 0 24-16</inkml:trace>
          <inkml:trace contextRef="#ctx0" brushRef="#br0" timeOffset="253.3548">425 381 71 0,'0'-5'112'0,"0"5"-8"0,0 0-12 0,0 0-32 0,0 0-4 0,0 5 0 16,0-1-8-16,0 1 0 0,-8 5-8 0,8-7-4 0,0 11-12 16,-8-5-4-16,8 0 0 0,0 4-4 0,0 1-4 0,-8 0-4 15,8-1 0-15,0 5-4 0,0 1-4 0,-8-6 0 0,8 0-8 16,0 6-12-16,0-6-8 0,0 0-16 0,0-3-12 0,0 3-20 16,0-5-48-16,0-2-36 0,8-2 20 0,-8 0 24 0</inkml:trace>
          <inkml:trace contextRef="#ctx0" brushRef="#br0" timeOffset="625.3574">585 124 63 0,'0'-4'120'0,"-7"4"-12"0,7 0-16 16,-9 0-28-16,9 0-12 0,-8 4-4 0,8 1 0 0,-7-1-12 15,-1 4-4-15,8-3-8 0,0 0-4 0,-9 4-4 0,9 0-4 16,0-4 0-16,0 4 0 0,0 0-4 0,0 0-4 0,0-5 0 15,0 6 0-15,9-2 0 0,-9-3 0 0,8-1-4 0,-1 1 4 0,1 4 4 16,1-5 4-16,-2 1-4 0,1-1 8 0,1 1 12 0,-1-1 0 16,8 1-4-16,-8-1-4 0,7 0 0 0,1 6-4 0,-8-6-4 15,9 6-4-15,-10-6 0 0,10 5 0 0,-10-1 4 0,10 2-4 16,-9 4-4-16,-1-6 12 0,2 6-4 0,-9-5 4 0,8 0 0 16,-8 4 4-16,0 1 4 0,0 0 4 0,0-2 4 0,-8 3-8 0,8-6-4 15,-9 4-20-15,2 1 20 0,-1-1-4 0,-1-3-4 0,1 3-4 16,1-4-4-16,-10 0 0 0,10 0-8 0,-1-5-12 0,-9 1-4 15,10 0-12-15,-2-1-12 0,1 0-12 0,1-4-4 0,-10 0-12 16,17-4-8-16,-7 0-4 0,-1-1-20 0,-1-4-32 0,1 0-40 16,8 0 16-16,-7 0 28 0,-2-4 28 0</inkml:trace>
          <inkml:trace contextRef="#ctx0" brushRef="#br0" timeOffset="982.4019">610 79 19 0,'0'0'156'15,"0"0"-8"-15,0 5-16 0,0-5-32 0,0 0-4 16,0 0 0-16,0 4 0 0,0-4-4 0,0 0 0 0,0 0-12 0,0 0-12 16,0 0-8-16,7 0-8 0,-7 0-12 0,9 0-8 0,-9 0-4 15,8 0-4-15,-1 0-4 0,-7 0-4 0,8 0-4 0,8 0 0 16,-8 0-4-16,9 0-16 0,-10 0-12 0,10 0-12 0,-2 0-20 16,9 0-4-16,-7 0-20 0,-1 0-8 0,7 0-16 0,-6 0-8 0,7 0-20 15,0 0-56-15,0 0-8 0,0 0 36 0,1 0 20 0,-2 5 28 16</inkml:trace>
          <inkml:trace contextRef="#ctx0" brushRef="#br0" timeOffset="1361.3909">1131 462 59 0,'-9'-4'120'0,"9"-1"-16"16,0 5-8-16,0-5-28 0,-7 5 0 0,7-5 0 0,0 5-4 15,-8 5 0-15,8-5 0 0,0 5-4 0,0 0-4 0,0-1 4 16,0 5-4-16,0 0-4 0,0 0-8 0,0 5-4 0,0-5 0 0,0 5 0 16,0 4-8-16,0-1-4 0,0 1-4 0,8 5 0 0,-8-5-8 15,0 4-4-15,7 1-4 0,-7-1 0 0,9 1-4 0,-9 5 4 16,0-6-4-16,8 1-4 0,-1-1 4 0,-7 1-4 0,8-5 0 0,-8 4 0 15,9-4-4-15,-9-4 8 0,0 4 0 0,7-5-8 16,-7-4-8-16,0 0-4 0,0 0 0 0,0-4 4 0,-7-1 0 16,7-4-4-16,0 0 0 0,-9-4 4 0,9-5 0 0,-8 0 0 0,1-5 8 15,7 1-4-15,-8-1-4 0,-1-4 0 0,9 0 0 0,-7 0 4 16,-1-4 8-16,8-1-8 0,-9 1 4 0,9-6 0 0,0 6 0 16,0-5 4-16,0 4 0 0,0-4 0 0,0 5 0 0,0-1 4 0,9-4 0 15,-1 9 0-15,-8-4 4 0,7 4 4 0,2-5 0 16,6 5 0-16,-7 0-4 0,1-1-4 0,-2 6-4 0,10 0 0 0,-9-1 4 15,8 6 0-15,-8-2-4 0,7 1 0 0,-6 4-4 0,6 1 4 16,-6 4-4-16,-1 0-4 0,-1 4 4 0,2 1-4 0,-1 4-4 16,-8 1-4-16,8 3 4 0,-8 0-4 0,0 1-4 0,0 4-4 15,0-5-8-15,0 5-12 0,-8 0-8 0,8 1-4 0,-8-6-4 16,8 5-8-16,-9-4-8 0,2-1-4 0,-1-4-32 0,8 0-24 0,-9 0-16 16,2-4 20-16,7-1 28 0</inkml:trace>
          <inkml:trace contextRef="#ctx0" brushRef="#br0" timeOffset="1778.2725">1443 101 91 0,'9'-17'112'0,"-9"7"-8"0,0-3-12 0,7 8-24 0,-7-3 0 16,0 3-4-16,0 0 0 0,0 5-4 0,0 0-4 0,0 0-4 0,0 5-4 16,0 0 0-16,-7 3-8 0,7 2 0 0,0-2-4 15,0 6 0-15,0-4-4 0,-9 7 0 0,9-3-4 0,0 3-4 0,-8 1-4 16,8 5 0-16,0-1 4 0,-8 1-8 0,8 0 4 0,0-1-8 15,0 1 0-15,0 0-4 0,0 4 0 0,0-9-4 0,0 4 0 16,0-4 0-16,0 5-8 0,8-11 8 0,-8 7 0 0,8-5 0 0,-8-1-4 16,9 1 0-16,-2-5 0 0,-7 0 0 0,8-4 0 0,0-1-12 15,0 0 0-15,0 1-4 0,0-10 0 0,1 5-8 16,-2-4-8-16,1 0 0 0,1-5 0 0,-2 4 4 0,-7-8 0 0,8 3 0 16,0 1 8-16,-8-4-4 0,9-1 4 0,-9 1 0 0,7-1 8 15,-7-4 0-15,0 5 4 0,0 3 0 0,0-3 8 0,0 4 0 16,0 0 4-16,0 0 4 0,0 4 4 0,0 1-4 0,0 1 12 0,0 3 0 15,0 0-4-15,0 3 4 0,0 1 8 0,0 6 0 0,0-2 4 16,0 6 4-16,0-5 0 0,0 10 0 0,8-6 0 0,-8 5-4 16,0-6-8-16,9 7 0 0,-9-1-8 0,7 1 0 0,-7-1 0 15,8-1-4-15,1-3-4 0,-9 4 0 0,8-5 0 0,8-3-4 16,-16 3 0-16,15-4-4 0,-7 0-8 0,1-5 4 0,-1 0-4 16,-1-4-8-16,2 6-4 0,-1-12-4 0,-1 6-4 0,2-8 0 0,-1 4 0 15,-1-5-8-15,1-1 4 0,1-3-8 0,-9 0-4 0,8-1-4 16,-1 1 0-16,-7-1 0 0,9-4 4 0,-9 0-8 0,0 0 4 15,8 0 8-15,-8 0 4 0,0-5 8 0,0 9 8 0,0-8 0 16,0 4 4-16,0 5 4 0,0-4 4 0,0 2 4 0,0-3-4 0,0 9 4 16,0-5 8-16,0 5-4 0,0 0 4 0,0 0 4 15,0 5 4-15,0 0 0 0,0-1 12 0,0 5 4 0,0 0 8 0,0 0-4 16,0 0 12-16,0 5-4 0,7-1 4 0,-7 0 8 0,0 5-4 16,0 0 4-16,0 0-4 0,9 1 4 0,-9 3-4 0,0 0-4 15,8 0-8-15,-8 1 0 0,0 4 0 0,8 0-4 0,-8 1-4 0,7 3 4 16,-7-4-12-16,0 5 4 0,9-5-4 0,-9 5-4 0,0-5-8 15,8 4 0-15,-8-4 0 0,7 0-4 0,-7 0-4 0,9 0 0 16,-9-1-4-16,8 2-12 0,-8-5-12 0,8-1-12 0,-8 0-12 16,0-3-16-16,8-1-28 0,-8 0-20 0,0-5-20 0,0 1-16 15,0-1-44-15,0-4-20 0,0 0 44 0,0-4 32 0,-8-1 24 0</inkml:trace>
          <inkml:trace contextRef="#ctx0" brushRef="#br0" timeOffset="2069.4969">1683 305 183 0,'0'4'196'0,"0"-4"-16"0,0 4-20 0,0 1-28 15,9 0-4-15,-9-2 0 0,0 4 4 0,8-4-12 0,-8 6-12 16,7-4-12-16,-7-1-16 0,9 0-8 0,-1 1-16 0,-1 0-8 16,1-1-12-16,1 0-8 0,-1 1-12 0,-1-1-4 0,2 1-12 15,-1-5-16-15,8 0-20 0,-16 5-24 0,8-5-24 0,0 0-24 0,-1 0-12 16,2 5-24-16,-9-5-12 0,8 0-44 0,-8 0-56 15,7 0 40-15,-7 0 40 0,0 0 32 0,0 0 28 0</inkml:trace>
        </inkml:traceGroup>
      </inkml:traceGroup>
    </inkml:traceGroup>
  </inkml:traceGroup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2:28.5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9E65173-CD1F-4CFD-B7C6-A4E7F455D1D4}" emma:medium="tactile" emma:mode="ink">
          <msink:context xmlns:msink="http://schemas.microsoft.com/ink/2010/main" type="writingRegion" rotatedBoundingBox="25488,17704 28933,17336 29013,18090 25568,18458"/>
        </emma:interpretation>
      </emma:emma>
    </inkml:annotationXML>
    <inkml:traceGroup>
      <inkml:annotationXML>
        <emma:emma xmlns:emma="http://www.w3.org/2003/04/emma" version="1.0">
          <emma:interpretation id="{68C6FE04-9F51-45F6-AA5A-CC9A09A2936B}" emma:medium="tactile" emma:mode="ink">
            <msink:context xmlns:msink="http://schemas.microsoft.com/ink/2010/main" type="paragraph" rotatedBoundingBox="25488,17704 28933,17336 29013,18090 25568,184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DA16CA-E56D-40AF-9048-8F4A5552912F}" emma:medium="tactile" emma:mode="ink">
              <msink:context xmlns:msink="http://schemas.microsoft.com/ink/2010/main" type="line" rotatedBoundingBox="25488,17704 28933,17336 29013,18090 25568,18458"/>
            </emma:interpretation>
          </emma:emma>
        </inkml:annotationXML>
        <inkml:traceGroup>
          <inkml:annotationXML>
            <emma:emma xmlns:emma="http://www.w3.org/2003/04/emma" version="1.0">
              <emma:interpretation id="{83930B79-7114-4075-96D2-A65C5A4FED7E}" emma:medium="tactile" emma:mode="ink">
                <msink:context xmlns:msink="http://schemas.microsoft.com/ink/2010/main" type="inkWord" rotatedBoundingBox="25491,17736 26710,17605 26787,18328 25568,18458">
                  <msink:destinationLink direction="to" ref="{3B9B122B-B163-4DC5-B981-664377D24325}"/>
                </msink:context>
              </emma:interpretation>
              <emma:one-of disjunction-type="recognition" id="oneOf0">
                <emma:interpretation id="interp0" emma:lang="" emma:confidence="0">
                  <emma:literal>576</emma:literal>
                </emma:interpretation>
                <emma:interpretation id="interp1" emma:lang="" emma:confidence="0">
                  <emma:literal>376</emma:literal>
                </emma:interpretation>
                <emma:interpretation id="interp2" emma:lang="" emma:confidence="0">
                  <emma:literal>sza</emma:literal>
                </emma:interpretation>
                <emma:interpretation id="interp3" emma:lang="" emma:confidence="0">
                  <emma:literal>s-b</emma:literal>
                </emma:interpretation>
                <emma:interpretation id="interp4" emma:lang="" emma:confidence="0">
                  <emma:literal>si-b</emma:literal>
                </emma:interpretation>
              </emma:one-of>
            </emma:emma>
          </inkml:annotationXML>
          <inkml:trace contextRef="#ctx0" brushRef="#br0">811 545 75 0,'0'-4'112'0,"0"4"-8"0,0-5-8 16,-9 5-28-16,9 0-4 0,0 0-4 0,-8 0-4 0,8 0-4 0,0 5 0 16,0 3-12-16,0-3-4 0,0 3-8 0,0 2-4 0,0-1 0 15,0 0-4-15,0 5 0 0,0-1-8 0,0 1 4 0,0-1-4 16,8 1 0-16,-8 4-4 0,9-5 0 0,-9 1 0 0,0 4 0 15,7-4-4-15,-7-6 4 0,8 6-4 0,-8-1 0 0,8-3-4 16,-8-2 4-16,8-3-4 0,-8 4 0 0,8-4 0 0,-8-1 0 16,8 0 0-16,-8 1 0 0,0-5 0 0,9 0 0 0,-9 0 4 15,7 0-4-15,-7 0 0 0,8-5 4 0,-8 1-4 0,9 0 0 16,-9-1 0-16,7 0 0 0,1-4 0 0,0 5 0 0,1 0 0 0,-2-1 4 16,1 0-8-16,1 1 4 0,-2 0-4 0,10 4 4 15,-9-5 0-15,-1 5 0 0,10 0 0 0,-10 5 4 0,1-5-4 0,9 8-16 16,-10-3 16-16,2 0 4 0,6 3 0 0,-6 1 0 0,-1 1 0 15,-1-2 0-15,10 2-8 0,-9 3 4 0,-8-4 0 0,7 0 4 16,2 5-8-16,-9-6 8 0,8 6 0 0,-8-5-4 0,0 4 0 0,0 1-4 16,0-4 4-16,0 3-4 0,0-4 8 0,-8 5 0 0,8-7 0 15,-9 8-4-15,2-6 8 0,-1 0 0 0,-1 0-4 0,1 1 0 16,1-2-4-16,-1-4 4 0,-8 1 0 0,8 0-4 0,-1-1 4 16,2 1-12-16,-1-5 8 0,-1 0-8 0,-6 0-4 0,7-5-12 15,8 1-4-15,-9-1-16 0,2 0-8 0,7 1-4 0,-8-4-12 0,8-2-8 16,0 1-20-16,-9 0-44 0,9-5-24 0,0 4 20 0,0-2 32 15</inkml:trace>
          <inkml:trace contextRef="#ctx0" brushRef="#br0" timeOffset="360.2502">1202 572 15 0,'0'-3'124'16,"9"-4"-12"-16,-9 4-16 0,0-2-28 0,0 0-8 0,0 5-4 15,0-4 0-15,0 4-4 0,0-4-4 0,8 4-8 0,-8-5-4 16,8 5-4-16,-8 0-4 0,9-5-4 0,-9 5-4 0,7 0 0 0,1 0-4 16,-1-4 4-16,2 4 0 0,-1 0-4 0,8 0-4 0,-8 0 4 15,0 0-8-15,1-4 4 0,6 8-4 0,-7-4 0 0,0 0 4 16,8 0 0-16,-7 4 0 0,-2-4 0 0,10 5 0 0,-10-5 0 0,1 5 4 16,9-1 4-16,-10 0-4 0,1 6 4 0,1-7 0 0,-9 7 4 15,7-1-4-15,1 0 8 0,-8 5-4 0,9-6-4 0,-9 6 0 16,0-1 0-16,8 1 0 0,-8 0 0 0,0-2 0 0,0 3 0 15,0-2-4-15,0 5 0 0,0-4-16 0,0 4 20 0,0 0-4 16,0-5-4-16,0 6 0 0,0-1-4 0,0 0 0 0,0-1 0 0,0 1 0 16,0 1-4-16,7-6 0 0,-7 5-4 0,0-4 4 15,0-1 0-15,8 1-4 0,-8-2 0 0,0 3 0 0,0-6-4 0,9 0 0 16,-9 0-8-16,0 1-4 0,0-7-12 0,0 2-4 0,0-1-12 16,0 1-12-16,0-5-20 0,0 5-16 0,0-10-16 0,0 5-4 15,-9-5-16-15,9 5-40 0,-8-4-36 0,1-4 40 0,7 2 28 0,-8-2 28 16</inkml:trace>
          <inkml:trace contextRef="#ctx0" brushRef="#br0" timeOffset="578.6652">1291 825 19 0,'0'0'136'0,"0"4"-16"0,0-4-16 16,0 0-36-16,0 0 8 0,0 4 0 0,8-4-4 0,-8 0 0 0,0 5-8 15,8-5-4-15,-8 0-8 0,9 0-4 0,-2 0-4 0,1 0-4 16,0 0 0-16,0 0-4 0,0 0-4 0,9 0-4 0,-10 0-8 15,10-5 0-15,-10 1-4 0,9 4-4 0,0-4 0 0,1-1-4 16,-2 0-4-16,2 1 0 0,7 0-4 0,-9-1-4 0,2-4-8 16,-1 4-20-16,8 1-16 0,-8-5-20 0,0 4-16 0,-1 1-16 15,9 0-20-15,-7-5-64 0,-2 4-8 0,2 0 28 0,-1 1 36 0,-8-5 24 16</inkml:trace>
          <inkml:trace contextRef="#ctx0" brushRef="#br0" timeOffset="926.7352">1972 523 47 0,'0'-6'132'0,"0"2"-12"16,0 4-12-16,-8 0-28 0,8-4-4 0,0 4-4 0,-7 0 0 15,-2 0-8-15,9-5-12 0,-8 10 0 0,1-5-8 0,7 4-8 0,-9 0-8 16,9-4 0-16,-8 10 0 0,0-6 8 0,8 6-4 0,-7-6 4 16,-2 5-4-16,9 6 0 0,-8-8 0 0,8 7 0 0,-7 0-4 15,-2 3-4-15,9 1-4 0,-8-4 4 0,0 9-4 0,8-5 0 16,-8 0 0-16,8 5 0 0,-8-5-8 0,8 4 8 0,-8 0-4 15,8 1 4-15,0-5-4 0,0 4 0 0,0 1-8 0,0 0 0 0,0-1-4 16,8-4 4-16,-8 5 0 0,8-5-4 0,0 0 4 0,0 0-4 16,0 0-4-16,1 0 4 0,-2-5-4 0,10 1 0 0,-10-1 0 15,9-3 4-15,-7-2-4 0,6 2 0 0,1-6 4 0,-8 1-4 16,9-5-4-16,-10 0 0 0,10 0 0 0,-10-5 0 0,1-4 4 16,1 0-4-16,-1 0 0 0,-1 0-4 0,2-4 4 0,-9-1 0 0,8 1-4 15,-8-1 4-15,-8-4-4 0,8 4 0 0,-9-4-12 16,9 5 20-16,-7-1-4 0,-1 1 0 0,-1 4 0 0,-6 0-4 0,6-1-4 15,-6 6-4-15,7-1-8 0,-9 5-4 0,10 0 0 0,-10 5-4 16,1 4-12-16,8-4-8 0,-7 8-12 0,-2-4-20 0,10 5-12 16,-2 4-12-16,-7-5-36 0,8 6-52 0,0-5 12 0,0 3 28 15,1 1 36-15,-2 0 24 0</inkml:trace>
        </inkml:traceGroup>
        <inkml:traceGroup>
          <inkml:annotationXML>
            <emma:emma xmlns:emma="http://www.w3.org/2003/04/emma" version="1.0">
              <emma:interpretation id="{554AB39A-C8CB-479F-A1D7-A66C8193C5A0}" emma:medium="tactile" emma:mode="ink">
                <msink:context xmlns:msink="http://schemas.microsoft.com/ink/2010/main" type="inkWord" rotatedBoundingBox="27620,17806 27935,17562 28178,17874 27863,18118"/>
              </emma:interpretation>
              <emma:one-of disjunction-type="recognition" id="oneOf1">
                <emma:interpretation id="interp5" emma:lang="" emma:confidence="0">
                  <emma:literal>=R</emma:literal>
                </emma:interpretation>
                <emma:interpretation id="interp6" emma:lang="" emma:confidence="0">
                  <emma:literal>=</emma:literal>
                </emma:interpretation>
                <emma:interpretation id="interp7" emma:lang="" emma:confidence="0">
                  <emma:literal>mR</emma:literal>
                </emma:interpretation>
                <emma:interpretation id="interp8" emma:lang="" emma:confidence="0">
                  <emma:literal>OR</emma:literal>
                </emma:interpretation>
                <emma:interpretation id="interp9" emma:lang="" emma:confidence="0">
                  <emma:literal>ER</emma:literal>
                </emma:interpretation>
              </emma:one-of>
            </emma:emma>
          </inkml:annotationXML>
          <inkml:trace contextRef="#ctx0" brushRef="#br0" timeOffset="-3109.5582">3014 735 43 0,'0'0'132'0,"0"4"-16"0,9 0-8 16,-9-4-20-16,0 5 0 0,7 0-4 0,-7-1 0 0,8-4-8 0,-8 5-12 15,9-5 0-15,-1 4-8 0,-1-4-12 0,2 0-4 0,6 0-8 16,2 4-4-16,-2-4-8 0,2 0-4 0,-1-4 0 0,0 4-4 16,8-4-4-16,0 4 0 0,0-5-16 0,-9 1-28 0,9-1-28 15,1 0-28-15,-1 5-32 0,-8-4-88 0,0 0 8 0,0 4 32 16,1-5 36-16,-10 5 24 0</inkml:trace>
          <inkml:trace contextRef="#ctx0" brushRef="#br0" timeOffset="-3369.9013">3062 500 87 0,'0'0'124'0,"0"-5"-12"0,0 5-12 16,0 0-24-16,0-4 0 0,0 4-4 0,0 0 0 16,0 0-8-16,0 0-12 0,9 0 0 0,-9 0 0 0,8 0-12 0,-1 0 4 15,1 4-8-15,1-4-4 0,-1 0 0 0,-1 0 0 0,2 0-4 16,6 0-8-16,2 5 0 0,-2-5-4 0,2 4-4 0,-10-4 0 16,10 5-4-16,-1-5 0 0,0 4-4 0,0 0 0 0,-1-4 0 0,2 6-12 15,-9-2-16-15,8 0-8 0,-8-4-16 0,8 5-16 16,-8 0-12-16,0-1-16 0,0-4-8 0,-8 4-36 0,8 1-52 0,-8 0 8 15,0-2 36-15,-8-3 28 0</inkml:trace>
        </inkml:traceGroup>
        <inkml:traceGroup>
          <inkml:annotationXML>
            <emma:emma xmlns:emma="http://www.w3.org/2003/04/emma" version="1.0">
              <emma:interpretation id="{1F555B84-A49E-45CE-9BE1-8AB6157A25A5}" emma:medium="tactile" emma:mode="ink">
                <msink:context xmlns:msink="http://schemas.microsoft.com/ink/2010/main" type="inkWord" rotatedBoundingBox="28483,17384 28933,17336 29007,18031 28557,18079">
                  <msink:destinationLink direction="with" ref="{9E607C1C-1090-43A2-A14F-8DA9B21C99BD}"/>
                </msink:context>
              </emma:interpretation>
            </emma:emma>
          </inkml:annotationXML>
          <inkml:trace contextRef="#ctx0" brushRef="#br0" timeOffset="-3751.4025">3880 310 59 0,'0'-4'88'0,"0"0"-12"16,0-1-4-16,0 0-24 0,0 1 0 0,0 4 0 0,0-4-4 15,0-1 0-15,8 0 0 0,-8 5-4 0,0 0-4 0,-8-4 4 0,8 4-4 16,0 0-4-16,0 0 4 0,0 0-4 0,0-5 4 0,0 5-4 15,0 0 4-15,0-4-4 0,0 4 0 0,0 0-4 0,0 0-4 16,0 0 0-16,0 0-4 0,0 0 12 0,0 0-8 0,0 0 0 16,0 0 0-16,0 0 4 0,0 0-8 0,0 0 4 0,0 0-4 15,0 0 0-15,0 0 4 0,0 0-4 0,0 4 4 0,0-4-4 0,0 5 4 16,0-1 4-16,0 1 0 0,0 4-4 0,0 0-4 0,0 0 4 16,0 5-4-16,0 0 0 0,0-1-4 0,0 5-4 0,0-1 4 15,0 1-8-15,0 5 0 0,0-5 0 0,0 5-4 0,0-1 4 16,0 1 0-16,0-1-8 0,0 1 4 0,0-1 0 0,0 1 0 15,0-1 0-15,0-4-4 0,0 5 4 0,0-6-8 0,0 2 8 16,0-1-4-16,8 1 0 0,-8-6 0 0,0 1 0 0,0-1 0 16,0 0 0-16,0-4 0 0,0 1 0 0,0-2 0 0,0-3 0 15,0 4 0-15,0-5 4 0,0 1-4 0,0 0 0 0,-8-5 0 0,8 0 0 16,0 0 0-16,0 0-4 0,-7 0 0 0,7-5 0 0,0 0 0 16,-9 1-4-16,9-5 4 0,-8 0 0 0,8 0-4 0,-8 0-4 15,8-4 4-15,-9-1-4 0,9 1 0 0,0-1 4 0,-7-4-20 16,7 0 24-16,0-1 0 0,0 2 0 0,-8-1 0 0,8 0 0 15,0-1 0-15,0 1 4 0,0-4 0 0,0 4 0 0,0 0 0 0,0-5 0 16,0 5 0-16,0 1 0 0,8-2 0 0,-8 1 0 0,0 0-4 16,7 5 4-16,-7-5 0 0,9 0 0 0,-9 4 0 0,8-4 0 15,0 5 4-15,-8-1-4 0,9 1 4 0,6-1-4 0,-6 0 0 0,-2 1 0 16,1-1 0-16,1 6 0 0,-2-6 0 0,1 4 0 16,9 1 0-16,-10 1 0 0,1-1 4 0,1 4-8 0,6-4 4 0,-6 5 0 15,-1-1 0-15,7 0 4 0,-6 5-4 0,-2-4 0 0,10 4 4 16,-9 0-4-16,-1 0 0 0,2 0 0 0,6 4 0 0,-7 1 4 15,1 0 0-15,-1-1-4 0,8 1 0 0,-8 4 0 0,-1-5 0 0,2 5 0 16,-9 0 0-16,8 0 0 0,0 0 0 0,-1 1 0 0,-7 3 0 16,0-4 0-16,9 4 0 0,-9 1 0 0,0 0 0 0,0-1 0 15,0 1 4-15,-9-1-4 0,9 1 0 0,-7-1-16 0,-1 0 20 16,0 1-4-16,-1 0 4 0,2-1-4 0,-1 1 0 0,-8 0 0 16,8-6 0-16,-1 6 4 0,-6-5-4 0,7 0 0 0,-8 0 4 0,8 0 0 15,-1-5-4-15,1 0 0 0,1 6-4 0,-2-6 4 16,1-4 0-16,8 5 0 0,-7 0 0 0,7-1 0 0,0-4 0 0,0 4 0 15,0 1 0-15,0 0 0 0,7-2 0 0,-7 7 0 0,8-6 4 16,-8 6 4-16,9-2 0 0,-2 2 8 0,1-2-4 0,1 6 4 16,-1-4 4-16,-1 3 0 0,10 0 0 0,-10 1 0 0,1-1-4 0,9 1 0 15,-1-1 0-15,-8 1 0 0,8-1-4 0,-8-3-4 16,7 3 0-16,-6-4-4 0,6 0 0 0,2 0 0 0,-9 0 0 0,0 0 0 16,8-5-8-16,-9 1-8 0,2 0-12 0,-1-1-16 0,-1-4-16 15,-7 4-28-15,9-4-28 0,-9 0-36 0,0-4-24 0,0 0-68 16,0-1-8-16,-9 0 36 0,2-3 44 0,-1-2 32 0,-1 1 24 15</inkml:trace>
        </inkml:traceGroup>
      </inkml:traceGroup>
    </inkml:traceGroup>
  </inkml:traceGroup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03:23.1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404FAD-D379-4578-9D3A-A5144E971366}" emma:medium="tactile" emma:mode="ink">
          <msink:context xmlns:msink="http://schemas.microsoft.com/ink/2010/main" type="inkDrawing" rotatedBoundingBox="24777,4371 28174,4455 28119,6645 24723,6560" hotPoints="27727,5310 26377,6659 24747,5666 26097,4317" semanticType="enclosure" shapeName="Ellipse">
            <msink:sourceLink direction="with" ref="{C071F786-4B13-4D64-86D1-AC5B62CA8FF4}"/>
          </msink:context>
        </emma:interpretation>
      </emma:emma>
    </inkml:annotationXML>
    <inkml:trace contextRef="#ctx0" brushRef="#br0">-2 198 55 0,'0'0'76'0,"0"0"-4"0,0-4-8 0,0 4-20 0,0-5-4 0,0 5-8 16,0-4 0-16,0 4 0 0,0 0-4 0,0 0 0 0,0 0-4 15,0 0-4-15,0 0 0 0,0 0 4 0,0 0-16 0,0 0 20 16,0 0 0-16,0 0 4 0,0 0 4 0,0 0 0 0,0 0 4 16,0 0 4-16,0 0 0 0,8 0 0 0,-8 0 0 0,0 0-4 0,0 0 4 15,0 0 0-15,0 0 0 0,9 0-4 0,-9 0 0 0,0 0 0 16,8 0 0-16,-8 0 0 0,7 0 4 0,-7 0 0 0,0 0 4 16,9 0 0-16,-1 0-4 0,-8 0 0 0,7 0 0 0,2 0-4 15,-1 0 0-15,0 0-4 0,-1 0 0 0,10 0 0 0,-10 0 0 0,10 0-4 16,-1 0 0-16,0 0-4 0,8 0-8 0,-8 0 0 0,9 0-8 15,-1 0 0-15,-9 0-8 0,17 0-4 0,-8 0 0 0,0 0 0 16,8 0 0-16,-8 0 0 0,8 0 0 0,1 0 0 0,-1 0 0 16,0 4 0-16,-1-4 0 0,1 0 0 0,1 5 0 0,-1-5 0 15,0 0 0-15,9 0 0 0,-10 4 0 0,1-4 0 0,0 0 0 0,0 0 0 16,1 0 0-16,6 5 0 0,-7-5 0 0,1-5 0 16,7 5 0-16,-9 0 0 0,10-4 0 0,-9 4 0 0,7 0 0 0,-6 0 0 15,7 0 0-15,1 0 0 0,-10-5 0 0,9 5 0 0,-7 0 0 16,6 0 0-16,-7 0 0 0,9 0 0 0,-9 0 0 0,8 0 0 15,-8 0 0-15,0 0 0 0,0 0 0 0,0 0 0 0,1 0 0 0,-2 0 0 16,1 0 0-16,0 0 0 0,0 0 0 0,1-4 0 0,-1 4 0 16,0 0 0-16,-1-4 0 0,1 4 0 0,1-5 0 15,-1 5 0-15,0-5 0 0,0 5 0 0,-8-4 0 0,8 0 0 0,-8 4 0 16,8-5 0-16,-8 5 0 0,9 0 0 0,-10-4 0 0,1 4 0 16,0 0 0-16,0-5 0 0,0 5 0 0,-7-5 0 0,7 5 0 15,-9 0 0-15,10-4 0 0,-9 4 0 0,-1-4 0 0,9 4 0 0,-7-4 0 16,-2 4 0-16,2-6 0 0,-1 6 0 0,0-4 0 0,0 0 0 15,-1 4 0-15,2-5 0 0,0 5 0 0,-2-5 0 0,1 5 0 16,0-4 0-16,0 4 0 0,-8 0 0 0,8 0 0 0,1-5 0 16,-2 5 0-16,-7 0 0 0,8 0 0 0,-8 0 0 0,8 0 0 15,-8 0 0-15,1 0 0 0,6 0 0 0,-7 0 0 0,1 0 0 0,-2 0 0 16,10 0 0-16,-9 0 0 0,-1 0 0 0,2 0 0 0,-1 0 0 16,-1 0 0-16,1 0 0 0,9 0 0 0,-10 0 0 0,2 0 0 15,-1 0 0-15,-1 0 0 0,2 0 0 0,7 0 0 0,-9 0 0 16,2 0 0-16,-1 0 0 0,-1 0 0 0,10 0 0 0,-10 0 0 15,2 0 0-15,-1 0 0 0,0 0 0 0,-8 0 0 0,7 0 0 0,2 0 0 16,-1 0 0-16,-8 0 0 0,7 0 0 0,-7 0 0 16,0 0 0-16,9 0 0 0,-9 0 0 0,0 0 0 0,0 0 0 0,0 0 0 15,0 0 0-15,0 0 0 0,0 0 0 0,0 0 0 0,0 0 0 16,8 0 0-16,-8 0 0 0,0 0 0 0,8 0 0 0,-8 0 0 16,0 0 0-16,9-4 0 0,-9 4 0 0,7 0 0 0,1 0 0 0,-8-5 0 15,9 5 0-15,-9 0 0 0,7 0 0 0,-7-4 0 0,8 4 0 16,-8 0 0-16,0 0 0 0,8 0 0 0,-8 0 0 0,0 0 0 15,0 0 0-15,0 0 0 0,0 0 0 0,0 0 0 0,0 0 0 16,0 0 0-16,0 0 0 0,0 0 0 0,0-6 0 0,0 6 0 16,0 0 0-16,0-3 0 0,0 3 0 0,-8 0 0 0,8-4 0 0,0 4 0 15,-8-5-40-15,8 0-16 0,-7 1-20 0,-2-1-24 0,1 5-20 16,1-9-32-16,-2 5-32 0,-7 0-64 0,0-1-32 0,-1 1 56 16,2-1 40-16,-9-5 36 0,0 6 24 0,0-5 28 0</inkml:trace>
    <inkml:trace contextRef="#ctx0" brushRef="#br0" timeOffset="2768.9135">6 80 55 0,'0'0'76'0,"0"0"-8"0,9 0-8 0,-9 0-20 0,0 0-12 16,0 0 4-16,0 0-4 0,0 0-4 0,0 6 4 15,8-6 0-15,-8 0 4 0,0 4 0 0,0-4 0 0,0 5 0 0,0-5 0 16,0 4 0-16,0 1-4 0,-8-5 4 0,16 4-4 0,-16 1-4 15,8 0 4-15,0-1-4 0,0-4 0 0,0 4 4 0,0 2 0 16,0-6 8-16,0 4 0 0,0 0 0 0,0 0-8 0,0-4 8 0,0 5-4 16,0-5 0-16,0 5-4 0,0-1 4 0,8-4 0 15,-8 5-4-15,0-1 4 0,0-4-4 0,0 4 4 0,7-4 4 0,-7 5 0 16,0 0-4-16,0-1 0 0,9 0-4 0,-9-4-4 0,0 5-4 16,8-1 4-16,-8 6 0 0,7-6 0 0,-7 0-4 0,9 1 0 15,-9 0 0-15,8 3-4 0,-8-3 0 0,8 4 0 0,-1-4 0 0,-7 3 0 16,9 2-8-16,-1-2 0 0,-1 2 0 0,2-1 0 0,7 0 0 15,-8 1 4-15,0-2 0 0,7 1-4 0,2 0 8 0,-9 0 0 16,8-1-4-16,1 7-4 0,7-8 8 0,-9 3-4 0,2 0 0 16,7 3-4-16,0-4 4 0,-1 1-4 0,1-2-4 0,0 1 4 15,0 0 0-15,8 0-4 0,-8 0 0 0,0 0 0 0,8 0 0 0,-8 0-4 16,8 0 4-16,-8-5 0 0,9 6-4 0,-10-1 4 0,10-5 4 16,-1 6-8-16,-8-6 0 0,8 4 4 0,-8 2-4 0,1-6 0 15,6 1 4-15,-6 4-4 0,6-5-4 0,-6 5 8 0,-1-4 4 16,7 0-4-16,-6 0 0 0,6-2 0 0,-6 2-4 0,6-1 0 15,-6 1 0-15,6 0 0 0,-6-1 0 0,8 0 0 0,-2-4 0 16,-6 5 0-16,6 0 0 0,-6-5 0 0,6 0 0 0,1 3 0 16,-8-3 0-16,8 0 0 0,1 0 0 0,-10 0 0 0,10 0 0 15,-9 5 0-15,8-5 0 0,-8 0 0 0,8 0 0 0,-8 0 0 0,8-5 0 16,-8 5 0-16,0 5 0 0,8-10 0 0,-8 5 0 0,1 0 0 16,6 5 0-16,-6-5 0 0,-1 0 0 0,0 0 0 0,8 0 0 15,-8 0 0-15,0 0 0 0,8 0 0 0,-8 0 0 0,0-5 0 0,8 5 0 16,-8 0 0-16,0-3 0 0,8 3 0 0,-8-5 0 15,0 5 0-15,1-5 0 0,-1 1 0 0,-1 0 0 0,1-1 0 0,0 0 0 16,0 1 0-16,-7-1 0 0,7 2 0 0,-9-2 0 0,2 0 0 16,7 0 0-16,-9-4 0 0,2 5 0 0,-1-1 0 0,-1 1 0 15,-7-5 0-15,9 4 0 0,-1 0 0 0,-1-3 0 0,-6 4 0 0,7-6 0 16,0 6 0-16,-8-1 0 0,8-4 0 0,0 0 0 0,-7 5 0 16,6-6 0-16,1 6 0 0,-8-5 0 0,8 5 0 0,0-6 0 15,-7 2 0-15,6 3 0 0,1-4 0 0,-8 5 0 0,9-5 0 16,-10-1 0-16,10 2 0 0,-10 3 0 0,1-4 0 0,1 0 0 15,6 4 0-15,-7-5 0 0,1 3 0 0,-2-3 0 0,1 2 0 0,-8-2 0 16,9 2 0-16,-1-2 0 0,-1 1 0 0,2 1 0 0,-1-2 0 16,-8 1 0-16,7 0 0 0,1 0 0 0,1-5 0 0,-1 6 0 15,-1-1 0-15,2-1 0 0,-1 2 0 0,-1-6 0 0,2 5 0 16,-1 0 0-16,0 4 0 0,-1-3 0 0,2-2 0 0,-1 6 0 16,-1-5 0-16,-7 5 0 0,9-1 0 0,-1 0 0 0,-8 1 0 0,7 0 0 15,2 0 0-15,-9-2 0 0,8 2 0 0,-8 0 0 0,8 4 0 16,-1-5 0-16,-7 0 0 0,9 1 0 0,-9-1 0 0,8 5 0 15,-1-4 0-15,-7-1 0 0,9 5 0 0,-9-4 0 0,8-2 0 16,-8 6 0-16,8-3 0 0,-8 3 0 0,9-4 0 0,-9 4 0 16,7-5 0-16,-7 5 0 0,0 0 0 0,8 0 0 0,-8-5 0 15,0 5 0-15,0 0 0 0,0 0 0 0,0 0 0 0,0 0 0 0,0-4 0 16,-8 4 0-16,8 0 0 0,-7 0 0 0,-2-5 0 0,1 5-68 16,0 0-76-16,-1 0-28 0,-6 0-44 0,-1 0-92 0,0 0 20 15,-8 0 48-15,8 0 44 0,-8 0 44 0,-1 0 20 0,1 0 24 16</inkml:trace>
    <inkml:trace contextRef="#ctx0" brushRef="#br0" timeOffset="-1144.8945">-41 9 3 0,'0'0'76'0,"-9"4"-12"0,9-8-8 16,0 8-24-16,0-4-4 0,0 0-4 0,0-4-4 0,0 4-4 15,0 0 0-15,0 0-8 0,9 0 4 0,-18 0 0 0,9 0 0 16,0 0 4-16,0 0-4 0,0 0 8 0,0 0-4 0,0 0 4 0,0 0 4 16,0 0-4-16,0 0 4 0,0 0 0 0,0 0 4 0,0 0 0 15,0 0 0-15,0 0 4 0,0 0 4 0,0 0 4 0,0 0 0 16,0 0 0-16,0 0 0 0,0 0 0 0,0 0 0 0,0 0-4 16,0 0-4-16,0 0 4 0,0 0 0 0,0 0 0 0,0 0-8 15,0-4 0-15,0 4 0 0,0-5 0 0,0 1 0 0,0 4 0 16,0-5-16-16,0 1 12 0,0-1 0 0,0-4 0 0,0 6-4 0,0-7 4 15,0 5-4-15,0-4-4 0,0 0 0 0,0 0 0 16,0 5 0-16,0-6-4 0,0 1 0 0,9 0 0 0,-9 0 0 0,0-4 0 16,8 4-4-16,-8-4 0 0,0 3 0 0,7-3-4 0,-7 4 4 15,9-5-8-15,-9 1 4 0,8-1-4 0,-1 1 0 0,-7-1 0 16,8 0 4-16,-8 1 0 0,9-5 0 0,-1 4-4 0,-1 1 0 16,-7 1 4-16,9-8-4 0,-1 7 4 0,-8 0-4 0,7-1 0 15,2 0 0-15,-9 5 0 0,8-4-4 0,0-1 4 0,-1 1 4 0,-7 4 0 16,9-5-4-16,-1 5 0 0,-1-5 0 0,-7 6-4 0,9-6 4 15,-1 5 0-15,0-4 0 0,-8 4 0 0,8-1 0 0,0-3 0 16,0-1-4-16,-1 6 4 0,2-5 0 0,-1-1 0 0,-8 0 0 0,8 0 0 16,0 1-4-16,0-1 4 0,0-4 0 0,1 0 0 15,-2 5 0-15,1-5 0 0,1 0 0 0,-2 4 0 0,1-4 0 0,0 0 0 16,1 4 0-16,6-3 0 0,-6 3 0 0,-2-4 0 0,1 4 0 16,1 1 0-16,-1-2 0 0,-1 3 0 0,10-1 0 0,-10-1 0 15,1 5 4-15,1-5-4 0,6 1 0 0,-6 4 0 0,6-5 0 0,-7 2 0 16,9-3 0-16,-1 2 0 0,-1 3 0 0,-6-4 0 0,6 2 0 15,2-2-4-15,-2 1 0 0,2 3 4 0,-1-3 0 0,0-1 0 16,0 1-4-16,8 4 4 0,-16-5-4 0,8 5 4 0,0 0 0 16,0 0 0-16,0 1 0 0,-8-2 0 0,8 1 0 0,-7 0 0 15,6 4 4-15,-7-3-4 0,8-1 0 0,1 4 0 0,-10-4-4 0,10 0 4 16,-10 4 0-16,9-3 0 0,0-2 0 0,1 6 0 0,-10-5 4 16,10 0-4-16,-2 0 0 0,2 5 0 0,7-6 0 0,-9 2-4 15,2 2 8-15,-1-2 0 0,-1-1-4 0,2 4 0 0,7 1 0 16,-9-5 0-16,2 5-4 0,7-1 4 0,-9 0 0 0,2 1 4 15,0-1-4-15,-2 1 0 0,9 0 0 0,-8-2 0 0,0 2 4 16,0 4-8-16,8-4 4 0,-8 0 0 0,0-1 4 0,8 0-4 0,-8 5 0 16,0-4 0-16,8-1 0 0,-7 1 0 0,6 0 0 15,-7 4 0-15,9-6 0 0,-1 2 0 0,-8 0-4 0,7 4 4 0,-6-4 0 16,7 4 0-16,-8-5 0 0,7 5-4 0,-6 0 0 0,7 0 8 16,-7 0-4-16,5 0 0 0,3 0 0 0,-9 0 0 0,8 0 0 15,-8 0 0-15,8 0 4 0,-8 5 0 0,8-5 0 0,-8 4-4 0,8-4 0 16,-8 4 0-16,9-4 4 0,-1 4-4 0,0 2 4 15,-9-2 4-15,9-4-4 0,1 4 0 0,-1 1 4 0,-8-1-4 0,8 1 0 16,-1 0 0-16,1-1-8 0,1 0 4 0,-1 0 4 0,0 2 0 16,-7-2 0-16,7 5 0 0,-9-5-4 0,9 6 4 0,-7-6-4 15,7 5 4-15,-9-5 0 0,2 5-8 0,7 0 4 0,-9 1 0 0,2-2 4 16,-2 6-4-16,1-5 0 0,-8 0 4 0,9 0-4 0,-1 5 4 16,-1-6-4-16,-7 6 4 0,9-5 0 0,-10 5 0 0,10-6-4 15,-10 2 4-15,10 3 0 0,-10-3 0 0,10 2 0 0,-9-2 0 16,-1 3 0-16,10-3-4 0,-10-2 4 0,10 6 4 0,-9-5 0 15,8 5-4-15,-8-6 0 0,-1 6 4 0,10-5-8 0,-9 5 0 0,8-6 8 16,1 6 0-16,-10 0-4 0,9-5-4 0,-8 5 4 0,8-6-4 16,0 6 4-16,-8-5 4 0,8 5-4 0,-8-2 0 0,9-2 4 15,-2 3-4-15,-6 1 4 0,6 0-4 0,2 0 0 0,-10-1 8 16,10 0-4-16,-10 0 4 0,10 6-4 0,-9-6 4 0,-1 0-4 16,10 6 0-16,-10-6-4 0,1 5 0 0,1 0-4 0,-1-4 4 15,-1 4 0-15,2 0 0 0,-1 0 0 0,-1 0-4 0,2 0 4 16,-1 0 0-16,0 0 0 0,-1 0 4 0,2 0-4 0,-1 1-4 15,-1-2 4-15,2 1 0 0,-1-4 4 0,-1 3 0 0,2 2 4 0,-9-1-4 16,8 0 0-16,0 0 4 0,-1-5-4 0,-7 5 0 0,9-5 4 16,-1 6-12-16,-8-1 0 0,7-3 0 0,-7 2 0 0,9 1 0 15,-9-5 0-15,0 6 0 0,8-2 0 0,-8-3 0 0,8 4 0 0,-8-5 0 16,0 5 0-16,9 1 0 0,-9-1 0 0,7-1 0 16,-7-3 0-16,8 4 0 0,-8 0 0 0,0 0 0 0,9 0 0 0,-9 0 0 15,7 0 0-15,-7 0 0 0,8 1 0 0,0-6 0 0,-8 5 0 16,8 0 0-16,0-5 0 0,-8 5 0 0,8-4 0 0,1 0 0 15,-9-1 0-15,7 1 0 0,1-6 0 0,-8 2 0 0,9-2 0 0,-9 1 0 16,0-4 0-16,0 0 0 0,7-1 0 0,-7 0 0 0,0-4 0 16,-7 0 0-16,7-4 0 0,0 4-88 0,-9-4-24 0,1-6-32 15,8 1-28-15,-16-4-36 0,8 4-68 0,0-9 0 0,0 5 52 16,-8-5 40-16,0-1 36 0,1 0 24 0</inkml:trace>
    <inkml:trace contextRef="#ctx0" brushRef="#br0" timeOffset="1421.0235">15 198 11 0,'0'0'84'0,"-9"0"-4"0,9 0-28 0,0 0-8 0,0 0-4 0,-8 0-4 15,8 0 0-15,0 0-4 0,0 0 0 0,0 0 0 0,0 0-4 16,0 0 8-16,-7 0 0 0,7 0 0 0,0 0 0 0,0 0 4 15,0 0 4-15,0 0 0 0,0 0-8 0,0 0 0 0,0-4 4 16,0 4 0-16,0-5-4 0,0 1-4 0,0 4 0 0,0-4-8 0,0-1 4 16,0 0-8-16,0 1 8 0,0 0-4 0,0-1 0 0,7-4 0 15,-7 4 0-15,0 1 0 0,0-4 4 0,8 2-4 0,-8 2 0 16,9 0 0-16,-9-6 4 0,8 1-4 0,-1 5 4 0,-7-5 0 16,9 3-4-16,-1-1-4 0,-1-3 4 0,2 1 0 0,-1 0 0 15,0 1 0-15,-1-1 0 0,10-6-4 0,-10 7 0 0,2-1 0 0,7-5-4 16,-8 5 0-16,8-1 0 0,-9-3 0 0,10 5 0 15,-9-2-4-15,8 2 0 0,1-2 0 0,-2-3 0 0,1 4-8 0,0 0 4 16,0 0-4-16,1 0 4 0,-2 0-4 0,2 0 4 0,-2-4-4 16,1 3 0-16,9 1-16 0,-9 0 20 0,7 0-4 0,-6 1 0 15,7-2-4-15,-8 6 0 0,7-5 8 0,-6 0-4 0,7 4 0 0,-8-4 0 16,7 1 0-16,1 3 0 0,-7 0 4 0,7-4-8 0,-9 4 4 16,10 1-4-16,-1 0 0 0,-8-1 4 0,0 0-4 0,8 1 0 15,-8 0 0-15,8-1 0 0,-8 5 4 0,0-5-4 0,8 1 0 16,-7 4 0-16,-2-3 0 0,2 3 0 0,7-7 0 0,-9 7 0 15,2 0 4-15,-1-3-8 0,-1 3 4 0,10-5 4 0,-9 5 0 0,-1-5-4 16,10 5 0-16,-9 0 0 0,-1-4 4 0,10 4-4 0,-9 0 0 16,8-4 0-16,-8 4 4 0,8 0-4 0,-8-5 0 0,8 5 0 15,-8 0 4-15,8 0 0 0,-8 0 0 0,9 0 0 0,-10 0 0 16,9 0-4-16,-7 0 0 0,7 0 0 0,-9 0 4 0,2 0 0 16,7 0 0-16,-8 0 0 0,7 0 0 0,-6 0 4 0,7 0 0 15,-8 0 0-15,7 0-4 0,-6 0 0 0,7 0-4 0,-7 0 0 16,5 0-16-16,-5 0 24 0,7 0-4 0,0 0 0 0,-8 0 0 15,8 0-4-15,-8 0 0 0,8 0 4 0,-8 0-4 0,8 0 0 0,-8 0 0 16,9 0 4-16,-10 5-4 0,1-5 0 0,9 4 0 0,-9-4 0 16,-1 0 0-16,2 4 0 0,7-4-4 0,-9 5 4 0,9-5 0 15,-7 5 0-15,7-5 0 0,-9 3 0 0,2-3 4 0,7 0-8 0,0 0 8 16,-8 0-8-16,8 0 4 0,0 7 0 0,-8-7 0 0,9 0 0 16,-1 0 0-16,-9 0 0 0,9 0 0 0,0 0 0 0,-7 0 0 15,6-7-4-15,-7 14 4 0,9-7 0 0,-9 0 0 0,-1 0 0 16,10 0 0-16,-9 0 0 0,-1 0 0 0,2 0 4 0,-2 0-8 15,2 0 4-15,-1 0 0 0,-1 0 0 0,2 3 0 0,0-3 0 0,-2 0 0 16,1 4 4-16,-8-4-4 0,9 5 0 0,-2-5 0 0,1 0 0 16,-8 5 4-16,8-5-4 0,-8 4-4 0,9 0 4 0,-2-4-4 15,1 5 4-15,-8 0 4 0,9-5-4 0,-10 4 0 0,10-4-16 16,-2 4 20-16,-6 1 0 0,6 0 0 0,-7-5-4 0,8 4 4 16,-8 1-4-16,9 0 0 0,-10-2 4 0,10 2-4 0,-10 0 0 0,10-1 0 15,-9 1 0-15,-1-1 0 0,10 1-4 0,-10-1 4 0,2 5 4 16,7-4-8-16,-9 0 4 0,2-1 4 0,-1 0 0 0,-1 5-4 15,2-4 4-15,-1-1 0 0,-1 1-4 0,2-1 0 0,-1 1 0 16,0 0 0-16,-1-1 4 0,2 0 0 0,-1 1 0 0,-1 0 0 16,2-1 0-16,-1 0 0 0,0 1 0 0,-8-1-4 0,9 1 0 0,-2 0 0 15,-7 3 0-15,8-3 0 0,1-1 0 0,-9 1 0 0,7-1 0 16,-7 1 0-16,8-1 0 0,-8 1 0 0,8 0 0 0,-8-1 0 16,8 0 0-16,-8 1 0 0,8-5 0 0,-8 5 0 0,8-1 0 15,-8 0 0-15,0-4 0 0,9 5 0 0,-9-5 0 0,7 5 0 16,-7-5 0-16,8 3 0 0,-8-3 0 0,0 0 0 0,0 7 0 15,9-7 0-15,-9 0 0 0,0 0 0 0,0 0 0 0,0 3 0 0,0-3 0 16,0 0 0-16,0 0 0 0,0 0 0 0,0 0 0 0,0 0 0 16,0 0 0-16,0 0 0 0,0 0 0 0,0 0 0 0,0 0 0 15,0 0 0-15,0 0 0 0,0 0 0 0,0 0 0 0,0 0 0 16,0 0 0-16,0 0 0 0,0 0 0 0,0 0 0 0,0 0 0 16,0 0 0-16,0 0 0 0,0 0 0 0,0 0 0 0,0 0 0 0,0 0 0 15,0-3 0-15,-9 3-4 0,9-7-88 0,0 7-16 0,-8-3-20 16,8-2-16-16,-7 0-16 0,7 1-16 0,-9 0-48 0,1-6-36 15,0 6 40-15,0-5 40 0,0 0 36 0,-7 0 24 0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46.3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14 79 83 0,'13'-8'132'0,"-13"-6"-8"0,0-2-4 0,15 9-20 16,-15-9 0-16,0 8-4 0,0 8-4 0,0-8-8 0,0 8-4 15,0 0-4-15,0 0-8 0,0-7-8 0,0 14 0 0,0-7-8 16,0 8 0-16,0 0-4 0,0-1-4 0,0 2-4 0,0-2-4 0,0 9 0 15,0-2-24-15,0 2 16 0,-15-1-4 0,15 7-4 0,0 2-4 16,0-1-4-16,-13 0-4 0,13 0 4 0,0 9-4 0,0-11 0 16,0 10-4-16,0-9 0 0,-13 2-4 0,26-1 0 0,-13 0 0 15,0 0 0-15,0 0 4 0,13-8 0 0,-13 8-8 0,15-7 0 16,-15-2 0-16,13 1-4 0,0-7 4 0,2 1-4 0,-15-2-4 0,13 0 4 16,15 2-8-16,-15-9 8 0,0 0-8 0,0-9 4 0,15 2 0 15,-15 0 0-15,2-10 0 0,11 2 0 0,-11 1 4 0,11-2 0 16,-14-7 0-16,17 8 4 0,-17-8 0 0,4 7 0 0,9-7 0 15,-9 0 4-15,-3 9 0 0,15-3 0 0,-16 2 0 0,1 8 0 0,-13 0 4 16,13-1 4-16,2 0 4 0,-2 8 0 0,-13 0 8 0,13 8 0 16,-13 0 0-16,15-1 8 0,-15 9-4 0,13-2-4 0,-13 9 8 15,0 0-8-15,0 0 0 0,0 0 0 0,0 2-4 0,0 4-4 16,0 1 0-16,0-7 0 0,0 9-4 0,0-2-4 0,0-7 4 16,0 9-8-16,0-11-16 0,0 2-8 0,0-1-24 0,0-6-24 15,0 0-32-15,-13 0-40 0,13-9-40 0,0 0-72 0,0 0-20 16,-15-7 52-16,15-7 40 0,0 0 40 0,0 0 28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2:46.1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52F23BC-BE74-47B0-87BC-57E05D636726}" emma:medium="tactile" emma:mode="ink">
          <msink:context xmlns:msink="http://schemas.microsoft.com/ink/2010/main" type="inkDrawing" rotatedBoundingBox="23242,9141 23884,9164 23883,9192 23241,9168" semanticType="callout" shapeName="Other">
            <msink:sourceLink direction="with" ref="{EE60A61D-52E9-4173-9E65-7605B7BD0D47}"/>
          </msink:context>
        </emma:interpretation>
      </emma:emma>
    </inkml:annotationXML>
    <inkml:trace contextRef="#ctx0" brushRef="#br0">-2195-609 23 0,'7'9'140'0,"-7"-4"-4"0,9-5 0 0,-9 4-16 0,8-4 0 15,-1 0 4-15,-7 5 4 0,9-5-8 0,7 0 4 0,-9 4-16 0,2-4-4 16,6 0-8-16,2 4-4 0,-9-4-8 0,16 0-4 16,-8 0-8-16,8 0 0 0,1 0-16 0,-2 5-4 0,1-5-4 0,0 0-36 15,0 0-12-15,0 0 0 0,8 0 0 0,-8 0 0 0,8 0 0 16,-8 0 0-16,0 0 0 0,0 0 0 0,1 0 0 0,-1 0 0 15,-9 0 0-15,2 0 0 0,7 0 0 0,-17 0 0 0,10 4 0 0,-9-4-68 16,0 0-44-16,0 0-32 0,-8 5-48 0,0-5-44 0,8 0-80 16,-16 0 52-16,8 0 48 0,-8 0 40 0,0 4 32 0,8-4 28 15</inkml:trace>
  </inkml:traceGroup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5:18.1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1D33627-CBF7-49B5-9205-CA7189A094D4}" emma:medium="tactile" emma:mode="ink">
          <msink:context xmlns:msink="http://schemas.microsoft.com/ink/2010/main" type="writingRegion" rotatedBoundingBox="19403,10363 19635,10363 19635,10760 19403,10760"/>
        </emma:interpretation>
      </emma:emma>
    </inkml:annotationXML>
    <inkml:traceGroup>
      <inkml:annotationXML>
        <emma:emma xmlns:emma="http://www.w3.org/2003/04/emma" version="1.0">
          <emma:interpretation id="{693AD298-AF6C-41DC-9742-BE97D213E258}" emma:medium="tactile" emma:mode="ink">
            <msink:context xmlns:msink="http://schemas.microsoft.com/ink/2010/main" type="paragraph" rotatedBoundingBox="19403,10363 19635,10363 19635,10760 19403,107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391CF0-D0A3-4177-BD0A-EEFBAC03B0F7}" emma:medium="tactile" emma:mode="ink">
              <msink:context xmlns:msink="http://schemas.microsoft.com/ink/2010/main" type="line" rotatedBoundingBox="19403,10363 19635,10363 19635,10760 19403,10760"/>
            </emma:interpretation>
          </emma:emma>
        </inkml:annotationXML>
        <inkml:traceGroup>
          <inkml:annotationXML>
            <emma:emma xmlns:emma="http://www.w3.org/2003/04/emma" version="1.0">
              <emma:interpretation id="{FD0C545F-83B0-4FCA-B172-285E8410EE52}" emma:medium="tactile" emma:mode="ink">
                <msink:context xmlns:msink="http://schemas.microsoft.com/ink/2010/main" type="inkWord" rotatedBoundingBox="19403,10363 19635,10363 19635,10760 19403,10760"/>
              </emma:interpretation>
            </emma:emma>
          </inkml:annotationXML>
          <inkml:trace contextRef="#ctx0" brushRef="#br0">17911 9328 7 0,'0'-9'96'0,"0"4"-8"0,-8 1-8 0,8 0-24 0,0-1-8 15,0-4 0-15,0 4-4 0,0 1 4 0,0 0-8 0,0-1-4 16,0-4 0-16,0 5 0 0,8-1 0 0,-8-4 0 0,8 4-4 16,-8 1-4-16,9 0 0 0,-9-6-4 0,7 6 0 0,-7 0-8 0,8-1 0 15,0 1 0-15,0 4-4 0,0-5 0 0,-8 5-4 0,8 0-4 16,1 0 0-16,-2 0 0 0,-7 5 0 0,8 4 0 15,-8-5 0-15,9 5 0 0,-9 0 0 0,0 0-4 0,0 0 0 0,7 4 4 16,-7 1 0-16,0-5-4 0,0 5 8 0,-7-1-4 0,7 0-8 16,0-3 8-16,0 3-4 0,-9-3 0 0,9-2 0 0,0 1 4 15,0-1-4-15,0-2-4 0,0-2 4 0,0 1 4 0,0-5-8 0,0 5 0 16,0-5 0-16,0 0 0 0,0-5 4 0,0 5 0 0,9-5 0 16,-9 1 0-16,7-2 0 0,-7 3 4 0,0-2-4 0,8 5 0 15,-8-5-4-15,8 1 4 0,1-1 0 0,-9 2-4 0,7 3 4 16,1-5 0-16,1 5 0 0,-9 0 0 0,7 0 0 0,1 0 0 15,-8 5 0-15,9-5 4 0,-1 3 0 0,-8 2-4 0,7 4 0 0,-7-4 0 16,8-2 0-16,1 7 4 0,-9 0 0 0,7-2-8 0,-7 1 8 16,0 6-8-16,8-7 4 0,-8 1 4 0,0 5-8 0,0-2 12 15,0-2-4-15,0-1-4 0,0 5 0 0,0-1 0 0,-8-4 0 16,8 0 0-16,-7 1 0 0,7-2-4 0,-9 1 4 0,1-4-4 16,1-1 4-16,7 1 0 0,-8-1 0 0,-1-4 0 0,1 5-4 0,1-5 4 15,-2 0-16-15,1 0-16 0,1 0-16 0,-2-5-16 0,1 5-12 16,0-4-32-16,1 4-52 0,-2-5-8 0,9 1 28 15,-8 4 32-15</inkml:trace>
        </inkml:traceGroup>
      </inkml:traceGroup>
    </inkml:traceGroup>
  </inkml:traceGroup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15:21.2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D7F54E-611D-4878-9691-131FD58AAC1A}" emma:medium="tactile" emma:mode="ink">
          <msink:context xmlns:msink="http://schemas.microsoft.com/ink/2010/main" type="writingRegion" rotatedBoundingBox="20173,10606 23844,10606 23844,11986 20173,11986"/>
        </emma:interpretation>
      </emma:emma>
    </inkml:annotationXML>
    <inkml:traceGroup>
      <inkml:annotationXML>
        <emma:emma xmlns:emma="http://www.w3.org/2003/04/emma" version="1.0">
          <emma:interpretation id="{DB03BE55-C8A3-42F2-B9FB-671FB4CAD94E}" emma:medium="tactile" emma:mode="ink">
            <msink:context xmlns:msink="http://schemas.microsoft.com/ink/2010/main" type="paragraph" rotatedBoundingBox="20173,10606 23844,10606 23844,11986 20173,119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9EBDFA-6FF9-474E-9FB7-610433DE5B31}" emma:medium="tactile" emma:mode="ink">
              <msink:context xmlns:msink="http://schemas.microsoft.com/ink/2010/main" type="line" rotatedBoundingBox="20173,10606 23844,10606 23844,11986 20173,11986"/>
            </emma:interpretation>
          </emma:emma>
        </inkml:annotationXML>
        <inkml:traceGroup>
          <inkml:annotationXML>
            <emma:emma xmlns:emma="http://www.w3.org/2003/04/emma" version="1.0">
              <emma:interpretation id="{9605818B-1D40-4B90-84F7-12429D770750}" emma:medium="tactile" emma:mode="ink">
                <msink:context xmlns:msink="http://schemas.microsoft.com/ink/2010/main" type="inkWord" rotatedBoundingBox="20173,10606 21703,10606 21703,11409 20173,114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19955 9531 11 0,'0'-5'100'0,"0"1"-4"0,0 0-12 16,0-5-20-16,-9 4-12 0,9-4 0 0,9 4-8 0,-9 0 0 16,0-3-4-16,0 4 0 0,8-1-4 0,-8 0 0 0,0 1-4 0,8 4-4 15,-8-4 0-15,0-1 0 0,9 5-4 0,-2-5-4 0,-7 5 0 16,8 0-8-16,1 0-4 0,-9 0 4 0,7 0-4 0,1 0 0 15,1 5-8-15,-9-5 8 0,7 5-4 0,1-1 4 0,-8 0-12 16,8 6 12-16,-8-6-8 0,9 4 0 0,-9-3 4 0,0 9-4 16,7-5 4-16,-7 0-4 0,0 0 0 0,0 5 4 0,0 0-4 0,-7-6 4 15,7 6 0-15,-9-5-8 0,9 5 0 0,-8-6 4 0,8 1 0 16,-8 5 0-16,1-10 0 0,7 5 0 0,-9 0-16 0,9-5 16 16,-8 1 4-16,1-5 0 0,7 4-4 0,0-4 0 0,0 0-4 15,-9 0 4-15,9-4 0 0,0 4-4 0,0-5 8 0,0 1-4 16,9 0 0-16,-9-5 0 0,0 4 0 0,0-4 0 0,7 5 0 15,-7-1 0-15,8 0 0 0,-8 1 0 0,9 0 4 0,-9 0-4 0,0-1 0 16,7 5 4-16,-7 0-8 0,8 0 8 0,-8 0-4 0,8 5 0 16,-8-1 4-16,9 0 4 0,-9 5 4 0,7-4 0 0,-7 4 8 15,8 0 0-15,-8 0 0 0,9 4-4 0,-9-4 4 0,7 0 0 16,-7 5-4-16,8 0 4 0,-8-6-4 0,9 1 4 0,-1 1-4 16,-8-2 0-16,7 2 0 0,1-2 0 0,-8-3 8 0,9 0-8 0,-9-5-4 15,7 4 0-15,1-4-4 0,-8 0 4 0,9-4-4 0,-1 4-4 16,-1-10-4-16,-7 6-4 0,9-5-16 0,-1 1-16 0,-8-7-28 15,7 6-24-15,-7-4-28 0,0 0-52 0,0-1-64 0,0 0 44 16,0-4 32-16,0 5 24 0,-7-1 12 0</inkml:trace>
          <inkml:trace contextRef="#ctx0" brushRef="#br0" timeOffset="-1291.6034">19113 9612 15 0,'0'-4'108'0,"8"-5"-8"0,1 4-8 0,-2 1-32 0,-7-1 0 0,8 1-4 15,1-1-4-15,-9 0-4 0,8 1 0 0,-1 4 4 0,2-4-8 16,-9 4-4-16,8 0-4 0,-1 0-4 0,1 0-8 0,1 0 0 15,-9 4-4-15,8 0-4 0,-1 1 0 0,2-5 0 0,-1 5-4 16,-1 4 0-16,2-5 8 0,-1 1-4 0,-8 0 4 0,8 3 0 16,-1-4-8-16,2 6 0 0,-1-1 8 0,-8 0 0 0,7 0 0 0,-7-1 4 15,9 1 0-15,-1 5 0 0,-8 0 0 0,7 0 4 0,-7-1-4 16,0 1 0-16,0-1 0 0,0 5-4 0,9-4 0 0,-9 4-4 16,0 0-4-16,0-1 0 0,0 1-4 0,0 1 0 0,0 3 0 15,0-4-4-15,0 1 0 0,0-2 0 0,0 1 0 0,0-4-4 16,0 4 0-16,0-4 4 0,0 3-8 0,0-3 8 0,0-5-20 15,0 4 12-15,0-4-8 0,0 1-8 0,0-5-8 0,0 3-12 0,0-3-12 16,0-1-24-16,0-4-20 0,0 5-12 0,0-5-12 0,-9 0-44 16,9 0-44-16,0-5 36 0,0 1 28 0,-7-1 36 0,7-3 16 15</inkml:trace>
          <inkml:trace contextRef="#ctx0" brushRef="#br0" timeOffset="-1004.8273">19193 9874 67 0,'0'0'116'0,"0"0"-8"0,0 4-12 0,0-4-28 0,0 0 0 16,0 0 4-16,0 0-4 0,0 0-4 0,0 0-4 0,0 0 0 0,0 5-8 15,8-5-12-15,-8-5-4 0,0 5-4 0,9 0-4 0,-1 0-8 16,-8 0 4-16,7 0-8 0,2 0-4 0,-1 0 4 0,-1-4-4 16,2 4-8-16,-1 0 0 0,0-5 0 0,8 5-4 0,-8-4-4 15,8-1-4-15,-8 5-16 0,8-5-16 0,0 1-20 0,-9 0-16 16,10 0-16-16,-1-6-24 0,0 10-52 0,0-9-12 0,-8 5 32 0,8-1 32 15,0 1 24-15</inkml:trace>
          <inkml:trace contextRef="#ctx0" brushRef="#br0" timeOffset="-650.7752">19739 9626 7 0,'0'0'108'0,"0"-5"-12"0,0 0-16 15,0 1-20-15,0 4-8 0,0-4 0 0,0 4-4 0,0-4-4 16,0 4 0-16,0 0-4 0,0-5-24 0,0 5 16 0,0 0-4 16,0 0 0-16,-9 0 4 0,9 5 0 0,0-1 4 0,0 0 0 0,-7 0 0 15,7 6 4-15,-8-1-8 0,8 0 4 0,-9 0 0 0,1 4 0 16,8 1 0-16,-7 0 0 0,-1 4 0 0,-1-5 0 0,2 9-4 16,7-4 0-16,-8 1 4 0,-1 3 0 0,9-4 0 0,0 5 0 15,-8-1 0-15,8 1 0 0,0-1-4 0,0 1 0 0,0-1-8 16,0 1 0-16,8 4-8 0,-8-5-4 0,9 1 0 0,-1-1 0 0,-1-4-4 15,2 5-4-15,-1-6 0 0,-1 7 4 0,1-10-4 0,9 4 4 16,-10-5-8-16,10 1 4 0,-10-6-4 0,10 2 0 0,-2-6-4 16,-6 0 0-16,6 1 4 0,-6-5-8 0,-1-5-4 0,0 1 0 15,0 0 0-15,0-6-8 0,0-3 0 0,-8 4 4 0,7-4-4 16,-7-1 4-16,0-4 0 0,-7 4-4 0,7-3 4 0,-8 3 0 16,8 0 4-16,-8 1 4 0,0-1 0 0,0 1 0 0,-9 3 0 0,10 6 4 15,-1 0-4-15,-8-1 4 0,8 5-8 0,-9 0 0 16,10 5 4-16,-10-1-8 0,10 0 0 0,-10 6-4 0,9-2-4 0,1 1-8 15,-1 6-8-15,-8-2-16 0,8-4-16 0,8 5-12 0,-9-7-16 0,1 8-8 16,8-6-48-16,-7 5-40 0,7-6 24 0,0 2 32 16,0-6 32-16</inkml:trace>
          <inkml:trace contextRef="#ctx0" brushRef="#br0" timeOffset="-2111.5124">18681 9594 47 0,'0'0'116'0,"0"-4"-4"15,0 4-8-15,-8 0-32 0,8-5 0 0,0 5-4 0,0 0 0 16,0 0-8-16,8-4 4 0,-8 4-4 0,0 0 0 0,7-5-8 15,-7 5-4-15,8 0 0 0,-8 0-4 0,9 0 4 0,-1 0-8 0,-1 0 0 16,2 5-4-16,-1-5-4 0,-1 0-4 0,10 0 4 0,-9 0-8 16,8 0 0-16,-8 0-4 0,8 0-8 0,-8 0 0 0,8 0 0 15,0 0-4-15,-7 0-4 0,6 0 0 0,1-5 0 0,-8 5-4 0,9 0-8 16,-10 0-12-16,1 0-16 0,1 0-16 0,-2 0-16 16,1 0-20-16,0 5-24 0,-8-5-8 0,0 0-36 0,0 4-48 0,0-4 16 15,0 5 32-15,-8-1 32 0,8-4 20 0</inkml:trace>
          <inkml:trace contextRef="#ctx0" brushRef="#br0" timeOffset="-1762.449">18744 9585 3 0,'0'5'120'0,"0"-5"-20"0,-7 4-4 0,7 1-28 0,0 0-4 0,0-1 0 16,0 0-4-16,0 0-8 0,-8 6 0 0,8-6-4 0,0 5-8 15,0 5-4-15,0-6 0 0,8 1-16 0,-8 5 8 0,0-4-8 16,0-2-4-16,7 6 0 0,-7-1-4 0,9-3 4 0,-9 3-4 15,8-4-4-15,-8 5 4 0,8-2-4 0,0-2-4 0,-8-1 0 0,8 5 0 16,0-5 0-16,-1-5 0 0,-7 6 0 0,9-2 0 0,-1-4 0 16,-1 1-4-16,-7 0 0 0,9-1 0 0,-1 1 0 0,0-5 0 15,1 0 0-15,-2 4 0 0,-7-8 0 0,8 8 0 0,-1-4-4 16,2 0 4-16,-1-4 0 0,0 4 4 0,1 0-4 0,-2 0 0 16,1 0 4-16,-8 0-4 0,9 4 0 0,-2 1-4 0,1 0 4 0,0-5 0 15,0 4 0-15,0 4-4 0,0-2 4 0,1 2 0 0,-2 1 4 16,-7-4 0-16,8 8-4 0,1-4 4 0,-9 0-4 0,7 4 0 15,-7-3-4-15,0 4 4 0,8-6 0 0,-8 2 4 0,0 3 0 0,0-4 0 16,-8 0-4-16,8 0 0 0,-7 0 0 0,7 0 0 16,-9-5-4-16,1 6 4 0,1-5 0 0,-2-2-4 0,1 2 0 0,0-5-16 15,0 5-8-15,0-5-20 0,0 0-12 0,1-5-16 0,-2 0-12 16,-6 2-48-16,6-2-48 0,1-5 36 0,0 1 24 0,8 1 24 16</inkml:trace>
        </inkml:traceGroup>
        <inkml:traceGroup>
          <inkml:annotationXML>
            <emma:emma xmlns:emma="http://www.w3.org/2003/04/emma" version="1.0">
              <emma:interpretation id="{C32AB469-A64D-42A6-A5E3-93495B6C4BE6}" emma:medium="tactile" emma:mode="ink">
                <msink:context xmlns:msink="http://schemas.microsoft.com/ink/2010/main" type="inkWord" rotatedBoundingBox="22313,10908 23107,10908 23107,11617 22313,1161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46142.2116">20934 9878 39 0,'0'-4'112'0,"0"4"-8"0,0-5-4 0,0 1-24 0,0-1-4 16,0 0-4-16,0 1 0 0,0 4 4 0,0-4-4 0,0 4 0 0,0 0-12 16,0 0 4-16,0-4-12 0,0 4 0 0,0 0-4 0,0 0-8 15,0 0-4-15,-9 0-4 0,9 0-4 0,0 4-4 0,-8 0 0 16,8-4-4-16,0 9 0 0,-8-4 0 0,8 4 0 0,0-5-4 0,-8 6 0 15,8 2 0-15,-8-2 0 0,8 3-4 0,0 5 0 16,0-4 0-16,0 3-4 0,0 2 0 0,0-1 0 0,0-3-4 0,8 2 0 16,-8 1 0-16,8-5 4 0,-8 6 0 0,8-6 0 0,0 0-4 15,1 1 0-15,-9-1 0 0,7-4 0 0,1 0 0 0,8 1 0 16,-8-6 0-16,0-4 0 0,1 4 0 0,-2-4-4 0,10 0 0 16,-10-4 0-16,1-5 0 0,0 4 4 0,1-8-4 0,6 3 0 0,-6-2 4 15,-9-2-4-15,7-5 0 0,1 1-4 0,1 1 0 16,-9-1 0-16,0 1 0 0,7-7 0 0,-7 2 4 0,-7 3-4 0,7-3 4 15,0-1 0-15,-9 5 0 0,9 0 4 0,-8-5-4 0,1 5 4 16,-2 5 0-16,1-5 0 0,1 4 0 0,-10 1 0 0,9 4 0 16,-8 0 0-16,8 5 4 0,-8-6-4 0,8 10-4 0,-9 0 0 0,10 0 0 15,-8 5 0-15,6 0-4 0,-7-1 0 0,8 5-8 16,-8 0 0-16,7 4-8 0,2 1 0 0,-9 0-12 0,8-1-4 0,0 5-8 16,0-4-4-16,8 4-8 0,-9-1-12 0,2 2-4 0,7-1-8 15,0 0-44-15,0-1-20 0,0 2-12 0,0-1 28 0,0 0 24 16</inkml:trace>
          <inkml:trace contextRef="#ctx0" brushRef="#br1" timeOffset="46403.5146">21262 10117 11 0,'0'-4'136'15,"0"4"-12"-15,0 0-12 0,0 0-28 0,0 0-8 0,0 4-4 16,0 1-4-16,-8 0-12 0,8 2-4 0,0 3-8 0,0-1-4 0,-9 5-4 15,9-1-12-15,0 5-8 0,0-4 0 0,0 4-4 0,0 0-8 16,-7 4 0-16,7-4-12 0,0 5-12 0,0-5-12 0,0 0-8 16,0 0-16-16,0 0-8 0,7 0-12 0,-7-4-40 0,0 0-52 0,9-7 16 15,-9 3 28-15,8 0 24 0</inkml:trace>
          <inkml:trace contextRef="#ctx0" brushRef="#br1" timeOffset="46819.9122">21301 9860 59 0,'0'0'140'0,"0"0"-12"0,0 0-8 0,0 0-40 0,0 5 16 0,0-5-4 16,0 4-8-16,0-4-4 0,9 5-8 0,-9-5-12 0,8 0-4 0,-8 0-4 15,7 0-8-15,2 4-4 0,-1-4-8 0,8 0-4 16,-8 0-8-16,7 0-4 0,2 0-8 0,-1-4-12 0,0 4-16 0,0 0-12 15,-1-5-16-15,10 5-24 0,-9 0-20 0,1 0-20 0,-2 0-28 16,2 0-68-16,-2 0 24 0,1 0 36 0,1 5 24 0,-9-1 24 16</inkml:trace>
          <inkml:trace contextRef="#ctx0" brushRef="#br1" timeOffset="46794.4667">21366 9941 111 0,'-8'-4'124'0,"8"-5"-12"0,-8 4-12 0,8 5-24 0,-8-4-8 15,0 4-4-15,-1 4-8 0,9-4-8 0,-7 5-4 0,7 0-8 16,0-1-8-16,-8 5-8 0,8 0 4 0,0-5-4 0,0 5-8 16,0 5 4-16,0-5-4 0,0 4 0 0,8-3 8 0,-8 3 0 15,7 1-4-15,-7-6 0 0,9 6 0 0,-1-1-4 0,-8-3 0 16,8-2 4-16,0 6-4 0,0-5 0 0,0 1 0 0,-1-3-20 0,2-2 24 15,-1 5-4-15,8-6-4 0,-8 5 0 0,0-4 0 0,1 4-4 16,-2-5 0-16,1 6 0 0,-1-6 0 0,2 0 4 0,-1 6-8 16,0-6 4-16,1 1-4 0,-2 3 0 0,-7-3 4 0,0 4 0 15,8-5-4-15,-8 5 0 0,0 1 0 0,-8-6 0 0,8 4 0 16,0-2-8-16,-7 2 0 0,-2-3-12 0,1 0-20 0,0-1-8 0,-1 1-20 16,-6-5-12-16,8 4-8 0,-2-4-16 0,-7-4-56 0,8-1-32 15,0 1 40-15,-9-6 28 0,10 2 24 0</inkml:trace>
        </inkml:traceGroup>
        <inkml:traceGroup>
          <inkml:annotationXML>
            <emma:emma xmlns:emma="http://www.w3.org/2003/04/emma" version="1.0">
              <emma:interpretation id="{92119592-1945-4ED1-B029-CC86CE0828C7}" emma:medium="tactile" emma:mode="ink">
                <msink:context xmlns:msink="http://schemas.microsoft.com/ink/2010/main" type="inkWord" rotatedBoundingBox="23162,10922 23844,10922 23844,11986 23162,11986"/>
              </emma:interpretation>
              <emma:one-of disjunction-type="recognition" id="oneOf2">
                <emma:interpretation id="interp2" emma:lang="" emma:confidence="0">
                  <emma:literal>pkt</emma:literal>
                </emma:interpretation>
                <emma:interpretation id="interp3" emma:lang="" emma:confidence="0">
                  <emma:literal>put</emma:literal>
                </emma:interpretation>
                <emma:interpretation id="interp4" emma:lang="" emma:confidence="0">
                  <emma:literal>puf</emma:literal>
                </emma:interpretation>
                <emma:interpretation id="interp5" emma:lang="" emma:confidence="0">
                  <emma:literal>plut</emma:literal>
                </emma:interpretation>
                <emma:interpretation id="interp6" emma:lang="" emma:confidence="0">
                  <emma:literal>plot</emma:literal>
                </emma:interpretation>
              </emma:one-of>
            </emma:emma>
          </inkml:annotationXML>
          <inkml:trace contextRef="#ctx0" brushRef="#br1" timeOffset="47283.6711">21679 10208 47 0,'0'4'144'16,"0"1"-4"-16,0 3-12 0,0-3-24 0,0 4 4 0,0 4-12 16,8-3-8-16,-8 2-4 0,0 2-8 0,0 0-12 0,7 3-12 0,-7-3-8 15,8 9-8-15,1-5-4 0,-9 5-4 0,7-5-8 0,1 10-4 16,1-7 0-16,-1 3-4 0,-8 2-4 0,7-3-4 0,2 4 0 16,-1 0 0-16,-8-5-4 0,7 5 0 0,-7-4 0 0,0-1 0 15,9 1 0-15,-9-1 0 0,0-4 0 0,0 0 0 0,0-4 0 16,0-1 0-16,0-3 0 0,0-1-4 0,-9 0 0 0,9-9 0 0,-7 4 0 15,7-8 0-15,-8-1-4 0,-1-4-8 0,9 0 0 0,-7-4 0 16,-1-6-4-16,-1 1-4 0,1-4 4 0,1-5-4 0,-2-1 0 16,1 2 0-16,1-6 8 0,7-4 4 0,-8 5 4 0,8-5-4 15,-9 0 8-15,9 5 0 0,-8-6 4 0,8 5 4 0,0 1 4 16,0 3 0-16,8 1-4 0,-8 1 4 0,9 3 0 0,-9 1 4 0,8 3-8 16,-1 6 4-16,1 0 0 0,1 3-4 0,-9 1 0 0,7 0 0 15,1 4 0-15,1 5 0 0,-1-5 4 0,-8 5-8 0,7 5 0 16,2 0 0-16,-9 0 0 0,0 4 0 0,0 0 0 0,0 4 0 0,0 1-8 15,0 0-4-15,0 3 0 0,0-3-8 0,-9 4-4 16,2-1-12-16,7 2-8 0,-8-1-8 0,8 0-4 0,-9 0-4 0,1-4-8 16,1-1-4-16,7 1-24 0,-9-5-32 0,1-5-24 0,8 1 8 15,-7-1 32-15</inkml:trace>
          <inkml:trace contextRef="#ctx0" brushRef="#br1" timeOffset="48165.8271">21823 9928 23 0,'0'-9'128'16,"0"0"-12"-16,0-1-8 0,0 6-28 0,0 0-4 0,0 0-12 0,0-1 0 15,0 5 0-15,0 0 0 0,0 0-8 0,0 0-4 16,0 5-8-16,7-1 4 0,-7 0-8 0,0 0 0 0,0 6 0 0,9-1 0 16,-9 5-4-16,8-6-4 0,-8 6 4 0,0 3 0 0,8-3-8 15,-8 9-4-15,8-5-4 0,-8 0-4 0,8 4-4 0,-8 2 0 16,8-2-4-16,-8-1 0 0,7 3 0 0,-7-2-4 0,9 1 0 0,-9-1 0 15,8-4-4-15,0 1 4 0,-8-1-4 0,8 0 0 16,0-5 0-16,-8 1-4 0,8-6 0 0,1 6 4 0,-2-9-4 0,-7-1-4 16,8 1 4-16,0-5-8 0,0 0 4 0,0 0-4 0,-8-5 0 15,8-4-4-15,1 0 0 0,-9 0 0 0,7-1 0 0,-7-2 0 16,8-2 0-16,-8 1 4 0,9-5 0 0,-9-1 0 0,0 6 4 0,0-5 4 16,7 0 0-16,-7 4 0 0,0-4 4 0,0 5 0 0,0-2-4 15,0 3 8-15,0 3-4 0,0 0 4 0,0-1 4 0,0 7 4 16,0-7 0-16,0 10 4 0,0-5 0 0,0 5-4 0,0 0 0 15,0 0 4-15,0 5 0 0,0 0 0 0,0 0-4 0,0 3 4 16,0 1 0-16,0 0-4 0,8 1-4 0,-8-3 4 0,0 8-4 16,8-2 0-16,-8 1 0 0,0 0-4 0,9-1 0 0,-2 5 0 0,-7-4-4 15,8-1 4-15,1 1 0 0,-2-6-4 0,1 6 4 16,1-5-4-16,-1 0 0 0,-1 0 0 0,1-1 4 0,1-2-4 0,-2-2-4 16,1-4 4-16,1 4-4 0,6-8 0 0,-6 0 0 0,-1-2 0 15,-1 2-4-15,1-4-4 0,1-6 4 0,-2 1-4 0,1-1 0 16,1 0 0-16,-1-3 4 0,-8-6 0 0,7 5 0 0,-7-4 0 15,9 3 0-15,-9-3 4 0,0-5 0 0,0 9 0 0,0-9 4 16,0 4-4-16,0 1 4 0,0-1 0 0,0 0 0 0,-9 1 0 0,9-1 4 16,0 6 0-16,-7-6 0 0,7 5 0 0,0 0 4 0,-8 4 4 15,8 1 0-15,-9-1 8 0,9 0-4 0,0 6 4 0,0-1 4 16,0 4-4-16,-8 0 0 0,8 1-4 0,0 4 0 0,0 4 0 0,0 1 0 16,0 0 0-16,0 4 4 0,0-1 0 0,0 6 0 15,0 0 8-15,0-1 4 0,0 5-8 0,0 0 4 0,0 5-4 0,0-1 0 16,0 5 0-16,0 0 0 0,0 1 0 0,8 0-4 0,-8-3-4 15,0 7-4-15,9 0 0 0,-9-6 0 0,8 7-4 0,-8-7 0 16,0 1-4-16,7 0-4 0,2 1 0 0,-9-6-4 0,8 1-4 0,-1-1-12 16,-7-4 0-16,8-5-12 0,1 2-16 0,-9-2-8 0,8-4-12 15,-8-5-12-15,7 1-8 0,-7-5-20 0,0 0-20 0,0 0-16 16,9-9-8-16,-9 4-64 0,-9-4-12 0,9-4 44 0,0-1 32 16,-7 1 32-16,7-5 20 0</inkml:trace>
          <inkml:trace contextRef="#ctx0" brushRef="#br1" timeOffset="48170.8138">22127 10054 159 0,'0'0'204'0,"0"5"-20"0,-8-1-12 15,8 0-28-15,8 1-4 0,-8-1 0 0,0-4-8 0,9 5-4 16,-2 0-8-16,-7-5-12 0,8 5-4 0,1-5-12 0,-2 0-8 16,10 3-12-16,-9-3-16 0,-1 0-48 0,10 0-8 0,-2-3 0 15,-6 3 0-15,6 0 0 0,2 0 0 0,-10 0 0 0,10 0 0 0,-9 0 0 16,-1 0 0-16,2 0-108 0,-1 0-48 0,-1 0-64 0,2 0-84 15,-9 0-4-15,0 0 48 0,0-5 48 0,0 10 40 0,0-5 32 16,-9 0 24-16</inkml:trace>
        </inkml:traceGroup>
      </inkml:traceGroup>
    </inkml:traceGroup>
  </inkml:traceGroup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1:46.6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DDF0FD-F14A-440A-96D5-FD5AC03C8037}" emma:medium="tactile" emma:mode="ink">
          <msink:context xmlns:msink="http://schemas.microsoft.com/ink/2010/main" type="inkDrawing" rotatedBoundingBox="7648,2925 8026,1578 8690,1764 8311,3111" hotPoints="7713,2870 8693,1752 0,0" semanticType="enclosure" shapeName="RightTriangle"/>
        </emma:interpretation>
      </emma:emma>
    </inkml:annotationXML>
    <inkml:trace contextRef="#ctx0" brushRef="#br0">73 1160 7 0,'-13'8'104'0,"0"7"-8"0,13-6-8 0,-13-3-28 16,-2 9 0-16,15-6 4 0,0-1-4 0,-13-2 0 0,13-6 4 16,0 9 0-16,0-9-4 0,0 7 4 0,-13-7-12 0,13 0 4 0,0 0 0 15,0 0-4-15,0 0 4 0,0 0 0 0,13-7 0 0,-13-2 0 16,0 3-4-16,13-2-4 0,2-8 0 0,-15 2 0 0,13-3-8 16,0 2 4-16,0-8-4 0,2-9 0 0,11 10-4 0,-11-15-4 15,11 6-4-15,-11-8-8 0,11 2 4 0,2-9-4 0,-2 0 0 16,2 0-4-16,0-1-8 0,-15 3 4 0,13-11-4 0,2 10-4 0,0-8 4 15,-2 7-4-15,2-8 0 0,0 8-4 0,-15 0 4 0,13 1 0 16,-11-2 0-16,11 9 0 0,-11-1-4 0,-2 9 0 0,0 0 0 16,2-1 0-16,-2 7 4 0,0 9-4 0,-13-6 4 0,13 12-4 15,-13-7 0-15,0 9-4 0,15 1 4 0,-15-2 0 0,0-1 0 16,0 9 0-16,0 0 4 0,0 0 0 0,0 0 0 0,0 0 0 0,0 0 0 16,0 0 0-16,0 0-4 0,0 9 12 0,0 5-4 0,0-7-4 15,0 9 4-15,0 0 4 0,0 7 0 0,0-1 8 0,0 9-4 16,0 0 0-16,0 6-16 0,0 2 0 0,0 6 0 0,0 10 0 15,0-9 0-15,0 7 0 0,0 0 0 0,0 1 0 0,0-2 0 16,0 10 0-16,0-7 0 0,0-2 0 0,0 0 0 0,0-7 0 16,0 8 0-16,0-8 0 0,0-8 0 0,0 8 0 15,0-9 0-15,0 2 0 0,0-9 0 0,0 10 0 0,0-19 0 0,0 11 0 16,0-11 0-16,0 4 0 0,0-10 0 0,0 0 0 0,0 0 0 0,0 0 0 16,0-7-16-16,0 0-28 0,0-1-8 0,0-7-20 0,0 6-24 15,0-6-16-15,-15 0-16 0,15-6-20 0,0 6-12 0,0-7-16 16,-13-1-68-16,13 0 12 0,-13 8 52 0,13-7 32 0,-13-1 24 0,-2 0 20 15</inkml:trace>
  </inkml:traceGroup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1:55.9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2442F47-995A-4171-BC94-F8D4C2879DE8}" emma:medium="tactile" emma:mode="ink">
          <msink:context xmlns:msink="http://schemas.microsoft.com/ink/2010/main" type="inkDrawing" rotatedBoundingBox="21177,1454 22139,3105 20959,3792 19997,2141" hotPoints="20613,3204 20685,1771 21056,1502 21855,3172" semanticType="enclosure" shapeName="Quadrilateral"/>
        </emma:interpretation>
      </emma:emma>
    </inkml:annotationXML>
    <inkml:trace contextRef="#ctx0" brushRef="#br0">-49 1606 63 0,'0'0'116'0,"0"0"-4"0,-15 0-4 0,15 8-32 16,0-8-4-16,0-8 0 0,0 8-4 0,-13 0-8 16,13 0-4-16,0 0-4 0,0 0-4 0,0 0 4 0,13 0 0 0,-13 0 0 15,0 0 4-15,15 0 4 0,-15 0 4 0,13 0 0 0,0 0 0 16,2 0 4-16,-2 0-4 0,15 0 4 0,-15 0-4 0,13 0-8 16,2 0 4-16,13 0 0 0,0 0-4 0,-15-7-4 0,15 7-4 0,0-8-8 15,0 8-4-15,13-7-28 0,-13 7-8 0,-1-8 0 0,14-1 0 16,-13 9 0-16,15-7 0 0,-17 7 0 0,2-7 0 0,15 7 0 15,-17-9 0-15,2 9 0 0,0 0 0 0,0 0 0 0,-13 0 0 16,13 0 0-16,-15 0 0 0,2 0 0 0,-2 0 0 0,2 0 0 16,0 0 0-16,-2 0 0 0,2 9 0 0,-15-9 0 0,15 0 0 0,-15 7 0 15,0-7 0-15,2 0 0 0,-2 7 0 0,0-7 0 0,2 9 0 16,-15-9 0-16,13 8 0 0,-13-8 0 0,0 0 0 0,13 0 0 16,-13 0 0-16,0 0 0 0,0 0 0 0,0 0 0 0,0 0 0 15,0 0 0-15,0 0 0 0,0 0 0 0,0 0 0 0,0 0 0 16,0 0 0-16,-13 0 0 0,13 0 0 0,0 0-24 0,-13 0-92 15,13 0-16-15,-15 0-24 0,15-8-16 0,-13 8-16 0,0-9-32 0,-2 9-52 16,-11-7 48-16,11 7 44 0,2 0 32 0,-13 0 28 0,11-7 28 16</inkml:trace>
    <inkml:trace contextRef="#ctx0" brushRef="#br0" timeOffset="-1132.4828">100 391 35 0,'0'-8'100'0,"0"0"-8"0,-13 1-8 0,13-2-28 0,-15 2-4 0,15 7-4 15,0-8 0-15,0 1 0 0,-13 0-8 0,13 7 0 0,0-9 4 16,0 2-8-16,0 0 0 0,0-2 0 0,0 9 0 0,0-7 0 16,0 1 4-16,0-4 0 0,0 3 0 0,0 7 4 0,0-7 4 0,0-1-4 15,0 8 4-15,0-8 0 0,0 1 0 0,0 7 0 0,0 0 0 16,0-8-4-16,0 8-4 0,0 0 0 0,0 0-8 0,0 0 0 16,0 0 4-16,0 0 4 0,13 8 0 0,-13-1-4 0,0 1-8 15,0 7-4-15,0 2 0 0,15-4 0 0,-15 3-4 0,0 7-4 16,13-1 4-16,-13 2-4 0,0 7-8 0,0-1 4 0,13 10 0 0,-13-11-4 15,0 9 0-15,0-8 0 0,15 9-4 0,-15-2 0 0,0 2 4 16,0-1-8-16,0-7 4 0,13 7 0 0,-13 1-4 0,0-10 0 16,0 3 4-16,0-2-4 0,0 1 0 0,0 0 4 0,0-8-4 15,0 7 0-15,0-6 0 0,0-10 4 0,0 10 0 0,0-9-8 16,0 6 0-16,0-12 4 0,0 7-4 0,0-3 4 0,0-3 0 0,0-3-8 16,0-7 4-16,0 7-4 0,0-7 0 0,0 8-8 0,0-8-8 15,0 0-12-15,0 0-12 0,0 0-20 0,0-8 12 0,0 1-8 16,0 0-4-16,0-3-12 0,0-3-4 0,-13 4-4 0,13-7-8 15,0 2-8-15,0-8 0 0,-15 6-4 0,15-6-12 0,-13-2-40 16,13 1-24-16,-13-7 32 0,13 7 24 0,-15 0 28 0</inkml:trace>
    <inkml:trace contextRef="#ctx0" brushRef="#br0" timeOffset="-809.1315">-8 314 83 0,'0'-16'108'0,"0"9"-12"0,0-9-8 0,0 9-28 0,0 0-4 0,0-9-8 16,0 9-4-16,0-1 0 0,13-7 0 0,-13-2-4 0,13 11-4 16,-13-10-4-16,15 0 0 0,-2 1-8 0,0 1 4 0,0 7 0 15,2-9 0-15,-2 0-4 0,15 2 4 0,-2-2 0 0,-11 0 0 16,11 9-8-16,-13-9 0 0,15 9-4 0,0-1 4 0,-15 8 0 0,15-7 0 16,-2 7-4-16,-13 0 0 0,15 7 0 0,-15-7-4 0,15 8 4 15,-15-1-4-15,2 9-4 0,10-1 0 0,-12 0 0 0,3 2 0 16,-4-4-4-16,-12 12 4 0,13-11 0 0,3 8 4 0,-16 2 0 15,0-10 0-15,12 10 4 0,-12-1 0 0,0 0 0 0,0-6 8 16,0 5-4-16,-12 1 0 0,12-9-8 0,-16 10 0 0,3-9 0 0,13 1-4 16,-12-1-4-16,-17-1 4 0,17 2-4 0,-1 0-4 0,-2-9 0 15,2 10-4-15,-15-11-8 0,15 1-4 0,0-7-8 0,-15 8-16 16,15-8-12-16,0 8-8 0,-2-8-12 0,2 0-16 0,13 0-8 0,-13 0-8 16,13 0-16-16,0 0-48 0,-15 0-24 0,15 0 28 0,0 0 40 15,0 0 20-15</inkml:trace>
    <inkml:trace contextRef="#ctx0" brushRef="#br0" timeOffset="3167.5676">589 1110 59 0,'13'0'96'0,"-13"0"-8"16,0 0-4-16,0 0-24 0,0 0 4 0,0 0-4 0,0 0 4 0,0 0 4 15,0 0-4-15,0 0 0 0,0 0 4 0,0 0-12 0,0 0 8 16,0 0-4-16,0 0-4 0,0 0 4 0,15 0-4 0,-15 0-4 16,0 0-4-16,13 0 0 0,-13-8-4 0,13 8 0 0,-13-8 0 15,0 8-4-15,13-8-4 0,2 1-4 0,-15 0 0 0,13-10-4 16,-13 10-4-16,13-9 0 0,2 2 0 0,-2-2-8 0,0-1 4 15,-13-4-4-15,15-2-4 0,-2 8 0 0,0 0-4 0,0-8 0 0,2 0-4 16,-2 7 0-16,0-7 0 0,2 9-4 0,-2-9 4 0,0 7-4 16,2 0 4-16,-2 1-4 0,0 0 0 0,-13 0 0 0,13 7 0 15,-13-7 0-15,15 15 0 0,-15-8 4 0,0-1 0 0,13 9 0 16,-13-6 4-16,0 6-4 0,0 0 0 0,0 0 8 0,0 6-4 16,0 3 0-16,0-1 0 0,0-1-4 0,0 1 4 0,0 7 4 0,0-7-4 15,0 7 4-15,0 0-4 0,0 1 0 0,0 0-4 16,0 7 4-16,0-9 0 0,0 9-8 0,0-7 4 0,0 7 4 0,0 0-8 15,0-8 4-15,0 8-4 0,0-8 0 0,0 0-4 0,0 1 4 16,0-2-4-16,0 2-8 0,0 0 0 0,0-9-8 0,0 8-12 16,0-6-8-16,0-2-8 0,0 0-12 0,0 1-16 0,0 0-12 0,0 0-12 15,0-8-20-15,0 7-20 0,0-7-4 0,0 0-36 0,0 0-48 16,0 8 28-16,0-8 32 0,0 0 32 0,0 0 24 0</inkml:trace>
  </inkml:traceGroup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3:18.3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A50B29B-539B-4056-B193-FEBA30BF99FB}" emma:medium="tactile" emma:mode="ink">
          <msink:context xmlns:msink="http://schemas.microsoft.com/ink/2010/main" type="writingRegion" rotatedBoundingBox="26602,6478 27480,8086 27093,8297 26215,6689">
            <msink:destinationLink direction="with" ref="{789E3A5B-F0A2-4D0A-B4F3-17716510C2B5}"/>
          </msink:context>
        </emma:interpretation>
      </emma:emma>
    </inkml:annotationXML>
    <inkml:traceGroup>
      <inkml:annotationXML>
        <emma:emma xmlns:emma="http://www.w3.org/2003/04/emma" version="1.0">
          <emma:interpretation id="{D6A11BCF-811E-4F8F-9D9D-358C55AE6373}" emma:medium="tactile" emma:mode="ink">
            <msink:context xmlns:msink="http://schemas.microsoft.com/ink/2010/main" type="paragraph" rotatedBoundingBox="26602,6478 27480,8086 27093,8297 26215,66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43D8DE-8017-480E-AC85-201C2463A32A}" emma:medium="tactile" emma:mode="ink">
              <msink:context xmlns:msink="http://schemas.microsoft.com/ink/2010/main" type="line" rotatedBoundingBox="26602,6478 27480,8086 27093,8297 26215,6689"/>
            </emma:interpretation>
          </emma:emma>
        </inkml:annotationXML>
        <inkml:traceGroup>
          <inkml:annotationXML>
            <emma:emma xmlns:emma="http://www.w3.org/2003/04/emma" version="1.0">
              <emma:interpretation id="{24E9BF46-66B6-4F2C-B6F9-4EA755ACBAE8}" emma:medium="tactile" emma:mode="ink">
                <msink:context xmlns:msink="http://schemas.microsoft.com/ink/2010/main" type="inkWord" rotatedBoundingBox="26551,6506 26859,7070 26559,7233 26251,66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1730 4018 67 0,'0'-9'96'0,"0"-4"-8"0,0-1-8 0,-8 5-20 0,16 0-4 16,-8-4-4-16,0 0 0 0,0 3 0 0,8-4-4 0,-8 6 0 15,8-6-4-15,0 5-4 0,-8 0-4 0,8-4 0 0,1 8-4 16,-2-4 0-16,1 0-8 0,1 0-4 0,-2 4-8 0,9-3 0 16,-7 3 4-16,-2 5-4 0,1-5-8 0,1 5 8 0,-2 5-8 15,1 0 0-15,1 0-4 0,-1 3 4 0,-8-4 0 0,7 10 0 16,1 0 0-16,-8-1 0 0,0 5 0 0,9 0 0 0,-9 0 0 15,0 5-4-15,0-5 4 0,-9 9 0 0,1-9-4 0,8 5 4 16,-7-1-4-16,-1 1 0 0,-9-1-4 0,10-3 8 0,-2-2-4 0,-6 1 0 16,6 0 4-16,1-4 0 0,-7-6-8 0,6 2 4 0,1 0 0 15,1-7 0-15,-2 2 0 0,9-5 0 0,-8 0 0 0,8 0 0 16,0-5 0-16,0 2 0 0,0-7 0 0,8 5 0 0,-8-4 0 16,9 0 0-16,-2 4 0 0,-7-3-4 0,8-1 4 0,1 4 0 15,-2 0 0-15,1-4 0 0,-8 9 0 0,8-4 0 0,1 4 0 0,-2 4 8 16,1 1 0-16,-8-1 8 0,9 6 4 0,-2-1 4 0,1 4-16 15,-8 0 28-15,9 7 4 0,-1-3-4 0,-1 1-4 0,1-5-4 16,-8 10 0-16,9-5-4 0,-2 0 0 0,1 0 0 0,1 0-4 16,-1-5 4-16,-1 1-4 0,-7 0-4 0,17-1 0 0,-17-4 0 15,8-4 0-15,8-1 0 0,-8 0-8 0,-1 1-4 0,2-10 4 16,7 1-4-16,-8 0 0 0,0-1 0 0,7-4-8 0,-6-4-16 16,-1-1-16-16,8 0-16 0,-8 1-16 0,0-5-16 0,1 4-28 0,-2-4-16 15,-7 1-16-15,8-6-60 0,-8 5-16 0,0 0 40 0,0 4 36 16,-8-4 28-16,8 5 16 0</inkml:trace>
        </inkml:traceGroup>
        <inkml:traceGroup>
          <inkml:annotationXML>
            <emma:emma xmlns:emma="http://www.w3.org/2003/04/emma" version="1.0">
              <emma:interpretation id="{E344116C-3065-4A26-B562-58708F4F4217}" emma:medium="tactile" emma:mode="ink">
                <msink:context xmlns:msink="http://schemas.microsoft.com/ink/2010/main" type="inkWord" rotatedBoundingBox="27228,7623 27480,8086 27093,8297 26841,7834"/>
              </emma:interpretation>
            </emma:emma>
          </inkml:annotationXML>
          <inkml:trace contextRef="#ctx0" brushRef="#br0" timeOffset="503.9249">2187 5101 107 0,'0'4'148'16,"9"-4"-8"-16,-9 4 0 0,0 1-20 0,7-5 4 0,-7 5 4 15,8 0 0-15,1-5 0 0,-1 3-8 0,-1-3-4 0,10 0-4 0,-10 0-8 16,10 0-8-16,-2 0-4 0,2-3-12 0,7 3-12 0,-9-5-12 16,10 5-16-16,-1-5-40 0,0 5 0 0,0 0 0 0,0 0 0 15,0 0 0-15,1-5 0 0,-1 5 0 0,-1 0 0 0,-7 0 0 16,8 0 0-16,-7 0 0 0,-2 0 0 0,2 0 0 0,-10 5 0 16,10-5-36-16,-9 5-44 0,-1-5-16 0,-7 5-20 0,9-2-12 15,-9-3-24-15,0 5-28 0,0-1 20 0,-9 1-52 0,2-1-28 0,7 1 40 16,-17-1 40-16,9 1 32 0,1 0 24 0</inkml:trace>
          <inkml:trace contextRef="#ctx0" brushRef="#br0" timeOffset="684.0783">2332 5353 111 0,'0'5'140'16,"8"-1"-4"-16,-8 0 0 0,7 1-16 0,-7-1 0 0,9 6 0 0,-1-10 4 15,0 4-8-15,8 0 0 0,-8 1-8 0,8-5-4 0,-8 5-20 16,8-5-12-16,0 0-12 0,0 0-8 0,8 0-4 0,-8 4-12 15,0-4-12-15,8-4-4 0,-8 4-4 0,8 0-8 0,-8 0-16 0,1 0-20 16,-2 0-32-16,9 0-40 0,-16 0-36 0,9 0-40 0,-10 0-40 16,10 0-68-16,-10 0 44 0,-7 0 44 0,8 0 36 0,1 0 28 15,-9 0 28-15</inkml:trace>
        </inkml:traceGroup>
      </inkml:traceGroup>
    </inkml:traceGroup>
  </inkml:traceGroup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3:02.8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B7815BC-50EF-4720-BE15-F1D64362A269}" emma:medium="tactile" emma:mode="ink">
          <msink:context xmlns:msink="http://schemas.microsoft.com/ink/2010/main" type="writingRegion" rotatedBoundingBox="18654,2296 20181,2309 20169,3750 18642,3736"/>
        </emma:interpretation>
      </emma:emma>
    </inkml:annotationXML>
    <inkml:traceGroup>
      <inkml:annotationXML>
        <emma:emma xmlns:emma="http://www.w3.org/2003/04/emma" version="1.0">
          <emma:interpretation id="{609B34B2-DDAD-4B0F-B98A-BE8EC611EFD2}" emma:medium="tactile" emma:mode="ink">
            <msink:context xmlns:msink="http://schemas.microsoft.com/ink/2010/main" type="paragraph" rotatedBoundingBox="19187,2269 19459,2762 19174,2919 18902,24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044DE7-28B0-4259-B916-21331749E5E7}" emma:medium="tactile" emma:mode="ink">
              <msink:context xmlns:msink="http://schemas.microsoft.com/ink/2010/main" type="line" rotatedBoundingBox="19187,2269 19459,2762 19174,2919 18902,2427"/>
            </emma:interpretation>
          </emma:emma>
        </inkml:annotationXML>
        <inkml:traceGroup>
          <inkml:annotationXML>
            <emma:emma xmlns:emma="http://www.w3.org/2003/04/emma" version="1.0">
              <emma:interpretation id="{DA264CCB-C5B8-4149-A1F0-29A2FB3B461E}" emma:medium="tactile" emma:mode="ink">
                <msink:context xmlns:msink="http://schemas.microsoft.com/ink/2010/main" type="inkWord" rotatedBoundingBox="19187,2269 19459,2762 19174,2919 18902,2427"/>
              </emma:interpretation>
              <emma:one-of disjunction-type="recognition" id="oneOf0">
                <emma:interpretation id="interp0" emma:lang="" emma:confidence="0">
                  <emma:literal>2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ż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-1656 960 3 0,'0'4'88'0,"0"-4"-8"0,0 0-16 0,0 0-20 16,0 0-8-16,0 0-4 0,0 0 0 0,0 0 0 0,0-4-4 15,0 4 0-15,0 0 0 0,0 0 0 0,0-5 4 0,0 5 0 16,0-5 0-16,0 1-4 0,0 0 0 0,0-1 0 0,0-4 4 0,0 4-4 16,0-3 4-16,0-2 0 0,0 2 0 0,0-2 0 0,0-3-4 15,0 4-4-15,0 0 0 0,7-4-4 0,-7 3 8 0,0-4-8 16,8 6-4-16,1-6 8 0,-9 5 0 0,7-5-4 0,1 6-4 0,1-2 0 15,-1 2-4-15,-8-1-4 0,7-1 0 0,2 2 0 16,-1 3-4-16,-1 5 0 0,1-5 0 0,1 1-20 0,-9 4 24 0,8 0 0 16,-1 4-4-16,2 1 0 0,-1 0 0 0,-8 0 0 0,7-2 0 15,2 7 0-15,-9-1-4 0,8-1 0 0,-8 5 4 0,8-3 0 16,-8 4-4-16,0 0 0 0,0-2 0 0,7 2 0 0,-7 5 0 16,-7-6 4-16,7 5-4 0,0 0 0 0,-8-4 0 0,0 3 0 15,-1 1 0-15,2 0 0 0,7 1 0 0,-17-6 0 0,10 5 0 16,-1-4 0-16,-1 0 4 0,1-2-4 0,-7 1 0 0,6-3 0 0,2 0 0 15,-1-6 0-15,8 4 0 0,-9-2 0 0,1-2 0 0,8-4 0 16,0 0 0-16,-7 4 0 0,7-4 0 0,0-4 0 0,0 4 0 16,0 0-4-16,7-4 4 0,-7-2 0 0,0 6 0 0,8-4 0 15,-8 4 0-15,9-4 0 0,-9 4-4 0,8-4 4 0,-1 4 0 16,2 0 4-16,-9 0 0 0,8 4 0 0,7-4 4 0,-6 4 4 0,-1 0 4 16,-1 6 8-16,2-6 4 0,-1 5 4 0,8 1 0 0,-8-1 4 15,7 0-4-15,-6-1-24 0,-1 1 24 0,8 1 0 0,-8-2-4 16,-1 2-8-16,2-2 4 0,7-3-4 0,-9 0 0 0,2 4 0 15,-1-9-8-15,-1 4 4 0,10-4 0 0,-9 0-4 0,1 0 0 16,-2-4-4-16,1-1 0 0,-1 1-4 0,2-6 0 0,-1 2 0 0,0-2-4 16,0 2-12-16,-8-2-8 0,8-3-20 0,-8 4-20 0,8 0-20 15,-8-5-20-15,0 5-32 0,0 1-24 0,0-6-48 0,-8 10-52 16,8-6 44-16,-8 7 44 0,0-7 32 0,-8 5 24 0</inkml:trace>
        </inkml:traceGroup>
      </inkml:traceGroup>
    </inkml:traceGroup>
    <inkml:traceGroup>
      <inkml:annotationXML>
        <emma:emma xmlns:emma="http://www.w3.org/2003/04/emma" version="1.0">
          <emma:interpretation id="{6E27AA5D-FA70-412D-B0DB-C7D9704EE4EE}" emma:medium="tactile" emma:mode="ink">
            <msink:context xmlns:msink="http://schemas.microsoft.com/ink/2010/main" type="paragraph" rotatedBoundingBox="18649,2977 20175,2990 20169,3750 18642,3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8ACA41-EBE4-4162-8A76-1D0ECDE9C03F}" emma:medium="tactile" emma:mode="ink">
              <msink:context xmlns:msink="http://schemas.microsoft.com/ink/2010/main" type="line" rotatedBoundingBox="18649,2977 20175,2990 20169,3750 18642,3736"/>
            </emma:interpretation>
          </emma:emma>
        </inkml:annotationXML>
        <inkml:traceGroup>
          <inkml:annotationXML>
            <emma:emma xmlns:emma="http://www.w3.org/2003/04/emma" version="1.0">
              <emma:interpretation id="{A1B6CA5B-A4E1-449F-93BA-0A79D8918EF3}" emma:medium="tactile" emma:mode="ink">
                <msink:context xmlns:msink="http://schemas.microsoft.com/ink/2010/main" type="inkWord" rotatedBoundingBox="18648,2976 19113,2981 19106,3740 18642,3736"/>
              </emma:interpretation>
              <emma:one-of disjunction-type="recognition" id="oneOf1">
                <emma:interpretation id="interp5" emma:lang="" emma:confidence="0">
                  <emma:literal>k</emma:literal>
                </emma:interpretation>
                <emma:interpretation id="interp6" emma:lang="" emma:confidence="0">
                  <emma:literal>K</emma:literal>
                </emma:interpretation>
                <emma:interpretation id="interp7" emma:lang="" emma:confidence="0">
                  <emma:literal>t</emma:literal>
                </emma:interpretation>
                <emma:interpretation id="interp8" emma:lang="" emma:confidence="0">
                  <emma:literal>"</emma:literal>
                </emma:interpretation>
                <emma:interpretation id="interp9" emma:lang="" emma:confidence="0">
                  <emma:literal>ź</emma:literal>
                </emma:interpretation>
              </emma:one-of>
            </emma:emma>
          </inkml:annotationXML>
          <inkml:trace contextRef="#ctx0" brushRef="#br0" timeOffset="-5915.607">-2025 1428 7 0,'7'-3'80'0,"-7"3"-4"0,0-5-12 0,0 5-24 15,0-5-4-15,0 5-4 0,0-5 0 0,-7 5 0 0,7-4-4 16,0 4 0-16,0-5-4 0,0 1 0 0,-8 4 4 0,8-4 0 16,0 4-4-16,0-5 4 0,0 5-4 0,0 0-4 0,-9 0 0 15,9-5 4-15,0 5 0 0,0 0 4 0,0 0-4 0,0 0 4 0,0 0-4 16,0 0-4-16,0 0 0 0,0 0-4 0,0 0 4 0,0 0 0 16,0 0 8-16,0 0 0 0,0 5 0 0,0-5-4 0,0 5 4 15,0-1 4-15,0 0-12 0,0 1 4 0,0-1-4 0,0 11 4 16,9-7 0-16,-9 1 4 0,0 5-8 0,8 3 4 0,-8-3-4 0,7 9-4 15,-7-5 4-15,0 4-4 0,9 1 0 0,-1-1-4 0,-8 5 0 16,7 0 0-16,-7-4-4 0,8 4 0 0,1 1-4 0,-9-2 4 16,8 1-4-16,-8 0 0 0,0-4 0 0,7-1 0 0,-7 5-4 15,9-9 4-15,-9 5 0 0,0-5 4 0,0-1-8 0,0 2 4 16,0-5 0-16,0 5 0 0,0-7-4 0,0-2-4 0,0 3 8 16,0-5-4-16,0 1 0 0,0-4-4 0,0 3 4 0,0-2 0 15,0-2 0-15,0 1 0 0,0-1-4 0,0-4 0 0,0 5 0 0,0-5-4 16,0 0-12-16,0 0-4 0,0 0-8 0,0 0-4 0,0 0-8 15,0 0-20-15,0 0-12 0,0-5-8 0,0 1-8 0,0-1-8 16,0 1-8-16,0-2-48 0,0 3-36 0,0-7 40 0,0 1 24 16,0 5 28-16</inkml:trace>
          <inkml:trace contextRef="#ctx0" brushRef="#br0" timeOffset="-5540.3884">-1785 1685 51 0,'0'0'100'0,"0"0"-12"0,8 0-4 0,-8 0-24 0,0 0 0 15,0 0-8-15,0 0-4 0,0 0-4 0,0 0 0 0,0 0-8 16,0 5-4-16,-8 0 0 0,8-1-8 0,-8-4 4 0,8 4-8 16,-8 5 0-16,0-4-8 0,0 0 8 0,8 3-8 0,-16 2 4 15,8-1-4-15,1 0 4 0,-2 0 0 0,-7-1 0 0,7 2 0 0,2-6 4 16,-1 5 4-16,-1 0-4 0,2-4-4 0,-1-1 0 0,0 0-12 15,-1 1 12-15,9 0 0 0,-7-1-4 0,7-4-4 0,0 0 4 16,0 5 0-16,-8-5 8 0,16 5 0 0,-8-1 8 0,0-4-8 0,7 4 4 16,-7 5 4-16,9-4-4 0,-9 0 4 0,8 3 0 15,0 1 4-15,-1 0 0 0,2 5 0 0,-1-1-4 0,-1 1 0 0,2-1 0 16,-1 1-4-16,0 0 4 0,1-1-8 0,-2 2 4 0,8-3-4 16,-6 2-4-16,-1-1-4 0,0 0 0 0,0-3-4 0,0 3 0 15,9-4 0-15,-10 0-4 0,1 1 0 0,0-2 4 0,0-2-4 16,8 2 0-16,-7-4-4 0,-2-4-4 0,1 5-8 0,8 0-16 15,-8-5-20-15,0 0-12 0,1 0-20 0,-2-5-20 0,1 5-28 0,1-5-20 16,-2 1-68-16,1-4-36 0,1 2 52 0,-1-2 40 0,-1-2 24 16,2 1 28-16</inkml:trace>
        </inkml:traceGroup>
        <inkml:traceGroup>
          <inkml:annotationXML>
            <emma:emma xmlns:emma="http://www.w3.org/2003/04/emma" version="1.0">
              <emma:interpretation id="{18CB55C9-19F8-4566-8950-88D6F1E37093}" emma:medium="tactile" emma:mode="ink">
                <msink:context xmlns:msink="http://schemas.microsoft.com/ink/2010/main" type="inkWord" rotatedBoundingBox="19732,3298 20173,3302 20170,3541 19729,3538"/>
              </emma:interpretation>
              <emma:one-of disjunction-type="recognition" id="oneOf2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2172.0633">-928 1916 59 0,'0'0'112'0,"9"0"-4"0,-9 0 0 0,8-5-20 16,-8 5 0-16,0 5 0 0,8-5-16 0,-8 0 12 0,7 0 0 16,2 0-4-16,-9 0 0 0,8 0-4 0,-1 0-4 0,2 0 0 15,-1 0-8-15,0 4-4 0,1-4-4 0,-2 0-4 0,1 4-4 0,8-4-8 16,-8 0-8-16,9 5 0 0,-10-5-4 0,10 0-4 0,-10 0-4 16,9 0-4-16,0 5-4 0,-8-5-4 0,8 0-4 0,-8 0 4 15,8 0 0-15,-8 0-4 0,9 0-4 0,-10 0 0 0,1 0-4 16,1-5-8-16,-2 10-12 0,-7-5-8 0,8 0-12 0,1 0-20 15,-9 0-20-15,0 0-32 0,0 0-40 0,0 0-48 0,0 0-60 16,-9 4 36-16,9-4 48 0,-8 4 28 0,1 1 28 0</inkml:trace>
          <inkml:trace contextRef="#ctx0" brushRef="#br0" timeOffset="-12413.4153">-959 1727 51 0,'0'0'116'0,"0"-5"-8"0,0 5-8 0,0-5-24 16,0 5 0-16,0 0 0 0,0 0 0 0,0-5 0 0,0 5-4 0,0 0 0 16,0 0-4-16,0 0-4 0,0 0 4 0,0 0 0 0,0 0 4 15,7 0 0-15,-7 0-4 0,0 0 0 0,9 0 0 0,-9 0-4 16,8 0-4-16,-1 0-4 0,-7 0 0 0,9 0-4 0,-1 0 0 15,0 0-8-15,8 0 0 0,-8 0-8 0,-1 0 0 0,10 0-4 0,-9 0-32 16,1 0 0-16,6 0 0 0,1 0 0 0,-8 0 0 0,9 0 0 16,-2 0 0-16,-6 0 0 0,6 0 0 0,1 0 0 0,0 0 0 15,0 0 0-15,1 0 0 0,-2 0 0 0,2 0 0 0,-2 0 0 0,1 0 0 16,-8 0 0-16,9 0 0 0,-2 0 0 0,-6 0 0 0,-2 0 0 16,1 0 0-16,1 0 0 0,-1 0 0 0,-1 0 0 0,-7-4 0 15,9 4 0-15,-9 0 0 0,0 0 0 0,0 0 0 0,0 0 0 16,0 0 0-16,0 0-24 0,-9 0-52 0,9 0-12 0,-7 0-12 15,7 0-8-15,-8 0 0 0,8 0-16 0,-9 0-16 0,1 0-8 0,1 0-16 16,-2 0-44-16,1 0-12 0,-7 4 36 0,6-4 44 16,-6 5 24-16,-2 0 24 0</inkml:trace>
        </inkml:traceGroup>
      </inkml:traceGroup>
    </inkml:traceGroup>
  </inkml:traceGroup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2:23.7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B2EE5C-24D1-41D4-A90A-D9F6975A7E4F}" emma:medium="tactile" emma:mode="ink">
          <msink:context xmlns:msink="http://schemas.microsoft.com/ink/2010/main" type="inkDrawing" rotatedBoundingBox="10572,5040 11508,2041 11613,2074 10676,5072" semanticType="callout" shapeName="Other">
            <msink:sourceLink direction="with" ref="{E775C984-007A-4944-B167-58E5EC3E606A}"/>
            <msink:sourceLink direction="with" ref="{CBA4151C-41EF-445C-A4E3-F1D356722BE7}"/>
          </msink:context>
        </emma:interpretation>
      </emma:emma>
    </inkml:annotationXML>
    <inkml:trace contextRef="#ctx0" brushRef="#br0">953 36 87 0,'0'-9'104'0,"0"4"-4"0,0-3-4 16,0 3-24-16,0 0 4 0,0 1-4 0,0 0-4 0,0-1 4 0,0 5 0 15,0-4-12-15,0 4 4 0,0 0-4 0,0 0 4 0,0 0 4 16,0 4 4-16,0 1 0 0,0 8-4 0,-9-4-4 0,9 5-4 16,-8 3-8-16,8 1 0 0,-7 5-4 0,-1 4-4 0,-8 1-8 0,8 3-4 15,-1 6-8-15,-6 3 4 0,6 0-8 0,-6 6-4 0,-2-1-4 16,2 8 0-16,-2 2 0 0,1 3-4 0,0 2 0 0,0 2-4 15,1 5-4-15,-10 1 8 0,9-1-4 0,-1 6 0 0,2-1 0 16,-1 5 0-16,0-1 0 0,-8 6 0 0,8-1-16 0,0-5 24 16,-8 0 0-16,8 6-4 0,-9-9 0 0,10 3 4 0,-9-4-4 0,8 1-4 15,-9-6 0-15,1 4 0 0,9-3 0 0,-9 0 0 16,0-5 0-16,-1 0 0 0,1-4-4 0,0 0 4 0,0-5 0 0,0-1 0 16,0-1 4-16,8-4-4 0,-8-3-4 0,8 0-4 0,-9-4 8 15,10-5-4-15,-1-1 4 0,0-2-8 0,0-7 4 0,8 2 0 16,-8-6-4-16,8-4 0 0,-1 0 0 0,9-4 4 0,-8-1-8 0,8-3-12 15,-7-6-8-15,7 0-24 0,0-4-28 0,7 0-28 0,-7-4-32 16,0-5-40-16,8 1-52 0,-8-6-60 0,9 0 52 16,-9 0 48-16,8-4 36 0,-8-4 28 0,0 4 20 0</inkml:trace>
  </inkml:traceGroup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2:29.6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80A1E69-1DB0-4F0C-BC19-1A1E12BBC58D}" emma:medium="tactile" emma:mode="ink">
          <msink:context xmlns:msink="http://schemas.microsoft.com/ink/2010/main" type="writingRegion" rotatedBoundingBox="13484,3262 11931,4150 11362,3154 12914,2266"/>
        </emma:interpretation>
      </emma:emma>
    </inkml:annotationXML>
    <inkml:traceGroup>
      <inkml:annotationXML>
        <emma:emma xmlns:emma="http://www.w3.org/2003/04/emma" version="1.0">
          <emma:interpretation id="{B960B8EA-A87E-429F-B957-50607D441E8E}" emma:medium="tactile" emma:mode="ink">
            <msink:context xmlns:msink="http://schemas.microsoft.com/ink/2010/main" type="paragraph" rotatedBoundingBox="13484,3262 11931,4150 11362,3154 12914,22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D7EA03-9A00-474C-B819-A2DFADAF505E}" emma:medium="tactile" emma:mode="ink">
              <msink:context xmlns:msink="http://schemas.microsoft.com/ink/2010/main" type="line" rotatedBoundingBox="13484,3262 11931,4150 11362,3154 12914,2266"/>
            </emma:interpretation>
          </emma:emma>
        </inkml:annotationXML>
        <inkml:traceGroup>
          <inkml:annotationXML>
            <emma:emma xmlns:emma="http://www.w3.org/2003/04/emma" version="1.0">
              <emma:interpretation id="{E775C984-007A-4944-B167-58E5EC3E606A}" emma:medium="tactile" emma:mode="ink">
                <msink:context xmlns:msink="http://schemas.microsoft.com/ink/2010/main" type="inkWord" rotatedBoundingBox="13484,3262 11931,4150 11362,3154 12914,2266">
                  <msink:destinationLink direction="with" ref="{82B2EE5C-24D1-41D4-A90A-D9F6975A7E4F}"/>
                </msink:context>
              </emma:interpretation>
              <emma:one-of disjunction-type="recognition" id="oneOf0">
                <emma:interpretation id="interp0" emma:lang="" emma:confidence="0">
                  <emma:literal>Ma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Mi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M</emma:literal>
                </emma:interpretation>
              </emma:one-of>
            </emma:emma>
          </inkml:annotationXML>
          <inkml:trace contextRef="#ctx0" brushRef="#br0">104 103 35 0,'-9'0'84'15,"9"0"-8"-15,-7 0-8 0,7-5-24 0,-8 5-8 0,8 0 4 0,0 0-4 16,-9-4 0-16,9-1-4 0,0 5 0 0,-7-4-4 0,7-1 0 16,0 1 0-16,0-1 0 0,0 0 0 0,0 1 0 0,0 0 4 15,0-6 0-15,7 5-4 0,-7 2 0 0,0-6-4 0,9 4 0 0,-9 1 0 16,8-1 0-16,-1 1-4 0,-7-1 0 0,9 0 0 15,-1 5 4-15,-1 0-4 0,2-3 0 0,-1 3-4 0,-8 0-4 0,8 0-4 16,8 0-4-16,-16 3 12 0,15-3-4 0,-6 5-4 0,-1 0 0 16,0-1-4-16,1 1 0 0,-2-1-4 0,-7 5 4 0,8-4-4 15,-1-2 0-15,2 7 0 0,-9-1 0 0,0 0 0 0,8-4 0 16,-8 4 0-16,0 0 8 0,0 0-4 0,0-1 0 0,-8 2-20 0,8-1 20 16,-9 0 0-16,9 0 0 0,-7-5-4 0,-1 5 0 15,1 0 4-15,-2 0-4 0,9-4 0 0,-8 4 0 0,0-5 4 0,-1 1 0 16,9 0-4-16,-7-1 0 0,7 0 4 0,-8-4-4 0,8 0 0 15,0 5-4-15,0-5 4 0,0-5-4 0,0 5 4 0,0 0 4 16,0-4-4-16,0 4 0 0,8-4 0 0,-8 4-8 0,7-5 8 16,-7 5 4-16,9-5-12 0,-9 5 12 0,8-4-8 0,0 4 4 15,-8 0 4-15,9-5 0 0,-2 5-4 0,-7 0-4 0,8 0 0 0,-1 0 0 16,2 5 4-16,-9-5 0 0,8 4 0 0,0-4 0 0,-8 5 0 16,8 0-4-16,-8-1 8 0,8 0-4 0,0 1-4 0,-8-1 8 15,9 0-4-15,-9 6 0 0,0-6 8 0,0 1 0 0,0 4 0 16,0-5 8-16,0 6-4 0,0-6 8 0,0 5 0 0,-9 0 0 15,9 1 0-15,-8-7 0 0,0 7-4 0,0-1 0 0,0 0-4 0,0-5 0 16,-1 4-4-16,2 2 0 0,-8-1-4 0,6-4 4 0,-7 4-4 16,7-5 0-16,-6 5-4 0,6-5 0 0,-6 1 0 0,-2 0-12 15,10-1-12-15,-10 1-16 0,10 0-16 0,-10-1-20 0,10-4-28 0,-9 4-16 16,7-4-76-16,2 5-20 0,-10-5 40 0,10 0 36 16,-1 0 20-16</inkml:trace>
          <inkml:trace contextRef="#ctx0" brushRef="#br0" timeOffset="-1186.6297">320 671 7 0,'0'-5'88'0,"0"-4"-4"16,0 5-12-16,0-2-28 0,0-2 4 0,0 3-12 16,0-4 0-16,0 5-4 0,0 0 0 0,0-5-4 0,0 5 4 0,0-1-4 15,0 0-4-15,0 0 0 0,0 1-4 0,0 4 4 0,0 0 4 16,0-3 0-16,0 3 4 0,0 0-4 0,0 0 0 0,0 3-4 15,8 1 0-15,-8 1 0 0,0 0-4 0,8 4 4 0,-8 0-8 0,0-1 4 16,9 6 0-16,-9-6 0 0,7 11 0 0,1-5-4 16,1 5 0-16,-9-2-4 0,7 1-4 0,1 4 4 0,-8-3-4 0,8 3-4 15,1 1 4-15,-2-1-4 0,1 1-4 0,1-1 4 0,-9-3-4 16,7 2 4-16,1-2-4 0,1-1 4 0,-1 0-4 0,-8 1 4 16,7-6 4-16,2 0 0 0,-9 0 0 0,8-4 0 0,-8 1-4 0,0-1 0 15,0-5 0-15,0 1 0 0,0-1 0 0,0 0 4 16,0-4 0-16,0 0 0 0,0 0 0 0,0 0 0 0,0-4-4 0,0 4 0 15,0-9 0-15,0 5 0 0,0-1-4 0,0-4 4 0,0-1 0 16,-8 2-4-16,8-6 0 0,0 1 0 0,0-1 0 0,-9-4 0 16,9 5 0-16,0-5 0 0,-7-4 0 0,7 4 4 0,0-5-4 0,-8 5 0 15,8-5 4-15,0-4-4 0,-9 5 0 0,9-1 4 0,-8-4-4 16,8 5-4-16,0-6 4 0,-7 1 0 0,7 0 0 0,0 0 4 16,0 0-4-16,0 0-4 0,0 5 4 0,-9-5 0 0,9 4 0 15,0-4 0-15,0 4 0 0,0-4 0 0,0 5 0 0,0-1 0 16,0 1 0-16,-8-1 0 0,8 6 0 0,0-7 0 0,0 6 0 15,0-4-4-15,-7-1 4 0,7 5 0 0,0-4 0 0,-9 3 0 0,9-3 0 16,-8 5 0-16,8-6 0 0,0 5 0 0,0-5 0 0,-8 5 0 16,8 0 4-16,0-4-4 0,0 3 0 0,0 6 0 0,0-5 0 15,0 0-4-15,0 4-16 0,0 1 24 0,0-1 0 0,0 0 0 16,0 6-4-16,0-1 0 0,0 0 0 0,0 4-4 0,0 1 8 16,0-6-4-16,0 10 0 0,0-4 0 0,0 4 4 0,0 0-8 0,0 0 8 15,8 0-8-15,-8 0 4 0,0 0 0 0,8 0 0 16,-8 0 0-16,0 0 0 0,9 0 0 0,-9 0 0 0,7 0 0 0,-7 0 0 15,8-4 0-15,1 4 0 0,-2-5 0 0,1 5 0 0,1-5 0 16,-1 1 0-16,-1 0 0 0,10-1 0 0,-10 1 0 0,10-6 0 16,-2 6 0-16,2-5 0 0,-1 0 0 0,7 5 0 0,-6-6 0 0,7 1 4 15,-8 5-4-15,7-5 0 0,1 0 0 0,1 5 4 0,-1-1-4 16,8-5 0-16,-8 6 0 0,0 0 0 0,8 0-4 0,-8-6 4 16,8 6 0-16,1 4 0 0,-9-4 0 0,8-1 0 0,0 0 0 15,-8 2 0-15,8 3 0 0,-8 0 0 0,8-7 0 0,-8 7 0 16,0 0 0-16,8 0 0 0,-8 0 0 0,0 0 0 0,0 0-4 0,0 0-12 15,0 0 20-15,1 0-4 0,-10 0 4 0,9 0-4 0,-7 0 0 16,7 0 0-16,-9 0 0 0,2 0 4 0,-2 0-4 0,1 0 0 16,-8 0 0-16,9 0 0 0,-10 0 4 0,10 0-4 0,-10 0 0 15,1 0 4-15,1 0-4 0,-1 0 0 0,-8 0 0 0,7 0 0 16,-7 0 0-16,9 0 0 0,-9 0 0 0,8 0 0 0,-8 0 0 0,0 0 0 16,0 0 0-16,0 0 0 0,0 0 0 0,0 0 0 0,0 0 0 15,7 7 4-15,-7-7 0 0,0 3 4 0,0-3 0 0,9 5 8 16,-9 0 8-16,0 3 4 0,0-4 8 0,8 6 0 0,-8 3 4 0,0-3 0 15,8 3 0-15,-8 4-4 0,0 2 0 0,0-5 0 16,0 4 0-16,0 4 0 0,0 1-8 0,0-5 0 0,0 4 0 16,0 1-4-16,0-1-4 0,0-4 0 0,0 5 0 0,0-1 4 0,0-4-4 15,0 1-4-15,0-1-4 0,0 0 0 0,0-5-4 16,0 1 4-16,0-1-8 0,0-4 0 0,0 5-4 0,0-5 0 0,0 0-12 16,0-5 20-16,0 1-4 0,0-1 4 0,0 0-4 0,0 1-8 15,0-5 0-15,0 5-8 0,0-5-4 0,0 0-12 0,0 0-16 16,0 0-12-16,0 0-28 0,0 0-24 0,0 0-20 0,0-5-32 0,-8 5-36 15,8-5-80-15,0 5 36 0,-8-4 40 0,-1 4 36 0,2-4 32 16,7 4 28-16</inkml:trace>
        </inkml:traceGroup>
      </inkml:traceGroup>
    </inkml:traceGroup>
  </inkml:traceGroup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1:11.2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7895620-4738-49F3-941C-B13A2159EDDB}" emma:medium="tactile" emma:mode="ink">
          <msink:context xmlns:msink="http://schemas.microsoft.com/ink/2010/main" type="writingRegion" rotatedBoundingBox="2050,841 1804,4137 650,4051 896,755"/>
        </emma:interpretation>
      </emma:emma>
    </inkml:annotationXML>
    <inkml:traceGroup>
      <inkml:annotationXML>
        <emma:emma xmlns:emma="http://www.w3.org/2003/04/emma" version="1.0">
          <emma:interpretation id="{972BA578-2D5C-4263-A0FD-77FA785E5946}" emma:medium="tactile" emma:mode="ink">
            <msink:context xmlns:msink="http://schemas.microsoft.com/ink/2010/main" type="paragraph" rotatedBoundingBox="2050,841 1804,4137 650,4051 896,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B0C1AC-969F-44CA-82CB-0CE1D7DEB689}" emma:medium="tactile" emma:mode="ink">
              <msink:context xmlns:msink="http://schemas.microsoft.com/ink/2010/main" type="line" rotatedBoundingBox="2050,841 1804,4137 650,4051 896,755"/>
            </emma:interpretation>
          </emma:emma>
        </inkml:annotationXML>
        <inkml:traceGroup>
          <inkml:annotationXML>
            <emma:emma xmlns:emma="http://www.w3.org/2003/04/emma" version="1.0">
              <emma:interpretation id="{3D9149AA-A83E-4E3F-BF3E-BB0CE530A2BC}" emma:medium="tactile" emma:mode="ink">
                <msink:context xmlns:msink="http://schemas.microsoft.com/ink/2010/main" type="inkWord" rotatedBoundingBox="2050,841 2006,1420 853,1334 896,7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-2421-444 39 0,'0'4'96'0,"0"5"-8"0,-8-4 0 15,8 4-24-15,-9-5-4 0,9 1-4 0,0 4 4 0,-7-5-8 16,7 1-4-16,0-1-4 0,0 0-4 0,0-4-4 0,-8 6-8 16,8-6 4-16,0 4-4 0,0-4 12 0,0 0-4 0,0 0 0 15,0 0 0-15,8 0-4 0,-8-4-16 0,0 4 16 0,7-6 4 16,-7 2-4-16,9 0 4 0,-9-1-4 0,8 1 0 0,-1-5 4 16,1 0-4-16,1 0 0 0,-1-5 0 0,-1 1-4 0,2-1 0 0,6-4 0 15,-6 5-8-15,7-6 0 0,-9 1-4 0,10 1 0 0,-1-6-4 16,-8 5 0-16,8 1 0 0,-8-2-4 0,7 1 0 0,-6 0-4 15,7-1 4-15,-8 6-4 0,0-1 0 0,0 1-4 0,8 4 4 16,-16-4-4-16,8 3 0 0,0 2 4 0,0 3-4 0,-8 0 0 16,8 1 0-16,-8 0 0 0,0-1 4 0,0 5-4 0,0-4 4 0,8 4-4 15,-8 0 0-15,0 0 0 0,0 4 0 0,0 1 4 16,0-1-4-16,0 0 0 0,0 6 0 0,-8-2 0 0,8 2 0 0,0-1-4 16,0 0 4-16,0 4 0 0,0 1 0 0,0-1 0 0,0 5 4 15,0 5 0-15,0-5-4 0,0 1 4 0,0-2-4 0,0 1 0 16,-8 5 0-16,8-6 0 0,0 1 0 0,0 1 4 0,-8 3-4 0,8-4 4 15,0 0-4-15,-8 1-16 0,8-6 20 0,0 5 0 0,0-4-4 16,0-6 0-16,-8 6 0 0,8-5 0 0,0 0-4 0,0 0 0 16,0-5 0-16,0 1-8 0,0 0-8 0,0 0-4 0,0-5-12 15,0 0-12-15,8 4-4 0,-16-4-8 0,8 0-20 0,0 0-12 16,0 0-16-16,0-4-16 0,0 4-24 0,0-5-56 0,0 0 16 0,0 0 32 16,0 1 32-16,0-5 24 0</inkml:trace>
          <inkml:trace contextRef="#ctx0" brushRef="#br0" timeOffset="269.4926">-1972-769 15 0,'0'0'116'0,"0"0"-12"0,0 0-16 15,0 0-28-15,0 0 0 0,0 0-4 0,0 0 8 0,0 0-4 16,0 0-8-16,7 0 4 0,-7 0-8 0,0 0 0 0,8 0-4 0,-8 0 0 15,0 0-4-15,9 0-4 0,-1 0-4 0,-8 0 4 0,7 0-8 16,2 0-8-16,-1 0 0 0,-1 0-4 0,10 0 0 0,-9 0-4 16,-1 0 0-16,2 0-8 0,-1 0 4 0,8 0 0 0,-8 0-4 15,7 0 0-15,-6 0 0 0,-1 0-4 0,8 0 0 0,-8 0-4 16,0 0-4-16,0 0-4 0,0 0-16 0,0 5-12 0,-1-5-20 0,2 0-12 16,-1 0-12-16,-8 4-4 0,0-4-24 0,0 4-56 15,0-4-12-15,0 0 40 0,0 5 24 0,0-5 24 0</inkml:trace>
          <inkml:trace contextRef="#ctx0" brushRef="#br0" timeOffset="646.0236">-1884-787 75 0,'-8'5'104'0,"8"-1"-8"0,-9 0-8 16,9 6-24-16,0-2-4 0,-8 2-4 0,8-1-4 0,0 0 0 15,-7 4-8-15,7 1 0 0,0-5-4 0,0 5 0 0,0-1-4 16,0 0 0-16,0-4-4 0,0 5 0 0,0 0-12 0,0-6 4 0,0 6-4 15,0-5-4-15,0 0-8 0,7-1 4 0,-7 2 0 0,0-5-4 16,8-1-4-16,-8 5-4 0,9-5 0 0,-9-4 0 0,8 5 0 16,-1-5 4-16,-7 5 0 0,9-5 0 0,-1 0-4 0,-1 0 0 15,2 0-4-15,-9 0 4 0,8 0 4 0,0 0 0 0,-1 0-4 16,2 4 0-16,-1-4 0 0,-1 0 4 0,2 4 0 0,-1-4-4 16,8 5 4-16,-8 0 0 0,0-1-4 0,-1 1 0 0,2 0 0 0,-1 3 0 15,0-3 0-15,0 3 0 0,0 2 0 0,0-1-16 16,1 0 20-16,-9 0 4 0,7 0 0 0,-7 4 0 0,8-4 0 0,-8 5 4 15,0 0 4-15,0-6 0 0,0 6 0 0,0-1-4 0,0 1 4 16,-8 0-8-16,8-5 4 0,-7 4-4 0,-2 0-4 0,1-3 4 16,0-1 0-16,-8 4-4 0,8-4-4 0,-1 0 4 0,2-4-4 0,-9 5 0 15,8-7 0-15,0 2 0 0,0-5 0 0,-8 4-4 0,8-4 4 16,-1 0-8-16,2 0-8 0,-1 0-4 0,8-4-12 0,-8-1-16 16,-1 2-16-16,9-3-12 0,-7 2-8 0,7-1-4 0,-8 0-56 15,8-3-44-15,0 3 20 0,0 1 32 0,0-1 28 0</inkml:trace>
          <inkml:trace contextRef="#ctx0" brushRef="#br0" timeOffset="851.5259">-1299-304 131 0,'0'4'144'0,"0"-4"-8"0,0 0-8 0,0 0-24 0,0 4-4 15,0-4-12-15,0 0-8 0,-8 0-12 0,8 0-12 0,0 5-8 16,-9-10-12-16,9 5-8 0,0 0-4 0,0 0-8 0,0 0-4 16,0 0-12-16,-7 0-16 0,7 0-32 0,0 0-32 0,0 0-36 0,0 0-80 15,0 0-12-15,0 0 28 0,0 0 32 0,0 0 32 0</inkml:trace>
        </inkml:traceGroup>
        <inkml:traceGroup>
          <inkml:annotationXML>
            <emma:emma xmlns:emma="http://www.w3.org/2003/04/emma" version="1.0">
              <emma:interpretation id="{E569BBE5-FDD4-4385-96B6-E8BDBBFEEE0C}" emma:medium="tactile" emma:mode="ink">
                <msink:context xmlns:msink="http://schemas.microsoft.com/ink/2010/main" type="inkWord" rotatedBoundingBox="1652,2652 1543,4117 753,4058 863,259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6539.7122">-1924 1166 39 0,'0'-5'96'0,"0"5"-12"16,0 0-4-16,0 5-24 0,0-5-4 0,0 0-4 16,0-5 4-16,0 5 0 0,0 0 0 0,0 5 0 0,0-10 4 0,0 5-4 15,0 0-4-15,0 0 0 0,0-4 4 0,-9 4-4 0,9 0-8 16,0-5-8-16,0 5-4 0,0-4 4 0,0 4-4 0,0-5 0 15,0 5-4-15,0-5 4 0,0 0-4 0,0 1 4 0,0 0-8 0,0 0 0 16,0-2-4-16,0 2 4 0,9 0-4 0,-9-5 0 0,8 4-8 16,-8 2 4-16,7-7-4 0,1 5 0 0,-8 0 0 15,9 1 0-15,-1 0-4 0,-1 4 0 0,2 0 0 0,-1-4-4 0,-1 4 0 16,10 0 0-16,-9 0 0 0,-1 4 0 0,2 0 4 0,-1 0 0 16,-8 1-4-16,7 0 0 0,2 5 0 0,-9-2 4 0,8 1 0 15,-8-1-4-15,0 2 4 0,0-2-4 0,0 7 0 0,0-6 0 0,0 4 0 16,0 0 0-16,0-3 0 0,-8 3 0 0,8-4 0 15,-9 0 0-15,9 5 0 0,-7-6 0 0,7 2 0 0,0-6 0 0,-8 5 0 16,8-4 0-16,-9-1 0 0,9 1 4 0,0-1-4 0,-7-4-4 16,7 0 4-16,0 0 0 0,0 0 0 0,0 5 0 0,0-5 0 15,0 0 0-15,0 0 4 0,0 0-8 0,0-5 4 0,7 5-4 0,-7 0 4 16,0 0 0-16,9 0 0 0,-9 0-4 0,8 5 8 16,-8-5-4-16,7 0-4 0,-7 0 4 0,9 4 0 0,-1-4 0 0,0 5 0 15,0-5 0-15,-8 4-4 0,8 0 4 0,0 1 0 0,-1-1 0 16,2 1 4-16,-1 4-4 0,-8-4 0 0,8 4 0 0,0-1 0 15,-8 2 0-15,8-1 0 0,-8 0 0 0,0 0 4 0,8 0-4 0,-8 0 0 16,0 4 0-16,0-3 0 0,0-2 0 0,0 6 0 0,-8-5 4 16,8 0-4-16,0-1 0 0,-8 2 4 0,0-1-4 0,8 0 4 15,-8-4-4-15,0-1 0 0,-1 1 0 0,2-1 0 0,-1 1 4 16,0-5-4-16,0 4 0 0,0-4 0 0,8 0 0 0,-8 0 0 16,-1 0 0-16,2-4 0 0,-1 4-4 0,-1-5 0 0,2 1-16 0,7 4-16 15,-8-5-16-15,8 1-24 0,-8-1-24 0,-1 0-24 0,9-3-52 16,-7 3-60-16,7 0 40 0,-8 0 36 0,8 2 32 0,-9-2 20 15</inkml:trace>
          <inkml:trace contextRef="#ctx0" brushRef="#br0" timeOffset="59647.9264">-2501 1665 43 0,'0'-4'100'0,"0"0"-8"16,7-1-4-16,-7 5-24 0,0 0-4 0,0-4-4 0,0 4 0 0,0 0-4 16,0 0 0-16,0-4 4 0,8 4 0 0,-8 0 0 0,0 0 4 15,0 4-8-15,9-4 4 0,-9 4-24 0,0 1 20 0,7 3 0 16,-7-2-4-16,8 2-8 0,-8 6-4 0,9-5-4 0,-9 9-4 15,8 1-8-15,-8-2-4 0,0 6 0 0,0 4 0 0,7-1-4 16,-7 2-4-16,0 3 0 0,0 6-4 0,0-6 0 0,0 5 0 16,0-5-4-16,0 5 0 0,0 1 4 0,0-6-4 0,0 6 0 0,0-6 0 15,0 5 4-15,0-9-4 0,0 5-4 0,0-5 0 0,0 0-8 16,0-5-8-16,0 1-12 0,0-5-4 0,0 0-16 0,0 0-12 16,0-9-8-16,0 5-4 0,0-6-4 0,0-4-4 0,0 1-4 15,9-5-48-15,-9 0-52 0,0-5 20 0,0-3 36 0,0-1 16 16</inkml:trace>
          <inkml:trace contextRef="#ctx0" brushRef="#br0" timeOffset="59980.0378">-2197 1959 35 0,'9'-5'120'0,"-2"1"-8"0,-7 0-4 0,0 4-28 16,0 0-8-16,8-5-12 0,-8 10 0 0,-8-5-8 0,8 4-4 15,0-4-8-15,-7 9-4 0,-2-5-8 0,1 6-4 0,0-2-4 16,0 6-4-16,-8-5 0 0,7 6 0 0,-6-3-4 0,7 2 0 0,-8 3 4 15,-1-3-8-15,2 4 0 0,-1-4 4 0,0 4-4 16,0-5 8-16,-1 1 0 0,2 0 0 0,6-6-4 0,-6 2 0 0,7-2 4 16,-1-3-4-16,2 4-4 0,-1-4 0 0,8-5-4 0,0 4 4 15,-9-4-4-15,9 0 0 0,0 4 0 0,0-4 4 0,9 5 8 16,-9-5 0-16,8 0 8 0,-1 5 8 0,2-1 4 0,-1 0 0 16,-1 1 4-16,10-1 4 0,-9 6 8 0,8-6-4 0,-8 5 4 15,8 0 0-15,0 5-4 0,0-5 0 0,-1-1-4 0,2 2 0 16,-1 3-4-16,0-3-4 0,0-2-4 0,0 5-4 0,0-3-4 0,1-1-4 15,-2 0-24-15,1 5 24 0,0-6-4 0,-7-3-4 0,6 4-8 16,1-5 0-16,-8 5-4 0,9-4-4 0,-10-5-16 0,10 5-16 16,-10-5-24-16,1 0-36 0,1 0-24 0,-1-5-40 0,-1 0-48 15,2 2-100-15,-1-7 44 0,-8 1 44 0,7 0 40 0,-7-5 36 16,0 1 24-16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9:32.0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1739-4166 71 0,'-13'0'96'0,"13"0"-8"16,-15 0-4-16,2 0-28 0,13 0 4 0,-13 0-4 0,13 0 0 16,-13 0-4-16,13 0-8 0,-15 0 0 0,15 6 0 0,-13-6 4 15,13 8 0-15,-13 1 0 0,13-2-4 0,0 0-4 0,-15 2 4 16,15 5-4-16,-13-5-4 0,13 5 0 0,-13 2-4 0,13-1 0 15,0 1-4-15,-15 7 4 0,15-9-4 0,0 2 0 0,-13 0-4 0,13 7-4 16,0-9 4-16,0 2-4 0,0 7 0 0,0-8-4 0,0 8 0 16,0-7 0-16,0-2 0 0,0 2 0 0,0 7 0 0,13-7-8 15,-13-2 4-15,15 2-4 0,-15-1 0 0,13 0 0 0,-13-7-4 16,13 6 0-16,2-5 0 0,-2 6 0 0,0-7 0 0,2 8 0 0,-2-9 4 16,0-7-4-16,0 7 0 0,2 2-8 0,11-9 8 0,-11 0-4 15,-2 0 0-15,0 0 0 0,15 0-4 0,-15-9 4 0,0 2-4 16,2 0 8-16,-2-1-4 0,0-8 0 0,2 1 0 0,-2 0 0 15,0-8 0-15,2 7 0 0,-15-7-4 0,13 0 4 0,-13 0 0 16,13 0 0-16,-13 1 0 0,0-1 0 0,0 0 0 0,0 0 0 16,0 0 0-16,0 7 0 0,-13-7 0 0,13 0 0 0,-13 9 0 0,13-9 0 15,-15 7 0-15,2 1 0 0,0-8 0 0,-2 7-4 0,2 2 0 16,0-2 4-16,-2 0 0 0,2 2 0 0,0-2 0 0,-15 9 4 16,15-9-4-16,0 9 0 0,-2-9 4 0,2 10-4 0,0-3 0 15,-15 9 0-15,15-7 0 0,0 7 0 0,-2 0 0 0,2 0 0 0,-15 7 0 16,15 2 0-16,0-3 0 0,-2 2-8 0,2 7 4 0,0 1-12 15,1-1-4-15,-4-1-8 0,4 3-4 0,12-3-12 0,-13 2-8 16,-3 7-8-16,16-8-12 0,0 8-20 0,0-7-8 0,0 7-12 0,-12-9-16 16,24 2-52-16,-12 8-20 0,0-9 36 0,0-1 32 15,16 2 28-15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1:31.5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7BBDEBB-B9EA-457D-A1B2-DDFBD81CF727}" emma:medium="tactile" emma:mode="ink">
          <msink:context xmlns:msink="http://schemas.microsoft.com/ink/2010/main" type="writingRegion" rotatedBoundingBox="-435,2902 8210,-150 10450,6192 1804,9245"/>
        </emma:interpretation>
      </emma:emma>
    </inkml:annotationXML>
    <inkml:traceGroup>
      <inkml:annotationXML>
        <emma:emma xmlns:emma="http://www.w3.org/2003/04/emma" version="1.0">
          <emma:interpretation id="{A0A497EC-445E-4A56-B10F-E4C777DB5D3C}" emma:medium="tactile" emma:mode="ink">
            <msink:context xmlns:msink="http://schemas.microsoft.com/ink/2010/main" type="paragraph" rotatedBoundingBox="2136,3536 3436,1373 5021,2326 3721,44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503AE54-693A-4DD3-B9B2-EB0ED88569CC}" emma:medium="tactile" emma:mode="ink">
              <msink:context xmlns:msink="http://schemas.microsoft.com/ink/2010/main" type="line" rotatedBoundingBox="2136,3536 3436,1373 5021,2326 3721,4489"/>
            </emma:interpretation>
          </emma:emma>
        </inkml:annotationXML>
        <inkml:traceGroup>
          <inkml:annotationXML>
            <emma:emma xmlns:emma="http://www.w3.org/2003/04/emma" version="1.0">
              <emma:interpretation id="{9A832106-0966-4610-A71D-6207C61D1406}" emma:medium="tactile" emma:mode="ink">
                <msink:context xmlns:msink="http://schemas.microsoft.com/ink/2010/main" type="inkWord" rotatedBoundingBox="2136,3536 3436,1373 5021,2326 3721,44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 98 51 0,'0'0'76'0,"0"-8"-8"0,0 8-8 16,0-9-28-16,0 9-4 0,0-7-8 0,-13 7 8 0,13-8-4 0,0 8 0 15,0-8 0-15,0 8 4 0,0-7 0 0,0 7 8 0,0-8 0 16,0 8-4-16,0-8 8 0,0 8-4 0,0 0 0 0,0-7 8 15,0 7-4-15,0-8 4 0,0 8-4 0,0-7 0 0,0 7 4 16,0 0-8-16,0-8 0 0,0 8-4 0,0 0 4 0,0 0-4 0,0-8-4 16,0 8 0-16,0 0 0 0,0 0 0 0,0 0 4 15,0 0 0-15,0 0-4 0,0 0 0 0,0 0 4 0,0 0 0 0,0 0 4 16,0 0 0-16,0 0 0 0,0 0 0 0,0 0 0 0,0 8 0 0,13-8 0 16,-13 8-4-16,13-8-4 0,-13 7 0 0,12 8-4 15,-12-7-4-15,16 7 4 0,-3-7-4 0,-13 16-8 0,12-10 0 0,4 9 0 16,-3 0 4-16,-13-1-8 0,12 2 4 0,4 7 0 0,-16-8-8 15,12 7-4-15,-12 0-16 0,13-7 24 0,-13 8 0 0,13 0 0 16,-13 0 0-16,15-1 0 0,-2 10 0 0,-13-19-8 0,13 17 4 0,-13-7 0 16,0-1-4-16,15 2 0 0,-15-11 4 0,13 11-4 15,-13-2 4-15,13 1 4 0,-13-8-4 0,0 7 0 0,0-7 0 0,15 0 0 16,-15-7-4-16,0 7 8 0,0-8-8 0,0 0 4 0,13 0-4 16,-13-7 0-16,0 7 0 0,0-7 4 0,0 0-4 0,0-8 4 15,0 7-4-15,0-7 0 0,0 0 4 0,0 6-4 0,0-6 0 16,0 0 4-16,13-6 0 0,-13 6-4 0,0-7 0 0,0-1 0 15,13-7 0-15,-13 7 0 0,15-7 0 0,-15 0 0 0,13-1 0 0,-13-8 0 16,13 2 0-16,-13-1 0 0,0-6 0 0,15-3 0 0,-15 1 0 16,13 1 0-16,-13-2 0 0,13-4 0 0,-13 4 0 0,0-6 0 15,15 8 0-15,-15-1 0 0,13-7 0 0,-13 8 0 0,13-1 0 16,-13 0 0-16,13 0 0 0,-13 1 0 0,15 1 0 0,-15 5 0 16,13-7 0-16,-13 8 0 0,13 0 0 0,-13 8 0 0,15-9 0 15,-15 10 0-15,0-2 0 0,13 0 0 0,-13 3 0 0,0-4 0 0,0 10 0 16,0-1 0-16,13 0 0 0,-13 1 0 0,0-1 0 0,0 8 0 15,0-8 0-15,0 8 0 0,0 0 0 0,0 0 0 0,0 0 0 16,0 0 0-16,-13 0 0 0,26 8 0 0,-13-8-16 0,-13 8-40 16,13-1-16-16,0 1-12 0,0 0-16 0,0-1-8 0,-13 2-8 15,13 5-12-15,-15-7-8 0,15 9-4 0,0-7-16 0,-13 5-52 0,13 2-8 16,-13-1 48-16,13-8 28 0,0 9 28 0,0-1 24 0</inkml:trace>
          <inkml:trace contextRef="#ctx0" brushRef="#br0" timeOffset="558.1947">702 1196 67 0,'0'10'136'0,"-13"-3"-12"0,13-7-8 0,0 7-28 0,-13-7-8 16,13 0-4-16,0 0 0 0,-15 0-4 0,15-7-12 0,0 7 0 0,0-7-8 16,0-9-4-16,-13 9-4 0,13-18 0 0,0 11-4 0,13-1-4 15,-13-8-4-15,0 1 0 0,0 5 0 0,15-13 0 0,-15 7 0 16,13-7 4-16,0 7-4 0,-13 0-4 0,13-8-4 0,2 7 0 16,-2 2-4-16,0-1 0 0,-13 0-4 0,15 9 0 0,-2-10 0 15,0 9-8-15,2-1 4 0,-15 1-8 0,13 8 4 0,0-1 0 0,-13-7 0 16,15 15 0-16,-15-8 4 0,0 8 4 0,13 8 0 0,-13-8 4 15,13 7 0-15,-13 9-8 0,0-1 4 0,0 0-4 0,0 8 0 16,0 1 0-16,0-1-4 0,0 7 0 0,0-7 0 0,0 7 4 16,0 1-4-16,0 7 0 0,0-7-4 0,0 6-4 0,0-6 4 15,0 0-4-15,0 0 0 0,0-10-12 0,0 11 16 0,0-9-4 0,0 0 4 16,0 0-4-16,0 1 0 0,13-10 0 0,-13 10 0 0,0-9 0 16,0-8-8-16,0 7-4 0,0-5-16 0,0-2-20 0,0 2-8 15,0-9-8-15,0 7-12 0,0-7-12 0,0 0-20 0,0 0-20 16,0 0-4-16,0 0-12 0,0-7-52 0,0 7-24 0,0-9 40 15,0 2 32-15,-13 7 28 0,13-9 28 0</inkml:trace>
          <inkml:trace contextRef="#ctx0" brushRef="#br0" timeOffset="903.9919">64 1924 19 0,'0'7'136'0,"0"-7"-16"0,0 0-16 16,0 0-32-16,0 0-4 0,0 0 4 0,0 0 4 0,0 0 8 0,12 0-8 16,-12 0 0-16,16 0 4 0,-16 0 0 0,13 0-8 0,-1 0 4 15,4 0 0-15,-4 0-4 0,1 0-12 0,15 0 0 0,-2 0-4 16,-11 0-4-16,11-7-8 0,15 7-4 0,-13 0-8 0,-2-7-4 15,2 7 0-15,13-8 0 0,-15 0-4 0,15 1-4 0,0 7-4 16,-13-9 4-16,13 2-4 0,-15-2-4 0,15 2-8 0,-13 0 4 0,13 0 0 16,-15-1-4-16,15 8 0 0,-13-8-4 0,0 1 4 0,-2 7-4 15,2 0 0-15,-2 0-4 0,2 0-8 0,-15 0-4 0,2-8-20 16,11 8-8-16,-26 0-12 0,13 0-20 0,2 0-16 0,-15 8-16 0,13-8-24 16,-13 0-20-16,-13 0-32 0,13 0-56 0,-15 7 20 15,15-7 40-15,-13 0 32 0,0 0 32 0,0 8 24 0</inkml:trace>
          <inkml:trace contextRef="#ctx0" brushRef="#br0" timeOffset="38866.3553">-834 2139 63 0,'0'5'108'0,"0"-1"-8"0,0-4-4 0,0 5-20 0,0-5 0 16,0 5 0-16,0-5 4 0,0 4-4 0,0-4-4 0,8 5-12 0,-8-5 0 16,8 4 0-16,-8-4 4 0,7 0-4 0,2 0 0 0,-1 0 0 15,-1 4-8-15,2-4 0 0,7 0-8 0,-7 0-4 0,6 0-4 16,-8 0-8-16,10 0 0 0,-9 0-12 0,8-4 0 0,1 4-4 15,-2 0 0-15,-7-4-4 0,8 4 0 0,1 0 0 0,-10-5-8 16,10 5 4-16,-10 0-12 0,9 0-8 0,-7 0-8 0,-2 0-20 0,1 0-8 16,1 0-12-16,-2-4-16 0,1 4-8 0,-8 0-20 0,9 4-16 15,-9-4-48-15,0 0-52 0,0 0 36 0,0 0 36 0,-9 0 32 16,9 0 20-16</inkml:trace>
          <inkml:trace contextRef="#ctx0" brushRef="#br0" timeOffset="38614.0286">-794 1932 7 0,'-8'0'84'0,"8"0"-16"0,0 0-4 0,-9 0-32 0,9 0 0 16,-7-4-4-16,7 4 0 0,0 4 0 0,-8-8 0 0,8 4 0 16,0 0 4-16,0 0 0 0,-8 0 12 0,8 0 0 0,0-5 4 15,-9 5 4-15,9 0 0 0,0-5 0 0,0 5 0 0,0 0 0 0,0 0-4 16,0 0 0-16,-7-4-4 0,7 4-4 0,0 0-4 0,0 0-4 15,0 0-8-15,0 0 0 0,0 0-4 0,0 0 4 0,0 0 8 16,0 0 4-16,7 4 8 0,-7-4 0 0,9-4 4 0,-9 4 0 16,8 0-4-16,0 0 0 0,-8-5-4 0,16 5-4 0,-8-4 0 15,-1 4-8-15,10 0 0 0,-9-5-4 0,8 1 0 0,-1-1 0 16,2 5-4-16,-1-4 0 0,0 0-4 0,8-1 0 0,-8 5 0 0,0-5-4 16,8 1-8-16,-8 4 4 0,0-5-4 0,0 1 4 0,1 4 4 15,-2 0-8-15,2 0 0 0,-2-4-4 0,-6 4 4 0,6 0 0 16,-6 0 0-16,6 0-8 0,-15 0 4 0,9 0 0 0,-1 0 0 15,-1 0 0-15,-7 0 0 0,8 0-4 0,-8 0-4 0,0 0-8 16,0 0 0-16,0 0-16 0,9 4-16 0,-9-4-4 0,-9 0-20 0,9 4-12 16,0-4-8-16,-8 5-20 0,8-1-20 0,-7 1-16 0,7 0-28 15,-8-1-68-15,-1 0 36 0,2 1 32 0,-10-1 36 0,9 5 24 16</inkml:trace>
        </inkml:traceGroup>
      </inkml:traceGroup>
    </inkml:traceGroup>
    <inkml:traceGroup>
      <inkml:annotationXML>
        <emma:emma xmlns:emma="http://www.w3.org/2003/04/emma" version="1.0">
          <emma:interpretation id="{E5D22881-D06E-4D7A-B9F1-91C9635D128F}" emma:medium="tactile" emma:mode="ink">
            <msink:context xmlns:msink="http://schemas.microsoft.com/ink/2010/main" type="paragraph" rotatedBoundingBox="3389,3877 9240,2401 9662,4073 3811,55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E5D7A23-0B14-41A6-ABC5-0C3494AEDF93}" emma:medium="tactile" emma:mode="ink">
              <msink:context xmlns:msink="http://schemas.microsoft.com/ink/2010/main" type="line" rotatedBoundingBox="3389,3877 9240,2401 9662,4073 3811,5550"/>
            </emma:interpretation>
          </emma:emma>
        </inkml:annotationXML>
        <inkml:traceGroup>
          <inkml:annotationXML>
            <emma:emma xmlns:emma="http://www.w3.org/2003/04/emma" version="1.0">
              <emma:interpretation id="{9AC2D6B7-BFB1-4F5E-BCB5-3E167E00FB97}" emma:medium="tactile" emma:mode="ink">
                <msink:context xmlns:msink="http://schemas.microsoft.com/ink/2010/main" type="inkWord" rotatedBoundingBox="3389,3877 6125,3187 6547,4859 3811,5550"/>
              </emma:interpretation>
            </emma:emma>
          </inkml:annotationXML>
          <inkml:trace contextRef="#ctx0" brushRef="#br0" timeOffset="35405.9448">2389 3186 7 0,'-34'-5'76'0,"12"0"-8"0,-12 1-12 15,10 0-28-15,-7-1-4 0,6 0-8 0,-6 1 0 0,-1-1-8 0,8 1 0 16,-8-1 0-16,0 0-8 0,-1-3 4 0,1 4 0 0,8-6-4 16,-8 6 0-16,0-5 4 0,1 4-8 0,6-5-8 0,-6 3-32 15,-3-3-28-15,10 5-20 0,-8-3 0 0</inkml:trace>
          <inkml:trace contextRef="#ctx0" brushRef="#br0" timeOffset="2573.9681">2279 2191 87 0,'0'16'184'0,"0"-9"-20"0,0 9-24 15,0-9-36-15,0-7 0 0,0 9 8 0,13-2 0 0,-13-7 4 16,15 7-4-16,-15-7-12 0,13 0-4 0,0 0-8 0,2 0-8 16,-2 0-12-16,0 0-12 0,2 0-4 0,11 0-12 0,2-7-4 15,-2 7-8-15,2-7-8 0,0 7 0 0,10 0-8 0,-9-9-4 0,-1 9-4 16,13-7-16-16,-16 7-16 0,3-7-28 0,-2 7-28 0,2 0-32 15,0-9-36-15,-2 9-40 0,-11 0-72 0,-2 0-4 0,0 0 48 16,-13 0 36-16,13 9 32 0,-13-9 32 0</inkml:trace>
          <inkml:trace contextRef="#ctx0" brushRef="#br0" timeOffset="1411.5038">199 2758 19 0,'-13'-16'140'0,"13"-7"-16"0,0 8-16 15,0-1-32-15,0 1-8 0,0-1-8 0,0 1 0 0,0 8-8 16,0 0-4-16,0-1 0 0,0 0 0 0,0 8 0 0,0-7-4 0,13 7 0 15,-13 7-8-15,13-7 0 0,-13 8 0 0,15 0-4 16,-2 6-4-16,0-5 0 0,2 13-4 0,-2-7 0 0,0 8 0 0,0 1 4 16,2-1-8-16,11 7 0 0,-11-7 0 0,-2 15-4 0,0-7-4 15,2-1 0-15,11 1-4 0,-26-2 0 0,13 2-4 0,2 8 4 16,-2-8-4-16,0-7 0 0,2 5 0 0,-15 1-4 0,13-7 8 0,-13 0-4 16,13 1-4-16,-13-9 0 0,0 0 0 0,15 1 0 0,-15-1 4 15,0-6-4-15,0-3 4 0,0 1-4 0,0-7 0 0,0 9 4 16,0-9 0-16,0-9-4 0,0 2 4 0,0 1-4 0,13-11 4 15,-13 2-4-15,0-8 0 0,0 0 4 0,0 0 0 0,0-7-4 16,0 0 0-16,13-8 4 0,-13-2-4 0,0 2 0 0,0-9 0 0,13 11 4 16,-13-11-4-16,0 9 0 0,15-7 0 0,-15 6 0 0,13 1 0 15,-13-1 0-15,13 8 0 0,-13 2-4 0,15-3 4 0,-15 2-4 16,13 15-4-16,-13-8 4 0,13 8-20 0,-13 0-12 0,0 6-8 16,0 2-4-16,15 0-20 0,-15 7-20 0,0-9-20 0,0 9-16 15,0 9-60-15,0-9-24 0,0 7 40 0,0 0 28 0,-15 2 28 16,15-2 24-16</inkml:trace>
          <inkml:trace contextRef="#ctx0" brushRef="#br0" timeOffset="2027.8509">797 3346 35 0,'0'-16'140'0,"0"2"-12"0,0-2-8 0,0 1-28 16,0 0-4-16,0-8-12 0,0 0-4 0,15-1-4 0,-15 1-12 15,13 0-8-15,-13 2-12 0,13 5-4 0,2-6 0 0,-2 5-8 16,0 2-4-16,0 0-4 0,2 7 0 0,-2 1 0 0,0-1-8 0,2 8 0 16,11 8 4-16,-11-8 0 0,-2 15-4 0,0-8 0 0,0 16 0 15,-13-6-4-15,15 5-8 0,-2 1 4 0,-13 6 0 16,13 2 0-16,-13 0 0 0,0 0 4 0,0 7-4 0,0-8 4 0,-13 8-4 15,13 2 0-15,-13-10 0 0,-2 8 4 0,2 1-8 0,0-9 4 16,0 0 4-16,-2-7-4 0,2 8-4 0,0-8 8 0,-2-7-4 16,2 7 4-16,-15-16-4 0,28 7 0 0,-13-14 0 0,0 9-4 0,0-9 4 15,-2-9 0-15,15 2 0 0,0 0 0 0,0-10 0 0,-13-5 4 16,13 6-4-16,0-6-4 0,0 8 0 0,0-10 4 0,0 1-4 16,13 0 8-16,-13 8 0 0,15-8-4 0,-15 6 4 0,13 4-8 15,-13-3 4-15,13 9 0 0,0-1 0 0,-13 8 4 0,15 0 0 16,-2 0 8-16,0 8 4 0,2-1 0 0,11 0 4 0,-11 9 4 0,-2-10 4 15,0 11 0-15,0-1 4 0,15-2 0 0,-15 2-4 0,2 6 0 16,11-6 0-16,-11-1-4 0,-2 1-4 0,13 6 0 0,-11-6-4 16,-2 0-4-16,15-3-4 0,-15 4 4 0,0-3-8 0,2-5 4 15,-2-2-4-15,12 9-4 0,-25-16-4 0,16 7 4 0,-3-7-4 16,-1 0-16-16,4 0-16 0,-3-7-12 0,-1-1-16 0,-12 0-16 0,16-8-28 16,-16 2-16-16,12-9-24 0,-12 7-72 0,0-14 4 15,0-1 40-15,0 0 36 0,0 1 20 0,0-8 24 0</inkml:trace>
          <inkml:trace contextRef="#ctx0" brushRef="#br0" timeOffset="2381.6374">2307 1741 111 0,'0'-9'168'0,"0"9"-16"15,0 9-16-15,0-9-44 0,0 0-24 0,0 0 16 0,0 0 0 16,0 7 0-16,13-14-4 0,-13 14 0 0,13-7 0 0,-13 0-4 15,15 0-4-15,-2 7-8 0,0-7-8 0,2 0-12 0,11 0-8 16,-13 0-4-16,15 0-8 0,0 0-4 0,-2 0 0 0,2 0-4 16,-3 0-12-16,16 0 0 0,-12 0-12 0,-1-7-12 0,10 7-24 0,-10 0-12 15,0 0-24-15,-2 0-16 0,-11 0-20 0,-2 0-20 16,15 7-8-16,-28-7-56 0,13 9-24 0,-13-2 44 0,0 0 36 0,-13 1 28 16,13 8 16-16</inkml:trace>
        </inkml:traceGroup>
        <inkml:traceGroup>
          <inkml:annotationXML>
            <emma:emma xmlns:emma="http://www.w3.org/2003/04/emma" version="1.0">
              <emma:interpretation id="{119AAA2F-53BA-42CF-BF3B-09758D46A56F}" emma:medium="tactile" emma:mode="ink">
                <msink:context xmlns:msink="http://schemas.microsoft.com/ink/2010/main" type="inkWord" rotatedBoundingBox="6952,3735 9420,3112 9565,3689 7097,4312"/>
              </emma:interpretation>
            </emma:emma>
          </inkml:annotationXML>
          <inkml:trace contextRef="#ctx0" brushRef="#br0" timeOffset="15619.681">3653 2153 75 0,'0'0'108'0,"0"0"-12"0,-15 0-8 0,15 0-24 0,0 8 0 0,0-8 4 16,0 0 4-16,15 0 0 0,-15 0 4 0,0 0 0 0,13 8 0 15,0-8 0-15,-13 0 8 0,28 0 0 0,-15 7 0 0,0-7 0 16,15 0-8-16,0 0 0 0,-2 0-8 0,2 6 0 0,13-6-4 0,0-6-8 15,0 6 0-15,-3-7-4 0,18 7-4 0,-2-8-4 0,0-8-4 16,15 9-8-16,-15-1-12 0,13 1-20 0,2-1 0 0,-2-7 0 16,2 8 0-16,-2-2 0 0,15-7 0 0,-13 9 0 0,-2 0 0 15,15 0 0-15,-15-2 0 0,2 9 0 0,13-7 0 0,-16 7 0 16,3 0 0-16,-2 0 0 0,2 0 0 0,-2 0 0 0,2 0 0 0,-2 0 0 16,-13 7 0-16,15-7 0 0,-15 9 0 0,0-9 0 0,2 7 0 15,-15-7 0-15,13 0 0 0,-28 7 0 0,15 0 0 0,-13-7 0 16,13 9 0-16,-28-2 0 0,15-7 0 0,-15 9 0 0,0-2 0 15,2-7 0-15,-2 0 0 0,-13 0 0 0,13 0 0 0,-13 0 0 16,0 8 0-16,0-8 0 0,0 0 0 0,0 0 0 0,0-8 0 0,-13 8 0 16,13-7-8-16,-13 7-104 0,-2-9-24 0,2 2-36 0,0 7-32 15,-2-9-56-15,-11 9-32 0,11-7 56 0,-11 0 44 16,-2 7 28-16,-13 0 32 0,15-7 28 0</inkml:trace>
        </inkml:traceGroup>
      </inkml:traceGroup>
    </inkml:traceGroup>
    <inkml:traceGroup>
      <inkml:annotationXML>
        <emma:emma xmlns:emma="http://www.w3.org/2003/04/emma" version="1.0">
          <emma:interpretation id="{E99E1CB1-C6D8-4E12-9880-65EEB416D15E}" emma:medium="tactile" emma:mode="ink">
            <msink:context xmlns:msink="http://schemas.microsoft.com/ink/2010/main" type="paragraph" rotatedBoundingBox="970,6883 8775,4127 9609,6489 1804,92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CEB89C-4E8E-4AE1-9BD9-D753EB05D959}" emma:medium="tactile" emma:mode="ink">
              <msink:context xmlns:msink="http://schemas.microsoft.com/ink/2010/main" type="line" rotatedBoundingBox="970,6883 8775,4127 9609,6489 1804,9245"/>
            </emma:interpretation>
          </emma:emma>
        </inkml:annotationXML>
        <inkml:traceGroup>
          <inkml:annotationXML>
            <emma:emma xmlns:emma="http://www.w3.org/2003/04/emma" version="1.0">
              <emma:interpretation id="{3D57E0EA-B44F-4788-95AE-526FB33B71A8}" emma:medium="tactile" emma:mode="ink">
                <msink:context xmlns:msink="http://schemas.microsoft.com/ink/2010/main" type="inkWord" rotatedBoundingBox="973,6891 1410,6737 1701,7560 1263,77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0299.9049">-2125 5286 55 0,'0'-4'96'0,"0"0"-12"0,0 0-4 0,0-1-24 16,0 0-4-16,0 0 0 0,0 5 0 0,0-4 0 0,0-1 0 15,0 5 0-15,0-4 0 0,0-1-4 0,0 5-8 0,0-4 0 16,0 4-4-16,0 0-4 0,0-4 8 0,0 4-8 0,0 0 12 16,0 0 0-16,0 4 4 0,0 0-4 0,0 1 4 0,0-1-4 0,8 5-4 15,-8 1-4-15,0 3 0 0,0 0 0 0,0 1-8 0,9 0-4 16,-9 4-4-16,0 0 0 0,0 5 0 0,0-1-4 0,0 1-4 15,7-1-8-15,-7 1 4 0,0-1 0 0,0 1 0 0,0 3-4 16,0-3 0-16,0 4 0 0,0-4 0 0,0-1-4 0,0 6 0 16,0-6 0-16,0 1 4 0,0-1 0 0,0 1-8 0,0-1 4 15,0-4 4-15,0 0-4 0,0 0-4 0,0 0 4 0,0 0 0 0,0-4-4 16,0-1-4-16,0-4-8 0,0 4 0 0,0-3-8 0,0-1-8 16,0-5-12-16,-7 1-4 0,7-1-8 0,0 1-8 0,0-5-8 15,0 0-12-15,-9-5-4 0,9 1-12 0,0-1 0 0,0-4-16 16,0-5-48-16,0 6-24 0,0-6 44 0,-8 1 24 0,8-5 24 15</inkml:trace>
          <inkml:trace contextRef="#ctx0" brushRef="#br0" timeOffset="50684.4214">-1868 5480 19 0,'0'0'108'0,"8"0"-8"0,-8 0-8 0,0 5-28 0,0-5 0 16,0 5-8-16,0-1-4 0,-8 5-4 0,8-5 0 0,-9 6-12 15,2-6 0-15,-1 5-4 0,-1 0 4 0,1 0-12 0,1 0 0 16,-10 4-4-16,2-3 0 0,6-2-4 0,-6 1 4 0,-2 1 0 0,2-1-4 16,-1 0 4-16,-1-1-8 0,2-3 0 0,6 0 4 0,-6-1-4 15,-2 1 4-15,9-1 4 0,-8-4 0 0,8 5-8 0,1-5 0 16,-2 0 4-16,1 0 0 0,0 0-4 0,0 0-8 0,8 0 4 16,0 0 0-16,-8 0-4 0,8 0-4 0,0 0 4 0,0 0-4 15,0 0 0-15,8 0 0 0,-8 0 8 0,8 0-4 0,-8 0 4 0,8 5 0 16,0 0 8-16,1-2 8 0,-2 2 12 0,10 4 0 15,-10 0 8-15,10 0 0 0,-9-1 4 0,7 7 0 0,1-2 4 0,1 5 0 16,-2 0 0-16,-6 0 0 0,6 0-4 0,2 5-4 0,-2-5-4 16,2-1 0-16,-1 2-8 0,-1-1 0 0,2 0-4 0,-9 0-8 15,8 0 0-15,-1-5-4 0,-6 1 0 0,7-5-12 0,-9 0-4 16,10-1 0-16,-10 2 0 0,2-10 0 0,-1 5 0 0,8-5 0 16,-8-5 0-16,0 0 0 0,-1-3 0 0,2-2 0 0,-1 1 0 15,0-9 0-15,0 5 0 0,0-5-36 0,-8 0-48 0,8-5-36 0,-8 5-40 16,9-4-44-16,-9-1-76 0,0 1-12 0,-9-1 52 0,9 5 36 15,-8-4 20-15,8 4 56 0,-8-6 24 0</inkml:trace>
        </inkml:traceGroup>
        <inkml:traceGroup>
          <inkml:annotationXML>
            <emma:emma xmlns:emma="http://www.w3.org/2003/04/emma" version="1.0">
              <emma:interpretation id="{920B652E-4C64-4B2F-9937-1E1E834AC5B8}" emma:medium="tactile" emma:mode="ink">
                <msink:context xmlns:msink="http://schemas.microsoft.com/ink/2010/main" type="inkWord" rotatedBoundingBox="2608,7090 2978,6960 3130,7390 2759,752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1224.976">-666 5494 79 0,'0'0'112'0,"0"0"0"0,0 0 0 0,0 4-12 0,0-4 0 16,8 5 0-16,0-1-8 0,-8-4 0 0,8 5-4 0,8 0 4 16,-7-1-12-16,-2 0 0 0,10-4-4 0,-10 5-8 0,9 4-8 15,0-9-8-15,1 4-4 0,-2 1-8 0,2 0-12 0,7-1 0 16,-9-4-4-16,2 0-4 0,-1 5-4 0,-1-5-4 0,2 0-4 0,-2 4 0 15,2-4-4-15,-1 0-12 0,-1 4-12 0,2-4-12 0,-9 0-24 16,8 5-16-16,-8-5-16 0,-1 5-32 0,2-5-24 0,-1 4-24 16,-8 0-80-16,0 1 24 0,0-1 36 0,0 1 44 0,-8 0 28 15,8-1 16-15</inkml:trace>
          <inkml:trace contextRef="#ctx0" brushRef="#br0" timeOffset="51426.4412">-586 5756 119 0,'0'8'140'0,"-7"2"-12"0,7-6-8 0,0 6-20 0,-9-6 8 16,9 0 0-16,0 5-4 0,0-5-4 0,9-4-8 0,-9 5 0 15,7-5 0-15,1 5-4 0,-8-5-4 0,17 0-12 0,-10 0-12 16,1 0-12-16,8 0-8 0,1 0-8 0,-2 0-4 0,2 0-4 16,-2 0-8-16,2 0-4 0,-1 0-4 0,-1 0-24 0,10 0-24 15,-9 0-24-15,-1 0-28 0,9 0-32 0,-7 0-40 0,-2 0-44 0,2 0-72 16,-1 0 48-16,0 0 40 0,0 0 40 0,-8 0 28 0,8 0 24 15</inkml:trace>
        </inkml:traceGroup>
        <inkml:traceGroup>
          <inkml:annotationXML>
            <emma:emma xmlns:emma="http://www.w3.org/2003/04/emma" version="1.0">
              <emma:interpretation id="{15B08777-8A36-48A8-B28F-0037AB451392}" emma:medium="tactile" emma:mode="ink">
                <msink:context xmlns:msink="http://schemas.microsoft.com/ink/2010/main" type="inkWord" rotatedBoundingBox="3509,6136 6446,5099 7233,7328 4296,836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2535.7486">432 5052 75 0,'-8'0'92'0,"8"0"-4"0,-7 0-12 0,7 0-28 16,0 0-4-16,0 0-4 0,0 0-4 0,0 0-4 0,0 0-4 15,0 0 0-15,0 0-4 0,0-5 0 0,0 5-4 0,0-4 0 0,0 4 0 16,7-4 0-16,-7-1 4 0,0 5 4 0,8-4 0 16,-8-1 4-16,8 0-8 0,-8 0 4 0,9 2 0 0,-2-2 0 0,1-4 0 15,1 9-4-15,-2-4 4 0,1 4-4 0,1 0-4 0,6-5-4 16,-7 5-4-16,1 5 0 0,-2-5 0 0,1 4-4 0,9 0 0 16,-10 1-4-16,2 0 4 0,-1 3-4 0,-1 2 0 0,-7-1 0 0,8 4 0 15,-8-4 0-15,9 5-20 0,-9 0 16 0,0-1 4 0,0 5 0 16,0-5-4-16,0 1 4 0,0-1-4 0,-9 5 4 0,9-4 0 15,0-6-4-15,-8 6 0 0,8-5 0 0,-7 5 4 0,7-10-4 16,0 5-4-16,-8-4 4 0,8-1 0 0,0 1 0 0,0 0 4 16,0-5-8-16,-9 0 4 0,9 0 0 0,0 0 4 0,0 0-8 0,0-5 4 15,9 5-4-15,-9-5 8 0,0 1 0 0,0 4-4 0,8-5 0 16,-8 1 0-16,7 4 0 0,-7 0 0 0,8-5-4 0,-8 5 8 16,9 0-8-16,-1 0 0 0,-1 0 8 0,2 0-4 0,-1 5 0 15,-1-1 0-15,2 1 0 0,-1-1 4 0,7 6-8 0,-6-1 4 16,-1-1 4-16,-1 1 0 0,2 0 0 0,-1 1-4 0,-1-1 4 15,2 4-4-15,-1 0 0 0,-8-3 4 0,8 3 0 0,-8 1 8 0,0-6 0 16,0 6 0-16,0 0 0 0,0-5 0 0,-8 5 0 16,0-6 0-16,8 6-4 0,-9-5 0 0,2 0-4 0,-1 0 4 0,-8 0 0 15,8 0-4-15,-1-4-20 0,-6 3 20 0,7-3 0 0,-8-5 0 16,8 5-4-16,-1-5-4 0,-6 4 4 0,6-8-12 0,-6 4-8 16,7-5-16-16,-1 0-16 0,2 1-20 0,-1-5-16 0,-1 4-4 0,1-4-12 15,1-4-68-15,-2 4-24 0,9 0 40 0,-8 0 32 16,8-4 12-16</inkml:trace>
          <inkml:trace contextRef="#ctx0" brushRef="#br0" timeOffset="61687.9821">665 5764 31 0,'-8'-4'92'0,"8"0"-8"0,0-1-8 0,0 0-24 15,0 1-8-15,0 0 4 0,0-1-4 0,0 1 0 0,0-1 4 0,0 0-8 16,0 0 0-16,0 2-4 0,0-2 0 0,0 0 0 0,0 1 0 16,0 0-8-16,0 4 8 0,0-5-4 0,8 5 4 0,-8 0 0 15,8 0 4-15,-1 0-12 0,-7 5 0 0,9-1 0 0,-1 5 0 16,-1-1 0-16,2 2-4 0,6 4-4 0,-6 4 0 0,-1 0 0 15,7 4-8-15,-6 5 0 0,6-4-4 0,-6 8 0 0,7 1 0 16,-7 4 0-16,6-5-4 0,-8 9 0 0,10-3 0 0,-9 4 0 0,8-1 0 16,-8 1-4-16,8-1 4 0,-8 1-4 0,1-1 4 0,-2-3-4 15,9 3 4-15,-7-4-4 0,-2 1 0 0,1-6 0 0,1 1 0 16,-9-5 4-16,7-1-4 0,1 1 4 0,1-4-4 0,-9-1 0 16,8-3 0-16,-8 3 0 0,7-8 0 0,-7-1 0 0,8 0 0 15,-8 2 4-15,0-6-4 0,0-5 0 0,0 5 0 0,0-5 0 0,9 1 4 16,-9-1-4-16,0-4-4 0,0 0 4 0,0-4 0 0,0-1 0 15,-9-3 0-15,9 3 0 0,0-8 0 0,0-2 0 0,0 2 0 16,0 0 0-16,-8-4 0 0,8-7 0 0,0 2 0 0,-7-6 0 0,7 2 0 16,-8-6 0-16,8 1 0 0,-9-6-4 0,9 2 0 15,-8-2 0-15,1-3 0 0,7-5 4 0,-9 5-4 0,9-6 4 0,-8 1 0 16,8 0 0-16,0 0 0 0,-7-1 0 0,7 1 0 0,0 0 0 16,0 0 0-16,0 0-4 0,0 4 4 0,0-4 0 0,0 1 0 15,0 3 0-15,0 0-4 0,-9-4 4 0,9 4 0 0,0-4 0 0,0 5 0 16,-8-5-4-16,8 4 4 0,-8-4 0 0,8 0 0 0,-7 0 0 15,7 4-4-15,-9-4 0 0,9 0 0 0,-8 4 0 0,8 1 0 16,-7 0 0-16,7 3 0 0,0 1 4 0,0 1-20 0,0 7 24 16,0-3 0-16,0 4 0 0,0 4-8 0,0 1 4 0,0 4 0 15,0-2 0-15,0 3 0 0,0-1 0 0,0 5 0 0,0 4 0 16,0-4 0-16,0-1 0 0,0 5 0 0,0-5 0 0,0 6 0 16,0-6 0-16,0 0 0 0,0 1 0 0,0-1 0 0,0 0 0 0,0 1 0 15,0-1 0-15,0-3 0 0,0 3 0 0,0-4 0 0,0 0 0 16,7 4 0-16,-7-3 0 0,0 3 0 0,8-4 0 0,-8 5 0 15,0-2 0-15,9 2 0 0,-9 4 0 0,0 0 0 0,7 0 0 0,-7-1 0 16,0 7 0-16,0-2 0 0,0 0 0 0,0 5 0 16,0-4 0-16,0 4 0 0,0 0 0 0,0-4 4 0,0 8-4 0,0-4 0 15,0 0 0-15,8 4 0 0,-8-4 0 0,0 5 0 0,0-5 0 16,8 5 4-16,-8-5-4 0,9 0-4 0,-9 0 4 0,7 0 0 16,1 3-4-16,1-3 4 0,-2 0 0 0,1 0 0 0,1-3 0 0,-1 3 0 15,7-5 0-15,-6 5-12 0,6-5 16 0,2 1 0 0,-1 4 0 16,7-4 0-16,-6-1-4 0,7 5 0 0,0-5 0 15,0 1 4-15,0 4-4 0,0-4 0 0,-1-1 0 0,1 5 0 0,10-5 0 16,-12 5 0-16,12-4 0 0,-10 4 0 0,7-5 0 0,-6 5 0 16,6-4 0-16,-6 4 0 0,6-5 0 0,1 5 0 0,-8 0 0 15,8-4 4-15,1 4-4 0,-1 0 0 0,-8 0 0 0,8-5 4 16,0 5 0-16,0 0-4 0,8-4 0 0,-8 4 0 0,0-4 4 16,9 4-4-16,-10-5-4 0,9 5 4 0,1-5 0 0,-10 5 0 0,10-4 0 15,-1-1 0-15,0 1 0 0,0 4-4 0,0-4 4 0,0-1 0 16,-8 0 0-16,8 1 0 0,0 0 0 0,0-1 0 0,-8 5 0 15,9-9 4-15,-2 9-4 0,-7-5 0 0,9-4 0 0,-9 5 0 0,0-1 0 16,8 1 0-16,-8 0 0 0,7-1 4 0,-5 0-4 16,-3 1 0-16,1-1 0 0,0 5 0 0,0-4 0 0,1-1 0 0,-1 5 0 15,-8 0 0-15,8-4-20 0,-8 4 24 0,0 0 0 0,-9 0 0 16,9 0-4-16,-7 4 4 0,-1-4-4 0,0 5 0 0,0-1 0 16,-8 1 0-16,8-1 0 0,-8 1 0 0,0 0 0 0,1-1 4 0,-2 0 8 15,-7 5 0-15,8-4 4 0,-8 4 0 0,7 0 0 0,-7-4 0 16,0 3 8-16,0 2 0 0,0-2 4 0,0 1 4 0,0 1 4 15,0-2 0-15,0 6 0 0,0-1-4 0,0-3 0 0,0 8-4 16,0-5 8-16,0 5-4 0,0 0-4 0,0 0 0 0,0 1-8 16,0 3 4-16,0-4 4 0,0 4-4 0,0 1 0 0,0-4-4 0,0 7 0 15,0-8 0-15,0 4-4 0,0 1-4 0,0-5 0 0,0 4 0 16,0-4-4-16,0 1 0 0,0-5 0 0,0 3-8 0,0-3 0 16,0 0 0-16,0-6 0 0,0 2 0 0,0-3 0 0,0 3 0 15,0-5 0-15,0 0-4 0,0-1-20 0,0 0-12 0,0-4-28 16,-7 5-32-16,7-10-36 0,0 5-24 0,-8-4-40 0,8 0-84 0,-7 4-12 15,-2-10 64-15,-7 6 48 0,8-5 36 0,-8 5 24 0</inkml:trace>
        </inkml:traceGroup>
        <inkml:traceGroup>
          <inkml:annotationXML>
            <emma:emma xmlns:emma="http://www.w3.org/2003/04/emma" version="1.0">
              <emma:interpretation id="{CBA4151C-41EF-445C-A4E3-F1D356722BE7}" emma:medium="tactile" emma:mode="ink">
                <msink:context xmlns:msink="http://schemas.microsoft.com/ink/2010/main" type="inkWord" rotatedBoundingBox="7557,4557 8775,4127 9255,5488 8037,5918">
                  <msink:destinationLink direction="with" ref="{82B2EE5C-24D1-41D4-A90A-D9F6975A7E4F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205.6266">4725 3040 23 0,'15'-23'128'0,"-2"0"-12"16,-13 7-16-16,0-5-24 0,0 5 0 0,13 0 0 0,-13 1-24 16,0 1 24-16,0-2 4 0,0 8-8 0,-13-8 0 0,13 9 4 15,0-1-8-15,0 1-4 0,-13-1 0 0,13 8-8 0,-15-7-4 16,15 7-4-16,-13 0-4 0,13-8-4 0,-13 16-4 0,13-8-8 0,-15 0 0 15,2 7 4-15,0 1-4 0,0 7 4 0,-2-8-4 0,2 9 0 16,0 8 0-16,-2-2-4 0,2-6-4 0,0 7-4 0,-2 7-4 16,2 0 4-16,0 1-4 0,0-1-4 0,-2 9 0 0,2-2-4 15,0-5 0-15,-2 6 4 0,15 8-8 0,-13-9 4 0,13 2 0 16,0-1-4-16,0 0 4 0,0 0-4 0,0 1-4 0,13-1 4 16,-13 0-4-16,15-6 4 0,-2 4 0 0,0-4 0 0,2-2-4 0,-2-7 0 15,13 0 4-15,-11 0-4 0,-2 0-4 0,15-8 0 0,-15 1 0 16,15-2 0-16,-15-5-4 0,13-2 0 0,-11-7 4 0,11 0 0 15,-11 0 4-15,-2-7-4 0,15-2 4 0,-15 2 0 0,0-8-4 16,2 1 4-16,-15-10 0 0,13 1 4 0,-13 0-4 0,13-1-16 16,-13 3 24-16,-13-2 0 0,13-9 0 0,0 10 0 0,-13-1 0 0,-2 7 4 15,2-7-4-15,0 8 8 0,-2 0-4 0,2-1 0 16,0 9 0-16,-15 1-4 0,15-5 0 0,-2 11 0 0,2 0-4 0,0 11 0 16,0-5 0-16,-2 1 0 0,2 9 0 0,0-1 0 0,-2 0-4 15,2 0 0-15,0 9-8 0,13-8-4 0,-15 6-4 0,15 1-4 16,-13 0-8-16,13 0-12 0,0 0-8 0,0 0-12 0,0 1-8 0,0-10-8 15,13 10-12-15,-13-10-12 0,15 1-4 0,-2 1-4 0,0-2-24 16,15-5-56-16,-15-3 4 0,2-6 28 0,11 0 32 0,2 0 20 16</inkml:trace>
          <inkml:trace contextRef="#ctx0" brushRef="#br0" timeOffset="16596.755">5350 3247 63 0,'0'-16'176'0,"15"-6"-20"0,-15 6-16 15,0 0-32-15,0 2-16 0,13 5 0 0,-13-5-8 0,-13 7 0 16,13-9-8-16,0 8-4 0,0 8-4 0,0-8-8 0,0 8-8 16,0-6-4-16,0 6-8 0,0 0-4 0,0-9 0 0,0 9 4 0,0 9-4 15,0-9 0-15,0 6-12 0,0 2 4 0,0 0-8 0,0 8 0 16,0-2 0-16,0 2-4 0,0-2 0 0,0 9-4 0,0 1 0 16,0-1-4-16,0 0 0 0,0 7-4 0,0-7 0 0,13 7 0 15,-13 1 0-15,0-7-4 0,13 6 0 0,-13-8-4 0,13 11-4 16,2-11 0-16,-15 0-4 0,13-7-4 0,0 8 0 0,2-7 0 0,-2 0-4 15,0-9 0-15,2 0-4 0,-2 1 8 0,0-1-8 0,0-7 8 16,2-7 0-16,-2-1 4 0,15 1 4 0,-15-9-4 0,0 9 0 16,2-17 8-16,11 9 0 0,-13 0 0 0,2-7 4 0,-2 6 4 15,0-7 4-15,2 7 4 0,-15 2 0 0,13-2 8 0,-13 8-4 16,0-6 4-16,13 5 8 0,-13 9 0 0,0-7 0 0,0 14 0 16,0-7 0-16,0 9 0 0,0 5 0 0,0-6-4 0,0 15 4 0,0-7-4 15,0 8-4-15,-13 5 0 0,13-6 0 0,0 7-4 16,0 2 0-16,-13 4-4 0,13-4-4 0,-15 5 0 0,15-5-4 0,-13 6-4 15,13-8-8-15,0 0-8 0,-13 2-12 0,13-9-20 0,-15 0-24 16,15-1-24-16,0 1-24 0,0-7-36 0,0-9-32 0,-13 1-76 16,13 0-4-16,0-8 48 0,0-8 44 0,-13 8 32 0,13-15 28 0</inkml:trace>
        </inkml:traceGroup>
      </inkml:traceGroup>
    </inkml:traceGroup>
  </inkml:traceGroup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2:35.3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DF06A9B-FF80-4163-82E9-47ECE6990222}" emma:medium="tactile" emma:mode="ink">
          <msink:context xmlns:msink="http://schemas.microsoft.com/ink/2010/main" type="writingRegion" rotatedBoundingBox="5492,6303 5728,8207 5033,8294 4796,6389"/>
        </emma:interpretation>
      </emma:emma>
    </inkml:annotationXML>
    <inkml:traceGroup>
      <inkml:annotationXML>
        <emma:emma xmlns:emma="http://www.w3.org/2003/04/emma" version="1.0">
          <emma:interpretation id="{41FB07B6-9FB6-4578-95ED-6E818B3AD5E0}" emma:medium="tactile" emma:mode="ink">
            <msink:context xmlns:msink="http://schemas.microsoft.com/ink/2010/main" type="paragraph" rotatedBoundingBox="5492,6303 5728,8207 5033,8294 4796,63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36D21A-E2AC-401B-8FFF-A35C9E6B352A}" emma:medium="tactile" emma:mode="ink">
              <msink:context xmlns:msink="http://schemas.microsoft.com/ink/2010/main" type="line" rotatedBoundingBox="5492,6303 5728,8207 5033,8294 4796,6389"/>
            </emma:interpretation>
          </emma:emma>
        </inkml:annotationXML>
        <inkml:traceGroup>
          <inkml:annotationXML>
            <emma:emma xmlns:emma="http://www.w3.org/2003/04/emma" version="1.0">
              <emma:interpretation id="{4D9595AD-4134-4D76-914D-0060AF984E7B}" emma:medium="tactile" emma:mode="ink">
                <msink:context xmlns:msink="http://schemas.microsoft.com/ink/2010/main" type="inkWord" rotatedBoundingBox="5492,6303 5728,8207 5033,8294 4796,63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1811 6021 55 0,'0'-13'104'0,"0"-1"-4"0,-8 5-12 0,8-3-20 0,-9 2 0 15,9 1 0-15,-7 0-8 0,-1 4-4 0,8 1 0 0,-9-1-4 16,2 5-4-16,-1 0-4 0,8 0-4 0,-8 0 0 0,-1 5-8 16,2 4-4-16,7-5-4 0,-8 5-4 0,-1 1 0 0,2-2 0 15,7 6 4-15,-8-1 0 0,-1 5-4 0,9-4-4 0,-7 4 4 0,7 0 0 16,-8 5 0-16,8-6 0 0,0 6 0 0,0 0 0 16,-8-1 4-16,8 6-4 0,0-6 4 0,0 1 4 0,0 3-4 0,0-3 0 15,8 0 0-15,-8 3-8 0,0-3 0 0,8-1 0 0,-1-4-4 16,-7 1-4-16,9-1 0 0,-1 0 0 0,-1-5 0 0,2 1-8 15,-1-5-12-15,8 0 24 0,-8 0-8 0,0-5 4 0,8 1 0 0,-8-5-4 16,8 0-4-16,-8 0 4 0,9-5 0 0,-10-4-4 0,1 1 0 16,8-2 4-16,-8 2 0 0,-8-6-4 0,8 5 0 0,1-5 0 15,-9-3 0-15,0 3 0 0,0 0 0 0,0-4 0 0,0 5 0 16,-9-1 0-16,9 0 0 0,-8 6 0 0,0-6 0 0,-1 4 0 16,2 7-4-16,-1-2 0 0,1 0 0 0,-2 1 0 0,1 4 4 0,0 0 0 15,-1 4-4-15,2 1 4 0,-1 3-4 0,-8-2 4 0,8 3-4 16,8 4 4-16,-8-4-4 0,-1 6-4 0,2-7 0 0,7 5-4 15,0 1-4-15,-8-6 0 0,8 6-8 0,0 0-8 0,0-1-4 16,0-4-8-16,0 0 0 0,0 5-16 0,8-9-12 0,-8 3-12 16,7 2-12-16,2-6-8 0,-1 0-24 0,0 1-44 0,-1-5-16 0,2 0 36 15,-1 0 28-15,-1 0 24 0</inkml:trace>
          <inkml:trace contextRef="#ctx0" brushRef="#br0" timeOffset="402.928">2124 6188 19 0,'0'-13'136'0,"8"-1"-16"0,-8 5-4 0,0-4-28 0,0 4 0 16,0 0-4-16,0-1 0 0,0 2 0 0,0-1-8 0,0 5-8 0,0-6-8 15,0 6-12-15,0-1-4 0,0 5-4 0,0-5-4 0,0 5-4 16,0 0-4-16,0 0 0 0,0 0 8 0,0 0-8 0,0 5 0 16,0 0 0-16,0-1 0 0,0 1-4 0,0 4 4 0,0-5 0 0,0 5-4 15,0 5-4-15,0-5 0 0,0 4 0 0,0 1-4 0,0-1 0 16,0 5-4-16,0 1-4 0,7-6 0 0,-7 5 0 0,0 0-4 15,9-4 0-15,-9 3 0 0,8-3-4 0,-1 0 0 0,-7-1 4 16,9-4 0-16,-1 4 0 0,0-3-4 0,-1-6-20 0,10 5 24 16,-10-4 0-16,2-1 0 0,-1-4-4 0,0 0 4 0,0 0-4 0,0 0 0 15,0-4 0-15,-1-1-4 0,2 2 0 0,-1-3 0 0,-1-3 4 16,2 0 0-16,-1 0 0 0,0 0 0 0,1-1-4 0,-9 2 0 16,7-1 4-16,1 0 0 0,-8 0 0 0,0 4 0 0,7-3 4 15,-7 3-4-15,0 0 4 0,0 5-4 0,0 0 4 0,0 5 0 16,0 0 0-16,0 3 0 0,0 1 8 0,0 0 8 0,0 5-4 0,0 0 4 15,0-1 0-15,0 5 0 0,0 0 0 0,0 0-8 0,0 0 4 16,0 5-8-16,0-5 4 0,0 4-4 0,0-3 0 0,0-1-4 16,0-1-8-16,0 1 4 0,0-4-4 0,0 5-16 0,0-11-20 15,-7 5-24-15,7-4-28 0,0 1-28 0,0-1-40 0,0-5-36 16,0 0-76-16,0-4 28 0,-8 0 40 0,8-4 40 0,0 0 28 16,0 0 24-16</inkml:trace>
          <inkml:trace contextRef="#ctx0" brushRef="#br0" timeOffset="-508.2852">1578 5566 99 0,'0'0'128'0,"9"0"-4"0,-1 0 8 0,-1 0-12 0,1 0-8 0,1 0-4 16,6 0-4-16,-6-4-4 0,6 4-4 0,2-5-8 0,-2 1 0 15,2 4-12-15,-1-5-8 0,-1 0-8 0,2 1-4 0,7 4-8 16,-9-4-4-16,10 4-4 0,-1-5-8 0,0 5-8 0,-7-5 0 16,7 5-4-16,-1 0-8 0,1 0-4 0,0 0 0 0,0 0 0 0,0 0 0 15,0 5 0-15,1 0-24 0,-9-5 28 0,7 4-8 16,-6 0 4-16,7 1-4 0,-8 0-4 0,0-5 0 0,0 4 4 0,-1 1-4 15,2-1-12-15,-9 0-20 0,8 6-8 0,-8-10-20 0,-1 4-16 16,-7 0-20-16,9-4-32 0,-9 0-36 0,0 5-48 0,0-5-48 16,-9 0 40-16,2 0 40 0,7 0 32 0,-8 0 32 0,-8 0 20 15</inkml:trace>
          <inkml:trace contextRef="#ctx0" brushRef="#br0" timeOffset="-799.4243">1755 5079 83 0,'0'0'108'0,"0"5"-4"0,0-5-8 0,0 0-24 0,0 0-4 15,0-5-8-15,0 5-4 0,-8-4-4 0,8-1-4 0,8 0 0 16,-8 1-8-16,0-5 0 0,0 0-4 0,0 5-4 0,0-10 0 16,8 4 0-16,-8 2-8 0,7-5 0 0,-7-1-4 0,9 1-4 15,-9-6 4-15,8 6-4 0,-1-1 0 0,-7-3 0 0,9 3 0 0,-1 0 4 16,0 1-8-16,1-1-4 0,-9 5 0 0,7-5 0 0,1 6 4 16,-8-6-4-16,7 5 0 0,-7 5-4 0,9-6 4 0,-1 6-4 15,-8 0 0-15,0-1 0 0,0 0 0 0,0 5-4 0,8-4 0 16,-8 4 4-16,0 0 0 0,0 0 0 0,9 4 4 0,-9-4 0 15,0 5 0-15,0 4 4 0,7-5 4 0,-7 6 0 0,0-1 0 0,0 4-4 16,8-4 0-16,-8 5-4 0,9-1 0 0,-9 5 0 0,0 0 0 16,7 1 4-16,-7-2-4 0,0 6 4 0,8 0-4 0,-8-6 4 15,8 6-4-15,-8 0 0 0,0-1 4 0,0-4-4 0,0 4 0 16,0 1-4-16,0-5-4 0,0 0 4 0,0 0 0 0,0 1-4 16,0-1 0-16,0-5 0 0,0 1-4 0,0-6-12 0,0 6-8 0,0-10-16 15,0 6-8-15,0-5-16 0,0-1-28 0,0 0-16 0,0-4-20 16,0 4-48-16,-8-4-44 0,8 0 24 0,-8-4 36 0,8 4 32 15,-7 0 24-15</inkml:trace>
        </inkml:traceGroup>
      </inkml:traceGroup>
    </inkml:traceGroup>
  </inkml:traceGroup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2:41.3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5C7F444-BFED-47AB-A107-84A434FA3331}" emma:medium="tactile" emma:mode="ink">
          <msink:context xmlns:msink="http://schemas.microsoft.com/ink/2010/main" type="writingRegion" rotatedBoundingBox="9720,5730 11361,9584 10023,10154 8382,6299"/>
        </emma:interpretation>
      </emma:emma>
    </inkml:annotationXML>
    <inkml:traceGroup>
      <inkml:annotationXML>
        <emma:emma xmlns:emma="http://www.w3.org/2003/04/emma" version="1.0">
          <emma:interpretation id="{17657597-D859-4B1B-BFBA-BD846349ADF1}" emma:medium="tactile" emma:mode="ink">
            <msink:context xmlns:msink="http://schemas.microsoft.com/ink/2010/main" type="paragraph" rotatedBoundingBox="9720,5730 11361,9584 10023,10154 8382,62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0CE2B4-7795-4A70-9F3E-DC155E7EB763}" emma:medium="tactile" emma:mode="ink">
              <msink:context xmlns:msink="http://schemas.microsoft.com/ink/2010/main" type="line" rotatedBoundingBox="9720,5730 11361,9584 10023,10154 8382,6299"/>
            </emma:interpretation>
          </emma:emma>
        </inkml:annotationXML>
        <inkml:traceGroup>
          <inkml:annotationXML>
            <emma:emma xmlns:emma="http://www.w3.org/2003/04/emma" version="1.0">
              <emma:interpretation id="{C1D21C4A-C5FB-43A7-8BD3-09020ED5DD1C}" emma:medium="tactile" emma:mode="ink">
                <msink:context xmlns:msink="http://schemas.microsoft.com/ink/2010/main" type="inkWord" rotatedBoundingBox="9359,5883 10226,7918 9414,8264 8547,62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6004 5756 51 0,'0'0'76'0,"0"-5"-4"16,0 5-12-16,0-5-28 0,0 5-4 0,0 0 4 0,0-4-8 16,0 4 0-16,0-4 0 0,0 4 0 0,0-5 4 0,0 5 0 15,0-4 0-15,0 4 4 0,0 0 0 0,0-5-4 0,0 5 4 0,0-5 0 16,0 5 0-16,0-5 4 0,0 5-4 0,0 0-4 0,0 0-4 15,0 0 0-15,0 0-4 0,0 0-4 0,0 0 4 0,0 0 8 16,0 0 0-16,0 0 4 0,0 0-4 0,0 5 0 0,0-5 0 16,0 5 0-16,0 0-4 0,0 4 0 0,0-5-4 0,0 5-4 15,0-4 0-15,0 8 0 0,0-4 0 0,0 5 0 0,0-1 0 0,0 5 0 16,0 0 0-16,0-4-4 0,-9 8 0 0,9-4 0 0,-8 0-4 16,8 0 0-16,0 5 4 0,-7-4-8 0,-2 2 4 0,9-2-4 15,-8 3-4-15,0-4 8 0,8 0-4 0,-8 1-4 0,0-2 4 16,0-3 0-16,8-1-4 0,-7 1 0 0,7-1 4 0,-9-4-4 15,9 0-16-15,0 0 24 0,-8 0-4 0,8-5 0 0,0 6 0 0,0-6 4 16,0 1-4-16,0-1-4 0,0 1 4 0,0-5 4 16,0 4-4-16,8-4 0 0,-8 5 0 0,0-5 8 0,9 4 4 15,-9-4 0-15,7 5 8 0,-7-5 0 0,8 0 4 0,-8 5 4 0,8-1-4 16,0-4-4-16,0 4 4 0,0-4 0 0,1 5-4 0,-2-5 0 16,1 5-4-16,1-5-4 0,6 5 0 0,-7-2 4 0,1-3-4 15,-2 5 0-15,10-5-4 0,-10 4 0 0,10-4-4 0,-9 0 4 16,-1 0-4-16,10 5 0 0,-10-5 0 0,10 0-4 0,-9 0 0 15,-1 0 0-15,10 0 0 0,-10-5 0 0,1 5-4 0,1 0 0 0,-2-4-4 16,10 4-4-16,-9 0-4 0,-8 0-8 0,7 0-4 0,2 0-16 16,-1 0-12-16,-1 0-12 0,-7 0-8 0,9 0 0 0,-9-5-8 15,8 5-4-15,-8 5-12 0,8-5-16 0,-8 0-4 0,0 0 0 0,0 0-4 16,0 0-36-16,0 0-36 0,0 0 20 0,0 0 16 16,7 0 44-16</inkml:trace>
          <inkml:trace contextRef="#ctx0" brushRef="#br0" timeOffset="276.8917">6291 6048 31 0,'0'-8'108'0,"0"3"-12"0,0 5 0 0,0-4-28 0,0 4-4 0,0 0 0 16,0 0 4-16,0 4 0 0,0 1 4 0,0-1-4 0,0 5-4 16,0 0-4-16,0 0 4 0,0 0-8 0,0 5 4 0,0-1 0 15,0 1 0-15,0-1-8 0,0 5 4 0,0 0-4 0,0 0 0 16,0 5 0-16,0-5-4 0,0 0-4 0,0 0-4 0,0 4 4 15,0-4-12-15,0 1-4 0,0-1 0 0,0 0-4 0,0 0 0 0,0-1-4 16,0 1-4-16,0-4 0 0,0 5-4 0,0-6 0 0,0 5-4 16,0-4 0-16,0-1-4 0,0 0 0 0,0-4 4 0,-7 5-8 15,7-5-4-15,0 4 0 0,0-8 0 0,0 5-8 0,0-6-8 0,0 4-16 16,0-3-4-16,0-5-16 0,0 4-20 0,0-4-12 16,0 5-24-16,0-5-20 0,-8 0-12 0,8-5-12 0,0 1-60 0,-8 4-12 15,8-9 40-15,-9 5 36 0,9-5 32 0,-7-1 24 0</inkml:trace>
          <inkml:trace contextRef="#ctx0" brushRef="#br0" timeOffset="-2648.3559">5819 4809 67 0,'0'0'72'16,"0"0"-8"-16,0 4-4 0,0-4-24 0,0 0 0 0,0 0-4 0,0 5 4 16,0-5-4-16,0 0 4 0,0 0-4 0,0 0 0 0,0 0 4 15,0 0-4-15,0 0 4 0,0 0 4 0,0-5 0 0,0 10 4 16,0-5 0-16,0 0-4 0,0 0 8 0,0-5 0 0,0 5-4 0,0 0-8 16,0-4 0-16,0 4 0 0,0-5 4 0,0 1 0 15,0-1 0-15,0 1-4 0,0 0 4 0,0-6 0 0,0 6-4 0,8-6 0 16,-8 2 0-16,0-6 4 0,8 5-8 0,0 0 4 0,-8-4-4 15,8 3-4-15,0-3 0 0,-8-4-8 0,7 2 4 0,2 2-8 16,-1-5 0-16,0 0 0 0,-8 4-4 0,8-4 0 0,0 0 0 16,0 0 0-16,1 4-4 0,-2-3 0 0,1-1 0 0,-8 4-4 15,8-4 0-15,0 4 0 0,-8 1 0 0,8-1 0 0,-8 5 0 0,8-4-4 16,-8 4 0-16,9 0 0 0,-9-1 4 0,7 2-4 0,-7 3 4 16,0 1-4-16,0-5 0 0,0 4 0 0,0 5 0 0,0-5 4 15,0 5-4-15,0-4 0 0,0 4 0 0,0 0 0 0,0 0 0 16,0 0 4-16,0 0-4 0,0 0 4 0,0 0 0 0,0 4-4 15,8 1 4-15,-8 0 0 0,0 4 4 0,0-5 0 0,0 5-4 0,9 5 4 16,-9 0 0-16,0-1 4 0,7 0 4 0,-7 10-4 0,0-5 0 16,8 4 4-16,-8 1-4 0,0 4-4 0,0 0 4 0,8 0 0 15,-8 0-4-15,0 0 4 0,9 1-4 0,-9-1 0 0,0-1 0 16,0 1-8-16,7 1 0 0,-7-6 0 0,0 5 0 0,0-4 0 16,8-1 0-16,-8 1 0 0,0-5 0 0,0 0 0 0,9 0 0 15,-9-5 0-15,0 2 0 0,0-3 0 0,0 2 0 0,0-5 0 0,0-1 0 16,0 2 0-16,0-5 0 0,0 4 0 0,0-5 0 0,0 0 0 15,0-4 0-15,7 5 0 0,-14-5-24 0,7 0-16 0,0 5-8 16,0-5-16-16,0 0-16 0,0 0-8 0,0 0-16 0,0-5-12 0,0 5-20 16,0-5-12-16,0 5-12 0,0-4-52 0,-9 4-24 15,9-4 52-15,-8 4 36 0,8-5 24 0,0 5 24 0</inkml:trace>
          <inkml:trace contextRef="#ctx0" brushRef="#br0" timeOffset="-2310.0961">5650 5345 23 0,'0'4'116'16,"-8"-4"-4"-16,8 5-8 0,0-5-16 0,0 0 0 0,0 0 4 16,8 0 8-16,-8 0-12 0,9 0 8 0,-1 0 4 0,-1 0 0 15,2 0 4-15,6 0-4 0,2-5 8 0,-9 10-8 0,16-5-4 0,-8 0-8 16,7 0-4-16,-6 0-8 0,7 0-4 0,0 0-4 0,0 0-24 15,8 0-44-15,-8-5 0 0,0 5 0 0,8 0 0 0,0 0 0 16,-8 0 0-16,0-4 0 0,8 4 0 0,0 0 0 0,-8 0 0 16,0 0 0-16,8 0 0 0,-8 0 0 0,0 0 0 0,1 0 0 15,-1 0 0-15,0 0 0 0,-8 0 0 0,7 0 0 0,-6 0 0 0,-1 4 0 16,0-4 0-16,0 0 0 0,-8 0 0 0,8 0 0 0,-8 0 0 16,0 5 0-16,1-5 0 0,-9 0 0 0,7 0 0 0,-7 0 0 15,0 0 0-15,0 0 0 0,0 0 0 0,0 0 0 0,0 0 0 0,-7 0 0 16,7 0 0-16,-9 0-124 0,1 0-52 0,0 0-48 15,0 0-76-15,0 0 0 0,-7 0 52 0,-2 0 40 0,9 0 40 0,-8 5 32 16,-8-5 28-16</inkml:trace>
        </inkml:traceGroup>
        <inkml:traceGroup>
          <inkml:annotationXML>
            <emma:emma xmlns:emma="http://www.w3.org/2003/04/emma" version="1.0">
              <emma:interpretation id="{36AB19D7-E4FD-433F-87CA-E21F4F35BE55}" emma:medium="tactile" emma:mode="ink">
                <msink:context xmlns:msink="http://schemas.microsoft.com/ink/2010/main" type="inkWord" rotatedBoundingBox="9789,9609 9935,8851 10172,8896 10026,96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56800.161">6500 8005 3 0,'0'5'124'0,"-8"0"-12"16,8-5-4-16,-7 5-24 0,7-2 0 0,0-3-4 0,0 5 4 15,-9-5-4-15,9 0-8 0,0 0-4 0,0 0 0 0,0 0-4 16,0-5-4-16,0 2-4 0,0-2-4 0,9-5-4 0,-9 1-8 15,0 1-4-15,7-2 0 0,1-3-4 0,-8-1 0 0,9 0-4 0,-2-3 0 16,1-6 0-16,0 1-4 0,1-1 0 0,-2 0-8 0,10 1 4 16,-10-5 0-16,1 4-4 0,1-8-8 0,6 3 4 0,-7 2-4 15,1-1-20-15,-2 0 20 0,1-1 0 0,1 1 0 0,6 1-4 16,-15-1 0-16,9-1-4 0,-1 5 0 0,-1 2 4 0,-7-3 0 16,8 7 0-16,1-1-4 0,-9 0 0 0,7 4 0 0,-7 1 4 0,0 3-4 15,0 2 4-15,0-2-4 0,8 1 4 0,-8 9-4 16,0-4 0-16,0-1 4 0,0 5-4 0,0 5 0 0,0-1 0 0,0 1 0 15,0-1 4-15,0 6 0 0,0 3 0 0,0 1-4 0,0-1 0 16,0 5 4-16,9 0 0 0,-9 4 4 0,0 2 4 0,0 2 4 16,0 2 0-16,8 3 0 0,-8-5 0 0,0 7 0 0,0-2-8 0,0 1 0 15,0-1 0-15,0 1 0 0,0 0 0 0,0-1 0 0,0-4 0 16,-8 4-4-16,8-3 0 0,0-1 0 0,0-5-8 0,0 1 0 16,-9-1-4-16,9-5-12 0,0 3-24 0,0-7-12 0,0 1-16 15,0-1-12-15,0-4-12 0,0-4-20 0,0-1-12 0,0-4-12 16,0 0-12-16,0 0-56 0,0-4-8 0,0-1 40 0,0-4 16 15,0 1 44-15,0-2 28 0</inkml:trace>
        </inkml:traceGroup>
        <inkml:traceGroup>
          <inkml:annotationXML>
            <emma:emma xmlns:emma="http://www.w3.org/2003/04/emma" version="1.0">
              <emma:interpretation id="{63BA9AF4-0F76-4406-9D11-DEC0F95AC62C}" emma:medium="tactile" emma:mode="ink">
                <msink:context xmlns:msink="http://schemas.microsoft.com/ink/2010/main" type="inkWord" rotatedBoundingBox="10830,8806 11163,9588 10545,9851 10212,9069"/>
              </emma:interpretation>
              <emma:one-of disjunction-type="recognition" id="oneOf2"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d</emma:literal>
                </emma:interpretation>
                <emma:interpretation id="interp6" emma:lang="" emma:confidence="0">
                  <emma:literal>*</emma:literal>
                </emma:interpretation>
              </emma:one-of>
            </emma:emma>
          </inkml:annotationXML>
          <inkml:trace contextRef="#ctx0" brushRef="#br1" timeOffset="57877.8273">7061 7510 87 0,'9'-14'128'16,"-9"0"-8"-16,0 1-12 0,0 3-24 0,0 2 0 16,0-1-8-16,0 0-8 0,0 4-4 0,0 1-8 0,0-1-4 0,0 0-8 15,7 5 0-15,-7 0-8 0,0 0 0 0,0 5-4 0,0 0-4 16,8 4-4-16,-8 0 4 0,0 0 0 0,9 4-4 0,-9 1 0 16,0 4 0-16,8 0 4 0,-8 0-4 0,0 5-4 0,0 4-4 0,0-1 0 15,7 2-4-15,-7-1 0 0,0 4 0 0,0 1-4 0,0-1 0 16,0-4 4-16,0 5-8 0,0-1 4 0,0-3-4 0,0-1 0 15,0 0-4-15,8-5 0 0,-8 1 0 0,0-1 0 0,9-3 0 16,-2-6 0-16,-7 1 0 0,8-10 0 0,1 5-4 0,-1-9 0 16,-1 0-4-16,2 0 0 0,-1-4-8 0,-1-5-4 0,1-5 4 0,1 6 0 15,-1-7 0-15,-1-2 4 0,2 3 4 0,-1-4 0 16,-1-1 4-16,2 2 0 0,-9-6 0 0,8 5 0 0,-1 0 0 0,1 0 4 16,-8 4 0-16,9 1 0 0,-9-5 4 0,0 9 4 0,8-4 0 15,-8 3 0-15,0 1 4 0,0 5 4 0,0-5 0 0,0 5-4 16,0-1-4-16,0 5 8 0,0-4 4 0,0 8 0 0,0-4 4 15,7 5 0-15,-7-1-4 0,0 1 4 0,0 3 0 0,0-4-4 0,9 6-4 16,-9-1-4-16,0 0 4 0,8 4-8 0,-8-3 0 16,7 3-4-16,2 1 0 0,-9-1-4 0,8-4 4 0,-8 5-4 0,8-5 4 15,-1 4-4-15,2-4 4 0,-1 0-4 0,-1 1 0 0,2-2 4 16,-1-4-4-16,0 1 0 0,0-1-4 0,0-4 8 0,9 0-4 16,-10 0-4-16,1-4 0 0,0-5-4 0,0 5 4 0,0-5-8 0,0-5 0 15,1 0-4-15,-2-3 4 0,1-1-4 0,1 0 4 0,-9-5 4 16,7 1 0-16,1-1 0 0,-8-4 4 0,8 1 4 0,-8-2-4 15,9 1 4-15,-9 0 0 0,0-1 0 0,0 2 0 0,0-1 0 16,0-1 4-16,7 1 0 0,-7 5 0 0,0-1 4 0,0 1 0 16,0-1 8-16,0 5 0 0,0 5 8 0,-7-5 4 0,7 4 4 0,0 5 4 15,0 0 4-15,0 1 4 0,0 3-4 0,0 0 4 0,0 5 8 16,0 0-8-16,0 0-8 0,0 5-36 0,0 3 0 0,0 2 0 16,0-1 0-16,0 4 0 0,0 5 0 0,0 0 0 0,7 4 0 15,-7 6 0-15,0-1 0 0,0 4 0 0,0 1 0 0,8 4 0 16,-8 0 0-16,0 0 0 0,9 0 0 0,-9 0 0 0,7 1 0 0,1-2 0 15,-8 2 0-15,9-1 0 0,-1-5 0 0,-1-4 0 0,-7 0 0 16,8-1 0-16,1-2 0 0,-9-1 0 0,7-5 0 0,1-5 0 16,-8 1 0-16,9-6 0 0,-9 2 0 0,8-6 0 0,-8-4-80 15,7 0-40-15,-7-4-12 0,0-1-16 0,0-5-12 0,0-2-8 16,-7-2-28-16,7 0-40 0,-8-4 12 0,8 1 40 0,-9-6 36 16,1 0 24-16,1 1 28 0</inkml:trace>
        </inkml:traceGroup>
        <inkml:traceGroup>
          <inkml:annotationXML>
            <emma:emma xmlns:emma="http://www.w3.org/2003/04/emma" version="1.0">
              <emma:interpretation id="{B6D080FD-AEC9-4A29-B32D-F4B55FB6D1FE}" emma:medium="tactile" emma:mode="ink">
                <msink:context xmlns:msink="http://schemas.microsoft.com/ink/2010/main" type="inkWord" rotatedBoundingBox="10312,9284 10581,9916 10267,10050 9998,941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57205.1158">6876 7829 87 0,'0'14'124'0,"0"0"-8"0,9-1-12 0,-9 1-24 0,8 4-4 0,-8 0-4 15,0-1-4-15,8 6-12 0,-8 0-8 0,8-5-8 0,-8 4-8 16,8 1-8-16,-8-1-4 0,8 1-4 0,-8-1-4 0,9 2 0 16,-2 2 0-16,-7-3-4 0,8-1 0 0,-8 1-4 0,8-1 4 0,-8 1 0 15,8-1-8-15,-8-3 0 0,8 3 4 0,-8-4-4 0,0 0 0 16,0 0 4-16,0-4-4 0,0-1 0 0,0 1 0 0,0-5-4 16,0 0 0-16,-8-5 4 0,8 1 0 0,-8 0 0 0,8-10 0 15,-8 5 0-15,8-9-8 0,-8 0 4 0,8 0 4 0,-7-5-4 16,-2-4 4-16,9-4-4 0,-8-1 0 0,0 1 0 0,0-6 0 15,8-3 4-15,-8-1 0 0,8-4 0 0,0 4 0 0,-8-7-4 0,8 2 4 16,0 0 0-16,0 2 0 0,0-1 0 0,0 0 4 16,8 5 0-16,-8-2 0 0,8 7 4 0,-8-1 4 0,8 4 0 0,0 1 0 15,0 4 0-15,-8-1 0 0,9 11 4 0,-2-6-4 0,1 5 0 16,0 4 0-16,0 2-4 0,0-3 4 0,-8 6-8 0,8 0 4 16,1 6 0-16,-9-6 0 0,7 3 0 0,1 2 0 0,-8 4-4 0,9 0 0 15,-9 0-4-15,0-1 4 0,7 2-4 0,-7 3 0 16,0 1 0-16,0 0 0 0,-7 3 0 0,7-3-4 0,-9 4-8 0,9-4 0 15,-8 3-16-15,1-3-12 0,7 0-16 0,-9-1 0 0,1-4-16 16,0 0-8-16,0 5-8 0,0-11-52 0,0 3-20 0,1-2-4 16,-2 1 32-16,9-5 28 0</inkml:trace>
        </inkml:traceGroup>
        <inkml:traceGroup>
          <inkml:annotationXML>
            <emma:emma xmlns:emma="http://www.w3.org/2003/04/emma" version="1.0">
              <emma:interpretation id="{B8287356-44AE-45EA-B982-B7D416550F61}" emma:medium="tactile" emma:mode="ink">
                <msink:context xmlns:msink="http://schemas.microsoft.com/ink/2010/main" type="inkWord" rotatedBoundingBox="11137,9057 11202,9211 10749,9404 10683,9251"/>
              </emma:interpretation>
              <emma:one-of disjunction-type="recognition" id="oneOf4">
                <emma:interpretation id="interp8" emma:lang="" emma:confidence="0">
                  <emma:literal>d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u</emma:literal>
                </emma:interpretation>
                <emma:interpretation id="interp11" emma:lang="" emma:confidence="0">
                  <emma:literal>v</emma:literal>
                </emma:interpretation>
                <emma:interpretation id="interp12" emma:lang="" emma:confidence="0">
                  <emma:literal>l</emma:literal>
                </emma:interpretation>
              </emma:one-of>
            </emma:emma>
          </inkml:annotationXML>
          <inkml:trace contextRef="#ctx0" brushRef="#br1" timeOffset="58073.923">7406 7653 139 0,'-8'10'204'0,"8"3"-24"0,0-3-8 0,0-2-28 15,-8 1 4-15,8 0 0 0,8 0-4 0,-8 1-16 0,0-1-8 16,8-5-8-16,0 5-16 0,-8-5-8 0,8 0-12 0,9 1-8 16,-10-5-12-16,1 5-32 0,8-5-24 0,-8 0 0 0,9 0 0 15,-2 0 0-15,1-5 0 0,0 5 0 0,0-5 0 0,1 1 0 16,-2-4 0-16,2 3 0 0,7-4 0 0,-9 5 0 0,9-6-28 0,-7 1-88 15,7 0-24-15,0 0-56 0,0-4-64 0,-9 4-64 0,10 0 60 16,-1-1 44-16,0 2 44 0,-9-1 32 0,9 0 28 0</inkml:trace>
        </inkml:traceGroup>
      </inkml:traceGroup>
    </inkml:traceGroup>
  </inkml:traceGroup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2:36.2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CFA532-E4B3-458D-B9BE-51235DB17B92}" emma:medium="tactile" emma:mode="ink">
          <msink:context xmlns:msink="http://schemas.microsoft.com/ink/2010/main" type="writingRegion" rotatedBoundingBox="7468,7085 7781,7085 7781,7360 7468,7360"/>
        </emma:interpretation>
      </emma:emma>
    </inkml:annotationXML>
    <inkml:traceGroup>
      <inkml:annotationXML>
        <emma:emma xmlns:emma="http://www.w3.org/2003/04/emma" version="1.0">
          <emma:interpretation id="{931D8D2C-C5B9-4A67-9B4D-B17D8BE0929E}" emma:medium="tactile" emma:mode="ink">
            <msink:context xmlns:msink="http://schemas.microsoft.com/ink/2010/main" type="paragraph" rotatedBoundingBox="7468,7085 7781,7085 7781,7360 7468,7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1B34EF-DE87-487D-B098-6B9A583373B7}" emma:medium="tactile" emma:mode="ink">
              <msink:context xmlns:msink="http://schemas.microsoft.com/ink/2010/main" type="line" rotatedBoundingBox="7468,7085 7781,7085 7781,7360 7468,7360"/>
            </emma:interpretation>
          </emma:emma>
        </inkml:annotationXML>
        <inkml:traceGroup>
          <inkml:annotationXML>
            <emma:emma xmlns:emma="http://www.w3.org/2003/04/emma" version="1.0">
              <emma:interpretation id="{15419C79-D413-4C55-9D1E-B7CF493EAF8B}" emma:medium="tactile" emma:mode="ink">
                <msink:context xmlns:msink="http://schemas.microsoft.com/ink/2010/main" type="inkWord" rotatedBoundingBox="7468,7085 7781,7085 7781,7360 7468,73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4152 5507 31 0,'0'0'120'0,"0"0"-4"0,0 0 4 0,0-4-12 16,0 4 8-16,7 0-4 0,-7 0 4 0,9 0 0 0,-9 0 0 0,8 0 0 15,-1 0-4-15,-7 0-8 0,8 0-4 0,1 0-4 0,6 0-12 16,-6 0-4-16,-1 0-8 0,8 0-8 0,-8 0-12 0,7 0-4 15,-6 0-32-15,6 0 16 0,-6 0-32 0,7 4 0 0,0-4 0 0,-8 0 0 16,8 0 0-16,0 0 0 0,-8 0 0 0,8 0 0 0,-7 0 0 16,-2 0 0-16,8 0 0 0,-6 0-40 0,-1 0-40 0,0 5-16 15,-8-5-32-15,9 0-28 0,-9 5-32 0,0-5-56 0,0 4-44 16,0-4 56-16,-9 4 48 0,1 1 32 0,0 0 24 0,-1-1 28 16</inkml:trace>
          <inkml:trace contextRef="#ctx0" brushRef="#br0" timeOffset="178.5227">4224 5701 55 0,'0'5'180'0,"0"3"-20"16,0 2-16-16,0-5-28 0,0 4 0 0,8-5 0 0,-8 0 8 15,0 1-4-15,7 0-4 0,-7 3-4 0,9-8-8 0,-9 5-8 0,8 0-12 16,0-5-8-16,-1 0-16 0,-7 4-12 0,17-4-32 16,-10 0 24-16,2 0-12 0,-1 0-8 0,0 0-8 0,0 0-16 0,8-4-16 15,-9 4-32-15,2-5-32 0,-1 5-28 0,0-5-32 0,0 5-40 16,0 0-60-16,-8 0-40 0,0 0 56 0,8-4 40 0,-8 4 28 15,0 0 40-15,-8 0 20 0</inkml:trace>
        </inkml:traceGroup>
      </inkml:traceGroup>
    </inkml:traceGroup>
  </inkml:traceGroup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2:00.2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BDEEDA-899C-40A9-A99E-82F31FDD5781}" emma:medium="tactile" emma:mode="ink">
          <msink:context xmlns:msink="http://schemas.microsoft.com/ink/2010/main" type="inkDrawing" rotatedBoundingBox="23155,3556 23742,3642 23733,3700 23146,3614" semanticType="callout" shapeName="Other">
            <msink:sourceLink direction="with" ref="{DF96DFF4-7F5F-45C0-98A7-7340E1B18A7F}"/>
          </msink:context>
        </emma:interpretation>
      </emma:emma>
    </inkml:annotationXML>
    <inkml:trace contextRef="#ctx0" brushRef="#br0">2479 1965 59 0,'0'0'152'0,"0"0"-12"0,0 0 0 0,0 0-24 0,-15 0-4 15,15 0-16-15,0 0-8 0,0 0-8 0,0 0-12 0,0 0 0 16,0 0 0-16,0 0 0 0,15 0 0 0,-15 7 0 0,0-7-4 15,0 10 0-15,13-4 0 0,0-6-4 0,-13 8 0 0,15 0 0 0,-2 0-4 16,0-1-4-16,15-7-8 0,-15 7 0 0,15 2-4 16,-2-2-12-16,2-7-8 0,0 7-20 0,-2-7 0 0,2 0 0 15,-2 7 0-15,2-7 0 0,0 0 0 0,13 0 0 0,-15 0 0 0,2 0-28 16,-2 0-28-16,-11 0-16 0,10 0-20 0,-9 0-16 0,-3 0-16 16,-1 0-28-16,1 0-16 0,-13 9-36 0,0-9-60 0,0 7 40 15,-13-7 40-15,1 9 36 0,-17-2 28 0,4 1 28 0</inkml:trace>
  </inkml:traceGroup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2:00.4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96DFF4-7F5F-45C0-98A7-7340E1B18A7F}" emma:medium="tactile" emma:mode="ink">
          <msink:context xmlns:msink="http://schemas.microsoft.com/ink/2010/main" type="inkDrawing" rotatedBoundingBox="23139,3901 23944,3857 23948,3942 23144,3986" shapeName="Other">
            <msink:destinationLink direction="with" ref="{BEBDEEDA-899C-40A9-A99E-82F31FDD5781}"/>
          </msink:context>
        </emma:interpretation>
      </emma:emma>
    </inkml:annotationXML>
    <inkml:trace contextRef="#ctx0" brushRef="#br0">2451 2317 23 0,'0'8'160'0,"0"-1"-8"0,0 1-12 0,0-8-28 16,0 8 0-16,13-8 0 0,-13 7-4 0,15-7-8 0,-15 8-20 16,13-8 12-16,-13 0-12 0,13 6-4 0,2-6-12 0,11 0-12 15,-11 0-12-15,11 0-8 0,-11 0-8 0,11 0-4 0,2 0-4 16,-2 0-8-16,15 0-8 0,-13 0-8 0,-2 0-12 0,15 0-16 15,0 0-12-15,-13 0-12 0,13-6-8 0,-15 6-16 0,14-8-16 0,-11 1-4 16,12-1-12-16,-1 0-20 0,-14 1-56 0,2-8 0 0,13 0 36 16,-15-2 28-16,2 3 20 0</inkml:trace>
  </inkml:traceGroup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1:59.9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77C716-A2A0-4C0F-96F5-4432E918F208}" emma:medium="tactile" emma:mode="ink">
          <msink:context xmlns:msink="http://schemas.microsoft.com/ink/2010/main" type="writingRegion" rotatedBoundingBox="21564,3687 23479,7928 19739,9617 17824,5376"/>
        </emma:interpretation>
      </emma:emma>
    </inkml:annotationXML>
    <inkml:traceGroup>
      <inkml:annotationXML>
        <emma:emma xmlns:emma="http://www.w3.org/2003/04/emma" version="1.0">
          <emma:interpretation id="{2154DC23-C745-450C-AB0F-DB69F7609211}" emma:medium="tactile" emma:mode="ink">
            <msink:context xmlns:msink="http://schemas.microsoft.com/ink/2010/main" type="paragraph" rotatedBoundingBox="21564,3687 23479,7928 22548,8349 20633,4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E44511-D3FC-4BC6-A0D7-44532509F554}" emma:medium="tactile" emma:mode="ink">
              <msink:context xmlns:msink="http://schemas.microsoft.com/ink/2010/main" type="line" rotatedBoundingBox="21564,3687 23479,7928 22548,8349 20633,4108"/>
            </emma:interpretation>
          </emma:emma>
        </inkml:annotationXML>
        <inkml:traceGroup>
          <inkml:annotationXML>
            <emma:emma xmlns:emma="http://www.w3.org/2003/04/emma" version="1.0">
              <emma:interpretation id="{39CFF899-72C5-4237-B3BA-D70CD792BA44}" emma:medium="tactile" emma:mode="ink">
                <msink:context xmlns:msink="http://schemas.microsoft.com/ink/2010/main" type="inkWord" rotatedBoundingBox="21564,3687 22256,5218 21324,5639 20633,41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2406-1880 11 0,'0'-7'124'0,"0"0"-12"0,0-2-8 0,0 2-24 0,0 0-8 0,0-9 0 16,0 1 0-16,0 0-4 0,0 7-4 0,15-7-24 0,-15-1 24 16,0-6-16-16,13 6 0 0,-13 0-4 0,13-7-4 0,2 9-8 15,-15-2 0-15,13 1-4 0,0 1 0 0,-13-3-4 0,15 2 0 0,-2 7 0 16,0 1 0-16,-13-1 4 0,13 1-4 0,2-1 0 0,-15 8 0 16,13-8 4-16,0 8 0 0,2 0-4 0,-15 8-4 0,13-8 0 15,0 8 0-15,-13-1 0 0,15 1-8 0,-15 7 0 0,13 0 0 16,0-7 0-16,-13 15-4 0,13-8 0 0,-13 1-4 0,15 7 4 15,-15 0-4-15,0 0 0 0,0-1 0 0,0 9 0 0,0 1-4 0,-15-10 0 16,15 8 0-16,-13 0-4 0,0 2 4 0,0 6-4 0,-15-8-4 16,15 0 4-16,-15 1-4 0,15-1 0 0,-15 1 0 0,15-8 0 15,-15 8-4-15,15-15 0 0,-15 7-4 0,15-9-4 0,0 2 4 16,-2-9-8-16,2 1 0 0,0 0-4 0,0-8 4 0,13 0 0 16,0-8 4-16,0 0 4 0,-15 1 8 0,15-2 0 0,15-5 0 15,-15 7 0-15,0-9 4 0,0 0 0 0,13 0-12 0,-13 9 20 16,13-8 0-16,-13 1 0 0,13 5 4 0,2 2 8 0,-2-9-4 15,-13 16 4-15,13-8 0 0,2 8 4 0,-2 0 0 0,0 0 0 0,2 8 4 16,-2-8 0-16,0 16 0 0,0-9 0 0,2 2 4 0,-2 5-4 16,0 1 4-16,2-8 0 0,-2 9-8 0,15 0 0 0,-15 0 0 15,0-2-4-15,0 2 0 0,2-9 0 0,-2 9 0 0,0-9-4 16,15 10-4-16,-15-11 0 0,2 2-4 0,-2-1 0 0,0-7 0 16,0 0-4-16,2 0-4 0,-2 0-4 0,0-7-12 0,2-1-16 0,-2-7-12 15,0 7-20-15,2-7-20 0,-2-9-16 0,0 3-16 0,0-2-16 16,15-2-20-16,-15-4-60 0,2-2-8 0,11-7 40 0,-11 8 36 15,-2-9 24-15,13-7 28 0</inkml:trace>
          <inkml:trace contextRef="#ctx0" brushRef="#br0" timeOffset="-3226.3511">1891-2797 23 0,'0'-7'124'0,"0"0"-4"16,0-2-12-16,0 2-24 0,0-1-8 0,0 8 0 0,0-8-4 15,0-1-8-15,0 9 0 0,0 0-8 0,0 0-4 0,0-6 0 0,0 6-8 16,0 6 4-16,0-6-8 0,0 9 0 0,0-1 0 0,0 7 4 16,0 1 0-16,13-2 0 0,-13 9-8 0,0 0 0 0,0 1 0 15,15 6-4-15,-15 1-8 0,0 0-4 0,0 6 0 0,13 2-4 0,-13 7 0 16,0-8-4-16,0 8 0 0,0-8-4 0,0 9 0 16,0-9 0-16,0-2-4 0,0 11 0 0,0-9 0 0,0-7 0 0,0 7 0 15,0-8 0-15,0 9-4 0,0-16 0 0,0 8 0 0,0-16 4 16,0 8-4-16,0-8 4 0,0 1 4 0,0-9 0 0,0 0 0 15,0 2 0-15,0-9 4 0,0 7-8 0,0-14 0 0,0 7 0 0,-13-9 4 16,13 2-4-16,0-9 0 0,0 3 0 0,0-11-4 0,0 1 0 16,0 0-4-16,0-1 4 0,0-13 0 0,0 7 0 15,0-8-4-15,0-2 4 0,0 2 0 0,13-9-4 0,-13 11 4 0,13-11 0 16,-13 9 0-16,13-7-4 0,-13 6 8 0,15-7-4 0,-2 8 0 16,0-1-4-16,2 2 4 0,-2-2 0 0,0 9 0 0,-13-1-4 15,15 1 8-15,-2 7-4 0,-1-7 0 0,1 6 0 0,3 1 0 0,-4 8 0 16,1-8 4-16,3 8-4 0,-4 0 0 0,1 7-4 0,2-8 4 15,-2 9 0-15,0-2 0 0,2 2-4 0,-15 7 0 0,13 0 4 16,0-7 0-16,0 7 0 0,2 7 0 0,-2-7-16 0,0 7 20 16,2 2 4-16,-2-2 0 0,0 9-8 0,2-1 0 0,-2 0 4 15,0 0 0-15,-13 1 0 0,13 5 0 0,2-4 0 0,-2 7 0 0,-13-3 0 16,0 2 0-16,0 0 0 0,0 1 0 0,0-1 4 0,0 0-4 16,-13 1-4-16,13-2 0 0,-15-7 4 0,2 7 0 0,-13 1-4 15,11-7 4-15,-11-2-8 0,-2 10 0 0,15-8-4 0,-15-9 0 16,2 9-4-16,-2-9-8 0,0 0-16 0,3 3-12 0,-4-10-16 15,1 0-16-15,15 0-32 0,-12 0-24 0,-3-10-36 0,15 3-80 0,-2 0 20 16,-11-2 48-16,11 2 32 0,2-8 32 0,0-1 24 0</inkml:trace>
        </inkml:traceGroup>
        <inkml:traceGroup>
          <inkml:annotationXML>
            <emma:emma xmlns:emma="http://www.w3.org/2003/04/emma" version="1.0">
              <emma:interpretation id="{0AA3A655-B8C0-4E53-AFC5-E6FAC4F5DA23}" emma:medium="tactile" emma:mode="ink">
                <msink:context xmlns:msink="http://schemas.microsoft.com/ink/2010/main" type="inkWord" rotatedBoundingBox="22310,6944 22507,7380 22253,7494 22056,7058"/>
              </emma:interpretation>
              <emma:one-of disjunction-type="recognition" id="oneOf1">
                <emma:interpretation id="interp1" emma:lang="" emma:confidence="0">
                  <emma:literal>~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ń</emma:literal>
                </emma:interpretation>
                <emma:interpretation id="interp5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71112.051">3172 243 11 0,'0'-14'148'16,"0"1"-16"-16,0 4-12 0,0 0-32 0,0 0-4 16,0-1-4-16,-9 6-4 0,18 0-4 0,-9-1-12 0,0 0-12 0,0 2-8 15,8 3 0-15,-8-5-8 0,7 5-8 0,-7 0 0 0,9 0 0 16,-1-4-4-16,-8 8-4 0,8-4-4 0,-1 0 0 0,2 5-4 16,-1-2 0-16,-1 2-4 0,2 0 0 0,-9 3 0 0,0 2 0 15,8 3 0-15,-8-3-4 0,0 3 0 0,-8 1 0 0,8 4 4 0,-9-5-4 16,2 5 4-16,-1 0-4 0,-1 0 4 0,2 0 0 0,-1 0 0 15,0 0 4-15,-1 0 4 0,-6-4 4 0,6 4 4 0,2-5-4 16,-1 6 4-16,-1-6 0 0,9 0-4 0,-8 1-4 0,8-1 4 0,-7-3 0 16,7-2-4-16,0 6 0 0,0-4-4 0,0-2 0 15,7-3 0-15,-7 3 0 0,8-3-4 0,-8 0 0 0,9-1 0 0,-1 0-4 16,-1 1 4-16,2-5-4 0,-1 0 0 0,-1 5-4 0,2-5-8 16,-1 0-16-16,0 0-16 0,-1 0-8 0,2 0-16 0,-1 0-16 15,8 0-20-15,-8 0-8 0,0 0-20 0,0 4-48 0,0-4-16 0,0 5 32 16,-1-1 40-16,10-4 20 0</inkml:trace>
        </inkml:traceGroup>
        <inkml:traceGroup>
          <inkml:annotationXML>
            <emma:emma xmlns:emma="http://www.w3.org/2003/04/emma" version="1.0">
              <emma:interpretation id="{744F0258-1D14-44B4-BEF8-49A7A19D2A57}" emma:medium="tactile" emma:mode="ink">
                <msink:context xmlns:msink="http://schemas.microsoft.com/ink/2010/main" type="inkWord" rotatedBoundingBox="23136,7629 23306,8006 22974,8156 22804,7779"/>
              </emma:interpretation>
              <emma:one-of disjunction-type="recognition" id="oneOf2">
                <emma:interpretation id="interp6" emma:lang="" emma:confidence="0">
                  <emma:literal>"</emma:literal>
                </emma:interpretation>
                <emma:interpretation id="interp7" emma:lang="" emma:confidence="0">
                  <emma:literal>~</emma:literal>
                </emma:interpretation>
                <emma:interpretation id="interp8" emma:lang="" emma:confidence="0">
                  <emma:literal>„</emma:literal>
                </emma:interpretation>
                <emma:interpretation id="interp9" emma:lang="" emma:confidence="0">
                  <emma:literal>N</emma:literal>
                </emma:interpretation>
                <emma:interpretation id="interp10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71389.3083">3829 924 71 0,'0'0'176'0,"0"0"-16"0,0-5-20 16,-8 10-32-16,8-5-8 0,8 0-8 0,-8 0 4 0,0 0 0 15,8-5 0-15,-8 5-8 0,8 0-4 0,-8 0-8 0,8 0-4 16,1 0-4-16,-2 0-12 0,1 0-4 0,-1 0-12 0,10 0-4 16,-9-4-4-16,8 4-8 0,1 0-4 0,-10 0-4 0,9 0-4 15,0 4-4-15,1-4-4 0,-2 0-4 0,-6 0-16 0,6 5-20 16,2-5-16-16,-10 0-20 0,10 4-16 0,-10-4-20 0,1 5-28 15,1-1-24-15,-1-4-36 0,-1 5-48 0,-7-1 28 0,0 1 40 16,0-1 36-16,0 1 32 0</inkml:trace>
          <inkml:trace contextRef="#ctx0" brushRef="#br0" timeOffset="71595.755">3813 1104 51 0,'0'9'216'0,"0"0"-20"0,0-4-32 0,0 5-40 15,0-2-4-15,0 1 4 0,8-1 8 0,-8-3-4 0,8 4-4 16,-8 0-8-16,8-4-12 0,0 4 0 0,0-4-12 0,1-1-12 0,-2 1-8 16,8-5-8-16,-6 4-28 0,7-4-36 0,0 4 0 15,8-4 0-15,-8 0 0 0,0 0 0 0,8 0 0 0,-7 0 0 0,6 0 0 16,-7 0 0-16,8-4 0 0,-7 4-92 0,-2 0-60 0,2-4-44 16,-2 4-48-16,-6 0-84 0,-1 0 56 0,-1 0 48 0,2 0 40 15,-9 0 36-15,0 0 28 0</inkml:trace>
        </inkml:traceGroup>
      </inkml:traceGroup>
    </inkml:traceGroup>
    <inkml:traceGroup>
      <inkml:annotationXML>
        <emma:emma xmlns:emma="http://www.w3.org/2003/04/emma" version="1.0">
          <emma:interpretation id="{89DD3CFA-965A-4D65-A06E-FD782327CA75}" emma:medium="tactile" emma:mode="ink">
            <msink:context xmlns:msink="http://schemas.microsoft.com/ink/2010/main" type="paragraph" rotatedBoundingBox="20762,7636 21928,7482 22016,8147 20850,830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B091CF9-F156-4430-96F6-7AB542D492E8}" emma:medium="tactile" emma:mode="ink">
              <msink:context xmlns:msink="http://schemas.microsoft.com/ink/2010/main" type="line" rotatedBoundingBox="20762,7636 21928,7482 22016,8147 20850,8301"/>
            </emma:interpretation>
          </emma:emma>
        </inkml:annotationXML>
        <inkml:traceGroup>
          <inkml:annotationXML>
            <emma:emma xmlns:emma="http://www.w3.org/2003/04/emma" version="1.0">
              <emma:interpretation id="{1354F96A-7099-42A3-8BB4-7AF8F04CBAE3}" emma:medium="tactile" emma:mode="ink">
                <msink:context xmlns:msink="http://schemas.microsoft.com/ink/2010/main" type="inkWord" rotatedBoundingBox="20762,7636 21928,7482 22016,8147 20850,8301"/>
              </emma:interpretation>
              <emma:one-of disjunction-type="recognition" id="oneOf3">
                <emma:interpretation id="interp11" emma:lang="" emma:confidence="0">
                  <emma:literal>ok</emma:literal>
                </emma:interpretation>
                <emma:interpretation id="interp12" emma:lang="" emma:confidence="0">
                  <emma:literal>= k</emma:literal>
                </emma:interpretation>
                <emma:interpretation id="interp13" emma:lang="" emma:confidence="0">
                  <emma:literal>F k</emma:literal>
                </emma:interpretation>
                <emma:interpretation id="interp14" emma:lang="" emma:confidence="0">
                  <emma:literal>Ek</emma:literal>
                </emma:interpretation>
                <emma:interpretation id="interp15" emma:lang="" emma:confidence="0">
                  <emma:literal>€ k</emma:literal>
                </emma:interpretation>
              </emma:one-of>
            </emma:emma>
          </inkml:annotationXML>
          <inkml:trace contextRef="#ctx0" brushRef="#br0" timeOffset="70116.1183">1752 1104 95 0,'-7'5'144'16,"-1"-1"-20"-16,-1 0-12 0,9 1-24 0,0 0-4 0,0-1 4 0,0 2-4 16,0-3-4-16,0-3 0 0,9 0 4 0,-1 5-4 15,-1-5-8-15,2 0-20 0,7 0 12 0,-9 0-12 0,10-5-4 0,-1 5-12 16,0 0-4-16,8-3-8 0,-8 3-4 0,9-6-4 0,-10 6-4 16,9-4-4-16,0-1-8 0,-7 5-16 0,-2-5-16 0,9 5-24 15,-7 0-24-15,-2-4-32 0,-6 4-28 0,6-4-32 0,-15 8-72 16,9-4 32-16,-9 4 40 0,0 1 32 0,0 0 28 0</inkml:trace>
          <inkml:trace contextRef="#ctx0" brushRef="#br0" timeOffset="70283.1969">1825 1298 123 0,'8'9'176'0,"-8"0"-24"16,0 0-24-16,0 5-32 0,0-5-8 0,0-1-8 0,0 1-4 0,0 0-4 15,9-4-12-15,-9 5-4 0,7-6-4 0,1 0-4 0,1-4-8 16,-2 4-4-16,9-4-8 0,-7 0-4 0,6 0-8 0,1-4-20 15,1 4 12-15,-2-4-8 0,9 0-12 0,-7-6-16 0,-2 5-20 16,9-8-36-16,0 4-28 0,-7 1-12 0,7-2-76 0,-1-3-16 16,-6-1 36-16,7 0 36 0,-8 1 28 0</inkml:trace>
          <inkml:trace contextRef="#ctx0" brushRef="#br0" timeOffset="70573.4294">2570 743 43 0,'-7'-8'148'0,"7"-2"-24"0,0 6-12 16,0-5-28-16,-9 9-12 0,9-5 4 0,0 5-4 0,0 0 0 0,0 5-8 16,0-1 4-16,0 1 0 0,0 4-4 0,0 4 8 15,0 1-8-15,9-1 0 0,-9 5 0 0,0 5-4 0,0-1-8 0,0 2-4 16,7-3-4-16,-7 7 0 0,0 3-12 0,0-4-4 15,0 5-8-15,0-1-4 0,0 1 0 0,0 0-4 0,8-1-4 0,-8-4 4 16,0 4-4-16,0-3-4 0,-8-1-8 0,8 0-4 0,0-5-12 0,0 1-16 16,0-5-12-16,0 1-12 0,0-7-8 0,8-3-8 0,-8 0-12 15,0-4-12-15,9-5 0 0,-9-5-8 0,8 1-8 0,-8-5-8 16,7-4-32-16,2-6-28 0,-1 1 24 0,-1 0 36 0,1-4 20 16</inkml:trace>
          <inkml:trace contextRef="#ctx0" brushRef="#br0" timeOffset="70787.374">2787 1014 67 0,'7'-5'116'15,"2"-4"-4"-15,-1 5-8 0,-8-1-24 0,0 5 0 0,0 0 4 0,0 5-4 16,0-5 0-16,-8 4-8 0,-1 5-24 0,2 1 24 0,-1-2 0 16,-8 2 4-16,8-2 0 0,-9 6-8 0,10-1 4 0,-10 0-12 15,10-3-8-15,-9 8 0 0,7-4-8 0,-6-1-8 0,6 1 0 0,2-1 0 16,-1 0-8-16,-1 1 0 0,1-4-8 0,8 3 0 16,-7 0-4-16,7-4 0 0,0 5-4 0,0-1-4 0,0-3 0 15,7-2 0-15,-7 1-4 0,8 1 0 0,-8-2 0 0,9 2 0 0,-1-2 0 16,8-3-4-16,-8 0 4 0,-1 0-4 0,10-1 0 0,-2-4-4 15,-6 0-4-15,15 0-20 0,-16 0-20 0,8-4-20 0,7-6-16 16,-6 5-28-16,-1-3-28 0,-8-6-24 0,9 0-40 0,-2 1-44 0,1-1 28 16,0-4 36-16,-7-4 44 0,6 4 24 0</inkml:trace>
        </inkml:traceGroup>
      </inkml:traceGroup>
    </inkml:traceGroup>
    <inkml:traceGroup>
      <inkml:annotationXML>
        <emma:emma xmlns:emma="http://www.w3.org/2003/04/emma" version="1.0">
          <emma:interpretation id="{7D4F39D6-B413-404E-802D-C755C76A8081}" emma:medium="tactile" emma:mode="ink">
            <msink:context xmlns:msink="http://schemas.microsoft.com/ink/2010/main" type="paragraph" rotatedBoundingBox="19559,6431 20211,9109 19359,9317 18707,66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41AD622-FA41-4FB5-A1DA-349E67ABF372}" emma:medium="tactile" emma:mode="ink">
              <msink:context xmlns:msink="http://schemas.microsoft.com/ink/2010/main" type="line" rotatedBoundingBox="19559,6431 20211,9109 19359,9317 18707,6638"/>
            </emma:interpretation>
          </emma:emma>
        </inkml:annotationXML>
        <inkml:traceGroup>
          <inkml:annotationXML>
            <emma:emma xmlns:emma="http://www.w3.org/2003/04/emma" version="1.0">
              <emma:interpretation id="{89BB999C-F07F-4862-A707-8E629A248471}" emma:medium="tactile" emma:mode="ink">
                <msink:context xmlns:msink="http://schemas.microsoft.com/ink/2010/main" type="inkWord" rotatedBoundingBox="19559,6431 20142,8827 19290,9034 18707,6638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67835.9124">446 752 71 0,'0'5'116'0,"0"-1"-12"0,0 1-12 0,0-5-28 0,0 0-4 15,0-5 0-15,0 1-8 0,0-1-8 0,0-4-4 0,8 1 0 16,-8-2-4-16,9-3-4 0,-9-1-4 0,7 0 0 0,1-4 0 16,1 5-4-16,-2-5 0 0,1 0 4 0,9 0 0 0,-10 5-8 0,1-5 0 15,1 5 4-15,-2-6-4 0,10 6 4 0,-9-1 0 16,-8 5 0-16,7-5-4 0,2 6 0 0,-1-2 0 0,-1 2 0 0,-7 3-4 16,9 1 0-16,-9-1-4 0,0 0 0 0,8 5 0 0,-8 0-4 15,0-3 4-15,0 3 4 0,8 3 0 0,-8-3 8 0,0 5 4 16,0 4 4-16,7-4-4 0,-7 3-4 0,0 2 0 0,9-2-4 0,-9 6-4 15,0-1 0-15,8 1 0 0,-8 4-8 0,0 0 0 0,0 0 0 16,0 5-4-16,0-5 0 0,0 4 0 0,0-4-4 0,0 4 4 16,0-3 0-16,0-1-4 0,0 1 0 0,0-2 0 0,0 1 0 15,0-5-12-15,7 6-12 0,-7-6-8 0,0-4-12 0,0 5-20 16,0-10-4-16,0 6-20 0,0-2-28 0,0-3-24 0,0-1-56 0,0-4-40 16,0 4 48-16,0-4 32 0,0 0 28 0,-7 0 28 0</inkml:trace>
          <inkml:trace contextRef="#ctx0" brushRef="#br0" timeOffset="68221.8814">-35 1199 67 0,'0'-5'112'0,"8"5"0"15,-8-4-20-15,9 4 0 0,-9-5 4 0,7 5 4 0,1 0-4 16,-8 0 0-16,17 0-4 0,-10 0 0 0,2 0-4 0,6 0 0 16,2 0 0-16,-2 0-8 0,2 0 0 0,7 0-4 0,0 0-4 0,0-5-4 15,0 5-4-15,8-4-4 0,0 0-4 0,0-1 0 16,0 0-12-16,1 1-4 0,-2 0-8 0,1-1-24 0,0 1-8 0,9-4 0 15,-9 2 0-15,-1 2 0 0,1-1 0 0,1 0 0 0,-10 1 0 16,10 4 0-16,-9-4 0 0,-1 4 0 0,-6 0 0 0,7 0 0 16,-7 0 0-16,-2-5 0 0,-8 10 0 0,10-5 0 0,-9 0 0 0,1 0 0 15,-2 4 0-15,-7-4 0 0,0 0 0 0,8 0 0 0,-8 0 0 16,0 0 0-16,0 4-40 0,-8-4-60 0,8 0-32 0,-7 0-24 16,7 0-28-16,-9 0-36 0,1 0-68 0,0-4 36 0,-8 4 48 15,8-4 36-15,1-1 36 0,-2 5 24 0</inkml:trace>
          <inkml:trace contextRef="#ctx0" brushRef="#br0" timeOffset="68867.6618">271 1601 51 0,'0'-10'104'0,"0"6"-12"0,0-6-12 0,0 6-28 15,0-5 0-15,0 9 0 0,0-4 0 0,0 4 4 0,0 0 4 0,7 0-4 16,-7 4-4-16,8 0 0 0,-8 1 4 0,7 4-4 16,-7 0-4-16,9 5-8 0,-1-1 0 0,0 5-4 0,0 0-4 0,0 0-4 15,0 5 0-15,1-1-4 0,-2 2 0 0,1 2-4 0,0 1-8 16,-8 0 4-16,8 0-4 0,0 0-4 0,-8 1 0 0,0-1-4 16,8-5 0-16,-8 5 0 0,0 0 4 0,0-5-4 0,0 1-4 0,9-5 0 15,-9 4 4-15,0-3-4 0,0-6 4 0,-9 5-4 0,9-9 0 16,0 0 0-16,0 1 4 0,-8-2-4 0,8-8-4 0,0 0 0 15,0 0 0-15,-8-4 0 0,8 0 0 0,-8-6-4 0,0-3 4 16,8-2 0-16,-8-2-4 0,1-1-4 0,7-9 0 0,-9 4 0 16,1-8-4-16,0-1 0 0,8 1 4 0,-8-5 0 0,8-5 4 0,-8 5 4 15,8 0 0-15,0-5 0 0,0 5 0 0,0 1 0 0,0-2 8 16,8 1 0-16,-8 5 0 0,8 4-4 0,0-1 0 16,0 6 0-16,1-1 0 0,-2 5 4 0,1 5-4 0,8-1 4 0,-8 4-8 15,0 2 4-15,8 4 0 0,-8-1-4 0,1 5 8 0,6 0-4 16,-7 5 0-16,8-5 4 0,-8 9 0 0,8-6 0 0,-8 7-4 15,1 0 4-15,-1-2 0 0,-1 6 4 0,10-6-4 0,-10 7 0 0,-7 3 0 16,8-5 0-16,-8 1 0 0,0 4 0 0,9-5-4 0,-18 5 4 16,9-4 0-16,-8 4 0 0,8-5 0 0,-7 5-4 0,-2-5 0 15,1-3 0-15,1 4 0 0,-1-2 0 0,-9-2 0 0,10-1 0 16,-2-5 0-16,1 1 0 0,1 0-4 0,-10 0 4 0,9-5-4 16,1 0 4-16,7 0-8 0,-9 0-12 0,1 0-4 0,1-5-16 0,7 5-8 15,-9-5-16-15,9 5-32 0,0 0 12 0,0 0-8 0,-8-5-52 16,8 5-32-16,0 0 16 0,0 5 32 0,0-5 28 0</inkml:trace>
          <inkml:trace contextRef="#ctx0" brushRef="#br0" timeOffset="67437.2916">-42 126 43 0,'0'-23'84'0,"-9"1"-24"15,9-1 12-15,0 1-24 0,0-1-8 0,0 5-4 0,0-4-4 16,0-1 0-16,0 0 0 0,0 6 0 0,9-6-4 0,-9 5 4 16,0 0-4-16,7-1 4 0,1 6-4 0,-8-5 4 0,9 4 0 15,-2 1 0-15,1 4 0 0,1-5 0 0,-1 5-4 0,8 1-4 16,-8 3 0-16,7 0-4 0,2 1 0 0,-10-1-4 0,10 5 4 0,-1-4-4 16,-8 4 4-16,7 4 0 0,2-4-4 0,-10 5 0 0,10-1-4 15,-10 1-4-15,10 0 8 0,-9 0-4 0,-1 3 0 0,10 1-4 16,-10 0 0-16,-7 0 0 0,9-1-4 0,-9 7 0 0,8-6-4 0,-8 4 0 15,0 0 0-15,-8 1 8 0,8 4 0 0,-9-5-8 16,2 1 0-16,-1 5-4 0,-1-6 4 0,2 5-8 0,-9-4 4 0,7 4-4 16,2-5-12-16,-10 1-8 0,10-1-16 0,-1 0-12 0,-8 2-12 15,8-7-8-15,0 1-8 0,-1 0-28 0,2 0-44 0,7-4-16 16,-8-2 32-16,-1 3 28 0</inkml:trace>
          <inkml:trace contextRef="#ctx0" brushRef="#br0" timeOffset="67195.9704">6 130 39 0,'0'-4'88'0,"0"-6"-4"0,0 2 0 0,-9-2-24 0,9 6-4 15,0-6 4-15,0 2 0 0,0-1 0 0,0 4 8 0,0-4 0 16,0 5 0-16,0-4-4 0,0 3-8 0,0-5 0 0,0 6-4 0,0-1 0 15,0 1-4-15,0-1-4 0,0 1 0 0,0 4-4 0,0 0-8 16,0-4-4-16,0 4 4 0,0 0 4 0,0 4 12 0,0-4 0 16,0 4-4-16,0 5-4 0,9 0-4 0,-9 1-4 0,0 3 0 15,0 0-8-15,8 1-4 0,-8 4-4 0,0 0 0 0,7 6-4 16,-7-2 0-16,9-1-4 0,-9 7 0 0,8-1-4 0,-8 0 0 0,7 0 0 16,-7 0 0-16,0-5 0 0,8 5-4 0,-8 1 4 0,0-1 0 15,0-5-4-15,0 5 4 0,9-4-4 0,-9-1 0 0,0-4 0 16,0 6 0-16,0-7 0 0,0-3-4 0,0 4 0 0,0-5 0 15,0 1-4-15,0-6 4 0,-9 2-4 0,9-1-4 0,0-1-8 16,9-3 0-16,-9-5-16 0,0 5-12 0,0-1-8 0,0-8-8 16,-9 4-4-16,9-5 0 0,0 0-8 0,0 1-8 0,-8-5-4 0,8 0-4 15,0 0 0-15,-7-4 0 0,7-1 4 0,0 0-12 0,-8-4-16 16,8 1-32-16,-9-1 0 0,2-5 20 0,7 1 32 0</inkml:trace>
        </inkml:traceGroup>
        <inkml:traceGroup>
          <inkml:annotationXML>
            <emma:emma xmlns:emma="http://www.w3.org/2003/04/emma" version="1.0">
              <emma:interpretation id="{A777092E-48C8-4896-B3A5-F94E056B7987}" emma:medium="tactile" emma:mode="ink">
                <msink:context xmlns:msink="http://schemas.microsoft.com/ink/2010/main" type="inkWord" rotatedBoundingBox="20027,8600 20154,9123 19680,9238 19553,8716"/>
              </emma:interpretation>
              <emma:one-of disjunction-type="recognition" id="oneOf5">
                <emma:interpretation id="interp17" emma:lang="" emma:confidence="0">
                  <emma:literal>w</emma:literal>
                </emma:interpretation>
                <emma:interpretation id="interp18" emma:lang="" emma:confidence="0">
                  <emma:literal>•</emma:literal>
                </emma:interpretation>
                <emma:interpretation id="interp19" emma:lang="" emma:confidence="0">
                  <emma:literal>W</emma:literal>
                </emma:interpretation>
                <emma:interpretation id="interp20" emma:lang="" emma:confidence="0">
                  <emma:literal>.</emma:literal>
                </emma:interpretation>
                <emma:interpretation id="interp21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69867.7836">615 2024 43 0,'0'-4'120'0,"0"-1"-12"0,0-4-8 15,0 0-28-15,-9-1-4 0,9 2-4 0,0-2-8 0,0 2-4 16,0-1 0-16,0-1-16 0,0 2 0 0,0-1-8 0,0 0 0 15,0 0-4-15,0-1-4 0,9 6-8 0,-9-5 4 0,0 4-8 0,8 1 4 16,-8 0 0-16,0 4-8 0,8-5 4 0,-8 5 0 0,7-4 0 16,2 4-4-16,-9 0 4 0,8 0 0 0,-1 4 0 15,2-4-4-15,-1 5 4 0,-8-1-4 0,7-4 0 0,2 4 0 0,-1 1 4 16,0 0-4-16,-8-1-4 0,7 0 4 0,2 2-4 0,-1 2 4 16,-8-3 0-16,7-1-4 0,-7 6 0 0,0-6 0 0,0 0 0 15,0 0 0-15,9-4 0 0,-9 5-4 0,0 0-4 0,0-5 4 16,0 4-4-16,0-4 4 0,0 0-4 0,0 0 4 0,0 0 0 15,-9 0 0-15,9 0 0 0,0 0 0 0,0 0 4 0,0 0-4 0,0 0 0 16,0 0 4-16,0 5-4 0,0-5 0 0,0 0 0 0,0 0 4 16,-7 4 0-16,7-4-4 0,0 0 0 0,0 0 0 0,0 0 4 15,0 0 0-15,0 0-8 0,0 4 0 0,0-4 0 0,0 0-4 0,0 0 0 16,0-4-4-16,0 4 4 0,0 0 4 0,0 0 0 16,0 4 0-16,0-4 4 0,0 0-4 0,0 0 4 0,0 0 0 0,0 0 0 15,0 0 0-15,0 0 0 0,0 0 4 0,0 0 4 0,0 0-4 16,0 0 4-16,0 0-8 0,0 0 4 0,0 0 4 0,0 0 0 15,0 0-4-15,0 0 0 0,0 0 4 0,0 0-4 0,0 0 0 16,0 0 0-16,0 0 4 0,0 0-4 0,0 0 4 0,0 0-4 0,0 0 4 16,0 0 4-16,0 0-8 0,0 0 4 0,0 0 0 15,0 0 0-15,0 0 0 0,0 0-4 0,0 0 0 0,0 6 4 0,0-6-4 16,0 4 8-16,0-4-4 0,0 4-4 0,0 0 4 0,0 2 0 16,0-2-4-16,0 0 0 0,0 5 0 0,0-4 0 0,0 4 0 15,0 0 4-15,0 0-4 0,0 0 0 0,0 0 8 0,0 0-12 0,0 5 4 16,0-1 4-16,0-4 0 0,-8 4 0 0,8 0-4 0,0 2 0 15,-9-2 4-15,9 1-8 0,-7 4 8 0,7-4-8 0,-8 3 4 16,0-3-4-16,-1-1 4 0,2 1-16 0,7 0 20 0,-8-1 4 16,-1-4-8-16,2 4 0 0,-1-3 0 0,-1-2 4 0,2-3-4 15,-1 4 4-15,8-4 0 0,-8-5 0 0,-1 0-4 0,2 0-4 16,7 0 0-16,-8-5 4 0,8 1 0 0,-9-1 4 0,9-4-4 16,0-1 0-16,-7 2 4 0,7-1-4 0,0 0 0 0,0 0 0 0,0-5-4 15,7 6 12-15,-7-6-8 0,0 5 4 0,9-5 4 0,-9 6 0 16,8-1 0-16,-8-1 0 0,7 6-4 0,2-6 4 0,-9 6 0 15,8 0 4-15,0 4 0 0,-1-4 8 0,2 4 0 0,-1 4 4 0,-8-4 0 16,7 4 4-16,10 5 0 0,-17-4 0 0,16-1 4 16,-8 6 0-16,0-1 0 0,-1-1-4 0,2 1 0 0,-1 0 0 0,8 5 4 15,-8-5-4-15,0 0-4 0,8 4-4 0,-8-4-4 0,-1 1-4 16,2-2 4-16,7 2-8 0,-7-2 0 0,-2-3 0 0,1 4 0 16,8-4-4-16,-8-1-4 0,0-4-12 0,8 0-12 0,-8-4-16 15,8-1-20-15,-8-4-24 0,8 0-20 0,-8-5-24 0,9 1-20 0,-2-5-68 16,1 0 0-16,1-5 36 0,-2-3 32 0,2-2 28 15</inkml:trace>
        </inkml:traceGroup>
      </inkml:traceGroup>
    </inkml:traceGroup>
  </inkml:traceGroup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2:00.8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D88F7A-9202-44ED-9A42-CE90188C02DA}" emma:medium="tactile" emma:mode="ink">
          <msink:context xmlns:msink="http://schemas.microsoft.com/ink/2010/main" type="writingRegion" rotatedBoundingBox="25037,2725 25482,8881 25033,8913 24588,2758">
            <msink:destinationLink direction="with" ref="{789E3A5B-F0A2-4D0A-B4F3-17716510C2B5}"/>
            <msink:destinationLink direction="with" ref="{CD15C630-C22D-4990-A694-F12B310D5918}"/>
          </msink:context>
        </emma:interpretation>
      </emma:emma>
    </inkml:annotationXML>
    <inkml:traceGroup>
      <inkml:annotationXML>
        <emma:emma xmlns:emma="http://www.w3.org/2003/04/emma" version="1.0">
          <emma:interpretation id="{CFE7F9D1-242F-4184-8043-3ABE2C5F0661}" emma:medium="tactile" emma:mode="ink">
            <msink:context xmlns:msink="http://schemas.microsoft.com/ink/2010/main" type="paragraph" rotatedBoundingBox="25037,2725 25482,8881 25033,8913 24588,2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E6AE7C-63E3-4270-B0CE-7D9AB8B34D67}" emma:medium="tactile" emma:mode="ink">
              <msink:context xmlns:msink="http://schemas.microsoft.com/ink/2010/main" type="line" rotatedBoundingBox="25037,2725 25482,8881 25033,8913 24588,2758"/>
            </emma:interpretation>
          </emma:emma>
        </inkml:annotationXML>
        <inkml:traceGroup>
          <inkml:annotationXML>
            <emma:emma xmlns:emma="http://www.w3.org/2003/04/emma" version="1.0">
              <emma:interpretation id="{64942921-06C0-43B2-A267-D318B3A9573A}" emma:medium="tactile" emma:mode="ink">
                <msink:context xmlns:msink="http://schemas.microsoft.com/ink/2010/main" type="inkWord" rotatedBoundingBox="25037,2725 25100,3603 24652,3636 24588,2758"/>
              </emma:interpretation>
              <emma:one-of disjunction-type="recognition" id="oneOf0">
                <emma:interpretation id="interp0" emma:lang="" emma:confidence="0">
                  <emma:literal>a.</emma:literal>
                </emma:interpretation>
                <emma:interpretation id="interp1" emma:lang="" emma:confidence="0">
                  <emma:literal>d.</emma:literal>
                </emma:interpretation>
                <emma:interpretation id="interp2" emma:lang="" emma:confidence="0">
                  <emma:literal>n.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r.</emma:literal>
                </emma:interpretation>
              </emma:one-of>
            </emma:emma>
          </inkml:annotationXML>
          <inkml:trace contextRef="#ctx0" brushRef="#br0">-182-4242 35 0,'-13'-7'108'0,"-2"-1"-8"0,2-7-4 15,13 8-24-15,-13-9-12 0,-2 7 0 0,15-5-4 0,0 7-8 0,-13-8 0 16,13 7 0-16,13-8 4 0,-13 2-8 0,0 5 4 16,15-6 4-16,-2 7 0 0,0-7 0 0,2 7 4 0,-2-7 0 0,0 8 0 15,2-9-4-15,-2 9-4 0,0-2-4 0,0 2 0 0,15-2-4 16,-15 9 0-16,2 0-4 0,-2-7-4 0,0 7 0 0,2 0-4 15,-2 7 0-15,0-7-4 0,-13 9 0 0,13 7-4 0,2-9-4 0,-15 9 4 16,13-2-8-16,-13 2 0 0,13-1 0 0,-13 8-4 0,0-8 4 16,0 9-4-16,0-1 0 0,0 7-4 0,0-7 0 15,-13 7 0-15,0-7 0 0,13 6 0 0,-15 3-4 0,-11 0 0 0,13-2 0 16,-2 1-4-16,-11-9-4 0,11 9-8 0,-11-1 0 0,11-1-8 16,-11 4-4-16,-2-10-12 0,15 8-8 0,-15-9-8 0,15 1-12 15,0-1-4-15,-2 1-16 0,-11 1-12 0,13-9-8 0,13 8-8 0,-15-8-4 16,2 0-44-16,0 2-40 0,13-3 20 0,0 2 40 0,0-2 32 15,0 2 20-15</inkml:trace>
        </inkml:traceGroup>
        <inkml:traceGroup>
          <inkml:annotationXML>
            <emma:emma xmlns:emma="http://www.w3.org/2003/04/emma" version="1.0">
              <emma:interpretation id="{82897C89-C3BD-419E-BF21-F77AFEE328E3}" emma:medium="tactile" emma:mode="ink">
                <msink:context xmlns:msink="http://schemas.microsoft.com/ink/2010/main" type="inkWord" rotatedBoundingBox="24933,4146 24940,4238 24885,4242 24879,4150"/>
              </emma:interpretation>
            </emma:emma>
          </inkml:annotationXML>
          <inkml:trace contextRef="#ctx0" brushRef="#br0" timeOffset="195.4742">-74-3095 79 0,'15'17'252'0,"-15"-11"-8"0,0 10-12 16,13-9-44-16,-13 1-16 0,0 0-16 0,0-1-4 0,0 0-4 15,0-7-16-15,0 9-24 0,0-9-24 0,0 0-12 0,0 6-44 16,0-6-28-16,0 0 0 0,0 0 0 0,0 0 0 0,0 0 0 16,0 0 0-16,0-6 0 0,0 6 0 0,0 0 0 0,0 0-76 15,0 0-80-15,0 0-52 0,-13 0-76 0,13 0-48 0,0 0 64 0,-15-9 52 16,15 2 36-16,-13 0 36 0,0-1 28 0</inkml:trace>
        </inkml:traceGroup>
        <inkml:traceGroup>
          <inkml:annotationXML>
            <emma:emma xmlns:emma="http://www.w3.org/2003/04/emma" version="1.0">
              <emma:interpretation id="{E8284C8A-527A-4A84-A3A7-0CAFB6A9EB23}" emma:medium="tactile" emma:mode="ink">
                <msink:context xmlns:msink="http://schemas.microsoft.com/ink/2010/main" type="inkWord" rotatedBoundingBox="25336,7225 25456,8883 25069,8911 24949,725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4323.5571">15 405 23 0,'0'0'112'0,"0"0"-16"0,-8 0-8 0,8 0-28 16,0 0 0-16,0-4-4 0,0 0-4 0,-8-1 0 0,8 0 0 16,0-3-4-16,0 3 0 0,0-4 0 0,0-1-12 0,8 2-4 15,-8-6 0-15,8 1-4 0,-8 5 0 0,8-7 0 0,1-3 0 0,-9 5-4 16,7-5-4-16,1 0 4 0,1 4-4 0,6-4-4 15,-7 0 0-15,1 0 0 0,-2 0-4 0,1 5 0 0,1-5 0 0,6 0 0 16,-6 4 0-16,-1 1-4 0,-8-2 0 0,7 7 0 0,1-1 0 0,-8 0 0 16,9 0 0-16,-9 4-4 0,7-3 4 0,-7 3-4 15,0 5-4-15,0-5 4 0,0 5 0 0,0 0 0 0,0 0 0 0,0 0 4 16,0 5 0-16,0-5 8 0,0 5 0 0,0 3 0 0,0-3-4 16,0 4 4-16,0 0-4 0,0 5 0 0,0-6 0 0,0 6 0 15,0-1 0-15,0 5 0 0,0 0-4 0,0 1 0 0,0-1-4 16,0 0 0-16,0 4 0 0,0 1 0 0,0-6 0 0,0 7 0 0,0-2 0 15,0-4-4-15,0 4 0 0,0-4 0 0,0 0 4 16,0 1-4-16,0-1 0 0,0-5 0 0,0 1 0 0,0-1-4 0,0 0-4 16,0-3-4-16,0-1-12 0,0-5-8 0,0 5-16 0,0-4-4 15,8-5-20-15,-8 4-12 0,0-4-8 0,0 5-12 0,0-5-12 16,0 0-60-16,0 0-24 0,0 0 32 0,-8 0 36 0,8 0 24 16</inkml:trace>
          <inkml:trace contextRef="#ctx0" brushRef="#br0" timeOffset="74563.9109">15 676 55 0,'8'5'140'0,"-8"-1"-20"0,0-4-12 16,0 4-24-16,0 1 4 0,9-5 0 0,-9 5-4 15,7-1 0-15,-7-4-4 0,8 0-4 0,1 6-8 0,-2-6 0 0,1 0-8 16,0 0-12-16,8 0-4 0,1 0-4 0,-10 0-8 0,10 3-4 15,-2-3-4-15,2 0-4 0,7 0-4 0,-9 0-4 0,2 0 0 16,7-3-4-16,-9 6-4 0,2-6 4 0,-1 6-8 0,7-3-4 0,-14 0-12 16,6 5-16-16,2-5-16 0,-10 0-12 0,2 4-20 15,-1-4-24-15,0 0-20 0,-1 5-36 0,-7-1-72 0,0-4 36 0,-7 4 32 16,7 1 32-16,-8 0 28 0</inkml:trace>
          <inkml:trace contextRef="#ctx0" brushRef="#br0" timeOffset="75014.2228">175 1014 23 0,'8'-3'136'0,"-8"-7"-16"0,9 5-12 0,-9 1-24 16,0-5-8-16,8 4-4 0,-8 0 0 0,0 1-4 0,0 0-8 15,7 0-8-15,-7-1-4 0,0 5-4 0,0 0-4 0,0-5-4 16,0 10-4-16,-7-5 0 0,7 5 4 0,0-1-4 0,0 4-4 15,0-3 4-15,-8 9-4 0,8-5 0 0,0 4-4 0,-9 1 0 16,1 4 0-16,8-5-4 0,-7 10 0 0,-2-5 0 0,1 4 0 0,8-4 0 16,-7 5-4-16,-1-1 0 0,-1-3-4 0,9 3-4 0,0-4 4 15,-8 1-4-15,8-2-4 0,0 1 0 0,0 0-4 0,8-4 0 16,-8-1 4-16,9 2-4 0,-9-7 0 0,8 1 4 0,-1 0 0 16,1 0-4-16,8-4 0 0,-8-2-4 0,9-3 4 0,-10 5 0 15,10-10 0-15,-2 5 0 0,2 0-4 0,-1-3 4 0,-1-2-4 0,2-4 4 16,-2 5 0-16,2-5 0 0,-1-1-4 0,-8 7 4 0,8-7 0 15,-8 1-4-15,7 0 4 0,-6 0-4 0,-1 4 4 0,-1 2 0 16,2-7 0-16,-9 5-4 0,8 5 4 0,-8-4 0 0,8-1 4 0,-8 10 0 16,0-5-4-16,0 4 0 0,0 1 4 0,0 0-4 15,0 3 0-15,0 2 4 0,0 3-4 0,0 1 4 0,0-1-4 16,0 1 0-16,-8 4 0 0,8 0 0 0,-8-5 0 0,8 9 0 0,0-4 4 16,-9 1-4-16,9-1 0 0,-7 0 0 0,7-1 4 0,0 1-4 15,-8-4 0-15,8 0-20 0,0-1 8 0,-9 1-12 0,9-5-12 16,0 0-16-16,0-5-12 0,0 1-20 0,9-1-20 0,-9-4-16 0,8-4-28 15,-8-1-64-15,7 1 8 0,-7-5 36 0,9-4 36 16,-9-1 24-16</inkml:trace>
        </inkml:traceGroup>
      </inkml:traceGroup>
    </inkml:traceGroup>
  </inkml:traceGroup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3:12.7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89E3A5B-F0A2-4D0A-B4F3-17716510C2B5}" emma:medium="tactile" emma:mode="ink">
          <msink:context xmlns:msink="http://schemas.microsoft.com/ink/2010/main" type="inkDrawing" rotatedBoundingBox="24281,9032 24414,7092 24689,7111 24556,9051" semanticType="verticalRange" shapeName="Other">
            <msink:sourceLink direction="with" ref="{74D88F7A-9202-44ED-9A42-CE90188C02DA}"/>
            <msink:sourceLink direction="with" ref="{0A50B29B-539B-4056-B193-FEBA30BF99FB}"/>
          </msink:context>
        </emma:interpretation>
      </emma:emma>
    </inkml:annotationXML>
    <inkml:trace contextRef="#ctx0" brushRef="#br0">-19 4442 39 0,'0'-9'104'0,"0"5"-16"0,0-6-4 16,0 6-20-16,0-5 0 0,0 5 0 0,0-1 4 0,0 0 0 15,0 1-4-15,0 0-4 0,0 4-4 0,0-5-4 0,-8 5-8 16,8-5-4-16,-7 5 0 0,7 0-8 0,-8 5-20 0,-1 0 20 0,9-1 0 16,-8 0 0-16,1 6 0 0,-10-1 4 0,10 4 0 0,-2-4-4 15,-7 9 4-15,9-1 0 0,-10 2 4 0,10 4-8 0,-2 4 0 16,-7 4 0-16,8 6-4 0,-8-1 0 0,9 4-4 16,-10 5 4-16,9-5 0 0,-8 11 0 0,8-3 0 0,-1 2 0 0,2 5-4 15,-1-1 0-15,-1 4 0 0,2 1 0 0,-1-1 0 0,8 1-4 0,-8 0 0 16,8-1-4-16,0-3 0 0,0 3-8 0,0-4 0 0,8 1 0 15,-8 3 0-15,8-8-4 0,-1 4 4 0,2-5-4 0,-1 1 0 16,-1 0-4-16,2-5-4 0,-1-5 0 0,0 1-8 0,8-6-4 0,-8 2-8 16,8-1-12-16,-8-8-16 0,0 2-16 0,8-7-16 0,-8 0-24 15,8-1-24-15,-8-3-32 0,1-10-76 0,-2-1-24 0,1 1 48 16,-8-4 36-16,8-5 36 0,-8-5 28 0</inkml:trace>
  </inkml:traceGroup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3:16.2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D15C630-C22D-4990-A694-F12B310D5918}" emma:medium="tactile" emma:mode="ink">
          <msink:context xmlns:msink="http://schemas.microsoft.com/ink/2010/main" type="inkDrawing" rotatedBoundingBox="26111,7030 26112,9108 25807,9109 25806,7031" semanticType="verticalRange" shapeName="Other">
            <msink:sourceLink direction="with" ref="{74D88F7A-9202-44ED-9A42-CE90188C02DA}"/>
          </msink:context>
        </emma:interpretation>
      </emma:emma>
    </inkml:annotationXML>
    <inkml:trace contextRef="#ctx0" brushRef="#br0">17 4 3 0,'7'0'104'0,"-7"-4"-8"0,9 4-4 0,-1 0-16 16,-8 4 8-16,7 1 4 0,-7-1-4 0,9 6-4 0,-1-2 0 15,-8 2 4-15,8-2-12 0,-1 1 0 0,2 5 0 0,-9 0-4 16,8-1-4-16,-1 5 4 0,2 0 0 0,-1-5-8 0,9 9-4 15,-10-3 0-15,1-1 4 0,-1 5-4 0,2-1-8 0,7 6 0 16,-8-6-4-16,0 9 0 0,9-4 0 0,-10 5-8 0,1-1 4 0,8 6-4 16,-8-1-4-16,0 4-4 0,1 1-24 0,-2-1-4 15,1 5 0-15,1 1 0 0,-9-2 0 0,7 7 0 0,-7-2 0 0,0 5 0 16,0-4 0-16,0 4 0 0,-7 4 0 0,7-3 0 0,-9 3 0 0,1 1 0 16,1 0 0-16,-10-1 0 0,9 1 0 0,-8 0 0 15,1-6 0-15,-2 6 0 0,9-5 0 0,-8 0 0 0,-1-4 0 0,2-1 0 16,-1-4 0-16,8-4 0 0,-9-6 0 0,10 3 0 0,-10-7-100 15,10-5-40-15,-1-3-44 0,0-5-48 0,-1-4-92 16,2-1 44-16,-1-13 52 0,-8 0 44 0,8 0 32 0,-1-9 28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9:32.3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2242-3708 63 0,'0'0'124'0,"0"-7"-12"0,0-1-8 0,0 0-20 0,0 8-4 16,0 0 0-16,0 0 0 0,0 0-4 0,0 0-8 0,0 8 0 0,0 0-4 15,0-1-8-15,0 1 0 0,0 6-4 0,0-5-4 0,0 6-4 16,0 1-4-16,0-1-4 0,0 1-4 0,-13-2 0 0,13 9-12 16,0 0 0-16,0 0 0 0,0 0-8 0,0-1 4 0,0-6-8 15,0 8-4-15,0-2-8 0,0 1-8 0,0-7-12 0,0 6-12 16,0-7-8-16,0 1-12 0,0-1-16 0,0-7-12 0,0 0-16 0,0-1-8 16,0 3-8-16,13-10-48 0,-13 0-36 0,0-10 28 0,0 3 36 15,15-1 24-15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3:27.1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5666D1-B45C-4A77-87AF-F787B2A0D4D2}" emma:medium="tactile" emma:mode="ink">
          <msink:context xmlns:msink="http://schemas.microsoft.com/ink/2010/main" type="writingRegion" rotatedBoundingBox="29029,6886 29399,9120 28405,9284 28036,7050"/>
        </emma:interpretation>
      </emma:emma>
    </inkml:annotationXML>
    <inkml:traceGroup>
      <inkml:annotationXML>
        <emma:emma xmlns:emma="http://www.w3.org/2003/04/emma" version="1.0">
          <emma:interpretation id="{2D3FA5D2-19D7-40A7-97D5-277666EC2F7D}" emma:medium="tactile" emma:mode="ink">
            <msink:context xmlns:msink="http://schemas.microsoft.com/ink/2010/main" type="paragraph" rotatedBoundingBox="29029,6886 29399,9120 28405,9284 28036,7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8889C4-5F8F-4E07-B774-9F6DD31E8CF9}" emma:medium="tactile" emma:mode="ink">
              <msink:context xmlns:msink="http://schemas.microsoft.com/ink/2010/main" type="line" rotatedBoundingBox="29029,6886 29399,9120 28405,9284 28036,7050"/>
            </emma:interpretation>
          </emma:emma>
        </inkml:annotationXML>
        <inkml:traceGroup>
          <inkml:annotationXML>
            <emma:emma xmlns:emma="http://www.w3.org/2003/04/emma" version="1.0">
              <emma:interpretation id="{E61443E7-23B1-48C7-A5FA-0CF76354CE2E}" emma:medium="tactile" emma:mode="ink">
                <msink:context xmlns:msink="http://schemas.microsoft.com/ink/2010/main" type="inkWord" rotatedBoundingBox="29029,6886 29399,9120 28405,9284 28036,70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-3 477 83 0,'0'0'112'0,"0"5"-8"0,0-5-4 0,0 0-28 16,0 4 0-16,0-4 0 0,0 0-12 0,0 5-4 0,0-5 0 0,0-5-4 16,0 5-8-16,0-4 0 0,0 4-8 0,0-5-8 0,0-4 4 0,0 4-8 15,0 1 4-15,9-5-8 0,-9 4 0 0,8-3 0 16,-8-1 0-16,7-5-4 0,2 0 0 0,-1 1 0 0,-1 0 0 0,2-1 0 15,-1-4 0-15,7 0 0 0,-6 4 0 0,6-4 0 0,-6-5-4 16,7 6-4-16,-7-2 4 0,6 2-4 0,-8-6 0 16,10 5 4-16,-9 0-4 0,8 0 4 0,-8 0-4 0,8 0 0 0,-8 4 0 15,1 1-16-15,-2 0 16 0,1-2 4 0,0 7-4 0,-8-2 0 16,9 2 0-16,-2-1 0 0,-7 4-4 0,8 2 0 0,-8 3 0 16,0-6 0-16,0 6 0 0,0 0 0 0,9 0 0 0,-9 0 8 0,0 6-4 15,0-3 8-15,0 2 8 0,7 4 4 0,-7-1 4 0,0 2 4 16,0 3 0-16,0 5 0 0,0-4-4 0,0 9 0 0,0-5 4 15,0 4 0-15,0 1-4 0,0 4-8 0,0-1-4 0,0 2 4 16,0-1 4-16,0 1-4 0,0 2-4 0,0-2-4 0,0-1-4 16,0-1-4-16,0 1-8 0,0 1 0 0,0-1 0 0,0-5 0 0,0 1 0 15,0-1 0-15,0 1 0 0,0-4 0 0,0-2 0 16,0 1 0-16,0-5 0 0,0-3-4 0,0 3-32 0,0-4-8 0,0-4-16 16,0 3-28-16,0-3-32 0,0-5-20 0,0 5-36 0,-7-5-24 15,7 0-64-15,-9 0 12 0,9-5 48 0,-8 0 40 0,1 5 28 16,-2-4 24-16</inkml:trace>
          <inkml:trace contextRef="#ctx0" brushRef="#br0" timeOffset="256.3461">-50 978 111 0,'0'8'156'0,"8"-3"-12"0,-8 0-16 0,0-1-20 0,7 2 0 0,-7-3 4 16,9 2 4-16,-9-5 4 0,8 0-4 0,0 0-16 0,8 0 0 15,-8 0-12-15,8 0-12 0,-1-5-4 0,2 5-4 0,7-3-4 16,0 3-8-16,1 0-4 0,-3-6 0 0,12 6-4 0,-3 0-4 16,9-4-36-16,-7-1-8 0,6 5 0 0,2 0 0 0,-2-5 0 0,2 5 0 15,-1 0 0-15,0 0 0 0,0 0 0 0,-9 0 0 0,10 0 0 16,-9 0 0-16,-8 0 0 0,0 5 0 0,0-5 0 0,-8 0 0 16,0 5 0-16,1-1-40 0,-10-4-60 0,-7 0-36 0,8 6-32 15,-8-6-32-15,-8 0-48 0,1 0-40 0,-2 3 44 0,1-3 44 16,-8 0 40-16,0-3 32 0,0 3 16 0</inkml:trace>
          <inkml:trace contextRef="#ctx0" brushRef="#br0" timeOffset="2353.5319">-59 1893 55 0,'0'0'92'0,"0"0"-8"15,0 0-8-15,0 0-24 0,0 0-4 0,0 0 0 0,0 0 0 0,0 0 0 16,0 0 0-16,0 0 0 0,0 0-4 0,0 0 0 0,0-4 0 16,0 4 0-16,0-5-4 0,9 0 0 0,-9-4-8 0,8 5 8 15,-8-6-8-15,7 2 4 0,2-2-4 0,-9 2-4 0,8-6 4 0,0 1-4 16,-1-1-4-16,10-3 0 0,-10-2-4 0,2 6 0 15,-1-10 0-15,8 4-4 0,-8 2 0 0,0-1-4 0,8-5 0 0,-8 6 8 16,-1-6-8-16,2 5 0 0,-1 0 0 0,0 0 0 0,1-1 0 16,-2 6 0-16,1-5 0 0,-1 9 4 0,-7-4-4 0,9-1 0 15,-9 5-4-15,8 4 0 0,-8-4-4 0,0 5 0 0,0 0 0 16,0 4 0-16,0-5-4 0,0 5 4 0,0-5-16 0,0 5 20 0,0 0-4 16,0 5 0-16,0 0 0 0,0-1 0 0,0 0 0 15,0 1-4-15,0 4 4 0,0 4 0 0,0-3 0 0,0 3 4 0,0 5 0 16,8-4-4-16,-8 3 12 0,0 7-4 0,0-7-4 0,-8 6 4 15,8 0 0-15,0-1-4 0,0 1 0 0,0-1-4 0,0 1 0 16,0-1 0-16,0 1-4 0,0-1 4 0,0-3 0 0,0 3-4 0,0-5 0 16,0-3 0-16,0 4 0 0,0-4 0 0,0-1-8 0,0 1-4 15,0-1-12-15,-8-4-16 0,8 0-12 0,0 1-12 0,0-2-16 16,0-3-12-16,8 0-12 0,-8-5-12 0,0 4-12 0,0-4-56 16,-8 0-32-16,16-4 40 0,-8 4 28 0,0-5 32 0</inkml:trace>
          <inkml:trace contextRef="#ctx0" brushRef="#br0" timeOffset="2758.4527">743 1460 91 0,'0'-4'124'0,"0"-1"-4"0,0 0-8 0,0 1-24 16,0 4-4-16,0 0 0 0,0 0-4 0,0-5-12 0,0 5-8 0,0 0-4 15,0 0-12-15,0 0 0 0,-8 0-4 0,8 5-4 0,0-1 4 16,-8 1 4-16,8 0 0 0,-7 9 0 0,-2-6 8 0,1 1 0 0,1 9 0 16,-2-4-4-16,1 3 4 0,-9 7 0 0,10-7 0 15,-1 11-8-15,-8-6-4 0,8 6 0 0,0-2-4 0,-8 1 0 0,8 0 0 16,-1 4-8-16,2-3 0 0,-1-1-8 0,0 4 0 0,8-4-4 16,-8 1 0-16,8 3 0 0,0-4-8 0,8 0-8 0,-8-4 0 15,8 4 0-15,0 0 0 0,-1-5 0 0,10 1 0 0,-10-5 0 0,10 0 0 16,0 0 0-16,-2-5 0 0,-8 1 0 0,10-5 0 0,0-4 0 15,-2 4 0-15,1-9 0 0,0 0 0 0,0-5 0 0,1 1 0 16,-10-6 0-16,10 2 0 0,-10-6 0 0,1 0 0 0,1-3-8 16,-1-1 0-16,-8-1 0 0,7 1 0 0,-7 1 4 0,0-2 4 15,-7-3-4-15,7 4 4 0,-8 3-4 0,-1 2 0 0,1 0 4 16,-8 4 0-16,8 4-4 0,-8 2 0 0,0 3-8 0,0 3-4 16,1 2-8-16,-9 4-16 0,7 4-12 0,-7 5-24 0,9 1-16 0,-10 3-24 15,1 1-24-15,8 3-28 0,0-3-48 0,-8 5-52 0,8 3 48 16,-1-4 36-16,2 4 32 0,-2-3 28 0</inkml:trace>
        </inkml:traceGroup>
      </inkml:traceGroup>
    </inkml:traceGroup>
  </inkml:traceGroup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3:41.92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B2871BC-AB22-4218-B875-D8F4CDAAC495}" emma:medium="tactile" emma:mode="ink">
          <msink:context xmlns:msink="http://schemas.microsoft.com/ink/2010/main" type="writingRegion" rotatedBoundingBox="30117,9292 31831,9280 31840,10630 30125,10641"/>
        </emma:interpretation>
      </emma:emma>
    </inkml:annotationXML>
    <inkml:traceGroup>
      <inkml:annotationXML>
        <emma:emma xmlns:emma="http://www.w3.org/2003/04/emma" version="1.0">
          <emma:interpretation id="{0D0311BF-8810-4665-BA7B-AE71CF689495}" emma:medium="tactile" emma:mode="ink">
            <msink:context xmlns:msink="http://schemas.microsoft.com/ink/2010/main" type="paragraph" rotatedBoundingBox="30117,9292 31831,9280 31840,10630 30125,10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90068D-0DEB-4EEF-9354-28BF5C4A5575}" emma:medium="tactile" emma:mode="ink">
              <msink:context xmlns:msink="http://schemas.microsoft.com/ink/2010/main" type="line" rotatedBoundingBox="30117,9292 31831,9280 31840,10630 30125,10641"/>
            </emma:interpretation>
          </emma:emma>
        </inkml:annotationXML>
        <inkml:traceGroup>
          <inkml:annotationXML>
            <emma:emma xmlns:emma="http://www.w3.org/2003/04/emma" version="1.0">
              <emma:interpretation id="{AE35D348-E657-4E0C-B199-AF1B82DA8FDC}" emma:medium="tactile" emma:mode="ink">
                <msink:context xmlns:msink="http://schemas.microsoft.com/ink/2010/main" type="inkWord" rotatedBoundingBox="30117,9292 30965,9286 30974,10635 30125,106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-4 614 43 0,'0'0'132'0,"0"-5"-12"0,0 5-16 0,0-5-24 0,0 0 0 16,0 1-4-16,0-5 0 0,0 0 0 0,0 4-16 16,0-3 0-16,0-6-8 0,7 4-4 0,-7-3-8 0,8 0-8 0,-8-1 0 15,8 1-4-15,1-6-8 0,-2 6 0 0,1-5-4 0,8 4 0 16,-8-4 0-16,8 1 0 0,0-1 4 0,-7-5 0 0,6 5 8 15,1 1-4-15,1-7-4 0,-9 6 0 0,7 0 0 0,1-5 0 16,1 6 0-16,-2-1 0 0,-6-5 4 0,6 5 8 0,-7 4-4 16,1-4 0-16,-1 1-4 0,8 3 4 0,-8 0 0 0,-8 1 8 0,7 3-8 15,2 2-4-15,-9-1-4 0,0 0 0 0,0 5-8 0,8-6 0 16,-8 7-4-16,0-3 0 0,0 6 0 0,0-4 4 0,0 4-4 16,0 0-4-16,0 0 4 0,0 0-4 0,0 0-4 0,-8 0 4 0,8 4 0 15,0-4 0-15,8 6-4 0,-16 2 8 0,8-3-4 16,0 4-4-16,0 4 8 0,-9-5-4 0,9 7-4 0,-7-2 4 15,7 5 4-15,-8 0 4 0,8 0-4 0,-9 5 4 0,9-1 0 0,-7 1 0 16,-1 3-4-16,8-3 4 0,-9 5-4 0,9-1 0 0,-8 0 0 16,8-1 0-16,-7 2-4 0,7-1 4 0,-8 0-4 0,8-1-4 15,0-3 4-15,-9 5-4 0,9-7 0 0,-7 3 0 0,7-2 0 0,0 1 0 16,0-5 0-16,0-1-8 0,0-4-12 0,0 2-12 16,0-2-8-16,0 1-16 0,0-6-12 0,-8-3-20 0,16 0-20 0,-8-1-20 15,0-4-24-15,0 0-12 0,0 0-40 0,0-4-44 0,0-1 32 16,0-4 36-16,0 0 40 0,0 0 28 0</inkml:trace>
          <inkml:trace contextRef="#ctx0" brushRef="#br0" timeOffset="1544.4126">652 604 15 0,'0'-5'128'0,"0"-4"-12"0,0 5-8 0,0 0-28 15,0-1-4-15,0 0-4 0,0 1 4 0,0 0-8 0,0-1 0 16,0 5 0-16,0-5-8 0,0 5 0 0,0 5-4 0,0 0-4 16,0-1-4-16,0 5 0 0,0 0 4 0,-8 0 0 0,8 10 0 15,0-6 0-15,0 9 0 0,-7-4-8 0,7 9 0 0,-9-4-4 0,9 4-4 16,0 4 0-16,-8 1-12 0,8-5 0 0,-7 9-24 0,7-5 20 15,0 1-4-15,-9 0 0 0,9 0-4 0,0-1-4 0,0 1 0 16,-8-5 0-16,8-1-4 0,0 6 0 0,-7-9 0 0,7 4-4 16,0-4 4-16,-8-2 0 0,8 1-4 0,-9-2 4 0,1-3 0 15,8-2-4-15,-7-7 0 0,-2 5 4 0,9-8-4 0,-8 0 0 16,8-1 0-16,-7-4-4 0,7-4 0 0,-9-1 4 0,9-4 0 0,-8-5-4 16,8 4 4-16,0-7 0 0,0-1 0 0,0 0 0 0,0-4 0 15,0-1 0-15,0-4-4 0,8 0 0 0,-8 0 0 0,9-5 0 16,-9 1 0-16,7-5 0 0,1 5 4 0,1-7 0 0,-2 3 0 0,1-1 0 15,1 0 0-15,-1 0 0 0,7 4-4 0,-6-4 4 16,-2 5 0-16,10-1 0 0,-10 4-4 0,10 2 4 0,-9 4 0 0,7-1 0 16,-6 5 0-16,6 0 0 0,-6 4 0 0,6 5 0 0,-6 1 0 15,6-2 0-15,-7 6 4 0,1-1-4 0,-1 5 0 0,8 5-4 16,-8-5 4-16,-1 4 0 0,2 6 0 0,-1-2-20 0,-8 1 24 0,8 0 0 16,-8 5-4-16,7-1 0 0,-7 1 4 0,0 4-4 15,0-5-8-15,-7 5 0 0,7-4 0 0,-8 4 0 0,0 0-8 16,-1-4 0-16,2 4-8 0,-1-4-8 0,-8-6-8 0,8 6-12 0,-1-1-12 15,-6-8-8-15,7 4-16 0,-1-5-16 0,2 1-4 0,-1-1-8 16,-1-4 0-16,1 0-28 0,8-4-32 0,-7-1-8 0,7 1 32 16,0-5 28-16,7 0 28 0</inkml:trace>
        </inkml:traceGroup>
        <inkml:traceGroup>
          <inkml:annotationXML>
            <emma:emma xmlns:emma="http://www.w3.org/2003/04/emma" version="1.0">
              <emma:interpretation id="{230602F7-696D-4319-9A4B-FBD03D513100}" emma:medium="tactile" emma:mode="ink">
                <msink:context xmlns:msink="http://schemas.microsoft.com/ink/2010/main" type="inkWord" rotatedBoundingBox="31094,9478 31832,9473 31837,10171 31098,10176"/>
              </emma:interpretation>
              <emma:one-of disjunction-type="recognition" id="oneOf1">
                <emma:interpretation id="interp1" emma:lang="" emma:confidence="0">
                  <emma:literal>kto</emma:literal>
                </emma:interpretation>
                <emma:interpretation id="interp2" emma:lang="" emma:confidence="0">
                  <emma:literal>lat</emma:literal>
                </emma:interpretation>
                <emma:interpretation id="interp3" emma:lang="" emma:confidence="0">
                  <emma:literal>ht</emma:literal>
                </emma:interpretation>
                <emma:interpretation id="interp4" emma:lang="" emma:confidence="0">
                  <emma:literal>kt</emma:literal>
                </emma:interpretation>
                <emma:interpretation id="interp5" emma:lang="" emma:confidence="0">
                  <emma:literal>Wt</emma:literal>
                </emma:interpretation>
              </emma:one-of>
            </emma:emma>
          </inkml:annotationXML>
          <inkml:trace contextRef="#ctx0" brushRef="#br0" timeOffset="2213.0207">989 307 79 0,'8'-10'104'15,"1"1"-8"-15,-9 1-4 0,7-2-24 0,1 0-8 0,-8 7-8 16,8-2-4-16,-8 1 4 0,0-1-20 0,9 5 24 0,-9 0 4 0,0 0-8 16,0 0 0-16,0 5-4 0,0-1 0 0,0 1-8 0,0-2 0 15,0 7 0-15,0 0 0 0,0 3 0 0,0 1-4 0,0-1 0 16,-9 5-4-16,9-1-4 0,0 6 0 0,-8-4-8 0,8 3 0 0,-8 5-8 16,8-5 0-16,-7 6 0 0,7-1-4 0,-9 0-4 15,9 0 4-15,-8 0-4 0,1-4-4 0,7 4 0 0,0-5 0 16,0 1 4-16,-9-5 0 0,9 0-4 0,0 0 0 0,9-5 0 0,-9 1 0 15,0-1 0-15,7-8 4 0,-7 4-4 0,8-9 0 0,-8 4-4 16,9-4 0-16,-2-4 0 0,1 4 0 0,0-9 4 0,1 4-4 16,-2-4 4-16,1 0-4 0,1-4 0 0,-2 4 4 0,-7-5 0 0,8 1 0 15,1-1 0-15,-1 1-4 0,-1-5 4 0,-7 4 0 16,8 1 0-16,1 3 4 0,-9-3-4 0,7 4 0 0,-7-4 4 0,0 8 0 16,8-4 4-16,-8 4-4 0,0-3 8 0,0 8 0 0,0-5 4 15,0 5 4-15,0 0 8 0,0 5 0 0,0-1-8 0,0 0-4 16,0 5 4-16,0 1-4 0,0-2 0 0,0 6-4 0,0-5 0 0,0 5-4 15,0 4 4-15,0-5-4 0,0 1 0 0,0 4 0 0,9-4 0 16,-9-1-4-16,7 1 0 0,1-1 0 0,-8 0 0 0,9-4-4 16,6 5 4-16,-7-5-4 0,1-4 4 0,6 3-4 0,2-3 4 15,-10-5-4-15,10 0 0 0,-2 0 0 0,2-5 0 0,-1 1 0 16,-1-5 0-16,2 0-4 0,-2-5 0 0,2 1 4 0,-1-1-4 16,-8-4 4-16,8-4-4 0,0-1-4 0,-9 1 4 0,10-5 0 15,-1 0 0-15,-8 4 4 0,9-4-4 0,-10-5 0 0,1 6 4 0,8-2 0 16,-8-3 4-16,0 4-4 0,8 4 0 0,-8-4 0 0,1 4 4 15,-2-3-4-15,1 7 0 0,1-3 0 0,-9 4 4 0,8 0 0 16,-1 4-4-16,1 0 4 0,-8 6-4 0,0-1 8 0,0 0-4 16,9 4-4-16,-9 1 4 0,0-1 0 0,0 0 0 0,0 5 4 15,0 5-24-15,-9-5 28 0,9 5 8 0,0-1 4 0,-8 5 4 16,8 1 4-16,-7-2 0 0,-1 1-4 0,8 5 0 0,-9-2 4 0,1 8-4 16,1-3-8-16,-2 1-20 0,1 5 0 0,1-1 0 0,-2 1 0 15,1 4 0-15,0 0 0 0,1 0 0 0,-2 0 0 0,1 5 0 16,1-5 0-16,-2 0 0 0,9 5 0 0,-8-6 0 0,8 1 0 15,0 1 0-15,-8-1 0 0,8 0 0 0,0-5 0 0,0-4 0 16,8 1 0-16,-8-1 0 0,8-1 0 0,-8-7 0 0,9 3 0 0,-9-4 0 16,7-5 0-16,1 1-32 0,1-1-52 0,-9-8-20 0,7 4-12 15,1-5-8-15,0-3-20 0,1-2-8 0,-9-4-4 0,7 1-24 16,-7 0-36-16,0-5 4 0,8 0 36 0,-8 0 32 0,0 0 28 16,-8 0 28-16</inkml:trace>
          <inkml:trace contextRef="#ctx0" brushRef="#br0" timeOffset="2390.5472">1406 473 107 0,'-8'0'160'0,"8"-5"0"0,0 5-8 0,0 0-16 16,0 0-4-16,-8 0 4 0,16 0 0 0,-8 5 0 0,0-5-8 15,0 0-12-15,8 0-8 0,0 0-8 0,0 0-12 0,-1 0-8 16,2 5-8-16,-1-5-8 0,0 0-28 0,8 4-36 0,1-4 0 0,-2 0 0 16,1 5 0-16,0-5 0 0,0 4 0 0,1 1 0 0,-2-5 0 15,9 4 0-15,-7-4 0 0,-2 0-8 0,2 5-132 0,-1-5-48 16,-8 4-52-16,-1-4-100 0,1 0 44 0,1 5 56 0,-2-5 48 15,-7 5 32-15,0-5 28 0,-7 0 32 0</inkml:trace>
        </inkml:traceGroup>
      </inkml:traceGroup>
    </inkml:traceGroup>
  </inkml:traceGroup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02.5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EF5E02-F27A-47E1-A8EA-90001EF4619F}" emma:medium="tactile" emma:mode="ink">
          <msink:context xmlns:msink="http://schemas.microsoft.com/ink/2010/main" type="inkDrawing" rotatedBoundingBox="6225,1522 7688,5152 4260,6534 2797,2903" semanticType="enclosure" shapeName="Other">
            <msink:destinationLink direction="with" ref="{B5C3529C-878C-425B-AD88-BD368F3C27AE}"/>
            <msink:destinationLink direction="with" ref="{45AD56FE-4A49-47FE-B873-D9E41FDB6F36}"/>
            <msink:destinationLink direction="with" ref="{22979FB3-8759-4F10-AA42-FCE1AE7DE3DA}"/>
            <msink:destinationLink direction="with" ref="{D08CF82D-7F08-42EF-B1CA-FCE3B70E2C87}"/>
            <msink:destinationLink direction="with" ref="{BC9C1E0C-4770-4CF2-B852-F9438FADA28E}"/>
          </msink:context>
        </emma:interpretation>
      </emma:emma>
    </inkml:annotationXML>
    <inkml:trace contextRef="#ctx0" brushRef="#br0">12 168 55 0,'0'-7'92'0,"0"-10"-8"0,0 10-4 0,0-9-24 0,0 9-4 15,0-9 4-15,0 9-4 0,0 0 0 0,0-9-4 0,0 9 4 16,0-1-4-16,0 0-4 0,0 1 0 0,0-1 0 0,0 0-4 16,0 1 0-16,0-1-4 0,0 8 0 0,0 0-8 0,0 0 4 0,0-7-4 15,0 7 4-15,0 0-4 0,0 0 8 0,0 0 0 0,0 7 4 16,13-7 0-16,-13 8 0 0,0-1 0 0,0 1-4 0,0 7 0 15,0 1 0-15,15-3 0 0,-15 4-4 0,0 6-4 0,0 7-4 16,0-6-4-16,0 14-4 0,13-9 0 0,-13 19-4 0,0-11 0 16,0 9-4-16,0 1 0 0,0 6 0 0,0 0 0 0,0-7 4 0,13 15-4 15,-13-7-8-15,0-1 0 0,0 9 8 0,15-9-4 16,-15 1 0-16,13 6 4 0,-13-5 0 0,0-1-4 0,0 6 0 0,0-14 0 16,0 7 4-16,0 1-4 0,0-1 0 0,0-6 0 0,0-2 0 15,0 9-4-15,0-8 4 0,0 7 0 0,0-7 0 0,0-1-4 16,0 10 4-16,0-11-4 0,0 3 4 0,0 6 0 0,0-7-4 15,0 0 0-15,0 1 0 0,0-11 0 0,0 11 4 0,0-1-4 0,0-8 0 16,0 1 0-16,0-2 0 0,0-5 4 0,0 6-4 16,0-8 0-16,0 0 0 0,0-7 0 0,0 0 0 0,0 0-4 0,0 0 4 15,0-7 0-15,0-1 0 0,0 1 0 0,0-2 0 0,0-5-4 16,0-2 4-16,0-1 0 0,0 5 0 0,0-11-8 0,0 6 8 16,0-6-4-16,0 0 0 0,0 0 4 0,0 0 0 0,0 0 0 0,0 0-4 15,0 0 8-15,0 0-8 0,0 0-4 0,0 0-4 0,0 0-4 16,0 0-8-16,0 0-12 0,0 0-8 0,0 0-8 0,0 0-8 15,-13 0-8-15,13 0 0 0,0-6-8 0,-15 6-8 0,15-11-12 16,0 5-28-16,-13-10 20 0,13 9-12 0,-13-8-36 0,-2-8-40 16,15 0 20-16,-13-1 40 0,0-5 24 0</inkml:trace>
    <inkml:trace contextRef="#ctx0" brushRef="#br0" timeOffset="1025.2594">107 221 43 0,'0'0'92'15,"0"-7"-4"-15,0 7-12 0,0-8-24 0,0 1-4 0,0 7 0 0,0-8-4 16,0 0-4-16,0 8 0 0,0-8 0 0,0 8-4 16,13-7 0-16,-13 0 4 0,0 7 0 0,0-9 0 0,15 9-4 0,-15-8 0 15,0 1-4-15,13 7 0 0,-13-7-4 0,13 7 4 0,-13 0-8 16,15-9 4-16,-2 9 0 0,0 0 4 0,2 0 0 0,-2 0 0 15,0 0 0-15,0 0 4 0,15 0-4 0,-15 0-4 0,15 0 0 0,0 0-4 16,-2-7-4-16,2 7-4 0,-2-7 0 0,15-2 0 0,0 2 0 16,-13 0 0-16,26-3-4 0,-13 4-8 0,0-1-16 0,0-1 16 15,13-7 0-15,-13-1 4 0,13 1-4 0,-1 8 0 0,-12-1 0 16,13-7 0-16,-13 7 0 0,13-7 0 0,-13 6-4 0,15 2 0 16,-17 0 4-16,2-2-4 0,0 2 4 0,0 7 0 0,0 0-4 15,0-7 4-15,0 7-4 0,0 0 0 0,0 0 0 0,-15 0 0 0,15 0 4 16,-13 0-4-16,13 7 4 0,-15-7-4 0,15 0-4 0,-13 7 4 15,-2-7 0-15,15 9 0 0,-13-9 0 0,13 0-4 0,-15 0 4 16,2 0 4-16,13 0-4 0,-13 7 4 0,10-7-4 0,-9 0-4 16,-1 0 4-16,13 0 0 0,-16 0 0 0,3-7 0 0,13 7-4 15,-15-9 4-15,2 9 0 0,0-7 0 0,-2 7 0 0,2 0 0 16,-2-7 4-16,2 7-8 0,0-7 4 0,-2 7 4 0,-13-9-4 16,15 9 0-16,-15 0 0 0,15 0 0 0,-15 0-4 0,15-6 4 0,-15 6 4 15,0 0-4-15,2 0 0 0,-2 0 0 0,0 6 0 0,-13-6 0 16,15 0 0-16,-15 0 0 0,13 0 0 0,-13 0 0 0,13 0 0 15,-13 0 0-15,15 0 0 0,-15 0 0 0,0 0 0 0,0 0 0 0,0 9 0 16,0-9 0-16,0 0 0 0,0 0 0 0,13 0-4 16,-13-9 4-16,0 9 0 0,0 0-4 0,0 9 4 0,0-9 4 0,-13 0-8 15,13 0 4-15,0 0-4 0,13 0 8 0,-13 0 0 0,0 7-4 16,0-7 4-16,0 0-4 0,0 7 4 0,13-7-4 0,-13 7 4 16,0-7 0-16,0 9 0 0,0-2 0 0,0 0 0 0,0 2 4 0,0-3 0 15,0 3 4-15,0 6 0 0,0-7 0 0,0 7 4 0,0 0 0 16,13 1-4-16,-26-1 0 0,13 6 0 0,0 3-4 0,13-1 8 15,-26 0-4-15,13 8 0 0,13 0 0 0,-13-2 0 0,0 3 0 16,0 6 0-16,0 0-4 0,0-7 0 0,0 8-4 0,0 7 4 16,0-9-4-16,15 9 0 0,-15-8 4 0,0 8-4 0,0 1 4 0,0-2-4 15,0 1 0-15,0-1 0 0,0 1-4 0,0 8 8 0,0-8 0 16,0 0-4-16,0 7 4 0,0-6-4 0,0-3 0 0,0 11-4 16,0-9 4-16,0-1-4 0,0 1-4 0,0 1 8 0,0-2-4 15,0 1 0-15,0-1 4 0,0 1 0 0,0 1 0 0,0 0-4 16,-15-2 4-16,15 0-4 0,0 1 0 0,0 0 4 0,0 0-4 15,0-1 4-15,0 1-4 0,0-7 4 0,-13 7-4 0,13-8 0 0,0 8 4 16,0-8 0-16,0 7-4 0,0-6-4 0,0-1 0 0,0-7 4 16,0 7 0-16,0-8 4 0,0 2-4 0,0 5 0 0,0-6 4 15,0-8-4-15,0 6-4 0,0 4 0 0,0-11 8 0,0 8-4 16,0-6-4-16,0-1 8 0,0-1-4 0,0 1 0 0,0-1 0 16,0-5 4-16,0-3-8 0,0 10 4 0,0-9 4 0,0 2-8 0,0-3 4 15,0 1-4-15,0-6 4 0,0 5 4 0,0-6-4 16,0 6 0-16,0-5 0 0,0-2 4 0,0 0-4 0,0 2 0 0,-13-9 4 15,13 6-4-15,0 2-4 0,0-8 8 0,0 9-4 0,0-9-4 16,0 0-4-16,0 0 4 0,-13 0-12 0,13 7-8 0,0-7-12 16,-15 0-12-16,15-7-20 0,0 7-20 0,-13 0-12 0,13-9-32 0,-13 1-24 15,13 2-44-15,-15-3-64 0,2 2 48 0,0-9 36 0,-2 9 32 16,2-8 28-16</inkml:trace>
    <inkml:trace contextRef="#ctx0" brushRef="#br0" timeOffset="2339.2016">66 2499 23 0,'0'-7'88'0,"0"7"-8"0,0-7-8 0,0 7-20 15,0 0-4-15,0 0-4 0,-13 0 0 0,13 0 0 0,0-9 0 16,0 9 0-16,0 0 0 0,0 0-12 0,0 0 20 0,-13 0-4 15,13 0-4-15,0 0 0 0,0-7 0 0,0 7-4 0,0 0-4 0,0-8-4 16,0 8 0-16,0 0-8 0,0 0-4 0,0 0-4 16,0 8 0-16,0-16-4 0,0 8-4 0,0 0 4 0,0 0-8 0,0 0 8 15,0 0-4-15,0 0 8 0,0 8-4 0,0-8 0 0,0 7 4 16,0 2-4-16,0-9 4 0,0 7 0 0,13 0 0 0,-13 9 0 16,0-8 8-16,0 6 0 0,0-5-8 0,13 4 4 0,-13 4 0 15,0 6 0-15,0-8-4 0,0 0 0 0,0 0 0 0,0 9-4 0,0-1 0 16,0-8 0-16,0 8-4 0,0 0 4 0,0-7-4 15,0 5 0-15,0-5-4 0,0 7 0 0,0-6 0 0,0 4 0 0,0-4 0 16,0-3 0-16,0 1-4 0,0-8 4 0,0 9 0 0,0-9-4 16,0 2 0-16,0 5 0 0,0-14 0 0,0 9 4 0,0-9-8 15,0 7 4-15,0-7 0 0,0 0 0 0,0 0 0 0,0 7 0 0,0-7 0 16,0 0 0-16,0 0-4 0,0 0 4 0,0 0 4 0,0 0-4 16,0 0 0-16,15-7 0 0,-15 14 0 0,0-7-4 0,0 0 4 15,13 0 0-15,-13 0 4 0,0 0-4 0,13 0 0 0,-13 0 0 16,13 0 0-16,-13 0 0 0,15 0 0 0,-2 0 0 0,-13 0 0 15,13 0-4-15,2 0 8 0,-15 0 0 0,13 0 0 0,0 0-4 0,2 9 4 16,-2-9-4-16,0 0 4 0,15 7-4 0,-15-7 0 16,0 8 0-16,15-8 4 0,-15 7-4 0,15-7 0 0,-15 8 0 0,15 0-4 15,-2-8 8-15,2 7 0 0,-15 1 0 0,15-8-4 0,0 0 0 16,11 8 0-16,-11-8 0 0,0 7 4 0,-2-7 0 0,15 0-8 16,-13 8 4-16,-2-8 4 0,15 0-4 0,-13 0 4 0,13 0 4 0,-16 0-4 15,16 0 0-15,-13 0 4 0,13 0-4 0,-15 0 4 0,15 0-4 16,-13 0 4-16,13 0-4 0,0 0 4 0,0 0-4 0,-15-8-4 15,15 8 0-15,0-7 0 0,-13 7 0 0,13-8 4 0,-2 8 0 16,2-8-20-16,0 1 20 0,-13-1 4 0,13 0-8 0,0 1 4 16,-15-1-4-16,15 1 0 0,-13-2 0 0,-2 9 0 0,15-7 4 0,-13 7-4 15,-2 0 0-15,2-7 0 0,0 7 0 0,-2 0 0 0,2 0 4 16,-2 0 0-16,-11 0 0 0,11 0 0 0,2 7 0 0,0-7 8 16,-15 0-4-16,12 0 4 0,4 0-4 0,-1 0 0 0,-15 0 0 15,15 0 0-15,-3 0 0 0,3 0-4 0,-2 0 4 0,2 0-8 16,0 7 4-16,-2-14 0 0,2 7 0 0,-2 0-4 0,2-7 4 15,0 7-4-15,-2 0 0 0,2 0 0 0,-2-9 4 0,2 9 0 0,-15 0-4 16,15 0 0-16,0 0 0 0,-15 0 0 0,13-8 4 0,-11 8-4 16,-2 0 4-16,0 0-4 0,2 0 4 0,-2 0 0 0,0 0-4 15,2 8 4-15,-2-16 0 0,-13 16 4 0,13-8 0 0,0 0-4 16,-13 0 0-16,15 0 4 0,-15 0-4 0,13 0 4 0,-13 0 0 16,13 0 0-16,-13 9 0 0,15-9 0 0,-15 0-4 0,0 7 0 0,13-7 4 15,-13 0-4-15,13 0 4 0,-13 0 0 0,15 0 0 0,-15 0 4 16,13 7-4-16,-13-7 0 0,13 0-4 0,-13 0 4 0,13 0-4 15,-13 0 8-15,15 0-4 0,-15-7 0 0,13 14 0 0,-13-7-4 16,13 0 0-16,-13 9-4 0,0-9 0 0,15 0 0 0,-15 0 0 16,0 0 0-16,0 0 0 0,0 0 0 0,0 0 0 0,0 7 0 0,13-7 0 15,-13 0 0-15,0 0 0 0,0 0 0 0,0 0 0 0,0 0 0 16,0 0 0-16,-13 0 0 0,13 0 0 0,0 0 0 0,0 0 0 16,0 0 0-16,0 0 0 0,0 0 0 0,-15 0 0 0,2 0 0 15,13 0-56-15,-13 0-48 0,-2 0-28 0,2 0-36 0,-13 0-32 16,11 0-76-16,-11-7-16 0,-2 7 56 0,0-9 44 0,2 2 40 15,-2-9 28-15,-13 2 20 0</inkml:trace>
  </inkml:traceGroup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4:55.4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54CD1A-D1FD-4A60-89DE-2C3A237273BB}" emma:medium="tactile" emma:mode="ink">
          <msink:context xmlns:msink="http://schemas.microsoft.com/ink/2010/main" type="inkDrawing" rotatedBoundingBox="787,1618 971,948 1265,1028 1080,1699" semanticType="callout" shapeName="Other"/>
        </emma:interpretation>
      </emma:emma>
    </inkml:annotationXML>
    <inkml:trace contextRef="#ctx0" brushRef="#br0">-3 542 11 0,'0'7'92'0,"0"2"-12"0,0-3-4 15,0 3-24-15,0-1-4 0,0-1 0 0,0 1 4 0,0 0 4 16,0-1-4-16,0 1 4 0,0-1 4 0,0-7-4 16,0 0 0-16,0 0-4 0,0 8 4 0,0-8-8 0,0 0 0 0,0 0-4 15,0 0 0-15,0 0-4 0,0 0 8 0,0 0 4 0,0 0 4 16,0 0 0-16,12-8 4 0,-12 1-4 0,0 7-4 0,0-8 0 15,16 1 0-15,-16-9-8 0,0 9 0 0,13-10 0 0,-1 2-8 0,-12 1-4 16,16-9-4-16,-3-1 4 0,-13 2-8 0,12-1-4 16,1 0-4-16,3 0-4 0,-16-8 4 0,12 8-8 0,1-7 0 0,2 0 0 15,-2 7-4-15,0-8 0 0,2 8-4 0,-15-6 8 0,13 5-8 16,0 1 0-16,2 0 4 0,-15 6-4 0,13 3 0 0,-13-9 0 16,13 16 0-16,-13-9 0 0,13 9 0 0,-13 0 4 0,0-2-8 0,0 2 4 15,0-2 0-15,0 9 0 0,0 0 0 0,0 0 0 0,0 0 0 16,0 0 4-16,0 0-4 0,0 0 0 0,0 0 4 0,0 9-4 15,0-9 0-15,0 7 0 0,0 2 4 0,0 5-4 0,0-7 0 16,0 9 0-16,0-8 0 0,0 15 0 0,0-8 4 0,0 8-4 16,0-1 0-16,0 1-4 0,0 9 4 0,0-2 4 0,0-8-4 0,0 10 0 15,0-2 0-15,0 0-4 0,0-7 4 0,0 8 0 0,0-8 0 16,0 7 0-16,0-7-20 0,0 0 24 0,0 0 0 0,0 0 0 16,0-7 0-16,0-1 0 0,0 0-4 0,0 1 4 0,0-1-8 15,0-8 0-15,0 1 4 0,0 0 0 0,0-1-8 0,0-7-8 16,0 0-4-16,0 8-8 0,0-8-4 0,0 0-16 0,0 0-4 0,0 0-12 15,0 0-12-15,0 0-8 0,0-8-4 0,0 8-12 0,0-7-16 16,0-1-8-16,0 0-8 0,0-7-32 0,0 8-40 0,0-9 8 16,15 1 32-16,-15 0 32 0,0-8 32 0</inkml:trace>
  </inkml:traceGroup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4:55.9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EF05F8-529F-4B42-A622-CD012CA65EA3}" emma:medium="tactile" emma:mode="ink">
          <msink:context xmlns:msink="http://schemas.microsoft.com/ink/2010/main" type="inkDrawing" rotatedBoundingBox="1845,838 1895,1824 1507,1844 1457,858" semanticType="callout" shapeName="Other">
            <msink:sourceLink direction="to" ref="{C8EC9224-89DF-4A91-A4D7-B77BC2AF2CE8}"/>
          </msink:context>
        </emma:interpretation>
      </emma:emma>
    </inkml:annotationXML>
    <inkml:trace contextRef="#ctx0" brushRef="#br0">961-115 75 0,'0'0'120'16,"0"0"-12"-16,0 0-4 0,0-8-20 0,0 8-4 0,0 0-4 0,-13-7 0 15,13 7-8-15,0 0-8 0,0-8 0 0,-13 8-8 0,13 0 0 16,0 0-4-16,0 0-8 0,-13 0-4 0,13-8-4 0,0 8-4 16,-15 0-4-16,15 0-4 0,-13 8 0 0,13-8 0 0,0 8-4 15,-13-1 4-15,-2 9-4 0,15-1 4 0,-13 0-4 0,0 0 0 16,-2 8 4-16,2 0-4 0,0 0 0 0,0 7 4 0,-2 1-4 0,2 0 0 15,0 7 0-15,-2 2-4 0,2-2 0 0,0-2-4 0,-2 2 8 16,15 2-4-16,-13-3-4 0,13 2 4 0,0-1-4 0,0-8 0 16,0 9-4-16,13-9 0 0,-13 1 0 0,15 0-4 0,-2-9 4 0,0 1-4 15,2 0 0-15,-2 0 4 0,15-7-4 0,-15 0 0 16,13-9 4-16,-11 7-4 0,11-5 0 0,-11-9 0 0,11 6-4 16,2-6 8-16,-15 0-4 0,15 0 4 0,-15-6-4 0,0-3 0 0,2 2-16 15,-2 0 20-15,0-9 0 0,2 9 0 0,-15-9-4 0,13 2 4 16,-13-2-4-16,0 0 4 0,0 1 0 0,-13 0-8 0,13 0 8 15,-15-1 0-15,2 1-4 0,13 0 0 0,-13 6 0 0,-2-5 0 16,2 7 0-16,0-2-4 0,-15 2 4 0,15 7 0 0,0-7 0 16,-2 7 0-16,2 7-4 0,0-7 4 0,-2 7 0 0,2 9 0 0,0-9-4 15,13 9 0-15,-15-1 0 0,15 8-8 0,-13-8-4 0,13 8-12 16,0-8-4-16,0 8-8 0,-13-6-12 0,13 5 0 0,13-6-12 16,-13 5-16-16,0-6-4 0,13 1-4 0,2 0-4 0,-15-10-4 15,13 3-4-15,0 6-44 0,2-7-36 0,-2-8 20 0,15 8 24 16,-15-8 32-16</inkml:trace>
  </inkml:traceGroup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4:56.0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EC9224-89DF-4A91-A4D7-B77BC2AF2CE8}" emma:medium="tactile" emma:mode="ink">
          <msink:context xmlns:msink="http://schemas.microsoft.com/ink/2010/main" type="inkDrawing" rotatedBoundingBox="2300,1748 2327,1725 2340,1741 2313,1764" shapeName="Other">
            <msink:destinationLink direction="to" ref="{63EF05F8-529F-4B42-A622-CD012CA65EA3}"/>
          </msink:context>
        </emma:interpretation>
      </emma:emma>
    </inkml:annotationXML>
    <inkml:trace contextRef="#ctx0" brushRef="#br0">1506 741 119 0,'0'0'144'0,"0"0"-4"0,13 0-4 0,-13 0-28 16,0 7-8-16,0-7-16 0,0 0-8 0,0 0-12 0,0 9-8 15,0-9-12-15,0 0-8 0,0 0-8 0,0 0-8 0,0 0-4 16,0 0-20-16,0 0-12 0,0 0-24 0,0 0-44 0,-13 6-36 15,13-6-100-15,0 0 8 0,-15 0 48 0,15 0 32 0,0 0 24 16</inkml:trace>
  </inkml:traceGroup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05.8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D1E65E-12A8-450A-8302-6B043F8CDC87}" emma:medium="tactile" emma:mode="ink">
          <msink:context xmlns:msink="http://schemas.microsoft.com/ink/2010/main" type="inkDrawing" rotatedBoundingBox="4977,1233 5074,4154 4993,4157 4896,1236" semanticType="callout" shapeName="Other">
            <msink:sourceLink direction="with" ref="{358E4CA9-BAF3-4A36-831F-24A948F9FEAC}"/>
            <msink:sourceLink direction="with" ref="{DDF5D616-4098-4B02-BA25-FEA7A6B29714}"/>
          </msink:context>
        </emma:interpretation>
      </emma:emma>
    </inkml:annotationXML>
    <inkml:trace contextRef="#ctx0" brushRef="#br0">-2 10 79 0,'13'-9'92'0,"-13"9"-8"0,0 0-8 0,0-7-24 0,0 7-4 16,0 0 0-16,0 0-4 0,0 0 0 0,0 0 0 0,0 0-4 15,0 0-4-15,0 0 4 0,0 0-4 0,0 0-4 0,0 0 0 16,0 0 4-16,0 0-8 0,0 0 4 0,0 0 0 0,0 0-4 0,0 0 8 16,0 0 0-16,0 0-4 0,0 0 0 0,15 7 4 0,-15 2 0 15,0-2 4-15,0 1 0 0,0 6 0 0,0 3 0 0,0-3 0 16,0 9 0-16,0 0-4 0,13 8-4 0,-13-8 0 0,0 15-4 16,0 0-4-16,0 1 0 0,0-1 0 0,-13 8-4 0,26 7 4 15,-13-7-8-15,0 8 0 0,0-1-4 0,0 0 0 0,0 9 0 0,0-8 0 16,13 6-4-16,-13-6 0 0,0 7 0 0,0-7-4 15,15 7 0-15,-15 0 0 0,0-6 0 0,13-3 0 0,-13 10 0 0,0-9 0 16,13-8-24-16,-13 9 28 0,0 0-4 0,13-9 0 0,-13 9 0 16,0-8 0-16,0 1 0 0,0 5 0 0,0-6 0 0,15 0 0 15,-15 1 0-15,0-3-4 0,0 3 4 0,0-1-4 0,0 0 0 16,0 0 0-16,0-1 4 0,0-6-4 0,0 5 0 0,0-4 0 0,0-2 0 16,0-8 0-16,0 9 0 0,0-8 0 0,0-1 0 15,0 1 4-15,0-1-4 0,0-7 0 0,0 7-4 0,0-7 4 0,0 0 0 16,0 0 0-16,0 0 0 0,0-7 0 0,0 7 4 0,0-8-8 15,0 8 0-15,0-8 8 0,0 0-4 0,0 1 0 0,0 0 0 16,0-2 0-16,0 2 0 0,0-2-4 0,0-5 8 0,0 5-4 0,0-5 0 16,0 6 0-16,0-8 0 0,0 1 0 0,0 0 0 0,0-1 0 15,0 1 0-15,0 0-4 0,0-8 8 0,0 7-8 0,0-7 4 16,0 0-4-16,0 8 8 0,0-8 0 0,0 0-4 0,0 0 0 16,0 0 0-16,0 0 0 0,0 0 0 0,0 0-4 0,0 0-20 15,0 0 12-15,0-8-8 0,0 1-12 0,0 7-16 0,0-8-12 16,0-7-12-16,-15 7-8 0,15-7-20 0,0 0-16 0,0-8-20 15,-13 0-16-15,13 0-68 0,0-8 4 0,-13-7 40 0,13 0 28 16,-13-1 32-16,13-7 20 0</inkml:trace>
  </inkml:traceGroup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07.0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2757BAA-A362-40A2-A2D2-666CEBD69820}" emma:medium="tactile" emma:mode="ink">
          <msink:context xmlns:msink="http://schemas.microsoft.com/ink/2010/main" type="inkDrawing" rotatedBoundingBox="7181,-463 9649,3178 7509,4629 5040,987" semanticType="callout" shapeName="Other">
            <msink:sourceLink direction="with" ref="{358E4CA9-BAF3-4A36-831F-24A948F9FEAC}"/>
            <msink:sourceLink direction="with" ref="{DDF5D616-4098-4B02-BA25-FEA7A6B29714}"/>
            <msink:sourceLink direction="with" ref="{AD87F8AB-0C3F-4048-94AF-6C29265F7C9C}"/>
          </msink:context>
        </emma:interpretation>
      </emma:emma>
    </inkml:annotationXML>
    <inkml:trace contextRef="#ctx0" brushRef="#br0">-2 4 59 0,'0'0'92'0,"0"6"-8"16,0 2-8-16,0-8-28 0,0 7-4 0,0 2-4 15,0-9-4-15,0 7-4 0,0 2 0 0,0-2-4 0,0 0 0 0,0-7-4 16,0 7 0-16,0-7 0 0,0 9 0 0,0-2-4 0,0-7 4 0,13 0 0 15,-13 0-4-15,0 8 4 0,13-8-4 0,2 0 4 0,-15 0 12 16,13 0-4-16,0 0 4 0,2 0-4 0,-15 0 0 0,13 0-8 16,13 0-4-16,-11 0 4 0,-2 0 0 0,0 0 0 0,2 0 0 15,11 0 0-15,-11 0-4 0,11 0 0 0,-13 0-4 0,15 0 4 16,0-8-4-16,-2 8 0 0,-11 0-4 0,24-7 0 0,-11-2 4 0,0 9-8 16,-2-7 8-16,15 7-8 0,-13-7 0 0,13 0 4 0,0 7-4 15,-2-9 0-15,2 2 0 0,0 7 0 0,0-9 4 0,0 2 0 16,0 7-4-16,-1 0 0 0,14 0 4 0,-13 0-4 0,0 0 0 0,13-8 0 15,-13 8 0-15,0 0 0 0,0 0 0 0,13 0-4 16,-13 0 4-16,0 0-4 0,0 8 0 0,0-8 0 0,0 0-4 0,-15 0 4 16,15 0 0-16,0 0 0 0,0 0 0 0,-15 0-4 0,15 0 4 15,-13 0 0-15,13 0-4 0,0 7 4 0,-15-7-4 0,15 0 4 16,-13 0 4-16,13 0-20 0,-15 0 16 0,15 0 0 0,0 0-4 0,-13 0 4 16,13 0 0-16,0 0 0 0,-16 0 0 0,16 0 0 15,0 0-4-15,-13 0 0 0,13 0 0 0,-2 0 4 0,-11 0-4 0,13 0 0 16,-13 0 0-16,-2 0 4 0,15 0-4 0,-13 0 0 0,-2 0 4 15,2 0-4-15,13 0 0 0,-15 0 0 0,2 0 4 0,-15 0-4 16,15 0 0-16,-2 0 0 0,2 0 0 0,-15 0 0 0,15 0 0 16,-15 0 0-16,2 0 0 0,11 0 0 0,-13 0 0 0,2 0 0 15,-2 0 0-15,0 0 0 0,2 0 0 0,-2 0-4 0,-13 0 4 16,13 9 0-16,-13-9 0 0,15 0 0 0,-15 7 0 0,13-7 0 0,-13 9 0 16,0-9 0-16,13 0 0 0,-13 0 0 0,0 0 0 0,0 0-4 15,15 7 4-15,-15-7 0 0,0 0 0 0,13 0 0 0,-13 0 0 16,0 0 0-16,0 0 0 0,13 0 0 0,-13 0 0 0,0 0 0 15,0 0 0-15,13 0 4 0,-13 0-4 0,0 7 0 0,0-7 0 16,0 0 4-16,15 7-24 0,-15-7 20 0,0 9 4 0,0-9 0 0,0 7 0 16,0-7 4-16,0 8-4 0,0-8 0 0,0 7 0 0,0 1 8 15,0 6 0-15,0-5 0 0,13-1 4 0,-13-1 0 0,0 1-4 16,0 7 0-16,0-8 0 0,0 9 0 0,0 1 0 0,0-4-4 0,0 3 0 16,0 7 0-16,0-8 0 0,0 8 4 0,0-1 0 15,0 2-4-15,0-1-4 0,0 0 4 0,0 7-4 0,0-5 0 0,0 4 0 16,0-6 0-16,0 7 0 0,0 2 0 0,0-2 0 0,0 0 0 15,0 8 0-15,-13-7-4 0,13 7 0 0,0-6 4 0,0 4 0 16,-15 2 0-16,15 2-4 0,-13-3 0 0,13 2 0 0,0 6 4 0,-13-5-4 16,0 5-4-16,13-5 8 0,-15 4-8 0,2-6 8 0,13 9-8 15,-13-3 4-15,13-5 0 0,-15-1 0 0,15 8 4 16,-13-7 0-16,13 7-4 0,-13-8 0 0,13 0 0 0,-15 6 0 0,15-4-4 16,-13-2 8-16,13 1-8 0,-13 5 4 0,13-6-4 0,0 2-12 15,-15-2 16-15,15 1 8 0,-13 5-8 0,13-4 8 0,-13 5-8 16,13-7 0-16,0 1 4 0,-13 7-4 0,13-8 4 0,-15 0-8 15,15 8 4-15,-13-8 0 0,13 8 4 0,0-8-4 0,-13 1 0 16,13 7-4-16,-15-9 4 0,15 2 0 0,-13-1 4 0,13-8 0 0,0 9-4 16,0-1-4-16,-13-8 4 0,13 7 0 0,0-5 0 0,0 0 0 15,0 5 0-15,0-6 0 0,0-1 0 0,0-7 0 0,0 8 0 16,0 0-4-16,0-8 4 0,0 0-4 0,0 7 4 0,0-15 0 16,0 8-4-16,0 0 8 0,0-6-4 0,0 5 0 0,0-7 0 15,0 0 4-15,13 1 0 0,-13-2-8 0,0 2 0 0,0-9 8 0,0 9-4 16,0-9 4-16,0 1-4 0,0 8 0 0,0-9 0 0,0 0 0 15,0 2 0-15,0-2 0 0,0 0 4 0,0-7-8 0,0 10 4 16,0-10 0-16,0 6-4 0,0-6-4 0,-13 0-8 0,13 0-16 0,0 0-16 16,0 0-16-16,-15 0-20 0,15 0-16 0,-13-6-28 15,13-4-24-15,-13 10-44 0,0-14-60 0,-2 5 32 0,2 2 40 0,0-8 28 16,-2 7 36-16,-11-7 20 0</inkml:trace>
  </inkml:traceGroup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07.6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BCDD72-86F0-4A4E-B4B2-0138B3057233}" emma:medium="tactile" emma:mode="ink">
          <msink:context xmlns:msink="http://schemas.microsoft.com/ink/2010/main" type="inkDrawing" rotatedBoundingBox="5144,4210 7972,4119 7974,4177 5146,4268" semanticType="strikethrough" shapeName="Other"/>
        </emma:interpretation>
      </emma:emma>
    </inkml:annotationXML>
    <inkml:trace contextRef="#ctx0" brushRef="#br0">0 109 55 0,'0'0'84'0,"0"0"-4"15,0 0-8-15,0 0-20 0,0 0 0 0,0 0-4 0,0 0-4 16,0 0 0-16,15 0-16 0,-15 0 24 0,13 0 0 0,-13 0 0 16,13 0 0-16,0 0 0 0,2 0 0 0,-2-8-4 0,0 8-4 15,2 0 0-15,11 0 0 0,2-8-4 0,-2 8-4 0,2 0 0 16,0-6-4-16,-2 6 0 0,15 0-4 0,-13 0 4 0,13 0-4 0,0 0 4 15,-2 0-8-15,17-9 0 0,-15 9-4 0,13 0 0 0,0 0 4 16,0 0-4-16,-1 0 0 0,4 0-4 0,9 0 0 0,-12-7-4 16,2 7 0-16,11-7 0 0,-13-1-4 0,15 8-4 0,-15-8 0 0,0 1 0 15,15 7 4-15,-15-9-4 0,0 2 0 0,0 7 0 16,0-6 0-16,2 6-4 0,-15-9 0 0,13 9 4 0,0 0-4 0,-13 0 0 16,13 0 0-16,-13 0-4 0,0 0 4 0,13 0 0 0,-13 0 0 15,-1 0 0-15,14 0 4 0,-13 0-4 0,0 0 4 0,0 0-8 16,0 0 4-16,0 0 4 0,0 0-4 0,-15 0 0 0,15 0 0 15,-13 0 0-15,13 0 0 0,-15 0 0 0,2 0 4 0,-2 0 0 16,2 0-4-16,-15 0-16 0,15 0 24 0,-15 0 0 0,0 0 0 0,2 9 0 16,11-9 4-16,-11 0 0 0,-15 0 0 0,13 0-4 0,0 6 4 15,-13-6-4-15,15 0-4 0,-15 0 4 0,13 0-4 0,-13 0 4 16,0 7 0-16,0-7 0 0,0 0-8 0,0 0 4 0,0 0 0 0,0 0-4 16,0 0 0-16,0 0 0 0,0 0-8 0,0 0-4 15,-13 0-16-15,13 0-16 0,0 0-28 0,-15 0-24 0,2 0-32 16,0 0-32-16,-2-7-56 0,2 7-52 0,0 0 56 0,-15 0 36 0,15 0 36 15,-15 0 24-15</inkml:trace>
  </inkml:traceGroup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09.0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AD56FE-4A49-47FE-B873-D9E41FDB6F36}" emma:medium="tactile" emma:mode="ink">
          <msink:context xmlns:msink="http://schemas.microsoft.com/ink/2010/main" type="inkDrawing" rotatedBoundingBox="4005,5403 4934,4260 4987,4303 4059,5447" semanticType="callout" shapeName="Other">
            <msink:sourceLink direction="with" ref="{13EF5E02-F27A-47E1-A8EA-90001EF4619F}"/>
            <msink:sourceLink direction="with" ref="{DDF5D616-4098-4B02-BA25-FEA7A6B29714}"/>
          </msink:context>
        </emma:interpretation>
      </emma:emma>
    </inkml:annotationXML>
    <inkml:trace contextRef="#ctx0" brushRef="#br0">-5 1145 19 0,'0'0'100'0,"0"0"-4"0,0 0-4 16,0 0-24-16,0 0-4 0,0-7 4 0,0 7-8 0,0-7 4 0,13-2-4 15,-13 2 4-15,0 0 0 0,15-1-8 0,-15-6-4 16,13 5-4-16,-13-6 0 0,13-8 0 0,2 8 0 0,-2-8 0 0,0 0 0 16,2 0-4-16,-2-9-4 0,0 3-4 0,15 6 0 0,-15-8-4 15,15-7-4-15,-2 9 0 0,2-4-4 0,-2-5-4 0,2 0 0 16,0 0-4-16,-2-1 0 0,2 2 0 0,13-2-4 0,-15 1 0 0,15-1-4 16,-13 2 0-16,13-2-8 0,-16 1 8 0,16 8-8 15,-13-10 4-15,-2 11 0 0,15-2-4 0,-13 8 4 0,-15-8 0 0,15 9-4 16,-2 7 0-16,-11-9 4 0,-2 11 0 0,0-4-4 0,2 10 0 15,-2-9 4-15,0 16 0 0,-13-7 0 0,0-1 0 0,0 8-4 16,15-8 4-16,-15 8-4 0,0 0-4 0,0 0 4 0,0 0 4 0,0 0-8 16,0 0 4-16,0 0-8 0,0 0-12 0,-15 0-40 15,15 0 0-15,0 0-20 0,0 0-36 0,0 0-20 0,0 0-24 0,-13 0-76 16,13 0 12-16,-13 0 44 0,13 0 32 0,-15 0 32 0,15 0 16 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7:57.7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1088-3103 7 0,'13'0'64'0,"-13"-9"0"0,0 9-12 0,0-7-24 0,0 0-4 0,13 7-4 16,-13-8-8-16,0 0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08.3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5C3529C-878C-425B-AD88-BD368F3C27AE}" emma:medium="tactile" emma:mode="ink">
          <msink:context xmlns:msink="http://schemas.microsoft.com/ink/2010/main" type="inkDrawing" rotatedBoundingBox="6768,5410 7833,4247 7897,4306 6832,5469" semanticType="callout" shapeName="Other">
            <msink:sourceLink direction="with" ref="{13EF5E02-F27A-47E1-A8EA-90001EF4619F}"/>
            <msink:sourceLink direction="with" ref="{DDF5D616-4098-4B02-BA25-FEA7A6B29714}"/>
          </msink:context>
        </emma:interpretation>
      </emma:emma>
    </inkml:annotationXML>
    <inkml:trace contextRef="#ctx0" brushRef="#br0">53 1076 55 0,'0'9'88'0,"0"-9"-4"0,-13 6-12 0,13 2-24 0,-13 0 0 16,13-1 4-16,0 0 4 0,-13-7 0 0,13 9-4 0,0-2-4 0,0 0-4 15,0-7-4-15,0 0 0 0,-15 9 8 0,15-9 0 0,0 0 4 16,0 0 0-16,15 0 4 0,-15-9 4 0,0 9-4 16,13-14 0-16,0 5 4 0,0-5 0 0,2-2-4 0,-15 1 0 0,26-8-4 15,-11 0-4-15,11-7-8 0,-11 0-4 0,11-2 0 0,15 2-8 16,-13-8-4-16,-2-1-4 0,15 2-4 0,0-9 0 0,-13 7-4 15,25-7 0-15,-12 1-4 0,0 0 0 0,0-2 0 0,0 9-4 0,-2-8 0 16,2 7-4-16,0-7 0 0,0 8 4 0,0-1-4 16,-13 2 0-16,13 7 0 0,-15-2 0 0,2 2 0 0,-2 7 0 0,2-7 0 15,0 15-4-15,-15-7 4 0,0 5 4 0,0 10-4 0,2-9 4 16,-15 9-4-16,0-1 0 0,13 8-4 0,-13-8-4 0,0 8-16 16,0 0-12-16,0 0-20 0,-13 0-16 0,13 0-20 0,-15 8-32 0,2 0-28 15,0-1-32-15,0 0-76 0,-2 2 36 0,-11 5 32 0,11-4 40 16,-11-4 28-16,-2 1 24 0</inkml:trace>
  </inkml:traceGroup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09.6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08CF82D-7F08-42EF-B1CA-FCE3B70E2C87}" emma:medium="tactile" emma:mode="ink">
          <msink:context xmlns:msink="http://schemas.microsoft.com/ink/2010/main" type="inkDrawing" rotatedBoundingBox="3996,2317 5152,1046 5218,1106 4062,2377" semanticType="callout" shapeName="Other">
            <msink:sourceLink direction="with" ref="{13EF5E02-F27A-47E1-A8EA-90001EF4619F}"/>
          </msink:context>
        </emma:interpretation>
      </emma:emma>
    </inkml:annotationXML>
    <inkml:trace contextRef="#ctx0" brushRef="#br0">6 1275 43 0,'0'0'96'0,"-13"7"-8"0,13-7-8 0,0 0-24 0,0 0 8 15,0 0-4-15,0 0 4 0,13-7 0 0,-13 7-4 0,0-8 8 16,0 0-4-16,15-7-4 0,-15 7 4 0,13-7 4 0,0 0-4 0,-13 0 0 16,15-8 0-16,-2 0 0 0,15-7-4 0,-15-2 4 0,13 2-8 15,2-8 0-15,-15 9-4 0,28-11 0 0,-13-5-8 0,-2 5-8 16,15-5 0-16,0-1-4 0,-13 0 0 0,13 0-4 0,0 1-4 0,13 0 0 15,-13-2-12-15,0 9 0 0,0-8 0 0,-3 7 0 16,3-7-4-16,0 8-4 0,0 0 4 0,0 7 0 0,-13-6-8 0,13 14 4 16,-15-8-8-16,2 0 8 0,-2 9-4 0,2-1 0 0,0 7 0 15,-15 0 0-15,0 2 0 0,2-2 0 0,-2 1 0 0,0 7 0 16,-13 1 0-16,13 7-4 0,-13-8-12 0,0 8 0 0,0 0-16 16,0 0-16-16,0 0-8 0,0 0-20 0,-13 8-12 0,13-1-8 0,-13-7-24 15,13 8-20-15,-13 7-8 0,13-8-44 0,-15 2-48 16,15 5 40-16,-13-4 40 0,0 3 32 0,13-4 20 0</inkml:trace>
  </inkml:traceGroup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10.3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979FB3-8759-4F10-AA42-FCE1AE7DE3DA}" emma:medium="tactile" emma:mode="ink">
          <msink:context xmlns:msink="http://schemas.microsoft.com/ink/2010/main" type="inkDrawing" rotatedBoundingBox="6664,2373 8113,927 8154,969 6705,2414" semanticType="callout" shapeName="Other">
            <msink:sourceLink direction="with" ref="{13EF5E02-F27A-47E1-A8EA-90001EF4619F}"/>
            <msink:sourceLink direction="with" ref="{DDF5D616-4098-4B02-BA25-FEA7A6B29714}"/>
          </msink:context>
        </emma:interpretation>
      </emma:emma>
    </inkml:annotationXML>
    <inkml:trace contextRef="#ctx0" brushRef="#br0">22 1459 3 0,'0'0'92'0,"0"0"-8"0,-13 0-16 0,13 0-24 0,0 0-4 16,-13 0 4-16,13 0 0 0,0 9-4 0,0-18 0 16,0 9-4-16,0 0 0 0,0 0 0 0,0 0 4 0,0 0-4 0,0 0-4 15,0 0 4-15,0 0 0 0,0 0 0 0,0 0 0 0,0 0 4 16,0 0 0-16,0-6 0 0,0-2 4 0,13 8-4 0,-13-9 0 15,0-6 0-15,13 7 4 0,0-7 0 0,2 0 0 0,-2 0 0 0,0-8 0 16,2 0 4-16,11 0-4 0,2 0 4 0,-2-7-4 0,2-9-8 16,0 8 0-16,13-5-8 0,-2-4-4 0,2-5-4 0,0 5 0 15,0-5-4-15,12-1 0 0,-12 0-4 0,16 0-4 0,-4 1 0 16,1 0 0-16,-13-2-8 0,13 1 4 0,0-1-4 0,0 3 4 16,-13-3 0-16,15 9-4 0,-17-6 4 0,2 4-4 0,0 2 4 0,0 7 0 15,0-7-4-15,-13 8 4 0,-2-2-4 0,2 2 0 0,-2 0-4 16,2 7 4-16,-15 0 0 0,2-1 0 0,-2 10 0 0,0-2 0 15,2 0 0-15,-2 9 0 0,-13-7 0 0,0 5 0 0,13 9 0 16,-13-7 0-16,0 7 0 0,0-8-4 0,0 8-8 0,0 0 0 16,0 0-12-16,0 0-12 0,0 0-20 0,0 0-8 0,-13 0-24 15,13 8-20-15,0-8-24 0,0 7-20 0,-13 2-60 0,13-9-28 16,-15 6 36-16,2 2 40 0,13-1 20 0,-13 9 40 0</inkml:trace>
  </inkml:traceGroup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11.4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C9C1E0C-4770-4CF2-B852-F9438FADA28E}" emma:medium="tactile" emma:mode="ink">
          <msink:context xmlns:msink="http://schemas.microsoft.com/ink/2010/main" type="inkDrawing" rotatedBoundingBox="3183,3639 3780,3890 3647,4208 3049,3957" semanticType="callout" shapeName="Other">
            <msink:sourceLink direction="with" ref="{13EF5E02-F27A-47E1-A8EA-90001EF4619F}"/>
          </msink:context>
        </emma:interpretation>
      </emma:emma>
    </inkml:annotationXML>
    <inkml:trace contextRef="#ctx0" brushRef="#br0">149 24 71 0,'0'0'104'15,"0"0"-12"-15,-13 0-4 0,13 0-24 0,0-8-4 0,0 8 0 16,-13 0 0-16,13 0-4 0,-15 8-8 0,15-8-4 0,-13 0-8 15,13 0-4-15,0 7 0 0,-13-7-4 0,0 8 0 0,13-1-4 16,-15 1 4-16,15 0-4 0,-13 0 4 0,0 5-8 0,13-4 0 0,-15 7 0 16,15 0-4-16,-13-2-4 0,13 9-4 0,0-7 0 0,0-2 0 15,0 3 0-15,0-2-4 0,0 0-4 0,0 0 4 0,13 0-4 16,-13-7 0-16,15 7 4 0,-2-7 0 0,-13 7 0 0,13-6-4 16,2-2 0-16,-2-7 4 0,0 7 4 0,0-7-8 0,2 7 4 0,-2-7 0 15,0-7-4-15,15 7 8 0,-15-7-4 0,2 0-4 0,-2-2 4 16,0 2 0-16,-1-9-4 0,4 7 0 0,-3-5 0 0,-13-1 0 15,12 0-4-15,-12 0 4 0,16 0 4 0,-16-9-8 0,0 8 4 16,0 2-4-16,0-9 4 0,0 7 4 0,-16 1-4 0,16-2 0 16,-12 4 0-16,12 5 0 0,-13-8 0 0,-3 9 0 0,4-1 0 0,-1 1 0 15,0-1 0-15,-2 1 0 0,15 7 0 0,-13-8 0 16,0 8 0-16,-2 0 0 0,2 0 0 0,0 8-4 0,-2-8 4 0,15 7-4 16,-13 1 4-16,13-1 0 0,-13 8-4 0,13-7 4 0,0 8 0 15,0-9 4-15,-13 8-8 0,13-7 4 0,13 7 0 0,-13 1 0 16,0 0-4-16,13-9 4 0,-13 7-4 0,13-5 4 0,2-2 4 0,-15 9-8 15,13-8 0-15,0-1 8 0,2-7-8 0,-2 8 4 0,0-8 0 16,2 0 4-16,-2 7-4 0,0-7 4 0,-1 0-8 0,4 0 8 16,-3 0-4-16,-1 0 4 0,4 0 0 0,9 0 0 0,-9 0 0 15,-4 0 0-15,1 0 4 0,0 0-4 0,-13 8 4 0,15-8-4 16,-2 7 4-16,0 1-8 0,2-8 0 0,-2 8 4 0,0-8 0 16,2 7-4-16,-2 1 0 0,-13-2-4 0,13-6 0 0,0 9-4 15,2-1-16-15,-15 0-16 0,13-8-20 0,0 7-16 0,-13-7-16 0,15 0-16 16,-2 9-84-16,0-9 0 0,-13 0 36 0,15 0 28 0,-2 0 28 15</inkml:trace>
  </inkml:traceGroup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09.7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C4EDE91-4683-40A8-BD41-47DCD142851E}" emma:medium="tactile" emma:mode="ink">
          <msink:context xmlns:msink="http://schemas.microsoft.com/ink/2010/main" type="writingRegion" rotatedBoundingBox="28562,1907 30617,1515 30786,2402 28731,2794"/>
        </emma:interpretation>
      </emma:emma>
    </inkml:annotationXML>
    <inkml:traceGroup>
      <inkml:annotationXML>
        <emma:emma xmlns:emma="http://www.w3.org/2003/04/emma" version="1.0">
          <emma:interpretation id="{DFF141E1-F926-4758-8371-BC11AA322107}" emma:medium="tactile" emma:mode="ink">
            <msink:context xmlns:msink="http://schemas.microsoft.com/ink/2010/main" type="paragraph" rotatedBoundingBox="28562,1907 30617,1515 30786,2402 28731,2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8DEC5A-B2C9-4CC7-8592-836A992810FD}" emma:medium="tactile" emma:mode="ink">
              <msink:context xmlns:msink="http://schemas.microsoft.com/ink/2010/main" type="line" rotatedBoundingBox="28562,1907 30617,1515 30786,2402 28731,2794"/>
            </emma:interpretation>
          </emma:emma>
        </inkml:annotationXML>
        <inkml:traceGroup>
          <inkml:annotationXML>
            <emma:emma xmlns:emma="http://www.w3.org/2003/04/emma" version="1.0">
              <emma:interpretation id="{45E7D8D0-491C-4807-AF7D-4861895389E8}" emma:medium="tactile" emma:mode="ink">
                <msink:context xmlns:msink="http://schemas.microsoft.com/ink/2010/main" type="inkWord" rotatedBoundingBox="28562,1907 29121,1800 29265,2556 28706,266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721 385 119 0,'-9'-4'132'0,"9"-1"-12"0,0 1-8 0,-8 0-28 0,8 4-4 0,0-5 0 16,0 0 0-16,0 1-4 0,0 4-4 0,8 0-4 0,-8 0 0 15,9-5 0-15,-2 5-4 0,1 0 4 0,1 0 0 0,6 0-4 16,-6 0-4-16,6 0 0 0,2 0-12 0,-2 0 0 0,9 0-12 15,-7 0-4-15,7 0-8 0,-9 0-4 0,9 0-8 0,0 0 0 0,-7 0 0 16,7 0-4-16,0 0-4 0,-8 0-4 0,8 0-12 0,-8 0-16 16,8 0-28-16,-8 0-20 0,8 0-12 0,-8 0-28 0,9 5-20 15,-10-5-24-15,1 0-84 0,0 0 0 0,0 0 44 0,1 0 32 16,-2 0 36-16,1 0 24 0</inkml:trace>
          <inkml:trace contextRef="#ctx0" brushRef="#br0" timeOffset="-557.5075">784 548 95 0,'0'-5'120'0,"0"-4"-16"0,0 4-8 0,0 5-32 0,8-4-4 0,-8 0-4 15,0 4 0-15,0 0-4 0,0-5-4 0,0 5 4 0,0 0 8 16,9 5 0-16,-9-1 4 0,7 0 0 0,-7 1-8 0,8 4 0 16,-8 0-4-16,9 5-8 0,-9 0-4 0,7-1 0 0,1 1-4 0,-8 3-12 15,9 1-4-15,-9 5 0 0,8-5-4 0,-8 4-4 0,7 1-4 16,-7-1 4-16,0 1-4 0,8-1-4 0,-8 1 4 0,0 0-4 16,0-1-4-16,0-3 0 0,9 3-4 0,-9-4 0 0,0 0-12 15,7 0-12-15,-7 0-16 0,0-5-8 0,8 1-12 0,-8-5-12 16,0 5-8-16,9-6-12 0,-9-3-8 0,0-1-24 0,8 1-64 0,-8-1-4 15,0-8 40-15,0 4 28 0,0-5 24 0</inkml:trace>
          <inkml:trace contextRef="#ctx0" brushRef="#br0" timeOffset="-244.3442">1032 561 31 0,'0'-5'124'0,"0"1"-16"0,0 0-8 16,0-1-32-16,0 5 0 0,0-4 0 0,9 4 4 0,-9 0 0 0,0-5 4 15,0 10-4-15,8-5 4 0,-8 4-12 0,0 1 0 16,7-1 0-16,-7 0-20 0,9 6 20 0,-1-2-8 0,-8 2 4 0,8-1-8 16,0 5 4-16,-8-2-4 0,8 7-4 0,-8-5 0 0,8 8 0 15,-1-4-8-15,-7 0-8 0,0 4 4 0,9-4-4 0,-9 5-8 16,8-1-8-16,-8 1 0 0,0-5-4 0,7 4 4 0,-7-3-4 15,0-1-4-15,0 0 0 0,9 0-4 0,-9-1 4 0,0-3-8 0,8 5 0 16,-8-11-4-16,0 6 4 0,0-5-8 0,0 0-8 16,0 0-16-16,0-5 0 0,8 5-16 0,-8-9-16 0,0 5-20 0,0-5-20 15,0 0-20-15,-8-5-24 0,8 5-8 0,0-9-56 0,-8 5-28 16,8-9 36-16,-9 3 40 0,2-3 36 0,7 0 24 0</inkml:trace>
        </inkml:traceGroup>
        <inkml:traceGroup>
          <inkml:annotationXML>
            <emma:emma xmlns:emma="http://www.w3.org/2003/04/emma" version="1.0">
              <emma:interpretation id="{3C33F711-3472-4F07-8EFE-6CE1339BDB78}" emma:medium="tactile" emma:mode="ink">
                <msink:context xmlns:msink="http://schemas.microsoft.com/ink/2010/main" type="inkWord" rotatedBoundingBox="29562,1803 30633,1599 30786,2402 29715,2606"/>
              </emma:interpretation>
              <emma:one-of disjunction-type="recognition" id="oneOf1"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B</emma:literal>
                </emma:interpretation>
                <emma:interpretation id="interp5" emma:lang="" emma:confidence="0">
                  <emma:literal>ś</emma:literal>
                </emma:interpretation>
              </emma:one-of>
            </emma:emma>
          </inkml:annotationXML>
          <inkml:trace contextRef="#ctx0" brushRef="#br0" timeOffset="2404.2175">2428 245 67 0,'0'-8'112'0,"0"-2"-12"16,0 2-12-16,0-2-24 0,0 1-4 0,0-4 0 0,7 4-4 15,-7 0 0-15,8-1 0 0,1 2 0 0,-9-1-8 0,7 0-4 0,1 0-4 16,1 4-4-16,-1-4-4 0,-1 5-4 0,10-1-8 0,-10 1 0 16,1-1 0-16,1 5-4 0,6-4-4 0,-6 4 0 0,-1 4-8 15,-1-4 4-15,2 0 0 0,-1 5 0 0,0-1-4 0,0 1 0 16,-8-1 0-16,0 5 0 0,8-4 0 0,-8 4 0 0,0 0 4 15,-8 0-4-15,8-1 0 0,-8 7 0 0,8-6 4 0,-8 0-8 0,0-1 4 16,8 1-4-16,-9 1 4 0,2-2-8 0,7-2 0 16,-8 2 8-16,8-4-8 0,0 1 8 0,-9 0-20 0,9-5 16 0,0 4 0 15,0-4 4-15,9 0-4 0,-9 0 4 0,8 0-4 0,-1 0 0 16,2 0-4-16,-1-4 4 0,0 4 4 0,8 0-4 0,-8 0 0 16,8-5 0-16,-8 5-4 0,8 0 8 0,0 0-4 0,0 0 0 0,-8 5 4 15,8-5-4-15,0 4 0 0,0-4 4 0,-8 9-4 0,8-5 0 16,-8 1 4-16,0 4 0 0,1 0 4 0,-2 0 4 0,1 0 8 15,1 5 4-15,-2-5 8 0,-7 4 4 0,0 1 0 0,8-1 0 16,-16 1 4-16,8-5 0 0,0 5-4 0,-7-1-4 0,-2 0 0 16,1 1 0-16,1-1-8 0,-10 1 0 0,9-5-4 0,-8 5-8 15,1-6 0-15,-2 2-4 0,0-2-4 0,10-3 0 0,-8 0-12 0,-2-1-20 16,1 1-20-16,8-5-20 0,-9 0-20 0,2-5-40 0,7 1-28 16,0-1-60-16,0 0-48 0,-9 1 52 0,10-5 40 0,7 0 32 15,-8 5 24-15</inkml:trace>
          <inkml:trace contextRef="#ctx0" brushRef="#br0" timeOffset="1940.467">1802 638 47 0,'-8'-9'104'15,"8"-1"-16"-15,-7 2-4 0,7 4-24 0,-9-6-4 0,9 1 4 0,-8 1 0 16,8 2-16-16,-8-2 24 0,8-2-4 0,0 6-4 0,0 0-4 16,0-1-4-16,0-4-8 0,0 4-4 0,0 5-12 0,0 0-4 15,0-4-8-15,0 4 0 0,0 0 8 0,0 0 4 0,0 4 0 16,8 1 0-16,0 4 0 0,-8-4 0 0,9 3 0 0,-2 6 0 15,-7 0-4-15,17-1 0 0,-17 5-4 0,15 0-4 0,-6 1 0 0,-2 3-4 16,9 1-4-16,-7 0 0 0,-2 3 0 0,1 1-4 0,1-5 0 16,6 1 4-16,-6 0-4 0,-1-1 0 0,-8 1-4 0,7 0 0 15,2-6 0-15,-9 1 0 0,0 0 0 0,8-4 4 0,-8-1 0 16,0-3 0-16,0-2 4 0,0 2 4 0,0-1 8 0,0-5 0 16,0-4-4-16,0 4-4 0,0-4 0 0,0-4-4 0,-8 4 0 0,8-9-4 15,0 5 0-15,0-6 0 0,-9-3 0 0,9 0-4 0,0-1 4 16,0 1-4-16,0-5 0 0,-7-1 0 0,7-3 0 0,0 4 0 15,0-5 0-15,0 1 0 0,7-5 0 0,-7 4 0 0,9 1 0 16,-9-1 0-16,8 1 0 0,-8 4 0 0,7-5 0 0,1 5 0 16,1 0 0-16,-9 4 0 0,8 1 0 0,-1-1 0 0,2 5 0 15,-1-5 0-15,-1 10 0 0,-7-5 4 0,9 4-8 0,-1 1 4 0,0 0 0 16,-1 4 0-16,2 0-4 0,-9-5 0 0,8 10 4 16,-1-5 0-16,2 0-4 0,-9 4-8 0,8 0-8 0,-8 1-8 0,8 0-12 15,0 3-8-15,-8-2-12 0,8-2-12 0,-8 5-12 0,8-5-16 16,-8 1 0-16,7 4 0 0,2-1-16 0,-9-3-64 0,8 0-12 15,-8-5 32-15,8 4 36 0,0-4 24 0</inkml:trace>
        </inkml:traceGroup>
      </inkml:traceGroup>
    </inkml:traceGroup>
  </inkml:traceGroup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08.1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140F25-4D7A-4F7E-8F23-43BED0585B20}" emma:medium="tactile" emma:mode="ink">
          <msink:context xmlns:msink="http://schemas.microsoft.com/ink/2010/main" type="writingRegion" rotatedBoundingBox="28004,1496 30311,7364 29839,7550 27532,1681"/>
        </emma:interpretation>
      </emma:emma>
    </inkml:annotationXML>
    <inkml:traceGroup>
      <inkml:annotationXML>
        <emma:emma xmlns:emma="http://www.w3.org/2003/04/emma" version="1.0">
          <emma:interpretation id="{29607D03-C838-4819-A46E-C0D6C07DE000}" emma:medium="tactile" emma:mode="ink">
            <msink:context xmlns:msink="http://schemas.microsoft.com/ink/2010/main" type="paragraph" rotatedBoundingBox="28004,1496 30311,7364 29839,7550 27532,16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E110FC-663D-4C0C-820F-42E9BD31518B}" emma:medium="tactile" emma:mode="ink">
              <msink:context xmlns:msink="http://schemas.microsoft.com/ink/2010/main" type="line" rotatedBoundingBox="28004,1496 30311,7364 29839,7550 27532,1681"/>
            </emma:interpretation>
          </emma:emma>
        </inkml:annotationXML>
        <inkml:traceGroup>
          <inkml:annotationXML>
            <emma:emma xmlns:emma="http://www.w3.org/2003/04/emma" version="1.0">
              <emma:interpretation id="{A4D1F567-8CCB-4883-A4F7-B64370796365}" emma:medium="tactile" emma:mode="ink">
                <msink:context xmlns:msink="http://schemas.microsoft.com/ink/2010/main" type="inkWord" rotatedBoundingBox="28004,1496 28633,3096 28161,3281 27532,16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61 75 0,'0'-5'88'16,"0"1"-4"-16,0-1-8 0,0 0-24 0,0 1 0 0,0-1 0 15,0 1-4-15,0 4-4 0,0-4 0 0,0 0-4 0,0-1 0 16,0 0-4-16,0 5-4 0,0-4 0 0,0-1-4 0,0 5 0 16,0 0-4-16,0 0 0 0,0 0 0 0,0 0-4 0,0-4-4 0,0 4-4 15,0 0 8-15,8 0 0 0,-8 0 0 0,0 4 0 0,0-4 0 16,0 0 4-16,0 5-4 0,8 4 0 0,-8-4 0 0,0-1 0 15,0 4 0-15,0 1-4 0,0 1 0 0,0 2 4 0,0-2-4 16,0 8-4-16,0-4 0 0,0 4-4 0,0-5 0 0,0 5 0 16,0 1-4-16,0-1 0 0,0-1 0 0,0 1 0 0,0 0 0 0,0 1-4 15,0-1 4-15,7 0-4 0,-7-5 0 0,0 5 0 0,9-5 0 16,-9 1 4-16,8 0-4 0,-8-5 0 0,7 4 0 0,2-4 0 16,-1 1 0-16,-1-2 0 0,-7 2 4 0,9-6-4 0,-1 0 0 15,0-4 4-15,-1 5-4 0,2-5 4 0,6-5-4 0,-6 5 0 16,-1-4 0-16,0 0 4 0,1-6-4 0,6 7 0 0,-6-7 0 0,-2 1 0 15,9 0 0-15,-8 0 0 0,0-4 4 0,0 3-4 0,1 1 0 16,-2-4 0-16,1 4 0 0,-8 4 0 0,9-4 0 0,-2 0 4 16,-7 5-4-16,0-1 0 0,8 0 4 0,-8 5 0 0,0-4 0 15,0 4 0-15,0 0 0 0,0 0 4 0,0 0 0 0,0 0 0 16,0 4 0-16,0 1 8 0,0 0 0 0,0 4 4 0,0-1-8 16,0 2 4-16,0-1 0 0,0-1 0 0,0 2-4 0,0 4-4 0,-8-1 0 15,8 0 0-15,0 1-4 0,0 4 4 0,0-5-4 0,-7 6 0 16,7-6 4-16,0 1-4 0,0-1 0 0,0 0-4 0,0-3 0 15,0 3 4-15,-9 1-4 0,9-6 0 0,0 2 4 0,0-6 0 16,0 6-4-16,0-2-4 0,0-3 0 0,0 4-4 0,0-4-4 16,0-1-12-16,0 0-4 0,0 0-12 0,0 1-8 0,0 0-8 0,0-1-4 15,0 1-16-15,0-1-16 0,0 6-12 0,0-6-4 0,0 0-8 16,0 6-60-16,0-6-20 0,0 5 32 0,0-5 32 0,0 1 24 16</inkml:trace>
          <inkml:trace contextRef="#ctx0" brushRef="#br0" timeOffset="272.277">-25 886 123 0,'0'5'124'0,"0"-1"-16"0,0-4-8 0,0 0-20 0,0 0-4 15,0 4 4-15,0-4 4 0,8 0-4 0,-8 0-4 0,7 0 0 16,-7 0-4-16,9 0-4 0,-1 0-4 0,0 0-4 0,8 0-4 15,-8-4-12-15,8 4-4 0,-1 0-4 0,2 0-8 0,-2 0-4 0,2-4-4 16,-1 4-4-16,0-5 0 0,8 5-4 0,-8-4 0 16,0 4-4-16,0-5-4 0,1 5 4 0,-2-5-4 0,-6 5-8 0,6-4 4 15,-7 4-4-15,8 0-4 0,-8 0-16 0,1 0-4 0,-2 0-12 16,1 0-32-16,-8 0 16 0,9 0-20 0,-9 0-8 0,8 0-20 16,-8 0-8-16,7 0-4 0,-7 0-60 0,0 0-32 0,0 0 40 15,0 0 28-15,0 0 28 0</inkml:trace>
          <inkml:trace contextRef="#ctx0" brushRef="#br0" timeOffset="744.2491">135 1256 83 0,'0'4'156'0,"0"-8"-24"0,0 4-24 0,0-5-32 15,0 0-8-15,0 1 0 0,0-5 0 0,8 4 4 0,-8-3-28 16,8-2 20-16,-8 1-8 0,0 1 0 0,9-1-8 0,-2 0-4 16,1-1-8-16,8 1 0 0,-8 1-8 0,8-2-4 0,0 6-4 0,-7 0-4 15,6-6-4-15,1 10-4 0,0-3 4 0,0 3-8 0,-8 0 4 16,8 3-4-16,-8-3 4 0,1 10 0 0,-1-6-4 0,-1 4 0 16,1 6-4-16,-8-5 0 0,0 5 0 0,0 4 4 0,0-5 0 15,-8 5-4-15,8 0 4 0,-7 1 0 0,-1-1 0 0,-1 0 0 16,9-5-4-16,-8 5 4 0,1-5-4 0,-2-3 0 0,9 4 4 15,-8-6-4-15,1-4-4 0,7 6 0 0,0-10 0 0,0 4 4 0,0-4 0 16,0 0-4-16,0 0 4 0,7 0 0 0,1-4 0 0,-8-1 0 16,9 0 4-16,-2 1-8 0,1 0 4 0,9-5 0 0,-10 4 0 15,1 1 0-15,8-1 0 0,1 0 0 0,-2 5 0 0,-6-4-4 16,6-1 4-16,2 5 0 0,-2 0 0 0,-6 0 0 0,6 5 0 16,2-1-4-16,-2 6 8 0,-6-6-4 0,6 6 0 0,-6-2-16 0,-1 6 24 15,-1-1-4-15,2-3 0 0,-1 3 0 0,-8 5 0 0,0-4 4 16,0 4-4-16,0 0 0 0,-8-1-4 0,8-3 4 0,-9 4 0 15,-6 0 0-15,6 1 0 0,-6-6 4 0,-1 5-4 0,0-5 0 16,7 1-4-16,-6-5 4 0,-1 4 0 0,-1-8-4 0,2 4 0 16,-2-5-8-16,2-4-12 0,6 0-4 0,-6 0-16 0,6-8-12 0,1 3-20 15,1-9-20-15,-1 1-12 0,-1-1-12 0,1-4-56 0,8-4-44 16,0 4 32-16,-7-9 40 0,7-1 28 0</inkml:trace>
        </inkml:traceGroup>
        <inkml:traceGroup>
          <inkml:annotationXML>
            <emma:emma xmlns:emma="http://www.w3.org/2003/04/emma" version="1.0">
              <emma:interpretation id="{FAB593B6-53DB-4A5D-A6F4-09784524B841}" emma:medium="tactile" emma:mode="ink">
                <msink:context xmlns:msink="http://schemas.microsoft.com/ink/2010/main" type="inkWord" rotatedBoundingBox="28915,4304 29092,4754 28832,4856 28655,44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254.6354">840 2956 71 0,'-8'-10'104'0,"8"6"-12"0,0-1-4 15,0-3-28-15,-7-2 0 0,7 6-4 0,0-5 0 0,0 4-8 0,0-4 4 16,0 1-8-16,7 2 0 0,-7-2-4 0,0 4 4 16,8-6-4-16,1 1-8 0,-9 5 4 0,8-1 0 0,-1-4-4 0,1 5-4 15,1-1 0-15,-2 0 0 0,10 0-4 0,-9 5 0 0,-1-3-4 16,2 3-4-16,6 0 0 0,-7 0-4 0,1 3-4 0,-1-3 0 16,-1 10 0-16,2-5 0 0,-1 4 0 0,-1 0 0 0,-7 0 0 15,9 0-4-15,-9 4 0 0,0 1 0 0,0-1 0 0,0 1 0 16,0 0 0-16,0-1-4 0,-9 1 0 0,9-1 0 0,-7 0 0 0,7 0 0 15,-8-3 0-15,8-1 0 0,0 0 0 0,-9-5 0 0,9 6 0 16,0-6 0-16,0 2 0 0,0-6 0 0,0 3 0 0,9-3 0 16,-9 0 0-16,8-3 0 0,-1 3-4 0,-7-6 4 0,9 2 0 15,-1 4 0-15,0-5 0 0,-1 5-4 0,2-5 4 0,-1 1 0 16,-1 4 0-16,10 0 0 0,-9-4 0 0,0 4 0 0,0 0 0 0,7 4 0 16,-6-4 4-16,-1 4-4 0,-1 1 0 0,2 4 4 0,-1-3 0 15,0 1-4-15,1 3 4 0,-2-2 4 0,1 2 0 0,-8 3 12 16,7-3 0-16,-7 2 12 0,0-2 4 0,0 3 0 0,0-3 0 0,0 2-4 15,0-2-4-15,-7 3 4 0,-1-3-12 0,1-2-4 16,-2 2 0-16,1-2 0 0,-9 2-8 0,10-1-4 0,-10-5 0 0,10 0-16 16,-9 1-16-16,0-5-24 0,8 0-24 0,-8 0-28 0,-1 0-36 15,2 0-32-15,-2-5-92 0,10 1 24 0,-10-5 44 0,2 5 40 16,6-6 12-16,-6 2 44 0</inkml:trace>
        </inkml:traceGroup>
        <inkml:traceGroup>
          <inkml:annotationXML>
            <emma:emma xmlns:emma="http://www.w3.org/2003/04/emma" version="1.0">
              <emma:interpretation id="{83A0CBB2-A76B-462F-8EAB-2E0AAB63715E}" emma:medium="tactile" emma:mode="ink">
                <msink:context xmlns:msink="http://schemas.microsoft.com/ink/2010/main" type="inkWord" rotatedBoundingBox="29864,6265 30298,7369 29921,7518 29487,6414"/>
              </emma:interpretation>
            </emma:emma>
          </inkml:annotationXML>
          <inkml:trace contextRef="#ctx0" brushRef="#br0" timeOffset="115407.8464">1906 4800 59 0,'0'-10'144'16,"9"2"-16"-16,-9-2-12 0,0 6-24 0,0-5-12 0,8 5-4 15,-8-1-12-15,7 0-8 0,-7 0 4 0,9 5-8 0,-1 0 0 0,-8 0-12 16,7 0 4-16,1 0 0 0,1 5 0 0,-1 5 0 0,-1-6 0 16,10 5 0-16,-10 5 4 0,2-6 0 0,-1 10-4 0,0-4 4 15,8 9-4-15,-8-5 0 0,-1 4 8 0,10 5-4 0,-9 0 0 16,0 0 4-16,8 6-8 0,-9-3-8 0,2 7 0 0,7-1-8 16,-8-1 0-16,0 2-4 0,0 4-4 0,1-1-4 0,-2 1 0 15,1-6-8-15,-8 6 4 0,7 0-4 0,-7-5 0 0,0 4-4 0,0-4-4 16,0 1 0-16,0-6 0 0,-7 5 0 0,7-5 0 0,-8 2 0 15,1-2 0-15,-2-4-12 0,1 5-12 0,0-6-12 0,0-3-16 16,0 4-20-16,0-9-20 0,-1 4-20 0,2-3-20 0,-1-6-36 0,0-4-28 16,-8 1-72-16,16-6 20 0,-8-4 44 0,-1 0 44 15,2-4 28-15,-1-6 28 0</inkml:trace>
        </inkml:traceGroup>
      </inkml:traceGroup>
    </inkml:traceGroup>
  </inkml:traceGroup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55.2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6E037F0-CC95-4623-B2EF-5FB4242C8A85}" emma:medium="tactile" emma:mode="ink">
          <msink:context xmlns:msink="http://schemas.microsoft.com/ink/2010/main" type="writingRegion" rotatedBoundingBox="24557,2284 26045,1046 27313,2569 25824,3807"/>
        </emma:interpretation>
      </emma:emma>
    </inkml:annotationXML>
    <inkml:traceGroup>
      <inkml:annotationXML>
        <emma:emma xmlns:emma="http://www.w3.org/2003/04/emma" version="1.0">
          <emma:interpretation id="{01915C51-DDDC-4F21-8668-B49EC0C810F2}" emma:medium="tactile" emma:mode="ink">
            <msink:context xmlns:msink="http://schemas.microsoft.com/ink/2010/main" type="paragraph" rotatedBoundingBox="25516,1484 26465,2619 25822,3156 24873,20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2EF71A-7D80-4D9C-A409-9A6EF4C3F995}" emma:medium="tactile" emma:mode="ink">
              <msink:context xmlns:msink="http://schemas.microsoft.com/ink/2010/main" type="line" rotatedBoundingBox="25516,1484 26465,2619 25822,3156 24873,2022"/>
            </emma:interpretation>
          </emma:emma>
        </inkml:annotationXML>
        <inkml:traceGroup>
          <inkml:annotationXML>
            <emma:emma xmlns:emma="http://www.w3.org/2003/04/emma" version="1.0">
              <emma:interpretation id="{FEA3C7D4-6F98-4938-9F02-1557F9AC4B0C}" emma:medium="tactile" emma:mode="ink">
                <msink:context xmlns:msink="http://schemas.microsoft.com/ink/2010/main" type="inkWord" rotatedBoundingBox="25516,1484 26465,2619 25822,3156 24873,2022">
                  <msink:destinationLink direction="to" ref="{2AFDFD34-0488-4B79-ADB4-8667A60A396A}"/>
                </msink:context>
              </emma:interpretation>
            </emma:emma>
          </inkml:annotationXML>
          <inkml:trace contextRef="#ctx0" brushRef="#br0">8 72 3 0,'-8'-4'92'0,"8"0"-8"15,0-2-4-15,0-2-32 0,0 3 4 0,0 5-4 16,0-9-4-16,0 4 0 0,0 1 0 0,0 0 4 0,0-1 0 0,0 5-4 15,0-4 0-15,0-1 4 0,0 5-4 0,0-4-4 0,0 4 0 16,0 0-4-16,0 0 0 0,0 0 0 0,0-5 4 0,8 10 4 0,-8-5 0 16,0 4 0-16,0 1 0 0,7-1-20 0,-7 5 24 15,0 0-4-15,9 5 0 0,-9 0-8 0,8-2-4 0,-8 11-4 0,7-1-4 16,2 1-4-16,-9 8 0 0,8 1-4 0,-1 5 0 0,-7-2-4 16,8 6 0-16,1-1-4 0,-1 1-4 0,-1 4 4 0,2-4 0 15,-1 4-4-15,-1-5 0 0,2 1 0 0,-1 0-4 0,0-1 4 0,-1-4-4 16,2 1 0-16,-1-6 4 0,-1 1-4 0,2-5-4 0,-1-1 4 15,0-3 0-15,0-1 0 0,0-2 0 0,0-3 0 0,-1 1 0 16,2-5 0-16,-9-3 0 0,8-1 0 0,0 0 4 0,-8-1-4 16,8-4 4-16,-8-4-4 0,8 0 0 0,-8 0 0 0,0-8 4 15,8 4 0-15,-8-10 0 0,9 0-4 0,-9 1 0 0,0-5 0 0,7-6 0 16,-7 3 4-16,8-6-4 0,0-5 0 0,-8 1 0 0,8-6 4 16,0-3-4-16,0 4 4 0,1-4-4 0,-2-1 0 0,1-4 0 15,1 5 0-15,-2-2 4 0,9 2 0 0,-7-1 0 0,-2 0 0 16,1 6-4-16,8-1 4 0,-8 4 0 0,1 0-4 0,-1 5 0 15,-1 1 4-15,2 2 0 0,-1 2-4 0,-8 4 0 0,7 0 0 0,1 4 0 16,-8 1 4-16,0-1 0 0,9 2-4 0,-9 2 0 16,0 6-4-16,0-6 4 0,0 6-4 0,0-1-8 0,0 1-4 0,0 4-16 15,0-4-16-15,-9 4-16 0,9 0-16 0,0 4-4 0,0-4-20 16,-8 4-12-16,8 1-8 0,0 4-8 0,-7-4-72 0,7 3 0 16,-8 6 36-16,8-5 32 0,-9 5 28 0</inkml:trace>
          <inkml:trace contextRef="#ctx0" brushRef="#br0" timeOffset="-702.2624">906 554 7 0,'-25'-3'68'0,"-6"-2"-4"16,14 0-8-16,-7 0-28 0,0 1-8 0,8 0 0 0,0-1 0 0,-1 0-4 15,2 1-4-15,-1-5-4 0,8 5 0 0,-9-1-4 0,2 0 0 16,6-3-4-16,-6 8-8 0,7-6-36 0,-8 2-40 0,8 0-24 15,-8-1 20-15</inkml:trace>
          <inkml:trace contextRef="#ctx0" brushRef="#br0" timeOffset="320.1432">705 663 75 0,'9'-9'112'0,"-2"4"-12"0,-7-5-16 16,8 2-28-16,-8-1-8 0,7 5-4 0,-7-1 0 0,0 1 0 0,0 4 8 16,0-5 4-16,9 5-4 0,-9 0 0 0,0 5-4 0,0-1-8 15,0 5-4-15,8-5-4 0,-8 6-8 0,0 3 0 0,8-4-4 16,-8 5-8-16,0-1 0 0,8 1 0 0,-8 4 0 0,0 0-4 16,8 0-4-16,-8 0 0 0,0-4 0 0,8 3-4 0,-8 1 4 15,0 0 0-15,0 1-4 0,0-2 0 0,0-3-8 0,9 4-8 0,-9-4-16 16,0-1-8-16,0 2-12 0,0-2-4 0,0-5 0 0,0 2 4 15,0-6-8-15,0 0 0 0,7 0 8 0,-7-4-4 0,0 0-24 16,8-4-16-16,0-4-8 0,-8 2 8 0,8-2 12 0,0-6 16 16</inkml:trace>
          <inkml:trace contextRef="#ctx0" brushRef="#br0" timeOffset="546.537">897 861 3 0,'9'-13'88'0,"-2"-1"-12"0,1 0-4 0,1 6-20 16,-9-2 0-16,7 1 0 0,1 5 0 0,-8-6 4 16,0 6 0-16,9 0-4 0,-9 4-4 0,-9-4-4 0,9 4-4 0,0 0 4 15,-8 4-8-15,1-4 4 0,7 4-4 0,-9 6 4 0,-6-6-4 16,15 5-8-16,-17 0-4 0,9 0 4 0,1 5 0 0,-2-6-4 15,1 6 0-15,1-1-4 0,-10 1 4 0,9-5 0 0,8 5-8 16,-8 0 0-16,0-6 0 0,0 6-4 0,8-4 0 0,0 3 0 0,-7-5-4 16,7 2 0-16,0-6 0 0,0 4 0 0,7 2 0 15,-7-1 4-15,0-4-4 0,8 4 4 0,0-5-4 0,0 0 0 0,0 5 0 16,0-4-4-16,1 0 0 0,-2-1 4 0,1 0-4 0,8 1 0 16,-8-5 0-16,9 5 0 0,-10-5-4 0,1 0 0 0,8 4-12 15,-8-4-12-15,9 0-12 0,-10 0-12 0,10 0-16 0,-10-4-20 0,10 4-12 16,-9-5-12-16,-1 0-36 0,10 1-64 0,-10-5 24 0,10-1 32 15,-9 2 36-15,8-5 8 0</inkml:trace>
        </inkml:traceGroup>
      </inkml:traceGroup>
    </inkml:traceGroup>
    <inkml:traceGroup>
      <inkml:annotationXML>
        <emma:emma xmlns:emma="http://www.w3.org/2003/04/emma" version="1.0">
          <emma:interpretation id="{E14B2B70-2A3C-44D8-B996-7A31558EFAF5}" emma:medium="tactile" emma:mode="ink">
            <msink:context xmlns:msink="http://schemas.microsoft.com/ink/2010/main" type="paragraph" rotatedBoundingBox="25369,3260 26857,2022 27313,2569 25824,3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E4E426-20D9-44E1-B26A-FBA8898E3D2B}" emma:medium="tactile" emma:mode="ink">
              <msink:context xmlns:msink="http://schemas.microsoft.com/ink/2010/main" type="inkBullet" rotatedBoundingBox="25382,3275 26022,2742 26465,3275 25824,3807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 timeOffset="148400.5372">231 1551 39 0,'-7'0'104'0,"-1"0"-8"0,0 0-4 0,0 0-20 16,0 0 0-16,0 0 0 0,-1 0 0 0,9 0-4 0,-7 0-4 16,-1 0 0-16,8 0-8 0,0 0-4 0,-9 0 0 0,9 0-8 15,0 0-8-15,0 0 0 0,0 0 0 0,0 0 4 0,9 0 4 16,-9 0 4-16,8 0 0 0,-8 0-4 0,7 0 4 0,2 0 4 0,-1 0 0 15,0 0 0-15,0 0 0 0,8 0 0 0,0 0-8 16,0 0 0-16,0 0 0 0,1 0-4 0,6 0-4 0,1-4-4 0,0 4 0 16,0 0-4-16,0 0-4 0,0 0-4 0,8 0 0 0,0 0-4 15,-8 0-8-15,9 0-8 0,-1 0 0 0,0 0 0 0,0 0 0 16,-1 0 0-16,3 0 0 0,-3 0 0 0,1 0 0 0,0 0 0 0,-8 0 0 16,8 0 0-16,0 0 0 0,1 4 0 0,-9-4 0 0,-1 0 0 15,10 0 0-15,-9 0 0 0,0 0 0 0,-8 0 0 0,8 0 0 16,0 0 0-16,-8 0 0 0,0 0 0 0,0 0 0 0,-8 0 0 15,8 0 0-15,-8 0 0 0,0 0 0 0,1 0 0 0,-2 0 0 16,-7 0 0-16,8 0 0 0,-8 0 0 0,0 0 0 0,0 0 0 0,0 0 0 16,0 0 0-16,-8 0 0 0,8 0 0 0,-7 0 0 0,-2 0 0 15,1 0 0-15,-9 0 0 0,10 0 0 0,-10 0 0 0,2-4 0 16,-2 4 0-16,2 0 0 0,-9 0 0 0,0 0 0 0,0 0 0 16,-8 0 0-16,8 0 0 0,-8 0-12 0,-1-5 0 0,1 5 0 15,0 0 0-15,-8 0 0 0,8 0 0 0,0 0 4 0,-7 5 0 0,5-5 4 16,3 0 0-16,-1 0 0 0,0 0 0 0,0 0-4 0,-1 0 8 15,9 0-4-15,-8 0 4 0,8 0 0 0,-8 0 0 0,8 0 0 16,9 0 0-16,-9 0-4 0,7 0 8 0,1 0 0 0,-7 0-4 16,14 0 0-16,-7 0 0 0,8 0 0 0,0 0 0 0,0 0 0 15,-1 0 0-15,9 0 0 0,0 0-4 0,0 0-12 0,0 0 16 16,0 0 4-16,0 0 0 0,9 0-4 0,-9 0 0 0,8 0 4 0,0 0 0 16,0 0 4-16,8 0-4 0,-7 0 4 0,6 0 0 15,1 0 0-15,0 0 0 0,0 0 0 0,8 0 0 0,1 0 0 0,-1 0 0 16,0 0 4-16,0 0-4 0,8 0 4 0,0 0-4 0,-8 0-8 15,8 0 0-15,8 0 0 0,-8-5 0 0,0 5 0 0,0 0 0 16,0 0 0-16,8 0 0 0,-8 0 0 0,0 0 0 0,0-5 0 0,1 5 0 16,-1 0 0-16,-8 0 0 0,0 0 0 0,8 0 0 15,-8 0 0-15,-9 0 0 0,2 0 0 0,7 0 0 0,-8 0 0 0,-8 0 0 16,0 0 0-16,8 0 0 0,-16 0 0 0,8 0 0 0,-1 0 0 16,-7 0 0-16,0 0 0 0,0 0 0 0,0 0 0 0,-7 0 0 15,7 0 0-15,-8 0 0 0,-1 0 0 0,2 0 0 0,-1 0 0 0,-9 0 0 16,10 0 0-16,-17 0 0 0,16 0 0 0,-16 0 0 0,0 0 0 15,7 0 0-15,-7 0 0 0,0 0 0 0,1 0 0 0,-10 0 0 16,9 0 0-16,1 0 0 0,-10 0 0 0,9-4 0 0,-8 4 0 16,8-4 0-16,-1 4 0 0,3 0 0 0,-3 0 0 0,1 0 0 15,0 0 0-15,7 0 0 0,-7-6 0 0,9 6 0 0,-2 0 0 0,2 0 0 16,6 0 0-16,-6 0-16 0,6 0-24 0,2 6-20 0,-1-12-24 16,8 6-20-16,0 0-12 0,-9 0-8 0,9 0-12 0,9 0-24 15,-9 0-44-15,0-4-60 0,8 4 52 0,-1 0 32 0,2 0 40 16,-1-4 24-16</inkml:trace>
      </inkml:traceGroup>
      <inkml:traceGroup>
        <inkml:annotationXML>
          <emma:emma xmlns:emma="http://www.w3.org/2003/04/emma" version="1.0">
            <emma:interpretation id="{EAD8E369-B7C2-4DE8-822C-4778C4F27E35}" emma:medium="tactile" emma:mode="ink">
              <msink:context xmlns:msink="http://schemas.microsoft.com/ink/2010/main" type="line" rotatedBoundingBox="26619,2220 26857,2022 27132,2352 26894,2550"/>
            </emma:interpretation>
          </emma:emma>
        </inkml:annotationXML>
        <inkml:traceGroup>
          <inkml:annotationXML>
            <emma:emma xmlns:emma="http://www.w3.org/2003/04/emma" version="1.0">
              <emma:interpretation id="{BB21FBC0-3835-4701-898F-8EC8F8AAB464}" emma:medium="tactile" emma:mode="ink">
                <msink:context xmlns:msink="http://schemas.microsoft.com/ink/2010/main" type="inkWord" rotatedBoundingBox="26619,2220 26857,2022 27132,2352 26894,2550"/>
              </emma:interpretation>
            </emma:emma>
          </inkml:annotationXML>
          <inkml:trace contextRef="#ctx0" brushRef="#br0" timeOffset="790.4037">1482 424 3 0,'0'0'164'0,"0"-5"-20"0,0 5-16 0,0 0-36 0,0 0-12 0,0 0 4 16,0 0 0-16,9 0-4 0,-9-4-24 0,0 4 20 0,7 0-8 15,-7 0-8-15,8 0-8 0,1-4 0 0,-1 4-8 0,-1-6-12 16,2 6-4-16,6 0-4 0,-7 0-4 0,9-4-4 0,-1 4-4 16,-8 0 0-16,8 0-4 0,-1 0-4 0,2 0-12 0,-2 4-12 15,-6-4-20-15,6 6-8 0,-6-2-24 0,7 0-24 0,-7 1-20 0,-2-1-12 16,1 1-80-16,-8 0-4 0,0-1 44 0,0 4 32 0,0-3 24 15</inkml:trace>
          <inkml:trace contextRef="#ctx0" brushRef="#br0" timeOffset="985.8798">1554 599 3 0,'-7'10'196'0,"7"-1"-16"0,0-1-16 0,-8 2-40 15,8-7-12-15,0 2-12 0,-9 0-12 0,9 4 0 0,0-4 4 16,0-5-4-16,0 4 0 0,0-4 4 0,9 0-12 0,-9 0 0 15,8 0-4-15,-1 5-8 0,1-5-12 0,1-5-4 0,6 5-12 16,-6 0-4-16,6-4-8 0,2 4-4 0,-1 0-4 0,0-5-8 0,8 5-4 16,-8-4-16-16,0 4-20 0,8 0-28 0,-8-5-40 15,0 5-40-15,0 0-60 0,1 0-76 0,-2 0-32 0,1 0 52 0,-8 5 44 16,0-5 40-16,1 4 36 0,-9 1 28 0</inkml:trace>
        </inkml:traceGroup>
      </inkml:traceGroup>
    </inkml:traceGroup>
  </inkml:traceGroup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50.2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69799B-2C06-45DB-88CB-76D8A1D2DD78}" emma:medium="tactile" emma:mode="ink">
          <msink:context xmlns:msink="http://schemas.microsoft.com/ink/2010/main" type="inkDrawing" rotatedBoundingBox="4445,3414 7240,3159 7299,3812 4504,4066" semanticType="callout" shapeName="Other">
            <msink:sourceLink direction="with" ref="{358E4CA9-BAF3-4A36-831F-24A948F9FEAC}"/>
            <msink:sourceLink direction="with" ref="{59F0563C-5F8E-4980-8882-735E82C4F272}"/>
            <msink:sourceLink direction="with" ref="{DDF5D616-4098-4B02-BA25-FEA7A6B29714}"/>
          </msink:context>
        </emma:interpretation>
      </emma:emma>
    </inkml:annotationXML>
    <inkml:trace contextRef="#ctx0" brushRef="#br0">3 211 27 0,'0'0'96'0,"0"0"-12"0,0 0-12 0,-9 0-24 16,9 0-8-16,0 0 0 0,0 0-8 0,0 0 4 0,0 0-4 15,9 0-4-15,-9 0-4 0,-9 0 0 0,9 0 0 0,0 0 4 0,0 0 0 16,0 0 0-16,0 0 4 0,9 0 4 0,-9 0 0 0,0 0 0 16,0 0-4-16,8 0 8 0,-8 5-4 0,7-5-4 0,-7 5-4 15,9-1-4-15,-1-4 4 0,0 5-4 0,-1 0-4 0,2-1-4 16,-1 5 4-16,-1-5-4 0,2 6 0 0,-1-2 0 0,8 1 0 16,-8 0 4-16,7 0 0 0,-6 1 4 0,-1 3 0 0,8-4-8 0,-8 4-4 15,9-3 0-15,-10-2 0 0,8 6 0 0,2-1 4 0,0-2-4 16,-10 1-4-16,10-2 8 0,-2 3-4 0,1-5-4 0,-8 1-4 15,9 4 0-15,-2-3 4 0,1-1 0 0,1 0-4 0,-2 1 0 16,2-2 0-16,7 6 0 0,-9-10 0 0,2 6 4 0,-2-1 0 0,2-1-4 16,7 2 8-16,-8-2 0 0,0-3 0 0,8 4 0 15,-8 0-4-15,-1-5 0 0,10 6 4 0,-9-2 0 0,8-3 0 0,-8-1-4 16,8 6 4-16,0-6 0 0,-7 0 0 0,7 6 0 16,-9-6 0-16,9 0 4 0,0 1 0 0,-7 0 0 0,6-1 4 0,1 1 0 15,-8-1 0-15,9 0-4 0,-1-4 0 0,0 5 0 0,-9 0 0 16,9-5-8-16,-7 4 0 0,7 1 0 0,-9-5 0 0,10 4 4 15,-9-4 0-15,8 5-4 0,-9-5 0 0,2 5-4 0,7-5-4 0,-9 4 4 16,2-4 0-16,7 0-4 0,-7 4 4 0,-2-4 0 16,2 0 0-16,-2 5 4 0,9-5-4 0,-8 0 0 0,0 0 0 0,0 0 4 15,1 0-4-15,7 0-4 0,-9 0 8 0,2 0-8 0,-2-5 4 16,2 1-4-16,-1 4 0 0,-1-4 4 0,2 4-4 0,-2-5 0 16,9 0 4-16,-7 5-4 0,-1-4 4 0,0-1-4 0,0 1 4 0,-1-1 0 15,2-4 0-15,7 9-8 0,-9-4 4 0,2-1 4 0,0 1-4 16,-2-1 4-16,9 0 0 0,-7 5-4 0,-2-4-4 0,1 0 4 15,1-1 0-15,-2 5 0 0,2-5 0 0,-2 1 4 0,1 0-8 16,1-1 4-16,-2 5 0 0,-7-5-4 0,8 1 4 0,1-1 4 16,-9 1-4-16,8 0 4 0,-1-1-4 0,-7 0 0 0,9 1 0 0,-10 0 0 15,10-1 0-15,-10 0 0 0,10 1 0 0,-9-1 0 0,8 1 0 16,-8 0 0-16,8-1 0 0,-8 0 0 0,0 1-4 0,8-5 8 16,-8 5-4-16,1-1 4 0,6 0-4 0,-8 1 0 0,10-1 0 15,-9 2 0-15,1-7 0 0,6 6 0 0,-6-1 0 0,-2-4 0 16,9 4 0-16,-7 1 0 0,-2-1 0 0,1-5 0 0,8 7 4 15,-8-7 0-15,1 6-4 0,6-1 0 0,-7-3 0 0,1 3 4 0,-2-3-4 16,1 3 0-16,8-5 0 0,-8 3 0 0,1-4 0 0,-1 7 4 16,-1-5-4-16,1 0 4 0,8 0-4 0,-8-1 4 0,1 2 0 15,-1-1-4-15,-1 0 8 0,2 0-4 0,6 0 0 0,-7 0 0 16,1 0-4-16,-1 0 0 0,-1 0 0 0,10 0 0 0,-10-5 0 16,2 6 0-16,-1-2 0 0,0 1 0 0,-1 0 0 0,10 0 0 0,-10 0 0 15,2 0 0-15,-1 0 0 0,0-1 0 0,0 2 0 16,-8-1 0-16,8 0 0 0,0 0 0 0,-1 1 0 0,2-2 0 0,-9 1 0 15,8 0 0-15,-1 0 0 0,-7 4 0 0,9-3 0 0,-1-2 0 16,-8 6 0-16,8-6 0 0,1 6 0 0,-9-5 0 0,0 5 0 16,7 0 0-16,-7-1 0 0,8 0 0 0,-8 5 0 0,0-4 0 0,9 4 0 15,-9 0 0-15,0-5 0 0,0 5 0 0,0 0 0 0,0 0 0 16,0 0 0-16,0 0 0 0,0 0 0 0,0 0 0 0,0 0 0 16,0 0 0-16,0 0 0 0,0 0 0 0,0 0 0 0,0 0 0 15,0 0 0-15,0 0 0 0,0 0 0 0,0-4 0 0,0 4 0 16,0 0 0-16,0 0 0 0,0 0 0 0,0 0 0 0,0 0 0 0,0 0 0 15,0 0 0-15,0 0 0 0,0 4 0 0,-9-4 0 0,9 5 0 16,-8-5-56-16,1 4-112 0,-2 1-48 0,1 0-72 0,-9 3-40 16,2-3 60-16,6 3 52 0,-14 2 40 0,7-1 36 0,-1 0 24 15</inkml:trace>
  </inkml:traceGroup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26.7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F646B8E-E844-47F3-AADE-944BA8EF8731}" emma:medium="tactile" emma:mode="ink">
          <msink:context xmlns:msink="http://schemas.microsoft.com/ink/2010/main" type="inkDrawing" rotatedBoundingBox="3147,11886 3199,8374 3251,8375 3199,11887" semanticType="callout" shapeName="Other">
            <msink:sourceLink direction="with" ref="{954F459C-61F2-420D-AB06-211CABBA75CF}"/>
            <msink:sourceLink direction="with" ref="{F68A4CDF-D110-4187-AC58-5F26AF40E0CA}"/>
          </msink:context>
        </emma:interpretation>
      </emma:emma>
    </inkml:annotationXML>
    <inkml:trace contextRef="#ctx0" brushRef="#br0">51-214 39 0,'0'0'96'0,"0"0"-12"0,0 0-8 0,0 0-20 16,0 0-8-16,0 0-4 0,0 0-4 0,0 0 0 15,0 0-4-15,0 0-4 0,0 0 0 0,0 0-4 0,0 0-4 0,0 0 4 16,0 0 0-16,0 0-4 0,0 0 0 0,0 0 4 0,0 0 0 15,0 0-4-15,0 0 0 0,0 0 4 0,0 0 0 0,0 0-4 16,0 0 8-16,0 0-4 0,0 0-12 0,0 0 8 0,0 0-4 0,0 0-4 16,0 0-4-16,0 0 0 0,0 0 8 0,0 0-8 0,0 0 0 15,0 4-4-15,0-4 0 0,0 4 4 0,0 1 0 0,0-1 0 16,0 6 0-16,0-6-4 0,0 6 4 0,0-2-4 16,0 1 0-16,0 0-4 0,0 0 4 0,0 5-4 0,0-1 4 0,0-4-4 15,0 5 0-15,0-5 4 0,0 4-4 0,0-4 4 0,0 5-4 0,0-4 0 16,0 3 4-16,0-5-4 0,0 1 0 0,0 6-4 0,0-7 4 15,0 6 0-15,0-6 0 0,0 2 0 0,0 3-20 0,0-4 20 16,0 0 0-16,0 5 0 0,0-6 0 0,0 2 0 0,0 4-4 16,0-6 0-16,0 1 0 0,0 5 4 0,0-6-4 0,0 6 0 15,0-5 4-15,0 1 0 0,0 2 0 0,0-2 0 0,0 3 0 0,0-3 4 16,0 3 0-16,0-4 0 0,0 4-4 0,0-4 4 16,0 5 0-16,0-1-4 0,-8 1 4 0,8-5 0 0,0 5 0 0,0-1 0 15,0 1 4-15,-7-5-4 0,7 4 4 0,0 1-4 0,0-5 0 16,0 5-4-16,0-2 4 0,-9-2-4 0,9 3-4 0,0-3 4 15,0 3-4-15,0-4 0 0,0 4 8 0,0-3-4 0,0-2-4 0,0 2 4 16,0 3-4-16,0-4 0 0,0 0 0 0,0 4 0 0,0-4 4 16,0 1-4-16,0-1 0 0,-8 4 4 0,8-4-4 0,0 0-4 15,0 5 4-15,0-5-4 0,0 0 4 0,0 4-4 0,0-4 4 16,0 0 0-16,0 1 0 0,0-1 0 0,0 0 0 0,0-1 4 16,0 1-4-16,0-4 4 0,0 4-24 0,0-5 24 0,0 6 4 0,0-2-4 15,0-3 0-15,0 0-4 0,0 4 4 0,0-5-4 0,0 5 0 16,0-4 0-16,0 3 0 0,0-3 0 0,0 4-4 0,0-4 4 15,0 4 0-15,0-5 4 0,0 5-4 0,0 0 0 0,0-4 0 16,0 4 0-16,0 0 0 0,0-4 0 0,0 3 0 0,0-4-4 16,0 5 8-16,0 1 0 0,0-6-4 0,0 4 0 0,0 2 0 15,0-5 0-15,0 4 4 0,0 0-4 0,0 0 0 0,0-4 0 16,0 3 0-16,0-3 0 0,0 4 0 0,0 0 0 0,0 0-4 0,0-4 4 16,0 3 0-16,0 2 0 0,0-2 0 0,0-3 0 0,0 4 0 15,0 0-4-15,0 0 4 0,0-4 0 0,0 3 4 0,0 2 0 16,0-1-4-16,0 0 0 0,0 0 0 0,0-1 0 0,0 2 0 15,0-6 4-15,0 10-4 0,0-10-4 0,0 10 4 0,0-5 0 0,0 0 0 16,0-1-4-16,0 2 8 0,0-1-4 0,0 0 0 0,0 5-4 16,0-6 4-16,0 1-4 0,0 1 4 0,0 3 0 0,0-4 4 15,0 0-8-15,0 0 4 0,0-1 4 0,0 2-4 0,0 4-4 16,0-5 4-16,0 0 0 0,0-1 4 0,0 2-4 0,0-1 4 16,0 0-4-16,0 0 0 0,0 0 0 0,0 0 0 0,0 0 0 0,0 0 0 15,0 4 0-15,0-3 4 0,0-2-4 0,0 2 0 0,0-2 0 16,0 5 0-16,0-3 0 0,0-1 0 0,0 4 0 0,0-4 0 15,0 5-4-15,0-5 8 0,0 1-8 0,0 3 4 0,0-5 0 16,0 1 0-16,0 1 0 0,0 3-4 0,0-4 8 0,0 0-4 16,0 1-4-16,0 4 4 0,0-6 0 0,0 1 0 0,0 0 0 0,0 4 0 15,0-4 0-15,0 0-4 0,0 1 4 0,0 3 0 0,0-4 4 16,0 4-8-16,0-4 4 0,0 1 0 0,0 3 0 0,0-4-4 16,0 5 4-16,0-1 4 0,0-4-4 0,0 4 0 0,0 2 0 15,0-7 0-15,0 5-4 0,0 1 4 0,0-6 4 0,0 7-4 16,0-2 0-16,0-4 4 0,0 6-4 0,0-2 0 0,0-5 0 0,0 6 0 15,0-1 0-15,0 1 0 0,0-5 0 0,0 4 0 0,0 1 4 16,0-5-4-16,0 5 0 0,0-1 4 0,0 1-8 0,0-5 4 16,0 4 0-16,0-4 0 0,0 5 0 0,0-1 0 0,0-4 0 0,0 4 0 15,0 1 0-15,0-4 0 0,0 3 0 0,0-4 0 16,0 4 0-16,0-3 0 0,0 3-4 0,0-4 4 0,0 5 0 0,0-5 0 16,0 4 0-16,0-4 0 0,0 5 0 0,0-5 0 0,0 5 0 15,0-6 0-15,0 6 0 0,0-5 0 0,0 5 0 0,0-6 0 16,0 6 0-16,0-5 0 0,0 0 0 0,0 4 0 0,0-4 4 0,0 0-4 15,-7 0 0-15,7 5-4 0,0-5 4 0,0 0 4 0,0 0-4 16,0 0 0-16,0 0 4 0,0 0-4 0,0 0-4 0,0 0 4 16,0 0-4-16,0 0 8 0,0 0-4 0,0 1-4 0,0-2 4 15,0 1 0-15,0 0 4 0,0 1-4 0,0-3-4 0,0 3 4 16,0-1 0-16,0 0 0 0,0 1 0 0,0-2 4 0,0-3-4 16,0 4 0-16,0 0 0 0,0 0 0 0,0 0 0 0,0-5 0 15,0 6-4-15,0-2 8 0,0 1 0 0,0 1-4 0,0-6 0 0,0 4 4 16,-9 2-8-16,9-1 0 0,0 0 8 0,0 0-8 0,0-1 4 15,0 2 0-15,0-1 0 0,0 0 0 0,0 0 0 0,0 0 0 16,0 0-4-16,0 0 4 0,0-4 0 0,0 4 0 0,0 0 0 0,0 0 0 16,0-5 0-16,0 6 0 0,0-6 0 0,0 6 0 15,0-7 0-15,0 7 0 0,0-6 0 0,0 0 0 0,0 1 0 0,0 4-4 16,0-5 4-16,0 6 4 0,0-6-8 0,0 1 4 0,0 4 0 16,0-5 0-16,-8 5 4 0,8-5-4 0,0 6 0 0,0-1 0 15,0-5 0-15,0 5 0 0,0-4 0 0,0 3 0 0,0-3 0 0,0 4 0 16,-8-4 0-16,8 4 0 0,0-5 0 0,0 1 0 0,0 3 0 15,0-3 4-15,0 0-4 0,0-1 0 0,0 1 0 0,0 4 0 16,0-5-4-16,0 1 0 0,0-1 8 0,0 1-4 0,0 0 0 16,0-2-4-16,0 2 8 0,0 4-4 0,0-4 0 0,0 0-4 15,0-1 4-15,-8 0 4 0,8 1-4 0,0 0 0 0,0-5 0 16,0 4 0-16,0-4 0 0,0 4 0 0,8-4 0 0,-8 0 0 0,-8 5 0 16,8-5 0-16,0 0 0 0,0 0 0 0,0 0 0 0,0 0 0 15,0 0 4-15,0-5-4 0,0 5-4 0,0 0 4 0,0 0 0 16,0 0 4-16,0 5-4 0,0-5-4 0,0 0-4 0,0 0 8 15,0 0-4-15,0 0-4 0,0 0-4 0,0 0-4 0,0 0-12 16,0 0-4-16,0 0-12 0,0 0-12 0,0 0-24 0,0 0-24 0,-8 0-16 16,8-5-12-16,0 5-72 0,-8-4-4 0,8 0 44 15,0-1 24-15,-7-4 28 0</inkml:trace>
  </inkml:traceGroup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00.9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702A11A-FE1E-454D-A6B2-A3BFBAF1F212}" emma:medium="tactile" emma:mode="ink">
          <msink:context xmlns:msink="http://schemas.microsoft.com/ink/2010/main" type="inkDrawing" rotatedBoundingBox="3252,9970 6531,10064 6529,10153 3250,10060" shapeName="Other">
            <msink:destinationLink direction="from" ref="{A029FB1C-C224-49FC-ADF4-68EC6969FA40}"/>
            <msink:destinationLink direction="to" ref="{A029FB1C-C224-49FC-ADF4-68EC6969FA40}"/>
          </msink:context>
        </emma:interpretation>
      </emma:emma>
    </inkml:annotationXML>
    <inkml:trace contextRef="#ctx0" brushRef="#br0">33 45 11 0,'-9'0'100'0,"9"-5"-8"0,-8 5-8 16,8 0-28-16,0-4 0 0,-7 4 0 0,7-4-4 0,0 4 4 16,0 0-4-16,-9 0 0 0,9 0 0 0,0 0 0 0,0-5-8 0,0 5 0 15,0 0 4-15,0 0-8 0,0 0 0 0,0 0-8 0,0 0 0 16,0-5 0-16,0 5 0 0,0 0 0 0,0-4 0 0,0 4 4 16,0-5 0-16,9 5-4 0,-9 0 0 0,7 0 4 0,-7 0 4 15,8-4-8-15,-8 4 4 0,9 0-4 0,-2 0 0 0,1 0-4 16,1 0 0-16,6 0-16 0,-7 0 24 0,8 0 0 0,-8 0-4 15,9 0 0-15,-1 0-4 0,-1 0 0 0,2 0-8 0,-2 0 4 0,2 0-4 16,7 0-4-16,-9 0 0 0,9 0-4 0,0 0 4 0,1 0 0 16,-1 0-4-16,8 0 0 0,-8 0 0 0,8 0 0 0,-8 0 0 15,9 0 4-15,-1 0-4 0,-1 0-4 0,-6 0-4 0,6 0 4 16,1 0 0-16,0-4 0 0,1 4-8 0,-9 0 0 0,8 0 0 16,0 0 0-16,-8-5 0 0,8 5 0 0,-8 0 0 0,8 0 0 0,-8 0 0 15,0 0 0-15,0 0 0 0,8 0 0 0,-8 0 0 16,0 0 0-16,1 0 0 0,-1 0 0 0,8 0 0 0,-8 0 0 0,0 0 0 15,0 0 0-15,8 0 0 0,-8 0 0 0,8 5 0 0,-8-5 0 16,8 0 0-16,-8 0 0 0,0 0 0 0,8 0 0 0,-8 0 0 16,8 0 0-16,-8 0 0 0,0 0 0 0,0 4 0 0,8-4 0 0,-8 0 0 15,1 0 0-15,-1 0 0 0,0 0 0 0,0-4 0 0,0 4 0 16,-1 4 0-16,1-4 0 0,0 0 0 0,1 0 0 0,-9 0 0 16,8 0 0-16,1 0 0 0,-3 0 0 0,-5 4 0 0,7-4 0 15,0 0 0-15,-8 5 0 0,8-5 0 0,0 4 0 0,-8 1 0 16,9-5 0-16,-10 5 0 0,9-1 0 0,0 0 0 0,-7 1 0 0,7-1 0 15,-9-4 0-15,9 5 0 0,-7-1 0 0,-2-4 0 0,9 5 0 16,-7-1 0-16,-1-4 0 0,7 5 0 0,-6-5 0 0,-1 0 0 16,0 0 0-16,0 5 0 0,-1-5 0 0,2 0 0 0,0 0 0 15,-2 0 0-15,1 0 0 0,0 0 0 0,0 0 0 0,-8 0 0 16,8 0 0-16,-8 0 0 0,8 0 0 0,-8 0 0 0,9 0 0 0,-10 0 0 16,10 0 0-16,-10 0 0 0,10 0 0 0,-9 0 0 0,-1 0 0 15,10 0 0-15,-10 0 0 0,1 0 0 0,9 0 0 0,-10 0 0 16,2 0 0-16,-1 0 0 0,8 0 0 0,-8 0 0 0,0 0 0 0,-1 0 0 15,10 0 0-15,-10 0 0 0,2 0 0 0,-1 0 0 16,0 0 0-16,0 0 0 0,0 0 0 0,0 0 0 0,-1 0 0 16,2 0 0-16,-1 0 0 0,-1 0 0 0,2 0 0 0,-1 0 0 0,0 0 0 15,-8 0 0-15,9 0 0 0,-9 0 0 0,7 0 0 0,1 0 0 16,-8 0 0-16,7 0 0 0,-7 0 0 0,0 0 0 0,9 0 0 16,-9 0 0-16,8 0 0 0,-8 0 0 0,8 0 0 0,-8 0 0 0,9 0 0 15,-9 0 0-15,7 0 0 0,1 0 0 0,-8 0 0 16,9 0 0-16,-2 0 0 0,1 4 0 0,-8-4 0 0,8 0 0 0,1 0 0 15,-2 0 0-15,1 0 0 0,8 0 0 0,-8 0 0 0,1 0 0 16,-2 0 0-16,1 0 0 0,0 0 0 0,8 0 0 0,-8 0 0 16,1 0 0-16,-2 0 0 0,1 0 0 0,9 0 0 0,-10 0 0 15,-7 4 0-15,8-4 0 0,1 0 0 0,-2 5 0 0,1-5 0 16,1 0 0-16,-1 5 0 0,-1-5 0 0,-7 0 0 0,9 4 0 0,-9-4 0 16,8 0 0-16,-8 4 0 0,7-4 0 0,-7 0 0 0,0 0 0 15,8 0 0-15,-8 0 0 0,0 0 0 0,0 0 0 0,9 0 0 16,-9 0 0-16,0 0 0 0,0 0 0 0,0 0 0 0,0 0 0 15,8 0 0-15,-8 0 0 0,0 0 0 0,0 0 0 0,7 0 0 16,-7 0 0-16,0 0 0 0,0 0 0 0,9 0 0 0,-9 0 0 0,0 0 0 16,0 0 0-16,0 0 0 0,0 0 0 0,0 0 0 0,0 0 0 15,0 0 0-15,0 0 0 0,0 0 0 0,0 0 0 0,0 0 0 16,0 0 0-16,0 0 0 0,0 0 0 0,0 0 0 0,0 0 0 0,0 0 0 16,0 0 0-16,0 0 0 0,0 0 0 0,0 0 0 15,0 0 0-15,0 0 0 0,0 0 0 0,0 0 0 0,0 0 0 0,-9 0 0 16,9 0 0-16,-7 0-100 0,7 0-68 0,-8 5-44 0,-9-5-40 15,10 0-60-15,-10 4 44 0,10-4 52 0,-10 0 40 0,-7 0 28 16,9 4 32-16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9:37.9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1487 192 19 0,'0'0'128'16,"0"-8"-12"-16,0 8-4 0,0-7-28 0,0 7 0 0,-16 0-4 15,16 0 0-15,0 0 0 0,0 7-12 0,0 1 0 0,0 0-8 16,16-1-4-16,-16 1 0 0,0 0-4 0,0 5-4 0,-16 4-4 16,16-1-4-16,0 7-8 0,0 0-4 0,0 7 0 0,0-7-4 0,0 8-4 15,0-1-4-15,16 0 0 0,-16 1-4 0,0 8 0 16,0-8-4-16,0 5 0 0,12-4-8 0,-12-2-8 0,0 1 0 0,13-1-8 15,-13-7-8-15,16 9-8 0,-16-18-4 0,12 9-4 0,-12-7-4 0,13-1-8 16,0 0-8-16,-13-7-28 0,15-8 20 0,-2 0-4 16,0 0-4-16,-13 0 0 0,15-8 4 0,-2 1 8 0,0-8 12 0,-13-2 4 15,15 3 12-15,-2-9 4 0,0 7 12 0,-13-7 0 0,13 9 12 16,2-10 4-16,-15 9 0 0,13-8 16 0,-13 8 0 0,13-2 8 16,-13 4 8-16,15-3 4 0,-15 7 8 0,0-5 8 0,0 7 4 0,13 7 8 15,-13-9 4-15,0 9 4 0,0 0-8 0,0 0 4 0,0 0-4 16,0 9 0-16,-13-2 0 0,13 0-4 0,0 0 0 0,-15 2-4 15,15 7-4-15,0-9-4 0,-13 8 0 0,13 0-4 0,0 1 0 16,-13-1-8-16,13 0-4 0,0 0 0 0,-15 1-4 0,15 0-4 16,0-2 0-16,0 2-4 0,0-2-4 0,0 2-4 0,0 0 0 0,0-8-4 15,0 7 0-15,0-8 0 0,15 9 0 0,-15-9-4 0,13 1 0 16,0-1 0-16,-13 1 0 0,15-8 0 0,-2 6 0 0,0-6 0 16,2 0 0-16,-2 0-4 0,13 0 0 0,-11 0 0 0,11 0 0 15,-11-6-4-15,11-2 0 0,-11 1 0 0,11-1-4 0,-13-7-4 16,15 7 0-16,0-7-4 0,-15 0-4 0,15-1 0 0,-15-7 0 15,13 0 0-15,-11 0 4 0,-2 0 0 0,15-7 4 0,-15 7 0 0,0-9 0 16,2 3 8-16,-15 6 0 0,13-7 0 0,-13 0 4 0,0-2 0 16,13 1-4-16,-13 7 8 0,0-5-4 0,0 6 4 0,0-7 4 15,0 7-4-15,-13 8 4 0,13-8-4 0,0 7 4 0,0-7-4 16,0 17 0-16,0-11 4 0,-13 10 0 0,13-9 4 0,0 9 0 16,0 7 8-16,0-8-8 0,0 8 8 0,0 0 0 0,0 0 0 0,0 8-4 15,0-1 4-15,0 1 8 0,0 0-4 0,-15-1 8 16,15 10-8-16,0 5 12 0,0-8 0 0,-13 9 0 0,13 1 0 0,0-1-4 15,0 7 0-15,0 0 0 0,-13 2 0 0,13-2-4 0,0 0-4 16,0 9 4-16,0-8 0 0,0 6-8 0,0-6 0 0,0 7-4 16,0-7 0-16,0-1-4 0,13 2-4 0,-13-2-4 0,0 1 0 0,13-9-4 15,-13 1 0-15,15 0 0 0,-15-8-12 0,13 1-4 16,-13 7-12-16,13-16-8 0,2 9-12 0,-15-9-24 0,13-7-16 0,0 7-16 16,-13-7-16-16,13-7-24 0,-13 7-8 0,15-7-24 0,-15-9-44 15,13 9 0-15,-13-9 44 0,0 1 32 0,0-8 32 0,0 8 20 16</inkml:trace>
  <inkml:trace contextRef="#ctx0" brushRef="#br0" timeOffset="182.0307">2056 544 27 0,'-13'8'152'0,"0"-8"-4"0,13 8-4 0,-15-2-24 0,15-6-4 16,-13 9-4-16,13-9 4 0,0 0-4 0,0 0-8 0,0 7-4 15,13-7-16-15,2 7-4 0,-15-7-8 0,13 0-12 0,0 0-12 16,2 0-8-16,-2 0-8 0,13 0-4 0,-11 0-8 0,-2 0-24 0,15-7 20 15,-2 7-4-15,2 0-20 0,-15-7-24 0,28 7-36 0,-13-9-40 16,-2 9-52-16,2-6-56 0,0-2-72 0,-2 8 48 0,15 0 36 16,-13 0 40-16,-2-8 36 0,2 8 20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01.9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757275-E127-4572-8DED-81A724A404DB}" emma:medium="tactile" emma:mode="ink">
          <msink:context xmlns:msink="http://schemas.microsoft.com/ink/2010/main" type="inkDrawing" rotatedBoundingBox="4891,9887 4920,10115 4766,10135 4737,9906" shapeName="Other"/>
        </emma:interpretation>
      </emma:emma>
    </inkml:annotationXML>
    <inkml:trace contextRef="#ctx0" brushRef="#br0">56 157 83 0,'0'-4'96'0,"-8"0"-12"15,8-1-4-15,0 0-24 0,0 1-4 0,0-1-4 16,0 1-4-16,0-5 0 0,0 4-4 0,-7 1 0 0,7-1 0 16,0 0 4-16,0 1 4 0,0 0-8 0,0-1 8 0,0 1-4 0,0-1-4 15,-9 5-8-15,9-4 0 0,0 4 4 0,0-5-8 16,0 5-16-16,0 0 12 0,0 0 0 0,0 0-8 0,0 0 0 0,0 0 0 16,0 0 0-16,0 0-4 0,0 5 4 0,0-5-8 0,0 4 0 15,9 1 0-15,-9-1-4 0,0 1 0 0,0-1 4 0,7 0-4 16,-7 1 0-16,0 4 0 0,0-4 4 0,0 4 4 0,0-5 8 0,8 5-4 15,-8-4 4-15,0 0 4 0,0-1 4 0,0-4 0 0,0 4-4 16,0-4 0-16,0 0-4 0,0 5-4 0,0-5 0 0,-8 0-4 16,8-5-4-16,0 5 0 0,0-4 0 0,-7 0-4 0,7-1 0 15,0 0 0-15,-9 1 0 0,9-5 0 0,0 0-4 0,-8 4 0 16,8-4 0-16,0 0 4 0,0 0-4 0,-7 0 0 0,7-4-4 0,0 8 4 16,0-5 0-16,0 2 0 0,7-1 0 0,-7 4 0 0,0-3 0 15,8 3 0-15,-8 0-4 0,0 2 4 0,9 3 0 0,-9-5 0 16,7 5 0-16,1 0 0 0,-8 0 0 0,9 0 4 0,-1 0-4 15,-1 5 4-15,1-2-4 0,1 2 0 0,-2 0 0 0,-7-1-16 16,8 5 20-16,1-5 4 0,-9 9-8 0,8-3 4 0,-8-1-4 0,0 0 0 16,7 5 4-16,-14-1-4 0,7 1 0 0,0-5 0 0,0 4 4 15,-8-3-4-15,8-2 0 0,-9 1 4 0,1 0-4 0,8 0 4 16,-7-4 0-16,-2 0-4 0,9-1-4 0,-8-4 4 0,1 4 4 0,-1-8-4 16,8 4-4-16,-9 0 4 0,1-4-4 0,8-1 4 15,-7 0-4-15,7-4 4 0,-9 5 0 0,9-5 0 0,-8 0-4 0,8 0 4 16,0 4-4-16,0-4 4 0,0 1 0 0,0-2-4 0,0 1 4 15,0 4 0-15,8-3 0 0,-8 3-4 0,0 1 4 0,9 4 0 16,-2-5-4-16,-7 5 0 0,8 0 8 0,1 0 0 0,-1 0-4 0,-1 5 0 16,1-5 0-16,1 4-4 0,-2 1 4 0,1-1 0 0,1 5 0 15,-1-4 0-15,-1-1 0 0,2 6 0 0,-9-6 4 16,0 5 0-16,8 0-4 0,-8 0 4 0,0 0 0 0,0-5-4 0,0 5 4 16,-8 0 0-16,8 1 0 0,-9-6-20 0,9 5 24 0,-7-4 0 15,-1-1 4-15,-1 0-4 0,1-4 0 0,1 5 0 0,-2-5 0 16,1 0-4-16,1 0-4 0,-1 0 4 0,-1-5-4 0,1 1 0 0,1 0 0 15,-2-1 0-15,1 0 4 0,1-3-4 0,7 3 4 16,-9 0-4-16,9 1 0 0,0-1 0 0,-8 1 0 0,8-5 0 0,0 9 0 16,0-5-4-16,0 1 4 0,0 4 0 0,0 0 4 0,0 0-4 15,0-4 0-15,0 4-4 0,8 0 4 0,-8 4 4 0,9-4-4 16,-9 0-4-16,0 0 4 0,7 0 0 0,-7 0 0 0,8 0 0 16,-8 0-8-16,9 0 0 0,-9 0-16 0,7 0-12 0,-7 4-20 15,0-4-20-15,0 5-16 0,0-5-28 0,8 4-20 0,-8 1-52 0,0-5-60 16,0 4 48-16,0 1 40 0,0-1 32 0,0 1 16 0</inkml:trace>
  </inkml:traceGroup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02.6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029FB1C-C224-49FC-ADF4-68EC6969FA40}" emma:medium="tactile" emma:mode="ink">
          <msink:context xmlns:msink="http://schemas.microsoft.com/ink/2010/main" type="inkDrawing" rotatedBoundingBox="5294,10394 5616,10256 5720,10499 5399,10637" semanticType="callout" shapeName="Other">
            <msink:sourceLink direction="from" ref="{C702A11A-FE1E-454D-A6B2-A3BFBAF1F212}"/>
            <msink:sourceLink direction="to" ref="{C702A11A-FE1E-454D-A6B2-A3BFBAF1F212}"/>
          </msink:context>
        </emma:interpretation>
      </emma:emma>
    </inkml:annotationXML>
    <inkml:trace contextRef="#ctx0" brushRef="#br0">9 67 7 0,'0'0'132'0,"0"-4"-8"0,0 4-12 0,0-5-24 15,0 1-8-15,0 4 0 0,0-4-8 0,0 4-4 0,-9 0-4 16,9 0-8-16,9-5 0 0,-9 5 0 0,0 0-4 0,7 0 0 16,-7 0-4-16,8 0 0 0,0 0-4 0,-8 5-4 0,9-5-8 15,-2 4 0-15,1 5-8 0,1-5-4 0,-2 6-4 0,10-6 4 16,-9 5-4-16,-1 4 0 0,2-3-4 0,-1 3 4 0,-1 1-4 0,-7-1 4 16,8 1-8-16,1 0 4 0,-9-2 0 0,0 1 4 15,8 2 0-15,-8-6 4 0,0 4-4 0,0-8 4 0,0 5-4 0,0-2 0 16,0-3-8-16,-8-1 0 0,8-4 0 0,0 0-4 0,-9 0 0 15,9 0 0-15,-8-4 0 0,8-1-4 0,0-3 0 0,0 1 0 16,-7-1 4-16,7-5-4 0,0 4-4 0,-8-6 0 0,8 7 4 16,0-6 4-16,0 1-8 0,0 0 4 0,8-1 0 0,-8 5 0 15,0-4 0-15,7 4 0 0,1-1 0 0,-8 2 0 0,9 3 0 16,-1-4 0-16,-1 5 0 0,2-1 0 0,-1 5 0 0,-1-5 0 0,10 5 0 16,-9 0 0-16,-1-4 4 0,2 4-4 0,6 0 4 0,-6 0 0 15,7 0-4-15,-8 0 4 0,0 0-4 0,7 0 4 0,-6 0 0 16,-1 0 0-16,-1-5 0 0,2 5-4 0,-1-4 4 0,0 0-4 0,1 4 0 15,-9-5-4-15,7 0-4 0,-7 5-16 0,8-4-36 16,-8 0-8-16,0-1-16 0,0 1-48 0,0 4-32 0,-8-5-80 0,8 0-8 16,-7 1 48-16,-2-1 32 0,9 5 36 0,-8-5 16 0</inkml:trace>
  </inkml:traceGroup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08.2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5F89088-7135-4A6C-8278-489786F345FA}" emma:medium="tactile" emma:mode="ink">
          <msink:context xmlns:msink="http://schemas.microsoft.com/ink/2010/main" type="inkDrawing" rotatedBoundingBox="4358,4580 4445,1849 4548,1853 4462,4583" semanticType="verticalRange" shapeName="Other">
            <msink:destinationLink direction="with" ref="{7AFF606F-F792-4ACC-A50E-17E936009854}"/>
            <msink:destinationLink direction="with" ref="{E9A38A6F-04F4-43F5-996D-56C6DC8FCEF6}"/>
            <msink:destinationLink direction="with" ref="{66E811CC-A24F-4A55-9C24-7A8187CC0065}"/>
            <msink:destinationLink direction="with" ref="{62A1A1B7-8724-4ED1-B526-5A00AB4B1AAC}"/>
          </msink:context>
        </emma:interpretation>
      </emma:emma>
    </inkml:annotationXML>
    <inkml:trace contextRef="#ctx0" brushRef="#br0">61 6 35 0,'0'0'80'0,"0"0"-8"0,0 0-12 0,0 0-28 16,0 0 0-16,0 0-4 0,0 0-4 0,0 0-4 0,0 0 0 15,0 0-4-15,0 0 0 0,0 0 8 0,0 0 0 0,0 0-4 0,0 0 0 16,0 0 4-16,0 0 0 0,0 0 0 0,0 0 0 0,0 0 0 16,0 0 4-16,0 0 0 0,0-5 0 0,0 5 0 0,0 0 0 15,0 5 0-15,0-5-4 0,0 0 0 0,0 0 0 0,0 4 0 16,0-4 0-16,0 5 0 0,9-5-4 0,-9 4 0 0,0 0-4 16,0 1 0-16,0 0 0 0,0-1 0 0,8 1-20 0,-8-1 20 0,0 5-4 15,0-4 4-15,0 4-8 0,0-4 0 0,0-1 0 0,0 0 0 16,0 1 0-16,0 4 4 0,0-5-4 0,0 1 4 0,0 4 4 15,0-4-4-15,0 3 0 0,0-3 0 0,0 4-4 0,0 0 4 16,0-5-8-16,0 6 0 0,0-2 0 0,0 2 0 0,0-1 0 16,0 0 0-16,7 0-4 0,-7-1 0 0,0 2 0 0,0-2 4 0,0 2 0 15,0-1-4-15,0-5 0 0,0 5 0 0,0 0 0 0,0 1 0 16,0-6 0-16,0 5 0 0,0 0 4 0,9-4 0 0,-9 3-4 16,0-4 0-16,0 6 0 0,0-1 0 0,0-5 0 0,0 6 0 15,0-6 0-15,8 5 4 0,-8 0 0 0,0-5-4 0,0 5 0 16,0 1 0-16,0-6 0 0,0 5 4 0,0 1-4 0,0-7 0 0,0 6 0 15,0-4 4-15,8-1-4 0,-16 5 0 0,8-4-4 0,8 0 4 16,-16 3 0-16,8-3 0 0,0 0 4 0,0-1-4 0,0 1 0 16,0 3 0-16,8-3 0 0,-8 0 0 0,0-2 0 0,0 7 0 15,0-5 0-15,0-1 0 0,0 1 0 0,0 4 0 0,0-4 0 16,0-1 0-16,0 4 0 0,0-3 0 0,0 4 0 0,0-4 0 16,0 4 0-16,0 0 0 0,0-5 0 0,0 6 0 0,0-6 0 0,0 5 0 15,0 0 0-15,0-4 4 0,0 3-4 0,0 2 0 0,0-6-4 16,0 5 0-16,0 0 4 0,0-4 0 0,0 3 0 0,0-3 0 15,0 0 0-15,0 3 4 0,7-3-4 0,-7 0 0 0,0-1 0 16,0 5 0-16,0-5 4 0,0 1-4 0,0-1 0 0,0 1 0 16,0-1 0-16,0 1 0 0,0-5-4 0,0 5 4 0,0 0 0 0,0-1 0 15,0 0 0-15,0-4 4 0,9 5-4 0,-9 0 0 0,0-1 0 16,0-4 0-16,0 4 0 0,0 0 0 0,0 1 0 0,0 0 0 16,0 5 0-16,0-7 0 0,0 2 0 0,0 4 0 0,0-5 0 15,0 6 0-15,0-6 0 0,0 4 0 0,0-3 0 0,0 5 0 16,0-1 0-16,0-5-16 0,0 5 20 0,0-5 0 0,0 5 0 0,0-4-4 15,0 4 0-15,0-5 0 0,0 1 4 0,0 0-8 0,0-1 4 16,0 0-4-16,0 1 4 0,0 0 0 0,0-1 4 0,0-4-4 16,0 5 0-16,0-1 4 0,0 0 0 0,0 1-8 0,0-5 4 0,0 9 4 15,0-9-4-15,0 9 0 0,0-4 0 0,0-1 0 16,0 1-4-16,0 4 4 0,0-5 0 0,0 5 0 0,0-5 4 0,0 5-4 16,0 1 4-16,0-6-8 0,0 6 0 0,0-2 4 0,0-4 0 15,0 6 0-15,0-6 0 0,0 5 0 0,0-4 0 0,0 0 0 16,0 3 0-16,0-3 0 0,0 0 4 0,0-1-8 0,0-4 4 15,0 4 0-15,0 1 0 0,0-1 0 0,0-4 0 0,0 0-4 16,0 5 4-16,0-5 0 0,0 5 0 0,0-5 0 0,0 5 0 0,0-2 0 16,0-3 4-16,0 5-8 0,0 0 4 0,0-1 0 0,0-4 0 15,0 9 0-15,0-4 0 0,0-1 0 0,0 4 0 0,0-3-12 16,0 5 12-16,-9-2 4 0,9 2 0 0,0-6 0 0,0 5-4 0,0 0 0 16,0 0 4-16,-7-5-8 0,7 6 4 0,0-6 0 15,0 5 0-15,0-4 0 0,0 4 0 0,0-5 0 0,0 0 0 0,-8 6 0 16,8-6 0-16,0 1 0 0,0-1 0 0,0 1 0 0,0-1 0 15,0 1 0-15,8-1 0 0,-8-4 0 0,0 5 0 0,0 0 0 16,0-1 4-16,-8 0-4 0,8 1 0 0,0-1 4 0,0 0-4 16,0 2 0-16,0-2 0 0,0 0-4 0,0 1 4 0,0 4 0 0,0-5 0 15,0 1 0-15,0 4 0 0,0-5-4 0,0 5 4 16,0-4 0-16,0 5 0 0,0-2 0 0,0 1 0 0,0-4 0 0,0 4 4 16,0 0-4-16,0-6 0 0,-8 7 0 0,8-1 0 0,0-4 0 15,0 4 0-15,0 0 4 0,0-5-4 0,0 5 0 0,-9-4 0 16,9-1 0-16,0 6 4 0,0-6-8 0,9 5 4 0,-18-5-4 0,9 6 8 15,0-6-4-15,0 5 0 0,0-5 0 0,0 5-16 0,0-4 20 16,0 4 0-16,0 0-4 0,-7-5 0 0,7 6 4 0,0-2-4 16,0 1 0-16,0-5 4 0,0 6-4 0,0-1-4 0,0 0 4 15,0 0 4-15,0 0 0 0,0-3-4 0,0 1 0 0,0 3 0 16,0-1 0-16,0 0 0 0,0-5 0 0,0 5 0 0,-8 0 0 0,8-4 0 16,0 4 0-16,0 0 0 0,0-5 0 0,0 1-4 15,0 4 4-15,0-4 0 0,0-1 0 0,0 6 4 0,0-7-4 0,0 2 0 16,0-1 0-16,0 6 0 0,0-6-4 0,0 1 4 0,0-1 0 15,0 5 0-15,-9-4 0 0,9-1 0 0,0 5 4 0,0-5-8 16,0 1 0-16,0 4 4 0,0-5 0 0,0 1 0 0,0 4 0 16,0-5 4-16,0 5-8 0,0-4 4 0,0 4 0 0,0-5 0 15,0 1 0-15,0 4 4 0,0-5-8 0,0 6 4 0,0-6 0 0,0 1-4 16,0 3 8-16,0-3-4 0,0 0-4 0,0 4 4 0,0-5 0 16,0 1 0-16,0 0-4 0,0-1-12 0,0 0 16 0,0 1 4 15,0 0-4-15,-7-2 4 0,7 7-4 0,0-6 0 0,0 1 0 0,0-2 0 16,-8 3 0-16,8-2 0 0,0 6 0 0,0-6 0 15,0 0 0-15,0 1 0 0,0 4 0 0,-9-5 0 0,9 2 0 0,0-3 0 16,0 2 0-16,0 4 0 0,0-5 0 0,0 1 0 0,0 0 0 16,0 3 0-16,0-4 0 0,0 1 0 0,0 5 0 0,0-6 0 15,0 1-4-15,-8-1 4 0,8 5 0 0,0-5 0 0,0 1 0 0,0 4 0 16,0-4 0-16,0-1 0 0,0 0 0 0,0 2 0 0,0-2 0 16,0 0 0-16,0 0 0 0,0 1 0 0,0 0 0 0,0-1-4 15,0 1 4-15,0-1 0 0,0-4 0 0,0 5 0 0,0-1 0 16,0 1 0-16,0-5 0 0,0 4-4 0,0-4 4 0,0 4 0 15,0 1 4-15,0-5-4 0,0 5 0 0,0-5 0 0,0 4 0 16,0 1 0-16,0-5 0 0,0 4 0 0,0-4-4 0,0 5 4 0,0 0 0 16,0-5 0-16,0 4 0 0,0 0 0 0,0 1 0 0,0-1 0 15,0 5 0-15,0-4 0 0,0-1 0 0,0 1 0 0,0 4 0 16,0-5 0-16,0 6 0 0,0-2 0 0,0-3 0 0,0 4 0 16,0 1 0-16,0-2 0 0,0 1 0 0,0 0 0 0,0-4 0 15,0 4 0-15,0-6 0 0,0 7 0 0,0-5 0 0,0 4 0 0,0-5 0 16,0 1 0-16,0-1 0 0,0 1 0 0,0 4 0 0,0-9 0 15,0 9-4-15,0-9 0 0,0 4 0 0,0 6 4 0,0-6-4 16,0-4 0-16,0 4 0 0,0 1 4 0,0-1-4 0,0 1 0 16,0 4 4-16,0-9 0 0,0 4 0 0,0 6 0 0,0-10-4 15,0 4 0-15,0 0 4 0,0 1 0 0,0-1-4 0,0 1 4 0,0-5 0 16,0 5-4-16,0-1 4 0,0-4 0 0,0 4-4 16,0-4 4-16,0 5 0 0,0-5 0 0,0 0 0 0,8 4 4 0,-8-4-4 15,0 5 0-15,0-5 4 0,0 4-4 0,0-4 0 0,0 5 4 16,0-1-20-16,0-4 16 0,0 4 4 0,0 2-4 0,0-2 4 15,0-4 0-15,0 4-4 0,0-4 0 0,0 5 4 0,0 0-8 0,0-5 4 16,0 0 0-16,0 4 0 0,0-4 4 0,0 0-4 0,0 0 0 16,0 0 0-16,0 4 4 0,0-4-4 0,0 0 0 0,0 0 0 15,0 0 0-15,0 0 0 0,0 0-4 0,0 0 0 0,0 0-8 16,0 0 0-16,0 0-4 0,0 0-12 0,0 0-12 0,0 0-12 16,0 0-12-16,-8-4-12 0,8 4-8 0,0 0-16 0,-7-4-52 0,7 4-36 15,0-5 36-15,-8 0 28 0,-1-3 24 0</inkml:trace>
  </inkml:traceGroup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12.9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08D284-4EE2-4D68-9E65-26563BA8D1B0}" emma:medium="tactile" emma:mode="ink">
          <msink:context xmlns:msink="http://schemas.microsoft.com/ink/2010/main" type="writingRegion" rotatedBoundingBox="5604,5785 6149,6109 5982,6389 5437,6065"/>
        </emma:interpretation>
      </emma:emma>
    </inkml:annotationXML>
    <inkml:traceGroup>
      <inkml:annotationXML>
        <emma:emma xmlns:emma="http://www.w3.org/2003/04/emma" version="1.0">
          <emma:interpretation id="{7D95EF01-5578-4727-BD24-66ACEC0C778C}" emma:medium="tactile" emma:mode="ink">
            <msink:context xmlns:msink="http://schemas.microsoft.com/ink/2010/main" type="paragraph" rotatedBoundingBox="5604,5785 6149,6109 5982,6389 5437,6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8EAD85-9552-445B-B9CC-6D11DD086187}" emma:medium="tactile" emma:mode="ink">
              <msink:context xmlns:msink="http://schemas.microsoft.com/ink/2010/main" type="line" rotatedBoundingBox="5604,5785 6149,6109 5982,6389 5437,6065"/>
            </emma:interpretation>
          </emma:emma>
        </inkml:annotationXML>
        <inkml:traceGroup>
          <inkml:annotationXML>
            <emma:emma xmlns:emma="http://www.w3.org/2003/04/emma" version="1.0">
              <emma:interpretation id="{DDF5D616-4098-4B02-BA25-FEA7A6B29714}" emma:medium="tactile" emma:mode="ink">
                <msink:context xmlns:msink="http://schemas.microsoft.com/ink/2010/main" type="inkWord" rotatedBoundingBox="5604,5785 6149,6109 5982,6389 5437,6065">
                  <msink:destinationLink direction="with" ref="{610588F1-EC7A-452D-8319-62CAAAADFF46}"/>
                  <msink:destinationLink direction="to" ref="{9C0E9038-8F55-4749-95FE-A74DC2628A7F}"/>
                  <msink:destinationLink direction="with" ref="{84D1E65E-12A8-450A-8302-6B043F8CDC87}"/>
                  <msink:destinationLink direction="with" ref="{7AFF606F-F792-4ACC-A50E-17E936009854}"/>
                  <msink:destinationLink direction="with" ref="{42757BAA-A362-40A2-A2D2-666CEBD69820}"/>
                  <msink:destinationLink direction="with" ref="{275B073C-BDDE-45BA-BDAC-BD3BF54636F1}"/>
                  <msink:destinationLink direction="with" ref="{45AD56FE-4A49-47FE-B873-D9E41FDB6F36}"/>
                  <msink:destinationLink direction="with" ref="{A8B06432-B49E-431C-9CC1-F12C6ECF83FD}"/>
                  <msink:destinationLink direction="with" ref="{B5C3529C-878C-425B-AD88-BD368F3C27AE}"/>
                  <msink:destinationLink direction="with" ref="{66E811CC-A24F-4A55-9C24-7A8187CC0065}"/>
                  <msink:destinationLink direction="with" ref="{62A1A1B7-8724-4ED1-B526-5A00AB4B1AAC}"/>
                  <msink:destinationLink direction="with" ref="{E9A38A6F-04F4-43F5-996D-56C6DC8FCEF6}"/>
                  <msink:destinationLink direction="with" ref="{CE69799B-2C06-45DB-88CB-76D8A1D2DD78}"/>
                  <msink:destinationLink direction="with" ref="{22979FB3-8759-4F10-AA42-FCE1AE7DE3DA}"/>
                </msink:context>
              </emma:interpretation>
            </emma:emma>
          </inkml:annotationXML>
          <inkml:trace contextRef="#ctx0" brushRef="#br0">123 57 67 0,'0'-6'104'0,"0"-3"-8"0,-15 1-8 0,15 1-20 0,0 0-8 15,0 7 0-15,-13-9 0 0,13 9-8 0,0-7 4 0,0 7-8 16,-13 0-20-16,13 0 16 0,-15-7-4 0,15 7-8 0,0 7 0 16,-13-7-8-16,13 0 0 0,0 7 0 0,-13 2-4 0,13-2-4 15,-13 0 0-15,13 1-4 0,0 1 0 0,-15 5-4 0,15-6 0 0,0 8 0 16,-13-2-4-16,13 8 0 0,0-6 0 0,0 0-4 0,0 0 4 16,0 5-4-16,0-5 0 0,0 0 0 0,0-3 0 0,13 12 0 15,-13-10 0-15,0-7 0 0,15 7 0 0,-15 0 0 0,13-8 0 16,-13 2 0-16,13 5 4 0,0-5-8 0,-13-9 4 0,15 8 0 15,-2-8 0-15,0 6 4 0,2-6 0 0,-15-6-8 0,13 6 8 0,0-8-4 16,2 8 0-16,-15-9 0 0,13-5 4 0,0 5-8 0,0-5 0 16,-13 6 4-16,0-15-4 0,15 8 4 0,-15 1 0 0,0-10 0 15,13 8-4-15,-13-7 4 0,0 9 0 0,0-2 0 0,0 0 0 16,-13-7 4-16,13 8-8 0,0 8 4 0,-15-9 0 0,15 9 0 16,0-9 0-16,-13 10 0 0,13 6 0 0,-13-9 0 0,13 9 8 0,-13 0-4 15,13 0-8-15,-15 0 4 0,15 9-4 0,-13-9 4 0,13 6 0 16,0 2 0-16,0 0 0 0,-13 8 0 0,13-9-4 0,0 8 4 15,0-1 0-15,0-5 0 0,0 7-4 0,0-9 4 0,13 9 0 16,-13-2 4-16,0-7-4 0,13 2-4 0,-13 6 4 0,15-7 0 16,-15-8 0-16,13 7 4 0,0-1-4 0,0 5 0 0,-13-11 0 0,28 6 8 15,-15-6-4-15,2 0 4 0,-2 8 4 0,0-8 0 0,2 7-4 16,11-7 0-16,-14 8-8 0,4-8 8 0,9 8-4 0,-9-8 0 16,9 7-4-16,-9 1 0 0,-4-8-4 0,1 8 4 0,15-8-8 15,-15 7-12-15,0 0-16 0,2-7-28 0,-2 0-24 0,0 0-24 16,2 9-88-16,-15-9 4 0,13-9 32 0,-13 9 32 0,13-7 20 15</inkml:trace>
        </inkml:traceGroup>
      </inkml:traceGroup>
    </inkml:traceGroup>
  </inkml:traceGroup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10.1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D87F8AB-0C3F-4048-94AF-6C29265F7C9C}" emma:medium="tactile" emma:mode="ink">
          <msink:context xmlns:msink="http://schemas.microsoft.com/ink/2010/main" type="inkDrawing" rotatedBoundingBox="4356,1628 7323,1622 7324,1673 4357,1679" shapeName="Other">
            <msink:destinationLink direction="with" ref="{A8B06432-B49E-431C-9CC1-F12C6ECF83FD}"/>
            <msink:destinationLink direction="with" ref="{42757BAA-A362-40A2-A2D2-666CEBD69820}"/>
          </msink:context>
        </emma:interpretation>
      </emma:emma>
    </inkml:annotationXML>
    <inkml:trace contextRef="#ctx0" brushRef="#br0">-2 27 19 0,'0'0'84'0,"0"4"-8"0,8-4-16 15,-8 0-24-15,0 5-4 0,0-5-4 0,9 0 0 0,-9 0-4 16,0 0-4-16,8 4 4 0,-8-4-4 0,0 0 0 0,7 0 4 0,-7-4-4 16,0 4 0-16,9 0-16 0,-9 0 20 0,8 0 0 15,-8 0 0-15,0 0 4 0,7 0-4 0,-7 0 0 0,8 4 4 0,-8-4 0 16,9 0 4-16,-9 0 4 0,8 0-8 0,-1 0 0 0,-7 0-4 16,9 0-4-16,-1 0 4 0,-1 0-8 0,2 0 0 0,-1 6 0 15,0-6 0-15,-1 0-4 0,2 0 0 0,-1 3 4 0,-1-3 0 0,2 0 0 16,-1 0-4-16,-1 0 4 0,10 0-8 0,-9 0 4 15,-1 0 0-15,2 5 4 0,6-10-4 0,-6 5 0 0,-1 0-4 0,9 0 0 16,-10 0 4-16,8 0-4 0,-6 0 0 0,-1 0 0 0,9 0 0 16,-10 0 0-16,10-3-4 0,-10 3 4 0,1-6-4 0,8 6 0 15,-8 0 0-15,9-4 0 0,-10 4 0 0,1 0 0 0,8-5 0 16,-8 5 0-16,9-4 0 0,-10 4 0 0,1-5 4 0,8 5-8 0,-8 0 4 16,9-4 0-16,-10 4 0 0,10-5 4 0,-10 5-4 15,10 0 0-15,-9 0 0 0,8 0 0 0,-8 0 0 0,-1 0 0 0,10-5 0 16,-9 5-16-16,8 0 20 0,-8 0 0 0,8 0 0 0,-8 0-4 15,8 5 4-15,-8-5-4 0,7 0 4 0,-6 0-4 0,-1 0 4 16,8 0-4-16,-8 0 0 0,9 0 0 0,-10 0-4 0,1 0 8 0,8 0-8 16,-8 0 0-16,9 0 0 0,-10 0 4 0,10 0 0 0,-10 0-4 15,9 0 0-15,-8 0 4 0,8 0 0 0,0 0 0 0,-8 0 0 16,8 0 4-16,-8 0-4 0,9 0 0 0,-10 0 0 0,10 0 4 16,-10 0-4-16,10 0 4 0,-9 0 0 0,8 0-4 0,-8 0 0 15,-1 0-4-15,10 0 4 0,-9 0 4 0,-1 0-4 0,2 0 0 0,-1 0 0 16,-1 0 0-16,10 0 0 0,-9 0 0 0,-1 0 0 15,2 0 0-15,-1 0-4 0,-1 0 4 0,2 0 0 0,-1 0 0 0,0 0 0 16,0 0 0-16,0 0-4 0,0 0 0 0,-1 0 4 0,2 0-4 16,-1 0 4-16,-1 0 0 0,2 0 0 0,-1 0 4 0,0 0-4 15,1 0 0-15,-2 0 0 0,1 0 4 0,-1 0 0 0,2 0 0 16,-1 0-20-16,-8 0 16 0,8 0 0 0,1 0 4 0,-2 0 0 0,1 0-4 16,1 0 0-16,-2 0 4 0,1 0-4 0,-8 0 0 0,8 0 4 15,1 0-8-15,-2 0 4 0,1 0 4 0,1 0-4 0,-2 0 0 16,1 0 0-16,-8 0-4 0,9 0 4 0,-2 0 0 0,1 0 0 15,0 0 0-15,1 0-4 0,-2 0 4 0,1 0 0 0,1 0 0 16,-9 0 0-16,7 0 0 0,1 0-4 0,1 0 4 0,-1 0-4 0,-1 0 4 16,1 0-4-16,1 0 4 0,-2 0-4 0,1 0 4 0,1 0 0 15,-1 0-4-15,8-5 0 0,-8 5 4 0,-1 0 0 0,10-4-4 16,-9 4 0-16,-1 0 4 0,10 0 0 0,-10 0-4 0,10 0 0 16,-9 0 0-16,0 0 0 0,8-4 0 0,-9 4 4 0,2 0-4 15,6 0 4-15,-6 0 0 0,-1 4 0 0,9-4 0 0,-10 0-4 0,1 0 0 16,-1 0 0-16,2 0 4 0,7 0 0 0,-7 0-4 0,-2 0 4 15,1 0-4-15,1 0 4 0,-2 0-4 0,1 0 0 0,0 0 0 16,1 0 4-16,-2 0-4 0,1 0 4 0,1 0-4 0,6 0 4 16,-6 0 0-16,-2 0 0 0,1 0 0 0,0 0 0 0,1 0 0 15,6 0 0-15,-6 0 0 0,-2 0-4 0,1 0 0 0,1 0 4 0,6 0-4 16,-7 0 0-16,1 0 0 0,-2 0 4 0,1 0 0 16,1 0-4-16,-1 0 0 0,-1 0 0 0,10 0 0 0,-10 0-4 0,1 0 4 15,1 0 0-15,-1 4 4 0,-1-4 0 0,2 0-4 0,-1 5 0 16,-1-5 0-16,2 0 4 0,-1 0-4 0,0 5-4 0,0-5 4 15,0 0-4-15,0 0 4 0,-1 0 0 0,10 4 4 0,-9-4 0 16,0 0-4-16,0 0 0 0,0 0 0 0,1 0-4 0,-2 0 4 0,1-4 0 16,-1 4 0-16,2 0 0 0,-1 0 0 0,9 4 0 15,-10-4-4-15,1 0 8 0,1 0-4 0,-2 0 0 0,1 0 0 0,0 0-4 16,1 0 4-16,-2 0 0 0,10 0 0 0,-10 0 4 0,1 0-4 16,1 0 0-16,-2 0 0 0,1 0 4 0,0 0-4 0,1 0 4 15,-2 0-8-15,1 0 4 0,1 0-4 0,6 0 8 0,-15 0 0 0,17 0-8 16,-10 0 0-16,1 0 4 0,1 0 0 0,-2 0 0 0,-7 0 0 15,8 0 4-15,1 0 0 0,-1 0-4 0,-1 0 0 0,2 0 0 16,-1 0 0-16,-1 0-4 0,-7 5 4 0,8-5 4 0,1 0-4 16,-1 0 0-16,-1 4 0 0,-7-4 4 0,9 0-4 0,-1 0 0 15,-1 0-4-15,2 0 4 0,-9 5 0 0,8-5 0 0,0 0 0 0,-1 0 0 16,-7 0 0-16,9 0 0 0,-1 0 0 0,-1 0 0 0,-7 0 4 16,9 0-8-16,-1 0 8 0,0 0-4 0,-8 0 0 0,8 0-4 15,-8 0 4-15,8 0 0 0,0 0 0 0,-8 0 0 0,7 0 0 16,-7 0 0-16,9 0 0 0,-9 0 0 0,8 0 4 0,-8 0-8 15,7 0 4-15,-7 0 0 0,0 0 0 0,0 0 0 0,0 0 0 0,0 0 0 16,9 0 0-16,-9-5 0 0,0 5 0 0,0 5 0 16,0-5 4-16,8 0-4 0,-8 0 0 0,0 0-4 0,0 0 4 0,8 0 0 15,-8 0 0-15,0 0 0 0,9 0 0 0,-9 0 0 0,7 0 0 16,-7 0 4-16,8 0-4 0,-8 0 0 0,9 0 4 0,-9 0-4 16,0 0 0-16,7 0 0 0,-7 0 0 0,8 0-4 0,-8 0 4 0,8-5 4 15,-8 5-4-15,0 0 0 0,9 0 4 0,-9 0 0 0,7 0 0 16,-7 5 0-16,8-5 0 0,-8 0-4 0,0 0 4 0,9 0 0 15,-9 0-4-15,0 0 4 0,7 0 0 0,-7 0 0 0,0 0 0 16,8 0 0-16,-8 0 0 0,0 0 0 0,0 0 0 0,0 0 0 16,9 0 0-16,-9 0-4 0,0 0 0 0,0 0 0 0,0 0 0 0,0 0 4 15,0 0 0-15,0 0-4 0,0 0-4 0,0 0 0 0,0 0 4 16,0 0-4-16,0 0-4 0,0 0-12 0,0 0-24 0,0 0-20 16,-9 0-28-16,9 0-24 0,0 0-40 0,-8 0-40 0,8 0-84 15,-7 0 20-15,-2 0 48 0,1 4 44 0,1-4 28 0,-2 0 32 16</inkml:trace>
  </inkml:traceGroup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11.6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B06432-B49E-431C-9CC1-F12C6ECF83FD}" emma:medium="tactile" emma:mode="ink">
          <msink:context xmlns:msink="http://schemas.microsoft.com/ink/2010/main" type="inkDrawing" rotatedBoundingBox="7320,1698 7442,4699 7326,4703 7204,1703" semanticType="callout" shapeName="Other">
            <msink:sourceLink direction="with" ref="{DDF5D616-4098-4B02-BA25-FEA7A6B29714}"/>
            <msink:sourceLink direction="with" ref="{AD87F8AB-0C3F-4048-94AF-6C29265F7C9C}"/>
          </msink:context>
        </emma:interpretation>
      </emma:emma>
    </inkml:annotationXML>
    <inkml:trace contextRef="#ctx0" brushRef="#br0">8-1 15 0,'0'0'96'0,"0"0"-8"16,0 0-8-16,0 0-28 0,0 5-4 0,9-5 0 16,-9 0-4-16,0 0 0 0,0 0-4 0,7 0 0 0,-7 0 0 0,0 0 0 15,0 0 0-15,0 0 4 0,0 0-8 0,8 0 0 0,-8 0 8 16,0 0-8-16,9 4 0 0,-9-4 4 0,0 4-8 0,0 1 0 16,7 0-4-16,-7 0 4 0,0-1-4 0,8 1-4 0,-8 4 4 15,0-1-8-15,0 1 4 0,0 1-4 0,0-2 0 0,9 2-4 0,-9 3 4 16,0-4-4-16,0 4 0 0,0-3-4 0,0 3 0 0,0-4-4 15,0 4 0-15,-9 1-4 0,9-1 0 0,0 1-16 0,0 0 20 16,0-1 0-16,0 1-4 0,0 0 0 0,0-1 0 0,0 0-4 16,0 1 4-16,0-1-4 0,0 1 4 0,0 4 0 0,0-5 0 15,0 1-4-15,0 0 4 0,0-1-4 0,0 1 0 0,0 4-4 0,0-5 8 16,0 1-4-16,0-1 0 0,0 1 0 0,0 0 4 16,0-1-4-16,0 0 0 0,0 1-4 0,0-1 4 0,0 2 0 0,-8-3 0 15,8 2 4-15,0 0-4 0,0-1-4 0,-7-4 4 0,7 4 0 16,0 0 0-16,0 2 0 0,0-6 0 0,0 5 4 0,0-2-8 15,0 2 4-15,0-4 0 0,-9 3 0 0,9 1 0 0,0-1 0 0,0-4-4 16,0 4 4-16,0-3 0 0,0 3 4 0,0 1-4 0,-8-6 4 16,8 6-4-16,0 0 0 0,0-5 0 0,0 4 0 0,0-4 0 15,0 5-4-15,0-5 8 0,-7 5-4 0,7-6-4 0,0 1 4 16,0 6 0-16,0-7 0 0,0 5 0 0,0-3 0 0,0 2 0 16,-9-2 0-16,9-1 0 0,0 0 0 0,0 4 0 0,0-4-4 0,0 1 4 15,0 3 0-15,0-4 0 0,0 0-4 0,0 5 4 0,0-6 0 16,0 2 0-16,0-2 0 0,0 2 4 0,0 3-4 15,0-4 0-15,0 0 0 0,0 4-4 0,0-3 8 0,0-1-4 0,0 0 0 16,0-1 0-16,0 2 0 0,0-1 0 0,0 0 0 0,0 0-4 16,0 0 0-16,0 0 4 0,0-5 0 0,0 5 4 0,0-4-4 15,0 5-4-15,0-7 8 0,0 7-4 0,0-6 0 0,0 1 0 0,0-1 0 16,0 1 0-16,0-1-4 0,0 1 4 0,0-2 0 16,0 2 0-16,0 5 0 0,0-6 0 0,0 0 0 0,0 1 0 0,0 0 0 15,0 4 0-15,0-5 0 0,0 5 0 0,0-4 0 0,0-1 0 16,0 6 0-16,0-2 4 0,0-3-4 0,0 4 0 0,0-5 0 15,0 5 0-15,0-5 0 0,0 6 0 0,0-6-4 0,0 1 4 0,0 4 0 16,0-5 0-16,0 1-4 0,0-1 4 0,0 1 0 0,0 0-4 16,0-1 4-16,0 0-4 0,0 1 0 0,0-1 0 0,9 0 4 15,-9 2 0-15,0-2-4 0,0 0 4 0,0 1 0 0,0 0-4 16,0-1 4-16,0-4 0 0,0 4 4 0,7 1-4 0,-7 0 0 16,0-1 0-16,0 0 0 0,0 5 4 0,0-4-4 0,-7 0 0 0,7 3-4 15,7-3 4-15,-7 4 0 0,0-4 0 0,0 4 0 0,8-5 0 16,-8 4 0-16,0 2 0 0,0-1 0 0,0 0 0 0,0-4 0 15,0 4 0-15,0-1 0 0,0 2-4 0,9-1 4 0,-9 0 0 16,0-5 0-16,0 5 0 0,0 1 0 0,-9-2 0 0,9 1 0 16,0 0 0-16,0 0 4 0,0 1-4 0,0-2 0 0,0 2 0 0,0-2 0 15,0 5-4-15,0-3 4 0,0-1 0 0,0 0 0 0,0 4-4 16,0-2 4-16,0-4 4 0,0 8-4 0,0-7 0 16,0 1 0-16,0 0 0 0,9 5-4 0,-9-5 4 0,0 0 0 0,0 0 4 15,0 5-4-15,0-6 0 0,7 1 0 0,-7 0 0 0,0 1 0 16,0-1 0-16,8-1 0 0,-8 2 0 0,0 3 0 0,9-4 4 15,-9 0-4-15,0 0 0 0,0 0 0 0,8 0 0 0,-8 0 0 0,0 0 0 16,0 0 0-16,7 0 0 0,-7 0 0 0,0 0 0 0,0 0-4 16,0 0 4-16,0 0-4 0,8 0 4 0,-8 1 0 0,0-2 0 15,0 2 4-15,0-2-4 0,0 1 0 0,9-1 0 0,-9 2 4 16,0 0-4-16,7-2 0 0,-7 2 4 0,0-2-4 0,0 1 0 16,0 1 0-16,0-2 0 0,8-3 0 0,-8 4 0 0,0-1 0 0,0 2 0 15,0-1-4-15,0 0 4 0,0-4-4 0,0 3 4 0,0 2 4 16,0-6-4-16,0 5-4 0,0 1 4 0,0-2-4 0,0-4 4 15,0 6 0-15,0-1 0 0,0 0-4 0,0 0 4 0,0-1 4 16,0 2-4-16,0-1 0 0,0 0 0 0,0 0 0 0,0 0 0 16,0-1 0-16,0 2 0 0,0 4 0 0,0-6 0 0,0 2-4 0,0-2 4 15,0 1 0-15,9 6 0 0,-9-7 0 0,0 1 4 0,0 0-20 16,0 0 20-16,0-1 0 0,0 2-4 0,0-1 4 0,0 0-4 16,0 0 0-16,0 0 0 0,0 1 4 0,7-2-4 0,-7-4 0 15,0 6 0-15,0-1 0 0,0-5 0 0,0 6 0 0,0-6-4 16,8 4 4-16,-8-2 4 0,0-2-4 0,0 5-4 0,0-5 4 15,9 1 4-15,-9 4-8 0,0-5 0 0,0 1 4 0,0-1-4 0,0 1 4 16,0-1 0-16,0 1 0 0,0-1-4 0,0 0 4 0,0 2 0 16,0-2-4-16,0 0 4 0,0 1 0 0,0 0 0 0,8-1 0 15,-8-4-4-15,0 4 0 0,0 1 0 0,0 0 4 0,0-1 0 16,0 2-4-16,0-6 0 0,0 3 4 0,0-3 0 0,0 4 0 16,0 1 0-16,0 0 0 0,0-5 0 0,0 0 0 0,0 5 0 0,0-5 0 15,0 3 0-15,0 2 0 0,0-5 0 0,0 0 0 0,0 5 4 16,0-1-4-16,7-4 0 0,-7 4 0 0,0-4 0 0,0 5 4 15,0 0 0-15,0-5-4 0,0 5 4 0,0-1 4 0,0-4-4 0,0 3-4 16,0 2 4-16,0-5 0 0,0 0 0 0,0 0-4 16,0 5 4-16,0-5-4 0,0 0 0 0,0 0-4 0,0 0 4 0,0 0 0 15,0 0 4-15,0 0-4 0,0 0 0 0,0 0-4 0,0 0 0 16,0 0 4-16,0 5-4 0,0-5 4 0,0 0-4 0,0 4 0 16,0-4-8-16,0 5-4 0,0-5-8 0,0 4-8 0,0-4 0 0,0 0-16 15,0 0-16-15,0 5-20 0,0-5-16 0,-7 0-24 16,7 0-60-16,-8 0-16 0,8 0 44 0,-9-5 20 0,9 5 32 0</inkml:trace>
  </inkml:traceGroup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35.76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126D58-C13A-4BA4-9BBA-9126BCA5BE08}" emma:medium="tactile" emma:mode="ink">
          <msink:context xmlns:msink="http://schemas.microsoft.com/ink/2010/main" type="inkDrawing" rotatedBoundingBox="5928,1706 5928,1777 5921,1778 5920,1706" shapeName="Other"/>
        </emma:interpretation>
      </emma:emma>
    </inkml:annotationXML>
    <inkml:trace contextRef="#ctx0" brushRef="#br0">387-4064 39 0,'0'0'88'0,"0"0"-4"0,0 0-12 16,0 0-40-16,0 0 16 0,0 0-8 0,0 0-4 0,0 0 0 16,0 0-8-16,0-5 4 0,0 5-4 0,0 0 0 0,0 0 0 15,0 0-4-15,0 0 0 0,0 0-4 0,0 0 0 0,0 0-4 16,0 0 0-16,0 0 0 0,0 0-4 0,0 0 4 0,0 0-4 0,0 0 0 15,0 0-4-15,0 0 0 0,0 0 4 0,0 5-8 0,0-5 4 16,0 0 0-16,0 0-4 0,0 0 8 0,0 4-8 0,0-4 4 16,0 0 4-16,0 0 0 0,0 0 4 0,0 0-8 0,0 0 4 15,0 4 0-15,0-4 4 0,0 0-8 0,0 0 0 0,0 0 0 16,0 0-4-16,0 0 0 0,0 0 0 0,0 0 0 0,0-4-4 0,0 4 0 16,0 0 0-16,0-4 0 0,0 4 4 0,0-5-4 0,0 5 0 15,0-4 0-15,0 4 0 0,0-5 0 0,0 5 0 0,-7-4 0 16,14-1-4-16,-7 5 4 0,0-5 0 0,0 5 0 0,0 0 0 0,0 0 0 15,0 0 0-15,0 0 4 0,0 0-4 0,0 0-16 16,0 0 24-16,0 0-4 0,0 0 0 0,0 0 0 0,0 5 0 0,0-5 0 16,0 0 0-16,0 5-4 0,0-5 4 0,0 4 0 0,0-4 0 15,0 5-4-15,0-5 4 0,0 4 4 0,0-4-4 0,0 0 4 16,0 5 0-16,0-5 0 0,0 0-4 0,0 0 0 0,0 0 0 16,0 0 0-16,0 0 0 0,0-5 0 0,0 5-4 0,0-4 0 0,0-1 0 15,0 5 0-15,0-4 4 0,0 4-4 0,0-5 4 16,0 0-4-16,0 5 0 0,0-5 0 0,0 1 0 0,0 4 0 0,0-4-4 15,0 4 0-15,0 0 4 0,0 0 4 0,0 0 0 0,0 0-4 16,0 0 4-16,0 0-4 0,0 4 4 0,0-4 0 0,0 0 0 16,0 4 0-16,0 1 0 0,0-5-4 0,0 5-4 0,0 0 8 0,0-1-8 15,0-4-12-15,0 9-20 0,0-4-16 0,0-1-20 0,0 0-20 16,0 1-48-16,0-1-60 0,0 1 20 0,0 0 36 0,0-1 32 16</inkml:trace>
  </inkml:traceGroup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45.2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E811CC-A24F-4A55-9C24-7A8187CC0065}" emma:medium="tactile" emma:mode="ink">
          <msink:context xmlns:msink="http://schemas.microsoft.com/ink/2010/main" type="inkDrawing" rotatedBoundingBox="4355,1754 7275,1736 7284,3253 4365,3271" semanticType="callout" shapeName="Other">
            <msink:sourceLink direction="with" ref="{05F89088-7135-4A6C-8278-489786F345FA}"/>
            <msink:sourceLink direction="with" ref="{DDF5D616-4098-4B02-BA25-FEA7A6B29714}"/>
          </msink:context>
        </emma:interpretation>
      </emma:emma>
    </inkml:annotationXML>
    <inkml:trace contextRef="#ctx0" brushRef="#br0">-1176-2540 3 0,'0'0'88'0,"0"0"-12"0,0 0-8 16,0 0-28-16,0 0-4 0,0 0-8 0,0 0 0 0,0 0-4 16,0 0 0-16,0 0 0 0,0-5-4 0,0 5 0 0,0 0 4 15,0-5-8-15,0 5 0 0,0-4 0 0,0 4 0 0,0-4 0 0,0 4 0 16,0-6 0-16,0 2 0 0,0 0 0 0,0-1 4 0,0 5 0 15,0-4 4-15,0 0-4 0,0 4 4 0,0-5-4 0,0 0 0 16,0 1 0-16,0-1 0 0,9 1 0 0,-9 4-4 0,0-5 0 0,0 1 0 16,0-5 4-16,8 4 0 0,-8 0-8 0,0 1 0 15,0 0 4-15,7-5-4 0,-7 4 0 0,9 1 4 0,-9-5 0 0,0-1 4 16,8 6-4-16,-8-5 0 0,0 5 0 0,7-5-4 0,-7 0 4 16,8-1 0-16,-8 2-4 0,9 3 0 0,-9-5 0 0,0 2 0 15,8-1-8-15,-8 0 4 0,7 0 4 0,-7 1-4 0,0-2 0 0,9 5 0 16,-9-4-4-16,0 1 8 0,0 3-4 0,0-4 4 0,0 0 0 15,8 4 0-15,-8-4-4 0,0 5 4 0,0-1-4 0,0-4-4 16,0 5 4-16,0 0-4 0,0-1 0 0,0-4 0 0,0 4 0 16,7 0 4-16,-7-4 0 0,0 1-4 0,9-1-4 0,-9 4 0 15,8-4 4-15,-8 0 0 0,8 0 0 0,-8 0 0 0,7 0 0 0,2-4-4 16,-9 3 0-16,8 2 4 0,-1-2 0 0,-7 2 0 0,9-2-4 16,-9-3 0-16,8 9 0 0,-1-10 4 0,-7 5 0 0,9 4 0 15,-1-4 0-15,-8 1-4 0,8-2 0 0,-8 6 0 0,7-5 4 16,-7 1 0-16,9 1-4 0,-9-1 0 0,0 3 0 0,8-3 0 15,-8-1 0-15,7 4 0 0,-7-3 0 0,0-2 4 0,9 1 0 16,-9 4 0-16,8-8 0 0,-8 9 0 0,8-5-4 0,1-1 0 0,-9 2 0 16,7-2 0-16,-7 2 0 0,8-2 0 0,-1 1 4 15,2 1-4-15,-9-2 0 0,8 2 4 0,0-2-4 0,-8 1 4 0,9 1-4 16,-2-2 0-16,-7 2 0 0,8-1 4 0,1-1-4 0,-2 1 0 16,-7 0 4-16,8 1 0 0,0-2-4 0,-8 6 4 0,8-5 0 15,-8-1 4-15,8 2-4 0,0-2-4 0,1 2 4 0,-9-1 0 0,7 4-4 16,1-3 4-16,-8-2-4 0,9 1 8 0,-2 4-4 0,-7-4 0 15,8 0 0-15,1 6 0 0,-9-7-4 0,8 5 4 0,-1-3 0 16,-7-2 0-16,8 6 0 0,1-5 0 0,-9 5-4 0,7-6 0 16,1 2 4-16,-8 2 0 0,9-2-4 0,-1 3 0 0,-8-4 0 15,7 0 4-15,2 5-4 0,-9-5 4 0,8 4 0 0,-1-4 0 0,-7 5 0 16,8-6 4-16,1 6-4 0,-9-5 0 0,8 4-4 0,-8-3 4 16,7 3-4-16,2-4 4 0,-9 4 0 0,8-3 0 0,-1 3-4 15,-7-4 0-15,9 5 4 0,-1-5-4 0,-8 4 0 0,8-4 4 16,-1 5 0-16,2-1-20 0,-9-5 24 0,8 7-8 0,-1-7 4 15,-7 6-4-15,9-1 4 0,-1 1-4 0,-1-5 0 0,-7 4 0 0,9 2 4 16,-1-2-4-16,-8 0 0 0,8 0 4 0,-1 1 0 0,2-1-4 16,-9 1 4-16,8-5-4 0,-1 9 4 0,2-9-4 0,-9 5 4 15,8 4 0-15,0-10-4 0,1 6 4 0,-2-1-8 0,1 0 0 16,-1 1 4-16,-7 0 0 0,9-1 0 0,-1 1 0 0,0-1 4 16,1 0-4-16,-2 1 4 0,1 4 0 0,1-4-4 0,-2-1 0 0,1 1 4 15,0-1-4-15,8 0 4 0,-8 5-8 0,1-4 4 0,-2 0 0 16,1-1 4-16,1 0-4 0,-2 5 0 0,1-4 4 0,0 0 0 15,8-1 0-15,-8 5 4 0,1-4 0 0,-2-1-4 0,1 0 0 16,1 5 0-16,-1-4 0 0,-1 0 0 0,2 0 0 0,-1 4-4 16,-1-6 4-16,10 2 0 0,-9 4 0 0,-1-4 0 0,2-1 0 15,-1 5 0-15,-1-5-4 0,2 5 0 0,-1-4 0 0,0 4 4 0,-1-5-20 16,10 5 20-16,-10-4 4 0,2 4-4 0,-1 0 0 0,0 0-4 16,0-4 0-16,0 4 4 0,0 0-4 0,-1 0 0 0,2 0 4 15,-1 0 0-15,-1 0-4 0,2 0 0 0,-1 0 0 0,0 0 0 16,1 0 4-16,-2 0-4 0,1 0 0 0,-1 0 0 0,2 0 0 15,-1 0 0-15,0 0 0 0,1 0 0 0,-2 0 0 0,1 0 0 0,1 0 4 16,-2 0-4-16,1 0-4 0,0 0 4 0,1 0 4 0,-2 0-4 16,1 4 4-16,1-4 0 0,-2 0 0 0,1 0-4 0,1 4 0 15,6-4 0-15,-15 0 0 0,17 5 0 0,-10-5 0 0,-7 0 4 16,17 4-4-16,-10-4 4 0,-7 5 0 0,8-5 0 0,9 5-4 16,-10-5 4-16,-7 0 0 0,8 0 4 0,1 0-4 0,-2 0 0 0,1 4 0 15,1-4 0-15,-1 0 0 0,-1 0-4 0,2 0 8 0,-1 0 0 16,-1 0 0-16,2 4-4 0,-1-4 0 0,0 6 4 0,8-6-4 15,-8 0 8-15,-1 4-4 0,2-4 4 0,-1 4-4 0,0 0 4 16,8-4 0-16,-8 5 0 0,-1-5 0 0,10 5 0 0,-10-1-4 16,2-4-4-16,7 5 0 0,-7-1 4 0,6-4 0 0,-8 4 0 15,2 1 0-15,7-5 0 0,-7 5-4 0,6-1-4 0,-6-4 0 0,6 4 0 16,-7 1 0-16,8 0 0 0,-8-5 0 0,8 4 0 0,-8-4 0 16,8 5 0-16,-8-1 0 0,9 0 0 0,-10-4 0 0,10 5 0 15,-10 0 0-15,10-5 0 0,-9 4 0 0,7 1 0 0,-6-5 0 16,6 4 0-16,-6 0 0 0,-1 1 0 0,8-5 0 0,-8 5 0 15,-1-1 0-15,10 1 0 0,-9 0 0 0,8-1 0 0,-8 0 0 0,-1 1 0 16,10-5 0-16,-9 9 0 0,0-5 0 0,0 1 0 0,7-1 0 16,-6 6 0-16,-1-5 0 0,0 3 0 0,0-3 0 0,8 3 0 15,-7 1 0-15,-2 1 0 0,1-2 0 0,-1 2 0 0,2-1 0 16,-1 0 0-16,0 0 0 0,1 4 0 0,-2-4 0 0,1 0 0 16,8 5 0-16,-8-6 0 0,0 6 0 0,1-4 0 0,-2 3 0 0,1-4 0 15,1 4 0-15,-2-4 0 0,1 5 0 0,1-6 0 0,-2 6 0 16,1-4 0-16,0 3 0 0,1-4 0 0,-2 4 0 0,1-3 0 15,1 3 0-15,-2-4 0 0,1 0 0 0,1 5 0 0,-1-6 0 16,-1 2 0-16,1-1 0 0,1 4 0 0,-2-5 0 0,1 2 0 16,1-1 0-16,-1 0 0 0,-1 5 0 0,2-6 0 0,-9 2 0 0,8-1 0 15,-1 0 0-15,1 0 0 0,1 0 0 0,-1 0 0 0,-1 0 0 16,2 0 0-16,-1 0 0 0,-1 5 0 0,2-6 0 0,-9 1 0 16,8 1 0-16,0-2 0 0,-1 2 0 0,2 3 0 0,-1-4 0 15,-1 0 0-15,-7 4 0 0,9-4 0 0,-1 1 0 0,0 3 0 16,0-3 0-16,0-2 0 0,-8 1 0 0,8 6 0 0,-1-7 0 0,-7 1 0 15,9 5 0-15,-1-6 0 0,-1 1 0 0,-7 1 0 0,9-1 0 16,-1 0 0-16,-8-1 0 0,8 1 0 0,1 1 0 0,-9-2 0 16,7 2 0-16,-7-2 0 0,8 2 0 0,1 3 0 0,-9-4 0 15,0 0 0-15,7 0 0 0,-7 5 0 0,8-5 0 0,-8 0 0 16,0 4 0-16,8-4 0 0,-8 0 0 0,0 5 0 0,9-6 0 16,-9 6 0-16,0-5 0 0,0 1 0 0,7-2 0 0,-7 2 0 0,0-2 0 15,0 1 0-15,0 1 0 0,0-2 0 0,0 2 0 0,0-1 0 16,0 0 0-16,0-5 0 0,0 4 0 0,0 2 0 0,0-5 0 15,0 3 0-15,0-3 0 0,0 0 0 0,0 4 0 0,0-5 0 0,0 5 0 16,0-4 0-16,0-1 0 0,0 0 0 0,0 2 0 16,0-2 0-16,0 5 0 0,0-5 0 0,0 1 0 0,0-5 0 0,0 4 0 15,0 1 0-15,0-1 0 0,0-4 0 0,0 0 0 0,0 0 0 16,0 4 0-16,0-4 0 0,0 0 0 0,0 0 0 0,0 0 0 16,0 0 0-16,0 0 0 0,0 0 0 0,0 0 0 0,0 0 0 0,0 0 0 15,0 0 0-15,0 0 0 0,0 0 0 0,0 0 0 16,0 0 0-16,0 0 0 0,0-4 0 0,0 4 0 0,-7 0 0 0,7-4 0 15,0 4 0-15,-9-5-112 0,9 1-56 0,-8-1-44 0,0 1-72 16,1-1-32-16,-2 1 60 0,1 0 40 0,-8-6 48 0,0 6 24 16,7-1 28-16</inkml:trace>
  </inkml:traceGroup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36.86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0E9038-8F55-4749-95FE-A74DC2628A7F}" emma:medium="tactile" emma:mode="ink">
          <msink:context xmlns:msink="http://schemas.microsoft.com/ink/2010/main" type="inkDrawing" rotatedBoundingBox="6317,2635 6351,2602 6369,2621 6335,2654" semanticType="callout" shapeName="Other">
            <msink:sourceLink direction="to" ref="{DDF5D616-4098-4B02-BA25-FEA7A6B29714}"/>
          </msink:context>
        </emma:interpretation>
      </emma:emma>
    </inkml:annotationXML>
    <inkml:trace contextRef="#ctx0" brushRef="#br0">796-3163 15 0,'0'-4'88'0,"0"4"-8"0,-8 0-8 0,8 4-24 15,0-4-12-15,0 0 4 0,0 0-8 0,0 0-4 0,0 0-4 0,0 0 0 16,0 0-4-16,0 0 0 0,0 0 0 0,0 0 0 0,0 0 0 16,0 0 0-16,0 0 0 0,0 0 0 0,0 0 0 0,0 0-4 15,0 0 0-15,0 0 0 0,0 0 4 0,0-4-4 0,0 4 0 0,0 0 0 16,0 0 4-16,0 0-8 0,0 0 0 0,0 0 4 0,0 0-4 16,0 0 0-16,0 0-4 0,0 0 4 0,0 0 0 15,0 0-4-15,0 0 0 0,0 0 4 0,0 0-8 0,0 0 4 0,0 0 0 16,0 0 0-16,0 0-4 0,0 0 0 0,0 0 0 0,0 0-4 15,0 0 8-15,0 0 0 0,0 0-4 0,0 0 0 0,0 0 4 16,0 0-4-16,0 0 4 0,0-4 0 0,0 4-4 0,0-5 0 0,0 0 0 16,0 5-4-16,8 0 4 0,-8-4-4 0,0 0 0 0,0 4 0 15,0-5 4-15,9 5-4 0,-9-5 0 0,0 5 4 0,7 0-4 16,-7 0 0-16,0 0 0 0,8 0 0 0,-8 0 4 0,0 0 4 16,0 0 4-16,0 0-4 0,0 0 8 0,0 0-12 0,0 0 24 15,0 0 0-15,0 0 0 0,0 0 0 0,0 0-8 0,0 0 4 0,0 5 0 16,0-5-4-16,0 0-4 0,0 5-4 0,0-5 0 0,0 0-4 15,0 0 0-15,0 0-4 0,0 4-4 0,0-4-4 0,0 0 0 16,0 0-16-16,0 0-16 0,0 0-12 0,0 0-20 0,0 0-28 16,0 0-16-16,0 0-24 0,0 0-68 0,0 0 4 0,0 4 48 15,0-4 24-15,0 0 24 0</inkml:trace>
  </inkml:traceGroup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48.92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75B073C-BDDE-45BA-BDAC-BD3BF54636F1}" emma:medium="tactile" emma:mode="ink">
          <msink:context xmlns:msink="http://schemas.microsoft.com/ink/2010/main" type="inkDrawing" rotatedBoundingBox="4400,2846 7264,2581 7317,3158 4454,3424" semanticType="callout" shapeName="Other">
            <msink:sourceLink direction="with" ref="{DDF5D616-4098-4B02-BA25-FEA7A6B29714}"/>
            <msink:sourceLink direction="with" ref="{E38FED05-84CC-4339-8AE1-A7D577ACB9A6}"/>
          </msink:context>
        </emma:interpretation>
      </emma:emma>
    </inkml:annotationXML>
    <inkml:trace contextRef="#ctx0" brushRef="#br0">-1079-2392 31 0,'-8'0'92'0,"8"0"-12"0,0 0-8 0,0 0-32 0,0 0 0 0,0 0-4 16,0 5 0-16,0-5-16 0,0 0 16 0,0 0-4 0,0-5 4 15,8 5-4-15,-8 0 0 0,0 0 0 0,0 0 4 0,0 0 0 16,7-5-4-16,-7 5 0 0,9 0 0 0,-9-4 0 0,0 4-4 16,8-4 4-16,-8-1-4 0,8 5 0 0,-8-4 0 0,7-1 0 15,-7 1-4-15,9-1-4 0,-9 5 0 0,8-4 0 0,-8-1 0 0,7 0-4 16,2 5 0-16,-9-5 4 0,8 2 0 0,-1-2-4 0,2 1 0 15,-1-1 0-15,-8-4-4 0,15 5 0 0,-6-6 4 0,-1 7-4 16,-1-7 0-16,10 1-4 0,-9 0 0 0,8 0 0 0,-8 0 0 16,8 0-4-16,-8-4 8 0,9 3-4 0,-2 1-4 0,1-4 4 15,-8 4-4-15,8 0 0 0,-8 0 4 0,9 0-8 0,-2-1 4 0,-6 2 0 16,6-1 0-16,-6 0 0 0,-1 4 0 0,7-3 4 16,-6-2-4-16,6 6 8 0,-6-1-4 0,-1-4 0 0,8 5 0 0,-8-5 0 15,-1-1 8-15,10 6-4 0,-9-5-4 0,-1-1 4 0,10 7-4 16,-10-6 0-16,2 0-16 0,7 0 20 0,-9-1-4 0,2 2 4 15,6-2-4-15,-6 1 0 0,6 1 0 0,-6-2-4 0,-1 2 0 0,7 3 0 16,-6-4 0-16,6 0-4 0,-6-1 0 0,7 6 0 0,-7-4-4 16,6 3 4-16,-8 0 4 0,10-4 0 0,-9 4-8 0,8 1 8 15,-8-5-4-15,1 5 0 0,6-1 0 0,-7 1 0 0,8-1 0 16,1 1 4-16,-10-1-4 0,10 1 0 0,-10-1-4 0,9 0 8 16,-7 1 0-16,6-5 0 0,1 4 0 0,-8 1-4 0,9 0 4 0,-10-1-4 15,10 1 0-15,-2-1 0 0,2 0 4 0,-10 1-4 0,10 0 0 16,-1-1 0-16,-8 0 0 0,7 1 4 0,2 4-4 0,-1-4 0 15,-8-1 0-15,8 0 0 0,0 5 0 0,-9-5 0 0,10 1 0 16,-1 0 0-16,-8 4 4 0,9-4-4 0,-10-1 0 0,8 5 4 16,-6-4 0-16,7-1 0 0,0 5 0 0,-8-4 0 0,8 4-4 15,-8-5 0-15,9 5 0 0,-10-5 4 0,10 5 0 0,-2 0-4 16,-6 0-16-16,6 0 24 0,2 0-4 0,-10 0 4 0,10 0-4 16,-2 0 4-16,-6 0 0 0,6 0 0 0,2 0-4 0,-10 0 4 0,10 0-4 15,-2 0 0-15,-6 0 0 0,6 0 0 0,2 0 0 0,-9 0 4 16,8 0-4-16,-1 0 4 0,2 0-4 0,-9 0 4 0,8 0 0 15,-1 0 0-15,2 0 0 0,-10 0-4 0,10 0 4 0,0 0 0 0,-2 0 0 16,1 0-4-16,0 0 4 0,-7 0-4 0,6 0 4 16,1 0 4-16,0 0-4 0,0 0 4 0,1 0-8 0,-2 0 0 0,-6 0 4 15,6 0-4-15,2 0 4 0,-2 0-4 0,-6 0 4 0,6 0 4 16,2 0-8-16,-2 0 4 0,-6 0 0 0,6 0 4 0,2 0-8 16,-10 0 4-16,10 0-4 0,-10 0 4 0,10 5 0 0,-2-5-8 0,-6 0 4 15,6 5 0-15,-6-5 0 0,7 0 4 0,0 4-8 0,-8-4 8 16,8 0-4-16,-8 5 4 0,8-5 0 0,-8 4 0 0,0 1 0 15,8-5-4-15,-8 4-4 0,8-4 0 0,-8 4 0 0,0-4 0 16,8 4 0-16,-8 1 0 0,1-5 0 0,6 5 0 0,-7-5 0 16,1 5 0-16,-2-5 0 0,10 4 0 0,-10 0 0 0,1-4 0 0,1 5 0 15,-2 0 0-15,9-5 0 0,-7 4 0 0,-2 0 0 0,1 1 0 16,1 0 0-16,-2-1 0 0,1 1 0 0,1-1 0 0,-1 0 0 16,7 1 0-16,-15 0 0 0,16-1 0 0,-8 0 0 0,-8 1 0 15,9 0 0-15,-1 4 0 0,-1-5 0 0,2 1 0 0,-1-1 0 16,-1 1 0-16,1-1 0 0,-8 0 0 0,17 5 0 0,-10-4 0 0,-7 0 0 15,9-1 0-15,6 1 0 0,-6 4 0 0,-1-5 0 0,0 0 0 16,-1 1 0-16,2 4 0 0,-1-4 0 0,-1-1 0 0,2 6 0 16,-1-6 0-16,0 0 0 0,0 6 0 0,0-6 0 0,0 0 0 15,-1 5 0-15,-7-4 0 0,9 0 0 0,-1 3 0 0,-1-3 0 16,2 0 0-16,-9-1 0 0,8 1 0 0,0-1 0 0,1 1 0 16,-9-1 0-16,7 1 0 0,-7-2 0 0,8 2 0 0,1 0 0 0,-9 0 0 15,0-1 0-15,7 0 0 0,-7 1 0 0,8-5 0 16,-8 5 0-16,8-1 0 0,-8-4 0 0,9 5 0 0,-9-5 0 0,0 4 0 15,7 1 0-15,-7-5 0 0,8 4 0 0,-8-4 0 0,9 5 0 16,-9-5 0-16,0 4 0 0,7-4 0 0,-7 0 0 0,0 4 0 16,8-4 0-16,-8 0 0 0,0 0 0 0,0 0 0 0,0 0 0 0,0 6 0 15,0-6 0-15,0 0 0 0,0 0 0 0,0 0 0 0,0-6 0 16,0 6 0-16,-8 0 0 0,8 0 0 0,-7 0 0 0,7 0 0 16,-9 0 0-16,9 0 0 0,-15 0-64 0,6 0-100 0,1-4-40 15,-7 4-56-15,-2-4-68 0,1 4 52 0,0-5 52 0,-8 1 40 16,0 4 36-16,0-5 32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3:04:15.0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AB2010-4D78-42F6-BB1A-4466F798B258}" emma:medium="tactile" emma:mode="ink">
          <msink:context xmlns:msink="http://schemas.microsoft.com/ink/2010/main" type="writingRegion" rotatedBoundingBox="2127,4547 10272,5122 9675,13579 1531,13004"/>
        </emma:interpretation>
      </emma:emma>
    </inkml:annotationXML>
    <inkml:traceGroup>
      <inkml:annotationXML>
        <emma:emma xmlns:emma="http://www.w3.org/2003/04/emma" version="1.0">
          <emma:interpretation id="{75119C13-867D-4E17-B95A-06CCFE8ED63F}" emma:medium="tactile" emma:mode="ink">
            <msink:context xmlns:msink="http://schemas.microsoft.com/ink/2010/main" type="paragraph" rotatedBoundingBox="2108,4684 8346,4929 8290,6354 2052,6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188279-EB0F-402B-961A-DF597D28402E}" emma:medium="tactile" emma:mode="ink">
              <msink:context xmlns:msink="http://schemas.microsoft.com/ink/2010/main" type="line" rotatedBoundingBox="2108,4684 8346,4929 8290,6354 2052,6109"/>
            </emma:interpretation>
          </emma:emma>
        </inkml:annotationXML>
        <inkml:traceGroup>
          <inkml:annotationXML>
            <emma:emma xmlns:emma="http://www.w3.org/2003/04/emma" version="1.0">
              <emma:interpretation id="{54561CD1-DC1F-4DE6-A060-E1E8D46C871A}" emma:medium="tactile" emma:mode="ink">
                <msink:context xmlns:msink="http://schemas.microsoft.com/ink/2010/main" type="inkWord" rotatedBoundingBox="2106,4732 5314,4858 5279,5742 2072,56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2361 104 11 0,'17'-10'120'0,"-10"-3"-8"0,9 8-8 16,-7 0-24-16,6 1 0 0,-6 4 0 0,-9 0-8 0,7 4 8 15,1 1 0-15,-8 4-16 0,0-4-4 0,0 4-8 0,0-1 0 16,0 2-8-16,-8 4-8 0,8-1-4 0,-7 0-4 0,-2 1-8 0,-6 0-4 16,6-1-4-16,-7 5-4 0,0-4 0 0,1 4 0 15,-2-5 0-15,0 5-4 0,2-5-4 0,-1 5 4 0,-9-4 0 0,10 0 0 16,-1-1-4-16,0-3 0 0,0 3 4 0,-1-4 0 0,10 0-4 16,-1 0 4-16,-9-4 0 0,10 3 4 0,-1-3 0 0,8 0-4 15,-9-1 0-15,9 5 4 0,-7-5 4 0,7 1 0 0,0 0 4 0,0 3 0 16,7-3 0-16,-7 4 4 0,9 1 4 0,-9-6 4 0,8 5 0 15,-1 4 0-15,1-4 0 0,1 1 0 0,-1 3-4 0,-1-4-4 16,10 4-4-16,-10-4 0 0,10 5 0 0,-2-6-8 16,2 2 0-16,7 4 0 0,-7-6-4 0,5-3 0 0,-5 4 0 0,7 0-4 15,0-5 0-15,1 1-4 0,-1 0-8 0,8-5-16 0,-8 0-16 0,0 0-24 16,8 0-16-16,-8-5-20 0,0 0-28 0,0 1-20 0,-1-5-56 16,1 0-32-16,1 0 48 0,-9-5 32 0,1 0 28 0,-2 1 24 15</inkml:trace>
          <inkml:trace contextRef="#ctx0" brushRef="#br0" timeOffset="432.5062">2755 49 15 0,'-9'5'132'0,"9"0"-12"0,0 0-8 0,-8 2-28 0,8-2 0 16,0 0-4-16,0 4-4 0,0-5-4 0,0 1-4 0,8 0-12 16,-8-2-4-16,9-3 0 0,-9 5-4 0,7-5 0 0,1 5-4 15,1-5-4-15,-2 0-8 0,10 0-4 0,-9-5-4 0,7 5-4 0,9-5-4 16,-7 2-8-16,7-2-4 0,-9 0-12 0,9-4-20 15,9 5-16-15,-10-6-32 0,1 3-24 0,10 2-24 0,-3-5-76 0,-6 1-16 16,6 5 44-16,1-6 36 0,-8 6 24 0,1 0 16 0</inkml:trace>
          <inkml:trace contextRef="#ctx0" brushRef="#br0" timeOffset="249.4988">2930 248 55 0,'0'-9'128'0,"0"4"-12"16,0 1-8-16,0-1-20 0,0 0-8 0,0 1 0 0,0 4-4 15,9 0 4-15,-9-4 0 0,0 4 4 0,0 4-4 0,8-4-4 0,-8 4 0 16,0 1-4-16,7 4 4 0,-7 0-8 0,9 5-4 0,-9-1-4 15,8 5-8-15,-8 0-4 0,0 0-12 0,0 5-4 0,0-1-8 16,0 5-8-16,8 1 0 0,-8-1 0 0,0 0-8 0,0 4 0 16,0-4-4-16,0 5 0 0,0-6-8 0,0-2-8 0,0 3-8 15,0-4-8-15,7-6-12 0,-7 1-12 0,0-4-4 0,9-1-8 0,-9-4-12 16,0-4-8-16,0 0-24 0,0-10-16 0,8 0-20 0,-8-4-44 16,-8 0-32-16,8-9 36 0,0 0 32 0,0 1 32 0,-9-6 16 15</inkml:trace>
          <inkml:trace contextRef="#ctx0" brushRef="#br0" timeOffset="-1765.1449">-5 189 15 0,'0'-4'88'0,"0"-7"-12"0,0 4-4 16,0-3-28-16,0 6-8 0,0-5 0 0,8 0 0 0,-8 0-4 15,0 0-4-15,8-4 0 0,-8 3 0 0,8 1 0 0,0 0-4 16,1 0-4-16,-2 1 0 0,1-2-4 0,0 1 0 0,0 0 0 0,8 0-4 16,-7 5-4-16,-2-6 0 0,10 6 0 0,-2 4 0 0,2-4 0 15,-10 4 0-15,10 0 0 0,-2 0 0 0,2 4 0 0,-2 0 0 16,2 0 0-16,-1 2 0 0,-1 2-4 0,2 2 0 0,-2-1 4 16,2 0 0-16,-1 1 0 0,-8 2-4 0,8-3 0 0,-8 5 4 15,9-1-4-15,-10-3 4 0,1 3 4 0,0-4 4 0,0 4 0 0,-8 1 0 16,0-4 4-16,8-2 0 0,-8 5 4 0,-8-3-8 0,8 3 12 15,-8-4-4-15,8 0-4 0,-8 0-4 0,-7 4-4 0,6-3 0 16,-7-1 0-16,8-1-4 0,-8 2 0 0,0-2 0 0,-1 2-4 16,2-1-4-16,-9 0-4 0,7 0-4 0,-7-5-16 0,9 6-8 15,-10-5-4-15,9 3-12 0,1-4-4 0,-2 1-12 0,-7-1 0 0,9 1-12 16,6-1-12-16,-7 1-56 0,8 0-16 0,-8-5 32 16,9 3 20-16</inkml:trace>
          <inkml:trace contextRef="#ctx0" brushRef="#br0" timeOffset="-2157.2202">123 122 51 0,'0'-10'96'0,"0"5"-8"0,0 2-4 0,0-2-24 15,0 0-4-15,0 1 0 0,0 4 0 0,0 0 0 0,0-5 0 16,0 5-4-16,0 0-4 0,0 0-4 0,0 0-4 0,0 0 8 16,0 0-4-16,0 0 8 0,0 5-4 0,0-1-4 0,0 1-4 15,8 0 0-15,-8 3-4 0,0 2 0 0,0-1 4 0,8 4-4 16,-8 0-4-16,0 4-4 0,9 3 4 0,-9 2-4 0,7 1 0 0,-7-1-8 16,0 5 0-16,8 1 0 0,-8 3-4 0,0-4 0 15,0 0-4-15,0 5 4 0,0-6 0 0,0 6-4 0,0-5-4 0,0 5-4 16,0-10 4-16,-8 6-4 0,8-6 0 0,0 1-4 0,0 0 0 15,0-6 4-15,0 1-8 0,0 0 0 0,0-4 0 0,0-5-4 16,0 3-8-16,-7-2-12 0,7-5-24 0,0-1 12 0,0 1-12 0,0-5-12 16,0 4-20-16,0-8-24 0,-9 4-12 0,9-5-4 15,0-4-64-15,-8-1-20 0,8 3 36 0,0-3 32 0,-8-3 24 0,8-5 24 16</inkml:trace>
          <inkml:trace contextRef="#ctx0" brushRef="#br0" timeOffset="-1176.8627">532 248 43 0,'0'-9'108'0,"0"0"-8"0,0 4-4 0,0-4-28 0,0 0-4 0,0 4-4 16,0 1 0-16,0 0-8 0,0-1 0 0,0 5-8 15,0 0 0-15,0-4-4 0,0 4-4 0,0 0 4 0,0 4 4 0,0 1-8 16,0-1-4-16,0 0-4 0,0 6-4 0,0 3 4 0,0-4-8 16,0 5-4-16,9 3 0 0,-9 2-4 0,0-1 0 0,8 0 4 15,-8 9-4-15,7-5 0 0,-7 1 0 0,8 4-4 0,1 0 0 0,-2-4 4 16,1 4 0-16,-8 0 0 0,17-5 0 0,-10 1 0 15,2 3 0-15,-1-7 0 0,-1 3-4 0,10-4 0 0,-9 0-4 16,-1 0 4-16,10-4-4 0,-1 0 0 0,-8-1 4 0,7-4-8 0,2 1 4 16,-10-6 0-16,10-1 0 0,0 4-4 0,-2-7 0 0,1-7 0 15,0 7 4-15,0-3-4 0,1-6 4 0,-2 0 4 0,2-5-8 16,-10 1 4-16,10-6-4 0,-2 1 0 0,-6 0 0 0,6-9 4 0,-6 5-4 16,6-5-4-16,-7-5 4 0,1 5-4 0,-9-4 0 0,8-1 0 15,-1 1-4-15,-7-1 0 0,0 1 0 0,0-1-4 0,0 0 4 16,0 5-8-16,0 5 4 0,-7-6-4 0,7 10-12 0,-8 1 4 15,-1-1-16-15,1 4-4 0,1 5-12 0,-1 0-12 0,-1 0-12 16,2 9-4-16,-1 0-4 0,-1 0-28 0,1 5-52 0,1-1 4 0,-2 0 28 16,1 6 28-16,1-2 20 0</inkml:trace>
          <inkml:trace contextRef="#ctx0" brushRef="#br0" timeOffset="-590.158">1310 270 15 0,'0'-5'112'0,"0"5"-8"0,0 0-8 0,0 0-28 16,0 0 0-16,0 5-4 0,0 0-4 0,0 4 0 0,0-1 0 15,9 6-16-15,-9 0 4 0,0-1-12 0,0 5 0 0,0 0-8 16,0 5 0-16,7-1-4 0,-7 1-4 0,0-1-4 0,0 6 0 16,0-1 0-16,0 0-8 0,0-5 4 0,0 5 4 0,-7-4 0 15,7-1 0-15,0 1 4 0,-9-5 4 0,9-5 0 0,0 6-4 0,-8-10 0 16,8 4-4-16,0-4-8 0,-7-4 0 0,-1 0 0 0,8-5-4 16,-9-5 0-16,9 0 0 0,0-4-4 0,-8 0 0 0,8-4-4 15,-7-1 0-15,7-4 0 0,0-5 4 0,0 1 0 0,0-5-4 0,0 0-4 16,-9-5 4-16,9 1 0 0,0 0 0 0,0-1 0 15,0-5 0-15,0 6 0 0,9-1 0 0,-9 1 0 0,0 3 8 0,7 1-8 16,-7 5 4-16,0-1 0 0,0 5 0 0,8 1 0 0,-8 3 0 16,9 0 4-16,-9 6 0 0,0 3 0 0,8 0 0 0,-1 5-4 15,1 0-16-15,-8 0 20 0,9 5 0 0,-2 0 4 0,1 3-8 16,1 2 4-16,-1 4 0 0,-1-1-4 0,2 5 4 0,6 0-4 0,2 4 0 16,-9 5 4-16,8-4-4 0,-1 4 4 0,2 5-4 15,-2-6 0-15,2 6 0 0,-1 0 0 0,0 0 0 0,8-6 0 0,-8 1 0 16,0 0 0-16,0 0 4 0,1 1 0 0,-2-6 0 0,2-4 0 15,-10 0-4-15,10-5 0 0,-2 6 4 0,-6-10 4 0,6 0-4 16,-6 0 4-16,-1 0 0 0,-1-4 4 0,1-5-4 0,1 4 4 0,-1-4 0 16,-1-4 0-16,2-1 4 0,-9-4-8 0,8 0 0 15,-8 0 0-15,7-5-4 0,-7-4 0 0,9 1 0 0,-9-2 0 0,0-8-4 16,0 5 4-16,0-6-8 0,0-3 0 0,0-1-4 0,0-4-8 16,0 4-4-16,0-3 0 0,0-5-12 0,-9 7 0 0,9-3-12 15,-7 0-8-15,7 5-12 0,-8 3-8 0,8 0-4 0,-9 3-4 16,9 7 0-16,-7-1-4 0,-1 6-52 0,-1 4-40 0,1 0 28 15,1 9 32-15,7 0 16 0</inkml:trace>
          <inkml:trace contextRef="#ctx0" brushRef="#br0" timeOffset="-313.3256">2033 181 39 0,'0'0'108'0,"0"-7"-8"0,0 4-8 0,0 3-24 15,0 3 0-15,7-3-4 0,-7 11 0 0,0-7 0 0,8 5-4 16,-8 5-4-16,8-1-4 0,-8 1-8 0,9 8-24 0,-2-4 16 16,-7 5-8-16,8-1-8 0,1 5 4 0,-2 0-4 0,-7 4-4 15,8 1-4-15,1 0-4 0,-9-1-4 0,8 1 0 0,-1-5 0 0,-7 4-8 16,9-3 0-16,-1-5-8 0,-8 3-4 0,7-8-20 15,-7 4-8-15,0-7-4 0,8-2-12 0,-8 1-12 0,0-11 4 0,0 4-20 16,0-4-40-16,0-6-28 0,0-4 20 0,0 0 28 0,0-3 20 16</inkml:trace>
        </inkml:traceGroup>
        <inkml:traceGroup>
          <inkml:annotationXML>
            <emma:emma xmlns:emma="http://www.w3.org/2003/04/emma" version="1.0">
              <emma:interpretation id="{78C9AB96-EEE6-40E3-AB0C-963EBBD4E045}" emma:medium="tactile" emma:mode="ink">
                <msink:context xmlns:msink="http://schemas.microsoft.com/ink/2010/main" type="inkWord" rotatedBoundingBox="5590,4820 8346,4929 8290,6354 5534,6245"/>
              </emma:interpretation>
              <emma:one-of disjunction-type="recognition" id="oneOf1">
                <emma:interpretation id="interp1" emma:lang="" emma:confidence="0">
                  <emma:literal>cya</emma:literal>
                </emma:interpretation>
                <emma:interpretation id="interp2" emma:lang="" emma:confidence="0">
                  <emma:literal>cyja</emma:literal>
                </emma:interpretation>
                <emma:interpretation id="interp3" emma:lang="" emma:confidence="0">
                  <emma:literal>"ja</emma:literal>
                </emma:interpretation>
                <emma:interpretation id="interp4" emma:lang="" emma:confidence="0">
                  <emma:literal>Cya</emma:literal>
                </emma:interpretation>
                <emma:interpretation id="interp5" emma:lang="" emma:confidence="0">
                  <emma:literal>cyt</emma:literal>
                </emma:interpretation>
              </emma:one-of>
            </emma:emma>
          </inkml:annotationXML>
          <inkml:trace contextRef="#ctx0" brushRef="#br0" timeOffset="1331.019">4502 198 87 0,'-7'-4'100'0,"7"-5"-12"0,-8 5-4 0,-9-6-20 0,10 1-4 0,-1 4-4 15,-1-3 0-15,2-2 0 0,-1 6 0 0,-1 0-8 0,-6-1 4 16,6 1-8-16,1-1 4 0,1 0 0 0,-10 5-8 0,9 0-4 16,1 0-4-16,-2 5 4 0,1 0 0 0,1 4-4 0,-2-5 0 15,1 10-16-15,0-6 24 0,1 6 0 0,-2 4 4 0,1 5 0 0,1-5 0 16,-2 4 4-16,1 5 0 0,8 0 0 0,-8 0 4 0,-1 6-4 16,2-3-8-16,7 2 0 0,0-5 0 0,0 5-4 0,0-1-4 15,0-4-8-15,0 5 0 0,0-9-8 0,7 3 0 0,2-3 0 16,-1-1-8-16,0-4 0 0,8 1-4 0,1-6 0 0,-2-4-4 15,9 5-4-15,-7-9-4 0,7-1-16 0,-1-1-12 0,1-3-16 16,9-3-20-16,-9-1-20 0,8-1-16 0,0-9-28 0,0 5-20 0,-8-4-12 16,8-6-68-16,0 1 0 0,-8 0 40 0,0 0 36 15,8-4 32-15,-8-1 20 0</inkml:trace>
          <inkml:trace contextRef="#ctx0" brushRef="#br0" timeOffset="1778.9963">4920 94 103 0,'0'0'112'0,"-8"0"-8"16,-1 0-8-16,9 0-20 0,0 0 8 0,0 5 0 15,0 0-8-15,0-2-4 0,0 2 0 0,9 0-4 0,-1 4 0 0,-1-4-8 16,-7 3-4-16,17-3-4 0,-9 4 0 0,0 0-12 0,8 0-4 16,0 5 0-16,0-10-8 0,0 5-4 0,8 0-4 0,-8 0 0 15,8-5-4-15,-8 1-8 0,8 0 4 0,1-1-8 0,-1 1 4 16,-9-5-8-16,9 4 4 0,-7-4 4 0,7-4-8 0,-9 4 4 15,2-5 0-15,-9 1-4 0,8 4 0 0,-8-5 4 0,-1-4 0 16,2 5-4-16,-9-6 0 0,0 6 0 0,8-5 0 0,-16 1 0 0,8-2 0 16,0 1 0-16,0 0 0 0,-9 0 0 0,9 4 0 15,-7-3 4-15,7 3 4 0,0 1-4 0,-8-1-4 0,8 5 4 0,0 0 4 16,0 5 0-16,-8 4 4 0,8-1-4 0,0 6-16 0,0 4 24 16,0 0-4-16,8 5-4 0,-8-1 4 0,8 5-4 0,-8 4 0 15,7 1 0-15,2 5-4 0,-1-2 0 0,0 2 0 0,0 3-4 0,0 1 4 16,9 0-4-16,-10-2 0 0,1 7 4 0,8-5 0 0,-8-1-4 15,0 2 8-15,1 2 4 0,-2-4 4 0,1 5 0 0,1-4 4 16,-9 4 0-16,7-4 4 0,-7-1 0 0,-7-3 4 0,7 4 0 16,-9-6 4-16,-6 1-8 0,6 1-4 0,-7-6 0 0,0 1-4 15,-8-5-4-15,0 0 0 0,-1-5-8 0,2 1 4 0,-10-9-8 0,2 4 0 16,-1-5 0-16,0-4-12 0,-9-4-8 0,9-1-4 0,-8-4-16 16,8-4-4-16,-8-1-8 0,8-4-8 0,-1 0-16 0,9-5-8 15,-8 1-8-15,8-5-24 0,0 0-16 0,1-5-8 0,7 1-16 16,-1-1-56-16,9 1-4 0,1-5 44 0,7 4 28 0,-9-4 28 15</inkml:trace>
          <inkml:trace contextRef="#ctx0" brushRef="#br0" timeOffset="2200.4718">5834 735 31 0,'-8'9'140'0,"0"0"-12"0,1 1-8 0,-2-7-32 15,1 2 4-15,1-1-12 0,-2-4 0 0,1 0-12 0,0 0-12 0,-1-4-4 16,2-1-4-16,-1-5-12 0,1-2-4 0,7 3-4 0,-9-9 0 16,9-1-12-16,0 2 0 0,-8-6 4 0,16 0-8 0,-8-4 0 15,0-4 4-15,9 4-4 0,-2-5 0 0,1-3 0 0,-1 3-4 16,10 0 0-16,-9-4 0 0,8 4 0 0,1 1 0 0,-10 3 4 15,9 1 0-15,0 1 0 0,1 3 0 0,-10 1 4 0,10 2-4 16,-2 8 8-16,-7-1 4 0,1 3 4 0,6 6 8 0,-6 0 0 0,-1-1-4 16,-1 10 0-16,2-1 0 0,-1 0-4 0,-8 6-4 0,7 3 4 15,1-1-4-15,1 8-4 0,-1 2 0 0,-1 1-4 0,2-1 0 16,-9 5 0-16,8 5-4 0,-1-5 4 0,10 9-8 0,-9-5 4 16,-1 1-4-16,2 5 0 0,-1-2 0 0,8-3 4 0,-8 4-8 15,0 0 4-15,8-5-8 0,-8 1 4 0,-1 0 0 0,2-5 0 0,-1 4 0 16,0-8-4-16,1-1 0 0,-2 1 0 0,-7-1-4 15,8-8-8-15,-8-1-12 0,9 1-16 0,-9-5-16 0,0 0-24 0,-9-9-20 16,9 5-24-16,-8-10-24 0,1 1-28 0,-2-6-56 0,1 2-12 16,0-6 48-16,-8 0 36 0,8-3 32 0,-16-6 24 0</inkml:trace>
          <inkml:trace contextRef="#ctx0" brushRef="#br0" timeOffset="2367.0222">5778 545 91 0,'-8'5'172'0,"0"0"-8"0,8 3-12 0,0-3-20 0,0-1 0 15,0 5 8-15,0-4 0 0,8-1-8 0,-8 0-8 0,8 2-12 0,1-2-8 16,-2 0-20-16,1 1 0 0,8-5-16 0,0 5-8 0,0-5-8 16,1 0-8-16,-2-5-12 0,9 5-4 0,0-5-28 0,1 1 0 15,-1 0 0-15,0-6 0 0,0 1-32 0,0 0-56 0,8 0-60 16,-8 1-68-16,1-6-92 0,-10 5 0 0,9-5 52 0,-7 5 48 16,-2 0 32-16,1 0 40 0,-8 1 20 0</inkml:trace>
          <inkml:trace contextRef="#ctx0" brushRef="#br0" timeOffset="1029.6">3484 284 7 0,'0'4'148'0,"0"0"-20"0,-8 6-12 0,8-6-32 15,0 6 4-15,0-6 0 0,0 5 0 0,8-5-12 0,-8 5-4 0,0-4-8 16,8-1-8-16,0 1-4 0,0 0-12 0,0 0-8 0,1-5-4 16,-2 3-8-16,10-3-4 0,-2 0-4 0,9 0-4 0,-7 0-12 15,7 0-20-15,-1-3-24 0,1-2-36 0,0 0-24 0,8-4-36 0,1 4-72 16,-9-4 24-16,8 0 40 0,0 1 24 0,0-2 32 15</inkml:trace>
          <inkml:trace contextRef="#ctx0" brushRef="#br0" timeOffset="867.0356">3525 85 59 0,'0'0'128'0,"0"0"-16"0,0 0-8 0,0 0-20 16,0 5 0-16,0-1 0 0,0-4-4 0,0 10 0 0,0-2-8 0,0 2 0 16,0-1-8-16,0 4-4 0,0 0-4 0,0 4-12 15,7 7 0-15,-7-2 0 0,0 1-8 0,0 4-4 0,0 0-4 0,0 5-4 16,0-5-4-16,0 4-4 0,0 1-4 0,0-5-20 0,0 5 20 16,0-6 0-16,0 2-4 0,-7-1 4 0,7-5 0 0,-9-3-4 15,9-1 0-15,-8-1-8 0,8-3 0 0,0-5 0 0,-8 1 0 0,8-10 0 16,-8 0 4-16,0-5-8 0,8 0-4 0,0-8-8 0,-8-1 0 15,8-9-8-15,0 1-8 0,0-5 0 0,0 0 4 0,0-5-8 16,0-4 4-16,0 0 4 0,8 0 0 0,-8-5 4 0,8 6 4 16,0-2 4-16,0-3 4 0,0 8 0 0,1-4 4 0,-2 9 0 15,1-5 4-15,1 10-4 0,-2-1 8 0,1 5 0 0,0 0 0 0,1 5 8 16,-2 3-4-16,1 2 8 0,1 3 4 0,-2 0 4 0,1 1-4 16,1 8 4-16,-9-4-4 0,8 5 0 0,-1 4 0 0,1-1 0 15,1 6 0-15,-2 0-4 0,1 0 0 0,1 3 0 0,-1 6 0 16,-1 0-4-16,2-1 0 0,-1 6 0 0,-1-1 4 0,1 4 0 15,1-4 0-15,-1 5-4 0,-1 0 4 0,2-1-4 0,-1-4 0 16,0 5 0-16,0-1 0 0,0-4-16 0,0 0 16 0,-8 0 0 0,7-4 0 16,2-1-4-16,-9 1-4 0,8-5 0 0,-8-4-4 15,8 3-4-15,-8-3-16 0,8-5-12 0,-8 1-12 0,0-2-20 0,0-3-28 16,-8-1-20-16,8-4-16 0,-8 0-60 0,0 0-20 0,-1-4 32 16,2-6 40-16,-1 2 28 0,0-2 16 0</inkml:trace>
        </inkml:traceGroup>
      </inkml:traceGroup>
    </inkml:traceGroup>
    <inkml:traceGroup>
      <inkml:annotationXML>
        <emma:emma xmlns:emma="http://www.w3.org/2003/04/emma" version="1.0">
          <emma:interpretation id="{D02BDED0-E385-4DBE-9AED-11DE1A0ADFC5}" emma:medium="tactile" emma:mode="ink">
            <msink:context xmlns:msink="http://schemas.microsoft.com/ink/2010/main" type="paragraph" rotatedBoundingBox="2859,6320 9261,6575 9218,7664 2816,74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5AC7157-D1C9-4B75-AAA6-5C3543361731}" emma:medium="tactile" emma:mode="ink">
              <msink:context xmlns:msink="http://schemas.microsoft.com/ink/2010/main" type="inkBullet" rotatedBoundingBox="2845,6666 4088,6716 4062,7355 2820,7305"/>
            </emma:interpretation>
          </emma:emma>
        </inkml:annotationXML>
        <inkml:trace contextRef="#ctx0" brushRef="#br0" timeOffset="5265.3202">828 1953 3 0,'-7'-4'96'16,"7"-2"-8"-16,0 2-12 0,-8 0-20 0,8 4-4 0,-9 0-4 15,9-5 0-15,-8 5 0 0,8 0-4 0,0 0 0 0,-7 0-4 0,7 0-4 16,0 0 0-16,-8 5 0 0,8-5-8 0,-9 4 4 0,9 0-4 15,-7 2 0-15,7 2 0 0,-8-3-4 0,8-1-4 0,-9 5 8 16,9 0-4-16,0 0-4 0,-8 5-4 0,8-5 0 0,0 4 0 16,0 1 0-16,0-1-4 0,0 5 0 0,0-4-4 0,0 4 0 15,0 0-4-15,0 0 4 0,8 0-4 0,-8-1 4 0,9 2 0 0,-1 4-4 16,-1-5 0-16,-7 5 4 0,17-5 0 0,-10 0-8 0,1 4 4 16,1-4 8-16,6 0-4 0,-6-4-4 0,6 4 4 0,-6-5-8 15,6 2 8-15,-7-3-4 0,9-2 0 0,-10-2 0 0,10 2 0 16,-1-2 4-16,0-3 0 0,0 0-4 0,-8-1 4 0,8-4 0 15,0 0-4-15,0 0 0 0,1-4 4 0,-10-1 0 0,9 0 0 16,0-3 4-16,-8-2-4 0,8 2 0 0,-8-2 0 0,1-2 0 0,6-3 0 16,-7-3 0-16,1 5 0 0,-2-5 0 0,1-1-4 0,-8 1 4 15,9 1 0-15,-9-1-4 0,7-5 0 0,-7 5 0 0,0 0 0 16,0 0 8-16,0-1 0 0,0 1 0 0,0 1 0 0,0 4 0 16,-7-6 0-16,7 5-4 0,-9-3 0 0,9 3 0 0,-8 0-4 15,1 1 0-15,-2-1 0 0,9 1-4 0,-8-1 4 0,0 0-4 0,-8 1 4 16,8 0-4-16,1 0 4 0,-2 3-4 0,-7-4 0 0,8 1 4 15,0 4-8-15,-7-4 4 0,6 3 4 0,1 2-4 0,-8-2-4 16,8 1 0-16,-9 5 0 0,10-1 4 0,-8 1-4 0,6-1 0 16,-7 5-4-16,7 0-4 0,-6 0 0 0,6 5 4 0,-6-1-4 15,6 1-16-15,-6 4 20 0,7 0-12 0,-8-1 0 0,8 7 0 0,-1-2-8 16,-6 1 0-16,6-1-4 0,1 6-4 0,1-6-12 0,-10 5-8 16,10 0-8-16,-1 0-8 0,8-1-8 0,-9-3-8 0,1 5-4 15,8-1-68-15,-7-5-16 0,7 5 28 0,0-4 28 0,0-1 20 16</inkml:trace>
        <inkml:trace contextRef="#ctx0" brushRef="#br0" timeOffset="5771.0626">1607 2142 27 0,'0'0'108'0,"-9"0"-8"0,9 0-8 0,0-5-28 15,0 5 0-15,0 0 4 0,0 0 4 0,0 0 0 0,0 0 0 0,0 0-4 16,0 0-4-16,0 0 4 0,9 5-4 0,-9-5-4 0,7-5-4 16,-7 5 4-16,8 0 0 0,-8 0-8 0,9 0 4 0,-2 0-4 15,1 0 0-15,0 0 0 0,1 0 0 0,-2 0 0 0,1 5-4 0,8-5-4 16,-8 0-4-16,1 5-4 0,-1-5 0 0,7 0 4 0,-6 4-4 15,6 0 0-15,-6-4-8 0,6 5 0 0,-6-5 4 0,6 4-4 16,-7 1-20-16,9 0-8 0,-10-5 0 0,10 3 0 0,-10-3 0 16,10 5 0-16,-9-5 0 0,-1 0 0 0,10 0 0 0,-10 0 0 15,2 5 0-15,-1-5 0 0,-1 0 0 0,2 0 0 0,-1 0 0 0,-8 0 0 16,8 0 0-16,-1 0 0 0,-7 0 0 0,0-5 0 0,0 10 0 16,0-5-24-16,0 0-52 0,0 0-28 0,0 0-32 0,0 0-40 15,0 0-36-15,-7 0-88 0,7 0 36 0,-8 5 48 0,0-5 40 16,-1 4 28-16,2-4 24 0</inkml:trace>
      </inkml:traceGroup>
      <inkml:traceGroup>
        <inkml:annotationXML>
          <emma:emma xmlns:emma="http://www.w3.org/2003/04/emma" version="1.0">
            <emma:interpretation id="{8B2A9947-91F9-4B73-AD7C-3A5A0E762EE9}" emma:medium="tactile" emma:mode="ink">
              <msink:context xmlns:msink="http://schemas.microsoft.com/ink/2010/main" type="line" rotatedBoundingBox="4815,6398 9261,6575 9218,7664 4771,7486"/>
            </emma:interpretation>
          </emma:emma>
        </inkml:annotationXML>
        <inkml:traceGroup>
          <inkml:annotationXML>
            <emma:emma xmlns:emma="http://www.w3.org/2003/04/emma" version="1.0">
              <emma:interpretation id="{6E997610-F78E-4EB4-96BA-C5BD8DA404BA}" emma:medium="tactile" emma:mode="ink">
                <msink:context xmlns:msink="http://schemas.microsoft.com/ink/2010/main" type="inkWord" rotatedBoundingBox="4804,6678 5941,6723 5909,7532 4771,748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501.0528">2712 2025 71 0,'0'0'84'0,"0"-4"0"0,-8-1-12 0,8 5-24 16,0-5-4-16,0 1-4 0,0 4 0 0,0-5 0 0,0 1 0 16,0-1-8-16,0 0 0 0,-7 1 4 0,7 0-4 0,0-1-4 0,0 0 4 15,7 1 0-15,-7 0-4 0,0-5 4 0,0 5-4 0,0-6 0 16,0 6 4-16,0-6 0 0,0 6 0 0,8-5-4 0,-8 0-4 15,9 5-4-15,-9-5-4 0,8 4 0 0,-1 0 0 0,-7 0 0 16,8 2-8-16,1-2 0 0,-2 0 0 0,10 1 0 0,-9 4-4 16,-1 0 0-16,2 0 0 0,6-5 0 0,-7 5 4 0,1 0-4 15,6 0-16-15,-6 0 16 0,6 5 0 0,-6-5 0 0,-1 0-4 0,7 0 0 16,-6 0 4-16,-1 0 0 0,-1 0-4 0,2 0 0 0,-1 0 4 16,-1 0-4-16,-7 0 0 0,9 0 4 0,-9 0 0 0,0 0 0 15,8 0 0-15,-8 0-4 0,0 0 0 0,0 0 0 0,0 0 0 16,0 0 0-16,0 0 0 0,0 0 0 0,0 0 0 0,0-5 0 15,0 5 0-15,0 0 0 0,0-4 4 0,0 4 0 0,-8 0-4 0,8 0 4 16,0 0-4-16,0 0-4 0,0 0 8 0,0 0-4 0,-9 0 0 16,9 0 0-16,0 4 0 0,-7 1 0 0,7-1 4 0,0 1 0 15,0 3-4-15,-8 2 4 0,8-1 0 0,0 4 0 0,0 1 0 16,0 0 0-16,0 0 0 0,0 3 0 0,0 1 4 0,0 0 4 16,0 5 0-16,0-5 4 0,0 5 0 0,0-1 4 0,0 1 4 0,0 0-4 15,0-2 0-15,0 1 0 0,8 2 0 0,-8-6 0 0,0 4 0 16,0 1 0-16,0-5-4 0,7 0-4 0,-7 0 0 0,0 0-4 15,9-4 4-15,-9-2-8 0,8 2 4 0,-8-4-4 0,0 3-4 16,0-8 4-16,0 5-4 0,0-7 0 0,0 1-8 0,0 1 0 16,0 0-12-16,0-5-4 0,8 0-4 0,-8 0-4 0,-8 5-8 0,8-5-4 15,0 0-8-15,0 0 4 0,0 0-8 0,0-5-12 0,0 5-4 16,0 0-4-16,0-5 0 0,0 5-4 0,0 0 0 0,0 0 8 16,0-5-24-16,0 5-20 0,0 0-16 0,-8 0-4 0,8 0 12 0,0-4 32 15</inkml:trace>
          <inkml:trace contextRef="#ctx0" brushRef="#br0" timeOffset="7908.9615">2809 2215 35 0,'0'0'104'0,"0"0"-4"0,0 0-4 0,0 0-24 0,0 0 0 15,0 0 0-15,0 0 0 0,0 0 0 0,0 0 0 0,0 0-4 16,0 0-4-16,0 0 4 0,0 0 4 0,0 0 4 0,0 0-4 15,0 0 0-15,0 0 0 0,7 0 0 0,-7 0-4 0,8 0-4 0,-8 0-4 16,9 0-4-16,-9 0-28 0,8 0 28 0,-1 0-12 0,2 0-4 16,-1 0 0-16,-1 0-12 0,2 0-4 0,-1 0-4 0,0 0-4 15,-1 0 0-15,2 0-4 0,-1 0 4 0,-1 0-8 0,2 0 0 16,-1 0-4-16,-1 0 0 0,2 0 0 0,-1 0-4 0,-8-5-8 16,8 5-8-16,-8 0-8 0,7 0-8 0,2 0-12 0,-9 0-20 0,0 0-16 15,0 0-8-15,0 0-16 0,0 0-24 0,8 0-32 0,-8 0-12 16,0 0-76-16,0 0 16 0,-8 0 40 0,8 0 40 0,0 0 24 15,0 0 24-15</inkml:trace>
          <inkml:trace contextRef="#ctx0" brushRef="#br0" timeOffset="8508.8974">3265 2368 99 0,'0'-6'120'0,"0"2"-12"0,0 0-4 0,-7 0-28 0,7 4 0 0,0-5 4 16,0 5-4-16,0 0-4 0,0 0-4 0,0 0-24 15,0 5 16-15,0-1-8 0,0 0 0 0,0 6-8 0,0-6 0 0,0 5-4 16,0 0-4-16,0 5 0 0,0-1-4 0,0 1-4 0,0-1-4 16,0 5-8-16,-9 1 0 0,9-6-4 0,0 5 0 0,0 1-4 15,0-6 0-15,0 5-4 0,0-5-4 0,0 1-4 0,-8-1-12 0,8 0-8 16,0 1-12-16,0-5-8 0,0-5-16 0,0 6-16 0,8-6-12 16,-8 0-12-16,0 2-8 0,0-2-24 0,0-4-56 0,0 0 8 15,0-4 36-15,9 4 24 0,-9-10 24 0</inkml:trace>
          <inkml:trace contextRef="#ctx0" brushRef="#br0" timeOffset="9134.8327">3426 2007 7 0,'0'0'120'0,"0"0"-4"0,0 0-4 0,0 4-24 0,0-4 4 16,0 0-4-16,7 0 8 0,-7 5-4 0,9-5-4 0,-9 5-4 15,8-5 0-15,0 0-4 0,0 0 0 0,0 4 0 0,0-4-4 16,-1 0-4-16,10 0-8 0,-10 0 0 0,10 0-12 0,0 4-8 0,-10-4 0 16,8 0-12-16,2 0-4 0,0-4-8 0,-2 4-4 0,1 4 0 15,0-8-4-15,0 4 0 0,1 0-4 0,-2 0-4 0,1 0-4 16,0 0-12-16,0 4-16 0,-8-4-20 0,8 0-32 0,-8 0-28 16,9 0-24-16,-10 0-36 0,1 0-40 0,1 0-76 0,-9 0 56 15,7 0 44-15,-7 0 32 0,8 4 24 0,-8-4 28 0</inkml:trace>
          <inkml:trace contextRef="#ctx0" brushRef="#br0" timeOffset="8901.7834">3466 2134 11 0,'-8'0'116'0,"8"-5"-12"0,0 5-12 0,0 0-28 0,0 0-4 0,0 0-8 16,0 5-8-16,0-5-4 0,0 0-4 0,0 3-4 0,0 2-4 15,0 0-4-15,0-5-4 0,0 4-8 0,0 0 0 0,0 1 0 16,0-1-4-16,0 1-4 0,0 3 4 0,8-3 0 0,-8 0 0 16,0 4 0-16,8-4 0 0,-8-1 0 0,8 6 4 0,-8-6-4 15,0 0 0-15,7 0 0 0,2 1 4 0,-1 0 4 0,-8-1 0 0,7 5 0 16,2-4-4-16,-1 0 4 0,-8-1 0 0,8 0-4 0,1 1 0 16,-2 0 8-16,1-1-8 0,-1 0 4 0,10 6-4 0,-9-6 0 15,1 1 4-15,-2 3-4 0,10-3-4 0,-10 4 8 0,1 0 0 16,0-5 0-16,8 6 0 0,-8-2 0 0,1 2 4 0,-2-2 0 15,1 2 0-15,1 3-4 0,-2-3 4 0,1-2 8 0,-8 1-4 16,0 1 4-16,8 3-4 0,-8-5 0 0,0 2 0 0,0-1 0 0,0 0-4 16,0 0-4-16,-8 4-4 0,8-3-4 0,-8-3 0 15,1 0 4-15,7 1-4 0,-9 1-4 0,1-5 0 0,-8 6-8 0,8-6 0 16,1 0 4-16,-2 1-8 0,1 0-8 0,0-5-4 0,-8 4-4 16,8-4-12-16,1-4-4 0,-2 4-8 0,1-5-16 0,-9 0-20 15,10 1-12-15,-1-5-4 0,1-4-12 0,-10 4-28 0,9-5-44 0,-1 0 12 16,2-4 32-16,-10 5 20 0,10-6 24 0</inkml:trace>
        </inkml:traceGroup>
        <inkml:traceGroup>
          <inkml:annotationXML>
            <emma:emma xmlns:emma="http://www.w3.org/2003/04/emma" version="1.0">
              <emma:interpretation id="{46806DCA-23AA-4097-90ED-221336AB2E90}" emma:medium="tactile" emma:mode="ink">
                <msink:context xmlns:msink="http://schemas.microsoft.com/ink/2010/main" type="inkWord" rotatedBoundingBox="7003,6485 9261,6575 9224,7515 6966,7425"/>
              </emma:interpretation>
              <emma:one-of disjunction-type="recognition" id="oneOf3">
                <emma:interpretation id="interp7" emma:lang="" emma:confidence="0">
                  <emma:literal>most</emma:literal>
                </emma:interpretation>
                <emma:interpretation id="interp8" emma:lang="" emma:confidence="0">
                  <emma:literal>noksa</emma:literal>
                </emma:interpretation>
                <emma:interpretation id="interp9" emma:lang="" emma:confidence="0">
                  <emma:literal>mosty</emma:literal>
                </emma:interpretation>
                <emma:interpretation id="interp10" emma:lang="" emma:confidence="0">
                  <emma:literal>notat</emma:literal>
                </emma:interpretation>
                <emma:interpretation id="interp11" emma:lang="" emma:confidence="0">
                  <emma:literal>wobł</emma:literal>
                </emma:interpretation>
              </emma:one-of>
            </emma:emma>
          </inkml:annotationXML>
          <inkml:trace contextRef="#ctx0" brushRef="#br0" timeOffset="10681.077">4885 2296 75 0,'0'-5'80'0,"0"0"16"0,0 1-8 0,0-5-28 16,0 4 0-16,-8 5-8 0,8-4 4 0,0 0 0 0,0 4 0 15,8 0 8-15,-8 0-8 0,0 0 4 0,0 4-8 0,0-4-4 0,0 4 0 16,7 6-8-16,-7-6-4 0,8 5 0 0,-8 0-4 0,0 0-4 16,9 5 0-16,-1-1 0 0,-8 1-4 0,7-2-4 0,2 2 0 15,-1 5-4-15,-8-5 0 0,7 3-8 0,2-3 8 0,-1 3-12 0,-8-2 4 16,8-2-4-16,-1 1 0 0,-7-6 0 0,9 6-4 16,-1-4 0-16,-8-2 4 0,7-3-4 0,-7-1 0 0,9 0 0 0,-9 1 4 15,8-5 0-15,0 0-4 0,-8-5 4 0,8 5-4 0,-8-4 0 16,8-5 0-16,-8 5 0 0,8-7 4 0,-1 4-4 0,-7-3 4 15,9-3-4-15,-1 4 0 0,-1-4 0 0,2-2 0 0,-1 2-4 0,0 0 4 16,1-1 4-16,-2 1-8 0,1-1 4 0,1 5 0 16,-2-4-4-16,1 3 4 0,0-3 0 0,1 4 0 0,6 0 0 0,-6 0-16 15,-9 0 24-15,7 5-4 0,1-5 0 0,1 9-4 0,-1-5 0 16,-8 0 0-16,7 1 0 0,-7 4 0 0,8 0 0 0,-8 0 0 16,0 0 0-16,9 0 0 0,-9 0 0 0,0 4 4 0,7 1 4 15,-7 0-4-15,0-1 0 0,8 5 0 0,-8-5 0 0,0 6-4 16,9-2 4-16,-9 1-8 0,0 1 8 0,7-2-4 0,-7 6 0 0,8 0 0 15,1-5 4-15,-9 5-4 0,8-2 0 0,-8-2 0 0,7 3 0 16,1 0 0-16,1-3 0 0,-2 4-4 0,1-6 4 0,1 2-4 16,-9-2 0-16,8 2 4 0,8-3-4 0,-8 0 0 0,-1-3 0 0,1 0 4 15,1-4 0-15,-1 0-4 0,8 0 4 0,-8 0 0 16,-1-4 0-16,2 4-4 0,7-4 0 0,-9-3 4 0,2 0 8 16,-1 2-8-16,-1-4 0 0,2 0 0 0,-1 4 0 0,0-3 0 0,0-1 0 15,0-1 0-15,0 5 0 0,-1-3 4 0,-7-1-8 0,9 0 8 16,-1 4 0-16,0-4 0 0,0 6-8 0,-8-2 4 0,8 0-20 15,-8-4 24-15,8 4-4 0,-8 5 8 0,9-4-8 0,-9 4 4 16,7 0-4-16,1-5 4 0,-8 5-4 0,7 5 0 0,2-5 0 16,-9 4 4-16,8-4 0 0,0 9 0 0,1-4 0 0,-2 0 4 0,1 3-4 15,1 1 4-15,-2-4-4 0,1 4 0 0,1 0 0 0,-1 4 0 16,7-3 0-16,-6-1 0 0,-2 4 0 0,10-4 0 0,-10 0-4 16,1 3-4-16,9-1 8 0,-10-2-4 0,10-1 0 0,-10-3 0 15,10 4 4-15,-9-5-4 0,8 6 0 0,-8-6 0 0,-1-4 0 16,10 5 0-16,-9-5 4 0,-1 4-8 0,10-8 4 0,-10 4 0 0,2-5 0 15,-1 1 0-15,0-1 4 0,8-4 0 0,-16 0-4 0,8-4-4 16,-1 4 8-16,2-5-4 0,-1 0 0 0,0 1 0 0,-8 0 0 16,8-1-4-16,-8-4 4 0,0 5 0 0,0-2 4 0,0-2-4 0,0 3 0 15,-8 5-4-15,0-4 4 0,0 3 0 0,-1 2-4 16,2-2 4-16,-1 6-4 0,-8-1 0 0,8 1-12 0,-9 0 12 0,10 4 0 16,-10 0 4-16,2 4-4 0,6 0-4 0,-6 1 4 0,-2-1-8 15,2 6-4-15,-2-2-4 0,10 6 0 0,-10-5-4 0,2 5 0 16,6 0-12-16,-6-6 4 0,6 6-8 0,-6-1-16 0,6 0-8 15,1 2-8-15,1-2-12 0,-1 1-4 0,-1-6 0 0,9 2-52 0,-8-3-44 16,8 4 24-16,0-7 32 0,0 5 32 0</inkml:trace>
          <inkml:trace contextRef="#ctx0" brushRef="#br0" timeOffset="11190.8976">6143 1966 3 0,'0'-13'136'0,"-8"3"-8"16,8-3-12-16,0 4-20 0,-7 5-4 0,7-6-8 0,-9 6 4 16,9-5-12-16,0 5-12 0,0 4-8 0,0-5-12 0,-8 0-4 0,8 5 0 15,0 0-4-15,0 0 0 0,0 0 0 0,0 0 4 0,0 5 0 16,8-5 0-16,-8 5-4 0,0 4 0 0,0-5 4 0,9 10 0 16,-9-1 0-16,0 0 0 0,0 1-4 0,0 4-4 0,0 0 0 15,0 5-4-15,0-1 4 0,7 6-4 0,-7-2-4 0,0 6 0 16,0-5-4-16,0 9-4 0,0-4-4 0,0-1 0 0,0 1 0 0,0-1 0 15,8 1 4-15,-8-1-4 0,7-3-4 0,-7-1 0 0,9 4-4 16,-9-8-4-16,8-1 8 0,0 2-4 0,1-7-4 0,-2 1 0 16,1-4 4-16,1-1 0 0,-2-4-8 0,1-4 8 0,9 3-8 15,-10-8 4-15,1 0-4 0,1-4 0 0,-2 0 0 0,10-5 0 16,-9 0 0-16,-1-5 0 0,2-4 0 0,-1 0 0 0,7 0-4 0,-6 0-4 16,-2-4 4-16,1-2 0 0,1 3 0 0,6-6 4 0,-6 4 0 15,-1-1-16-15,7 2 20 0,-6 0 4 0,-1 4-4 16,8 0 0-16,-8 0 0 0,-1 4 0 0,10 1 0 0,-9-1 0 0,-1 6 0 15,10-2 0-15,-10 6 4 0,2-1 0 0,-1 5-4 0,0-4 0 16,8 4 0-16,-16 4 4 0,15 1 4 0,-6-1-4 0,-9 1 4 16,8 4-4-16,0-5 0 0,0 10 0 0,0-5 0 0,0 0-4 15,1 4 4-15,-2 1 0 0,1 0 0 0,-8 3-4 0,8 1 0 16,0-4 0-16,0 3 0 0,-8 2 4 0,8-1-4 0,-8 0 4 0,9 1-4 16,-9-1 0-16,0-5 0 0,-9 5 4 0,9 0-4 0,-8 0 0 15,8 0 0-15,-8-5 0 0,-8 1-4 0,8 4 4 0,1-4-8 16,-10-5-4-16,9 4-4 0,-8-4-12 0,8 0-16 0,-8-5-12 0,8 1-28 15,-8 0-12-15,8-5-8 0,-9-5-20 0,10 5-16 0,-1-9-4 16,-1 0-48-16,2-5-36 0,-1-3 40 0,8-1 36 0,-8 0 28 16,8-5 28-16</inkml:trace>
          <inkml:trace contextRef="#ctx0" brushRef="#br0" timeOffset="11649.9302">6760 2052 131 0,'-8'14'180'0,"1"-6"-16"0,-2 6-20 0,1-5-20 0,0 0 8 0,8 0 0 16,0 0 0-16,0 1 0 0,0-7-8 0,0 7-16 0,8-6-12 15,0 0-8-15,1 1-12 0,-2-1-8 0,10 1-12 0,-2 0-12 16,2-5 0-16,-2 3-16 0,1-3-4 0,8 5-24 0,-7-5 16 0,-2 5-12 16,9-5-16-16,1 0-20 0,-9 0-24 0,8 0-32 0,-8 0-44 15,0 0-52-15,-1 0-32 0,2 0-96 0,-9 0 44 0,0 0 48 16,0 0 48-16,0 0 24 0,-8 0 32 0</inkml:trace>
          <inkml:trace contextRef="#ctx0" brushRef="#br0" timeOffset="11461.4778">6849 1795 75 0,'15'-14'124'0,"-6"1"-8"0,-1 3-4 15,-1 2-24-15,2-1 0 0,-1 4-4 0,-1 0 4 0,1 1-4 16,-8 4 8-16,9 0-4 0,-1 0-4 0,-8 4 0 0,7 6-12 16,-7-6-4-16,9 5-8 0,-9 5-4 0,0-1-4 0,0 1-4 0,0 4 0 15,0 4-4-15,8-4-8 0,-8 4-4 0,0 6-4 0,0-6-4 16,0 6-8-16,0 3 0 0,0-4 0 0,-8 5 0 0,8-1-4 16,0 1 0-16,0-1-4 0,0 1 8 0,0 0-4 0,0-1-4 15,0 1 4-15,0 0-8 0,8-1 0 0,-8 0-4 0,0-3 4 16,7 3-4-16,-7-4 4 0,9-4-4 0,-1-1-4 0,-8 1-4 0,8 0-4 15,-1-6-12-15,2-3-8 0,-1 0-4 0,8-5-8 16,-8 0-20-16,0 0-8 0,0-5-12 0,8-4-4 0,-9 0-24 0,2-4-16 16,-1-5-8-16,0 0-16 0,0-5-56 0,-8 1-4 0,8-5 44 15,-8-2 28-15,8-1 28 0,-8-1 16 0</inkml:trace>
        </inkml:traceGroup>
      </inkml:traceGroup>
    </inkml:traceGroup>
    <inkml:traceGroup>
      <inkml:annotationXML>
        <emma:emma xmlns:emma="http://www.w3.org/2003/04/emma" version="1.0">
          <emma:interpretation id="{7C0AFD57-4B4E-4F4F-A7A3-DEE4A3C6C8D9}" emma:medium="tactile" emma:mode="ink">
            <msink:context xmlns:msink="http://schemas.microsoft.com/ink/2010/main" type="paragraph" rotatedBoundingBox="2988,7623 9272,8323 9131,9593 2846,88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80769B-7083-4FA2-A81B-559E501C2459}" emma:medium="tactile" emma:mode="ink">
              <msink:context xmlns:msink="http://schemas.microsoft.com/ink/2010/main" type="line" rotatedBoundingBox="2988,7623 9272,8323 9131,9593 2846,8893"/>
            </emma:interpretation>
          </emma:emma>
        </inkml:annotationXML>
        <inkml:traceGroup>
          <inkml:annotationXML>
            <emma:emma xmlns:emma="http://www.w3.org/2003/04/emma" version="1.0">
              <emma:interpretation id="{7B77A212-99B6-4602-99C3-30369AB9A34E}" emma:medium="tactile" emma:mode="ink">
                <msink:context xmlns:msink="http://schemas.microsoft.com/ink/2010/main" type="inkWord" rotatedBoundingBox="2956,7909 4303,8059 4212,8878 2864,8728"/>
              </emma:interpretation>
            </emma:emma>
          </inkml:annotationXML>
          <inkml:trace contextRef="#ctx0" brushRef="#br0" timeOffset="12862.4321">917 3360 83 0,'0'5'100'0,"0"-1"-8"0,0 0-4 16,0-4-20-16,0 5-4 0,0-5 4 0,0 5-20 0,0-5 16 15,0 0 4-15,8 0-8 0,-8 0 4 0,0 0-8 0,7 0-4 16,-7-5-4-16,9 5 0 0,-1-5-4 0,-8 1 4 0,8 0-8 16,1-1 0-16,-2-4-4 0,1 4-4 0,-1-3-12 0,2-2 4 15,-1-3-8-15,0 3 0 0,0-2-4 0,-8-2-4 0,8 5 0 0,0-5-4 16,-8 0 0-16,9-4 0 0,-9 9 0 0,7-4 0 16,-7 0-4-16,0-1 0 0,0 1 0 0,0 3-4 0,-7-3 4 0,7 4 0 15,-9 0 0-15,9 1 0 0,-8 2-4 0,0-2 0 0,8 3 4 16,-8 5 0-16,0-5 0 0,0 1-4 0,-1 4 0 0,2 0 0 15,-8 0-4-15,6 4 0 0,1-4 4 0,0 5-4 0,-1 0 0 0,-6-1 4 16,6 6 0-16,2-7 0 0,-1 6 0 0,-1 0 0 0,1-4 4 16,1 4-4-16,-1 0 4 0,-1 4 0 0,9-3-4 0,-7-1 8 15,7 4 0-15,0-4-4 0,-8 4 0 0,8-3-4 0,8 3 4 0,-8 0 0 16,0 1 0-16,7 0 0 0,-7-1-4 0,9 1 8 16,-1 4 0-16,-1-5-4 0,1 6-4 0,1-6 4 0,-1 5 0 0,8 1 0 15,-8-6 0-15,8 5 0 0,0 0 0 0,-7 5 0 0,6-6 0 16,1 1 0-16,0 0-4 0,0 5 0 0,1-5 0 0,-10 4 4 15,9-4-4-15,0 4 0 0,1-3 0 0,-10 4 4 0,1-5 0 16,8 0-4-16,-8-1 4 0,0 2 0 0,-8-1 0 0,9 0 0 16,-9 0 0-16,0-5 4 0,-9 1-4 0,9 0 4 0,-8-1-4 15,0 2 0-15,1-8 4 0,-2 3 0 0,-6-5 0 0,6 3 4 0,-7-3 0 16,8-5 4-16,-8 4 0 0,0-4-4 0,0-4 0 0,0 4 0 16,8-5 0-16,-8-3-4 0,1-2 4 0,6 1 0 0,-7 0 0 15,7 0 0-15,2-4 0 0,-10-5 0 0,10 4 0 0,-1 0 0 0,8-3 4 16,-9 3-4-16,1-4 0 0,8 5 4 0,0-6-4 15,-7 1-4-15,7 4 4 0,0-3-4 0,0 3 0 0,7-5 0 0,-7 6-4 16,0-4 0-16,8 4 0 0,1-2 0 0,-1 2 0 0,-1-1 0 16,-7 1-4-16,9 0-8 0,-1 3-8 0,-1-3 0 0,2 3-16 15,7 2-8-15,-7-1-12 0,-2 0-12 0,1 0-24 0,-1 4-16 16,10-4-16-16,-9 5-40 0,0-1-52 0,0 0 32 0,0 1 32 16,1 0 32-16,-2 4 24 0</inkml:trace>
          <inkml:trace contextRef="#ctx0" brushRef="#br0" timeOffset="13522.7752">1750 3473 55 0,'0'-5'136'16,"0"5"-12"-16,-7 0 0 0,7 0-20 0,0 0 0 0,0 0 0 16,0 0-4-16,0 0-4 0,0 0-4 0,0 0 0 0,0 0-8 15,0 0-4-15,0 0 4 0,0 0 0 0,0 0-4 0,0 0-4 16,7 0-4-16,-7 0 0 0,0 0-4 0,8 0-8 0,1 0 0 16,-9 0-4-16,8 0-16 0,-1 0-40 0,2 0 0 0,-1 0 0 15,7 0 0-15,-6 0 0 0,-1 0 0 0,8 0 0 0,-1 0 0 0,-6 0 0 16,7 0 0-16,0 0 0 0,-1-4 0 0,2 4 0 0,-1 0 0 15,0 0 0-15,-9 0 0 0,17 0 0 0,-15-5 0 0,7 5 0 16,0 0 0-16,-1 0 0 0,2 0 0 0,-1 0 0 0,-8 0 0 16,9 0 0-16,-10 0 0 0,1 0 0 0,8 0 0 0,-16 0 0 15,8 0 0-15,0 0 0 0,1 0 0 0,-9 0 0 0,0 0 0 0,7 0 0 16,-7 0 0-16,0 0 0 0,0 0 0 0,0 0 0 0,-7 0 0 16,7 0 0-16,0 0 0 0,-9 0-32 0,1 0-124 0,0 0-48 15,8 0-56-15,-16 0-68 0,8 0 48 0,1 0 48 0,-2 0 48 0,-7 0 32 16,0 0 32-16</inkml:trace>
        </inkml:traceGroup>
        <inkml:traceGroup>
          <inkml:annotationXML>
            <emma:emma xmlns:emma="http://www.w3.org/2003/04/emma" version="1.0">
              <emma:interpretation id="{BCD8C99E-9C4B-4B44-823F-C6AAEFE9951B}" emma:medium="tactile" emma:mode="ink">
                <msink:context xmlns:msink="http://schemas.microsoft.com/ink/2010/main" type="inkWord" rotatedBoundingBox="5170,8147 6449,8290 6347,9205 5068,9063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029.3615">3882 3532 15 0,'0'-6'104'0,"0"6"12"0,-7-4-4 0,7 8-32 16,0-4-8-16,0 0 0 0,-8 6-8 0,8-2-4 0,0 0-8 15,0 1-8-15,0 0-8 0,0 3 0 0,0-3-12 0,0-1 4 16,0 6-4-16,0-2-8 0,8 2 8 0,-8-2-4 0,0 2-4 16,7-2 4-16,-7 1-4 0,9 1 4 0,-1-2-4 0,0 2 0 0,-8-1 4 15,16 0 4-15,-8 0-4 0,-1-5 0 0,10 5 0 0,-9 0 4 16,8 1 0-16,-8-2 0 0,8 1 0 0,-1 1-4 0,2-2 0 15,0 2-4-15,-2 3 0 0,1-4-4 0,0 0 4 0,0 4-4 16,1-3 4-16,-2 2 0 0,-7-2 0 0,8 4 0 0,-8-1 8 16,1-4-4-16,-2 4 0 0,1-3 0 0,-8 3 0 0,9-4-4 0,-18 4-4 15,9-3-4-15,-8 3 0 0,1-4-4 0,-2 5 4 0,1-5-4 16,-8 1-4-16,0-2-4 0,0 1-4 0,1 0-4 0,-2 0-12 16,-7-5-8-16,9 1-8 0,-2 0-16 0,-7-5-12 0,7 0-8 15,2 0-12-15,-1-5-32 0,-9-4 12 0,10 0-8 0,-1-5-52 16,8 2-28-16,-9-7 28 0,2 1 28 0,6 0 24 0,-6-5 28 0</inkml:trace>
          <inkml:trace contextRef="#ctx0" brushRef="#br0" timeOffset="16227.032">3875 3473 63 0,'0'0'124'0,"7"0"-4"0,-7 0 0 15,0 0-20-15,9 0 0 0,-9 0-4 0,8 0 4 0,0 0 0 16,-8 0 0-16,7 0-12 0,2 0-8 0,-1 0-4 0,-1 0-8 15,2 0-12-15,7 0-4 0,-8 0-8 0,0 0-8 0,7 0-12 0,2 0 0 16,-1 0-8-16,0 0 0 0,0 0-8 0,-1 0-8 16,2 0-16-16,0 0-16 0,7 0-20 0,-9 0-12 0,9 0-20 0,-7-5-24 15,7 5-16-15,-9-4-12 0,9 4-68 0,-7-5-24 16,7 5 48-16,-9-5 32 0,9 5 32 0,-7-4 20 0</inkml:trace>
          <inkml:trace contextRef="#ctx0" brushRef="#br0" timeOffset="15476.9845">3145 3477 19 0,'0'-4'104'0,"0"-1"-8"0,8-4-8 16,-8 4-28-16,0-3 4 0,0 3 0 0,-8-4 4 0,8 5 8 15,0-1-8-15,-8 1-8 0,8 0 4 0,0 4-4 0,-8 0-8 16,8-6-4-16,-7 6 4 0,7 0-8 0,-9 0-8 0,9 6-4 0,-8-6-4 16,1 4 4-16,-2 0-4 0,9 5 0 0,-8-5-4 0,8 6 0 15,-8-2 0-15,-1 6-4 0,9-5-4 0,0 1 4 0,-7 2-8 16,7 2 0-16,0-1 0 0,0 1-4 0,0 0 0 0,0-1 4 15,7 1 0-15,-7 0-8 0,9-1 4 0,-9 0-4 0,8 1 0 0,0-6 0 16,1 2-4-16,-2 4 4 0,-7-5-8 0,8-5 4 0,8 5 0 16,-8-5 0-16,0 1 4 0,0 0-4 0,8-1 4 0,-7-4-4 15,-2 5 0-15,10-5 0 0,-10-5 4 0,1 5-4 0,0-4 0 16,1 4 0-16,-2-5 4 0,1-4 0 0,1 5 0 0,-2-1-4 16,1-4 4-16,-8 5-8 0,9-5 4 0,-9-1 0 0,0 2 0 0,0-6 0 15,0 5 0-15,0 0-4 0,-9-4 4 0,9 3 0 0,-8-3 0 16,8 4-4-16,-7-4 0 0,-2 3 0 0,1-4 0 0,1 6 0 15,-2-1 4-15,1-5-4 0,0 6 0 0,-8-2 0 0,8 6 4 0,1-5 0 16,-2-1-4-16,1 6 4 0,-8 0 0 0,8-1-4 16,0 0 0-16,1 5 0 0,-2-4 0 0,1 4 4 0,1 4-4 0,-2-4-16 15,1 5 20-15,8-5 0 0,-8 5 0 0,-1-1 0 0,9 5 0 16,-7-4-4-16,7-1 4 0,0 5-4 0,-8 1 4 0,8-6-8 16,0 4 4-16,0 2 4 0,0-6-4 0,0 5 0 0,0 1 4 0,0-6 0 15,8 5 0-15,-8 0-4 0,7-5 8 0,2 5-4 0,-1-4-8 16,-8 4 8-16,8-5 0 0,1 6-4 0,-2-5 4 0,10 3-4 15,-10-3 0-15,9 3 4 0,-8-3 0 0,8 4 0 0,0 4 0 16,-8-3 0-16,8-1 0 0,0 0 0 0,0 4 0 0,1 1 0 16,-2 0 0-16,2-1 0 0,-1 1 0 0,-1-1 0 0,-7 1 4 15,9 4-4-15,-10-5 0 0,10 1 4 0,-10 4-4 0,2-5 0 16,-1 1 4-16,0-1 0 0,-8 0 0 0,0 2-4 0,7-7 4 16,-7 5-4-16,0 1 4 0,0-6 0 0,-7 2 4 0,7-1-4 0,-8 0 0 15,0 1 4-15,-1-2 4 0,2 1-4 0,-1-4 0 16,-8 4-4-16,8-5 0 0,-9 1 0 0,10 0 0 0,-10-1-4 0,2 0 0 15,-2-4 0-15,1 5 4 0,1-5-4 0,-2 0-4 0,2 5 0 16,-2-10 4-16,1 5-4 0,8 0-4 0,-8-5 0 0,0 5-16 16,9-4-8-16,-2 0-8 0,1-1 0 0,1 0-20 0,-2 1-8 0,9-1-24 15,-8 1-12-15,8-1-4 0,0-4-24 0,0 5-48 16,0 0-4-16,8-1 32 0,1 0 32 0,-2 1 20 0</inkml:trace>
          <inkml:trace contextRef="#ctx0" brushRef="#br0" timeOffset="15689.0476">3683 3880 103 0,'0'0'136'0,"0"0"-8"0,7 3-8 0,-7 1-20 16,0 1 4-16,0 5-12 0,0-2-4 0,0 1-16 0,0 4 12 16,0 0-4-16,0 2-12 0,-7-2-8 0,7 5-8 0,0 0-4 0,0 5-4 15,0-5-12-15,0 5-8 0,0-1 0 0,0 1-8 0,-9-1 0 16,9 1-8-16,0-1-4 0,0-4-12 0,0 4-8 0,0-7-20 15,0 2-16-15,0-3-24 0,0 0-12 0,0-6-20 0,0-2-16 0,9-2-28 16,-9-4-68-16,7 0 32 0,-7-4 32 0,8-6 28 16,-8 1 32-16</inkml:trace>
        </inkml:traceGroup>
        <inkml:traceGroup>
          <inkml:annotationXML>
            <emma:emma xmlns:emma="http://www.w3.org/2003/04/emma" version="1.0">
              <emma:interpretation id="{C9937FC5-5E99-44EB-92FF-6FD8A622EECA}" emma:medium="tactile" emma:mode="ink">
                <msink:context xmlns:msink="http://schemas.microsoft.com/ink/2010/main" type="inkWord" rotatedBoundingBox="7497,8126 9272,8323 9131,9593 7355,9395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6718.8123">5373 3880 15 0,'0'-11'116'0,"-7"7"-8"0,7 0-4 0,0-1-20 0,0 1-8 15,-8-6 4-15,8 6-4 0,-9 4 0 0,9-4-4 0,0 4-8 16,-8 0-8-16,8 0-8 0,-7 0-4 0,7 4-4 0,0 0 0 16,0 1 0-16,0 4 0 0,0 0 0 0,0 0-4 0,0 0-4 15,0 5 0-15,0-1 0 0,0 5-4 0,0-4 4 0,7 4-4 16,-7 0 0-16,8 1-4 0,1-2-4 0,-9 1 0 0,8 0-4 15,-1 0-4-15,2-5 0 0,-1 6-4 0,7-6 0 0,-6 0 0 0,6 1-4 16,-6-5 0-16,6 0 0 0,2 0-4 0,-2-4 0 0,2 0 0 16,-1-5 0-16,0 0 0 0,-8-5 0 0,8 0 0 0,0 1-4 15,0-5-4-15,0-5 0 0,-8 5-4 0,1-9-4 0,6 5 0 16,-8-6 0-16,-7 2 0 0,9-1 0 0,-9-5-4 0,0 5 8 16,0-4-8-16,-9 3 4 0,9-3-4 0,-7 3 4 0,-8 2 0 0,6 3 0 15,1-4 8-15,-8 5 0 0,0 4-4 0,7-5 4 0,-6 10 4 16,-1-6 0-16,0 6 4 0,0 4-4 0,-1 0 0 0,10 4 4 15,-9 0-4-15,0 2 4 0,8 2-4 0,-8 2 0 0,8-1-4 0,-9 4 4 16,10 0-4-16,-1 2-8 0,-1-7-12 0,2 5-4 16,7 1-12-16,-8 0-16 0,8-1-8 0,-9-4-12 0,9 1-8 0,0-2-4 15,0 1-32-15,9-4-52 0,-9-1 20 0,0 1 20 0,8-5 32 16</inkml:trace>
          <inkml:trace contextRef="#ctx0" brushRef="#br0" timeOffset="17273.6958">5662 3423 31 0,'0'-18'116'0,"0"4"-12"0,0 6 0 15,0-6-28-15,-8 5-8 0,8 0-8 0,0-1 0 0,0 2-8 16,0 3-8-16,0 1-12 0,0 4 4 0,0-4-4 0,0 4 4 16,0-5 0-16,0 5 0 0,0 5-4 0,0-1 4 0,0 0-4 0,0 1 8 15,8 3-4-15,-8 2 4 0,0 4 4 0,0 4 0 0,8 0 4 16,-8 4 4-16,0 1 0 0,9 4-4 0,-9 4 0 0,7 5-4 15,-7-4-4-15,8 9-4 0,1-6-4 0,-9 6-8 0,7 4 0 16,1-4-4-16,1 0 0 0,-9 4-4 0,15-9 0 0,-7 4 0 16,1-4-4-16,-2 0 0 0,1-4-4 0,8-5-4 0,-8 0 0 0,9-4 0 15,-10-5 0-15,10-5 0 0,-2 1-4 0,-6-5 0 16,6-4-4-16,2-5-8 0,-2 0 4 0,2-10-12 0,-1 6-4 0,-1-10-4 16,2 1 0-16,-9-1-4 0,8-4 4 0,-1 0-8 0,2 0 4 0,-1-4 0 15,-8-1-16-15,7 5 28 0,-6 0 4 0,7-5 4 16,-8 4 0-16,0 6 4 0,0 0 4 0,1 0-4 0,-9-1 8 0,7 9 0 15,-7-2 0-15,8 7 4 0,-8-6 8 0,0 12 4 0,0-6 0 16,0 7 4-16,0-2 4 0,0 5 0 0,0 3 0 0,0-5-4 16,0 6 0-16,0 4-4 0,0-4 0 0,7 0 4 0,-7 3 0 15,9-3 0-15,-9 4-8 0,8 0 4 0,-8-4-4 0,8-1 0 16,1 1-4-16,-2-1 4 0,1 1-8 0,8-6 0 0,-8 2 4 16,9-6-4-16,-10 1 0 0,1-1-4 0,8 1 0 0,-8-5 4 0,9 0-4 15,-10-5 0-15,10 1-4 0,-10-5 4 0,1-1-4 0,1-3 0 16,6 4 4-16,-6-9-8 0,-9 5 8 0,8-6 0 0,-8 1-4 15,0 0 0-15,0 0 0 0,0 1 8 0,0-2-4 0,-8-3 0 0,8 3 0 16,-17 2 0-16,10-2-4 0,-2 1 4 0,-6 1 0 16,-2 3 0-16,10 4 0 0,-10 2 4 0,2-1-4 0,-9 4 0 0,7 1-24 15,2 4 28-15,-9 0-4 0,7 4 4 0,0 6-8 0,2-2 0 16,-1 6-8-16,0 0 0 0,0-1-4 0,-1 5-4 0,2 5-16 16,7-6-12-16,-8 2-12 0,8 3-16 0,-1-3-8 0,2-2-16 15,-1 6-20-15,8-5-16 0,-9-5-52 0,9 6-36 0,0-11 40 0,9 6 36 16,-9-5 24-16,8 0 20 0</inkml:trace>
          <inkml:trace contextRef="#ctx0" brushRef="#br0" timeOffset="17749.8315">6704 3880 91 0,'0'0'120'0,"0"0"-12"0,9 3-4 0,-9 1-16 16,0 1-4-16,0 0 8 0,0 4-8 0,0 0-4 0,7-1 0 15,-7 1-8-15,0 4-12 0,8 2-8 0,0 3 0 0,1-5-8 16,-2 5-8-16,1 5-4 0,8-5-4 0,-8 5-4 0,9 4-8 16,-10-5 0-16,10 5-4 0,-2 1-4 0,1 3 4 0,-8-4-4 0,9 5-4 15,-10-6 8-15,2 6-4 0,-1 0 8 0,-1-1 0 0,-7 1 0 16,8-5 4-16,-8 5 4 0,0-6 8 0,-8 6 0 0,8-4 0 16,-7-2 0-16,-1-3 0 0,-1-1-4 0,-6-3-4 0,6-1-8 0,-6-1 0 15,6-3-4-15,-6-6 0 0,-2 2 0 0,10-6-8 16,-10-4-4-16,9-4 4 0,-8 0 0 0,8-6 0 0,-8-3 0 15,8-1 0-15,0-8 0 0,8-1-4 0,-7 1 0 0,7-5 0 0,-9-5 0 16,9-4 0-16,9 4 0 0,-9-8 0 0,7 3 0 0,1 2 0 16,0-6-4-16,1 0 4 0,-2 5 0 0,10-4 0 0,-10 5-4 15,10-2 0-15,-2 5 0 0,2 0 0 0,-2 1 4 0,1 4 0 16,-8 1 0-16,9-2-4 0,-1 4 4 0,-1 7-20 0,2-1 24 16,-2 0 0-16,2 6-4 0,-10-3 0 0,10 2 0 0,-9 3 0 0,8 2 0 15,-8-2 0-15,8 6 0 0,-8 4 4 0,8-4 0 16,-8 4-4-16,0 4-4 0,-1-4 8 0,2 4-4 0,-1 6 0 0,0-6 4 15,-8 10-4-15,8-5 4 0,-8-1 0 0,8 6 4 0,-8 0 0 16,0 4 4-16,0-5 0 0,-8 4 4 0,8 2 0 0,-8 0-4 16,0-2-4-16,0-3 0 0,-8 4-4 0,8 0 0 0,0-4-4 0,-8 3-4 15,-1-3-4-15,2-1-12 0,-1 1-20 0,0-5-24 0,0-4-24 16,-1 4-20-16,2-5-28 0,-2-4-32 0,2 0-48 16,-1 0-56-16,-1-4 48 0,2-5 40 0,-2 4 36 0,1-4 28 0,8-5 24 15</inkml:trace>
        </inkml:traceGroup>
      </inkml:traceGroup>
    </inkml:traceGroup>
    <inkml:traceGroup>
      <inkml:annotationXML>
        <emma:emma xmlns:emma="http://www.w3.org/2003/04/emma" version="1.0">
          <emma:interpretation id="{C2F39B0A-7887-43C6-A8EC-706BD23666AA}" emma:medium="tactile" emma:mode="ink">
            <msink:context xmlns:msink="http://schemas.microsoft.com/ink/2010/main" type="paragraph" rotatedBoundingBox="2757,9354 9706,9844 9637,10819 2688,103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0B2E2B-1A3D-45A2-A24F-BD0EFDE86CF4}" emma:medium="tactile" emma:mode="ink">
              <msink:context xmlns:msink="http://schemas.microsoft.com/ink/2010/main" type="line" rotatedBoundingBox="2757,9354 9706,9844 9637,10819 2688,10329"/>
            </emma:interpretation>
          </emma:emma>
        </inkml:annotationXML>
        <inkml:traceGroup>
          <inkml:annotationXML>
            <emma:emma xmlns:emma="http://www.w3.org/2003/04/emma" version="1.0">
              <emma:interpretation id="{3E9FFB15-08A0-4350-A6AC-9127F24E4400}" emma:medium="tactile" emma:mode="ink">
                <msink:context xmlns:msink="http://schemas.microsoft.com/ink/2010/main" type="inkWord" rotatedBoundingBox="2744,9528 3751,9599 3706,10241 2699,10170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0259.1689">644 5101 7 0,'-8'8'108'16,"8"-8"-16"-16,-8 5-4 0,8 0-24 0,-7 0 0 0,7-5-4 15,-9 4 0-15,9-4-8 0,0 0-4 0,0 0-4 0,0 0-8 16,0 0 8-16,0 0 0 0,0 0 4 0,0 0 4 0,0 0-4 0,0-4 0 16,9 4 0-16,-9-5-4 0,7 0 4 0,1 0-4 0,-8 2-4 15,8-7-16-15,1 6 16 0,-2-5 0 0,1 0-4 0,1 1-4 16,-2-7 0-16,1 2-4 0,1-1-4 0,6 0-8 0,-7 1 0 15,1-5 0-15,6 4-4 0,-6-3 0 0,-1-1-4 0,8 0 0 0,-8 0 0 16,-1-1-4-16,10 6 0 0,-9-5 0 0,-1 0-4 0,10 4 0 16,-10 1 0-16,2 0 0 0,-1-2 0 0,-1 3 0 0,1 2 0 15,1 1-4-15,-1 0 0 0,-8 4 8 0,7-3-4 0,-7 8 0 16,9-6 0-16,-9 6 0 0,0-4 0 0,8 4 4 0,-8 0 0 16,0 0-4-16,0 4 0 0,0 2 0 0,0-2 4 0,0 5-4 15,0-4 0-15,0 4 4 0,0 5 0 0,0-6-4 0,0 6 4 0,0-1-4 16,0 5 4-16,0-1-4 0,0 7 0 0,0-6 4 0,0 5-8 15,0 3 4-15,0-3 0 0,0 4 0 0,0 0 0 0,0 0 0 16,0 0 0-16,0 0 0 0,-8-4 0 0,8 4-4 0,0 0 4 16,0-4 4-16,0-1 0 0,0 1-4 0,0-5 0 0,0 0 0 15,0 0-16-15,0-5 12 0,0 1-4 0,0-5-16 0,0 0-4 0,0 0-16 16,0 0-8-16,0-4-8 0,0-5-16 0,0 4-8 0,0 0-16 16,0-4-12-16,0-4 4 0,0 4-64 0,0-4-40 0,0-1 40 15,0-4 32-15,0 0 24 0,8 0 28 0</inkml:trace>
          <inkml:trace contextRef="#ctx0" brushRef="#br0" timeOffset="20677.4213">1158 4934 43 0,'0'5'112'16,"7"4"-4"-16,-7 0-8 0,0-1-28 0,0 2-4 0,0 3-8 15,0-4 0-15,0 4 4 0,0 1-12 0,0 0 4 0,0 4-8 0,0-5-12 16,0 5-4-16,0-4-4 0,0 4 0 0,8-4-20 0,-8 4 16 15,9 0-4-15,-9-4 0 0,7 3-4 0,1 1 0 0,1-4-4 16,-1 4 4-16,-1-5-8 0,1 5 0 0,1-5-8 16,6 1 8-16,-6-4-4 0,6-2 4 0,-6 6-8 0,6-9 0 0,2 3 4 15,-2-3-4-15,2 0 4 0,-1-5 4 0,-1 5 0 0,2-10-8 0,-2 5 0 16,2-5 0-16,-1 0 12 0,7 1-8 0,-6-5 8 16,-10 0-8-16,18 0 4 0,-16 0-4 0,6-4 4 0,1-1-4 0,-8 0-4 15,8 1 4-15,-8-1 0 0,0-4-4 0,1 0 8 0,-2 0-4 16,-7 0-4-16,8 0 0 0,-8 0 4 0,0 0 4 0,0 0-8 15,0 4 4-15,-8-4-4 0,8 0 4 0,-7 0-4 0,-2 0 0 0,1 5 0 16,0-5 0-16,0-1 4 0,0 6-4 0,-7-5 0 0,6 4 0 16,-6 1 0-16,-2 0 0 0,0 0-4 0,2-1 8 0,-1 0-4 15,0 5 0-15,0-6 0 0,-1 8 0 0,2-3 4 0,-2 5-4 16,2 2 0-16,-1-2 0 0,-1 5 0 0,2-5-16 0,-2 5 20 16,2 5 0-16,-1 0-4 0,-1-2 4 0,9 2-8 0,-8 5 0 0,8-3 0 15,-7 8-8-15,6-6-4 0,1 5 0 0,1 0-12 0,-2-1-4 16,1 5-12-16,1-5-4 0,7 5-12 0,0-4-4 0,-9 4-12 15,9-5 0-15,0 1-4 0,0-1-48 0,0 1-36 0,9-1 16 16,-9 1 28-16,7-4 24 0</inkml:trace>
        </inkml:traceGroup>
        <inkml:traceGroup>
          <inkml:annotationXML>
            <emma:emma xmlns:emma="http://www.w3.org/2003/04/emma" version="1.0">
              <emma:interpretation id="{DF5CC30A-1D7E-455A-91AA-3FD96EC2546B}" emma:medium="tactile" emma:mode="ink">
                <msink:context xmlns:msink="http://schemas.microsoft.com/ink/2010/main" type="inkWord" rotatedBoundingBox="4240,9904 4515,9923 4513,9951 4239,9932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1023.6624">2137 5092 51 0,'0'0'120'0,"0"0"0"0,0 0-16 0,0 0-20 0,0 0 0 15,0 0 4-15,0 0 0 0,0 0 0 0,0 0 0 0,0 0-4 16,0 0 4-16,0 0-4 0,8 0 0 0,-8 0 0 0,0 0-4 15,0 0 0-15,7 0-4 0,-7 0-8 0,8 0-4 0,1 0 0 0,-9 0-12 16,8 0 8-16,0 0 0 0,1 0-8 0,-2 0-4 16,1 0-44-16,1 0-4 0,7 0 0 0,-9 0 0 0,2 0 0 0,-1 0 0 15,9 0 0-15,-9 0 0 0,9 0 0 0,-10 0 0 0,1 0 0 16,9 0 0-16,-9 0 0 0,8 0 0 0,-8 0 0 0,0 0 0 16,1 0 0-16,-1 0 0 0,-1-5-8 0,1 5-112 0,1 0-40 15,-9 0-52-15,0 0-76 0,0 0-24 0,0 0 56 0,0 0 48 16,-9 0 32-16,9-4 36 0,-8 8 28 0</inkml:trace>
        </inkml:traceGroup>
        <inkml:traceGroup>
          <inkml:annotationXML>
            <emma:emma xmlns:emma="http://www.w3.org/2003/04/emma" version="1.0">
              <emma:interpretation id="{DA1105BF-61B5-48BE-9307-0DCE8A6230DA}" emma:medium="tactile" emma:mode="ink">
                <msink:context xmlns:msink="http://schemas.microsoft.com/ink/2010/main" type="inkWord" rotatedBoundingBox="5261,9669 7061,9796 7002,10633 5202,10506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4388.4502">3634 5004 55 0,'-7'0'104'0,"7"5"-4"16,-9-5-4-16,9 5-24 0,-8-5-8 0,8 0 0 0,-7 0-8 15,7 0 4-15,-9-5-8 0,9 5 0 0,0-5 0 0,0 1-4 16,-8-1 0-16,8 0-8 0,0-3-4 0,0 3-8 0,8 1 4 0,-8-5-4 16,0 4 0-16,9-4-4 0,-9 5 0 0,7-5-4 0,-7 0 0 15,8 4-24-15,1 0 24 0,-2-3-4 0,1 3 0 0,0 1 0 16,1-1-4-16,-2 1 0 0,1 4-4 0,1-5 0 0,-2 5 0 15,1 0 0-15,8 0 4 0,-8 0-4 0,0 0 0 0,1 5 0 16,-2-5-4-16,1 4 0 0,8 1 0 0,-8 4 0 0,1-5 4 0,-9 5-4 16,8 0 4-16,-1-4-4 0,-7 8 0 0,8-4-4 0,-8 5 0 15,0-1 0-15,0 1 0 0,0 4 0 0,0-4 4 16,0 3 0-16,-8 1-4 0,8-4 4 0,-7 4 0 0,7 0 0 0,-8-4 4 16,-1-1 0-16,9 5 0 0,-8-4-4 0,8-5 4 0,-7 0 0 15,7 0-4-15,-9 0 0 0,9-5-4 0,0 1 0 0,-8-1 0 16,8-4 0-16,0 5-4 0,0-5 0 0,0 0 4 0,0-5 4 0,0 5-8 15,8-4 4-15,-8 4 0 0,0-5 0 0,9 1 0 0,-9 0 4 16,7-1-4-16,-7 0-4 0,8 1 4 0,-8-1 0 0,9 1 0 16,-1 0 0-16,-1-1-4 0,-7 0 4 0,8 1 0 0,1 4 0 15,-2-5 4-15,1 5-4 0,1 0 0 0,-1 0 0 0,-1 0 0 16,2 5 0-16,6-1 0 0,-6 1 0 0,-1 0 0 0,0-1 0 16,-1 5 0-16,2-5 0 0,-1 6 0 0,-1-2 0 0,2 6 0 0,-1-5 0 15,0 5 4-15,-8-6 4 0,0 6 0 0,8-1 8 0,-8 1 12 16,-8 0 4-16,8-1 0 0,0 1 4 0,-8-1 0 0,0 0-4 15,-1 1-4-15,2-1-4 0,-1 0-4 0,-1-3 4 0,-6 4-8 16,7-5 0-16,-1 0-8 0,-6 1 4 0,-1-7-4 0,8 6 0 0,-1-4-4 16,-6-5-4-16,6 5 4 0,1-5-4 0,1 0-4 15,-1 4-4-15,-1-8 0 0,1 4-12 0,1 0-8 0,7-5-8 0,-9 0-12 16,1 5-8-16,8-4-16 0,0-1-4 0,-7 2-4 0,7 3-4 16,0-6-12-16,0 2-8 0,0 0-12 0,-9-1-4 0,9 0-28 15,0 1-40-15,0 4 4 0,9-5 40 0,-9 1 24 0,0-1 20 0</inkml:trace>
          <inkml:trace contextRef="#ctx0" brushRef="#br0" timeOffset="24638.7825">4259 5311 35 0,'9'0'144'0,"-9"0"-8"0,0 5-16 0,0-1-20 0,0 0 0 16,-9-4 0-16,9 9-4 0,0-4-12 0,-8 0-8 0,8 3-4 15,0 2-4-15,-7 3-8 0,7-4 0 0,-9 4-4 0,9 0-8 16,0 6 0-16,-8-5-12 0,8 5 0 0,0-2-8 0,0 1 0 0,0 0-8 16,0 0-4-16,0 5 0 0,0-6-4 0,0 1-4 0,0 0-4 15,0 1-4-15,0-1 0 0,0-5-4 0,8 1-12 0,-8 3-12 16,0-3-16-16,0-6-20 0,9 2-36 0,-9 0 8 0,0-2-16 16,7-3-16-16,-7-1-28 0,8-4-60 0,-8 0 16 0,9-4 36 15,-9-1 28-15,7-3 28 0</inkml:trace>
          <inkml:trace contextRef="#ctx0" brushRef="#br0" timeOffset="24968.1895">4508 5085 55 0,'0'-4'128'0,"-9"4"-8"0,9 0-12 0,0-4-20 0,-7 4 0 15,7 4-4-15,-8-4-8 0,8 0-8 0,0 4-8 0,0 1-12 0,0-5-8 16,0 4-8-16,-8 1-8 0,16 0 4 0,-8-2-4 0,0 2-4 15,0 0 8-15,8 0 0 0,-1 4 0 0,-7-5 4 0,9 1 4 16,-1 4-4-16,-8-1 0 0,8-3-4 0,0 4-4 0,0-4 4 0,0 4-4 16,8 0 4-16,-8 0-4 0,-1 0 0 0,2 0 0 0,7 0 0 15,-7 4-8-15,-2-3 0 0,10-2 4 0,-10 2-4 0,9 3 0 16,-7-5 0-16,6 6-4 0,-6-4 0 0,-2 3 0 0,1-4 8 16,1 4-8-16,6-3 4 0,-15 3 4 0,8 0 0 0,1-4 0 15,-9 4-4-15,7-3 0 0,-7 4-4 0,0 0 4 0,0 0-4 0,-7-6-4 16,7 1 0-16,-9 5 0 0,1-6 0 0,0 6-4 15,1-5-4-15,-10 0 4 0,10 0-4 0,-10-5-4 0,10 6-8 0,-10-10-12 16,2 4-12-16,6-4-16 0,-6 0-12 0,6 0-8 0,-7-4-12 16,7-6-12-16,-6 2-16 0,8-6-16 0,-2 1-4 0,-7-5-12 15,8-1-44-15,0 1-20 0,0-4 36 0,-1-2 32 0,2 2 20 0,-1 1 28 16</inkml:trace>
          <inkml:trace contextRef="#ctx0" brushRef="#br0" timeOffset="25178.0413">4499 4982 79 0,'9'0'116'0,"-9"0"4"0,8 0 0 0,-8 0-16 0,8 0 8 0,-8 0 0 15,8 0 4-15,0 0 0 0,-8 0-4 0,8 0 0 0,1 0-12 16,-2 0 0-16,1 4-16 0,-1-4-8 0,2 0-4 0,7 4-4 16,-7-4-12-16,6 0-4 0,-6 0-12 0,6 0-8 0,-7 5-4 15,8-5-8-15,1 0 0 0,-2 0-12 0,1 0-4 0,0 5-16 0,0-10-12 16,1 5-16-16,-2 0-36 0,2 0-32 0,-2-5-20 0,1 5-44 15,1 0-32-15,7-4-76 0,-9 4 28 0,2 0 44 0,-2 0 40 16,2 0 36-16,-1 0 20 0</inkml:trace>
          <inkml:trace contextRef="#ctx0" brushRef="#br0" timeOffset="23645.0126">3185 5218 47 0,'0'5'112'0,"-7"4"-8"0,-2-5-8 16,9 1-24-16,-8-1 0 0,8 1-4 0,-8 0 4 0,0-1-4 15,8 0-12-15,0 1-4 0,-8-5-12 0,8 0-8 0,0 4-4 16,-8-4-4-16,8 0 4 0,0 0 0 0,0 0 4 0,0 0-4 0,0-4 4 15,8 4-8-15,-8-5 4 0,0 1-4 0,8 0 4 0,-8-6-4 16,8 1 0-16,0 5-4 0,-8-5 0 0,8 0 0 0,1-1 0 16,-9-3 0-16,7 0-4 0,1 4 0 0,1-5 0 0,-2 0-20 15,1 1 20-15,0-1 0 0,1 1 0 0,-2-5-8 0,1 4 4 16,1 1-4-16,-2-1 0 0,1-4 0 0,1 4 0 0,-1 1-4 0,-1 0 0 16,2-1-4-16,-1 1 0 0,-1-1 4 0,-7 1-4 15,8 3 0-15,1-3 0 0,-9 4 4 0,8 0-4 0,-8 5 0 0,7-6 0 16,-7 6 0-16,9 0 0 0,-9-1 4 0,0 0 0 0,0 1-4 15,0 4 0-15,0-4 0 0,0 4 0 0,0 0 4 0,0-5-4 16,0 5 0-16,0 0 4 0,0 0 4 0,0 0-4 0,0 0 0 0,0 0 0 16,0 0 0-16,0 0 4 0,0 0 0 0,0 0 0 0,0 0 0 15,0 0 0-15,0 0 0 0,0 0 0 0,0 0 0 0,0 0 0 16,0 0-4-16,0 0 0 0,0 0 0 0,0 0 0 0,0 0 0 16,0 0 0-16,0 0 0 0,0 0 0 0,0 0 0 0,0 0 0 15,0 0 4-15,0 0 0 0,0 0 0 0,0 0 0 0,0 0 4 0,0 0 0 16,0 0 4-16,0 5-4 0,0-5 0 0,0 4-16 0,0-4 20 15,0 4-4-15,0 1 0 0,0 0-4 0,0 3-4 16,0-2 4-16,0 2 0 0,0 1 0 0,0 0-4 0,0 0 0 0,0 0 0 16,0 5 0-16,0-5 0 0,0 4 0 0,0 1-4 0,0-1 4 15,0 1-4-15,0-1 8 0,0 1-4 0,0-1-4 0,0 1 0 16,0 4 4-16,0-5-4 0,0 6 4 0,0-1-4 0,0-5 0 0,0 5 0 16,0-4-4-16,0 4 8 0,0-5 0 0,0 1-4 15,0 4 0-15,0-5-4 0,0-3 8 0,0 3-4 0,0 0 0 0,0-4 0 16,-9 1-4-16,9-2 4 0,0 2 0 0,0-2 0 0,0-3 0 15,0-1 0-15,0 1 0 0,0 0 0 0,0-1 0 0,0 0 0 16,0 1 0-16,0-5 0 0,0 0 4 0,0 0-4 0,0 5-4 0,0-5 4 16,0 0-4-16,0 0 4 0,0 0-8 0,0 0 8 0,0 0-4 15,0 0 0-15,0 0 0 0,0 0-4 0,0 0-8 0,0 0-4 16,0 0-8-16,0 0-8 0,0 0-12 0,0 0-8 0,-7 0-12 16,7 0-4-16,0 0-12 0,0-5-8 0,0 5-16 0,0-5 0 15,0 1-8-15,0 0-12 0,0-6-52 0,0 6-16 0,0-5 36 0,0 0 28 16,0-4 28-16</inkml:trace>
        </inkml:traceGroup>
        <inkml:traceGroup>
          <inkml:annotationXML>
            <emma:emma xmlns:emma="http://www.w3.org/2003/04/emma" version="1.0">
              <emma:interpretation id="{743402B6-44D8-4090-8E2E-484435E26270}" emma:medium="tactile" emma:mode="ink">
                <msink:context xmlns:msink="http://schemas.microsoft.com/ink/2010/main" type="inkWord" rotatedBoundingBox="8096,9730 9706,9844 9648,10665 8038,10552"/>
              </emma:interpretation>
              <emma:one-of disjunction-type="recognition" id="oneOf9">
                <emma:interpretation id="interp17" emma:lang="" emma:confidence="0">
                  <emma:literal>datę</emma:literal>
                </emma:interpretation>
                <emma:interpretation id="interp18" emma:lang="" emma:confidence="0">
                  <emma:literal>do t</emma:literal>
                </emma:interpretation>
                <emma:interpretation id="interp19" emma:lang="" emma:confidence="0">
                  <emma:literal>d t</emma:literal>
                </emma:interpretation>
                <emma:interpretation id="interp20" emma:lang="" emma:confidence="0">
                  <emma:literal>olst</emma:literal>
                </emma:interpretation>
                <emma:interpretation id="interp21" emma:lang="" emma:confidence="0">
                  <emma:literal>da t</emma:literal>
                </emma:interpretation>
              </emma:one-of>
            </emma:emma>
          </inkml:annotationXML>
          <inkml:trace contextRef="#ctx0" brushRef="#br0" timeOffset="25699.6839">6087 5356 11 0,'-8'0'112'0,"-1"-5"-16"0,2 5-4 0,-1-4-24 0,-8 4 0 0,8-4 4 16,0 4-4-16,-1 4-4 0,2-4 0 0,-1 4-4 0,-1 1 4 15,2 0-12-15,7 0 0 0,-8 3-4 0,0-3-4 0,8 3 0 16,0 6-8-16,-9-6 0 0,9 2 0 0,0 4 0 0,0 0-4 0,0 0 0 16,0-2-4-16,9 7-4 0,-9-7 0 0,8 2-4 15,0 0 0-15,-1-1 0 0,2 1 0 0,-1-1 0 0,-1-3 4 0,2 3-4 16,7-4 4-16,-8 0-4 0,8 0-4 0,0-4 0 0,0-1-4 15,0 0 0-15,1-4 0 0,-2 0-4 0,9 0-4 0,-7-4 4 16,-2 0-4-16,9-1 0 0,-7-4 0 0,-2 0-4 0,1 0 4 0,1-4-4 16,-2-1 0-16,2 1-4 0,-10-5 4 0,10 4 0 0,-10-9-4 15,-7 6 0-15,8-2-4 0,-8 2 0 0,0-2 0 0,0 0-4 16,-8 2 0-16,1-1 0 0,-2 0-12 0,1 5 20 0,1-1-4 16,-10 1 0-16,2 3 0 0,-2 2 0 0,1-2 4 0,1 6-4 15,-2-1 0-15,-7 5 4 0,9 0-4 0,-2 0-4 0,0 5 4 0,2-1 0 16,-1 6 0-16,0-2-8 0,0 2 0 0,8-2-4 15,-8 6-4-15,8-1-4 0,0-3-12 0,0 3-4 0,0 0-16 0,0-4-16 16,8 4-8-16,-9-3-12 0,9 4-4 0,0-5-24 0,0 0-52 16,0-5 4-16,0 2 28 0,9-3 28 0,-9 2 24 0</inkml:trace>
          <inkml:trace contextRef="#ctx0" brushRef="#br0" timeOffset="26198.5598">6327 5004 55 0,'0'-9'104'0,"0"-4"8"0,-7 4-4 16,7 5-20-16,0-6-4 0,0 6-8 0,0-1-8 0,0 1-4 0,0-1-8 15,0 1 4-15,0 4 0 0,0 0-4 0,7 0-4 0,-7 0 0 16,0 0-4-16,0 4 0 0,0 5 4 0,8-4 0 0,-8 4 0 16,0 4 0-16,0 0 0 0,9 1-4 0,-9 4 0 0,0 0-4 15,7 1 0-15,-7 7-4 0,8-4-8 0,-8 11 4 0,0-6-8 0,9 4 0 16,-9 1 0-16,8-1-8 0,-8 6 4 0,7-6 0 15,2 6-8-15,-1-7 0 0,-8 7-4 0,7-6 0 0,1 5-4 0,1-4 0 16,-1-1 0-16,-1-4-4 0,2 1-4 0,6-1 4 0,-6-4 4 16,-1-5-8-16,0-1 4 0,8-3-4 0,-8 0-4 0,-1-6 0 15,10-3 4-15,-9-1-8 0,0-4 4 0,8 0-4 0,-9-4-4 0,2-5-4 16,-1 0 0-16,0 0 0 0,0-5-4 0,0-3 0 0,0-1 0 16,-8-1 0-16,9-3-4 0,-2 3 8 0,-7-3 0 0,8-1 0 15,0 1-12-15,-8-1 20 0,8 1 0 0,-8 4 4 0,8 1 0 16,0-7 0-16,-8 11 0 0,9-5 4 0,-2 4-4 0,1 1 4 15,1 3 0-15,-2 2 4 0,1-2-4 0,0 6 4 0,1 0 0 0,6-1 4 16,-6 5 0-16,-2-5-4 0,10 5 4 0,-9 0 4 0,7 5 0 16,-6 0 0-16,6-5-4 0,1 8 0 0,-8-3 0 0,9 5 4 15,-1-7-4-15,-1 7-4 0,2 3 0 0,-2-4 4 0,2-1-4 16,-10 7 0-16,10-2 0 0,-2 1 0 0,2-4-4 0,-10 7 0 16,10-3 0-16,-9-2 4 0,0 2-4 0,0 0 4 0,0-1 0 15,-8 5 0-15,0-4-4 0,0-1 4 0,-8 5-4 0,8-4 8 0,-8-1-4 16,0 1-8-16,-8 0 4 0,0-1-4 0,8 0-12 0,-8-4-12 15,0 1-16-15,0-1-16 0,-1-5-16 0,2 1-12 0,-2-5-16 16,10 0-20-16,-10 0-12 0,2-5-12 0,6-5-48 0,-6 2-32 0,6-6 44 16,1 1 28-16,1-5 32 0,7 0 20 0</inkml:trace>
          <inkml:trace contextRef="#ctx0" brushRef="#br0" timeOffset="26481.5356">7257 5022 47 0,'8'-8'120'0,"8"-2"-4"0,-8 6-8 0,9-1-20 16,-10 0 8-16,1 1-8 0,1 4 4 0,-2 0 0 0,1 0-8 0,-8 4 0 16,9 1-8-16,-9 0-8 0,8 4 0 0,-8 0 0 0,0 0 0 15,0 4-4-15,0 1-4 0,0-1 0 0,0 1-4 0,0 4-4 16,0 5 0-16,0-5-8 0,0 4-4 0,-8 5 8 0,8-4 0 16,-9 4-4-16,9 0-4 0,-8 5 0 0,8-6-4 0,-7 6-36 15,-2-5 0-15,9 5 0 0,-8 0 0 0,1-1 0 0,7 1 0 0,0-1 0 16,-8-4 0-16,8 5 0 0,8-10 0 0,-8 5 0 0,0 0 0 15,7-5 0-15,-7-3 0 0,8 3 0 0,8-5 0 0,-8-2 0 16,1-2 0-16,6-3 0 0,2-2 0 0,-10 1 0 0,10-4 0 16,-2-5 0-16,2 0-64 0,-1 0-12 0,-1-5-16 0,2 0-24 15,-9-3-16-15,8-1-20 0,-8 0-20 0,8-5-24 0,-8-4-52 0,-8 5 24 16,8-5 40-16,-8-1 36 0,0 2 28 0,0-6 24 0</inkml:trace>
          <inkml:trace contextRef="#ctx0" brushRef="#br0" timeOffset="26661.0835">7257 5316 63 0,'0'4'220'0,"0"0"-28"0,-7 1-20 0,14-1-32 0,-7 1-4 15,0 4 4-15,0-5-4 0,8 1-12 0,1 5-8 0,-2-7-12 16,1 2-12-16,1 4-8 0,-1-5-12 0,-1 1-12 0,10-1-16 16,-2 1-4-16,2-5-12 0,-1 5 0 0,-1-5-12 0,9 0-24 15,-7 3-20-15,-2-3-28 0,2 0-32 0,-1 0-36 0,0 0-48 0,0 0-44 16,-1 0-92-16,-6 0 44 0,-1 0 52 0,0 0 32 0,0 0 32 15,-8-3 32-15</inkml:trace>
        </inkml:traceGroup>
      </inkml:traceGroup>
    </inkml:traceGroup>
    <inkml:traceGroup>
      <inkml:annotationXML>
        <emma:emma xmlns:emma="http://www.w3.org/2003/04/emma" version="1.0">
          <emma:interpretation id="{749D2490-F8EB-439D-8E86-6A3B7A19B6B6}" emma:medium="tactile" emma:mode="ink">
            <msink:context xmlns:msink="http://schemas.microsoft.com/ink/2010/main" type="paragraph" rotatedBoundingBox="2811,10795 9134,11304 9051,12329 2728,118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8BE28C1-1731-4504-A461-7ECD327DAFF8}" emma:medium="tactile" emma:mode="ink">
              <msink:context xmlns:msink="http://schemas.microsoft.com/ink/2010/main" type="line" rotatedBoundingBox="2811,10795 9134,11304 9051,12329 2728,11821"/>
            </emma:interpretation>
          </emma:emma>
        </inkml:annotationXML>
        <inkml:traceGroup>
          <inkml:annotationXML>
            <emma:emma xmlns:emma="http://www.w3.org/2003/04/emma" version="1.0">
              <emma:interpretation id="{254F5732-B9B8-42CA-8284-265ED5108138}" emma:medium="tactile" emma:mode="ink">
                <msink:context xmlns:msink="http://schemas.microsoft.com/ink/2010/main" type="inkWord" rotatedBoundingBox="2808,10825 3829,10907 3766,11687 2746,11605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7564.8758">677 6609 71 0,'0'10'112'0,"-9"-1"-8"0,9-5-8 15,-8 4-24-15,8-2-8 0,0-2 0 0,-7 0 0 0,7-4 0 16,0 5 8-16,0-5-4 0,0 0 0 0,0-5-8 0,7 1 0 15,-7 0 0-15,8-2 4 0,-8 2-4 0,9-4 4 0,-2-1 0 16,1-1-4-16,-8 2 0 0,9-6 0 0,6 0 0 0,-7-3-8 0,1-1 0 16,6-5-4-16,-6 5-4 0,-1-5-4 0,8 1 0 0,-1-5-12 15,-7 4 0-15,9-4-4 0,-10 0 4 0,10 0-12 0,-1-1 0 16,-1 2-4-16,-7-1 0 0,9 4-4 0,-1-4 0 0,-8 5-8 16,8-1 0-16,-8 5 0 0,0-1 0 0,1 2 0 0,6-1 0 15,-8 5 0-15,-7 3 0 0,9 1 0 0,-1 1 0 0,-8-2 0 0,8 6 0 16,-8 0 0-16,0 4 0 0,0-5 0 0,0 5 0 0,0 0 0 15,0 0 0-15,0 5 0 0,0-1 0 0,0 0 0 0,0 6 0 16,0-2 0-16,0 1 0 0,0 6 0 0,0-2 0 0,0 0 0 16,0 4 0-16,0 2 0 0,8 4 0 0,-8-1 0 0,0 1 0 15,0 3 0-15,0 2 0 0,0-1 0 0,0 0 0 0,0 5 0 0,0-5 0 16,0 4 0-16,0 1 0 0,0-2 0 0,0-2 0 16,0 4 0-16,0-5 0 0,0 0 0 0,0-1 0 0,0-2 0 0,0-3 0 15,0 3 0-15,0-6 0 0,0-1 0 0,0-2-28 0,0-2-8 16,0-4-16-16,0 0-12 0,0 0-12 0,0-6-8 0,0-3-4 15,0 7-8-15,0-7-12 0,0-7-8 0,0 7-12 0,0-3-4 0,0-6-8 16,0 0-40-16,0 0-28 0,0 0 40 0,8 0 32 0,-8-5 24 16,0-4 24-16</inkml:trace>
          <inkml:trace contextRef="#ctx0" brushRef="#br0" timeOffset="28023.1893">1326 6078 115 0,'7'-10'132'0,"-7"2"0"0,9 3-4 0,-9 0-20 16,0 1 0-16,0-1-4 0,0 1-4 0,0 4-4 0,0 0-4 0,0 0-8 16,0 0-4-16,0 0-12 0,0 0-4 0,0 4-4 0,0-4-8 15,0 5 0-15,0-1-4 0,0 1-4 0,0 0-8 0,-9 3 0 0,9 2-4 16,0-2-8-16,0 2-4 0,0 2 0 0,-7 3 0 0,7 3 0 16,0-5-4-16,-8 5 0 0,8 5-4 0,0-5 4 0,0 4-8 15,0 1 4-15,0-1-4 0,0 5-4 0,0-4 4 0,0-1-4 16,0 6-4-16,8-6 4 0,-8 1 0 0,7 0-8 0,-7-6 4 15,9 1 0-15,-1 0 0 0,-8-4 0 0,7-5-4 0,2 5-4 0,-1-6 4 16,7-3 4-16,-6 0-24 0,-1-5 24 0,8 0-8 0,-8 0 0 16,8-5 0-16,-8-4-8 0,7 0 4 0,-6 0 0 0,6 0 0 15,-6-5-4-15,7 6 4 0,-7-6 0 0,6 0 0 0,-6 1 4 0,6-1 0 16,-7 1 0-16,0 3 0 0,0-3 0 0,0-1 4 16,1 6-4-16,-2-2 4 0,1 6 4 0,1-5-4 0,-9 4 4 0,7 1 0 15,-7 1 4-15,0 3 4 0,8-6 4 0,-8 6 0 0,0 0 0 16,0 0 8-16,0 6-4 0,0-3 4 0,0 6 0 0,0 0 0 15,0 0 0-15,0 4 0 0,0-4 0 0,0 9-4 0,0 1 4 16,0-1 0-16,0 0 4 0,0 5-16 0,0 3-8 0,0-3 0 16,0 4 0-16,-8-5 0 0,8 6 0 0,0-7 0 0,0 7 0 15,-7-6 0-15,7 2 0 0,0-7 0 0,0 6 0 0,0-5 0 16,-9-5 0-16,9 1 0 0,0 0 0 0,0-5 0 0,0 0-40 16,0-5-32-16,0 1-16 0,0-1-12 0,0-4-16 0,9 0-8 0,-9 0-16 15,0-4-8-15,7-1 0 0,-7 1-40 0,8-5-36 0,-8 0 28 16,8-1 32-16,1-3 32 0,-2 0 28 0</inkml:trace>
        </inkml:traceGroup>
        <inkml:traceGroup>
          <inkml:annotationXML>
            <emma:emma xmlns:emma="http://www.w3.org/2003/04/emma" version="1.0">
              <emma:interpretation id="{6B72732D-5F69-48A0-8B2D-3B461829F979}" emma:medium="tactile" emma:mode="ink">
                <msink:context xmlns:msink="http://schemas.microsoft.com/ink/2010/main" type="inkWord" rotatedBoundingBox="4469,11363 4834,11392 4829,11459 4463,11430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8363.9852">2376 6524 79 0,'0'0'140'0,"-9"0"-4"16,9 0-4-16,0 5-20 0,0-5-8 0,0 0 4 0,0 4 4 16,0-4 0-16,0 5-8 0,0-1-4 0,9 0 0 0,-9-4 0 15,8 5-12-15,-8 0-4 0,8-1-4 0,-1-4-4 0,2 4-4 0,-1 1-12 16,-1-1-8-16,2 1 4 0,6 0-16 0,-6-1-40 15,7 0 0-15,0 0 0 0,-8 2 0 0,8-6 0 0,0 0 0 0,0 4 0 16,-1-4 0-16,2 0 0 0,0 4 0 0,-2-4 0 0,1 0 0 16,-8 0 0-16,8 0 0 0,0-4 0 0,0 4 0 0,-8-4 0 15,8 4 0-15,-8 0 0 0,1-6-108 0,-1 6-76 0,-8-4-60 16,0 4-96-16,0 0 40 0,0 0 60 0,0-4 36 0,0 4 40 16,-8 0 32-16,-1 0 20 0</inkml:trace>
        </inkml:traceGroup>
        <inkml:traceGroup>
          <inkml:annotationXML>
            <emma:emma xmlns:emma="http://www.w3.org/2003/04/emma" version="1.0">
              <emma:interpretation id="{3D6DB60A-301B-438A-8AAB-2ED912EDA079}" emma:medium="tactile" emma:mode="ink">
                <msink:context xmlns:msink="http://schemas.microsoft.com/ink/2010/main" type="inkWord" rotatedBoundingBox="5413,11191 7029,11321 6961,12161 5345,12031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5043.9145">3329 6785 55 0,'-8'5'100'0,"8"0"-4"0,-7-1-8 0,-1 0-24 16,8 2 4-16,-9-2 0 0,2-4 4 0,7 4-4 16,-8 1 0-16,8-5-4 0,0 0-4 0,-9 4-8 0,9-4-8 15,0 0 0-15,0 0 0 0,0 0-4 0,0 0 0 0,0 0 8 16,0 0-4-16,0 0 4 0,0 0 4 0,9 0-4 0,-9 0 0 0,8-4 0 16,-8 4 0-16,7-5-4 0,-7 1 0 0,9 0 0 0,-1-2-4 15,-1-2 0-15,-7-2-8 0,8 2-4 0,9-5 0 0,-10 3-8 16,2-8 4-16,-1 4-4 0,-1-4 0 0,2 0-4 0,7 0-8 15,-9 0 0-15,2 0 0 0,6 0 4 0,-6-5-8 0,7 5 0 0,-8 1 0 16,0-1 0-16,7-1-20 0,-6 1 20 0,-1 5 4 0,8-1-8 16,-8 0 8-16,0 2-4 0,1 2-4 0,-2 1 0 0,1 0 4 15,-1 1 0-15,-7-2-8 0,9 5 4 0,-1 1 0 0,-8-1 0 16,8 1 0-16,-8 0 0 0,0 4 0 0,0 0 0 0,0 0 0 16,9-5 4-16,-9 5 0 0,0 5 4 0,0-5 0 0,0 4-4 0,0 0 4 15,0 1 0-15,-9-1-4 0,9 6-4 0,0-2 0 0,0 2 4 16,0 3 0-16,0-3 0 0,0 2-4 0,0 2 4 0,0 0-4 15,0 4 0-15,0 0 0 0,0 0 0 0,0 0 0 0,0 0 0 0,0-1 0 16,0 7 0-16,0-7 0 0,0 1 0 0,0 5 0 16,0-5 0-16,0 5 0 0,0-1 0 0,0-5 0 0,0 7 0 0,0-6 0 15,0 0 0-15,0 0 0 0,0 0 0 0,0 0 0 0,0-4 0 16,0-1 0-16,0 1 0 0,0-1 0 0,0-4 0 0,0-5 0 16,0 6-4-16,0-6-20 0,0 1-4 0,9-1-8 0,-9-4-12 0,0 5-8 15,0-5-16-15,0 0-12 0,0-5-12 0,7 1-4 16,-7-1-16-16,0 5-8 0,0-9-4 0,0 4-8 0,0-3-16 0,0-1-44 15,0 0 4-15,8-5 32 0,-8 5 32 0,0-5 24 0</inkml:trace>
          <inkml:trace contextRef="#ctx0" brushRef="#br0" timeOffset="35444.9658">3746 6488 87 0,'0'0'136'0,"0"0"-8"0,0-5-12 16,0 5-28-16,0 0-8 0,0 0-4 0,0 0 0 0,0 0-8 15,0 0-8-15,0 0-4 0,8 0-4 0,-8 0-4 0,0-4 0 16,9 4-4-16,-9-5-4 0,7 1 0 0,-7-1 0 0,8 0-12 16,1 0 0-16,-9 2 4 0,8 3 0 0,-1-9 4 0,1 4-8 0,8 1-16 15,-8-1 16-15,1 5-4 0,-1-4 0 0,8-1-4 0,-8 5 0 16,-1 0 0-16,10-5 0 0,-9 5-4 0,-1 0 0 0,10 0-4 16,-10 0 0-16,2 0 0 0,-1 0 0 0,0 0 0 0,8 0 0 0,-8 0 4 15,-1 5 0-15,2 0-4 0,-1-5 0 0,-1 4 4 16,-7 1 0-16,9-1 0 0,-1 1-4 0,0 0 4 0,-8-1 0 0,9 4-4 15,-9 2 4-15,7-1 0 0,-7 0 0 0,0 4 0 0,0 1 0 16,0 0 0-16,0-1 4 0,0 5-8 0,0-5 4 0,8 5-12 16,-8 5-4-16,0-5 0 0,-8 4 0 0,8-3 0 0,0 3 0 15,0-3 0-15,0 3 0 0,0-1 0 0,0-1 0 0,0 2 0 0,0-4 0 16,0 5 0-16,0-5 0 0,0-1 0 0,0-3 0 0,0 4 0 16,0-4 0-16,0-1 0 0,0 1 0 0,0-5 0 0,0 0 0 15,0 0 0-15,0-5 0 0,0 6 0 0,0-7 0 0,0 2 0 16,0-5 0-16,0 5 0 0,0-5-24 0,0 4-36 0,0-4-8 0,0 0-20 15,0 0-12-15,0 0-16 0,-7-4 0 0,7-1-16 0,-9 5-4 16,9-5-4-16,-8-3-20 0,8 3-44 0,-8-4-4 0,-1 5 44 16,2-5 24-16,-1 0 36 0</inkml:trace>
          <inkml:trace contextRef="#ctx0" brushRef="#br0" timeOffset="35639.2293">3834 6767 39 0,'0'0'136'0,"0"5"0"0,0-5 0 0,0 0-20 0,0 0-8 15,0 0 0-15,9 0-4 0,-9 0 0 0,0 0-8 0,8 0-4 16,-8 0-12-16,0 0 0 0,0 0-12 0,7 0-8 0,-7 0-4 16,9 0-8-16,-1 0-12 0,-1 0-4 0,-7 0-8 0,9 0 0 0,-1 0-4 15,0 0-4-15,-1 0-8 0,2 0 0 0,-1 0-12 0,-1 0 0 16,2 0-12-16,7 0-12 0,-8 0-28 0,0 0-8 0,7-5-8 16,-6 5-12-16,6 0-28 0,-6 0-24 0,7 0-12 0,-7 0-48 15,6 0-28-15,-8 5 36 0,10 0 36 0,-9-5 28 0,8 4 24 16</inkml:trace>
          <inkml:trace contextRef="#ctx0" brushRef="#br0" timeOffset="35856.9114">4380 6889 19 0,'0'4'156'0,"0"-4"-12"0,0 0-4 0,0 5-28 0,0-5 4 0,0 5-4 16,0-1-8-16,0 1 4 0,-8-1-8 0,8 1-8 0,0-1-8 15,-9 5-4-15,9-5-8 0,0 6-12 0,0-1 0 0,0 0-8 16,-7 0-4-16,7 5-8 0,0-6-4 0,0 6-4 0,0-1-12 0,0 1 4 15,0 4-4-15,0-5-4 0,0 5-4 0,0-4-4 0,0 4 0 16,0-4 4-16,0 4-24 0,0-5 16 0,0 5-4 0,0-4 0 16,0-1-12-16,0-4-20 0,0 5-16 0,0-5-20 0,0 0-20 15,0 0-16-15,0 0-16 0,0-5-24 0,0 1-16 0,0-1-52 0,0-4-36 16,0 0 56-16,0 0 32 0,0-4 28 0,0-1 28 0</inkml:trace>
          <inkml:trace contextRef="#ctx0" brushRef="#br0" timeOffset="36211.5873">4596 6650 39 0,'0'-10'140'0,"0"6"-8"0,0-4-16 16,-8 8-20-16,8-5 4 0,-9 5-4 0,9-4-4 0,-7 4-8 16,7 4 0-16,-8-4-12 0,8 5-8 0,-7-5-4 0,7 4-8 0,-9 0-8 15,9 0-4-15,0 6-4 0,0-6 0 0,-8 6-4 16,8-1-4-16,0 0-4 0,0-1-4 0,8 1-4 0,-8 1 0 0,0-1 0 15,9 4 0-15,-9-4-4 0,7 1 4 0,-7-3-4 0,8 8 4 16,-1-10-4-16,-7 8 0 0,9-8 0 0,-1 3 0 0,0 2 0 16,8-6-8-16,-8 5 4 0,1-4 0 0,-2 4-4 0,9-5-4 0,-7 0 4 15,6 6 0-15,-6-6 0 0,6 1-4 0,1-1 4 0,-8 5-4 16,9-4 0-16,-2 3 0 0,-6-3 0 0,6 0 4 0,-6 4-4 16,-1-5 8-16,7 5 4 0,-6 0 4 0,-2-5-4 0,-7 6 0 15,8-1-4-15,-8 0 0 0,9 0 0 0,-9 0 0 0,0-1 0 16,-9 6-4-16,9-4 0 0,-8 3 0 0,1-4 0 0,7 0-4 0,-9 0-8 15,1 0-4-15,-7 0-4 0,6 0-12 0,1-5-12 0,-8 1-16 16,8-5-8-16,-8 5-12 0,8-10-12 0,0 5-16 0,-8-5-20 16,8-3-8-16,-8-2-12 0,8-3-44 0,-8-1-20 0,8-4 16 15,0 0 52-15,-8-4 28 0,8-1 20 0</inkml:trace>
          <inkml:trace contextRef="#ctx0" brushRef="#br0" timeOffset="36413.0453">4564 6538 67 0,'0'0'132'0,"0"0"-8"0,0 0 0 0,8 0-20 0,-8 0 4 0,0 0-4 16,7 0 0-16,-7 4-4 0,9-4 8 0,-9 0-12 0,8 4 0 0,-8-4-4 15,8 0-8-15,1 0-8 0,-2 5-12 0,-7-5-4 16,8 0-8-16,8 0-4 0,-8 0-4 0,0 5-12 0,1-5-4 0,6 0-8 16,-6 0 0-16,-2 0-4 0,10 0-4 0,-2 0-8 0,-7-5-8 15,8 0-12-15,1 5-20 0,-2 0-28 0,-6-4-28 0,6 0-24 16,2 4-40-16,-2-5-28 0,-6 5-64 0,6-4-16 0,2 4 48 0,-2-5 40 15,-6 5 32-15,6-5 28 0</inkml:trace>
        </inkml:traceGroup>
        <inkml:traceGroup>
          <inkml:annotationXML>
            <emma:emma xmlns:emma="http://www.w3.org/2003/04/emma" version="1.0">
              <emma:interpretation id="{5CA72BD6-90CF-4F86-BE73-EB3D5DDBC945}" emma:medium="tactile" emma:mode="ink">
                <msink:context xmlns:msink="http://schemas.microsoft.com/ink/2010/main" type="inkWord" rotatedBoundingBox="7962,11209 9134,11304 9076,12019 7904,11925"/>
              </emma:interpretation>
              <emma:one-of disjunction-type="recognition" id="oneOf13">
                <emma:interpretation id="interp25" emma:lang="" emma:confidence="0">
                  <emma:literal>db</emma:literal>
                </emma:interpretation>
                <emma:interpretation id="interp26" emma:lang="" emma:confidence="0">
                  <emma:literal>olb</emma:literal>
                </emma:interpretation>
                <emma:interpretation id="interp27" emma:lang="" emma:confidence="0">
                  <emma:literal>ocb</emma:literal>
                </emma:interpretation>
                <emma:interpretation id="interp28" emma:lang="" emma:confidence="0">
                  <emma:literal>alb</emma:literal>
                </emma:interpretation>
                <emma:interpretation id="interp29" emma:lang="" emma:confidence="0">
                  <emma:literal>oko</emma:literal>
                </emma:interpretation>
              </emma:one-of>
            </emma:emma>
          </inkml:annotationXML>
          <inkml:trace contextRef="#ctx0" brushRef="#br0" timeOffset="36953.6022">5871 6875 75 0,'-8'-4'104'0,"8"4"-8"0,-9-4-4 0,9-1-20 15,-8 5 0-15,8-4 4 0,0-1 4 0,-7 5 4 16,7-5-12-16,-9 5-4 0,9 0-4 0,0-4 0 0,0 4-12 16,-8 0 0-16,8 4-4 0,0-4 4 0,0 5-8 0,8 0 4 0,-8 4-8 15,0-5-4-15,9 5-4 0,-9 0 0 0,7 5-4 0,1-5 0 16,-8 4-4-16,9 0-4 0,-1 1 0 0,-1 0 0 0,10-1 0 16,-10 0 0-16,1-3 4 0,9 4-4 0,-10-1 4 0,10-4-8 0,-1 0 0 15,0 0-4-15,0-6 0 0,-1 7-4 0,2-5 0 16,-1 0 0-16,0-5 0 0,8 0-8 0,-8 0 4 0,0 0 0 0,0-5-4 15,8 0 4-15,-8 1-4 0,-7-5 0 0,6 0 4 0,1 0-4 16,0 0 0-16,-7-4 0 0,-2 3-4 0,1-4 0 0,1 1 0 16,-9 0 0-16,0-5-4 0,0 4 0 0,0 1 0 0,0-1-4 0,-9 0 8 15,1-4-4-15,-8 5-4 0,8-1 4 0,-7 6 0 0,-2-6 0 16,1 5 4-16,0-5 0 0,0 6 0 0,1 3 0 0,-10-4-4 16,9 5 4-16,-8 4 0 0,8-5 0 0,0 5 4 0,-1 0-8 15,2 5 8-15,-1-1 0 0,0 0-4 0,0 6 0 0,8-2 0 16,-8 2-4-16,8-1-4 0,-9 0-4 0,10 4-4 0,7-4-8 0,-8 5-4 15,-1-1-4-15,9-4-4 0,-7 5-12 0,7-1-4 16,0-4-12-16,0 4-12 0,0-3-16 0,0-1-8 0,7 0-8 0,2 0-28 16,-9 0-48-16,8-4 8 0,-1 3 40 0,1-8 20 0,1 5 24 15</inkml:trace>
          <inkml:trace contextRef="#ctx0" brushRef="#br0" timeOffset="37693.8565">6264 6614 79 0,'0'-9'104'0,"0"-5"-4"0,0 6-4 16,0-6-24-16,0 5 0 0,0 0 0 0,0 0-4 0,0 0-4 0,0 5-4 15,0-6-8-15,0 6-4 0,0 0-8 0,0-1 0 16,0 0-4-16,0 1 0 0,0 4 4 0,0-4 0 0,0 4 4 0,0 0 4 16,0 4 0-16,0 0-4 0,0 1 4 0,0 4 0 0,0 0 4 15,0 0-4-15,7 4-4 0,-7 5 0 0,0-4-4 0,0 3 4 16,8 7-8-16,-8-7 4 0,0 11-4 0,9-6-8 0,-9 6-4 0,8-2 0 15,-8 1 0-15,0 1-12 0,7 3 4 0,-7-4-8 0,9 0 4 16,-9 0 0-16,8 0-4 0,-1-4-4 0,-7 4 0 0,8-5-4 16,1-4 0-16,-2 5 4 0,1-11-8 0,1 3 4 0,-1-2-20 15,-1 1 24-15,2-9-4 0,-1 0-4 0,7-2 4 0,-6-3-12 16,6 0 4-16,2-3-4 0,-10-2-4 0,10-4-4 0,-2-1-4 16,2 2 4-16,-1-6-8 0,-8 0-4 0,8 1-4 0,0-5-4 0,-9 4-4 15,10-8 0-15,-9 4 4 0,8-5 0 0,-8 5 8 0,1-4 8 16,-2-1 4-16,1 1 4 0,-8-1 4 0,8-3 0 0,0 2 4 15,-8 3 0-15,0-7 4 0,0 6 4 0,8-2 4 0,-8 2 0 16,0 0 0-16,0-1 4 0,0 1 0 0,-8-1-4 0,8 5 4 16,0 0 4-16,0 0 4 0,0 0 0 0,0 5 0 0,0-1 4 0,0 5 0 15,0-6 0-15,0 12 4 0,0-6-4 0,-8 4 0 16,8 1 0-16,0 4 4 0,0 0-4 0,0 4 8 0,-8 1 0 0,8 4 4 16,0-1-4-16,0 6 0 0,-8 0 4 0,8 4-4 0,0 0 0 15,-7 0 0-15,7 4 4 0,0 1-4 0,0-1 4 0,0 1-12 16,-9 4-20-16,9 0 0 0,0 1 0 0,0-6 0 0,0 6 0 15,0-2 0-15,0-3 0 0,0-1 0 0,0 1 0 0,9-6 0 0,-9 1 0 16,0 1 0-16,0-1 0 0,0-5 0 0,7-4 0 0,-7 5 0 16,0-10 0-16,8 5 0 0,-8-4 0 0,8-5 0 0,0 0 0 15,-8-5 0-15,8 1 0 0,0-5 0 0,1 0 0 0,-9 0 0 16,7-1 0-16,1-3 0 0,1 0 0 0,-2-1-4 0,1 1-16 16,0-5 4-16,1 4 0 0,-2 1 4 0,1-1-4 0,1 1 4 0,-2-1 4 15,1 0 0-15,1 6 4 0,-1-2-4 0,-1 0 8 0,1 7-4 16,1-6 8-16,-2 9-8 0,1-5 0 0,1 1 4 0,-2 4 0 15,1 4 0-15,1-4 4 0,-1 5 0 0,-1 0-4 0,10-1-4 16,-10 6 4-16,1-7 0 0,1 7 0 0,-1-2 0 0,-1 2 0 0,2-2 8 16,-1 6-8-16,-1-5 4 0,-7 5 4 0,9-6 0 15,-1 6 12-15,-8-5-4 0,8 5 4 0,-8-1 8 0,0 1-12 0,0-1-16 16,0 0 0-16,0 1 0 0,-8 0 0 0,0-1 0 0,-1 5 0 16,2-4 0-16,-1 4 0 0,-8-5 0 0,8 4 0 0,-9-2 0 15,2-2 0-15,-1 1 0 0,-1-1 0 0,-7 1 0 0,9-5 0 0,-2 0 0 16,2-4 0-16,-2-1 0 0,1 1 0 0,1-5 0 15,-2 0 0-15,9-5 0 0,-8 1-48 0,8-1-72 0,1-4-32 0,-2-4-32 16,1 0-36-16,0-1-76 0,0 0 24 0,0-4 52 0,8 0 36 16,-8 0 36-16,8-5 32 0</inkml:trace>
        </inkml:traceGroup>
      </inkml:traceGroup>
    </inkml:traceGroup>
    <inkml:traceGroup>
      <inkml:annotationXML>
        <emma:emma xmlns:emma="http://www.w3.org/2003/04/emma" version="1.0">
          <emma:interpretation id="{7F68AADD-03EC-4614-92D4-D4F9F2AADC7C}" emma:medium="tactile" emma:mode="ink">
            <msink:context xmlns:msink="http://schemas.microsoft.com/ink/2010/main" type="paragraph" rotatedBoundingBox="2946,12239 9736,12781 9672,13581 2882,130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5085E2C-CB76-4C06-AF67-F340965A16E9}" emma:medium="tactile" emma:mode="ink">
              <msink:context xmlns:msink="http://schemas.microsoft.com/ink/2010/main" type="line" rotatedBoundingBox="2946,12239 9736,12781 9672,13581 2882,13039"/>
            </emma:interpretation>
          </emma:emma>
        </inkml:annotationXML>
        <inkml:traceGroup>
          <inkml:annotationXML>
            <emma:emma xmlns:emma="http://www.w3.org/2003/04/emma" version="1.0">
              <emma:interpretation id="{DBF6D17F-7DE0-4CFE-A2BC-D1508676BECA}" emma:medium="tactile" emma:mode="ink">
                <msink:context xmlns:msink="http://schemas.microsoft.com/ink/2010/main" type="inkWord" rotatedBoundingBox="2939,12321 3728,12384 3673,13078 2884,13015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8680.3935">804 7995 7 0,'0'3'116'0,"-8"1"-12"16,8-4-8-16,0 5-24 0,0-5 0 0,0 0 4 0,0 0-4 0,0 0 8 15,0 0 0-15,0 0-4 0,0-5-4 0,8 1-8 0,-8-4 4 16,0 3 0-16,9 0-8 0,-9-4 0 0,8 0-4 0,-8 0 0 16,7-5 0-16,-7 6-4 0,9-6-4 0,-1 1 0 0,-1-1 0 15,2-4-8-15,-1 5 0 0,-1-5 0 0,1-1-12 0,1-3-4 16,-1 4 4-16,-1 0-4 0,10-5-4 0,-10 5-4 0,2-5 0 0,-1 6 0 16,0-6-8-16,1 4 0 0,6-2 0 0,-8 3 0 0,2 4 0 15,-1-4 0-15,0 5-4 0,-8-1 4 0,8 5-4 0,0 0-8 16,0 0 4-16,-8 5 0 0,0-1 4 0,9 0 0 0,-9 5-4 15,0-4 4-15,0 8 4 0,0 1-4 0,0 0 4 0,0-1 0 16,0 5 0-16,0 0-4 0,0 0 0 0,0 5 0 0,0-1 0 0,0 5 0 16,0-4 0-16,0 4 0 0,0 3 4 0,0 3-4 0,0-2-4 15,0 1 0-15,0 3 0 0,0 2 0 0,0-1 0 0,0 0 0 16,0 0 0-16,0 0 0 0,0 0-12 0,0 0 12 0,0-4 0 16,0 4-4-16,0-5 4 0,0 1 0 0,0-6-4 0,0 2-8 15,0-6-4-15,0 1-12 0,0 0-4 0,0-6-12 0,0 2-16 0,0-6-12 16,0 1-16-16,0-5-8 0,0 0-12 0,7-5-8 15,-7 1-16-15,0 0-12 0,0-6-12 0,8 1-52 0,-8 0 0 0,8-5 36 16,-8 1 36-16,8-6 28 0,-8 6 20 0</inkml:trace>
          <inkml:trace contextRef="#ctx0" brushRef="#br0" timeOffset="39218.8672">1309 7786 23 0,'9'10'108'0,"-1"-6"-4"0,-8 0-8 0,7 2-20 16,2-2-4-16,-9 0 0 0,8 0 8 0,-1 1-4 0,2 0 0 0,-1-5-4 16,-1 0-12-16,1 4 4 0,-8-4 0 0,9 0-4 0,-1 0-4 15,-1-4-4-15,2 4 8 0,-1-5-8 0,-1 0 0 0,2 1-4 16,-1 0-8-16,0 0-8 0,-1-2 0 0,-7-2-4 0,9 3-4 16,-1-4-4-16,-8 0 0 0,0 0-4 0,7-4-4 0,-7 3-4 15,0 1 0-15,0 0 0 0,-7-4 0 0,7 3 0 0,-8 3-4 0,8-3 0 16,-9 0-4-16,2 2 0 0,-1-2 0 0,0 2 4 0,-1 2-4 15,2 3 0-15,-1-2 0 0,-1 0 4 0,-6 1 0 0,6 4-8 16,1-4 8-16,1 4-8 0,-1 0 0 0,-1 4 0 0,2 0 8 16,-1 1-4-16,-1 3 0 0,2-2 0 0,-1 2-4 0,8 2 4 15,-9-2 0-15,9 2 0 0,-8 3 0 0,8-4-4 0,-7 4 0 0,7-3 0 16,0 3 4-16,0-3-4 0,0 3 4 0,0-4-4 16,7 0 4-16,-7 0 4 0,8 0-4 0,-8 1 0 0,9-2 0 0,-1 1-4 15,-1 0-12-15,2 0 24 0,6-5-4 0,-6 6 4 0,6-2-8 16,-7 1 0-16,9 1 0 0,-1-2 0 0,-1 2 0 0,-6-2 0 15,7 1 0-15,0 1 0 0,-1 3 0 0,2-4 0 0,-9 5 0 0,8-5 0 16,-8 5 4-16,1-2-4 0,6-2 0 0,-7 3 0 0,-8 0 4 16,8 2-4-16,-8-2 4 0,0 1 0 0,0-1 0 0,0 0 0 15,-8 1-4-15,0-5 4 0,0 5-4 0,1-1 4 0,-2-4 4 16,-6 5 0-16,-2-5 4 0,0-1-8 0,2 2 8 0,6-6-4 16,-6 1 0-16,-2-1-4 0,2 0 4 0,-1-4-4 0,-1 0 0 15,2 0 0-15,7-4 0 0,-8 0 0 0,-1-1-4 0,10 1 0 0,-1-6 4 16,-1 2-4-16,1-1 0 0,1 0 0 0,-1-5-4 0,8 5 4 15,-9-5 0-15,9 1-8 0,0 5 0 0,0-6 0 0,0 0-4 16,0 0-8-16,0 1-12 0,9-1-12 0,-9 6-12 0,8-6-16 16,-8 0-8-16,7 5-16 0,1-4-16 0,1 4-16 0,-1-5-4 15,-1 5-60-15,2 0-32 0,-1 0 40 0,-1 0 32 0,2 0 28 0,6 0 28 16</inkml:trace>
        </inkml:traceGroup>
        <inkml:traceGroup>
          <inkml:annotationXML>
            <emma:emma xmlns:emma="http://www.w3.org/2003/04/emma" version="1.0">
              <emma:interpretation id="{034AD521-D659-48C0-9BE8-58A544F60F00}" emma:medium="tactile" emma:mode="ink">
                <msink:context xmlns:msink="http://schemas.microsoft.com/ink/2010/main" type="inkWord" rotatedBoundingBox="4176,12847 4518,12875 4515,12915 4172,12888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39705.0705">2087 8043 99 0,'-8'0'128'0,"8"0"-12"0,0 5-4 15,-8-5-24-15,8 0 0 0,0 0 0 0,0 0 0 0,0 0-12 16,0 0 0-16,0 0 4 0,0 0 4 0,0 0-4 0,8 0-4 0,-8 0 0 16,8 0-4-16,-8 0-8 0,8 0 0 0,-8 0-4 15,8 0-8-15,1 0 0 0,-2 0 0 0,1 0-8 0,1 0 4 0,-2 0-8 16,1 0 4-16,9 0-4 0,-10 0-24 0,1 0 20 0,1 0-28 16,6 0-8-16,-6 0 0 0,6 0 0 0,-7 0 0 0,8 0 0 15,-8 0 0-15,9 0 0 0,-1 0 0 0,-8 0 0 0,7 0 0 0,-6 0 0 16,6 0 0-16,-6-5 0 0,-1 5 0 0,-1 0 0 15,10-5 0-15,-9 5 0 0,-8 0 0 0,7 0 0 0,2 0 0 0,-9 0-56 16,0 0-56-16,8 0-28 0,-8-3-44 0,-8 3-36 0,8 3-84 16,0-6 32-16,-9 6 52 0,2-3 44 0,-1 0 28 0,0 0 32 15,-8 0 20-15</inkml:trace>
        </inkml:traceGroup>
        <inkml:traceGroup>
          <inkml:annotationXML>
            <emma:emma xmlns:emma="http://www.w3.org/2003/04/emma" version="1.0">
              <emma:interpretation id="{308813B0-3D5A-40B1-B90C-8D9C453065F9}" emma:medium="tactile" emma:mode="ink">
                <msink:context xmlns:msink="http://schemas.microsoft.com/ink/2010/main" type="inkWord" rotatedBoundingBox="5295,12665 6457,12758 6417,13255 5255,13162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1158.8458">3851 8070 7 0,'0'-4'136'0,"7"-2"-12"15,-7 6 0-15,9 0-24 0,-9 6-4 0,0-2-8 16,8 6 0-16,-8-2-8 0,0 2-8 0,7-2-4 0,-7 6-4 16,9-1-8-16,-9 1-4 0,8 0-8 0,0-1 0 0,-8 1-8 0,7-1-4 15,2 5-4-15,6-4-4 0,-6-1 0 0,-1-4 4 0,8 5-4 16,-8-5-4-16,7 0 0 0,2 1 0 0,-1-7-4 0,0 2 0 0,0-1-4 16,-1-4 0-16,10 0 0 0,-9 0 0 0,8-4-4 0,-8-1 0 15,8 2-24-15,-8-2 24 0,1-5 0 0,-2 1 0 0,9-4-4 16,-7 4 0-16,-10-5 4 0,10 0-8 0,-2-3 0 0,-7 3 0 15,1-4 0-15,-2 5 4 0,-7-5 0 0,8 0-4 0,-8-1 4 16,0 6 0-16,-8-5 0 0,8 0-4 0,-7-1 4 0,-2 6 0 0,1-5-4 16,-7 6 0-16,6-3 0 0,-6 2 4 0,-2 3-4 15,1 2 4-15,0-6-4 0,0 5 4 0,1 4-4 0,-2-4-4 0,-7 9 8 16,9-4 0-16,-2 0-4 0,1 4-4 0,-9 4-4 0,10 0-4 16,-1 1-8-16,0-1-4 0,0 6-12 0,-1 3-4 0,2-4-12 15,-1 5-4-15,8 4-12 0,-9-1-16 0,10-2-8 0,-1 3-12 0,-1 0-8 16,2-1-4-16,-1 1-52 0,0 0-24 0,8 1 24 0,0-6 36 15,0 0 24-15</inkml:trace>
          <inkml:trace contextRef="#ctx0" brushRef="#br0" timeOffset="40841.0217">3362 8088 35 0,'-9'0'100'0,"9"5"-8"0,-7 0-4 0,7-5-24 16,-8-5 4-16,-1 5-4 0,9-5-4 0,-8 1 0 0,1-5 0 16,-1 4 0-16,8-8 0 0,-9 4 0 0,2-1-8 0,7-3 0 0,-8 0-12 15,8-1 0-15,0 1 0 0,0-1 0 0,-9 0-4 0,9 1-4 16,0 4 4-16,0-5 0 0,9 1-4 0,-9 4 0 0,0 0 0 15,8 0 0-15,-1 0-8 0,-7 0 0 0,9 5 0 0,-1-6 0 16,-1 6-4-16,1 4-4 0,1-4 0 0,6 4-4 0,-6 0-4 16,-1 0 0-16,8 0 0 0,-8 4 0 0,7-4-4 0,-6 9 4 15,6-4-4-15,-6 3 0 0,-1 1 0 0,8 1 0 0,-8 3 0 0,0 0 0 16,-8 1 0-16,7 4-8 0,-7 0 4 0,0 0 0 0,0 4 0 16,-7 1 0-16,-1 5 0 0,0-6 0 0,0 5-4 0,-8-4 4 15,7-1-4-15,-6 1 4 0,-1 3-4 0,0-7 0 0,0 3 4 16,-1-4 0-16,2 0 0 0,-2-4-4 0,-7-4 0 0,9-2 0 0,-2 1 4 15,10-4 0-15,-10-1 0 0,10 0-4 0,-10-4 0 16,9 0 0-16,1-4 0 0,-10 0 4 0,17-1 0 0,-7 0 0 0,-2-4 0 16,9 6 0-16,-8-7 0 0,8 1 0 0,0 4 0 0,0-4 0 15,0 0 0-15,0 5 0 0,0-6 0 0,0 2 0 0,8-2 0 16,1 6 4-16,-2 0 0 0,-7-1 0 0,8 1 0 0,8-1 4 16,-8 0 0-16,0 5 0 0,8 0 0 0,-8-4 8 0,8 4-4 15,1 4-4-15,-9-4 0 0,8 0 0 0,-1 5 0 0,2 0 0 0,-2-1 0 16,2 1-4-16,-1-1-4 0,0 0 4 0,0 2 0 0,-8-2-4 15,8 0-4-15,0 5 4 0,0-4-8 0,-1-1-8 0,2 1-4 16,-1-1-12-16,-8 5-32 0,9-4 4 0,-2-5-12 0,1 4-8 0,0 1-20 16,0-5-12-16,-8 5-8 0,8-5 0 0,0 0-48 15,0 0-32-15,-8 0 20 0,8-5 36 0,-8 0 28 0,1 1 24 0</inkml:trace>
        </inkml:traceGroup>
        <inkml:traceGroup>
          <inkml:annotationXML>
            <emma:emma xmlns:emma="http://www.w3.org/2003/04/emma" version="1.0">
              <emma:interpretation id="{989A468C-A299-4A1D-B1D9-E1C518E19DB9}" emma:medium="tactile" emma:mode="ink">
                <msink:context xmlns:msink="http://schemas.microsoft.com/ink/2010/main" type="inkWord" rotatedBoundingBox="7948,12685 8952,12765 8898,13446 7893,13366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1849.3406">5871 7921 3 0,'-8'-9'132'0,"8"1"-12"16,-9-2-8-16,9 6-24 0,0-5 0 0,-8 0 0 0,8 4-4 15,0 1-4-15,0 0-8 0,0-1-8 0,0 5-4 0,0-5-8 16,0 5-4-16,0 0-4 0,0-4 0 0,0 4 4 0,0 0 8 15,0 0 4-15,0 4 4 0,0-4-4 0,0 5-4 0,8 0-4 16,-8 3-4-16,0-3-4 0,9 9-4 0,-9-6-4 0,0 6-4 0,8-1 0 16,-8 5-8-16,7 0 0 0,-7 5-8 0,9-1 0 0,-9 1 0 15,0 5 0-15,0-6-4 0,0 5-4 0,8 0 0 0,-8-5 4 16,0 6-4-16,0-6-4 0,0 0 0 0,0-4-4 0,0 1 0 16,0-1 0-16,7-4 0 0,-7-1 0 0,0-4-4 0,8 0 4 15,-8-5-4-15,0 1 0 0,9-5 4 0,-9 0-4 0,8 0-4 16,-1-5 4-16,-7 1 0 0,9-5-4 0,-1 0-4 0,-1 1 4 0,-7-2-4 15,9-4 4-15,-1 1 0 0,0-1 0 0,-1 1 0 0,2-1 4 16,6 1 0-16,-6-1 0 0,-1 1 0 0,0 4 0 0,8-5 0 16,-8 5 0-16,-1 0 0 0,10 0 0 0,-9 5 4 0,8-1 0 15,-8 5 0-15,8 0 0 0,-8 0 0 0,8 5 0 0,-8-1 0 16,9 0 0-16,-2 6 0 0,-6-2 0 0,-2 6-4 0,9 0 4 16,-7-1 0-16,-2 1 4 0,-7 3-4 0,8 1 0 0,-8 5 4 15,0-5 0-15,0 5 0 0,0-1 0 0,-8 1 0 0,1-1 8 0,-2 1 0 16,1-1 0-16,-7-4-4 0,6 1 4 0,-6-1-4 0,6 0-8 15,-7-5 0-15,7 1 0 0,-6-6 0 0,-1 2 0 0,8-6-8 16,-8 5-8-16,8-9-32 0,0 0 12 0,-8 0-12 0,8-4-20 0,0-1-12 16,0 1-12-16,0-6-8 0,0 2-12 0,-1-1-8 15,2-5 0-15,-1 5-4 0,8-4-48 0,-9-1-36 0,9 5 28 0,0-5 36 16,0 1 28-16,0 0 24 0</inkml:trace>
          <inkml:trace contextRef="#ctx0" brushRef="#br0" timeOffset="42193.422">6344 8251 83 0,'7'4'124'0,"1"-4"-8"0,1 5 0 16,-1 4-20-16,-1-5-4 0,-7 5 4 0,9 1 0 0,-9 3-8 15,8 1-8-15,-8-1 4 0,7 0-16 0,1 1 0 0,-8 4-4 16,9-5-8-16,-1 6-4 0,-1-6-8 0,-7 5-4 0,17-4-8 0,-10 4 0 16,2-5-4-16,7-4-8 0,-9 5-4 0,10-1 0 0,-1-3-4 15,0-6-4-15,0 5 0 0,-1-5-4 0,10 1 4 0,-9-5-8 16,8 5 4-16,-8-10 0 0,0 5 0 0,8-5 0 0,-7 5-4 15,-2-9 0-15,2 5 0 0,-2-6 0 0,-6 2 0 0,-2-1 0 16,10 0-4-16,-9-5 0 0,-8 1 0 0,7 4 4 0,-7-5 0 0,0 0 0 16,-7 1 0-16,7 0 0 0,-8 4 0 0,-1-5 0 15,1 5 0-15,-8 0 0 0,8 0 4 0,-8 0 0 0,0-1-4 0,0 7 0 16,8 3 0-16,-16-5 0 0,8 5 4 0,0-5-4 0,0 5 0 16,0 5 0-16,0-5 0 0,-1 5 0 0,10-2-4 0,-9 2 0 15,0 0 0-15,8-1 0 0,-8 6-4 0,8-2 0 0,-1-3-4 16,-6 4-8-16,7 5-4 0,-1-5-8 0,9 4-4 0,-7-4-8 0,-1 0-8 15,8 5-8-15,0 0-12 0,0-6-12 0,-9 6-4 0,9-5-12 16,0 0 0-16,9 0-16 0,-9-1-52 0,8-2-20 0,-8-2 32 16,7 0 28-16,2 1 20 0</inkml:trace>
        </inkml:traceGroup>
        <inkml:traceGroup>
          <inkml:annotationXML>
            <emma:emma xmlns:emma="http://www.w3.org/2003/04/emma" version="1.0">
              <emma:interpretation id="{D31DA7FE-AB24-42F6-81B9-D2B2F896520A}" emma:medium="tactile" emma:mode="ink">
                <msink:context xmlns:msink="http://schemas.microsoft.com/ink/2010/main" type="inkWord" rotatedBoundingBox="8886,12713 9736,12781 9672,13581 8823,13513"/>
              </emma:interpretation>
              <emma:one-of disjunction-type="recognition" id="oneOf18">
                <emma:interpretation id="interp34" emma:lang="" emma:confidence="0">
                  <emma:literal>m</emma:literal>
                </emma:interpretation>
                <emma:interpretation id="interp35" emma:lang="" emma:confidence="0">
                  <emma:literal>M</emma:literal>
                </emma:interpretation>
                <emma:interpretation id="interp36" emma:lang="" emma:confidence="0">
                  <emma:literal>k</emma:literal>
                </emma:interpretation>
                <emma:interpretation id="interp37" emma:lang="" emma:confidence="0">
                  <emma:literal>B</emma:literal>
                </emma:interpretation>
                <emma:interpretation id="interp38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42951.6351">6840 8060 39 0,'-8'-7'128'0,"8"2"-16"0,-7-5-4 16,-2 7-28-16,1-2 0 0,1 0 0 0,7 1-8 0,-8 0 0 0,8-1-8 16,-9 0-8-16,9 5-12 0,-8-5-8 0,8 1 0 0,0 1-4 15,0 3-8-15,0-5 8 0,0 5 0 0,0 0 4 0,0-5 4 16,0 10 0-16,0-5 0 0,0 5-4 0,0-2 8 0,8 6 0 16,-8-4-4-16,0 8 0 0,0 0 4 0,9 2-4 0,-9 2-8 15,0 1 0-15,8 0 0 0,-8 5-4 0,0 4 0 0,7 0-4 0,-7 0-4 16,8 0-4-16,-8 0 4 0,0 6-4 0,9-3-4 0,-9-3 0 15,7 5-4-15,-7-4 4 0,8 3-4 0,-8-4-4 0,9 0 4 16,-2-5 0-16,1 1-8 0,1-1 4 0,-1-4-4 0,-1 1 4 16,10-2-4-16,-10-3 0 0,10-6 4 0,-2 2-4 0,2-1-4 15,-1-4 4-15,0-5 0 0,0 0-4 0,-1 0 0 0,2-5 4 0,-1-4-8 16,0-1 8-16,8 2-12 0,-8-6-8 0,-8-3 4 0,9-2-4 16,-2 1 4-16,1-4-8 0,-8-1 4 0,9-4 0 15,-10 5 4-15,1-5 4 0,1-4 0 0,-2 3 0 0,1 1 4 0,0-5 0 16,-8 2 4-16,0 2 0 0,9-4 0 0,-9 5 4 0,0-4 4 15,0 3-8-15,0 2 8 0,0-1 4 0,0 4-4 0,0 1 8 16,0-1-4-16,-9 0 0 0,9 11 8 0,0-7 0 0,-8 5 4 0,8 1-4 16,0-1 0-16,0 5 0 0,-8 4 0 0,8-4-4 15,0 9 0-15,-7-4 0 0,7 4-4 0,-9 0 0 0,9 4 4 0,0 1 4 16,-8 4-4-16,8 0 4 0,0 5-24 0,0-6 24 0,0 6 4 16,0 5-4-16,0-2 4 0,0 1-4 0,0 5 0 0,0-1 0 15,0 1-4-15,0 4-12 0,0-4 0 0,0 4 0 0,0-1 0 0,0-3 0 16,0 4 0-16,8 0 0 0,-8 0 0 0,0 0 0 0,0 0 0 15,9 1 0-15,-9-6 0 0,0 5 0 0,7-4 0 0,-7-1 0 16,0 1 0-16,8-5 0 0,-8 0 0 0,0-5 0 0,0 1 0 16,8 0 0-16,-8-6 0 0,0-3 0 0,0-1 0 0,9 1 0 15,-9-5 0-15,0-5 0 0,7 1-16 0,-7-5 0 0,0 0-4 16,8 0-4-16,-8-5 4 0,9 1 0 0,-9-5 4 0,7 4 4 16,1-4 0-16,-8 1 0 0,9-2 0 0,-1-3 4 0,-1 4 0 0,1-1 0 15,1 1 4-15,-2 0 0 0,-7 4 4 0,8-3-4 0,9 3 4 16,-17 2 0-16,16-3 0 0,-8 6 0 0,-1 0 0 0,1 0 4 15,1 0-4-15,-2 4 0 0,10 1 4 0,-9 4 0 0,-1-4-4 16,10 4 0-16,-10 4 0 0,2-4 4 0,7 4 0 0,-9 6 4 0,2-6 0 16,6 5-4-16,-6 0 0 0,-1 0 8 0,0 6 0 15,0-7 0-15,0 6 0 0,0-1 0 0,-1 0 4 0,-7 6 4 0,9-6 4 16,-9 5 4-16,0 1-4 0,0-2-24 0,0 1 0 0,-9 1 0 16,9 3 0-16,-7-4 0 0,-1 5 0 0,-8-6 0 0,8 6 0 15,-9-5 0-15,10 0 0 0,-10 0 0 0,2-1 0 0,-2 2 0 0,2-6 0 16,-1 1 0-16,-1 0 0 0,2-5 0 0,-2-4 0 15,2-2 0-15,6 2 0 0,-6-5 0 0,6-5 0 0,1 2 0 0,-8-7 0 16,8-2-88-16,1-3-92 0,-1-3-56 0,-1-1-100 0,1-7 28 16,1 3 60-16,-2-4 48 0,1 0 28 0,1 1 40 0,-2-2 24 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39.8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774-620 43 0,'0'-8'100'16,"0"-7"-4"-16,0 7-4 0,13 1-24 0,-13 0 0 0,13-2-4 0,-13-5-4 16,15 5-8-16,-2 2 0 0,0 0-8 0,2-3 0 15,-2 4 0-15,0-1-8 0,-13 7 0 0,28-8-4 0,-15 8 0 0,0 0-8 16,2 0 0-16,-2 8-4 0,0-8-4 0,-13 7-4 0,15-1-4 15,-2 4 0-15,0 4 0 0,-13-5-4 0,0 5 0 0,0 2 0 16,0 8-4-16,0-10 0 0,0 1 4 0,-13 8 0 0,13-8 0 0,-13 1-4 16,-2 7 0-16,15-7 4 0,-13-2-4 0,0 2 0 0,-2-1 0 15,2 0 8-15,13 2-4 0,-13-11 4 0,-2 10-4 0,15-9 4 16,-13 8 4-16,13-7-4 0,0-8 0 0,-13 8 4 0,13-1 0 16,0 0 4-16,0 2 0 0,0-2 0 0,0 2 4 0,13-2 0 15,-13 1 4-15,13-2 4 0,-13 3 4 0,15-2 4 0,-2 0-4 0,-13 2 0 16,13-2-4-16,2 9-4 0,-2-9-4 0,0 8-4 15,2-7 0-15,-2 7-8 0,0-7 0 0,0 0-4 0,15 7 0 0,-15-7-4 16,2 6-12-16,-2-5-8 0,0-2-8 0,2 9-16 0,-2-8-20 16,0-2-20-16,0 3-24 0,15-2-24 0,-15 0-32 0,2 2-52 15,-2-9-4-15,0 7 40 0,2-7 36 0,-2 8 28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37.6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38FED05-84CC-4339-8AE1-A7D577ACB9A6}" emma:medium="tactile" emma:mode="ink">
          <msink:context xmlns:msink="http://schemas.microsoft.com/ink/2010/main" type="inkDrawing" rotatedBoundingBox="7251,3134 7299,3057 7335,3079 7287,3156" shapeName="Other">
            <msink:destinationLink direction="with" ref="{275B073C-BDDE-45BA-BDAC-BD3BF54636F1}"/>
          </msink:context>
        </emma:interpretation>
      </emma:emma>
    </inkml:annotationXML>
    <inkml:trace contextRef="#ctx0" brushRef="#br0">1735-2671 75 0,'-9'0'100'0,"9"0"-12"16,0 0-4-16,0 0-32 0,0 4 0 0,0-8-4 0,0 4-4 0,0 0-8 16,0 0-4-16,0-4-4 0,0 4 0 0,0-6-4 0,0 2-4 15,0 4 0-15,0-4-4 0,0-1 0 0,0 1 0 0,9-1-4 16,-9 1 0-16,0-1-4 0,0 1-4 0,7 4 4 0,-7-5-4 16,0 5 4-16,8-5-4 0,-8 5 0 0,0-4 0 0,9 4 4 15,-9 0 4-15,0 0 4 0,0 0 0 0,7 0 0 0,-7 4 8 16,0-4 0-16,0 5 8 0,0-5-8 0,0 5 0 0,0-5 0 0,0 4 0 15,0-4 0-15,0 5 0 0,0-5-4 0,0 4 0 0,0-4-4 16,0 5 4-16,0-5-4 0,0 0-4 0,0 0-4 0,0 4 0 16,0-8 0-16,0 4 0 0,0 0-4 0,0-5 0 0,0 1-4 0,0-1 0 15,0 1 4-15,0 4-4 0,0-5-4 0,0 0 8 16,0 5 0-16,0-4-4 0,0 0 4 0,0-1-8 0,0 5 4 0,0-5 0 16,0 5 4-16,0 0 0 0,0-5 4 0,0 5 4 0,0 0 4 15,0 5 4-15,0-5 0 0,0 5 0 0,0-5 0 0,0 5-4 16,0-1 0-16,0 0-4 0,0 1 0 0,0 0-4 0,0-5 0 15,0 4-8-15,0 1 4 0,0-1-4 0,0 1-12 0,0-1-32 16,0-4 4-16,0 5-8 0,0-5-28 0,0 4-28 0,0-4-24 0,0 0-56 16,-7 0-44-16,7 0 36 0,0 4 32 0,0-4 36 0,-9 0 20 15</inkml:trace>
  </inkml:traceGroup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42.3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F0563C-5F8E-4980-8882-735E82C4F272}" emma:medium="tactile" emma:mode="ink">
          <msink:context xmlns:msink="http://schemas.microsoft.com/ink/2010/main" type="inkDrawing" rotatedBoundingBox="4386,3353 7282,3175 7285,3218 4389,3397" shapeName="Other">
            <msink:destinationLink direction="with" ref="{CE69799B-2C06-45DB-88CB-76D8A1D2DD78}"/>
          </msink:context>
        </emma:interpretation>
      </emma:emma>
    </inkml:annotationXML>
    <inkml:trace contextRef="#ctx0" brushRef="#br0">-1152-2414 39 0,'0'-5'76'0,"0"5"-4"0,0 0-12 0,0 0-32 0,0 0 0 16,0 0-4-16,0 0 0 0,0 0-4 0,0 0 0 0,0-4-4 16,0 8 0-16,0-4 4 0,0 0-4 0,0 0 4 0,0 0 0 0,0 0 0 15,0 0 0-15,0 0-4 0,0 0 0 0,0 0 0 0,0 0 0 16,0 0 4-16,0 0-4 0,0 0 4 0,0 0 0 0,0 0-4 15,0 0 4-15,0 0 4 0,0 0 4 0,0 0 0 0,0 0-4 16,0-4 4-16,0 4 0 0,0 0-4 0,0 0 4 0,9 0 0 16,-9 0 4-16,0 0-4 0,0 0 0 0,0 0-4 0,8 0-4 0,-8-5 0 15,0 5 0-15,0 0 0 0,7 0 0 0,-7 0 0 0,8 0-4 16,-8 0 0-16,0-4 4 0,9 4-4 0,-9 0 0 0,0 0 0 16,8 0 0-16,-8-5 0 0,7 5 0 0,-7-5-4 0,9 5 4 15,-9 0-8-15,8-5 4 0,-8 5 0 0,7 0 0 0,2 0-8 16,-1-3 4-16,-8 3 0 0,8 0-4 0,-1 0 4 0,-7 0-4 15,9 0 4-15,-1 0-4 0,-1 0 0 0,-7 0 0 0,9 0-4 0,-1 0 4 16,-1 0-4-16,2 0 4 0,-1 0-4 0,-8 0 4 0,8 0 4 16,-1 0-4-16,2 0 0 0,-1 0 0 0,-1 0 0 0,2 0 0 15,-1 0 0-15,0 0 0 0,1 0 4 0,-2 0-4 0,1 0 0 16,-1 0 0-16,2 0 0 0,-1 0 0 0,9 0 0 0,-10 0 0 16,1 0-4-16,1 0 4 0,-2 0 0 0,1 0 0 0,0 0 0 0,0-5-4 15,0 5 4-15,9 0-4 0,-17 0 0 0,7 0 0 0,1-4 0 16,1 4 0-16,-2 0 0 0,1 0 4 0,1 0-4 0,-1-5 4 15,-1 5-4-15,-7 5 0 0,8-10 4 0,1 5 0 0,-2 0-4 0,1 0 4 16,1-4-4-16,-9 4 0 0,8 0 0 0,-1 0 4 16,2-5 0-16,-1 5-4 0,-1 0 4 0,1 0-4 0,-8 0 4 0,9-4-4 15,-1 4 4-15,-1 0 0 0,2 0-4 0,-1 0 4 0,-1 0-4 16,2 0 4-16,-1-5 0 0,0 5-4 0,-1 0 4 0,2 0-4 16,-1-5 4-16,-1 5 0 0,2 0-4 0,-1 0 0 0,-1-3 0 15,2 3 4-15,-1 0 0 0,0 0-4 0,-1 0 0 0,2 0 0 16,-1 0 0-16,-1 0 0 0,2 0 0 0,-1 0 4 0,-8 0-4 0,8 0 8 15,1-5-4-15,-2 5 0 0,1 0 0 0,-1 0-4 0,2 0 0 16,-1-5 4-16,-8 5 0 0,8 0 0 0,1 0-4 0,-2 0 0 16,1 0 4-16,1-5 0 0,-2 10-4 0,1-5 4 0,0 0-4 15,0 0 0-15,0 0 0 0,0 0 0 0,8 0 4 0,-8 0 0 16,1 0 0-16,-2 0 0 0,1 0 0 0,0 0-4 0,1 0 0 0,-2 0 4 16,1 0 0-16,1 0-4 0,-2 0 4 0,1 0-4 0,9 0 4 15,-17 0-4-15,16 0 0 0,-8 0 4 0,-1-5 0 0,-7 5 0 16,17 0 0-16,-9 0 0 0,-8-4-4 0,16 4 4 0,-8-5 0 15,-8 5 0-15,7 0-4 0,10-4 0 0,-17 4 0 0,8 0 4 16,8-4-4-16,-8 4 4 0,-1 0-4 0,2 0 4 0,-1 0-4 16,0 0 4-16,0 0 0 0,0 0-4 0,0 0 4 0,-1 0-4 0,2 0-4 15,-1 0 8-15,-1 0-4 0,2 0 0 0,-1 0 0 0,-8 0 0 16,8 0 4-16,1 0-4 0,-2 0 0 0,1 0 0 0,-1 0 0 16,2 0 0-16,-9 0 4 0,8 0-4 0,0 0 0 0,1 0 0 0,-2 0 0 15,1 0 0-15,-8 0 4 0,9 0-4 0,-2 0 0 16,1 0 4-16,0 0-4 0,1 0 0 0,-2 0 4 0,1 0 0 0,1 0-4 15,-2 0 0-15,-7 0 0 0,8 0 4 0,1 0-4 0,-2 0 0 16,1 0 0-16,0 0 4 0,-8 0-4 0,9 0 0 0,-2 0 0 16,1 0 0-16,-8 0 0 0,9 0 0 0,-2 0 0 0,-7 0 0 0,8 0 0 15,1 0 4-15,-9 0-4 0,8 0 0 0,-1 0 0 16,-7 0 4-16,8 0 0 0,1 0-4 0,-9 0 0 0,7 0 4 16,-7 0-4-16,8 0 0 0,1 0 4 0,-9 0-4 0,8-5 4 0,-8 5 0 15,7 0 0-15,2-5 0 0,-9 5 0 0,8 0 4 0,-1 0 0 16,2-4-4-16,-9 4 0 0,8 0 0 0,0 0 0 0,-1 0 4 15,2 0 4-15,-1 0-4 0,-1 0 0 0,-7 0-4 0,9 0 8 16,-1 0-8-16,0 0 0 0,0 0 0 0,0 0 0 0,0 0 4 16,-1 0 0-16,2 0-4 0,-1-4 0 0,-1 4 0 0,2 0 0 0,-1 0 4 15,0 0-8-15,1 0 4 0,6-5 0 0,-8 5 0 16,2 0 0-16,-1-5 0 0,0 5 0 0,1 0 4 0,-2 0-4 0,1 0 0 16,1 0 0-16,-2 0 0 0,1 0 0 0,0-4-4 0,1 4 0 15,-2 0 0-15,1 0 0 0,1 0 0 0,-2 4 0 0,1-4 0 16,-8 0 0-16,9 0 0 0,-2 0 0 0,1 0 0 0,0 0 0 0,1 0 0 15,-2 0 0-15,1 0 0 0,1 0 0 0,-2 0 0 0,1 0 0 16,1 0 0-16,-1 0 0 0,-1 0 0 0,1 0 0 0,1 0 0 16,-2 0 0-16,1 0 0 0,1 0 0 0,-1 0 0 0,-1 0 0 15,2 0 0-15,-1 0 0 0,-1 0 0 0,-7 0 0 0,8 0 0 16,1 0 0-16,-1 0 0 0,-1 0 0 0,-7 0 0 0,9 0 0 0,-1 0 0 16,-1 0 0-16,-7 0 0 0,9-4 0 0,-1 4 0 0,0 0 0 15,-8-4 0-15,8 4 0 0,0 0 0 0,0 0 0 0,-1-6 0 16,-7 6 0-16,9 0 0 0,-1 0 0 0,0-4 0 0,0 4 0 15,0 0 0-15,0 0 0 0,-8 0 0 0,9 0 0 0,-2 0 0 16,1 0 0-16,-1 0 0 0,-7 0 0 0,9 0 0 0,-1 0 0 16,0 0 0-16,-8-4 0 0,9 4 0 0,-2 0 0 0,-7 0 0 0,8 0 0 15,-8 0 0-15,9 0 0 0,-2 0 0 0,-7 0 0 0,8 0 0 16,-8 0 0-16,8 0 0 0,-8 0 0 0,9 0 0 0,-9 0 0 16,7 0 0-16,-7 0 0 0,8 0 0 0,-8 0 0 0,9 0 0 15,-9 0 0-15,7-5 0 0,-7 5 0 0,8 0 0 0,-8 0 0 16,9-4 0-16,-9 4 0 0,7-4 0 0,-7 4 0 0,8 0 0 0,0 0 0 15,-8 0 0-15,9 0 0 0,-9-5 0 0,7 5 0 0,-7 0 0 16,8 0 0-16,-8 0 0 0,9 0 0 0,-2-5 0 0,-7 5 0 16,8 0 0-16,-8 5 0 0,9-10 0 0,-1 5 0 0,-8 0 0 0,7 0 0 15,-7 0 0-15,8 0 0 0,-8 0 0 0,9 0 0 16,-9 0 0-16,7 0 0 0,1 0 0 0,-8 0 0 0,0-4 0 0,9 4 0 16,-9 0 0-16,8 0 0 0,-8 0 0 0,7 0 0 0,-7 0 0 15,0 0 0-15,9 0 0 0,-9-5 0 0,8 5 0 0,-8 0 0 16,7 0 0-16,-7 0 0 0,8 0 0 0,-8 0 0 0,9 0 0 15,-9 0 0-15,8 0 0 0,-8 0 0 0,7 0 0 0,-7 0 0 16,9 0 0-16,-1 0 0 0,-8 0 0 0,7 0 0 0,-7 0 0 0,9 0 0 16,-9 0 0-16,8 0 0 0,0 0 0 0,-8 0 0 0,7 0 0 15,-7 0 0-15,0 0 0 0,9 0 0 0,-9 0 0 0,8 0 0 16,-8 0 0-16,7 0 0 0,-7 0 0 0,9-4 0 0,-9 4 0 16,8 0 0-16,-8 0 0 0,8 0 0 0,-8 0 0 0,8 0 0 15,-8-5 0-15,0 5 0 0,8 0 0 0,-8 0 0 0,8 0 0 0,-8 0 0 16,7 0 0-16,-7 0 0 0,0 0 0 0,9 0 0 0,-9 0 0 15,0 0 0-15,0 0 0 0,8 0 0 0,-8-4 0 0,0 4 0 16,0 4 0-16,0-8 0 0,0 4 0 0,7 4 0 0,-7-4 0 16,0 0 0-16,0-4 0 0,0 4 0 0,0 0 0 0,0 0 0 15,9 0 0-15,-9 0 0 0,0 0 0 0,0 0 0 0,8 0 0 16,-8 0 0-16,0 0 0 0,8 0 0 0,-8 0 0 0,0 0 0 0,0 0 0 16,0 0 0-16,0 0 0 0,9 0 0 0,-9 0 0 0,0 0 0 15,0 0 0-15,7 0 0 0,-7 0 0 0,0-5 0 0,0 5 0 16,8 0 0-16,-8 0 0 0,0 0 0 0,0 0 0 0,0 0 0 0,9 0 0 15,-9 0 0-15,0 0 0 0,0 0 0 0,0 0 0 16,0 0 0-16,0 0 0 0,0 0 0 0,0 0 0 0,0 0 0 0,0 0 0 16,0 0 0-16,0 0 0 0,7 0 0 0,-7 0 0 0,0 0 0 15,0 0 0-15,0 0 0 0,0 0 0 0,8 0 0 0,-16 0 0 16,16 0 0-16,-8-4 0 0,0 4 0 0,0 0 0 0,8 0 0 16,-8 0 0-16,0 0 0 0,0 0 0 0,0 0 0 0,0 0 0 0,0 0 0 15,9 0 0-15,-9 0 0 0,0 0 0 0,0 0 0 0,0 0 0 16,0 0 0-16,7 0 0 0,-7 0 0 0,0 0 0 0,0 0 0 15,0 0 0-15,0 0 0 0,0-5 0 0,0 5 0 0,0 0 0 16,0 0 0-16,0 0 0 0,0 0 0 0,0 0 0 0,0 0 0 16,0 0 0-16,0 0 0 0,0 0 0 0,0 0 0 0,0 0 0 15,0 0 0-15,0 0 0 0,0 0 0 0,0 0 0 0,0 0 0 0,0 0 0 16,0 0 0-16,0 0 0 0,0 0 0 0,0 0 0 0,0 0 0 16,-7 0 0-16,7 0 0 0,-9 0 0 0,9 0 0 0,-8 0 0 15,-7 0-176-15,6 0-64 0,-6 0-100 0,-2 0 24 0,0 5 52 16,-7-5 44-16,1 4 44 0,-1 1 32 0,0-5 32 0</inkml:trace>
  </inkml:traceGroup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34.65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8B9BD1-3135-47F2-A6E0-EA45EDD59FF5}" emma:medium="tactile" emma:mode="ink">
          <msink:context xmlns:msink="http://schemas.microsoft.com/ink/2010/main" type="inkDrawing" rotatedBoundingBox="4392,3307 4454,3331 4427,3400 4365,3376" shapeName="Other"/>
        </emma:interpretation>
      </emma:emma>
    </inkml:annotationXML>
    <inkml:trace contextRef="#ctx0" brushRef="#br0">49 47 51 0,'0'0'60'0,"0"0"-8"0,0 0 0 0,0 0-28 0,0 0-8 0,0 0 4 16,0 0 0-16,0 0-4 0,0 0 0 0,0 0-4 15,0 0 4-15,0 0-4 0,0 0 0 0,0 0 0 0,0 0 4 0,0 0 0 16,0 0 0-16,0 0-4 0,0 0 0 0,0 0 0 0,0 0 4 15,0 0-4-15,0 0 4 0,0 0-4 0,0 0 0 0,0 0 0 16,0 0 0-16,0 0 0 0,0 0 4 0,0 0 0 0,0 0-4 0,0 0 4 16,0 0 0-16,0 0-20 0,0 0 20 0,0 0 0 15,0 0 0-15,0 0 0 0,0 0 0 0,0 0 0 0,0 0 0 0,0 0 0 16,0 0 0-16,0 0 4 0,0 0-4 0,0 0 4 0,0 0 0 16,0 0-8-16,0 0 4 0,0 0 0 0,0 0-4 0,0 0 0 15,0 0 0-15,0 0 0 0,0 0-4 0,0 0 8 0,0 0-4 0,0 0 0 16,0 0-4-16,0 0 0 0,0 0 4 0,0 0 0 15,0 0 0-15,0 0-4 0,0 0 0 0,0 0-4 0,0 0 0 0,0-3 0 16,0 3 0-16,0-5-4 0,0 5 4 0,0-4 0 0,0 4 0 16,0-5-4-16,0 5 0 0,0-4 0 0,0 4 0 0,0-5 0 15,0 5 4-15,0-4-8 0,0 4 8 0,0 0-4 0,0-5 4 0,0 5-4 16,0 0 0-16,0 0 0 0,0 0 0 0,0 0 0 0,0 0 4 16,0 0-4-16,0 0 4 0,0 0-4 0,8 0 0 0,-8 5 0 15,0-5 0-15,0 0 4 0,0 0-4 0,0 4 0 0,0-4 0 16,0 5 0-16,0-5-16 0,0 4 20 0,0 1 0 0,0-5 0 15,0 4-4-15,0 1 0 0,-8-5 4 0,8 3 0 0,0-3 0 16,0 5-4-16,0-5-4 0,0 0 4 0,0 0 4 0,-9 0-4 0,9 0 0 16,0 0 4-16,-8 0-4 0,8 0 0 0,0-5 4 15,-7 5-4-15,7-3 0 0,0 3-4 0,0-5 8 0,0 1-4 0,0-1 0 16,0 5-4-16,0-4 4 0,0-1 0 0,-8 1 0 0,8-1 0 16,0 0 0-16,0 5 0 0,0-3 0 0,8 3 0 0,-8 0 0 15,0-5-4-15,0 5 8 0,0 0-8 0,0 0 8 0,0 0-4 0,0 0 0 16,0 0 0-16,7 0 0 0,-7 0 0 0,0 0 4 15,8 5-4-15,-8-5 4 0,0 0-4 0,9 3-4 0,-9-3 8 16,0 5-8-16,0 0 4 0,0-5 0 0,8 4 0 0,-8 1 4 0,0-1-4 16,0 1 4-16,0 4-4 0,0-6 0 0,0 2-4 0,0 0 4 15,-8 0 4-15,8-1 0 0,0-4-4 0,0 5-4 0,0-5 0 16,-9 0-16-16,9 4 20 0,0-4 4 0,0 0 0 0,-8 0-4 0,8 0 0 16,-7 0 0-16,7-4 4 0,0 4-4 0,-8 0 0 15,8-5 0-15,0 1 0 0,-9-1 0 0,9 5 0 0,0-5 0 0,0 0 0 16,0 2 4-16,0 3 0 0,0-5-8 0,0 1 4 0,0-1 0 15,0 1 4-15,0 4-4 0,0 0-4 0,0-5 4 0,0 5 0 16,0 0 4-16,0 0-4 0,0 0 4 0,9 0-4 0,-9 0-4 0,0 0 4 16,0 0 4-16,8 0-4 0,-8 0 0 0,0 5 0 0,7-10 0 15,-7 5-4-15,8 0 4 0,-8 0 0 0,0 5 0 0,0-5-4 16,9 0 4-16,-9 4 0 0,0-4 0 0,0 0 4 0,0 5-4 16,0-5 0-16,0 0 0 0,0 4 0 0,0-4 0 0,-9 0 0 15,9 0 0-15,0 5 0 0,-8-5 0 0,8 0 4 0,0 0-4 0,-7 0 4 16,7 0-4-16,0 0 4 0,-8 0 0 0,8-5-8 0,-9 5 4 15,9-4 0-15,0 4 0 0,-7 0 0 0,7-5 0 0,0 5 0 16,0-4 0-16,0 4 0 0,0-5 4 0,0 5-8 0,0 0 4 16,0 0 4-16,0-4-8 0,0 4 4 0,0 0-4 0,0 0 8 15,0 0-8-15,0 0 4 0,0 0-4 0,0 0 4 0,0 0-4 0,0 0 4 16,0 0-4-16,0 0-4 0,0 0-8 0,0 4-20 0,0-4-24 16,0 0-20-16,7 5-16 0,-7-1-64 0,0 1-48 0,9-1 40 15,-9 1 32-15,8-2 28 0</inkml:trace>
  </inkml:traceGroup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12.1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AFF606F-F792-4ACC-A50E-17E936009854}" emma:medium="tactile" emma:mode="ink">
          <msink:context xmlns:msink="http://schemas.microsoft.com/ink/2010/main" type="inkDrawing" rotatedBoundingBox="4459,3951 4985,4033 4938,4338 4411,4257" semanticType="callout" shapeName="Other">
            <msink:sourceLink direction="with" ref="{DDF5D616-4098-4B02-BA25-FEA7A6B29714}"/>
            <msink:sourceLink direction="with" ref="{05F89088-7135-4A6C-8278-489786F345FA}"/>
          </msink:context>
        </emma:interpretation>
      </emma:emma>
    </inkml:annotationXML>
    <inkml:trace contextRef="#ctx0" brushRef="#br0">-856-1777 63 0,'-13'-9'92'0,"13"9"-8"0,-16-7-8 16,16 0-24-16,0 7-4 0,-12-7 0 0,-1-2-4 0,13 9 4 16,0-7-8-16,-16 7-4 0,16-8-4 0,-12 8 0 0,12 0 0 0,-13-8 0 15,0 8-4-15,13 0-4 0,-15 0 0 0,15 0-4 0,-13 8 0 16,0-8-4-16,13 8-4 0,-15-1 0 0,2-7 0 0,13 16-4 16,-13-9 0-16,-2 0 4 0,15 9-4 0,-13-9 0 0,0 9-4 15,13 0 0-15,-13-1 0 0,13 0-4 0,0-7 0 0,0 7 0 16,0 0 4-16,-15 2-4 0,15-4 4 0,0-4-4 0,15 6 0 0,-15-7 0 15,0 6 0-15,13-5 4 0,-13-3-8 0,13 2 4 0,-13 0 0 16,13 0 0-16,-13-8 0 0,15 7 0 0,-2-7 0 0,0 0 0 16,-13 0 0-16,15 0 0 0,-2 0 0 0,0-7-20 0,2-1 24 0,-15 0-4 15,13 0 4-15,0 2-4 0,-13-3 0 0,12-5 0 16,4-2 0-16,-16 0-4 0,13 3 4 0,-13-4 0 0,12 2-4 16,-12 0 4-16,0-1 0 0,0 1-4 0,0-1 4 0,0 9-4 0,0-9 4 15,0 9 0-15,0 0 4 0,0-2 0 0,0 2 0 0,0 0 0 16,0 7 0-16,0-7 0 0,0 7 0 0,0 0-4 0,0 0 4 15,0 0-8-15,0 0 8 0,0 7 0 0,0-7 0 0,0 7 0 0,0 0 0 16,0-7 0-16,0 9 0 0,16-2-4 0,-16 0 8 16,0 2 4-16,0 5 0 0,13-5-4 0,-13-2 8 0,12 8-12 0,-12-7 4 15,0 0-4-15,16 7 8 0,-4-7-8 0,-12-1 4 0,13 1-4 16,0 1-4-16,-13-3 4 0,15 1-4 0,-2 2 0 0,0-2 4 16,2 1-8-16,-2-8 0 0,0 8-4 0,-13-1-20 0,15-7-16 15,11 0-20-15,-13 7-20 0,-13-7-12 0,15 0-88 0,11 0-4 16,-26 0 32-16,15 0 32 0,-2 0 24 0</inkml:trace>
  </inkml:traceGroup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47.3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A38A6F-04F4-43F5-996D-56C6DC8FCEF6}" emma:medium="tactile" emma:mode="ink">
          <msink:context xmlns:msink="http://schemas.microsoft.com/ink/2010/main" type="inkDrawing" rotatedBoundingBox="4438,3487 7126,2826 7502,4357 4814,5018" semanticType="callout" shapeName="Other">
            <msink:sourceLink direction="with" ref="{05F89088-7135-4A6C-8278-489786F345FA}"/>
            <msink:sourceLink direction="with" ref="{DDF5D616-4098-4B02-BA25-FEA7A6B29714}"/>
          </msink:context>
        </emma:interpretation>
      </emma:emma>
    </inkml:annotationXML>
    <inkml:trace contextRef="#ctx0" brushRef="#br0">-1103-2324 35 0,'0'0'92'0,"0"0"-12"16,0 0-8-16,0 0-24 0,0 0 0 0,0 0-8 0,0 0 0 15,0 0-4-15,0 0-4 0,0 0 0 0,0 0 0 0,0 0 0 0,0 0-8 16,0 0 4-16,0 0 0 0,0 0 4 0,0 0 0 0,0 0 0 15,0 0 4-15,0 0-4 0,0 0 12 0,7 0-4 0,-7 0-4 16,0 0 0-16,9 4-4 0,-9-4 0 0,8 5 0 0,-8-1-4 0,7-4-4 16,2 5 0-16,-9 0-20 0,8 3 24 0,-8-3-12 15,8 0 8-15,-1 3-8 0,2 1 0 0,-9 1-4 0,8-2 0 0,-1 2 4 16,2-1 4-16,-9-1-4 0,8 6 0 0,-1-5 0 0,2 5 0 16,-1-1 0-16,0 0 0 0,-1 0-4 0,2-3 0 0,-1 4 0 15,-1 0 0-15,2 0-4 0,-1-2 0 0,0 2 0 0,1-1 0 0,-2-3 0 16,1 3 0-16,8 1 0 0,-16-6-4 0,8 6 8 15,0-5 0-15,1 0-4 0,-2 4 0 0,1-3 0 0,1-2 0 0,-2 2 4 16,1-1 0-16,0-1-4 0,0 2 0 0,0-1 0 0,0 0-4 16,1 0 4-16,-2 0 0 0,1-1 0 0,1 2-4 0,-2-1 4 15,-7 0-4-15,8 5-4 0,1-6 8 0,-1 2-4 0,-1-2 0 0,1 6 0 16,1-5 4-16,-2 0-4 0,1 0 0 0,1 4 4 0,-1-3-4 16,-1-1 0-16,2 0 0 0,-1-1 0 0,-1 2 0 0,-7-1 0 15,8-1 0-15,1 2 0 0,-1-2-4 0,-1 2 4 0,2-1 0 16,-1 0 0-16,-8-5-16 0,7 5 16 0,2 0 0 0,-1-4 0 15,-8 4 4-15,8 0 0 0,-1-4-4 0,2 3 0 0,-9-3 0 0,8 3 0 16,-1 2-4-16,-7-6 4 0,9 6 0 0,-1-6-4 0,-1 5 0 16,-7 0 0-16,9 0 0 0,-1-5 0 0,0 6 0 0,-8-2 4 15,7 2-4-15,2-6 4 0,-1 5 0 0,-8 0 0 0,7-1-4 16,2 2 0-16,-1-5 4 0,0 4-4 0,1 0 4 0,-2 0-4 16,-7 0 0-16,8 0 0 0,-1-5 0 0,2 6 0 0,-1-2 0 15,-8-3 4-15,8 4-4 0,1 0 4 0,-2-5-4 0,1 6 0 0,1-6 0 16,-9 0 4-16,7 1-4 0,1 4 4 0,0-4 8 15,0-1-8-15,-8 5 0 0,8-5 0 0,0 1 0 0,1-1 4 0,-9 1 0 16,7-1-4-16,1 0 0 0,1 2 0 0,-2-2-4 0,-7 0 0 16,8 6 0-16,0-6 0 0,1 0 0 0,-2 1 4 0,1 0-4 15,1-1 0-15,-2 2 0 0,-7-3 0 0,8 1 0 0,1 1 0 0,-1 0-12 16,-1 0 20-16,2-2 0 0,-1 2-4 0,-1 0 0 16,1-1 4-16,1 0-4 0,-1 1 0 0,-8 0 0 0,7 0-4 0,2-1 4 15,-1-1-4-15,-1 2 4 0,2 0 0 0,-9 0-4 0,8-1 0 16,0 1 0-16,-1-1 0 0,2-4 0 0,-9 5 0 0,8 0 0 15,-1-1 4-15,2-4 0 0,-9 4-4 0,8 0 0 0,0-4 4 0,0 5-4 16,0-5 0-16,0 0 0 0,-8 0 0 0,7 0 0 0,2 0 0 16,-1 5 0-16,-1-5 0 0,-7 0 4 0,9 0-4 0,-1 0 0 15,0 0 0-15,1 0 4 0,-2-5-8 0,1 5 0 0,-1 0 8 16,2 0-4-16,-1 5 4 0,0-5-4 0,1 0 0 0,-2 0 0 16,1 0 4-16,1 0-4 0,-2 0 4 0,1 0 0 0,9 0 0 0,-10 0 4 15,1 0-4-15,1 0 0 0,-2 0 0 0,10 0 4 0,-10 0-4 16,1 0-4-16,0 0 0 0,8 0 0 0,-8 0 0 0,1 0 0 15,-2 0 0-15,10 0 0 0,-9 0 0 0,-1 0 0 0,1 0 0 16,8 0 0-16,-8 0 0 0,1 0 0 0,-1 0 0 0,-1 0 0 16,2 0 0-16,6 0 0 0,-6-5 0 0,-1 5 0 0,0 0 0 15,-1 0 0-15,2-5 0 0,6 5 0 0,-6-4 0 0,-1 4 0 0,0-4 0 16,8 0 0-16,-8 4 0 0,-1-5 0 0,2 0 0 0,6 1 0 16,-6-1 0-16,7 1 0 0,-7 4 0 0,6-5 0 0,-8 0 0 15,10 0 0-15,-9 5 0 0,8-3 0 0,-8-1 0 0,1-1 0 16,6 5 0-16,-7-5 0 0,8 0 0 0,-8 1 0 0,1 4 0 15,6-4 0-15,-6-1 0 0,-2 0 0 0,1 2 0 0,9-2 0 0,-10 0 0 16,1 0 0-16,1 1 0 0,6 1 0 0,-6-7 0 0,-1 5 0 16,-1-4 0-16,1 5 0 0,1-1 0 0,6-4 0 0,-6-1 0 15,-1 6 0-15,-1-5 0 0,2 5 0 0,6-5 0 0,-7 4 0 16,1-3 0-16,-1-2 0 0,-1 1 0 0,2 1 0 0,-1 2 0 16,-1-2 0-16,2-1 0 0,7 0 0 0,-16 0 0 0,8 5 0 0,0-6 0 15,0 2 0-15,-1-2 0 0,2 6 0 0,-1-5 0 0,0 0 0 16,-8 0 0-16,8 4 0 0,0-5 0 0,0 2 0 0,-8-1 0 15,9 0 0-15,-2 5 0 0,1-9 0 0,-8 8 0 0,7-5 0 16,2-3 0-16,-9 4 0 0,8 0 0 0,0 0 0 0,-8 0 0 16,9-5 0-16,-2 5 0 0,1 1 0 0,-8-6 0 0,9 5 0 0,-2-5 0 15,1 5 0-15,0-4 0 0,-8 4 0 0,9-1 0 16,-2-2 0-16,1 2 0 0,-8-3 0 0,9 3 0 0,-2-3 0 0,-7 4 0 16,8 0 0-16,1-1 0 0,-2 2 0 0,-7-1 0 0,8 0 0 15,0 0 0-15,-8 1 0 0,9-2 0 0,-9 1 0 0,7 0 0 16,1 0 0-16,-8 0 0 0,9-5 0 0,-2 5 0 0,-7 1 0 0,8-6 0 15,-8 0 0-15,9 5 0 0,-1-5 0 0,-8 1 0 0,7 4 0 16,1-4 0-16,-8-1 0 0,9 5 0 0,-2-5 0 16,-7 1 0-16,8 4 0 0,-8 0 0 0,9-5 0 0,-1 6 0 0,-8-2 0 15,7 2 0-15,-7-6 0 0,9 5 0 0,-9 1 0 0,8-2 0 16,-8 1 0-16,7-5 0 0,-7 5 0 0,8-4 0 0,-8 3 0 16,0-3 0-16,9 4 0 0,-1-4 0 0,-8-1 0 0,7 0 0 0,-7 1 0 15,9-1 0-15,-1 6 0 0,-8-6 0 0,7 1 0 0,2-1 0 16,-9 0 0-16,8 5 0 0,0-4 0 0,-1 4 0 0,-7-5 0 15,9 5 0-15,-1 1 0 0,-8-6 0 0,7 4 0 0,2 2 0 16,-9 3 0-16,8-4 0 0,-8 0 0 0,8 5 0 0,-8-6 0 16,0 5 0-16,8 2 0 0,-8-6 0 0,0 4 0 0,0 1 0 0,0-5 0 15,0 4 0-15,0 0 0 0,0 2 0 0,0-7 0 0,0 5 0 16,0 1 0-16,0-5 0 0,0 5 0 0,8-6 0 0,-8 2 0 16,0 3 0-16,8-4 0 0,-8-1 0 0,7 2 0 0,-7-1 0 15,0 5 0-15,9-6 0 0,-9 1 0 0,8 5 0 0,-8-1 0 16,7-4 0-16,-7 5 0 0,0-1 0 0,9 0 0 0,-9 5 0 0,0-4 0 15,0 4 0-15,0 0 0 0,0 0 0 0,0 0 0 0,0 0 0 16,0 0 0-16,0 0 0 0,0 0 0 0,0 0 0 0,0 0 0 16,0 0 0-16,0 0 0 0,0 0 0 0,8 0 0 0,-8 0 0 0,0 0 0 15,0 0 0-15,0 0 0 0,0 0 0 0,0 0 0 16,0 0 0-16,0 0 0 0,0 0 0 0,8 0 0 0,-8 0 0 0,0 0 0 16,-8 0 0-16,8 4 0 0,0-4 0 0,0 5 0 0,0-5-4 15,-8 5-128-15,-1-1-40 0,2 1-48 0,-1-1-76 0,-1 1-8 16,2-1 56-16,-9 1 40 0,0 4 40 0,-1-4 32 0,2-1 28 15</inkml:trace>
  </inkml:traceGroup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14.3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A1A1B7-8724-4ED1-B526-5A00AB4B1AAC}" emma:medium="tactile" emma:mode="ink">
          <msink:context xmlns:msink="http://schemas.microsoft.com/ink/2010/main" type="inkDrawing" rotatedBoundingBox="4485,4378 7361,4781 7310,5139 4434,4737" semanticType="callout" shapeName="Other">
            <msink:sourceLink direction="with" ref="{DDF5D616-4098-4B02-BA25-FEA7A6B29714}"/>
            <msink:sourceLink direction="with" ref="{05F89088-7135-4A6C-8278-489786F345FA}"/>
          </msink:context>
        </emma:interpretation>
      </emma:emma>
    </inkml:annotationXML>
    <inkml:trace contextRef="#ctx0" brushRef="#br0">40 0 59 0,'0'0'84'0,"0"4"-8"0,0-4-8 16,0 5-20-16,0-5-8 0,0 0-8 0,0 0 0 0,0 4-4 16,0-4 4-16,0 5-4 0,0-1 0 0,0-4 0 0,0 5 0 15,-8-1 4-15,8 1-4 0,0-5 4 0,0 5-4 0,0-1 0 0,0-4-4 16,0 4-4-16,-8-4-4 0,8 4 0 0,0 2 0 0,0-6 0 15,0 4 0-15,0 0-4 0,0 1 0 0,0-1-16 0,0 1 20 16,0 0 0-16,0-1 0 0,0 0 0 0,0 6 0 0,0-6 0 16,0 5-4-16,0-5 4 0,0 6 0 0,0-6 0 0,0 5-4 15,0 0-4-15,-9-5 0 0,9 5 8 0,0-5 0 0,0 6-8 0,0-6 0 16,0 1 4-16,0 4-8 0,0-5 0 0,0 1 0 16,-7 0 8-16,7 5-8 0,0-7 4 0,0 1 0 0,0 1-4 0,0 0 0 15,0 3 0-15,0-3-4 0,0 0 4 0,0-1 0 0,0 0-4 16,-8 1 4-16,8-5-4 0,0 5 4 0,0 0-4 0,0-1 0 15,0-4 0-15,8 3 0 0,-8 2 0 0,0-5 4 0,-8 5-4 16,8-5 0-16,0 0 0 0,0 5 0 0,0-5 4 0,0 4 0 16,0-4 0-16,0 5 4 0,0-5-4 0,0 4 0 0,0-4 0 15,0 5 4-15,0-5-4 0,0 5 0 0,0-1 4 0,0 0 0 0,0-4 0 16,0 4-4-16,0 1-4 0,0-5 0 0,0 5 4 0,0-1-4 16,0-4 0-16,0 5 0 0,0-5 0 0,0 0 0 0,0 4 0 15,0-4 0-15,0 0 0 0,8 0 0 0,-8 0 4 0,0 0 0 0,0 0 4 16,0 0 0-16,7 0-4 0,-7 0 0 0,0 0 4 15,9 0 0-15,-9 0-4 0,0 0 0 0,8 0 0 0,-8 0 0 0,8 0 0 16,-1-4 0-16,-7 4 0 0,9 0 8 0,-1 0 4 0,-8-5-8 16,7 5 0-16,2 0 0 0,-1-4 0 0,-1 4 4 0,2 0 0 15,-1-5-4-15,0 5 4 0,-1-5 0 0,2 5 0 0,-1-4 0 0,-1 4 0 16,2 0 0-16,-1-4 0 0,9 4 0 0,-10-4 0 0,1-1-4 16,8 5 0-16,-8-5 0 0,9 5 0 0,-10-4-4 0,10-1 0 15,-10 5 0-15,9-4 0 0,-8-1 0 0,8 0-4 0,0 5 4 16,1-5 4-16,-10 2-4 0,10 3 0 0,-2-4-4 0,2 4 4 15,-2 0 0-15,-6 0 0 0,6-5 0 0,2 5-4 0,-2 0 4 0,2 0 0 16,-10 0 0-16,10 0 0 0,-1 0 0 0,0 0 0 0,-9 0 0 16,10 0 0-16,-1 0 0 0,-8 0 0 0,8 0-4 0,-8 0 0 15,7 0 0-15,-6 0 4 0,6 0-4 0,-6 0 0 0,-1 0 4 16,9 5 0-16,-10-5-4 0,1 0 4 0,8 4-4 0,-8-4 0 16,0 0 0-16,1 0 4 0,-2 0-4 0,10 3 0 0,-10-3 0 15,1 0 4-15,0 0 0 0,8 0-4 0,-8 0 4 0,1 5 0 16,-2-5 0-16,10 0 4 0,-10-5-4 0,1 5 4 0,9 0 0 0,-10 0 0 15,10 0 0-15,-10 0 0 0,10 0 0 0,-9 0-4 0,-1 0 4 16,10 0 0-16,-10 0-4 0,10 0 4 0,-9 0-8 0,8 0 4 16,-8 0 0-16,8 0 4 0,-8 0-4 0,0 0 0 0,8 0 0 15,-8 0 0-15,8 0-4 0,-8 0 4 0,0 0 0 0,8 0 0 0,-8 0-4 16,-1 0 0-16,10 0 0 0,-10 0 4 0,2 0 0 16,-1 0 4-16,0 0-4 0,8 0 0 0,-8 0 0 0,-1 0-4 0,2 0 4 15,-1 0 0-15,0 0 0 0,1 0-4 0,-2 0 4 0,10 0 0 16,-10 0-4-16,1 0 8 0,0 0 0 0,1 0-8 0,-2 0 0 15,1 0 4-15,1 0 0 0,-2 0 0 0,1 0-4 0,1 0 0 0,-2 0 0 16,1 0 4-16,0 0 0 0,8 0-4 0,-8 0 0 0,1 0 0 16,-2 0 4-16,1 0-4 0,1 0 0 0,-1 5 0 0,-1-5 4 15,10 0 0-15,-10 0-4 0,1 5 0 0,9-5 0 0,-10 0 0 16,2 5 0-16,6-5 8 0,-6 4 0 0,7-4-4 0,-9 5 0 16,2-1 4-16,6-4 0 0,-6 5-4 0,7-5 4 0,-8 5-4 0,0-5 0 15,7 4 0-15,-6-4 0 0,6 4-4 0,-6-4 0 0,-1 4 0 16,9 1 0-16,-10-5 0 0,1 5 0 0,-1-5 0 0,10 4 0 15,-9-4 0-15,1 5 0 0,-2-5 0 0,1 4 0 0,8-4 0 16,-8 5 0-16,0-5 0 0,1 5 0 0,-2-1 0 0,1-4 0 16,1 0 0-16,-2 4 0 0,1-4 0 0,1 5 0 0,-2-5 0 15,1 5 0-15,0-5 0 0,1 4 0 0,-2-4 0 0,1 4 0 0,1-4 0 16,-2 5 0-16,1-5 0 0,1 5 0 0,-1-5 0 0,-1 4 0 16,1-4 0-16,-8 5 0 0,9-5 0 0,-2 4 0 0,1-4 0 15,1 4 0-15,-1 1 0 0,-8-5 0 0,7 0 0 0,2 5 0 16,-9-1 0-16,8-4 0 0,-1 4 0 0,-7-4 0 0,8 5 0 15,-8-5 0-15,9 4 0 0,-1 1 0 0,-8-5 0 16,7 5 0-16,-7-5 0 0,9 4 0 0,-9-4 0 0,8 4 0 0,-1-4 0 0,-7 4 0 16,9-4 0-16,-9 6 0 0,8-6 0 0,-8 4 0 0,8-4 0 15,-8 4 0-15,8-4 0 0,0 5 0 0,-8-5 0 0,8 5 0 16,-1-5 0-16,-7 0 0 0,9 4 0 0,-9-4 0 0,8 5 0 16,0-1 0-16,-8-4 0 0,8 4 0 0,-8-4 0 0,8 6 0 0,0-6 0 15,-8 5 0-15,9-5 0 0,-9 3 0 0,7-3 0 0,-7 4 0 16,8-4 0-16,-8 5 0 0,7-5 0 0,-7 0 0 0,9 5 0 15,-9-5 0-15,8 0 0 0,-8 4 0 0,8-4 0 0,1 5 0 16,-9-5 0-16,7 0 0 0,1 4 0 0,-8-4 0 0,9 5 0 16,-2-5 0-16,-7 5 0 0,8-5 0 0,0 3 0 0,-8-3 0 0,9 0 0 15,-2 5 0-15,-7-5 0 0,8 0 0 0,1 0 0 0,-9 4 0 16,7-4 0-16,-7 5 0 0,8-5 0 0,-8 0 0 0,9 5 0 16,-2-5 0-16,-7 5 0 0,8-5 0 0,-8 4 0 0,8-4 0 0,-8 4 0 15,9-4 0-15,-2 5 0 0,-7-5 0 0,8 0 0 16,-8 5 0-16,9-5 0 0,-2 0 0 0,-7 0 0 0,8 4 0 15,-8-4 0-15,9 0 0 0,-1 0 0 0,-8 4 0 0,7-4 0 0,-7 0 0 16,8 0 0-16,-8 0 0 0,9 0 0 0,-9 5 0 0,7-5 0 16,-7 0 0-16,8 0 0 0,-8 0 0 0,0 0 0 0,9 5 0 15,-9-5 0-15,8 0 0 0,-8 0 0 0,0 0 0 0,7 0 0 16,-7 0 0-16,0 0 0 0,9 0 0 0,-9 0 0 0,8 4 0 16,-8-4 0-16,7 0 0 0,-7 0 0 0,8 0 0 0,1 0 0 0,-9 3 0 15,8-3 0-15,-1 0 0 0,-7 0 0 0,9 7 0 0,-1-7 0 16,-8 0 0-16,7 0 0 0,-7 0 0 0,9 0 0 0,-9 0 0 15,8 0 0-15,-8 0 0 0,8 0 0 0,-8 0 0 0,0 0 0 16,7 0 0-16,-7 0 0 0,0 0 0 0,0 0 0 0,0 0 0 0,0 0 0 16,9 0 0-16,-9 0 0 0,0 0 0 0,0 0 0 0,0 0 0 15,0 0 0-15,0 0 0 0,8 0 0 0,-8 0 0 0,0 0 0 16,0 0 0-16,7 0 0 0,-7 0 0 0,0 0 0 0,0 0 0 16,0 0 0-16,0 0 0 0,0 0 0 0,9 0 0 0,-9 0 0 15,0 0 0-15,0 0 0 0,0 0 0 0,0-7 0 0,0 7 0 16,0-3 0-16,8 3 0 0,-8 0 0 0,0-4 0 0,8-1 0 0,-8 5 0 15,8-5 0-15,-8 1 0 0,8 4 0 0,0-4 0 0,-8-1 0 16,7 5 0-16,-7-5 0 0,0 5 0 0,9 0 0 0,-9 0 0 16,0 0 0-16,0 0 0 0,0 0 0 0,8 0 0 0,-8 0 0 0,0 0 0 15,0 0 0-15,0 0 0 0,0 0 0 0,-8 0 0 0,8 0 0 16,0 0 0-16,0 0 0 0,0 0 0 0,8 0 0 0,-8 0 0 16,0 0 0-16,0 0 0 0,0 0 0 0,0 0 0 0,7 0 0 15,-7 0 0-15,0 0 0 0,0 0 0 0,0 0 0 0,9 0 0 16,-9 0 0-16,0 0 0 0,8 0 0 0,-8 0 0 0,8 0 0 15,-8 0 0-15,0 0 0 0,0 0 0 0,0 0 0 0,0 0 0 16,9 0 0-16,-9 0 0 0,0 0 0 0,0 0 0 0,0 0 0 16,0 0 0-16,7 0 0 0,-7 0 0 0,0 0 0 0,0 0 0 0,0 0 0 15,8 0 0-15,-8 0 0 0,0 0 0 0,0-4 0 0,0 4 0 16,9 0 0-16,-9 0 0 0,7-4 0 0,-7 4 0 0,0 0 0 16,8-5 0-16,0 0 0 0,-8 5 0 0,9-5 0 0,-9 1 0 15,7 4 0-15,1-5 0 0,1 2 0 0,-9-2 0 0,7 5 0 16,1-5 0-16,-8 5 0 0,9 0 0 0,-9-4 0 0,8 4 0 0,-8 0 0 15,0 0 0-15,0 0 0 0,0 0 0 0,7 0 0 0,-7 0 0 16,0 0 0-16,0 0 0 0,0 4 0 0,0-4 0 0,0 0 0 16,0 0 0-16,0 0 0 0,-7 0 0 0,7 0 0 0,0 0 0 0,0 5 0 15,7-5 0-15,-7 0 0 0,0 0 0 0,0 0 0 16,0 0 0-16,0 0 0 0,0 0 0 0,-7 0 0 0,7 0 0 0,0 0 0 16,0 0 0-16,0 0 0 0,0 0 0 0,0 0 0 0,0 0 0 15,0 0 0-15,0 0 0 0,0 0 0 0,0 0 0 0,0 0 0 16,0 5 0-16,-8-5-52 0,8 0-68 0,-9 3-24 0,9-3-32 0,-8 0-28 15,1 5-72-15,7-5 0 0,-9 0 52 0,1 0 40 0,-8 0 36 16,8 0 24-16,0 0 24 0</inkml:trace>
  </inkml:traceGroup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38.69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10588F1-EC7A-452D-8319-62CAAAADFF46}" emma:medium="tactile" emma:mode="ink">
          <msink:context xmlns:msink="http://schemas.microsoft.com/ink/2010/main" type="inkDrawing" rotatedBoundingBox="5680,4786 5691,4690 5758,4698 5747,4794" semanticType="callout" shapeName="Other">
            <msink:sourceLink direction="with" ref="{DDF5D616-4098-4B02-BA25-FEA7A6B29714}"/>
          </msink:context>
        </emma:interpretation>
      </emma:emma>
    </inkml:annotationXML>
    <inkml:trace contextRef="#ctx0" brushRef="#br0">188-1025 63 0,'0'0'80'16,"0"0"-12"-16,0 0-4 0,0 0-28 0,0 0-4 0,0 0 0 0,-9 0-4 15,9 0 0-15,0 0 0 0,0 0-4 0,0 0 0 0,0 0-4 16,0 0 4-16,0 0 4 0,0 0 0 0,0 0 0 0,0 0-4 16,-8-5 4-16,16 5 4 0,-8 0-4 0,0 0 0 0,0-5 0 15,0 1 0-15,-8 4 0 0,8-4 0 0,8 4 0 0,-8-5-4 16,0 5-4-16,-8-5 0 0,8 5-4 0,0-4-4 0,0 4 0 15,0 0-4-15,0 0 0 0,0 0-4 0,0 0 4 0,0 0 4 0,0 0 0 16,0 0 0-16,0 0 0 0,0 4-4 0,0-4 4 0,0 5 0 16,0-5-4-16,0 5 0 0,0-5 0 0,0 4 0 0,0 0 0 15,0-4 4-15,0 5 4 0,0-5 0 0,0 5 0 0,0-5-4 16,0 0 0-16,0 4-4 0,0-4 0 0,0 0 0 0,0-4-4 16,0 4 0-16,0-5 0 0,0 0 0 0,0 1-4 0,0 0 0 0,0-1 4 15,0-4-4-15,0 5 0 0,0-1 4 0,0 0-4 0,0-4 0 16,0 5 0-16,0-1-4 0,0-4 4 0,0 5-4 0,0 0 4 15,8 4 0-15,-8-5 0 0,0 5 0 0,0 0 0 0,0-5-16 0,9 5 24 16,-9 5-4-16,0-5-4 0,7 5 4 0,-7-5 0 16,0 4 4-16,8 0 4 0,-8 0 0 0,0 1 8 0,0 0 0 0,0-5 4 15,8 4 4-15,-8 5 4 0,0-4-4 0,0 0 8 0,0-1-4 16,-8 0-4-16,8 1-4 0,0-5-4 0,0 5-4 0,-8-5-4 16,8 4 0-16,0-4 0 0,0 0-8 0,-7 0 0 0,7 4 0 15,0-4-8-15,-9 0-16 0,9-4-16 0,0 4-12 0,-8-4-28 16,8 4-16-16,0-5-20 0,0 0-20 0,-7 1-16 0,7 4-76 0,0-4 4 15,-9-1 36-15,9-4 32 0,-8 4 28 0,8-4 24 0</inkml:trace>
  </inkml:traceGroup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30.0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54F459C-61F2-420D-AB06-211CABBA75CF}" emma:medium="tactile" emma:mode="ink">
          <msink:context xmlns:msink="http://schemas.microsoft.com/ink/2010/main" type="inkDrawing" rotatedBoundingBox="4767,6799 8430,10238 5749,13092 2087,9653" semanticType="enclosure" shapeName="Other">
            <msink:destinationLink direction="with" ref="{BF646B8E-E844-47F3-AADE-944BA8EF8731}"/>
            <msink:destinationLink direction="with" ref="{F92912E0-A06B-4D15-AF58-832807519996}"/>
          </msink:context>
        </emma:interpretation>
      </emma:emma>
    </inkml:annotationXML>
    <inkml:trace contextRef="#ctx0" brushRef="#br0">0-1 39 0,'0'0'80'15,"0"0"-12"-15,0 0-12 0,0 0-28 0,0 0-4 0,0 0 0 16,0 0 0-16,0 0 0 0,0 0-8 0,0 0 8 0,0 0-4 16,0 0 4-16,0 0-4 0,0 0 4 0,8 0 4 0,-8 0 0 0,0 0 0 15,0 0 0-15,0 0 0 0,0 0 0 0,0 0 4 16,0 0 0-16,0 0 0 0,9 0 4 0,-9 0 0 0,0 0-4 0,0 0 0 16,0 0-4-16,7 0 4 0,-7 0 0 0,0 0-4 0,0 0 0 15,8 0-4-15,-8 0 4 0,0 0-8 0,9 0 4 0,-9 0 0 16,7 0 0-16,-7 0 0 0,8 0-4 0,-8 0 4 0,8 0 0 15,-8 0 4-15,9 0-4 0,-9 0 4 0,7 0-8 0,1 0 0 16,1 0 4-16,-2 0-4 0,1 0-4 0,1 0 0 0,-2 0 4 0,1 0-4 16,0 0 0-16,1 0 0 0,-2 4 0 0,10-4 0 0,-10 0 0 15,10 0 0-15,-9 0-4 0,-1 0 0 0,10 0-4 0,-2 0 0 16,-6 0 4-16,6 0-4 0,2 0 0 0,-10 0 0 0,10 0 4 16,-2 0 0-16,2 0-4 0,-1 0 0 0,-8 0-4 0,7 0 0 0,1 0 4 15,1 0 0-15,-2 0-4 0,-6 0 0 0,6 0 4 0,2 0-4 16,-2 0 4-16,2 0 0 0,-1 0 0 0,-8 0 0 0,8 0 0 15,0 0 4-15,0 0-4 0,-1 0 0 0,-6 0-4 0,7 0 0 16,0 0 0-16,-8 0 0 0,8 0-8 0,-1 0 8 0,-6 0 4 0,7 0-4 16,0 0 0-16,-1 0 0 0,-6 0-4 0,7 0 0 0,-8 0 4 15,8 0-4-15,-7 0 4 0,6 0-12 0,-8 5 4 0,10-5 4 16,0 0 4-16,-10 5-4 0,10-5 0 0,-10 0 4 0,9 0 0 16,-8 4-4-16,8-4 4 0,-7 0-20 0,6 0 24 0,-6 5-4 15,6-5 0-15,-7 0 0 0,1 0 4 0,6 0 0 0,-6 0 0 0,6 0 4 16,-6 0-4-16,6 0 0 0,-6 0 4 0,-1 0 0 15,7 0-4-15,-6 0 0 0,6 0 0 0,-6 0 0 0,6 0 0 0,-6 0 0 16,6 0-4-16,-7 0 4 0,8 0 0 0,1 0-4 0,-9 0 0 16,8 0 0-16,-8 0-4 0,7 0 4 0,2 0-4 0,-10 0 0 15,10 0 0-15,-1 0 0 0,-8 0 0 0,7 5 0 0,-6-5 0 16,6 0 0-16,-6 4 0 0,6-4 0 0,2 4 0 0,-9-4 0 16,8 0 0-16,-8 0 0 0,-1 4 0 0,10-4 0 0,-10 0 0 15,10 0 0-15,-9 0 0 0,-1 0 0 0,2 5 0 0,6-5 0 0,-6 0 0 16,-1-5 0-16,8 5 0 0,-8 0 0 0,0 0 0 0,-1 5 0 15,2-5 0-15,-1 0 0 0,8 5 0 0,-8-5 0 0,0 4 0 16,0-4 0-16,0 5 0 0,0-5 0 0,1 4 0 0,-2-4 0 0,1 5 0 16,0 0 0-16,0-5 0 0,0 5 0 0,0-5 0 15,1 3 0-15,-2-3 0 0,1 5 0 0,1 0 0 0,-2-5 0 0,1 0 0 16,0 0 0-16,0 0 0 0,0 4 0 0,0-4 0 0,1 0 0 16,-9 0 0-16,7 0 0 0,1 0 0 0,1 0 0 0,-2 0 0 15,1 0 0-15,0 0 0 0,1 0 0 0,-9 0 0 0,7 0 0 0,1 0 0 16,1 0 0-16,-2 0 0 0,1 0 0 0,1 0 0 0,-2 0 0 15,-7 0 0-15,16 0 0 0,-7 0 0 0,-9 0 0 0,7 4 0 16,10-4 0-16,-10 0 0 0,1 0 0 0,1 0 0 0,-1 0 0 16,-1 0 0-16,1 0 0 0,8 0 0 0,-8 0 0 0,1 0 0 15,-2 0 0-15,1 0 0 0,9 0 0 0,-10 0 0 0,1 0 0 0,8 0 0 16,-8 0 0-16,1 0 0 0,-1 0 0 0,8 0 0 16,-8 0 0-16,7 0 0 0,-6 0 0 0,6 0 0 0,-6 0 0 0,6 0 0 15,-6 0 0-15,6 0 0 0,-6 0 0 0,7 0 0 0,0 0 0 16,-8 0 0-16,8 5 0 0,-8-5 0 0,8 0 0 0,-8 0 0 15,7 0 0-15,-6 4 0 0,6-4 0 0,-6 0 0 0,7 0 0 0,-8 0 0 16,8 5 0-16,-9-5 0 0,10 0 0 0,-10 0 0 16,10 0 0-16,-9 0 0 0,1 0 0 0,6 0 0 0,-8 0 0 0,10 0 0 15,-9 0 0-15,0 0 0 0,8 0 0 0,-7 0 0 0,6 5 0 16,-8-5 0-16,2 0 0 0,7 5 0 0,-7-5 0 0,6 0 0 16,-6 3 0-16,-2-3 0 0,9 5 0 0,-8 0 0 0,0-5 0 15,9 4 0-15,-10 1 0 0,1-5 0 0,8 4 0 0,-8-4 0 0,0 4 0 16,8-4 0-16,-8 0 0 0,1 5 0 0,-2-5 0 15,1 5 0-15,8-5 0 0,-8 0 0 0,1 3 0 0,-1-3 0 0,-1 0 0 16,1 0 0-16,8 5 0 0,-8-5 0 0,1 0 0 0,-1 0 0 16,-1 0 0-16,2 5 0 0,-1-5 0 0,7 0 0 0,-6 0 0 15,-2 0 0-15,1 0 0 0,9 0 0 0,-10 5 0 0,2-5 0 0,-1 0 0 16,7 0 0-16,-6 0 0 0,-1 0 0 0,8 0 0 0,-8 4 0 16,-1-4 0-16,10 0 0 0,-10 4 0 0,10-4 0 0,-9 0 0 15,-1 0 0-15,10 0 0 0,-10 0 0 0,10 5 0 0,-9-5 0 16,-1 0 0-16,10 0 0 0,-10 0 0 0,2 0 0 0,-1 0 0 15,8 0 0-15,-8 0 0 0,0 0 0 0,-1 0 0 0,2 0 0 0,-1 0 0 16,-1 0 0-16,2 0 0 0,-1 0 0 0,0 0 0 0,0 0 0 16,0 0 0-16,0 5 0 0,-8-5 0 0,7 0 0 0,2 0 0 15,-1 0 0-15,-1 0 0 0,2 4 0 0,-9-4 0 0,8 5 0 16,0-5 0-16,0 0 0 0,0 0 0 0,0 0 0 0,-8 0 0 16,9 0 0-16,-2 0 0 0,1 0 0 0,0 4 0 0,-8-8 0 15,8 8 0-15,0-4 0 0,0 0 0 0,1 0 0 0,-9 0 0 0,7 0 0 16,1 0 0-16,1 0 0 0,-9 0 0 0,7 0 0 0,1 0 0 15,-8 0 0-15,8 0 0 0,0 0 0 0,-8 0 0 0,8 0 0 0,-8 0 0 16,8 0 0-16,-8 0 0 0,9 0 0 0,-9 4 0 16,7-4 0-16,-7 0 0 0,8 0 0 0,-8 0 0 0,0 0 0 15,9 0 0-15,-9 0 0 0,7 0 0 0,-7 0 0 0,8 0 0 0,-8 0 0 16,8 0 0-16,-8 0 0 0,0 0 0 0,9 5 0 16,-9-5 0-16,7 0 0 0,-7 0 0 0,0 0 0 0,8 0 0 0,-8 5 0 15,0-5 0-15,0 0 0 0,0 0 0 0,0 0 0 0,0 0 0 16,9 0 0-16,-9 0 0 0,0 0 0 0,0 0 0 0,0 0 0 15,0 4 0-15,0-4 0 0,0 0 0 0,0 0 0 0,0 0 0 0,0 0 0 16,0 0 0-16,0 0 0 0,0 0 0 0,7 4 0 0,-7-4 0 16,0 0 0-16,0 0 0 0,0 0 0 0,0 0 0 0,0 0 0 15,0 0 0-15,0 0 0 0,0 6 0 0,0-12 0 0,0 12 0 16,0-6 0-16,0 0 0 0,0 0 0 0,0 4 0 0,0 0 0 16,0-4 0-16,0 5 0 0,0-1 0 0,0-4 0 0,0 5 0 0,0 0 0 15,0-1 0-15,0 4 0 0,0-3 0 0,0 0 0 0,0-1 0 16,0 5 0-16,-7-5 0 0,7 2 0 0,0 2 0 0,0-4 0 15,0 6 0-15,0-6 0 0,-9 5 0 0,9-4 0 0,0 4 0 16,0-5 0-16,0 6 0 0,-8-2 0 0,8-3 0 0,0 4 0 16,0 0 0-16,0-5 0 0,-7 6 0 0,7-2 0 0,0 2 0 0,0-6 0 15,0 5 0-15,0 0 0 0,0-1 0 0,0 2 0 0,-9-5 0 16,9 4 0-16,0 0 0 0,0 0 0 0,0-1 0 0,-8 2 0 16,8-1 0-16,0 0 0 0,0 0 0 0,0-1 0 0,0 2 0 15,0-1 0-15,-8 0 0 0,8 0 0 0,0 0 0 0,0 0 0 16,0 4 0-16,-7-3 0 0,7-2 0 0,0 2 0 0,0-2 0 0,-9 2 0 15,9-1 0-15,0 4 0 0,0-4 0 0,-8 0 0 0,8 1 0 16,0-2 0-16,0 1 0 0,0 0 0 0,0 0 0 0,0-1 0 16,0 2 0-16,0 0 0 0,-7-2 0 0,7 1 0 0,0 0 0 15,0 0 0-15,0 1 0 0,0-1 0 0,0 0 0 0,0-1 0 16,-9-4 0-16,9 6 0 0,0-1 0 0,0 0 0 0,0-4 0 16,0 3 0-16,0 2 0 0,0-6 0 0,0 5 0 0,0-5 0 0,0 6 0 15,0-6 0-15,0 5 0 0,0-4 0 0,0-1 0 0,0 5 0 16,0-4 0-16,0-1 0 0,0 5 0 0,0-5 0 0,0 1 0 15,0 4 0-15,0-4 0 0,-8 4 0 0,8-4 0 0,0 3 0 0,0 1 0 16,0-5 0-16,0 6 0 0,-8-1 0 0,8 0 0 16,0-5 0-16,-8 6 0 0,8-2 0 0,0 1 0 0,0 1 0 0,-8-2 0 15,8 2 0-15,0-1 0 0,-8 0 0 0,8 0 0 0,0 4 0 16,-7-4 0-16,7 0 0 0,0 0 0 0,0 0 0 0,0 0 0 16,0 0 0-16,0 1 0 0,0-2 0 0,0 1 0 0,-9 0 0 15,9-4 0-15,0 3 0 0,0 2 0 0,0-1 0 0,0 0 0 16,0-5 0-16,-8 5 0 0,8-4 0 0,0 4 0 0,0 0 0 0,-7-5 0 15,7 5 0-15,0 0 0 0,0 1 0 0,0-6 0 0,0 5 0 16,-9 0 0-16,9-5 0 0,0 5 0 0,0 1 0 0,0-2 0 16,0 2 0-16,-8-6 0 0,8 5 0 0,0 0 0 0,0-1 0 15,-8 2 0-15,8-5 0 0,0 4 0 0,0 0 0 0,0 0 0 16,0-1 0-16,0 2 0 0,0-1 0 0,0-4 0 0,0 3 0 0,0 1 0 16,0 1 0-16,0-2 0 0,0 1 0 0,0-4 0 0,0 4 0 15,0 0 0-15,-8 0 0 0,8-5 0 0,0 6 0 0,0-2 0 16,0-3 0-16,0 3 0 0,0 2 0 0,0-1 0 0,0-4 0 0,-8 3 0 15,8-3 0-15,0 4 0 0,0 0 0 0,0 0 0 16,0-4 0-16,0 3 0 0,0 2 0 0,-8-6 0 0,8 5 0 0,0 0 0 16,0-4 0-16,0 4 0 0,0 0 0 0,0 0 0 0,0 0 0 15,0 0 0-15,0 1 0 0,0-2 0 0,0 1 0 0,0 0 0 16,0 0 0-16,0-5 0 0,0 5 0 0,0 0 0 0,0 1 0 16,0-1 0-16,0-5 0 0,0 5 0 0,0 0 0 0,0 0 0 15,0-5 0-15,0 6 0 0,0-2 0 0,0-3 0 0,0 4 0 16,0 0 0-16,0-4 0 0,0 4 0 0,0-1 0 0,0-3 0 0,0 4 0 15,0 0 0-15,0-4 0 0,0 4 0 0,0 0 0 0,0-1 0 16,0 1 0-16,0-4 0 0,0 3 0 0,0 2 0 0,0 0 0 16,0-2 0-16,0 1 0 0,0-1 0 0,0 2 0 0,0 0 0 0,0-2 0 15,0 2 0-15,0-2 0 0,0 1 0 0,0 5 0 0,0-5 0 16,0 0 0-16,0 0 0 0,0 0 0 0,0 0 0 0,0 1 0 16,0-2 0-16,0 1 0 0,0 0 0 0,0 0 0 0,0 1 0 15,0-2 0-15,0 1 0 0,-7 0 0 0,7 0 0 0,0 0 0 16,0 0 0-16,0 0 0 0,0 0 0 0,0 0 0 0,0 5 0 15,0-5 0-15,0 0 0 0,0 0 0 0,0 0 0 0,-9 4 0 16,9-3 0-16,0-2 0 0,0 2 0 0,0 2 0 0,0-2 0 0,0-1 0 16,0 5 0-16,0-5 0 0,-8-1 0 0,8 2 0 0,0-2 0 15,0 2 0-15,0 3 0 0,0-3 0 0,0-2 0 0,0 2 0 16,0-2 0-16,0 1 0 0,0 1 0 0,0-2 0 0,0-3 0 0,0 4 0 16,0 0 0-16,0-1 0 0,0 2 0 0,0-6 0 15,0 6 0-15,0-2 0 0,0 2 0 0,0 0 0 0,0-3 0 0,0 3 0 16,0-2 0-16,0 2 0 0,0 3 0 0,0-4 0 0,0 1 0 15,0 3 0-15,-8-4 0 0,8 5 0 0,0-7 0 0,0 8 0 16,0-6 0-16,0 5 0 0,0-6 0 0,0 6 0 0,-8 0 0 0,8-5 0 16,0 4 0-16,0 0 0 0,0 1 0 0,0-5 0 0,0 5 0 15,0-1 0-15,8 1 0 0,-16-2 0 0,8-2 0 0,0 4 0 16,0-1 0-16,0 0 0 0,0-4 0 0,0 6 0 0,0-2 0 16,0-4 0-16,0 5 0 0,0 0 0 0,0-6 0 0,0 5 0 15,0 1 0-15,0-4 0 0,0 3 0 0,0 0 0 0,0-4 0 0,0 5 0 16,0-5 0-16,0 4 0 0,0-4 0 0,0 0 0 0,0 5 0 15,0-5 0-15,0 0 0 0,0-1 0 0,-8 2 0 0,8-1 0 16,0 0 0-16,0 0 0 0,0 0 0 0,0-4 0 0,0 3 0 16,0 1 0-16,0 1 0 0,0-6 0 0,0 5 0 0,0 0 0 15,0 0 0-15,-8 0 0 0,8 0 0 0,0 0 0 0,0 0 0 0,0 0 0 16,0 0 0-16,-9 1 0 0,9-2 0 0,0 1 0 0,0 0 0 16,0 0 0-16,0 0 0 0,0 0 0 0,0 4 0 15,0-3 0-15,-7-1 0 0,7 4 0 0,0-4 0 0,0 1 0 0,0 3 0 16,0-4 0-16,0 0 0 0,0 4 0 0,0-4 0 0,0 0 0 15,0 5 0-15,0-5 0 0,0 0 0 0,-8 0 0 0,8 4 0 16,0-4 0-16,0 1 0 0,0-2 0 0,0 2 0 0,0-6 0 0,-9 5 0 16,9 0 0-16,0-4 0 0,0 3 0 0,0-3 0 15,0 0 0-15,0-1 0 0,0 1 0 0,0-1 0 0,0 1 0 0,0-5 0 16,0 4 0-16,0 1 0 0,0-5 0 0,0 0 0 0,0 0 0 16,0 3 0-16,0-3 0 0,0 0 0 0,0 0 0 0,0 0 0 15,0 0 0-15,0 0 0 0,-7 0 0 0,7 0 0 0,0 0 0 0,-8-3-72 16,8 3-20-16,-8 0-20 0,8-5-20 0,-8 5-28 0,0-4-28 15,0-1-56-15,-1 1-32 0,2-5 56 0,-1 4 44 0,-1-3 32 16,-6-2 24-16,7-4 24 0</inkml:trace>
    <inkml:trace contextRef="#ctx0" brushRef="#br0" timeOffset="-30535.9089">2299 292 39 0,'0'0'88'0,"0"0"-12"0,0-4-8 16,0 4-24-16,0-5-4 0,0 5-4 0,0 0-4 0,0-5-4 16,0 5 0-16,0-4 0 0,0 0-4 0,0 4 8 0,0-4-4 0,0 4 0 15,-9-5-4-15,9 5 4 0,0-5 4 0,0 5 4 16,-7-4-4-16,7 4-4 0,0-5 0 0,-8 1-4 0,8 0 4 0,-9 4-4 16,9-6 0-16,-7 2-4 0,7 4 0 0,0-4 0 0,-8-1 0 15,8 0 0-15,-9 1 0 0,2 4-4 0,7-4 0 0,-8-1-4 16,0 1-8-16,-1-1 8 0,2 0-8 0,-1 1 4 0,-1 0 4 0,2-1 0 15,-1 0 0-15,-1 0 0 0,1 2 0 0,-8-2-4 0,8 5 4 16,1-5 0-16,-1 1 0 0,-8 0 0 0,8-1-4 0,-9 1 4 16,10-1 0-16,-10 5 0 0,10-5-4 0,-10 2 0 0,9 3 0 15,-8 0-4-15,8 0 4 0,-8-5 0 0,1 5 0 0,-2 0-4 16,9 0 0-16,-8 0 0 0,1 0 0 0,-2 0 4 0,2 0 4 16,-2 0 0-16,1 0-4 0,8 0 4 0,-16 0-4 0,16 0-4 15,-16 0 4-15,8 0 0 0,0 0 0 0,0 0 0 0,1 0-4 0,-9 0 0 16,7 0 0-16,1 0 4 0,-7 0-4 0,6 0 4 0,-7 5-4 15,7-5 0-15,-7 0-4 0,9 3 8 0,-9-3-4 0,0 5-4 16,7-5 8-16,-6 5-4 0,-1-1 0 0,8 1 0 0,-8-5 0 16,8 4 4-16,-8 0-4 0,0 1 4 0,7 3 0 0,-7-8 0 0,9 5 0 15,-1 0 0-15,-9 0 0 0,10-1 4 0,-1 0-4 16,-9 1 4-16,9 0 0 0,1-1-4 0,-2 1 0 0,2-1 0 0,-2-4-4 16,1 4-4-16,1 1 0 0,-2 0 4 0,2-1-4 0,6 6 4 15,-6-10 0-15,-2 8-4 0,1-3 4 0,0-1 0 0,0 1-4 16,1 0-4-16,-2 3 0 0,1-4 4 0,0 6 0 0,9-6-4 15,-17 5 8-15,7-5-4 0,0 6 0 0,2-2 0 0,-1-2 0 16,0 2 0-16,0 1 0 0,-1 1 0 0,2-2 0 0,-1 2 0 0,0-2 4 16,0 1-4-16,-1 0 0 0,-6 0 0 0,15 1 0 0,-8-2 4 15,0 2 0-15,-1-1 0 0,2-1-4 0,-2 2 0 0,2-2 4 16,6 2-4-16,-6-1 0 0,-1 0-4 0,0 0 8 0,7-1 0 16,-6 2-4-16,-1 4 0 0,8-5 4 0,-9-1-4 0,10 6 0 15,-10-1 0-15,10-3 4 0,-10 3-8 0,10 0 8 0,-10 1 0 0,9-1-8 16,-8 1-12-16,8 0 20 0,1 3 0 0,-1-3 0 0,-1 0-4 15,-6-1 4-15,6 1-4 0,1-1 0 0,1 1 4 0,-2 4 0 16,1-5-4-16,-7 2 0 0,15-2-4 0,-17 0 8 0,10 0-4 0,-2 1 0 16,1-1 0-16,1 5 0 0,-2-4 0 0,1-1 0 0,0 5 0 15,1-4 0-15,7 4 0 0,-9-5 4 0,1 1-4 0,1 5 4 16,-2-7 0-16,1 7 0 0,1-7 0 0,7 3 4 0,-9-2-4 16,1 1 0-16,8 4 8 0,-8-4 0 0,8-5 0 0,-7 3 0 15,7 3-4-15,-9-2 8 0,9 1-4 0,-8-6-4 0,8 6 0 16,-7 0 4-16,7-5-4 0,0 4 0 0,0 0 4 0,0 1 0 0,-9 0-4 15,9-1 8-15,0 1-8 0,0-1 0 0,0 5 4 0,0-4-4 16,0 4 4-16,0-5-4 0,0 5 0 0,0 0 0 0,0-4 0 16,0 4 4-16,0 0-8 0,0 0 8 0,0 0-4 0,0 0 0 15,0 1 0-15,0-2-8 0,0 1 0 0,0 5 0 0,0-5 0 16,9 0 0-16,-9 0 0 0,0 5 0 0,0-5 0 0,7 0 0 0,-7 4 0 16,0-4 0-16,8 0 0 0,-8 0 0 0,9 0 0 15,-9 1 0-15,7 3 0 0,1-4 0 0,-8 0 0 0,8 0 0 0,1-4 0 16,-9 4 0-16,7 0 0 0,1-1 0 0,1 1 0 0,-2 1 0 15,1-2 0-15,1 2 0 0,-2-1 0 0,1 4 0 0,0-4 0 16,1 0 0-16,-2 0 0 0,1 5 0 0,1-5 0 0,-2 0 0 0,1 5 0 16,1-5 0-16,-1 5 0 0,7-6 0 0,-6 1 0 15,-2 4 0-15,1-3 0 0,8-1 0 0,-8 4 0 0,1-3 0 0,6-1 0 16,-7 0 0-16,1-6 0 0,6 7 0 0,-6-5 0 0,6 3 0 16,-6-3 0-16,6 4 0 0,-7-4 0 0,8-1 0 0,-8 1 0 15,9-1 0-15,-1 1 0 0,-8-1 0 0,8 1 0 0,0 0 0 0,0-1 0 16,-1 0 0-16,-6 1 0 0,6-1 0 0,2 1 0 0,-2 0 0 15,2-1 0-15,-1-4 0 0,0 4 0 0,0 1 0 0,-1 0 0 16,2-2 0-16,-1 3 0 0,0-6 0 0,0 5 0 0,-1-1 0 16,10 0 0-16,-9 1 0 0,1-1 0 0,5-3 0 0,-5 3 0 15,7-4 0-15,-7 4 0 0,6 1 0 0,1-5 0 0,-8 5 0 0,8-6 0 16,-8 2 0-16,8 3 0 0,0-4 0 0,0 0 0 16,0 0 0-16,0 0 0 0,1 0 0 0,-1 1 0 0,0-2 0 0,0-3 0 15,8 4 0-15,-8 0 0 0,0-4 0 0,8 2 0 0,-8 3 0 16,8-5 0-16,-8 4 0 0,8-5 0 0,-8 1 0 0,8 4 0 15,-8-5 0-15,8 2 0 0,-8 2 0 0,0-3 0 0,8-1 0 0,-8 1 0 16,8-1 0-16,-8-4 0 0,0 5 0 0,0-1 0 0,8-4 0 16,-8 0 0-16,8 0 0 0,-8 4 0 0,9-4 0 0,-10 0 0 15,10 0 0-15,-9 0 0 0,8-4 0 0,-1 4 0 0,1-4 0 0,0 4 0 16,1-5 0-16,-1 5 0 0,0-4 0 0,-8 4 0 16,8-5 0-16,-1 5 0 0,-7-4 0 0,8-1 0 0,-8 1 0 0,9 0 0 15,-10 4 0-15,1-6 0 0,1 2 0 0,-1 0 0 0,0-1 0 16,-8 0 0-16,9-3 0 0,-3 3 0 0,-5 0 0 15,7-5 0-15,-7 7 0 0,-2-1 0 0,9-6 0 0,-7 6 0 0,-2-5 0 16,9 0 0-16,-7 0 0 0,-2 4 0 0,1-4 0 0,1 0 0 16,-2 0 0-16,2-4 0 0,-2 3 0 0,1-4 0 0,1 2 0 15,-2-2 0-15,2 1 0 0,-2-1 0 0,1-4 0 0,1 0 0 0,-2 0 0 16,2 0 0-16,-10 0 0 0,10 0 0 0,-2-6 0 0,2 7 0 16,-10-1 0-16,10-5 0 0,-10 6 0 0,10-6 0 0,-9 5 0 15,8 0 0-15,-8-4 0 0,-1 3 0 0,2 1 0 0,7 0 0 16,-9-5 0-16,2 6 0 0,-1-1 0 0,-8 0 0 0,7-5 0 15,2 5 0-15,-1-4 0 0,-1-1 0 0,2 6 0 0,-9-7 0 0,8 2 0 16,0-1 0-16,-1-4 0 0,2 5 0 0,-1 0 0 0,-1-1 0 16,-7 1 0-16,9-1 0 0,-1 0 0 0,0 0 0 0,0 1 0 15,-8 4 0-15,8-5 0 0,0 6 0 0,-8-6 0 0,7 4 0 16,-7 2 0-16,0-2 0 0,0 1 0 0,0 1 0 0,9-1 0 16,-9 0 0-16,0-1 0 0,0 1 0 0,0 1 0 0,0-2 0 0,0 6 0 15,0-5 0-15,0 1 0 0,-9-2 0 0,9 5 0 0,0-5 0 16,9 6 0-16,-18-4 0 0,9 4 0 0,0-2 0 0,0-3 0 15,0 5 0-15,-7-1 0 0,7 0 0 0,0-3 0 0,0 3 0 16,-8 1 0-16,8-5 0 0,0 4 0 0,-8-4 0 0,8 1 0 16,0-2 0-16,0 1 0 0,-8 0 0 0,8-1 0 0,0-3 0 0,0 4 0 15,-8-4 0-15,8-1 0 0,0 5 0 0,0-4 0 0,-8 4 0 16,8-5 0-16,-9 5 0 0,9 0 0 0,0 5 0 0,-7-6 0 16,-1 6 0-16,8 0 0 0,-9-1 0 0,9 1 0 0,-7 3 0 15,-1-3 0-15,8 4 0 0,-8 0 0 0,-1-5 0 0,2 6 0 16,-1-6 0-16,8 5 0 0,-9-5 0 0,2 1 0 0,-1-1 0 15,-8 0 0-15,16 2 0 0,-16-2 0 0,7-5 0 0,2 6 0 0,-1 0 0 16,-1-1 0-16,2-4 0 0,-1 5 0 0,-9-1 0 0,10 1 0 16,-1-1 0-16,-1 0 0 0,2 1 0 0,-1 4 0 0,-1-4 0 15,2 3 0-15,-1 1 0 0,-9 0 0 0,10 0 0 0,-1 1 0 16,-1-2 0-16,-6-3 0 0,6 3 0 0,-6 2 0 0,6-1 0 16,-6 0 0-16,7 0 0 0,-8-1 0 0,8-3 0 0,-9 4 0 0,10-4 0 15,-10 3 0-15,10 2 0 0,-10-2 0 0,9-3 0 0,-8 4 0 16,8 0 0-16,-8 0 0 0,8 4 0 0,1-3 0 0,-2-2 0 15,1 6 0-15,-7-5 0 0,6 4 0 0,1 0 0 0,1 1 0 0,-2 0 0 16,1 0 0-16,-8-1 0 0,8 1 0 0,0-1 0 16,1 5 0-16,-10-5 0 0,10 1 0 0,-2-1 0 0,-7-4 0 0,7 5 0 15,2 0 0-15,-8-1 0 0,6 0 0 0,-7-4 0 0,8 5 0 16,-8-6 0-16,7 2 0 0,-6-2 0 0,8 6 0 0,-10-5 0 16,9 0 0-16,-8 4 0 0,8-3 0 0,-8-2 0 0,8 6 0 15,0-1 0-15,-8-4 0 0,8 5 0 0,-1-1 0 0,-6 1 0 16,6 4 0-16,2 0 0 0,-1-4 0 0,0 4 0 0,-1 0 0 0,2 0 0 15,-1 0 0-15,-1 0 0 0,2 0 0 0,7 0 0 0,-8 0 0 16,-1 0 0-16,2 0 0 0,7 0 0 0,-8 0 0 0,8 0 0 16,-8 0 0-16,-1 0 0 0,9 0 0 0,-7 0 0 0,7 0 0 15,0 0 0-15,0 0 0 0,-8 0 0 0,8 0 0 0,0 0 0 16,0 0 0-16,-9 0 0 0,9 4-48 0,0-4-20 0,0 0-16 0,0 4-24 16,0-4-12-16,-7 5-32 0,7-1-24 0,0 1-48 0,0-1-48 15,-8 1 44-15,8 4 44 0,-9-4 36 0,9 3 24 0,0-3 24 16</inkml:trace>
  </inkml:traceGroup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31.8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2912E0-A06B-4D15-AF58-832807519996}" emma:medium="tactile" emma:mode="ink">
          <msink:context xmlns:msink="http://schemas.microsoft.com/ink/2010/main" type="inkDrawing" rotatedBoundingBox="3143,11715 6566,11584 6571,11710 3148,11842" semanticType="callout" shapeName="Other">
            <msink:sourceLink direction="with" ref="{954F459C-61F2-420D-AB06-211CABBA75CF}"/>
            <msink:sourceLink direction="with" ref="{F68A4CDF-D110-4187-AC58-5F26AF40E0CA}"/>
          </msink:context>
        </emma:interpretation>
      </emma:emma>
    </inkml:annotationXML>
    <inkml:trace contextRef="#ctx0" brushRef="#br0">-6 208 15 0,'0'0'92'0,"0"0"-8"15,0-5-8-15,0 5-24 0,0 0-4 0,0 0-8 0,0 0 4 0,0 0-4 16,0 0 0-16,0 0 0 0,0 0-4 0,0 0 0 0,0-5 0 16,0 5 0-16,0 0 0 0,0 0-12 0,0-3 24 0,0 3 0 15,0-5-4-15,0 5 4 0,0 0-8 0,0-5 0 0,0 1-4 0,7 4 4 16,-7 0-4-16,0-5 0 0,8 1 4 0,-8 4 0 0,0-5-8 15,8 5-4-15,-8-4 0 0,8-1-4 0,-8 5 4 16,8-4-4-16,0 4 0 0,1-5 0 0,-9 5 0 0,7-5 4 0,1 5-4 16,1 0-4-16,-2-4 0 0,1 4-4 0,0 0 0 0,1-4 0 15,6 4-4-15,-6 0 0 0,-2 0 0 0,10 0 0 0,-2-5-4 16,-7 5 0-16,8 0 0 0,1-4 4 0,-2 4-4 0,2-5 4 0,-2 5 0 16,2 0 0-16,-1-4 0 0,-1-1-4 0,2 5 0 15,-2-4 0-15,2-1 4 0,-1 5 0 0,8-5-4 0,-8 1-4 0,0 4 0 16,-1-4 4-16,10-1-4 0,-9 5 4 0,1-5 0 0,6 5-4 15,-7-4 0-15,1 4 0 0,-2 0 4 0,1 0 0 0,9-4 4 16,-10 4-4-16,1 0 0 0,1 0 0 0,-2 0 4 0,2 0-4 0,7 0-4 16,-9 0 0-16,2 0 8 0,-2 0-4 0,2-5 0 0,-1 5-4 15,-1 0 0-15,2 0 0 0,-2 0 4 0,2 0-4 0,-1 0 8 16,-1 0-4-16,-6 0-4 0,7 0-4 0,0 0 0 0,-1 0 0 16,2 0 0-16,0 0 0 0,-10 0 0 0,8 0 0 0,2 0 0 15,-1 0 0-15,-8 0 0 0,9 0 0 0,-10 0 0 0,10 0 0 0,-2 0 0 16,-7 0 0-16,8 0 0 0,1 0 0 0,-10 0 0 15,10 0 0-15,-2 0 0 0,-7 0 0 0,8 0 0 0,1 0 0 0,-9 0 0 16,8 0 0-16,-1 0 0 0,2 0 0 0,-2 0 0 0,-6 0 0 16,6 0 0-16,2-4 0 0,-2 4 0 0,2 0 0 0,-1 0 0 15,-1-5 0-15,2 5 0 0,-9-5 0 0,8 5 0 0,-1 0 0 0,2 0 0 16,0-4 0-16,-2 4 0 0,1 0 0 0,-8 0 0 0,9 0 0 16,-2-4 0-16,1 8 0 0,0-4 0 0,-8 0 0 0,8 0 0 15,0 0 0-15,1 0 0 0,-10-4 0 0,10 4 0 0,-2 0 0 16,2 0 0-16,-10-5 0 0,10 5 0 0,-2 0 0 0,2-4 0 15,-10 4 0-15,10 0 0 0,-2-5 0 0,-6 1 0 0,6 4 0 0,-6-5 0 16,7 5 0-16,0-4 0 0,-8 4 0 0,-1-4 0 0,10-2 0 16,-10 6 0-16,10 0 0 0,-9 0 0 0,8 0 0 0,-8 0 0 15,8 0 0-15,-8 0 0 0,9 0 0 0,-10-4 0 0,1 4 0 16,8 0 0-16,0 4 0 0,-7-4 0 0,6 0 0 0,-6 0 0 16,6 0 0-16,-7 0 0 0,8 0 0 0,-8 0 0 0,8 0 0 0,1 0 0 15,-10 0 0-15,9 0 0 0,0 0 0 0,-8 0 0 0,8 0 0 16,-8 0 0-16,9 0 0 0,-1 0 0 0,-8 0 0 0,7 0 0 15,-6 0 0-15,6 0 0 0,2 0 0 0,-10 0 0 0,10 0 0 16,-9 0 0-16,8 0 0 0,-8 0 0 0,8 0 0 0,-8 0 0 16,8 0 0-16,-8 0 0 0,0 0 0 0,8 0 0 0,-8 0 0 15,-1 0 0-15,10 0 0 0,-9 0 0 0,1 0 0 0,6 0 0 0,-8 0 0 16,2 0 0-16,-1 0 0 0,9 0 0 0,-10 0 0 0,1 0 0 16,1 0 0-16,6 0 0 0,-7 0 0 0,1 0 0 0,-2 0 0 15,10 0 0-15,-10 0 0 0,1 0 0 0,8 0 0 0,-8 0 0 16,0 0 0-16,1 0 0 0,6 0 0 0,-6 0 0 0,-2 0 0 15,1-4 0-15,9 4 0 0,-10 0 0 0,1 0 0 0,1 0 0 0,-2 0 0 16,1 0 0-16,1 0 0 0,-1 0 0 0,-1-4 0 0,2 4 0 16,6 0 0-16,-6 0 0 0,-1 0 0 0,0 0 0 0,-1 0 0 15,2 0 0-15,-1 0 0 0,-1 0 0 0,10 0 0 0,-9 0 0 0,0-5 0 16,0 10 0-16,0-5 0 0,8 0 0 0,-8 0 0 16,-1 0 0-16,2 0 0 0,7 0 0 0,-7 0 0 0,-2 0 0 0,1 0 0 15,-1-5 0-15,2 10 0 0,7-5 0 0,-7 0 0 0,-2 0 0 16,1 0 0-16,1 0 0 0,-2 0 0 0,1 0 0 0,9 0 0 15,-10 0 0-15,1 0 0 0,1 0 0 0,-2 4 0 0,1-4 0 16,8 0 0-16,-8 0 0 0,0 0 0 0,1 4 0 0,-2-4 0 16,1 0 0-16,1 6 0 0,-2-6 0 0,1 0 0 0,9 0 0 0,-10 4 0 15,1-4 0-15,1 0 0 0,-2 0 0 0,1 0 0 0,-8 0 0 16,9 0 0-16,-1 0 0 0,-1 0 0 0,2 0 0 0,-1 0 0 16,-8 0 0-16,7 0 0 0,1 0 0 0,-8 4 0 0,9-4 0 15,-9 0 0-15,8 5 0 0,-8-5 0 0,7 0 0 0,-7 0 0 16,9 0 0-16,-9 4 0 0,0-4 0 0,8 0 0 0,-8 0 0 0,7 5 0 15,-7-5 0-15,0 0 0 0,0 0 0 0,9 0 0 0,-9 0 0 16,0-5 0-16,0 10 0 0,0-5 0 0,0 0 0 0,0 0 0 16,0 0 0-16,0 0 0 0,0 0 0 0,0 0 0 0,0 0 0 0,0 0 0 15,8 0 0-15,-8 0 0 0,0 0 0 0,0 0 0 16,0 0 0-16,0 0 0 0,8 0 0 0,-8 0 0 0,0 0 0 0,0 0 0 16,0 0 0-16,0 0 0 0,0 0 0 0,0 0 0 0,0 0 0 15,0 0 0-15,0 0 0 0,0 0 0 0,0 0 0 0,0 0 0 16,0 0 0-16,0 0 0 0,0 0 0 0,0 0 0 0,-8 0 0 15,8 0 0-15,-8 0 0 0,-1 0-152 0,2 0-92 0,-1 0-108 0,-1 4 32 16,-6 1 52-16,-2-5 52 0,10 4 40 0,-10 0 32 16,-7 6 28-16</inkml:trace>
  </inkml:traceGroup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46.2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68DD18D-259E-4910-92ED-C88079F8AC3D}" emma:medium="tactile" emma:mode="ink">
          <msink:context xmlns:msink="http://schemas.microsoft.com/ink/2010/main" type="writingRegion" rotatedBoundingBox="4389,12284 4999,12284 4999,12545 4389,12545"/>
        </emma:interpretation>
      </emma:emma>
    </inkml:annotationXML>
    <inkml:traceGroup>
      <inkml:annotationXML>
        <emma:emma xmlns:emma="http://www.w3.org/2003/04/emma" version="1.0">
          <emma:interpretation id="{4BC9228B-F4F5-42C3-9C9B-AA5D5D7D2DCC}" emma:medium="tactile" emma:mode="ink">
            <msink:context xmlns:msink="http://schemas.microsoft.com/ink/2010/main" type="paragraph" rotatedBoundingBox="4389,12284 4999,12284 4999,12545 4389,12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3AF8F-824F-4B49-A14C-9F12BE109B36}" emma:medium="tactile" emma:mode="ink">
              <msink:context xmlns:msink="http://schemas.microsoft.com/ink/2010/main" type="line" rotatedBoundingBox="4389,12284 4999,12284 4999,12545 4389,12545"/>
            </emma:interpretation>
          </emma:emma>
        </inkml:annotationXML>
        <inkml:traceGroup>
          <inkml:annotationXML>
            <emma:emma xmlns:emma="http://www.w3.org/2003/04/emma" version="1.0">
              <emma:interpretation id="{F68A4CDF-D110-4187-AC58-5F26AF40E0CA}" emma:medium="tactile" emma:mode="ink">
                <msink:context xmlns:msink="http://schemas.microsoft.com/ink/2010/main" type="inkWord" rotatedBoundingBox="4389,12284 4999,12284 4999,12545 4389,12545">
                  <msink:destinationLink direction="with" ref="{BF646B8E-E844-47F3-AADE-944BA8EF8731}"/>
                  <msink:destinationLink direction="with" ref="{F92912E0-A06B-4D15-AF58-832807519996}"/>
                </msink:context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ą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do</emma:literal>
                </emma:interpretation>
              </emma:one-of>
            </emma:emma>
          </inkml:annotationXML>
          <inkml:trace contextRef="#ctx0" brushRef="#br0">90 113 63 0,'0'-5'96'0,"0"0"-8"15,0-4-4-15,0 5-20 0,0 0 0 0,0-1 0 0,0 0 0 16,0-3 4-16,0 8 0 0,0-5 4 0,-9-4-4 0,9 9-4 15,0-5 0-15,-7 1 0 0,7-1 4 0,0 1-4 0,-8 4 0 0,8 0 0 16,0-5-4-16,-9 5-4 0,9 0 0 0,-7 0-8 16,7-4 0-16,-8 8-12 0,8-4 0 0,-9 5-4 0,9-5-4 0,-8 4-4 15,8 1-4-15,-7-1-4 0,7 5-4 0,-8-4-4 0,8 4 4 16,-9 0-8-16,9 0 4 0,0 0 0 0,0 5-4 0,0-6 0 16,0 6 0-16,0-5-4 0,0 5 4 0,0-6-4 0,9 6 0 15,-9-5 4-15,8-1-8 0,-1 6 4 0,1-4-4 0,-8-6 4 16,9 5-4-16,-1-4 8 0,-1 5-8 0,2-7 4 0,6 1 4 0,-6-4-4 15,-1 5 0-15,0-5-4 0,8 0 4 0,-8 0 0 0,-1-5 0 16,2 5-4-16,6-4 4 0,-6 1 0 0,-1-7 4 0,0 5-8 16,-1-4 4-16,2 0-20 0,-1 0 24 0,-1-1-4 0,2-3 0 15,-9 5 0-15,0-6 0 0,8 0 0 0,-8 5 4 0,0-4-4 16,0 0 0-16,0 3 0 0,-8-3 0 0,8 4 0 0,-9-4 0 0,2 3 0 16,-1 1 0-16,8 0-4 0,-16 5 0 0,8-5 8 0,0 5 0 15,-1-2-4-15,-6-2 0 0,6 8 0 0,-6-5 0 0,6 5-4 16,2-4 0-16,-1 4 0 0,-9 0 0 0,10 4 0 0,-1-4 4 15,-1 5-4-15,2-2 0 0,7 8 0 0,-8-7 4 0,8 5-4 16,0 0 4-16,0 0 0 0,0 0-4 0,0 4 0 0,0-3 4 16,8-2-4-16,-8 6 4 0,7-5 0 0,2 0 0 0,-1 0-4 0,-1 0 0 15,2-5 4-15,-1 6 0 0,0-6 0 0,8 0 0 0,-8-4-4 16,-1 5 4-16,10-5 0 0,-10 0 0 0,10 0 0 0,-9 0 4 16,8-5-4-16,-8 1 0 0,-1 4 4 0,10-4-4 0,-9-1 4 0,1 0 0 15,-2 1 0-15,8-1 0 0,-6 1 4 0,-1 4-4 16,0-5-12-16,8 5 28 0,-8 0-4 0,1 0 0 0,-2 0 0 0,9 0 4 15,-8 5 0-15,0-1 0 0,0 1 0 0,8-1-4 0,-8 6 0 16,1-6-4-16,6 5 0 0,-6 0-4 0,-1 0 4 0,7-1-4 16,-6-2-8-16,-2 2 4 0,10 2 0 0,-9-6-8 0,-1 0-8 0,2 1-12 15,-1 0-4-15,-1-1-20 0,1-4-20 0,1 0-28 0,6-4-20 16,-6-1-32-16,-9 0-28 0,8 1-48 0,-1-5-48 0,2-4 44 16,-1-1 40-16,-8 1 36 0,8-1 32 0,-8-4 20 0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39.4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-2798-871 11 0,'0'-8'84'0,"0"0"-12"16,0 2-8-16,0-5-28 0,0 11 8 0,0-6-4 0,0-1 0 0,0 0 0 15,-13 7 0-15,13-9 4 0,0 2-4 0,0 7 0 0,-15 0 0 16,15-7 0-16,-13 7 4 0,13 0 4 0,0-9-4 0,-13 9 0 16,13 0 0-16,-15 0 4 0,15 0-4 0,-13 0-4 0,13 0-8 0,-13 0 0 15,-2 9 0-15,15-9-8 0,-13 7 0 0,0 0-4 0,1 2 0 16,-4-2 4-16,3 6-4 0,13-2-4 0,-12 3 0 0,-4 9 0 16,3-8-4-16,1 7 0 0,-4-6-4 0,4 8 0 0,12-2 4 15,-13 1-4-15,13 0 0 0,-13 0 0 0,13 0-4 0,0 0-4 16,0-8 4-16,0 8 0 0,0 1-4 0,13-9 0 0,-13-1 4 0,13 2-4 15,-13 0 0-15,12-3 4 0,4 4-4 0,-4-9 4 0,1-1-4 16,3 1 0-16,-4 0 0 0,1-1 0 0,3-7 4 0,9 8-4 16,-12-8 4-16,2 0-4 0,11 0 4 0,-11-8-4 0,-2 8 4 15,0-7 0-15,15-1-4 0,-15 0 0 0,0-7 0 0,2 7 0 16,-2-7 4-16,0 0-4 0,2-1 0 0,-15 1-4 0,13-1 4 0,-13-5 0 16,0 5-4-16,13-7 4 0,-13 0 0 0,0 0 0 15,0-2 0-15,-13 4-4 0,13-1 4 0,0 6 0 0,-13-7 0 0,13 0 0 16,-15 0-4-16,2 0 0 0,13 8 4 0,-13-1-4 0,-2-7-16 15,2 9 28-15,13 5-4 0,-13-5-4 0,0 5 4 0,-2 2-8 16,2 0 0-16,0 7 0 0,-2 0 4 0,2 0-4 0,13 0 4 16,-13 7 0-16,-2 0 0 0,2 2 0 0,0 5 0 0,13 2-4 15,-12-9 4-15,-4 10 0 0,3 5-4 0,13-7 0 0,0 0 4 16,-12 7-4-16,12 3 0 0,0-2 4 0,0-9-4 0,0 9 4 0,0-7 0 16,0 7 0-16,12-8-4 0,-12 0 4 0,13 0 0 0,3 1 0 15,-4-9 0-15,1 9 0 0,0-16 0 0,2 7 0 0,11-7 0 16,-11 9 0-16,-2-9 0 0,15 0 0 0,-15 0 0 0,13 0 0 15,-11 0 0-15,-2 0 0 0,0 0 4 0,15 0 0 0,-15 0-4 16,2 0 0-16,-2 0 0 0,-13 0 0 0,13 0 0 0,0 0 4 0,2 7 0 16,-2-7 0-16,-13 8-4 0,13-8 4 0,2 6 0 0,-2 3 4 15,-13-2-4-15,13 0 0 0,2 1 0 0,-2 0 4 0,0 8 0 16,-13-3-4-16,15 4 0 0,-2-9 4 0,0 7-4 0,0 0 0 0,2 1 0 16,-2-2 0-16,0 2-4 0,2-9 0 0,-2 10 4 0,0-2-4 15,-13-8 0-15,15 0 0 0,-2 9 0 0,0-8-4 0,-13-1-4 16,13 1 0-16,-13-8-8 0,15 9-8 0,-15-9-8 0,0 0-16 15,13 0-4-15,-13-9-12 0,0 1-12 0,13 1-8 0,-13-9-12 16,0 8-12-16,15-15-32 0,-15 9-48 0,0-9 12 0,13 0 32 0,-13-8 32 16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48.1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F1A6DC-EAA0-407A-9147-6E6C9B2EF408}" emma:medium="tactile" emma:mode="ink">
          <msink:context xmlns:msink="http://schemas.microsoft.com/ink/2010/main" type="writingRegion" rotatedBoundingBox="2378,13652 5247,13720 5229,14489 2360,14421"/>
        </emma:interpretation>
      </emma:emma>
    </inkml:annotationXML>
    <inkml:traceGroup>
      <inkml:annotationXML>
        <emma:emma xmlns:emma="http://www.w3.org/2003/04/emma" version="1.0">
          <emma:interpretation id="{DFEAAEB8-5644-464A-8383-1C0F072BEECA}" emma:medium="tactile" emma:mode="ink">
            <msink:context xmlns:msink="http://schemas.microsoft.com/ink/2010/main" type="paragraph" rotatedBoundingBox="2378,13652 5247,13720 5229,14489 2360,14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24D269-8E95-4AAE-BBD3-1B87D689F420}" emma:medium="tactile" emma:mode="ink">
              <msink:context xmlns:msink="http://schemas.microsoft.com/ink/2010/main" type="line" rotatedBoundingBox="2378,13652 5247,13720 5229,14489 2360,14421"/>
            </emma:interpretation>
          </emma:emma>
        </inkml:annotationXML>
        <inkml:traceGroup>
          <inkml:annotationXML>
            <emma:emma xmlns:emma="http://www.w3.org/2003/04/emma" version="1.0">
              <emma:interpretation id="{7EFFA6EB-7B04-49E5-AC9D-A4E45AEC8FA1}" emma:medium="tactile" emma:mode="ink">
                <msink:context xmlns:msink="http://schemas.microsoft.com/ink/2010/main" type="inkWord" rotatedBoundingBox="2372,13926 3074,13943 3065,14321 2363,143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 31 51 0,'0'-4'108'15,"0"0"-8"-15,0 4-8 0,0-6-20 0,0 2-4 0,0 0 0 16,-8 4-4-16,8-5 4 0,0 5 0 0,-8 0-8 0,8 0 0 16,0 0-12-16,-9-5 0 0,9 5-4 0,-7 0-4 0,-1 0-4 0,-1 5-4 15,9-5 0-15,-7 0-8 0,-1 5 4 0,-1-1-8 0,1 0 0 16,8 2-4-16,-7 2 0 0,-2 1 0 0,1 0 0 0,8 0-4 15,-7 5 4-15,7-1 0 0,-8 5-8 0,8-4 4 0,-9 3-4 16,9 1 0-16,0 1 0 0,0-1-4 0,0 1 0 0,9-2 0 0,-9 1-4 16,8 0 4-16,-8-4-4 0,7 4 0 0,1-5 4 0,1-1 0 15,-2-1 0-15,1-2-4 0,9 4 0 0,-10-8-4 0,2 4 4 16,6-4-4-16,-6-1 4 0,7 0 4 0,-9-4-4 0,10 0 4 16,-10 0-4-16,10 0 4 0,-9-4-16 0,8 4 12 0,-8-4 4 15,-1-1 0-15,10-4 0 0,-9 4 0 0,-8-4 0 0,8 0-4 0,0 0 0 16,-8 0 4-16,8 0-4 0,-8 0 4 0,0 0-4 15,0-4 0-15,0 4 0 0,-8-1 4 0,8-3-4 0,-8 4 0 0,0-5 0 16,8 5 0-16,-8 1 0 0,0-6 0 0,-1 5 0 0,2-5-4 16,-8 5 4-16,6 0 0 0,1 0-4 0,0 0 4 0,-1 0 0 15,-6 5 0-15,6-1 0 0,2 0 0 0,-1 1 0 0,0 0 4 0,-1 4-4 16,2-5 4-16,-1 5-8 0,8 5 0 0,-9-5 0 0,9 4 4 16,-7 0-4-16,7 1 4 0,-8-5-4 0,8 9 0 0,0-4 4 15,0-1 0-15,0 0 0 0,0 1 0 0,0 0-4 0,8-1 4 16,-8 0-4-16,7 1 4 0,-7 0 0 0,9-1 0 0,-1 1-4 15,-1-1 4-15,2-4 0 0,7 0-4 0,-9 5 4 0,2-5 0 0,6 0 4 16,-6 0-4-16,7 0 4 0,-7 0-4 0,6 0 0 0,1 4 0 16,0-4-4-16,-8 0 8 0,8 0-4 0,0 5 0 0,0-5 4 15,0 4-4-15,1 1 4 0,-2 0-4 0,-6 0 0 0,6-2 0 16,2 2 4-16,-2-1 0 0,1 5 4 0,1-4-4 0,-9-1 0 16,7 6 4-16,1-7 0 0,-8 2-4 0,9 5 4 0,-10-6-4 0,10 5-4 15,-10-5 4-15,10 1-4 0,-9 4 4 0,-1-5-4 0,10 1 0 16,-10 0 0-16,2-1-4 0,-1-1-4 0,-1-3 0 0,1 6-8 15,1-6-12-15,-9 0-12 0,8 5-12 0,-1-5-16 0,2 0-16 0,-1 0-8 16,-8 0-12-16,7-5-16 0,2 5-48 0,-9-6-36 16,8 3 36-16,0-1 28 0,1-6 28 0</inkml:trace>
        </inkml:traceGroup>
        <inkml:traceGroup>
          <inkml:annotationXML>
            <emma:emma xmlns:emma="http://www.w3.org/2003/04/emma" version="1.0">
              <emma:interpretation id="{E83CF8BB-9557-4B79-AB12-684C64FD6CC3}" emma:medium="tactile" emma:mode="ink">
                <msink:context xmlns:msink="http://schemas.microsoft.com/ink/2010/main" type="inkWord" rotatedBoundingBox="3500,13866 3830,13873 3823,14150 3493,141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7.1906">1188 166 63 0,'0'5'176'0,"0"4"-12"0,0-5-16 15,0 1-28-15,0-5-8 0,0 4 8 0,0 1 0 0,0 0 8 0,0-5-16 16,0 0 0-16,0 5-8 0,8-5-8 0,-8 3-8 0,7-3 0 16,-7 0-4-16,9 0-8 0,-1 0-12 0,-1 0-8 0,10 0-40 15,-9 0-16-15,1 0 0 0,6 0 0 0,-6 0 0 0,6 0 0 16,1 0 0-16,-8 0 0 0,9 0 0 0,-10 0 0 0,10 0 0 16,-10 0 0-16,9 0 0 0,-7 0-4 0,-2 0-112 0,10 0-32 0,-10 0-48 15,-7 0-56-15,8 5-72 0,1-5 52 0,-9 0 52 0,8 0 40 16,-8 4 32-16,0-4 28 0</inkml:trace>
          <inkml:trace contextRef="#ctx0" brushRef="#br0" timeOffset="241.7683">1132-64 103 0,'0'5'140'0,"0"-1"-12"16,0-4-12-16,8 4-16 0,-8 1-4 0,7 0-8 0,-7 0 0 15,0-1 0-15,9 1 0 0,-1-5-4 0,-1 4-8 0,2-4-4 0,-1 0-12 16,7 0-4-16,2 4-8 0,-10-4-8 0,10 0-4 16,0 0-4-16,-2 0-8 0,1 5-4 0,0-5 0 0,0 0-4 0,1 0-4 15,-2 4 0-15,-6-4-4 0,6 5-4 0,2-5 0 0,-10 4 0 16,10 1-8-16,-10-5-4 0,1 5-8 0,1-1-16 0,-9 0-16 15,8-4-12-15,-1 6-20 0,-7-2-28 0,0-4-20 0,0 4-20 16,0 1-64-16,-7-1-12 0,-1 0 32 0,8 1 40 0,-17-5 28 16,10 5 24-16</inkml:trace>
        </inkml:traceGroup>
        <inkml:traceGroup>
          <inkml:annotationXML>
            <emma:emma xmlns:emma="http://www.w3.org/2003/04/emma" version="1.0">
              <emma:interpretation id="{3578E154-8A5A-4A57-8EFF-8189283CC3D3}" emma:medium="tactile" emma:mode="ink">
                <msink:context xmlns:msink="http://schemas.microsoft.com/ink/2010/main" type="inkWord" rotatedBoundingBox="4211,13695 5247,13720 5229,14489 4193,14464"/>
              </emma:interpretation>
              <emma:one-of disjunction-type="recognition" id="oneOf2">
                <emma:interpretation id="interp2" emma:lang="" emma:confidence="0">
                  <emma:literal>Zr</emma:literal>
                </emma:interpretation>
                <emma:interpretation id="interp3" emma:lang="" emma:confidence="0">
                  <emma:literal>zr</emma:literal>
                </emma:interpretation>
                <emma:interpretation id="interp4" emma:lang="" emma:confidence="0">
                  <emma:literal>Źr</emma:literal>
                </emma:interpretation>
                <emma:interpretation id="interp5" emma:lang="" emma:confidence="0">
                  <emma:literal>Żr</emma:literal>
                </emma:interpretation>
                <emma:interpretation id="interp6" emma:lang="" emma:confidence="0">
                  <emma:literal>2r</emma:literal>
                </emma:interpretation>
              </emma:one-of>
            </emma:emma>
          </inkml:annotationXML>
          <inkml:trace contextRef="#ctx0" brushRef="#br0" timeOffset="3945.7743">1965-14 39 0,'-7'0'108'0,"7"0"-4"15,-8 0-4-15,8 0-24 0,-9 0 0 0,1 0 4 0,8 0 4 16,-7 0-8-16,7 0-4 0,0 0-12 0,-9 0 0 0,9 0-16 16,0 0 0-16,0-5-8 0,0 5-4 0,0-4 0 0,0 0 0 15,0-1-4-15,0-4 0 0,0 4-4 0,0-4 0 0,0 0-8 16,0 0 4-16,0-5-4 0,0 1 4 0,0 4-4 0,9-4 0 0,-9-1 0 15,0 1 0-15,7 4-4 0,-7-5 0 0,8 5-4 0,-8 0 0 16,9 0-4-16,-1 0 4 0,-1 5-8 0,1-1 4 0,1 0 0 16,-2 1 0-16,-7 0-4 0,17 4 4 0,-9 0 0 0,-1 0-4 15,2 0 0-15,-1 4 4 0,-1 0 0 0,1 1 0 0,1 0 0 16,-1 4-4-16,8-1 0 0,-16 2 0 0,8 3 4 0,-1 1-4 16,2 4 0-16,-9 0 4 0,8 4-4 0,-8 1 0 0,0-1 0 0,-8 6 0 15,8 3 0-15,-9 1 0 0,-6-1 0 0,6 1-4 0,-6-1 4 16,6 5 0-16,-6 1 0 0,-2-6 0 0,2 1 0 0,-9-1 0 15,7-4 0-15,2 0 4 0,-2 0 0 0,1-4-4 0,1-5 0 0,-2-5 0 16,9 1 0-16,-8-5 4 0,8 0-4 0,1-5-4 16,-2-4 4-16,9-4-4 0,-8-1 4 0,8 1 0 0,0-5 0 0,0-1-4 15,0-3 4-15,0 0-4 0,0-1 0 0,0 1 4 0,8 0 4 16,-8-6-4-16,9 6-4 0,-2-1 4 0,1 1 0 0,1-1 4 16,-2 5-4-16,-7 0 0 0,16 0 4 0,-7 5 0 0,-2-1 4 15,10 0-4-15,-10 5 8 0,1 0 0 0,9 0 4 0,-10 5 4 16,10-5-4-16,-2 9 0 0,-6-4 0 0,6-1 4 0,2 5-4 0,-2-4 4 15,-6 3-4-15,6 2 4 0,2-6 0 0,-10 5 0 0,10 0 0 16,-2 0-4-16,-6-5 0 0,6 6 0 0,-6-6 0 0,-1 6-8 16,-1-6 4-16,10 0-24 0,-9 1 20 0,-1-1 0 0,2 1-4 15,-9-5 4-15,8 4-8 0,-1-4 8 0,2 0-8 0,-9 5-4 16,8-5 0-16,-8 0-12 0,8 0-12 0,-8 0-16 0,9 0-16 0,-2-5-12 16,-7 5-16-16,0 0-20 0,8-4-20 0,-8 4-20 0,7 0-20 15,-7 0-68-15,9 0 20 0,-9 0 40 0,8 0 32 0,-8 0 24 16,8 0 20-16</inkml:trace>
          <inkml:trace contextRef="#ctx0" brushRef="#br0" timeOffset="4249.9746">2519 184 43 0,'0'-4'140'16,"0"-1"-12"-16,7 1-8 0,-7 4-16 0,0 0 0 0,0 0-4 0,9 0 0 15,-9 0-4-15,8 4-8 0,-8 1-8 0,7-1-4 16,-7 5-8-16,8-4-8 0,1 5-8 0,-9-2-8 0,8 5 0 0,-1-4-8 15,10 4-4-15,-10 2-4 0,-7 2 0 0,9-3 0 0,-1 4 0 16,0 0-8-16,-1 0 0 0,2 1 0 0,-1 3 0 0,-8-4 4 16,7 4-4-16,-7-4 0 0,9 0 0 0,-9-4 4 0,0 4-8 0,0-5 4 15,0 1 0-15,0-5 4 0,0 0-12 0,0-4-4 0,0 0 4 16,0-5 0-16,0-5-4 0,0 0-4 0,0-4 0 0,0-5 0 16,0 2 0-16,0-3 0 0,8 2-4 0,-8-10 0 0,0 6 0 15,7-2 4-15,-7-3-8 0,9-1 4 0,-1 1 0 0,-8-1-4 16,8 5 4-16,-1-4 0 0,2 4 0 0,6-1-8 0,-6 1-12 0,-1 5-8 15,9-4-16-15,-10 7-16 0,8-4-24 0,-6 5-20 0,-1 0-28 16,0 5-40-16,8-1-44 0,-16 0-60 0,8 5 44 0,1 5 40 16,-2-5 32-16,1 5 32 0,-8-1 28 0</inkml:trace>
        </inkml:traceGroup>
      </inkml:traceGroup>
    </inkml:traceGroup>
  </inkml:traceGroup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8:04.6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D066994-32F2-4261-9888-4A9B9E5E6089}" emma:medium="tactile" emma:mode="ink">
          <msink:context xmlns:msink="http://schemas.microsoft.com/ink/2010/main" type="writingRegion" rotatedBoundingBox="30155,5918 33169,6299 33017,7499 30003,7118"/>
        </emma:interpretation>
      </emma:emma>
    </inkml:annotationXML>
    <inkml:traceGroup>
      <inkml:annotationXML>
        <emma:emma xmlns:emma="http://www.w3.org/2003/04/emma" version="1.0">
          <emma:interpretation id="{B200C77A-BFAD-42A9-BC0C-CC1DB028648A}" emma:medium="tactile" emma:mode="ink">
            <msink:context xmlns:msink="http://schemas.microsoft.com/ink/2010/main" type="paragraph" rotatedBoundingBox="30155,5918 33169,6299 33017,7499 30003,7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2A5062-D39F-458E-8119-DFF35C3F3CAF}" emma:medium="tactile" emma:mode="ink">
              <msink:context xmlns:msink="http://schemas.microsoft.com/ink/2010/main" type="line" rotatedBoundingBox="30155,5918 33169,6299 33017,7499 30003,7118"/>
            </emma:interpretation>
          </emma:emma>
        </inkml:annotationXML>
        <inkml:traceGroup>
          <inkml:annotationXML>
            <emma:emma xmlns:emma="http://www.w3.org/2003/04/emma" version="1.0">
              <emma:interpretation id="{D2ACF612-EAB7-4E99-A05E-E82B4A132F07}" emma:medium="tactile" emma:mode="ink">
                <msink:context xmlns:msink="http://schemas.microsoft.com/ink/2010/main" type="inkWord" rotatedBoundingBox="30155,5918 31220,6052 31070,7240 30005,7106"/>
              </emma:interpretation>
            </emma:emma>
          </inkml:annotationXML>
          <inkml:trace contextRef="#ctx0" brushRef="#br0">2901 5376 95 0,'0'0'148'0,"0"0"-12"0,0-4-4 0,7 4-24 0,-7 0-4 0,0 0 4 15,8-4-4-15,-8 4-4 0,9 0-8 0,-9 0 4 0,8 4-8 16,-1-4-8-16,1 0-4 0,1 4-8 0,-2-4-8 0,10 5-8 15,-9 0-8-15,8-5-8 0,-1 4 0 0,2-4-12 0,-9 6 0 0,8-3-4 16,-1 2-8-16,2 0 0 0,-2-1-4 0,2 1-4 0,-10-2-4 16,10 2-16-16,-1 0-16 0,-8-1-20 0,9 0-16 0,-10 1-24 15,1-5-24-15,0 5-20 0,0 0-16 0,0-1-24 0,-8-4-68 16,8 4 16-16,-8 1 40 0,0-5 40 0,-8 5 28 0,8-1 24 16</inkml:trace>
          <inkml:trace contextRef="#ctx0" brushRef="#br0" timeOffset="176.5204">2940 5611 43 0,'0'4'156'0,"0"1"-8"0,0-1-8 0,0-4-20 15,8 5 0-15,-8 0-8 0,9-1-4 0,-2 1-4 16,-7-5-8-16,8 3-12 0,1 3-8 0,-1-6-12 0,-1 4-8 16,2-4-12-16,6 4-8 0,-7-4-24 0,9 5 12 0,-10-5-8 0,10 0-12 15,-1 0-28-15,0 5-28 0,0-5-28 0,-1 0-40 16,2 0-44-16,-9 0-92 0,8 0 12 0,-8 0 44 0,1 0 32 0,-2 0 40 15,-7 0 20-15</inkml:trace>
          <inkml:trace contextRef="#ctx0" brushRef="#br0" timeOffset="-642.2846">2267 4601 95 0,'0'-9'108'0,"0"-5"-12"0,8 1-4 0,-8-1-20 0,8 1 0 15,1-1 0-15,-2 2 4 0,1-2 0 0,1 4 0 0,-2-3-12 16,1-2 4-16,1 8-4 0,6-7-4 0,2 5-4 0,-10 0-8 16,10 0-4-16,-10 0-8 0,10-1-8 0,-9 6-4 0,7 4-4 0,-6-4-4 15,-2 4 0-15,1 0 0 0,1 4 0 0,-1-4 4 0,-1 9-4 16,-7-4 0-16,9 4 0 0,-9 4 0 0,0-4 0 0,-9 5-8 16,9-2 0-16,-7 3-20 0,7 3 24 0,-8-5 0 0,-1 1-4 15,1 4-4-15,1-5 0 0,7-3 0 0,-9 3 0 0,1-4-4 16,1 0 0-16,7 0 0 0,-8 0-4 0,8-5 4 0,0 1 0 0,-9 0 0 15,9-5-4-15,9 4 4 0,-9-4-4 0,8 0 0 16,-8 0 4-16,7-4 0 0,1 4 0 0,1 0-4 0,-2-5 0 0,1 5 4 16,9 0-4-16,-10 0 4 0,10-5 0 0,-10 5 0 0,10 5 4 15,-2-5-4-15,-6 0 0 0,6 5 0 0,2-1 4 0,-9 1 0 16,8 3 0-16,-1-2 0 0,-6 2 4 0,7 1 0 0,-8 5 4 0,0-5 4 16,9 4 0-16,-10-4 4 0,1 5 8 0,-8 0 4 15,7-1 0-15,-7-1 8 0,0 3 0 0,0-2-4 0,0 5-4 0,-7-4 0 16,7 0-4-16,-15-1-4 0,6 1-4 0,1-1-4 0,-8 1 0 15,0-1-4-15,-8-4-4 0,8 4 0 0,0-3-4 0,0-2-12 16,-8 2-12-16,7-1-12 0,2-5-12 0,-9 1-24 0,7-1-24 0,2-4-20 16,6 0-28-16,-6 0-28 0,-2 0-20 0,9-4-64 0,1-5-4 15,-2 4 48-15,1 1 44 0,8-6 28 0,-7 6 24 0</inkml:trace>
        </inkml:traceGroup>
        <inkml:traceGroup>
          <inkml:annotationXML>
            <emma:emma xmlns:emma="http://www.w3.org/2003/04/emma" version="1.0">
              <emma:interpretation id="{CDB3B59E-18D8-46B2-8822-752C81390CD4}" emma:medium="tactile" emma:mode="ink">
                <msink:context xmlns:msink="http://schemas.microsoft.com/ink/2010/main" type="inkWord" rotatedBoundingBox="31648,6160 33162,6351 33017,7499 31503,73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7930.707">4375 5268 7 0,'0'0'44'0,"0"0"-4"0,0 0 8 16,0 0-20-16,0 0-4 0,0 0-4 0,0 0-4 0,0 0 4 15,0 0-4-15,0 0-4 0,0 0-4 0,0 0 0 0,0 0 0 16,0 0 0-16,0 0-4 0,0 0 8 0,0 0-4 0,0 0 0 0,0 0 0 16,0 0 0-16,0 0-4 0,0 0 0 0,0 0-4 0,0 0 4 15,0 0 0-15,0 0 0 0,0 0 0 0,0 0 0 0,0 0 0 16,0 0 0-16,0 0 0 0,0 0 4 0,0 0 8 0,0 0-8 16,0 0 4-16,0 0 0 0,0 0-4 0,0 0 4 0,0 0 0 15,0 0-4-15,0 0 0 0,0 0 4 0,0 0 0 0,0 0 0 0,0 0 0 16,0 0 0-16,0 0 0 0,0 0 4 0,0 0 0 0,0 0-4 15,0 0 0-15,0 0 0 0,0 0 0 0,0 0 4 0,0 0-4 16,0 0 4-16,0 0 0 0,0 0 0 0,0 0 4 0,0 0-4 0,0 0 0 16,0-4 4-16,0 4 0 0,0 0-4 0,0 0 8 0,0 0-4 15,0 0-4-15,0-4 4 0,0 4 0 0,0 0 0 0,0 0 0 16,0-5 0-16,0 5 0 0,0 0 4 0,0 0-4 0,0 0-8 16,0 0 4-16,0 0 0 0,0 0 0 0,0 0 0 0,0 0-4 15,0 0 4-15,0 0 0 0,0 0-4 0,0 0 0 0,0-5 0 16,0 5-4-16,0 0 4 0,0 0 0 0,0 0-4 0,0 0 4 15,0 0-4-15,0-4 4 0,0 4-4 0,0 0 0 0,0 0 0 0,0 0 0 16,0 0 0-16,0 0 0 0,0 0-4 0,0 0 0 0,0 0 0 16,0 0 4-16,0 0 0 0,0 0 0 0,0 0-4 0,0 0 4 15,0 0 4-15,0 0-4 0,0 0 0 0,8 0-4 0,-8 0 0 16,0 0 4-16,0 0-4 0,0 0 8 0,9 0-4 0,-9 4 0 16,0-4 4-16,7 0-4 0,-7 5 0 0,8-5 4 0,-8 5 0 0,9-1-4 15,-9 0 0-15,8 1 4 0,-8 4 0 0,7-5 0 0,-7 1-24 16,9 5 28-16,-9-2-8 0,8-4 4 0,-8 5 0 0,7 0-4 15,-7 1 4-15,8-1-4 0,-8-1 0 0,9 2 4 0,-9-2 0 16,7 2 0-16,-7 0 0 0,8-2 4 0,1 1-8 0,-9 4 4 0,8-4-4 16,-8 0 0-16,7 1 4 0,2 3-8 0,-9-4 4 15,8 4-4-15,-1-3 0 0,1-2 4 0,-8 6-4 0,9-5-4 0,-9 5 4 16,8-6 0-16,-1 6 0 0,-7-5 0 0,0 0 0 0,9 0-8 16,-9 0 4-16,0 0 0 0,0 0 0 0,0-5 4 0,0 6-4 15,0-6 0-15,0 1 0 0,0-2 0 0,0 3 4 0,0-2-4 0,0 0 0 16,0-4 0-16,0 0 0 0,0 0 0 0,0 5 0 0,0-5 0 15,0 0 0-15,0 0 4 0,0 0-4 0,0-5 4 0,0 5-4 16,0-4 0-16,0 4 0 0,0-4 4 0,0-2-4 0,0 3-4 16,0-2 8-16,0 1-4 0,0-1-4 0,0-4 4 0,0 0 0 15,0 0 0-15,0 0-4 0,0 0 4 0,0 0-20 0,0-4 24 16,0 3 0-16,0-3 0 0,0-1-4 0,0 1 0 0,0 0 0 0,8-1 4 16,-8-4 0-16,0 5-4 0,7-6 0 0,-7 2 0 15,9 3 4-15,-9-4-4 0,8 0 0 0,0 0 4 0,-8 4-4 0,7-4 0 16,2 5 4-16,-1-6 0 0,-1 6-4 0,2-5 0 0,-9 4-4 15,8 0 8-15,0 2 0 0,0-2-8 0,0 5 0 0,0-5 8 16,-8 6 0-16,7-2-4 0,2 6 0 0,-9-5 0 0,8 4 0 0,0-4 0 16,-8 5 0-16,8 4 0 0,-8-5-4 0,0 5 0 0,8-5 4 15,-8 5 0-15,0 0 0 0,0 0 0 0,0 0 0 16,0 0-4-16,0 0 4 0,0 0 0 0,0 5 0 0,0 0 0 0,0-5-4 16,0 4-8-16,0 0-4 0,0 1-8 0,0-5-12 0,0 5-16 15,0 4-20-15,0-5-12 0,0 1-12 0,0 0-16 0,0-1-8 16,0 5-8-16,0-5 0 0,8-4-48 0,-8 5-36 0,0-1 32 0,9-4 40 15,-9 0 20-15,7 5 24 0</inkml:trace>
          <inkml:trace contextRef="#ctx0" brushRef="#br0" timeOffset="8458.8103">5025 4858 35 0,'0'-5'120'0,"0"5"-12"0,-9-4-8 0,18 0-28 0,-9-1-4 16,0 1 4-16,0-1-16 0,8 1 24 0,-8-1-4 0,7 1-12 15,1 0 0-15,1-2-8 0,-9 2-4 0,8 0-4 0,-1-1-4 16,2 0-4-16,-1 1 0 0,-1 4-8 0,2-4-4 0,-1 4 4 0,7 0-8 15,-6-5-4-15,-1 5-4 0,-1 5 0 0,2-5-4 0,-9 0-4 16,8 4 4-16,0 0-4 0,-8 1-4 0,8 4 0 0,-8-5 0 16,0 6 4-16,0-6-4 0,0 5 0 0,0 0 4 0,0-4 0 15,-8 3-4-15,8 2 4 0,-8-1 0 0,0-1 0 0,8 2 4 16,-9-6-4-16,2 5 0 0,7-4 0 0,-8-1-4 0,8 1 0 0,-9-1-4 16,9 0 4-16,-7-4 0 0,7 6-4 0,0-6 4 15,0 0 0-15,0 0 0 0,0 0-4 0,0 4 0 0,0-4 0 0,0-4 0 16,7 4-4-16,-7 0 4 0,9 0 0 0,-9 0 0 0,8 0 0 15,-1 0 0-15,-7 0-4 0,9 0 4 0,-1 4 0 0,0-4 0 16,0 0 0-16,0 4 0 0,0 0 0 0,-1-4 0 0,2 5 0 0,-1 0 0 16,-8-1 0-16,8 5 4 0,0-4 0 0,0 4 0 0,-8 0 4 15,8 1 0-15,-8-2 4 0,9 1 4 0,-9 0 4 0,0 5 8 16,0-6-4-16,0 2 8 0,0 3 0 0,0-4 0 0,-9 4 4 16,1-3-4-16,0 4-4 0,0-6 0 0,0 1-4 0,0 0 0 15,-8 5-8-15,8-5-4 0,-8 0 0 0,0-5 0 0,0 5-4 16,-1-4 0-16,10-1-4 0,-9 1-4 0,0-5-4 0,8 4-16 0,-8-4-16 15,8 0-28-15,-9-4-28 0,10 4-40 0,-1-5-40 16,-1 1-52-16,-6-1-76 0,15 1 40 0,-16-5 44 0,8 5 48 0,8-1 24 16,-17 0 32-16</inkml:trace>
          <inkml:trace contextRef="#ctx0" brushRef="#br0" timeOffset="5288.1111">3846 5210 55 0,'0'0'120'0,"0"0"-8"0,0 0-12 16,0 0-28-16,0 0-4 0,9 0 8 0,-9 0 0 0,0 0 4 0,0 0 0 16,0 0-12-16,0-5-4 0,0 5-8 0,8 0-8 0,-8-4-12 15,0-1-4-15,7 1-4 0,-7-1-4 0,8 1-4 16,1-5-4-16,-9 5 4 0,7-6-4 0,1 1-4 0,1-5 0 0,-9 6 0 16,8-5-4-16,-1 3 0 0,2-4-4 0,-9 1-4 0,8 4 4 15,-1-9 0-15,-7 5-4 0,8-1 4 0,-8 0 0 0,0 2-4 16,9-3 4-16,-9 2 0 0,0-1-4 0,0 5 4 0,-9-4-4 0,9-1 4 15,0 1-4-15,-8 3 4 0,8 2-16 0,-7-2 16 16,-1 2 0-16,-1-1 0 0,9 4 0 0,-7-4 0 0,-1 5-4 0,-1 4 0 16,1-5 0-16,-8 5 0 0,8-4 0 0,1 4 0 0,-1 4 0 15,-1-4 0-15,1 5-4 0,1-1 4 0,-2 0 0 0,1 1 0 16,-8 0 0-16,16 4 0 0,-8-5 0 0,0 10 0 0,1-10 0 16,-2 10 0-16,1-5 0 0,1 5 0 0,7-2-4 0,-9 7 4 0,9-6 0 15,0 6 0-15,0-6 0 0,0 5 0 0,0-1 0 0,9 2 0 16,-9-1 0-16,7 0 0 0,1 1 0 0,1-2 0 0,6 1 0 15,-7 1 0-15,8-2 0 0,-8 1 0 0,8-4 0 0,1 4 0 16,6-5 4-16,-7 5-4 0,1-4 0 0,-2 0 0 0,2-1 0 0,-2 5 0 16,1-4 4-16,1-1-4 0,-2 5 0 0,2-4 0 0,-2-1 0 15,-6 6 4-15,6-6-4 0,-6 0 0 0,-1 5 0 0,-1-4 0 16,2 4 0-16,-1-5 0 0,0 5 0 0,-8-4 0 0,0 4 0 16,7-5 0-16,-7 6 0 0,-7-6 0 0,7 5 0 0,-8-4 0 15,0 4 0-15,-1-5 0 0,2 5 0 0,-1-3 0 0,-8-2 0 16,8 0 0-16,-9-4 0 0,2 4 0 0,-1-3 4 0,-1-1-4 0,2-1 0 15,-2-3 0-15,-7 0 8 0,9-5 4 0,-2 0 0 0,1 0 0 16,8-5 0-16,-7-4 4 0,6 5 0 0,-6-5 0 0,6-6-4 16,1 2 0-16,8-4 4 0,-7-1-8 0,7-1 0 0,0 1 0 15,0-4-4-15,7-1 0 0,-7 1 0 0,8-1 0 0,1-4-4 16,-2 5 0-16,1-1 0 0,1 1 0 0,6-1 0 0,-7 0-8 16,1 1-12-16,6 4-12 0,-6 0-12 0,-1 0-20 0,-1 4-20 15,2 0-32-15,-1 1-28 0,-8 0-72 0,7-1-16 0,-7 5 44 0,0 4 36 16,0-3 20-16,-7-2 28 0</inkml:trace>
        </inkml:traceGroup>
      </inkml:traceGroup>
    </inkml:traceGroup>
  </inkml:traceGroup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5:34.4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F30A09D-6BDF-4A34-83AF-AE4A2459EA6E}" emma:medium="tactile" emma:mode="ink">
          <msink:context xmlns:msink="http://schemas.microsoft.com/ink/2010/main" type="writingRegion" rotatedBoundingBox="15496,1497 21319,1271 21483,5523 15661,5748"/>
        </emma:interpretation>
      </emma:emma>
    </inkml:annotationXML>
    <inkml:traceGroup>
      <inkml:annotationXML>
        <emma:emma xmlns:emma="http://www.w3.org/2003/04/emma" version="1.0">
          <emma:interpretation id="{F2C34E4E-8584-4F31-91B8-C776257B346C}" emma:medium="tactile" emma:mode="ink">
            <msink:context xmlns:msink="http://schemas.microsoft.com/ink/2010/main" type="paragraph" rotatedBoundingBox="15496,1497 21319,1271 21373,2667 15550,28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70BC96-6A50-4819-9B41-0879AC554A82}" emma:medium="tactile" emma:mode="ink">
              <msink:context xmlns:msink="http://schemas.microsoft.com/ink/2010/main" type="line" rotatedBoundingBox="15496,1497 21319,1271 21373,2667 15550,2892"/>
            </emma:interpretation>
          </emma:emma>
        </inkml:annotationXML>
        <inkml:traceGroup>
          <inkml:annotationXML>
            <emma:emma xmlns:emma="http://www.w3.org/2003/04/emma" version="1.0">
              <emma:interpretation id="{221B8A04-F227-4A4E-BC72-4ABF47F3AF89}" emma:medium="tactile" emma:mode="ink">
                <msink:context xmlns:msink="http://schemas.microsoft.com/ink/2010/main" type="inkWord" rotatedBoundingBox="15496,1497 16853,1444 16907,2839 15550,2892">
                  <msink:destinationLink direction="with" ref="{24EB62A6-ED6F-4D56-9EEE-57DC3D1906C8}"/>
                </msink:context>
              </emma:interpretation>
            </emma:emma>
          </inkml:annotationXML>
          <inkml:trace contextRef="#ctx0" brushRef="#br0">-215-1499 63 0,'0'-6'104'0,"0"-2"-12"0,0-8-4 0,0 8-20 16,0 0-4-16,0-7 0 0,0 7 0 0,0 1 0 0,0-8-8 0,0 7 4 15,0 0-8-15,0 1 8 0,0-10-8 0,0 11-4 0,13-3 0 16,-13 2 0-16,0 0-4 0,0 0 0 0,0-2-4 0,13 9 0 16,-13-7 0-16,0 7-8 0,0-7 0 0,0 7-4 0,0 0 0 15,0 0 4-15,15 0 8 0,-15 0 0 0,0 7 0 0,0 0 0 16,13 9-8-16,-13-2 4 0,0 1-4 0,13 2-4 0,-13 13-8 15,15-7-8-15,-2 15 0 0,-13-8 4 0,13 9-8 0,2-1 0 0,-15 8-4 16,13 0 4-16,0 0-4 0,-13-1 0 0,13 10 0 0,2-9-4 16,-15-1 4-16,13 1 0 0,0-7-4 0,-13 7 0 0,15-10 0 15,-2-4-4-15,-13 6 0 0,13-7 4 0,-13-7 0 0,15 5 4 16,-15-6-4-16,13-7 4 0,-13-1-8 0,0 0 4 0,13 1 4 16,-13-9-4-16,0 1 0 0,0-1 0 0,0 1 0 0,0-8 4 0,0 0-4 15,0 0 0-15,13-8 0 0,-13 1 4 0,0-1-4 16,15-7 0-16,-15-8 0 0,13 8 0 0,-13-8 0 0,13-7 0 0,2-2-4 15,-2 2 4-15,0-8 0 0,2-2 0 0,-2 4 4 0,0-10-8 16,0-1 4-16,2 1-4 0,-2-7 4 0,15 8 0 0,-15-2 0 16,0 2 4-16,2-1-4 0,11 7 0 0,-14-7 0 0,4 8 0 0,-4 8 4 15,1 0-4-15,-13-2-4 0,16 2 8 0,-4 7-4 0,-12 8 0 16,0-8 0-16,13 7-4 0,-13 2 0 0,0 5-4 0,0 2-8 16,0 0-4-16,0-2-16 0,0 9-16 0,0 0-16 0,-13-8-16 15,13 8-8-15,0 0-24 0,-12 0-12 0,12 8-12 0,-16-8-24 16,16 9-52-16,-13-2 8 0,1 0 32 0,-4 2 36 0,4-2 32 0</inkml:trace>
          <inkml:trace contextRef="#ctx0" brushRef="#br0" timeOffset="340.1244">600-1048 39 0,'0'-15'128'0,"13"0"-12"0,-13 7-8 0,0-7-36 0,0 9-8 16,0 6-4-16,0-11 0 0,0 11-4 0,0-6-4 0,0 12 0 15,0-6-4-15,0 11 0 0,15-11-4 0,-15 13-8 0,0-5-4 16,0 15-4-16,13-8 0 0,-13 0-8 0,13 8-4 0,-13 9-4 15,0-9 4-15,13-2-8 0,-13 11 4 0,0-2-8 0,15 8 4 0,-15-6-4 16,0-2-4-16,0 7 0 0,0-5 4 0,0-2-8 0,13 1 0 16,-13-1-12-16,0 0-4 0,0-7-8 0,0 0-8 0,0 1-8 15,0-9-8-15,13 8 4 0,-13-15 0 0,0 6 0 0,0-7-4 16,15-7 0-16,-15 0-4 0,0 0 0 0,13-14-16 0,-13 7-16 16,13-16-16-16,-13 7-8 0,15-7 0 0,-2-8 20 0</inkml:trace>
          <inkml:trace contextRef="#ctx0" brushRef="#br0" timeOffset="566.5192">913-895 47 0,'0'-15'100'0,"13"0"-4"0,-13 6-8 0,0 2-24 0,0 7-4 16,13 0-4-16,-26 0 0 0,13 7-4 0,0 2 0 0,-13-3 0 16,13 11 4-16,-13-2-4 0,-2-7 0 0,2 14-4 0,0-6-8 0,-2-1 0 15,2 9-4-15,0-10 0 0,-2 9 0 0,2 0-4 16,0-7 4-16,0 7 0 0,-2 0 0 0,15-8 4 0,-13 8-4 0,0 0-4 16,13-10 0-16,-15 11-4 0,15-8 0 0,0 7 0 0,-13-8-4 15,13 1 0-15,0 7-4 0,0-8 0 0,13 0-4 0,-13-1-4 16,0 2 4-16,15 0-4 0,-2-10-4 0,0 11 0 0,-13-10 0 15,28 9 0-15,-15-9-4 0,0 1 0 0,2-8 0 0,11 8-4 0,-11-8 4 16,11 7-4-16,2-7-4 0,-15 0-12 0,15 0-12 16,-2 0-16-16,-11-7-16 0,11 7-20 0,-11-8-20 0,11 0-16 0,2 1-24 15,-15-1-28-15,0 0-60 0,15-6 24 0,-15-2 32 0,2 9 36 16,-2-9 28-16</inkml:trace>
        </inkml:traceGroup>
        <inkml:traceGroup>
          <inkml:annotationXML>
            <emma:emma xmlns:emma="http://www.w3.org/2003/04/emma" version="1.0">
              <emma:interpretation id="{453F8B07-E379-483B-8068-A9D23917EF82}" emma:medium="tactile" emma:mode="ink">
                <msink:context xmlns:msink="http://schemas.microsoft.com/ink/2010/main" type="inkWord" rotatedBoundingBox="17397,1802 17803,1786 17826,2382 17420,2398"/>
              </emma:interpretation>
            </emma:emma>
          </inkml:annotationXML>
          <inkml:trace contextRef="#ctx0" brushRef="#br0" timeOffset="813.8561">1715-1384 67 0,'0'0'152'0,"0"8"-16"0,0-8-16 0,-16 7-28 0,16-7-8 0,0 8 4 15,0-8 0-15,0 0-4 0,16 0-4 0,-16 0 0 0,0 0-8 16,12 0-12-16,1 0-8 0,2 0-24 0,-15 8 16 0,13-8-12 15,0 0-4-15,0 7-4 0,15-7 0 0,-15 8-8 0,15-8-4 0,-15 8-4 16,2-8-4-16,11 7-4 0,-13 0-8 0,15-7-16 0,-15 10-16 16,2-4-16-16,11-6-24 0,-11 7-20 0,-2-7-16 0,0 9-12 15,-13-9-68-15,13 7-20 0,-13-7 44 0,0 7 28 0,0 2 32 16</inkml:trace>
          <inkml:trace contextRef="#ctx0" brushRef="#br0" timeOffset="1030.2783">1755-993 47 0,'-15'15'204'16,"15"-8"-20"-16,-13 9-20 0,13-2-36 0,-12-7-8 0,12 8 4 0,0-6-8 15,0-1-4-15,0 7-4 0,-16-7-4 0,16-1-8 0,0 8-8 16,0-15-4-16,0 8-8 0,16 0-12 0,-16-1-12 0,12 1-8 16,1 0-8-16,2-8-4 0,-2 7-8 0,13-7-4 0,-11 0-4 15,11 9-12-15,-11-9-4 0,11 0 0 0,2 0 0 0,-15 0 0 16,15 0 0-16,-2 0-32 0,-11 0-24 0,11 0-20 0,-11 0-28 15,-2 0-24-15,13 0-24 0,-26 0-24 0,15 0-56 0,-2 0-48 16,-13 0 48-16,13 0 44 0,-13 0 36 0,0-9 28 0,0 9 24 0</inkml:trace>
        </inkml:traceGroup>
        <inkml:traceGroup>
          <inkml:annotationXML>
            <emma:emma xmlns:emma="http://www.w3.org/2003/04/emma" version="1.0">
              <emma:interpretation id="{EDE1B398-E062-49DE-82C0-4874BAF463D6}" emma:medium="tactile" emma:mode="ink">
                <msink:context xmlns:msink="http://schemas.microsoft.com/ink/2010/main" type="inkWord" rotatedBoundingBox="18754,1371 21319,1272 21368,2536 18803,2636"/>
              </emma:interpretation>
            </emma:emma>
          </inkml:annotationXML>
          <inkml:trace contextRef="#ctx0" brushRef="#br0" timeOffset="3214.0002">3754-1323 87 0,'0'-15'112'0,"13"7"-12"0,-13 1-4 16,0-9-28-16,13 1-20 0,2 6 20 0,-15-5-4 0,13-1 0 0,0-9-8 16,2 10-4-16,-2 7-8 0,0-9-4 0,2 0-4 0,-2 2-4 15,13 5-4-15,-11 2 0 0,11-1-8 0,-11 0-4 0,11 8 0 16,-11 0 0-16,11 8-8 0,-13 0 4 0,15-1-4 0,-15 2 0 15,2 5-4-15,-2 2 0 0,0 0 0 0,2 5 8 0,-15 3-4 0,13 5-4 16,-13-5-4-16,0 7 4 0,0 1 4 0,-13 4-4 16,-2-5 8-16,2 8 0 0,0-2-4 0,-2-5 4 0,-11 5 0 0,11 2 0 15,-11-9 0-15,13 2 0 0,-15 6 0 0,0-17-4 0,15 11 0 0,-15-9 0 16,15-8-4-16,0 0 0 0,0 0-4 0,-2 1 4 16,2-9 0-16,13 2-4 0,-13-1 0 0,13-2 0 0,0-6 0 0,0 0 4 15,0 0-4-15,0 0 4 0,13 0 4 0,-13 9 4 0,13-9 4 16,2 0 0-16,-15 7 4 0,13-7 4 0,0 0 0 15,0 7 0-15,2-7 0 0,-2 7 0 0,0 2-4 0,15-2 0 0,-15 0-4 16,2 2-20-16,11-9 16 0,-13 6 0 0,2 3 0 0,11-9-4 16,-11 8 0-16,11-1-4 0,2-7-4 0,-16 0 0 0,17 8-8 0,-17-8-12 15,17 0-16-15,-17 0-16 0,16 8-16 0,-2-8-16 0,-13-8-20 16,15 8-16-16,-15 0-20 0,15-8-52 0,-15 1-32 0,2-1 32 16,-2-1 36-16,0-6 32 0,0 1 24 0</inkml:trace>
          <inkml:trace contextRef="#ctx0" brushRef="#br0" timeOffset="3446.2856">4677-1393 103 0,'0'-14'156'0,"15"6"-16"0,-15-8-12 0,0 10-32 0,0-3-8 16,0 2-8-16,0 7 4 0,0-7 0 0,0 7 0 0,13 7 0 16,-13-7-8-16,0 7-4 0,0 2-4 0,0 6-12 0,13 0-24 0,-13-1 16 15,0 10-4-15,15-1-4 0,-15 0-8 0,0 7 0 0,0-7-4 16,13 8-8-16,-13 8-4 0,0-2 0 0,0-5-4 0,0 5 0 15,-13 2-4-15,13-1 0 0,0-8-4 0,0 9 0 0,0-10-4 16,0 3 0-16,0-2-12 0,0 1-8 0,-15-7-16 0,15 6-16 16,0-7-20-16,0 0-12 0,0-8-8 0,0 0-16 0,0 1-4 15,0-1-4-15,0-8-4 0,15 1-24 0,-15-8-36 0,0 0-12 0,13-8 36 16,-13 1 32-16,13-8 28 0</inkml:trace>
          <inkml:trace contextRef="#ctx0" brushRef="#br0" timeOffset="3673.6774">5044-1393 119 0,'0'-22'156'0,"0"6"-12"0,15 1-12 0,-15 8-24 0,0 0-8 0,0 0-4 16,0 7 0-16,0 0 0 0,13 0 0 0,-13 14-8 0,0-7-4 15,0 2-8-15,0 6 0 0,0 0-4 0,0 8-12 0,0 0 4 16,13 0-8-16,-13-1-8 0,0 10-4 0,15-2 0 0,-15 1-8 16,0 7-8-16,0-7 0 0,0 5-4 0,0-4-8 0,0 6 0 0,0-7-4 15,0 8-4-15,0-2 0 0,0-6 0 0,0 0-4 0,0-1 0 16,0 1-4-16,0-1 0 0,0 0 0 0,0-7 0 0,0 1-12 15,0-9-4-15,0 8-8 0,0-15-12 0,0 7-12 0,0-7-20 0,0-1-24 16,0 1-20-16,0-8-20 0,0-8-20 0,0 1-24 16,0-1-52-16,0-7-28 0,-15 0 40 0,15-1 48 0,0-8 32 0,-13-5 20 15</inkml:trace>
          <inkml:trace contextRef="#ctx0" brushRef="#br0" timeOffset="3892.0939">4623-1865 87 0,'-13'-9'200'0,"13"9"-8"16,-13 9-20-16,-2-9-40 0,15 0-8 0,-13 7-8 0,13-7 0 16,0 7 0-16,0-7 0 0,0 9-8 0,0-9-4 0,0 7-4 15,13-7-4-15,-13 0-12 0,28 7-4 0,-15-7-16 0,15 0-24 16,-2 0-40-16,2 0 0 0,0 0 0 0,11 0 0 0,2 0 0 16,0 0 0-16,13 0 0 0,-13-7 0 0,15 7 0 0,-2-7 0 0,0 7 0 15,0-9 0-15,0 9 0 0,2 0 0 0,-2-7 0 0,-13 7 0 16,13 0-108-16,-13-7-88 0,-16 7-60 0,16 0-100 0,-13 0 60 15,-15 0 56-15,2 0 48 0,-2 0 36 0,-13 0 24 0,0 7 28 16</inkml:trace>
          <inkml:trace contextRef="#ctx0" brushRef="#br0" timeOffset="2804.0064">3074-1529 83 0,'-15'-8'108'0,"15"0"-4"0,0 8-12 0,-13-7-28 0,13-1-8 15,0 0 0-15,0 1 0 0,0-1-4 0,0 1-4 0,0 7-4 16,0-8 0-16,0 8-8 0,0-8 0 0,0 8-4 0,13 0-8 15,2-7 4-15,-15 7 0 0,13 0 0 0,0 0-4 0,2 0-4 0,-2 0-4 16,0 0 0-16,2 7-4 0,-2-7 4 0,0 8-8 0,15 0 0 16,-15-8 4-16,0 15-8 0,2-8 4 0,-2 9-8 0,0-9 4 15,-13 16 0-15,15-6 0 0,-15 5 0 0,0 1 0 0,0 6 4 16,-15-5-8-16,15 7 0 0,-13-1 0 0,13-7 4 0,-13 7-8 16,-2 2 0-16,2-10 8 0,0 9 0 0,13-8 0 0,-15-8-4 0,2 8 0 15,0-7 0-15,13-3 4 0,0-2 0 0,-13 2-8 0,13-13 0 16,0 8 4-16,0-8-4 0,-15 8 4 0,30-8 0 15,-15 0 4-15,0-8-8 0,13 8 0 0,-13-8 4 0,13 8 0 0,-13-7-4 16,13 7 8-16,2-6-4 0,-2-5 0 0,0 11 0 0,2-6-4 16,-2 6 4-16,0 0 0 0,15-7 4 0,-15 7 0 0,0 0 0 15,15 0-4-15,-15 7 0 0,15-1 4 0,-15 5-4 0,15-5 0 0,-15 1 4 16,15 9-4-16,-15-1 0 0,15-7-4 0,-15 7 4 0,0 0 4 16,2 0 0-16,-2 8 4 0,-13-7 0 0,13 7 0 0,-13 0 0 15,0-8 0-15,-13 8 0 0,13 0 0 0,-13 0 0 0,-2 0 0 16,2 1 0-16,0-2 0 0,-15-8-4 0,15 9 0 0,-15-8 0 15,2 9-4-15,11-8 4 0,-11-1-4 0,-2-8-4 0,15 9 0 0,-15-9-4 16,15-7-12-16,0 8-4 0,-2-16-20 0,2 8-16 0,0-7-24 16,13-1-16-16,-15-7-4 0,15 0-60 0,-13-1-36 0,13-8 24 15,0 2 36-15,0-1 24 0</inkml:trace>
        </inkml:traceGroup>
      </inkml:traceGroup>
    </inkml:traceGroup>
    <inkml:traceGroup>
      <inkml:annotationXML>
        <emma:emma xmlns:emma="http://www.w3.org/2003/04/emma" version="1.0">
          <emma:interpretation id="{F9D7692A-3BE2-4A8C-80FD-90FCB970B7F9}" emma:medium="tactile" emma:mode="ink">
            <msink:context xmlns:msink="http://schemas.microsoft.com/ink/2010/main" type="paragraph" rotatedBoundingBox="16045,4071 20662,3766 20779,5541 16162,58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13F4F1-49DC-45CC-B2DE-C20B320BB100}" emma:medium="tactile" emma:mode="ink">
              <msink:context xmlns:msink="http://schemas.microsoft.com/ink/2010/main" type="line" rotatedBoundingBox="16045,4071 20662,3766 20779,5541 16162,5845"/>
            </emma:interpretation>
          </emma:emma>
        </inkml:annotationXML>
        <inkml:traceGroup>
          <inkml:annotationXML>
            <emma:emma xmlns:emma="http://www.w3.org/2003/04/emma" version="1.0">
              <emma:interpretation id="{5C696335-397D-44DE-A4A1-25D39DB983DE}" emma:medium="tactile" emma:mode="ink">
                <msink:context xmlns:msink="http://schemas.microsoft.com/ink/2010/main" type="inkWord" rotatedBoundingBox="16045,4071 17705,3961 17817,5647 16156,5757"/>
              </emma:interpretation>
            </emma:emma>
          </inkml:annotationXML>
          <inkml:trace contextRef="#ctx0" brushRef="#br0" timeOffset="12255.8986">1416 1942 15 0,'0'0'84'0,"0"0"-16"15,0 0-8-15,0 0-28 0,0 0 0 0,0 0-4 0,0 0-4 0,0 0-4 16,0 0-4-16,0 0 4 0,0 0-4 0,0-8 4 0,0 8 0 16,0 0 4-16,0 0 0 0,0-8 0 0,0 8 4 0,0-7 0 15,0 7 4-15,0 0 4 0,0-7 4 0,0 7 0 0,0-9 4 16,0 2 0-16,0 7-16 0,0-6 24 0,0 6-4 0,0 0-4 16,0-11-8-16,0 11 0 0,0 0-4 0,-13 0-8 0,13 0 0 15,0 0-4-15,-15 0-4 0,15 0 0 0,-13 0-4 0,13 0 0 0,-13 0 0 16,13 0-4-16,-15 11 0 0,2-11 0 0,13 6-4 0,-13 1-4 15,0 2 4-15,13-2-4 0,-15 0 4 0,15 1-4 0,-13 0 0 16,13 7 0-16,-13-8 0 0,13 9 0 0,0-8 0 0,0 8-4 0,-15-9 4 16,15 8 0-16,0-8 4 0,0 9-4 0,0-9 0 15,0 2 0-15,15-2 0 0,-15-1 0 0,0 4 0 0,0-3 0 0,13 0-4 16,-13-7 4-16,13 7 0 0,-13-7 0 0,15 0 0 0,-15 9 0 16,13-9 0-16,0 0 0 0,0 0 0 0,-13 0 0 0,15 7 0 15,-2-7 0-15,0 0 0 0,2 8 0 0,-2-8 0 0,0 8 0 0,-13-8 0 16,15 7 0-16,-2 1 0 0,0 1 0 0,2-9 0 0,-15 6 0 15,13 2 4-15,0-1-4 0,-13 1 0 0,13 1 0 0,-13-3 0 16,0 2 0-16,0 0 0 0,0-1 4 0,0 0 0 0,0 2-4 16,0-2 4-16,0 0-4 0,-13 8 0 0,13-7 4 0,-13 1-4 15,0 5 0-15,13-5 0 0,-15-2 4 0,2 1-4 0,0-1 0 0,-2 1 0 16,2 0 0-16,0-8-4 0,13 7 4 0,-15-7 0 0,2 0 0 16,0 8 0-16,13-8-4 0,-15 0-8 0,15 0-8 0,-13 0 4 15,13 0-12-15,-13 0-20 0,13-8-12 0,0 8-12 0,0-7-8 16,0 7-8-16,-13-8 0 0,13 0-36 0,0 1-40 0,0-1-4 15,0 1 36-15,0-2 28 0</inkml:trace>
          <inkml:trace contextRef="#ctx0" brushRef="#br0" timeOffset="12610.018">1659 1988 7 0,'0'0'96'0,"0"0"-8"0,16 0-12 15,-16 0-24-15,0 0-4 0,12 0-4 0,-12-8-4 0,13 8-4 0,3 0-8 16,-16 0 0-16,12 0 4 0,1 0-4 0,2 8-4 0,-2-8-4 16,0 0 0-16,0 7 0 0,2 2-4 0,-2-9 0 0,0 7 0 15,2 0 0-15,-15 1 0 0,13-1 4 0,0 0-4 0,-13 2 0 0,0 7 0 16,15-9 0-16,-15 9 0 0,-15-2 4 0,15 2 0 16,0-1 0-16,-13 0 0 0,0 2-4 0,13-3-4 0,-15 1 4 0,2 8 0 15,0-8-4-15,-2 1 0 0,2-2 4 0,13 1-8 0,-13 2 4 16,0-3-8-16,-2-5 4 0,15 6 0 0,-13-8 4 0,13 9-8 15,0-9 4-15,-12 1 0 0,12 0-4 0,0-1-4 0,0 1 0 0,0 0 4 16,0-8 0-16,12 7 0 0,-12 0 8 0,13 2 0 0,-13-9 4 16,15 7-4-16,-15 0 0 0,13 2 0 0,-13-9-4 0,13 7 0 15,0 0-4-15,2-7 0 0,-2 0 0 0,0 9 0 0,2-9 0 16,-2 0 0-16,0 0-4 0,2 0 0 0,-2 0-12 0,0 0-4 16,0 0-20-16,2 0-12 0,-2 0-20 0,15 0-16 0,-15-9-24 15,0 2-44-15,15 0-56 0,-15-9 32 0,0 9 36 0,15-2 24 0</inkml:trace>
          <inkml:trace contextRef="#ctx0" brushRef="#br0" timeOffset="8524.0923">354 971 91 0,'-12'-8'108'0,"12"1"-12"0,0-1-8 0,0 0-16 16,0 1-8-16,0 7 0 0,-13-8 0 0,13 0-8 0,0 1-4 15,0 7-4-15,0-8-8 0,0 1-4 0,0 7-4 0,0-9-4 16,0 9 0-16,0 0 0 0,0 0 0 0,13 0 4 0,-13 0 4 0,0 0 0 15,0 9 0-15,12-2 0 0,4 1 0 0,-16 7-4 0,12-7-4 16,1 15 0-16,-13 1-4 0,16-11 0 0,-4 19 0 0,1-3-4 16,3 2 0-16,-4 8-8 0,-12 6 0 0,13 2 4 0,2-2 0 0,-2 9-4 15,0-8 0-15,0 7-4 0,-13 1 0 0,15-1 4 16,-2 0-4-16,0 1 0 0,-13 0-4 0,15 0 0 0,-2-9 0 0,-13 1 0 16,13-7 4-16,2-2-4 0,-15 2 0 0,13-9 0 0,-13 2-4 15,13-10 4-15,0 1 0 0,-13 0 0 0,0-7-4 0,15-2 0 16,-15-7 4-16,13 2 4 0,-13-2 4 0,13-7 0 0,-13 8 8 15,0-8 4-15,0-8 0 0,15 1-4 0,-15-2-4 0,13-5 0 16,-13-3-4-16,13 4 4 0,-13-12-8 0,15-4 0 0,-15 6 0 0,13-16 0 16,0 2-4-16,0-2 0 0,2-7 0 0,-2 0 0 0,0 1-4 15,2-9 0-15,-2 0 0 0,0 0 4 0,2 10 0 0,-2-11-4 16,0 10 0-16,0-1 0 0,2 7 0 0,-2-7 0 0,0 16 4 16,2-1 0-16,-15 1-4 0,13 7-4 0,-13 0 0 0,13 7 4 15,-13 2-4-15,0 6-4 0,0 0-8 0,0 0-8 0,0 8-12 16,0-7-12-16,0 7-8 0,0 0-20 0,0 0-8 0,0 0-24 0,0 0-16 15,0 7-16-15,0-7-20 0,-13 8-64 0,13-8 4 0,0 16 44 16,0-9 36-16,0 0 24 0</inkml:trace>
        </inkml:traceGroup>
        <inkml:traceGroup>
          <inkml:annotationXML>
            <emma:emma xmlns:emma="http://www.w3.org/2003/04/emma" version="1.0">
              <emma:interpretation id="{07242262-6070-4D7F-B377-E2066B0D62A5}" emma:medium="tactile" emma:mode="ink">
                <msink:context xmlns:msink="http://schemas.microsoft.com/ink/2010/main" type="inkWord" rotatedBoundingBox="18777,4836 19272,4803 19297,5194 18803,5227"/>
              </emma:interpretation>
            </emma:emma>
          </inkml:annotationXML>
          <inkml:trace contextRef="#ctx0" brushRef="#br0" timeOffset="12874.3079">3059 1659 35 0,'0'-8'108'0,"0"8"-12"0,0 0 0 0,0 0-24 16,0 0 0-16,15 0 4 0,-15 0 0 0,0 0 0 0,13 0-12 15,0 0 4-15,-13 0-16 0,15 0 0 0,-2 0-4 0,15 0-4 0,-15 0-4 16,0 0-8-16,15 0-4 0,-2 0-8 0,2 0 0 0,0 0-4 16,-15 0-4-16,28 8-4 0,-28-8 0 0,15 8-8 0,-2-8-16 15,2 0-12-15,-2 7-20 0,-11-7-24 0,-2 8-24 0,15 1-20 0,-28-3-68 16,13 1-12-16,-13 2 24 0,0-2 44 0,0 9 20 15</inkml:trace>
          <inkml:trace contextRef="#ctx0" brushRef="#br0" timeOffset="13051.8325">3141 1980 19 0,'0'8'128'0,"0"-1"-12"0,0 2-8 15,0-2-24-15,15 0 0 0,-15-7-4 0,0 0 0 0,13 8-12 16,-13-8-4-16,13 0-4 0,0 0-12 0,2 0-4 0,-15 0-12 15,13 0-4-15,15 0-4 0,-15 0-4 0,15 0-4 0,-15 0-4 16,13 0-8-16,-11-8-12 0,11 8-16 0,2 0-16 0,0 0-20 0,-15-7-16 16,13 7-12-16,2-7-36 0,-15 7-60 0,15-9 8 0,0 2 36 15,-15-1 28-15</inkml:trace>
        </inkml:traceGroup>
        <inkml:traceGroup>
          <inkml:annotationXML>
            <emma:emma xmlns:emma="http://www.w3.org/2003/04/emma" version="1.0">
              <emma:interpretation id="{6B8FAF9B-8D9C-45F0-BB23-52F591AC8991}" emma:medium="tactile" emma:mode="ink">
                <msink:context xmlns:msink="http://schemas.microsoft.com/ink/2010/main" type="inkWord" rotatedBoundingBox="20192,4161 20686,4129 20779,5541 20285,5573"/>
              </emma:interpretation>
            </emma:emma>
          </inkml:annotationXML>
          <inkml:trace contextRef="#ctx0" brushRef="#br0" timeOffset="13568.5237">4718 2171 11 0,'0'15'212'0,"0"8"-16"0,0-7-16 0,0-2-40 15,0 2-16-15,0-9-12 0,0 8-8 0,0 2-8 0,0-10-12 16,0 0-12-16,0 9-12 0,0-8-12 0,0-1-8 0,0 1-12 16,0 0-8-16,0-8-8 0,0 7-32 0,0 1-48 0,0-8-24 15,0 0-56-15,0 0-76 0,15 8-44 0,-15-8 52 0,0 0 40 0,0 0 32 16,0-8 28-16</inkml:trace>
          <inkml:trace contextRef="#ctx0" brushRef="#br0" timeOffset="13395.9833">4515 1231 75 0,'0'-15'84'0,"-15"0"-12"0,15 6-4 0,-13-4-28 15,13-4 0-15,0 1 0 0,13 2 0 0,-13-2-4 0,15 1 4 0,-15-1 0 16,13 1 0-16,0-1 8 0,2 1 0 0,-2 8 4 0,15-8 0 15,-15 0 0-15,13 6 0 0,2 2-12 0,-15 1 4 0,15-3-12 16,0 1 0-16,-2 8-4 0,2-7-4 0,-15 7-4 0,15 0 4 0,-2 7-4 16,-11-7-4-16,11 8 0 0,-13 1-4 0,2 4-4 15,-2 3 4-15,0-8-4 0,2 14 0 0,-15-7-4 0,0 1 0 0,13 6-4 16,-13 2 0-16,-13-1 4 0,13 0-4 0,-15 0 4 0,15 0-4 16,-13 7 4-16,0-7-4 0,-15 9 0 0,15-10 0 0,0 8-16 15,-15-8 16-15,0 9 0 0,15-7-4 0,-15-1-16 0,15 7-4 0,-13-7-8 16,11 0-12-16,-11-7-16 0,11 7-16 0,2-9-12 0,0 9-4 15,-2-7-16-15,2-1-48 0,0 1-24 0,13-9 28 0,-13 9 36 16,13-9 20-16</inkml:trace>
        </inkml:traceGroup>
      </inkml:traceGroup>
    </inkml:traceGroup>
  </inkml:traceGroup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8:36.8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FDFD34-0488-4B79-ADB4-8667A60A396A}" emma:medium="tactile" emma:mode="ink">
          <msink:context xmlns:msink="http://schemas.microsoft.com/ink/2010/main" type="inkDrawing" rotatedBoundingBox="11143,6967 24797,2143 26213,6151 12559,10975" semanticType="callout" shapeName="Other">
            <msink:sourceLink direction="to" ref="{8A5D40C9-F79B-4325-B772-1DB6F1FA02BA}"/>
            <msink:sourceLink direction="to" ref="{FEA3C7D4-6F98-4938-9F02-1557F9AC4B0C}"/>
          </msink:context>
        </emma:interpretation>
      </emma:emma>
    </inkml:annotationXML>
    <inkml:trace contextRef="#ctx0" brushRef="#br0">13049 85 43 0,'0'0'100'0,"0"0"-12"0,-7 0-8 0,-1 0-20 0,8 0-20 16,-8 0 16-16,0 0-4 0,8 0 0 0,-8 0-4 0,0 0 4 15,-1 0-4-15,9 0-4 0,-7 0-4 0,-1 0 4 0,-1 0-4 16,2-5 0-16,-1 5-4 0,0 0-8 0,-1 0 8 0,2 0-4 16,-1-4 0-16,-1 4 0 0,-6 0-4 0,6 0-4 0,-6-4 0 15,7 4-4-15,-8-5 4 0,-1 5 0 0,2-4-8 0,-9 4 0 0,7-5 0 16,-7 5-4-16,9-5-4 0,-9 1 0 0,-1 4 0 0,-6-4-4 15,6 4 0-15,-6-5 4 0,-2 5-8 0,10-5 4 0,-10 5 0 16,1-4-4-16,0 4 0 0,0-4 0 0,-1-1 0 0,1 5 4 16,0-5 0-16,1 5 4 0,-1 0-8 0,8 0 4 0,-8-4 0 15,8 4 0-15,0 0 4 0,-1 0 0 0,1 0 0 0,0 0-4 0,0 0 4 16,9-5 0-16,-10 5 0 0,9 0 0 0,-1 0 4 0,2 0-4 16,-1-4 0-16,0 4 4 0,0 0-4 0,8 0 0 0,-1 0 4 15,2-4-4-15,-10 8 4 0,9-8 0 0,8 4-8 0,-7 0-16 16,7 0 20-16,0 0-4 0,-8 0 0 0,8 0 0 0,0 4-4 15,0-4 0-15,0 0 0 0,0 0 4 0,0 0-4 0,0 0 0 16,0 0 0-16,0 0 0 0,0 0 0 0,0 4 4 0,0 1-4 0,0-1 0 16,0 1 0-16,0 4 0 0,0-5 0 0,0 10 0 0,0-5 0 15,0 5 4-15,0-1 0 0,0 5 0 0,0 0-4 0,0 4 4 16,0 1 0-16,0-1 0 0,0 6 0 0,0 3 0 0,0-4 0 16,-9 10 0-16,9-6 0 0,0 5 0 0,0-4 0 0,-7 8 0 15,7-4 0-15,0 1 0 0,-8 3 0 0,8 1 0 0,0-5-4 0,-9 4 0 16,9 1 0-16,0-5 0 0,-8 4 4 0,8 1-4 0,0-5 4 15,0 9 0-15,-7-4-4 0,7 0 0 0,0-2 4 0,-9 7-4 16,9-5 0-16,-8 4 0 0,8 0 0 0,0-4 0 0,-7 4 0 16,-1 0-4-16,-1 0 4 0,1-1 0 0,8 2 4 0,-7 3-4 15,-2-3 0-15,1-2 0 0,1 6 0 0,-10-4 0 0,10 3 4 0,-1 0 0 16,-1 1 0-16,1 0-4 0,-8-1 0 0,8 1 0 0,1 0 0 16,-2 0-4-16,1-2 4 0,-7 2 4 0,6 0-8 0,1-1 4 15,1 1 0-15,-10 0 0 0,9 0 0 0,0 0 0 0,-8-1 0 0,9 0 0 16,-2 1 0-16,1-5-4 0,-8 9 4 0,8-9 0 15,0 5 0-15,-8-1 0 0,8 1 0 0,-8-1 0 0,8-3 0 0,-9 0 0 16,10 2 0-16,-10-3 4 0,10 0-8 0,-9 1 4 16,0-2 0-16,8 2 4 0,-8-6-4 0,8 6 0 0,-9-1 4 15,10-5-4-15,-10 1-4 0,10 3 4 0,-1-3-4 0,-9-1 4 0,10-2 0 16,-2 2 0-16,-6-5 0 0,6 1 0 0,1 1 0 0,1-2 0 16,-1 2 0-16,-1-1-4 0,1 0 4 0,1 0 4 0,7 0-4 15,-9-5 0-15,1 6 0 0,1-6 0 0,7 5 0 0,-9-5 0 0,9 2 0 16,-8-2 0-16,0-4 0 0,8 5 0 0,-7-6 0 15,7 2 0-15,-9-6-4 0,9 1 4 0,-8 0-16 0,8-1 20 0,-7 1 0 16,7-6 0-16,-9 1-4 0,1 5 0 0,8-9 0 0,-8 4 0 16,8-1 0-16,-9-3 0 0,9 0 0 0,-7-1-4 0,7 1 8 15,-8 0 0-15,8-6-4 0,-7 6 4 0,7-5-4 0,0-5 4 0,-9 6 0 16,9-2 0-16,-8-3 0 0,8 0 4 0,-8-5 4 0,8 4 0 16,-8-4 0-16,8 5-4 0,-8-5 0 0,0-5 0 0,8 5 0 15,-9-4-4-15,2 4 0 0,-1-5 0 0,0 0 0 0,0-3 0 16,0 3 0-16,-9 0 0 0,10-3-4 0,-10 3 0 0,2-4 4 15,7 4 0-15,-8-3 0 0,-1 3 0 0,2-4 0 0,-9 4 0 0,7 1-4 16,2-6 4-16,-9 6 0 0,0 0 0 0,7-2 0 0,-7 6 0 16,0-3-4-16,0-2 4 0,1 5 0 0,-1-4 8 0,-1 4-4 15,1 0 0-15,-8-5 0 0,8 5 4 0,-8 0-4 0,-1 0 0 16,2 0 0-16,-1 0 0 0,0 0-4 0,0 0 0 0,-9 0 4 16,2 0-4-16,-2 0-20 0,1 0 24 0,0 0 0 0,-8 0-4 15,8 0 0-15,-8 0 0 0,0 0 4 0,8 0-4 0,-8 0 0 0,0 0 0 16,-1 0 0-16,1 5-4 0,1-5 4 0,-1 0 0 15,-1 4-4-15,1-4 0 0,-8 5 0 0,8-5 0 0,-1 3 4 0,-7-3 0 16,8 6 0-16,-8-2-4 0,9-4 0 0,-10 4 0 0,1 1 0 16,7-5 0-16,-7 0-4 0,9 0 8 0,-10 5 0 0,1-5-4 15,9 0 0-15,-10 0 0 0,10 0-4 0,-9 0 8 0,-2 0-4 0,11 0 0 16,-9 0 0-16,-1 0 0 0,1 0 0 0,0 0 0 0,8 0 0 16,-8 0 0-16,0 0 0 0,0 0 4 0,0 0-4 0,8 0-4 15,-8 0 4-15,0 0-4 0,0 0 8 0,0 0-4 0,0 0 4 16,-1 0 0-16,-7 0-4 0,8 0 0 0,0 4 0 0,0-4 0 15,0 0 0-15,0 5 0 0,-9-1 0 0,9-4-4 0,0 5 8 0,0-5-4 16,-9 5 0-16,9 0 4 0,0-2-8 0,-7 2 4 0,7 0 0 16,0-1 0-16,-1 1 4 0,-7 3-4 0,8-8 0 0,0 5 0 15,-9 3 0-15,9-3 4 0,0 0-4 0,-7 0 0 0,7-1 0 0,0 1 0 16,-9-1 4-16,9 5-4 0,-8-4 0 0,7-1 0 16,-7 0 0-16,9 6 4 0,-1-6-4 0,-9 0 4 0,9 6-4 0,-8-6 0 15,8 1 0-15,-9 3 4 0,9-3-8 0,-7 0 4 0,7 3 0 16,-9-3 4-16,9 0-4 0,0-1 0 0,0 1 0 0,-8-1 0 15,7 1 0-15,1-1 0 0,0 1 0 0,0-5-4 0,0 4 8 16,0 0-4-16,0 1 4 0,0-5-4 0,8 5 0 0,-8-1 0 16,8-4 0-16,-8 5 0 0,7-5 0 0,-7 4-4 0,8 0 0 0,0-4 4 15,-8 5 4-15,7-5-8 0,2 0 4 0,-1 5 4 0,0-5-4 16,8 0 0-16,-8 4 0 0,0-4 0 0,7 4 0 16,1-4-4-16,-8 0 4 0,9 0 4 0,-2 0-8 0,1 6 4 0,0-6-4 15,0 0 4-15,0 4 0 0,-9 0 0 0,10-4 4 0,-2 5-20 16,2-5 20-16,-2 4 0 0,2-4 0 0,-2 5-4 0,1-5 0 15,0 4 0-15,8 1 0 0,-9-1 0 0,2-4 0 0,7 5 0 0,-9 0 0 16,9-5 0-16,-7 5 0 0,6-2 0 0,1 2 0 0,-7-1 0 16,6 1 0-16,-7-5 0 0,8 4 0 0,-8 1 0 0,0 4 0 15,7-4 0-15,-6-2 0 0,-2 2 4 0,9 0-4 0,-7 4 0 16,-2-4 4-16,2-1-4 0,7 5 0 0,-9-4-4 0,2 3 4 16,6-3 0-16,-7 4 0 0,8-4 0 0,-8 4 0 0,8-5 0 0,-9 5 0 15,9-5 4-15,-7 6-4 0,6-6-4 0,-7 5 4 0,9-4 0 16,-10 4 0-16,2-5 0 0,-2 5 0 0,1-4-4 0,0-1 4 15,0 5-4-15,0-4 4 0,0 4 0 0,-1-5 0 0,2 0 0 0,6 6 0 16,-7-6 0-16,0 1 0 0,0 4 0 0,8-5 4 16,-8 1-8-16,8-1 4 0,-7 1 0 0,5 4 0 0,3-5-4 0,-1 1 0 15,0 0 0-15,-9 0 0 0,10-2 8 0,-1 2-4 0,0-5 0 16,-1 4 0-16,9 1 0 0,-8-1 4 0,0-4 0 0,8 5-4 16,-8-1-4-16,8-4 8 0,0 0-4 0,0 5 0 0,-1-5-4 15,1 0 4-15,9 0-4 0,-9 0 4 0,7 0 0 0,2 0 0 16,-1 0 0-16,0 0 0 0,0 0 0 0,8 0 0 0,-8 0-4 0,8 0 8 15,-1 0 0-15,1 0-4 0,1 0 0 0,-1 0 0 0,-1-5 0 16,2 5-4-16,7 0 4 0,-8-4 0 0,8 4 0 0,0 0 4 16,-9 0-4-16,9 0 0 0,0-5 0 0,0 5-4 0,0 0 4 15,0 0 0-15,0 0 0 0,0 0-4 0,0 0 8 0,0 0-4 16,0 0 4-16,0 0-4 0,0 0 0 0,0 0 4 0,0 0-4 16,0 0 8-16,0 0-8 0,0 0 4 0,0 0 0 0,0 0-4 0,0 0 4 15,0 0-4-15,0 0 4 0,0 0-4 0,0 0 0 0,0 0 0 16,0 0 0-16,0 5 0 0,0-5 0 0,0 4 0 0,0 1 0 15,0 0 0-15,0-2 0 0,0 3 0 0,0 3 0 0,9 0 0 16,-9-1 0-16,0 6 0 0,0 0 0 0,8-1 0 0,-8 1 0 16,0 4 0-16,7 0 0 0,-7 0 0 0,0 4 0 0,9 1 0 0,-9-1 0 15,0 1 0-15,8 0 0 0,-8 3 0 0,0 2 0 0,0-1 0 16,0 0 0-16,0 0 0 0,0 0 0 0,0 4 0 0,0-3 0 16,0 3 0-16,0-4 0 0,0 5 0 0,0-5 0 0,0 4 0 0,0-3 0 15,0-2 0-15,0 6 0 0,0-5 0 0,0 0 0 16,0 4 0-16,0-3 0 0,0-1 0 0,0 0 0 0,0-1 0 0,-8 2 0 15,8-1 0-15,0 0 0 0,0-5 0 0,-9 5 0 0,9-4 0 16,-7 0 0-16,7-1 0 0,0 1 0 0,-8-1 0 0,8-4 0 16,0 0 0-16,-9 0 0 0,9-4 0 0,0 3 0 0,0-3 0 0,0 0 0 15,0-1 0-15,0-4 0 0,0 5 0 0,0-4 0 0,0-2 0 16,0-3 0-16,0 4 0 0,0-5 0 0,0 5 0 0,0-4 0 16,0-2 0-16,-8 3 0 0,8-2 0 0,0-4 0 0,0 0 0 15,0 5 0-15,0-5 0 0,0 0 0 0,0 0 0 0,0 0 0 16,0 0 0-16,0 0 0 0,0 0 0 0,0 0 0 0,0-5 0 15,0 5 0-15,-7-4 0 0,7 4 0 0,0-6 0 0,0 3 0 16,-9-2 0-16,9-4-44 0,0 5-36 0,-8-5-16 0,8 0-16 0,-7 0-12 16,7-5-24-16,-9 5-12 0,9-4 0 0,0-1-64 0,-8 1-20 15,0-1 44-15,8 0 48 0,-7-3 20 0,7 3 32 0</inkml:trace>
  </inkml:traceGroup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8:21.9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EB62A6-ED6F-4D56-9EEE-57DC3D1906C8}" emma:medium="tactile" emma:mode="ink">
          <msink:context xmlns:msink="http://schemas.microsoft.com/ink/2010/main" type="inkDrawing" rotatedBoundingBox="15715,3303 17172,3166 17177,3215 15720,3352" semanticType="underline" shapeName="Other">
            <msink:sourceLink direction="with" ref="{221B8A04-F227-4A4E-BC72-4ABF47F3AF89}"/>
          </msink:context>
        </emma:interpretation>
      </emma:emma>
    </inkml:annotationXML>
    <inkml:trace contextRef="#ctx0" brushRef="#br0">69 121 11 0,'-9'0'88'0,"9"0"-8"0,-7 0-4 16,-1 0-24-16,8 0 0 0,-8 0 0 0,0 0 0 0,8 0 0 16,0 0 4-16,-8 0 4 0,8 0 0 0,-8 0 8 0,8 0-4 15,-9 0-4-15,9 0 0 0,0 0-4 0,0 0 0 0,0 0 0 0,0 0-4 16,0 0 0-16,-7 0 0 0,7 0 0 0,0 0-8 16,0 0 0-16,0 0-4 0,0 0-4 0,0 0-4 0,0 0 0 15,7 0-8-15,-7 0 0 0,-7 0 8 0,14 0 4 0,-7 0 0 0,0 0 12 16,9 0-4-16,-9 0 0 0,8 0 4 0,0 0-4 15,8 0-4-15,-8-4 0 0,8 4-4 0,0 0-32 0,0-5-4 0,8 5 0 16,0-4 0-16,1 4 0 0,-1-4 0 0,8-1 0 0,-8 5 0 16,8-5 0-16,-1 5 0 0,1-4 0 0,9 0 0 0,-9-1 0 15,-1 5 0-15,10-5 0 0,-9 5 0 0,7-4 0 0,-6 0 0 0,7 4 0 16,1-6 0-16,-10 6 0 0,9-4 0 0,1 0 0 0,-2 4 0 16,-6-5 0-16,6 5 0 0,2-4 0 0,-9 4 0 0,7-4 0 15,-6 4 0-15,-1 0 0 0,0 0 0 0,0 0 0 0,0-5 0 16,-8 5 0-16,8-5 0 0,-8 5 0 0,0 0 0 0,0-4 0 15,-7 4 0-15,-2 0 0 0,9-5 0 0,-7 5 0 0,-10 0 0 0,10-4 0 16,-2-1 0-16,-6 5 0 0,-1 0 0 0,-1 0 0 0,-7 0 0 16,9-4 0-16,-9 4 0 0,8 0 0 0,-8 0 0 0,0 0 0 15,0 0 0-15,0 0 0 0,-8 0 0 0,8 0 0 0,-9 0 0 16,2 0 0-16,-1-5 0 0,-1 5 0 0,1 0 0 0,-8 0 0 16,8 0 0-16,-7 0 0 0,-1 0 0 0,-1-4 0 0,-7 4 0 0,1 0 0 15,-1 0 0-15,0 4 0 0,-1-4 0 0,-6 5 0 0,-2-1 0 16,1 1 0-16,0-5-24 0,-8 4 4 0,0 1 0 0,8-1 0 15,-9-4 4-15,9 10-4 0,-7-6 4 0,6 0 0 0,-6 1 0 0,7-1 4 16,-1 0 0-16,1 2 0 0,0-2 4 0,0 0-4 16,8-4 4-16,-8 5 0 0,8 0 0 0,0-1 0 0,0 0 4 15,0-4 0-15,-1 5 4 0,1-5-4 0,0 5 0 0,9-1 4 0,-9-4 0 16,-1 4-4-16,9-4 4 0,-8 5-4 0,9-1 4 16,-2-4-4-16,2 0 4 0,-9 5 0 0,7 0 0 0,9-5 0 0,-8 5 4 15,1-2-4-15,6-3 0 0,-7 5 0 0,7-5-4 0,2 0 0 16,7 5 4-16,-8-5-4 0,1 0-4 0,7 0-4 0,0 0-8 15,0 0 0-15,-9 0-8 0,9 0-16 0,9 0-12 0,-9 0-12 0,0 0-12 16,7 0-20-16,1 0-16 0,-1 0-12 0,2 0-32 0,-1 0-76 16,0 0 12-16,1 0 64 0,6 0 32 0,-6 0 16 0</inkml:trace>
  </inkml:traceGroup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9:17.4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DBFA53D-84B7-4C41-9CD2-72EB79A6F051}" emma:medium="tactile" emma:mode="ink">
          <msink:context xmlns:msink="http://schemas.microsoft.com/ink/2010/main" type="writingRegion" rotatedBoundingBox="21798,8502 22297,10194 21300,10488 20801,8796"/>
        </emma:interpretation>
      </emma:emma>
    </inkml:annotationXML>
    <inkml:traceGroup>
      <inkml:annotationXML>
        <emma:emma xmlns:emma="http://www.w3.org/2003/04/emma" version="1.0">
          <emma:interpretation id="{932E2760-4B24-4275-8131-412D4642F7CE}" emma:medium="tactile" emma:mode="ink">
            <msink:context xmlns:msink="http://schemas.microsoft.com/ink/2010/main" type="paragraph" rotatedBoundingBox="21798,8502 22297,10194 21816,10336 21318,86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D3AB0C-E7FA-4BC7-81DD-7719D86EC8BF}" emma:medium="tactile" emma:mode="ink">
              <msink:context xmlns:msink="http://schemas.microsoft.com/ink/2010/main" type="line" rotatedBoundingBox="21798,8502 22297,10194 21816,10336 21318,8644"/>
            </emma:interpretation>
          </emma:emma>
        </inkml:annotationXML>
        <inkml:traceGroup>
          <inkml:annotationXML>
            <emma:emma xmlns:emma="http://www.w3.org/2003/04/emma" version="1.0">
              <emma:interpretation id="{0C4936F8-F31E-4BC5-9287-DDF95A996992}" emma:medium="tactile" emma:mode="ink">
                <msink:context xmlns:msink="http://schemas.microsoft.com/ink/2010/main" type="inkWord" rotatedBoundingBox="21798,8502 22297,10194 21816,10336 21318,86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9809 382 99 0,'0'4'112'0,"0"-8"-8"0,0 4-8 16,0 0-20-16,9 0 0 0,-9 0 4 0,7 0-4 0,-7 0-4 0,8 0-8 15,0 0-4-15,1 0 0 0,-2 0 0 0,1 0 4 0,8 0 0 16,-8 0-8-16,9 0 0 0,-2 0-4 0,1-5-8 0,1 5 4 16,-2-4-8-16,9 4-4 0,-7 0-4 0,7-5 0 0,-9 5-4 15,10-5-4-15,-9 5 0 0,8-3-16 0,-8 3 12 0,8-6-4 16,-8 6 0-16,-1 0-4 0,2 0 4 0,0 0-8 0,-2 0 0 0,1 0-4 16,0 0 4-16,-7 0-4 0,-2 0 0 0,10 0-4 15,-17 0-4-15,7 0 8 0,1 0-8 0,-8 0-4 0,8 0-4 0,-8 0-12 16,0 0-12-16,0 0-8 0,0 0-16 0,0 0-12 0,0 0-20 15,0 0-24-15,0 0-20 0,-8 0-16 0,8 0-56 0,-8 0-20 16,8 0 44-16,-7 0 36 0,7 0 32 0,-9 0 16 0</inkml:trace>
          <inkml:trace contextRef="#ctx0" brushRef="#br0" timeOffset="-325.1337">9818-296 83 0,'0'0'100'0,"0"0"-12"16,0 0-8-16,0 0-28 0,0 0 0 0,0 0-4 0,0 0-8 15,0-3-4-15,0 3-4 0,0-5-4 0,0 5-4 0,0-5 4 16,0 5-8-16,0-4 0 0,7 0-4 0,-7-1 0 0,0 1 4 16,0-1-4-16,8 5 0 0,-8-5 0 0,8 2 0 0,-8-2 0 15,0 0 0-15,9 0 0 0,-2 1-4 0,-7-1-4 0,8 1 0 0,1 0 0 16,-9 4 4-16,7-5-4 0,1 5-4 0,1-5 4 0,-9 5-8 15,8 0 8-15,-1 0 0 0,-7 0-8 0,8 5 0 0,1-5 4 16,-2 5-8-16,1-1 8 0,-8 0-4 0,9 1 4 0,-1-1 0 16,-1 6-4-16,-7-5 4 0,9-2 0 0,-9 7 0 0,0-1 0 15,8-1-4-15,-8 2 4 0,0-2 0 0,0 2 0 0,0-2-8 16,-8 2 8-16,8 3-4 0,-9-4 0 0,9 0 4 0,-7 1 0 0,-1-2 0 16,-1 1-4-16,9 1 8 0,-8-2-4 0,8-4 0 0,-7 1 0 15,-2 4 0-15,9-9 4 0,0 5-4 0,-8-5 0 0,8 4-4 16,0-4 0-16,0 0 0 0,0 0 4 0,0 0 0 0,0-4-4 15,0 4 4-15,0-5-4 0,0 5 4 0,8-4-4 0,-8 4-4 16,0-5 4-16,9 5 0 0,-9-5 4 0,7 5 0 0,-7 0-4 0,8-4-4 16,1 4 4-16,-1-4 0 0,-8 4 0 0,7 0 0 0,2 0 0 15,-1 4 0-15,-1-4 0 0,1 4 0 0,1-4 0 0,-9 5 0 16,8 0 4-16,-1-1 0 0,2 5 0 0,-1-5 4 0,-8 2-4 16,7-2 0-16,2 4 0 0,-9 2 4 0,8-1 4 0,-8 0 0 15,0 0 4-15,0 0 0 0,8 0 0 0,-8 0 4 0,0 4 0 16,-8-4 0-16,8 6 0 0,0-7 0 0,-8 6 4 0,8-6-8 0,-9 5 0 15,2-3-4-15,-1 4 0 0,-1-5-4 0,2 0 0 0,-1-1-4 16,8-3 4-16,-9 4-4 0,-6-4-4 0,7 0 0 0,8-1 0 16,-9 1-8-16,2-5-8 0,-1 0-8 0,-1 0-8 0,9 0-8 15,-8 0-12-15,8 0-16 0,-7-5-16 0,7 5-8 0,-9-4-12 16,9-1-24-16,0 5-48 0,0-5-8 0,0 1 36 0,0 4 28 0,0 0 20 16</inkml:trace>
          <inkml:trace contextRef="#ctx0" brushRef="#br0" timeOffset="746.518">10122 662 87 0,'0'-5'112'0,"8"0"-12"16,-8 0-4-16,0 1-24 0,8 4-8 0,-8 0-4 0,0-5 0 0,0 5-4 16,0 0-8-16,0 0 0 0,0 0-12 0,0 0 0 0,0 0 0 15,0 0-4-15,0 0 0 0,0 0-4 0,0 5 0 0,0-1-12 16,0 1 8-16,0-5-4 0,-8 10-4 0,8-7 0 0,0 2 0 15,-8 4 0-15,8 0 0 0,0 0 0 0,-8 4 0 0,8 1 4 16,-9 0-4-16,9-1 0 0,-7 1 0 0,7 0-4 0,-8-1 0 16,8 0 0-16,0 0-4 0,0 6 0 0,0-6 0 0,-9 1 0 0,9-1-4 15,0 0 0-15,9 1 0 0,-9 0-4 0,0-5 4 0,8 4-4 16,-8 1 0-16,7-4 4 0,-7-2-4 0,9 1 0 0,-1-5 0 16,0 5-4-16,0-4 8 0,0 0 0 0,0-2-4 0,-1-3 0 15,2 5-4-15,6-5 4 0,-6 0-4 0,7 0 4 0,-7-5-4 16,6 5 0-16,-8-3 4 0,10-2-4 0,-9-4 0 0,8 4 4 0,-8-3 0 15,8-2-4-15,-8 2 0 0,0-2 4 0,1 1-4 0,6-4 4 16,-6 4 0-16,-2-5 0 0,1 5 0 0,-8 0 4 0,9-4-16 16,-2 4 16-16,-7 4 0 0,8-4 0 0,-8 5-4 0,9-5 4 0,-9 9-4 15,0-5 0-15,0 5 0 0,0-4 4 0,0 4 4 16,0 4 0-16,0-4 0 0,0 5 0 0,0 4 4 0,0-5 4 0,0 5 4 16,0 1 4-16,0 3 4 0,0-5 4 0,0 11 0 0,0-6 4 15,0 1-4-15,0 4 8 0,0 5 0 0,0-6-8 0,0 1 4 16,0 5-4-16,0-5 0 0,0 5 0 0,0-1-4 0,0-4-4 0,0 0-4 15,0 5-4-15,0-5 0 0,0-1-4 0,0-3-4 16,0 4 0-16,0-4-4 0,0-1 0 0,0 2-8 0,0-7-8 0,0 1-8 16,0 0-4-16,0-5-16 0,0 1-16 0,0 0-28 0,0-2-24 15,0-3-24-15,0 0-32 0,0 0-16 0,-9-3-80 0,9-2 12 16,-8 0 44-16,8-4 40 0,-7 1 32 0,7-2 20 0</inkml:trace>
        </inkml:traceGroup>
      </inkml:traceGroup>
    </inkml:traceGroup>
    <inkml:traceGroup>
      <inkml:annotationXML>
        <emma:emma xmlns:emma="http://www.w3.org/2003/04/emma" version="1.0">
          <emma:interpretation id="{9EDE791A-DBD3-44E7-86DF-13451F79BD50}" emma:medium="tactile" emma:mode="ink">
            <msink:context xmlns:msink="http://schemas.microsoft.com/ink/2010/main" type="paragraph" rotatedBoundingBox="20933,9115 21075,9154 21041,9281 20898,92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8B5496-65B4-4B2C-855C-E549AFB07FE1}" emma:medium="tactile" emma:mode="ink">
              <msink:context xmlns:msink="http://schemas.microsoft.com/ink/2010/main" type="line" rotatedBoundingBox="20933,9115 21075,9154 21041,9281 20898,9241"/>
            </emma:interpretation>
          </emma:emma>
        </inkml:annotationXML>
        <inkml:traceGroup>
          <inkml:annotationXML>
            <emma:emma xmlns:emma="http://www.w3.org/2003/04/emma" version="1.0">
              <emma:interpretation id="{2148ACD3-2919-4DF8-9A8C-E48FA61A40BC}" emma:medium="tactile" emma:mode="ink">
                <msink:context xmlns:msink="http://schemas.microsoft.com/ink/2010/main" type="inkWord" rotatedBoundingBox="20933,9115 21075,9154 21041,9281 20898,9241">
                  <msink:destinationLink direction="with" ref="{75B7D93B-23E9-4FA8-8D65-9D9EBBB50B1C}"/>
                </msink:context>
              </emma:interpretation>
            </emma:emma>
          </inkml:annotationXML>
          <inkml:trace contextRef="#ctx0" brushRef="#br0" timeOffset="-3178.3851">9248 255 55 0,'0'0'88'15,"0"0"-16"-15,0 0 0 0,0 0-28 0,-8 0-8 16,8-5 0-16,0 5-4 0,0 0-4 0,0 0 0 0,0-4-4 0,0 4-4 16,0 0 0-16,-7 0-4 0,7-5 0 0,0 5-4 0,0 0-4 15,0-4 4-15,0 4 0 0,7 0 0 0,-7 0-4 0,0-5 0 16,0 5 0-16,0 0 0 0,-7-4 0 0,7 4 0 0,0-4 0 0,0 4 0 15,0 0 0-15,0 0 0 0,0-5-4 0,0 5 0 0,0 0 0 16,0 0 4-16,0-4-4 0,0 4 0 0,0 0-4 0,0 0 4 16,0 0 0-16,0 0-4 0,7 0 4 0,-7 4-4 0,0-4 4 15,0 0 0-15,0 0 0 0,8 0-4 0,-8 0 0 0,0 0 0 16,0 5 4-16,8-5 0 0,-8 0-4 0,0 4 4 0,9 0-4 16,-9-4 4-16,0 5 0 0,0-1 4 0,0 1-4 0,0-5 4 0,0 4 0 15,0 1 0-15,0 0 0 0,0 0-4 0,0-1 4 0,0 0 0 16,-9-4 0-16,9 5 0 0,0-5 4 0,-8 4-4 0,8-4 4 15,0 0-4-15,-8 0 0 0,8 5 0 0,-7-5 0 0,7 0 0 16,-9-5-8-16,9 5 0 0,0-4 4 0,-8 4 0 0,8-5 0 0,0 1-4 16,0 0 0-16,0-1 0 0,0 0 4 0,0 0-4 0,0 1 4 15,0-1 0-15,0 1-4 0,0-1 0 0,0-3 0 0,0 3 0 16,0 1-4-16,0-1 4 0,0 0 0 0,0 1 0 0,8 4 0 16,-8-4-16-16,0 4 20 0,0-6 0 0,9 6-4 0,-9 0 4 15,7 0-8-15,1 0 8 0,-8 0-4 0,8 0-4 0,-8 0 4 16,9 0 0-16,-2 0 0 0,-7 0 0 0,8 0 0 0,-8 0 0 0,9 6 0 15,-9-6-4-15,7 0 4 0,-7 4 0 0,8-4 4 16,-8 4 0-16,0 1-4 0,0 0 4 0,0-1 0 0,9 1-8 0,-9-1 4 16,0 0 0-16,0 5 0 0,0-4 0 0,-9-1 4 0,9 1 0 15,0 0 0-15,-8 0-4 0,8-1 0 0,-7 0 0 0,7 1 0 16,-9-5 0-16,9 0 4 0,-8 4 0 0,8-4-4 0,-7 0 4 0,7 0-4 16,-9 0 4-16,9 0-4 0,-8 0 4 0,8-4 0 15,0 4-4-15,0-5 0 0,-8 1 0 0,8 0 0 0,0-1 0 0,0 5 0 16,0-5 0-16,0 0-4 0,0 1 4 0,0-1 0 0,0 1-4 15,0-1 4-15,0 1 0 0,8 0 0 0,-8 4 0 0,0-5 0 16,8 1-4-16,-8 4 4 0,0 0-4 0,9-5 4 0,-9 5 0 16,7 0 0-16,1 0 0 0,-8 0 0 0,9 0 0 0,-2 0 0 0,1 0-4 15,-8 0 0-15,9 0 4 0,-9 5 0 0,7-5 4 16,-7 4-4-16,8 1 4 0,-8-5-4 0,8 4 0 0,-8 0 0 0,0 1 0 16,0-1 0-16,0 1 4 0,0-1-4 0,0 6 4 0,0-5-4 15,0-1 0-15,-8 0 0 0,8 1 4 0,-8-1-4 0,8-4 0 16,-7 5-4-16,7-1 4 0,-9-4 4 0,9 0-4 0,-8 0 0 0,1 4 0 15,7-4 4-15,-9-4-8 0,9 4 0 0,-8 0 4 0,8-4 0 16,0-1-4-16,-7 1 4 0,7 4 0 0,0-9 0 0,0 9 0 16,0-4 0-16,0-1 0 0,0-5 0 0,0 6 0 0,0-1 0 15,0 1 0-15,0-1 0 0,7 1-4 0,-7 0 4 0,8-1 0 16,-8 5 0-16,0-4-4 0,9 4 8 0,-9 0-4 0,7 0 0 0,1 0 0 16,-8 0 0-16,9 0 0 0,-2 0 0 0,-7 0 0 15,8 4 4-15,-8-4-4 0,8 5 0 0,-8-1-4 0,9 0-12 16,-9-4 20-16,0 5 0 0,7-1 4 0,-7 1 0 0,0 4 8 0,0-4 0 15,0 0 0-15,-7 3 4 0,7-3 0 0,-9 4-8 0,9-5-4 16,-8 0 8-16,8 1-4 0,-8 0 0 0,1-2 0 0,7 3-4 16,-9-2 0-16,1-4 0 0,1 0-4 0,7 5-4 0,-9-5 0 0,1 0 4 15,8 0 0-15,-7 0-4 0,7-5-4 0,-9 5-4 16,9 0-4-16,0-4 0 0,0-2-16 0,-8 6-16 0,8-3-12 0,0 3-20 16,0-5-16-16,0 0-24 0,0 1-64 0,0 0 0 0,0-1 36 15,8 1 28-15,-8-1 20 0</inkml:trace>
        </inkml:traceGroup>
      </inkml:traceGroup>
    </inkml:traceGroup>
  </inkml:traceGroup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9:28.6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35535F4-848C-43E7-B62D-597C643CCE9C}" emma:medium="tactile" emma:mode="ink">
          <msink:context xmlns:msink="http://schemas.microsoft.com/ink/2010/main" type="writingRegion" rotatedBoundingBox="16077,10430 17108,12566 16366,12924 15335,10788"/>
        </emma:interpretation>
      </emma:emma>
    </inkml:annotationXML>
    <inkml:traceGroup>
      <inkml:annotationXML>
        <emma:emma xmlns:emma="http://www.w3.org/2003/04/emma" version="1.0">
          <emma:interpretation id="{F04097C3-4E3D-4DCA-9917-D8B53486243B}" emma:medium="tactile" emma:mode="ink">
            <msink:context xmlns:msink="http://schemas.microsoft.com/ink/2010/main" type="paragraph" rotatedBoundingBox="16077,10430 17108,12566 16366,12924 15335,10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E17C18-D7B8-4E4D-8ABF-1570F2DB6DB7}" emma:medium="tactile" emma:mode="ink">
              <msink:context xmlns:msink="http://schemas.microsoft.com/ink/2010/main" type="line" rotatedBoundingBox="16077,10430 17108,12566 16366,12924 15335,10788"/>
            </emma:interpretation>
          </emma:emma>
        </inkml:annotationXML>
        <inkml:traceGroup>
          <inkml:annotationXML>
            <emma:emma xmlns:emma="http://www.w3.org/2003/04/emma" version="1.0">
              <emma:interpretation id="{9EFFC984-7E7F-4885-A3AB-94B56036BC99}" emma:medium="tactile" emma:mode="ink">
                <msink:context xmlns:msink="http://schemas.microsoft.com/ink/2010/main" type="inkWord" rotatedBoundingBox="16077,10430 17108,12566 16366,12924 15335,107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4086 1730 35 0,'0'-5'120'0,"-8"-4"-16"0,8 4-8 0,0 0-20 16,0-3-8-16,0 4 0 0,0-6-4 0,-9 6 0 0,9-5-4 15,0 4 0-15,9 2-4 0,-9-7-4 0,0 5-4 0,8 1-4 16,-8-5 0-16,8 5 4 0,0-1-8 0,0-4 0 0,0 3-8 0,1 3 0 16,-2-2-8-16,8 0-4 0,-6 1 0 0,-1 4 0 15,9-5-8-15,-10 5-4 0,10 0 4 0,-10 0-4 0,1 5 0 0,0-1-4 16,1 1 4-16,-2 3-4 0,1-2-4 0,1 3 0 0,-9 4 4 15,7-4-4-15,-7 6 0 0,0-2 0 0,0 0 0 0,-7 0 0 16,7 6 0-16,-9-6 0 0,9 0 0 0,-8 1 0 0,1-1 0 0,7 1 0 16,-9-5-4-16,9 0 4 0,-8 0-4 0,8-4 0 0,-8 0 0 15,8-1 0-15,0 0-4 0,0-4 4 0,0 0 4 0,0 0 0 16,0-4-4-16,8 4 0 0,-8-4 0 0,8-1 4 0,-8 0-4 16,9 1 0-16,-2-1 4 0,1 1 0 0,-8 4 0 0,9-5 0 15,-2 5 4-15,1-5 0 0,9 1-4 0,-10 4 4 0,1 4 0 16,1-4 0-16,-2 5 0 0,1 0 4 0,8-1 0 0,-8 1 0 0,1 4 4 15,-1 0 0-15,-1-1 4 0,1 2 0 0,1-1 4 16,-9 0 0-16,7 4 4 0,-7-4 4 0,0 5-4 0,0 0 0 0,0-6-4 16,0 6-4-16,0-5 0 0,-7 5-4 0,7-6-4 0,-9 6 0 15,1-5-4-15,1-4 4 0,-1 7-4 0,-1-7 0 0,1 5-4 16,1-6-4-16,-2 1 0 0,1-1-8 0,1-4-8 0,-2 5-16 0,1-5-4 16,1 0-20-16,-1 0-8 0,-1 0-8 0,1 0-16 15,8 0-12-15,-7 0-8 0,-2 0-8 0,9 0-24 0,-8 0-52 0,1 0 8 16,7 0 36-16,-9 0 28 0,9 0 24 0</inkml:trace>
          <inkml:trace contextRef="#ctx0" brushRef="#br0" timeOffset="269.3106">4134 2325 67 0,'0'0'128'0,"0"4"-8"0,0-4-8 0,0 5-16 16,0-5 0-16,0 0 0 0,0 4-8 0,0-4 0 0,8 0-4 0,-1 0 0 16,-7 0-4-16,9 0 4 0,-1 0 0 0,9 0-8 0,-10 0-4 15,10 0 0-15,-10 0-12 0,9 0 0 0,0 0-8 0,8 0-4 16,-7 0-8-16,6 0-12 0,-7 0-8 0,8-4 0 0,-7 4 0 0,6-5-4 16,-7 5-4-16,9-4-4 0,-9 4-4 0,8 0-8 15,-8-5 0-15,0 5-8 0,-1 0-8 0,-6 0-16 0,7-5-20 0,-8 5-20 16,0 0-16-16,0 0-16 0,-1 0-32 0,-7 0-20 0,0 0-40 15,0 0-52-15,0 0 32 0,0 5 44 0,-7-5 32 0,-1 5 24 16</inkml:trace>
          <inkml:trace contextRef="#ctx0" brushRef="#br1" timeOffset="9165.7171">4094 2803 11 0,'0'0'96'16,"0"0"-8"-16,0 0-8 0,0 0-24 0,0-5-8 0,-8 5 0 0,8 0-4 15,0 0-8-15,0 0 0 0,0 0-4 0,0 0 0 0,0 0-4 16,0 5 0-16,0-5-4 0,0 0-4 0,0 0 0 0,0 0 4 15,0-5-4-15,0 5-20 0,0 0 24 0,0 0 0 0,0 0 0 0,0 0 0 16,8 5 0-16,-8-5 4 0,0 0-4 0,8 0 4 16,0 0-4-16,-8 0 0 0,8 0-4 0,1 0 0 0,-2 4-4 0,1-4 0 15,-1 5 0-15,2-1 4 0,7 1 0 0,0-1-4 0,-8 1 4 16,8 3 0-16,0-3 4 0,0 4-4 0,1 0 0 0,-2 0-4 16,2 0 4-16,-2 1-4 0,1-2-4 0,8 1 0 0,-7 5 0 0,-2-5-4 15,9 0 0-15,-7 4 0 0,-2-5 4 0,2 7-4 0,7-6-4 16,-9 5 0-16,2-5-4 0,-1 4 4 0,0 1 0 0,0-5-4 15,-1 4 0-15,2 1 4 0,-1-1-4 0,-8 1 4 0,9-1-4 16,-2 1 0-16,1-5 0 0,-8 4 0 0,9 1 0 0,-10-1 4 16,10 1-4-16,-10-1 0 0,9 1 0 0,-7-1 0 0,-2-3 0 15,10 3 0-15,-10 1 0 0,1-6 0 0,1 2 0 0,-1 3 4 16,-1-4-4-16,1-4 0 0,-8 3 4 0,9-3 0 0,-2 4-4 0,-7-4 0 16,8-1 0-16,-8-4 0 0,0 5 0 0,9-5 0 0,-9 4 0 15,0-4 0-15,0 0-4 0,0 0 4 0,0 0-4 0,0 0-4 16,0 0-4-16,0 0-4 0,0 0-8 0,0 0-8 0,0 0-8 0,0-4-4 15,0 4-8-15,0-5-12 0,0 5-16 0,0-4-8 16,0 4-8-16,0-5-20 0,0 1-52 0,0-1-16 0,0 0 32 16,0 2 24-16,0-2 32 0</inkml:trace>
          <inkml:trace contextRef="#ctx0" brushRef="#br0" timeOffset="720.1099">4246 2744 103 0,'0'4'140'0,"0"-4"-20"0,0 0-16 16,0 0-36-16,0 0 0 0,0 0 0 0,0-4 0 0,8 4-4 15,-8-4-4-15,0-1-8 0,9 1-8 0,-9-1-8 0,0 5 4 16,7-4-8-16,-7-1 0 0,8 5-4 0,-8-4 0 0,9 4 4 0,-1 0 4 16,-8 0 4-16,0 0 4 0,7 4-4 0,-7 1 0 0,0 4 0 15,0-5 4-15,0 5-8 0,8 5 4 0,-8-5-20 0,0 4 20 16,0 0-4-16,0 1-4 0,0 4 0 0,0-5-8 0,-8 6-4 15,16-1 0-15,-8-1-8 0,0 2-4 0,0-1 0 0,9 0-4 16,-9 0 4-16,7 0-8 0,-7 0 0 0,8-5 4 0,1 6 0 0,-2-6 0 16,1 1 0-16,1-5-4 0,-1 4 0 0,-1-4-4 0,1-4-8 15,1-1-8-15,-2 1 0 0,10-5-4 0,-9 0-4 0,-1-5-8 16,2 1 0-16,-1-5-4 0,-1 4 8 0,10-8 0 0,-9 4 4 16,-1-5 4-16,2 5 4 0,-1-4 0 0,-1 3 12 0,2-3 0 15,-1 4 0-15,-8 0 4 0,8 0 0 0,-8 0 4 0,8 3 4 0,0 6 0 16,-8-3 4-16,0 3 4 0,8 3 4 0,-8 3 4 15,0-2 4-15,0 6-4 0,0-2 4 0,0 2 0 0,0 4 4 0,0-6 0 16,0 10-4-16,0-4 0 0,0 4 0 0,0 0-4 0,0 4-4 16,0-3 0-16,0 3-4 0,0 0 0 0,0 1-8 0,0 0 0 15,0-5-8-15,0 4-8 0,0-4-36 0,0 0-4 0,0-4-32 16,0-1-28-16,0 1-40 0,0-5-24 0,0-5-84 0,0 1 16 0,0-10 44 16,0 1 36-16,7-1 32 0,-7-8 28 0</inkml:trace>
          <inkml:trace contextRef="#ctx0" brushRef="#br1" timeOffset="9533.7698">5168 3596 51 0,'-8'0'112'0,"8"0"-16"16,0 0-12-16,-8 0-32 0,8-3-4 0,0-7-4 0,0 5 0 15,0-4-8-15,-8 0-8 0,8 0 0 0,0-4-4 0,8-1 0 16,-8 0-8-16,0 6 4 0,8-11-4 0,-8 6 0 0,8 0 0 0,0-1-4 15,-8 1-4-15,8-1 4 0,1 5 0 0,-9-5-4 0,7 5 4 16,1 0 0-16,1 1-4 0,-2 2 4 0,-7-2-4 16,8 3 4-16,-8 1 0 0,8 4 0 0,-8-5 8 0,9 5 4 0,-9 0 4 15,7 0 4-15,-7 0-4 0,0 5 4 0,8-1 0 0,-8 1-4 16,0-2 4-16,9 8 0 0,-9-3-4 0,0 1-4 0,7 0 0 16,-7 5-4-16,0-1 0 0,8 1-8 0,-8-1 0 0,0 1-4 15,0 4 0-15,9-5-4 0,-9 1 0 0,0 4-16 0,0-1 16 16,0-3-4-16,0 0 0 0,0 0-16 0,8-1-8 0,-8 1-12 0,0-1-20 15,0-4-16-15,7 0-24 0,-7 1-12 0,0-3-40 0,0-1-60 16,0-6 28-16,0 4 28 0,0-4 32 0,0 0 20 0</inkml:trace>
        </inkml:traceGroup>
      </inkml:traceGroup>
    </inkml:traceGroup>
  </inkml:traceGroup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9:27.5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2CB03D-3E33-45FB-9CC6-52C84AA1FFEB}" emma:medium="tactile" emma:mode="ink">
          <msink:context xmlns:msink="http://schemas.microsoft.com/ink/2010/main" type="writingRegion" rotatedBoundingBox="13498,10911 19086,8141 19773,9528 14186,12298"/>
        </emma:interpretation>
      </emma:emma>
    </inkml:annotationXML>
    <inkml:traceGroup>
      <inkml:annotationXML>
        <emma:emma xmlns:emma="http://www.w3.org/2003/04/emma" version="1.0">
          <emma:interpretation id="{DF632014-EF70-4962-9D62-0425190D1662}" emma:medium="tactile" emma:mode="ink">
            <msink:context xmlns:msink="http://schemas.microsoft.com/ink/2010/main" type="paragraph" rotatedBoundingBox="13498,10911 19086,8141 19773,9528 14186,122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DE4017-3DE0-4C8A-A897-006583521794}" emma:medium="tactile" emma:mode="ink">
              <msink:context xmlns:msink="http://schemas.microsoft.com/ink/2010/main" type="line" rotatedBoundingBox="13498,10911 19086,8141 19773,9528 14186,12298"/>
            </emma:interpretation>
          </emma:emma>
        </inkml:annotationXML>
        <inkml:traceGroup>
          <inkml:annotationXML>
            <emma:emma xmlns:emma="http://www.w3.org/2003/04/emma" version="1.0">
              <emma:interpretation id="{C722C88B-A80C-49A1-98CB-55D0136B8FF7}" emma:medium="tactile" emma:mode="ink">
                <msink:context xmlns:msink="http://schemas.microsoft.com/ink/2010/main" type="inkWord" rotatedBoundingBox="13512,10938 14441,10477 15115,11837 14186,12298"/>
              </emma:interpretation>
            </emma:emma>
          </inkml:annotationXML>
          <inkml:trace contextRef="#ctx0" brushRef="#br0">2716 2121 19 0,'0'0'96'0,"-9"0"-8"0,9 0-8 0,-8 0-28 16,8 0-4-16,0-4-4 0,0 4 4 0,0-4 0 0,-7 0-8 16,7-1 4-16,0-4-4 0,0 4 4 0,0 1 0 0,0-6-4 0,0 2 0 15,0-6 0-15,7 1 4 0,-7 4 4 0,8-5-12 0,-8 1 0 16,9-1 4-16,-1-4 0 0,-8 5 4 0,7-1 4 0,1 1-4 16,1-1 4-16,-2 0-4 0,1 5 0 0,8-5-4 0,-8 6-8 15,1-1 0-15,-1 4-4 0,-1-4 0 0,1 5-4 0,8-1 0 0,-8 5-4 16,1 0-4-16,-1 5 4 0,-1-5-8 0,2 9 4 15,-1-5-8-15,-1 10 4 0,1-6 0 0,1 6-4 0,-1 0-4 0,-1 4-4 16,-7-5 8-16,9 11-8 0,-9-7 4 0,0 6-4 0,0-1 0 16,0 1 0-16,0-1-4 0,-9 1 4 0,9 3 4 0,-7-3-4 15,-1 4-4-15,-1 1 4 0,-6-2-20 0,7-3 24 0,-8 4 0 0,-1-5 0 16,9 1 0-16,-8 0 0 0,1-6 0 0,7 2 0 0,-9-5-4 16,10-1 0-16,-10 0 0 0,10 1-4 0,-2-9 0 0,1 3 4 15,1-3 0-15,7-5-4 0,-8 0 0 0,8 0-8 0,0-5 12 0,0 5-4 16,8-8-4-16,-8 3 4 0,0 1 0 0,7-6 0 15,-7 6 4-15,8-5 0 0,1 4 4 0,-9-3-8 0,7 3 4 16,1 0 0-16,1 1 0 0,-2-1 0 0,1 1 4 0,1 4 0 0,-1 0 0 16,-1 4 0-16,1-4 8 0,1 5 0 0,-2 4 4 15,1-4 4-15,1 3 0 0,-1-3 4 0,-1 4 0 0,2 5 8 0,6-5 0 16,-7-1 0-16,1 6 0 0,6-1 0 0,-6-3-4 0,-1-2-4 16,-1 6-4-16,2-5-20 0,7 0 0 0,-9 0 0 0,2-5 0 15,6 6 0-15,-6-6 0 0,-1 0 0 0,0-4 0 0,0 5 0 0,0-10 0 16,0 5 0-16,-1-4 0 0,2 0 0 0,-1-6 0 0,-8 2-52 15,7-1-28-15,2-1-40 0,-9-4-8 0,0 2-32 0,8-7-32 16,-8 1-64-16,0 5-24 0,0-9 52 0,-8 4 44 0,8-5 36 16,-9 5 24-16</inkml:trace>
          <inkml:trace contextRef="#ctx0" brushRef="#br0" timeOffset="-571.5017">2042 2086 23 0,'-8'-5'96'0,"0"5"-8"0,0-5-4 16,0 5-20-16,8-4 4 0,-8 0 8 0,-1 4 4 0,2-4 4 16,7 4-4-16,-8-6 4 0,8 6-8 0,-9-4-4 0,2 4-4 15,7 0-4-15,0 0 0 0,0 0-8 0,-8 0-4 0,8-4-4 16,0 4-8-16,0-5 0 0,0 5-4 0,0 0-4 0,0-4-4 0,8 4-4 16,-8-5 0-16,0 1-4 0,7-1 0 0,-7 5-4 0,9-4 0 15,-9-1-4-15,8 0 0 0,-1 0 0 0,2 2-4 0,-1 3 0 16,0-5 0-16,8 1-4 0,-8 4 0 0,1 0-4 0,6-5 4 15,-8 5 0-15,10 0 0 0,-9 0 0 0,8 0 0 0,-8 0-8 16,1 5 4-16,6-1 4 0,-7 1-4 0,1-2 0 0,-2 2 4 0,1 5 0 16,1-1-4-16,-9 0 0 0,0 0 0 0,7-1 0 0,-7 6 0 15,0 0 0-15,-7-1 4 0,7 1-4 0,-9 4 0 0,1-5 0 16,1 1 0-16,-2 4 0 0,1-5 0 0,0 1 0 0,1 0 0 16,-2-1-20-16,1-4 24 0,1 4 0 0,-2-3 0 0,1-6-4 15,0 5 0-15,-1-4 0 0,9-1 0 0,0 0 0 0,-7 1-4 0,7-5 0 16,0 4 0-16,0-4 0 0,0 0 4 0,0 0 0 0,0-4-8 15,7 4 4-15,-7-5 4 0,9 1-4 0,-9 4-8 0,8-4 12 16,0-1 0-16,1 5-4 0,-9-5 4 0,7 1-4 0,1 4 4 16,1-4 0-16,-2-1 4 0,9 5-4 0,-7-5 0 0,-2 5 0 15,1 0 0-15,1 5 0 0,6-5 0 0,-6 5 0 0,-2-1-4 0,9 0 4 16,-7 1 0-16,6 0 0 0,-6 3 0 0,6 1 0 0,-6 6-4 16,-1-7 4-16,7 6 4 0,-6-5-4 0,-2 8-4 0,-7-3 4 15,8 5 0-15,-8-6 4 0,0 5 0 0,0 0 0 0,0 0 0 16,0 0 0-16,-8-1 4 0,1 2 0 0,-2-5 0 0,1 4 0 15,-7 0 0-15,6-5 0 0,-6 0 0 0,6 1 4 0,-6-4-4 16,-2 3-4-16,2-9 0 0,6 5 0 0,-6-4-4 0,6 0 0 0,-6-5-8 16,6 0-4-16,1-5-4 0,0 0-16 0,1 1-16 0,-2-5-12 15,1 0-12-15,1 0-8 0,-2-5-12 0,9 1-16 0,-8-1-8 16,8 0-4-16,0-4-4 0,-8 5-32 0,8-5-24 0,0 4 0 16,0-4 40-16,0 5 24 0,8-5 16 0</inkml:trace>
          <inkml:trace contextRef="#ctx0" brushRef="#br1" timeOffset="11507.0101">2018 1896 7 0,'0'0'84'0,"0"0"-12"0,0-5-12 0,0 5-20 0,0 0 0 16,0 0-12-16,0 0 4 0,0 0-8 0,0 0 4 0,8 0-4 16,-8 5-4-16,0-5 0 0,0 0 0 0,8 0 0 0,-8 0 4 15,8 5 0-15,-8-5 4 0,9 4 0 0,-2 1 0 0,1 0 4 0,-1-1 0 16,2 0-4-16,7 1-4 0,-7 4 4 0,6 0 0 0,1 0-4 16,0 1 4-16,0-2-8 0,1 5-4 0,7-3 4 0,-9 2 0 15,9 3-4-15,0-6 4 0,8 4-4 0,-8 6 0 0,8-7-4 0,-8 2 4 16,8 0 0-16,1 3-4 0,-1 2-4 0,0-5-4 15,0 3 0-15,-1 1 0 0,3 0 0 0,-10 5 0 0,8-5 0 0,-1 0 0 16,1 4-8-16,0 2 8 0,-8-2-4 0,8-1 0 0,-8 3 0 16,9-2 0-16,-10 1 0 0,1-1-4 0,0 5 0 0,1-5 4 15,-1 6 0-15,0-5 4 0,0-1-8 0,-9 0 4 0,9 2 0 16,1-2 0-16,-9-1 0 0,-1 3 0 0,10-2 0 0,-9-3 0 16,1-1 0-16,-2 0-4 0,2-5 8 0,7 5-4 0,-17-4 0 0,10-1 4 15,-2 1-4-15,-6-6 0 0,6 6 0 0,2-5 0 0,-10 0 0 16,1 0-4-16,1-4 4 0,-1 0 0 0,-1-2-4 0,-7 2 4 15,9 0-4-15,-9-5-12 0,8 4-4 0,-8-4-16 0,0 0-12 16,-8 0-20-16,8 0-16 0,-9-4-20 0,9-1-64 0,-7 0-12 16,-1 5 32-16,-1-8 32 0,-6 3 20 0</inkml:trace>
        </inkml:traceGroup>
        <inkml:traceGroup>
          <inkml:annotationXML>
            <emma:emma xmlns:emma="http://www.w3.org/2003/04/emma" version="1.0">
              <emma:interpretation id="{B2CDA445-A5A8-4784-9E46-73486D3EC55D}" emma:medium="tactile" emma:mode="ink">
                <msink:context xmlns:msink="http://schemas.microsoft.com/ink/2010/main" type="inkWord" rotatedBoundingBox="15274,11122 15330,11094 15340,11114 15284,111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86.6982">3573 2199 23 0,'0'0'172'0,"0"0"-8"0,0 0-12 0,0 0-28 0,8 0-16 0,-8-6 20 16,0 6 0-16,0-4 0 0,0 4-12 0,8-4-12 0,-8 4-8 15,0-5-8-15,8 1-8 0,-8 4-12 0,0-5-8 0,8 1-12 16,-8 4 0-16,8-5-8 0,-8 5-8 0,0-4-4 0,0 4-8 16,9 0 0-16,-9 0-8 0,0 0 4 0,0 0-8 0,0 0-4 15,0 0-4-15,0 0-8 0,0 0-8 0,0 0-12 0,0 0-16 16,0 0-20-16,0 0-20 0,0 4-28 0,0-4-24 0,0 0-32 0,0 0-20 15,0 5-64-15,0-5 0 0,0 4 44 0,0-4 44 0,0 0 32 16,0 0 24-16</inkml:trace>
        </inkml:traceGroup>
        <inkml:traceGroup>
          <inkml:annotationXML>
            <emma:emma xmlns:emma="http://www.w3.org/2003/04/emma" version="1.0">
              <emma:interpretation id="{2C02EE92-E75B-4591-BD61-C05B1EBC919D}" emma:medium="tactile" emma:mode="ink">
                <msink:context xmlns:msink="http://schemas.microsoft.com/ink/2010/main" type="inkWord" rotatedBoundingBox="16805,9272 17144,9103 17576,9973 17236,10141"/>
              </emma:interpretation>
            </emma:emma>
          </inkml:annotationXML>
          <inkml:trace contextRef="#ctx0" brushRef="#br0" timeOffset="-31969.328">5160 300 35 0,'0'5'160'0,"0"-2"-20"16,0-3-12-16,0 6-20 0,0-6 0 0,0 0 0 0,0 0-8 0,8 0-8 15,-8 0-4-15,8 0-4 0,0-6-8 0,-8 3-4 16,9 3-8-16,6-5-4 0,-6 0-8 0,-2 1-8 0,9 0-8 0,0-1-8 15,-8 1 0-15,16-1-8 0,-15 1-24 0,6 0 20 0,2-1 0 0,-2 5-12 16,2-5-4-16,-1 5-16 0,-1-5-16 0,2 5-16 16,-2 0-16-16,-6 0-12 0,6 0-16 0,-6 0-24 0,-1 5-16 0,-1-5-8 15,-7 5-60-15,8 0-16 0,-8-1 40 0,9 0 32 0,-9 1 28 16</inkml:trace>
          <inkml:trace contextRef="#ctx0" brushRef="#br0" timeOffset="-31515.6604">5329 638 23 0,'0'5'160'0,"-9"-5"-20"0,9 4-16 0,0-4-20 16,-8 0-8-16,8 0 0 0,0 0-8 0,0-4-8 0,8-1-8 16,-8 1-8-16,0 0-8 0,9-1-4 0,-2 0-8 0,-7-5-4 0,8 7-4 15,1-2-8-15,6-4-8 0,-6 4 0 0,-1-4-4 0,7 9-4 16,1-4 4-16,-8 0-8 0,9 4-4 0,-10 0 4 0,10 0-4 15,-10 4 0-15,10 0 0 0,-9 5 0 0,-1-4 0 0,2 9 0 0,-1-5-4 16,-8 5 0-16,7-1 4 0,-7 1-4 0,0 4 0 16,0-5 0-16,0 4 4 0,0 2-4 0,-7-5 0 0,7 3 0 0,-8-3 0 15,8 0 0-15,-9-1 0 0,9-4 0 0,0 0 0 0,-7 0 0 16,7 0 0-16,0-9-4 0,0 5 4 0,0-1 0 0,0-4-4 16,7-4 0-16,-7 4 4 0,0-5 0 0,9 1 0 0,-1-1 0 15,-1 0 0-15,2 1-4 0,-1-5 4 0,0 5 4 0,-1-1-4 0,2 1-4 16,-1-1 0-16,8 1 4 0,-8 0 4 0,0 4-4 0,8-6-4 15,-8 6 8-15,8 0-4 0,-8 6 0 0,0-2 4 0,8 0-4 16,-8 1 4-16,8 4-4 0,-8-5 0 0,8 5 4 0,-8 5 0 16,0-5 0-16,1 4 4 0,-2 1 8 0,-7-1 0 0,8 5 0 0,-8 1 4 15,0-1 0-15,0-1 0 0,-8 1 0 0,8 0 0 16,-7 4 0-16,-10-3-4 0,9-1-4 0,-8 0 0 0,1 1 0 0,6-2-4 16,-7-3 0-16,0 4-4 0,1-9 0 0,-2 5 0 0,1-6-12 15,0-3-8-15,0 0-12 0,-1-1-12 0,10-4-12 0,-9-4-16 16,7-1-8-16,2 0-24 0,-10-3-16 0,10-6-12 0,-1 0-8 15,-1-3-56-15,1-6-24 0,8 0 44 0,-7 1 32 0,-1-6 24 16,8 1 24-16</inkml:trace>
        </inkml:traceGroup>
        <inkml:traceGroup>
          <inkml:annotationXML>
            <emma:emma xmlns:emma="http://www.w3.org/2003/04/emma" version="1.0">
              <emma:interpretation id="{1946ADFF-6269-4493-BE57-3B6D86079A93}" emma:medium="tactile" emma:mode="ink">
                <msink:context xmlns:msink="http://schemas.microsoft.com/ink/2010/main" type="inkWord" rotatedBoundingBox="17625,8970 17895,8836 18163,9377 17893,9511"/>
              </emma:interpretation>
            </emma:emma>
          </inkml:annotationXML>
          <inkml:trace contextRef="#ctx0" brushRef="#br0" timeOffset="-30885.3492">6266 124 83 0,'0'-9'124'0,"0"0"-12"0,8 4-4 0,-8 1-20 0,0 0 0 0,0 0-4 16,0 8 0-16,9-4 0 0,-9 4-12 0,0 0-4 0,0 6-4 15,0-1 0-15,7 0-4 0,-7 4-8 0,0 1-4 0,8-1-4 0,-8 5-8 16,9 0-8-16,-9 1 0 0,0-2-4 0,0 7-4 16,8-2-4-16,-8-4-4 0,0 5-4 0,7-6 0 0,-7 6 0 0,0-5-4 15,8-1-4-15,-8-2-4 0,0 3 0 0,0-5-12 0,0-4-4 16,0 4-12-16,9-3-12 0,-9-6-8 0,0 0-20 0,0 1-16 15,0-5-16-15,0 0-16 0,0-5-40 0,0 1-48 0,-9-5 20 0,9 0 36 16,0 0 28-16,-8-5 24 0</inkml:trace>
          <inkml:trace contextRef="#ctx0" brushRef="#br0" timeOffset="-31099.7767">6018 48 119 0,'0'-9'128'0,"0"-5"-12"0,0 5 0 0,0-1-28 15,0 7-8-15,0-7 0 0,0 6-24 0,0 0 12 0,0-1 0 16,0 5 0-16,0 0-4 0,8 0 0 0,-8 0 0 0,7 5-4 16,-7-1-4-16,9 0 0 0,-9 1-4 0,8 3-4 0,0 7 0 15,-1-2-4-15,-7 1-4 0,9 4-8 0,-1 5-4 0,-1-6-4 0,2 6-8 16,-9 0 0-16,8-1-4 0,0 5-4 0,0 0 0 15,-8-5 0-15,8 6 0 0,0-1-8 0,-8 0-12 0,7 1-8 0,-7-6-20 16,9-1-8-16,-1 2-16 0,-8 0-16 0,8-5-4 0,-8 0-16 16,0 0-8-16,0-4-8 0,0-1 0 0,0 1-20 0,8-10-44 15,-8 5-12-15,0-9 36 0,0 0 28 0,0 0 24 0</inkml:trace>
        </inkml:traceGroup>
        <inkml:traceGroup>
          <inkml:annotationXML>
            <emma:emma xmlns:emma="http://www.w3.org/2003/04/emma" version="1.0">
              <emma:interpretation id="{7E24036C-B940-4BA2-A558-A582E9EE6038}" emma:medium="tactile" emma:mode="ink">
                <msink:context xmlns:msink="http://schemas.microsoft.com/ink/2010/main" type="inkWord" rotatedBoundingBox="18487,9074 18711,8963 18897,9338 18673,9449">
                  <msink:destinationLink direction="with" ref="{5A604EDA-4213-4BD5-B450-208BFD42D386}"/>
                </msink:context>
              </emma:interpretation>
            </emma:emma>
          </inkml:annotationXML>
          <inkml:trace contextRef="#ctx0" brushRef="#br0" timeOffset="-30343.7974">6820 187 71 0,'-8'-8'136'0,"-1"-2"-16"0,9 6-12 0,-8-5-28 15,1 5-4-15,7-1-4 0,0 0-8 0,-9 1 0 0,9 4-4 0,0-4-4 16,9 4-4-16,-9 0 0 0,0 4-12 0,7 0 0 0,-7-4 0 16,8 10-4-16,1-2 0 0,-1 1-4 0,-1 5 0 0,1-6-4 15,1 6-4-15,-2 0 0 0,10 4-8 0,-9-5 0 0,8 6-4 0,-8-1-4 16,-1 0 4-16,10 0-4 0,-9-1 0 0,-1 3 0 16,2-3 0-16,-1-3 4 0,-1 3 0 0,2-3 4 0,-1 0 0 0,-8-1 4 15,7-4 0-15,-7 0 8 0,0 0-4 0,0 0 0 0,0-5-8 16,8 1 0-16,-8-5-4 0,0 0 0 0,0 0-4 0,0-5 0 15,0-3-4-15,0-2-4 0,-8 2-4 0,8-1-4 0,0-5 0 0,0 0-12 16,0 1-8-16,8-5-4 0,-8-4-12 0,0 3-4 0,0-3-12 16,0-2 0-16,9 3-24 0,-9-1-12 0,0-2-16 0,8 2-12 15,-8 0-40-15,0-6-48 0,7 11 20 0,-7-6 36 0,9 5 36 16,-1 0 20-16</inkml:trace>
        </inkml:traceGroup>
        <inkml:traceGroup>
          <inkml:annotationXML>
            <emma:emma xmlns:emma="http://www.w3.org/2003/04/emma" version="1.0">
              <emma:interpretation id="{E11A4C97-5BDD-475E-8D72-F45A2D758503}" emma:medium="tactile" emma:mode="ink">
                <msink:context xmlns:msink="http://schemas.microsoft.com/ink/2010/main" type="inkWord" rotatedBoundingBox="19044,8654 19282,8536 19485,8946 19248,9064"/>
              </emma:interpretation>
            </emma:emma>
          </inkml:annotationXML>
          <inkml:trace contextRef="#ctx0" brushRef="#br0" timeOffset="-29806.7175">7429-241 75 0,'-9'-9'120'0,"9"5"-16"0,-8-1-8 0,8-4-24 0,-7 4 0 15,7 1-8-15,0-5 4 0,0 4 0 0,0-3-12 0,7 3 4 16,-7-4-8-16,8 5-4 0,-8-5-8 0,9 4 0 0,-1 0 0 15,-1 2-4-15,10-2 0 0,-10 0-4 0,2 0-4 0,7 5 0 0,-9 0-8 16,10 0 0-16,-10 0-4 0,10 0 0 0,-10 5-4 0,2 0 0 16,7 0-4-16,-9 3 0 0,2 1-4 0,-1 0 0 0,-8 0 0 15,7 4 0-15,-7-3 0 0,0 3 0 0,0 1-4 0,0-1 0 16,-7 0 0-16,7-3 0 0,-8 3 0 0,8-3 0 0,0-2-4 16,-9 1 4-16,9 0 0 0,0-4-4 0,-7-5-4 0,7 4 0 15,0-4 0-15,0 0 0 0,0 0 0 0,7-4 0 0,-7 4 4 0,9-5 0 16,-9 1 0-16,8-1 0 0,-8 0 0 0,7 5 4 0,2-4 0 15,-9 0-4-15,8 0-16 0,0 4 24 0,-8-5 0 0,9 5-4 16,-2 0 4-16,-7 0 0 0,8-5-4 0,-8 10 0 0,7-5 0 16,-7 0 4-16,9 5-4 0,-9-1 4 0,8 0 0 0,-8 0 0 15,8 6 4-15,-8-6 4 0,8 5 0 0,-8 1 4 0,8-2 8 0,-8 2 0 16,0 3 4-16,0 1 4 0,8-6 4 0,-8 6 4 0,0-1 8 16,0 1 0-16,0 0-8 0,0-1 4 0,-8-4-4 0,8 4-8 15,0 0-4-15,-8-3-8 0,0 4 0 0,0-5-4 0,0 0-8 16,-1-1 0-16,2-3-20 0,-1 4-16 0,1-4-32 0,-10 0-36 15,9-1-36-15,-8-4-44 0,8 0-68 0,-8 0-48 0,0-4 56 0,7 4 40 16,-6-5 40-16,-1 0 28 0,8 1 24 0</inkml:trace>
        </inkml:traceGroup>
      </inkml:traceGroup>
    </inkml:traceGroup>
  </inkml:traceGroup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9:05.1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B7D93B-23E9-4FA8-8D65-9D9EBBB50B1C}" emma:medium="tactile" emma:mode="ink">
          <msink:context xmlns:msink="http://schemas.microsoft.com/ink/2010/main" type="inkDrawing" rotatedBoundingBox="20247,9863 20589,8355 20686,8377 20344,9886" semanticType="callout" shapeName="Other">
            <msink:sourceLink direction="with" ref="{2148ACD3-2919-4DF8-9A8C-E48FA61A40BC}"/>
          </msink:context>
        </emma:interpretation>
      </emma:emma>
    </inkml:annotationXML>
    <inkml:trace contextRef="#ctx0" brushRef="#br0">8920-520 31 0,'0'-4'92'0,"0"-2"-8"15,0 2-4-15,0 0-24 0,0-1-4 0,0 0 4 0,0 1-4 0,0 4 0 16,0-5-4-16,0 1 0 0,0 4 0 0,0-4 0 0,0-1-4 16,0 5-4-16,0 0 0 0,0 0 4 0,0-5-4 0,0 5-4 15,0 0-8-15,0 0 4 0,0 0-4 0,0 0-4 0,0 0 4 16,0 0 4-16,0 5 16 0,0 0-4 0,0-1 0 0,0 0 0 15,0 5 4-15,0 1-4 0,0-2-4 0,0 6 0 0,0 4-4 0,0 0-4 16,0 4 4-16,-9 2-4 0,9 2 0 0,0 6-4 0,-8 0-24 16,8 3 24-16,-7 1-4 0,-1 5 0 0,-1 0-8 0,1 0 4 15,1 4-4-15,-2-1-4 0,1 2 0 0,1 3 0 0,-10-3 0 16,9-2-4-16,1 1 4 0,-2 5 0 0,-6-4-4 0,6-6 0 16,1 5 4-16,0 0 4 0,-8-4-4 0,8-6-4 0,1 6 0 15,-2-5 0-15,-6-5 0 0,6 0-4 0,1 2 0 0,0-1 0 0,-1-5 4 16,2-1-4-16,-1 1-4 0,1-3 4 0,-2-2-4 15,1 0-4-15,0-4 8 0,-1 0-8 0,9-4 4 0,-7-1-8 0,7 1 0 16,-8-5-4-16,8 4-4 0,0-8-8 0,0 0-8 0,-9-1-8 16,9-4-12-16,0 0-12 0,0 0-16 0,0-4-12 0,0-1-8 15,0-4-12-15,-7 0-20 0,7 0-4 0,0-5-16 0,0 5-56 0,0-9-8 16,-8 5 36-16,8-5 32 0,0 0 32 0,-8 0 20 0</inkml:trace>
  </inkml:traceGroup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0:31.3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0 2 19 0,'0'0'164'15,"0"0"-12"-15,0 5-12 0,0-5-20 0,0 0-12 0,0 0 0 16,0 0-4-16,0 0 0 0,0 0-8 0,0 0-4 0,0 4-8 0,0-4-4 16,0 0-4-16,0 0-4 0,0 0 4 0,0 0-8 0,0 0 0 15,0 0 0-15,0 0-8 0,0 5-4 0,0-5 0 0,0 0 0 16,0 0-36-16,0 0-20 0,0 4 0 0,0-4 0 0,0 0 0 16,0-4 0-16,0 8 0 0,0-8 0 0,0 8 0 0,0-4 0 15,0 0 0-15,0 0 0 0,0 0 0 0,0 0 0 0,0 0 0 0,0 0 0 16,0 0 0-16,0 0 0 0,0 0 0 0,0 0 0 0,0 0 0 15,0 0 0-15,0 0 0 0,0 0 0 0,0 0 0 0,0 0 0 16,0 0 0-16,0 0 0 0,0 0-32 0,0 0-68 0,0 0-16 16,0 0-8-16,0 0-12 0,0 0-20 0,0 0-12 0,0 0-24 15,0 0-48-15,0 0-8 0,0 0 68 0,0-4 40 0,0 4 24 0,0 0 20 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40.4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-1575-833 23 0,'0'0'100'15,"0"8"-16"-15,0-8-20 0,13 0-4 0,-13 0-4 0,0 6 0 0,0-6-4 16,15 9 0-16,-15-9-4 0,0 7-4 0,0 2 0 0,0-2 0 16,13 9-4-16,-13-2 4 0,0 2-4 0,0-1 4 0,0 0-4 15,0 8-4-15,0 0 0 0,0-8-8 0,0 8 0 0,0 0-4 16,0 1-4-16,0-2 0 0,0 1 0 0,0 0-4 0,0 0 0 0,0 0-4 15,13 0 0-15,-13-8-4 0,0 1 0 0,0-2-4 16,0 3 4-16,15-2-4 0,-15-1 0 0,0-6 0 0,0 0-4 0,0 0 8 16,0-8-4-16,0 7 0 0,0-7-4 0,13 0 4 0,-13-7 0 15,0 7-4-15,0-16 4 0,0 8-4 0,0-6 4 0,0-1-4 16,-13-9 0-16,13 8 0 0,13-14 0 0,-13 7 4 0,0-9-8 0,0-5 4 16,0 0-4-16,0 0 0 0,0-3 0 0,0-8 0 0,0 5 0 15,0-12 0-15,0 10 0 0,-13 0 4 0,13-9-4 0,0 8 0 16,0 0 4-16,0-1 0 0,0 1 0 0,0 1 0 0,0 5-20 15,0 4 24-15,0 4 0 0,0 2 0 0,0 0-4 0,0 7 4 16,0 0 0-16,0 0-4 0,0 8 0 0,0-1 0 0,0 0 0 16,0 2 4-16,0 7 0 0,13-3-4 0,-13 4 4 0,0-1 0 0,13-2-4 15,-13 2 0-15,13-2 4 0,-13 2-4 0,15 0 0 0,-2 7 0 16,0-8 0-16,15 1 0 0,-15 0 0 0,15 7 4 0,-15-9-4 16,15 2 0-16,-2 7 0 0,2 0-4 0,-15-8 4 0,28 8 0 15,-28 0-4-15,15 0 4 0,0-8-4 0,-2 8 4 0,2 0 0 0,-2 0 0 16,2 0 0-16,0 0 0 0,-2 0-4 0,2 8 4 15,-2-8 0-15,2 0 0 0,-15 0 4 0,15 0-4 0,0 0 0 0,-2 0 0 16,-13 0 0-16,15 0 0 0,0 0 0 0,-15 0 0 0,15 8 0 16,-15-8 0-16,0 0 0 0,15 7 0 0,-15-7 0 0,0 9 4 15,2-9 0-15,-2 7-4 0,-13 0 4 0,13-7 0 0,2 8 0 0,-15 6 0 16,13-5 8-16,-13-2 0 0,13 2 4 0,-13 4 4 0,0 4-4 16,0-10 4-16,0 9 4 0,0 7 0 0,0-8 0 0,0 0-4 15,0 1 4-15,0 6 0 0,0-6 0 0,0 7-4 0,0-7 0 16,0-1 4-16,0 0-4 0,0 8-8 0,15-8 0 0,-15 0 0 15,0 0-4-15,0-7 4 0,0 7-8 0,0 1 4 0,13-9-4 0,-13 9 0 16,0-9 0-16,0 0-4 0,0 2-4 0,0-2 0 0,0-7-4 16,12 7 4-16,-12-7-12 0,0 0-4 0,0 0-12 0,-12 9-8 15,12-9-12-15,0 0-12 0,0 0-12 0,0 0-20 0,0-9-16 16,0 9-16-16,0 0-12 0,0-7-44 0,-13 0-32 0,13 7 44 16,0 0 28-16,-15-9 28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6:15.3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70DCE19-8A1B-4BDB-8D55-017C4C1313A1}" emma:medium="tactile" emma:mode="ink">
          <msink:context xmlns:msink="http://schemas.microsoft.com/ink/2010/main" type="writingRegion" rotatedBoundingBox="25151,4571 28681,4730 28637,5697 25108,5538"/>
        </emma:interpretation>
      </emma:emma>
    </inkml:annotationXML>
    <inkml:traceGroup>
      <inkml:annotationXML>
        <emma:emma xmlns:emma="http://www.w3.org/2003/04/emma" version="1.0">
          <emma:interpretation id="{117B91D2-4A9E-45B1-BD2A-FD35CE27FE7F}" emma:medium="tactile" emma:mode="ink">
            <msink:context xmlns:msink="http://schemas.microsoft.com/ink/2010/main" type="paragraph" rotatedBoundingBox="25151,4571 28681,4730 28637,5697 25108,5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58A13B-8A4E-48D8-A3CC-95FFC835AD4A}" emma:medium="tactile" emma:mode="ink">
              <msink:context xmlns:msink="http://schemas.microsoft.com/ink/2010/main" type="line" rotatedBoundingBox="25151,4571 28681,4730 28637,5697 25108,5538"/>
            </emma:interpretation>
          </emma:emma>
        </inkml:annotationXML>
        <inkml:traceGroup>
          <inkml:annotationXML>
            <emma:emma xmlns:emma="http://www.w3.org/2003/04/emma" version="1.0">
              <emma:interpretation id="{B5FDB0EE-C9E0-49F3-B90C-F0F91520FDD0}" emma:medium="tactile" emma:mode="ink">
                <msink:context xmlns:msink="http://schemas.microsoft.com/ink/2010/main" type="inkWord" rotatedBoundingBox="25151,4571 27113,4660 27070,5626 25108,5538"/>
              </emma:interpretation>
            </emma:emma>
          </inkml:annotationXML>
          <inkml:trace contextRef="#ctx0" brushRef="#br0">831-1345 19 0,'0'-5'116'0,"9"5"-12"0,-2 0-8 0,-7 0-28 16,8 0-4-16,1 0 0 0,-9 5-8 0,7-5 0 0,1 4-12 15,-8 1 0-15,9-1-8 0,-1 5-8 0,-8-4 0 0,7-1-4 0,-7 1 0 16,8 4-4-16,1 0-4 0,-9 0 0 0,0 4 0 0,7-4-8 15,-7 1 4-15,0-2-4 0,0 6 0 0,0 0-4 0,-7 0 0 16,7-1 0-16,-9 0 0 0,1-4 0 0,1 4 0 0,-1 1 4 0,-1 0-4 16,1-1 8-16,1 1 0 0,-2-6 4 0,1 6-4 0,1-5 12 15,7 0 0-15,-9 5 0 0,1-5 4 0,8 0 0 16,0-5 0-16,-8 5 0 0,8 0 0 0,0-4-4 0,0 4 0 0,0-5 0 16,0 1-4-16,8 3 0 0,-8-8 0 0,8 6 0 0,1-2 0 15,-2 0 0-15,1-4-4 0,1 0-4 0,-2 0 0 0,10 5 0 16,-9-5-4-16,7 0 0 0,-6 0 0 0,6 0-4 0,2-5-4 0,-1 5-8 15,-1-4-20-15,2 4-20 0,-2-4-20 0,2-2-24 0,-1 6-32 16,-1-4-20-16,2 0-68 0,-9-1-20 0,8 1 44 0,-1-5 36 16,-6 0 24-16,7 0 24 0</inkml:trace>
          <inkml:trace contextRef="#ctx0" brushRef="#br0" timeOffset="-755.4936">-122-1868 95 0,'0'-10'108'0,"0"6"-12"0,0-5 0 0,-9 4-20 0,9-3 0 15,0 3 0-15,-8 0-4 0,8 1 4 0,0 1-8 0,0 3-12 0,-7-6-8 16,7 6-8-16,0-4 4 0,0 4-16 0,0 0-4 0,0 0 8 15,0 0 4-15,0 0 4 0,7 4 0 0,-7 2 4 0,8-3 0 16,-8 1 0-16,9 6-4 0,-9 3-4 0,8-4-4 0,-1 5 0 16,2 3-4-16,-9 2 4 0,15 3-4 0,-7 1-4 0,1-1 0 15,6 10-4-15,-6-5-4 0,-1 4 0 0,8 1-4 0,-8-1-4 0,7 5 4 16,-6 1 0-16,-1 0-4 0,8-2 0 0,-8-3-4 16,-1 4 0-16,2-5-4 0,-1 1 8 0,0-1-4 0,-1 0 0 0,2-3-4 15,-1-6 0-15,-1 5 4 0,-7-9-4 0,9 1 0 0,-9-1 0 16,8-5 0-16,-8-4 4 0,8 0-4 0,-8 0 4 0,0-4 0 15,0-1 0-15,0-4 0 0,8-4 0 0,-8-1 0 0,0 1 0 16,0-10 0-16,0 1 0 0,8-1-4 0,-8-4 0 0,0-4 0 0,8-1 0 16,-8-9 0-16,7 5 0 0,2-4 0 0,-9-5 0 15,8-5 0-15,0 5 0 0,0-4 0 0,0-1 0 0,0 1 0 0,1-2 0 16,-2 6 4-16,1 1-4 0,0-1 0 0,0 4 0 0,0 0 0 16,0 6 0-16,1-2 0 0,-9 6 0 0,7-1 0 0,1 6 0 15,-8 2 0-15,0 2 0 0,9 5 0 0,-9-2-8 0,0 5-4 0,0 1-8 16,0 1-8-16,0-3-12 0,0 6-12 0,0-4-16 0,0 4-12 15,0 0-20-15,0 4-20 0,-9 2-8 0,9-6-8 0,0 3-48 16,-8 6-24-16,8-4 8 0,0 3 40 0,-7 2 40 0,7-2 8 16</inkml:trace>
          <inkml:trace contextRef="#ctx0" brushRef="#br0" timeOffset="-323.6455">639-1269 87 0,'0'-13'104'0,"-8"-1"-8"0,8 5-8 0,0-4-20 0,-8 8 0 16,8-4 0-16,-9 0-8 0,2 5 0 0,7-1-12 0,-8 1-4 0,8-1-8 15,-9 5-4-15,2-4-4 0,7 4-8 0,-8 0-4 0,8 4 0 16,-8 1-4-16,8-1 0 0,0 1-4 0,0-1-4 0,0 5 0 16,0 0 0-16,0 0 0 0,-9 0 0 0,9 0 4 0,0 0-8 15,0 4 8-15,9-3-4 0,-9 4 0 0,0-6 4 0,8 6 4 16,-8-5 4-16,8 0-4 0,-8 1 8 0,7 3 0 0,2-5-4 16,-9-3 4-16,8 4-8 0,-1 1 4 0,2-2-4 0,7-3 0 15,-7 4 0-15,-2-5 0 0,1 5-4 0,-1-4 0 0,2-1 0 0,7 5 4 16,-8-4 4-16,-8 3-4 0,8-3 0 0,0 4 0 0,1-4-4 15,-9 4 0-15,0 0 0 0,0-5 0 0,0 6-4 0,0-2 0 16,0 1 0-16,-9 0-4 0,1-4 4 0,8 4-4 0,-8 0 0 0,0-5 0 16,0 5-4-16,0-5-4 0,-1 6-12 0,2-6-8 15,-1-4 0-15,1 5-16 0,-2-5-8 0,1 5-4 0,0-10-8 0,-1 5-12 16,2 0 0-16,7-5-4 0,-8-3-12 0,-1 2-40 0,9-2-40 16,-7-1 20-16,7 0 24 0,0-5 28 0</inkml:trace>
          <inkml:trace contextRef="#ctx0" brushRef="#br0" timeOffset="256.3187">1449-1647 51 0,'0'0'124'16,"0"-5"-12"-16,0 5-8 0,0-5-24 0,8 5 0 0,-8 0 0 0,7 0-4 16,-7-4-4-16,9 4-8 0,-9 0-4 0,8 0 0 0,-1 0-8 15,1 0 0-15,1 0-8 0,6 0-4 0,-6 0-4 0,6 4-4 16,-6-4-4-16,6 5-8 0,2-5-4 0,-9 0 0 0,8 5 0 0,-1-5-8 15,-6 4-4-15,7 1 0 0,0-1-12 0,-8-4-20 16,-1 4-8-16,10 7-24 0,-9-8-24 0,1 1-16 0,-2 1-16 0,-7 0-60 16,0-1-36-16,8 1 36 0,-8 4 32 0,-8-4 32 0</inkml:trace>
          <inkml:trace contextRef="#ctx0" brushRef="#br0" timeOffset="449.7963">1464-1408 143 0,'0'9'200'0,"-7"-1"-16"16,7 2-32-16,0-2-32 0,0 2-4 0,0-6 0 0,0 1 4 16,7-1-4-16,-7 1-4 0,9-5-16 0,-1 0 0 0,-1 4-12 0,1-4-12 15,1 0-8-15,-1 0-12 0,8 0-16 0,-1 0-4 16,2-4-8-16,-1 4-8 0,0 0-8 0,0 0-16 0,-1-5-16 0,10 5-24 16,-9 0-24-16,-1 0-36 0,2 0-40 0,0-4-56 0,-2 4-36 15,1 0-48-15,0-5 52 0,-8 5 44 0,0 0 36 0,0 0 32 16,1 0 24-16</inkml:trace>
        </inkml:traceGroup>
        <inkml:traceGroup>
          <inkml:annotationXML>
            <emma:emma xmlns:emma="http://www.w3.org/2003/04/emma" version="1.0">
              <emma:interpretation id="{84068264-C556-4030-92E8-F0CBFBC5A747}" emma:medium="tactile" emma:mode="ink">
                <msink:context xmlns:msink="http://schemas.microsoft.com/ink/2010/main" type="inkWord" rotatedBoundingBox="27895,4954 28669,4988 28646,5495 27873,5460"/>
              </emma:interpretation>
            </emma:emma>
          </inkml:annotationXML>
          <inkml:trace contextRef="#ctx0" brushRef="#br0" timeOffset="3065.7748">2675-1499 71 0,'0'-10'92'16,"0"7"-8"-16,0-1-4 0,-9-1-28 0,9 0 0 0,0-3 0 15,0 3 0-15,-7 0 0 0,7 1 0 0,0 0 0 0,-8-1-4 0,8 0-12 16,-8 5 0-16,8-5-4 0,-9 5-4 0,9 0-8 16,0 0 0-16,-7 0-4 0,7 0 0 0,-8 5-24 0,8 0 24 0,0 0 0 15,-9 3-4-15,9 2-4 0,-7 3 4 0,7-4 0 0,0 4 4 16,-8 5 0-16,8-4-4 0,0 9-4 0,0-5 8 16,0 4-4-16,0-4-4 0,0 5-4 0,8-1 8 0,-8-4-4 0,7 5-4 15,2-5 0-15,-1 4 0 0,-1-4 0 0,2-4-4 0,-1 4 8 0,0-5-4 16,8 1 0-16,-1-5 0 0,-6 0 0 0,7 1 0 15,0-7 4-15,1 2-8 0,-2 0 0 0,1-1 4 0,0-4 0 0,0-4 0 16,1 4 0-16,-2-5-4 0,-7 0 4 0,8-3 0 0,-8-1 0 16,8-1-4-16,-8 2 4 0,1-5 0 0,6 3 0 0,-15-4-4 15,8-4 4-15,-8 5-8 0,9-6 4 0,-9 6 0 0,0-5-4 0,-9 0 0 16,9 0 8-16,-8 0-8 0,1 0 0 0,-1 4 4 16,-1-3 0-16,-6 3 0 0,-2-4-4 0,10 5 4 0,-10-1 4 0,2 5-4 15,-2 0 4-15,1 0-8 0,0 1 4 0,-8 1-4 0,8 4 4 16,1 3-4-16,-2 0 4 0,0 3 0 0,2 4 0 0,-1-4 0 15,8 7 0-15,-9-2 0 0,10 2-4 0,-1 3 4 0,-1-4 0 16,2 5 0-16,7-1 0 0,-8 5 0 0,8-5 0 0,8 1 0 0,-8 0 0 16,7-1 0-16,2 1-4 0,-1-6 0 0,8 2 4 0,0-1 0 15,0 0 4-15,-1-5 0 0,10 1-4 0,-9-1 0 0,1 1 0 16,6-5 4-16,1 0-8 0,-8 0 8 0,8 0-4 0,1-5 0 16,-10 1 0-16,9 4 0 0,-7-5 0 0,-2 5 0 0,1-4 4 15,1 4 0-15,-9-5-12 0,8 5 8 0,-8 0 0 0,7 5 8 0,-6-5 0 16,-1 4 4-16,-1 1 8 0,2-1 4 0,-1 6 0 0,-8-2 4 15,7 6 0-15,2-5 0 0,-1 5 0 0,-8-1 0 0,8 1 0 16,-1-1-4-16,2 5 0 0,-1-4 0 0,-1-1-8 0,2 5 4 16,-1-4-8-16,-8-1 0 0,7 0-4 0,2-3 0 0,-1-1 0 15,7 0 0-15,-15 0 0 0,17 0 0 0,-10-4-8 0,2-5 4 16,-1 4-24-16,9-4 20 0,-10-4-16 0,8 4-20 0,-6-10-20 0,7 6-20 16,-7-5-32-16,6 0-44 0,-6-5-60 0,6 1-48 15,-6-1 44-15,-2-4 44 0,1 0 28 0,0 0 28 0</inkml:trace>
        </inkml:traceGroup>
      </inkml:traceGroup>
    </inkml:traceGroup>
  </inkml:traceGroup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8:37.2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A59270-B386-4FBD-8E74-7C70B7E2EE55}" emma:medium="tactile" emma:mode="ink">
          <msink:context xmlns:msink="http://schemas.microsoft.com/ink/2010/main" type="writingRegion" rotatedBoundingBox="11700,8856 18080,8387 18146,9287 11766,9757"/>
        </emma:interpretation>
      </emma:emma>
    </inkml:annotationXML>
    <inkml:traceGroup>
      <inkml:annotationXML>
        <emma:emma xmlns:emma="http://www.w3.org/2003/04/emma" version="1.0">
          <emma:interpretation id="{7DE465FF-A3FD-469F-A7D2-69167AF02DF3}" emma:medium="tactile" emma:mode="ink">
            <msink:context xmlns:msink="http://schemas.microsoft.com/ink/2010/main" type="paragraph" rotatedBoundingBox="11700,8856 18080,8387 18146,9287 11766,9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91C9C3-6B77-4529-BDAC-45C31FF40204}" emma:medium="tactile" emma:mode="ink">
              <msink:context xmlns:msink="http://schemas.microsoft.com/ink/2010/main" type="line" rotatedBoundingBox="11700,8856 18080,8387 18146,9287 11766,9757"/>
            </emma:interpretation>
          </emma:emma>
        </inkml:annotationXML>
        <inkml:traceGroup>
          <inkml:annotationXML>
            <emma:emma xmlns:emma="http://www.w3.org/2003/04/emma" version="1.0">
              <emma:interpretation id="{8A5D40C9-F79B-4325-B772-1DB6F1FA02BA}" emma:medium="tactile" emma:mode="ink">
                <msink:context xmlns:msink="http://schemas.microsoft.com/ink/2010/main" type="inkWord" rotatedBoundingBox="11706,8938 12340,8892 12378,9406 11744,9452">
                  <msink:destinationLink direction="to" ref="{2AFDFD34-0488-4B79-ADB4-8667A60A396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14-2 95 0,'-8'0'132'0,"8"0"8"0,0 0-4 0,0 5-28 0,0-5-8 15,-9 0-8-15,9 0-20 0,0 0-8 0,0 0 0 0,0 0 0 16,0 0-4-16,0 0 4 0,0 0 0 0,9 0-4 0,-9 3 0 0,8-3 0 16,-8 5-4-16,8 5 0 0,1-6 0 0,-2 5-4 0,-7 1-16 15,15 2 4-15,-6 2-8 0,-1 0 0 0,0 3 0 0,8-3-8 16,-8 9 0-16,8-5 0 0,-8 5-4 0,8-1 8 0,-8 1-12 0,9-1 4 15,-10 1 0-15,10-1 0 0,-10 1 0 0,1-1-16 0,9 2-4 16,-10-7 0-16,10 5 0 0,-10-8 0 0,1 4 0 0,9-5 0 16,-10 1 0-16,10-5 0 0,-10 0 0 0,10 0 0 0,-9-5 0 15,-1-4 0-15,10 0 0 0,-1-4 0 0,-8 0 0 0,7-6 0 16,-6-3 0-16,6 4 0 0,-6-4 0 0,6-5 0 0,-6-1 0 16,7 2 0-16,0-5 0 0,-8-2 0 0,8 6 0 0,0-9 0 15,-7 5 0-15,6 3 0 0,-8-3 0 0,10 4 0 0,-9-5 0 0,1 5 0 16,-2 5 0-16,10-5 0 0,-17 4-72 0,7 5-44 0,1-5-28 15,-8 10-28-15,8-4-32 0,-8 3-88 0,0 1 16 0,0-1 52 16,0 5 40-16,0-5 44 0,-8 5 20 0,8 5 24 0</inkml:trace>
        </inkml:traceGroup>
        <inkml:traceGroup>
          <inkml:annotationXML>
            <emma:emma xmlns:emma="http://www.w3.org/2003/04/emma" version="1.0">
              <emma:interpretation id="{5E9F1928-521B-43C8-8862-BBB176FD01DF}" emma:medium="tactile" emma:mode="ink">
                <msink:context xmlns:msink="http://schemas.microsoft.com/ink/2010/main" type="inkWord" rotatedBoundingBox="13627,8863 15300,8740 15355,9493 13682,96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489.5466">1978 6 19 0,'-9'0'112'0,"2"0"-8"0,7 0-4 15,-8 0-20-15,8 0-4 0,-8 0 0 0,8 0-4 0,-9 0-4 16,9-3-4-16,-7 3-8 0,7-5-4 0,0 5-4 0,0-5-8 0,0 5-8 15,-8-4 4-15,8 0-8 0,0 4 0 0,0-5 0 16,8 1 0-16,-8-1-8 0,0 0-4 0,7 2 0 0,-7-2 0 0,9 0 0 16,-9 0 0-16,8 1-4 0,0-1 0 0,-8 1-4 0,7-1-4 15,2 1 0-15,-1-1 0 0,-1 5 0 0,2-4 4 0,-1 4-4 16,0 0-4-16,8 0 4 0,-8 0-4 0,1 0 4 0,-2 0 0 0,1 4 0 16,-1 1 0-16,10-1 0 0,-9 1-4 0,1 4 0 0,-2 0 4 15,1 1-4-15,-8-2 0 0,9 1 4 0,-2 4-4 0,-7 0 4 16,0 6-4-16,0-5 4 0,0 3-4 0,0 2 0 0,0-1 4 15,-7 0-4-15,7 0 0 0,-9-5 0 0,1 5 0 0,1 1 0 16,-2-7 0-16,9 7 4 0,-8-5-4 0,0-6 0 0,-1 6 0 0,9-10 0 16,-7 6 0-16,7-5 0 0,-8-1 0 0,8 0 0 0,0-4 0 15,0 5 0-15,0-5 0 0,0 0-4 0,0 0 4 0,0 0-4 16,0-5 0-16,0 5 4 0,8-4 0 0,-8 0 0 0,7 4 0 16,-7-5 0-16,9 5-4 0,-9-5 4 0,8 5 0 0,0-5-4 15,-8 5 4-15,9 0 0 0,-2-4 0 0,1 4 0 0,1 4 0 0,-2-4-4 16,1 0 4-16,0 5 0 0,-8 0 4 0,9 0-4 0,-2 3 0 15,1-3 0-15,1 4 0 0,-2-5 4 0,-7 5-4 0,8-1 0 16,1 2 4-16,-9 4-4 0,7-6 0 0,-7 2 0 0,0 3 4 16,0 1 0-16,0-5 0 0,0 4-4 0,-7 1 0 0,7-5 4 15,-9 5 8-15,1-6-4 0,1 6 0 0,-2-5 0 0,1 0 0 0,-8 0 0 16,8 0 0-16,0 0-4 0,1-4 0 0,-10-1 0 0,10 1 0 16,-2-1 0-16,1-4-4 0,0 0 0 0,-1 0 0 0,2-4 0 15,-1 4-12-15,1-5-12 0,7 1 0 0,-9-1-12 0,9-4-8 16,-8 4-12-16,8-3-16 0,0-2-16 0,0 2-12 0,-8-1-4 15,8-1-32-15,0 2-44 0,0-6-4 0,8 5 40 0,-8-5 28 16,8 1 20-16</inkml:trace>
          <inkml:trace contextRef="#ctx0" brushRef="#br0" timeOffset="15983.2563">2531 106 63 0,'0'-5'128'16,"0"5"-16"-16,-8 0-8 0,8-4-24 0,0 0-4 0,0 0 0 15,0-5-8-15,0 4 4 0,-8-4-8 0,16 4-12 0,-8-4-4 16,0 5-8-16,0-5-4 0,8 4-4 0,-8-4-4 0,8 5-4 0,-8-6-8 16,8 5 0-16,-1 2 0 0,2-2 0 0,-9 0-4 15,8 5-4-15,-1-4-4 0,10 4 0 0,-9 0 4 0,1 0 0 0,-2 0-4 16,1 4 0-16,8-4 0 0,-8 5-4 0,0 3 4 0,1-3 0 15,-2 5-4-15,1-1 0 0,1 0 4 0,-2 4 0 0,-7 1 0 16,8 0-4-16,-8 3 0 0,0 1 0 0,0 1 0 0,-8 3 0 0,1 1 0 16,-2-1 4-16,1 1-4 0,1 3 0 0,-10-3 4 0,2-1-4 15,-2 6 0-15,10-6 0 0,-10 1 0 0,0-5 0 0,2-1 0 16,-1 2 4-16,0-5-4 0,8-1 4 0,0-4-4 16,0 0-4-16,-1-5 0 0,2 1 0 0,-1 0 4 0,8-5 0 0,0-5 0 15,0 5 0-15,0-9-4 0,8 5 4 0,-8-5 0 0,7 4 0 0,-7-4 0 16,9 0 0-16,-1 0 0 0,0 0 0 0,0-1 0 0,0 6 0 15,0-4 0-15,-1 3 0 0,2 1 4 0,6-1 4 0,-6 5 4 16,-1 0 4-16,9 0 4 0,-10 0 4 0,1 5 0 0,8-1 4 16,-8 1 4-16,0 3 0 0,8-4-4 0,-8 6-4 0,8-1 0 15,-8-5-4-15,1 6-4 0,6-2-4 0,-7 2-4 0,8-1 0 0,-8-1 0 16,1 2-4-16,-2-2 0 0,1 2 0 0,9-6-4 16,-10 5-4-16,1-4 4 0,1-1-4 0,-2 5-4 0,1-5-12 0,1-4-8 15,-1 0-8-15,-1 5-12 0,2-5-8 0,-1 0-8 0,-1 0-16 16,1-5-16-16,1 1-8 0,-1 0-8 0,-8-5-16 0,7 0-48 15,2 0-24-15,-1-5 44 0,-1 0 24 0,2 1 32 0</inkml:trace>
          <inkml:trace contextRef="#ctx0" brushRef="#br0" timeOffset="16640.0186">3028-101 99 0,'-8'0'140'0,"8"0"-12"0,0 0-8 0,0 0-16 16,8 0 4-16,-8 0-4 0,0 0-4 0,0 0-4 0,8 0-8 16,-8 4 4-16,8-8-24 0,0 4 8 0,-1 0-8 0,2 0-4 15,-1 0-8-15,8 0-4 0,-8 0-4 0,9 0-8 0,-2 0-8 16,9 0-8-16,-7 0-4 0,7 0-4 0,0 0-4 0,-1-4-4 0,1 4-16 15,0 0-8-15,8-5-12 0,-8 5-24 0,0 0-16 0,0-5-24 16,8 5-16-16,-8 0-20 0,1 0-12 0,-9 0-32 0,8 0-72 16,0 0 36-16,-8 0 36 0,0 5 40 0,8 0 20 0</inkml:trace>
          <inkml:trace contextRef="#ctx0" brushRef="#br0" timeOffset="16195.6887">3059 89 35 0,'0'0'116'0,"0"0"-4"0,0 0-8 0,0-5-20 16,9 10 0-16,-9-5 0 0,0 4 4 0,8 0-4 0,-8 0 0 15,7 1-8-15,-7 4-8 0,9 0-8 0,-9 1-4 0,8-2-4 16,-8 6-8-16,8-1-8 0,-8 5-4 0,9 0-4 0,-9 1-4 16,7 3-4-16,-7-3-4 0,8 3-4 0,-8-4-4 0,7 5 0 15,-7-1-8-15,0 1-4 0,9-5-12 0,-9 4-28 0,0-4 8 0,8 0-8 16,-8 0-16-16,8-4-16 0,-8-1-8 0,9 1 0 0,-9-5-4 16,7 0 0-16,-7-5-24 0,8 0-40 0,1-4-20 0,-9 0 32 15,7-4 24-15,-7 0 28 0</inkml:trace>
          <inkml:trace contextRef="#ctx0" brushRef="#br0" timeOffset="16420.0883">3292 215 47 0,'0'-10'112'15,"0"2"-12"-15,0-2-4 0,0 6-24 0,0-5-8 0,-8 4 0 0,8 1 0 16,8-1-4-16,-8 1 0 0,0 4 0 0,0 0 0 0,9 0 0 16,-9 0 4-16,0 0 0 0,0 4 0 0,8 1 0 0,-8-1 4 15,7 6-4-15,-7-2-8 0,8 6 0 0,-8 0-4 0,9-1-4 0,-2 5-8 16,-7-4-8-16,8 4-8 0,-8 4 0 0,9 1-8 15,-1-1 0-15,-8 1-4 0,7 0-20 0,-7-1 20 0,9-4-4 0,-9 5-4 16,0-6 0-16,8 1-8 0,-8 1-12 0,0-6-12 0,7 0-16 16,-7 1-8-16,0-5-8 0,8-4-4 0,-8 4-16 0,0-9-12 15,0 0-20-15,0 0-12 0,0-4-4 0,0-6-52 0,9 1-32 0,-18 0 44 16,9-4 32-16,0-1 28 0,-8 1 16 0</inkml:trace>
        </inkml:traceGroup>
        <inkml:traceGroup>
          <inkml:annotationXML>
            <emma:emma xmlns:emma="http://www.w3.org/2003/04/emma" version="1.0">
              <emma:interpretation id="{0E575D91-C1E6-41B4-AFE7-E416BB0BE297}" emma:medium="tactile" emma:mode="ink">
                <msink:context xmlns:msink="http://schemas.microsoft.com/ink/2010/main" type="inkWord" rotatedBoundingBox="15715,9024 16092,8996 16118,9342 15740,93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058.273">4006 93 51 0,'0'0'128'0,"0"-4"-8"15,0 4 0-15,0 0-16 0,0 0-4 0,7-5 4 16,-7 5-4-16,9 0-4 0,-9 0-4 0,8 0-4 0,0 0 0 0,0 0 0 16,0 0-12-16,0 5 0 0,-1-5-4 0,10 0-8 0,-9 4-8 15,8-4-4-15,1 0-8 0,-2 4-8 0,1-4-8 0,0 4-4 16,0-4-8-16,1 5 4 0,-2 0-8 0,2-5-4 0,7 4 0 16,-9 1-4-16,2-5-16 0,-2 4-16 0,1-4-16 0,-8 5-20 0,8 0-20 15,-8-1-8-15,9 0-16 0,-10-4-20 0,-7 5-20 0,8 0-28 16,-8-1-72-16,0 5 32 0,0-5 36 0,0 6 36 0,-8-6 28 15</inkml:trace>
          <inkml:trace contextRef="#ctx0" brushRef="#br0" timeOffset="17211.3813">4038 395 59 0,'0'4'156'0,"0"-4"-16"0,0 4-4 0,-8-4-20 16,8 5 0-16,0-5-4 0,8 0 4 0,-8 0-4 0,0 0 0 15,8 0-4-15,0 0-4 0,0 0-8 0,-1 0-4 16,2 0-4-16,-1 0-4 0,0 0-12 0,8 0-8 0,-8 0 0 0,8 0-8 16,-1 0-12-16,-6 0-44 0,7 0 0 0,0 0 0 0,1 0 0 15,-10 0 0-15,9 0 0 0,0 0 0 0,-8 0 0 0,8 0 0 16,-8 0 0-16,9 0 0 0,-10 0 0 0,1 0 0 0,1 0 0 0,-9 0 0 16,7 0-16-16,-7 0-88 0,8 0-36 0,-8 0-44 15,0 0-44-15,0 0-88 0,0 0 44 0,-8 0 44 0,8 0 44 0,0 0 36 16,-7 0 24-16,7 0 24 0</inkml:trace>
        </inkml:traceGroup>
        <inkml:traceGroup>
          <inkml:annotationXML>
            <emma:emma xmlns:emma="http://www.w3.org/2003/04/emma" version="1.0">
              <emma:interpretation id="{D6870400-A37B-42AF-9D9D-64036220414E}" emma:medium="tactile" emma:mode="ink">
                <msink:context xmlns:msink="http://schemas.microsoft.com/ink/2010/main" type="inkWord" rotatedBoundingBox="16825,8479 17065,8461 17114,9129 16874,9147"/>
              </emma:interpretation>
            </emma:emma>
          </inkml:annotationXML>
          <inkml:trace contextRef="#ctx0" brushRef="#br0" timeOffset="18179.3297">5137-430 115 0,'0'-4'128'0,"0"-1"-8"0,0 0 0 16,0 1-24-16,0-1-4 0,0 5 4 0,0-5-12 0,0 5-8 15,0-4-4-15,0 4-4 0,0 0-8 0,0 0-8 0,0 0-4 16,0 0-8-16,0 0-4 0,0 0-4 0,0 0 0 0,0 0-4 16,0 4 4-16,0-4 0 0,0 5-8 0,0 0 0 0,0 4-4 0,0-4 0 15,0 3-8-15,0 1 0 0,0 0-4 0,0 5 4 0,0-1-4 16,0 5-4-16,0-4 0 0,0 4 0 0,0 4 0 0,0-4 0 16,0 5-4-16,0-5 0 0,0 4 0 0,0-3 0 0,0 3-4 0,0 1 0 15,7-5-4-15,-7 0 0 0,8 0-8 0,0 0-16 16,-8 0 24-16,8-5-4 0,0 1-4 0,0-4 4 0,1-2 0 15,-2 1 0-15,1-4 0 0,1-1 0 0,-2-4 0 0,1 0 0 0,0 0-4 16,1-4 0-16,6-1 4 0,-6-4 4 0,-2 1 0 0,1-2 0 16,1 1 4-16,-1 0-4 0,-1-5 4 0,1 6 0 0,1-6 0 15,-2 5 0-15,1-5 4 0,-8 6 0 0,9-2 0 0,-1 2 0 0,-8-2 0 16,7 1 4-16,-7 5 0 0,0-1-4 0,9 0 0 16,-9 5 4-16,0-4 4 0,0 4 0 0,0 4 4 0,0 1 4 0,0 0 4 15,0-1 0-15,0 5 0 0,0 5 0 0,0-6 0 0,0 6-4 16,0 0 0-16,0-1 0 0,0 1 0 0,0 4-4 0,0 0 0 15,0 0 0-15,0 0 0 0,0-1-4 0,0 2 0 0,0 0 0 0,0-2 0 16,0-3-8-16,0 4 4 0,0-5-4 0,0 1 4 0,8-5-4 16,-8 4-4-16,0-3-12 0,0-2-8 0,0 1-12 0,0-4-16 15,7 0-4-15,-7-1 0 0,0-4-20 0,0 4-8 0,0-4-12 16,0 0-16-16,0 0-12 0,0 0-56 0,0 0-32 0,0 0 40 16,-7 4 36-16,7-8 24 0</inkml:trace>
        </inkml:traceGroup>
        <inkml:traceGroup>
          <inkml:annotationXML>
            <emma:emma xmlns:emma="http://www.w3.org/2003/04/emma" version="1.0">
              <emma:interpretation id="{3D5FDD39-D404-480D-92DA-DF90C1646132}" emma:medium="tactile" emma:mode="ink">
                <msink:context xmlns:msink="http://schemas.microsoft.com/ink/2010/main" type="inkWord" rotatedBoundingBox="17669,8704 18101,8673 18105,8726 17673,8757"/>
              </emma:interpretation>
            </emma:emma>
          </inkml:annotationXML>
          <inkml:trace contextRef="#ctx0" brushRef="#br0" timeOffset="19700.1432">6002-200 3 0,'-8'0'164'0,"-1"-5"-8"0,9 5-12 15,-8 0-28-15,1 0-16 0,7 0-8 0,-8 0-20 0,8 0-12 16,0 0-4-16,0 0-4 0,0 0 4 0,0 0-4 0,8 0-4 16,-1 0-4-16,1-4-8 0,1-1-4 0,-1 5-4 0,8-4-8 15,-1 0-4-15,2-2 4 0,-2 2-8 0,2 0-4 0,-1 4 0 0,8-5-8 16,-1 0-4-16,-6 1-20 0,7 4-12 0,0 0-12 0,0 0-24 16,-8 0-28-16,8 0-16 0,0 4-44 0,-7 1-68 0,7 0 36 15,-9 3 32-15,9-2 28 0,-7 2 28 0</inkml:trace>
        </inkml:traceGroup>
      </inkml:traceGroup>
    </inkml:traceGroup>
  </inkml:traceGroup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9:05.9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604EDA-4213-4BD5-B450-208BFD42D386}" emma:medium="tactile" emma:mode="ink">
          <msink:context xmlns:msink="http://schemas.microsoft.com/ink/2010/main" type="inkDrawing" rotatedBoundingBox="18657,9682 19073,9677 19074,9695 18658,9700" semanticType="underline" shapeName="Other">
            <msink:sourceLink direction="with" ref="{7E24036C-B940-4BA2-A558-A582E9EE6038}"/>
          </msink:context>
        </emma:interpretation>
      </emma:emma>
    </inkml:annotationXML>
    <inkml:trace contextRef="#ctx0" brushRef="#br0">6948 760 75 0,'0'0'108'0,"0"0"-4"0,0 0 0 15,8 0-32-15,-8 0 4 0,0-5 4 0,0 5 4 0,0 0 0 0,0-4-4 16,7 4-4-16,-7 0-4 0,0-4 0 0,0 4 0 0,0 0 4 15,0 0-8-15,0-5 4 0,9 5 0 0,-9 0-4 0,0 0-8 16,8 0 0-16,-8 0-8 0,7 0 0 0,-7 0 0 0,8 0-4 16,1 0-4-16,-9 0-4 0,8 0 4 0,-1 0 0 0,2 0-8 0,-1 0-36 15,-1 0 0-15,2 0 0 0,-1 0 0 0,0 0 0 0,8 0 0 16,-8 0 0-16,8 0 0 0,-8 0 0 0,9 0 0 0,-2 0 0 16,1 0 0-16,-8 0 0 0,8 0 0 0,0 0 0 0,0 0 0 15,0 0 0-15,-8 0 0 0,8 0 0 0,0 0 0 0,-8 0 0 16,8 0 0-16,-8 0 0 0,0 0 0 0,1 0 0 0,-2 0 0 0,1 0 0 15,1 0 0-15,-2 0 0 0,-7 0 0 0,0 0 0 16,8 0 0-16,-8 0 0 0,0 0 0 0,0 0 0 0,0 0 0 0,0 0 0 16,0 0 0-16,0 0 0 0,0 0 0 0,0 0 0 0,0 0 0 15,0 0 0-15,-8 0 0 0,8 0 0 0,0 0 0 0,0 0 0 16,-7 0 0-16,7 0 0 0,0 0 0 0,-9 0 0 0,9 0 0 0,-8 0-60 16,8 0-96-16,-7 0-40 0,-2 0-36 0,9 0-84 15,-8 0 32-15,0 5 52 0,8-5 48 0,-7 4 28 0,7-4 32 0,-9 0 24 16</inkml:trace>
  </inkml:traceGroup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9:54.8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52C011-FA39-4154-81CE-F4794FA86171}" emma:medium="tactile" emma:mode="ink">
          <msink:context xmlns:msink="http://schemas.microsoft.com/ink/2010/main" type="writingRegion" rotatedBoundingBox="13127,10390 13368,10390 13368,10850 13127,10850"/>
        </emma:interpretation>
      </emma:emma>
    </inkml:annotationXML>
    <inkml:traceGroup>
      <inkml:annotationXML>
        <emma:emma xmlns:emma="http://www.w3.org/2003/04/emma" version="1.0">
          <emma:interpretation id="{FDFFA7B2-1352-489B-B28F-B04CD376D694}" emma:medium="tactile" emma:mode="ink">
            <msink:context xmlns:msink="http://schemas.microsoft.com/ink/2010/main" type="paragraph" rotatedBoundingBox="13127,10390 13368,10390 13368,10850 13127,108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357907-D4F8-4566-B8DE-C9FC447693D3}" emma:medium="tactile" emma:mode="ink">
              <msink:context xmlns:msink="http://schemas.microsoft.com/ink/2010/main" type="line" rotatedBoundingBox="13127,10390 13368,10390 13368,10850 13127,10850"/>
            </emma:interpretation>
          </emma:emma>
        </inkml:annotationXML>
        <inkml:traceGroup>
          <inkml:annotationXML>
            <emma:emma xmlns:emma="http://www.w3.org/2003/04/emma" version="1.0">
              <emma:interpretation id="{13B5C5B8-C120-4978-989D-CD8C863DF070}" emma:medium="tactile" emma:mode="ink">
                <msink:context xmlns:msink="http://schemas.microsoft.com/ink/2010/main" type="inkWord" rotatedBoundingBox="13127,10390 13368,10390 13368,10850 13127,10850"/>
              </emma:interpretation>
              <emma:one-of disjunction-type="recognition" id="oneOf0">
                <emma:interpretation id="interp0" emma:lang="" emma:confidence="0">
                  <emma:literal>8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ę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1481 1671 7 0,'0'0'96'0,"0"0"-8"16,0 0-4-16,0 0-32 0,0 0-4 0,0 0 0 15,0 0-4-15,0 0 0 0,0 0 0 0,0 0 0 0,0 0-4 0,0 0-4 16,0 0-4-16,0 0 4 0,0 0 4 0,0 0-8 0,0 0 0 16,7 0 0-16,-7 0 0 0,0 0 0 0,9 0 0 0,-9 0 0 15,8 0 0-15,-8 0-4 0,0-5-12 0,7 5 20 0,2-3 0 0,-9 3-4 16,8-7 0-16,-8 4 0 0,8-2 0 0,-8 1-4 0,9-1-4 16,-9-3 0-16,7 3 0 0,-7-4-8 0,8 0 0 0,-8-1 0 15,7 1 0-15,-7 1-4 0,0-1 0 0,9-5-8 0,-9 5 4 0,0 0-4 16,0 0 0-16,0 0 0 0,0 0 0 0,0 0 0 15,0 0 0-15,0 0 0 0,-9 5 0 0,9-6 0 0,0 6-4 0,-7-1 4 16,7 1 4-16,-8 0-8 0,8 4 4 0,-7 0-4 0,7-5 0 16,-9 5 0-16,1 0-4 0,0 5 4 0,8-5 0 0,-9 0 4 15,2 4-4-15,-1 0 0 0,-1 1-4 0,2-1 4 0,7 1 0 16,-8 0 0-16,0-1 4 0,0 5-4 0,0-4 0 0,0 3 0 16,8-3 0-16,-9 4-4 0,9-4 4 0,-7 3 0 0,7-3 0 0,0 4 0 15,-8-5 4-15,8 6-8 0,0-5 4 0,0-1 4 0,0 5-4 16,8-4 0-16,-8-2-4 0,0 2 4 0,7-1 0 0,2 1 0 15,-9 0 0-15,8-2 0 0,0 3 0 0,-8-2 0 0,8 1 0 16,0 4 0-16,0-5 0 0,-1 1 0 0,10-1 0 0,-10 4 4 16,2-1-8-16,-1 1 4 0,0 1 4 0,1 0-4 0,-2 0 0 0,8-1 0 15,-6 2 0-15,-1-1 4 0,0 5-4 0,1-6 0 0,-2 2-4 16,1 3 4-16,1-3 0 0,-2-2 0 0,-7 1 0 0,8 5 4 16,0-5-4-16,-8 0 0 0,0-1 4 0,0-3-4 0,9 4 0 15,-9 0 4-15,0-4-4 0,0 4-4 0,0-5 4 0,-9 0 4 16,9 1-4-16,-8-1 4 0,8 1-4 0,-8 0 4 0,1-5 0 0,7 4 0 15,-9-4-4-15,1 0 4 0,1 0 0 0,-2 5 0 0,1-5 0 16,-9 0 4-16,10-5 0 0,-1 5 0 0,1 0 0 0,-2-4 0 16,1-1 4-16,0 0-4 0,-1 1 4 0,2-1-4 0,-1 1 4 0,-1 0 4 15,2-5-4-15,7 4 0 0,-8-4 0 0,8 0 0 0,0 0 0 16,-8 1 0-16,8 3-4 0,0-4 0 0,0-5 0 0,0 9-4 16,0-3-4-16,0-6 4 0,0 5 0 0,8 0-4 0,-8 0 0 15,8 0 0-15,-8 0-4 0,7 0-4 0,-7-1-4 0,9 2-12 16,-1-1-24-16,-8 0-16 0,7 5-20 0,2-6-24 0,-9 7-32 15,8-7-40-15,-8 5-92 0,8 1 36 0,-8-1 44 0,0 1 36 16,9 4 28-16,-9-4 24 0</inkml:trace>
        </inkml:traceGroup>
      </inkml:traceGroup>
    </inkml:traceGroup>
  </inkml:traceGroup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7:57.4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42FFC02-9973-4641-A26D-8642A4BC12F7}" emma:medium="tactile" emma:mode="ink">
          <msink:context xmlns:msink="http://schemas.microsoft.com/ink/2010/main" type="writingRegion" rotatedBoundingBox="25293,6502 29501,6309 29558,7539 25349,7732"/>
        </emma:interpretation>
      </emma:emma>
    </inkml:annotationXML>
    <inkml:traceGroup>
      <inkml:annotationXML>
        <emma:emma xmlns:emma="http://www.w3.org/2003/04/emma" version="1.0">
          <emma:interpretation id="{3BFB61B3-58B7-4323-B9CE-0C404ADD23D7}" emma:medium="tactile" emma:mode="ink">
            <msink:context xmlns:msink="http://schemas.microsoft.com/ink/2010/main" type="paragraph" rotatedBoundingBox="25293,6502 29501,6309 29558,7539 25349,7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F1B303-9444-43B4-9973-5FEB3FD98F68}" emma:medium="tactile" emma:mode="ink">
              <msink:context xmlns:msink="http://schemas.microsoft.com/ink/2010/main" type="line" rotatedBoundingBox="25293,6502 29501,6309 29558,7539 25349,7732"/>
            </emma:interpretation>
          </emma:emma>
        </inkml:annotationXML>
        <inkml:traceGroup>
          <inkml:annotationXML>
            <emma:emma xmlns:emma="http://www.w3.org/2003/04/emma" version="1.0">
              <emma:interpretation id="{C7E9DFBD-A304-4402-BAF5-CCAE0685F819}" emma:medium="tactile" emma:mode="ink">
                <msink:context xmlns:msink="http://schemas.microsoft.com/ink/2010/main" type="inkWord" rotatedBoundingBox="25293,6517 27341,6423 27391,7521 25344,76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1496 269 55 0,'9'0'168'15,"-9"0"-8"-15,0 4 0 0,0-4-32 0,8 0-8 0,-8 0 12 16,7 0 4-16,2 0-8 0,-1 0 0 0,-1 0-16 0,10 0-8 16,-10 0-4-16,10 0-16 0,-2 0-4 0,9 0-12 0,-7 0-12 15,7 0-4-15,8 0-12 0,-8 0-8 0,0 0-28 0,8 0-4 0,-8 0 0 16,8 0 0-16,-8 0 0 0,0 0 0 0,1 5-20 0,-1-5-44 15,0 4-32-15,-9-4-24 0,2 5-32 0,-2-5-32 0,-6 5-36 16,-1-1-72-16,-8 0 44 0,7 1 40 0,-14-1 44 0,7 1 28 16,-8 4 28-16</inkml:trace>
          <inkml:trace contextRef="#ctx0" brushRef="#br0" timeOffset="185.5032">1633 453 27 0,'0'10'208'0,"0"-2"-8"0,0-3-16 0,0 5-28 15,0-2 0-15,0-3 4 0,0 4-4 0,8-5-4 0,-8 1-4 16,8 4-12-16,1-4-20 0,-2-1-24 0,1 0-12 0,-1 1-20 16,10 0-44-16,-9-1-16 0,8-4 0 0,8 0 0 0,-8 4 0 0,8-4 0 15,0 0 0-15,0 0 0 0,0 0 0 0,0 0 0 0,1-4 0 16,-1 4 0-16,0-4-80 0,0 4-80 0,-1-5-52 0,-6 0-68 16,-1 5-52-16,-8-4 64 0,8 4 48 0,-8-4 40 0,-1 4 32 0,-7-5 36 15</inkml:trace>
          <inkml:trace contextRef="#ctx0" brushRef="#br0" timeOffset="-1094.1528">-3-2 115 0,'0'-4'124'16,"0"4"-12"-16,0 0-12 0,0 0-28 0,0 0-4 0,0 0-4 16,0 0 0-16,0 0 4 0,0 0 4 0,0 4 0 0,8 1-8 0,-8-1-8 15,0 1 0-15,9-1-8 0,-9 6-4 0,8-2-4 0,-8 1-4 16,7 1-4-16,-7 3-8 0,9 0 4 0,-1 6-4 0,-1-1-4 16,2 0 0-16,-9 4 0 0,8 1-4 0,7 0 0 0,-15-1 4 15,17 5-4-15,-10 0 0 0,2 0-4 0,-1 5 0 0,0-1 0 16,0-4-24-16,0 6 24 0,0-3 0 0,-1-2 0 0,2 3 4 0,-9-4 0 15,8 0 0-15,0 0 4 0,-8 0-4 0,8 0 8 0,-8-4-8 16,0-6 0-16,0 6 0 0,0-5-4 0,8-4-4 0,-8-1 4 16,0-3-4-16,0-2 0 0,0 2 0 0,0-1 4 0,0-5 0 0,0-4 0 15,0 0-4-15,8 0 4 0,-8-4 0 0,0-1-4 0,9 1-4 16,-9-6 0-16,7-3 4 0,-7 0 0 0,8-1-8 0,0 1 0 16,0-6 4-16,0-3 0 0,0-1 0 0,1 1 0 0,-2-5-4 15,1-1 0-15,1-3-4 0,6 4 4 0,-7-5-4 0,8 1 4 16,-8 4 0-16,1-5 4 0,6 1-4 0,-6-1-4 0,6 5-4 15,-6 0 8-15,-1 5-8 0,-1-6 4 0,1 10-4 0,1-4 0 16,-1 4-8-16,-8 4-8 0,7 0-12 0,-7 1-12 0,0 4-16 0,0 0-20 16,0 5-12-16,0-6-8 0,0 6-20 0,0 4-8 0,-7-4-12 15,7 4-48-15,-8 0-28 0,8 4 32 0,0-4 32 0,-9 4 32 16,9 1 20-16</inkml:trace>
          <inkml:trace contextRef="#ctx0" brushRef="#br0" timeOffset="-696.1357">614 526 95 0,'0'-5'132'0,"-7"1"-8"0,7-1-8 15,0 1-24-15,0 0-8 0,-8-6-4 0,8 10-8 0,-9-4-8 16,9 4-12-16,-7-4-8 0,-1 4-8 0,8 0-12 0,-8 0 0 15,-1 4-8-15,9 0 0 0,-7-4-4 0,-1 10-4 0,8-6 0 0,-9 0-4 16,9 5 0-16,0 1 0 0,-7-2 0 0,7-3 0 16,0 8-4-16,0-4 0 0,-8 1 4 0,8-2-4 0,0 2 0 0,0-2 0 15,8 2 0-15,-8-1 0 0,0-1 0 0,7 2 8 0,-7-2-4 16,9 1 8-16,-1-4 0 0,-1 4 4 0,2-1-4 0,-9-2 4 16,16 2 0-16,-9-3 0 0,2 4 4 0,-1-4-4 0,-1 4 4 0,10 1 0 15,-9-2 0-15,1 1-4 0,-2-4 0 0,8 3-4 16,-6 2 4-16,-1 3-4 0,0-4 4 0,0 0-4 0,-8 5-4 0,8-6 0 15,0 6 4-15,-8-4-4 0,0 3-4 0,0-5 0 0,0 6 0 16,-8 0 0-16,8-5-4 0,-8 4 4 0,8-4-4 0,-8 0 0 16,0 5 0-16,0-6 0 0,-8-3-4 0,8 4-4 0,1-5-8 0,-2 2-8 15,1-2-12-15,0 0-12 0,-1-4-8 0,2 0-16 16,-1 0-16-16,-1-4-8 0,2 0-8 0,7-2-8 0,-8-2-40 0,0-2-36 16,8-3 20-16,0 4 12 0,0-4 52 0</inkml:trace>
          <inkml:trace contextRef="#ctx0" brushRef="#br0" timeOffset="-392.9487">799 584 71 0,'9'0'112'0,"-2"-4"-8"16,-7 4-4-16,8-4-20 0,0 4 0 0,-8 0-4 0,9 0 4 0,-2 0-4 16,1 0-8-16,-8 4-12 0,9 0-4 0,-2-4-8 0,1 10-8 0,1-6-4 15,-1 0 0-15,-8 6-12 0,7-6 0 0,1 5-4 16,1 0 0-16,-9 0-4 0,7 4-4 0,-7-3 0 0,8 2 4 0,-8 2-4 15,0 0-4-15,0 0 8 0,0-1 0 0,-8 1 0 0,8-5 4 16,-7 8 0-16,7-2 4 0,-9-2 0 0,1 1 4 0,1-6 0 16,-1 6 4-16,-1 0 4 0,9-1-4 0,-8 1 8 0,1-6 0 15,7 6 0-15,0 0 0 0,-9-1 4 0,9-4 0 0,0 5-8 0,0-6 0 16,0 2 0-16,9 4 0 0,-9-6-12 0,0 1 0 0,7 0 0 16,1 0-4-16,1 1 0 0,-1-5-4 0,-1 3 0 0,10-4-4 15,-10 1-4-15,10-5-4 0,-9 0 0 0,8 0-16 0,-1 0-8 16,2 0-28-16,-2-5-32 0,2 1-32 0,7-4-40 0,-8-2-40 15,-8 5-88-15,7-8 16 0,2 4 48 0,-1-4 40 0,-8-1 32 16,0 0 24-16</inkml:trace>
        </inkml:traceGroup>
        <inkml:traceGroup>
          <inkml:annotationXML>
            <emma:emma xmlns:emma="http://www.w3.org/2003/04/emma" version="1.0">
              <emma:interpretation id="{4F08E162-19A0-404B-8B84-02C2761A82E2}" emma:medium="tactile" emma:mode="ink">
                <msink:context xmlns:msink="http://schemas.microsoft.com/ink/2010/main" type="inkWord" rotatedBoundingBox="28213,6368 29501,6309 29558,7539 28270,7598"/>
              </emma:interpretation>
            </emma:emma>
          </inkml:annotationXML>
          <inkml:trace contextRef="#ctx0" brushRef="#br0" timeOffset="5407.1299">3436 228 103 0,'-8'0'116'0,"1"-4"-12"0,-10-1-8 0,9 1-36 0,1-1 16 16,-2-3 4-16,1-2-8 0,8-3 0 0,-7 3-4 0,7-3-12 0,0 0-8 16,0-1 0-16,0-4-8 0,0 5-4 0,7-1 0 0,-7-4-4 15,8 5-4-15,1-6 0 0,-2 6-4 0,1-1 4 0,1 1-4 16,-1 4-4-16,7-1-4 0,-6 2 0 0,-2-2 0 0,10 6-4 0,-9 4 4 16,8-4-4-16,-8 8-4 0,7 0 0 0,-6 2 0 15,6 2 0-15,-6 1-4 0,6 0-4 0,-6 5 4 0,-1 4-4 0,7 0 0 16,-6 0 4-16,-1 4 0 0,-8 1-4 0,7-1 0 0,-7 5 0 15,9 1 0-15,-18-1 4 0,9 0-4 0,-7-1 0 0,-1 7 0 16,-1-7 4-16,2 6-4 0,-9 0 0 0,7-6 4 0,-6 2-4 0,-1-1 0 16,-1-4 0-16,2-1 0 0,-2 1 0 0,2-5 0 0,6-1-4 15,-6 1 4-15,6-8-4 0,1 3 0 0,1-4 0 16,-1-4-4-16,8-1 8 0,0 0-4 0,0 1 4 0,0-5 0 0,0 0 0 16,0-5 0-16,8 5-20 0,-8-4 24 0,7 0 0 0,1 4-4 15,1-5 0-15,-2 1 4 0,1 4-4 0,1 0 0 0,-1 0 4 16,-1 0 0-16,2 0 0 0,6 0 4 0,-7 4 0 0,1 1-4 0,6-1 4 15,-6 5-4-15,6-4 0 0,-6 3 0 0,7 1 0 0,0-4 0 16,-8 4-4-16,8-1 0 0,0 2 0 0,0-6-4 0,-1 6-12 16,-6-1-16-16,6-5-20 0,2 1-16 0,0 5-20 0,-2-7-24 15,-8-3-20-15,10 5-44 0,-9-5-44 0,8 5 36 0,-8-5 28 16,1 0 40-16,-2-5 20 0</inkml:trace>
          <inkml:trace contextRef="#ctx0" brushRef="#br0" timeOffset="5693.8846">3918 400 51 0,'0'-5'124'0,"0"0"-12"16,0 1-28-16,0 4 4 0,0 0-4 0,8 0-4 15,-8 0 0-15,7 0-4 0,-7 4-8 0,8 1-12 0,-8 4 0 16,9-5-8-16,-9 6 0 0,7 0-8 0,1-2 0 0,1 6-8 0,-1-1 0 16,-1 0 0-16,2 1-8 0,-1 0 0 0,-1 3-4 0,1-3-4 15,1 4 0-15,-1 0 4 0,-1-5 0 0,2 5-4 0,-9-4 4 16,8 4 0-16,-1-5-4 0,2 1 4 0,-9 0-4 0,0-1 0 0,8-4-4 15,-8 0 0-15,0 0 4 0,0 1 0 0,0-5 8 16,0-2-4-16,8 2-4 0,-8-5 0 0,0 0-4 0,0 0-4 0,0-5 0 16,0 2-4-16,0-7 0 0,7 1 0 0,-7 0-4 0,9-5 0 15,-9 1 0-15,8-6 4 0,-1 2-8 0,2-1-4 0,-1-5-4 16,0 1-8-16,8-1-8 0,-8 1-12 0,-1-1-16 0,2 1-16 0,-1-1-16 16,-1 1-24-16,2 3-16 0,-1 1-24 0,-8 0-60 15,8 0-4-15,-8 4 36 0,0 1 36 0,0 5 28 0</inkml:trace>
          <inkml:trace contextRef="#ctx0" brushRef="#br0" timeOffset="4506.919">3044-115 71 0,'0'-4'100'0,"0"0"-8"0,0-5-4 15,0 4-24-15,0 1 0 0,0 4-4 0,0-5 0 0,0 1 0 16,0 0 4-16,0 4-4 0,0 0 0 0,0-6 0 0,0 6-8 16,0 0-4-16,0 0 0 0,0 0-4 0,0 0 0 0,0 0-8 0,0 0-4 15,0 0-4-15,0 0 0 0,0 6 0 0,-9-6 0 0,9 4-4 16,0 0 0-16,-7 1 0 0,7-1-4 0,-8 5 4 0,8 0 0 15,-9 0 0-15,1 5-4 0,8-1 0 0,-7 0 4 0,-1 6 0 0,8-1-4 16,-9 4 0-16,2 1 0 0,7 4 0 0,-8-5-4 16,-1 10 4-16,9-5 0 0,-8 4 0 0,8 1 0 0,0 0-4 0,0 4 0 15,0 0 0-15,-7-5-4 0,7 5 4 0,7 0 0 0,-7-4 0 16,0 4-4-16,8 0 4 0,-8-4 0 0,9-1 0 0,-1 1 0 16,-8 0-4-16,7-1 0 0,2-5 0 0,-1 7-4 0,-1-6 0 15,1 0 0-15,1 0-4 0,6 0 0 0,-6 1-4 0,-1-7 4 16,-1 7-4-16,2-6 4 0,7-4-4 0,-9 4 0 0,2-4 0 0,-1 1-8 15,-1-6-8-15,2 1-16 0,-1-1-20 0,-1-4-24 0,2 0-36 16,-1 0-36-16,-8-4-40 0,8-5-64 0,-8-5-32 0,0 5 44 16,0-9 44-16,0 5 36 0,0-10 36 0,-8 6 20 0</inkml:trace>
        </inkml:traceGroup>
      </inkml:traceGroup>
    </inkml:traceGroup>
  </inkml:traceGroup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0:55.8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0D43159-89A9-40F1-B253-3B966FD89F65}" emma:medium="tactile" emma:mode="ink">
          <msink:context xmlns:msink="http://schemas.microsoft.com/ink/2010/main" type="inkDrawing" rotatedBoundingBox="14273,13582 18280,13662 18268,14286 14260,14206" semanticType="underline" shapeName="Other">
            <msink:sourceLink direction="with" ref="{2E70E1FB-2A6D-43D8-A295-4BAA0152A790}"/>
            <msink:sourceLink direction="with" ref="{C0CC1645-DE57-47C0-AAFF-B79481C8E035}"/>
            <msink:sourceLink direction="with" ref="{1ADC08CA-B8BB-4FB2-ADC3-2871C40B3064}"/>
          </msink:context>
        </emma:interpretation>
      </emma:emma>
    </inkml:annotationXML>
    <inkml:trace contextRef="#ctx0" brushRef="#br0">22 135 79 0,'0'-10'88'0,"-9"2"-4"0,9 3-8 15,0-4-24-15,-7 5 0 0,7-1 0 0,0-4 0 0,0 4 0 0,0 1-4 16,0 0 4-16,-8-1 0 0,8 0 0 0,0 1 0 15,0-5 4-15,0 4-4 0,0 1 0 0,0-1 4 0,0 1 0 16,0 0-4-16,0-2 4 0,0 3-4 0,0-2 0 0,0 0 0 0,0 5-4 16,0-4-8-16,0 4 0 0,0 0-8 0,0-5 0 0,0 5 4 15,0 0 4-15,0 0 0 0,0 5 0 0,8-5-8 0,-8 4 0 16,0 1 4-16,0 0-8 0,7-2-8 0,-7 7 4 0,0-6-4 16,9 5 0-16,-9 1-4 0,8-2 0 0,0 6-4 0,-8-1-4 15,9 1 0-15,-9 0-4 0,7 4 0 0,-7-5 0 0,8 5-4 0,-8 0 0 16,9-1 4-16,-9 2 0 0,0-1-4 0,0 4 0 0,7-3-12 15,-7 3 20-15,0-3-4 0,8-2 0 0,-8 6-4 0,0-5 0 16,0 0 4-16,8 0 0 0,-8 0-4 0,0 0 0 0,0 0 0 16,0-5-4-16,9 1 4 0,-9 0 0 0,0-1 0 0,7 1-4 15,-7 0 8-15,0-1-8 0,0-4 4 0,8 0-4 0,-8 0 0 0,0-4 0 16,0 3 4-16,0-3-4 0,0 0 4 0,0-1 0 0,0 1-4 16,0-5 4-16,0 0 0 0,0 4-4 0,0-4 0 0,0 0 0 15,0 0 4-15,0 0 0 0,0 0 0 0,0 0-8 0,0 0 8 16,0 0 0-16,9 0 4 0,-9 0-4 0,0-4-4 0,0 4 8 15,7 0-8-15,-7-5 8 0,0 5-4 0,8-4 0 0,-8 4 0 0,0-5 0 16,9 5 4-16,-9-5-4 0,8 0 0 0,-8 2 0 0,7 3-4 16,-7-5 0-16,8 0 8 0,-8 5-4 0,9-4-4 0,-2 4 4 15,1-5 0-15,1 5 4 0,-2 0-4 0,1 0 4 0,1 0-8 0,-1 0 4 16,7 0 4-16,-6-4-4 0,6 4 0 0,-6 0-20 16,6 0 24-16,2 0 4 0,-2 0-4 0,2 4 0 0,-1-4-4 0,-8 0 0 15,8 0 0-15,0 0 0 0,0 0 0 0,8 0 0 0,-8 0 0 16,0 0 0-16,-1 0 4 0,2 0 0 0,-1 0 0 0,0 0-4 15,8 0-4-15,-8 0 12 0,0 0-12 0,8 0 4 0,-8 0 4 0,1 0-8 16,6 0 4-16,-7 0 0 0,8 0 0 0,-7 0 4 0,6 0-4 16,-7 0 4-16,9 0 0 0,-9 0-4 0,-1 0 0 0,10 0-4 15,-9 0 4-15,8 0-4 0,-8 0 4 0,0 0 0 0,-1 0 0 16,2 0-4-16,7 0 4 0,-9 0 4 0,2 0 0 0,-1 0-4 16,0 0 0-16,0 0 0 0,-1 0 4 0,2 0-4 0,0 0 0 15,-2 0 4-15,9 0-4 0,-7 0 0 0,-2 0 4 0,1 0-4 16,9 0 0-16,-9 0 0 0,7 0 0 0,-7 0 0 0,9 0 0 15,-9 0 0-15,7 0-4 0,-6 0 0 0,7 0 4 0,0 0 0 0,-9 0 4 16,9 0 0-16,-7 0 0 0,7 0-4 0,-9 0 0 0,10 0 4 16,-9 0-4-16,8 0 0 0,-9 0 4 0,2 0-4 0,7 0 0 15,-7 0 4-15,-2 0-4 0,2 0 4 0,-2 0-4 0,1 0 0 16,1 0 0-16,6 0 0 0,-7 0 4 0,1 0-4 0,-2 0 0 16,2 0 0-16,-2 0 0 0,1-4 0 0,9 4 0 0,-9 0 0 0,-1-5 0 15,2 5 0-15,-2 0 0 0,2 0 0 0,-1 0 0 0,0 0 0 16,8 0 0-16,-8 0 0 0,0-4 0 0,0 4 0 0,1 0 0 15,-2 0 0-15,1 0 0 0,0 0 0 0,0 4 0 0,1-4 0 0,-2 0 0 16,2 0 0-16,-2 0 0 0,1 0 0 0,1 0 0 16,-2 0 0-16,2 0 0 0,-2 0 0 0,1 0 0 0,1 0 0 0,-2 0 0 15,9 0 0-15,-7 0 0 0,-2 0 0 0,2 0 0 0,-2 0 0 16,9 0 0-16,-7 0 0 0,-1 0 0 0,0 0 0 0,0 0 0 16,-1 0 0-16,2 0 0 0,7 0 0 0,-7 0 0 0,-2 0 0 0,1 0 0 15,0 0 0-15,0 0-16 0,1 0 20 0,-2 0-4 16,-7 0 4-16,8 0-4 0,1 0 0 0,-2 0 4 0,2 0-4 0,-2 0-4 15,1 0 8-15,1 0-4 0,-2 0 0 0,-6 0 0 0,6 0-4 16,2 0 4-16,-2 0 4 0,2 0-4 0,-1 0 0 0,-1 0 0 16,2 0 0-16,-9 0 0 0,8 0 0 0,-1 0 0 0,2 0 0 0,-9 0 0 15,8 0 4-15,-1 0-4 0,2 0 0 0,-9 0 0 0,8 0 0 16,1 0 0-16,-2 0 0 0,-7 0 0 0,8 0 0 0,-8 0 0 16,8 0 0-16,1 0 0 0,-10 0 0 0,9 0 0 0,-7 0 0 15,6 0 0-15,-6 0 0 0,6 0 0 0,-6 0 0 0,6 0 0 16,-7 0 0-16,8 0 0 0,-8 0 0 0,9-4 0 0,-10 4 0 0,10 0 0 15,-2-5 0-15,-6 5 0 0,6-3 0 0,2-2 0 16,-1 5 0-16,-1-5 0 0,-7 0 0 0,9 1 0 0,-1 4 0 0,-1-5-4 16,2 1 4-16,-9-1 4 0,8 5-4 0,-1-4 0 0,-6 4 0 15,7 0 0-15,-8 0 0 0,0-5 0 0,7 5 0 0,-6 0 0 16,-1 0 0-16,0 0 0 0,0 0 0 0,0 5 0 0,0-5 0 16,1 0 0-16,-2 0 0 0,1 4 0 0,1-4 0 0,-2 0 0 15,1 0 0-15,0 0 0 0,1 0 0 0,-2 0 0 0,1 0 0 16,1 0 0-16,6 0 0 0,-6 0 0 0,6 0 0 0,-7 0 0 0,1 0 0 15,6 0 0-15,-6 0 0 0,6 0 0 0,-6 0 0 0,-1 0 0 16,7 0 0-16,-6 0 0 0,-1 0 0 0,-1 5 0 0,2-5 0 16,-1 0-4-16,-1 4 0 0,2-4 4 0,-9 0 0 0,8 5 0 0,-1-5 0 15,-7 4 4-15,8-4-4 0,-8 5 0 0,0-5-4 0,0 0 4 16,9 5 0-16,-9-5 0 0,0 0 0 0,0 0 0 0,8 0 0 16,-8 0 0-16,0 0 0 0,7 0 4 0,-7 0-4 0,0 0 0 15,9 0 0-15,-9 0 0 0,0 0 0 0,0 0 0 0,8 0 4 16,-8 0-4-16,7 0 0 0,-7 0 0 0,9 0 0 0,-9 0 0 0,0 0-16 15,0 0 20-15,0 0 0 0,8 0 4 0,-8 0-8 0,0 0 0 16,0 0 0-16,0 0 0 0,0 0 0 0,0 0 0 0,0-5 0 16,0 0 0-16,0 5 0 0,0-4 0 0,0-1 0 0,0 1 0 15,0-5 0-15,0 4 0 0,0-4 0 0,0 4 0 0,0-3 0 16,0-2 0-16,0 2 0 0,0-1 0 0,8-1 0 0,-8-3 0 0,0 4 0 16,0-4 0-16,0 3 0 0,0 2 0 0,-8-6 0 15,16 5 0-15,-16-5 0 0,8 1 0 0,0 4 0 0,0-5 0 0,0 1 0 16,0 4 0-16,0-5 0 0,0 1 0 0,0-1 0 0,0 2 0 15,0-3 0-15,0 2 0 0,0 3 0 0,0-4 0 0,0 6 0 16,0-6 0-16,0 5 0 0,0 1 0 0,0 3 0 0,0-4 0 0,0 5 0 16,0-1 0-16,0 1 0 0,0-1 0 0,0 5 0 0,0-5 0 15,0 5 0-15,0 0 0 0,0 0 0 0,0 0 0 0,0 0 0 16,0 0 0-16,0 0 0 0,0 0 0 0,0 0 0 0,0 0 0 16,0 0 0-16,0 0 0 0,0 0 0 0,0 0 0 0,0 0 0 15,0 0 0-15,0 5-100 0,0-5-48 0,-8 0-56 0,8 0-40 16,-9 0-72-16,2 0 44 0,-1 5 52 0,-1-1 40 0,2-4 32 0,-1 5 28 15</inkml:trace>
  </inkml:traceGroup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0:33.3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383007-CB61-49E0-8671-8DA960B8A600}" emma:medium="tactile" emma:mode="ink">
          <msink:context xmlns:msink="http://schemas.microsoft.com/ink/2010/main" type="writingRegion" rotatedBoundingBox="13989,14227 15022,16756 14506,16966 13473,14437"/>
        </emma:interpretation>
      </emma:emma>
    </inkml:annotationXML>
    <inkml:traceGroup>
      <inkml:annotationXML>
        <emma:emma xmlns:emma="http://www.w3.org/2003/04/emma" version="1.0">
          <emma:interpretation id="{EE9203AF-3C9A-442B-B91C-8E778008BF4C}" emma:medium="tactile" emma:mode="ink">
            <msink:context xmlns:msink="http://schemas.microsoft.com/ink/2010/main" type="paragraph" rotatedBoundingBox="13989,14227 15022,16756 14506,16966 13473,14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580428-81F0-4344-8A1C-1709CB6C0CBE}" emma:medium="tactile" emma:mode="ink">
              <msink:context xmlns:msink="http://schemas.microsoft.com/ink/2010/main" type="line" rotatedBoundingBox="13989,14227 15022,16756 14506,16966 13473,14437"/>
            </emma:interpretation>
          </emma:emma>
        </inkml:annotationXML>
        <inkml:traceGroup>
          <inkml:annotationXML>
            <emma:emma xmlns:emma="http://www.w3.org/2003/04/emma" version="1.0">
              <emma:interpretation id="{4255A424-73A3-4763-AC74-A669C85861C9}" emma:medium="tactile" emma:mode="ink">
                <msink:context xmlns:msink="http://schemas.microsoft.com/ink/2010/main" type="inkWord" rotatedBoundingBox="13745,14326 13875,14646 13715,14711 13585,14392">
                  <msink:destinationLink direction="to" ref="{753A23A8-1AAF-4FFE-B99F-82DCD746DE6D}"/>
                </msink:context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my</emma:literal>
                </emma:interpretation>
                <emma:interpretation id="interp4" emma:lang="" emma:confidence="0">
                  <emma:literal>mi</emma:literal>
                </emma:interpretation>
              </emma:one-of>
            </emma:emma>
          </inkml:annotationXML>
          <inkml:trace contextRef="#ctx0" brushRef="#br0">-5 118 27 0,'0'-5'96'0,"0"1"-8"15,0 4-8-15,0-5-28 0,0 2-4 0,0-2-4 0,0 0 0 16,0 5-4-16,0-5 0 0,0 1 0 0,0 0-4 0,0-1 0 16,0 0 0-16,0 1 0 0,0-1-8 0,0-4 4 0,0 5 0 0,7-1-8 15,-7 1 4-15,0 0 0 0,0 4-8 0,9-6 8 16,-9 2-4-16,0 0-4 0,8-1-4 0,-8 5 0 0,7-4 0 0,-7-1-4 16,9 5-4-16,-9 0 0 0,8 0-4 0,-8-4 0 0,8 4 4 15,-8 0-8-15,8 0 4 0,-8 0 0 0,8 4-4 0,-8-4 4 16,8 5 0-16,-8-1-4 0,0 1 4 0,0-1-4 0,9 0 0 0,-9 2 0 15,0 2 0-15,0 1 0 0,0-4 0 0,0 4 0 0,0 0 0 16,-9 0 0-16,9 0 0 0,0 1 0 0,0-2 0 0,-8 1 0 16,8-5 0-16,0 5 0 0,0-4 4 0,0 0-4 0,-8 0 0 15,8-5 0-15,0 3 0 0,0-3 0 0,0 0 0 0,0 5-4 16,0-5 4-16,0 0-4 0,0 0 4 0,0 0 0 0,0 0-4 0,0 0 4 16,0 0 0-16,0 0 0 0,0-5-4 0,0 10 4 15,0-5 0-15,0 0 0 0,0 0-4 0,0 0 4 0,8 0 0 16,-8 0 0-16,0 0 0 0,0 0 0 0,8 0 0 0,-8 0 0 0,0 0 0 15,9 0 0-15,-9 0 0 0,7 0 0 0,-7 0-4 0,8 4 4 16,-8-4 0-16,0 5 0 0,8 0 0 0,-8-1 0 0,0 0 0 16,8 1 4-16,-8 0 0 0,8 3-4 0,-8-3 0 0,0 4 0 0,0 0 0 15,0 0 0-15,8 0 4 0,-8-5 0 0,0 6 0 16,0-1-4-16,0 0 0 0,0-4-4 0,0 3 4 0,0 1 0 0,0-4 4 16,0 4 4-16,-8-5 0 0,8 6-4 0,0-6 4 0,0 0 0 15,-8 1 0-15,8 0 4 0,0-1 0 0,-8-4-4 0,8 4 4 16,-8-4-4-16,8 5 0 0,-8-5 0 0,8 0-4 0,-7 0 4 0,-2 0-4 15,9 0-4-15,-8 0 0 0,8 0 4 0,-8 0-4 0,8-5-4 16,-8 5 4-16,8-4-4 0,-8 4-4 0,8-4-4 0,-8 4-4 16,8 0-4-16,0-5-20 0,-9 5-8 0,9 0-16 0,0 0-16 15,0-5-12-15,0 5-36 0,0 0-48 0,-7 0-4 0,7 0 32 16,0 0 32-16,0 0 24 0</inkml:trace>
        </inkml:traceGroup>
        <inkml:traceGroup>
          <inkml:annotationXML>
            <emma:emma xmlns:emma="http://www.w3.org/2003/04/emma" version="1.0">
              <emma:interpretation id="{C68BE603-0803-4E69-BB9E-5AFA1C4BFDDD}" emma:medium="tactile" emma:mode="ink">
                <msink:context xmlns:msink="http://schemas.microsoft.com/ink/2010/main" type="inkWord" rotatedBoundingBox="14724,16026 15022,16756 14506,16966 14208,16237"/>
              </emma:interpretation>
            </emma:emma>
          </inkml:annotationXML>
          <inkml:trace contextRef="#ctx0" brushRef="#br0" timeOffset="2412.995">772 2061 51 0,'0'0'96'0,"-8"0"-4"0,8 0-8 0,-7 0-24 0,7 0 0 15,-8 0-8-15,8 0 0 0,0 0 0 0,-9 0-8 16,9 0 0-16,-8-4-4 0,8 4 4 0,-7-4-4 0,7 4 4 0,0-5 0 16,-9 0 0-16,9 1-4 0,0-1-8 0,0 1 4 0,-8-5 4 15,8 4-4-15,0-4-16 0,0 4 20 0,0-3-4 0,0-1 4 16,0 0-4-16,0 0 0 0,0-1 0 0,0 2 0 0,8-2-4 16,-8 1 0-16,9-4 0 0,-9 4-4 0,0 0 0 0,7-5 0 15,-7 6-8-15,8-6 0 0,1 5-4 0,-1-5 0 0,-1 5-4 16,1 0 0-16,1 1-4 0,-2-2-4 0,1 0 0 0,1 7 0 0,-2-2 0 15,1 1 0-15,1-1 0 0,-1 5 0 0,-1 0 0 0,1 0-4 16,1 5 0-16,-2-5 4 0,1 4-4 0,1 4 0 0,-1-2 0 16,-1 3 0-16,2 0 4 0,6 0-4 0,-7 0 0 0,-8 4 0 0,9-3 0 15,-1 8 0-15,-1-6 4 0,2 3-4 0,-1 3 0 16,-8 4 4-16,0-3 0 0,7-2-4 0,-7 5 0 0,0 1 0 0,0 5-4 16,0-7 4-16,-7 7-4 0,7-1 4 0,-8 0 0 0,8 5 0 15,-9-5 0-15,-6-1 0 0,6 2-4 0,1 3 0 0,1-4 0 16,-1 0 4-16,-8-5 0 0,8 2 0 0,-1-2-4 0,-6 1 8 0,6-5-24 15,1-1 28-15,1-4-4 0,-1-3-4 0,-1 4 0 0,1-5-4 16,8-4 0-16,-7-1 0 0,7-4-8 0,-9 0 4 0,9-4-4 16,-8-1 4-16,8-4 4 0,-7 0-4 0,7-1 0 0,0 2 4 15,0-6 0-15,-9 1 4 0,9 0 4 0,0-2 0 0,0 2-4 16,0-1 0-16,0 1 0 0,0 0 0 0,0 3 0 0,0-3 0 16,9 4 0-16,-9 0 4 0,7 5-4 0,1-6 0 0,-8 10 0 0,9-4 0 15,-2 4 0-15,1 0 4 0,1 0 0 0,6 0-4 0,-7 0 0 16,1 4 0-16,6 1 0 0,-6 0 4 0,6-1 0 0,-6 5 0 15,6-5 0-15,2 5 0 0,-2-4 0 0,-6 3 0 0,6-2 4 16,2 2-4-16,-2 2 4 0,-6-6 0 0,6 5-4 0,2-5 0 16,-1 6 0-16,-8-6 0 0,7 0 0 0,2 6-4 0,-1-10 0 15,-8 8 8-15,9-3-4 0,-10-5-4 0,8 0 0 0,-6 5-4 16,7-5-4-16,-7 0-8 0,6 0-8 0,-6-5-20 0,6 5-16 0,-6-5-36 16,-1 2-4-16,7-2-20 0,-6 0-28 0,-2-4-60 0,1 5-40 15,1-6 44-15,-2 1 40 0,1 1 28 0,1-2 28 0</inkml:trace>
        </inkml:traceGroup>
      </inkml:traceGroup>
    </inkml:traceGroup>
  </inkml:traceGroup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0:27.1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3A23A8-1AAF-4FFE-B99F-82DCD746DE6D}" emma:medium="tactile" emma:mode="ink">
          <msink:context xmlns:msink="http://schemas.microsoft.com/ink/2010/main" type="inkDrawing" rotatedBoundingBox="13787,14618 15655,14142 15892,15071 14024,15547" semanticType="callout" shapeName="Other">
            <msink:sourceLink direction="to" ref="{4255A424-73A3-4763-AC74-A669C85861C9}"/>
            <msink:sourceLink direction="to" ref="{2DD4DDB4-30B8-494F-BCF6-4D810FA7E2F5}"/>
          </msink:context>
        </emma:interpretation>
      </emma:emma>
    </inkml:annotationXML>
    <inkml:trace contextRef="#ctx0" brushRef="#br0">203 641 39 0,'0'0'80'0,"0"0"-8"0,0 0-8 0,0 0-24 0,0 0 0 16,0 0-8-16,0 0-4 0,0 0 0 0,0 0-4 16,0 0 0-16,0 0 0 0,0 0-4 0,0 0 4 0,0 0-4 0,0 0 0 15,0 0-4-15,0 0 0 0,0 0 0 0,0 0 0 0,0 0 0 16,0 0-4-16,0 0 4 0,0 0 0 0,0 0-4 0,0 0 0 16,0 0 4-16,0 0 0 0,0 0 4 0,0 0-4 0,0 0 0 0,8 0 0 15,-8 0 0-15,9 5-20 0,-2-1 20 0,-7 0-4 16,8 2 0-16,1-2 4 0,-1 4-4 0,7 2-4 0,-6-1 0 0,-2-1-4 15,10 6 0-15,-9-1 0 0,-1 1 0 0,10 4 4 0,-10-4-4 16,10 4 0-16,-9-1-4 0,8 2 4 0,-8 3 4 0,8-3-4 16,-8-1 0-16,0 4 4 0,8-4 0 0,-8 5-4 0,-1-5-4 0,2 5 4 15,-1-6 0-15,0 1 4 0,1 0 0 0,-2 0 0 0,-7-5 4 16,8 6 0-16,-1-6 0 0,-7-4 0 0,9 0-4 16,-9 0 0-16,0 1 0 0,0-5-4 0,0-2 0 0,8 2 4 0,-8 0-4 15,0-5 8-15,0 0 4 0,0 0 0 0,0 4 4 0,0-4-4 16,-8-4-4-16,8 4 0 0,0-5-4 0,0 0 0 0,0 2 0 15,-9-2-4-15,9-5 0 0,0 6 0 0,-7-5 0 0,7 0-4 16,-8 0 0-16,8-5 0 0,-7 6 0 0,-2-6 0 0,9-5 4 16,-8 7-4-16,0-2-4 0,-1-5 4 0,2 7 0 0,-1-7 0 0,-1 1 4 15,2 0-4-15,7 0-12 0,-8 0 12 0,0 0 4 0,-1 0-4 16,2 1 0-16,-1-7 0 0,-1 6 0 0,2 0 4 0,7 0-4 16,-8-4 0-16,-1 3 0 0,1 2-4 0,8-6 4 0,-7 5-4 15,7-4 4-15,-8 3 0 0,8 1-4 0,-9-5 4 0,9 5 0 16,0 1 0-16,0-6-4 0,0 6 4 0,0-3 0 0,-7 3 0 0,7-1 0 15,0 5 0-15,0-6 0 0,0 6 0 0,0-5 0 0,0 5 0 16,0-1 0-16,0 0 0 0,0 1 0 0,0-1 0 0,-8 6 0 16,8-6 0-16,0 5 0 0,0 0 0 0,0 0 0 0,0 0 0 0,0 5 0 15,0-6 0-15,0 6 0 0,0-1 0 0,0 0 0 0,0 1 0 16,0 4 0-16,0-4 4 0,0 4-8 0,0 0 4 0,0 0 0 16,0 0 0-16,0 0 0 0,8 0 0 0,-8 0 4 0,0 0-8 15,7 0 4-15,-7 0 4 0,9-5-4 0,-9 5 0 0,8 0 0 16,-1 0 4-16,-7 0 0 0,8-5-4 0,1 5 0 0,-1-4 0 0,-1 0-16 15,10 4 20-15,-10-5 0 0,2 5 0 0,7-4 0 0,-9-1-4 16,10 5 0-16,-1 0 4 0,0-5 0 0,-7 5 0 0,6-5-4 16,9 5 0-16,-7-3 0 0,-2 3 4 0,1 0-4 0,9 0 0 15,-10 0 0-15,9 0 0 0,0 0 0 0,-7 0 0 0,7 0 0 16,0 0 0-16,0-5 4 0,-1 5-4 0,1 0 4 0,-7 5-4 0,7-5 0 16,0 0 0-16,0-5 0 0,1 5 0 0,-2 5 0 0,1-10 0 15,0 5 0-15,0 0 4 0,-7 0-4 0,7 5 0 0,0-5 0 16,-1 0 4-16,1 0 0 0,0 0-4 0,0 0 4 0,8 0-4 15,-8 0 0-15,1 0 0 0,-1 3-4 0,0-3 0 0,0 5 4 16,8-5 0-16,-8 5 0 0,0-5 4 0,1 0 0 0,-1 0-4 0,0 0 0 16,0 0-4-16,-1 0 8 0,1 5-4 0,0-5 4 0,1 0-4 15,-9 0-4-15,8 0 4 0,0-5 0 0,-8 5 0 0,0-5 0 16,8 5 0-16,-8-5-4 0,0 5 4 0,0-3 0 0,-8 3-16 16,8-5 20-16,0 5 0 0,1-5 0 0,-10 5-4 0,1-4 4 15,9 4 0-15,-10 0-4 0,1 0 0 0,1 0 0 0,-2-4 0 16,1 4 0-16,-8 0 0 0,9 0 0 0,-1 4 0 0,-8-4 0 0,7 0 0 15,2 0 0-15,-9 0 0 0,8 0 0 0,-8 0 0 0,7 0 0 16,-7 0 0-16,8 0 0 0,-8 0-4 0,9 0 4 0,-9 4 4 16,8-4-4-16,-1 0 0 0,-7 0 4 0,9 0-4 0,-9 0 4 15,8 0-4-15,-8 0 0 0,7 0 0 0,-7 0 0 0,9 0 0 16,-9 0-4-16,8 0 4 0,-8 0 0 0,8 0 0 0,-8 0 0 0,0 0 0 16,0 0 0-16,7 0-4 0,-7 0 4 0,0 0 0 15,9 0 0-15,-9 0 0 0,0 0 0 0,0 0 0 0,0 0 0 0,8 0 0 16,-8 5 4-16,0-5 0 0,0 0 0 0,0 0 0 0,7 0 0 15,-7 0 0-15,0 0 0 0,0 0 0 0,0 5 4 0,0-5 8 16,0 0 0-16,9 3 4 0,-9-3 0 0,0 5 8 0,8 0 4 0,-8-5-4 16,0 5 4-16,8-1-4 0,-8 1 0 0,0-1 0 15,9 5-4-15,-9-4 4 0,7 3-4 0,-7-3 0 0,0 4 0 0,8 1-4 16,-8-1 0-16,0-1-4 0,0 1 4 0,7 0 0 0,-7 0 0 16,0 5 0-16,9-5-4 0,-9 4 0 0,0-4 4 0,8 5-4 15,-8-5 0-15,0 4 0 0,0-4 0 0,8 1 0 0,-8-2-4 0,0 1-8 16,0 0 4-16,0 1 0 0,0-1 0 0,0-5-8 0,0 5 0 15,0-4 0-15,0-1 0 0,0-4 0 0,0 4 0 0,0-4 0 16,0 5 0-16,0-5 0 0,0 0 0 0,0 0 0 0,0 0-4 16,0 0-12-16,0 0-16 0,0 0-16 0,0 0-24 0,0 0-24 15,0-5-24-15,-8 5-28 0,8 0-24 0,-8-4-32 0,-1 4-68 0,2-4 32 16,-1-1 44-16,1 5 36 0,-2-5 28 0,-7 1 28 16</inkml:trace>
  </inkml:traceGroup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0:12.2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CBD5A18-C6C8-4860-BB75-BF0F285BDCC5}" emma:medium="tactile" emma:mode="ink">
          <msink:context xmlns:msink="http://schemas.microsoft.com/ink/2010/main" type="writingRegion" rotatedBoundingBox="14310,12870 21180,12571 21370,16947 14500,17246"/>
        </emma:interpretation>
      </emma:emma>
    </inkml:annotationXML>
    <inkml:traceGroup>
      <inkml:annotationXML>
        <emma:emma xmlns:emma="http://www.w3.org/2003/04/emma" version="1.0">
          <emma:interpretation id="{C7807F17-2833-4304-AC8E-65ED283491EC}" emma:medium="tactile" emma:mode="ink">
            <msink:context xmlns:msink="http://schemas.microsoft.com/ink/2010/main" type="paragraph" rotatedBoundingBox="14633,13094 20613,12514 20760,14024 14780,14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890AB7-03BD-4AEE-BC9D-F1B38A77B1C6}" emma:medium="tactile" emma:mode="ink">
              <msink:context xmlns:msink="http://schemas.microsoft.com/ink/2010/main" type="line" rotatedBoundingBox="14633,13094 20613,12514 20760,14024 14780,14604"/>
            </emma:interpretation>
          </emma:emma>
        </inkml:annotationXML>
        <inkml:traceGroup>
          <inkml:annotationXML>
            <emma:emma xmlns:emma="http://www.w3.org/2003/04/emma" version="1.0">
              <emma:interpretation id="{2E70E1FB-2A6D-43D8-A295-4BAA0152A790}" emma:medium="tactile" emma:mode="ink">
                <msink:context xmlns:msink="http://schemas.microsoft.com/ink/2010/main" type="inkWord" rotatedBoundingBox="14640,13164 15432,13087 15502,13814 14711,13891">
                  <msink:destinationLink direction="with" ref="{D0D43159-89A9-40F1-B253-3B966FD89F6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1116-1054 27 0,'0'0'136'0,"-7"0"-12"16,-1 0-4-16,8 0-32 0,-9-5 0 0,9 5-4 0,-7-5 0 15,-1 5-4-15,8-4-4 0,-8 0-16 0,8 4-4 0,-8-5-4 16,8 0-8-16,0 5-8 0,-8-3 0 0,8-2-8 0,0 0-4 0,0 1 4 15,0 4-8-15,0-5-4 0,0 0 0 0,0 1-8 0,0 0 4 16,0-1-4-16,0 0 4 0,0 5 0 0,8-4 0 0,-8-5-4 16,0 4 0-16,8 1 0 0,-8-1 0 0,0 0 0 0,8 2 0 15,0-2-4-15,-8 0 0 0,7 1-4 0,2 0 4 0,-1-1 0 16,-1 5-4-16,2-5 4 0,-9 5-4 0,8 0 4 0,0 0-4 0,1 0 4 16,-2 5-4-16,1 0 0 0,-1-1 0 0,10 0 0 15,-9 6 4-15,1-7-4 0,-2 7 0 0,1-1 0 0,1 4 4 0,-9-3-4 16,7 3 0-16,1 1 0 0,-8 4 0 0,9-5 4 0,-9 5-4 15,0 0 0-15,0 0 4 0,0 1-4 0,-9-1-4 0,1 4 4 16,8 1-4-16,-7-1 4 0,-2-4 0 0,-6 5 0 0,6-1 0 16,1 1 4-16,-9-5-4 0,10 4 0 0,-8 1-4 0,6-6 4 0,-7-3 0 15,7 5 0-15,-6-6 0 0,6 0 0 0,2-4 4 0,-1 5-8 16,0-10 4-16,0 6 0 0,0-6-4 0,0 0 0 0,8-4 4 16,-9 0-4-16,9 0 4 0,-7-4 0 0,7 0 0 0,-8-1-4 15,8 0 4-15,0 1 0 0,0-5 4 0,0 4-4 0,-9-4 0 16,9 5 0-16,0-5-4 0,0 4 4 0,9-3 0 0,-9 3 0 0,0 0-4 15,0 1 4-15,8-1 4 0,-8 5-4 0,7-4-4 16,-7 4 4-16,9 0 0 0,-9 0 0 0,8 0 0 0,0 0 0 0,0 4 0 16,0 1 0-16,0-1 0 0,-1 1 0 0,2 0 4 0,-1-1 0 15,-1 5-4-15,2 0 0 0,7-5 4 0,-7 5 0 0,-2-4 0 16,1 4 0-16,8 0 0 0,-8 0 0 0,0-5 0 0,8 6 0 0,-8-6 0 16,1 1 0-16,6 3-4 0,-6-3 0 0,-1 0 4 0,-1-5-4 15,10 4 4-15,-10-4-8 0,1 4 0 0,1-4-4 0,6-4-8 16,-6 4-12-16,-1-4-16 0,-1-1-8 0,1 0-20 0,1 1-20 15,-2-5-16-15,1 5-12 0,1-6-40 0,-1 2-52 0,-8-2 28 16,7-3 32-16,2-1 32 0,-9 1 16 0</inkml:trace>
          <inkml:trace contextRef="#ctx0" brushRef="#br0" timeOffset="421.868">1534-1090 39 0,'0'-9'136'0,"0"-1"-16"15,0 2-8-15,0-2-28 0,0 2 0 0,7 3-8 0,-7 0-12 16,0-4-8-16,0 4-4 0,0 2-8 0,0-2 0 0,0 5-8 16,0 0-4-16,0-5-4 0,0 5 8 0,0 0 0 0,0 0 0 15,9 0 8-15,-9 5-16 0,0-5 16 0,0 5-4 0,0 3-4 16,0-3 0-16,0 4-8 0,0 0 4 0,0 0-4 0,0 0-4 0,0 5 0 16,0 0 0-16,0 3-4 0,0 1-4 0,0 1-4 15,0-2 0-15,0 6 4 0,0-6-4 0,0 6 0 0,0-5-8 0,0 5 0 16,8-1 0-16,-8-4 0 0,0 1-8 0,8-1 4 0,-8 0 0 15,8-5-4-15,0 6 4 0,-8-11 0 0,8 5-4 0,-1-3 0 16,2-6 0-16,-1 6 4 0,0-7-4 0,0-3 0 0,0 0 4 0,0 0-8 16,1-3 0-16,-2-2 0 0,1-4 0 0,-1 4 0 0,2-4 0 15,-1 0 4-15,9 1-4 0,-17-6 4 0,7 6 0 0,1-2 0 16,1 0 4-16,-2 2 0 0,1-2 0 0,-8 6 0 0,8 0 0 16,-8-2 0-16,9 3 4 0,-9 3-4 0,7 0 4 0,-7 3 4 15,0-3 0-15,8 10 0 0,-8-6 0 0,0 6 4 0,0-2-4 0,0 6 4 16,0 0-4-16,0 0 0 0,0-1-4 0,9 5 4 0,-9-1 0 15,0-3 0-15,0 5 0 0,0-1-4 0,-9-1-4 0,9 1 0 16,0 0 4-16,0 1-4 0,0-6-4 0,0 0-4 0,0 1-12 16,9 0-16-16,-9-5-16 0,0-1-12 0,0 2-8 0,0-6-16 15,0 1-28-15,7-5-16 0,-7 0-36 0,8-5-56 0,-8 1 24 16,9-1 32-16,-1-4 36 0,-8-1 24 0</inkml:trace>
        </inkml:traceGroup>
        <inkml:traceGroup>
          <inkml:annotationXML>
            <emma:emma xmlns:emma="http://www.w3.org/2003/04/emma" version="1.0">
              <emma:interpretation id="{C0CC1645-DE57-47C0-AAFF-B79481C8E035}" emma:medium="tactile" emma:mode="ink">
                <msink:context xmlns:msink="http://schemas.microsoft.com/ink/2010/main" type="inkWord" rotatedBoundingBox="16059,13353 16434,13316 16461,13589 16085,13626">
                  <msink:destinationLink direction="with" ref="{D0D43159-89A9-40F1-B253-3B966FD89F65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77.6423">2383-986 91 0,'0'4'148'0,"0"-4"-16"0,0 4-16 0,0-4-28 0,0 0-4 15,0 0 4-15,0 0-8 0,8 0 0 0,-8 0-4 0,9 0-8 0,-9 0 4 16,8 0-12-16,-1 0-8 0,1 0 0 0,1 0-8 0,6 0-4 15,-6 0-4-15,6 0-4 0,-6 0 0 0,6 0-8 0,2 0-8 16,-9 4 0-16,8-4-4 0,-1 6 0 0,2-6-8 0,-9 4 4 16,8-4-8-16,-8 4 0 0,8-4-12 0,-8 5-16 0,0-1-16 15,8 1-20-15,-8-5-16 0,-8 5-24 0,9-1-24 0,-2 0-16 16,-7-4-68-16,8 5-8 0,-8-5 44 0,0 0 32 0,0 5 28 0</inkml:trace>
          <inkml:trace contextRef="#ctx0" brushRef="#br0" timeOffset="881.6103">2471-829 79 0,'0'9'220'0,"-7"0"-28"0,7 0-28 15,0 0-44-15,-8-4-12 0,8 3 0 0,0-3 0 0,0 4-8 16,0-5-12-16,0 1-8 0,0 0-12 0,0-5-12 0,0 4-8 16,8-4-8-16,-8 0-4 0,7 0-4 0,2 5-4 0,-1-5-8 15,8 0-4-15,-8 0-4 0,7 0 0 0,-6 0-8 0,6 0-4 0,2 0-12 16,-9 0-16-16,8 0-12 0,-1 0-8 0,2 0-16 0,-1 0-16 15,-8 0-16-15,9 0-20 0,-2 0-16 0,1 0-8 16,-8 0-52-16,9 0-36 0,-2-5 44 0,1 5 36 0,0 0 32 0,0-4 20 16</inkml:trace>
        </inkml:traceGroup>
        <inkml:traceGroup>
          <inkml:annotationXML>
            <emma:emma xmlns:emma="http://www.w3.org/2003/04/emma" version="1.0">
              <emma:interpretation id="{1ADC08CA-B8BB-4FB2-ADC3-2871C40B3064}" emma:medium="tactile" emma:mode="ink">
                <msink:context xmlns:msink="http://schemas.microsoft.com/ink/2010/main" type="inkWord" rotatedBoundingBox="16957,13005 17932,12910 18001,13615 17025,13710">
                  <msink:destinationLink direction="with" ref="{D0D43159-89A9-40F1-B253-3B966FD89F6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05.9048">3338-883 11 0,'0'-5'108'0,"-8"1"-12"0,8-5-4 15,0 4-28-15,0 1 0 0,-9-1-8 0,9-3-4 0,0 8-4 16,0-5 0-16,0 0 0 0,0 5 4 0,0-4 0 0,9 4 4 0,-9 0 0 15,8 0-4-15,-8 0 4 0,7 0 0 0,1 4-8 0,-8-4-4 16,9 10 4-16,-2-6-8 0,1 0-4 0,1 5-4 0,-1 1-4 16,-1-2 0-16,10 6-4 0,-10-5-4 0,1 5-4 0,1-1 0 15,-2 5 0-15,1-3-20 0,1 2 20 0,-1-4 0 0,-1 5 0 16,-7 1 0-16,9-6-4 0,-1 0 0 0,-8 1 0 0,7 0 0 0,-7-6 0 16,0 1 12-16,0 1-4 0,0-2 4 0,0-3-4 0,0-5-4 15,0 0 0-15,0 0-4 0,0-9 0 0,0 5 0 0,0-6-8 16,0 1 4-16,0-4-8 0,0 4 4 0,0-5-4 0,0-3 0 15,8-2 0-15,-8 5 0 0,0-4 0 0,9-4-4 0,-9 4 4 16,0-5-4-16,8 6 0 0,-8-2 4 0,7-3-4 0,-7 4-4 0,9 4-8 16,-1-4-8-16,-8 5-4 0,0-1-16 0,7 1-8 0,-7 4-16 15,0 0-12-15,0 0-16 0,0 4-20 0,0 1-8 0,9 0-4 16,-9 4-52-16,0 0-28 0,0 0 20 0,0 0 40 0,0 0 32 16,8 0 16-16</inkml:trace>
          <inkml:trace contextRef="#ctx0" brushRef="#br0" timeOffset="1769.7047">3938-1253 47 0,'0'-9'100'0,"0"5"-8"0,0-6-8 0,0 2-24 0,0-1 0 16,9-1-4-16,-9 6 0 0,7-9-4 0,1 4-4 0,1 0-4 16,-1-1 0-16,-1 2-8 0,2-2 0 0,6 2-4 0,-7-1 0 15,1 5-4-15,6-6 0 0,-6 6 0 0,6-1-8 0,-6 0 0 16,7 5 0-16,-9 0 0 0,2 5-8 0,-1-5 4 0,-1 5-8 0,2 3-16 16,-1-2 16-16,-8 2 4 0,0 1-8 0,0 5 8 0,0-1-4 15,0-4-4-15,-8 5 4 0,8-1-4 0,-9 1 4 0,2 3-4 16,-1-3 0-16,-1 0-4 0,9-5 4 0,-7 4-4 0,-1-4 0 0,0 1 0 15,-1-2 0-15,9-3 0 0,-7-1 0 0,7 1 0 16,0-5 0-16,0 0 0 0,0 0-4 0,0 0 4 0,0-5 0 0,7 1 0 16,-7-1 0-16,9 2-4 0,-1-2 4 0,0 5 0 0,-1-5 4 15,2 0-4-15,-1 1 4 0,-1 4-4 0,2-5 8 0,-1 5 4 16,8-4 4-16,-8 4 8 0,0 4 0 0,8-4 0 0,-8 5 8 0,0-1-4 16,8 1 0-16,-8 0-4 0,8 0 4 0,-8 3 4 15,1 1 0-15,-2 0 0 0,1 0 0 0,-8-1 0 0,8 2-4 0,-8 4-8 16,0-1-4-16,0 0 0 0,-8 1-4 0,8-1-4 0,-8 1-4 15,-8 0 0-15,8-1-12 0,-8-3-8 0,0 3-16 0,8 0-20 16,-17-4-20-16,10 1-20 0,-1-2-28 0,0-4-28 0,0 2-60 0,-1-2-40 16,2-4 44-16,7 0 36 0,-8 0 32 0,-1-4 20 15</inkml:trace>
        </inkml:traceGroup>
        <inkml:traceGroup>
          <inkml:annotationXML>
            <emma:emma xmlns:emma="http://www.w3.org/2003/04/emma" version="1.0">
              <emma:interpretation id="{E60D3C5E-A097-4421-8427-569489F895F8}" emma:medium="tactile" emma:mode="ink">
                <msink:context xmlns:msink="http://schemas.microsoft.com/ink/2010/main" type="inkWord" rotatedBoundingBox="18707,12699 20613,12514 20760,14024 18853,14209"/>
              </emma:interpretation>
              <emma:one-of disjunction-type="recognition" id="oneOf3"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"</emma:literal>
                </emma:interpretation>
                <emma:interpretation id="interp7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6038.4194">5710-1401 47 0,'0'-5'104'0,"-8"0"-8"0,8 5-8 0,0-4-32 0,0 0 0 15,0 4-4-15,0-5-4 0,-9 0 0 0,9 5-8 0,0-4 0 0,0 4-4 16,0-6-4-16,0 3-4 0,9 3 0 0,-9-4 0 15,0-1-4-15,0 5 0 0,8-5-4 0,-8 0 0 0,8 5 4 0,-8-3 0 16,8 3-4-16,0 0 0 0,-8-5-4 0,8 5 0 0,1 0-4 16,-2 0 0-16,1 0-4 0,0-5-4 0,0 5 0 0,0 5 0 15,-8-5 0-15,8 0 0 0,1 5 8 0,-9-5 0 0,7 3-8 16,-7 2 12-16,0 0-8 0,0 0 0 0,0-1 0 0,0-1 0 16,0 7-4-16,0-5 0 0,0 0-4 0,-7 3 0 0,7-3 4 15,0 0 4-15,-9-1-4 0,9 6 0 0,0-6-4 0,0-4 4 0,0 4 0 16,0-4-8-16,0 5 8 0,-8-5-8 0,8 0 4 0,0 0 0 15,0 4 0-15,0-4-4 0,0-4 0 0,0 8 0 0,8-8 0 16,-8 4 8-16,0 0-4 0,0 0 0 0,0 0 0 0,0-5 0 16,0 5 0-16,9 0-4 0,-9 0 4 0,7-4 4 0,-7 4 0 15,0 0-8-15,8 0 0 0,-8 0 4 0,9 0 0 0,-2 0 4 0,-7 0-8 16,8 0 4-16,0 0-4 0,-8 0 4 0,9 4 0 0,-9 1-4 16,0-5 8-16,7 4 4 0,-7 0 0 0,0 1 4 0,8 4-4 15,-8-5 4-15,0 6 0 0,0-1 4 0,-8 0 4 0,8 0 4 16,-7-1 0-16,7 2 0 0,-9 3-4 0,9-3 0 0,-8-2-4 15,0 1-4-15,1 0 0 0,-2 0-4 0,1 0 0 0,8 0-8 16,-16-4 0-16,8 0 4 0,8 0-4 0,-8-2-8 0,0 2-12 0,0-5-8 16,0 0-12-16,8 4-16 0,-7-4-28 0,7 0-24 0,-9 0-36 15,1 0-72-15,8 0 0 0,-8 0 40 0,0 0 32 0,0 0 24 16</inkml:trace>
          <inkml:trace contextRef="#ctx0" brushRef="#br0" timeOffset="2434.9824">5414-1627 51 0,'0'-5'104'0,"0"-3"-8"15,0 3-4-15,0 0-24 0,0 1 0 0,0 0 0 0,0-1 0 16,0 1-8-16,0-1 4 0,0 5-8 0,0 0-8 0,0-5 4 16,0 5-4-16,0 0 4 0,0 0 4 0,0 5 8 0,0 0-4 15,0 4 8-15,0-1 4 0,-8 2 4 0,8 7-4 0,0 1 8 16,-9 0-12-16,9 9-4 0,-8 1 4 0,1 0 0 0,7 7-8 0,-9 1 4 16,1 4-8-16,1 1-4 0,-2 4-48 0,1 0-4 0,0 5 0 15,8 0 0-15,-7-1 0 0,-2-4 0 0,1 5 0 0,1 4 0 16,7-5 0-16,-9-4 0 0,9 5 0 0,-8 0 0 0,0-1 0 15,8-4 0-15,-8 0 0 0,0 0 0 0,0-4 0 0,8 4 0 16,-7-5 0-16,-2-3 0 0,1 4 0 0,0-6 0 0,8-3 0 16,-8 0 0-16,0-6 0 0,0 2 0 0,8-5 0 0,-9-6 0 0,9 1 0 15,-7-5-4-15,7 2-104 0,0-11-24 0,0 5-20 0,0-9-24 16,0 0-16-16,0-4-64 0,0-1-16 0,0-9 56 0,-8 1 36 16,8-1 32-16,0-4 28 0</inkml:trace>
          <inkml:trace contextRef="#ctx0" brushRef="#br0" timeOffset="5367.3669">5838-946 3 0,'0'0'120'0,"0"-5"-12"0,-7 1-12 0,7 4-44 0,0-5 16 16,-9 1-4-16,9 4-4 0,0-4-4 0,0 4-8 0,0-6 4 15,-8 6-8-15,8 0-8 0,0-4 0 0,0 4 0 0,0 0-8 16,0-4-4-16,0 4 0 0,0 0 0 0,0 0 0 0,0-4-4 16,8 4 0-16,-16 0 0 0,8 0-4 0,0 0-4 0,0 0 0 15,0 0 0-15,8 0 4 0,-8 4 4 0,0 0-8 0,0-4 0 0,9 4 0 16,-9 6-4-16,7-6 0 0,-7 5 0 0,8-4-4 15,-8 4 4-15,8 5-4 0,1-6 0 0,-2 6 4 0,-7-1 0 0,8 1-4 16,1 0 0-16,-2-1 0 0,-7 1 0 0,8-1 0 0,1 2-4 16,-1-3 4-16,-8 1-4 0,7 1 0 0,-7-5 4 0,8 5-4 15,-8-6 0-15,0 2 0 0,9-1 0 0,-9-5 4 0,0 1 0 0,0 0 4 16,0-1 0-16,0 0 4 0,0-4 4 0,0 0-4 0,0 0 0 16,0-4-4-16,0 0 0 0,0-1-4 0,0 0 0 0,0-4 0 15,0 1 0-15,0-1-4 0,0-5 4 0,0 0-4 0,0 0 0 16,-9-3 0-16,9-1 0 0,0 0 4 0,-8 0 0 0,8-5-8 15,0 1 0-15,-7-1 0 0,7 1 0 0,0-1 4 0,0-4 0 0,-8 4-4 16,8-4 0-16,0 4 4 0,0-3 4 0,0 3-4 0,0 1 0 16,0-5 4-16,0 4-4 0,0 1 0 0,0-1 4 0,0 5-8 15,0-4 4-15,0 3 0 0,0-3 0 0,0 4 0 0,0-1 0 16,0 1 0-16,0 1 0 0,8-1-4 0,-8 0 8 0,0-2-8 16,7 8 4-16,1-6 0 0,1 5 0 0,-9-2 4 0,7 3-4 15,1-2-4-15,1 0 0 0,-1 5 4 0,8 0 0 0,-8-4 0 0,-1 3-4 16,10 1 0-16,-9 5 0 0,8-5 4 0,-8 4-4 0,8-3 0 15,-8 3 4-15,8 0-4 0,0 1 4 0,0 4 0 0,8-5 0 16,-8 1 0-16,8 0 0 0,-8 4 0 0,9-5 0 0,6 5 0 16,-7-5 0-16,1 5-4 0,6-4 4 0,1 4-4 0,0 0 0 15,0 0 0-15,1 0 0 0,-1-4-16 0,0 4 20 0,-1 0-8 0,2 0 4 16,-1 0 0-16,-8 0 0 0,8 0 0 0,-8 4 0 16,1-4 4-16,-10 0-4 0,1 4 0 0,8-4 0 0,-8 5 4 0,-7-5 0 15,6 5 0-15,-6-5 4 0,-2 0-4 0,1 4 0 0,0 0 0 0,1-4 0 16,-2 5 0-16,-7-5 0 0,8 0 0 0,-8 0 4 15,0 4-4-15,9-4 4 0,-9 0 0 0,0 5 0 0,7-5 4 0,-7 5-4 16,8-5 4-16,-8 4 4 0,0-4 0 0,9 4 4 0,-9 1 0 16,8 0 4-16,-8 3 8 0,7 1 0 0,-7 1 0 0,8-2 4 15,1 2-4-15,-9-2 4 0,7 2-8 0,-7 3 4 0,8 2-4 0,-8-3 0 16,0 2-4-16,0 0 0 0,0-1 0 0,0-1-4 16,0 3-4-16,0-2 0 0,0 1-4 0,0 0-4 0,0-5 4 0,0-1-4 15,0 2-4-15,0-2-8 0,0 2-4 0,0-6-12 0,0 1-20 16,0 4-24-16,-8-9-16 0,8 4-24 0,-7 1-32 0,7-5-24 15,-9 0-56-15,1 4-24 0,-7-4 40 0,6 0 40 0,-6-4 32 16,-2 4 16-16</inkml:trace>
        </inkml:traceGroup>
      </inkml:traceGroup>
    </inkml:traceGroup>
    <inkml:traceGroup>
      <inkml:annotationXML>
        <emma:emma xmlns:emma="http://www.w3.org/2003/04/emma" version="1.0">
          <emma:interpretation id="{DA2E96D6-7D76-47BF-AA87-DB30E8DBA04F}" emma:medium="tactile" emma:mode="ink">
            <msink:context xmlns:msink="http://schemas.microsoft.com/ink/2010/main" type="paragraph" rotatedBoundingBox="14397,14881 17574,14743 17603,15398 14426,155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5667A9-8287-4348-A0E1-6DF2770C028C}" emma:medium="tactile" emma:mode="ink">
              <msink:context xmlns:msink="http://schemas.microsoft.com/ink/2010/main" type="line" rotatedBoundingBox="14397,14881 17574,14743 17603,15398 14426,15536"/>
            </emma:interpretation>
          </emma:emma>
        </inkml:annotationXML>
        <inkml:traceGroup>
          <inkml:annotationXML>
            <emma:emma xmlns:emma="http://www.w3.org/2003/04/emma" version="1.0">
              <emma:interpretation id="{D3A0C765-1A6C-4349-884C-D106A13DB604}" emma:medium="tactile" emma:mode="ink">
                <msink:context xmlns:msink="http://schemas.microsoft.com/ink/2010/main" type="inkWord" rotatedBoundingBox="14397,14881 14677,14869 14703,15482 14424,1549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557.8266">796 799 63 0,'0'0'72'0,"0"0"0"0,0 0-16 0,0 0-16 0,0 4-4 0,0-4 0 15,0 0 0-15,0 4-4 0,0-4 8 0,0 5-8 0,0-5 0 16,0 5-4-16,0-1 0 0,0 1 0 0,9-1 0 0,-9-4-4 15,0 5 0-15,0 0 0 0,8 0 0 0,-8-2 0 0,0 2-4 16,8-5 4-16,-8 0 0 0,8 5 0 0,-8-5 0 0,8 0 0 0,-8 0 12 16,8 0-4-16,-8 0-4 0,0 0 0 0,7-5 0 0,-7 0-4 15,9 5 4-15,-9-8 0 0,8 3-4 0,-8 0 4 0,8 1-4 16,-8-5-4-16,8-1 0 0,-8 6 0 0,0-4-4 0,8-6 4 16,-8 5-8-16,0-1 4 0,0-2-4 0,0 2 0 0,0-4-4 15,0 5-4-15,0 1 4 0,0-6 0 0,0 5-4 0,0-5-4 0,-8 6 0 16,8-2 4-16,0-3-4 0,-8 4 4 0,8 0-4 0,-8 0 4 15,8 0 0-15,-8 0-4 0,-1-1 4 0,2 6 0 0,7-4-4 16,-8 2 0-16,0 3 0 0,0-2 4 0,0-4-4 0,0 9 0 16,8-5 0-16,-9 5 0 0,2 0-4 0,-1-5 4 0,-1 5 0 15,9 0 0-15,-7 0 0 0,-1 5-4 0,8-5 0 0,-8 5 4 0,8 0 0 16,-9-1 0-16,9 1 0 0,-7 4 0 0,7-5-4 0,0 4 4 16,0-3 0-16,0 5 0 0,0-2 0 0,-8 2-4 0,8-2 4 15,0 1 0-15,8 1 0 0,-8-2 0 0,0 2 0 0,0-2-4 0,7 2 4 16,-7-6 0-16,0 5-4 0,9 0 4 0,-9 0 0 15,8-5 0-15,-8 5 4 0,8-4 0 0,-8 0-8 0,7-1 0 0,2 1 4 16,-1 4 0-16,-8-5 0 0,7-4 0 0,2 4 0 0,-1 1 0 16,0 0 0-16,-8-1 0 0,8 1 0 0,0-1 4 0,0-4-4 15,-1 5 0-15,2 0 0 0,-1 3 0 0,0-4 0 0,0 1 0 0,0 0 0 16,0-1 0-16,1 5 0 0,-2-4 0 0,1 5 0 0,0-2 0 16,0 1 0-16,0 0 0 0,0-5-4 0,1 9 4 15,-2-3 0-15,-7-1 4 0,8 0-4 0,1 5 0 0,-9-6 0 0,7 2-4 16,1-2 4-16,-8 6 4 0,8-5 0 0,-8 5-4 0,0-6-4 15,0 2-12-15,0 3 16 0,9-3 0 0,-9-2 4 0,0 1 4 16,0 0-8-16,-9 4 4 0,9-7 0 0,0 2-4 0,-8 2 0 16,8-2 4-16,-8 1-4 0,1-4 4 0,7 4 0 0,-9-5-4 15,1 1 0-15,1 0 0 0,-2 0 4 0,1-5 0 0,-8 0-4 0,8 0 0 16,0 0 0-16,1 0 0 0,-10-5 8 0,9 0 0 0,0 0-4 16,0-4 8-16,0 5 0 0,-1-5-4 0,2 0 4 15,-1 0 0-15,8 0-4 0,-8-1 0 0,0-3 0 0,8-1 0 0,0 6-4 16,0-6 4-16,-8 5 0 0,8-5-4 0,0 6 4 0,0-6-8 15,0 5 4-15,0-5 0 0,8 6-4 0,-8-2 0 0,0 2-4 0,8-6 4 16,-8 5 0-16,8 5-4 0,-8-6-4 0,8 2-8 0,-8-2 0 16,7 2-12-16,-7 3-8 0,9-4-8 0,-1 1-8 0,0 3-4 15,0-5-8-15,-8 6-12 0,8-5-12 0,0 4-4 0,1 0-8 0,-9-3-4 16,7 4-44-16,1-1-36 0,-8 0 20 0,8-4 36 16,0 5 24-16</inkml:trace>
        </inkml:traceGroup>
        <inkml:traceGroup>
          <inkml:annotationXML>
            <emma:emma xmlns:emma="http://www.w3.org/2003/04/emma" version="1.0">
              <emma:interpretation id="{2DD4DDB4-30B8-494F-BCF6-4D810FA7E2F5}" emma:medium="tactile" emma:mode="ink">
                <msink:context xmlns:msink="http://schemas.microsoft.com/ink/2010/main" type="inkWord" rotatedBoundingBox="15313,14933 15605,14920 15630,15484 15337,15496">
                  <msink:destinationLink direction="to" ref="{753A23A8-1AAF-4FFE-B99F-82DCD746DE6D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0079.3518">1671 695 51 0,'0'-4'104'0,"0"4"-12"0,-8-5-4 0,8 5-24 0,0-4-4 16,0 4 0-16,0-5-4 0,0 0-4 0,0 1-8 0,0 0 0 0,-8 0-8 16,8-2 0-16,8 2-8 0,-8 0 4 0,0-6-4 15,0 6 0-15,8-1 0 0,-8 1-4 0,7 0 4 0,-7-1-4 0,9 0-4 16,-9 1 4-16,8 0-4 0,0 4 4 0,-8-5-8 0,8 5 0 15,0-5 0-15,0 5-4 0,1 0 0 0,-9 0 0 0,7 0-4 16,1 0 0-16,-8 5 0 0,8-5-4 0,0 5 0 0,0-1 0 0,-8 0 0 16,8 1 0-16,-8 0 0 0,9 3 0 0,-9-3-4 0,7 4 0 15,-7 0 0-15,0 1 0 0,0-2 0 0,8 6 0 0,-8-5 0 16,0 4 0-16,0-4 0 0,0 4 0 0,0 1 0 0,0-4 0 16,0-2 0-16,0 1 0 0,0 0 0 0,0 0 0 0,0 1-4 15,0-6 8-15,0 0-4 0,0 0 0 0,0 1 0 0,0 0 0 0,0-5-4 16,0 0 0-16,0 0 0 0,0 4 0 0,0-4 0 0,0 0 0 15,0-4 0-15,0 4 4 0,0 0-4 0,0-5 4 0,0 0 0 16,0 5 0-16,0-4 0 0,9 4 0 0,-9-4 0 0,7 0 0 16,-7-1-4-16,0 0 4 0,8 5 0 0,-8-4 0 0,9-1 0 15,-9 1 0-15,8 4 0 0,-8 0 0 0,7-5 0 0,1 5 0 16,-8 0 0-16,9 0 4 0,-9 0-4 0,7 5 0 0,-7-5 0 0,8 4 0 16,1 1 4-16,-9-1 0 0,8 1 0 0,-8 4-4 0,7-5 0 15,-7 5 0-15,9 0 0 0,-1 0-12 0,-8 6 20 0,0-7 0 16,7 6 4-16,-7-1 0 0,0 5 4 0,8-5 4 0,-8 1 4 15,0 4 0-15,0-5 4 0,0 6 4 0,0-1 0 0,-8-5 4 16,8 5-4-16,-7-4 8 0,7-1-4 0,-8 5 0 0,8-4 0 0,-9-5-4 16,2 4-4-16,-1-4-4 0,-1 0-4 0,1 0-4 15,1-4 0-15,-2 0-8 0,1 0-4 0,1-5-4 0,-1 3-12 0,-1-6-8 16,1 3-16-16,1-5-20 0,-10 0-16 0,10 0-12 0,-2 1-20 16,-7-5-20-16,8 0-20 0,-8 0-24 0,0 0-56 0,8-4 12 15,-8-1 36-15,0 0 36 0,0 1 28 0,0-1 20 0</inkml:trace>
        </inkml:traceGroup>
        <inkml:traceGroup>
          <inkml:annotationXML>
            <emma:emma xmlns:emma="http://www.w3.org/2003/04/emma" version="1.0">
              <emma:interpretation id="{D01B838F-D462-43B6-AE76-B514598F2A01}" emma:medium="tactile" emma:mode="ink">
                <msink:context xmlns:msink="http://schemas.microsoft.com/ink/2010/main" type="inkWord" rotatedBoundingBox="16112,14878 16482,14862 16494,15126 16124,15142"/>
              </emma:interpretation>
              <emma:one-of disjunction-type="recognition" id="oneOf6">
                <emma:interpretation id="interp10" emma:lang="" emma:confidence="0">
                  <emma:literal>3</emma:literal>
                </emma:interpretation>
                <emma:interpretation id="interp11" emma:lang="" emma:confidence="0">
                  <emma:literal>}</emma:literal>
                </emma:interpretation>
                <emma:interpretation id="interp12" emma:lang="" emma:confidence="0">
                  <emma:literal>I</emma:literal>
                </emma:interpretation>
                <emma:interpretation id="interp13" emma:lang="" emma:confidence="0">
                  <emma:literal>J</emma:literal>
                </emma:interpretation>
                <emma:interpretation id="interp14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7456.7562">2447 609 11 0,'0'0'140'0,"0"0"-20"0,0-4-4 0,9 4-20 0,-9 0-4 16,0 0-4-16,8 0 4 0,-8 0-8 0,8-4-8 0,-8 4-8 15,8 0 4-15,0-5-12 0,0 5-4 0,-8-5 0 0,16 5-8 16,-8-5 0-16,0 1-8 0,0 4-4 0,0-4 0 0,9 0-4 16,-10-2-4-16,10 3-8 0,-10-2-8 0,9 1 0 0,-7-1-4 15,-2 0 0-15,10 0 0 0,-10 5-8 0,10-4-8 0,-9 4-8 0,-1-4-12 16,1 4-8-16,1 0-8 0,-2-5-8 0,-7 5-12 16,8 0-16-16,-8 0-16 0,0 5-12 0,9-5-8 0,-18 4-36 0,9 0-48 15,0 1 24-15,-8 0 28 0,8 0 28 0,-7-1 20 0</inkml:trace>
          <inkml:trace contextRef="#ctx0" brushRef="#br0" timeOffset="7667.1663">2447 803 71 0,'0'0'152'0,"9"0"-12"0,-9-4-4 0,8 4-24 0,-8 0 0 15,0-4-8-15,8 4-8 0,-8 0-4 0,8-5-8 0,0 5-16 16,0 0-8-16,1-5-8 0,-2 5-4 0,1-4-4 0,0 4-8 15,8-5 0-15,-8 1-8 0,8 4-8 0,1-5-4 0,-10 5 0 16,9-5-4-16,0 5-8 0,1-4 0 0,-2 4-12 0,2 0-12 16,-10 0-16-16,10-4-16 0,-2 4-12 0,2 0-24 0,-10 0-20 15,10 0-20-15,-10 0-20 0,10 0-68 0,-9 0 16 0,-1 0 40 0,10 0 24 16,-10 0 28-16</inkml:trace>
        </inkml:traceGroup>
        <inkml:traceGroup>
          <inkml:annotationXML>
            <emma:emma xmlns:emma="http://www.w3.org/2003/04/emma" version="1.0">
              <emma:interpretation id="{7F5F5D02-ED9C-45E7-B42E-39AF7CC9B6CA}" emma:medium="tactile" emma:mode="ink">
                <msink:context xmlns:msink="http://schemas.microsoft.com/ink/2010/main" type="inkWord" rotatedBoundingBox="17237,14916 17581,14901 17600,15341 17256,15356"/>
              </emma:interpretation>
            </emma:emma>
          </inkml:annotationXML>
          <inkml:trace contextRef="#ctx0" brushRef="#br0" timeOffset="6892.2036">3579 614 39 0,'0'-5'112'0,"-8"5"-8"0,8-4-8 15,-9 4-28-15,9-4-4 0,0-1-8 0,0 5-4 0,0-5-4 0,0 5-4 16,0-5-8-16,0 5 0 0,0 0-8 0,0 0 4 16,0-4-8-16,0 4 8 0,9 0-4 0,-9 0 0 0,8 0 4 0,-8 0-4 15,7 4 0-15,-7 1-8 0,8-5-4 0,1 10 0 0,-9-6 0 16,8 5 4-16,-1 0-4 0,2 0 4 0,-1 0 0 0,-1 4 4 16,2 1-4-16,-1 4-4 0,0-5 4 0,1 10-4 0,-2-5-4 0,1 0 0 15,-8 0 0-15,7 5-4 0,2-1 4 0,-9-3-4 0,8 3 0 16,-8-4 0-16,0 0 0 0,0 0 0 0,8 0-4 0,-8-4 0 15,0 0 0-15,0-1-4 0,0-4 4 0,0 0 0 0,0-1 4 16,0-3 0-16,0 0 4 0,0-5-4 0,0 0-20 0,-8-5 20 16,16-4 0-16,-8 5 0 0,0-10 0 0,0 5-8 0,0-5 0 0,0-4 4 15,0 1-4-15,0-1 4 0,0-5-4 0,9 1 4 0,-9-1-4 16,7 0 0-16,-7-4 0 0,8 4 0 0,1-3 0 0,-2 3 4 16,1 1-4-16,0 3 0 0,1-3 0 0,-2 4 0 0,1 5 0 15,1-1 0-15,-2 0 0 0,1 5 0 0,1 1 0 0,-1 2 0 16,-1 3 0-16,-7 3 0 0,8 0 0 0,1 0 0 0,-9 0 0 15,7 3-4-15,-7 3-12 0,8-2-8 0,-8 0-12 0,9 0-20 16,-9 6-28-16,8-5-28 0,-8-1-16 0,0 5-60 0,7-4-36 16,-7 3 44-16,0-3 32 0,0 4 28 0,0-4 16 0</inkml:trace>
        </inkml:traceGroup>
      </inkml:traceGroup>
    </inkml:traceGroup>
    <inkml:traceGroup>
      <inkml:annotationXML>
        <emma:emma xmlns:emma="http://www.w3.org/2003/04/emma" version="1.0">
          <emma:interpretation id="{2015A0AA-2AB9-47C1-8E21-C66DBB194E39}" emma:medium="tactile" emma:mode="ink">
            <msink:context xmlns:msink="http://schemas.microsoft.com/ink/2010/main" type="paragraph" rotatedBoundingBox="14913,15725 21318,15575 21350,16965 14946,17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898710-3FA4-4C18-955B-043FC6D51254}" emma:medium="tactile" emma:mode="ink">
              <msink:context xmlns:msink="http://schemas.microsoft.com/ink/2010/main" type="line" rotatedBoundingBox="14913,15725 21318,15575 21350,16965 14946,17115"/>
            </emma:interpretation>
          </emma:emma>
        </inkml:annotationXML>
        <inkml:traceGroup>
          <inkml:annotationXML>
            <emma:emma xmlns:emma="http://www.w3.org/2003/04/emma" version="1.0">
              <emma:interpretation id="{C13DE910-68B5-40DA-ABB8-637B28A92479}" emma:medium="tactile" emma:mode="ink">
                <msink:context xmlns:msink="http://schemas.microsoft.com/ink/2010/main" type="inkWord" rotatedBoundingBox="14918,15886 16689,15854 16706,16761 14935,16794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5060.3368">1293 1800 7 0,'-7'-6'108'0,"7"3"-8"0,-9-2-8 0,1 1-28 0,1-1-4 16,7 0-4-16,-8 1-4 0,8-5-4 0,0 5 0 0,-9-5-4 15,9 4-4-15,0-4 0 0,9 5 0 0,-9-6 0 0,0 2 0 16,8-2 4-16,-1 2-8 0,-7 3 4 0,8-4-4 0,1 0-4 0,6 0-4 16,-6-4-4-16,-2 8 0 0,1-4-4 0,9 0-4 0,-10 5 0 15,1-1-4-15,8 0 0 0,-8 1-4 0,9 4-4 0,-10-4 4 16,2 4-4-16,-1 0 0 0,7 4 0 0,-6-4 0 0,-9 9 0 16,8-4-4-16,-1-1 4 0,-7 5 0 0,0 0-4 0,9 0 4 15,-9 0 0-15,-9 0 0 0,9 5-4 0,0-5 0 0,-7 4 4 0,7-4-4 16,0 0 0-16,-8 5 0 0,-1-5 0 0,9 0 0 0,-8-5 0 15,8 5 0-15,0-5-4 0,0 1 4 0,-7 0 0 0,7-5-4 16,0 0 0-16,0 4 0 0,0-4 0 0,0 0 4 0,0 0 0 16,0 0 0-16,7 0-4 0,-7-4 4 0,0 4 4 0,8 0-4 15,-8 0 0-15,9 0 0 0,-1 0-4 0,-8 0 8 0,7 0-4 0,2 0 0 16,-1 0 0-16,-1 0 0 0,2 0 0 0,-1 0 0 16,7-5 4-16,-6 10-4 0,-1-5 0 0,-1 0 0 0,2 4 0 0,-1 1 4 15,8-2 0-15,-8-3 0 0,-8 6-16 0,8 3 24 0,-1-4 4 0,2-1-4 16,-9 5 0-16,0 0 0 0,8 1 0 0,-8-2 0 15,0 1 0-15,0 0-8 0,-8 0 0 0,8 4 0 0,0-3 0 0,-9-1 4 16,2 0-4-16,-1-1-4 0,8 6 4 0,-8-5-4 0,0-5-4 16,0 6-4-16,0-6-4 0,-1 5-4 0,2-4-8 15,-1-1-4-15,8 1-8 0,-9-5-12 0,9 0-12 0,-7 4-12 0,-1-4-12 16,8 0-8-16,0-4-12 0,0 4-36 0,0-5-40 0,-8 1 20 16,8-1 24-16,0 1 32 0</inkml:trace>
          <inkml:trace contextRef="#ctx0" brushRef="#br0" timeOffset="24390.0905">1686 2133 31 0,'0'-4'124'0,"-9"-1"-12"16,9-3-8-16,0 3-32 0,0-4-4 0,0 5-8 0,0-1 0 15,0 0-8-15,0 1-4 0,0-1-4 0,0 5-4 0,0 0 0 0,0-5 0 16,0 5 0-16,0 0-4 0,0 0 8 0,9 5-4 0,-9-5-4 16,0 5-4-16,8-1-4 0,-8 1 0 0,8 4 0 0,-8 0-4 15,9 0 0-15,-2-5-4 0,-7 10 0 0,8-4-4 0,1 3 0 16,-2 0 4-16,1 1-8 0,-8-1 0 0,8 1 0 0,1 4-4 0,-2-5 0 15,1 0 0-15,-8 6 0 0,9-1-4 0,-2-4 0 0,-7-1 0 16,8 5 0-16,-8-5 0 0,9 1-4 0,-9 0 4 0,8-6-4 16,-8 6 0-16,0-5 4 0,0 0 0 0,0-4 0 0,7-1 0 15,-7 5 0-15,0-4 4 0,0-5 0 0,0 0-4 0,0 0 0 16,0-5-4-16,0 0 0 0,0 1 0 0,0-5 0 0,-7 0 0 0,7-4 0 16,7-1-4-16,-14 0 4 0,7-4-4 0,0 1 0 0,0-6 0 15,-8 5 4-15,8-9-4 0,0 4 0 0,-9 1 0 0,9-6 0 16,-8 6 0-16,8-4 4 0,0 2-4 0,-7-2 4 0,7 2 0 15,0 3 0-15,-9-2-4 0,9 5 0 0,0-5 4 0,0 5 0 16,0 0 0-16,0 4-4 0,0-3 4 0,0 3 0 0,0 0 0 0,9 1 0 16,-9 4 0-16,0-4 4 0,0 3-8 0,7 1 4 0,-7-4-4 15,8 4 4-15,-8 0-4 0,9-6 4 0,-1 7 0 0,-8-1 0 16,7 0 0-16,10-4 4 0,-10 4-4 0,1 0 0 0,1 0-4 16,6-1 4-16,2 2 4 0,-10-2-8 0,10 6 4 0,-2-5-4 15,2 5 4-15,7-1 0 0,-8 0 0 0,0 1 0 0,8 4 0 16,-8-4 0-16,8 4 0 0,-8 0 0 0,8-5 0 0,0 5 4 0,0 0-4 15,0-5 0-15,1 5 0 0,-1-4-4 0,-1 0 4 16,10-1-4-16,-9-4 4 0,-1 4 0 0,10-3 0 0,-9-2 4 0,8 2-8 16,-8-2 4-16,8 1-4 0,-8 1 0 0,0-1 4 0,0 4 0 15,0-4 0-15,-1 4-16 0,2-4 20 0,-1 5-4 0,-8-1-4 16,0 5 4-16,0-5 0 0,1 5 0 0,-2 0 0 0,1-4 0 0,-8 4 4 16,9 0-4-16,-10 0 0 0,1 0 0 0,1 0 4 0,-2 0 0 15,1 4-4-15,1-4 0 0,-1 0 0 0,-8 0 0 0,7 0 4 16,1 0-4-16,1 5 0 0,-9-5 4 0,7 5-4 0,1-5 4 15,1 4 0-15,-2 2 4 0,-7-3-4 0,8 2 4 0,1-1 0 16,-1 1 4-16,-1 4 0 0,1-4 0 0,1 3 4 0,-2-4 4 0,-7 6 4 16,8-1 0-16,1 0 4 0,-1 0 4 0,-8 0 0 0,7 0 0 15,2 0 0-15,-9 0-4 0,8 4-4 0,-1-3 4 0,-7-1-8 16,0 4 0-16,8-4-8 0,-8 0 4 0,0 5-4 0,9-5-4 16,-9 0 0-16,0-1 0 0,0 1 0 0,0 1 0 0,0-6-4 15,0 1-4-15,0-2 4 0,0 7-4 0,0-5 0 0,0 0-4 0,0-5 8 16,0 4-8-16,0-4-4 0,0 0-8 0,0 0-8 0,0 4-12 15,0-4-20-15,0 0-16 0,-9 0-8 0,9 0-24 0,-8 0-20 16,1 0-20-16,-1 0-20 0,-1-4-56 0,2 4-28 0,-10-4 48 16,9 4 44-16,-8-5 28 0,1 5 16 0</inkml:trace>
          <inkml:trace contextRef="#ctx0" brushRef="#br0" timeOffset="25639.7839">2311 1998 99 0,'-8'0'112'0,"8"-4"-8"0,0 4-12 0,0-5-32 16,0 1-4-16,-7 4-4 0,7-5 0 0,0 1-8 0,0-1-8 16,0-3 0-16,0 2-8 0,0 2 8 0,7 0-8 0,-7-6 0 15,0 6-4-15,8-1 0 0,1-3 0 0,-1 3-4 0,-1 1 4 0,1-1 0 16,1 1 0-16,-2-1-4 0,1 0-4 0,8 5-4 0,-8-5 0 15,1 5-4-15,-1 0-4 0,7 0 8 0,-6 0-4 0,-2 0-4 16,1 5 4-16,1 0 4 0,-1 0-4 0,-1-1 4 0,-7 5 0 0,9 0-4 16,-9 0 4-16,8 0 0 0,-8 0-4 0,0 5-4 15,-8-1 4-15,8 1-8 0,0-1 4 0,-9-4 0 0,2 5 0 0,7-1-4 16,-8 1 0-16,8-5 0 0,-9-1 4 0,9 2-4 0,-8-1 0 16,8-4-4-16,0 3 0 0,0-8 0 0,-7 5 0 0,7-5 4 15,0 5 0-15,0-5 0 0,0 0-4 0,0-5 4 0,7 5 0 16,-7-5 0-16,0 1-4 0,8 4 4 0,-8-4-4 0,9-1 4 15,-9 5 4-15,8-5 0 0,-1 5-4 0,-7 0 0 0,17-4 0 16,-10 4 0-16,2 0 4 0,-1 0 0 0,7 0 0 0,-6 4-4 0,6 1 0 16,-6-5 0-16,7 5 0 0,-8 3 4 0,8-3 0 0,0 0-4 15,-8 3 4-15,8 1 0 0,-8 1 4 0,0-2 0 0,8 2 4 16,-8-2 4-16,-8 6 4 0,8-6 0 0,0 7 0 0,-8-2 0 16,0 1 4-16,0-1 0 0,0 0-4 0,0 1 0 0,-8 0-4 15,0-1 0-15,8 1-8 0,-15-1 4 0,6 1 0 0,1-5-8 0,0 0 0 16,-8 0-4-16,8-1 0 0,-8 2 0 0,8-6-4 0,-8 1-16 15,8 0-12-15,-9-1-16 0,10-4-8 0,-10-4-24 0,10 4-12 16,-9-5-16-16,0-4-16 0,8-1-44 0,-8-3-48 0,8 0 32 16,-1 0 32-16,1-1 32 0,1-4 24 0</inkml:trace>
        </inkml:traceGroup>
        <inkml:traceGroup>
          <inkml:annotationXML>
            <emma:emma xmlns:emma="http://www.w3.org/2003/04/emma" version="1.0">
              <emma:interpretation id="{4F260227-EC2C-4008-9349-6815239A2AD9}" emma:medium="tactile" emma:mode="ink">
                <msink:context xmlns:msink="http://schemas.microsoft.com/ink/2010/main" type="inkWord" rotatedBoundingBox="17237,16238 18497,16209 18507,16647 17247,16677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6573.6242">4275 1930 31 0,'0'0'164'0,"-8"0"-16"0,8 0-20 0,0 0-36 0,0 0-4 16,0 0 0-16,-7 5-8 0,7-5 0 0,7 4-8 0,-7 1-8 15,8 0-8-15,-8-1-4 0,8 0-12 0,-8 6-4 0,9-6-4 16,-2 5-4-16,10 0-8 0,-10 0 4 0,1 5-8 0,9-5 4 16,-10 4-4-16,10 1 4 0,-10-1-4 0,10 0 0 0,-9 6 8 15,-1-6 0-15,10 5 4 0,-10 1 4 0,1-1 0 0,-8-1 0 0,9 1 0 16,-9-4 0-16,8 4 4 0,-8 0-8 0,0-5 0 16,0 1-8-16,-8 0 0 0,8-5-4 0,0 0 0 0,-9-4-4 0,1-1 0 15,1 0 0-15,7-4-4 0,-8-4-8 0,-1 0 4 0,9-1 0 16,-7-4-4-16,7-5 0 0,0 1 4 0,-8-1-4 0,8 0 0 15,8 1 0-15,-8-5 0 0,0-1 0 0,7 2 0 0,2 4 4 0,-9-5-8 16,8-1 4-16,-1 6 4 0,1 0 0 0,1-1 0 0,-1-4-4 16,8 9 4-16,-8-5-4 0,-1 1 8 0,10 4-4 0,-10 0 0 15,10-5 4-15,-2 5 0 0,2 0-8 0,-1 0-4 0,7 1-12 0,-6-2-24 16,7 6-24-16,-8-6-28 0,7 1-40 0,-6 5-60 16,7-5-16-16,-7 5-76 0,6-1 40 0,-7 1 44 0,1-1 36 0,-2 0 24 15,-6 0 28-15</inkml:trace>
          <inkml:trace contextRef="#ctx0" brushRef="#br0" timeOffset="26026.0776">3593 1899 19 0,'-7'5'172'0,"7"-1"-20"0,-8 1-24 15,0-1-32-15,8 1-16 0,0-1-4 0,-9 0 4 0,9-4-8 0,0 5 0 16,0-5 4-16,0 0-8 0,0 4 0 0,9-4-4 0,-9 0-4 16,8 0 4-16,0 0-12 0,-1 0-8 0,2 0-4 0,6 0-8 15,-6-4-4-15,7 4-4 0,0 0-8 0,-8 0-4 0,16 0 0 16,-8 0-4-16,0-5 0 0,0 5-4 0,1 0-4 0,-2 0-4 15,9 0-4-15,-7 0-4 0,-2 0-12 0,2 0-8 0,-10 0-8 16,10 5-12-16,-2-5-4 0,-6 4-12 0,-1 1-20 0,-1 0-16 0,2-1-16 16,-9 0-24-16,0 2-60 0,0-2 4 0,0 0 32 0,0 1 32 15,-9 4 28-15</inkml:trace>
          <inkml:trace contextRef="#ctx0" brushRef="#br0" timeOffset="26228.5374">3610 2133 143 0,'0'10'180'0,"-8"-5"-20"0,8-2-24 16,0 2-36-16,0 0 4 0,0-1-8 0,0 0 0 0,0 1-4 16,0-1-4-16,0-4-4 0,8 5-12 0,-8-5-4 0,7 5-12 15,-7-5-8-15,9 0-20 0,-1 0 8 0,0 0-4 0,0 0-12 0,8 0-4 16,-7 0-4-16,6 0-4 0,-7 0-4 0,8 0-8 0,-8 0-8 16,8 0-12-16,1 0-16 0,-2 0-12 0,-7 0-12 0,8 0-16 15,1 0-16-15,-2 0-12 0,-6 0-12 0,6 0-8 0,2 0-44 0,-10 0-44 16,10 0 32-16,-2-5 32 0,-6 5 32 0,6-5 24 15</inkml:trace>
        </inkml:traceGroup>
        <inkml:traceGroup>
          <inkml:annotationXML>
            <emma:emma xmlns:emma="http://www.w3.org/2003/04/emma" version="1.0">
              <emma:interpretation id="{38979DE4-1650-4C27-A207-68DDBF32E561}" emma:medium="tactile" emma:mode="ink">
                <msink:context xmlns:msink="http://schemas.microsoft.com/ink/2010/main" type="inkWord" rotatedBoundingBox="19841,16291 20027,15569 20307,15641 20122,16363"/>
              </emma:interpretation>
              <emma:one-of disjunction-type="recognition" id="oneOf9">
                <emma:interpretation id="interp17" emma:lang="" emma:confidence="0">
                  <emma:literal>1</emma:literal>
                </emma:interpretation>
                <emma:interpretation id="interp18" emma:lang="" emma:confidence="0">
                  <emma:literal>M</emma:literal>
                </emma:interpretation>
                <emma:interpretation id="interp19" emma:lang="" emma:confidence="0">
                  <emma:literal>•</emma:literal>
                </emma:interpretation>
                <emma:interpretation id="interp20" emma:lang="" emma:confidence="0">
                  <emma:literal>A</emma:literal>
                </emma:interpretation>
                <emma:interpretation id="interp21" emma:lang="" emma:confidence="0">
                  <emma:literal>I</emma:literal>
                </emma:interpretation>
              </emma:one-of>
            </emma:emma>
          </inkml:annotationXML>
          <inkml:trace contextRef="#ctx0" brushRef="#br1" timeOffset="77939.8978">6183 1944 11 0,'0'5'108'0,"0"-5"-8"16,-7 0-8-16,7 0-24 0,-9 0-8 0,9 0-8 0,0 0 0 15,0 0-4-15,0 0-4 0,0 4-8 0,0-4 0 0,0 0-4 16,0 0-4-16,0 0 0 0,0 0 0 0,0-4 4 0,0 4 0 15,0-5 4-15,0 5 0 0,9-5-4 0,-9 1 0 0,0-1 8 0,0-3-4 16,7 3 4-16,-7-4-4 0,8 5 4 0,-8-11 0 16,7 7 0-16,-7-1-4 0,9-4 0 0,-1 0 4 0,-8 3 4 0,8-8-8 15,1 4-4-15,-2 1 0 0,-7-6 4 0,8 2-8 0,1-1-4 16,6-1-8-16,-7-3 0 0,0 4-4 0,0-5 0 0,0 1-4 16,1 4 0-16,6-5 0 0,-6 1-4 0,-2 4 0 0,9-5-4 0,-7 5 4 15,-2-4 0-15,1 3 0 0,1 2 0 0,-2-2-4 16,1 1 4-16,1 1-4 0,-1-1 0 0,-1 4 0 0,1-4 0 0,1 5 0 15,-9 3-4-15,7-3 4 0,-7 4 0 0,8 0 0 0,-8-1 0 16,9 6 0-16,-9-4 4 0,0 3-20 0,0 5 20 0,0-4 4 16,8 4 0-16,-8 0 4 0,0 0 0 0,0 0-4 0,0 4 4 0,0 1-4 15,0-1 4-15,0 0-4 0,-8 5-4 0,8 0 4 0,0 5 8 16,0-1-4-16,0 1 4 0,0-1 0 0,0 5 0 0,0 5 0 16,0-1 0-16,0 1 0 0,0-1 4 0,0 6 0 0,0-6 0 15,0 5 0-15,0 5-12 0,0-5-8 0,0 0 0 0,0 4 0 16,0-3 0-16,0-1 0 0,0 0 0 0,0-5 0 0,0 5 0 0,0-4 0 15,0-1 0-15,0-4 0 0,0 0 0 0,0 0 0 16,-9-4 0-16,9-5 0 0,0 5 0 0,0-6 0 0,0-3 0 0,0 4 0 16,0-4 0-16,0-1 0 0,0-4 0 0,0 4 0 0,0-4 0 15,0 0 0-15,0 0-48 0,0-4-36 0,0 0-20 0,0 4-16 16,-8-5-20-16,8 0-16 0,0-4-20 0,-7 5-40 0,7-5-44 16,-9 5 44-16,9-5 40 0,-8-1 32 0,8 1 28 0</inkml:trace>
        </inkml:traceGroup>
        <inkml:traceGroup>
          <inkml:annotationXML>
            <emma:emma xmlns:emma="http://www.w3.org/2003/04/emma" version="1.0">
              <emma:interpretation id="{D969B320-E4D3-4F2B-9384-19C71644B755}" emma:medium="tactile" emma:mode="ink">
                <msink:context xmlns:msink="http://schemas.microsoft.com/ink/2010/main" type="inkWord" rotatedBoundingBox="19992,16485 21016,15493 21564,16059 20539,17051"/>
              </emma:interpretation>
              <emma:one-of disjunction-type="recognition" id="oneOf10">
                <emma:interpretation id="interp22" emma:lang="" emma:confidence="0">
                  <emma:literal>pkt</emma:literal>
                </emma:interpretation>
                <emma:interpretation id="interp23" emma:lang="" emma:confidence="0">
                  <emma:literal>pat</emma:literal>
                </emma:interpretation>
                <emma:interpretation id="interp24" emma:lang="" emma:confidence="0">
                  <emma:literal>part</emma:literal>
                </emma:interpretation>
                <emma:interpretation id="interp25" emma:lang="" emma:confidence="0">
                  <emma:literal>pt</emma:literal>
                </emma:interpretation>
                <emma:interpretation id="interp26" emma:lang="" emma:confidence="0">
                  <emma:literal>plut</emma:literal>
                </emma:interpretation>
              </emma:one-of>
            </emma:emma>
          </inkml:annotationXML>
          <inkml:trace contextRef="#ctx0" brushRef="#br1" timeOffset="78499.4011">6712 1836 27 0,'0'-5'120'0,"0"1"-12"0,-9-1-8 0,9-3-24 0,9 8 0 16,-18 0 4-16,18 0-8 0,-9 0-4 0,0 8 4 0,0-3-8 15,8 4-4-15,-8 1 0 0,0 3-8 0,8 0 0 0,1 4-4 16,-2 2-4-16,-7 3 0 0,8-3-8 0,1 8 0 0,-2-5-4 0,1 5-4 15,0 1-4-15,0-2-4 0,0 6-4 0,9-5-4 0,-17 4-4 16,7 1 0-16,1 0 0 0,1 0-4 0,-9-1 0 0,7 0 0 16,-7 1-4-16,8-1 4 0,-8 1 0 0,0-4 0 0,0-2-4 0,0 1 0 15,-8 1 4-15,8-6-4 0,0 1 4 0,-7-6-4 16,-2 2 4-16,9-6-4 0,-8-4 0 0,1 0 0 0,-2-5-4 0,9-4 0 16,-8-4 0-16,0 0-4 0,0-10 0 0,0 1-4 0,0-6-4 15,1-3 0-15,-2-1 0 0,1-4 0 0,8-4 0 0,-7-1 4 16,-2-4 0-16,1 0 4 0,8-5 0 0,0 6 4 0,0-6 4 0,0 5 0 15,0-6 0-15,0 7 0 0,0-1 0 0,8 0 4 0,-8 5 0 16,9-1 4-16,-2 5 0 0,1-4-4 0,1 7 0 0,6 2 0 16,-7-1 0-16,0 6 0 0,0-1-4 0,9-1 4 0,-10 6-4 15,10 4 0-15,-10 0 0 0,1 0 0 0,0 3 4 0,8 3 0 16,-8 3-8-16,1 0 8 0,-2 3-4 0,-7 7-4 0,8 0 4 16,-8-2 0-16,9 6-4 0,-9-1 0 0,0 5 0 0,0 0 4 0,-9 1-4 15,9 3-4-15,-8 1 0 0,1-5-8 0,-2 4-4 16,1-4-8-16,1 0 0 0,-2 0-16 0,1-4-12 0,0-1-4 0,1 1-12 15,-2-5-12-15,1 0-4 0,1-5-16 0,-2-4-36 0,9 0-36 16,-8-4 20-16,8 0 28 0,0-6 32 0</inkml:trace>
          <inkml:trace contextRef="#ctx0" brushRef="#br1" timeOffset="79131.9262">6985 1529 59 0,'0'-5'104'0,"0"-3"-8"0,0 3-8 0,0 1-24 15,0-1-4-15,0 1 0 0,0 4-8 0,0 0-4 16,0 0 0-16,7 4-8 0,-7 1 4 0,0-1-4 0,9 5 4 0,-9 0 0 16,0 0 0-16,8 5-4 0,-8 4 0 0,0-5 0 0,7 10-4 15,-7-5-8-15,0 5-4 0,8 3 0 0,-8 1-4 0,0-4 0 16,0 9 0-16,9-5 4 0,-9 0-4 0,0 0 0 0,0 0 0 0,8-5-4 16,-8 6-8-16,0-6 4 0,0-4 0 0,7 0-8 15,-7 0 0-15,0-5-4 0,9-3 4 0,-1-1-4 0,-8 0 4 0,7-9-4 16,-7 0-4-16,9 0 0 0,-1-5-4 0,-8-4-4 0,8 0 0 15,-8 0 0-15,7-4 0 0,2-1 0 0,-1-4 4 0,-1 0 4 16,-7 0-4-16,9 0 8 0,-9 0-20 0,8 0 20 0,-8 1 0 0,7-2 4 16,-7 1 0-16,0 3 4 0,0 3-4 0,9-2 4 0,-9 5 8 15,0 1 4-15,0-2 0 0,0 6 4 0,0-5 0 0,0 4 0 16,0 5 0-16,0 0 0 0,0 0 4 0,0 5 0 0,-9-1 4 16,9 5 0-16,9-4 0 0,-9 4 4 0,0 4-4 0,0-4 0 15,0 5-8-15,0-1 0 0,8 5-4 0,-8-4 0 0,8 4-4 16,-8 0 0-16,7-5-4 0,-7 6-4 0,9-6 4 0,-1 5-4 0,-1-4 0 15,2 0-4-15,-1-6 0 0,0 1 0 0,1 0-4 0,6 0 8 16,-6-5-8-16,-2-4 0 0,9 0-4 0,-7 0 4 0,6-4-8 16,1 0 4-16,-8-5-4 0,8-5-4 0,-8 0-4 0,9 1 0 15,-2-5 8-15,-6-4-4 0,6-1 0 0,-6 1 0 0,-1-1 0 16,7-4 4-16,-6 0 4 0,-2-4 0 0,1 3 0 0,1 1 4 0,-1-4 0 16,-1 4-4-16,-7-1 4 0,9 1 4 0,-9 0-8 0,0 0 8 15,8 5 0-15,-8-1-20 0,0 0 20 0,0 6-4 0,0-6 4 16,0 5 0-16,-8 4 0 0,8 0 0 0,0 2 4 0,0 2 4 15,0 1 0-15,0 1-4 0,0 3 0 0,0 0 0 0,-9 1 4 16,9 4 0-16,0 0 4 0,0 4 0 0,0 1 4 0,0 4 4 0,0 0 0 16,0 5 8-16,0-2-4 0,0 2 0 0,0 5-16 0,0 3-12 15,0-3 0-15,0 7 0 0,0-3 0 0,0 3 0 0,0 2 0 16,0 3 0-16,0 1 0 0,9 0 0 0,-9-1 0 0,0 1 0 16,0-1 0-16,8-4 0 0,-8 5 0 0,7-5 0 0,-7 0 0 15,8 0 0-15,-8-4 0 0,9-1 0 0,-1 1 0 0,-1-5 0 0,-7-5 0 16,9 1 0-16,-9-6 0 0,8 2 0 0,-1-6-36 0,-7 1-72 15,0-5-24-15,0 0-24 0,0-5-28 0,0 1-28 0,0-6-48 16,-7 2 4-16,7-1 44 0,-8-5 44 0,-1 0 28 0,2-4 28 16</inkml:trace>
          <inkml:trace contextRef="#ctx0" brushRef="#br1" timeOffset="79322.4049">7353 1638 147 0,'-7'0'208'0,"7"0"-20"16,0 0-16-16,0 0-28 0,0 4 0 0,0-4-4 0,0 5 4 15,0-5-8-15,7 4-4 0,-7 0-12 0,8 1-12 0,0-5-12 16,-8 0-16-16,16 5-20 0,-8-5-32 0,1 4-28 0,6-4 0 0,2 0 0 16,-10-4 0-16,10 4 0 0,-2-5 0 0,2 5 0 0,-1-5 0 15,7 1 0-15,-6 0 0 0,-10-1 0 0,10 1 0 0,-1-1 0 16,0 0 0-16,-9 1-64 0,2 0-108 0,-1-1-56 0,-1 0-84 0,-7 5-4 16,9-4 56-16,-9 4 48 0,8 0 40 0,-8 0 32 15,0-4 28-15</inkml:trace>
        </inkml:traceGroup>
      </inkml:traceGroup>
    </inkml:traceGroup>
  </inkml:traceGroup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9:24.7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80CA98D-6667-4C2F-AB96-AC5A6891C28B}" emma:medium="tactile" emma:mode="ink">
          <msink:context xmlns:msink="http://schemas.microsoft.com/ink/2010/main" type="writingRegion" rotatedBoundingBox="22893,8715 33237,8341 33277,9427 22932,9801"/>
        </emma:interpretation>
      </emma:emma>
    </inkml:annotationXML>
    <inkml:traceGroup>
      <inkml:annotationXML>
        <emma:emma xmlns:emma="http://www.w3.org/2003/04/emma" version="1.0">
          <emma:interpretation id="{5B574F25-D10B-49B2-8099-CF7FFE32A96E}" emma:medium="tactile" emma:mode="ink">
            <msink:context xmlns:msink="http://schemas.microsoft.com/ink/2010/main" type="paragraph" rotatedBoundingBox="22893,8715 33237,8341 33277,9427 22932,9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62634B-373F-42FE-A0E2-E974B42F4D59}" emma:medium="tactile" emma:mode="ink">
              <msink:context xmlns:msink="http://schemas.microsoft.com/ink/2010/main" type="line" rotatedBoundingBox="22893,8715 33237,8341 33277,9427 22932,9801"/>
            </emma:interpretation>
          </emma:emma>
        </inkml:annotationXML>
        <inkml:traceGroup>
          <inkml:annotationXML>
            <emma:emma xmlns:emma="http://www.w3.org/2003/04/emma" version="1.0">
              <emma:interpretation id="{746CEAC2-3852-4E2F-A5AD-8521056017F1}" emma:medium="tactile" emma:mode="ink">
                <msink:context xmlns:msink="http://schemas.microsoft.com/ink/2010/main" type="inkWord" rotatedBoundingBox="22894,8741 23777,8709 23806,9491 22922,95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-2023 2243 39 0,'0'-9'140'0,"0"4"-12"16,0-3-8-16,0 4-28 0,0-1 0 0,0 0-12 0,-7 5-4 16,14-5-8-16,-7 5 0 0,0 0-4 0,0 0 0 0,0 0 0 0,0 0 4 15,9 0-4-15,-9 0 0 0,8 0 0 0,0 0-8 0,-1 0 0 16,2 0-4-16,-1 0 0 0,-1 0-4 0,10 0-8 0,-9 0-4 15,8 0-4-15,-1 0-4 0,2 0 4 0,-1 0-4 0,0 0-12 16,0 0 0-16,8 0 0 0,-8 0 0 0,8 0-4 0,0 0-4 16,-7 0-4-16,7 0 0 0,0 0-8 0,-9 0-12 0,9 0-24 15,-7 0-28-15,7 0-28 0,-9 0-20 0,2 0-32 0,-2 5-20 16,-6-5-40-16,6 0-56 0,-6 5 36 0,-1-5 48 0,-1 5 32 0,-7-1 24 16</inkml:trace>
          <inkml:trace contextRef="#ctx0" brushRef="#br0" timeOffset="-1381.7375">-2383 2553 55 0,'0'0'84'0,"0"0"-12"0,0 0-4 0,0-4-24 0,0 4-8 15,0-5-8-15,0 5 0 0,0-5-4 0,-8 5 0 0,16-3 0 0,-8 3 0 16,0-5 0-16,0 0 0 0,0 1 0 0,8-1 0 16,-8 5 0-16,0-4 4 0,0-1-4 0,8 1 4 0,-8 4-4 0,0-5 0 15,0 5 0-15,9-3 0 0,-9 3-4 0,0-5 4 0,0 5-4 16,0 0 0-16,0 0 0 0,0 0-4 0,0 0 0 0,0 0 0 16,0 0-4-16,0 0 0 0,0 0 0 0,0 0 4 0,0 0 0 15,0 0 0-15,0 0 4 0,0 0-4 0,0 5 0 0,0-5-4 16,0 3 4-16,0-3-4 0,0 5 0 0,0-5 0 0,0 4 0 0,0-4 0 15,0 5 0-15,0-5-4 0,0 4 4 0,0-4-4 0,0 0 0 16,0 5 0-16,0-5 0 0,0 0 0 0,0 0-4 0,0 0 0 16,0 0 0-16,0 0-4 0,0 0 4 0,0-5 0 0,0 5-4 0,0-4 4 15,0 4 0-15,0 0-4 0,0-5 4 0,0 1-4 16,0 4 0-16,0-5 0 0,0 2 0 0,0-2 4 0,0 0 0 0,0 5 0 16,0-5-4-16,0 1 4 0,0 4-4 0,0 0 0 0,0-5 4 15,0 5-4-15,0 0 4 0,0 0 0 0,0 0-4 0,0 0 0 16,0 0 4-16,0 5 0 0,0-5 0 0,0 0 0 0,0 4 0 0,0-4 0 15,0 0-4-15,0 5 4 0,0-5-4 0,0 5 4 0,0 0-4 16,7-2 0-16,-7-3-4 0,0 5 0 0,0-1-8 16,0 5-4-16,-7-9-16 0,7 5-4 0,0-1-20 0,0 1-12 0,0 0-12 15,0-2-16-15,0 2-4 0,0 0-32 0,0-1-28 0,0 1-20 16,0 0 32-16,0-1 28 0,0 0 28 0</inkml:trace>
          <inkml:trace contextRef="#ctx0" brushRef="#br0" timeOffset="-260.3022">-1741 2499 67 0,'0'-3'132'0,"0"-2"-16"16,0 0-8-16,0 0-36 0,0 5 0 0,0 0-8 0,0 0-12 0,7-4 4 15,-7 4-8-15,0 0 4 0,0 4-24 0,8-4 28 0,-8 5 0 16,0 0-4-16,9 0-4 0,-2 3-4 0,-7 1 0 0,8 4 0 16,-8-3 0-16,9 3 0 0,-1 5-12 0,-8 0 0 0,7 0-4 15,-7 0-4-15,8 0-4 0,-8 4 0 0,9 1-4 0,-9-1-4 16,0 1-4-16,0-5 4 0,7 4-4 0,-7-3-4 0,0 3 0 0,0-4-4 15,0-6 4-15,0 7-4 0,0-5 0 0,0-1-4 0,0-4-12 16,0 0-8-16,0 1-4 0,0-2-12 0,8-3 0 0,-8-1-4 16,0 0-16-16,0 1-8 0,0-5-8 0,0 0-8 0,0-5-8 0,0 5 4 15,0-4 4-15,-8-5-36 0,8 4-32 0,0-3-16 16,-7-1 28-16,7-5 28 0</inkml:trace>
          <inkml:trace contextRef="#ctx0" brushRef="#br0" timeOffset="-887.6664">-2336 2949 39 0,'0'0'116'0,"0"-4"-16"0,0-1-12 0,0 0-24 16,0 1-4-16,0 4-8 0,0-4-8 0,0-1-4 0,0 0-4 15,0 2-4-15,0-2-8 0,0 5-4 0,0-5-4 0,0 5-4 16,0 0 0-16,0 0 4 0,0-4 0 0,0 4-4 0,0 0 0 16,9 0 0-16,-9 0 0 0,0 4 4 0,0-4 0 0,0 0-4 0,8 5 4 15,-8 0-4-15,0-5 0 0,0 3 4 0,0-3-4 0,0 5-4 16,0-5 0-16,0 5 0 0,0-1 4 0,0 0-4 0,0-4 4 16,0 0 4-16,0 5-4 0,0-5-4 0,0 0 4 0,0 0-4 0,0 0 0 15,0 0 0-15,0 0-4 0,0 0 4 0,0 0-4 16,0 0 8-16,0 0-4 0,0-5-4 0,0 5-4 0,8 0 4 0,-8-4-4 15,0 0-4-15,0 4 4 0,9-5 0 0,-9 0 0 0,7 5 0 16,-7-3 4-16,0-2-4 0,8 0 0 0,-8 5 0 0,9-4 4 16,-9 4 0-16,7-5-4 0,-7 5 8 0,8 5-12 0,-8-5 8 0,0 4 0 15,8-4 0-15,-8 5 0 0,0 0 8 0,0-2 0 0,9 7 4 16,-9-6 0-16,0 0 4 0,0 6 4 0,0-6-4 0,0 1 8 16,-9 3-16-16,9-3 20 0,0 0 4 0,-8-1-4 0,8 1-4 15,-8-1 0-15,8 1-4 0,-7-5-4 0,7 0 0 0,-9 4-8 16,9-4 0-16,-8-4-4 0,8 4 0 0,-7-5 0 0,7 5-4 15,-9-4 0-15,9-1-4 0,0 1 4 0,0-1-4 0,-8 0 0 0,8 2-4 16,0-2-8-16,0 0-12 0,0 5-8 0,0-9-20 16,0 9-8-16,0-5-16 0,0 1-12 0,0 4-16 0,0 0-8 0,0 0-4 15,0-4-52-15,0 4-40 0,8-5 36 0,-8 5 32 0,9 0 24 16,-9-5 24-16</inkml:trace>
          <inkml:trace contextRef="#ctx0" brushRef="#br0" timeOffset="-525.5922">-1967 2477 63 0,'0'-5'108'16,"0"1"-8"-16,0 0-4 0,0-1-32 0,0-4 0 0,0 9-8 16,0-4-4-16,0 4-8 0,0-5 0 0,0 5-8 0,0 0 4 0,9 0 0 15,-9 0 0-15,0 0 4 0,8 5-4 0,-8-5 0 0,0 4 0 16,8 0-8-16,-8 6 0 0,8-2-4 0,-8 1 0 0,0 6-8 16,8-3 0-16,-8 2 0 0,8 3 0 0,-8 2-4 0,7-1 0 0,-7 4 0 15,0 1-8-15,9-1 4 0,-9 6-4 0,0-6 0 16,8 0-4-16,-8 6 0 0,0-6 0 0,8 1 0 0,-8-1 0 0,0-4-4 15,8-1 0-15,-8 6-4 0,0-9-4 0,8 4-8 0,-8-4-12 16,0-1-4-16,0-5-20 0,8 2-12 0,-8-1-16 0,0-1-12 16,0-3-4-16,0-5-24 0,0 5-44 0,0-5-20 0,0 0 40 0,9-5 24 15,-9 0 28-15</inkml:trace>
        </inkml:traceGroup>
        <inkml:traceGroup>
          <inkml:annotationXML>
            <emma:emma xmlns:emma="http://www.w3.org/2003/04/emma" version="1.0">
              <emma:interpretation id="{6B7740DA-1AAE-4482-9C10-9098B1E57660}" emma:medium="tactile" emma:mode="ink">
                <msink:context xmlns:msink="http://schemas.microsoft.com/ink/2010/main" type="inkWord" rotatedBoundingBox="25621,8665 26736,8624 26774,9662 25659,970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4311.8284">1153 2693 79 0,'7'-5'108'0,"1"5"-12"0,-1 0-8 16,2 0-24-16,-1 5 4 0,0-5-8 0,0 4-4 0,0 1 0 16,0-1-8-16,-8 5-8 0,9-1-8 0,-2 2 0 0,-7-5 4 0,0 4-4 15,8-1-4-15,-8 6-4 0,0 0 0 0,0 0 0 0,0-1 0 16,0-5-4-16,-8 11-4 0,8-6 4 0,-7 1 0 0,7 0 4 15,-9-2-4-15,1 2 0 0,8-1 0 0,-8 1 0 0,8 0 0 16,-8 0 8-16,0-1-4 0,8-4 0 0,-8 0-12 0,8 3 20 16,0-2 0-16,0-1-4 0,0 0 0 0,0 0 0 0,0 0-4 15,0-5 4-15,0 6 0 0,0-1 0 0,8-4 0 0,0 3 0 0,-8-3 0 16,8-1-4-16,0 1-4 0,-8-1 0 0,8 1 0 0,1-1 0 16,6-4-4-16,-7 5-4 0,8-5-4 0,-8 3-4 0,8-6 0 15,-8 3-12-15,8 0-12 0,-8-5-16 0,9 1-20 0,-10-1-20 16,10 1-20-16,-2-1-20 0,-6-4-24 0,6 5-12 0,-7-5-40 0,8 0-52 15,-8-1 40-15,1-3 36 0,6 4 40 0,-6-4 20 16</inkml:trace>
          <inkml:trace contextRef="#ctx0" brushRef="#br0" timeOffset="83599.7335">335 2180 107 0,'0'-4'140'16,"0"-1"-8"-16,-9 1-12 0,9-1-28 0,0 0 0 0,0 1-4 16,0 0-8-16,0 4-8 0,0-6-8 0,0 6-8 0,0 0-4 0,0-4-4 15,0 4-12-15,0 0-4 0,0 0 0 0,0 0-4 0,0 0 8 16,0 0-4-16,0 4 4 0,0-4 4 0,0 6-4 0,0-2 8 15,9 5-8-15,-9-4 0 0,7 8 0 0,-7-4-4 0,8 0-4 0,1 5-4 16,-9 3 0-16,7 1-4 0,1 5-4 0,1-1 0 16,-1 5 0-16,-1 0-4 0,2 6 0 0,-1-7-4 0,-1 10-4 0,1 0 4 15,1-5 0-15,-1 5-4 0,-1 5-4 0,2-5 4 0,-1-1-4 16,-8 2 4-16,7-7 0 0,2 7-4 0,-1-5 4 0,-8-1-4 16,7-4 0-16,-7-4 4 0,8 4 0 0,-8-10 0 0,0 1-4 0,9-4 0 15,-9-1 0-15,0 1-16 0,0-5 24 0,0-4 4 16,0-1 0-16,0 1-4 0,8-2 4 0,-8-6-4 0,0 3 0 0,0-5-4 15,0 1 4-15,0-5 0 0,-8 4 0 0,8-9-4 0,0 6 0 16,8-6 0-16,-8 1 0 0,0 0 0 0,0-6 0 0,7 2 0 16,-7-2 0-16,0-3 0 0,9-1 0 0,-9-3-4 0,0 3 4 15,8-4-4-15,-1-1 4 0,-7 2 0 0,9-2-4 0,-1-2 4 16,-8 2 0-16,8 1-8 0,-1-5 4 0,2 6 4 0,-9-6-4 16,8 5-4-16,-1 0 4 0,2 5 0 0,-1-4 0 0,0 2 0 0,1 2 4 15,-2 4-8-15,1-5 4 0,-1 5 0 0,-7 4-4 0,9-3 4 16,-1 3 0-16,-8 6-4 0,8-6 0 0,0 5 0 0,-8 0-4 15,0 0-8-15,0 5-4 0,0-1-8 0,0 1-8 0,0-1-12 16,0 5-8-16,8-5-16 0,-8 5-20 0,-8 0-4 0,8 0-20 16,0 5-20-16,-8 0-4 0,8-5-16 0,0 9-52 0,-8-5-8 0,8 5 32 15,-8-4 40-15,8 8 28 0</inkml:trace>
          <inkml:trace contextRef="#ctx0" brushRef="#br0" timeOffset="83987.6953">855 2800 31 0,'0'-17'124'16,"9"9"-12"-16,-9-12-8 0,7 8-20 0,-7-2-4 0,0 0 4 0,0 1-4 15,0-1 4-15,0 6-16 0,0 3-8 0,0-4-8 0,-7 4 0 16,7 5-8-16,-9 0-12 0,9 0 0 0,-8 5-4 0,1 0-4 15,7-1-20-15,-9 1 16 0,9 3-4 0,-8 1-4 0,0 0 0 0,1 5 0 16,7-5 0-16,-9 0-4 0,1 4 4 0,8-4-4 0,0 6 0 16,-7-7 0-16,7 6 0 0,0-6-4 0,0 1 0 0,0 0 0 15,0 1 4-15,7-3 0 0,-7-2-4 0,8 5 0 0,1-6-4 16,-2 5 4-16,1-4 4 0,0 0 0 0,1-1 0 0,-2 0-4 16,10 5 0-16,-10-4 4 0,10 4 0 0,-2-4-4 0,-7 3 4 0,8 1 0 15,1-5 0-15,-9 10-4 0,8-4 4 0,-1-2 0 16,-6 1 0-16,-1 0 4 0,0 5 0 0,-1-6 0 0,2 6-4 0,-1-5 0 15,-8 5-4-15,0-1 0 0,0-4 0 0,0 5-4 0,-8-1 0 16,-1-4 0-16,9 0-8 0,-15-1-8 0,7 2-4 0,-1-1-20 16,2-5-8-16,-10 1-12 0,10 0-16 0,-10-1-20 0,9-4-8 0,-8 0-12 15,1-4-20-15,7-1-48 0,-9 0-12 0,10-3 36 16,-2-2 36-16,1 2 20 0</inkml:trace>
        </inkml:traceGroup>
        <inkml:traceGroup>
          <inkml:annotationXML>
            <emma:emma xmlns:emma="http://www.w3.org/2003/04/emma" version="1.0">
              <emma:interpretation id="{C469BE8C-CFCA-4F62-804A-A4053CDD2318}" emma:medium="tactile" emma:mode="ink">
                <msink:context xmlns:msink="http://schemas.microsoft.com/ink/2010/main" type="inkWord" rotatedBoundingBox="27177,8874 27566,8860 27579,9221 27190,92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4645.9344">1889 2360 99 0,'-8'0'160'0,"8"0"-8"0,0 0-16 0,0 0-20 0,8 0-12 16,-8 0-4-16,0 0-4 0,9-5-4 0,-1 5 0 0,-1-4-12 15,1 4-4-15,8 0-8 0,-8-5-12 0,9 5-4 0,-1 0-8 16,-1 0-8-16,10 0-8 0,-9 0-4 0,-1 0-8 0,9 5-4 16,-7-1-4-16,7 1-8 0,-9-1-12 0,2 1-20 0,0 0-20 0,-2 0-20 15,1-2-20-15,-8 2-24 0,9 4-12 0,-10-4-16 0,1-1-52 16,-8 5-28-16,9-4 36 0,-9 3 40 0,7-3 24 0,-7-1 24 15</inkml:trace>
          <inkml:trace contextRef="#ctx0" brushRef="#br0" timeOffset="84832.435">1969 2594 63 0,'-7'9'204'0,"7"-6"-16"15,-8 7-20-15,8-5-32 0,0 4 0 0,-9-5-4 0,9 1-8 16,9-1-8-16,-9 1-8 0,0-1-12 0,8 0-8 0,-1 1-12 0,2-5-12 15,-1 5-8-15,-1-5-8 0,10 5-12 0,-9-1-4 0,8-4-8 16,-1 5-8-16,2-5-8 0,-2 4-12 0,9 0-12 0,-7-4-20 16,-1 5-24-16,0-5-24 0,8 0-32 0,-8 0-28 0,0 0-36 15,0 0-52-15,-8 4-40 0,8-4 44 0,-8-4 48 0,8 4 32 16,-8 0 24-16</inkml:trace>
        </inkml:traceGroup>
        <inkml:traceGroup>
          <inkml:annotationXML>
            <emma:emma xmlns:emma="http://www.w3.org/2003/04/emma" version="1.0">
              <emma:interpretation id="{D9DA0C29-C80E-43B0-B89C-611A05E70C2C}" emma:medium="tactile" emma:mode="ink">
                <msink:context xmlns:msink="http://schemas.microsoft.com/ink/2010/main" type="inkWord" rotatedBoundingBox="28111,8609 28398,8599 28428,9425 28141,943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8736.763">2916 2472 39 0,'7'0'100'0,"-7"0"-12"0,0 0-4 16,0 0-32-16,0 0 0 0,0 0-4 0,0 0-4 0,0 0-4 15,0 0 0-15,0 0-8 0,0 0 4 0,8 0-4 0,-8 0-4 0,0 0 4 16,0 0-4-16,0 0 4 0,0-4 0 0,9 4 8 0,-9 0-4 15,7-4 4-15,-7-1 0 0,8 0-8 0,-8 1 0 0,9 0 4 16,-9-6-4-16,8 6-4 0,-1-6-4 0,-7-3 0 0,9 5-4 16,-1-2 0-16,-8-2 0 0,7-3 0 0,-7 2 0 0,8-1 0 15,-8 1-4-15,0 0-4 0,9-1 0 0,-9 1 0 0,0-5-4 0,-9 4 0 16,9-4 0-16,0 5 0 0,-8-1 0 0,1 1-8 16,7-1 4-16,-8 1 0 0,-1-1 4 0,2 0-4 0,-1 1-4 0,-1 4 4 15,1 0-4-15,1 5 0 0,-2-5 0 0,1 4 0 0,1 1 0 0,-1 4 0 16,-1-5-4-16,1 5 4 0,1 0 0 0,-2 5-4 15,9-1 4-15,-8 1 0 0,1 0 0 0,-2-1 0 0,9 4 4 0,-8 1-4 16,0 1 0-16,8-2-4 0,-7 6 4 0,7 0 0 16,0-5-4-16,0 4 4 0,-9 0-4 0,9 2 4 0,9-3 0 0,-9 2 0 15,0 0 0-15,7-1-4 0,1 1 4 0,-8-1-4 0,8 1 0 16,1-6 4-16,-2 6 0 0,1-1 0 0,1-4-4 0,6 5 4 16,-6-1 0-16,6-4 0 0,-7 5 0 0,8-5 0 0,-8 4 0 0,9 1 0 15,-10-5 0-15,10 5 0 0,-10-1 0 0,10 1 0 0,-9-1-4 16,8 0 4-16,-8 1 0 0,-1-1 0 0,10 1 0 0,-9-1 0 15,-1 5 0-15,2-4 0 0,-1 4 4 0,-1-5-4 0,-7 5 0 0,0 1 0 16,9-6 0-16,-9 5 4 0,0 0-4 0,0 0 0 16,-9-5 0-16,9 5 0 0,-7 1 0 0,-1-7 0 0,-1 6 0 0,9-3 0 15,-15-3-12-15,7 2 16 0,-1-5 0 0,2 5 0 0,-10-10-4 16,10 5 0-16,-10-4 4 0,9-1 0 0,-7-4 0 0,6 0 0 16,2-4-4-16,-10-1 0 0,9-4 4 0,1 1-4 0,-2-2 0 15,1-3 0-15,1-2-4 0,-1-2 0 0,8-1 4 0,-9-4 0 0,9 4 0 16,0-4 0-16,0-1 0 0,0 0 0 0,0 1 0 15,0-1 0-15,0 1 4 0,9-2-4 0,-9 7 0 0,0-1 0 0,8 0-4 16,-1 4 0-16,-7 1-4 0,8 0-16 0,-8-1-12 0,9 6-4 16,-2 3-16-16,1 0-16 0,1 1-16 0,-1 4-8 0,-1 0-8 15,10 0-32-15,-10 0-44 0,1 0-4 0,9 4 36 0,-1 1 28 16,-8 0 20-16</inkml:trace>
        </inkml:traceGroup>
        <inkml:traceGroup>
          <inkml:annotationXML>
            <emma:emma xmlns:emma="http://www.w3.org/2003/04/emma" version="1.0">
              <emma:interpretation id="{5857F323-85AF-4F8C-BCD0-BF42BF96CC9C}" emma:medium="tactile" emma:mode="ink">
                <msink:context xmlns:msink="http://schemas.microsoft.com/ink/2010/main" type="inkWord" rotatedBoundingBox="28892,8498 30104,8455 30139,9432 28927,947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9340.2976">3998 2234 55 0,'-9'-5'132'0,"2"-3"-20"16,-1 4-8-16,8-6-36 0,-9 1-8 0,9 5 0 0,-8-6 0 0,8 2 0 16,0-1-4-16,0-5-8 0,8 4-4 0,-8 2-4 15,9-1 0-15,-9 0-8 0,8 0-4 0,-1 1-4 0,2-2 0 0,-1 1 4 16,-1 5 0-16,1-1 0 0,1-4-4 0,6 9 0 0,-6-4 0 16,-1 4 0-16,8 0-4 0,-8 0 0 0,0 0 0 0,8 4-4 15,-8 0 0-15,-1 1 0 0,2 0-4 0,-1 4 0 0,0 0 0 16,0 0-4-16,0 4 0 0,0-4 0 0,-8 4 0 0,0 5-4 15,0 1 0-15,0-1 4 0,0 0-4 0,-8-1 0 0,0 6 0 0,0-5-4 16,0 4 4-16,-9 1-4 0,2-1-12 0,6 5 20 0,-6-4 0 16,-2-1 0-16,2 1 4 0,-1 4 0 0,-1-5 0 0,2 1 8 15,7-5 0-15,-8 4 4 0,8-3 0 0,-1 3 4 0,1-4 0 16,1-5-4-16,-2 5 0 0,9-4 4 0,-8-1-4 0,8 1-8 16,0-1 0-16,0 1 0 0,8-6-4 0,-8 2 0 0,9-1-4 0,-9 0 0 15,7-4-4-15,10 3 0 0,-9-4 4 0,-1 1-4 0,2-5 0 16,6 5-8-16,2-5 4 0,-2 4 0 0,2-4-8 0,-1 0-12 15,0-4-16-15,0 4-16 0,-1-5-20 0,2 5-20 0,7-5-16 0,-9 1-20 16,2-4-20-16,-1 3-24 0,0 0-56 0,0-5 8 16,-8 2 36-16,8-1 36 0,0 0 32 0,-7 0 20 0</inkml:trace>
          <inkml:trace contextRef="#ctx0" brushRef="#br0" timeOffset="99875.8643">4583 2086 35 0,'0'-19'172'0,"0"2"-16"0,8-1-20 0,-8 4-36 16,0 1 0-16,0-1-8 0,0 5-4 0,0-4-4 0,0 8-8 16,0-4-8-16,0 4-12 0,0 1-8 0,0 0 0 0,0-1-4 15,0 5-4-15,0 0 0 0,0 5 0 0,0-1 0 0,0 5 4 16,0 0 0-16,-8 4 4 0,8 1-4 0,0 0 0 0,-9 3-12 16,9 1 0-16,-7 1 0 0,7 3-8 0,-8 1 0 0,8 4-4 0,-9-1-4 15,9-3-4-15,-7 9 4 0,-1-6-4 0,8 2-4 0,-9-2-4 16,9 1 0-16,0 0 0 0,-8 6 0 0,8-11 0 0,0 4 0 15,8-3-4-15,-8 4 0 0,9-8 0 0,-9 2 0 0,8-2 0 16,-1-6 0-16,2 1-4 0,-1-6 4 0,-1 6 0 0,10-10-4 16,-9-4 0-16,8 0-4 0,-8 0-4 0,8-4 0 0,0-5 0 15,0 0-4-15,-8 0-16 0,8-5 28 0,0 1 0 0,0-1 0 0,-8 1 0 16,8 0 0-16,-8-1 4 0,8 1 0 0,-8-1 4 0,0 5 0 16,1 0 0-16,-2 4 4 0,1 0 8 0,-8 2 0 0,0 6 4 15,9-3 0-15,-9 10 4 0,0-1 4 0,0 4 0 0,-9 1 4 16,9 4-4-16,0 0-28 0,-8 4 0 0,8 1 0 0,-7 4 0 15,7-5 0-15,-9 6 0 0,9-2 0 0,-8 2 0 0,8-2 0 0,-8-3 0 16,8 3 0-16,-9-3 0 0,9-1 0 0,0-4 0 0,-7 4 0 16,7-7 0-16,0-2 0 0,0 1 0 0,0-6 0 0,0 2-72 15,0-6-12-15,0 1-16 0,0-5-12 0,7 0-4 0,2-5-12 0,-9 1-16 16,8-6-8-16,0 2-24 0,1-6-48 0,-2 1 12 16,1-2 32-16,8 3 40 0,-8-6 24 0</inkml:trace>
          <inkml:trace contextRef="#ctx0" brushRef="#br0" timeOffset="98932.8722">3620 2499 167 0,'9'-3'224'0,"-9"-2"-20"0,0 0-32 0,0 0-48 15,0 5-16-15,0-4-4 0,0-1 0 0,0 5-8 0,0 0-8 16,-9 0-16-16,9-4-12 0,0 4-12 0,0 0-16 0,-7 0-12 16,7 0-8-16,0 0-8 0,0 0-12 0,0 0-12 0,0 0-8 15,0 0-16-15,0 0-16 0,0 0-8 0,0 0-16 0,7 0-8 16,-7 0-12-16,0 0-8 0,0 0-4 0,9 0-16 0,-9 0-28 15,8-4-28-15,8 4 32 0,-8-5 32 0,0 0 20 0</inkml:trace>
        </inkml:traceGroup>
        <inkml:traceGroup>
          <inkml:annotationXML>
            <emma:emma xmlns:emma="http://www.w3.org/2003/04/emma" version="1.0">
              <emma:interpretation id="{1A5C1912-E3C0-4637-9BBB-A9041EF7B6F7}" emma:medium="tactile" emma:mode="ink">
                <msink:context xmlns:msink="http://schemas.microsoft.com/ink/2010/main" type="inkWord" rotatedBoundingBox="30800,8697 31188,8683 31202,9064 30814,907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00057.3791">5521 2180 127 0,'-9'0'180'0,"9"-4"-20"16,-8 4-24-16,8-5-32 0,8 5-12 0,-8 0 0 0,0 0 0 15,9 0 4-15,-2 0-4 0,-7 0 0 0,8 0-12 0,1 0-8 0,-1 0-12 16,8 5-8-16,-8-5-8 0,7 4-12 0,2-4 0 0,-10 4-8 16,10 1-4-16,-1-5-4 0,0 5-4 0,0-1-4 0,-1 0-4 15,2 1-4-15,-1 0-8 0,0 0-16 0,0-1-16 0,0-4-20 16,-8 4-20-16,8 0-20 0,-7-4-24 0,-2 5-16 0,1-1-32 16,-8-4-48-16,0 5 0 0,0-1 40 0,0-4 36 0,-8 5 24 0</inkml:trace>
          <inkml:trace contextRef="#ctx0" brushRef="#br0" timeOffset="100230.6315">5536 2382 67 0,'0'5'244'0,"0"-1"-16"0,0 1-32 0,0 4-52 0,0-5-20 16,0 1-8-16,0 3 4 0,9-3 0 0,-9 0-12 0,8 4-4 16,-8-4-8-16,7-1-8 0,2 5-16 0,-1-4-12 0,-1-1-12 15,1 5-8-15,9-5-8 0,-10 1-4 0,10 5-16 0,7-7-12 16,-9 2 0-16,2 4-20 0,7-5-24 0,-8 1-24 0,9-1-28 15,-10-4-28-15,9 5-36 0,-7-5-32 0,-2 5-52 0,1-5-40 0,0 0 52 16,0 3 40-16,-8-3 40 0,1 0 24 0,6-3 24 0</inkml:trace>
        </inkml:traceGroup>
        <inkml:traceGroup>
          <inkml:annotationXML>
            <emma:emma xmlns:emma="http://www.w3.org/2003/04/emma" version="1.0">
              <emma:interpretation id="{48484C62-C431-422D-A691-14149C354544}" emma:medium="tactile" emma:mode="ink">
                <msink:context xmlns:msink="http://schemas.microsoft.com/ink/2010/main" type="inkWord" rotatedBoundingBox="31599,8480 33240,8421 33274,9352 31632,9411"/>
              </emma:interpretation>
              <emma:one-of disjunction-type="recognition" id="oneOf6">
                <emma:interpretation id="interp6" emma:lang="" emma:confidence="0">
                  <emma:literal>92</emma:literal>
                </emma:interpretation>
                <emma:interpretation id="interp7" emma:lang="" emma:confidence="0">
                  <emma:literal>oz</emma:literal>
                </emma:interpretation>
                <emma:interpretation id="interp8" emma:lang="" emma:confidence="0">
                  <emma:literal>sz</emma:literal>
                </emma:interpretation>
                <emma:interpretation id="interp9" emma:lang="" emma:confidence="0">
                  <emma:literal>gz</emma:literal>
                </emma:interpretation>
                <emma:interpretation id="interp10" emma:lang="" emma:confidence="0">
                  <emma:literal>9z</emma:literal>
                </emma:interpretation>
              </emma:one-of>
            </emma:emma>
          </inkml:annotationXML>
          <inkml:trace contextRef="#ctx0" brushRef="#br0" timeOffset="107225.8869">6924 2105 63 0,'0'-8'104'15,"0"3"-8"-15,0 1-8 0,0-1-28 0,0 0-4 0,0 5-8 16,0 0 4-16,0-3 0 0,0 6 0 0,0-3 4 0,0 5-4 16,0 0-4-16,0-1-4 0,0 1-8 0,0-1 0 0,0 5-4 15,0-1 4-15,0 2-4 0,0-1 0 0,0 5-4 0,0-1 0 0,0 1 0 16,0 0-4-16,0-1 0 0,0 1 0 0,0-2-4 0,8 2-20 15,-8-1 20-15,0 1 0 0,7 0-4 0,-7-1-4 0,8-3 0 16,1-2-4-16,-9 2 0 0,7-2 0 0,1 1 0 0,1-4 0 16,6-1 0-16,-6 1 0 0,-1-5-4 0,-1 4-4 0,10-8 4 15,-10 4 0-15,10-5 0 0,-9 1-4 0,-1-5 0 0,10 4 4 0,-10-3-4 16,1-6 4-16,9 5-8 0,-10-5 4 0,2 0-4 0,-1 2 4 16,-1-7 0-16,-7 5 0 0,9-3 0 0,-9-1 0 0,0 0 0 15,8 4-4-15,-8-4 4 0,0 0 0 0,-8 5-4 0,8-5 4 16,0 4 0-16,-9 1 0 0,9 3 0 0,-7-3 0 0,-1 4 0 15,8 4-4-15,-9 2 4 0,2-2 0 0,-1 0 0 0,-1 5 0 16,9 5 0-16,-8 0 0 0,-7-5 0 0,15 8 0 0,-9-3 0 0,-6 8-4 16,6-9 4-16,1 11-4 0,1-7 4 0,-2 6 4 0,1-6-4 15,8 2 0-15,-7 3-4 0,-1-4 4 0,8 0 0 0,-9 5 0 16,9-6 0-16,0 2 0 0,0-6 0 0,0 6-16 0,9-6 16 16,-9 5 4-16,8-5-4 0,-8 1 4 0,7 0-4 0,1-1 4 15,1 0-4-15,-2 0 4 0,10 1-4 0,-9 0 0 0,-1-5 4 0,2 4-4 16,-1 1 4-16,7-1 0 0,-6-4-4 0,-1 4 0 0,-1 2 4 15,2-2-4-15,6 0 0 0,-6 0 0 0,-1 2 0 0,0 2 4 16,-1-3 0-16,-7 4 4 0,9 0 4 0,-1 0 0 0,-8 0 0 0,7 0 4 16,-7 4 0-16,9-4 4 0,-9 6 4 0,0-2-8 15,0 4 4-15,0-4 0 0,0 6-4 0,0 0 0 0,0-2 0 0,0 2 0 16,0-2 0-16,0 1-4 0,0 1 0 0,0-1 0 0,0-1 0 16,0 1-4-16,0 0 0 0,0 1 4 0,-9-2-4 0,9 2 0 15,0-6 0-15,-7 5 0 0,7-4-4 0,-8 4 0 0,8-5 0 16,-9 1-4-16,2-1 0 0,-1 1 0 0,0 0 0 0,-1-6-8 15,2 6 0-15,-1-9-4 0,-8 3-12 0,8 2-8 0,-1-6-8 16,1 0-16-16,1-4-16 0,-1 0-16 0,-1 0-12 0,2 0-16 0,-1-4-4 16,8-5-8-16,-9 4-28 0,9-8-36 0,0-1 0 15,0 1 28-15,0 0 32 0,9-6 28 0</inkml:trace>
          <inkml:trace contextRef="#ctx0" brushRef="#br0" timeOffset="107779.9022">7412 2160 99 0,'0'-9'112'0,"0"-1"-12"0,0 2-12 15,0-2-24-15,0-3-24 0,0 4 20 0,8 0 4 0,-8 0 0 16,0-4 0-16,8 3-4 0,-8 1-4 0,9 1-4 0,-2-2 4 15,-7 2-8-15,8-2-4 0,1 6-4 0,-2-5 0 0,1 4-4 16,1 0 0-16,6 1-4 0,-6 4-4 0,-1-4 0 0,-1 4-4 0,1 4 0 16,1-4 0-16,-1 4-8 0,-1 6 0 0,2-1 0 15,-1 0-4-15,-1 1-4 0,-7 3 0 0,9 0 0 0,-9 6 0 0,0-6 4 16,0 4 0-16,8 6-4 0,-16-5 0 0,8 4 4 16,0 2-4-16,-9-2 0 0,2 0 0 0,-1 0 0 0,-1 2-4 0,2 3 0 15,-1-5 0-15,-9 0 0 0,10 5 0 0,-10-4 0 0,2 4 0 0,-2-4 0 16,10 4 0-16,-10-4 0 0,1-1-4 0,0 1 4 0,9-1-4 15,-10-4 0-15,10-1 0 0,-2 2 0 0,1-5 4 0,8-1-4 16,-8 0-8-16,8-3 4 0,0-5 4 0,8-1 0 0,-8 0 4 16,8-4 0-16,1 0-4 0,6 0 4 0,-6-4 0 0,6 0 0 15,-7-1-4-15,8 0-4 0,1-4 4 0,-2 4 4 0,2 1 4 0,-1-5-4 16,-1 5 8-16,2-1 0 0,-2 1 0 0,2 4 12 0,-10 0 4 16,10 0 4-16,-10 4 4 0,1 1 0 0,1-1 8 15,-1 5-4-15,-1 0 4 0,2 0-4 0,-1 1 0 0,-8 3-20 0,7 0-20 16,2 1 0-16,-9-1 0 0,8 1 0 0,-8-6 0 0,8 6 0 15,-8 0 0-15,7-5 0 0,2 0 0 0,-9 0 0 0,8-1 0 16,-1-3 0-16,2 0 0 0,7-5 0 0,-8 0 0 0,8 0 0 0,-9-5 0 16,10 0 0-16,-1-3 0 0,0-1 0 0,0-4 0 15,0 0 0-15,0-2 0 0,1-2 0 0,-10-6 0 0,10 5 0 0,-2-4 0 16,-7-2 0-16,1 2-44 0,-2-6-48 0,1 6-24 0,-8-5-12 16,9 5-24-16,-9-1-16 0,-9 1-8 0,1-1-56 0,1 5-24 15,-2 0 48-15,-7 5 40 0,9-1 28 0,-10 1 28 0</inkml:trace>
          <inkml:trace contextRef="#ctx0" brushRef="#br0" timeOffset="106616.0025">6322 2496 43 0,'0'3'84'0,"0"2"-4"0,0-5-4 0,0 4-24 0,8 1 0 16,-8-1 0-16,0-4 0 0,0 5 0 0,0-5 0 0,0 4 0 0,0-4-4 16,0 0 0-16,0 0 4 0,0 0-8 0,0 0-4 15,0 0 4-15,0 0-4 0,9 0 0 0,-9 0-4 0,0 0 0 16,7 0 0-16,-7-4-4 0,8 4-4 0,-8-5 0 0,8 1-4 0,1-1-4 15,-9 1 4-15,15-4 0 0,-15-2 0 0,16 1-4 16,-8 0-4-16,1-5 0 0,-1 6 0 0,7-11 0 0,-6 6-4 0,-2 0-4 16,10-6 4-16,-9 6 0 0,8-5-4 0,-8 0-4 0,7 0 0 15,-6 0 4-15,6 0-4 0,-6-1 0 0,-1 2 0 0,-1-1 0 16,10-5 0-16,-10 5 0 0,1 1 0 0,1-1-4 0,-1-5 4 0,-1 5-4 16,-7 0 4-16,9 5 0 0,-1-5-4 0,-8 4 0 0,7 1 4 15,-7-1 0-15,0 1-20 0,0-1 28 0,0 5-8 0,0 0 4 16,9 0-4-16,-9 4 4 0,0 1-4 0,0-1-4 0,0 1 0 15,0 0 0-15,0 4 4 0,-9 0-4 0,9 0 0 0,0 0 0 16,0 0 0-16,0 0 4 0,0 0-4 0,0 4 0 0,0 0 0 0,0 1 0 16,0-1 0-16,0 1 0 0,0 4 4 0,0 0-4 0,0 0 4 15,0 5-8-15,0-5 4 0,0 9 0 0,0-5 0 0,0 5 0 16,0 0 0-16,0 5 4 0,0-1-4 0,0-5 0 0,0 7 4 16,0 3 0-16,0-4 0 0,9-2-4 0,-9 7 4 0,0-2-4 15,0 1 0-15,8 0 4 0,-8-4-4 0,0 4 0 0,8-1 0 0,-8 2 4 16,7-6-4-16,-7 5 0 0,9-4 0 0,-9-1 4 0,8 1-4 15,-8-5 4-15,0 3-4 0,7-1-4 0,-7-3 0 0,0-4 0 16,0 2 4-16,0-2-12 0,0-4-8 0,0 0-4 0,0-1-8 0,0-3-12 16,0 0-12-16,0-2-8 0,0 3-20 0,0-6-16 15,0 0-8-15,0-6-8 0,0 3-28 0,0-2-40 0,0-4-4 0,0 0 36 16,0 0 28-16,9-4 24 0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40.9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-1154-933 51 0,'0'-7'108'0,"-13"0"-8"0,13 7-12 0,0-9-20 0,0-5-4 0,0 14-4 15,13-8-4-15,-13 0-4 0,0 1-4 0,15-1 0 0,-15-9-4 0,13 11-4 16,-13-2 0-16,13 1 0 0,2-1 0 0,-15 8-8 15,13 0-4-15,0-7 0 0,0 7 0 0,2 0-4 0,-15 0 0 0,13 7-4 16,0-7 0-16,-13 8 0 0,15-1-4 0,-15 7 0 0,0-5 0 16,0 7-4-16,0-1-4 0,0 0 0 0,0 8 0 0,-15-7 0 15,15 4-4-15,-13-3 0 0,0 6 0 0,13-7-4 0,-15 7 4 16,2-8-4-16,0 8 0 0,13-7 0 0,-13-9 0 0,13 9 0 16,-15-2 0-16,15-6 0 0,0 0 0 0,0-8 0 0,0 7 0 0,0-7 0 15,0 0 0-15,0 0 0 0,0 0 0 0,0 0 0 0,15 0 0 16,-15-7-4-16,13 7 4 0,-13-8 0 0,13 8 0 15,-13 0 0-15,13-8 0 0,-13 8 0 0,15 0 4 0,-2 0-4 0,0 0 4 16,-13 8 0-16,15-8 4 0,-2 8 4 0,-13-1 0 0,13-1 4 16,2 11 0-16,-15-1 0 0,13-1-4 0,0 0 4 0,-13 0 0 15,13 1 4-15,-13 0-4 0,0 5 4 0,0 2 0 0,0-7 0 0,15 7 4 16,-15 0-4-16,0-8 4 0,0 8 0 0,0-7 0 16,-15-2-4-16,15 2-4 0,0 0 0 0,-13-2 0 0,13 2-8 0,-13-9 0 15,0 1-4-15,13 8 4 0,-15-16-8 0,2 7 0 0,0 1-4 16,13-8-4-16,-15 9-4 0,-11-9-8 0,26 0-16 0,-28 6-12 15,15-6-8-15,0 0-16 0,-2 8-8 0,2-8-16 0,0 0-8 0,-15 8-8 16,15-8-8-16,-2 7-32 0,-11-7-56 0,13 8 16 0,-2-8 32 16,-11 8 32-16,11-8 24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1:33.3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0B5D9D-CEBF-4C78-942C-417EA284A83E}" emma:medium="tactile" emma:mode="ink">
          <msink:context xmlns:msink="http://schemas.microsoft.com/ink/2010/main" type="writingRegion" rotatedBoundingBox="30272,10439 32132,9984 32450,11284 30591,11739"/>
        </emma:interpretation>
      </emma:emma>
    </inkml:annotationXML>
    <inkml:traceGroup>
      <inkml:annotationXML>
        <emma:emma xmlns:emma="http://www.w3.org/2003/04/emma" version="1.0">
          <emma:interpretation id="{B7D94FDF-99CB-4EE6-8429-FD0769101389}" emma:medium="tactile" emma:mode="ink">
            <msink:context xmlns:msink="http://schemas.microsoft.com/ink/2010/main" type="paragraph" rotatedBoundingBox="30272,10439 32132,9984 32450,11284 30591,11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5582D9-CEBD-4BEE-ADA3-B2501778C859}" emma:medium="tactile" emma:mode="ink">
              <msink:context xmlns:msink="http://schemas.microsoft.com/ink/2010/main" type="line" rotatedBoundingBox="30272,10439 32132,9984 32450,11284 30591,11739"/>
            </emma:interpretation>
          </emma:emma>
        </inkml:annotationXML>
        <inkml:traceGroup>
          <inkml:annotationXML>
            <emma:emma xmlns:emma="http://www.w3.org/2003/04/emma" version="1.0">
              <emma:interpretation id="{3F26C3D7-947E-40E7-9308-3C3EC1F19D9C}" emma:medium="tactile" emma:mode="ink">
                <msink:context xmlns:msink="http://schemas.microsoft.com/ink/2010/main" type="inkWord" rotatedBoundingBox="30272,10439 32132,9984 32450,11284 30591,11739"/>
              </emma:interpretation>
              <emma:one-of disjunction-type="recognition" id="oneOf0">
                <emma:interpretation id="interp0" emma:lang="" emma:confidence="0">
                  <emma:literal>pkt</emma:literal>
                </emma:interpretation>
                <emma:interpretation id="interp1" emma:lang="" emma:confidence="0">
                  <emma:literal>pet</emma:literal>
                </emma:interpretation>
                <emma:interpretation id="interp2" emma:lang="" emma:confidence="0">
                  <emma:literal>pit</emma:literal>
                </emma:interpretation>
                <emma:interpretation id="interp3" emma:lang="" emma:confidence="0">
                  <emma:literal>pat</emma:literal>
                </emma:interpretation>
                <emma:interpretation id="interp4" emma:lang="" emma:confidence="0">
                  <emma:literal>Split</emma:literal>
                </emma:interpretation>
              </emma:one-of>
            </emma:emma>
          </inkml:annotationXML>
          <inkml:trace contextRef="#ctx0" brushRef="#br0">2 759 7 0,'0'4'136'0,"0"-4"-4"0,0 0-12 16,-7 4-32-16,7-4-4 0,0 0-4 0,0 0-4 0,0 0 4 15,0 0-8-15,0 0-8 0,0-4-4 0,7 4-4 0,-7-4-8 16,9 0-4-16,-9-1 0 0,8-4-4 0,0 4-4 0,0-4-4 0,0 0 0 16,0-5 4-16,8 1 0 0,-8 0 0 0,8-1 0 15,0-4-4-15,0 0 0 0,-1 1-4 0,2-2 0 0,0-4 0 0,-2 1-4 16,1-1 0-16,0-4-4 0,0 5-4 0,1-5-4 0,-2-1 0 16,2 1 0-16,-2-4-4 0,1 4-4 0,1 1 0 0,-10-2 0 15,10 1 0-15,-2 0 0 0,-7-1 0 0,1 6 0 0,-2-1 4 16,10 1-4-16,-9 4-4 0,-8 0 4 0,7 5 0 0,2-1 0 15,-1 1-4-15,-8 3 4 0,0 2 0 0,7-1 0 0,-7-1 0 16,0 6 0-16,0-1-4 0,0 2 0 0,0 3 0 0,0-6-4 0,0 6 4 16,0 0 0-16,0-4 0 0,0 8 0 0,0-4 4 0,0 6 0 15,0-3 0-15,0 6 0 0,0-4 0 0,0 9 8 0,0-6 4 16,0 6 4-16,0 4 8 0,-7 0 0 0,7 4 4 0,0 1-4 16,0 4 4-16,-8 4-20 0,8-3-12 0,-9 2 0 0,9 7 0 15,-7-5 0-15,7-1 0 0,-8 5 0 0,8 1 0 0,-9-6 0 0,9 1 0 16,-8-1 0-16,8-4 0 0,0 5 0 0,-7-4 0 0,7-7 0 15,0 1 0-15,0-3 0 0,0 4 0 0,0-9 0 0,0 3 0 16,0-8 0-16,0 5 0 0,0-5 0 0,0-1 0 0,0-2 0 0,0-2-4 16,0 0-88-16,0-4-28 0,0 0-20 0,0-4-28 15,0 4-32-15,0-10-48 0,0 6-32 0,0-4 56 0,0-6 40 0,0 5 28 16,0-5 32-16,0-4 24 0</inkml:trace>
          <inkml:trace contextRef="#ctx0" brushRef="#br0" timeOffset="554.5159">652 587 63 0,'8'-4'120'16,"-8"4"-8"-16,8-4-8 0,-8 4-20 0,9 0 0 0,-9 0 8 15,7 4-4-15,-7-4-8 0,8 9 4 0,-8 0 0 0,0 1-4 0,9-2-4 16,-9 5-8-16,7 1-8 0,-7-1-8 0,8 6 0 0,-8-1-4 16,8 0-4-16,-8 4-4 0,9 5-8 0,-9-4-4 0,7-1-12 15,-7 5 0-15,8 5-4 0,-8-5 0 0,9 5-4 0,-9-5 0 16,0 4-4-16,0 1 0 0,7-5 0 0,-7 5 0 0,0-5 0 15,0 4-4-15,-7-4 4 0,7-5-8 0,0 6 4 0,-9-10 4 16,9 4 4-16,-8-8-4 0,8 4 0 0,-7-9 0 0,-2 0-4 0,9-6-4 16,-8 4 4-16,0-7 0 0,8-7 0 0,-7 0 0 0,-2-3 0 15,1-3-8-15,8 0 4 0,-7-6 0 0,7-3-4 0,-9-1-4 16,9-4 0-16,-8-5 0 0,8 1-8 0,0 4-16 0,0-9 24 0,0-1-4 16,0 2 4-16,8-2 0 0,-8 1 0 0,9 5 4 15,-9-1 0-15,7-3 4 0,1 2 0 0,1 7 0 0,-2-1 0 0,1 0 4 16,0-1 0-16,1 6 0 0,6 4 4 0,-6 0-4 0,-2 0 0 15,1 0 4-15,9 4 0 0,-10 5 0 0,10 0 0 0,-10-4-4 16,10 8 4-16,-10-4 0 0,1 9-4 0,9-4 4 0,-10 4-4 16,10 0-4-16,-10 0 8 0,1 4 0 0,1 1-4 0,-1 4 0 15,-1-1 0-15,-7 1 0 0,9 1 0 0,-9 4-4 0,0-1 0 0,0 5 0 16,-9-4 0-16,9 4-4 0,-7 0-4 0,-1-6-4 0,-9 7-4 16,10-1-4-16,-10-5-8 0,10 5-4 0,-10-4-8 0,2 0-8 15,6-1-16-15,-6-3-16 0,6-6-8 0,-6 5-4 0,7-5-4 16,-1-4-24-16,1 0-40 0,8-4-8 0,-7-1 24 0,7 1 32 15</inkml:trace>
          <inkml:trace contextRef="#ctx0" brushRef="#br0" timeOffset="1237.5448">1061 218 3 0,'7'-14'116'0,"-7"1"-8"15,9-1-4-15,-1 1-32 0,-8 3 0 0,8 2-8 0,-8-2-4 0,0 2 0 16,8 3-4-16,-8 0 0 0,8 1 0 0,-8 4-12 0,0 0 4 15,0 0-8-15,0 4-8 0,0 1 4 0,8 0-4 0,-8 3-8 16,0 2 4-16,0 3 0 0,0 1-4 0,-8-1 4 0,8 5 0 16,0 0 0-16,0 4-4 0,-8 1 4 0,8 0-8 0,0 4-4 15,0-4 0-15,-8 4 0 0,8-1 4 0,0 1 4 0,0 1 0 0,0-5-4 16,0 3 0-16,0-3-4 0,0 4 4 0,0-9-4 16,0 4-4-16,8-3-4 0,-8-1 0 0,0 0-4 0,8-6 4 0,0-2 0 15,-8 4-4-15,7-5-4 0,2-5 4 0,-1 1-4 0,0-1-4 0,0-4 0 16,0 0 0-16,0-4-4 0,8-1-4 0,-8-4 0 15,1 0 4-15,6 0 0 0,-7-4 0 0,1-1 4 0,6 1-4 0,-6 0 4 16,-2-2 0-16,1-2 4 0,1 3 0 0,-1-4 0 0,-1-1 0 16,1 6 8-16,-8 0-4 0,9-1 0 0,-9 1 4 0,0 4 0 15,0 0 8-15,7 0-4 0,-7 4 4 0,0-4-4 0,0 5 4 16,0 4 0-16,0-4 0 0,0 8 4 0,0-4-4 0,0 4 0 16,0 5 4-16,0 0-4 0,-7 0-4 0,7 5 4 0,0-1-8 0,0 1 4 15,0-1-4-15,0 5 0 0,0 0 0 0,0-4 0 0,0 4 0 16,0 0 0-16,0 0-4 0,0-5-4 0,7 6-4 0,-7-6 8 15,8 1-4-15,-8-5 4 0,9 4 0 0,-1-9-4 0,-1 6 4 0,2-6-8 16,-1 0 4-16,-1-4 4 0,10 0 0 0,-10 0-4 16,10-4 0-16,-9 0 0 0,8-6 0 0,-1 2-4 0,-7-1 0 15,9-5 0-15,-1-5 4 0,-8 7-4 0,8-6 4 0,0-5-4 0,-9 5 0 16,10-4 4-16,-10-6 0 0,10 6-4 0,-9-6 8 0,0 2-4 16,0-1 0-16,7 0 0 0,-6 0 0 0,-1-1 0 0,0-3 0 15,0 4 0-15,0 0 0 0,0-1 0 0,1 2 0 0,-2 3 0 0,1 1 4 16,0-1-4-16,0 0 4 0,0 6-4 0,-8-1 4 15,8 4 0-15,1 1-4 0,-9-1 0 0,7 5 4 0,-7 0 0 0,0 0-4 16,8 4 0-16,-8 5 4 0,0-3-4 0,0 3 8 0,0 0 0 16,0 3 4-16,0 6 4 0,-8-4 0 0,8 4 8 0,0 0 0 15,-7 5 0-15,7-1 8 0,-9 5-8 0,9 0-4 0,0 0-20 0,-8 5 0 16,8-1 0-16,-8 1 0 0,0 4 0 0,8-1 0 16,0 2 0-16,-8-1 0 0,8 0 0 0,0-1 0 0,0 2 0 0,0-1 0 15,-8-4 0-15,8 4 0 0,0-5 0 0,0 1 0 0,0-1 0 16,8 1 0-16,-8-5 0 0,0 0 0 0,0-5 0 0,8 2 0 15,-8-2 0-15,0 0 0 0,0-4 0 0,0-1 0 0,0-3 0 16,0 0-44-16,8 0-40 0,-8-5-20 0,0 0-16 0,0 0-16 16,0-5-12-16,0 0-12 0,0-3-16 0,0-1-52 0,0-1-8 0,0 2 40 15,0-5 40-15,-8-2 32 0,8-2 12 0</inkml:trace>
          <inkml:trace contextRef="#ctx0" brushRef="#br0" timeOffset="1424.5676">1549 249 23 0,'0'5'172'0,"0"-5"-8"0,-7 3-12 0,7 3-24 0,0-2-4 16,0 1 12-16,0 0 0 0,0-1 0 0,7-4-4 0,-7 4-12 16,9 1-8-16,-9-1-8 0,8-4-12 0,-1 5-8 0,10-5-8 15,-9 0-4-15,0 3-12 0,8-3-36 0,0 0-24 0,0 0 0 0,0 0 0 16,1 7 0-16,-2-7 0 0,1 0 0 0,0 0 0 16,8 0 0-16,-8 0 0 0,1-7-24 0,-9 7-88 0,7-3-32 0,-6 3-40 15,-2-5-32-15,1 5-76 0,1-4 12 0,-9-1 48 0,0 1 48 16,0 4 32-16,-9-4 24 0</inkml:trace>
        </inkml:traceGroup>
      </inkml:traceGroup>
    </inkml:traceGroup>
  </inkml:traceGroup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29:29.7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7A53742-D4B9-49C1-A038-C7A2EDCDE50A}" emma:medium="tactile" emma:mode="ink">
          <msink:context xmlns:msink="http://schemas.microsoft.com/ink/2010/main" type="writingRegion" rotatedBoundingBox="17261,11129 19535,10460 19728,11117 17454,11785"/>
        </emma:interpretation>
      </emma:emma>
    </inkml:annotationXML>
    <inkml:traceGroup>
      <inkml:annotationXML>
        <emma:emma xmlns:emma="http://www.w3.org/2003/04/emma" version="1.0">
          <emma:interpretation id="{3FC721D1-0CD1-4BA3-BBEB-B08AC444F1D2}" emma:medium="tactile" emma:mode="ink">
            <msink:context xmlns:msink="http://schemas.microsoft.com/ink/2010/main" type="paragraph" rotatedBoundingBox="17261,11129 19535,10460 19728,11117 17454,11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A12A4C-09AF-45AA-8540-0FBC6292F873}" emma:medium="tactile" emma:mode="ink">
              <msink:context xmlns:msink="http://schemas.microsoft.com/ink/2010/main" type="line" rotatedBoundingBox="17261,11129 19535,10460 19728,11117 17454,11785"/>
            </emma:interpretation>
          </emma:emma>
        </inkml:annotationXML>
        <inkml:traceGroup>
          <inkml:annotationXML>
            <emma:emma xmlns:emma="http://www.w3.org/2003/04/emma" version="1.0">
              <emma:interpretation id="{0EC6ABB5-0546-4B70-AB9A-E02BABD4A9E5}" emma:medium="tactile" emma:mode="ink">
                <msink:context xmlns:msink="http://schemas.microsoft.com/ink/2010/main" type="inkWord" rotatedBoundingBox="17261,11129 17678,11006 17796,11408 17380,115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5553 2189 131 0,'0'4'168'0,"0"-4"-12"0,0 0-20 0,0 0-28 0,0 0-16 15,0 0 4-15,7 0-4 0,-7 0 0 0,9 0-4 0,-9 0 0 16,8 0-8-16,-1 0-4 0,2 0-8 0,7 0 0 0,-8 0-8 16,8 0-8-16,0 0-4 0,8 0-8 0,-8 0-8 0,8 0-8 15,0 0-4-15,0-4-4 0,0 4-4 0,1 0-4 0,-1 0 0 16,0-4-12-16,0 4-4 0,-1 0-16 0,-7-5-20 0,9 5-16 0,-9 0-16 16,-1 0-40-16,-7 0-4 0,1 0-36 0,-1 0-40 0,-8 0-72 15,0 5 44-15,0-1 40 0,-8 0 36 0,-1 2 20 0,-6-2 32 16</inkml:trace>
          <inkml:trace contextRef="#ctx0" brushRef="#br0" timeOffset="182.3513">5617 2374 87 0,'8'14'216'0,"-8"-5"-24"0,0 5-20 0,8-6-40 16,-8 6-8-16,9-5 4 0,-2 5 0 0,-7-6 0 0,8 1-8 15,0 5-8-15,8-6-12 0,-8 2-16 0,8-6-4 0,-8 6-16 16,8-6-8-16,9 1-8 0,-10-5-12 0,9 0-12 0,0 0-8 15,0 0-16-15,1-5-24 0,-1 5-24 0,0-9-48 0,0 4-52 16,0 1-52-16,-1-6-72 0,-6 2-44 0,-1-1 56 0,-1 0 24 16,2 0 68-16,-9 5 32 0,-1-6 28 0</inkml:trace>
        </inkml:traceGroup>
        <inkml:traceGroup>
          <inkml:annotationXML>
            <emma:emma xmlns:emma="http://www.w3.org/2003/04/emma" version="1.0">
              <emma:interpretation id="{A8F46FE7-B5EF-42DC-B957-EF8C4F1E7E46}" emma:medium="tactile" emma:mode="ink">
                <msink:context xmlns:msink="http://schemas.microsoft.com/ink/2010/main" type="inkWord" rotatedBoundingBox="18491,10942 18874,10829 19020,11325 18636,11438"/>
              </emma:interpretation>
              <emma:one-of disjunction-type="recognition" id="oneOf1"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896.439">6803 2072 71 0,'0'-8'112'16,"0"-2"-4"-16,-8 6-8 0,8-5-28 0,0 0-4 0,0 4-4 0,0-4-4 15,0 4 4-15,0 0 0 0,0 2-4 0,0-2-4 16,8 5-8-16,-8 0 4 0,0-4 4 0,9 4-4 0,-9 4 4 15,8 1-4-15,-1-2-4 0,1 2-8 0,1 5 0 0,-2-1 0 0,1 4 0 16,1 0-4-16,6 1-4 0,-6 4-4 0,-1 1-4 0,7-1-8 16,-6-1 0-16,6 10 4 0,-6-9-12 0,-1 10-4 0,-1-6 4 15,10 1 0-15,-10-1-4 0,-7 6 4 0,8-11 0 0,1 6-4 16,-9-1 4-16,8-3 0 0,-8-1 0 0,0-5 4 0,0 1 4 16,0-6-4-16,0 6 0 0,0-10 0 0,0 1-4 0,0-1-4 0,0-4 4 15,0-4-4-15,0-5-4 0,0 0-4 0,0 0 0 0,0-4 4 16,0-1-4-16,0-4 0 0,0 0 0 0,7-6 0 0,-7 7-4 15,0-6 0-15,9 1 4 0,-9-1 0 0,8 1 0 0,-1 4 4 16,-7-5-4-16,9 5 0 0,-1 0 0 0,0 1 4 0,-1-2-4 16,2 5 8-16,-1 2-4 0,-1 2 0 0,-7-3-4 0,9 3 4 0,-1 6 4 15,0-4 0-15,1 2-4 0,-2 2 0 0,1 4 0 0,-8-4 0 16,7 4 4-16,2 0 0 0,-1 0-4 0,-8 4-4 0,8-4 0 16,0 4-8-16,-8 2-4 0,8-2-16 0,-8 0-12 0,8 0-4 0,-8 1-12 15,0 0-16-15,9 4-16 0,-9-5-16 0,0 1-16 16,7 0-16-16,-7 3-60 0,0-8-16 0,0 4 40 0,8 2 36 0,-8-6 24 15,8 4 24-15</inkml:trace>
        </inkml:traceGroup>
        <inkml:traceGroup>
          <inkml:annotationXML>
            <emma:emma xmlns:emma="http://www.w3.org/2003/04/emma" version="1.0">
              <emma:interpretation id="{7D89E00A-3100-4224-9CBF-9F85FA01C18E}" emma:medium="tactile" emma:mode="ink">
                <msink:context xmlns:msink="http://schemas.microsoft.com/ink/2010/main" type="inkWord" rotatedBoundingBox="19300,10530 19535,10461 19658,10878 19423,10947"/>
              </emma:interpretation>
              <emma:one-of disjunction-type="recognition" id="oneOf2">
                <emma:interpretation id="interp6" emma:lang="" emma:confidence="0">
                  <emma:literal>3</emma:literal>
                </emma:interpretation>
                <emma:interpretation id="interp7" emma:lang="" emma:confidence="0">
                  <emma:literal>☺</emma:literal>
                </emma:interpretation>
                <emma:interpretation id="interp8" emma:lang="" emma:confidence="0">
                  <emma:literal>☹</emma:literal>
                </emma:interpretation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1412.5846">7604 1635 67 0,'0'-4'104'0,"0"-6"-4"0,9 6-4 15,-9-5-20-15,8 4-4 0,-8 0 0 0,0 1-8 0,8-1 4 16,1 2-8-16,-9-2 0 0,7 0-4 0,1 1-4 0,-1 4 0 15,2-4-4-15,7 4-8 0,-8 0-4 0,0-5-4 0,9 5 0 16,-10 0-4-16,1 0-4 0,0 5 0 0,0-5-4 0,0 4-4 0,0 0 0 16,-8 1-4-16,9 3-4 0,-9-3 0 0,0 4-4 0,0-4 0 15,0 4 4-15,-9 0-8 0,1 4 4 0,8-4-4 0,-8 6 4 16,0-7-4-16,0 1 0 0,8 0 0 0,-8 0 0 0,1-1-4 16,7-3 4-16,-9 5 0 0,9-6-4 0,-8-4 0 0,8 5 0 0,0-1 0 15,0-4 0-15,0 0-4 0,0 0 4 0,8 0 4 0,-8 0-4 16,9 0 0-16,-2 0-4 0,-7 0 4 0,8 0 4 0,0 0 4 15,0 0 0-15,0 0-4 0,0 0 0 0,1 0-4 0,-2 5 4 0,10-5 4 16,-10 4 0-16,1 0 0 0,0-4-4 0,1 5 4 16,6 0 4-16,-6 4-4 0,-2-5 0 0,1 6 8 0,1-6 0 0,-1 4 4 15,-1 2 4-15,1 3 8 0,1-3 0 0,-2-2 4 0,-7 1 4 16,0 0-4-16,8 0 4 0,-8 5-4 0,-8-6 0 0,8 1-4 16,0 5-8-16,-7-4 0 0,-2-2-4 0,1 2-4 0,1-2 0 0,-10-3-8 15,9 4 0-15,1 1-4 0,-10-7-24 0,10 2 4 0,-10 0-20 16,9-5-16-16,-8 4-24 0,8-4-16 0,1 0-28 0,-10 0-24 15,9 0-40-15,0-4-64 0,0-1 36 0,0 0 36 0,1 2 32 16,-2-2 28-16</inkml:trace>
        </inkml:traceGroup>
      </inkml:traceGroup>
    </inkml:traceGroup>
  </inkml:traceGroup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2:50.5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7344E50-56A0-429D-ACF4-EF7E08BCA012}" emma:medium="tactile" emma:mode="ink">
          <msink:context xmlns:msink="http://schemas.microsoft.com/ink/2010/main" type="inkDrawing" rotatedBoundingBox="2711,2144 10863,4252 8831,12111 679,10003" hotPoints="9929,7266 5747,11448 1566,7266 5747,3085" semanticType="enclosure" shapeName="Circle">
            <msink:sourceLink direction="with" ref="{8D8A1124-79E8-4753-89D7-B050F04D83AF}"/>
            <msink:sourceLink direction="with" ref="{267BB5D7-F562-4B10-88CA-095A4515EC22}"/>
            <msink:sourceLink direction="with" ref="{7F29243C-9F39-4066-A95F-4721BCFA3201}"/>
            <msink:sourceLink direction="with" ref="{E6BCA4D4-7C06-4D6F-BCD7-BE21D5440DD4}"/>
            <msink:sourceLink direction="with" ref="{7A7C56C0-746A-4F83-AEDB-9FEB20186B31}"/>
            <msink:sourceLink direction="with" ref="{BAC7913E-68C5-47BA-B21E-C6AD2B183636}"/>
            <msink:destinationLink direction="to" ref="{6AF23808-EAE8-4362-B10B-4A26DF0EC088}"/>
            <msink:destinationLink direction="with" ref="{3BAE14B7-9F0F-494A-8AC3-837989DD3440}"/>
            <msink:destinationLink direction="with" ref="{7581FE07-5AFC-4AF0-AD9D-EBBE51432048}"/>
            <msink:destinationLink direction="with" ref="{514E1BF0-F12C-4946-9656-2C1D89B418D0}"/>
          </msink:context>
        </emma:interpretation>
      </emma:emma>
    </inkml:annotationXML>
    <inkml:trace contextRef="#ctx0" brushRef="#br0">5908 407 39 0,'0'0'80'0,"0"0"-16"15,0 0-12-15,0 0-20 0,0 0-8 0,0 0 0 0,0 0-4 16,0 0-4-16,0 0 0 0,0 0 4 0,0 0-4 0,0 0 0 0,0 0-4 16,0 0 0-16,0 0 4 0,0 0-4 0,0 0 4 0,0 0-4 15,0 0 0-15,0 0 8 0,0 0-4 0,0 0 0 0,0 0 0 16,0 0 8-16,0 0-4 0,0 0 0 0,0 0 0 0,0 0 4 0,0 0 0 15,0 0 0-15,0 0 4 0,0 0 0 0,0 0 0 16,0 0-4-16,0 0 8 0,0 0 0 0,0 0 0 0,0 0 0 0,0 0 0 16,0 0 0-16,0 0-8 0,0 0 8 0,0 0-8 0,0 0 0 15,0 0 0-15,0 0 0 0,0 0-4 0,0 0 0 0,0 0 0 16,0 0 0-16,0 0 4 0,0 0 0 0,0 0-4 0,0 0 0 16,0 0-4-16,0 0-4 0,0-9 4 0,0 9 0 0,0 0 0 0,0-7-4 15,0 7 4-15,0-7 0 0,-13 7 0 0,13 0 0 16,0-8 0-16,0 0-4 0,-13 8 4 0,13-7 0 0,0 7-4 0,-15 0 4 15,15-9 0-15,0 9 0 0,-13-7 0 0,13 7-4 0,-13 0 0 16,13 0 0-16,0-9 0 0,-15 9 4 0,15 0-4 0,0-7 0 16,-13 7 0-16,13-7 0 0,-13 7 0 0,13-7 0 0,-13 7 0 0,13-8 0 15,-15 8-4-15,15-8 0 0,-13 8 0 0,13-7-4 0,-13 7 0 16,13-8 4-16,-15 8 0 0,2-8-4 0,13 8 4 0,-13-7 0 16,13 7 0-16,-15 0 0 0,15-7-4 0,-13 7 4 0,13-9 0 15,-13 9 0-15,13-8 0 0,-12 8-4 0,-4 0 4 0,16-7-4 16,-13 7 0-16,13 0 0 0,-12-7 0 0,-4 7-16 0,4-9 24 0,12 9-8 15,-13-7 0-15,-3 7 0 0,16 0 4 0,-12-7-4 0,-1 7 0 16,0-9 4-16,-2 9-8 0,15-7 4 0,-13 7 4 0,0-7 0 16,-2 7 0-16,15-10-8 0,-13 10 4 0,0-6-4 0,-2-1 0 15,15 7 4-15,-13-8 0 0,0 8 0 0,-2-8-4 0,2 8 4 16,13-9-4-16,-13 9 0 0,0 0 0 0,-2-6 0 0,15 6 4 0,-13 0-4 16,0-8 8-16,-2 8-8 0,2 0 0 0,0 0 0 0,13 0 0 15,-15-7 0-15,2 7 0 0,0 0 0 0,0 0 0 0,-2 0 0 16,2 0 0-16,0-8 0 0,-2 8 0 0,-11 0 0 0,11 0 0 0,2 0 0 15,0 0 0-15,0-7 0 0,-15 7 0 0,15 0 0 16,-2 0 0-16,2-8 0 0,0 0 0 0,-15 8 0 0,15 0 0 0,0 0 0 16,-2-7 0-16,-11 7 0 0,11 0 0 0,2 0 0 0,0-8 0 15,-2 8 0-15,2-7 0 0,-13 7 0 0,11 0 0 16,2 0 0-16,0 0 0 0,-2 0 0 0,2 0 0 0,0 0 0 0,-2 0 0 16,2 0 0-16,-13 0 0 0,26 0 0 0,-28 0 0 0,15 0 0 15,-2 0 0-15,2 0 0 0,0 0 0 0,-2 0 0 0,2 0 0 16,0 0 0-16,0 0 0 0,-15 0 0 0,15-8 0 0,-2 8 0 0,2 0 0 15,0 0 0-15,-2-9 0 0,2 9 0 0,-15-7 0 0,15 7 0 16,0 0 0-16,1 0 0 0,-4 0 0 0,4 0 0 0,-1 0 0 16,-3-7 0-16,4 7 0 0,-17 0 0 0,29 0 0 0,-12 0 0 15,-14 0 0-15,26 0 0 0,-15 0 0 0,2 0 0 0,0-9 0 16,-2 9 0-16,2 0 0 0,0-7 0 0,13 7 0 0,-15 0 0 0,2-7 0 16,0 7 0-16,0 0 0 0,13-7 0 0,-15 7 0 15,2 0 0-15,0 0 0 0,-2 0 0 0,2 0 0 0,0 0 0 0,-2 0 0 16,2 0 0-16,-13 0 0 0,11 0 0 0,2 0 0 0,0 0 0 15,-2 0 0-15,2 0 0 0,0 0 0 0,-2 0 0 0,-11 0 0 16,13 0 0-16,-2 0 0 0,2 0 0 0,0 0 0 0,-2 0 0 0,2 0 0 16,-15 0 0-16,15 0 0 0,0 0 0 0,0 0 0 0,-2 0 0 15,2 7 0-15,0-7 0 0,-2 0 0 0,2 0 0 0,-15 7 0 16,28-7 0-16,-26 0 0 0,13 7 0 0,-2-7 0 0,2 0 0 0,0 9 0 16,-2-9 0-16,2 0 0 0,0 7 0 0,-2-7 0 15,2 0 0-15,0 0 0 0,-2 0 0 0,2 0 0 0,13 0 0 0,-13 0 0 16,0 0 0-16,-2 7 0 0,2-7 0 0,0 0 0 0,-2 0 0 15,2 0 0-15,0 0 0 0,13 0 0 0,-15 0 0 0,2 0 0 16,0 9 0-16,0-9 0 0,-2 0 0 0,15 0 0 0,-13 0 0 16,0 0 0-16,-2 0 0 0,2 0 0 0,0 8 0 0,-2-8 0 15,2 0 0-15,0 7 0 0,1-7 0 0,-4 0 0 0,4 8 0 16,-1-8 0-16,-3 7 0 0,4-7 0 0,-1 0 0 0,-3 8 0 16,4-8 0-16,-14 8 0 0,11-8 0 0,2 0 0 0,0 7 0 0,-2-7 0 15,2 0 0-15,0 8 0 0,-15-8 0 0,15 7 0 0,0-7 0 16,-2 0 0-16,2 8 0 0,0-8 0 0,-2 0 0 0,2 6 0 15,0-6 0-15,-2 0 0 0,15 0 0 0,-13 9 0 0,0-9 0 16,0 0 0-16,-2 8 0 0,2-8 0 0,0 8 0 0,-2-8 0 0,15 7 0 16,-13-7 0-16,0 6 0 0,-2-6 0 0,2 10 0 0,0-10 0 15,0 7 0-15,-2 0 0 0,2 2 0 0,-15-2 0 0,15-7 0 16,0 7 0-16,-2 2 0 0,2-9 0 0,0 7 0 0,-2 0 0 16,2-7 0-16,0 8 0 0,0 1 0 0,-2-2 0 0,2-7 0 15,0 7 0-15,-2 1 0 0,2 0 0 0,0-8 0 0,-2 7 0 0,2 1 0 16,0-8 0-16,0 8 0 0,-2-1 0 0,2-7 0 0,0 7 0 15,-2 0 0-15,2 2 0 0,0-9 0 0,-2 7 0 0,2 2 0 16,13-2 0-16,-13-7 0 0,0 8 0 0,-2 0 0 0,2-1 0 0,0 0 0 16,-2 2 0-16,2-2 0 0,0 0 0 0,-2-7 0 15,2 8 0-15,0 0 0 0,0-1 0 0,-2 0 0 0,2 9 0 0,0-8 0 16,-2 0 0-16,2 0 0 0,0-1 0 0,-2 0 0 0,2 2 0 16,0-2 0-16,1 0 0 0,-4 0 0 0,4 2 0 0,-1-2 0 15,-3 2 0-15,4-2 0 0,-1 1 0 0,-3-1 0 0,4 1 0 16,-1-1 0-16,0 1 0 0,-2-1 0 0,2 1 0 0,0 8 0 15,-2-9 0-15,2-1 0 0,0 3 0 0,-2 7 0 0,2-9 0 0,0 2 0 16,0-2 0-16,-2 9 0 0,2-9 0 0,-15 0 0 0,15 0 0 16,0 9 0-16,-2-9 0 0,2 2 0 0,0-1 0 0,-2-1 0 15,2 8 0-15,0-7 0 0,0-1 0 0,-2 1 0 0,2 0 0 0,0-1 0 16,-2 1 0-16,2 7 0 0,0-7 0 0,-2 0 0 16,15 8 0-16,-13-9 0 0,0 0 0 0,0 9 0 0,-2-9 0 15,2 9 0-15,0-9 0 0,13 9 0 0,-15-9 0 0,2 8 0 0,0 1 0 16,-2-9 0-16,2 9 0 0,13-9 0 0,-13 10 0 0,0-11 0 15,-2 1 0-15,2 9 0 0,13-8 0 0,-13 7 0 0,-2-8 0 16,15 2 0-16,-13 5 0 0,0-6 0 0,13 0 0 0,-15 6 0 16,2-5 0-16,13-2 0 0,-13 1 0 0,13 8 0 0,-13-9 0 15,-2 9 0-15,2-9 0 0,13 10 0 0,-13-11 0 0,-2 10 0 0,2-1 0 16,13-8 0-16,-13 8 0 0,-2 0 0 0,2-7 0 0,13 8 0 16,-13 0 0-16,0-2 0 0,-2 1 0 0,15-6 0 0,-13 5 0 15,0 2 0-15,13-10 0 0,-15 11 0 0,2-3 0 0,13 2 0 16,-13-8 0-16,-2 7 0 0,15 0 0 0,-13 1 0 0,0-9 0 15,13 10 0-15,-13-3 0 0,-2 1 0 0,15-6 0 0,-13 5 0 0,13 2 0 16,-13-2 0-16,-2 2 0 0,15-9 0 0,-13 17 0 0,13-17 0 16,-13 9 0-16,-2-1 0 0,15 0 0 0,-13 2 0 0,13-4 0 15,-12 3 0-15,12 0 0 0,-13-2 0 0,13-5 0 0,-16 5 0 16,4 2 0-16,12 0 0 0,0-2 0 0,-13-6 0 0,13 8 0 16,-16-2 0-16,16 2 0 0,-12-10 0 0,12 11 0 0,-13-1 0 0,13-2 0 15,-16-6 0-15,16 7 0 0,-12 0 0 0,12-7 0 0,-13 8 0 16,13 0 0-16,-15-9 0 0,15 8 0 0,-13-1 0 0,13 2 0 15,-13-7 0-15,13 4 0 0,-13 4 0 0,13-3 0 0,-15-5 0 16,15 6 0-16,-13 0 0 0,13 2 0 0,-13-3 0 0,-2 1 0 16,15 0 0-16,-13 1 0 0,13-2 0 0,-13 2 0 0,13 0 0 0,-15-2 0 15,2 2 0-15,13 0 0 0,-13-1 0 0,13 0 0 0,-13 0 0 16,13 1 0-16,-15-1 0 0,2 0 0 0,13 1 0 0,0-2 0 16,-13 2 0-16,13 0 0 0,-15-2 0 0,15 2 0 0,-13 7 0 0,13-8 0 15,-13-1 0-15,13 11 0 0,0-12 0 0,-15 11 0 16,15-8 0-16,-13 7 0 0,13 1 0 0,-13-10 0 0,13 10 0 0,-13-2 0 15,13 1 0-15,0 0 0 0,-15 0 0 0,15 0 0 0,-13 0 0 16,13 1 0-16,-13-10 0 0,13 9 0 0,0 0 0 0,-15 0 0 16,15 0 0-16,0-9 0 0,0 9 0 0,0 1 0 0,-13-9 0 15,13 8 0-15,0-8 0 0,0 8 0 0,0-7 0 0,0 7 0 0,0 0 0 16,0-9 0-16,0 2 0 0,0 7 0 0,0-8 0 16,0 8 0-16,0-7 0 0,0 7 0 0,0-9 0 0,0 2 0 0,0 7 0 15,0-10 0-15,0 12 0 0,0-10 0 0,0 1 0 0,0 6 0 16,0-6 0-16,0 0 0 0,0-1 0 0,0 7 0 0,0-7 0 15,0 9 0-15,0-11 0 0,0 4 0 0,0 6 0 0,0-8 0 16,0 8 0-16,0-7 0 0,0-2 0 0,0 9 0 0,0 0 0 0,0-7 0 16,0 7 0-16,0 0 0 0,0-8 0 0,0 8 0 0,0 0 0 15,0 0 0-15,0 0 0 0,0 0 0 0,0 0 0 0,0 0 0 16,0 0 0-16,0 0 0 0,0-1 0 0,0 1 0 0,0 0 0 16,0 0 0-16,0 0 0 0,0 0 0 0,0 2 0 0,0-3 0 15,0 1 0-15,0-9 0 0,0 9 0 0,0 0 0 0,0-7 0 16,0-1 0-16,0 8 0 0,0-8 0 0,0-1 0 0,0 3 0 0,0-1 0 15,0-2 0-15,0 2 0 0,0-2 0 0,0 2 0 0,0 0 0 16,13 0 0-16,-13 6 0 0,0-7 0 0,0 0 0 0,0 1 0 16,15-2 0-16,-15 9 0 0,0-7 0 0,13 0 0 0,-13 6 0 0,0 1 0 15,13-6 0-15,-13 5 0 0,15-8 0 0,-15 9 0 16,13 0 0-16,-13-7 0 0,0 7 0 0,13 0 0 0,-13-8 0 16,13 8 0-16,-13 0 0 0,15-7 0 0,-15 7 0 0,13 0 0 0,0-1 0 15,-13-7 0-15,15 8 0 0,-2-1 0 0,-13 2 0 0,13 0 0 16,2-1 0-16,-15-2 0 0,13 2 0 0,0 1 0 0,-13 0 0 15,13-2 0-15,2 1 0 0,-2 0 0 0,-13 0 0 0,13 0 0 0,2 0 0 16,-15-1 0-16,13 1 0 0,-13 0 0 0,13-7 0 16,2 7 0-16,-2 0 0 0,-13-9 0 0,13 9 0 0,0-7 0 0,2 7 0 15,-15 0 0-15,13-8 0 0,-1 8 0 0,-12-7 0 0,16 7 0 16,-3-9 0-16,-1 9 0 0,-12-7 0 0,16 7 0 0,-3-8 0 16,-1 8 0-16,4 0 0 0,-16-7 0 0,13 7 0 0,-1-2 0 0,1 1 0 15,2 3 0-15,-2-2 0 0,0 0 0 0,2 0 0 0,-2 0 0 16,-13 0 0-16,13 0 0 0,2 0 0 0,-2 0 0 0,0-1 0 15,0 1 0-15,2 0 0 0,-2-7 0 0,0 7 0 0,2 0 0 16,-2-1 0-16,0-7 0 0,2 7 0 0,-2-5 0 0,0 6 0 16,0-1 0-16,15-6 0 0,-15 7 0 0,2-7 0 0,-2 6 0 0,0 1 0 15,2 0 0-15,11-6 0 0,-13 4 0 0,2 3 0 0,-2-1 0 16,15 0 0-16,-15-3 0 0,0 5 0 0,2-2 0 0,11 0 0 16,-13 0 0-16,2 0 0 0,11 0 0 0,-11-1 0 0,-2 2 0 15,15-1 0-15,-15-9 0 0,0 10 0 0,15-9 0 0,-15-1 0 16,15 10 0-16,-15-8 0 0,15-2 0 0,-15 2 0 0,0-1 0 0,15 0 0 15,-15 1 0-15,15-7 0 0,-15 5 0 0,15 1 0 16,-2 1 0-16,-11-2 0 0,11 1 0 0,-13 2 0 0,15-3 0 0,-15 2 0 16,15-1 0-16,-15 0 0 0,15 1 0 0,-3-1 0 0,-9 2 0 15,9 4 0-15,4-6 0 0,-17 1 0 0,16 0 0 0,-2-2 0 16,-11 2 0-16,11 7 0 0,2-8 0 0,-15 0 0 0,15 1 0 16,-15-1 0-16,15 2 0 0,-2-4 0 0,2 3 0 0,-15-1 0 0,15 0 0 15,-2 0 0-15,2-7 0 0,0 15 0 0,-2-14 0 0,-11 5 0 16,11 1 0-16,2 1 0 0,-2-1 0 0,2-1 0 0,0 3 0 15,-2-10 0-15,2 9 0 0,-2-2 0 0,15 2 0 0,-13 1 0 16,0-4 0-16,-2 3 0 0,2-7 0 0,-2 5 0 0,15 1 0 16,-13 1 0-16,-2-9 0 0,15 9 0 0,-13-10 0 0,13 11 0 0,-15-3 0 15,15-5 0-15,-13 5 0 0,13-5 0 0,-16 5 0 0,16-6 0 16,0 0 0-16,-13-1 0 0,13 9 0 0,0-9 0 0,-15 1 0 16,15 0 0-16,0 7 0 0,-13-15 0 0,13 16 0 0,-2-9 0 15,2-7 0-15,-13 7 0 0,13 2 0 0,-13-1 0 0,11-8 0 16,-11 0 0-16,0 6 0 0,13-6 0 0,-15 0 0 0,2 0 0 0,13 0 0 15,-15 0 0-15,2 0 0 0,13 0 0 0,-15 0 0 16,15 0 0-16,-13 0 0 0,-2 0 0 0,15 0 0 0,0 0 0 0,-13 0 0 16,13 0 0-16,0 0 0 0,-15 0 0 0,15 0 0 0,0 0 0 15,-13 9 0-15,13-9 0 0,-3 0 0 0,-10 7 0 0,13-7 0 16,0 0 0-16,-13 7 0 0,11-7 0 0,-11 9 0 0,13-2 0 0,-13-7 0 16,11 0 0-16,-11 7 0 0,0-7 0 0,13 0 0 15,-15 0 0-15,2 8 0 0,13-8 0 0,-15 0 0 0,2-8 0 0,13 8 0 16,-15 0 0-16,15-7 0 0,-13 7 0 0,13-7 0 0,-15 7 0 15,15-9 0-15,-13 9 0 0,13-7 0 0,-15 7 0 0,15-7 0 16,-13-2 0-16,13 9 0 0,-15-6 0 0,15 6 0 0,-13-8 0 0,13 8 0 16,-16 0 0-16,16-9 0 0,-13 9 0 0,1 0 0 0,9-7 0 15,-10 7 0-15,0-7 0 0,-2 7 0 0,2-9 0 16,-2 9 0-16,2-7 0 0,0-1 0 0,-2 1 0 0,2-1 0 0,-15 8 0 16,15-15 0-16,-2 7 0 0,2 0 0 0,-15 1 0 0,15-9 0 15,-2 9 0-15,-11 0 0 0,11-2 0 0,2-5 0 0,-15 5 0 16,15 2 0-16,-2-9 0 0,-11 8 0 0,11 2 0 0,-11-10 0 0,11 9 0 15,-11-2 0-15,11 2 0 0,-13-1 0 0,15-7 0 0,-15 9 0 16,15-3 0-16,-15-7 0 0,2 9 0 0,-2-9 0 0,15 9 0 16,-15-9 0-16,0 2 0 0,15-2 0 0,-15 1 0 0,0 0 0 15,15-1 0-15,-15 1 0 0,15-8 0 0,-15 9 0 0,15-2 0 16,-15-8 0-16,15 9 0 0,-15 0 0 0,15-8 0 0,-15 8 0 16,12-2 0-16,4-4 0 0,-17 5 0 0,16 1 0 0,1 0 0 0,-4-1 0 15,-12 2 0-15,15-3 0 0,0-5 0 0,-2 6 0 0,-11 1 0 16,11-6 0-16,2 4 0 0,-2 2 0 0,2-1 0 0,-15-7 0 15,15 9 0-15,-2-9 0 0,2 0 0 0,0 7 0 0,-15-7 0 16,15 0 0-16,-2 8 0 0,2-8 0 0,-15 0 0 0,15 7 0 0,-15-7 0 16,15 3 0-16,-2 3 0 0,-11-6 0 0,11-1 0 0,-13 0 0 15,2 11 0-15,-2-11 0 0,15 2 0 0,-15-1 0 0,0 0 0 16,2 0 0-16,-2 0 0 0,0 0 0 0,0-2 0 0,2 5 0 16,-2-3 0-16,-13 0 0 0,13-1 0 0,2 3 0 0,-2-4 0 15,0 2 0-15,-13 0 0 0,15 0 0 0,-2 0 0 0,-13 9 0 0,13-9 0 16,-13-1 0-16,13 0 0 0,2 10 0 0,-15-9 0 0,13 1 0 15,-13-1 0-15,13 0 0 0,2 7 0 0,-15-7 0 0,13 0 0 16,-13 1 0-16,13-10 0 0,2 9 0 0,-15 1 0 0,13-1 0 16,0-1 0-16,0-6 0 0,-13 8 0 0,15 0 0 0,-2-2 0 15,0-6 0-15,-13 7 0 0,15-1 0 0,-2 0 0 0,-13 2 0 0,13-1 0 16,-13 0 0-16,15 0 0 0,-15 0 0 0,13 0 0 0,-13 1 0 16,13-1 0-16,-13 0 0 0,12-7 0 0,-12 7 0 0,0 0 0 15,16-9 0-15,-16 2 0 0,13 7 0 0,-13-8 0 0,12 1 0 16,-12 0 0-16,16-9 0 0,-16 9 0 0,12 8 0 0,-12-16 0 15,13 5 0-15,-13 12 0 0,16-12 0 0,-16 4 0 0,0-2 0 0,12 8 0 16,-12-6 0-16,0 5 0 0,0-6 0 0,0 8 0 0,0-3 0 16,0-5 0-16,0 7 0 0,0 0 0 0,0-1 0 0,0 2 0 15,0-8 0-15,0 8 0 0,0-10 0 0,0 2 0 0,0 7 0 16,13-9 0-16,-13 10 0 0,0-9 0 0,0 2 0 0,0 5 0 16,13-7 0-16,-13 1 0 0,0 1 0 0,15 4 0 0,-15-5 0 15,0 7 0-15,0-8 0 0,0 7 0 0,0-6 0 0,13 7 0 0,-13 0 0 16,0 1 0-16,0-1 0 0,0-10 0 0,0 13 0 0,0-12 0 15,-13 10 0-15,13-1 0 0,0-8 0 0,0 8 0 0,0 1 0 16,0-10 0-16,0 9 0 0,0-7 0 0,0 7 0 0,0-9 0 0,0 11 0 16,0-3 0-16,0 1 0 0,0 0 0 0,0 3 0 15,0-5 0-15,0 2 0 0,0 0 0 0,0 0 0 0,0 0 0 0,0 0 0 16,0 1 0-16,0-2 0 0,0 1 0 0,0 1 0 0,-15-1 0 16,15 1 0-16,0-9 0 0,0 8 0 0,0 0 0 0,0-8 0 15,0 8 0-15,0-8 0 0,0 9 0 0,0-1 0 0,0-9 0 16,0 9 0-16,0 1 0 0,0-1 0 0,-13 0 0 0,13 0 0 15,0 0 0-15,0 1 0 0,0-2 0 0,-13 1 0 0,13 8 0 0,0-8 0 16,-12 0 0-16,12 0 0 0,0 8 0 0,-16-9 0 0,16 3 0 16,0-2 0-16,0-2 0 0,-13 3 0 0,13-1 0 0,0 0 0 15,-12 0 0-15,12-7 0 0,-16 7 0 0,16 0 0 0,0-9 0 16,-12 10 0-16,12-1 0 0,0 0 0 0,-13-7 0 0,13 7 0 16,-16 0 0-16,16 0 0 0,0 0 0 0,-12 0 0 0,12 1 0 0,-13 6 0 15,13-8 0-15,-13 9 0 0,13-8 0 0,-15 9 0 0,15-2 0 16,0-7 0-16,-13 8 0 0,0 0 0 0,13-8 0 0,-15 8 0 15,15-8 0-15,-13 0 0 0,0 7 0 0,13-7 0 0,-15 1 0 0,2-1 0 16,13-1 0-16,-13-6 0 0,13 8 0 0,-13 0 0 16,-2-2 0-16,15 1 0 0,-13 7 0 0,13-6 0 0,-13-2 0 0,-2 2 0 15,15 6 0-15,-13 0 0 0,13 2 0 0,-13-2 0 0,-2 1 0 16,15 0 0-16,-13-1 0 0,0 9 0 0,13-9 0 0,-13 9 0 16,-2-8 0-16,2 6 0 0,0-5 0 0,13-3 0 0,-15 11 0 15,2-10 0-15,0 2 0 0,-2 5 0 0,2-6 0 0,0 1 0 0,0-3 0 16,-2 2 0-16,2 7 0 0,0-7 0 0,-2 0 0 15,2 0 0-15,0-1 0 0,-2 9 0 0,2-10 0 0,0 11 0 0,0-10 0 16,-2 9 0-16,2-9 0 0,0 9 0 0,-15-1 0 0,28 0 0 16,-28-7 0-16,15 8 0 0,0-1 0 0,-2 0 0 0,2 0 0 15,13 1 0-15,-13-1 0 0,0 1 0 0,-2-1 0 0,2 1 0 0,0 7 0 16,-2-8 0-16,2 1 0 0,0-2 0 0,-2 2 0 0,2 1 0 16,13-4 0-16,-26-4 0 0,11 5 0 0,2 2 0 0,0 0 0 15,-2-9 0-15,2 8 0 0,0-8 0 0,-2 9 0 0,2-8 0 16,0 7 0-16,-15-6 0 0,15 5 0 0,0-5 0 0,-2 6 0 15,2-7 0-15,0 6 0 0,-2 2 0 0,2-8 0 0,0 7 0 16,1 1 0-16,-4-1 0 0,3-7 0 0,13 15 0 0,-12-8 0 16,-4 0 0-16,4 1 0 0,-1-1 0 0,-3 1 0 0,4-2 0 0,12 2 0 15,-13 0 0-15,0-2 0 0,-2 2 0 0,2 0 0 0,13-2 0 16,-13 2 0-16,-2 0 0 0,2 0 0 0,0-2 0 0,-2 2 0 16,15-1 0-16,-13 0 0 0,0-7 0 0,0 7 0 0,-2 1 0 0,15-1 0 15,-13 0 0-15,0 1 0 0,-2-1 0 0,15 1 0 16,-13-1 0-16,0 1 0 0,-2-1 0 0,15-1 0 0,-13 2 0 0,0 0 0 15,13-2 0-15,-13 2 0 0,-2 7 0 0,2-7 0 0,13-9 0 16,-13 9 0-16,-2 0 0 0,2-2 0 0,13 2 0 0,-13-1 0 16,-2 0 0-16,2-1 0 0,13 3 0 0,-13-9 0 0,-2 7 0 0,2 0 0 15,13 1 0-15,-13-8 0 0,13 7 0 0,-13 1 0 16,-2-1 0-16,15 1 0 0,-13-2 0 0,13 2 0 0,-13-2 0 16,13 2 0-16,-15 7 0 0,15-7 0 0,-13 0 0 0,13 7 0 0,-13-9 0 15,13 2 0-15,0 7 0 0,-15 0 0 0,15-7 0 0,-13 7 0 16,13-8 0-16,-13 8 0 0,13-8 0 0,-13 8 0 0,13-8 0 15,-15 8 0-15,15-6 0 0,-13-4 0 0,0 10 0 0,13-7 0 0,-15 0 0 16,2 7 0-16,0-8 0 0,-2 0 0 0,15 8 0 16,-13-7 0-16,0 0 0 0,0-2 0 0,-2 9 0 0,15-7 0 0,-13 0 0 15,0 7 0-15,13-8 0 0,-15 8 0 0,2-8 0 0,0 8 0 16,13-7 0-16,-15 7 0 0,15-9 0 0,-13 9 0 0,0 0 0 16,13 0 0-16,-13-7 0 0,13 7 0 0,-15 0 0 0,15 0 0 0,0 0 0 15,-13-9 0-15,13 9 0 0,0 0 0 0,0 0 0 0,0 0 0 16,0 9 0-16,0-9 0 0,0 0 0 0,0 0 0 0,0 0 0 15,0 0 0-15,0 0 0 0,0 0 0 0,0 0 0 0,0 0 0 16,0 0 0-16,0 0 0 0,0 0 0 0,0 0 0 0,0 0 0 16,0 0 0-16,0 0 0 0,0 0 0 0,0 0 0 0,0 0 0 0,0 0 0 15,0 0 0-15,0 0 0 0,0 0 0 0,0 0 0 0,0 0 0 16,0 0 0-16,0 0 0 0,0 0 0 0,0 0 0 0,0 0 0 16,0 7-16-16,0-7-124 0,0 9-28 0,0-2-44 0,0 1-68 15,0 0-28-15,0 6 56 0,0 2 48 0,0-1 32 0,13 0 32 16,-13 2 36-16</inkml:trace>
  </inkml:traceGroup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2:55.1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C99462A-483F-42A8-A6BF-1A86399C5373}" emma:medium="tactile" emma:mode="ink">
          <msink:context xmlns:msink="http://schemas.microsoft.com/ink/2010/main" type="inkDrawing" rotatedBoundingBox="1750,7211 9932,7306 9929,7530 1747,7435" semanticType="underline" shapeName="Other">
            <msink:destinationLink direction="from" ref="{6AF23808-EAE8-4362-B10B-4A26DF0EC088}"/>
            <msink:destinationLink direction="with" ref="{3BAE14B7-9F0F-494A-8AC3-837989DD3440}"/>
          </msink:context>
        </emma:interpretation>
      </emma:emma>
    </inkml:annotationXML>
    <inkml:trace contextRef="#ctx0" brushRef="#br0">-4 139 59 0,'0'0'76'15,"0"0"-12"-15,0 0-8 0,0-9-28 0,0 9-4 0,0 0-4 0,0 0 0 16,0 0 0-16,0-7-8 0,0 7-12 0,0 0 16 0,0 0 0 15,0 0 0-15,0-7 0 0,0 7 0 0,0 0-4 0,0-9 0 16,0 9 0-16,0 0 4 0,0 0 0 0,0 0 0 0,0 0 0 16,0 0 8-16,0 0-4 0,0-7 0 0,0 7 8 0,0 0-8 15,0 0 0-15,0 0 0 0,0 0 0 0,0 0 4 0,0 0 0 0,0 0 4 16,0 0-4-16,0 0 0 0,0 0 0 0,0 0-4 16,0 0 4-16,0-6 4 0,0 6-4 0,0 0-4 0,0-10 0 0,0 10 0 15,0 0 4-15,0 0-4 0,0 0 0 0,0 0-4 0,0 0 4 0,0-7-4 16,0 7 0-16,0 0 0 0,0-8 0 0,0 8 0 15,0 0 0-15,0 0 0 0,0 0 0 0,0-7 0 0,0 7 0 0,0 0 4 16,0-8-4-16,0 8 4 0,13-8-4 0,-13 8 0 0,0 0 0 16,0 0 4-16,13 0-8 0,-13 0 0 0,15 0 4 0,-15-7-4 15,13 7 0-15,-13 0 0 0,13 0 4 0,2 0-4 0,-15 0-4 16,13 0 4-16,-13 0 0 0,13 0-20 0,2 0 24 0,-15 0-4 0,13 0 0 16,0 0 0-16,-13 0 4 0,13 0-4 0,2 0-4 15,-2 0 4-15,-13 0 0 0,13 0-4 0,2 0 0 0,-2 0 4 0,-13 0 4 16,13 0-4-16,2 0 0 0,-2-8 0 0,0 16-4 0,0-8 4 15,2 0-4-15,-2 0 0 0,-13 0 0 0,12 0 0 0,4 0 0 16,-3 0-8-16,-13 0 4 0,12 0 0 0,4 0 0 0,-3 0 4 0,-13 0 0 16,12 0-4-16,4 0 0 0,-16 0 0 0,12 0 0 15,1 0 0-15,0 0 0 0,-13 0-4 0,15 0 4 0,-2 0-4 0,0 0 4 16,2 0-4-16,-2 0 4 0,-13 0 0 0,13 0 4 0,2 0 0 16,-2 0-4-16,0 0 0 0,0 0 0 0,2 0 0 0,-2 0 0 15,0 0 4-15,2 0-4 0,-2 0 4 0,0 0-4 0,2 0-4 0,-2 0 4 16,0 0-4-16,0 0 0 0,2 0 4 0,-2 0 0 15,0 0-4-15,2 0 8 0,-2 0-4 0,0 0 0 0,2 0 0 0,-2 0-4 16,0 0 4-16,0 0 0 0,2 0 0 0,-2 0-4 0,0 0 4 16,2 0 0-16,-2 0 0 0,0 0 0 0,2 0 8 0,-2 0-8 15,0 7 0-15,0-7 0 0,15 0 0 0,-15 0 4 0,2 0-4 0,-2 0 0 16,15 0 0-16,-15 0 0 0,13 0 0 0,2 0 0 16,-15 0-4-16,15 0 0 0,0 0 0 0,-15 0 0 0,13 0 0 0,2 0 0 15,0 0 0-15,-2 0 0 0,2 0 0 0,-15 0 0 0,15 0 0 16,-2 0 0-16,2 0 0 0,0 0 0 0,-15 0 0 0,15 0 0 15,-2 0 0-15,2 0 0 0,-15 0 0 0,15 0 0 0,-3 0 0 16,3 0 0-16,-15 0 0 0,15 0 0 0,-2 0 0 0,2 0 0 16,-15 0 0-16,15 0 0 0,-2 0 0 0,2 0 0 0,0 0 0 0,-15 0 0 15,15 0 0-15,-2 0 0 0,2 0 0 0,-2 0 0 0,2 0 0 16,0 0 0-16,-2 0 0 0,2 0 0 0,-2 0 0 16,2 0 0-16,0 0 0 0,-2 0 0 0,2 0 0 0,-2 0 0 0,2 0 0 15,0 0 0-15,13 0 0 0,-15 0 0 0,2 0 0 0,-2 0 0 16,15 0 0-16,-13 0 0 0,-2 0 0 0,15 0 0 0,-13 0 0 15,13 0 0-15,-15 0 0 0,15 0 0 0,-13 0 0 0,13 0 0 0,-16 0 0 16,16 0 0-16,0 0 0 0,-13 0 0 0,13-7 0 0,-15 7 0 16,15 0 0-16,-13 0 0 0,13-8 0 0,-15 8 0 0,15 0 0 15,-13 0 0-15,-2-8 0 0,15 8 0 0,-13 0 0 0,0 0 0 0,13 0 0 16,-15 0 0-16,2 0 0 0,-2 0 0 0,2-7 0 16,0 14 0-16,-2-7 0 0,2 0 0 0,-2 0 0 0,2 0 0 0,0 0 0 15,-2 0 0-15,2 0 0 0,-2 0 0 0,2 0 0 0,0 0 0 16,-2 0 0-16,2 0 0 0,-2 0 0 0,2 0 0 0,0 0 0 15,-2 0 0-15,2 0 0 0,-2 0 0 0,2-7 0 0,0 7 0 0,10 0 0 16,-9 0 0-16,-1 0 0 0,-3 0 0 0,3-10 0 16,13 10 0-16,-15 0 0 0,2-6 0 0,0 6 0 0,-2 0 0 0,2 0 0 15,13 0 0-15,-15 0 0 0,2 0 0 0,0 0 0 0,-2 0 0 16,2 0 0-16,-2 0 0 0,-11 0 0 0,11 0 0 0,2 0 0 16,-2 0 0-16,2 0 0 0,0 6 0 0,-15-6 0 0,15 0 0 15,-2 10 0-15,2-10 0 0,-2 0 0 0,2 0 0 0,0 0 0 16,-2 7 0-16,2-7 0 0,-15 0 0 0,15 0 0 0,-2 8 0 0,2-8 0 15,-2 0 0-15,2 0 0 0,0 0 0 0,-2 0 0 0,2 0 0 16,-2 0 0-16,2 0 0 0,0 0 0 0,-2 0 0 0,2 0 0 16,0 0 0-16,-2 0 0 0,2 0 0 0,-3 0 0 0,3 0 0 0,13 8 0 15,-28-8 0-15,15 0 0 0,13 0 0 0,-28 7 0 16,15-7 0-16,-2 0 0 0,2 8 0 0,-2-8 0 0,2 8 0 0,0-8 0 16,-2 7 0-16,2-7 0 0,-15 0 0 0,15 8 0 0,-2-8 0 15,2 0 0-15,-2 0 0 0,-11 0 0 0,11 0 0 0,2 0 0 16,0 0 0-16,-2 0 0 0,2 0 0 0,-2 0 0 0,2 0 0 0,0 0 0 15,-2 0 0-15,2 0 0 0,-2 0 0 0,2 0 0 0,0 0 0 16,-2 0 0-16,2 0 0 0,-15 0 0 0,15 0 0 0,-2 0 0 16,2 0 0-16,0 0 0 0,-2 0 0 0,-13 0 0 0,15 0 0 15,0 0 0-15,-15 0 0 0,15 0 0 0,-2 0 0 0,2 0 0 16,-15 0 0-16,15 0 0 0,-3 0 0 0,-9 0 0 0,9 0 0 16,3 0 0-16,-15 0 0 0,15 0 0 0,-2 0 0 0,2 0 0 0,-15 7 0 15,15-7 0-15,-2 0 0 0,-11 0 0 0,11 0 0 0,2 10 0 16,-15-10 0-16,15 0 0 0,-2 0 0 0,-11 0 0 0,11 0 0 15,-11 6 0-15,11-6 0 0,2 0 0 0,-15 0 0 0,15 0 0 16,-15 0 0-16,15 0 0 0,-2 0 0 0,-11 0 0 0,11 0 0 16,-13 0 0-16,15 0 0 0,-15 0 0 0,15 0 0 0,-15 0 0 15,2 0 0-15,11 0 0 0,-13 0 0 0,2 0 0 0,11 0 0 16,-11 0 0-16,-2 0 0 0,0 0 0 0,15 0 0 0,-15 0 0 0,0 0 0 16,2 0 0-16,-2 0 0 0,0 0 0 0,2 0 0 0,-15 0 0 15,13 0 0-15,0 7 0 0,2-7 0 0,-15 0 0 0,13 0 0 16,-13 0 0-16,13 0 0 0,-13 0 0 0,0 0 0 0,0 0 0 0,13 0 0 15,-13 0 0-15,0 0 0 0,0 0 0 0,0 9 0 16,0-9 0-16,0 0 0 0,0 7 0 0,0-7 0 0,0 0 0 0,15 0 0 16,-15 0 0-16,0 7 0 0,0-7 0 0,13 0 0 0,-13 9 0 15,0-9 0-15,13 0 0 0,-13 0 0 0,15 0 0 0,-15 7 0 16,0-7 0-16,13 0 0 0,-13 0 0 0,13 7 0 0,-13-7 0 0,0 0 0 16,15 0 0-16,-2 0 0 0,-13 0 0 0,13 0 0 15,-13 7 0-15,12-7 0 0,-12 8 0 0,16-8 0 0,-3 0 0 0,-13 8 0 16,12-8 0-16,-12 8 0 0,16-8 0 0,-4 8 0 0,-12-8 0 15,13 7 0-15,-13-7 0 0,16 9 0 0,-16-9 0 0,12 0 0 16,-12 0 0-16,13 7 0 0,-13-7 0 0,13 0 0 0,-13 0 0 0,0 0 0 16,15 0 0-16,-15 0 0 0,0 0 0 0,0 0 0 0,0 0 0 15,0 0 0-15,13 0 0 0,-13 0 0 0,0 0 0 0,0 0 0 16,0 0 0-16,0 0 0 0,0 0 0 0,0 0 0 0,13 0 0 16,-13 0 0-16,0 0 0 0,0 0 0 0,0 0 0 0,0 0 0 15,15 0 0-15,-15 0 0 0,0 0 0 0,13 0 0 0,-13 0 0 0,0 0 0 16,13 0 0-16,-13 0 0 0,0 0 0 0,0 0 0 0,0 0 0 15,0 0 0-15,0 0 0 0,0 0 0 0,0 0 0 0,0 0 0 16,0 0 0-16,0 0 0 0,0 0 0 0,0 0 0 0,0 0 0 0,0 0 0 16,0 0 0-16,0 0 0 0,0 0 0 0,0 0 0 15,0 0 0-15,0 0 0 0,0 0 0 0,0 0 0 0,0 0 0 16,0 0 0-16,0 0 0 0,0 0 0 0,0 0 0 0,0 0 0 0,0 0 0 16,0 0 0-16,0 0 0 0,-13 0 0 0,13 0 0 15,-13 0 0-15,-2 0 0 0,2 7-160 0,0-7-56 0,-15 0-68 0,3 8-56 16,-4 0 64-16,1-8 48 0,-13 7 40 0,3 1 36 0,-3-1 32 15</inkml:trace>
  </inkml:traceGroup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2:57.4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AF23808-EAE8-4362-B10B-4A26DF0EC088}" emma:medium="tactile" emma:mode="ink">
          <msink:context xmlns:msink="http://schemas.microsoft.com/ink/2010/main" type="inkDrawing" rotatedBoundingBox="1775,6257 9912,6456 9886,7534 1748,7335" semanticType="callout" shapeName="Other">
            <msink:sourceLink direction="to" ref="{07344E50-56A0-429D-ACF4-EF7E08BCA012}"/>
            <msink:sourceLink direction="from" ref="{2C99462A-483F-42A8-A6BF-1A86399C5373}"/>
          </msink:context>
        </emma:interpretation>
      </emma:emma>
    </inkml:annotationXML>
    <inkml:trace contextRef="#ctx0" brushRef="#br0">11 962 35 0,'0'0'92'0,"0"0"-8"0,0-7-4 0,0 7-32 0,-13 0 0 16,13 0-4-16,0 0-4 0,0 7-8 0,13-7 4 0,-13 0-4 0,0 0-4 15,0 0 4-15,0 0-4 0,0 0-4 0,0 0 8 0,0 0 0 16,0 0 4-16,0 0-4 0,0-7-4 0,0 7 4 0,0 0-4 15,0 0 8-15,0-8 0 0,0 8-4 0,13-8 0 0,-13 8-8 0,0-7 0 16,15 7 8-16,-15-8-4 0,0 8 0 0,13-8-4 0,-13 1 0 16,13-3 0-16,2 10 0 0,-15-6 0 0,13-1-4 0,-13 0 4 15,13-2-4-15,2 1 0 0,-15 2 4 0,13-3 8 0,0 2 0 16,0 0-4-16,2-9 0 0,-2 9-4 0,0-9 0 0,2 10 4 16,-2-11-8-16,0 2-4 0,15-1 4 0,-15 2 0 0,15 5-4 0,-15-5-20 15,15-2 20-15,-15 0 0 0,15 2-4 0,-3-2 4 16,-9 1 0-16,9 0-4 0,3-1-4 0,-15 7 4 0,15-4 0 0,-2-3-8 15,2 8 4-15,-15-7-4 0,15 8 0 0,-2-8-4 0,2 7 4 16,-15-8 0-16,15 9 0 0,-2 1 4 0,-11-11 0 0,11 9-8 16,2 0 8-16,-15 1-8 0,15-1 4 0,-15 0 0 0,15 1 0 0,-15-1 0 15,15 8 0-15,-2-7 0 0,-11-3 0 0,11 4 4 16,-13 6-4-16,15-7 0 0,0-1 4 0,-15 0 0 0,15 0 0 0,-2 8-4 16,-13-8 4-16,15 1-4 0,0 0 0 0,-2 0 0 0,2-1 0 15,-15 0 0-15,15 1 0 0,-2-2 0 0,2 9-4 0,0-13 4 16,-2 13 0-16,2-10 4 0,-2 3-4 0,2-1-4 0,-15 1 0 0,15-1 0 15,0 0 0-15,-2 8 4 0,-14-7 0 0,17-1 0 0,-1 0 0 16,-15 8 0-16,15-6 0 0,-3 6 0 0,-12-11-4 0,15 11 8 16,-15-6 4-16,15-1-4 0,-15 7-8 0,15 0 0 0,-15-7 0 15,15-2 0-15,-2 9 0 0,-11-7 0 0,11 7 0 0,2-7 0 16,-15 7 0-16,15-9 0 0,-2 2 0 0,2 7 0 0,-15-7 0 16,15 7 0-16,-2-8 0 0,-11 8 0 0,11-8 0 0,2 8 0 15,-15-7 0-15,15 7 0 0,-2 0 0 0,-11 0 0 0,11 0 0 0,2 0 0 16,-15-8 0-16,15 8 0 0,-15 0 0 0,2 0 0 0,11 0 0 15,-13 8 0-15,15-8 0 0,-15 0 0 0,15 0 0 0,-15 0 0 16,15 0 0-16,-2 0 0 0,-11 0 0 0,11 0 0 0,-11 0 0 16,11 0 0-16,2 0 0 0,-15 0 0 0,15 0 0 0,-2 0 0 0,-11 0 0 15,11 0 0-15,2 0 0 0,-3 0 0 0,-9-8 0 0,9 8 0 16,4 0 0-16,-1-8 0 0,-16 8 0 0,14 0 0 0,2-9 0 16,0 9 0-16,-2-6 0 0,-11 6 0 0,11-8 0 0,2 8 0 15,-2-8 0-15,-11 8 0 0,11 0 0 0,2 0 0 0,-15-7 0 16,15 7 0-16,-2 0 0 0,-11 0 0 0,11 0 0 0,-11 0 0 0,11 0 0 15,2 0 0-15,-15 0 0 0,15 7 0 0,-15-14 0 16,15 14 0-16,-15-7 0 0,15-7 0 0,-2 7 0 0,-13 0 0 0,15 0 0 16,-15 0 0-16,15 0 0 0,-15 0 0 0,15 0 0 0,-2 7 0 15,-11-7 0-15,11 0 0 0,2 0 0 0,-15 0 0 0,15 0 0 16,-2 0 0-16,2 0 0 0,0 0 0 0,-15 0 0 0,15-7 0 16,-2 7 0-16,2 0 0 0,-2 0 0 0,2-8 0 0,0 8 0 0,10 0 0 15,-9 0 0-15,-1-8 0 0,-3 8 0 0,3 0 0 0,-2 0 0 16,15-7 0-16,-13 7 0 0,0 0 0 0,-2 0 0 0,2 0 0 15,-2 0 0-15,2 0 0 0,0 0 0 0,13 0 0 0,-28 0 0 16,13 0 0-16,2 0 0 0,0 0 0 0,-2 0 0 0,2 0 0 16,-2 0 0-16,2 0 0 0,0 0 0 0,-15 0 0 0,15 0 0 0,-2 0 0 15,2 0 0-15,-2 0 0 0,-11 0 0 0,11 0 0 0,2 0 0 16,-2 0 0-16,2 0 0 0,0 0 0 0,-15 0 0 0,15 0 0 16,-2 0 0-16,2 0 0 0,-15 0 0 0,15 0 0 0,-2 0 0 15,2 0 0-15,-15 0 0 0,15 0 0 0,-2 0 0 0,-11 0 0 16,11 0 0-16,2 0 0 0,0 0 0 0,-15 0 0 0,12 0 0 0,4 0 0 15,-1 0 0-15,-16 0 0 0,17 0 0 0,-4 0 0 0,3 0 0 16,-2 0 0-16,2 0 0 0,0 0 0 0,-15 0 0 0,13 7 0 16,2-7 0-16,0 0 0 0,-2 8 0 0,2-8 0 0,-2 8 0 15,-11-8 0-15,11 0 0 0,2 7 0 0,0 1 0 0,-2-8 0 16,-13 8 0-16,15-8 0 0,0 6 0 0,-15-6 0 0,15 9 0 0,-2-9 0 16,-13 8 0-16,15-8 0 0,-15 8 0 0,15-8 0 15,-15 7 0-15,15-7 0 0,-15 0 0 0,15 8 0 0,-15-8 0 0,15 8 0 16,-15-8 0-16,0 7 0 0,15-7 0 0,-15 7 0 0,2-7 0 15,11 0 0-15,-13 9 0 0,2-2 0 0,11-7 0 0,-11 0 0 16,-2 7 0-16,15-7 0 0,-15 9 0 0,0-9 0 0,15 7 0 0,-15-7 0 16,0 7 0-16,15-7 0 0,-15 6 0 0,2-6 0 0,11 11 0 15,-14-11 0-15,4 6 0 0,-3-6 0 0,15 8 0 0,-16-8 0 16,1 8 0-16,15-8 0 0,-15 7 0 0,15-7 0 0,-15 8 0 16,15 0 0-16,-15-8 0 0,15 7 0 0,-15-7 0 0,13 8 0 15,-11-1 0-15,11-7 0 0,-11 10 0 0,11-10 0 0,-11 6 0 16,11 1 0-16,-13 2 0 0,15-9 0 0,-15 7 0 0,15 1 0 0,-15 0 0 15,15-1 0-15,-15 0 0 0,15 0 0 0,-15 1 0 16,15 0 0-16,-15 0 0 0,15 0 0 0,-15-1 0 0,15-1 0 0,-15 11 0 16,0-9 0-16,15-1 0 0,-15 1 0 0,0 0 0 0,15 7 0 15,-15-7 0-15,2-1 0 0,-2 3 0 0,0-4 0 0,15 8 0 16,-15-5 0-16,0-1 0 0,2-2 0 0,-2 3 0 0,0-2 0 0,-13 8 0 16,15-7 0-16,-2 0 0 0,0 0 0 0,0-1 0 0,2-1 0 15,-15 3 0-15,13 7 0 0,0-9 0 0,2 1 0 0,-15 0 0 16,13-1 0-16,0 1 0 0,2 7 0 0,-15-8 0 0,13 2 0 15,0-2 0-15,0 9 0 0,-13-9 0 0,15 0 0 0,-2 2 0 16,0-2 0-16,-13 0 0 0,15 1 0 0,-2 7 0 0,0-7 0 0,-13 0 0 16,15 1 0-16,-2-9 0 0,-13 6 0 0,13 2 0 0,-1 0 0 15,-12-1 0-15,16-7 0 0,-16 8 0 0,13-8 0 0,-1 8 0 16,-12-1 0-16,0-7 0 0,16 7 0 0,-16 2 0 0,12-3 0 0,-12-6 0 16,0 8 0-16,13 1 0 0,-13-2 0 0,0 0 0 15,16-1 0-15,-16 4 0 0,0-3 0 0,12 1 0 0,-12 0 0 0,13-1 0 16,-13 1 0-16,0 0 0 0,0-1 0 0,13 1 0 0,-13-1 0 15,15 3 0-15,-15-4 0 0,0 1 0 0,13 2 0 0,-13-2 0 16,0 0 0-16,0-7 0 0,0 9 0 0,0-9 0 0,13 7 0 16,-13-7 0-16,0 0 0 0,0 7 0 0,0-7 0 0,0 0 0 15,0 0 0-15,0 0 0 0,0 0 0 0,-13 0 0 0,26 0 0 0,-13 0 0 16,-13 0 0-16,26 0 0 0,-13 0 0 0,0-7 0 0,0 7 0 16,-13 0 0-16,13 0 0 0,0-7 0 0,0 7 0 0,-13-9 0 15,13 2 0-15,-15 7 0 0,2-7 0 0,13-2 0 0,-13 2 0 16,-15 1-88-16,15-4-104 0,-15 3-44 0,3-1-80 0,-3 8 4 15,2-7 60-15,-15 7 44 0,0-8 40 0,0 8 32 0,0 0 28 16</inkml:trace>
  </inkml:traceGroup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2:59.9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BAE14B7-9F0F-494A-8AC3-837989DD3440}" emma:medium="tactile" emma:mode="ink">
          <msink:context xmlns:msink="http://schemas.microsoft.com/ink/2010/main" type="inkDrawing" rotatedBoundingBox="1693,7406 9791,7287 9806,8317 1709,8435" semanticType="callout" shapeName="Other">
            <msink:sourceLink direction="with" ref="{2C99462A-483F-42A8-A6BF-1A86399C5373}"/>
            <msink:sourceLink direction="with" ref="{07344E50-56A0-429D-ACF4-EF7E08BCA012}"/>
          </msink:context>
        </emma:interpretation>
      </emma:emma>
    </inkml:annotationXML>
    <inkml:trace contextRef="#ctx0" brushRef="#br0">1 65 7 0,'0'-9'88'0,"0"9"-4"0,0 0-12 0,0 0-24 16,0-7-8-16,0 7-4 0,0 0-4 0,0-8 4 0,0 0-4 15,0 8-4-15,0 0 8 0,0-8-4 0,0 8 0 0,0-8-4 0,0 8 0 16,0 0 0-16,0-7-4 0,0 7 4 0,0-7-4 0,0 7 4 16,0 0-4-16,0-7 0 0,0 7-4 0,0 0 4 0,0 0 0 15,13 0 0-15,-13 0 0 0,0 0 4 0,0 0-4 0,13 0-4 16,-13 0 0-16,0 0 0 0,15 0 8 0,-15 0-8 0,13 0-4 16,-13 0 0-16,0 0 0 0,13 0 0 0,-13 0 0 0,0 7 0 15,13-7-4-15,-13 7 4 0,15-7-4 0,-15 7 0 0,13-7 4 0,-13 8-4 16,13 0 0-16,-13 0 0 0,15 0 0 0,-15-1 4 0,13-7 0 15,-13 16-4-15,13-9 0 0,-13-7-4 0,15 8 4 0,-15 0 0 16,13-1-4-16,-13 1 4 0,13-1 4 0,0 1-4 0,-13 0-4 16,15-2 4-16,-2 5 0 0,-13-5 0 0,13 1 0 0,-13-7-4 0,15 9 8 15,-2-2-4-15,-13 0 0 0,13 0-4 0,2 2 4 16,-15-2 0-16,13 0-4 0,0 1 0 0,-13 0 0 0,13 0 0 0,2 0 4 16,-2 8 0-16,-13-16 0 0,12 14 0 0,4-6-4 0,-3-1 4 15,-1 1-4-15,4 0 0 0,-3-1 4 0,-1 1 0 0,4 0 0 16,-3-2-4-16,-1 11 0 0,16-17 0 0,-15 7 0 0,0 0 0 15,2 2-4-15,-2-2 4 0,0 0-4 0,2 2-4 0,11-9 4 0,-13 7-4 16,2 0 0-16,-2 1 8 0,0-8-8 0,2 8 4 16,-2-1 0-16,15-7 0 0,-15 8 0 0,0-8 4 0,0 8-8 0,2 1 4 15,-2-3 0-15,15-6 0 0,-15 8 0 0,0-8 0 0,2 8 4 16,11-1-4-16,-13-7 0 0,2 7 0 0,11 2 0 0,-11-9 4 16,-2 7-4-16,15-7 0 0,-15 7 0 0,13-7 0 0,-11 9 0 0,11-9 4 15,2 6-4-15,-15-6 0 0,15 8 0 0,-15-8 0 16,15 9 0-16,-2-9 4 0,-11 7-4 0,11-7-4 0,2 7 4 0,-15-7-4 15,15 9 0-15,-2-9 0 0,2 7 0 0,-15-7 4 0,15 7-4 16,0 1 4-16,-2-8 0 0,-13 8-4 0,15-1 0 0,0-7 0 16,-2 8 8-16,2 0-8 0,-3-1-4 0,-9-7 4 0,9 8 4 0,4 0-4 15,-1-8 4-15,-3 9-4 0,3-3 4 0,-2 1 0 0,2-7-4 16,-15 9 0-16,15-9-12 0,-2 7 16 0,2-7 0 0,0 7 4 16,-2-7-4-16,-11 0 0 0,11 9 0 0,2-9 0 0,-2 0 0 15,-11 7 4-15,11-7-4 0,2 7 0 0,-2-7 0 0,-11 0 0 16,11 9 4-16,2-9-8 0,0 8 0 0,-2-2 0 0,2 2 0 0,-2-8 0 15,-11 8 0-15,11-1 0 0,2 2 0 0,13-2 0 0,-15 0 0 16,2 1 0-16,0 6 0 0,-2-5 0 0,15-2 0 0,-13 1 0 16,13 0 0-16,-15 8 0 0,15-9 0 0,-13 0 0 0,13 2 0 15,-15 5 0-15,15-7 0 0,0 2 0 0,-13-2 0 0,13 0 0 16,-16-7 0-16,3 10 0 0,13-4 0 0,-15-6 0 0,15 8 0 0,-13-8 0 16,-2 0 0-16,2 0 0 0,13 0 0 0,-15 8 0 15,2-8 0-15,0 0 0 0,13 0 0 0,-15 0 0 0,2 0 0 0,-2 0 0 16,15 0 0-16,-13-8 0 0,0 16 0 0,-2-16 0 0,15 16 0 15,-13-8 0-15,-2 0 0 0,2 0 0 0,-2 0 0 0,2 0 0 16,0 0 0-16,13 0 0 0,-15 0 0 0,2 0 0 0,-2 0 0 16,2 0 0-16,0 0 0 0,-2 0 0 0,2 0 0 0,-2 0 0 0,2 0 0 15,0 0 0-15,-2 0 0 0,2 0 0 0,-3 0 0 0,4 0 0 16,-1 0 0-16,-3 0 0 0,3 0 0 0,-2 0 0 0,2 0 0 16,0 0 0-16,-2 0 0 0,2 0 0 0,-2 0 0 0,2 0 0 15,0 0 0-15,-2-8 0 0,2 8 0 0,-2 0 0 0,2 0 0 16,0-8 0-16,13 8 0 0,-15-6 0 0,2 6 0 0,-2-10 0 0,2 3 0 15,13 7 0-15,-15-7 0 0,2-2 0 0,0 2 0 0,-2 0 0 16,2 7 0-16,-2-7 0 0,2-2 0 0,0 9 0 0,-2-7 0 16,2 0 0-16,-2 7 0 0,2-10 0 0,0 10 0 0,-15-6 0 15,15-2 0-15,-2 8 0 0,2-8 0 0,-2 8 0 0,2-7 0 16,0 7 0-16,-15-9 0 0,15 3 0 0,-2 6 0 0,2-8 0 0,13 0 0 16,-29 8 0-16,29-7 0 0,-15 0 0 0,2 7 0 0,0-9 0 15,-2 2 0-15,2-1 0 0,-2 8 0 0,15-8 0 0,-13 2 0 16,0-2 0-16,-2-1 0 0,2 2 0 0,-2 0 0 0,2-2 0 15,0 2 0-15,-2 0 0 0,2-2 0 0,-2 2 0 0,-11-8 0 16,11 7 0-16,2 0 0 0,-2 1 0 0,-11-1 0 0,11-7 0 0,2 7 0 16,-15 0 0-16,15 1 0 0,-15-9 0 0,15 9 0 0,-15 0 0 15,15-2 0-15,-15 1 0 0,15-7 0 0,-2 8 0 0,-11 0 0 16,11-2 0-16,-13 2 0 0,15 0 0 0,-15-1 0 0,15 0 0 16,-15 8 0-16,15-6 0 0,-15-3 0 0,15 1 0 0,-15 0 0 15,15 1 0-15,-15-1 0 0,15 0 0 0,-15 1 0 0,12 0 0 16,-9-2 0-16,-3 9 0 0,15-7 0 0,-16 0 0 0,17-2 0 0,-17 2 0 15,1 0 0-15,15 7 0 0,-15-9 0 0,15 1 0 0,-15 2 0 16,0 6 0-16,15-8 0 0,-15 0 0 0,0 8 0 0,15-7 0 16,-15 7 0-16,2-8 0 0,-2 0 0 0,15 8 0 0,-15-7 0 15,0-1 0-15,0 8 0 0,15-8 0 0,-15 2 0 0,2 6 0 16,-2-9 0-16,15 2 0 0,-15-1 0 0,0 8 0 0,15-8 0 0,-15 0 0 16,0 0 0-16,2 8 0 0,-2-7 0 0,15 7 0 0,-15-7 0 15,0-2 0-15,2 9 0 0,-2-7 0 0,0 7 0 0,0-7 0 16,2 0 0-16,-2 7 0 0,0-9 0 0,2 9 0 0,-2-7 0 15,0 7 0-15,-13-6 0 0,15 6 0 0,-2-11 0 0,0 11 0 16,-13-6 0-16,13 6 0 0,2 0 0 0,-2 0 0 0,-13 0 0 0,13 0 0 16,-13 0 0-16,15 0 0 0,-15 0 0 0,13 0 0 0,-13 0 0 15,13 0 0-15,-13 0 0 0,15 0 0 0,-15 0 0 0,0 0 0 16,13-8 0-16,-13 8 0 0,0 0 0 0,13 0 0 0,-13 0 0 0,0 0 0 16,0 0 0-16,13 0 0 0,-13 0 0 0,0 0 0 15,0 0 0-15,15-8 0 0,-15 8 0 0,0 0 0 0,0 8 0 0,13-8 0 16,-13-8 0-16,0 8 0 0,13 0 0 0,-13 0 0 0,15 0 0 15,-15 0 0-15,13 0 0 0,-13 0 0 0,13 0 0 0,-13 0 0 16,15 0 0-16,-15 0 0 0,13 0 0 0,0-7 0 0,-13 7 0 16,13 0 0-16,-13 0 0 0,0 0 0 0,15 0 0 0,-15 0 0 15,13 0 0-15,-13 0 0 0,13 0 0 0,-13 0 0 0,0 0 0 0,0 0 0 16,15 0 0-16,-15 0 0 0,0 0 0 0,0 0 0 0,0 0 0 16,0 0 0-16,0 0 0 0,13 0 0 0,-13 0 0 0,0 0 0 15,0 0 0-15,0 0 0 0,0 0 0 0,13 0 0 0,-13 0 0 16,0 0 0-16,0-8 0 0,15 8 0 0,-15 0 0 0,0 0 0 15,13 0 0-15,-13-7 0 0,0 7 0 0,13-8 0 0,-13 8 0 16,0 0 0-16,0 0 0 0,0-8 0 0,0 8 0 0,0 0 0 0,0 0 0 16,12 0 0-16,-12 0 0 0,0 0 0 0,0-7 0 0,0 7 0 15,16 0 0-15,-16 0 0 0,0 0 0 0,0 0 0 0,13-7 0 16,-13 7 0-16,0 0 0 0,0 0 0 0,0 0 0 0,12 0 0 16,-12-9 0-16,0 9 0 0,0 0 0 0,0 0 0 0,0-7 0 15,0 7 0-15,0 0 0 0,16 0 0 0,-16 0 0 0,0 0 0 0,0 0 0 16,0 0 0-16,0 0 0 0,0 0 0 0,0 0 0 0,0 0 0 15,0 0 0-15,0 0 0 0,0 0 0 0,0 0 0 0,12 0 0 16,-12 0 0-16,0 0 0 0,0 0 0 0,0 0 0 0,0 0 0 0,0 0 0 16,0 0 0-16,0 0 0 0,0 0 0 0,0 0 0 15,0 0 0-15,0 0 0 0,0 0 0 0,0 0 0 0,13 0 0 0,-13 0 0 16,0 0 0-16,0 0 0 0,-13 0 0 0,26 0 0 0,-26 0 0 16,13 0 0-16,0 0 0 0,0 0 0 0,-12 0 0 0,12 0 0 15,-16 0 0-15,16 0-12 0,-12 0-160 0,-17 0-52 0,17 0-72 0,-1 0-36 16,-15 0 60-16,2 0 52 0,-2 0 36 0,-13 0 40 15,15 0 28-15</inkml:trace>
  </inkml:traceGroup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2:19.6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E05AC6-F111-4697-B0B5-5F7C28469A8E}" emma:medium="tactile" emma:mode="ink">
          <msink:context xmlns:msink="http://schemas.microsoft.com/ink/2010/main" type="inkDrawing" rotatedBoundingBox="1307,1055 1344,1777 1036,1793 1000,1071" semanticType="callout" shapeName="Other">
            <msink:sourceLink direction="with" ref="{9E9C6A85-F1AA-478D-8C3A-3A836AF68F80}"/>
            <msink:sourceLink direction="with" ref="{787E9351-82CE-42FD-8395-4A67FDFC94BD}"/>
          </msink:context>
        </emma:interpretation>
      </emma:emma>
    </inkml:annotationXML>
    <inkml:trace contextRef="#ctx0" brushRef="#br0">12 558 59 0,'-13'0'104'0,"13"0"-4"0,0 0-8 0,0 0-20 0,0 0-4 15,0 0-24-15,0 0 28 0,0 0-4 0,0 0-4 0,0 0 0 0,0 0 0 16,0 0-12-16,0 0 0 0,0 0 0 0,0-7-4 0,0 7 0 16,0-8-4-16,0 8 4 0,0-7-4 0,0-1-4 0,0-7 4 15,13 7-4-15,-13-7 4 0,0 6 0 0,15-5-4 0,-15-9 0 0,0 7-4 16,13-7 0-16,-13 0 0 0,13 1-4 0,0-1-4 0,-13 0-8 15,15 0 0-15,-2 0-4 0,-13 0-4 0,13-1 4 0,2 2-4 16,-2-1-4-16,-13 1 0 0,13-1 0 0,-13 7-4 0,15 0 0 16,-2-7-4-16,-13 9 0 0,13 6 4 0,-13-7 0 0,13 7-4 15,-13-1 4-15,0 3-4 0,15-2 0 0,-15 8 0 0,0 0 0 0,0-8 4 16,0 8-4-16,13 8 0 0,-13-8 4 0,0 8-4 16,13 7 0-16,-13-7 0 0,0 7 0 0,0 0 0 0,15 1-4 0,-15 8 4 15,0-2 4-15,13 1-4 0,-13-1 0 0,0 9 0 0,0 0 0 16,0-1 0-16,0 0 0 0,0 1 0 0,0 0-12 0,0-1 16 15,0 0 0-15,0 1-4 0,0-1 0 0,0-6 4 0,0 7-4 0,0-9 0 16,13 1-8-16,-13 0 4 0,0 0-12 0,0 0-8 16,15-7-4-16,-15-9-16 0,0 9-12 0,0-10-8 0,0 10-4 0,13-16-4 15,-13 8-8-15,0-8-8 0,0 0-20 0,0 0-8 0,0 0-12 16,0-8-24-16,0 1-40 0,0-2-4 0,0 3 40 0,0-10 36 16,0 2 24-16</inkml:trace>
  </inkml:traceGroup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2:19.9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D52034-F400-4B16-9267-0F4AA436D084}" emma:medium="tactile" emma:mode="ink">
          <msink:context xmlns:msink="http://schemas.microsoft.com/ink/2010/main" type="inkDrawing" rotatedBoundingBox="1796,979 2076,1843 1731,1955 1450,1091" semanticType="callout" shapeName="Other">
            <msink:sourceLink direction="from" ref="{6981F450-6A0E-4916-B418-810693742E67}"/>
            <msink:sourceLink direction="to" ref="{9E9C6A85-F1AA-478D-8C3A-3A836AF68F80}"/>
            <msink:sourceLink direction="to" ref="{787E9351-82CE-42FD-8395-4A67FDFC94BD}"/>
          </msink:context>
        </emma:interpretation>
      </emma:emma>
    </inkml:annotationXML>
    <inkml:trace contextRef="#ctx0" brushRef="#br0">448 115 99 0,'0'-6'132'0,"0"-4"-16"0,0 3-4 0,0 0-20 15,0-2-4-15,0 2-4 0,0 0-4 0,13-1-12 0,-13 8-4 16,0-8 0-16,0 1-8 0,13-1 0 0,-13 8-4 0,15-9-4 16,-2 3-4-16,-13-2-8 0,13 8-4 0,2-8-4 0,-2 1-4 0,0 7 0 15,2 0 0-15,-2 0 4 0,0-8-4 0,0 8-4 0,2 0 0 16,-2 0 0-16,0 0-4 0,2 0 0 0,-2 8 0 0,0-8 0 15,15 7-4-15,-28-7 4 0,13 8-4 0,0 0 4 0,2-2 4 0,-2 3-8 16,0 6 8-16,2-7 0 0,-15 7 0 0,13-8-4 16,-13 16 0-16,13-7 0 0,-13 0 0 0,15 7 0 0,-15-1-4 0,0-6 0 15,0 13 4-15,13-5-8 0,-13-1 4 0,0 7 0 0,0 1-4 16,0-8 0-16,-13 7 4 0,13 2-8 0,0-2 0 0,0 7 4 16,0-5-4-16,0-2-4 0,0 1 4 0,0-1-4 0,-15 0 0 15,15-5 0-15,0 5 4 0,0-8-4 0,0 0 0 0,0 2 0 0,0-8-8 16,0-1-8-16,0 0-4 0,0 2-8 0,0-11-12 0,0 1-12 15,0 2-8-15,0-2-12 0,0-7-8 0,0 7-8 0,0-7-8 16,0 0-16-16,0 0-28 0,0 0 8 0,-13-7-24 0,13 0-44 16,0-2-4-16,-13 2 44 0,13 1 28 0,-15-11 24 0</inkml:trace>
  </inkml:traceGroup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2:20.1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981F450-6A0E-4916-B418-810693742E67}" emma:medium="tactile" emma:mode="ink">
          <msink:context xmlns:msink="http://schemas.microsoft.com/ink/2010/main" type="inkDrawing" rotatedBoundingBox="1572,1559 2047,1583 2047,1602 1571,1577" shapeName="Other">
            <msink:destinationLink direction="from" ref="{0CD52034-F400-4B16-9267-0F4AA436D084}"/>
          </msink:context>
        </emma:interpretation>
      </emma:emma>
    </inkml:annotationXML>
    <inkml:trace contextRef="#ctx0" brushRef="#br0">543 513 51 0,'0'0'140'0,"0"0"-12"0,0 0-4 0,0 0-20 15,0 0 0-15,13 0-4 0,-13 0-4 0,0 0-4 0,15 0-8 16,-15 0-8-16,13 0-12 0,-13 0-4 0,13 0-8 0,0 0-16 16,2 0-4-16,-2 0-8 0,0 0-4 0,2 0-4 0,-2 0 0 0,15 0-12 15,-15 0-8-15,13 0-20 0,2 0-12 0,-15 0-20 0,15 7-24 16,0-7-24-16,-2 0-16 0,2 0-28 0,-2 8-60 0,2-8 12 16,-15 8 36-16,15-8 32 0,-2 7 20 0</inkml:trace>
  </inkml:traceGroup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2:20.3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3BD4A0-EF4E-47C7-8D83-632393D29216}" emma:medium="tactile" emma:mode="ink">
          <msink:context xmlns:msink="http://schemas.microsoft.com/ink/2010/main" type="inkDrawing" rotatedBoundingBox="2374,1892 2386,1878 2393,1885 2380,1898" shapeName="Other"/>
        </emma:interpretation>
      </emma:emma>
    </inkml:annotationXML>
    <inkml:trace contextRef="#ctx0" brushRef="#br0">1358 820 119 0,'0'6'188'0,"0"-6"-8"15,0 0-8-15,0 7-24 0,0-7 0 0,0 0 0 0,0 0-8 0,0 0-12 16,0 0-12-16,0 0-16 0,0 0-12 0,0-7-16 16,0 7-8-16,0 0-12 0,0 0-16 0,0 0-4 0,0 7-8 0,0-7-8 15,0 0-12-15,0 0-16 0,0 0-20 0,0 0-24 0,0 0-32 16,0 0-32-16,0 0-44 0,0 0-40 0,0 0-96 0,0 0 36 15,0 0 48-15,-13 0 36 0,13 0 36 0,0 0 28 0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9:39.8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-5 757 31 0,'0'-8'104'0,"0"-7"-4"0,0 8-4 15,0-1-20-15,12-7-4 0,-12 6-4 0,0-5-4 0,16 5 0 0,-3-5-4 16,-1 5-4-16,-12-5-4 0,29-2 0 0,-17 1-8 0,1 1-4 15,3-3 0-15,9 2-4 0,-10 0 0 0,11 0 0 0,-13-8 0 16,15 7 0-16,0-8 0 0,-2 11 0 0,-11-10-8 0,11-1 0 0,2 10-8 16,-2-10 4-16,-11 1-4 0,11 1 0 0,2 6-4 0,0-7-4 15,-15 0 0-15,13 0 4 0,-11 8-4 0,11-8-4 0,-11 0 0 16,11 7 0-16,-11-7 0 0,-2 9-4 0,13-9 4 0,-11 7-4 16,-2 1-4-16,0 7 0 0,2-7 4 0,-2 7 0 0,-13-7-4 15,13 7 0-15,2 1 4 0,-2 7-4 0,-13-8 0 0,0 8 0 0,13 0 4 16,-13 0 0-16,0 0-4 0,0 0 0 0,0 8 4 0,0-8 0 15,0 7 0-15,0 1-4 0,0 7 0 0,0 1 0 16,-13-1 0-16,13 0 4 0,-13 1-4 0,13 7 0 0,-15 0 0 0,15 0 0 16,-13 7 0-16,13 1 0 0,-13-1 4 0,-2 9-4 0,2-9 0 15,0 8 0-15,13 0-4 0,-15 0 4 0,15 1 0 0,-13-1 0 16,0 0 0-16,13 0 0 0,0 1 0 0,-13-2 0 0,13 2 0 0,0-8-4 16,0-1-4-16,0 1 0 0,-15 0-8 0,15-8-8 0,0 0-4 15,0-9-8-15,0 2-8 0,0-1-8 0,0-7-20 0,0-2-20 16,0 3-8-16,15-9-16 0,-15 0 0 0,0-9-56 0,0 3-32 15,0-2 40-15,13 1 20 0,-13-8 32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3:11.60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4E1BF0-F12C-4946-9656-2C1D89B418D0}" emma:medium="tactile" emma:mode="ink">
          <msink:context xmlns:msink="http://schemas.microsoft.com/ink/2010/main" type="inkDrawing" rotatedBoundingBox="4880,3139 8078,10707 4372,12273 1174,4705" semanticType="callout" shapeName="Other">
            <msink:sourceLink direction="with" ref="{07344E50-56A0-429D-ACF4-EF7E08BCA012}"/>
            <msink:sourceLink direction="with" ref="{1D23457B-F007-42A1-AF3E-1E4CE2E158D7}"/>
          </msink:context>
        </emma:interpretation>
      </emma:emma>
    </inkml:annotationXML>
    <inkml:trace contextRef="#ctx0" brushRef="#br0">25 80 31 0,'0'0'72'0,"0"0"-8"16,0 0-8-16,0 0-20 0,0 0-8 0,0 0-8 0,0 0-20 15,0-8 16-15,0 8 0 0,0 0 0 0,0 0-4 0,0 0 0 0,0 0-4 16,0-8-4-16,0 8 12 0,0 0-8 0,0 0-4 0,0-9 4 16,0 9 0-16,0 0 0 0,0 0 0 0,0-6-4 0,0 6 0 15,0 0 4-15,0-7 0 0,0 7-4 0,0 0 0 0,0 0 0 0,0 0 0 16,0 0 0-16,0-8 0 0,0 8-4 0,0 0 4 15,0-8 0-15,0 8 0 0,0 0-4 0,0 0 4 0,0 0 0 0,0 0 4 16,0-8 0-16,0 8 4 0,0 0-4 0,0-7 4 0,0 7 0 16,0 0 0-16,0 0 4 0,0-8-4 0,0 8 4 0,0 0-4 15,0-7 4-15,0 7-4 0,0 0 4 0,0 0 0 0,0 0 4 16,0 0-4-16,0 0 0 0,0 0 0 0,0 0 0 0,0 0 0 0,0 0 0 16,0 0 0-16,0 0-4 0,0 0 0 0,0 0 4 15,0 0-4-15,0 0 0 0,0 0 0 0,0 0 0 0,0 0 4 0,0 0 0 16,0 0-4-16,0 0 0 0,0 0-16 0,0 0 20 0,0 0-4 15,0 0 4-15,0 0 0 0,0 0-4 0,0 0 4 0,0 0 0 16,0 0 0-16,0 0-4 0,13 0 0 0,-13 0 0 0,0 0 4 0,0 0-4 16,0 0 0-16,0 7 0 0,13-7-4 0,-13 0 4 15,0 8 0-15,0-8 0 0,0 0 0 0,0 7 0 0,0-7 0 0,0 8 0 16,0 0-4-16,0-8 4 0,0 8 0 0,15-1 0 0,-15-1-4 16,0 3 0-16,0-1-4 0,0 0 4 0,0-1 0 0,0-7-4 15,0 16 4-15,0-16 0 0,0 7-4 0,0 2 4 0,0 5 0 16,0-14-4-16,13 16-4 0,-13-9 0 0,-13-7 0 0,26 16 4 15,-13-8 0-15,0-8 0 0,0 7 0 0,0 1 0 0,0-1 0 0,0 1-4 16,0-1 4-16,0 1 0 0,0 0 0 0,0-1 0 0,0 1 0 16,0-2 0-16,0 3 0 0,0 7 4 0,0-9 0 0,0 2 0 15,0 5 4-15,0-7-4 0,0 9 0 0,0-9 0 0,0 9-4 0,0-9 0 16,0 9 0-16,0-8 0 0,0 7 0 0,0-7 0 16,0 7 0-16,0-7 0 0,0 7 0 0,0-6 0 0,0 4 0 0,0-4 0 15,0 6 0-15,0-7-4 0,0-1 4 0,0 9 0 0,0-10 0 16,0 2-4-16,13 8 4 0,-13-9 0 0,0 0 0 0,0 9 4 15,0-8-4-15,0 0 0 0,0 7 0 0,0-8 0 0,0 2-4 16,0-2 0-16,0 0 0 0,0 9 4 0,0-9-4 0,0 2 0 0,13-2 4 16,-13 1 0-16,0 7-4 0,0-8 4 0,0 1 0 15,0 7-4-15,0-7 0 0,0 7 4 0,15 0 0 0,-15-7 0 0,0 7 0 16,0 1-4-16,0-9 4 0,0 9-4 0,0-2 0 0,0 2 0 16,0-9 0-16,0 9 4 0,0 0 0 0,0-9-4 0,0 8 0 15,13 1 0-15,-13-9 0 0,0 10 0 0,0-11 0 0,0 10 4 16,0-9 0-16,0 9-4 0,0-9 0 0,0 9 0 0,0-10 0 15,0 2 0-15,0 8 4 0,13-9 0 0,-13 9-4 0,0-8 0 0,0 7 0 16,0-7-20-16,0-1 24 0,0 9 0 0,0-9 0 0,0 10 0 16,0-4 0-16,0-4 0 0,0 5 0 0,0 2 4 0,0-9-4 15,0 8 0-15,0 1 0 0,0-1 0 0,0-6 0 0,0 5 0 0,0 2 0 16,0-1 0-16,0-8 0 0,0 9 0 0,0-10 0 0,0 11 0 16,0-1 0-16,0-9-4 0,0 0-4 0,0 9 4 0,0-9 0 15,0 1 4-15,0-1-4 0,0 9 0 0,0-8 0 0,0-1 4 16,0 2-4-16,0 5 0 0,0-6 4 0,0-1 0 0,0 9-4 15,0 0 0-15,0-9 0 0,0 9 4 0,0-2 0 0,0 2 0 16,0-1-4-16,0 0 0 0,0 2 4 0,0-3 0 0,0 1 0 0,0 0 0 16,0 1 0-16,0-2-4 0,0 2 4 0,0 0-4 15,0-2 0-15,0 2 0 0,0 0-4 0,0-1 8 0,0-8-4 16,0 9 0-16,0-1 0 0,0-7 4 0,0 7-4 0,0 0 0 0,0-8 0 16,0 9 0-16,0 0 0 0,0-9 0 0,0 0 4 0,0 10-20 15,0-11 24-15,0 10-4 0,0 0 0 0,0-9 0 0,0 8 0 16,0-7 0-16,0 7 0 0,0-7-4 0,0 7 0 0,0 1 0 15,0-9 0-15,0 9 0 0,0-2 0 0,0-5 4 0,0 5-4 0,0 3 0 16,0-3 0-16,0 1 4 0,0 1-4 0,0-9 0 0,0 8 4 16,0 1-4-16,-13 0 0 0,13-9 0 0,0 9 0 0,0-2 4 15,0-7-4-15,0 9 0 0,0 0 0 0,-13-9 0 0,13 10 0 16,0-3 0-16,0 1 0 0,0-7 0 0,0 7 0 0,0 0 0 16,-15-8 0-16,15 9 0 0,0 0 0 0,0-8 0 0,0 7 0 15,0-1 4-15,0 2-4 0,0-8-4 0,0 7-4 0,0 0 8 0,0 1 4 16,0-1-8-16,0-7 4 0,0 6-4 0,0 2 8 0,0 0-4 15,0-2-4-15,0 3 8 0,0-2-4 0,0-1 0 0,0 2 0 16,0-1 0-16,0-1 0 0,0-5 0 0,0 7 0 0,0-1-4 16,0 0 8-16,-13 1 0 0,26-2-4 0,-13 2 0 0,0-9 0 15,0 10-4-15,0-3 4 0,0 1 0 0,0-7 4 0,0 7-8 0,0 0 0 16,0 1 4-16,0 0 0 0,-13-1 0 0,13-7 0 0,0 6 0 16,0 1 0-16,0 1 0 0,0-1 0 0,0 1 0 0,0-1 4 15,0 0-4-15,0 0 0 0,0 1 0 0,0 1 0 0,0-4 0 0,0 3 0 16,0-2 0-16,0 2 0 0,0-1 0 0,-13 1 0 15,13-1 0-15,0 0 0 0,13 1-4 0,-26-1 4 0,26 0 0 16,-13 1 0-16,-13-2 4 0,13 2-4 0,13-9 0 0,-13 9 0 0,-13 0-4 16,13-2 0-16,0 2 8 0,0-9-4 0,0 9 4 0,0-1-4 15,0 1 0-15,0-9 0 0,0 9 0 0,0-2 0 0,0 1-4 16,0-7 4-16,0 8 0 0,0-9 0 0,0 9 4 0,0-1-4 0,0-7 0 16,0 7 0-16,0-7 0 0,0 7 0 0,0-8 0 15,0 9 0-15,0-9-4 0,0 9 8 0,0-9-4 0,0 9 0 0,0-9 0 16,0 8 4-16,0-7-4 0,0 8-4 0,0-9 4 0,0 9 0 15,0-9 0-15,-13 9 0 0,13-1 0 0,0-8 0 0,0 9 0 16,0 1 0-16,0-4 0 0,0 3 0 0,0-2 0 0,0 2 4 16,-15-9-4-16,15 17 0 0,0-16 0 0,0 8 0 0,0-2 0 15,0 1 0-15,0 1 4 0,0-1-4 0,0-1 0 0,0 3 0 0,0-3 0 16,0 2 0-16,0 0 0 0,0-2 0 0,0 2 0 16,0-1 0-16,0 2 0 0,0-11 0 0,0 17 0 0,0-16 0 0,0 9 0 15,0 0-4-15,0-2 4 0,0 2 0 0,0 0 0 0,0-2 0 16,0 2 0-16,0-1-4 0,0-7 4 0,0 7 4 0,0 2 0 15,0-4-4-15,0 3 0 0,0 0 0 0,0-2 0 0,0 9-4 16,0-7 4-16,0 0 0 0,0-2 0 0,0 2 0 0,0-1 4 0,0 0-4 16,0-1 0-16,0 10-4 0,0-8 4 0,0-2 0 0,0 2 0 15,0 1 0-15,0-3 0 0,0 1 0 0,0 0 0 0,0 1 4 16,0-2-8-16,0 2-12 0,0 0 20 0,0-2 0 0,0 2 0 16,0 0-4-16,0-2 4 0,0-5-4 0,0 5 0 0,0-6 0 15,0 7 0-15,0 1 0 0,0-8 4 0,0 7-4 0,0-7-4 0,0 6 4 16,0 2 0-16,0-9 0 0,0 10 4 0,0-2-4 0,0-8 0 15,0 9 0-15,0-2 0 0,0-6 0 0,0 6 0 0,0 3 0 16,0-2 0-16,0-7 0 0,0 7 0 0,0 1 0 0,0-2 0 0,0-5 0 16,0 5 0-16,0 3 0 0,0-11 0 0,0 10 0 15,0-1 4-15,0-7-4 0,0 7 0 0,0-1 4 0,0-5-4 16,0 6 4-16,0 1-8 0,0-8 8 0,0 6-4 0,0-5 0 0,0 5-4 16,0 2 4-16,0-9 0 0,0 10 0 0,0-3-4 15,0-6 4-15,0 7 0 0,0-8 0 0,0 9-4 0,0-2 4 0,0-5 0 16,0 6 0-16,0-7 0 0,0 7 0 0,0-7-4 0,0 6 4 0,0-5 0 15,0 5 0-15,0-5 0 0,0-2 0 0,0 9 0 16,0-9 0-16,0 0 4 0,0 1-4 0,0 0 0 0,0 7 0 0,0-7 0 16,0 0 0-16,0 9 0 0,0-11 0 0,0 1 0 0,0 9 0 15,0-8 0-15,0 7 0 0,0-8 0 0,0 0 0 0,0 9 0 16,0-9 0-16,0 1 0 0,0 6 0 0,0-5 0 0,0-1 0 16,0 7 0-16,0-7 4 0,0 0-4 0,0-1 0 0,0 0-4 15,0 2 4-15,15-2 0 0,-15 0 0 0,0 2 0 0,0-9 0 0,0 7 0 16,0 0-4-16,0 2 0 0,0-2 4 0,0 0 0 0,0 1 0 15,0 0 0-15,13-1 4 0,-13 1-4 0,0 0 0 0,0-1-4 16,0 1 4-16,0 0 4 0,0 1-4 0,0-3 0 0,0 1 0 16,-13 1 0-16,13 8 0 0,0-8 0 0,0-1 0 0,0 0 0 15,0 2 0-15,0-3 0 0,0 2 0 0,0 1-4 0,0-2 4 0,0-7 0 16,13 7 0-16,-13-1 0 0,0 4 0 0,0-10 0 16,0 7 0-16,0 1-4 0,0 0 4 0,0-8 4 0,0 7-4 0,0 1-20 15,0 0 24-15,0-1 0 0,0 1 0 0,0 9 0 0,0-11-4 16,0 1 4-16,0 9 0 0,0-8 0 0,0 7-4 0,0-8 0 15,0 0 0-15,0 1 0 0,0 7 0 0,0-6 0 0,0-2 0 16,0-1 0-16,0 4 0 0,0-3 0 0,0-7 0 0,0 7 4 0,0 1-4 16,0-8-4-16,0 8 4 0,0 0 0 0,0-8 0 0,0 7 0 15,0 1 0-15,0 0-4 0,0-8 4 0,0 6 0 0,0 5 0 16,0-5 0-16,0 1 0 0,0 9 4 0,0-9-4 0,13 0 0 16,-13 9-4-16,0-9 4 0,0 1 0 0,0 0 0 0,0-1 0 15,0 9 4-15,0-7-4 0,0-3-4 0,0 2 4 0,0-1 0 0,0 1 0 16,0 0 4-16,0 0-4 0,0-8-4 0,0 7 4 0,0 0 0 15,0 2 0-15,13-9 4 0,-13 6-4 0,0-6-4 0,0 8 4 16,0 1 0-16,0-9 4 0,0 7-4 0,0-7 0 0,0 7 0 16,0 2 0-16,0-9 0 0,15 7 0 0,-30 0 0 0,15-7-4 15,0 8 4-15,0 0 0 0,0-1 0 0,0 1 0 0,0 0 0 16,0-1 0-16,0 1 0 0,0 0 0 0,0 1 0 0,0-3 0 0,0 2 0 16,0-1 0-16,0 1 0 0,0-8 0 0,0 7 0 15,0 2 4-15,0-9-4 0,0 0 0 0,0 0 0 0,0 7 0 0,0-7-4 16,0 0 4-16,0 0 0 0,0 0 0 0,0 0 0 0,0 0 0 15,0 0 0-15,0 0 0 0,0 0 0 0,0 0 0 0,0 0 0 16,0 0 0-16,0 0 4 0,0 0-4 0,0 0 0 0,0 0 0 0,0 0 0 16,0 0 0-16,0 0 0 0,0 0 0 0,0 0 0 0,0 0 0 15,0 0-4-15,0 0 4 0,0 0 0 0,0 0 4 16,0 0-4-16,0 0 0 0,0 0 0 0,0 0 0 0,0 0 0 0,0 0 0 16,0 0 0-16,0 0 0 0,0 0 0 0,0 0 0 0,0 0 0 15,0 0 0-15,0 0 0 0,0 0 0 0,0 0 0 0,0 0 0 16,0 0 0-16,0 0-4 0,0 0 0 0,0 0-24 0,0 0 16 0,0 0-4 15,0 0-16-15,0 0-20 0,0 0-16 0,0 0-16 0,-13 0-20 16,13 0-24-16,0 0-24 0,0 0-56 0,-13-7-44 0,13 7 48 16,-13-9 40-16,13 2 32 0,-15-8 20 0</inkml:trace>
    <inkml:trace contextRef="#ctx0" brushRef="#br0" timeOffset="15654.2394">474 6946 75 0,'0'-9'64'15,"0"9"16"-15,0-7-12 0,0 7-24 0,0 0 0 0,0 0-8 16,0 0-4-16,0 0 0 0,0 0 0 0,0-8 0 0,0 8 0 15,0 0 0-15,0 0-4 0,0 0 0 0,0 0 0 0,0-8 0 16,0 8 8-16,0 0 0 0,0-7-4 0,0 7 4 0,0 0 4 0,0 0-4 16,0-7-4-16,0 7 4 0,0 0 0 0,0 0 4 0,13 0-8 15,-13-8 4-15,0 8-4 0,13 0 0 0,-13 0-4 0,0 0 0 16,13 0 0-16,-13 0 4 0,15 8-8 0,-2-8 0 0,0 0 0 16,-13 0 0-16,15 0 0 0,-2 7 0 0,0-7 0 0,2 0 0 15,-2 7 0-15,0 1-4 0,-13-8 4 0,28 8 0 0,-15-8 4 0,0 7-4 16,2 2 4-16,-2-2 0 0,0 2-8 0,15-9 4 0,-15 7-4 15,2 0-4-15,-2 0 0 0,13-7 0 0,-11 8 0 0,-2 0 4 16,15 0-4-16,-15-1 0 0,15-7 0 0,-15 8 0 0,13 0-4 0,-11-2 4 16,-2 3-4-16,15-9 0 0,-15 8-4 0,15-1 4 15,-15 0 4-15,12-7-8 0,-9 9 4 0,9-2 0 0,-9-7-12 0,9 7 0 16,-9 2 0-16,-4-2 0 0,14-7 0 0,-11 0 0 0,11 7 0 16,-11-7 0-16,11 10 0 0,-11-10 0 0,-2 0 0 0,13 0 0 15,-11 6 0-15,-2-6 0 0,0 0 0 0,2 0 0 0,11 0 0 0,-11 0 0 16,-2 0 0-16,0 0 0 0,0 0 0 0,2 0 0 0,-2 7 0 15,0-7 0-15,2 0 0 0,-2 8 0 0,0-8 0 0,2 8 0 16,-2-8 0-16,0 9 0 0,2-9 0 0,-2 6 0 0,0-6 0 16,0 8 0-16,2-1 0 0,-2-7 0 0,0 8 0 0,2-8 0 15,-2 7 0-15,0 2 0 0,2-9 0 0,-2 7 0 0,0-7 0 16,0 0 0-16,2 8 0 0,-2-8 0 0,0 8 0 0,2-8 0 16,-2 0 0-16,15 0 0 0,-15 0 0 0,0 0 0 0,0 0 0 0,2 0 0 15,-2 0 0-15,15 0 0 0,-15 0 0 0,0 0 0 0,2 0 0 16,11 0 0-16,-13 0 0 0,2 0 0 0,11 0 0 0,-11 0 0 15,11 0 0-15,-11 0 0 0,11 0 0 0,-13 0 0 0,15 0 0 0,0 0 0 16,-15 6 0-16,15-6 0 0,-15 0 0 0,12 0 0 16,-9 0 0-16,9 8 0 0,4-8 0 0,-17 9 0 0,16-9 0 0,-2 0 0 15,-11 7 0-15,11-7 0 0,-11 7 0 0,11-7 0 0,-11 9 0 16,-2-9 0-16,15 0 0 0,-15 7 0 0,13-7 0 16,-11 7 0-16,11-7 0 0,-11 0 0 0,11 9 0 0,-11-9 0 0,-2 0 0 15,13 0 0-15,-11 7 0 0,-2-7 0 0,15 0 0 0,-15 7 0 16,0-7 0-16,15 0 0 0,-15 8 0 0,0-8 0 0,2 0 0 15,-2 0 0-15,15 0 0 0,-15 0 0 0,0 8 0 0,2-8 0 0,-2 0 0 16,0 0 0-16,0 0 0 0,2 0 0 0,-2 0 0 0,0 0 0 16,2 0 0-16,-2 0 0 0,15 0 0 0,-15 0 0 0,0 0 0 15,0 0 0-15,2 0 0 0,-2 0 0 0,0 0 0 0,2 0 0 0,-2 0 0 16,0 0 0-16,2 0 0 0,-2 0 0 0,0 0 0 0,0 0 0 16,2 0 0-16,-2 0 0 0,0 0 0 0,2 0 0 0,-15 0 0 15,13 0 0-15,0 0 0 0,2 0 0 0,-2 0 0 0,0 0 0 16,0 0 0-16,2 0 0 0,-2-8 0 0,-13 8 0 0,13 0 0 15,2 0 0-15,-2-8 0 0,0 8 0 0,2 0 0 0,-2 0 0 16,-13 0 0-16,13 0 0 0,2-7 0 0,-2 7 0 0,0 0 0 16,-1 0 0-16,4 0 0 0,-16 0 0 0,13-7 0 0,-1 7 0 0,4 0 0 15,-4-9 0-15,-12 9 0 0,13 0 0 0,3-7 0 0,-4 0 0 16,1 7 0-16,0-9 0 0,2 2 0 0,-15 7 0 0,13-7 0 16,0-2 0-16,2 9 0 0,-2-8 0 0,0 8 0 0,2-6 0 15,-2-2 0-15,0 8 0 0,-13-8 0 0,13 1 0 0,2 7 0 16,-2-9 0-16,0 9 0 0,2-7 0 0,-2 7 0 0,-13-8 0 0,13 8 0 15,2 0 0-15,-2 0 0 0,0-7 0 0,-13 7 0 0,13-8 0 16,2 8 0-16,-2 0 0 0,-13 0 0 0,13-6 0 0,2 6 0 16,-2 0 0-16,-13 0 0 0,13-9 0 0,2 9 0 0,-2-8 0 0,-13 8 0 15,13-8 0-15,0 8 0 0,2 0 0 0,-15 0 0 0,13-7 0 16,-13 7 0-16,13-6 0 0,2 6 0 0,-15-10 0 0,13 10 0 16,-13-7 0-16,13 0 0 0,2 7 0 0,-15-9 0 0,13 2 0 15,-13 7 0-15,13-7 0 0,0 7 0 0,-13-9 0 0,15 2 0 16,-15 7 0-16,13-7 0 0,0-1 0 0,-13 8 0 0,15-9 0 0,-2 3 0 15,-13 6 0-15,13-8 0 0,-13 8 0 0,15-8 0 16,-15 8 0-16,13-7 0 0,-13 7 0 0,0-8 0 0,13 8 0 0,-13 0 0 16,0 0 0-16,13-8 0 0,-13 8 0 0,0 0 0 0,0-8 0 15,0 8 0-15,0 0 0 0,15-7 0 0,-15 7 0 0,0 0 0 16,0 0 0-16,13-7 0 0,-13 7 0 0,0-7 0 0,0 7 0 16,0-9 0-16,13 9 0 0,-13 0 0 0,0 0 0 0,0 0 0 0,15-7 0 15,-15 7 0-15,0 0 0 0,0 0 0 0,0 0 0 16,0 0 0-16,0 0 0 0,0 0 0 0,0 0 0 0,0 0 0 0,0 0 0 15,0 0 0-15,0 0 0 0,0 0 0 0,0 0 0 0,0 0 0 16,0 0 0-16,0 0 0 0,0 0 0 0,0 0 0 0,0 0 0 16,-15 0 0-16,15 7 0 0,-13-7 0 0,0 0 0 0,13 9-128 0,-28-2-92 15,15 0-76-15,0-7-48 0,-15 7 60 0,0 9 52 0,2-8 44 16,-2-1 40-16,2 9 28 0</inkml:trace>
  </inkml:traceGroup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3:13.8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8AAC33-E981-41AC-9489-7F0489FBE7C8}" emma:medium="tactile" emma:mode="ink">
          <msink:context xmlns:msink="http://schemas.microsoft.com/ink/2010/main" type="inkDrawing" rotatedBoundingBox="3704,3666 7999,3648 8000,3749 3705,3768" shapeName="Other">
            <msink:destinationLink direction="with" ref="{7581FE07-5AFC-4AF0-AD9D-EBBE51432048}"/>
          </msink:context>
        </emma:interpretation>
      </emma:emma>
    </inkml:annotationXML>
    <inkml:trace contextRef="#ctx0" brushRef="#br0">-1 100 23 0,'0'0'80'0,"0"0"-12"0,0 0-8 0,0 0-20 0,0 0-4 0,0 0-8 16,0 0 4-16,0 0-4 0,0 0 0 0,0 0-4 0,0 0 4 15,0 0-8-15,0 0 0 0,0 0 0 0,0 0-4 0,0 0 0 16,0 0 4-16,0 0 0 0,0 0 4 0,0 0-4 0,0 0 0 15,0 0 4-15,0 0-4 0,0 0 4 0,0 0 0 0,0 0 0 0,0 0-4 16,0 0 0-16,0 0 4 0,0-8 0 0,0 8 0 16,0 0-4-16,0 0-4 0,0 0 8 0,0 0-4 0,0 0 4 0,0 0-4 15,0-8 0-15,0 8 4 0,0 0-4 0,0 8 4 0,0-8-4 16,0-8 4-16,0 8 0 0,0 8 4 0,0-8 0 0,0-8 0 16,0 16 0-16,0-8 0 0,0 0-4 0,0-8 0 0,0 8 0 0,0 0 8 15,0 0 0-15,0-8-4 0,0 8 4 0,0 0-8 0,15 0 4 16,-15-7-4-16,0 7 0 0,0-8 0 0,13 8 0 0,-13 0 0 15,0-7-4-15,0 7 0 0,13 0-4 0,-13 0 4 0,0 0 0 16,13 0-4-16,-13-8-4 0,0 8 0 0,15 0 4 0,-15 0-4 16,0 0-4-16,13 0 0 0,-13 0 4 0,0 0-4 0,0 0 4 0,13 0 4 15,-13 0-4-15,0 0-4 0,15 0 0 0,-15 0 0 0,0 0-4 16,13 0 0-16,-13 0-16 0,13 0 20 0,-13 0 0 0,15 0-4 16,-15 0 0-16,13 0 0 0,-13 0 0 0,13 0 0 0,-13 0 0 15,13 0 0-15,-13 0 0 0,15 0 0 0,-15 0 0 0,13 0 0 16,0 0 0-16,-13 0 0 0,0 0 0 0,15 0-4 0,-15 0 0 0,13 0 8 15,-13 0-4-15,13 0 0 0,-13 0 4 0,15 0-4 0,-2 0-4 16,-13 0 0-16,13 0 0 0,-13 0 0 0,13 0 0 0,2 0 0 16,-2 0 0-16,0 0 0 0,-13 0 0 0,15 0 0 0,-2 0 0 15,0 0 0-15,2 0 0 0,-2 0 0 0,0 0 0 0,2 0 0 16,-2 0 0-16,13 0 0 0,-26 0 0 0,28 0 0 0,-15 0 0 16,2 0 0-16,-2 0 0 0,0 0 0 0,-13 0 0 0,15 0 0 0,-2 0 0 15,0 0 0-15,0 0 0 0,2 0 0 0,-2 0 0 16,-13 0 0-16,13 0 0 0,2 8 0 0,-2-8 0 0,-13 0 0 0,13 0 0 15,2 0 0-15,-2 0 0 0,0 0 0 0,0 0 0 0,2 0 0 16,-15 0 0-16,13 0 0 0,0 0 0 0,2 0 0 0,-2 0 0 16,0 0 0-16,2 0 0 0,11 0 0 0,-14 0 0 0,4 0 0 0,-3 0 0 15,-1 0 0-15,4 0 0 0,-3 0 0 0,-1 0 0 0,4 0 0 16,-4 0 0-16,1 0 0 0,0 0 0 0,2 0 0 0,-2 0 0 16,0 0 0-16,2 0 0 0,-2 0 0 0,0 0 0 0,2 0 0 15,-2 0 0-15,0 0 0 0,-13 0 0 0,13 0 0 0,2 0 0 16,-2 0 0-16,0 0 0 0,2 0 0 0,-2 0 0 0,0 0 0 0,2 0 0 15,-2 0 0-15,0 0 0 0,0 0 0 0,2 0 0 0,-2 0 0 16,0 0 0-16,15-8 0 0,-15 8 0 0,2 0 0 0,-2-7 0 16,15 7 0-16,-15 0 0 0,0-8 0 0,0 8 0 0,2 0 0 15,11 0 0-15,-11-7 0 0,-2 7 0 0,0 0 0 0,2 0 0 16,-2 0 0-16,13 0 0 0,-11 0 0 0,-2 0 0 0,0 0 0 0,2 0 0 16,-2 0 0-16,0 0 0 0,2 0 0 0,-2-9 0 15,0 9 0-15,0 0 0 0,2 0 0 0,-2-7 0 0,0 7 0 0,2 0 0 16,11 0 0-16,-11 0 0 0,-2 0 0 0,0 0 0 0,15 0 0 15,-15 0 0-15,15 0 0 0,-15 0 0 0,0 0 0 0,15 0 0 16,-15 0 0-16,0 0 0 0,15 0 0 0,0 0 0 0,-15 0 0 0,15 0 0 16,-15 0 0-16,12 0 0 0,-9 0 0 0,-3 0 0 0,15 0 0 15,-15 0 0-15,15 0 0 0,-16 0 0 0,1 0 0 0,0 0 0 16,15 0 0-16,-15 0 0 0,2 0 0 0,-2 0 0 0,0 0 0 16,2 7 0-16,11-7 0 0,-11 0 0 0,-2 0 0 0,0 0 0 15,0 0 0-15,2 0 0 0,-2 0 0 0,15 0 0 0,-15 0 0 16,0 0 0-16,2 9 0 0,11-9 0 0,-13 0 0 0,2 0 0 0,11-9 0 15,-11 18 0-15,-2-9 0 0,0-9 0 0,15 9 0 0,-15 9 0 16,0-9 0-16,2 0 0 0,-2 0 0 0,0 0 0 0,2 0 0 16,-2 0 0-16,15 0 0 0,-15 0 0 0,-13 0 0 0,13 0 0 15,0 0 0-15,2 0 0 0,-2 0 0 0,0 0 0 0,2 0 0 16,-15 0 0-16,13 7 0 0,0-7 0 0,2 0 0 0,-2 0 0 0,-13 0 0 16,13 0 0-16,0 0 0 0,2 0 0 0,-15 0 0 15,13 0 0-15,0 0 0 0,2 0 0 0,-2 0 0 0,0 0 0 0,2 0 0 16,-2 0 0-16,-13 0 0 0,13 0 0 0,0 0 0 0,2 0 0 15,-2 0 0-15,0 0 0 0,2 0 0 0,-2 0 0 0,0 0 0 16,2 0 0-16,-2 0 0 0,-13 0 0 0,13 0 0 0,0 0 0 0,2 0 0 16,-15 0 0-16,13 0 0 0,0 8 0 0,2-8 0 0,-15 0 0 15,13 0 0-15,0 0 0 0,2 0 0 0,-2 0 0 0,0 0 0 16,2 0 0-16,-2 0 0 0,-13 0 0 0,25 0 0 0,-9 0 0 16,-3 0 0-16,-1 0 0 0,4 0 0 0,-4 0 0 0,1 0 0 15,15 0 0-15,-15 0 0 0,0 0 0 0,2 0 0 0,11 0 0 0,-11 0 0 16,-2 0 0-16,15 0 0 0,-15 0 0 0,0 0 0 0,0 0 0 15,15 0 0-15,-15 0 0 0,2 0 0 0,-2 0 0 0,15 0 0 16,-15 0 0-16,0 0 0 0,0 0 0 0,2 0 0 0,-2 0 0 0,15 0 0 16,-15 0 0-16,-13 0 0 0,13 0 0 0,15 0 0 15,-28 0 0-15,13 0 0 0,0 0 0 0,2 0 0 0,-2 0 0 0,0 0 0 16,2 0 0-16,-15 0 0 0,13 0 0 0,0 0 0 0,2 0 0 16,-15 0 0-16,13 0 0 0,0 0 0 0,0 0 0 0,2 0 0 15,-15 0 0-15,13 0 0 0,0 0 0 0,-13 0 0 0,15 0 0 16,-2 0 0-16,-13 0 0 0,13 0 0 0,2 0 0 0,-15 0 0 0,13 0 0 15,-13 0 0-15,0 0 0 0,13 0 0 0,-13 0 0 16,0 0 0-16,13 0 0 0,-13 0 0 0,0 0 0 0,0 0 0 0,0 0 0 16,0 0 0-16,0 0 0 0,0 0 0 0,0 0 0 0,0 0 0 15,0 0 0-15,0 0 0 0,0 0 0 0,0 0 0 0,0 0 0 16,0 0 0-16,0 0 0 0,0 0 0 0,0 0 0 0,0 0 0 16,0 0 0-16,0 0 0 0,0 0 0 0,0 0 0 0,0 0 0 15,0 0 0-15,0 0 0 0,0 0 0 0,0 0 0 0,0 0 0 0,0 0 0 16,0 0 0-16,0 0 0 0,0 0 0 0,-13 0 0 0,13 0 0 15,-13 0 0-15,13 0 0 0,-13 7 0 0,-2-7-108 0,2 8-44 16,0-8-36-16,-15 7-40 0,15 1-84 0,-15-8 40 0,2 7 44 16,11 1 44-16,-11 0 32 0,-2 0 28 0</inkml:trace>
  </inkml:traceGroup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3:16.2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0BA1E77-AF35-42D0-91EB-2581DD3DCD22}" emma:medium="tactile" emma:mode="ink">
          <msink:context xmlns:msink="http://schemas.microsoft.com/ink/2010/main" type="inkDrawing" rotatedBoundingBox="7892,10768 7920,3689 8056,3690 8027,10769" semanticType="verticalRange" shapeName="Line">
            <msink:sourceLink direction="with" ref="{8D8A1124-79E8-4753-89D7-B050F04D83AF}"/>
            <msink:sourceLink direction="with" ref="{7F29243C-9F39-4066-A95F-4721BCFA3201}"/>
            <msink:sourceLink direction="with" ref="{267BB5D7-F562-4B10-88CA-095A4515EC22}"/>
            <msink:sourceLink direction="with" ref="{7A7C56C0-746A-4F83-AEDB-9FEB20186B31}"/>
            <msink:destinationLink direction="with" ref="{C22E8F00-2BB5-450A-85CA-BBC92107DD91}"/>
          </msink:context>
        </emma:interpretation>
      </emma:emma>
    </inkml:annotationXML>
    <inkml:trace contextRef="#ctx0" brushRef="#br0">56 0 43 0,'0'0'84'0,"0"0"-8"0,0 0-8 15,0 0-24-15,0 0-4 0,0 0-4 0,0 0-4 0,0 0-4 16,0 0 0-16,0 0 0 0,0 0-4 0,0 0 0 0,0 0 0 16,0 0-4-16,0 0 0 0,0 0 4 0,0 0 4 0,0 0 4 15,0 0 4-15,0 0-4 0,0 0 4 0,0 0-4 0,15 7 4 16,-15-7-4-16,0 8 4 0,0-8-4 0,0 7-4 0,0 1 0 15,0-1-8-15,0 1 4 0,0 0 0 0,0 7-4 0,0-9 0 16,0 11-4-16,13-2 0 0,-13 1 0 0,0 0 0 0,0-2-4 16,0 2 0-16,0-2 0 0,0 3 0 0,0 5-4 0,0-7 0 0,0 8 0 15,13-9 0-15,-13 11 4 0,0-2 0 0,0-9 4 0,0 9-4 16,13 0 0-16,-13-7 4 0,0 7-4 0,0 0 0 0,0-8-4 16,0 8 0-16,0-7 0 0,0 7 4 0,0 0-4 0,0-1 4 0,0-7-4 15,0 8 4-15,0 1 0 0,0-1 0 0,0 1 0 16,0-2 0-16,0 0-4 0,0 1 0 0,0 0 0 0,0 1 0 0,0 5 0 15,0-6-4-15,0-1 4 0,0 2 0 0,0 7 0 0,0-8 0 16,0 0-8-16,0 7 8 0,0-7-4 0,0 0 0 0,0-1 0 16,0 2 0-16,0-1 0 0,0 0 0 0,0 0 0 0,0 0 0 0,0-1 0 15,0-6 0-15,0 7 0 0,0-7 0 0,0 6 0 0,0-7 0 16,0 1 4-16,0 7-4 0,0-8-4 0,0 1 4 0,0 8-4 16,0-11 4-16,0 3 0 0,0-1-4 0,0 8 4 0,0-8 0 15,0 1 0-15,0 0-4 0,0 6 4 0,0-8-4 0,0 2 0 16,0 6 4-16,0-5 0 0,0-3-4 0,0 10 8 0,0-9-4 0,0 8 0 15,0-8 8-15,0 8 0 0,0-7 0 0,0 7-4 0,0 0 4 16,0 0-4-16,0-9 4 0,0 10-8 0,0-1 0 0,-13 0 4 16,13 0 0-16,0-9-4 0,0 9-4 0,0 0 8 0,0-6-4 15,0 5-4-15,0-6 4 0,0 6 0 0,0 1-4 0,0-7 4 16,0-3 0-16,0 11 0 0,0-8 0 0,0 0-8 0,0 6 4 16,0-7 4-16,0 1-4 0,0 7 4 0,0-8-4 0,0-1 4 15,0 11-4-15,0-10 4 0,-13 7-4 0,13-6 4 0,0 7 0 16,0-10-4-16,0 12 8 0,0-10-8 0,0 8 0 0,0-1 4 0,0-6-4 15,0 8 0-15,0-9 0 0,0 8 0 0,0-1 0 0,0 1 4 16,0-7 0-16,0 7 0 0,0 0 0 0,0-9-4 0,0 9 0 16,0-6 0-16,0 5 0 0,0-7 4 0,0 8-4 0,0-9 0 0,0 11 0 15,0-10 4-15,0 0-4 0,0 1-4 0,0 7 4 0,-13-9 0 16,13 3 0-16,0-3 0 0,0 1 4 0,0 8-4 0,0-8 4 16,0 1 0-16,0 0 0 0,0-1-4 0,0 0 0 0,0 7 0 15,0-6 0-15,0-1 0 0,0 1 0 0,-15-1 0 0,30 0 0 16,-30 0 0-16,15 1 0 0,0 1 0 0,0-4-4 0,0 11 4 0,0-18 0 15,15 10 0-15,-15-1 0 0,-15 1 0 0,15 5 4 16,0-12-4-16,0 7 0 0,0 7 4 0,0-8-4 0,0 0 0 0,0 1 0 16,0-2 0-16,0 2 0 0,0 7 0 0,0-8 0 0,0 0 0 15,0 10 0-15,0-11 4 0,-13 1-4 0,13 1 0 0,0-2 0 16,0 1-4-16,0 9 4 0,0-11 0 0,0 4 0 0,0-1 4 16,0-1-4-16,0-7 0 0,0 7 0 0,0 2 0 0,0-4 0 0,0 3-4 15,0 0 4-15,0-2 0 0,0 1 4 0,0 1-4 16,0-1 0-16,0 8 0 0,-13-7 0 0,13-1 0 0,0 0-4 0,0-1 4 15,0 3 0-15,0 6 0 0,0-9 4 0,0 2-4 0,-15-1-4 16,15 1 0-16,0 8 4 0,0-18 0 0,0 17 4 0,0-7-8 16,0-9 8-16,0 9-4 0,0-2 0 0,0 2-4 0,0 0 4 0,0-2 4 15,0 2-4-15,0-1 0 0,0 0 0 0,0 1 4 0,0-1 0 16,0 1-8-16,0-2 4 0,0 9 0 0,0-8 0 0,0 2 4 16,0-3-4-16,0 2 0 0,0-1 0 0,0 0 0 0,0 1 0 15,0-1 0-15,0 8 0 0,0-7 4 0,0-2-8 0,0 2 4 16,0 0 0-16,0-2 4 0,0 2-4 0,0 0 0 0,0-9 0 0,0 8 0 15,0-1 0-15,0 2 0 0,0 0 4 0,0-10-4 0,0 11 0 16,0-1 0-16,0-2 0 0,0-7 4 0,0 9-4 0,0 1 0 16,0-3 0-16,0 1 0 0,0-6 0 0,0 5-12 0,0 1 16 15,0 1 4-15,0-1-4 0,0-1-4 0,0 3 4 0,0-3-4 16,0 2 8-16,0 0-4 0,0-2-4 0,0 2 4 0,0-1 0 0,0 1 0 16,0-1-4-16,0 0 4 0,0 1 4 0,0-2 0 15,0 3-8-15,0-2 4 0,0-1 4 0,0 2-4 0,0-1 0 0,0-1 0 16,0 3 0-16,0-2 4 0,0 1-8 0,0-2 0 0,0 2 0 0,0 0-4 15,0-2 4-15,0 3 4 0,0-11 0 0,0 10-4 16,0-1-4-16,0 0 4 0,0 1 0 0,0-1 0 0,0 0 0 0,0 1 0 16,0-1 8-16,0 1-4 0,0-9-4 0,0 7 0 0,0 2 0 15,0 1 0-15,0-3 0 0,0 1 0 0,0 0 0 16,0 1 0-16,0-2 0 0,0 2 0 0,0 0 0 0,0-1 0 0,0 0 0 16,0 1 0-16,0-2 0 0,0 2 0 0,0 0 0 0,0-9 0 15,0 8 0-15,0 1 0 0,0-9 0 0,15 9 0 0,-15 1 0 16,0-11 0-16,0 8 0 0,0-5 0 0,0 5 0 0,0-5 0 0,0 5 0 15,13 2 0-15,-13-9 0 0,0 9 0 0,0-10 0 0,0 11 0 16,0-10 0-16,0 9 0 0,0-8 0 0,0 6 0 0,0 2 0 16,0-9 0-16,0 9 0 0,0 0 0 0,0-2 0 0,0 2 0 15,0-1 0-15,0-7 0 0,0 7 0 0,0 2 0 0,0-4 0 16,13 3 0-16,-13 0 0 0,0-2 0 0,0 1 0 0,0 2 0 16,0-3 0-16,0 2 0 0,15-9 0 0,-15 9 0 0,0-1 0 0,0-7 0 15,0 7 0-15,0-8 0 0,0 9 0 0,0-9 0 0,0 1 0 16,0 0 0-16,13 0 0 0,-13-1 0 0,0 1 0 0,0-1 0 15,0 0 0-15,0 1 0 0,0-8 0 0,0 8 0 0,0-8 0 16,0 7 0-16,0-7 0 0,0 9 0 0,0-2 0 0,0-7 0 0,0 6 0 16,0 4 0-16,0-3 0 0,0-7 0 0,0 15 0 0,0-7 0 15,0 0 0-15,0 7 0 0,0-7 0 0,0 9 0 0,0-11 0 16,0 8 0-16,0 2 0 0,0 0 0 0,0-2 0 0,0 2 0 0,0-9 0 16,0 9 0-16,0-1 0 0,0-7 0 0,0 7 0 15,0-7 0-15,0 0 0 0,0 6 0 0,0-5 0 0,0-3 0 0,0 2 0 16,0 1 0-16,0-2 0 0,0 0 0 0,0 2 0 0,0-9 0 15,0 7 0-15,0 0 0 0,0 1 0 0,0-8 0 0,13 8 0 16,-13-1 0-16,0 1 0 0,0 0 0 0,0-1 0 0,0 9 0 16,0-7 0-16,0-3 0 0,0 9 0 0,0-7 0 0,0 8 0 15,0-2 0-15,0-5 0 0,0 5 0 0,0 2 0 0,0-9 0 0,0 9 0 16,0-9 0-16,0 9 0 0,0-9 0 0,0 9 0 16,0-9 0-16,0 1 0 0,0-2 0 0,0 5 0 0,0-11 0 15,0 6 0-15,0 1 0 0,0-7 0 0,0 8 0 0,0-8 0 0,0 0 0 16,0 8 0-16,13-8 0 0,-13 0 0 0,0 0 0 0,0 7 0 15,0-7 0-15,0 8 0 0,0-8 0 0,0 0 0 0,0 8 0 16,0-1 0-16,0-7 0 0,0 7 0 0,0-7 0 0,0 8 0 0,0 0 0 16,0-8 0-16,0 7 0 0,0 2 0 0,0-9 0 0,0 7 0 15,0 2 0-15,0-9 0 0,0 7 0 0,15 0 0 0,-15 0 0 16,0-7 0-16,0 8 0 0,0 0 0 0,0-8 0 0,0 8 0 16,0-1 0-16,0-7 0 0,0 8 0 0,0 0 0 0,0-8 0 15,0 6 0-15,0-6 0 0,0 9 0 0,0-9 0 0,0 8 0 0,0-8 0 16,0 0 0-16,0 0 0 0,0 7 0 0,0-7 0 0,0 0 0 15,0 0 0-15,0 0 0 0,0 0 0 0,0 0 0 0,0 0 0 16,0 0 0-16,0 0 0 0,0 0 0 0,0 0 0 0,0 0 0 16,0 0 0-16,0 0 0 0,0 0 0 0,0 0 0 0,13 0 0 15,-13 0 0-15,0 0 0 0,0 0 0 0,0 0 0 0,0 0 0 0,0 0 0 16,0 0 0-16,0 0 0 0,0 0 0 0,0 0 0 16,0 0 0-16,0 0 0 0,0 0 0 0,0 0 0 0,0 0 0 0,0 0 0 15,0 0 0-15,0 0 0 0,0 0 0 0,0 0 0 0,0 0-28 0,0 0-40 16,0 0-36-16,0-7-32 0,-13 7-44 0,13-8-24 15,0 8-92-15,0-9 24 0,-15 3 52 0,15-2 36 0,-13 0 40 0,0-7 28 16</inkml:trace>
  </inkml:traceGroup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3:18.7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6AD784-B769-40E0-812F-78F86AC5ED7A}" emma:medium="tactile" emma:mode="ink">
          <msink:context xmlns:msink="http://schemas.microsoft.com/ink/2010/main" type="inkDrawing" rotatedBoundingBox="3709,10321 8033,10456 8027,10631 3704,10497" semanticType="underline" shapeName="Other">
            <msink:destinationLink direction="with" ref="{C22E8F00-2BB5-450A-85CA-BBC92107DD91}"/>
          </msink:context>
        </emma:interpretation>
      </emma:emma>
    </inkml:annotationXML>
    <inkml:trace contextRef="#ctx0" brushRef="#br0">0 66 35 0,'0'0'72'0,"0"0"-4"15,0 0-12-15,0 0-24 0,0 0-4 0,0 0-8 16,0 0 0-16,0 0-4 0,0 0 0 0,0 0 0 0,0 0 4 0,0 0-4 16,0 0 0-16,0 0-4 0,0 0 0 0,0 0 0 0,0 0-4 0,0 0 4 15,0 0-4-15,0 0 0 0,0 0 4 0,0 0-4 16,0 0 4-16,0 0 0 0,0 0 0 0,0 0 4 0,0 0-4 0,0 0 4 15,0 0 0-15,0 0 0 0,0 0 0 0,0 0 0 0,0 0 0 16,0 0 0-16,0 0 4 0,0 0 0 0,0 0 0 0,0 0 4 16,0 0 0-16,0 0 0 0,0 0-4 0,0 0 4 0,0 0 0 0,0 0 4 15,0 0 0-15,0 0 0 0,0 0 0 0,0 0-4 0,0 0 0 16,0 0 0-16,0 0-4 0,0 0 4 0,0 0-4 0,0 0 0 16,0 0 0-16,0 0 4 0,0 0 0 0,0 0-4 0,0 0 0 15,0 0 0-15,0 0 4 0,15 0 4 0,-15 0 0 0,0 0 4 16,0 0 0-16,0 0 0 0,13 0-4 0,-13 0 0 0,0 0-4 0,13 0 0 15,-13 0 0-15,0 0 0 0,13 0-4 0,-13 0 0 0,15 0 4 16,-15 0-4-16,13 0 0 0,-13-9 0 0,0 9 0 0,13 0-4 16,-13 0 0-16,0 0 0 0,15 0 0 0,-15 0-20 0,13 0 12 15,-13 0 4-15,13 0 0 0,-13-7 0 0,15 7-4 0,-15 0 0 16,13 7 4-16,-13-14-4 0,13 14 4 0,-13-7-4 0,13 0 0 0,2 0 4 16,-2 0-4-16,-13 0 4 0,13 0-4 0,2 0 4 15,-2 0 0-15,0 0-4 0,-13 0 0 0,15 0 0 0,-2 0 4 0,0 0 0 16,0 0-12-16,2 0 0 0,-2 0 0 0,0 0 0 0,2-7 0 15,-2 7 0-15,0 0 0 0,2 0 0 0,-2 0 0 0,0 0 0 16,2 0 0-16,-2 0 0 0,0-7 0 0,0 7 0 0,2 0 0 16,-2 0 0-16,-13 0 0 0,13 0 0 0,2-9 0 0,-2 9 0 0,0 0 0 15,-13 9 0-15,15-18 0 0,-2 9 0 0,0 0 0 16,0 0 0-16,2 0 0 0,-2 0 0 0,-13 0 0 0,13 0 0 0,2 0 0 16,-2 0 0-16,0 0 0 0,2 0 0 0,-2 0 0 0,0 0 0 15,0 0 0-15,2 0 0 0,-2 0 0 0,0 0 0 0,2 0 0 16,-15 0 0-16,13 0 0 0,0 0 0 0,2 0 0 0,-2 0 0 0,0 0 0 15,-1 0 0-15,-12 0 0 0,16 0 0 0,-3 0 0 0,-1 0 0 16,-12 0 0-16,16 0 0 0,-3 0 0 0,-1 0 0 0,-12 0 0 16,16 0 0-16,-4 0 0 0,1 0 0 0,0 0 0 0,-13 0 0 15,15 0 0-15,-2 0 0 0,0 0 0 0,2 0 0 0,-2 0 0 16,0 0 0-16,2 0 0 0,-2 0 0 0,0 0 0 0,0 0 0 0,2 0 0 16,-2 0 0-16,0 0 0 0,2 0 0 0,-2 0 0 0,0 0 0 15,2 0 0-15,-2 0 0 0,0 0 0 0,0 0 0 0,2 0 0 16,-2 0 0-16,0 0 0 0,2 0 0 0,-15 0 0 0,13 0 0 15,0 0 0-15,2 0 0 0,-2 0 0 0,0 0 0 0,-13 0 0 16,15 0 0-16,-2 0 0 0,0 0 0 0,-13 0 0 0,13 0 0 0,2 0 0 16,-15 0 0-16,13 0 0 0,0 0 0 0,2 0 0 0,-15 0 0 15,13 0 0-15,0 0 0 0,2 0 0 0,-2 0 0 0,-13 0 0 16,13 0 0-16,0 0 0 0,2 0 0 0,-2 0 0 0,0 0 0 16,2 0 0-16,-15 0 0 0,13 0 0 0,0 0 0 0,2 0 0 15,-2 0 0-15,0 0 0 0,0 0 0 0,2 0 0 0,-2 0 0 0,-13 0 0 16,13 0 0-16,2-8 0 0,-2 8 0 0,0 0 0 0,2 0 0 15,-15 0 0-15,13 0 0 0,0 0 0 0,0 0 0 0,-13 0 0 16,15 0 0-16,-2 0 0 0,0 0 0 0,2 0 0 0,-2 0 0 16,0 0 0-16,2 0 0 0,-2 0 0 0,0-6 0 0,0 6 0 0,2 0 0 15,-2-9 0-15,0 9 0 0,2 0 0 0,11-7 0 16,-11 7 0-16,-2 0 0 0,0 0 0 0,-1 0 0 0,4 0 0 0,9-7 0 16,-9 7 0-16,-3 0 0 0,-1 0 0 0,4 0 0 15,-4 7 0-15,14-7 0 0,-11 0 0 0,-2 0 0 0,0 0 0 0,2 0 0 16,-2 0 0-16,0 0 0 0,2 0 0 0,-2 0 0 0,0 0 0 15,2 0 0-15,-2 0 0 0,0 0 0 0,0 0 0 0,2 0 0 16,-2 0 0-16,0 0 0 0,2 0 0 0,-15 0 0 0,13 0 0 0,0 0 0 16,2 0 0-16,-2 0 0 0,0 0 0 0,0 0 0 0,-13 0 0 15,15 0 0-15,-2 0 0 0,0 0 0 0,2 0 0 0,-2 0 0 16,0 0 0-16,-13 0 0 0,15 0 0 0,-2 0 0 0,0 0 0 16,0 0 0-16,2 0 0 0,-2 0 0 0,-13 0 0 0,13 0 0 15,2 0 0-15,-2 0 0 0,0 0 0 0,2 7 0 0,-15-7 0 0,13 0 0 16,0 0 0-16,0 9 0 0,-13-9 0 0,15 6 0 0,-2-6 0 15,0 0 0-15,-13 0 0 0,15 8 0 0,-2-8 0 0,0 0 0 16,-13 9 0-16,15-9 0 0,-2 0 0 0,-13 0 0 0,13 7 0 0,0-7 0 16,-13 0 0-16,15 0 0 0,-2 0 0 0,0 7 0 15,-13-7 0-15,15 0 0 0,-2 0 0 0,-13 0 0 0,13 9 0 0,2-18 0 16,-2 18 0-16,-13-9 0 0,13 0 0 0,0 0 0 0,2 0 0 16,-15 0 0-16,13 0 0 0,0 0 0 0,2 0 0 0,-15 7 0 15,13-7 0-15,0 0 0 0,2 0 0 0,-15 0 0 16,13 7 0-16,0-14 0 0,-13 14 0 0,13-7 0 0,2 0 0 0,-15 0 0 15,13 0 0-15,0 8 0 0,2-8 0 0,-15 0 0 0,13 0 0 16,0 0 0-16,2 0 0 0,-15 8 0 0,13-8 0 0,0 0 0 16,2 7 0-16,-15-7 0 0,13 0 0 0,0 0 0 0,-1 0 0 0,-12 8 0 15,16-8 0-15,-3 0 0 0,-13 0 0 0,12 0 0 16,4 0 0-16,-4 0 0 0,-12 0 0 0,13 0 0 0,3 8 0 0,-16-8 0 16,12 0 0-16,1 0 0 0,-13 0 0 0,13 7 0 0,2-7 0 15,-15 0 0-15,13 0 0 0,0 0 0 0,2 8 0 0,-15-8 0 16,13 0 0-16,0 0 0 0,2 0 0 0,-15 0 0 0,13 0 0 0,0 0 0 15,0 0 0-15,-13 0 0 0,15 0 0 0,-2 0 0 0,0 0 0 16,2 0 0-16,-15 6 0 0,13-6 0 0,0 0 0 0,-13 0 0 16,15 11 0-16,-2-11 0 0,0 0 0 0,-13 0 0 0,13 0 0 15,2 6 0-15,-15-6 0 0,13 0 0 0,-13 0 0 0,13 0 0 16,2 0 0-16,-15 0 0 0,13 7 0 0,-13-7 0 0,13 0 0 0,2 0 0 16,-15 0 0-16,13 0 0 0,-13 0 0 0,13 0 0 15,0 0 0-15,-13 0 0 0,15 8 0 0,-2-8 0 0,-13 0 0 0,13 0 0 16,2 0 0-16,-15 0 0 0,13 0 0 0,-13 0 0 0,13 8 0 15,-13-8 0-15,15 0 0 0,-2 0 0 0,-13 0 0 0,13 7 0 16,-13-7 0-16,13 0 0 0,-13 0 0 0,0 0 0 0,15 8 0 0,-15-8 0 16,0 0 0-16,13 0 0 0,-13 0 0 0,0 0 0 0,13 0 0 15,-13 0 0-15,0 0 0 0,0 0 0 0,15 8 0 0,-15-8 0 16,0 0 0-16,0 0 0 0,0 0 0 0,13 0 0 0,-13 0 0 16,0 0 0-16,0 0 0 0,0 7 0 0,0-7 0 0,13 0 0 15,-13 0 0-15,0 0 0 0,15 0 0 0,-15 0 0 0,0 0 0 0,0 0 0 16,0 0 0-16,0 0 0 0,13 0 0 0,-13 0 0 0,0 0 0 15,0 0 0-15,13 7 0 0,-13-7 0 0,0 0 0 16,0 0 0-16,13 0 0 0,-13 0 0 0,0 0 0 0,0 8 0 0,15-8 0 16,-15 0 0-16,0 0 0 0,0 0 0 0,0 0 0 0,0 0 0 15,0 0 0-15,0 0 0 0,0 0 0 0,0 0 0 0,13 0 0 16,-13 0 0-16,0 0 0 0,0 0 0 0,0 0 0 0,0 0 0 0,0 0 0 16,0 0 0-16,0 0 0 0,0 0 0 0,0 0 0 0,0 0 0 15,0 0 0-15,0 0 0 0,0 0 0 0,0 0 0 0,0 0 0 16,0 0 0-16,0 0 0 0,0 0 0 0,0 0 0 0,0 0 0 15,0 0 0-15,0 0 0 0,0 0 0 0,0 0 0 0,0 0 0 16,0 0 0-16,0 0 0 0,0 0 0 0,0 0 0 0,0 0 0 0,0 0 0 16,0 0 0-16,0 0 0 0,0 0 0 0,0 0 0 0,0 0 0 15,0 0 0-15,0 0 0 0,0-8 0 0,-13 8 0 0,13 0 0 16,-15-7 0-16,15 7 0 0,-13 0 0 0,13 0-32 0,-13 0-72 16,13 0-28-16,-13-7-24 0,-2 7-28 0,2 0-28 0,0 0-80 15,-2 0 40-15,2 0 44 0,0 0 44 0,-2 0 28 0,2 7 24 0</inkml:trace>
  </inkml:traceGroup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3:21.5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81FE07-5AFC-4AF0-AD9D-EBBE51432048}" emma:medium="tactile" emma:mode="ink">
          <msink:context xmlns:msink="http://schemas.microsoft.com/ink/2010/main" type="inkDrawing" rotatedBoundingBox="3815,3682 8109,3642 8117,4479 3822,4518" semanticType="callout" shapeName="Other">
            <msink:sourceLink direction="with" ref="{07344E50-56A0-429D-ACF4-EF7E08BCA012}"/>
            <msink:sourceLink direction="with" ref="{0C8AAC33-E981-41AC-9489-7F0489FBE7C8}"/>
          </msink:context>
        </emma:interpretation>
      </emma:emma>
    </inkml:annotationXML>
    <inkml:trace contextRef="#ctx0" brushRef="#br0">0 0 23 0,'0'0'84'0,"0"0"-8"0,0 0-8 0,0 0-40 0,0 0 20 0,0 0-4 15,0 0 0-15,0 0 0 0,0 0 0 0,0 0-4 0,0 0 0 16,0 0 4-16,0 0-8 0,0 0 4 0,0 0-4 0,0 0 0 16,0 0-4-16,0 0 4 0,0 0-4 0,0 0 8 0,0 0-4 15,0 0 0-15,0 0-4 0,0 0 0 0,0 0 0 0,0 0 0 16,0 0 0-16,0 0 0 0,13 8 4 0,-13-8 0 0,0 0 4 0,13 7 0 16,-13-7-4-16,15 8 0 0,-15-1 0 0,13-7-4 0,0 8 0 15,-13-1 0-15,13 1 0 0,2 0-4 0,-2 0-4 0,-13-1 0 16,13-1 4-16,2 3-4 0,-2-1-4 0,-13 0 0 0,13-1-4 0,2 9 0 15,-2-9 4-15,0 2 0 0,-13 5 0 0,13-7-4 16,2 2 4-16,-2 5-4 0,0-5 0 0,2-1 0 0,-2 7 0 0,0-8-4 16,2 1 4-16,-2-1-4 0,0 9-4 0,2-9 4 0,-2 1 0 15,0-2 0-15,0 3-8 0,2-1 8 0,-2 7-4 0,0-6 0 16,15-2-4-16,-15 0-4 0,2 0 0 0,11 2 0 0,-13-2 0 0,2 9 0 16,-2-9 0-16,15 0 0 0,-15 2 0 0,0-2 0 15,15 1 0-15,-15-1 0 0,0 9 0 0,15-16 0 0,-15 15 0 0,2-7 0 16,11-1 0-16,-11 1 0 0,-2 1 0 0,12-3 0 0,-9 1 0 15,9 2 0-15,-9-2 0 0,-3 1 0 0,15 0 0 0,-16 6 0 16,1-5 0-16,15-3 0 0,-15 2 0 0,0 0 0 0,15 0 0 16,-15-1 0-16,2 0 0 0,11 2 0 0,-13-2 0 0,2 1 0 15,-2 0 0-15,0 0 0 0,15-1 0 0,-15-7 0 0,2 7 0 0,-2 2 0 16,0-2 0-16,0 0 0 0,2-7 0 0,-2 10 0 0,0-10 0 16,2 6 0-16,-2 1 0 0,0-7 0 0,2 0 0 0,-2 9 0 15,0-9 0-15,2 7 0 0,-2-7 0 0,0 0 0 0,0 0 0 16,2 8 0-16,-2-8 0 0,15 7 0 0,-15-7 0 0,0 0 0 15,2 8 0-15,11-8 0 0,-13 7 0 0,15-7 0 0,-15 0 0 16,2 8 0-16,11-8 0 0,-11 7 0 0,11 1 0 0,-13-8 0 0,15 0 0 16,-15 0 0-16,15 0 0 0,-15 0 0 0,15 8 0 0,-15-8 0 15,15 0 0-15,-15 0 0 0,15 0 0 0,-15 8 0 0,15-8 0 16,-2 0 0-16,-13 0 0 0,15 0 0 0,0 0 0 0,-15 7 0 16,15-7 0-16,-2 0 0 0,-14 9 0 0,17-9 0 0,-1 6 0 15,-3-6 0-15,-9 0 0 0,9 0 0 0,3 0 0 0,-2 0 0 0,-11 0 0 16,11 0 0-16,2 0 0 0,0 0 0 0,-15 8 0 0,13-8 0 15,-11 0 0-15,11 0 0 0,2-8 0 0,-15 8 0 0,15 0 0 16,-2 0 0-16,-11 0 0 0,11 0 0 0,-11 8 0 0,11-8 0 0,-11 0 0 16,11 0 0-16,-13 0 0 0,15 0 0 0,-15 0 0 15,15 0 0-15,-15 0 0 0,15 0 0 0,-15 0 0 0,0 0 0 0,2 0 0 16,11 0 0-16,-11 0 0 0,-2 0 0 0,15 0 0 0,-15 0 0 16,0-8 0-16,0 8 0 0,2 0 0 0,-2 0 0 0,0 0 0 15,2-6 0-15,11 6 0 0,-11-9 0 0,-2 9 0 0,0-7 0 16,0 7 0-16,2-8 0 0,-2 8 0 0,0-8 0 0,2 0 0 15,-2 8 0-15,0-7 0 0,2-1 0 0,-2 8 0 0,0-7 0 0,0-1 0 16,2 8 0-16,-2-7 0 0,0-1 0 0,2 8 0 0,-2-7 0 16,0-2 0-16,2 2 0 0,-2 7 0 0,0-6 0 0,2-4 0 15,-2 3 0-15,0 7 0 0,-1-7 0 0,4-2 0 0,-3 2 0 16,-1 0 0-16,4-1 0 0,-4 0 0 0,1 0 0 0,15-8 0 0,-15 9 0 16,0 0 0-16,2-9 0 0,-2 8 0 0,0 2 0 0,15-10 0 15,-15 9 0-15,2-9 0 0,-2 9 0 0,0-9 0 0,0 10 0 16,2-3 0-16,11 1 0 0,-11-7 0 0,-2 7 0 0,0 1 0 15,-13-1 0-15,15 0 0 0,-2 1 0 0,0-1 0 0,0 1 0 16,2-2 0-16,-2 9 0 0,0-7 0 0,2 0 0 0,-2-2 0 16,-13 2 0-16,13 0 0 0,2-2 0 0,-2 2 0 0,0 0 0 15,0-9 0-15,2 9 0 0,-2-1 0 0,15 0 0 0,-15-1 0 0,0 3 0 16,2-9 0-16,-2 7 0 0,0 0 0 0,0 1 0 0,2-8 0 16,-2 7 0-16,0 1 0 0,2-10 0 0,-2 10 0 0,0-9 0 15,15 9 0-15,-28 0 0 0,13-9 0 0,0 9 0 0,2 0 0 0,-2-2 0 16,0-6 0-16,-13 7 0 0,15-1 0 0,-2 3 0 15,-13-1 0-15,13-1 0 0,-13 0 0 0,15 8 0 0,-15-8 0 0,0 1 0 16,13-1 0-16,-13 8 0 0,0 0 0 0,0-7 0 0,0 7 0 16,0 0 0-16,0 0 0 0,0 0 0 0,0 0 0 0,0 0 0 15,0 0 0-15,0 0 0 0,0 0 0 0,0 0 0 0,0 0 0 0,0 0 0 16,0 0 0-16,0 0 0 0,0 0 0 0,0 0 0 16,0 0 0-16,0 0 0 0,0 0 0 0,0 0 0 0,0 0 0 0,0 0 0 15,0 0 0-15,-13 7 0 0,13-7 0 0,-15 0 0 0,15 8 0 16,-13-8 0-16,0 7 0 0,-2-7-128 0,2 8-36 0,0-8-40 15,-15 8-48-15,2 0-56 0,-2-8 44 0,0 7 48 0,2-1 40 0,-15-6 28 16,13 0 36-16</inkml:trace>
  </inkml:traceGroup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3:23.40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401668-C9D0-4A67-9B40-44BD5D8084FC}" emma:medium="tactile" emma:mode="ink">
          <msink:context xmlns:msink="http://schemas.microsoft.com/ink/2010/main" type="inkDrawing" rotatedBoundingBox="3892,2988 8037,3057 8026,3739 3880,3670" semanticType="callout" shapeName="Other">
            <msink:sourceLink direction="with" ref="{B72BA72E-6E6C-43E7-82E1-39D9504CB8ED}"/>
          </msink:context>
        </emma:interpretation>
      </emma:emma>
    </inkml:annotationXML>
    <inkml:trace contextRef="#ctx0" brushRef="#br0">-10 599 51 0,'0'0'76'0,"0"0"-4"0,0 0-12 15,0 0-20-15,0 0 0 0,0 0-4 0,0 0-4 0,0 0 0 16,0 0 0-16,0 0 0 0,0-9 0 0,0 9 4 0,0 0-4 0,0 0-4 16,0-7 4-16,0 7 0 0,0 0-4 0,0-7 8 0,0 7-4 15,0-8 4-15,0 8 0 0,0-8 0 0,0 8 0 0,13-8 0 16,-13 8-4-16,0-6-4 0,0 6 0 0,15-10 4 0,-15 10 0 16,13-7 0-16,-13 7 0 0,0-7 0 0,13-1 0 0,-13 8 0 15,15-8 0-15,-15 8-4 0,13-7 4 0,-13 0-4 0,13 7 4 0,-13-9-4 16,15 2-4-16,-15 7 4 0,13-7-4 0,-13 7-4 0,13-8 4 15,-13 0-4-15,13 8 0 0,-13-7-4 0,15 7 4 0,-2-9-4 16,-13 2 0-16,13 7 0 0,2-9-4 0,-15 9 0 0,13-7 0 0,0 0 0 16,-13 0 0-16,15 7 0 0,-2-8-16 0,-13 0 20 15,13 8 0-15,2-7 0 0,-2-1 0 0,0 0 4 0,-13 1-4 0,13 7 0 16,2-7-4-16,-2-2 4 0,0 1-4 0,2 1 4 0,-2 0-4 16,0-2-4-16,2 2 0 0,-2 0 0 0,0-2 0 0,0 9 4 15,2-7-8-15,-2 0 0 0,0-3 4 0,2 10-4 0,-2-6 0 0,-13-1 4 16,13 7-4-16,2-8 4 0,-2 8-8 0,0-8 0 15,0 8 0-15,2-9 0 0,-2 9 0 0,0-6 0 0,-13 6 0 16,15-8 0-16,-2 1 0 0,0 7 0 0,2-8 0 0,-2 8 0 0,0-7 0 16,-1-1 0-16,4 8 0 0,-3-8 0 0,-1 1 0 0,-12 7 0 15,16-8 0-15,-3 1 0 0,-1 7 0 0,4-8 0 0,-16-1 0 16,12 9 0-16,1-7 0 0,0 7 0 0,-13-7 0 0,15 7 0 16,-2 0 0-16,0 0 0 0,-13-9 0 0,15 9 0 0,-15 0 0 15,13 0 0-15,0 0 0 0,-13 0 0 0,15 0 0 0,-2 0 0 0,-13 0 0 16,13 0 0-16,0-7 0 0,-13 7 0 0,15 0 0 0,-15-7 0 15,13 7 0-15,0 0 0 0,-13-7 0 0,15 7 0 0,-2-9 0 16,0 9 0-16,2 0 0 0,-15-7 0 0,13 7 0 0,0 0 0 16,0 0 0-16,2 0 0 0,-15 0 0 0,13-7 0 0,0 7 0 15,2 0 0-15,-2 0 0 0,0 0 0 0,-13 0 0 0,15 0 0 0,-2 0 0 16,0 0 0-16,-13 0 0 0,15-9 0 0,-2 9 0 0,0 0 0 16,-13 0 0-16,13 0 0 0,2 0 0 0,-2 0 0 0,-13 0 0 15,13 0 0-15,2-7 0 0,-15 14 0 0,13-14 0 0,0 14 0 0,2-14 0 16,-15 14 0-16,13-7 0 0,0 0 0 0,0 0 0 15,-13-7 0-15,15 7 0 0,-2 0 0 0,0 0 0 0,2 0 0 0,-15 0 0 16,13 0 0-16,0 0 0 0,2 0 0 0,-2 0 0 0,0 0 0 16,0-8 0-16,2 8 0 0,-2 0 0 0,0 0 0 0,2 0 0 15,-2 8 0-15,0-16 0 0,2 8 0 0,-15 0 0 0,13 8 0 0,0-8 0 16,0 0 0-16,2 0 0 0,-2 0 0 0,0-8 0 0,2 8 0 16,-2 0 0-16,0 0 0 0,2 0 0 0,-2 0 0 0,0 0 0 15,0 0 0-15,15 0 0 0,-15 0 0 0,2 0 0 0,-2 0 0 16,0 0 0-16,2 0 0 0,-2 0 0 0,12 0 0 0,-9 0 0 15,-3 0 0-15,-1 0 0 0,4-8 0 0,9 8 0 0,-9 0 0 0,-4-9 0 16,14 9 0-16,-11-6 0 0,-2 6 0 0,0 0 0 16,15-7 0-16,-15 7 0 0,2 0 0 0,-2 0 0 0,15 0 0 0,-15-8 0 15,0 8 0-15,0 0 0 0,2 0 0 0,11 0 0 0,-11 0 0 16,-2 0 0-16,0 0 0 0,15 0 0 0,-15 0 0 0,0 0 0 16,2 0 0-16,11 0 0 0,-11 0 0 0,-2 0 0 0,0 0 0 15,2 0 0-15,11 0 0 0,-13 0 0 0,2 0 0 0,-2 0 0 16,0 0 0-16,15 8 0 0,-15-8 0 0,2 0 0 0,-2 0 0 15,0 7 0-15,0-7 0 0,2 0 0 0,11 0 0 0,-11 6 0 0,-2-6 0 16,0 9 0-16,2-9 0 0,-2 0 0 0,0 8 0 0,0-8 0 16,2 0 0-16,-2 0 0 0,0 0 0 0,2 0 0 0,-2 0 0 15,0 8 0-15,2-8 0 0,-2 0 0 0,0 0 0 0,15 0 0 0,-28 7 0 16,26-7 0-16,-11 0 0 0,-2 0 0 0,0 9 0 16,2-9 0-16,-2 0 0 0,0 0 0 0,0 0 0 0,2 7 0 0,-2-7 0 15,15 7 0-15,-15-7 0 0,0 0 0 0,2 9 0 0,-2-9 0 16,0 0 0-16,2 7 0 0,-2-7 0 0,0 7 0 0,-1-7 0 15,4 0 0-15,-3 7 0 0,-1-7 0 0,4 9 0 0,-4-9 0 0,1 0 0 16,3 7 0-16,-4-7 0 0,1 7 0 0,0-7 0 0,2 9 0 16,-15-1 0-16,13-8 0 0,0 7 0 0,2-7 0 0,-2 8 0 15,0-1 0-15,-13-7 0 0,15 8 0 0,-2 0 0 0,0-1 0 16,0 1 0-16,2-8 0 0,-15 7 0 0,13 1 0 0,0-2 0 16,2 3 0-16,-2-1 0 0,0 0 0 0,2-1 0 0,-2-1 0 0,0 4 0 15,-13-3 0-15,13 0 0 0,2-7 0 0,-2 9 0 0,0-2 0 16,2 0 0-16,-15 2 0 0,13-2 0 0,0 0 0 0,2-7 0 15,-15 8 0-15,13 1 0 0,-13-2 0 0,13 0 0 0,0 1 0 16,2 0 0-16,-15-1 0 0,13 1 0 0,0 0 0 0,-13-1 0 16,15 0 0-16,-2 0 0 0,-13 2 0 0,13-2 0 0,-13 2 0 0,15-2 0 15,-2 1 0-15,-13 0 0 0,13-1 0 0,0 0 0 16,-13 2 0-16,15-2 0 0,-2 0 0 0,-13 1 0 0,13 0 0 0,2-1 0 16,-15 0 0-16,13 3 0 0,0-4 0 0,-13 2 0 0,15 0 0 15,-15 0 0-15,13-8 0 0,-13 7 0 0,13 0 0 0,-13-7 0 16,13 9 0-16,-13-9 0 0,0 7 0 0,15-7 0 0,-15 0 0 0,0 0 0 15,0 0 0-15,13 7 0 0,-13-7 0 0,0 0 0 0,0 0 0 16,0 0 0-16,0 0 0 0,0 0 0 0,0 0 0 16,0 0 0-16,0 0 0 0,0 0 0 0,0 0 0 0,0 0 0 0,0 0 0 15,0 0 0-15,0 0 0 0,-13 0 0 0,13 0 0 0,-15 0 0 16,15 0 0-16,-13 7 0 0,0 2-28 0,0-9-156 0,-2 7-68 16,-11 2-104-16,-2-2 48 0,0 8 56 0,2-7 44 0,-2-1 40 0,-13 8 28 15,15-7 28-15</inkml:trace>
  </inkml:traceGroup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3:25.6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2E8F00-2BB5-450A-85CA-BBC92107DD91}" emma:medium="tactile" emma:mode="ink">
          <msink:context xmlns:msink="http://schemas.microsoft.com/ink/2010/main" type="inkDrawing" rotatedBoundingBox="3950,9536 8060,9959 7975,10780 3866,10357" semanticType="callout" shapeName="Other">
            <msink:sourceLink direction="with" ref="{C0BA1E77-AF35-42D0-91EB-2581DD3DCD22}"/>
            <msink:sourceLink direction="with" ref="{DE6AD784-B769-40E0-812F-78F86AC5ED7A}"/>
          </msink:context>
        </emma:interpretation>
      </emma:emma>
    </inkml:annotationXML>
    <inkml:trace contextRef="#ctx0" brushRef="#br0">6 574 55 0,'0'0'76'0,"0"0"-8"0,0 0-4 0,0 0-24 0,0 0-12 16,0 0 0-16,0 0-4 0,0 0 0 0,-13 0 0 0,13 0-4 0,0 0 0 15,0 0 0-15,0 0-4 0,0 0-4 0,0 0 4 0,0 0 0 16,0 0 0-16,0 0 0 0,0 0 0 0,0 0 8 0,0 0-4 16,0 0 0-16,0 0 4 0,0 0 4 0,0 0 0 0,0 0 0 0,0 0 4 15,0 0 0-15,0 0-8 0,0 0 0 0,0 0 4 0,0 0 0 16,0 0 0-16,0 0 0 0,0 0-4 0,0 0-8 0,0 0 0 16,0-9 0-16,0 9 8 0,0 0 0 0,0 0 0 0,0 0 4 0,0-8 0 15,0 0 0-15,0 8 0 0,13 0 0 0,-13-7 0 16,0-1 0-16,13 0-4 0,-13 1 8 0,15-1-4 0,-15 0 0 0,13 1 0 15,-13 0 0-15,13-2-4 0,2 2-4 0,-2 0 4 0,-13-2-4 16,13 1 0-16,2 2 0 0,-15-10-4 0,13 9 0 0,0-1 0 16,-13 0 0-16,13 0 0 0,2 1-4 0,-15-7 0 0,13 5 0 15,0 1 4-15,2 0 0 0,-15 1-4 0,13-1-4 0,0 0 0 16,2 1 0-16,-2-9-4 0,0 9 4 0,2 0-4 0,-2-2-4 0,0 2 0 16,15 0 4-16,-15 1 0 0,0-5 0 0,2 5 4 0,11-2-8 15,-11 0 8-15,11 1-4 0,-13-1 4 0,15 8-4 0,-15-8 4 16,2 0-8-16,11 1 8 0,-11 7 4 0,11-7-4 0,-13 7-4 15,2-10 4-15,11 4-4 0,-11 6 0 0,-2 0 4 0,15 0-4 16,-15 0 0-16,0-7 0 0,-1 7 4 0,17 0 0 0,-17 0-4 0,4-9 4 16,-3 9-4-16,-1 0 8 0,16-7-8 0,-15 7 4 0,0-8-4 15,2 8 4-15,-2 0-4 0,0-8 0 0,15 1 0 0,-15 7 4 16,2-7-4-16,-2 7-20 0,0-8 28 0,0 8-4 0,2 0-8 0,11-7 0 16,-26 7 0-16,28 0 0 0,-15 0 0 0,2 0 0 15,-15 0 0-15,13 0 0 0,0 0 0 0,0 0 0 0,2 0 0 16,-2 0 0-16,0 0 0 0,2 0 0 0,-2 0 0 0,0 0 0 0,2 0 0 15,-15 0 0-15,13 0 0 0,0 0 0 0,2 0 0 0,-2 0 0 16,0 0 0-16,0 0 0 0,2-8 0 0,-2 8 0 0,15 0 0 16,-28-8 0-16,26 8 0 0,-11-8 0 0,-2 8 0 0,0-7 0 15,0 7 0-15,2-6 0 0,-2 6 0 0,0 0 0 0,2-10 0 16,-2 10 0-16,0 0 0 0,-13 0 0 0,15 0 0 0,-2 0 0 0,0 0 0 16,0 0 0-16,2 0 0 0,-2 0 0 0,0 0 0 0,2 0 0 15,-2 0 0-15,0 0 0 0,2 0 0 0,-2 0 0 0,0 0 0 16,0 0 0-16,15 0 0 0,-15 0 0 0,2 0 0 0,-2-7 0 15,0 7 0-15,2 0 0 0,-2-8 0 0,0 8 0 0,0 0 0 16,15-7 0-16,-15 7 0 0,2-8 0 0,-2 8 0 0,0 0 0 0,2-8 0 16,-2 8 0-16,12-7 0 0,-9 7 0 0,-3 0 0 0,-1 0 0 15,4 0 0-15,-3 0 0 0,15 0 0 0,-16 0 0 0,1 0 0 16,0 0 0-16,15 0 0 0,-15-8 0 0,2 8 0 0,-2 0 0 16,15 8 0-16,-15-8 0 0,15 0 0 0,-15-8 0 0,0 8 0 15,15 0 0-15,-15 8 0 0,0-8 0 0,2 0 0 0,11 0 0 0,-11 0 0 16,-2 0 0-16,0 0 0 0,15 0 0 0,-15 0 0 0,0 0 0 15,2 0 0-15,-2 0 0 0,15 0 0 0,-15 7 0 0,0-7 0 16,0 0 0-16,2 0 0 0,-2 8 0 0,15-8 0 0,-15 0 0 0,0 0 0 16,2 8 0-16,-2-8 0 0,0 0 0 0,0 7 0 15,2-7 0-15,11 0 0 0,-11 0 0 0,-2 8 0 0,0-8 0 0,2 0 0 16,-2 7 0-16,0-7 0 0,0 10 0 0,2-10 0 0,-2 6 0 16,0 1 0-16,2-7 0 0,-2 8 0 0,0 0 0 0,2 0 0 15,-2-8 0-15,0 7 0 0,0 1 0 0,2-8 0 0,-15 7 0 0,13 0 0 16,0 1 0-16,2-8 0 0,-2 8 0 0,0-1 0 0,2 2 0 15,-2-9 0-15,0 7 0 0,0-1 0 0,2-6 0 0,-2 10 0 16,0-3 0-16,2 0 0 0,-15 1 0 0,13 0 0 0,0-8 0 16,2 8 0-16,-2-1 0 0,-13 1 0 0,13 0 0 0,2-2 0 15,-2 5 0-15,0-5 0 0,-13 1 0 0,12 0 0 0,4 9 0 16,-3-9 0-16,-1 2 0 0,-12-2 0 0,16 0 0 0,-4 1 0 16,1 0 0-16,3-1 0 0,-16 1 0 0,12 0 0 0,1 1 0 0,0 5 0 15,2-7 0-15,-15-7 0 0,13 8 0 0,0 0 0 0,2 0 0 16,-2-1 0-16,0 0 0 0,-13-7 0 0,15 9 0 0,-2-3 0 15,0 2 0-15,0 1 0 0,-13-9 0 0,15 7 0 0,-2 0 0 16,0 2 0-16,-13-9 0 0,15 7 0 0,-2 0 0 0,-13 1 0 16,13 0 0-16,2-1 0 0,-2 1 0 0,-13 0 0 0,13-1 0 15,0-7 0-15,2 8 0 0,-15 0 0 0,13 1 0 0,0-3 0 0,-13 2 0 16,15-1 0-16,-2 1 0 0,0-1 0 0,-13 2 0 0,15-2 0 16,-2-7 0-16,-13 7 0 0,13 2 0 0,0-3 0 0,-13 2 0 15,15 1 0-15,-15-9 0 0,13 7 0 0,-13 0 0 0,13 2 0 0,-13-2 0 16,15-7 0-16,-15 7 0 0,13 1 0 0,-13 0 0 15,0-8 0-15,13 7 0 0,-13 1 0 0,15 0 0 0,-15-8 0 0,13 7 0 16,-13 1 0-16,0-2 0 0,13 5 0 0,-13-5 0 0,13-6 0 16,-13 7 0-16,15 1 0 0,-15 0 0 0,0-1 0 0,13-7 0 15,-13 8 0-15,0 0 0 0,13-1 0 0,-13-7 0 0,15 7 0 0,-15-7 0 16,13 8 0-16,-13-8 0 0,0 8 0 0,0-8 0 16,13 0 0-16,-13 0 0 0,0 0 0 0,15 7 0 0,-15-7 0 0,0 9 0 15,13-9 0-15,-13 0 0 0,0 7 0 0,0-7 0 0,0 0 0 16,0 0 0-16,0 0 0 0,0 0 0 0,0 0 0 0,13 0 0 15,-13 9 0-15,0-9 0 0,0 0 0 0,0 0 0 0,-13 0 0 16,13 0 0-16,0 0 0 0,0 0 0 0,0 0 0 0,0-9 0 16,0 18 0-16,0-9 0 0,0 0 0 0,0 0 0 0,0 0 0 0,0 0 0 15,0-9 0-15,0 9 0 0,-13 0 0 0,13-7 0 0,-15-2-44 16,2 9-120-16,0-7-28 0,-2-1-44 0,2 0-72 0,-15-6 24 16,15 6 48-16,-13-7 48 0,-2-1 32 0,0 3 32 0,2-4 20 0</inkml:trace>
  </inkml:traceGroup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5:13.8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8A1124-79E8-4753-89D7-B050F04D83AF}" emma:medium="tactile" emma:mode="ink">
          <msink:context xmlns:msink="http://schemas.microsoft.com/ink/2010/main" type="writingRegion" rotatedBoundingBox="6128,3712 5135,5796 4686,5582 5679,3498">
            <msink:destinationLink direction="with" ref="{07344E50-56A0-429D-ACF4-EF7E08BCA012}"/>
            <msink:destinationLink direction="with" ref="{C0BA1E77-AF35-42D0-91EB-2581DD3DCD22}"/>
            <msink:destinationLink direction="with" ref="{1D23457B-F007-42A1-AF3E-1E4CE2E158D7}"/>
          </msink:context>
        </emma:interpretation>
      </emma:emma>
    </inkml:annotationXML>
    <inkml:traceGroup>
      <inkml:annotationXML>
        <emma:emma xmlns:emma="http://www.w3.org/2003/04/emma" version="1.0">
          <emma:interpretation id="{D292D4BB-1779-4962-B723-507B985F2D4A}" emma:medium="tactile" emma:mode="ink">
            <msink:context xmlns:msink="http://schemas.microsoft.com/ink/2010/main" type="paragraph" rotatedBoundingBox="6128,3712 5135,5796 4686,5582 5679,3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197477-C321-4C47-B1B6-1638B98E0390}" emma:medium="tactile" emma:mode="ink">
              <msink:context xmlns:msink="http://schemas.microsoft.com/ink/2010/main" type="line" rotatedBoundingBox="6128,3712 5135,5796 4686,5582 5679,3498"/>
            </emma:interpretation>
          </emma:emma>
        </inkml:annotationXML>
        <inkml:traceGroup>
          <inkml:annotationXML>
            <emma:emma xmlns:emma="http://www.w3.org/2003/04/emma" version="1.0">
              <emma:interpretation id="{17F5F06C-9E90-42B8-B876-AA9516A919BA}" emma:medium="tactile" emma:mode="ink">
                <msink:context xmlns:msink="http://schemas.microsoft.com/ink/2010/main" type="inkWord" rotatedBoundingBox="5392,5258 5135,5796 4686,5582 4942,5043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Pr</emma:literal>
                </emma:interpretation>
                <emma:interpretation id="interp2" emma:lang="" emma:confidence="0">
                  <emma:literal>Pi</emma:literal>
                </emma:interpretation>
                <emma:interpretation id="interp3" emma:lang="" emma:confidence="0">
                  <emma:literal>Pn</emma:literal>
                </emma:interpretation>
                <emma:interpretation id="interp4" emma:lang="" emma:confidence="0">
                  <emma:literal>Pe</emma:literal>
                </emma:interpretation>
              </emma:one-of>
            </emma:emma>
          </inkml:annotationXML>
          <inkml:trace contextRef="#ctx0" brushRef="#br0">-775-5276 67 0,'0'-4'116'16,"0"-1"-12"-16,-9 1-8 0,9 4-20 0,0-5-4 0,0 5 4 0,0-4-4 16,0 4-4-16,0 0-4 0,0 0-8 0,0 0-4 0,0 0-4 15,0 0-12-15,0 0 0 0,0 0-4 0,0 0-4 0,0 0-4 16,0 0-4-16,0 0-4 0,0 0 0 0,0 4 0 0,0 1 0 0,0-1 0 16,0 1-4-16,0-1 0 0,0 5-8 0,0 5 4 15,0-6 0-15,0 10 4 0,0-4-8 0,0 9 0 0,0-5 4 0,0 4-4 16,0 5-4-16,0-4 4 0,0-1 0 0,0 5 0 0,0 1-4 15,0-1 0-15,0 0 4 0,0-1-4 0,0 2 4 0,0-5-4 16,0-1 0-16,0 0 0 0,0-4 0 0,0 0 0 0,0-4 0 0,0 3 0 16,0-7 0-16,0 4 0 0,0-6 0 0,0-3 0 0,0 4 0 15,0-9 0-15,0 4 0 0,0-4 4 0,0 5 0 0,0-5-4 16,0-5 0-16,0 5-4 0,-8-4 0 0,8 0 4 0,0-1-4 16,0-4 0-16,0 5 0 0,-7-6 0 0,7 3 0 0,0-3 0 15,0-4 4-15,-8 5-4 0,8-4 0 0,-9-1 0 0,9 0 0 0,0-4 0 16,-7 5 0-16,7-5 0 0,0 0 0 0,0 0 0 15,0 0 0-15,0 0 0 0,0 0 4 0,-8-1-4 0,8 2 0 0,0-1 0 16,0-5 4-16,8 5-4 0,-8 0 8 0,0 0-8 0,0 0 4 16,7 0 0-16,-7 0 0 0,0 4 0 0,9 1 0 0,-9-1 4 15,8 0-4-15,-8 6 0 0,7-6 4 0,-7 5-4 0,8 0 0 0,1 0 4 16,-9 5-4-16,8-5 4 0,-1 4-4 0,2 1 4 0,-9-1 0 16,8 5-4-16,-1-4 0 0,-7 4 4 0,9 0 0 0,-1 0-4 15,-8 0 0-15,8 4 4 0,-1-4 0 0,-7 5 0 0,9 4-4 16,-9-5 8-16,0 5-8 0,8 0 4 0,-8 5-4 0,0-6 0 15,0 6 0-15,0 4 0 0,0 0 0 0,-8 0 4 0,8 0-4 16,-9 0 0-16,2 5 0 0,-1-5-4 0,0 0 4 0,-1 5 0 0,2-5 0 16,-1 0 0-16,-1-1 0 0,2-3 0 0,-10 4 0 15,9-9 0-15,1 5 0 0,-1-6 0 0,-1-3 0 0,2 4 0 0,-1-4 0 16,-1-5 0-16,1 4-4 0,1-4 0 0,7-4 4 16,-9 4 0-16,9-5 0 0,0 1 0 0,-8-1 0 0,8-4-4 0,0 5 4 15,0-5 0-15,0 4 0 0,0 1 0 0,0-1 0 0,0 1 4 16,0-5 0-16,8 9-4 0,-8-5 0 0,0 5 0 0,9 5 0 15,-9-5 4-15,0 4 0 0,7 1 0 0,1 4 4 0,-8 0 0 0,9 0 4 16,-1-1 4-16,-1 6 8 0,2 0 4 0,-9 4 8 0,8-5 0 16,-1 5 8-16,1 0-4 0,1 0 4 0,-1 0 0 0,-1 0-4 15,2 2-8-15,-1 1 0 0,-1-3 0 0,10 0-4 0,-9-5-8 16,-1 6-16-16,2-6 16 0,-1 1 0 0,8-1-4 0,-8 1-4 0,-1-5 0 16,10 0-4-16,-9-4-4 0,-1-1 4 0,2 0-8 0,-1-4 0 15,8-4 4-15,-8 0-16 0,0-1-12 0,1-4-16 0,-2 4-28 16,1-8-28-16,-1 4-24 0,2-5-36 0,-9 1-36 0,8-1-92 15,-8-3 32-15,0 3 40 0,0 0 44 0,0 0 32 0,0 1 24 0</inkml:trace>
        </inkml:traceGroup>
        <inkml:traceGroup>
          <inkml:annotationXML>
            <emma:emma xmlns:emma="http://www.w3.org/2003/04/emma" version="1.0">
              <emma:interpretation id="{B72BA72E-6E6C-43E7-82E1-39D9504CB8ED}" emma:medium="tactile" emma:mode="ink">
                <msink:context xmlns:msink="http://schemas.microsoft.com/ink/2010/main" type="inkWord" rotatedBoundingBox="5933,3620 5822,3852 5651,3771 5762,3538">
                  <msink:destinationLink direction="with" ref="{D3401668-C9D0-4A67-9B40-44BD5D8084FC}"/>
                </msink:context>
              </emma:interpretation>
            </emma:emma>
          </inkml:annotationXML>
          <inkml:trace contextRef="#ctx0" brushRef="#br1" timeOffset="-102737.3927">34-6672 3 0,'0'0'96'0,"0"0"-12"0,0 0-4 0,0-8-32 0,0 8 0 15,0 0-4-15,0 0 0 0,0-7-4 0,0 7 0 0,0 0 0 16,0 0-4-16,0 0 0 0,0 0 0 0,0 0-8 0,0 0 0 15,0 0 0-15,0 0-4 0,0 0 0 0,0 0 0 0,0 0-8 16,0 0 4-16,0 0 0 0,0 0-4 0,0 0 4 0,0 0-8 0,0 0 0 16,0 0-4-16,0 0 4 0,0 0-4 0,0 0 0 0,0 0 0 15,0 0-4-15,0 0-4 0,0 0 0 0,0 0 4 0,0 0 0 16,15 0-4-16,-15 0 0 0,0 0 4 0,13 0 0 0,-13 0 0 16,0 0-8-16,13 0 4 0,-13 0 0 0,0 0 0 0,15 0 4 15,-15 0 4-15,0 0-8 0,0 0 4 0,0 7 4 0,0-7 0 16,0 0 8-16,0 0-4 0,0 0 0 0,0 0 0 0,0 0 0 0,0 0 4 15,0 0-4-15,0 0 4 0,0 0 0 0,0 0-4 16,0 0 4-16,0 0 0 0,0 0 0 0,0 0 4 0,0 0-4 0,-15 0 4 16,15 0-4-16,0 0-4 0,0-7-4 0,0 7 0 0,0-8 0 15,-13 8 0-15,13-7-4 0,0-2 0 0,0 2 0 0,0-2 0 16,0 2-4-16,0 0 4 0,0-9-4 0,0 9 4 0,0 0 0 0,0-1-4 16,0 0 0-16,13 0 0 0,-13 8-4 0,0-6 4 0,0 6 4 15,15 0-4-15,-15-10 0 0,0 10 4 0,13 0-4 0,-13 0 0 16,0 0 4-16,13 10-4 0,-13-10 0 0,15 0 0 0,-15 6-4 15,13-6 8-15,-13 8-4 0,0 0 4 0,13-8-4 0,-13 8 4 16,0-1 0-16,12-7 0 0,-12 7 4 0,0 2 0 0,0-2-4 0,0 0 0 16,0 0 4-16,0 2 0 0,0-2-4 0,-12 2 0 0,12-2 4 15,-13 1-4-15,0-1 0 0,13 1 4 0,-15-1-4 0,15 1 4 16,-13-1-4-16,0 1-16 0,-2-8 24 0,15 8 0 0,-13-8 0 16,0 0 0-16,-2 8-4 0,15-8 8 0,-13 0-8 0,13 0 0 15,-13 0 0-15,13-8-4 0,-13 8 0 0,13-8 0 0,0 8-4 0,0-8 0 16,0 1 4-16,0 7-4 0,0-8 4 0,0 1-8 15,0-1 4-15,0 8-4 0,0-7 4 0,13-1 0 0,-13 1 0 0,0-2 0 16,13 9 4-16,-13 0 0 0,13-7-4 0,-13 7 0 0,15 0 0 16,-2 0-4-16,-13 0 4 0,13 0-4 0,2 0 0 0,-2 7 0 15,-13-7 4-15,13 9-4 0,2-2 4 0,-15-7 4 0,13 8-4 16,-13-8 0-16,13 7 4 0,-13 1 0 0,0-1 0 0,12-7 0 0,-12 8 0 16,0-1 0-16,0 1 0 0,-12 0 0 0,12 0-4 15,0-1 4-15,-13-1 0 0,13-6-4 0,-13 9 0 0,-2-9 4 0,15 0 0 16,-13 8-8-16,0-8 4 0,-2 0 4 0,15 8 0 0,-13-16-4 0,0 8 0 15,-2 0-4-15,15-8 4 0,-13-1-4 0,0 9 4 16,13-6-4-16,0-1 4 0,0-9 0 0,-13 8-4 0,13 1 4 16,0-1-4-16,0 1 4 0,0-1 0 0,0-7 0 0,0 8 0 0,0-2 0 15,0 2-4-15,13 7 4 0,-13-9 0 0,0 9-4 0,0-7 4 16,13 7 0-16,-13 0-4 0,0 0 4 0,13 0 0 0,-13 0 4 16,0 0 0-16,15 0-4 0,-2 7 4 0,-13-7-4 0,13 9 4 15,-13-9-8-15,15 7 8 0,-15 2 0 0,0-9-8 0,0 7 0 0,13 1-4 16,-13-1-8-16,0 1-12 0,0 7-8 0,0-8-16 0,0 9-8 15,0-8-28-15,0 5-28 0,0-4-20 0,0 7-64 0,0-9-40 16,0 9 40-16,-13-9 48 0,26 9 24 0,-26-9 24 0</inkml:trace>
        </inkml:traceGroup>
      </inkml:traceGroup>
    </inkml:traceGroup>
  </inkml:traceGroup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4:09.4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D79744-EB39-4EDF-A22D-0C450140C6DB}" emma:medium="tactile" emma:mode="ink">
          <msink:context xmlns:msink="http://schemas.microsoft.com/ink/2010/main" type="inkDrawing" rotatedBoundingBox="20393,952 21276,871 21280,913 20397,994" shapeName="Other"/>
        </emma:interpretation>
      </emma:emma>
    </inkml:annotationXML>
    <inkml:trace contextRef="#ctx0" brushRef="#br0">5664-16 11 0,'-28'-7'184'0,"15"7"-12"0,-15 0-8 16,15 0-36-16,-13 7-12 0,11-7-4 0,2 9-4 0,13-9 4 15,-13 6 0-15,-2-6-8 0,15 8 0 0,0-8-4 0,15 0-12 0,-15 0-4 16,13 0-4-16,0 0-4 0,15 0-12 0,-2-8-4 0,2 8-8 16,13-6-36-16,-13-3-16 0,11 9 0 0,2-7 0 0,15-1 0 15,-17 0 0-15,17 1 0 0,-2-1 0 0,-13 0 0 0,13 8 0 16,-13-7 0-16,13 7 0 0,-13-6-92 0,-13 6-48 0,10-9-44 15,-10 9-44-15,1 0-92 0,-17 9 32 0,1-9 56 0,2 6 48 0,-2 1 28 16,-13 1 32-16</inkml:trace>
  </inkml:traceGroup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5:15.0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7BB5D7-F562-4B10-88CA-095A4515EC22}" emma:medium="tactile" emma:mode="ink">
          <msink:context xmlns:msink="http://schemas.microsoft.com/ink/2010/main" type="writingRegion" rotatedBoundingBox="7019,8798 7380,8798 7380,9362 7019,9362">
            <msink:destinationLink direction="with" ref="{07344E50-56A0-429D-ACF4-EF7E08BCA012}"/>
            <msink:destinationLink direction="with" ref="{C0BA1E77-AF35-42D0-91EB-2581DD3DCD22}"/>
            <msink:destinationLink direction="with" ref="{1D23457B-F007-42A1-AF3E-1E4CE2E158D7}"/>
          </msink:context>
        </emma:interpretation>
      </emma:emma>
    </inkml:annotationXML>
    <inkml:traceGroup>
      <inkml:annotationXML>
        <emma:emma xmlns:emma="http://www.w3.org/2003/04/emma" version="1.0">
          <emma:interpretation id="{E769DB24-1D51-4F56-BD89-733F80070CC2}" emma:medium="tactile" emma:mode="ink">
            <msink:context xmlns:msink="http://schemas.microsoft.com/ink/2010/main" type="paragraph" rotatedBoundingBox="7019,8798 7380,8798 7380,9362 7019,9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79204D-D716-4760-9CE0-768633E0CE61}" emma:medium="tactile" emma:mode="ink">
              <msink:context xmlns:msink="http://schemas.microsoft.com/ink/2010/main" type="line" rotatedBoundingBox="7019,8798 7380,8798 7380,9362 7019,9362"/>
            </emma:interpretation>
          </emma:emma>
        </inkml:annotationXML>
        <inkml:traceGroup>
          <inkml:annotationXML>
            <emma:emma xmlns:emma="http://www.w3.org/2003/04/emma" version="1.0">
              <emma:interpretation id="{6CE07E96-E9D2-4639-AAF9-5A12FA2670DA}" emma:medium="tactile" emma:mode="ink">
                <msink:context xmlns:msink="http://schemas.microsoft.com/ink/2010/main" type="inkWord" rotatedBoundingBox="7019,8798 7380,8798 7380,9362 7019,9362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Ri</emma:literal>
                </emma:interpretation>
                <emma:interpretation id="interp2" emma:lang="" emma:confidence="0">
                  <emma:literal>Rw</emma:literal>
                </emma:interpretation>
                <emma:interpretation id="interp3" emma:lang="" emma:confidence="0">
                  <emma:literal>Ro</emma:literal>
                </emma:interpretation>
                <emma:interpretation id="interp4" emma:lang="" emma:confidence="0">
                  <emma:literal>pi</emma:literal>
                </emma:interpretation>
              </emma:one-of>
            </emma:emma>
          </inkml:annotationXML>
          <inkml:trace contextRef="#ctx0" brushRef="#br0">8 23 83 0,'0'0'100'0,"0"0"-8"0,0 0-4 0,0 0-24 16,0 0-4-16,0 0 0 0,0 0 4 0,0 0-4 0,0 4-4 16,0-4 0-16,0 5-4 0,0 0 0 0,0 3-4 0,9 2 0 15,-9-2-8-15,0 1-4 0,0 5 0 0,8 0-8 0,-8 4-4 16,0-1-4-16,7 1-20 0,-7 5 20 0,9-5-4 0,-9 5 0 0,0-1 0 15,8 1-4-15,-8-1 0 0,0 1 0 0,0-1-4 0,8 1 0 16,-8-5 0-16,0 4-4 0,0-3 4 0,0-1 0 0,0-5-4 16,0 5-4-16,0-8 4 0,0 2-4 0,0-2 0 0,0 0 0 0,0-2 4 15,0-3-4-15,0-1 0 0,0 1 0 0,0-1-4 16,0-4 8-16,0 0-4 0,0-4-4 0,0-1-4 0,-8 1 4 0,8-1-4 16,0 0 4-16,0-4-4 0,-8 0 0 0,8 0 0 0,0-4 4 15,-9-2-4-15,9 2 0 0,-7 0 0 0,7-4 0 0,-8-2 0 16,8 1-4-16,-9 0 8 0,9-5-8 0,0 5 8 0,-7-4-8 15,7-1 8-15,0 0 0 0,0 6 0 0,0-6 0 0,0 6 4 16,0-6-4-16,0 5 0 0,0 4 0 0,7-4 4 0,-7 5 0 0,9-6 0 16,-9 10 4-16,8-4-4 0,-1 4 0 0,2 0 0 0,-9 0 4 15,8 4 0-15,0-4-4 0,-1 5 4 0,2 0-4 0,-1-2-12 16,-1 6 20-16,2-4-4 0,7 4 4 0,-8 0 4 0,0 0-8 16,0 0 0-16,8 4 4 0,-8-4 0 0,-1 6-4 0,2-2-4 15,-1 0 4-15,9 1-4 0,-10-1 4 0,-7 6 0 0,8-2-4 0,1 2 0 16,-9-2 4-16,7 1-4 0,-7 5 4 0,0-5-4 0,0 4 4 15,0 1-8-15,-7-1 8 0,7 0-4 0,-9 2 0 0,1 3 4 16,1-5-4-16,-2 1-4 0,1 4 8 0,0-5-4 0,-1 1 0 16,-6-5-4-16,6 5 4 0,2-6 0 0,-9 2 0 0,8-6 4 15,0 5-4-15,-9-5 0 0,10-4 0 0,-1 5 0 0,-1-5 0 16,2 0 0-16,-1 0-4 0,8-5 4 0,-8 5 0 0,8-4-4 0,0-1 4 16,-9 5 0-16,9-4 0 0,0 0-4 0,0 4 4 0,0-5 0 15,0 5 0-15,9 0 4 0,-9-5 0 0,8 10 0 0,-8-5-4 16,8 5 4-16,-1-1 0 0,2 0 4 0,-1 5 4 0,-1 1 8 0,2-2 4 15,7 6 4-15,-8 0 0 0,8-1 0 0,-9 0-12 16,10 1 24-16,-10 0 0 0,10 4 4 0,-9-5 0 0,8 1 0 0,-8 0-4 16,8-2-8-16,-8 2 8 0,0 0-8 0,8-5-8 0,-8 0 0 15,1 0-4-15,-2-5 0 0,1 5-8 0,1-4 0 0,-1-5 0 16,-1 5 0-16,1-1-4 0,1-4-4 0,-9 0 0 0,7-4 0 0,-7 4-4 16,8-5-8-16,-8 0-16 0,0-4-16 0,0 5-20 15,9-5-28-15,-9 0-24 0,0 0-32 0,-9 1-36 0,9-7-76 0,0 6-8 16,-8-4 44-16,8-2 48 0,-7 2 28 0,-2 0 24 0,1 0 20 15</inkml:trace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9:07.58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3014-702 67 0,'0'7'136'0,"0"-7"-16"15,0 7-8-15,-15-7-24 0,30 0 4 0,-15 0 8 0,0 7-8 16,13-7 0-16,-13 0-8 0,13 0 0 0,-13 0-4 0,15 0-4 0,-2 0 0 15,0 0 0-15,15 0-12 0,-15 0-4 0,0 0-4 16,15 0-4-16,0 0-4 0,-2 0-28 0,2 0 16 0,-2 0-8 16,-11 0-4-16,11 0-4 0,2 0-4 0,0 0-4 0,-3 0-4 0,-12 0-4 15,15 9-4-15,-15-9-8 0,2 0-16 0,-2 7-12 0,0-7-20 16,-13 0-16-16,15 7-20 0,-15-7-32 0,13 8-36 0,-13-8-36 16,0 0-64-16,0 0 28 0,-13 8 40 0,13-8 40 0,0 0 32 0</inkml:trace>
  <inkml:trace contextRef="#ctx0" brushRef="#br1" timeOffset="4952.9736">3312-160 63 0,'-13'7'80'0,"13"2"-4"0,-13-3 0 16,13 2-24-16,0 0-4 0,0 0-4 0,-15-8 4 0,15 7 0 0,0 2 0 15,0-2 0-15,0 0 0 0,0 1 4 0,0 0 0 0,0-8-4 16,0 7 0-16,0 1 0 0,0-1-8 0,0 1 0 0,0 0 0 15,0-2 0-15,0-6 4 0,-13 10-4 0,26-3 0 0,-13 0-4 16,0 2 0-16,0-9 0 0,0 7 4 0,0 0-4 0,15-7-4 0,-15 7 4 16,0 2-4-16,13-9-4 0,-13 7-4 0,13 0 0 15,-13-7-4-15,15 10 0 0,-15-10 0 0,13 0-4 0,-1 6 0 0,4-6 0 16,-3 0 0-16,-13 0-4 0,12 0 4 0,1 8-8 0,3-8 4 16,9 0-4-16,-10 0 0 0,-2 0-4 0,0 0 0 0,2 0 0 15,11-8-4-15,-13 8 4 0,2 0-4 0,11 0 0 0,-11 0 0 0,-2 0-4 16,0 0-4-16,2 0 0 0,-2 0-8 0,0 0-4 0,-13 0-8 15,13 0-4-15,2 0-16 0,-15 0-8 0,0 0-8 0,0 0-16 16,13 0-12-16,-13 0-16 0,0 0-4 0,0 0-8 0,-13 0-12 16,13 0-28-16,0 0-36 0,-15-6 28 0,15 6 24 0,-13-10 32 15</inkml:trace>
  <inkml:trace contextRef="#ctx0" brushRef="#br1" timeOffset="5373.3628">3163-482 67 0,'0'0'84'0,"0"0"-12"0,0 0 0 0,0 0-24 15,0 0 0-15,0 0-8 0,0 0-4 0,0 0 4 0,13 0-4 16,-13 0 0-16,0 0-4 0,0 0 4 0,0 0 0 0,15 0 0 0,-15 0 4 16,13 0 8-16,0 0-4 0,-13 0 8 0,13 0-8 0,2 0 4 15,-2 0 0-15,0 0 0 0,2 0 0 0,-2 0 4 0,0 0-4 16,15 0 0-16,-16 0 0 0,4 0 0 0,9 0-4 0,-12 0 4 15,3 0-8-15,9 0-4 0,-10 0 0 0,11 0-8 0,2 0 0 16,-15 0-4-16,15 0-4 0,-15 0-4 0,15 0 0 0,-15 0-8 0,0 0 0 16,15 0 0-16,-15 0-4 0,0 0-4 0,2 0-8 15,-2 0-16-15,-13 0 16 0,13 0-8 0,-13 0-16 0,0 0-20 0,0 0-12 16,0 0-20-16,15 9-20 0,-15-9-24 0,-15 0-24 0,15 0-32 16,0 0-56-16,0 0 36 0,-13 0 36 0,13 0 32 0,0 0 28 15</inkml:trace>
  <inkml:trace contextRef="#ctx0" brushRef="#br1" timeOffset="6211.571">4711-910 67 0,'0'-7'104'0,"0"1"-8"0,0-3-4 0,0 1-20 16,0 8-4-16,0-8 0 0,0 8-4 0,0-7-4 0,0 7 0 16,0 0 0-16,0-8-8 0,0 8-4 0,0 0 4 0,0 0-4 15,0 0-4-15,0 0 0 0,15 8 4 0,-15-8 0 0,0 7 0 16,0-7-4-16,13 8 0 0,-13-8 0 0,13 8-24 0,-13 1 16 0,15-3 0 16,-2 1-4-16,-13 2-4 0,13 6-4 0,0-7-4 0,-13 6-4 15,15 1-4-15,-2-7 0 0,-13 8-4 0,13-3 0 0,-13 4 0 16,15-1 0-16,-15-9-8 0,13 8 4 0,-13 1-4 0,13-9 4 15,-13 9-4-15,15-9 0 0,-15 2 4 0,0-2-8 0,0 0 8 16,0-7-4-16,0 0 0 0,13 7-4 0,-13-14 4 0,0 7-4 0,13-7-4 16,-13 0 4-16,0-2 0 0,0-4 0 0,13-4 0 0,-13 1 0 15,0-6-4-15,0 6 0 0,15-7 8 0,-15 0-8 0,13 0 0 16,-13-7 0-16,0 1 4 0,0-3-4 0,13 1-4 0,-13 0 0 16,0-6 0-16,0 6 4 0,0-6 0 0,0-3 0 0,0 3 4 15,0-3-4-15,0 3 4 0,0-2 4 0,0 1-4 0,15-1 4 16,-15 9-4-16,0-8 0 0,0 8 4 0,0-3 4 0,13 12-4 0,-13-1 0 15,13-1 4-15,-13 7 0 0,0 0-4 0,15 0 0 0,-15 2 0 16,13 6 0-16,-13 1 0 0,13-1 4 0,-13 0 4 0,13 8-4 16,2-7 0-16,-2-1 0 0,0 8 0 0,2-8 0 0,-2 2 0 15,0 6 0-15,15-11 0 0,-15 5 0 0,15 6 4 0,-2-7-8 16,-11 0 4-16,26-2 0 0,-15 9 0 0,2-7 0 0,13 0 0 0,-15-2-4 16,15 2 0-16,0 0 4 0,0 7-4 0,-13-8 0 15,13 0 0-15,-2 1 0 0,2 7 0 0,0-8 0 0,0 0-4 0,0 8 4 16,0-9-4-16,-13 9 4 0,10 0 0 0,-10 0 0 0,0 0 0 15,-2-6 0-15,-11 6 0 0,11 0-4 0,-13 0 0 0,2 0 8 16,-2 0 0-16,0 0-4 0,-13 6 0 0,15-6 0 0,-15 0 4 0,13 0-4 16,-13 9 0-16,13-9 4 0,-13 8 0 0,15 0 4 0,-15-8 0 15,0 7 0-15,13 9 4 0,-13-9 0 0,13 0 0 0,-13 9 4 16,13 0-4-16,2-2 4 0,-15 3 0 0,13-3 0 0,-13 1 0 16,13 8 4-16,2-1-4 0,-15-6 0 0,13 8 0 0,-13-2-4 15,13 1 0-15,2 0-16 0,-15 0 20 0,13 8-8 0,-13-8 0 0,0 0-8 16,13 0 8-16,-13 0-4 0,0-9-4 0,0 10 4 15,0-9 0-15,0 0-12 0,0 1 0 0,0-1-12 0,0 0-8 0,0-7-16 16,0 0-12-16,0-1-20 0,-13 0-12 0,13 2-12 0,0-9-24 16,-13 7-16-16,13-7-16 0,-15 0-60 0,2 0-12 0,0 0 36 15,-2-7 44-15,2 7 24 0,0-9 20 0</inkml:trace>
  <inkml:trace contextRef="#ctx0" brushRef="#br1" timeOffset="6688.2939">5542-1085 71 0,'0'-8'104'0,"0"1"-12"0,13-1 0 0,-13 0-24 16,13 2 0-16,-13-3 4 0,15-6 0 0,-15 7 0 0,13 0-4 15,0 0-8-15,2 1 4 0,-15 0-12 0,13-2 0 0,13 3-8 0,-11-2-4 16,-15 8-8-16,13-9 0 0,0 9-4 0,2 0-4 0,-2 0 0 15,0 0-4-15,-13 0-4 0,15 0 4 0,-15 9-4 0,13-9-4 16,-13 8 0-16,0-2 0 0,0 3-4 0,0-2 0 0,0 0 0 16,0 9-4-16,0-8 4 0,0-1-4 0,-13 10 0 0,13-11-4 15,-15 10 0-15,15-1 4 0,0-7-8 0,-13-1 4 0,13 9 0 0,-13-10 0 16,13 2 0-16,-15 1 0 0,15-2 0 0,0 0-4 0,0-7 8 16,0 9-4-16,0-9-4 0,0 7 0 0,0-7 0 0,0 0 0 15,0 0 4-15,0 7-4 0,15-7 4 0,-15 0-4 0,13 0 0 16,0 0 0-16,2 0 4 0,-2 0 0 0,0 0-4 0,0 0-16 15,2-7 20-15,11 14 4 0,-11-7 0 0,-2 0-4 0,15 0 4 0,-15 8-4 16,-1-8 4-16,17 8 0 0,-17-1 4 0,1-7-4 0,2 8 0 16,-15 7 0-16,13-7 0 0,0 0 4 0,-13 7 4 0,0 1 0 15,15-9 4-15,-15 16 4 0,0-16 0 0,0 8 4 0,-15 1 0 0,15 5-4 16,-13-11 4-16,0 5 0 0,-2 0-4 0,2 0 0 16,1 1-4-16,-4 1 4 0,3-11-8 0,1 10 0 0,-17-9-4 15,17 7-4-15,-1-5 4 0,-2-2-8 0,2 0 4 0,-15 1-12 0,15 0 0 16,0-8-8-16,13 0-12 0,-13 8-16 0,-2-8-16 15,2 0-16-15,0 0-12 0,13 0-24 0,-15 0-16 0,2 0-16 0,0 0-36 16,-2 0-44-16,2 0 28 0,0 0 40 0,0 0 32 0,-2 0 20 16</inkml:trace>
  <inkml:trace contextRef="#ctx0" brushRef="#br2" timeOffset="32761.5406">6711-2934 11 0,'0'0'112'0,"0"0"-8"0,13 0 0 0,-13 6-28 16,0-6 8-16,13 8-4 0,-13-1 0 0,0 1-8 0,15 1 4 16,-15-3-8-16,0 10-12 0,13-9 0 0,-13 9-4 0,13 7 0 15,-13-9-4-15,0 9-4 0,13 1 0 0,-13-1-8 0,0 7-4 16,15-7-4-16,-15 7-4 0,0 2-4 0,0-2-4 0,0 1-8 0,13-1 0 16,-13 9 0-16,0-9 0 0,0 0-4 0,0 9 0 15,0-9 0-15,0 8 0 0,0-6-4 0,0-2 4 0,0 0-4 0,0 1 0 16,0-1 4-16,0-7-4 0,0 9 0 0,0-11-16 0,0 2 20 15,-13-7 0-15,13 0-4 0,0-3 0 0,-15 4 0 0,15-9 0 16,-13-1 0-16,13 1-4 0,-13-8 4 0,0 0 0 0,13 0-4 0,-15 0 0 16,2-8 4-16,0-7-4 0,13 7 0 0,-15-7 4 0,2-8 0 15,13 7-4-15,-13-13-4 0,13 5 0 0,0-6 4 0,0-1 0 16,0-7 4-16,0 0-4 0,0-8 4 0,13-8 0 0,0 8 0 16,2-14-4-16,-2 6 4 0,0-8-4 0,2 2 4 0,-2 6 0 15,13-7 0-15,-11 6 0 0,11 3 0 0,-11-2 4 0,11 8-4 0,-11 9 4 16,11-2 0-16,-13 8 0 0,2 8 0 0,11 8 4 15,-11-1-4-15,-2 9 4 0,0 7 0 0,2 0-4 0,-2 0 0 0,-13 7 0 16,13 9 4-16,0-8-4 0,-13 8 0 0,15-2 0 0,-15 1-4 16,0 1 0-16,0 7 0 0,0 0 0 0,0-9-4 0,0 10 0 15,0-1-8-15,0 0-4 0,-15 1-4 0,15-2-4 0,-13-8-8 0,0 9-8 16,13 0 4-16,-13-7-16 0,-2 0-4 0,2-1-8 0,0 0-4 16,-2-7-8-16,2-1-8 0,13 1 0 0,-13-8-4 0,-2 0-40 15,2 0-40-15,13-8 20 0,0 1 24 0,-13-1 24 0</inkml:trace>
  <inkml:trace contextRef="#ctx0" brushRef="#br2" timeOffset="33511.5464">7132-3303 43 0,'0'0'88'0,"0"-7"-8"15,0 7-4-15,0-7-24 0,0 7 0 0,0 0 0 0,12 0-4 0,-12 0 4 16,0 0 4-16,0 0 0 0,16 7 0 0,-16 0-4 0,0-7 4 15,13 9 4-15,-13-2-12 0,0 1 0 0,0-1 4 0,0 9-4 16,0-9-4-16,0 9-20 0,0-3 16 0,0 4-8 0,0 6 0 16,0-7-12-16,0 6 0 0,0 1-4 0,-13 8 0 0,13-9-8 15,0 10 0-15,-16-2-4 0,16 0 0 0,-12 1 0 0,12-1 0 0,0 1 0 16,-13 7 0-16,13-8-4 0,-15 2-4 0,2-9 0 0,13 7-4 16,0-7 4-16,0 0-8 0,-13-1 0 0,13-6-4 0,0 0-4 15,0-2 0-15,0-5 0 0,0-2 0 0,0 0 0 0,13-7 4 16,-13 9 0-16,0-18 0 0,13 9 4 0,-13 0 0 0,15-7 4 15,-15 0 4-15,13-2 4 0,-13 1-4 0,12 2 0 0,-12-10 0 0,16 9 0 16,-16-2 8-16,13 2-4 0,-13 0 8 0,0-1-4 0,0 0 0 16,12 2 4-16,-12-3 0 0,0 9 4 0,0-8-4 0,0 8 0 15,0 0-4-15,0 0 4 0,0 0 0 0,0 0 8 0,0-7-4 0,0 7 0 16,0 7-4-16,13-7 4 0,-13 8 0 0,0-8 0 16,0 9 0-16,16-3 0 0,-16 2-4 0,0-8 4 0,0 15-4 0,0-8 4 15,12 2-20-15,-12 5 16 0,0-5 0 0,0 5-4 0,13-5 0 16,-13 5 0-16,0-5 0 0,15 6 0 0,-15-8-4 0,13 1 0 15,-13-2 0-15,13 3 0 0,2-1 0 0,-2-8 0 16,0 0 4-16,15 0-8 0,-15-8 0 16,0-1 4-16,15-5 0 15,-15-8 0-15,15-1-4 0,-15 0 4 16,15-16 0-16,-2 1 0 0,-11 0 0 16,-2-9 0-16,15-6 0 15,-15 1 0-15,0-10 0 0,15 9 0 16,-15-2 4-16,-13 2 0 0,13 8 4 15,2 0 4-15,-2 5 4 0,-13 2 12 16,0 8 8-16,13 7 8 0,-13 7 0 16,0 9-8-16,0 0-4 15,0 14-4-15,0 7 0 0,-13 1 0 16,13 2-8-16,-13 13-8 16,13 1-4-16,-15-1 8 0,2 9-8 15,0-2 4-15,13 2 0 0,-13 6-4 16,-2-6-4-16,15 7 0 0,-13 1-4 15,13-3 0-15,-13 2-8 0,13-7-4 16,0-1-16-16,0 0-20 16,0-6-12-16,0-10-12 0,13 8-24 15,-13-14-8-15,0-2-24 0,13-5-8 16,-13-9-12-16,15-9-60 0,-2 1-20 16,-13 2 40-16,0-17 44 15,13 0 24-15</inkml:trace>
  <inkml:trace contextRef="#ctx0" brushRef="#br2" timeOffset="33722.0211">7539-3081 91 0,'-13'-7'164'0,"-2"7"8"0,15 0 0 16,0 0-16-16,0 0-4 0,15 7-16 15,-15 1-8-15,13-1-16 0,0 2-24 16,2-2-16-16,11 0-16 0,-11 2-12 15,11-9-20-15,-13 7-40 16,15-1-56-16,0-6-60 0,-15 10-104 16,0-10-60-16,15 7 52 0,-15-7 52 15,0 7 32-15,2-7 28 16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3:42.9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5591CE-E292-4BE8-9B17-7BD74EFDA86C}" emma:medium="tactile" emma:mode="ink">
          <msink:context xmlns:msink="http://schemas.microsoft.com/ink/2010/main" type="inkDrawing" rotatedBoundingBox="7477,6459 7708,7086 7266,7248 7036,6622" semanticType="callout" shapeName="Other"/>
        </emma:interpretation>
      </emma:emma>
    </inkml:annotationXML>
    <inkml:trace contextRef="#ctx0" brushRef="#br0">54 29 35 0,'0'0'116'0,"-13"0"-12"15,13 0-12-15,0 0-24 0,0 0-4 0,0 0-12 0,0 0 0 16,0 0-4-16,0 0 0 0,0 0-4 0,0 0 8 0,0 0-8 16,0 11-4-16,0-11-4 0,0 6 0 0,0 2-4 0,0 0 0 0,0-1-8 15,0 1-4-15,13 7 4 0,-13 0-12 0,0 1 4 0,0 0-4 16,12-1 0-16,-12 7 0 0,16 1 0 0,-16 0-4 0,0-7 0 16,12 6-4-16,-12 1 0 0,0 0-4 0,0 0 4 0,13 1 0 15,-13-2-4-15,0 1 4 0,0 0 4 0,0 0-4 0,0-8 0 16,0 8-4-16,0-7 0 0,0-2-16 0,0 2 20 0,0 0 0 0,0-9 0 15,0 9 0-15,0-9 0 0,0 0 0 0,0-7 0 0,0 8 0 16,-13-8 0-16,13 0-4 0,0 0 4 0,0 0-4 0,-12 0 0 16,12-8 0-16,0 8 0 0,-16-7 0 0,16 0 0 0,-12-9 0 15,12 9 0-15,-13-2 0 0,13-5 0 0,0-2 0 0,-16 1 4 16,16 0-4-16,0-8 4 0,-12-2-8 0,12 12 4 0,0-11 0 0,0 2 0 16,0-1 0-16,0 0 0 0,0 0 0 0,0 0 0 0,-13-8 0 15,26 8 0-15,-13 0 0 0,0 0 4 0,0 1-4 16,12 7 0-16,-12-7 0 0,16 5 0 0,-16 2 0 0,0-1-4 0,13 1 4 15,-1 1 0-15,-12 3 4 0,16 5 0 0,-4-1-4 0,1 0 4 16,3 7-4-16,-4 0 0 0,-12-9 4 0,13 9 0 0,0 0-4 16,2 0 0-16,-2 0 0 0,0 9 4 0,2-9-4 0,-2 7 4 0,0-7 0 15,2 7 0-15,-2-1 0 0,-13-6 0 0,13 11 0 0,0-11 4 16,-13 6 0-16,15 2-4 0,-15 0 4 0,0-1-4 0,0 9 0 16,13-9 0-16,-26 1 0 0,13-1 0 0,0 9-4 0,-15-9 4 15,15 9 0-15,-13-8-4 0,0 7 0 0,13-1 0 0,-13 2 0 16,-15-8 0-16,15 7 0 0,-2-9 0 0,2 11-4 0,0-9 4 0,-15-1 0 15,15 1 0-15,1 0 0 0,-4-8 0 0,3 7 0 0,1-7 0 16,12 0 0-16,-16 0-4 0,16 8 0 0,-12-8 4 0,12-8 0 16,0 8 0-16,0 0 0 0,0 0 0 0,0 0 0 0,0 0 4 15,0 8-4-15,12-8 4 0,-12 8 0 0,0-1 0 0,16-7 8 16,-4 10 4-16,-12-4 4 0,13 8 0 0,3-5 4 0,-4-1 0 0,-12 7 4 16,26-1 0-16,-11-6 4 0,-2 8-4 0,0-1 0 15,15 0 0-15,-15 1 4 0,2-1-4 0,-2 0 0 0,13 1-4 0,-11-9-4 16,-2 9 0-16,15-2-4 0,-15-5 0 0,0-2-8 0,2 9 4 0,-2-16-4 15,0 7-4-15,0 0 0 0,2-7-4 0,-15 0-4 16,13 0-28-16,0 0 12 0,-13-7-12 0,15 0-24 0,-15-2-24 0,0-5-24 16,13-2-36-16,-13 0-28 0,0 2-64 0,0-2-20 0,0-7 40 15,-13 0 40-15,13 1 28 0,0-2 28 0</inkml:trace>
  </inkml:traceGroup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3:32.5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F29243C-9F39-4066-A95F-4721BCFA3201}" emma:medium="tactile" emma:mode="ink">
          <msink:context xmlns:msink="http://schemas.microsoft.com/ink/2010/main" type="writingRegion" rotatedBoundingBox="5644,10366 6764,9787 6951,10149 5831,10728">
            <msink:destinationLink direction="with" ref="{07344E50-56A0-429D-ACF4-EF7E08BCA012}"/>
            <msink:destinationLink direction="with" ref="{C0BA1E77-AF35-42D0-91EB-2581DD3DCD22}"/>
          </msink:context>
        </emma:interpretation>
      </emma:emma>
    </inkml:annotationXML>
    <inkml:traceGroup>
      <inkml:annotationXML>
        <emma:emma xmlns:emma="http://www.w3.org/2003/04/emma" version="1.0">
          <emma:interpretation id="{906614D3-4992-463A-A49C-5CD26E4885F0}" emma:medium="tactile" emma:mode="ink">
            <msink:context xmlns:msink="http://schemas.microsoft.com/ink/2010/main" type="paragraph" rotatedBoundingBox="5644,10366 6764,9787 6951,10149 5831,10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830DF5-C6B8-4D40-B427-2CFA069B362B}" emma:medium="tactile" emma:mode="ink">
              <msink:context xmlns:msink="http://schemas.microsoft.com/ink/2010/main" type="line" rotatedBoundingBox="5644,10366 6764,9787 6951,10149 5831,10728"/>
            </emma:interpretation>
          </emma:emma>
        </inkml:annotationXML>
        <inkml:traceGroup>
          <inkml:annotationXML>
            <emma:emma xmlns:emma="http://www.w3.org/2003/04/emma" version="1.0">
              <emma:interpretation id="{B40AF189-AB82-4CBB-B01E-D5390239217F}" emma:medium="tactile" emma:mode="ink">
                <msink:context xmlns:msink="http://schemas.microsoft.com/ink/2010/main" type="inkWord" rotatedBoundingBox="5685,10446 5908,10331 5990,10489 5767,10604"/>
              </emma:interpretation>
              <emma:one-of disjunction-type="recognition" id="oneOf0">
                <emma:interpretation id="interp0" emma:lang="" emma:confidence="0">
                  <emma:literal>p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.</emma:literal>
                </emma:interpretation>
              </emma:one-of>
            </emma:emma>
          </inkml:annotationXML>
          <inkml:trace contextRef="#ctx0" brushRef="#br0">75 201 51 0,'0'0'108'15,"-13"-8"-8"-15,13 1-4 0,0 7-28 0,-13 0-4 0,13-6-4 16,0-5 0-16,-15 11-4 0,15-6 0 0,0-2-8 0,0 1-8 16,0-1 0-16,0 0 0 0,0 8-8 0,0-7 4 0,0-1-4 15,0 0-8-15,0 1 0 0,0 0 0 0,0-2 0 0,0 9 0 0,0-7 0 16,15 0-4-16,-15 7-4 0,0-9 0 0,0 9 0 0,13 0 0 16,-13-8-4-16,0 8-4 0,13 0 0 0,-13 0 0 0,15 0-16 15,-15 0 20-15,13 8-4 0,0-8-4 0,-13 9 4 0,15-9-4 0,-15 7 4 16,0 0 0-16,13-7 4 0,-13 9-4 0,0-2-4 0,0 0 4 15,0 1 0-15,0 0-4 0,0-1 4 0,0 9 0 0,0-9 0 16,0 1 0-16,0-2-4 0,-13-6 0 0,13 11 0 0,0-5 0 16,-15-6 4-16,15 7-8 0,0-7 4 0,-13 0 0 0,13 0 0 15,-13 0-4-15,13 0 4 0,-15-7-4 0,15 7 0 0,-13-6 4 0,13-5 0 16,0 5-4-16,0-2 0 0,0-7 0 0,0 7 0 16,-13-7 4-16,13 7 0 0,0 1-8 0,0-9 8 0,0 9-4 0,13-9 0 15,-13 8 0-15,0 2 4 0,13-10-4 0,-13 16 0 0,0-7 4 16,15-2-8-16,-15 2 4 0,13 7 0 0,-13 0 0 0,13 0 0 15,2 0 0-15,-2-8 4 0,0 8-4 0,-1 0 4 0,-12 0-4 0,16 8 0 16,-3-8 0-16,-13 0 4 0,12 7 4 0,4 2-4 16,-16-9 4-16,0 7 4 0,13-7 0 0,-13 7 0 0,0 2 4 0,0-3 0 15,0 2-4-15,0 8 0 0,-13-9 0 0,13 2-4 0,-16-2 0 16,4 8 0-16,-1-7-4 0,-3-1 0 0,16-7 0 0,-12 8 0 16,-1 0 4-16,0-8-8 0,-2 7 4 0,-11-7 0 0,26 0 0 0,-15 0 0 15,2 0 0-15,0 0 0 0,-2-7 0 0,15-1 0 0,-13 8-4 16,0-8 0-16,13 1 0 0,0-1 0 0,0 0 4 0,0 1-8 15,-13 0 4-15,13-2 0 0,13 2 4 0,-13 0-4 0,0-2 4 16,0 1-8-16,13 2 8 0,-13 6-8 0,13-9 4 0,2 9 0 16,-15 0 0-16,13-7 0 0,0 7 0 0,2 0 0 0,-2 7 0 15,0-7 0-15,2 9 0 0,-2-9 0 0,0 6 12 0,-1 2 0 0,4-8 8 16,-16 9 8-16,13-2-4 0,-1 0 0 0,-12 2 4 0,0-2 0 16,16 0-4-16,-16 1-4 0,0 0 0 0,0-1-4 0,-16 1-4 15,16 0 0-15,0-8-4 0,-12 7-4 0,-1-7-8 0,13 0-4 16,-16 0-8-16,4 8-16 0,12-8-40 0,-13 0-4 0,0-8-32 15,-2 8-32-15,2-7-36 0,0-1-56 0,-2 0-48 0,2-7 48 0,0 7 48 16,-2-6 32-16,2 5 32 0,0-5 24 0</inkml:trace>
        </inkml:traceGroup>
        <inkml:traceGroup>
          <inkml:annotationXML>
            <emma:emma xmlns:emma="http://www.w3.org/2003/04/emma" version="1.0">
              <emma:interpretation id="{D0B02890-256D-4F9E-8BF7-82FCD5F65824}" emma:medium="tactile" emma:mode="ink">
                <msink:context xmlns:msink="http://schemas.microsoft.com/ink/2010/main" type="inkWord" rotatedBoundingBox="6453,9947 6764,9787 6951,10149 6641,1031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456.1033">782-403 47 0,'0'0'92'0,"0"-7"-4"0,0 7-8 16,0 0-24-16,0-10 0 0,0 10 0 0,0 0-4 16,0-6 4-16,0 6 0 0,0 0-4 0,0 0 4 0,0-7 0 0,0 7-4 15,0 0 0-15,0 0-8 0,0 0-4 0,0 0-4 0,0-9-4 16,0 9 0-16,0 9 0 0,0-9-4 0,0 0-4 0,0 0 4 15,0 0 4-15,0 0-4 0,0 0 4 0,0 0-4 0,0 0 4 16,0 0 0-16,0-9 0 0,0 9-4 0,0 0 0 0,0 0-4 0,0 0 0 16,0 0 4-16,0-7-4 0,0 7 0 0,0 0 0 0,0 0 0 15,13 0 0-15,-13 0-4 0,0 0 0 0,15 7-4 0,-15 2-4 16,0-9-4-16,13 7 0 0,-13-1 0 0,13 11 0 0,2-10 0 0,-15 1-4 16,13 8-4-16,-13-1 4 0,13-1-4 0,0 3 4 15,-13-3-8-15,15 2 4 0,-15 7 4 0,0-8-4 0,13 0 0 0,-13 1 4 16,13 7-4-16,-13-8 0 0,0 1 0 0,0-2 0 0,0 1 0 15,0 2 0-15,0-10 4 0,0 9-8 0,0-9 4 0,0 0 0 16,0 1 0-16,0 0 0 0,0-8 0 0,0 7 0 0,0-7 4 16,0 0-4-16,0 0 0 0,0 0-4 0,0-7 4 0,0-1-4 15,0 0 4-15,0 1 0 0,0 0 0 0,0-9 0 0,-13 0-4 0,13 2 0 16,0-2 4-16,0 1 0 0,0-1 4 0,0 1-8 0,0-8 8 16,0 8-4-16,0-1 4 0,0 2-4 0,0-9 0 0,0 7 0 15,0 3 0-15,0 2 0 0,13-3 0 0,-13-1 0 0,0 7 0 16,0 0 0-16,15-7 0 0,-15 8 0 0,0-3 0 0,13 4 0 15,0 6 0-15,-13-7 0 0,15 7 0 0,-2-9 0 0,-13 9 0 16,13 0-4-16,-13 0 4 0,13 0 0 0,2 0 0 0,-15 0 0 0,13 0 0 16,-13 0 0-16,13 0 0 0,-13 0 0 0,15 0 4 0,-15 0-4 15,13 0 0-15,-13 0-4 0,0 0 4 0,0 0-4 0,13 0-4 16,-13 0-8-16,0 0-4 0,0 0-16 0,0 0-16 0,0 0-20 0,0 0-24 16,0 0-32-16,0 0-24 0,0-7-32 0,0 7-60 15,0-8 24-15,0 8 44 0,0-8 32 0,0 1 24 0,0-8 24 0</inkml:trace>
        </inkml:traceGroup>
      </inkml:traceGroup>
    </inkml:traceGroup>
  </inkml:traceGroup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5:33.61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BCA4D4-7C06-4D6F-BCD7-BE21D5440DD4}" emma:medium="tactile" emma:mode="ink">
          <msink:context xmlns:msink="http://schemas.microsoft.com/ink/2010/main" type="writingRegion" rotatedBoundingBox="3221,5604 3235,6242 3025,6247 3011,5609">
            <msink:destinationLink direction="with" ref="{07344E50-56A0-429D-ACF4-EF7E08BCA012}"/>
          </msink:context>
        </emma:interpretation>
      </emma:emma>
    </inkml:annotationXML>
    <inkml:traceGroup>
      <inkml:annotationXML>
        <emma:emma xmlns:emma="http://www.w3.org/2003/04/emma" version="1.0">
          <emma:interpretation id="{3912FF17-87FC-445E-9942-AAA20D622618}" emma:medium="tactile" emma:mode="ink">
            <msink:context xmlns:msink="http://schemas.microsoft.com/ink/2010/main" type="paragraph" rotatedBoundingBox="3221,5604 3235,6242 3025,6247 3011,56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667C3-400B-46DE-A5C7-D468C6008736}" emma:medium="tactile" emma:mode="ink">
              <msink:context xmlns:msink="http://schemas.microsoft.com/ink/2010/main" type="line" rotatedBoundingBox="3221,5604 3235,6242 3025,6247 3011,5609"/>
            </emma:interpretation>
          </emma:emma>
        </inkml:annotationXML>
        <inkml:traceGroup>
          <inkml:annotationXML>
            <emma:emma xmlns:emma="http://www.w3.org/2003/04/emma" version="1.0">
              <emma:interpretation id="{ECDABE59-F977-4731-9284-54CDC8ED378B}" emma:medium="tactile" emma:mode="ink">
                <msink:context xmlns:msink="http://schemas.microsoft.com/ink/2010/main" type="inkWord" rotatedBoundingBox="3191,5605 3205,6243 3043,6247 3029,560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21 15 0,'0'-8'100'0,"8"8"-12"0,-8-5-8 0,0 5-28 0,0-5-4 16,0 5 0-16,0 0 4 0,0-4-4 0,0 4 0 0,0 0 4 0,0 0 0 16,8 4-4-16,-8-4 4 0,0 5-8 0,0 0 0 0,0-1 0 15,0 5-4-15,0 0-4 0,8 0-4 0,-8 0-4 0,0 4-4 16,0 1-4-16,0 0 0 0,0 4-4 0,0 0 4 0,0 0-12 16,0 0 4-16,0 4 4 0,0 1 0 0,0-1-4 0,0 1 4 15,0-1 0-15,0 5-4 0,0-4 0 0,0 0-4 0,0 4 0 0,0-4-4 16,0-6-16-16,0 6 16 0,0-4 0 0,8 3-4 0,-8-5 0 15,0-3 0-15,0-1 0 0,0 1-8 0,0-5-4 0,9 4-8 16,-9-8-4-16,0 4-4 0,0-4-8 0,0-1-8 0,0 0-8 0,0-4-4 16,0 0-12-16,0 0-8 0,0 0-4 0,0 0-12 15,0-4-40-15,0 0-32 0,0-1 12 0,-9 1 32 0,9-1 28 0</inkml:trace>
          <inkml:trace contextRef="#ctx0" brushRef="#br0" timeOffset="-298.1985">-130 35 79 0,'0'-4'104'0,"0"-1"-12"0,0 0-8 0,0 1-24 15,0 4 4-15,0-4-12 0,0 4 0 0,0 0-4 0,0-5 0 16,0 10-4-16,0-5-4 0,0 4 0 0,0 0-4 0,0-4 0 15,0 10 0-15,0-6-4 0,0 5 0 0,0 0 0 0,0-4-8 16,0 3 0-16,0 6-4 0,0 0-4 0,0 4-4 0,0-5-4 0,0 5 0 16,0 1 0-16,9 3 4 0,-9-4-8 0,0 4 4 0,0 1 0 15,0 4-4-15,0-3-4 0,0 2 0 0,0-4 0 0,0 5 0 16,0 1 0-16,8-6 0 0,-8 1 0 0,0-1 0 0,0 1 0 0,-8-1 0 16,8-4 0-16,0 0 0 0,0 0-4 0,0-4-4 15,0 0-4-15,0-6-12 0,0 1-4 0,0 0-16 0,0 0-8 0,0-4-8 16,0-5 4-16,0 5-8 0,0-5 0 0,0 0-8 0,0 0-36 15,0-5-40-15,0 0-4 0,0-4 32 0,0 5 20 0</inkml:trace>
        </inkml:traceGroup>
        <inkml:traceGroup>
          <inkml:annotationXML>
            <emma:emma xmlns:emma="http://www.w3.org/2003/04/emma" version="1.0">
              <emma:interpretation id="{24222FCD-D4D8-499F-BBB9-4DD868402171}" emma:medium="tactile" emma:mode="ink">
                <msink:context xmlns:msink="http://schemas.microsoft.com/ink/2010/main" type="inkWord" rotatedBoundingBox="3227,5907 3228,5949 3019,5954 3018,5912"/>
              </emma:interpretation>
              <emma:one-of disjunction-type="recognition" id="oneOf1"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214.4296">-145 305 35 0,'0'0'124'0,"0"5"-8"0,0-5-12 15,0 0-20-15,0 5-4 0,0-1 4 0,0 1-8 0,0-5 0 16,8 4-4-16,-8 1-16 0,0-1 8 0,7-4-12 0,-7 0-4 16,9 4 0-16,-1-4-4 0,0 0-4 0,1 5-8 0,-2-5-4 15,1 0-4-15,-1-5-8 0,2 5 0 0,-1-4-4 0,8 4-4 0,-8 0-4 16,0-4-8-16,1-1-12 0,-2 1-16 0,9 4-16 0,-8-5-32 15,0 5-20-15,0-4-20 0,1 4-32 0,-9-5-60 0,7 5 28 16,1 0 32-16,1 0 32 0,-9 0 20 0</inkml:trace>
        </inkml:traceGroup>
      </inkml:traceGroup>
    </inkml:traceGroup>
  </inkml:traceGroup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3:29.3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A7C56C0-746A-4F83-AEDB-9FEB20186B31}" emma:medium="tactile" emma:mode="ink">
          <msink:context xmlns:msink="http://schemas.microsoft.com/ink/2010/main" type="writingRegion" rotatedBoundingBox="5802,7445 5456,7494 5423,7255 5769,7207">
            <msink:destinationLink direction="with" ref="{07344E50-56A0-429D-ACF4-EF7E08BCA012}"/>
            <msink:destinationLink direction="with" ref="{C0BA1E77-AF35-42D0-91EB-2581DD3DCD22}"/>
          </msink:context>
        </emma:interpretation>
      </emma:emma>
    </inkml:annotationXML>
    <inkml:traceGroup>
      <inkml:annotationXML>
        <emma:emma xmlns:emma="http://www.w3.org/2003/04/emma" version="1.0">
          <emma:interpretation id="{F5CBDAAD-5D08-488A-A6C3-C657A06B2E73}" emma:medium="tactile" emma:mode="ink">
            <msink:context xmlns:msink="http://schemas.microsoft.com/ink/2010/main" type="paragraph" rotatedBoundingBox="5802,7445 5456,7494 5423,7255 5769,7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BF32DD-1871-4D05-B680-913883E08581}" emma:medium="tactile" emma:mode="ink">
              <msink:context xmlns:msink="http://schemas.microsoft.com/ink/2010/main" type="line" rotatedBoundingBox="5802,7445 5456,7494 5423,7255 5769,7207"/>
            </emma:interpretation>
          </emma:emma>
        </inkml:annotationXML>
        <inkml:traceGroup>
          <inkml:annotationXML>
            <emma:emma xmlns:emma="http://www.w3.org/2003/04/emma" version="1.0">
              <emma:interpretation id="{787E9351-82CE-42FD-8395-4A67FDFC94BD}" emma:medium="tactile" emma:mode="ink">
                <msink:context xmlns:msink="http://schemas.microsoft.com/ink/2010/main" type="inkWord" rotatedBoundingBox="5802,7445 5456,7494 5423,7255 5769,7207">
                  <msink:destinationLink direction="with" ref="{D2E05AC6-F111-4697-B0B5-5F7C28469A8E}"/>
                  <msink:destinationLink direction="to" ref="{0CD52034-F400-4B16-9267-0F4AA436D084}"/>
                </msink:context>
              </emma:interpretation>
            </emma:emma>
          </inkml:annotationXML>
          <inkml:trace contextRef="#ctx0" brushRef="#br0">-87-2980 47 0,'-15'0'100'0,"15"0"-4"0,0 0-8 0,0 0-28 15,0 0-4-15,0 0-4 0,0 0-8 0,0 0 0 0,0 0-4 16,0 0 0-16,0 0-4 0,0 0 4 0,0 0-4 0,0 0 4 15,0 0-8-15,0 0 0 0,0 0 0 0,0 0 0 0,0 0 0 16,0 0-8-16,0 0 0 0,0 0-8 0,0 0 4 0,0 0-4 0,0 0-4 16,0 0 0-16,0 0 8 0,0 0-4 0,0 0 0 0,0 0-4 15,0 0 4-15,0 0 0 0,0 0-4 0,0 0 4 0,0 0-4 16,0 0 0-16,0 0 0 0,15 0 0 0,-15 0-4 0,0 0 0 16,13 0 0-16,-13 0-4 0,13 0 0 0,-13 0 0 0,15 0 0 15,-15 0 0-15,13 0 0 0,-13 0 0 0,13 0 0 0,-13 0 4 16,15 0 4-16,-15 0-4 0,0 0 0 0,0 0 0 0,0 0 4 0,0 0 0 15,0 9 0-15,13-9 4 0,-13 0 0 0,0 7 0 0,0-7 4 16,0 0-4-16,-13 7 0 0,13-7 4 0,0 0 0 0,0 0 4 16,-15 7 0-16,15-7-4 0,0 0-4 0,-13 0 0 0,13 0 0 15,-13 0-4-15,13-7 0 0,-15 7 4 0,15-7-8 0,-13 0 4 16,13-2-4-16,0 2 0 0,-13 0-4 0,13-2 0 0,0 2 0 0,0-9 0 16,0 9-4-16,0-1 0 0,0-7 4 0,0 7-4 15,0 1 0-15,0-9 0 0,0 9-4 0,0-3 4 0,0 4 0 0,0 6 0 16,0-7 4-16,13 0-4 0,-13 7 0 0,0-9 0 0,13 9 4 0,-13-8-4 15,0 8-4-15,15 0 4 0,-15 0-4 0,13 0 4 16,0 0-20-16,2 0 20 0,-15 0 4 0,13 0 0 0,0 8-4 0,-13 1 0 16,13-2 0-16,-13 0 0 0,15-7 0 0,-15 16 4 0,13-9-4 15,-13 1 4-15,0 0 0 0,13 7 4 0,-13 0-8 0,-13-7 4 16,13 9 0-16,0-4 0 0,-13 3 0 0,13-9 0 0,-15 2 4 16,15 5-4-16,-13-7 0 0,0 1 0 0,0 0 0 0,13-8 0 15,-15 8-4-15,2-8 4 0,0 0 0 0,-2 0-4 0,15 0 0 0,-13 0 0 16,0-8 4-16,13 0-4 0,-15 0 0 0,15 1 0 0,0 0 0 15,0-9 0-15,-13 9-4 0,13-9 4 0,0 9 0 0,0 1 0 16,0-11 0-16,0 9-4 0,0-7 0 0,0 7 4 0,0 1 0 16,0-1 0-16,13 0 0 0,-13 1 0 0,0 7 0 0,15-10-4 15,-15 10 4-15,13 0 0 0,-13 0-8 0,13-6 8 0,2 6 0 16,-2 6 0-16,0-6 0 0,2 10 0 0,-15-10 0 0,13 0 0 0,0 7 0 16,0 1 0-16,-13-8 4 0,15 8 0 0,-15-1 0 0,0 1-20 15,13 0 20-15,-13-1 0 0,-13 1 0 0,13-1 0 0,0 9-4 16,-15-9 4-16,15 2-4 0,-13-2 4 0,0 0-4 0,0 2 4 15,-2-9 0-15,2 7-4 0,0 0 0 0,-2-7 4 0,2 0-4 16,0 0 4-16,-2 0-8 0,15 0 4 0,-13-7 0 0,0 0-4 0,13-2 4 16,-13 2 0-16,13-9 0 0,0 9 0 0,0-9 0 0,-15 1 0 15,15 8 0-15,0-9-4 0,0 9 4 0,0-9 0 0,0-1 0 16,15 11 0-16,-15-1 0 0,0-9 0 0,13 16 0 0,-13-8 0 16,13 8 0-16,0 0 0 0,-13-6 4 0,15 6-4 0,-2 6 0 15,0-6 0-15,2 0 4 0,-2 8 8 0,0 1 4 0,-13-2 0 16,15-7 0-16,-2 7 0 0,0-1 4 0,-13-6 0 0,13 10 0 0,-13-3-8 15,0 1 0-15,0 0 4 0,0-1-4 0,0 1-8 0,0 0-4 16,0-1-4-16,0 1-8 0,-13-8-24 0,13 7-24 0,-13-7-32 16,13 10-40-16,-13-10-40 0,13 0-48 0,-15 0-104 0,15 0 68 0,-13 0 44 15,13-10 40-15,-13 3 28 0,13-1 28 0</inkml:trace>
          <inkml:trace contextRef="#ctx0" brushRef="#br1" timeOffset="98172.4523">-86-2954 7 0,'0'0'96'0,"0"0"-12"0,-9 0-8 0,9 0-24 16,0 0-8-16,-7 5-4 0,7-10-4 0,0 10-4 0,0-10-4 15,0 5-4-15,-8 0 0 0,8 0-4 0,0 0 0 0,-9 0 0 16,9 0 4-16,-7 0 0 0,7 0 4 0,0 0 0 0,-8 0 0 15,8 0 0-15,0 0 0 0,-8-4-4 0,8 4 0 0,-8-5 4 0,8 5 0 16,0-5-4-16,-8 5 4 0,8-4 0 0,-8 0-4 0,8 4 0 16,-9-5-4-16,9 0-4 0,-7 1 4 0,7 0-4 0,0-1 0 15,-8 5-8-15,8-4 4 0,-9 0-4 0,9-2 4 0,0 2-8 0,-7 0-12 16,7-1 20-16,0 0-4 0,0 1-4 0,0 0 4 16,0-1 0-16,0-4 0 0,0 5-4 0,0-1 0 0,0 1 0 0,0-1 4 15,0 0-8-15,0 0 4 0,0 2 0 0,0-2-4 0,7 5 4 16,-7-5 0-16,0 5-4 0,9-4 0 0,-1 4 4 0,-8 0-4 15,7-4 4-15,2 4-4 0,-1 0 0 0,0 0 0 0,0 0 4 0,0 0-4 16,0 4 0-16,-1-4 0 0,2 0 0 0,-1 4 0 0,-8 1 0 16,7 0 4-16,2-5-4 0,-1 3 0 0,0 2 4 0,-8 0-4 15,9 4 0-15,-2-4 4 0,-7 3-4 0,8-3 4 0,-8 4 0 16,0 0 0-16,0 0-4 0,7-5 0 0,-7 6 0 0,0-1 0 16,0-1 0-16,0 2 0 0,-7-2 0 0,7-3 0 0,0 4 4 15,-8 0-4-15,1-4 4 0,7 4-4 0,-9-5 0 0,1 0 0 0,8 1 0 16,-8 0 4-16,-1-5-4 0,2 4 0 0,-1-4 4 0,-1 0-4 15,2 0 0-15,-1-4 0 0,0-1 4 0,0 5-16 0,-8-9 20 16,7 5 0-16,2-1 4 0,-1-4-4 0,-1 0 0 0,2 0 0 16,7 0-4-16,-8 0 4 0,0 0-4 0,8 0 0 0,-9 1 4 15,9 2-4-15,-7-2 0 0,7-2 4 0,0 6 0 0,0-5 0 0,7 4-4 16,-7 1 0-16,9 0 0 0,-9-1-4 0,8 1 4 16,0-1-4-16,-1 0 4 0,2 0 0 0,-1 2-4 0,-1-2 0 0,2 0 4 15,-1 5-4-15,0 0 0 0,0-4 4 0,0 4 0 0,0 0-4 16,-1 0 0-16,2 4 0 0,-1-4 0 0,-8 5 0 0,7 3 4 15,2-3-4-15,-9 5 0 0,0-1 4 0,0-1 0 0,8 2 0 0,-8 3-4 16,-8-4 0-16,8 5-4 0,0-5 4 0,-9 4 4 16,2-4-4-16,7 0 4 0,-8 0-4 0,-1 0 4 0,2-4 0 0,-1-1 0 15,0 1 0-15,0-1 0 0,0-4-4 0,-9 0 4 0,10 0-4 16,-1-4 4-16,-1-1 0 0,2 1 0 0,-1-1 0 0,0-4 0 16,-1 5 0-16,2-6 0 0,7 2 0 0,-8-2-20 0,-1 2 20 0,9 3 0 15,0-3 0-15,-7-2 4 0,7 1-4 0,0 4 0 0,0-3 0 16,7 3-4-16,-7 0 0 0,9 1 4 0,-9 0 4 0,8-1-8 15,-1 1 0-15,2 4 0 0,-1-5-4 0,0 5 4 0,-1 0 4 16,2 0-8-16,-1-5 8 0,8 5-4 0,-8 0 0 0,0 5-4 16,0-5 4-16,0 5 4 0,0-1-8 0,-1 1 4 0,2-1 0 0,-9 5 0 15,8-4 0-15,-8 3 0 0,0 2 4 0,7-2 0 0,-7 2-8 16,0 3 8-16,0-4-4 0,-7 4 0 0,7-3 0 0,-8-1 0 16,8 0 0-16,-9 0 0 0,2-1 0 0,-1 2 4 0,8-6-4 15,-8 1 0-15,0-1 0 0,0 0 4 0,0-4 0 0,-8 0-4 16,8-4 0-16,-1 0-4 0,2-1 4 0,-1 1-4 0,0-6 4 15,-1 2 0-15,2-1 4 0,-1 0-4 0,-1 0-4 0,9-5 8 0,-7 5 0 16,7-4 0-16,-8 4-4 0,8-1-4 0,0 2 4 0,0-2 0 16,0 2 4-16,8-2-24 0,-8 6 24 0,7-5-4 0,-7 5 4 15,9-1 0-15,-1 0-4 0,-1 0 4 0,2 5-4 0,-1-3 0 16,0-2 0-16,8 5 0 0,-8-5 4 0,8 5-8 0,-8 0 8 16,0 0-4-16,0 0 0 0,8 5 0 0,-9 0-4 0,2-2 4 0,-1 2 0 15,-1 5-4-15,-7-1 8 0,9-1-4 0,-1 6 4 16,-8-5-4-16,0 4 4 0,8 1-4 0,-8-5 0 0,0 5 0 0,0-1 4 15,-8-4 0-15,8 0 0 0,0 0 0 0,-8 0-4 0,-1 0 0 16,9-9 0-16,-7 5 0 0,-1-1 4 0,-1-4-4 0,9-4 0 16,-7 4 0-16,-1-5-4 0,0 0 8 0,0-3-4 0,0-1 4 0,0 0-4 15,-1 0 0-15,2-1 0 0,7-3 0 0,-8 4 0 0,-1 0-4 16,9-5 0-16,-7 6-4 0,7-2-8 0,0 2-16 0,0-2-20 16,-8 6-24-16,16 0-44 0,-8-1-44 0,0 5-104 0,0 0 40 15,7 5 40-15,-7-1 36 0,9 0 24 0,-9 1 24 0</inkml:trace>
        </inkml:traceGroup>
      </inkml:traceGroup>
    </inkml:traceGroup>
  </inkml:traceGroup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5:58.9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7F0DBD8-C31C-4266-841A-558BAD61DBC3}" emma:medium="tactile" emma:mode="ink">
          <msink:context xmlns:msink="http://schemas.microsoft.com/ink/2010/main" type="writingRegion" rotatedBoundingBox="5126,14076 8309,13866 8353,14536 5170,14746"/>
        </emma:interpretation>
      </emma:emma>
    </inkml:annotationXML>
    <inkml:traceGroup>
      <inkml:annotationXML>
        <emma:emma xmlns:emma="http://www.w3.org/2003/04/emma" version="1.0">
          <emma:interpretation id="{D82BC246-F258-49AA-AA20-1F97429120A6}" emma:medium="tactile" emma:mode="ink">
            <msink:context xmlns:msink="http://schemas.microsoft.com/ink/2010/main" type="paragraph" rotatedBoundingBox="5126,14076 8309,13866 8353,14536 5170,147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F190A8-AF66-4129-A83E-867D011C5071}" emma:medium="tactile" emma:mode="ink">
              <msink:context xmlns:msink="http://schemas.microsoft.com/ink/2010/main" type="line" rotatedBoundingBox="5126,14076 8309,13866 8353,14536 5170,14746"/>
            </emma:interpretation>
          </emma:emma>
        </inkml:annotationXML>
        <inkml:traceGroup>
          <inkml:annotationXML>
            <emma:emma xmlns:emma="http://www.w3.org/2003/04/emma" version="1.0">
              <emma:interpretation id="{EFF01DD3-0D4B-4BD6-9FCF-9378E90D3652}" emma:medium="tactile" emma:mode="ink">
                <msink:context xmlns:msink="http://schemas.microsoft.com/ink/2010/main" type="inkWord" rotatedBoundingBox="5126,14076 6265,14001 6309,14671 5170,147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586 101 115 0,'0'0'124'0,"0"0"-16"0,0-3-8 16,0 3-20-16,0 0-4 0,0 3 0 0,8-3-4 0,-8 5 4 16,0 0-16-16,0 0-4 0,9-1-4 0,-9 5-8 0,0-5 0 15,7 6-4-15,-7-2 4 0,8 2-8 0,-8-3-4 0,9 8 0 0,-2 3 0 16,-7-4-4-16,8-1-4 0,-8 5 0 0,9-4 0 0,-9 4 0 15,7 0 0-15,1 4 0 0,-8-3-8 0,0 4 0 0,0-6 4 16,8 6 0-16,-8-6-4 0,0 1 0 0,0 0 0 0,0 1 0 16,0-1 0-16,0-5-8 0,0 1 0 0,0 0 8 0,0-6-8 15,0 1 0-15,0 0 0 0,0-4-4 0,0-1-4 0,-8 1 0 0,8-5 0 16,0 0 0-16,0-5-4 0,-8 1 0 0,8-1-4 0,-7 1 0 16,7-5 0-16,-9-4 0 0,9-1-4 0,-8 0-4 0,1-4 0 15,7 0 0-15,-9-1-4 0,1-2 4 0,8-6 0 0,-7 4 0 16,7-4 4-16,0 0 4 0,0 0 0 0,-9 0 0 0,9 0 0 15,0 0 4-15,0 4-4 0,0-1 4 0,0 3 4 0,9-1-4 16,-9 3 0-16,7 1 0 0,-7 0 4 0,8 6 0 0,1-3 0 0,-2 6 0 16,1-4 0-16,1 4 0 0,-2-1 0 0,1 2 0 15,9-2 0-15,-10 2 0 0,1 3 4 0,8-4 0 0,-8 4 4 0,9 1-4 16,-10 0 0-16,10-1 0 0,-10 5 4 0,10 0-8 16,-9 0 4-16,8 5 0 0,-8-5-4 0,8 8 4 0,-8-3 0 0,0 4 0 15,-1 0 0-15,2 5 0 0,-9-1-4 0,8 1 4 0,-8-1 0 0,0 6 0 16,0-2-4-16,0 1 4 0,0 0-4 0,-8 5 4 15,-1-5 0-15,9 0 0 0,-7 0 0 0,-1 0 0 0,0 1 4 0,-1-6-4 16,-6 0 0-16,6 1 4 0,2-5-4 0,-1 0 0 0,-1-1 4 16,1-2-8-16,1-6 0 0,-2 4 4 0,1-4 0 0,1-4 0 15,-1 4-8-15,8-6 4 0,-9 2-4 0,9 0 4 0,0-1-16 0,0 1 20 16,-8-1 0-16,8 1 0 0,0-1 4 0,8 5 0 0,-8-4 0 16,0 4 8-16,9 0 4 0,-1 0 0 0,-8 0 8 0,7 4-4 15,1 1 8-15,1 4 0 0,-2-5 0 0,1 5 4 0,1 5 4 16,-1-5 0-16,8 4 8 0,-1 1 0 0,-6 4-24 0,7-5-24 15,-9 5 0-15,10 1 0 0,-1-2 0 0,0 1 0 0,0 0 0 0,-8 1 0 16,8-1 0-16,-1-5 0 0,2 6 0 0,0-6 0 0,-2 0 0 16,1 1 0-16,0-5 0 0,0 0 0 0,-8 0 0 0,8-4 0 15,0-5 0-15,-7 0 0 0,-2 0 0 0,1-5 0 0,1 0 0 16,-2-3 0-16,1-6-4 0,-8 0-136 0,0 1-44 0,0-5-48 16,-8-1-96-16,8 1 32 0,-7-4 56 0,-10-1 44 0,10 1 32 15,-10-1 36-15,2 1 20 0</inkml:trace>
          <inkml:trace contextRef="#ctx0" brushRef="#br0" timeOffset="-638.1381">202 138 3 0,'0'0'92'0,"0"0"-4"15,-9 0-12-15,9 5-24 0,-8-5 0 0,8 0 0 0,0 0 0 16,0 0 0-16,0 0 0 0,-7 0 0 0,7 0 0 0,0 0 0 16,-9 0-4-16,9 0-4 0,-8 0 8 0,8 0-4 0,-8 0 0 15,8 0-8-15,0-5 0 0,0 5-4 0,-7-5 4 0,7 5-8 0,0-4 0 16,-9 4-4-16,9-4 0 0,0-1-4 0,0 1 4 0,0-1-8 16,0 0 4-16,-8-3-4 0,8 3-4 0,8 0 4 0,-8-4 0 15,0 5-4-15,0-5 0 0,9 4 0 0,-9-3-4 0,7 3-4 0,1-4 4 16,-8 4 4-16,8-4-8 0,1 5 0 0,-2-1-4 15,1 1 0-15,1-1 4 0,-2 5-4 0,1-5 0 0,1 5 0 0,-1 0 0 16,8 0-4-16,-8 5 4 0,-1 0 0 0,1-1-4 0,1 1 4 16,-1-1 0-16,-1 5-4 0,2 5 0 0,-1-4 0 0,-1-2 4 15,-7 5 0-15,0 1 0 0,9 4 0 0,-9 0-4 0,0 0 4 0,-9 0-4 16,9 0 4-16,-7 5-4 0,-1-1 4 0,-1-4-4 0,2 5 0 16,-10 4 0-16,9-5 0 0,-7 1 0 0,-1-1 4 15,-1 1 4-15,2-4 0 0,-9-2 4 0,7 1-4 0,2 0 4 0,-2-4 0 16,1-1 0-16,0-4 0 0,0 0 0 0,1 0-4 0,6-4 0 15,1-5-4-15,-8 5 0 0,8-10 0 0,8 5 0 0,-8-5-4 16,-1 1 4-16,9-1-4 0,0 0 0 0,-7-3-4 0,7-2 8 0,0 2-4 16,0-6 0-16,0 4 0 0,0 2 0 0,0-1 0 0,7-5 0 15,-7 5-4-15,0 1 8 0,9-2-4 0,-9 1-4 0,8 5 4 16,0-5 0-16,-8 4-4 0,9 2 8 0,-2 3-4 0,1-5 0 16,1 5 0-16,-2 5 4 0,1-5-4 0,0 3 0 0,8 2 0 15,-8-1 0-15,8 1-4 0,-8 4 4 0,8-5 4 0,-8 6 4 16,9-2-4-16,-10 1 0 0,10 1 0 0,-10-2-4 0,10 2 0 15,-9-2 4-15,8-3-4 0,-1 4 0 0,-7 0 0 0,9-5 4 0,-10 1-4 16,2 4 0-16,-1-5 0 0,8 1-4 0,-8-5 0 0,0 5 0 16,-1-5 0-16,2 4-4 0,-1-4-12 0,-1 0-8 0,2 0-12 15,-1 0-8-15,0 0-12 0,0 0-8 0,-8 0-12 0,8 0-20 0,0-4-20 16,-8-1-12-16,7 0-32 0,-7 1-52 0,9 0 20 16,-9-1 36-16,8 0 28 0,-8-3 24 0</inkml:trace>
        </inkml:traceGroup>
        <inkml:traceGroup>
          <inkml:annotationXML>
            <emma:emma xmlns:emma="http://www.w3.org/2003/04/emma" version="1.0">
              <emma:interpretation id="{C0A9E4F7-7C80-4C08-BB58-99BDB4B8A933}" emma:medium="tactile" emma:mode="ink">
                <msink:context xmlns:msink="http://schemas.microsoft.com/ink/2010/main" type="inkWord" rotatedBoundingBox="6529,14262 6792,14245 6806,14450 6543,144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25686.3981">1372 183 83 0,'0'0'100'15,"0"0"0"-15,0 0-12 0,0 0-24 0,0 0-4 0,0 0 0 0,0 0 4 16,0 0 8-16,0 0-4 0,8 0 0 0,-8 0 0 15,0 0 4-15,7 0-4 0,-7 0 0 0,0 0 0 0,9 0 4 0,-9 0-4 16,8 0 4-16,0 0 0 0,0 0-12 0,-8 0 0 0,8-4-8 16,0 4-4-16,-1 0 0 0,2 0-8 0,-1 0-4 0,0 0-4 15,0 0-4-15,0 0-4 0,0 0-8 0,8 4 0 0,-8-4 0 0,-1 0-8 16,2 0 4-16,-1 5-4 0,0-5-4 0,1 0 0 0,-2 0 0 16,1 4 0-16,1-4-4 0,-2 4 4 0,1-4-4 0,0 0-4 15,1 0-4-15,-9 5 0 0,7-5-8 0,1 0 0 0,-8 0-4 16,0 0-12-16,0 0 4 0,9 0-12 0,-9 0-12 0,0 0-16 15,0 0-12-15,0 0-16 0,0 0-12 0,-9 0-20 0,9 0-8 0,0 0-12 16,-8 0-44-16,1 0-28 0,7 0 36 0,-9 0 36 0,1 5 32 16,0-5 16-16</inkml:trace>
          <inkml:trace contextRef="#ctx0" brushRef="#br1" timeOffset="125941.7177">1420 360 75 0,'0'3'136'0,"0"-3"-8"0,0 0-8 0,-8 5-20 0,16-5 4 16,-8 0-4-16,0 0 0 0,0 4 0 0,8-4-4 0,-8 0 0 15,8 0-4-15,-8 0-8 0,7 0 0 0,2 0-8 0,-1 0-4 0,-8 0-8 16,8 0-8-16,0 0-4 0,0 5-4 0,0-5-4 16,1 0-8-16,6 0-4 0,-8-5 0 0,2 5-4 0,-1 5-8 0,0-10 0 15,1 5-4-15,-2 0-4 0,1 0-4 0,1 0 0 0,-9 0-8 16,7 0 4-16,1 0-4 0,0 0-12 0,-8 0-4 0,9-4-8 15,-9 4-12-15,0 0-16 0,7 0-20 0,-7 0-16 0,0 0-16 0,0 0-20 16,0 0-24-16,0 0-20 0,0 0-40 0,0 0-48 0,0 0 44 16,0 0 36-16,0 0 36 0,0 4 24 0</inkml:trace>
        </inkml:traceGroup>
        <inkml:traceGroup>
          <inkml:annotationXML>
            <emma:emma xmlns:emma="http://www.w3.org/2003/04/emma" version="1.0">
              <emma:interpretation id="{561570E6-ED50-4C54-B1B1-2D9348847BC8}" emma:medium="tactile" emma:mode="ink">
                <msink:context xmlns:msink="http://schemas.microsoft.com/ink/2010/main" type="inkWord" rotatedBoundingBox="7319,13988 8313,13922 8345,14407 7351,14472"/>
              </emma:interpretation>
              <emma:one-of disjunction-type="recognition" id="oneOf2">
                <emma:interpretation id="interp2" emma:lang="" emma:confidence="0">
                  <emma:literal>20</emma:literal>
                </emma:interpretation>
                <emma:interpretation id="interp3" emma:lang="" emma:confidence="0">
                  <emma:literal>200</emma:literal>
                </emma:interpretation>
                <emma:interpretation id="interp4" emma:lang="" emma:confidence="0">
                  <emma:literal>202</emma:literal>
                </emma:interpretation>
                <emma:interpretation id="interp5" emma:lang="" emma:confidence="0">
                  <emma:literal>zo</emma:literal>
                </emma:interpretation>
                <emma:interpretation id="interp6" emma:lang="" emma:confidence="0">
                  <emma:literal>2</emma:literal>
                </emma:interpretation>
              </emma:one-of>
            </emma:emma>
          </inkml:annotationXML>
          <inkml:trace contextRef="#ctx0" brushRef="#br1" timeOffset="127112.2955">2317 25 39 0,'0'0'104'16,"-7"0"-8"-16,7 0-8 0,0 0-20 0,0 0 0 15,-8 0-8-15,8 0 4 0,0 0 4 0,-9 0 0 0,9 0 4 0,0 0-8 16,-8-4-4-16,8 4 4 0,-7-5-4 0,7 1 4 0,-9 4-4 16,9-5-4-16,0 0-4 0,0 1 0 0,0-5-4 0,-8 4 0 15,8-3-4-15,0 3-4 0,0-4 0 0,0 4-8 0,0-3 0 16,0 3-4-16,0 1 0 0,8-5 0 0,-8 4-4 0,0 1-4 0,9-1 0 15,-9 0-4-15,7 1 0 0,-7 0 0 0,8 4-4 0,-8 0 0 16,9-5-4-16,-1 5 4 0,-1 0-4 0,2 5-4 0,-9-5 4 16,8 4 0-16,-1-4-8 0,1 4 8 0,1 1-4 0,-1 4-4 15,-1-4 0-15,2 4 0 0,-9 0 4 0,8-1-4 0,-1 2 0 16,-7-1 0-16,0 4 0 0,9 0 0 0,-9 1 0 0,0 4-4 0,0 1 0 16,0-6 0-16,-9 9 0 0,2-4-4 0,-1 1 0 0,8 3 8 15,-16-1-4-15,8-1 4 0,-1 2 0 0,-6-4 0 0,7 0 0 16,-1 0-4-16,-6 0 4 0,6-4 0 0,-6-1 0 0,6-4-4 15,-6 0-4-15,7 1 0 0,-1-6 0 0,1 0 4 0,1-4-4 16,-2 0 4-16,1 0-4 0,8-4 0 0,-7 0 0 0,7-1 4 0,0-4 4 16,-9 4-4-16,9-4 4 0,0 0 0 0,0 1 0 15,0-2 0-15,0 6-4 0,0-5 4 0,0 0 0 0,9 0 0 0,-9 4 0 16,7-4 0-16,1 5 0 0,-8-1 4 0,9 1-4 0,-2 0 4 16,1 4 0-16,1-5 0 0,-9 5 0 0,15 5 4 0,-7-5 0 15,1 4-4-15,-2 0 4 0,1 1-4 0,1-1 8 0,-1 1 0 0,-1 4-8 16,2-5 8-16,-1 5 0 0,7-4 4 0,-6 4 0 0,-1-1-8 15,-1 2 0-15,2-1 4 0,-1-5-4 0,-1 5 0 0,2 0 0 16,-1 1-4-16,0-6 0 0,-1 5 0 0,2-4-4 0,-1 0 0 16,-1-2-4-16,2 2 0 0,-1-5-12 0,0 4 0 0,0-4-16 15,8 0-16-15,-9 0-20 0,2-4-20 0,-1 4-20 0,0-5-20 0,0 2-24 16,0-7-16-16,0 5-52 0,1-3-28 0,-2-2 48 0,8 1 28 16,-15 0 36-16,9 0 32 0</inkml:trace>
          <inkml:trace contextRef="#ctx0" brushRef="#br1" timeOffset="127506.2417">2774 48 39 0,'9'-5'148'0,"-9"1"-12"0,0-1-16 0,0 5-24 0,0 0 0 15,0-4 0-15,0 4-12 0,0 4 4 0,0-4-4 0,0 5-8 16,0-1 0-16,0 1-4 0,0 0 0 0,0 3-8 0,0-3-4 16,0 4-4-16,7 0 0 0,-7 5-4 0,0-6-8 0,8 6 0 15,-8-1-8-15,9 1-4 0,-9-5-8 0,8 3 0 0,-1 3 0 0,2-2-4 16,-1 1-4-16,-1-4-4 0,10 3-4 0,-9-4 4 15,-1 4 0-15,10-4-4 0,-10 0 4 0,10-4-8 0,-9 3 4 0,8-2-8 16,-1-2 0-16,2 5 4 0,-9-9 0 0,8 4 0 0,-1-4-4 16,2 0 4-16,-1 5-4 0,-8-5 0 0,9 0 4 0,-2-5-4 15,-8 5 4-15,2 0 0 0,7-4 0 0,-7-1 4 0,-2 1-8 0,1 0 4 16,1-2 0-16,-2-2 0 0,-7 3 0 0,8-4 0 0,-8 0 0 16,8-4-4-16,-8-1 0 0,0 1 0 0,0 4 0 0,0-9 4 15,0 4-4-15,0 1 0 0,0-5 0 0,-8 4 4 0,8-4-4 16,-8 0 0-16,8 4-4 0,-7 1 0 0,-2-5 4 0,1 4 4 15,8 1 0-15,-7-1-4 0,-2 5 0 0,1-5 0 0,-9 6 4 0,10-6-4 16,-1 5 4-16,1 0-4 0,-10 5 4 0,9-5 0 0,-8 4-4 16,8-4 4-16,-8 4 0 0,8 1-4 0,-8 0-4 0,0 4 0 15,0-5-4-15,-1 5 0 0,2 0-4 0,-2 0-4 0,2 0-12 16,-1 5-12-16,-1-1-16 0,-6 5-20 0,7-4-12 0,-1 4-24 16,2 4-20-16,-9 0-32 0,7 1-44 0,2-1-60 0,-2 5 44 0,-7 1 44 15,9 3 36-15,-2 1 24 0,1-1 24 0</inkml:trace>
        </inkml:traceGroup>
      </inkml:traceGroup>
    </inkml:traceGroup>
  </inkml:traceGroup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6:02.1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C282F11-4D6B-4F1B-B3A2-22105081986E}" emma:medium="tactile" emma:mode="ink">
          <msink:context xmlns:msink="http://schemas.microsoft.com/ink/2010/main" type="writingRegion" rotatedBoundingBox="3069,14627 3116,15337 2697,15365 2650,14655"/>
        </emma:interpretation>
      </emma:emma>
    </inkml:annotationXML>
    <inkml:traceGroup>
      <inkml:annotationXML>
        <emma:emma xmlns:emma="http://www.w3.org/2003/04/emma" version="1.0">
          <emma:interpretation id="{C5FB92BB-A6C5-48F1-942D-8379CEAD0E7C}" emma:medium="tactile" emma:mode="ink">
            <msink:context xmlns:msink="http://schemas.microsoft.com/ink/2010/main" type="paragraph" rotatedBoundingBox="3069,14627 3116,15337 2697,15365 2650,146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82EC94-277D-4987-A716-7A5B18D97FB2}" emma:medium="tactile" emma:mode="ink">
              <msink:context xmlns:msink="http://schemas.microsoft.com/ink/2010/main" type="line" rotatedBoundingBox="3069,14627 3116,15337 2697,15365 2650,14655"/>
            </emma:interpretation>
          </emma:emma>
        </inkml:annotationXML>
        <inkml:traceGroup>
          <inkml:annotationXML>
            <emma:emma xmlns:emma="http://www.w3.org/2003/04/emma" version="1.0">
              <emma:interpretation id="{CFB1085F-31F7-4614-8F6E-8B04D7A92A73}" emma:medium="tactile" emma:mode="ink">
                <msink:context xmlns:msink="http://schemas.microsoft.com/ink/2010/main" type="inkWord" rotatedBoundingBox="3069,14627 3116,15337 2697,15365 2650,146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-1491-2720 83 0,'0'-9'120'0,"0"1"-8"16,0 3-8-16,0-4-20 0,0 5 4 0,0 4 4 0,0-5-8 0,0 5 0 15,0-5-4-15,0 5-4 0,0 0-16 0,0 0 12 0,0 0-8 16,0 0 0-16,0 5-4 0,-8-5 0 0,8 5 0 0,0 3-4 16,0 2 0-16,0-2-4 0,0 1-8 0,0 5 0 0,8-1-8 0,-8 1-4 15,-8 4 0-15,8 0 0 0,0 6-4 0,0-3-4 0,0 1-4 16,0 2 0-16,0 2 0 0,0-3-8 0,0 4-4 0,0-4 0 16,8 4 0-16,-8-5-4 0,0 5 0 0,0 0 4 0,0-4-8 15,8 0 4-15,-8-1 0 0,0 1-4 0,0-6 0 0,0 6 0 16,0-5-4-16,9-4-12 0,-9-1 0 0,0 0-12 0,7-3-12 15,-7-1-16-15,0 0-8 0,0 0-12 0,0-5-12 0,0-4-8 0,0 4-8 16,0-4-12-16,0 0-8 0,0-4-4 0,0 0-4 0,0-5-48 16,0 4-28-16,0-8 40 0,0 3 24 0,0-3 32 0,0 0 20 15</inkml:trace>
          <inkml:trace contextRef="#ctx0" brushRef="#br0" timeOffset="465.7549">-1491-2418 99 0,'0'5'152'0,"0"0"-16"0,0-1-4 0,8-4-28 0,-8 4 4 0,0 1-4 15,9-1 0-15,-9 1-8 0,7 0-4 0,1-1-4 0,1-4-8 16,-2 5-4-16,1-5-8 0,0 0-8 0,8 5-4 0,1-5-4 16,-2 0-12-16,2 0-8 0,-2 0-4 0,1 0-8 0,9 0-4 15,-9-5-8-15,-1 0-8 0,10 5-16 0,-9-4-16 0,8 4-20 16,-9-5-20-16,2 0-24 0,7 5-32 0,-9 0-32 0,2-4-56 0,-9 4-40 15,8 0 44-15,-8 0 36 0,-1 4 32 0,2 1 28 0</inkml:trace>
          <inkml:trace contextRef="#ctx0" brushRef="#br0" timeOffset="267.2849">-1267-2796 51 0,'9'-9'128'0,"-9"4"-12"0,0 1-12 0,8 4-16 0,-8 0-4 16,0-5 4-16,7 5 4 0,-7 5-8 0,0-5-4 0,0 4 0 0,9 1-8 15,-9 4-4-15,0-5-8 0,0 6 0 0,8 3-8 16,-8-4 0-16,0 4-4 0,7 1-4 0,-7-1-8 0,0 5 4 0,0 5-4 16,0-5 0-16,0 4-4 0,0 1 0 0,9 4-8 0,-9-4 0 15,0 4 0-15,0 0-4 0,0 0 0 0,0 1-8 0,0-2 0 16,8 1 0-16,-8 0-4 0,0 0-4 0,7 1 0 0,-7-2 0 0,0-2 0 15,0-2 0-15,8-1-4 0,-8-2 0 0,9-1-8 0,-9 0-8 16,0-5-12-16,0 1-12 0,0 0-4 0,8-9-12 0,-8 3-4 16,0-4-28-16,0 1 0 0,0-5-24 0,0 0-16 0,-8-5-8 15,8 1-36-15,-9 0-52 0,9-5 28 0,-8 0 36 0,1 0 36 16,-1-1 20-16</inkml:trace>
        </inkml:traceGroup>
      </inkml:traceGroup>
    </inkml:traceGroup>
  </inkml:traceGroup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5:49.2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D6AA81-29A1-45DE-B0B0-31E67C65EEEF}" emma:medium="tactile" emma:mode="ink">
          <msink:context xmlns:msink="http://schemas.microsoft.com/ink/2010/main" type="inkDrawing" rotatedBoundingBox="3742,12329 6964,17533 4479,19071 1257,13867" hotPoints="3637,12546 6970,17434 0,0" semanticType="enclosure" shapeName="RightTriangle">
            <msink:sourceLink direction="with" ref="{BB2C8C64-9529-4F8F-9623-99058FDF989C}"/>
          </msink:context>
        </emma:interpretation>
      </emma:emma>
    </inkml:annotationXML>
    <inkml:trace contextRef="#ctx0" brushRef="#br0">-553-4901 7 0,'0'0'28'0,"-8"0"-4"16,8 0 0-16,0 3-20 0,-8-3 0 0,8 0-4 0,-9 0-4 15,9-3-4-15,-7 3 0 0,7 0 0 0,0 0 0 0,-8 0-4 0,8 0 4 16,-9 0 0-16,9 0 4 0,0 0 4 0,-7 0 0 0,7 3 8 16,-8-3 12-16,8 0 16 0,0 0 4 0,-8 0 8 0,8 0-4 15,0 0-12-15,0 0 0 0,-9-3-8 0,9 3 0 0,0 0 0 16,0-5 4-16,0 5 0 0,-7 0 0 0,7 0-4 0,0-5 4 15,0 5 0-15,0 0 4 0,0 0 0 0,0 0-4 0,0-5 4 16,0 5 0-16,0 0 0 0,0 0-4 0,0 0 0 0,0 0 0 0,0 0 0 16,0 0 4-16,0 0 0 0,0 0-4 0,0 5 8 0,0-10 8 15,0 5-4-15,0 0-4 0,0 0 4 0,7 5 4 0,-7-5 0 16,9 0 0-16,-9 5 0 0,8-5-4 0,0 5 4 0,-1-2-4 16,-7 2 4-16,17 4-8 0,-10-5 0 0,2 6-4 0,-1-1-4 15,9 0 4-15,-10 0-4 0,1 4 0 0,1 1-4 0,6-4-8 0,-7 2 4 16,0 2-4-16,8-1 0 0,-7 1 0 0,6 4-4 0,-6-5 0 15,6 5-4-15,-7-4-4 0,8 4 0 0,-8-5 4 0,8 6 0 16,-8 0 0-16,9-7 0 0,-10 6 4 0,10 0 0 0,-10-1-4 0,10-2 0 16,-9 3-16-16,8 1 16 0,-8-2 4 0,7 1-4 0,2 0 0 15,-10 0-4-15,10-5 0 0,-10 6-4 0,10-1 4 0,-9 0 8 16,-1 0-12-16,10 0 4 0,-1 0 0 0,-8 0 0 0,-1-1-4 16,10 2 0-16,-9-1 0 0,8 0 0 0,-8 1 4 0,8-2-4 15,-8 6 0-15,9-5 4 0,-10 0-4 0,1 0 0 0,8 5 0 16,-8-6 4-16,8 1 4 0,-8 0-8 0,9 5 0 0,-10-5 0 15,1-1 0-15,8 2 4 0,-8-1-4 0,9 0 0 0,-10-4 4 16,1 4 0-16,8 0-4 0,-8-1 0 0,1-3 0 0,6 5 0 0,-7-1 0 16,1-1 8-16,6-3-8 0,-6 4 0 0,-1 0 0 0,8-5 0 15,-8 5 0-15,7-4-4 0,-6 3 0 0,6 2 4 0,-6-1 0 16,-1-3 0-16,8 2 0 0,-8-4 0 0,7 5 4 0,-6-4-4 16,6-1 4-16,-6 5 0 0,6-4-4 0,-6 0 0 0,-1-1 4 15,7 5 0-15,-6-4-8 0,6-1 0 0,-6 1 8 0,-1-1 0 0,9 1-4 16,-10-1-4-16,1 5 4 0,8-4 0 0,-8-1-4 0,0 1 4 15,1-1 0-15,-2 5 0 0,10-4 4 0,-10-1-4 0,1 1-4 16,0 4 4-16,0-5 0 0,0 1-4 0,9 4 4 0,-10-5 0 0,1 6 0 16,1-6 4-16,-2 1 0 0,1 4 0 0,1-5-8 15,-1 6 4-15,7-6 0 0,-6 5 0 0,-2-4-4 0,1 4 4 0,1-5-4 16,-1 0 4-16,-1 6 4 0,10-6-4 0,-10 1 0 0,1 4 4 16,1-5 0-16,-1 1 0 0,-1 4-4 0,2-5 0 0,-1 1 0 15,-1 4 0-15,2-5 0 0,7 1 0 0,-9 4 4 0,2-4-8 0,-1-1 4 16,-1 5-4-16,2-4 4 0,-1-1 0 0,-1 1 0 0,10-1-4 15,-9 0 4-15,-1 6 0 0,2-6 0 0,-1 0 0 0,8 0 0 16,-8 2 0-16,0-2 0 0,1 1 0 0,-2-1 0 0,8 1-4 16,-6 0 8-16,-1-6-4 0,0 6 4 0,1-1-4 0,6 1 0 15,-6-1 0-15,-2 1-4 0,1 0 0 0,0-1 4 0,8 1-16 16,-8-1 20-16,1 0 0 0,-2 1-4 0,1 0 4 0,8-1-4 16,-8 1 0-16,0-1 0 0,1 1 4 0,-2 0-4 0,10-1 4 0,-10 1-4 15,1-1 4-15,1 5-8 0,-1-4 4 0,-1-1 0 0,10 0 0 16,-10 1 4-16,1-1 0 0,1 5-4 0,-1-4-4 0,-1 0 8 15,10-1 0-15,-17 1-4 0,16-1 0 0,-8 1-4 0,0-1 4 0,-1 1 0 16,2 0 0-16,-1-1 4 0,-1 0-4 0,2-4 0 16,-1 5 4-16,0 0-4 0,0-6-4 0,0 6 4 0,-8-1 0 0,8-3 0 15,-1 3 4-15,2 1-4 0,-1-5 0 0,-1 4 0 0,2 1 0 16,-1-5 0-16,-8 5 0 0,8-6 0 0,1 6 0 0,-2-1 0 16,1-3 0-16,-1 3 0 0,2 0 0 0,-9-4 0 0,8 5 0 0,0-6 4 15,1 6-4-15,-2 0 0 0,1-5 0 0,-8 5 0 0,9-6 4 16,-2 7-8-16,1-3 4 0,0-3 0 0,1 5 4 0,-2 0-8 15,1-1 4-15,1-4-4 0,-2 5 4 0,1-1 0 0,1 1-4 16,-2 0 8-16,1-2-8 0,0 3 0 0,1-2 4 0,-2 0 0 16,1 1 0-16,1-1 0 0,-2 1 0 0,1 0 4 0,1-1-4 0,-1 1 0 15,-1-1 0-15,10 1 0 0,-10 0 0 0,1-2 0 0,1 2 0 16,-1 0 4-16,-1-1-4 0,2-3 0 0,-1 3 4 0,-1 0-8 16,10 1 4-16,-9-5 0 0,-1 5 0 0,2-2-4 0,-1 3 4 15,-1-6 0-15,2 4 4 0,7-4-4 0,-8 5-4 0,0-6 4 16,0 6 4-16,-1-5-8 0,2 5 4 0,-1-6 0 0,-1 6 4 15,2-5-4-15,-1 5 0 0,9-5 0 0,-10 0 0 0,1 0 0 0,-1 4 0 16,2-4 0-16,-1 5 0 0,0-5 0 0,1 0 0 16,-2 4-4-16,1-3 4 0,1-2 0 0,-2 2 0 0,1 3-4 0,0-4 8 15,1-1-4-15,-2 2 0 0,1-1 0 0,1 0-4 0,-2 5 8 16,1-6-4-16,1 2 0 0,-9-2 0 0,7 2 0 0,1-1-4 16,0 0 4-16,1 0-4 0,-2 5 0 0,1-6 4 0,1 1 4 0,-9 1-4 15,7-2-4-15,1 1 4 0,1 5 0 0,-1-6 0 16,-1 2 0-16,-7-1-4 0,8 0 4 0,1 0 0 0,-2 0 0 0,1 0-4 15,-8 0 4-15,9 1 0 0,-1-2 0 0,-1 1 4 0,-7 0-8 16,9 0 4-16,-1-1 4 0,-1 2-4 0,-7-1-4 0,8 0 4 16,1 1-4-16,-1-2 4 0,-8 1 0 0,7 0 4 0,2 0-4 0,-1 1 0 15,-8-6 0-15,7 4 0 0,2 2-4 0,-9-6 4 0,8 6 0 16,0-1 0-16,0-5 0 0,-8 5-4 0,8-4 4 0,0 3 0 16,-1-3 0-16,-7-1 0 0,9 6 0 0,-9-6-4 0,8 5 8 15,0-4-8-15,-8-1 0 0,8 5 8 0,0-4-8 0,-8 4 4 16,8-5 0-16,1 0 0 0,-9 6 0 0,7-6-4 0,1 5 4 0,-8-4-4 15,7 4 0-15,-7-5 4 0,9 0 0 0,-9 5 0 0,8-4 4 16,0 4-4-16,-8-4 0 0,9 4 0 0,-9-5 0 0,7 6-4 16,-7-6 4-16,8 0-16 0,-8 5 20 0,9-4-4 0,-9-2 4 15,7 7-8-15,-7-5 0 0,8 0 4 0,-8 3-4 0,8-3 0 16,-8 0 4-16,9-1 0 0,-9 4 0 0,0-3 0 0,7 0-4 0,-7 0 4 16,8 4 0-16,-8-5 0 0,9 1 4 0,-9 3-4 15,0-3 0-15,7 0-4 0,-7-1 8 0,0 1-4 0,8-1 0 0,-8 0 0 16,0 6 0-16,0-6 0 0,9-4-4 0,-9 9 8 0,0-4 0 0,7-5-4 15,-7 4-4-15,0 1 4 0,0-1 0 0,8 0 0 16,-8-4 0-16,0 6 0 0,0-2 4 0,0-4-4 0,0 0 0 0,8 4 4 16,-8-4-4-16,0 0 0 0,0 4 0 0,0-4 0 0,0 0 0 15,0 0 4-15,0 5-4 0,0-5 0 0,0 0 4 0,9 5 0 16,-9-5 0-16,0 4 0 0,0-4-4 0,0 5 0 0,0-1 4 16,7-4 0-16,-7 5 0 0,0-5 0 0,0 4 0 0,0-4-4 15,0 5 0-15,0-5 0 0,0 0 0 0,0 4 4 0,0-4-4 16,8 0-16-16,-8 0 20 0,0 0 0 0,0 0 0 0,0 0-4 0,0 0 0 15,0 0 4-15,0 0-4 0,-8 0 0 0,8 0 4 0,0 0 0 16,0 0 4-16,0 0 0 0,0 0-4 0,0 0 0 0,0 0 4 16,8 0 0-16,-8 0-4 0,0 4-4 0,0-4 0 0,0 0 0 15,0 5 0-15,0-5 0 0,9 4 0 0,-9-4 0 0,0 5 0 16,0 0 0-16,7-1 0 0,-7-4 0 0,0 5 0 0,0 0 0 16,0-5 0-16,0 4 0 0,0-4 0 0,0 0 0 0,0 4 0 0,0-4 0 15,0 0 0-15,0 0 0 0,0 0 0 0,0 0 0 0,0 0 0 16,0 0 0-16,0 0 0 0,0 0 0 0,0 0 0 0,0 0 0 15,0 0 0-15,0 0 0 0,0 0 0 0,0 0 0 0,0 0 0 16,0 0 0-16,0 0 0 0,0 0 0 0,0 0 0 0,0 0 0 0,0 0 0 16,0 0 0-16,0 0 0 0,0 0 0 0,0 0 0 0,0 0 0 15,0 0 0-15,0 0 0 0,0 0 0 0,0 0 0 0,0 0 0 16,0 0 0-16,0 0 0 0,0 0 0 0,0 0 0 0,0 5 0 0,8-5 0 16,-8 5 0-16,0-5 0 0,0 4 0 0,0-4 0 15,9 4 0-15,-9-4 0 0,0 5 0 0,0-5 0 0,0 4 0 0,0-4 0 16,8 5 0-16,-8-5 0 0,0 0 0 0,0 0 0 0,0 5 0 15,7-5 0-15,-7 4 0 0,0-4 0 0,0 0 0 0,8 4 0 16,-8-4 0-16,0 5 0 0,0 0 0 0,9-5 0 0,-9 4 0 0,0 0 0 16,0-4 0-16,7 5 0 0,-7-5 0 0,0 0 0 0,0 5 0 15,0-5 0-15,0 0 0 0,0 0 0 0,0 0 0 0,0 0 0 16,0 0 0-16,0 0 0 0,0 0 0 0,0 0 0 0,0 0 0 16,0 0 0-16,0 0 0 0,0 0 0 0,0 0 0 0,0 0 0 15,0 0 0-15,0 4 0 0,0-4 0 0,0 0 0 0,0 0 0 16,0 5 0-16,0-5 0 0,0 0 0 0,0 5 0 0,0-5 0 15,0 3 0-15,0-3 0 0,0 5 0 0,0-5 0 0,0 0 0 16,0 0 0-16,0 0 0 0,0 0 0 0,0 0 0 0,0 0 0 0,0 5 0 16,0-5 0-16,0 0 0 0,0 0 0 0,0 0 0 0,0 0 0 15,0 0 0-15,0 0 0 0,0 0 0 0,0 0 0 0,0 4 0 16,0-4 0-16,0 0 0 0,0 0 0 0,0 0 0 0,0 0 0 16,0 0 0-16,0 0 0 0,0 0 0 0,0 0 0 0,0 0 0 15,0 0 0-15,-7 0 0 0,7 0 0 0,0 0 0 0,0 0 0 0,-9 0 0 16,9 0 0-16,0 0 0 0,-8 0 0 0,8 0 0 0,0 0 0 15,-7 0 0-15,7 0 0 0,-8 0 0 0,-1 0 0 0,9 0 0 16,0 0 0-16,-8 0 0 0,8 0 0 0,-7 0 0 0,7 0 0 0,-9 0 0 16,9 0 0-16,0 0 0 0,-8 0 0 0,8-4 0 15,-7 4 0-15,7 0 0 0,-9 0 0 0,9-5 0 0,0 5 0 0,-8 0 0 16,8 0 0-16,-8 0 0 0,8 0 0 0,-7 0 0 0,-2-5 0 16,9 5 0-16,-8 0 0 0,8-3 0 0,-7 3 0 0,7 0 0 15,-9 0 0-15,1-5 0 0,8 5 0 0,-7-5 0 0,7 5 0 0,-9 0 0 16,9 0 0-16,-8 0 0 0,8-4 0 0,0 4 0 0,-8 0 0 15,8 0 0-15,0 0 0 0,0 0 0 0,0 0 0 0,0 0 0 16,0 0 0-16,0 0 0 0,0 0 0 0,0 0 0 0,0 0 0 16,0 0 0-16,0 0 0 0,0 0 0 0,8 0 0 0,-8 0 0 15,0 0 0-15,0 0 0 0,8 0 0 0,-8 4 0 0,0-4 0 16,9 0 0-16,-9 0 0 0,7 5 0 0,-7-5 0 0,8 0-8 16,-8 5-56-16,0-5-28 0,0 0-24 0,9 0-36 0,-9 0-32 0,0 3-44 15,0-3-72-15,0 0 48 0,0 0 52 0,0-3 32 0,-9 3 32 16,9-5 32-16</inkml:trace>
    <inkml:trace contextRef="#ctx0" brushRef="#br0" timeOffset="-2786.3189">-721-4920 15 0,'0'-3'84'0,"0"3"-8"16,0-6-4-16,0 2-28 0,0 4-4 0,0-5-8 0,0 5 0 0,0-5-4 15,0 5 0-15,0 0 0 0,0 0 0 0,0-4 0 16,0 4 4-16,0 0 0 0,0 0 0 0,0 0 0 0,0 0 4 0,0 0 0 16,0 0 0-16,0 0 0 0,0 4 4 0,0-4-8 0,0 0-4 15,0 0 8-15,0 0 0 0,0 0 0 0,0 0 0 0,0 5 0 16,7 0-4-16,-7-5 0 0,0 10-4 0,0-7 0 0,0 1-8 0,9 6 4 16,-9-2-4-16,0 2 0 0,0-2 0 0,0 7 4 0,0-2-8 15,8 0 4-15,-8 6-4 0,0-1 4 0,0-5 0 0,0 5-4 16,0 0 0-16,0 5 0 0,0-5 0 0,0-1-4 0,0 6 4 15,0 0-4-15,0 0 0 0,0-1 0 0,0 1-4 0,0 2 0 16,0-1 4-16,0-2 0 0,0 1-4 0,0 4 0 0,0-4 0 16,0 4 0-16,0-4 0 0,0-1-4 0,0 5 4 0,0-5 0 15,0 1 0-15,7 4-4 0,-7-5 0 0,0 1 0 0,0-1 0 0,0 6 0 16,8-5 0-16,-8-1-4 0,0 5 8 0,0-5-8 0,9 1 0 16,-9 4 0-16,0-5-4 0,0 1 4 0,0-1 0 0,0 6 0 15,8-6 0-15,-8 5 0 0,0-4 0 0,0-1 4 0,0 5-4 0,0-4 0 16,0 4 4-16,0-4-4 0,0-1-4 0,0 5 0 0,0-4 4 15,0-1 0-15,0 2 0 0,0-3-4 0,0 6 8 0,0-4 0 16,0-1-4-16,0 2 4 0,0-3-4 0,0 2 0 0,0 4 0 16,0-4 0-16,0-1-4 0,0 1 4 0,0 4 4 0,0-5-4 15,0 1-4-15,0 4 4 0,0-5-4 0,0 1 4 0,0 4 4 0,0-4-4 16,0 4 0-16,0-5 0 0,0 5-4 0,0-4 4 16,0 4 0-16,0-4 0 0,7 3 0 0,-7-2 0 0,0 2 0 0,0 1 0 15,0-5 0-15,9 6 0 0,-9-5 4 0,0 3-8 0,8-3 4 16,-8 4 0-16,0-5 0 0,7 1 0 0,-7-1 0 0,9 6 0 15,-9-6 0-15,0 1-4 0,0 0 4 0,0-1-4 0,0 1 0 16,8-1 4-16,-8 1 4 0,0-1-4 0,0 1 4 0,0-1-8 0,0 1 4 16,0-1-4-16,0 1 4 0,0-1 0 0,0 1 0 15,0-5-4-15,0 4 4 0,0 2 0 0,0-7 0 0,0 6 0 0,0-1-4 16,0-4 4-16,0 0 0 0,0 5 0 0,0-5 0 0,0 4 0 16,0-4 0-16,0 0 0 0,0 5 0 0,0-5 0 0,0 0 0 15,0 0-4-15,0 5 4 0,0-5 0 0,0-1 4 0,0 1-4 0,0 5-4 16,0-5 0-16,0 0 4 0,0 5 4 0,0-5-4 0,0 5-4 15,0-5 0-15,0 4 8 0,0-5-4 0,0 7 0 0,-8-7-4 16,8 1 0-16,0 5 0 0,0-5 4 0,0-1-4 0,0 7 0 16,0-6 4-16,-9 0-4 0,9 0 4 0,0-1-4 0,0 2-4 15,0-1 0-15,0 0 4 0,0 0-4 0,-7-5 4 0,7 6 0 16,0-1 0-16,0 0-4 0,0 0 0 0,0-1 4 0,0 2 0 16,0-1-4-16,0 0 4 0,-8 0 0 0,8 0 0 0,0 0 0 0,0-1 0 15,0 7 0-15,-9-7 4 0,9 2 0 0,0-1 0 0,0 4-8 16,0-4 4-16,0 0-4 0,-7 0 8 0,7 5-4 0,0-5 0 15,0 0 4-15,0 0-4 0,0-5 0 0,0 5 4 0,0 0-4 0,-8-4 4 16,8 4 0-16,8-4-4 0,-8-1 4 0,0 0-4 16,0 1 0-16,-8 0 0 0,16 4 0 0,-8-5 0 0,0 1 4 0,0-1-4 15,0 1 4-15,-8-1 0 0,8 1 0 0,0 4 0 0,0-4 0 16,0-1 0-16,0 5 0 0,0-4-4 0,-9 4 4 0,9-5 0 16,0 4-4-16,0-2 8 0,0-2-4 0,0 5 0 0,0-4-4 0,0-1 4 15,0-3 0-15,-8 2 0 0,8-2 0 0,0 4-4 16,0-5 4-16,0-1 0 0,0 2 0 0,0-2 0 0,0 1 0 0,0-4 0 15,0 4 0-15,0 0 0 0,-7 0-4 0,7 0 0 0,0 0 8 16,0 0-8-16,0 0 4 0,-8 0 0 0,8 5-4 0,0-5 0 16,0 5 4-16,0-6 0 0,0 6-4 0,0-5 8 0,0 5-4 15,0-6 0-15,0 6-4 0,0-1 0 0,0-3 4 0,0-2-4 0,0 6 0 16,0-6 0-16,0 2 0 0,0-1 4 0,0 0-4 0,0-4 0 16,0 3 0-16,0-3 0 0,0 4-4 0,0-4 4 0,0-1 0 15,0 0 4-15,0 1 0 0,0 0-4 0,0-1 0 0,0 0 0 16,0 1 4-16,0 0-4 0,0 4 4 0,0-5 0 0,0 0-4 15,0 6 4-15,0-6 0 0,0 5 0 0,0 0-4 0,0-4 0 0,0 4 4 16,0-5-4-16,0 5 4 0,0-5 0 0,0 1 0 16,0-1 0-16,0 1 0 0,0 0 0 0,0-1 0 0,0 1 0 0,0-5 0 15,0 0 0-15,0 0 4 0,0 5-8 0,0-5 8 0,0 0-4 16,0 0 0-16,0 0 4 0,0 0-4 0,0 0 0 0,0 0 4 16,0 0 0-16,0-5 0 0,0 5 0 0,0 5 4 0,0-5 0 0,0 0 0 15,0 0-4-15,0 0 4 0,0 0-4 0,0 0 0 16,0 0 4-16,0 0 0 0,0 0-4 0,0 0 0 0,0 0 0 0,0 0 0 15,0 0 0-15,0 0 0 0,0 0 0 0,0 0 0 0,0-5 4 16,0 5 0-16,8 0 0 0,-8 0 4 0,0 0 0 0,7 0-4 16,-7-5 0-16,0 5 4 0,8 0-4 0,-8 0 0 0,9 0 4 0,-9 0-4 15,8 0 0-15,-1 0 0 0,-7 0 4 0,9 0-4 0,-9-4 0 16,8 8 0-16,-1-4 4 0,-7 0 0 0,9 0 4 0,-1 0 0 16,0 0-4-16,-1 0 0 0,-7 0-4 0,9 0 0 0,6 0 0 15,-15 0 4-15,17 0-4 0,-9 0 0 0,1 0-4 0,-2 0 4 16,1 0 0-16,8 0 0 0,-8 0 4 0,0 0-8 0,8-4 0 0,-8 4 4 15,1 0-4-15,6-5 0 0,-6 5 0 0,-2 0-4 0,1-5 4 16,9 5 0-16,-10-4-4 0,1 4 0 0,8 0 4 0,-8-5 4 16,1 5-4-16,-1 0 0 0,7 0 0 0,-6 0 0 0,-2 0 0 15,1 0-8-15,1 0 4 0,6 0 0 0,-6 0 4 0,-1 0-8 16,-1 0 8-16,10 0 0 0,-9 0-4 0,-1 0 4 0,2-4-8 16,6 4 8-16,-6 0-4 0,7 0 4 0,-9 0 4 0,2-4-8 0,6 4 4 15,-6-5 0-15,-1 5-4 0,8 0 4 0,-8-4-4 0,7 4 0 16,-6-5 4-16,6 1 0 0,-6 4 0 0,-1-5-4 0,9 5 0 15,-10-4 4-15,1 4 4 0,8-5-4 0,-8 5 0 0,8-5 0 16,-8 5 4-16,0-4 0 0,8 4 0 0,-8-4-4 0,8 4-4 16,-8 0 8-16,9 0-4 0,-10-4 0 0,1 4 0 0,8 0 0 0,-8 0 0 15,9 0 0-15,-10 0 4 0,10 0-4 0,-10 0 4 0,10 0 0 16,-9 0-4-16,8 0 0 0,-8 0 0 0,7 0 0 0,-6 0-4 16,6 0 0-16,2 0 0 0,-10 0 0 0,10 0 0 0,-2 0 0 15,-6 0 0-15,6 0 0 0,-6 0 0 0,6 0 0 0,2 0 0 16,-2 0 0-16,-6 0 0 0,6 0 0 0,2 0 0 0,-9 0 0 0,8 0 0 15,-1 0 0-15,-6 0 0 0,7 0 0 0,0 0 0 0,1 0 0 16,-10 0 0-16,9 0 0 0,-8 0 0 0,8 0 0 0,0 0 0 16,-8 0 0-16,8 0 0 0,1 0 0 0,-9 0 0 0,7 4 0 15,-6-4 0-15,6 0 0 0,-6 0 0 0,6 4 0 0,-6-4 0 16,6 4 0-16,2-4 0 0,-9 5 0 0,8-5 0 0,-8 5 0 0,8-5 0 16,-8 4 0-16,7 1 0 0,-6-5 0 0,6 4 0 0,-6-4 0 15,6 5 0-15,-6-5 0 0,7 0 0 0,-9 4 0 0,10-4 0 16,-10 5 0-16,10-5 0 0,-9 0 0 0,8 4 0 0,-1-4 0 15,-6 0 0-15,7 4 0 0,-7-4 0 0,6 0 0 0,1 5 0 16,-8-5 0-16,8 0 0 0,0 0 0 0,-7 0 0 0,6 0 0 0,1 4 0 16,0-4 0-16,-7 0 0 0,6 0 0 0,1 0 0 0,1 0 0 15,-2 5 0-15,2-5 0 0,-10 0 0 0,10 0 0 0,-2 5 0 16,2-5 0-16,-1 4 0 0,-8-4 0 0,7 0 0 0,2 0 0 0,-1 5 0 16,0-5 0-16,-8 0 0 0,8 0 0 0,0 0 0 15,-8 0 0-15,8 0 0 0,0 5 0 0,0-5 0 0,-8 0 0 16,8 0 0-16,-8 0 0 0,9 0 0 0,-2 0 0 0,-6 4 0 0,6-4 0 15,2 0 0-15,-10 0 0 0,10 0 0 0,-10 0 0 0,10 0 0 16,-2 0 0-16,-7 0 0 0,8 4 0 0,-8-4 0 0,8 0 0 16,-8 0 0-16,9 5 0 0,-10-5 0 0,10 0 0 0,-2 5 0 15,-6-5 0-15,6 0 0 0,-6 4 0 0,6-4 0 0,-6 0 0 16,7 4 0-16,-9-4 0 0,10 0 0 0,-10 5 0 0,10-5 0 0,-9 4 0 16,8-4 0-16,-8 0 0 0,8 0 0 0,-1 5 0 0,-6-5 0 15,7 5 0-15,-7-5 0 0,6 4 0 0,-8-4 0 0,10 4 0 16,-9-4 0-16,8 5 0 0,-8-5 0 0,8 5 0 0,-8-5 0 15,9 4 0-15,-2 0 0 0,-6-4 0 0,6 5 0 0,-6-5 0 16,6 5 0-16,-7-1 0 0,1-4 0 0,6 5 0 0,-6-5 0 0,6 5 0 16,-6-5 0-16,-1 3 0 0,-1 2 0 0,10-5 0 0,-10 5 0 15,1-5 0-15,1 4 0 0,6 1 0 0,-6-5 0 0,-1 0 0 16,-1 4 0-16,1 1 0 0,1-5 0 0,6 4 0 0,-6-4 0 16,-1 5 0-16,-1-5 0 0,2 3 0 0,-1-3 0 0,0 5 0 15,0-5 0-15,0 5 0 0,7-5 0 0,-6 5 0 0,-1-1 0 16,0-4 0-16,0 4 0 0,0-4 0 0,0 5 0 0,1 0 0 0,-2-5 0 15,1 4 0-15,-1-4 0 0,2 0 0 0,-1 5 0 0,0-5 0 16,1 0 0-16,-2 0 0 0,-7 0 0 0,8 4 0 0,1-4 0 16,-9 0 0-16,7 0 0 0,-7 0 0 0,8 0 0 0,-8 0 0 15,8-4 0-15,-8 8 0 0,0-8 0 0,9 8 0 0,-9-4 0 16,0 0 0-16,0 0 0 0,0 0 0 0,0 0 0 0,0 0 0 0,0 0 0 16,0 0 0-16,0 0 0 0,0 0 0 0,0 0 0 0,0 0 0 15,0 0 0-15,0 0 0 0,0 0 0 0,0 0 0 0,0 0 0 16,0 0 0-16,0 0 0 0,0 0 0 0,0 0 0 0,0 0 0 15,0 0 0-15,0 0 0 0,0 0 0 0,0 0 0 0,0 0 0 16,0 0 0-16,0 0 0 0,0 0 0 0,0 0 0 0,0 0 0 0,0 0 0 16,-9 0 0-16,9 0 0 0,0 0 0 0,-8 0-72 0,8 0-44 15,-8 0-28-15,1 0-24 0,7-4-24 0,-9 4-56 0,1-5-36 16,1 1 52-16,-10-1 44 0,9 0 36 0,-1-3 28 0,-6-2 24 0</inkml:trace>
  </inkml:traceGroup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6:14.8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2C8C64-9529-4F8F-9623-99058FDF989C}" emma:medium="tactile" emma:mode="ink">
          <msink:context xmlns:msink="http://schemas.microsoft.com/ink/2010/main" type="writingRegion" rotatedBoundingBox="4175,16776 6026,16783 6024,17476 4172,17469">
            <msink:destinationLink direction="with" ref="{A9D6AA81-29A1-45DE-B0B0-31E67C65EEEF}"/>
          </msink:context>
        </emma:interpretation>
      </emma:emma>
    </inkml:annotationXML>
    <inkml:traceGroup>
      <inkml:annotationXML>
        <emma:emma xmlns:emma="http://www.w3.org/2003/04/emma" version="1.0">
          <emma:interpretation id="{4B0F9E1D-1DEF-44D4-8BA7-7A54A52A439B}" emma:medium="tactile" emma:mode="ink">
            <msink:context xmlns:msink="http://schemas.microsoft.com/ink/2010/main" type="paragraph" rotatedBoundingBox="4175,16776 6026,16783 6024,17476 4172,17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8B69B8-33EF-4A53-A2C0-9C560669A919}" emma:medium="tactile" emma:mode="ink">
              <msink:context xmlns:msink="http://schemas.microsoft.com/ink/2010/main" type="line" rotatedBoundingBox="4175,16776 6026,16783 6024,17476 4172,17469"/>
            </emma:interpretation>
          </emma:emma>
        </inkml:annotationXML>
        <inkml:traceGroup>
          <inkml:annotationXML>
            <emma:emma xmlns:emma="http://www.w3.org/2003/04/emma" version="1.0">
              <emma:interpretation id="{5D9E2FC4-173F-48C5-B79F-11D3953FB0C6}" emma:medium="tactile" emma:mode="ink">
                <msink:context xmlns:msink="http://schemas.microsoft.com/ink/2010/main" type="inkWord" rotatedBoundingBox="4175,16776 5672,16782 5669,17475 4172,174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1299-470 39 0,'0'0'108'0,"0"0"-8"0,-8-4-12 0,8 4-40 0,0 0 12 16,0 0-4-16,0 0 0 0,0 4 8 0,0-4-4 0,0 0-8 16,0 0 4-16,8 0-8 0,-8 0 4 0,0 0 0 0,7 0-8 0,-7 0-4 15,9 0 0-15,-1 0 0 0,-8 0 0 0,8 0 0 16,-1 0-12-16,2 0 0 0,-1 0-8 0,-1 0 0 0,2 0-4 0,-1 0-4 15,0 5-4-15,0-5 0 0,0 0-4 0,0 4 4 0,-1-4-4 16,2 0-4-16,-1 5 0 0,-8-5 0 0,7 5 0 0,2-5-8 16,-1 0-12-16,-8 4-4 0,8-4-8 0,-8 0 0 0,9 0-16 15,-9 0-4-15,0 4-8 0,7-4-8 0,-7 5-8 0,0-5-12 16,0 5-4-16,0-5-40 0,-7 4-40 0,7-4 16 0,-9 4 28 0,9 1 24 16</inkml:trace>
          <inkml:trace contextRef="#ctx0" brushRef="#br0" timeOffset="210.4584">1315-330 99 0,'0'0'116'0,"0"0"-8"0,0 0-8 16,0 0-20-16,0 0-8 0,8 5 4 0,-8-5-12 0,0 0 0 16,8 5-4-16,-8-5-8 0,7 0-8 0,-7 4-8 0,9-4-4 15,-1 0 0-15,-8 0-8 0,7 4-4 0,2-4 4 0,-1 0-4 16,0 0-4-16,0 0-4 0,0 0-8 0,0 0-4 0,-8 0 0 0,7 0-4 15,2-4-12-15,-1 4-12 0,-1 4-12 0,2-4-24 0,-1 0-8 16,-8 0-8-16,8 0-8 0,1 0-44 0,-2 0-40 0,-7 0 12 16,8 0 24-16,-1 0 32 0</inkml:trace>
          <inkml:trace contextRef="#ctx0" brushRef="#br0" timeOffset="-11671.5373">0 0 55 0,'41'0'64'0,"-2"0"-16"0,-7 0-4 0,9 0-24 16,7 0-4-16,-9 0-4 0,2 0 0 0,6 0 0 0,-6 0-4 15,7 0-4-15,-8 0 4 0,8 0-4 0,0 0-16 0,-8 0-12 16,8 0-24-16,-7 0-12 0,7 0-8 0,-8 0-12 0</inkml:trace>
          <inkml:trace contextRef="#ctx0" brushRef="#br0" timeOffset="-10217.7458">488-529 19 0,'-7'0'88'16,"7"0"-8"-16,0 0 0 0,-8 0-24 0,8 0-4 0,0 0 4 16,-7 0 0-16,7 0-4 0,0 0 8 0,-9 0 0 0,9 0 0 15,0 0 4-15,-8 0-4 0,8 0-4 0,0 0 4 0,-8 0 0 0,8-4-4 16,0 4-4-16,0-4-8 0,0 4-4 0,0-4-4 0,0-1 0 15,-9 0-4-15,9 5-4 0,0-9-4 0,0 5 0 0,0-1 0 16,9-4-4-16,-9 5 0 0,0-5-4 0,0 4 0 0,8-4-4 16,-8 5 4-16,8-6-20 0,-8 5 20 0,9-3 0 0,-2 3-8 15,-7 1 0-15,8-5 0 0,-1 5-4 0,2-1 0 0,-1 0 0 0,0 2 0 16,1-2-4-16,-2 5 4 0,1-5 0 0,8 5 0 0,-8 0 0 16,0 0-4-16,0 5 0 0,0-5 0 0,0 5 0 0,1-2 4 15,-2 7 0-15,1-2-8 0,1 1 4 0,-2 1 0 0,-7 3-4 0,8 1 8 16,-8 4-4-16,0-5 0 0,0 10-4 0,0-6 0 0,-8 2 0 15,8 3 4-15,-7 1 0 0,-2-1 0 0,1 1 0 0,1-5 0 16,-2 4 0-16,1 1 4 0,0-5-4 0,-8 1 0 0,8-1 4 16,-8-6-4-16,8 1 4 0,1-3-4 0,-10 0 0 0,9-2-4 15,-1-3 0-15,2 0-4 0,-1-5 0 0,8 0 0 0,-7 0 0 0,-2 0 4 16,9-5-4-16,-8 0 0 0,8 1 4 0,0 0 0 0,-8-6 4 16,8 0 0-16,0 7 0 0,0-11 0 0,0 10 0 0,0-5 0 15,0 0 0-15,8 0 0 0,-8-1-4 0,0 1 0 0,8 0-16 16,-8 5 20-16,9 0 4 0,-2-5-4 0,-7 9-4 0,8-5 4 15,-1 5 0-15,2-5 0 0,-9 5-4 0,8 0 4 0,0 0 0 0,1 0-4 16,-2 5 8-16,10-5-4 0,-10 5 4 0,1-5-4 0,0 4-4 16,0 1 8-16,0-1-4 0,9-4 0 0,-10 4-4 0,1 2 4 15,1-3 0-15,-2 2 0 0,10 4-4 0,-9-4 4 0,-1 0-4 16,1-1-4-16,1 0-8 0,-2 1-12 0,1 0-8 0,1-1-16 16,-1 0-16-16,-1 0-12 0,2 1-16 0,-1 0-4 0,-1-5-12 0,-7 3-40 15,8-3-44-15,1 7 12 0,-9-7 40 0,8 0 28 16,-8 3 16-16</inkml:trace>
          <inkml:trace contextRef="#ctx0" brushRef="#br0" timeOffset="-9893.6139">874-429 11 0,'0'0'124'0,"0"0"-12"0,7 0-4 0,-7 0-28 0,0-4-4 15,9 4-4-15,-9 0-4 0,0 0-4 0,8 0 0 0,-8 0-4 16,8 0-4-16,-8 0 0 0,7 0-16 0,2 0 0 0,-1 0 0 15,-1 0-4-15,-7 0-4 0,9 4 0 0,-1-4-4 0,0 4 4 0,1 6 0 16,-2-6 0-16,-7 5-4 0,8-5 4 0,-1 6-4 0,2-2 4 16,-9 2 4-16,8 3-4 0,-8-3 0 0,8 2-8 0,-8-2 0 15,0-1-4-15,0 0-4 0,0 0 0 0,0-1-8 0,0-3 0 16,9 0 0-16,-9-2 0 0,0 4 0 0,-9-7 0 0,9 0 0 16,0-7 0-16,9 4-4 0,-9-2 0 0,0-4 0 0,0 5 4 0,0-5 0 15,7 0 0-15,-7 0-4 0,0-5 0 0,8 6 4 0,-8-2-4 16,9-3 4-16,-9 3 0 0,7-3 0 0,1 4-4 0,-8 0 4 15,8 0 0-15,0 0-4 0,0 5 0 0,-8-6 0 0,8 6 0 16,1 0-8-16,-2-1-4 0,1 0-12 0,-8 5-16 0,9-4-24 16,-2 4-28-16,-7-5-32 0,8 5-36 0,-8 0-68 0,8 0-52 0,-8 0 44 15,0 0 44-15,0 5 36 0,9-5 32 0,-9 0 16 0</inkml:trace>
        </inkml:traceGroup>
        <inkml:traceGroup>
          <inkml:annotationXML>
            <emma:emma xmlns:emma="http://www.w3.org/2003/04/emma" version="1.0">
              <emma:interpretation id="{211E602F-3D4D-4958-BFBD-468D25FBAB58}" emma:medium="tactile" emma:mode="ink">
                <msink:context xmlns:msink="http://schemas.microsoft.com/ink/2010/main" type="inkWord" rotatedBoundingBox="5769,16783 6026,16784 6024,17284 5767,17283"/>
              </emma:interpretation>
              <emma:one-of disjunction-type="recognition" id="oneOf1">
                <emma:interpretation id="interp1" emma:lang="" emma:confidence="0">
                  <emma:literal>d</emma:literal>
                </emma:interpretation>
                <emma:interpretation id="interp2" emma:lang="" emma:confidence="0">
                  <emma:literal>o/</emma:literal>
                </emma:interpretation>
                <emma:interpretation id="interp3" emma:lang="" emma:confidence="0">
                  <emma:literal>o)</emma:literal>
                </emma:interpretation>
                <emma:interpretation id="interp4" emma:lang="" emma:confidence="0">
                  <emma:literal>D/</emma:literal>
                </emma:interpretation>
                <emma:interpretation id="interp5" emma:lang="" emma:confidence="0">
                  <emma:literal>ol</emma:literal>
                </emma:interpretation>
              </emma:one-of>
            </emma:emma>
          </inkml:annotationXML>
          <inkml:trace contextRef="#ctx0" brushRef="#br0" timeOffset="584.6385">1668-366 51 0,'-9'0'128'0,"9"0"-12"0,-8 0-12 16,8 0-28-16,0 0 0 0,0 5-8 0,-8-5-4 0,8 4-4 0,0 0-8 15,0-4-8-15,0 6-12 0,0-3 0 0,-7 2-8 0,7-1 0 16,0 6 0-16,0-5 0 0,0-1-4 0,7 5-4 0,-7-4 0 16,0-1-4-16,8 0 0 0,-8 5 0 0,0-4-4 0,8-2 0 15,-8 7 0-15,9-5 0 0,-9 0 4 0,7-1-4 0,-7 0-4 0,8 1 0 16,1 0-4-16,-2-1 8 0,1-4 0 0,1 0-8 0,-9 4 0 15,8-4 0-15,-1 0 4 0,1 0-4 0,1 0 4 0,-2-4 0 16,-7 4-4-16,8-4 0 0,1-1 0 0,-1 0 0 0,-8 1 4 16,0-5-4-16,7 4-4 0,-7-5 4 0,0 2 0 0,0-1 0 15,0 1-4-15,0-2 4 0,0 2 0 0,0 3 4 0,-7-5-4 16,7 1 4-16,-8 0-8 0,-1 1 4 0,1 3-4 0,1-4 0 0,-2 4 4 16,1 1 0-16,1 0-4 0,-1-1 4 0,-9 0 0 0,10 1 0 15,-2 4 0-15,1 0-4 0,1-4 4 0,-2 4-4 0,1 4-4 16,0-4 4-16,1 0-8 0,-2 4 4 0,1 1-12 0,1 0-4 0,7-1-4 15,-9 0-8-15,9 1-4 0,0 0-8 0,0-1-4 16,0 1-8-16,-8-1 0 0,8 6-4 0,0-7-32 0,0 2-40 0,8-1-16 16,-8 1 12-16,0 0 32 0</inkml:trace>
          <inkml:trace contextRef="#ctx0" brushRef="#br0" timeOffset="861.9001">1772-654 55 0,'0'-5'120'16,"0"0"-8"-16,0 5-8 0,0-3-28 0,0-2-12 0,0 5-4 15,0 0 0-15,0 0-8 0,0 0 0 0,0 0 0 0,0 5 0 0,0-5-4 16,0 3 4-16,0 2 0 0,0 4 0 0,0-5 0 0,8 5 0 16,-8 1 4-16,0-2 4 0,0 6 0 0,7 0 4 0,-7-1 4 15,9 1-4-15,-9 9-4 0,8-6-4 0,-8 2-4 0,7-2-4 0,-7 6-8 16,9-5-4-16,-9 4-8 0,8 1 0 0,-8-5-8 15,8 5 0-15,-8-1-4 0,7-3-4 0,-7-1-4 0,0-1 0 16,9 1-4-16,-9 0-4 0,0-4-12 0,0-6-8 0,0 7-12 0,0-6-16 16,0 0-24-16,0-1-24 0,0-3-24 0,0 0-32 0,0-5-36 15,0 4-60-15,0-4-12 0,-9-4 44 0,9 4 20 0,-7-5 60 16,7 0 20-16</inkml:trace>
        </inkml:traceGroup>
      </inkml:traceGroup>
    </inkml:traceGroup>
  </inkml:traceGroup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4:06.9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02D6D20-9B74-4BE7-B459-1AB114E6B704}" emma:medium="tactile" emma:mode="ink">
          <msink:context xmlns:msink="http://schemas.microsoft.com/ink/2010/main" type="writingRegion" rotatedBoundingBox="16057,862 16697,6655 14544,6894 13903,1100"/>
        </emma:interpretation>
      </emma:emma>
    </inkml:annotationXML>
    <inkml:traceGroup>
      <inkml:annotationXML>
        <emma:emma xmlns:emma="http://www.w3.org/2003/04/emma" version="1.0">
          <emma:interpretation id="{46DBB2ED-09B0-4B7F-BD6B-AEF2F68BEA44}" emma:medium="tactile" emma:mode="ink">
            <msink:context xmlns:msink="http://schemas.microsoft.com/ink/2010/main" type="paragraph" rotatedBoundingBox="16057,862 16697,6655 15373,6802 14732,1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8C37B2-8B9C-446F-8C7B-A5A396B8DF81}" emma:medium="tactile" emma:mode="ink">
              <msink:context xmlns:msink="http://schemas.microsoft.com/ink/2010/main" type="line" rotatedBoundingBox="16057,862 16697,6655 15373,6802 14732,1008"/>
            </emma:interpretation>
          </emma:emma>
        </inkml:annotationXML>
        <inkml:traceGroup>
          <inkml:annotationXML>
            <emma:emma xmlns:emma="http://www.w3.org/2003/04/emma" version="1.0">
              <emma:interpretation id="{5BABE6D2-CBAA-490B-9F99-2E13CA9B0A28}" emma:medium="tactile" emma:mode="ink">
                <msink:context xmlns:msink="http://schemas.microsoft.com/ink/2010/main" type="inkWord" rotatedBoundingBox="16057,862 16245,2561 15055,2693 14867,993">
                  <msink:destinationLink direction="from" ref="{AFAAC1A5-303F-40FE-A6D0-4AF1DAB1504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826 978 19 0,'0'0'128'16,"-15"-8"-8"-16,15 8-4 0,0-7-24 0,0 0-4 0,0 7 0 0,0-9 4 15,0 9-8-15,0 0-4 0,-13-7-4 0,13 7-4 0,0 0-4 16,0-7-8-16,0 7-4 0,0 0-8 0,0 0-8 0,0 0 0 16,0 0-8-16,0 0 0 0,0 0-4 0,0 7 0 0,0-7 4 0,0 0 4 15,0 0 0-15,0 0 4 0,0 0 0 0,0 7-8 16,13 2 4-16,-13-2-8 0,0 0-4 0,0 8-4 0,15 1-4 0,-15 0 0 15,0-1 0-15,0 7-4 0,0 1 0 0,13-1-8 0,-13 2 8 16,0 7-8-16,0-8 4 0,0 7 0 0,0 2-8 0,0-2 4 16,0-7-4-16,0 7-4 0,0 1 0 0,0-8-12 0,0 7 0 15,0-7-4-15,0 0-4 0,0-7-8 0,0 7-8 0,0-8-8 16,0 0-8-16,0 1-4 0,0-9-8 0,0 1-4 0,0-1 4 16,0 1-8-16,0-8-8 0,0 0-8 0,0 0 0 0,0-8 0 15,0 1-4-15,0-1 12 0,0-7-20 0,0 0-28 0,13-2-20 0,-13 2 8 16,0 1 24-16,0-2 20 0</inkml:trace>
          <inkml:trace contextRef="#ctx0" brushRef="#br0" timeOffset="263.8109">1029 1216 79 0,'0'-9'96'0,"13"9"-4"0,2-7-4 15,-15 7-24-15,13 0 4 0,-13 0 8 0,0-8 0 0,0 8 0 0,0 8-12 16,0-8-4-16,0 7-4 0,-13 2-8 0,-2-1-12 0,2-2 0 16,13 3 0-16,-13 5 0 0,0-5 0 0,-2-2 0 0,2 7 0 15,0 1 0-15,-2 2 0 0,-11-10 0 0,11 9-4 0,2-1 4 16,0-8-8-16,0 9 0 0,13-9-8 0,-15 1 0 0,15 0-4 0,0-1 0 15,-13 2-4-15,13-1 0 0,0-2 0 0,0 3 0 0,13-2 4 16,-13 0-8-16,0 0 4 0,15 2 0 0,-15-2 0 0,13 0 0 16,0 2-4-16,0-3 0 0,2 11 0 0,-15-10 0 0,13 1 0 15,0 0 0-15,15-1-4 0,-15 1 0 0,2 7 0 0,-2-15 4 16,0 8-4-16,15-1-4 0,-15 1-4 0,0-8 4 0,2 8-4 16,11-8 4-16,-11 0-8 0,11 7-8 0,-14-7-12 15,4 0-12-15,-4 0-8 0,1 0-16 0,15 0-8 0,-15-7-16 0,3 7-20 16,-4-8-8-16,1 0-4 0,-13 1-32 0,15-1-44 0,-2 0 4 0,-13-7 36 15,13 8 28-15,-13-9 24 0</inkml:trace>
          <inkml:trace contextRef="#ctx0" brushRef="#br0" timeOffset="-15326.2239">-5 238 51 0,'0'-9'116'0,"0"2"-12"0,0-2 0 0,0-4-36 15,0 3-4-15,0 3-4 0,0 0-4 0,0-2 0 0,0 2 4 16,0 0-4-16,0-9-4 0,16 9 0 0,-16-1-8 0,12-7 0 16,-12 7-8-16,13-7 0 0,0 7-4 0,2-8 0 0,-2 9-4 0,0-7 0 15,2 5-8-15,-2 2 4 0,15-2-4 0,-15 2 0 0,0 7 0 16,15 0 4-16,-15-8 0 0,15 8-4 0,-15 0-4 0,15 8 0 15,-15-8-4-15,15 7 4 0,-15 2 0 0,0 7 0 0,15-9-4 16,-15 7 0-16,0-5 0 0,15 6 4 0,-15 0 0 0,2-1 4 16,-2-5 0-16,0 14-4 0,-13-8 4 0,13 1-4 0,2-2 0 0,-15 2 0 15,13 0 4-15,-13 0 4 0,0 5 0 0,0-6 0 16,13 1-4-16,-13 0 0 0,-13-1-4 0,13 0 0 0,0 1-4 0,-13-2 4 16,13 2 0-16,-15 1-8 0,2-4 4 0,13 3-8 0,-13-1 4 15,0-7-8-15,-2 7 4 0,2-8 0 0,0 1-4 0,-15 0 0 16,15-1 0-16,-2 2-4 0,2-3-8 0,0-6-4 0,0 0-8 0,-2 8-16 15,2-8-12-15,0 0-12 0,-2 0-20 0,2 0-8 0,0 0-24 16,13 0-28-16,-15 0-20 0,15 0-68 0,-13-8-4 0,13 8 44 16,0-6 40-16,0 6 32 0,0-9 16 0</inkml:trace>
          <inkml:trace contextRef="#ctx0" brushRef="#br0" timeOffset="-15671.8659">159 290 47 0,'0'-7'108'0,"0"-2"-8"15,0 2-8-15,0-1-28 0,0-6 0 0,0 7-4 0,0 7 4 16,-13-9-4-16,13 2-4 0,0-2 0 0,0 9 0 0,0 0-4 16,0-7-4-16,0 7-8 0,0 0-4 0,0 0-4 0,0-6 4 15,0 6-8-15,0 0 4 0,0 0-4 0,0 0 4 0,0 6 0 16,0 1 4-16,0-7-4 0,0 9 0 0,0-2-4 0,0 2 0 15,13-2 0-15,-13 7 0 0,0 1-4 0,0 1 0 0,13 6 0 16,-13 2-4-16,0-1-4 0,0 7 0 0,13-7-4 0,-13 8 0 16,0-1 0-16,0 2-4 0,15 5 0 0,-15-7 0 0,0 2-4 0,0 6 0 15,0-8 0-15,0 10 0 0,0-2 4 0,0-2 0 0,0-4-4 16,0 6 0-16,0-7 0 0,0 6 4 0,0-5-4 0,0-3 4 16,0 3-4-16,-15-9 0 0,15 0 0 0,0 0 0 0,0 1-20 0,0-3 24 15,-13-6-4-15,13 1 0 0,0-9 0 0,0 8-4 16,0-7 0-16,0 0 0 0,0-1 4 0,-13-7-4 0,13 9 0 0,0-9 0 15,0 0 0-15,0 8-4 0,0-8 0 0,0 0-8 0,13 0-8 16,-13 0-12-16,0 0-4 0,-13-8-8 0,13-1-4 0,0 9-4 16,0-7-4-16,0-9-12 0,0 9-12 0,0-8-12 0,0 7-4 0,-13-15-8 15,13 8 4-15,0-8-28 0,0 0-32 0,-15 0-20 0,15-7 32 16,0 7 28-16,-13-8 24 0</inkml:trace>
        </inkml:traceGroup>
        <inkml:traceGroup>
          <inkml:annotationXML>
            <emma:emma xmlns:emma="http://www.w3.org/2003/04/emma" version="1.0">
              <emma:interpretation id="{105C757B-B287-4E99-9296-55AB6BD7F46D}" emma:medium="tactile" emma:mode="ink">
                <msink:context xmlns:msink="http://schemas.microsoft.com/ink/2010/main" type="inkWord" rotatedBoundingBox="16153,3859 16306,5240 15213,5361 15061,39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553.7198">513 3050 19 0,'0'0'72'0,"0"-7"-4"16,0 7-8-16,0 0-32 0,0 0-4 0,0-7 4 0,0 7-8 16,0 0-8-16,0 0 4 0,0-9 0 0,0 9 0 0,0 0-4 0,0-7 0 15,0 7 4-15,0 0 0 0,0 0 0 0,0 0 0 16,0-8 0-16,0 8 0 0,0-8 0 0,0 8 4 0,0-9 0 0,0 9 4 15,0-6 0-15,0 6 4 0,0-8 8 0,0 8 0 0,0 0 4 16,0-7 0-16,0 7 4 0,0 0 0 0,0 0 0 0,0 0-8 16,0 0 4-16,0 0-4 0,0 0 0 0,0 0-4 0,0 0 4 0,0 0-4 15,0 0 0-15,0 0 4 0,0 0 0 0,0 0-4 0,0 0-4 16,0 0 4-16,0 7 0 0,0-7-4 0,0 8 4 0,0-2 0 16,0 3-4-16,0 7 0 0,0-9-4 0,0 9-4 0,0-2 0 15,0 9-4-15,0-7 0 0,0 7 0 0,0 0 0 0,0 8 0 16,13-7-4-16,-13-2 0 0,0 8-4 0,0 0 0 0,0 0 4 15,0-6-4-15,0 6 0 0,0 3 0 0,0-4 0 0,0 1 0 0,0 1-4 16,0-7 0-16,0 5-4 0,0-6 4 0,0 7-4 0,0-7 4 16,0 1 0-16,0-9 0 0,0 8-20 0,0-8 20 0,0 2 0 15,0-3 0-15,0-6 0 0,0 8-4 0,0-9 0 0,0 0 0 16,0-7 0-16,0 7 0 0,0-7-4 0,0 9 0 0,0-9 0 16,0 0 0-16,0 0-4 0,0 0 0 0,0 0-4 0,0 0-4 15,0 0 4-15,0 0-4 0,0 0-8 0,0 0 0 0,0 0 0 0,0 0-8 16,0 0-4-16,0 0-8 0,0-9-4 0,0 9 0 0,0 0-4 15,0-7 0-15,0 0-8 0,0 7-8 0,0-7-4 0,0-2-4 16,0 2-4-16,0-1 4 0,0 0 0 0,0-7 4 0,0 7 4 16,0-7-24-16,0 7-20 0,0-7-24 0,0 8 0 0,0-9 20 0</inkml:trace>
          <inkml:trace contextRef="#ctx0" brushRef="#br0" timeOffset="15941.6822">703 3112 71 0,'13'-9'84'0,"-13"9"-12"0,15-7-4 0,-15 0-20 0,0-2-8 0,13 2 0 15,-13 7 0-15,13-7 0 0,-13-2 0 0,0 2 0 0,13 7-4 16,-13-7 0-16,0 0 0 0,0 7 0 0,0-9 8 0,0 9-4 16,15-7 0-16,-15 7-4 0,0 0 0 0,0 0-4 0,0 0 0 0,0-8-4 15,0 8 8-15,0 0 0 0,0 8 4 0,0-8 4 0,0 7 4 16,0-7 0-16,0 9-4 0,13-2 0 0,-13 0-4 0,0 0 4 15,0 9-4-15,0-9-4 0,0 16 0 0,0-7-8 0,0 7 4 16,0 0-4-16,0 0 4 0,0-1-4 0,0 10 0 0,0-3-8 16,0 2 0-16,0 0-8 0,0 8 0 0,13-9 4 0,-13 1-4 0,0 6-4 15,0-6-4-15,0 7 8 0,15-15-4 0,-15 16-4 0,0-9 4 16,0-7-4-16,0 0 0 0,0 9 0 0,0-18 0 0,13 10-4 16,-13-3 4-16,0-6 0 0,0-7-4 0,0 8 0 0,0 0 0 15,0-9-4-15,-13 1 8 0,13-1-8 0,0 1 0 0,0-8 0 16,0 8-4-16,0-8 0 0,0 0 0 0,0 0-4 0,0 0-8 0,0 0-4 15,0 0-12-15,0 0-12 0,0 0-8 0,0-8-4 0,0 0-4 16,0 8-8-16,0-7 0 0,0-1-8 0,0-8-4 16,0 9-8-16,-15 0 4 0,15-10-4 0,0 2 0 0,0 1 0 0,-13-2-24 15,13 1-32-15,-13 1-16 0,-2-3 24 0,15 2 24 0</inkml:trace>
          <inkml:trace contextRef="#ctx0" brushRef="#br0" timeOffset="16281.8863">459 3455 3 0,'0'-7'124'0,"0"7"-8"0,0 7-8 0,0-14-32 16,0 7-4-16,0 0 0 0,0 0 0 0,0 0 4 0,0 0 0 0,0 0 4 16,0 7-4-16,13-7-4 0,-13 0 0 0,0 0 0 0,13 0 0 15,-13 0 0-15,13 0-8 0,2 0 0 0,-15 0-4 0,13 0-4 16,0 0 0-16,2 0-4 0,-2 0-4 0,15 0-4 0,-15 0-4 15,0 0 0-15,0 0 0 0,15 0 0 0,-15 0-8 0,2 0 4 0,11 0-4 16,-11 0-8-16,-2 0-16 0,0 0-8 0,0 0 0 0,2 8 0 16,-2-8 0-16,0 0 0 0,2 0 0 0,-2 7 0 0,0-7 0 15,-13 8 0-15,15-8 0 0,-2 8 0 0,-13-8 0 0,13 0 0 16,-13 8 0-16,0-8 0 0,0 0 0 0,0 0 0 0,0 0 0 16,13 0 0-16,-13 0 0 0,0 0 0 0,0 0 0 0,0 0 0 0,0 0 0 15,0 0 0-15,0 0-8 0,0 0-32 0,-13 0-8 0,13 0-16 16,0 0-16-16,13 0-12 0,-26 0-16 0,13 0-8 0,0 0-12 15,0 0-8-15,0 0-8 0,-13 0-24 0,13 0-56 0,-13 0 16 16,13 0 40-16,-15 0 32 0,15 7 24 0</inkml:trace>
          <inkml:trace contextRef="#ctx0" brushRef="#br0" timeOffset="16940.3239">308 4305 19 0,'0'0'112'0,"0"0"0"0,0 0-12 0,0 0-28 0,0 0-4 0,0 0-4 15,0 0 0-15,0 0 0 0,0-10 0 0,0 10 0 0,0 0 0 16,0 0-4-16,0 0-16 0,0 0 16 0,0-6 0 0,0 6-4 15,0 0 4-15,0 0 0 0,15-7 0 0,-15 14 0 0,13-14 0 0,-13 7-4 16,13 0 4-16,-13 0-8 0,13 0 8 0,2 0-4 16,-2-9 0-16,0 9 0 0,2 0-4 0,-2 0 0 0,0 0-4 0,15 0 0 15,-15 0-44-15,15 0-4 0,-2-7 0 0,2 14 0 0,-15-14 0 16,15 7 0-16,-2 0 0 0,2 0 0 0,0 0 0 0,-2 0 0 16,15 0 0-16,-13 0 0 0,-2 0 0 0,2 0 0 0,0 0 0 0,-2 0 0 15,2 0 0-15,-2 0 0 0,2 0 0 0,0 0 0 0,-2 0 0 16,2 0 0-16,-2 7 0 0,-11-7 0 0,11 0 0 15,2 0 0-15,-3 0 0 0,-9 0 0 0,9 0 0 0,3 0 0 0,-15 0 0 16,3 0 0-16,9 0 0 0,-10 0 0 0,-2 0 0 0,0 0 0 16,0 0 0-16,2 0 0 0,-2 0 0 0,-13 0 0 0,13 0 0 15,-13 0 0-15,0 0 0 0,15 0 0 0,-15 0 0 0,0 0 0 16,0 0 0-16,0 0 0 0,0 0 0 0,0 0 0 0,0 0 0 0,0 0 0 16,0 0 0-16,0 0 0 0,0 0 0 0,0 0 0 0,0 0 0 15,0 0 0-15,0 0 0 0,0 0 0 0,0 0 0 0,0 0 0 16,0 0 0-16,0 0 0 0,0 0 0 0,0 0 0 0,0 0 0 15,-15 0 0-15,15 0 0 0,0 0 0 0,-13 0 0 0,13 0 0 0,-13 0 0 16,-2 0 0-16,15 0-28 0,-13 0-92 0,0 0-24 16,0 0-20-16,-2-7-24 0,2 7-28 0,1 0-56 0,-4 0 24 0,3 0 44 15,1-9 36-15,-4 9 36 0,3 0 20 0</inkml:trace>
        </inkml:traceGroup>
        <inkml:traceGroup>
          <inkml:annotationXML>
            <emma:emma xmlns:emma="http://www.w3.org/2003/04/emma" version="1.0">
              <emma:interpretation id="{25D8F809-8E5B-43EE-85A5-F0A06A00B5F9}" emma:medium="tactile" emma:mode="ink">
                <msink:context xmlns:msink="http://schemas.microsoft.com/ink/2010/main" type="inkWord" rotatedBoundingBox="16084,5797 16185,6712 15601,6777 15500,5862"/>
              </emma:interpretation>
            </emma:emma>
          </inkml:annotationXML>
          <inkml:trace contextRef="#ctx0" brushRef="#br0" timeOffset="18211.9993">1177 4923 55 0,'0'-15'112'0,"0"7"-8"0,0 2-8 0,0-11-32 16,0 10 0-16,0 0-8 0,0-2 0 0,-12 2-8 0,12 7-4 16,0-7 0-16,0 7-4 0,12 0 0 0,-12 0 0 0,0 0-4 15,0-9 0-15,0 9-4 0,0 0 0 0,0 0 8 0,0 9 4 16,0-9 8-16,0 7 0 0,0 0 0 0,16 9 4 0,-16-1-4 16,0-6 8-16,0 13-4 0,0 1-4 0,0-1-4 0,0 1 0 15,12 9-4-15,-12-2-4 0,0 6-8 0,0 4-4 0,0-2 0 16,0 1 4-16,0-2-4 0,0 2-8 0,0-1 0 0,0 1-4 0,0-2 0 15,0-5 0-15,0 5-4 0,0-6-4 0,0 0-4 0,13 0 4 16,-13-1-4-16,0-6-4 0,0-2 0 0,16 1-8 0,-16-1 0 0,0-6-12 16,12 0-8-16,-12-9-8 0,0 9-8 0,0-9-16 15,0 0-16-15,13-7-28 0,-13 7-20 0,0-7-28 0,-13 0-20 0,13-7-64 16,0 0-8-16,-12 0 44 0,12-9 36 0,-16 0 28 0,16 3 28 16</inkml:trace>
          <inkml:trace contextRef="#ctx0" brushRef="#br0" timeOffset="17903.8222">744 5336 35 0,'0'0'88'0,"0"-7"-12"0,0 7-4 0,0 0-36 0,0-8 0 0,0 8-4 16,0-8-4-16,0 8 0 0,0-7 0 0,0 7 0 0,0-8-4 16,0 8 4-16,0-8 0 0,0 8 8 0,0-9 0 0,0 9 4 15,0-6 4-15,0 6 4 0,0 0 0 0,0 0 0 0,0 0 0 16,0-8-8-16,0 8 0 0,-13 0-4 0,13 0 0 0,0 0 0 0,0 0-4 16,0 0 4-16,-15 0-4 0,15 8-4 0,0-8 0 15,-13 6-4-15,13-6 0 0,-13 9-4 0,13-1-4 0,-15 0 0 0,15 7 0 16,0-7-4-16,0 6-16 0,0 2 20 0,0 0 0 0,-13 7-8 15,13-9 0-15,13 9 4 0,-13-7-4 0,0 7-4 0,0 0 0 16,15-8 8-16,-15 8-8 0,13 0 4 0,0-7 4 0,-13-2 0 16,15 3 0-16,-15 5 0 0,13-7 0 0,0 0 0 0,0-7 0 15,2 9 0-15,11-4 0 0,-26-4 4 0,28-2 0 0,-15 1-4 0,2 0 0 16,-2-8 0-16,0 7 0 0,0-7-4 0,15 0 4 0,-15 7-4 16,2-7 0-16,-2-7-4 0,0 7 4 0,2-7-8 0,11-1 8 15,-13 0-4-15,2 1 0 0,-2-2-4 0,0-4 4 0,2-4-4 0,-15 2 0 16,13-1 4-16,0 1-4 0,-13 1 0 0,0-10 0 15,0 1 0-15,15 0 4 0,-15 8 0 0,-15-8-4 0,15 0 0 0,0 0 0 16,-13 7 0-16,13-7 0 0,-13 0-4 0,-2 9 4 0,2-2 0 16,0 0 0-16,-2 2 0 0,2-2 0 0,0 9 0 0,0-1-4 15,-2 0 4-15,-11-1 0 0,11 9-4 0,2 0 0 0,-15 0 0 16,15 0-4-16,0 9 4 0,0-9-4 0,-2 8-4 0,2 0-4 0,0-1-4 16,-2 1 0-16,2 0-4 0,0 6-8 0,-2-5 0 15,15-2-4-15,-13 0-8 0,13 9-4 0,-13-9-8 0,13 2 4 0,0-1-8 16,0-2-8-16,0 3-8 0,-13-2-8 0,26 8 4 0,-13-15-4 15,0 8 0-15,0-1 4 0,13 1-44 0,-13-8-28 0,0 8-4 16,13-8 32-16,2 0 24 0</inkml:trace>
        </inkml:traceGroup>
      </inkml:traceGroup>
    </inkml:traceGroup>
    <inkml:traceGroup>
      <inkml:annotationXML>
        <emma:emma xmlns:emma="http://www.w3.org/2003/04/emma" version="1.0">
          <emma:interpretation id="{5D53117A-79B1-48DD-B28F-C1ABA17CFEC5}" emma:medium="tactile" emma:mode="ink">
            <msink:context xmlns:msink="http://schemas.microsoft.com/ink/2010/main" type="paragraph" rotatedBoundingBox="14699,3374 14697,4452 14272,4451 14274,33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876CD5-3C00-4CAA-B929-1D95EB46A0A8}" emma:medium="tactile" emma:mode="ink">
              <msink:context xmlns:msink="http://schemas.microsoft.com/ink/2010/main" type="line" rotatedBoundingBox="14699,3374 14697,4452 14272,4451 14274,3373"/>
            </emma:interpretation>
          </emma:emma>
        </inkml:annotationXML>
        <inkml:traceGroup>
          <inkml:annotationXML>
            <emma:emma xmlns:emma="http://www.w3.org/2003/04/emma" version="1.0">
              <emma:interpretation id="{0049C75C-0DEC-4EF4-A4FE-905FD8837CCC}" emma:medium="tactile" emma:mode="ink">
                <msink:context xmlns:msink="http://schemas.microsoft.com/ink/2010/main" type="inkWord" rotatedBoundingBox="14682,3374 14682,3460 14336,3459 14337,3373"/>
              </emma:interpretation>
              <emma:one-of disjunction-type="recognition" id="oneOf2"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(</emma:literal>
                </emma:interpretation>
                <emma:interpretation id="interp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349404.0238">-559 2406 35 0,'0'0'112'16,"0"0"-8"-16,0 0-8 0,0 0-20 0,0 0 0 0,9 0 0 15,-9 0-4-15,0 0-4 0,7 0 0 0,1 0-8 0,-8 0 0 16,8 0-4-16,1 0-4 0,-2 0-12 0,1 0-4 0,8 0-8 16,-8 0-4-16,1 0-4 0,6 0-4 0,-7 0-4 0,8 0 0 0,-8 0-4 15,8 0-4-15,1 0 0 0,-9 0-4 0,7 0 0 0,1 0-8 16,1 0-4-16,-9 0-12 0,8 5-8 0,-1-5-12 0,-7 4-12 16,9 1-8-16,-10-1-12 0,10 1-12 0,-10-1 12 0,2 5-84 0,-1 0-20 15,-8 5 36-15,8-5 24 0,-8 9 24 0</inkml:trace>
        </inkml:traceGroup>
        <inkml:traceGroup>
          <inkml:annotationXML>
            <emma:emma xmlns:emma="http://www.w3.org/2003/04/emma" version="1.0">
              <emma:interpretation id="{BD96E430-96EC-4B2A-8CC1-D114C0D31151}" emma:medium="tactile" emma:mode="ink">
                <msink:context xmlns:msink="http://schemas.microsoft.com/ink/2010/main" type="inkWord" rotatedBoundingBox="14506,3704 14505,4059 14328,4058 14329,3703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48887.3775">-543 2889 55 0,'0'-10'72'0,"0"6"-4"16,0-5-4-16,0 0-20 0,0 0-4 0,0 5-8 0,0-6 4 0,0 2 0 15,0-2 0-15,0 1 0 0,0 1 4 0,0 3-4 0,-7-4 4 16,7 0 4-16,0 5 4 0,0-6-4 0,0 6 4 0,0-1-4 15,0-4 4-15,0 9 0 0,-9-4-8 0,9 0 0 0,0 4-4 16,0 0-4-16,0 0-4 0,0 4-4 0,0 0 0 0,0 5 0 16,0-4-4-16,0 9-4 0,0-5 0 0,0 4-4 0,0 0-4 0,-8 1-12 15,8-1 12-15,0 5 0 0,0-4 0 0,0 4-4 0,0 5 0 16,0-10-4-16,0 5 0 0,0 1 0 0,0-1-4 0,0-5-4 16,0-1-4-16,0 3-8 0,0-2-8 0,0 1 0 0,0-4-12 0,0-2-12 15,0 1-8-15,0-5-12 0,0 6 0 0,0-6-4 16,0-4 0-16,0 4 8 0,0-4-16 0,0 0-76 0,0 0 4 0,0 0 28 15,0 0 16-15</inkml:trace>
          <inkml:trace contextRef="#ctx0" brushRef="#br0" timeOffset="349121.7491">-431 2812 27 0,'8'-5'116'0,"-8"-3"-8"15,9 3-4-15,-9 5-24 0,0-5-4 0,7 5 0 0,-7 0-4 16,0-4-4-16,0 8 4 0,0-4-12 0,0 5 0 0,0 0-4 15,0-1-4-15,0 0-8 0,0 1-8 0,0 4-4 0,0 0-8 16,0 0 0-16,0 4-4 0,0-4-4 0,0 5 0 0,0 0-4 16,0-1 0-16,0 5-4 0,0-4 0 0,0-1-4 0,0 1 0 0,0 0-4 15,0-1 0-15,0-1 0 0,0 3-4 0,8-2-4 0,-8-3-4 16,0-2-4-16,0 1-8 0,0 1 0 0,0-6-12 0,0 5-8 16,9-9-4-16,-9 5-4 0,0-5-8 0,0 4-8 0,0-8 0 15,0 4-4-15,0-5 8 0,0 0-24 0,0 1-72 0,0-5 8 16,0 4 28-16,-9-4 20 0</inkml:trace>
        </inkml:traceGroup>
        <inkml:traceGroup>
          <inkml:annotationXML>
            <emma:emma xmlns:emma="http://www.w3.org/2003/04/emma" version="1.0">
              <emma:interpretation id="{73A60EE6-7225-49D0-BE40-082EAED18FFF}" emma:medium="tactile" emma:mode="ink">
                <msink:context xmlns:msink="http://schemas.microsoft.com/ink/2010/main" type="inkWord" rotatedBoundingBox="14698,4402 14697,4452 14272,4451 14273,4401"/>
              </emma:interpretation>
              <emma:one-of disjunction-type="recognition" id="oneOf4"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'</emma:literal>
                </emma:interpretation>
                <emma:interpretation id="interp10" emma:lang="" emma:confidence="0">
                  <emma:literal>•</emma:literal>
                </emma:interpretation>
                <emma:interpretation id="interp11" emma:lang="" emma:confidence="0">
                  <emma:literal>,</emma:literal>
                </emma:interpretation>
                <emma:interpretation id="interp12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49635.6569">-623 3471 3 0,'0'0'148'0,"0"4"-12"0,0-4 4 15,0 0-24-15,0 0-4 0,8 0 0 0,-8 4-8 0,7-4-8 16,-7 0-4-16,9 0 0 0,-1 5-4 0,0-5 0 0,1 0-4 16,-2 0-4-16,1 0-4 0,1 0 0 0,6 0 4 0,-7 0-8 0,8 0-4 15,1 0-8-15,-2-5-8 0,2 5-4 0,-2-4-24 0,1 0-24 16,1 4 0-16,-2-6 0 0,2 2 0 0,-2 0 0 0,1 4 0 16,1-4 0-16,-2-1 0 0,2 0 0 0,-2 1 0 0,2 4-44 15,-10 0-52-15,2 0-52 0,6-5-4 0,-6 5-40 0,-1 0-16 16,0 5-88-16,-1-1 44 0,-7 1 48 0,0 0 44 0,9-1 24 15,-9 0 32-15</inkml:trace>
        </inkml:traceGroup>
      </inkml:traceGroup>
    </inkml:traceGroup>
  </inkml:traceGroup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5:05.9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23457B-F007-42A1-AF3E-1E4CE2E158D7}" emma:medium="tactile" emma:mode="ink">
          <msink:context xmlns:msink="http://schemas.microsoft.com/ink/2010/main" type="inkDrawing" rotatedBoundingBox="3731,3705 8009,10761 7723,10934 3446,3878" semanticType="verticalRange" shapeName="Other">
            <msink:sourceLink direction="with" ref="{267BB5D7-F562-4B10-88CA-095A4515EC22}"/>
            <msink:sourceLink direction="with" ref="{8D8A1124-79E8-4753-89D7-B050F04D83AF}"/>
            <msink:destinationLink direction="with" ref="{514E1BF0-F12C-4946-9656-2C1D89B418D0}"/>
          </msink:context>
        </emma:interpretation>
      </emma:emma>
    </inkml:annotationXML>
    <inkml:trace contextRef="#ctx0" brushRef="#br0">158 71 7 0,'0'-5'84'0,"0"5"-16"0,0 0-12 0,0 0-20 16,0 0-12-16,0 0 0 0,0 0-4 0,0-4-4 0,0 4 0 16,0 0 0-16,0-4-8 0,0 4 0 0,0 0-4 0,0 0 8 15,0 0-8-15,0 0 4 0,0 0 0 0,0 0 0 0,0 0 4 16,0-5 4-16,0 5-4 0,0 0 0 0,0 0 0 0,0 0 0 16,0 0 0-16,-8 0 4 0,8-5-4 0,0 5 0 0,0-4 4 0,0 4 0 15,0 0-4-15,0 0 0 0,0 0 4 0,0 0 0 16,0-4 0-16,0 4 0 0,0 0-4 0,0 0 4 0,-8 0-4 0,16 0-4 15,-8 0 4-15,0 0 0 0,0 4 0 0,0-4 0 0,0 0 0 16,0 0 0-16,0 0 0 0,0 0 0 0,0 0 4 0,0 0-4 16,0 0 0-16,0 0 0 0,0 0 8 0,0 0 0 0,0 0 0 0,0 0 4 15,0 0 4-15,0 0 4 0,0 0-8 0,0 0 0 0,0 0-16 16,0 0 16-16,0 4 0 0,0-4-4 0,8 5 4 0,-8-5 0 16,0 5 0-16,8-1-8 0,-8-4 4 0,0 4-4 0,8 1 0 15,-8-1 4-15,8 1-8 0,-8 4 4 0,9-5 0 0,-9 1 0 16,7 4 0-16,-7-5 0 0,8 5 0 0,-8 1-4 0,9-2-8 0,-2 2 8 15,-7-2-8-15,8 6 4 0,-8-5-4 0,8 0 0 0,1 5 0 16,-9-5 0-16,7 0 4 0,1 0 0 0,-8-1 0 0,9 2-4 16,-9-1 4-16,7 0-8 0,1 0 8 0,-8-4-4 0,9 3 0 15,-9-3 4-15,8 0-4 0,-8 3 0 0,7-2 0 0,-7-3 4 16,8 2 0-16,-8 4-4 0,9-5 0 0,-9 1 0 0,7 0 4 0,1 3-4 16,-8-4 0-16,9 6 0 0,-9-5 0 0,8 4 4 0,-1-5-4 15,-7 5 0-15,9 0 0 0,-9 0 4 0,8-4-4 0,-1 3 0 16,-7 2-4-16,8-2 8 0,-8 2-4 0,9-6 0 0,-9 5-4 15,8 0 4-15,-8-4 0 0,7 3 4 0,-7-3-4 0,9 4-16 16,-9-4 20-16,0-1-4 0,8 1 0 0,-8 0-4 0,0 3 0 0,7-3 4 16,-7-1 0-16,9 0 0 0,-9 1 0 0,0 0-4 0,8-1 4 15,-8 1-4-15,8 4 0 0,-8-5 0 0,0 1 0 0,7 4 0 16,-7-5 0-16,9 5 4 0,-9-4-4 0,8 5 0 0,-8-7-4 16,7 7 8-16,-7-2-4 0,9 2 4 0,-9-1-4 0,8-6 0 15,-8 7 0-15,7-1 0 0,-7 0 4 0,9-4 0 0,-9 4-4 16,0 0 0-16,8-4 0 0,-8 3-4 0,0 2 4 0,8-6 0 0,-8 5 0 15,7-5 0-15,-7 6 0 0,0-6 4 0,0 4-4 16,9-2 0-16,-9 2 0 0,0-3 4 0,8 4-8 0,-8 0 4 0,0-5 0 16,7 5 0-16,-7-4 0 0,0 4 0 0,0-5 0 0,9 0-4 15,-9 6 4-15,0-6 0 0,0 1 0 0,8 4 0 0,-8-5 0 16,8 1 4-16,-8 0-4 0,0 5 0 0,9-7 4 0,-9 1-4 0,0 1 0 16,7 0 0-16,-7 0 0 0,0 3-4 0,8-3 4 0,-8-1 4 15,7 0 0-15,-7 1-4 0,0 0 0 0,9 4 0 0,-9-6 4 16,0 2-4-16,8 0 4 0,-8 0-4 0,0 4 0 0,8-5 0 0,-8 1 0 15,0 0 4-15,0 3-4 0,8-4 0 0,-8 1 0 16,0 4 0-16,8-4 0 0,-8-1 4 0,0 6 0 0,0-6-4 0,8 5 0 16,-8-4 0-16,0-1-4 0,9 5 8 0,-9-4-4 0,0 4 4 15,7-5-4-15,-7 0 0 0,0 1 0 0,8 4 0 0,-8-5 0 16,0 5 0-16,9-4 0 0,-9 0 4 0,7-1-4 0,-7 4 0 0,0-2 0 16,8-2 4-16,-8 5 0 0,0-4-4 0,8 4 0 15,-8-5 0-15,9 0 0 0,-9 7 0 0,0-8 0 0,7 6 0 16,-7-4 0-16,8 4 0 0,-8-5 4 0,9 6 0 0,-9-7-4 0,0 6 4 15,7-4-4-15,-7 5-4 0,8-2 4 0,-8-3 0 0,9 4 0 16,-1 0 0-16,-8-4 4 0,7 2-4 0,-7 3 0 0,8-5 4 16,-8 4-4-16,9 0 0 0,-9-4-4 0,7 3 4 0,1 2 0 15,-8-6 0-15,9 5-4 0,-9 0 4 0,8-4 0 0,-1 3 0 16,-7 2 0-16,9-6-4 0,-9 5 4 0,8-5 0 0,-8 6 4 0,7-2 0 16,1 2-4-16,-8-6 4 0,9 5 0 0,-1 0-4 15,-8-4 0-15,7 3 0 0,2 2 0 0,-9-1 0 0,8 0 0 0,-1-5 0 16,-7 5 0-16,9 1 0 0,-1-2-4 0,-8-3 4 0,8 4 0 15,-1 0 0-15,-7-5 0 0,9 6 0 0,-1-2 0 0,-1 2 0 16,-7-6 0-16,9 6 0 0,-9-2 0 0,8-3 0 0,-1 3-4 0,2-3 4 16,-9 4 0-16,8 1 0 0,-8-7 0 0,8 7 0 0,-1-6 0 15,-7 5 4-15,9-4-8 0,-1-1 4 0,-8 5 0 0,7-4 4 16,2 4-4-16,-9-5 0 0,8 5 4 0,0-4-4 0,-8 4 0 16,9-5-4-16,-2 1 4 0,-7 4 0 0,8-5 4 0,-1 6 0 15,-7-6-8-15,9 0 4 0,-1 5 0 0,-8-4 0 0,8-1 0 0,-8 5 0 16,9-4-20-16,-9 4 24 0,7-5 0 0,1 1-4 0,-8 3 0 15,9-2 0-15,-9-2 4 0,7 5-4 0,-7-4 4 0,8 3-4 16,-8-3 4-16,8 3-8 0,0-1 4 0,-8 0 0 0,8 3 0 16,-8-6 0-16,8 5 0 0,-8 0 0 0,9-5 0 0,-9 6 0 15,7-1 0-15,-7-1 0 0,8-3 4 0,1 4 0 0,-9 0-8 16,7-4 4-16,-7 4-4 0,8-5 0 0,-8 6 4 0,9-6 0 0,-9 5 0 16,8-5 4-16,-8 5-4 0,0-4 0 0,7 4 0 0,-7 0 0 15,8-5 0-15,-8 6 0 0,9-2 0 0,-9-3-4 0,7 4 8 16,-7 0-4-16,8 0 0 0,-8 0 0 0,9 0 0 0,-9 0 0 15,0 0 4-15,8-5-8 0,-8 6 8 0,7-2-8 0,-7 2 4 16,9 0 0-16,-9-3 0 0,8 3 0 0,-8-1 4 0,0 0 0 0,7-1-4 16,-7 2 0-16,8-5 0 0,-8 4 0 0,9-1 0 0,-9 1 0 15,8 0 4-15,-8-4-4 0,7 4 0 0,-7 0 0 0,9-5-4 16,-9 5 8-16,8-4-4 0,-8 4 0 0,0-4 0 0,7 3 0 16,-7-2 0-16,9 2 0 0,-9-4 0 0,8 6 0 0,-8-1 0 15,8-5-4-15,-8 0 4 0,0 6 4 0,7-6-8 0,-7 5 4 0,9-5 0 16,-9 6 0-16,8-6 0 0,-8 0 0 0,0 6 4 0,7-6-4 15,-7 5 0-15,9-4 0 0,-9 4-4 0,8-5 4 0,-8 6-4 16,0-6 4-16,7 4 0 0,-7-3 0 0,9 4 0 0,-9-4 0 16,8 4 4-16,-8-4-8 0,0 3 8 0,8-3-4 0,-8-1 4 15,7 6-4-15,-7-6 0 0,0 5 0 0,9-4 4 0,-9-2-8 16,8 7 4-16,-8-5 0 0,0-1 0 0,7-1 0 0,-7 7-4 0,9-5 4 16,-9 0 0-16,8-1 0 0,-8 5 0 0,0-4-4 0,8-1 0 15,-8 0 4-15,9 6 4 0,-9-6 0 0,7 1-4 0,-7 4 0 16,0-5 4-16,8 1-4 0,-8 3 0 0,7-3 0 0,-7 4-4 15,9-4 4-15,-9 3 0 0,8-3 0 0,-8 0 0 0,0 3-16 16,8 2 20-16,-8-6-4 0,9 5 0 0,-9-5 4 0,7 6-4 0,-7-2 0 16,0-3 0-16,8 4 0 0,-8-4 0 0,9 4 0 0,-9-5 0 15,0 5 0-15,7 1 0 0,-7-5 4 0,8 3-4 0,-8-4-4 16,0 6 4-16,8-2 0 0,-8-3 0 0,8 3 0 0,-8-3 0 0,8 5 4 16,-8-1-8-16,0-5 8 0,8 5-4 0,-8-4 0 15,9-1 4-15,-9 5-4 0,7-4 0 0,-7 4 0 0,0-4 0 0,8-2 0 16,-8 7 0-16,9-6 4 0,-9 5-4 0,0-4 0 0,7-1 0 15,-7 5 0-15,8-4 0 0,-8 4 0 0,0-5 0 0,8 1 0 16,-8-1 0-16,9 5 4 0,-9-4-4 0,0-1 0 0,7 6 0 16,-7-6 0-16,0 0 0 0,8 0 0 0,-8 2 0 0,0 2 0 15,9-3 0-15,-9-1 0 0,0 1-4 0,7 4 4 0,-7-5 4 16,0 1-4-16,0-1 4 0,8 5-4 0,-8-4 0 0,0 0 4 16,9 4 0-16,-9-5-4 0,0 5 0 0,8-5-16 0,-8 5 20 0,0-4 0 15,0 3 0-15,7-2 0 0,-7 2 0 0,0-3 0 0,9 4-4 16,-9-5 0-16,0 6 0 0,8-6 4 0,-8 5-4 0,0-4 0 15,7 4 4-15,-7-4-4 0,0 3 4 0,0-3 0 0,8 3-4 16,-8-3 4-16,0 0 0 0,9 4 0 0,-9-5-4 0,0 6 4 0,8-6-4 16,-8 5 0-16,0-5 0 0,7 6 0 0,-7-6 4 0,0 5-4 15,9-4 0-15,-9 3 4 0,8-3-4 0,-8 4 0 0,0 0 4 16,7-5-4-16,-7 6 0 0,9-6 0 0,-9 5-4 0,8-4 4 16,-8 4 0-16,8-1 0 0,-8-3 0 0,0 4 0 0,7-5 0 15,-7 5 0-15,9-4 0 0,-9 0 0 0,8 4 0 0,-8-6 0 16,7 7 0-16,-7-6 0 0,9 1 4 0,-9 4-4 0,0-4 0 0,8 4-4 15,-8-4 8-15,8 3-4 0,-8-3 0 0,8 4-4 0,0 0 4 16,-8-5 0-16,8 6 0 0,-8-2 0 0,7 2 4 0,-7-6 0 16,9 5-4-16,-9 0 0 0,8 0 4 0,-8-5-4 0,7 6-4 15,2-2 0-15,-9 2 4 0,8-6 0 0,-8 5 0 0,8 0 0 16,-8 0 0-16,9-5 0 0,-9 6 0 0,7-1 0 0,-7 0 4 0,8 0-8 16,-8-1 4-16,7 2 4 0,-7-6-4 0,9 5 4 15,-1 0 0-15,-8 0-4 0,8 1 0 0,-8-2 4 0,9 1 0 0,-9 0-4 16,7 0 0-16,-7 1 0 0,8-2 4 0,-8-3-4 0,9 4 0 15,-2 0 0-15,-7 0 0 0,8-4-4 0,-8 3 4 0,8-3 0 16,-8 4 0-16,9 0-4 0,-2 0 4 0,-7-4 0 0,8 3 0 0,-8 2 0 16,9-6 0-16,-2 6 0 0,-7-2 0 0,8 1 0 0,-8 0 0 15,9 0 0-15,-2-4 0 0,-7 4 4 0,8 0 0 0,-8 0-8 16,8 0 4-16,1 0 0 0,-9 0 4 0,7 0-4 0,1-1 4 16,-8 2-4-16,9-1 0 0,-2 0-4 0,-7 0 4 0,8 0 0 15,-8 0 0-15,9 0 4 0,-1 1-4 0,-8-2 0 0,7 1 0 0,-7 0 0 16,8 0-16-16,1-1 16 0,-9 2 0 0,7-1 4 0,-7 0 0 15,8 0-4-15,1 0 0 0,-1 5 4 0,-8-5-4 0,7-1 4 16,-7 2 0-16,9 3-4 0,-1-4 4 0,-1 5-4 0,-7-5 0 16,9 4 0-16,-1-4 4 0,-8 5-4 0,8-5-4 0,-1 5 4 15,-7-6 0-15,9 6 0 0,-1-5 0 0,-1 5 0 0,-7-6 0 16,9 2 0-16,-1 3 0 0,0-4 0 0,-8 4 0 0,8-3 0 0,0 3 4 16,0-4-4-16,-8 5 0 0,7-5 4 0,2 1-4 0,-1 3 4 15,-1-5-4-15,-7 6 0 0,9-6 0 0,-1 2 0 0,0 4 0 16,1-5 4-16,-9-1-4 0,7 1 4 0,1 5-4 0,-1-5 4 15,2 0-4-15,-1 0 4 0,0 0-4 0,-8 0 4 0,9 1-4 16,-2-2 0-16,1 1 4 0,1 0 0 0,-2 0-8 0,1 0 4 0,-8 0 4 16,8 0 0-16,1 0-4 0,-2 0 0 0,1 1 0 0,1-2 0 15,-2 1 0-15,-7 0 0 0,8 0-4 0,1 1 8 0,-2-5 0 16,1 3 0-16,-8 1 0 0,8 0-8 0,1 0 0 0,-2-4 0 16,1 3 4-16,-8 2 4 0,9-1 0 0,-2-1-4 0,1-3 4 15,-8 3 0-15,9 2 0 0,-1-1-4 0,-8 0 4 0,7-4-8 0,1 4 0 16,1-1 4-16,-9 2-4 0,7-6 4 0,1 6 0 0,-8-2 4 15,9 1 0-15,-1 1 0 0,-8-6-4 0,7 4 0 0,2 2 4 16,-9-1-4-16,8-1 0 0,-1 2 4 0,-7-6-4 0,8 6 0 16,-8-2 4-16,9 1-4 0,-1 1 4 0,-8-6 0 0,7 5 0 15,-7 0-4-15,9 0 0 0,-1 0 4 0,-1 0-4 0,-7 0 0 0,9 1 0 16,-1-2 0-16,-8 1 0 0,8 0 0 0,0 0 0 0,-8-1 0 16,8 2-4-16,0-1 4 0,-1 0 4 0,-7 1-4 0,9-2 8 15,-1 1-12-15,-8 0 8 0,8 1 0 0,0-1-4 0,-8-1 0 0,8-4 0 16,0 6 0-16,-8-1 0 0,9 0 0 0,-2 0 0 15,1 0 0-15,-8 0 0 0,7-5 0 0,2 5 0 0,-9 1 4 0,8-2 0 16,0-4-4-16,-8 6 0 0,9-1 4 0,-2-4-4 0,-7 4-4 16,8-1 4-16,1-3 4 0,-9 4-4 0,7-5 0 0,1 1 0 15,-8 5 4-15,8-6-8 0,1 5 4 0,-9-5 0 0,7 1 0 0,-7-1 4 16,8 5-4-16,1-4-4 0,-9-2 4 0,7 7 0 0,1-5 0 16,-8 0 0-16,9 3 4 0,-9-4-4 0,7 1 0 15,1 4 4-15,0-3-4 0,-8 2 4 0,9-3-4 0,-2 4-4 0,-7-5 4 16,8 1 0-16,1 3 0 0,-9-4 0 0,7 1 4 0,1 0 0 15,-8 4-8-15,9-5 0 0,-9 1 4 0,8 0 4 0,-1-1 0 16,-7 0-4-16,8 6 0 0,-8-6 4 0,9 1-4 0,-9-1-4 0,7 0 4 16,1 1 0-16,-8 0 0 0,9-1 0 0,-1 0 4 15,-8 6-4-15,7-6 0 0,2 1 0 0,-9 4 0 0,8-5 4 0,-1 1-4 16,1 3 4-16,-8-3-4 0,9 4-4 0,-1-4 4 0,-1 4 0 16,-7 0 0-16,9-5 4 0,-1 5-4 0,-1-5 0 0,2 6 4 15,-9-6-4-15,8 4 4 0,0-2-4 0,-1 3 0 0,-7-4 0 16,9 3 8-16,-1-3-12 0,-1 4 4 0,2-4-4 0,-9 3 0 15,8-3 4-15,0 4 4 0,0-4-4 0,0 4 0 0,-8-5 0 0,8 4 4 16,-1 2-4-16,2-5 0 0,-1 3 0 0,-1 2 0 0,-7-6 0 16,9 5 0-16,-1 0 0 0,0 0 0 0,1 1 4 0,-2-2-4 15,1-3 0-15,1 8 0 0,-9-8-4 0,7 3 4 0,1 2 4 0,0-1-4 16,1 0 0-16,-2 0 4 0,-7 0 0 0,8 0-8 16,1-5 8-16,-2 5-8 0,1 0 4 0,-8 0 0 0,9-4 0 0,-1 4 0 15,-8 0 0-15,7-4-4 0,1 3 8 0,-8-3-4 0,9 4 0 16,-2-4-4-16,-7 3 8 0,8-3-8 0,1 4 0 0,-9-5 8 15,7 5-4-15,1-4 0 0,-8 3-4 0,9-3 4 0,-1 5 0 0,-1-1 0 16,-7-5 4-16,8 5-4 0,1-4 0 0,-2 3 4 0,1 2-4 16,1-1 0-16,-9-4 4 0,8 3-8 0,-1-3 4 0,2 4 0 15,-9 0 0-15,8-5 0 0,-1 5 0 0,1-4 0 0,1 4 0 16,-9-5 0-16,8 6 0 0,-1-6 0 0,2 5 0 0,-1-4 0 16,-8 3-4-16,7-3 4 0,2 3 4 0,-1-2-4 0,-8 2-4 0,8-3 8 15,-1 4-4-15,2-5-4 0,-9 5 4 0,8 1-4 0,-1-6 4 16,-7 5 0-16,9-4 4 0,-9 0-4 0,8 3 0 0,0-3 0 15,-8 3 0-15,8-3-4 0,-8-1 4 0,8 6-4 0,-8-7 8 16,8 3 0-16,-1 3-4 0,-7-5-4 0,9 1 4 0,-9 4 0 16,8-4 0-16,-8 3 0 0,8-2-4 0,0-3 4 0,-8 6 0 15,8-4 0-15,-8 4 4 0,8-4-8 0,-8 3 8 0,9-4-4 0,-9 6 0 16,7-1 0-16,1-4-4 0,-8 4 4 0,7-5 4 16,-7 5-4-16,9-4 0 0,-9 3 0 0,8-3 0 0,-8-1 0 0,8 6-4 15,1-6 4-15,-9 5 0 0,0-4 4 0,7-1-8 0,-7 0 4 16,8 1 0-16,-8 4 0 0,9-4-4 0,-9-1 4 0,7 0 0 15,-7 6 4-15,8-6-8 0,-8 0 4 0,9 1 0 0,-9 5 0 0,8-6 0 16,-8 0 0-16,7 6-4 0,-7-7 0 0,8 2 4 16,-8 4 0-16,9-4 0 0,-9-2 0 0,7 3-4 0,-7 3 4 0,8-4 0 15,-8-1 0-15,0 5 0 0,9-5 0 0,-9 1 0 0,7 5 0 16,-7-7 0-16,8 2 0 0,-8 0 0 0,9 3 0 0,-9-3 0 16,8 0 0-16,-8-1 4 0,0 0-4 0,7 0 4 0,-7 1-8 0,8 0 4 15,-8 0 0-15,0-1 0 0,9 1 0 0,-9-5 0 0,0 4-4 16,0 1 4-16,7-5 0 0,-7 4 0 0,0 0 0 0,0-4 0 15,8 5 0-15,-8-5 0 0,0 5 0 0,0-5 0 0,9 4 0 16,-9-4 0-16,0 5 0 0,0-5 4 0,8 4-8 0,-8-4 4 16,0 4 4-16,0-4-8 0,7 6 4 0,-7-2 4 0,0-4-4 0,0 0-4 15,0 4 8-15,0-4-4 0,0 0 0 0,0 4 0 0,0-4-16 16,0 0 20-16,0 0-4 0,0 0 4 0,0 0-4 0,0 0 0 16,0 5 0-16,9-5 0 0,-9 0 0 0,0 0 4 0,0 0-4 15,0 0-4-15,0 5 4 0,8-5 0 0,-16 0-4 0,16 4 4 16,-8-4 4-16,0 0 0 0,0 0 0 0,0 5 0 0,0-5-4 0,0 0 0 15,0 0 0-15,0 0 0 0,0 0 0 0,0 4 4 0,0-4 0 16,0 0-4-16,0 0 4 0,7 0-4 0,-14 0 0 0,14 0 0 16,-7 0 0-16,0 5 0 0,0-5 4 0,0 0 0 0,0 0-4 0,0 0 4 15,0 0-4-15,-7 0 0 0,14 0 0 0,-7 0 0 16,0 0 0-16,0 0 0 0,0 0 0 0,0 0 0 0,0 0 0 0,0 0 0 16,0 0 0-16,0 0 0 0,0 0 0 0,0 0-4 15,0 0-20-15,0 0-16 0,0 5-28 0,-7-5-36 0,7 0-40 0,-8 0-48 16,-1 0-72-16,2 0-40 0,-1 4 60 0,-1-8 48 0,-6 4 32 15,6-5 32-15,-6 0 24 0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8:05.7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37-2676 43 0,'-12'0'80'0,"12"0"-8"0,0 0-8 16,-13 0-24-16,13 0 0 0,-16-7 0 0,16 7 0 0,0-8-8 15,0 8 4-15,-12-8 4 0,12 1-4 0,0-1-4 0,0 0 4 0,0 1-4 16,0-1 4-16,0-7 4 0,0 8 0 0,0-9 4 16,0 7-4-16,0-5 0 0,12-2 0 0,-12 2-8 0,16-2 0 0,-16 2-4 15,13-3 4-15,-1 2-4 0,4 0 0 0,-4-1 0 0,1 2-4 16,15-2 0-16,-15 9-8 0,0-9 4 0,15 9-8 0,-15-9 0 16,15 16 0-16,-2-7-4 0,-11-1 0 0,11 8-4 0,-11 0 0 0,11 0 0 15,-11 8 0-15,-2-1 0 0,13 1 0 0,-11 0 0 16,-2 6 0-16,0 2 0 0,2 0-4 0,-15-2 4 0,0 9-8 0,13 0 4 15,-13 1 0-15,0-1 4 0,0 0-4 0,-13-2-4 0,13 4 4 16,-15 5 0-16,15-7 0 0,-13 0 4 0,0-1-20 0,-2 1 16 16,2 0 0-16,0 0 0 0,0 0 4 0,13-7-4 0,-15-1 4 0,2 0-4 15,0 1 0-15,13-1 0 0,-15-8 0 0,15 1 0 0,-13-2 0 16,13-6 0-16,0 0 0 0,0 9 0 0,-13-9 0 0,26 0 4 16,-13 0-8-16,0 0 4 0,0 0 0 0,13 0 0 0,-13 0 0 15,15 0 0-15,-15 0 0 0,13 0 0 0,0 0 0 0,-13 0 0 16,15 8-4-16,-2-8 4 0,0 8 4 0,0-8-4 0,2 7-4 0,-2-7 4 15,0 9 0-15,2-2 0 0,-2 0 0 0,-13 0 0 0,13 9 0 16,2-9-4-16,-2 9 4 0,0 0 0 0,0-1 4 0,2 0-4 16,-2 1 0-16,-13-1 0 0,13 6 0 0,-13 4 0 0,0-9 0 15,15 5 4-15,-15 2-4 0,0 0 0 0,0 1 0 0,-15-1 0 16,15 0 4-16,-13-2 0 0,0-5-4 0,13 9 0 0,-15-11 0 0,-11 1 0 16,13 0 4-16,-2 1-4 0,2-2 4 0,-15-6-4 0,15 0 0 15,-15 0 0-15,15-8 0 0,-13 0-20 0,11 0 20 0,2 0 4 16,-15-8 0-16,15 0-8 0,0 0-4 0,-2-6-8 0,-11-2-8 15,26 1-12-15,-13 0 0 0,-2 1-12 0,2-2-8 0,0-9-8 16,13 11-8-16,-15-9-12 0,15 8 4 0,0 0-16 0,-13-9-40 0,13 9-44 16,0 0 36-16,13-1 20 0,-13 2 24 0</inkml:trace>
  <inkml:trace contextRef="#ctx0" brushRef="#br0" timeOffset="1114.4158">1981-2981 35 0,'0'-16'96'0,"0"9"-12"0,0-8-4 16,0-1-28-16,0 8-8 0,0-8-4 0,0 10 0 0,0-10 0 15,15 9-4-15,-15-2-8 0,0-5 0 0,13 5 0 0,-13 2 0 16,13 1 0-16,2-11 0 0,-15 10 0 0,13-1-4 0,0 0 0 0,0 8 0 16,2-7 0-16,-2 7 0 0,-13 0 0 0,13-8 0 0,2 16-4 15,-2-8 4-15,-13 7-4 0,13 1 4 0,2 0 0 0,-15 5-4 16,0 4-8-16,0-1 4 0,13 7 4 0,-13-9-4 0,-13 17-4 15,13-7-4-15,0-2 4 0,-15 8 0 0,15 2-4 0,-13-2-4 16,0-7 4-16,-2 8-8 0,2 0 4 0,13-9 0 0,-13 1 0 16,-2 0-4-16,15-8 0 0,-13 0 4 0,0 8-4 0,13-15 0 0,-13 0 4 15,13-1-4-15,0-7 0 0,0 8 0 0,-15-8 0 16,15-8 8-16,0 8-8 0,0-7 0 0,15-1 0 0,-15 0 0 0,0 8 0 16,0-7 0-16,13-9 0 0,-13 16-4 0,13-7 4 0,-13-1 0 15,13 8 0-15,-13-9 0 0,15 3-16 0,-2 6 24 0,-13 0-4 16,13 0 4-16,2 6 4 0,-15-6 8 0,13 17 8 0,0-10 4 15,-13 1-4-15,15 0-4 0,-2 7-4 0,-13-7 4 0,13 7 0 16,0 1 4-16,-13-9 0 0,15 9-4 0,-2-2-4 0,-13 2 0 0,13-2 8 16,2-5-4-16,-2 5 0 0,0-5 0 0,2 6-4 0,-15-7 0 15,13-1 0-15,0 1-4 0,0 0 4 0,2-8-4 0,-2 7 4 16,0-7-8-16,2 8 4 0,-15-8-4 0,13-8-4 0,0 8 0 0,2-7 0 16,-2-1 0-16,-13 0-8 0,13-7 8 0,-1 0-8 15,-12-1 8-15,16 0-4 0,-16 2-4 0,0-9-4 0,13 0 0 0,-13 7-4 16,0-14-4-16,0 7-12 0,0 0-16 0,0 1-16 0,-13-3-20 15,13 4-16-15,-16-2-24 0,16 7-20 0,-12-7-24 0,-1 8-76 16,0-1-12-16,-2 2 48 0,2 5 32 0,-15 2 32 0,15 0 28 0</inkml:trace>
  <inkml:trace contextRef="#ctx0" brushRef="#br0" timeOffset="605.9245">1140-2346 63 0,'0'0'108'0,"0"0"-12"15,0 0-12-15,0 0-44 0,0 0 16 0,-15 0-8 0,15 0-8 16,0 0-8-16,0 7 0 0,0-7-4 0,0 7-8 0,0 1 0 0,0-8-4 16,0 8 0-16,0 0 4 0,0-1-4 0,0 8 0 0,0-7 0 15,0 7 4-15,0-8 0 0,0 9-4 0,0 0-4 0,0-9 4 16,0 9 0-16,0-2-8 0,15-6 4 0,-15 7 4 0,0-8-4 0,13 3-4 15,-13-3 0-15,13 8-4 0,-13-7-4 0,15-1 4 16,-2 0 4-16,0-7-8 0,-1 9 4 0,4-9 0 0,-3 7 0 0,15-7-4 16,-15 0 8-16,-1 0-4 0,4-7 0 0,-4 7-4 0,14-9 0 15,-11 2 4-15,-2 0-8 0,0-9 8 0,2 9-8 0,-15-10 4 16,13 3 0-16,-13-2 4 0,13 2-4 0,-13-9 0 0,0 7 0 16,0-7 0-16,0 0 0 0,-13 8 4 0,13-8-4 0,-13 1 0 15,-2-2 4-15,2 1-8 0,0 7 4 0,-2-5 0 0,2 5 0 16,0-9 4-16,-15 11-4 0,16-1 0 0,-1 0 0 0,-15 0 0 0,15 0 0 15,-3 7 0-15,-9-1 0 0,12 2 0 0,-2 7-4 0,2 0 0 16,0 0 8-16,-2 7-8 0,2 2 4 0,0 6 0 0,-2 0 0 16,2 1-4-16,13 6 4 0,-13-8 0 0,13 11-4 0,0 5 4 0,-13-7 4 15,13 0-4-15,0 8 0 0,0 0 4 0,0-9-8 16,13 1 8-16,0 0 0 0,-13 0-8 0,13 0 4 0,15 0 0 0,-15-9-4 16,2 3 4-16,11-10 0 0,2 1 0 0,-15 0 0 0,15-8 0 15,-3 0 0-15,4 0-4 0,-1-8 4 0,-3 0 0 0,-12 1 0 16,15 0 4-16,0-3-4 0,-15-4 0 0,0-2 4 0,15 9-8 15,-15-9 4-15,0 9 0 0,2-7 0 0,-2 5 0 0,-13-7 0 0,13 9 4 16,2-2 0-16,-15 3 0 0,13 6 0 0,-13-8 8 0,0 8 8 16,13-7 4-16,-13 7 4 0,15 7-4 0,-15-7 4 0,13 8-4 15,-13-2-4-15,0 3 0 0,13-2-4 0,-13 2 0 0,13 7-4 16,2-9-4-16,-15 7 0 0,13 2-4 0,0-9 0 0,-13 9 0 0,15-2 0 16,-2 3 0-16,-13-10 0 0,13 9-4 0,2-9 0 0,-2 9 0 15,0-9 0-15,0-7 0 0,2 7-4 0,-2 0-8 0,-13-7-8 16,28 0-4-16,-15 0-20 0,0-7-12 0,2 0-16 0,11 0-12 15,-13-2-8-15,2-5-16 0,11-2-44 0,-11-8-28 0,11 10 24 16,-11-9 24-16,11 0 32 0</inkml:trace>
  <inkml:trace contextRef="#ctx0" brushRef="#br0" timeOffset="13173.9213">268 53 47 0,'-13'-13'80'0,"13"13"-8"0,-13-8-4 0,13 0-28 16,-15 8 0-16,2-9-8 0,0 9-4 0,0 0-20 0,-2 0 16 16,2 9 0-16,13-9 4 0,-13 8-4 0,-2 0-4 0,2-1-4 15,0-1 0-15,-2 4 0 0,2 4 0 0,13-5 4 0,-13-2-4 0,1 9 0 16,12-9-4-16,-16 8 4 0,4 1-4 0,12-9 0 0,0 9 0 16,-13 0 0-16,13-2 0 0,0-7 0 0,0 9 0 0,-16 0-4 15,16-9 0-15,0 9 0 0,16-1 0 0,-16 0 0 0,0-7 0 16,0 8 0-16,13-2 0 0,-13-4-8 0,12 3 4 0,-12-4 0 15,16-2-4-15,-4 8 0 0,-12-7 4 0,13-1 0 0,0 1 0 0,2-8 0 16,-2 7-4-16,0-7 0 0,2 9 4 0,-2-9 4 0,0-9 0 16,2 9 0-16,-2-7-4 0,0-1 0 0,0 1-4 0,-13-1 0 15,15 0 4-15,-2-6-4 0,0-2 0 0,-13 0 4 0,15 2 0 16,-15-2-4-16,0-7 4 0,0 8-4 0,13-8 4 0,-13 7-4 16,0-7 0-16,0 9 0 0,-13-10 0 0,13 9 0 0,0-1 0 0,-15-6 0 15,2 6 4-15,13 0-24 0,-13 2 20 0,-2 4 4 0,15-3 0 16,-13 5 0-16,0 0 0 0,13-1-4 0,-13 3 0 0,-2 6 4 15,2 0-4-15,13-8 0 0,-13 8 0 0,13 8 0 0,-15-8 0 0,15 0 4 16,-13 6-4-16,13 3 4 0,0-1-4 0,0 0-4 16,0-1 4-16,0 9 0 0,0-9 0 0,0 0 0 0,13 9 0 0,-13-9 4 15,15 9 0-15,-15-8-8 0,13 9 4 0,0-11 0 0,2 9 0 16,-2-7 4-16,-13 0-4 0,13 0 8 0,0-1-4 0,2 0 8 16,11-7 4-16,-11 7 4 0,-2 1 4 0,0-8-8 0,2 8 8 15,-2-8-4-15,0 7-8 0,-13 2 0 0,13-9 0 0,2 7 4 16,-2-1-4-16,0 4 0 0,2-3 0 0,-2 1-4 0,-13-1-4 15,13 1 4-15,2 0 0 0,-2 8-4 0,0-9-4 0,-13 0 4 0,13 3 0 16,2 3-4-16,-15-4 4 0,13-2-4 0,-13 8 0 0,13-7 0 16,2-1 0-16,-15 1-4 0,13 8-4 0,-13-9 4 0,0 1-8 15,13 0 0-15,2-8-36 0,-15 8 12 0,13-8-4 0,-13 0-12 16,13 6-8-16,-13-6-8 0,13 0-8 0,2-6-8 0,-15 6-40 16,13-8-48-16,0 0 20 0,-13-7 28 0,15 6 20 0</inkml:trace>
  <inkml:trace contextRef="#ctx0" brushRef="#br0" timeOffset="13600.8112">771-428 75 0,'0'-15'84'0,"-13"8"-4"0,13-9-8 0,13 0-20 0,-13 2-4 15,0 5 0-15,0-5-4 0,15-1-4 0,-15 7-4 0,13 0-4 16,-13-8 4-16,13 8-4 0,-13 1 0 0,15-1 0 0,-2 1-4 16,-13 7 0-16,13-7 0 0,2 7 0 0,-2 0-8 0,0 0-4 0,0 0 0 15,2 7 0-15,-15 0 0 0,13 1-4 0,-13-1 0 0,13 1 0 16,-13 8-4-16,0 0 0 0,15-9 4 0,-15 8 0 0,-15 8 0 15,15-7-4-15,0 7 0 0,-13-9 0 0,13 10 0 0,-13-1 0 0,-2-6 0 16,15 3-4-16,-13 3 0 0,0-7 0 0,13 7 0 16,-13-8 0-16,-2 0-4 0,2 2 4 0,13-3-4 0,0 2 0 15,-13 0 0-15,13-9 8 0,0 0-4 0,0 9 0 0,-15-16 0 0,15 15 0 16,0-7-4-16,15 1 0 0,-15-3 0 0,0 2 4 0,0-8 0 16,13 8-4-16,-13-1 4 0,13 0-4 0,-13-7 0 0,15 9 0 15,-2-9 0-15,-13 7 0 0,13-7 0 0,0 0-8 0,2 0 0 16,-2 7-12-16,0-7-16 0,2 0-20 0,-2 0-12 0,0 0-16 15,2 0-12-15,-2 0-64 0,0 9-36 0,2-9 40 0,-2 0 28 0,0 6 32 16</inkml:trace>
  <inkml:trace contextRef="#ctx0" brushRef="#br0" timeOffset="14214.1719">1329 124 67 0,'0'0'88'15,"0"0"-8"-15,0 0-4 0,0 0-24 0,13 7-4 0,-13-7 4 16,0 10-8-16,13-4 0 0,-13 1-4 0,0 1 0 0,15 8 0 16,-15-8 8-16,13 6-8 0,-13 1 4 0,13 9-4 0,-13-11-8 0,15 12 4 15,-15-2-4-15,13-7-12 0,-13 14 8 0,13-14-4 0,-13 6-4 16,15 1-4-16,-15 0-4 0,13 1-4 0,0-2 4 0,-13 1-4 16,13-7 0-16,2-3 0 0,-15 4-4 0,13-2 0 0,-13-7 0 0,13 0-4 15,-13 7 4-15,15-15-4 0,-15 8 0 0,13-8 4 16,-13 7-8-16,0-7 8 0,13-7 0 0,-13 7 0 0,0-8 0 15,0-7-8-15,0 7 4 0,0-7 4 0,0-1-8 0,0 1-4 0,15-8 4 16,-15-7 0-16,0 7 0 0,0-9 0 0,0 2 0 16,0-8 0-16,0-1 0 0,13 1 4 0,-13-1-4 0,0 2 4 0,0-9-4 15,0 8 4-15,0-8 0 0,0 7 0 0,0 1 0 0,0-1 0 16,0 2-4-16,0 6 8 0,0 8-4 0,0-8 4 0,13 9 0 16,-13-1-4-16,0 0 0 0,0 6 4 0,0 2-4 0,0 8 4 0,13-9-4 15,-13 9 4-15,15-8 0 0,-15 6 0 0,13 3 0 0,-13-2 0 16,13-1-4-16,-13 2 4 0,15 0-4 0,-2 1 4 0,0-11 4 15,2 9 0-15,-2 0-4 0,0 1 0 0,15-1 0 0,-15 0-4 16,15 0 0-16,-15 1 0 0,15 7 0 0,-2-7 0 0,-13 7 0 16,15-10 0-16,0 10 0 0,-2 0 4 0,2-6-4 0,0 6 4 0,-2 0-4 15,15 0 0-15,-13 0 0 0,-2 0 0 0,2 0 0 0,-2-7 0 16,2 7 0-16,0 0 0 0,-15 0 0 0,15 0 0 0,-2 0 4 16,-13 0-8-16,15 0 8 0,-15 0-4 0,15-9-4 0,-15 9 4 15,2 0 0-15,-2 0 0 0,0 0 0 0,-1 9 4 0,4-9-4 16,-16 7 0-16,13-1 8 0,-1-6 0 0,-12 10 0 0,16-3 8 0,-3 8 0 15,-13 1 4-15,12-1 4 0,4 0 4 0,-16 1 4 0,12 7 4 16,-12 0-4-16,13-1-4 0,-13 1 4 0,0 0-4 0,13 0 0 16,-13 9 0-16,15-10-4 0,-15 9 4 0,0-8-8 0,0-1-4 0,0 1-4 15,0 0-16-15,0 0 16 0,0 1 0 0,0-9 0 16,0 0-4-16,0 8-4 0,0-7 0 0,0-9 0 0,0 9-8 0,0-9 0 16,0 0-4-16,0 2-8 0,0-2-12 0,0-7-8 0,0 8-12 15,0-8-12-15,0 0-4 0,0 0-16 0,0 0-16 0,0 0-12 16,0-8-12-16,0 8 0 0,0-7-40 0,0-2-40 0,-15 2 16 0,15 0 32 15,-13-2 36-15</inkml:trace>
  <inkml:trace contextRef="#ctx0" brushRef="#br0" timeOffset="14657.7562">2050 116 55 0,'0'-7'96'0,"0"-2"-8"16,0 9-4-16,0-7-24 0,13 0-8 0,-13 7-4 0,0-9 0 16,13 2-4-16,-13 0-8 0,15 7-4 0,-15-10 0 0,13 10-8 0,-13 0 0 15,13 0-4-15,2-6 0 0,-15 6 4 0,13 6-4 16,-13-6 0-16,13 10 4 0,-13-10 0 0,0 7-8 0,0 0 0 0,0 2-4 16,0 5 0-16,0-5 0 0,0 6 0 0,0-8-4 0,-13 9 0 15,13-1-4-15,-13 1-4 0,13-1 0 0,-15-1 0 0,2 2 4 16,13-9-4-16,0 9 0 0,-13-10 4 0,13 4-8 0,0-3 4 15,-15 1 0-15,15-1-4 0,0 1 4 0,0-8 0 0,0 0 0 16,0 0 0-16,0 0 0 0,15 0-4 0,-15 0 4 0,13 0 0 16,-13 0 0-16,0 0 0 0,13 0 4 0,-13-8-8 0,15 8 4 0,-2 0 4 15,0 0-4-15,-13 0 0 0,15 0 4 0,-2 0 0 0,0 0 0 16,0 8 0-16,-13-8 4 0,15 0 0 0,-2 8 4 0,0-1-16 16,2 2 24-16,-2-2 0 0,0 0-4 0,-13 3 0 0,15-4 8 0,-2 10 0 15,-13-9 0-15,0 8 8 0,0 0 0 0,13-7 0 0,-13 8 0 16,0-1 0-16,0 1-4 0,-13-1-4 0,13-8-4 0,-13 9-4 15,13-2 4-15,-15-5-4 0,15 4-8 0,-13-4 4 0,0 7-4 16,-2-9 0-16,2 1-4 0,13 0 0 0,-13-1-4 0,-2 1 0 16,2-8-8-16,0 8-4 0,13-8-12 0,-13 0-16 0,-2 7-16 15,2-7-24-15,13 0-24 0,-13 0-16 0,-2 0-32 0,2-7-64 16,13 7 8-16,-13 0 40 0,-2 0 32 0,2 0 20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6:26.6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AAC1A5-303F-40FE-A6D0-4AF1DAB1504C}" emma:medium="tactile" emma:mode="ink">
          <msink:context xmlns:msink="http://schemas.microsoft.com/ink/2010/main" type="inkDrawing" rotatedBoundingBox="12477,7875 12941,1957 14225,2058 13761,7976" semanticType="callout" shapeName="Other">
            <msink:sourceLink direction="from" ref="{5BABE6D2-CBAA-490B-9F99-2E13CA9B0A28}"/>
            <msink:sourceLink direction="to" ref="{CAA18ED8-034C-4944-B2A3-64055B23178E}"/>
          </msink:context>
        </emma:interpretation>
      </emma:emma>
    </inkml:annotationXML>
    <inkml:trace contextRef="#ctx0" brushRef="#br0">1538 0 35 0,'0'0'108'0,"0"0"-4"16,0-4-12-16,0 4-36 0,0 0 12 0,0 0 0 0,0 0-8 15,0 4-4-15,-8-4 0 0,8 4-4 0,-9-4 4 0,9 5-12 16,-7 0 4-16,-1-1 0 0,-1 0-8 0,2 6 0 0,-1-1-4 0,0-1 0 15,-8 6 0-15,-1-4-8 0,10 7 0 0,-10-3-4 0,2 4 0 16,-2-1-4-16,-7 2 0 0,9-1-4 0,-2 4 0 0,-7 1 0 16,0 4 0-16,0-4 0 0,1 4-4 0,-1 0 0 0,0 4 0 15,-1-3-4-15,-6 3 0 0,6 1 4 0,-6 3-4 0,6 2 4 0,-8-1 0 16,9-1 4-16,-8 6 0 0,1 0-4 0,6 0 0 16,-6 4 0-16,-1-5 4 0,0 5-4 0,-1 5 0 0,1-5 0 0,0 0 4 15,1 5 0-15,-10-1-4 0,9 1 0 0,0 3-4 0,-9 2 0 16,10-1 0-16,-1 0 0 0,-9 1 0 0,9-2-4 0,1 6 4 15,6-5-4-15,-6 5 0 0,6-5 4 0,1 4-4 0,0-3-4 16,0-1 0-16,9 3 0 0,-2-2 4 0,1 0-4 0,0-2 4 0,9 2 0 16,-10-1 4-16,10-4-4 0,-2 3 0 0,1 2 4 0,0 3 4 15,-1-3-4-15,2 3 4 0,-1 0-4 0,1 1 0 0,-2 0 0 16,1 4 0-16,0 0 0 0,-1 0-8 0,2 5 4 0,-1-5 0 16,-1 0 0-16,9 0 0 0,-7 0 0 0,7 1-4 0,0-1 0 15,0 0 0-15,0-5 4 0,0 5-4 0,0-8 0 0,7 3 0 16,2 1 0-16,-1-5 0 0,-8 0 0 0,16-1 0 0,-8 2 4 15,0 0-8-15,8-6 12 0,-8 5-4 0,-1 0 4 0,10 0 8 0,-9 5-4 16,8-5 4-16,-8 5 0 0,1-5-4 0,6 4 8 0,-7 1-4 16,8 0-4-16,-8-6-4 0,8 6 4 0,1-4-4 0,-2-2-4 15,-7 2-4-15,8 0 4 0,1-7 0 0,-2 2 0 0,9 0 0 0,-7-1 0 16,7-8-4-16,-9 4 4 0,9-4-4 0,-7-1 8 16,7 1-8-16,0-1 0 0,-8-4 0 0,8 0 0 0,0 1 0 0,-8-2 0 15,0 1 4-15,8-4-4 0,-8 4 0 0,0-4 0 0,0-5 0 16,1 4 0-16,-2-4 0 0,2-5 0 0,-10 6 0 0,10-5 0 15,-10-5 0-15,10 4-4 0,-10-4 0 0,1-4-8 0,0-1-4 0,-8-4 0 16,9 0-4-16,-2 0-4 0,-7-3 0 0,0-6-4 0,0 0-4 16,0 0-8-16,0 0-4 0,0-6-12 0,0-3-12 0,-7 4-12 15,-2-3-4-15,9-1-16 0,-8 0-12 0,0-5-8 0,1 5-8 16,-2-5-12-16,1 5-44 0,1-4-20 0,-2 4 36 0,1 0 28 16,-8 0 32-16</inkml:trace>
    <inkml:trace contextRef="#ctx0" brushRef="#br0" timeOffset="295.2098">368 5623 107 0,'0'-9'136'15,"-8"5"-12"-15,-1-1-12 0,9 0-24 0,-8 5-28 0,8-4 12 16,0 4-4-16,0 0-12 0,0-5-4 0,0 5 0 0,0 0-4 0,0 0 0 16,0 0 0-16,0 0 0 0,8 5 4 0,-8-5 0 0,9 4-4 15,-1 1 0-15,-1 4 0 0,2-5-4 0,-1 1 0 0,-1 3-4 16,10 2-4-16,-9-1 0 0,8 4 4 0,-1 1 0 0,2-5 0 15,-1 4 4-15,0 1-8 0,8 0 0 0,-8-1-4 0,0 0 0 0,0 1 0 16,-1-5-4-16,2 5-4 0,0-6-4 0,-2 1 0 16,9-4 0-16,-16-1-4 0,8 1 4 0,1-1-20 0,-2-4 0 0,-6-4 0 15,6-1 0-15,-7 1 0 0,1-5 0 0,6 1 0 0,-6-7 0 16,-2-3 0-16,1 5 0 0,-8-9 0 0,9-1 0 0,-9 0 0 16,8 1 0-16,-8-6 0 0,0-3-36 0,0 4-28 0,0 0-16 15,0-5-20-15,0 6-20 0,0-2-24 0,-8 1-28 0,8 5-20 0,-9-1-68 16,9 5 12-16,-8 0 52 0,1 5 44 0,7 3 20 15,-9 2 24-15</inkml:trace>
  </inkml:traceGroup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7:30.0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-9-6 83 0,'0'4'152'15,"0"5"-8"-15,0-4-8 0,0-1-28 0,0-4-4 0,0 4-4 0,0 1 4 16,0-5-4-16,0 0-4 0,0 0-4 0,0 0-8 16,0 0-8-16,0 0-8 0,0 0-12 0,0 0-8 0,0 0-12 0,0 0-4 15,0 0-4-15,0 0-8 0,0 0-4 0,0 0-4 0,0 0-8 16,0 0-4-16,0 0-12 0,0 0-12 0,0 0-16 0,0 0-8 15,0 0-16-15,0 0-16 0,0 0-24 0,0 0-16 0,0-5-16 0,0 1-16 16,0 0-64-16,7 4 8 0,-7-5 36 0,8 0 36 0,-8-3 24 16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5:24.8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C7913E-68C5-47BA-B21E-C6AD2B183636}" emma:medium="tactile" emma:mode="ink">
          <msink:context xmlns:msink="http://schemas.microsoft.com/ink/2010/main" type="writingRegion" rotatedBoundingBox="4911,9975 5224,9975 5224,10327 4911,10327">
            <msink:destinationLink direction="with" ref="{07344E50-56A0-429D-ACF4-EF7E08BCA012}"/>
          </msink:context>
        </emma:interpretation>
      </emma:emma>
    </inkml:annotationXML>
    <inkml:traceGroup>
      <inkml:annotationXML>
        <emma:emma xmlns:emma="http://www.w3.org/2003/04/emma" version="1.0">
          <emma:interpretation id="{6E138CF5-9897-4AD2-AE52-B804F57146CD}" emma:medium="tactile" emma:mode="ink">
            <msink:context xmlns:msink="http://schemas.microsoft.com/ink/2010/main" type="paragraph" rotatedBoundingBox="4911,9975 5224,9975 5224,10327 4911,10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69625D-3C00-473B-B8C8-D65A98342604}" emma:medium="tactile" emma:mode="ink">
              <msink:context xmlns:msink="http://schemas.microsoft.com/ink/2010/main" type="line" rotatedBoundingBox="4911,9975 5224,9975 5224,10327 4911,10327"/>
            </emma:interpretation>
          </emma:emma>
        </inkml:annotationXML>
        <inkml:traceGroup>
          <inkml:annotationXML>
            <emma:emma xmlns:emma="http://www.w3.org/2003/04/emma" version="1.0">
              <emma:interpretation id="{CCEE2A48-382D-4B04-A64C-F343CD00633C}" emma:medium="tactile" emma:mode="ink">
                <msink:context xmlns:msink="http://schemas.microsoft.com/ink/2010/main" type="inkWord" rotatedBoundingBox="4911,9975 5224,9975 5224,10327 4911,10327"/>
              </emma:interpretation>
            </emma:emma>
          </inkml:annotationXML>
          <inkml:trace contextRef="#ctx0" brushRef="#br0">5 3 71 0,'0'-5'108'0,"0"5"-4"15,-7 0 0-15,7 0-24 0,0 0-4 0,0 0 0 0,0 0-4 16,0 0 4-16,0 0-4 0,0 0-12 0,0 0-4 0,0 0-8 16,0 0-4-16,0 0-4 0,0 0-8 0,0 0 0 0,0 0-4 0,0 0 4 15,0 0 0-15,0 0 0 0,0 0 0 0,0 5 0 0,7-1 0 16,-7-4 0-16,0 5-8 0,8 3-4 0,-8-3-4 0,9 4-4 16,-1-4 4-16,-1 8-4 0,-7-4-4 0,9 5 0 0,-1-1-4 15,-1 5 4-15,2-4 0 0,-1 4-4 0,0-1 4 0,-8-3-8 16,7 4 4-16,2 1 0 0,-9-1 0 0,8-5 0 0,-8 5-4 0,0-4 4 15,7-1 0-15,-7 1 0 0,0 0 0 0,0-6 0 0,0 1 0 16,0 0-4-16,0-4 4 0,0 0 0 0,0-5-4 0,0 4 4 16,0-4 0-16,0 0-4 0,0-4 4 0,0-1-4 0,0 0 0 15,0-4 0-15,0 6-4 0,0-7 0 0,0-4 0 0,0 5 4 16,0-4-8-16,0 4 8 0,0-5 0 0,0 1 0 0,9 0-4 0,-9 3 0 16,0-3 4-16,8-1-4 0,-8 5 0 0,0 0 4 0,7 0 0 15,-7 5-4-15,9-6 0 0,-9 6 4 0,8-1 0 0,0 1 0 16,-8 0-4-16,7 4 0 0,2-5 0 0,-9 5 4 0,8 0 0 0,-1 0 0 15,2 0 0-15,-1 0-4 0,-8 0 4 0,8 0 4 16,1 0-4-16,-2 0 0 0,1 5 0 0,-1-5 0 0,2 0 0 0,-1 0 0 16,-8 0 4-16,8 0-4 0,1 0 0 0,-9 0 0 0,7 0-4 15,-7 0 4-15,8 0 0 0,-8 0 4 0,0 0 0 0,9 0-20 16,-9 0 20-16,0-5 4 0,0 5-4 0,0 0-4 0,0-5-4 0,0 5 0 16,0 0-8-16,0-4-8 0,0 0-12 0,0 4-16 15,0-5-8-15,0 0-28 0,0 5-32 0,-9-4-16 0,9-1-56 0,0 1-48 16,-8 4 40-16,8-5 36 0,-7 1 32 0,7 4 24 0</inkml:trace>
        </inkml:traceGroup>
      </inkml:traceGroup>
    </inkml:traceGroup>
  </inkml:traceGroup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4:07.4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42A508-370B-452F-9F87-53BB4E05374C}" emma:medium="tactile" emma:mode="ink">
          <msink:context xmlns:msink="http://schemas.microsoft.com/ink/2010/main" type="writingRegion" rotatedBoundingBox="16754,1293 19919,1179 19954,2126 16788,2240"/>
        </emma:interpretation>
      </emma:emma>
    </inkml:annotationXML>
    <inkml:traceGroup>
      <inkml:annotationXML>
        <emma:emma xmlns:emma="http://www.w3.org/2003/04/emma" version="1.0">
          <emma:interpretation id="{A07CF738-5BCA-4C6E-AA0F-E2D34E8E6F36}" emma:medium="tactile" emma:mode="ink">
            <msink:context xmlns:msink="http://schemas.microsoft.com/ink/2010/main" type="paragraph" rotatedBoundingBox="16754,1293 19919,1179 19954,2126 16788,2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A71E6A-8872-4E05-BF9D-591024FECC95}" emma:medium="tactile" emma:mode="ink">
              <msink:context xmlns:msink="http://schemas.microsoft.com/ink/2010/main" type="line" rotatedBoundingBox="16754,1293 19919,1179 19954,2126 16788,2240"/>
            </emma:interpretation>
          </emma:emma>
        </inkml:annotationXML>
        <inkml:traceGroup>
          <inkml:annotationXML>
            <emma:emma xmlns:emma="http://www.w3.org/2003/04/emma" version="1.0">
              <emma:interpretation id="{E73D5744-4842-416E-AEAE-31DA1A0160CF}" emma:medium="tactile" emma:mode="ink">
                <msink:context xmlns:msink="http://schemas.microsoft.com/ink/2010/main" type="inkWord" rotatedBoundingBox="16767,1648 17205,1632 17219,2027 16781,2042"/>
              </emma:interpretation>
            </emma:emma>
          </inkml:annotationXML>
          <inkml:trace contextRef="#ctx0" brushRef="#br0">1872 688 99 0,'0'0'132'0,"0"0"-20"0,0 0-4 16,0 0-24-16,0-8 4 0,0 8 4 0,0 0-4 0,0 0-4 0,13 0-4 15,-13 8 0-15,0-8-4 0,13 0 4 0,-13 0-8 0,15 0-4 16,-2 0-8-16,0 0-4 0,-13 0-4 0,28 0-8 0,-15 0 0 16,2 0-8-16,-2 0-8 0,0 0-4 0,0 0-4 0,2 0-4 0,11 0-4 15,-11 0-8-15,-2 0-4 0,0 0-16 0,-13 0-12 0,15 0-16 16,-2 7-16-16,0-7-20 0,0 0-12 0,-13 9-24 0,0-9-20 15,0 8-12-15,0-8-64 0,0 6-16 0,0 1 40 0,0 2 44 16,-13-2 24-16,13 2 16 0</inkml:trace>
          <inkml:trace contextRef="#ctx0" brushRef="#br0" timeOffset="189.4928">1885 1017 91 0,'0'8'152'0,"0"-1"-12"0,0 1-16 0,0-1-20 16,0 0-4-16,0-7-4 0,0 9 4 0,13-9-4 0,-13 0-4 15,0 0-4-15,15 7-4 0,-15-7-8 0,13 0-12 0,0 0-8 16,-13 0-8-16,15 0-4 0,-2 0-8 0,0 0-8 0,15 0-4 16,-15 0-4-16,0-7-8 0,15 7-4 0,-15 0-4 0,2-9-16 0,11 9-24 15,-11 0-16-15,-2-7-12 0,0 7-8 0,15-7-20 0,-15 7-20 16,0-8-16-16,2 8-4 0,-2-7-56 0,0-1-36 0,15 8 44 16,-15-8 32-16,2 0 24 0,-2 1 24 0</inkml:trace>
        </inkml:traceGroup>
        <inkml:traceGroup>
          <inkml:annotationXML>
            <emma:emma xmlns:emma="http://www.w3.org/2003/04/emma" version="1.0">
              <emma:interpretation id="{C5F936E6-E5E1-438F-9269-FCA8886A294A}" emma:medium="tactile" emma:mode="ink">
                <msink:context xmlns:msink="http://schemas.microsoft.com/ink/2010/main" type="inkWord" rotatedBoundingBox="17897,1252 19919,1179 19954,2126 17931,2199"/>
              </emma:interpretation>
            </emma:emma>
          </inkml:annotationXML>
          <inkml:trace contextRef="#ctx0" brushRef="#br0" timeOffset="613.9587">3041 451 107 0,'0'-8'140'0,"0"2"-8"0,0-3-12 16,0 1-28-16,0-7-4 0,0 9-4 0,0-11-4 0,0 10-12 0,0-9-4 15,0 9-4-15,0-2-4 0,0-5-4 0,0 6 0 0,0-1-8 16,0 3-4-16,0-2-4 0,0 0-4 0,0 8 4 0,0-7 0 15,0 7 0-15,0 0 8 0,0 0 0 0,0 0 0 0,0 0-4 0,0 7-4 16,0 1-4-16,0 0-4 0,-15 7-4 0,15-7-8 0,0 6 0 16,0 2-4-16,0 0-4 0,0-2 0 0,0 9 0 0,0 2 0 15,0-4-8-15,-13 2 0 0,13 1 4 0,0-1-4 0,0 7 0 16,0-7 0-16,0 7 0 0,13-7 0 0,-13 0 0 0,0 8 0 16,15-7-4-16,-15-2 0 0,13 1 0 0,-13-9 0 0,13 10-8 15,2-9 4-15,-2-1 0 0,0 3-8 0,2-10 4 0,-15 1 4 0,26 0 0 16,-13-8 0-16,-13 7 4 0,28-7-4 0,-15-7 4 0,2 7 0 15,-15-8 0-15,13 0 0 0,0 1 0 0,2-1 4 0,-2-1-20 16,-13 3 24-16,13-2 0 0,0 0-4 0,-13 8 0 0,0-7 4 16,15-2-4-16,-15 9 0 0,0 0 4 0,0 0 0 0,0 0 0 15,0 9 0-15,0-2 0 0,0 1 0 0,0 0-4 0,0 7 4 0,0 0-4 16,0 1 0-16,0 7 0 0,0-9 0 0,0 9-4 16,0 0-4-16,0 0-4 0,13 1-8 0,-13-1-8 0,0-8-20 0,13 7-4 15,-13-6-12-15,0 0-4 0,15-3-12 0,-15-2-4 0,0 2-12 16,13-5-4-16,0-8-4 0,-13 0 0 0,15 0-32 0,-2 0-36 15,-13-15-4-15,13 9 28 0,2-11 32 0,-15-6 24 0</inkml:trace>
          <inkml:trace contextRef="#ctx0" brushRef="#br0" timeOffset="954.5916">3721 428 19 0,'12'-23'136'0,"-12"7"-8"16,0 2-12-16,13-2-24 0,-13 9-4 0,0-2-8 0,0 9-4 0,0 0 0 15,0 0-8-15,0 9 0 0,0 5 0 0,0 2 0 16,0 1-4-16,0 4 0 0,0 2-4 0,0 0-4 0,0 0-4 0,0 7-4 15,0 2-8-15,0 4-4 0,0-4-4 0,0 6-4 0,16 0-4 16,-16-8 0-16,0 9-4 0,12-8 4 0,-12 7-8 0,13-7-4 16,-13-8 4-16,16 7-4 0,-4-7 4 0,1 0 0 0,2-1-8 15,-2 2 0-15,13-8 0 0,-11-1-4 0,-2-8-4 0,15 0 4 0,-15 2 0 16,15-2 0-16,-15-14-4 0,13 7 0 0,2-9 0 16,-15 2 0-16,15-8 0 0,-15 0 0 0,15-1-4 0,-15-7 4 0,15 1 0 15,-15-10-8-15,0 9 8 0,2-7-4 0,-2-8 4 0,-13 7-4 16,13-7-4-16,-13-1 8 0,0 9-4 0,0-8-4 0,-13 0 4 15,13 6 0-15,-13-4 0 0,-2 4 4 0,2 2 0 0,0-1-4 0,-2 10 4 16,-11-4 0-16,13 2 0 0,-15 9 0 0,15 5 0 0,-15-5 0 16,0 14 4-16,2-9-8 0,13 18 4 0,-15-9-4 0,0 14-4 15,2-5 0-15,11 5-4 0,-11 2-8 0,-2 7-12 0,15 0-12 16,-15-1-12-16,15 1-12 0,-15 0-16 0,15 9-16 0,1-11-16 16,-1 11-4-16,-2-9 0 0,15-1-32 0,0 1-36 0,-13 0-4 15,13 0 40-15,0-7 28 0,13 0 24 0</inkml:trace>
          <inkml:trace contextRef="#ctx0" brushRef="#br0" timeOffset="1309.168">4482 511 3 0,'13'-6'144'0,"0"6"-16"0,2-9-8 0,-15 9-24 16,13 0-8-16,-13 0-4 0,0 0-4 0,0 0-4 0,0 0-4 16,-13 9-4-16,13-3 0 0,0 2 4 0,-15 1-8 0,15-2-4 15,0 9 4-15,-13-2-8 0,13 8-8 0,0-5 0 0,0 6-4 16,0-1 0-16,-13 9-4 0,13 1-4 0,0-3-4 0,13 10 0 15,-13-9-4-15,0 1 0 0,13 7-4 0,2-6 0 0,-2-3 0 16,-13 1-4-16,13 1 0 0,15 0 0 0,-15-9-4 0,0 1 0 16,2-1-4-16,11-5 0 0,-11-2-4 0,11 0 0 0,-11-7 0 0,11 0 0 15,2-1-4-15,-15-7-4 0,15-7-4 0,-2-1 4 0,-11-7 0 16,11-1-4-16,2 3 0 0,-15-11-4 0,15 1 0 0,-15-8 0 16,15 0 0-16,-15-7 4 0,-1 8-4 0,1-9 0 0,3 1 4 0,-4 0 0 15,-12 0 0-15,0-1 0 0,0 2 0 0,0-2-4 16,0 8 8-16,0 1-4 0,-12-2 4 0,-4 2 0 0,3 7 0 0,1 9-4 15,-16-10 4-15,15 9 0 0,-15 7 0 0,15 1 0 0,-15 7 0 16,2-8 0-16,-2 16 0 0,2-8 0 0,-2 15-4 0,0-8-8 16,2 9-12-16,13 0-12 0,-15-2-8 0,0 2-16 0,2 7-12 15,11-9-16-15,2 10-12 0,0-1-16 0,-15 0-12 0,28 0-16 0,-13 0-44 16,0-7-52-16,13 5 52 0,0 4 32 0,0-11 32 16,0 8 24-16</inkml:trace>
        </inkml:traceGroup>
      </inkml:traceGroup>
    </inkml:traceGroup>
  </inkml:traceGroup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9:10.6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6190BCF-C483-49F1-B999-C6B3461017EE}" emma:medium="tactile" emma:mode="ink">
          <msink:context xmlns:msink="http://schemas.microsoft.com/ink/2010/main" type="writingRegion" rotatedBoundingBox="21520,3993 21810,5992 20461,6187 20170,4188"/>
        </emma:interpretation>
      </emma:emma>
    </inkml:annotationXML>
    <inkml:traceGroup>
      <inkml:annotationXML>
        <emma:emma xmlns:emma="http://www.w3.org/2003/04/emma" version="1.0">
          <emma:interpretation id="{71BB63FB-8629-4706-B00F-08529A04D0D4}" emma:medium="tactile" emma:mode="ink">
            <msink:context xmlns:msink="http://schemas.microsoft.com/ink/2010/main" type="paragraph" rotatedBoundingBox="21520,3993 21810,5992 20461,6187 20170,4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5C4967-FC2B-431C-8765-19F29A2F2107}" emma:medium="tactile" emma:mode="ink">
              <msink:context xmlns:msink="http://schemas.microsoft.com/ink/2010/main" type="line" rotatedBoundingBox="21520,3993 21810,5992 20461,6188 20170,4188"/>
            </emma:interpretation>
          </emma:emma>
        </inkml:annotationXML>
        <inkml:traceGroup>
          <inkml:annotationXML>
            <emma:emma xmlns:emma="http://www.w3.org/2003/04/emma" version="1.0">
              <emma:interpretation id="{38A7517E-0A9E-4535-8EF7-EA2420921B6F}" emma:medium="tactile" emma:mode="ink">
                <msink:context xmlns:msink="http://schemas.microsoft.com/ink/2010/main" type="inkWord" rotatedBoundingBox="21520,3993 21810,5992 20461,6188 20170,4188">
                  <msink:destinationLink direction="from" ref="{1957E043-4C87-459A-9B68-A2A483FC125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1057 1558 71 0,'0'-8'112'0,"0"8"-8"0,-8-5-4 0,8 0-24 15,-7 1-4-15,7 1 0 0,-9-4 0 0,9 7-8 0,-8-3-4 16,8-2 0-16,-7 5-12 0,7 0 4 0,-9 0-4 0,9-5-16 16,-8 5-4-16,8 0-4 0,-8 5-4 0,8-5-4 0,-9 5 0 15,9-2 0-15,-7 4-4 0,7-4 0 0,-8 1 0 0,8 6-4 0,0-2 4 16,-7 2-4-16,7-2 0 0,0 2 0 0,0-1-4 0,0 4 0 16,0-4 0-16,0 5 0 0,0-5 0 0,7 5 0 0,-7-6-4 15,8 6 4-15,-1-5-4 0,2 0 4 0,-1 0 0 0,0 0-4 16,1 0 4-16,-2-5 0 0,10 1 0 0,-10 4-4 0,10-9 4 0,-2 5-4 15,-7-5 0-15,8 4 0 0,1-8 4 0,-10 4-4 0,10 0 0 16,-9-5 0-16,7 0 0 0,-6 1 4 0,-2-1-4 0,10 1 0 16,-9-5 0-16,-1 4 0 0,2-3 0 0,-9-2 0 0,8 6 0 15,-1-10 4-15,-7 5-4 0,0 1 0 0,8-2 0 0,-8 1 0 16,0-4 0-16,0 4 0 0,0-1 0 0,0-3 0 0,-8 4 0 16,8-4 0-16,-7 3 0 0,-1 2 0 0,8-2 0 0,-9 3 0 15,2-3 0-15,-1 0 0 0,-1 2-20 0,1 3 24 0,-8 0 0 16,8-3 0-16,-7 8 0 0,6-6-4 0,-6 6 0 0,6 0 0 0,-6 0 0 15,6 6-4-15,-7-2 0 0,9 0 0 0,-10 1-4 0,10 4-4 16,-2-5-4-16,-6 6 0 0,6 0-4 0,1-3-4 0,0-2-8 16,-1 4-8-16,9 0-8 0,-7 0-12 0,7 0-8 0,-8-4-8 0,8 4-8 15,0-4-8-15,0-2-60 0,0 7-24 0,8-6 32 16,-8 1 28-16,7-1 28 0</inkml:trace>
          <inkml:trace contextRef="#ctx0" brushRef="#br0" timeOffset="310.1683">1241 1329 47 0,'0'-14'108'0,"0"0"-8"16,0 1-4-16,0-1-28 0,0 1-4 0,0 5 0 0,0-6 0 16,0 4 0-16,0 2-4 0,0-2-4 0,0 6-4 0,0-5-4 0,0 4 4 15,0 1 0-15,0-1 4 0,0 5 0 0,0 0 4 0,0 0 4 16,0 0 0-16,0 5 0 0,0 4-4 0,0-4 0 0,0 3 0 15,0-3-4-15,0 8-4 0,0-3-4 0,0 4-4 0,0-1 0 16,0 0-4-16,0 1 0 0,0 4-4 0,0 4 0 0,8-4 0 16,-8 0-4-16,0 5-4 0,0-5-12 0,9 4-16 0,-9 1 0 15,0-5 0-15,8 4 0 0,-8 1 0 0,7-5 0 0,-7 4 0 16,9-4 0-16,-9 1 0 0,8 3 0 0,-8-8 0 0,7 4 0 0,-7 0 0 16,0-5 0-16,9 1 0 0,-9-1-28 0,0-3-20 0,8-2-16 15,-8 1-20-15,0 1-20 0,8-2-20 0,-8-3-36 0,0-5-24 16,0 4-60-16,0 1-20 0,0-5 48 0,0 0 44 0,-8 4 24 0,8-8 32 15</inkml:trace>
          <inkml:trace contextRef="#ctx0" brushRef="#br1" timeOffset="-32952.5266">544 61 59 0,'0'-4'88'0,"0"0"-8"0,8-5 0 0,-8 4-28 15,0 0 4-15,0 1 0 0,9-5-4 0,-9 9-4 16,7-4 4-16,-7-1 4 0,0 1-4 0,0-1-4 0,8 5 4 0,-8-5 0 16,0 5-4-16,0 0 0 0,0-5-4 0,0 5-4 0,0 0-4 15,0 0 0-15,0 0-4 0,0 0 4 0,0 0 0 0,0 0 4 16,0 5 0-16,0 0 4 0,0 0 0 0,0-1-4 0,-8 1 0 15,8 4-4-15,0-1 0 0,-7 6-4 0,7-1 4 0,-9 5 0 16,1 1-4-16,1 7 0 0,-2 2 0 0,1 3-4 0,-8 1 4 0,8 5-4 16,-7-2 0-16,6 6-8 0,-6 0 4 0,-2 4-4 0,0-1 0 15,10 6-8-15,-17-4 0 0,16 2 4 0,-9 2-4 0,2 0 0 16,-1 4-4-16,-1-4 4 0,2-1-8 0,7 5-4 0,-8-4 0 0,-1 4 0 16,2-5 0-16,6 1 0 0,-6 0 0 0,-2-1 0 0,10 1 0 15,-10 0 0-15,9-1 0 0,-8-4 0 0,8 5 0 0,-7-10 0 16,6 5 0-16,1-4 0 0,-8 0 0 0,8-1 0 0,1-3 0 15,-2 3 0-15,1-9 0 0,0 6 0 0,1-6 0 0,-2 1 0 16,1-5 0-16,8 0 0 0,-7 0 0 0,-2-5 0 0,9 2 0 0,-8-2 0 16,8-5 0-16,-8-3 0 0,8 4 0 0,0-9 0 15,0 5 0-15,-8-6 0 0,8-3 0 0,0 0 0 0,0-1 0 16,0 1 0-16,0-5 0 0,0 0 0 0,0-5-40 0,0 1-16 0,0-6-16 16,0 6-16-16,0-10-12 0,0 6-12 0,0-6-20 0,0-4-12 15,0 0-12-15,0 0-28 0,0 0-64 0,0-5 32 0,0 1 48 16,0-1 32-16,8 1 24 0</inkml:trace>
          <inkml:trace contextRef="#ctx0" brushRef="#br1" timeOffset="-28210.013">544 1401 51 0,'0'-5'108'0,"0"1"-8"0,0 4-8 16,0-5-28-16,0 1-4 0,0-1-4 0,0-4-4 0,-7 4 0 0,7 1 0 16,0 0 0-16,0-1-4 0,0 1-4 0,0 4-8 15,0-5-4-15,0 5-4 0,0-4 4 0,0 4-4 0,0-5-4 16,0 5-4-16,0 0-4 0,0 0 0 0,7 0 0 0,-7 5 0 0,0-5-4 15,0 4-8-15,8 1 8 0,-8-5-4 0,0 4-8 0,9 1 0 16,-9-1 4-16,7 0-4 0,-7 6 4 0,0-6-4 0,8 1 4 16,-8 4-4-16,0 0 4 0,0-5-4 0,0 6 0 0,0-6 4 15,0 0-4-15,0 5 4 0,0-4-4 0,0-1 4 0,0 1-4 16,-8-1 0-16,8 1 0 0,0-5 4 0,-7 0 0 0,7 4 4 0,0-4 4 16,-9 0 0-16,9 0 0 0,0 0-4 0,-8-4 0 0,8 4-4 15,0-5 4-15,-7 1 0 0,7-1-4 0,0 1 0 0,0-1 0 16,0 1-4-16,0-1 0 0,0-3 4 0,0 3 0 0,0-4-4 0,7 4 0 15,-7-4 0-15,0 5 0 0,8-1 0 0,-8 1 0 16,0-1 0-16,9 0 0 0,-9 5 0 0,7 0 0 0,-7-4 0 0,8 4 0 16,0 4 0-16,-8-4 0 0,9 5 0 0,-9 0 0 0,7-1 0 15,1-4 0-15,-8 9-4 0,9-4 4 0,-2-1 0 0,-7 5 0 16,8-4 0-16,-8 4 0 0,9-5 0 0,-9 5 4 0,0-4 0 0,0 4 0 16,0-5-4-16,0 1 0 0,0 4 0 0,0-5 4 15,-9 1 0-15,9-5 0 0,-8 4 0 0,1-4 0 0,7 4 0 0,-9-4 0 16,1 0 0-16,8-4 0 0,-7 4 4 0,-2-4-4 0,9-1 0 15,-8 1 0-15,8-5 0 0,-8 4 0 0,8-4 0 0,0 0 0 16,-7 5 4-16,7-5-4 0,0 0 4 0,0 0-20 0,0 4 24 0,0 1-4 16,0-5 0-16,0 4 0 0,0 1-4 0,0 4 0 0,0-5 0 15,0 5 0-15,0 0 0 0,7 0-4 0,-7 0-4 0,0 0 4 16,0 5-8-16,0-5-8 0,0 4-12 0,8-4-8 0,-8 5-12 16,0-1-24-16,8 1-28 0,-8-1-20 0,0 1-48 0,9-1-56 15,-9 1 36-15,7-5 32 0,-7 5 36 0,8-1 20 0</inkml:trace>
          <inkml:trace contextRef="#ctx0" brushRef="#br0" timeOffset="-507.6446">632 1464 7 0,'-8'0'108'0,"8"0"-12"0,0 0-8 15,-7 0-44-15,7-5 20 0,-9 5-4 0,9 0-8 0,-8 0 0 16,8-4 0-16,0 4-4 0,-7 0 4 0,7-5-8 0,0 1 0 16,0-1-4-16,0 1 0 0,0-1-8 0,0 1 0 0,0-1-4 15,0 1 4-15,0 0-12 0,0-1 0 0,0-4 0 0,0 4-4 16,7 1 4-16,-7-5-4 0,0 4-4 0,8 1 0 0,-8-1-4 0,0 0 0 15,9 1 0-15,-9 0 0 0,7-1-4 0,1 5 4 0,-8 0-4 16,9-4-4-16,-9 8 4 0,8-4-4 0,-8 5 0 0,7-1 0 16,-7-4 4-16,8 4-4 0,-8 6 0 0,0-6 4 0,0 5 0 0,0-4 0 15,0 4-4-15,0-5 0 0,0 6 4 0,0-2-4 16,0-3 4-16,-8 4-4 0,8-5 0 0,-7 5 4 0,7-4-4 0,-8-1 4 16,8 1-4-16,-9-5 0 0,1 4 0 0,8-4 4 0,-7 0 0 15,7 0 0-15,-9 0 0 0,9-4 0 0,-8 4 0 0,8-9 0 16,-7 9 0-16,7-9 0 0,0 4 0 0,0 1 0 0,0-5-4 0,0 4 4 15,0-3 0-15,0 3 0 0,-9-4 0 0,18 0-4 0,-9 4 4 16,0-4-4-16,0 5 4 0,7-1 0 0,-7 0-4 0,0 5 0 16,8-4 4-16,-8 4-4 0,0 0 0 0,9-4 0 0,-2 4 0 15,-7 4 0-15,8-4 4 0,-8 4-4 0,9-4 0 0,-9 5 0 16,8 0 0-16,-8-1 4 0,7 1 0 0,-7-1 0 0,0 1 0 16,0 4 0-16,0-5 4 0,0 1 0 0,0 4 4 0,0-5-4 0,-7 1 0 15,7 4 0-15,-8-5 4 0,-1 1-4 0,9-1 0 16,-8-4 0-16,1 5-4 0,-2-5 0 0,9 0 0 0,-8 4 0 0,1-4 0 15,-2 0-4-15,9 0-4 0,-8-4-4 0,8 4-8 0,0-5-8 16,-8 5-8-16,8-4-12 0,0-1-8 0,0 1-8 0,0 4-16 16,0-5-12-16,0 1-8 0,0-1 4 0,0 1-8 0,0 0-60 15,8 4-24-15,-8-5 36 0,8 5 28 0,-8 0 24 0</inkml:trace>
        </inkml:traceGroup>
      </inkml:traceGroup>
    </inkml:traceGroup>
  </inkml:traceGroup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8:22.79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957E043-4C87-459A-9B68-A2A483FC125E}" emma:medium="tactile" emma:mode="ink">
          <msink:context xmlns:msink="http://schemas.microsoft.com/ink/2010/main" type="inkDrawing" rotatedBoundingBox="21111,4487 24406,4437 24422,5486 21127,5537" semanticType="callout" shapeName="Other">
            <msink:sourceLink direction="from" ref="{38A7517E-0A9E-4535-8EF7-EA2420921B6F}"/>
            <msink:sourceLink direction="to" ref="{FD2DC6B2-4108-435B-AEC2-CB7EEA6AC24E}"/>
          </msink:context>
        </emma:interpretation>
      </emma:emma>
    </inkml:annotationXML>
    <inkml:trace contextRef="#ctx0" brushRef="#br0">721 860 35 0,'0'0'80'0,"-9"0"-8"0,9 0-4 0,-7 0-24 16,7 0-4-16,-8 0 0 0,8 0 4 0,0 0 0 0,-9 0 4 15,9 0 0-15,0 0 0 0,-8 0 4 0,8 0 0 0,-7 0 8 16,7 0 0-16,0 0-4 0,0 0 0 0,-9 0 0 0,9 0 0 16,0 0 4-16,0 0 0 0,-8 0-8 0,8 0 4 0,0 0-8 0,0 0 0 15,0 0-8-15,0 0-24 0,0 0 16 0,0 0 0 0,0 0-8 16,0 0 0-16,0 4 0 0,0-4 0 0,0 0 0 0,8 0 0 16,-8 0 0-16,0 5 0 0,9-5-4 0,-9 5 4 0,7-5-4 15,1 0 4-15,1 0 4 0,-1 0-4 0,8 0-4 0,-1 3 4 16,-7-3-4-16,16 0 4 0,-7 0-8 0,-1 0 0 0,7 0 0 0,1 0 0 15,1 0 0-15,-1 0-4 0,0 0 4 0,8 0-4 0,-1 0-8 16,-6 0-4-16,15 0 0 0,-8 0 0 0,0 0 0 0,9 0 0 16,-2 0 0-16,2 0 0 0,-2 0 0 0,2 0 0 0,-2 0 0 0,10 5 0 15,-9-5 0-15,7 0 0 0,2 4 0 0,-1-4 0 16,0 5 0-16,1-5 0 0,-1 0 0 0,-1 5 0 0,2-5 0 0,-1 0 0 16,0 0 0-16,8 0 0 0,-7 0 0 0,-2 5 0 0,1-5 0 15,0 0 0-15,1 0 0 0,-1 0 0 0,0 0 0 0,-1 4 0 16,-6-4 0-16,-1 4 0 0,0 1 0 0,0-5 0 0,0 5 0 0,0-1 0 15,-7-4 0-15,-1 4 0 0,-1-4 0 0,9 5 0 0,-7-5 0 16,-1 0 0-16,0 5 0 0,-1-10 0 0,2 5 0 0,-1 0 0 16,0-5 0-16,0 5 0 0,0 0 0 0,1-4 0 0,-1 0 0 15,-1 4 0-15,1-5 0 0,-8 5 0 0,8-5 0 0,-8 5 0 16,8-4 0-16,-8 0 0 0,0 4 0 0,1-5 0 0,-1 5 0 16,0-5 0-16,-8 5 0 0,7-5 0 0,2 5 0 0,-9 0 0 15,1-4 0-15,6 4 0 0,-7-5 0 0,1 5 0 0,-2 0 0 16,1-3 0-16,0 3 0 0,0 0 0 0,1 0 0 0,-10 0 0 0,10 0 0 15,-9 0 0-15,7 0 0 0,-6 0 0 0,-2 0 0 0,1 0 0 16,9 0 0-16,-10 0 0 0,-7 0 0 0,9 0 0 0,-1 0 0 16,-1 0 0-16,1 0 0 0,-8 0 0 0,9 0 0 0,-2 0 0 15,-7 0 0-15,8 0 0 0,-8 0 0 0,9 0 0 0,-9 0 0 16,0 0 0-16,0 0 0 0,0 0 0 0,8 0 0 0,-8 0 0 0,0 0 0 16,0 0 0-16,0 0 0 0,0 0 0 0,0 0 0 0,0 0 0 15,0 0 0-15,0 0 0 0,0 0 0 0,0 0 0 0,0 0 0 16,0 0 0-16,0 0 0 0,0 0 0 0,0 0 0 0,0 0 0 0,0 0 0 15,0 0 0-15,0 0 0 0,0 0 0 0,0 0 0 16,0 0 0-16,0 0 0 0,0 0 0 0,0 0 0 0,0 0 0 0,0 0 0 16,0-5 0-16,0 5 0 0,0-5 0 0,0 5 0 0,0-4 0 15,-8 4 0-15,8-5 0 0,0 1 0 0,-9-1 0 0,9-4 0 16,0 6 0-16,-8-2 0 0,1-5 0 0,-2 1 0 0,1 5 0 0,1-6 0 16,-1 2 0-16,-8-2 0 0,8 2 0 0,-9-6 0 0,10 5 0 15,-10 0 0-15,2-4 0 0,-2 4 0 0,1-5 0 0,1 5 0 16,-2-4 0-16,2 3 0 0,-2-3-4 0,1 3 8 0,-8 2-8 15,8-6 4-15,0 5 0 0,-8 0-4 0,8-4 4 0,-8 4 0 16,8-5 0-16,-9 5 0 0,10-4 4 0,-9 3-20 0,7-3 20 16,-7 4 0-16,0-4 0 0,9 3 0 0,-9-4 0 0,7 6-4 15,-7-1 0-15,9-5 0 0,-2 6 0 0,-7-2 0 0,9 1 0 0,-2 1 0 16,1 2 0-16,0 2 0 0,0-4 0 0,8 3 0 0,1 5 0 16,-10-5 0-16,9 5 0 0,0 0 0 0,8-4 0 0,-8 4 0 15,8 0 0-15,0 4 0 0,0-4 0 0,0 5 0 0,8 0 0 16,-8-1 0-16,8 0 0 0,8 0 0 0,-7 2 0 0,6-2 0 15,1 5 0-15,0-5 0 0,0 6 0 0,8-2 0 0,1 1 0 16,-1-4 0-16,0 4 0 0,0-1 0 0,8 2 0 0,-8-1 0 0,8-4 0 16,-8 3 0-16,8 2 0 0,-8 0 0 0,8-3 0 0,-8 3 0 15,8-2 0-15,-8 2 0 0,0-2 0 0,0 7 0 0,0-11 0 16,1 9 0-16,-10-4 0 0,9 0 0 0,-7 1 0 0,7-2 0 0,-9 1 0 16,2 0 0-16,-1 0 0 0,-1 1 0 0,2-6 0 15,-2 5 0-15,2 0 0 0,-1 0 0 0,-1 0 0 0,-7-4 0 0,9 3 0 16,-10-3 0-16,10 4 0 0,-10-5 0 0,2 5 0 0,7-4 0 15,-9 4 0-15,2-5 0 0,-1 0 0 0,-1 6 0 0,-7-6 0 16,9 1 0-16,-9 0 0 0,0-1 0 0,8 5 0 0,-8-9 0 0,0 10 0 16,0-5 0-16,0-2 0 0,-8 1 0 0,8 1 0 0,-9 4 0 15,2-4 0-15,7 4 0 0,-8-4 0 0,-8 3 0 0,8 1 0 16,0 1 0-16,-1-2 0 0,-6 2 0 0,-1-2 0 0,-1 2 0 16,9 4 0-16,-16-1 0 0,9-5 0 0,-2 6 0 0,1 0 0 15,-7 4 0-15,7-5 0 0,-1 1 0 0,-7 3 0 0,1-3 0 0,6 4 0 16,-7 0 0-16,0-5 0 0,0 6 0 0,9-1 0 15,-10-1 0-15,1 2 0 0,8-6 0 0,-8 5 0 0,-1 1 0 0,10-6 0 16,-1 5 0-16,-9-4 0 0,10-1 0 0,-1 1 0 0,-1-1 0 16,2 1 0-16,-2-1 0 0,10-4 0 0,-10 0 0 0,9 0 0 15,1 0 0-15,-2 0 0 0,1-4 0 0,1 0 0 0,7-1 0 0,-8 0 0 16,8-4 0-16,0 5 0 0,-9-5 0 0,9 0 0 16,0 0-68-16,0 0-92 0,0-5-48 0,0 5-44 0,0-4-80 0,0 0 64 15,0-1 48-15,0-4 36 0,0 4 36 0,0 1 28 0</inkml:trace>
  </inkml:traceGroup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9:52.8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77350A-A4B2-4B65-BDD7-F9D72AB9EBEF}" emma:medium="tactile" emma:mode="ink">
          <msink:context xmlns:msink="http://schemas.microsoft.com/ink/2010/main" type="writingRegion" rotatedBoundingBox="12063,8062 18927,7845 19165,15386 12301,15602"/>
        </emma:interpretation>
      </emma:emma>
    </inkml:annotationXML>
    <inkml:traceGroup>
      <inkml:annotationXML>
        <emma:emma xmlns:emma="http://www.w3.org/2003/04/emma" version="1.0">
          <emma:interpretation id="{99C2D0C2-CB94-4C05-9987-275A7CEB1D01}" emma:medium="tactile" emma:mode="ink">
            <msink:context xmlns:msink="http://schemas.microsoft.com/ink/2010/main" type="paragraph" rotatedBoundingBox="12018,8145 18562,7710 18654,9087 12110,95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15495F-0582-408C-B68B-91DA7488B0F0}" emma:medium="tactile" emma:mode="ink">
              <msink:context xmlns:msink="http://schemas.microsoft.com/ink/2010/main" type="line" rotatedBoundingBox="12018,8145 18562,7710 18654,9087 12110,9523"/>
            </emma:interpretation>
          </emma:emma>
        </inkml:annotationXML>
        <inkml:traceGroup>
          <inkml:annotationXML>
            <emma:emma xmlns:emma="http://www.w3.org/2003/04/emma" version="1.0">
              <emma:interpretation id="{CAA18ED8-034C-4944-B2A3-64055B23178E}" emma:medium="tactile" emma:mode="ink">
                <msink:context xmlns:msink="http://schemas.microsoft.com/ink/2010/main" type="inkWord" rotatedBoundingBox="12031,8338 12601,8300 12679,9485 12110,9523">
                  <msink:destinationLink direction="to" ref="{AFAAC1A5-303F-40FE-A6D0-4AF1DAB1504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-7078 3894 63 0,'0'0'144'0,"-8"5"-8"16,8-5-8-16,0 0-16 0,0 0-8 0,0 0 0 0,0 4-4 0,0-4-4 16,8-4-8-16,-8 8 0 0,8-4-4 0,1 0-8 0,-2 0-4 15,1 0-8-15,8 0-4 0,-8 0-4 0,9 0-4 0,-10 0-12 16,10 0-8-16,-2 0-4 0,1 0-8 0,9-4 0 0,-10 4-8 0,1 0 0 16,0 0-4-16,0 0-8 0,1 0-8 0,7 0-8 15,-16 0-12-15,7 0-12 0,1 4-20 0,1-4-8 0,-2 4-12 0,-6-4-24 16,-1 5-28-16,-1 4-16 0,10-4-8 0,-17 3-96 0,8 2 44 15,-8-2 44-15,0 1 32 0,0 5 20 0,0 0 24 0</inkml:trace>
          <inkml:trace contextRef="#ctx0" brushRef="#br0" timeOffset="-235.6764">-6869 4183 15 0,'0'0'104'0,"0"-5"-4"0,0 5-8 0,0-5-20 0,0 2-4 16,0-2 0-16,0 5 4 0,0-5 0 0,0 0 4 0,0 5 0 15,0-4-8-15,0 4 0 0,0-5 0 0,0 5 0 0,0-4 0 16,7 0-4-16,-7 4 0 0,0 0 0 0,0 0 0 0,0-5-4 15,0 5 4-15,0 0-4 0,0 0 0 0,0 0-4 0,0 0-4 16,8 5 0-16,-8-5-8 0,-8 4-4 0,16 0-4 0,-8 5 0 0,0 1-12 16,0-2 0-16,0 2-4 0,0-1-12 0,0 4-8 0,9 0 0 15,-9 5 0-15,0 1 0 0,0-1 0 0,0 0 0 0,0 0 0 16,0 4 0-16,0-4 0 0,0 0 0 0,0 5 0 0,0-5 0 0,0 0 0 16,0 0 0-16,0 0 0 0,0-5 0 0,0 1 0 15,0-1 0-15,0 0 0 0,0-3 0 0,0-1 0 0,0 0-44 0,0-4-8 16,0-5-20-16,0 5-16 0,0-5-12 0,0-5-12 0,0 0-8 15,0 1-16-15,0-5-12 0,0-1 4 0,-9-3-52 0,9 4-24 16,-8-4 32-16,8-5 36 0,-7 4 28 0,7-4 20 0</inkml:trace>
          <inkml:trace contextRef="#ctx0" brushRef="#br0" timeOffset="308.074">-7199 5030 111 0,'0'5'128'0,"0"3"-8"16,0-3 4-16,0-5-24 0,0 5 8 0,0-5-8 0,9 0-4 15,-1 0 0-15,-8 0 0 0,7-5 0 0,10 5 0 0,-10-5 8 16,2 1-8-16,7 4 4 0,0-4-4 0,-1-1-4 0,2 5 0 0,0-4-8 16,-2 4-16-16,1 0-24 0,9-5-44 0,-10 5 0 0,9 0 0 15,-8 0 0-15,9 0 0 0,-10 0 0 0,1 5 0 0,9-5 0 16,-10 4 0-16,1-4 0 0,1 5 0 0,-2-1 0 0,9 0 0 15,-16-4 0-15,9 0 0 0,-1 5 0 0,-8-5 0 0,8 5 0 16,0-5 0-16,-9 4 0 0,2-4 0 0,-1 0-136 0,-1 0-68 16,2 0-44-16,-9-4-84 0,8 4 40 0,-8-5 60 0,0 0 40 15,0 5 36-15,-8-4 28 0,8 0 20 0</inkml:trace>
        </inkml:traceGroup>
        <inkml:traceGroup>
          <inkml:annotationXML>
            <emma:emma xmlns:emma="http://www.w3.org/2003/04/emma" version="1.0">
              <emma:interpretation id="{7B221772-C7D7-45B5-8358-68D0DE154867}" emma:medium="tactile" emma:mode="ink">
                <msink:context xmlns:msink="http://schemas.microsoft.com/ink/2010/main" type="inkWord" rotatedBoundingBox="14334,7991 15127,7938 15200,9037 14407,90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07537.9388">-4577 4101 19 0,'0'-9'128'0,"0"4"-12"0,0 1-12 15,8 0-32-15,-8 0 4 0,0-1-4 0,0 5 0 16,8 0 0-16,-8 0-4 0,0 5-4 0,8-1-12 0,-8 0-4 0,8 5 0 15,-8 0 0-15,0 5-4 0,7-4 0 0,-7 3-8 0,9 4 0 16,-9 1-8-16,8 1-4 0,-8 2 0 0,7-2-4 0,-7 4-4 16,0-1-4-16,9 5-4 0,-9-5-4 0,0 1 0 0,0-1-4 0,8 1 0 15,-8-5-4-15,0 5-12 0,0-5-8 0,0 1-8 16,0-6-8-16,0 0-12 0,8 1-20 0,-8-6-8 0,0 2-4 0,0-1-4 16,0-5 4-16,0-4-12 0,0 0-28 0,0 0-20 0,0-4-4 15,9-1 20-15,-9-4 24 0</inkml:trace>
          <inkml:trace contextRef="#ctx0" brushRef="#br0" timeOffset="-207263.671">-4288 4178 55 0,'0'-5'120'0,"0"5"-8"0,7 0-8 0,-7 0-24 16,0 5-8-16,0-5 0 0,-7 5-4 0,7-1 4 0,-8 5-4 16,8-5-12-16,-9 6 0 0,1-2-8 0,1 2-4 0,-2-2 0 0,-6 6 0 15,6-5 0-15,1 5-4 0,1-6 4 0,-1 2-4 0,-9 3-4 16,10-3 4-16,-2-2 0 0,1 1-8 0,1 5 0 0,7-6 4 15,-9 2 0-15,9-6 0 0,0 6 0 0,0-2 4 0,0 1-4 16,0 1 0-16,0-2 0 0,9 2 4 0,-9-6-4 0,7 9 4 16,1-4-4-16,1 0 8 0,-2 1-8 0,1 3-4 0,1-4-4 0,-1 0-28 15,7 5 0-15,1-6 0 0,-8 6 0 0,8-5 0 0,1 1 0 16,-9 2 0-16,7-2 0 0,1-6 0 0,1 6 0 0,-2-6 0 16,-6 1 0-16,6-1 0 0,2 0 0 0,-9 0 0 0,8-4-72 15,-8-4-48-15,-1 4-32 0,2-4-40 0,-1-5-40 0,0 0-72 16,-8 0 44-16,0-5 48 0,7-4 44 0,-7 0 24 0,0 0 28 0</inkml:trace>
          <inkml:trace contextRef="#ctx0" brushRef="#br0" timeOffset="-207852.0973">-4956 3719 7 0,'0'-5'124'0,"0"0"-16"16,-7-3-8-16,7 3-24 0,0-4-4 0,0 5-8 0,0-6-8 0,7 1 0 15,-7 5 0-15,0-5-4 0,8 0-4 0,0 5-4 16,-8-6-4-16,9 1-4 0,-2 0-4 0,1 5 0 0,1-5-4 0,-2 5-4 15,1-5-4-15,1 4 0 0,6 0-4 0,-7 1 0 0,8-1 0 16,-8 5-4-16,1-5 0 0,6 5 0 0,-6 0 4 0,6 5-4 16,-7-5 0-16,8 5 0 0,-8-1 0 0,9 1 0 0,-10 4 4 0,2-4 0 15,-1 3 0-15,-1 1 8 0,1 0 0 0,1 0 4 16,-1 1 0-16,-8 3 0 0,7-4-4 0,-7 0-4 0,0 5 0 0,0-1-4 16,0-4 0-16,-7 5-4 0,-1-1-4 0,-1 0 0 0,9 1-4 15,-15 0 4-15,7-1-8 0,-1 1 0 0,-6 5-4 16,6-11-4-16,1 5 0 0,-8 1-16 0,1-6-4 0,7 2-12 0,-1-1-8 15,-6 0-4-15,6 0-16 0,1-5-36 0,1 1 16 0,-2-1-16 16,1-4-12-16,1 5-28 0,7-5-44 0,-8 0 12 0,8 0 32 16,0 0 28-16,0 0 24 0</inkml:trace>
          <inkml:trace contextRef="#ctx0" brushRef="#br0" timeOffset="-208169.8895">-4963 3574 19 0,'0'-4'100'0,"0"4"-8"0,0-5-12 0,0 5-28 0,0-5-4 0,0 5 0 15,0 0-4-15,0 0-8 0,0 0 0 0,0 0-4 0,0 0-4 16,0 0-4-16,0 0-4 0,0 0 0 0,0 0 0 0,0 0-4 15,0 0 4-15,0 0 0 0,0 0 4 0,0 0 0 0,0 0 8 16,0 0 0-16,0 0 4 0,0 0 8 0,0 0 0 0,0 0-4 16,0 0 4-16,0 0 4 0,0 0 0 0,0 0 0 0,0 0-4 0,0 0 0 15,0 0 4-15,0 0 0 0,0 0 0 0,0 5-4 0,0 0 0 16,0-1 0-16,7 1 0 0,-7 4 0 0,0 0-12 0,0 0-4 16,0 4-8-16,8 6 0 0,-8-1-4 0,0-1 0 0,8 6-4 0,-8 5 0 15,0-2 4-15,9 1-4 0,-9 0-4 0,7 5-20 16,-7-6 20-16,8 7 0 0,-8-2-4 0,9 0 0 0,-9 1 4 0,7-1 0 15,-7 1-8-15,8-5 4 0,-8 0-8 0,9 1 4 0,-9-1 0 16,0-5 0-16,8 1-4 0,-8-1 8 0,7-4-8 0,-7 0 0 16,0 1 0-16,0-6-4 0,0-4-4 0,8 4-4 0,-8-4-8 15,0-4-16-15,0 4-8 0,0-9-16 0,0 4-12 0,0-4-8 16,0 0-24-16,0 0-12 0,0-9-16 0,-8 5-8 0,8-6-36 0,0 2-40 16,-7-1 36-16,7-5 36 0,0 0 28 0,-8-4 24 0</inkml:trace>
        </inkml:traceGroup>
        <inkml:traceGroup>
          <inkml:annotationXML>
            <emma:emma xmlns:emma="http://www.w3.org/2003/04/emma" version="1.0">
              <emma:interpretation id="{1579919A-18C3-4C00-9559-BED3234DF1DD}" emma:medium="tactile" emma:mode="ink">
                <msink:context xmlns:msink="http://schemas.microsoft.com/ink/2010/main" type="inkWord" rotatedBoundingBox="15728,8420 16053,8399 16074,8709 15749,873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04537.5274">-3551 4277 119 0,'0'0'136'0,"0"4"-8"0,-8-4 0 0,16 6-16 15,-8-6 0-15,0 0-4 0,8 0 4 0,-8 0 0 16,8 0-8-16,-8 0-8 0,7 0-4 0,2 0-4 0,-1 0-12 0,0 0-8 16,0 0-4-16,0 0-16 0,9 0-8 0,-2 0-8 0,-8 0-8 0,10 0-4 15,-9 0 0-15,8 0-8 0,1 0-8 0,-10 0-8 0,9-6-12 16,0 6-24-16,1 0-24 0,-10 0-24 0,10 0-24 16,-9 0-32-16,7 0-24 0,-6 0-64 0,-2 0-28 0,1-4 44 0,1 4 40 15,-2 0 32-15,1 0 28 0</inkml:trace>
          <inkml:trace contextRef="#ctx0" brushRef="#br0" timeOffset="-204735.9979">-3559 3993 27 0,'0'-4'132'0,"-8"4"-16"0,8 0-12 0,0 0-28 0,0 0 0 16,0 0 4-16,0 0 0 0,0 0 4 0,0 0-4 0,0 0 4 0,8 4-8 15,0-4 0-15,-8 0-4 0,8 4 0 0,0-4 0 0,-1 0-4 16,10 5 0-16,-9-5-4 0,0 5-8 0,8-1-4 0,0 1-8 16,-8-5-8-16,8 4-8 0,0 0-4 0,0-4-4 0,-8 5-8 15,8 0 0-15,0-5 0 0,0 4-4 0,-8-4-8 0,8 4-12 16,1-4-12-16,-9 5-16 0,7-5-28 0,-6 0-16 0,-2 4-12 0,1-4-24 15,1 5-24-15,-2 0-8 0,-7-1-68 0,0-4-12 0,0 10 44 16,0-6 36-16,-7 0 28 0,7 0 16 0</inkml:trace>
        </inkml:traceGroup>
        <inkml:traceGroup>
          <inkml:annotationXML>
            <emma:emma xmlns:emma="http://www.w3.org/2003/04/emma" version="1.0">
              <emma:interpretation id="{C1633766-E384-4FB3-9BFC-0E3F7EFA6EFF}" emma:medium="tactile" emma:mode="ink">
                <msink:context xmlns:msink="http://schemas.microsoft.com/ink/2010/main" type="inkWord" rotatedBoundingBox="16527,7960 18570,7823 18637,8835 16594,897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80798.3365">-2758 3700 31 0,'0'-5'88'15,"0"1"-4"-15,0 0-8 0,0-1-24 0,0 5 0 0,0-5 0 16,0 1 0-16,0-1 0 0,9 5 0 0,-9-4 4 0,0 0 0 16,0-1 0-16,7 0 4 0,-7 5 4 0,0-4-8 0,0 0-4 0,0-1 4 15,8 0-4-15,-8 1 4 0,0-1-4 0,0 5-4 16,9-4 4-16,-9 4 0 0,0-5 8 0,0 5-4 0,0 0 0 0,8 0 0 16,-8 0-4-16,0 5 0 0,0-5-8 0,0 4-4 0,0 5 0 15,0 1-8-15,0-2-4 0,0 2-8 0,0-2-4 0,7 6 4 16,-7 4-8-16,0-5-4 0,0 6-4 0,0 3 4 0,-7 1-4 15,7-1 0-15,0 5 0 0,-8-4 0 0,8 4-4 0,0-4 8 16,0 4-8-16,-9-5 0 0,9 5 0 0,0 0-4 0,0-5 4 0,0 1 0 16,-8 0-4-16,8-1 4 0,8-4 0 0,-8 0-4 0,0-4 4 15,0-1-4-15,9 2 4 0,-9-2-4 0,8-4 0 0,-1-1 0 16,-7 2 4-16,8-7-4 0,1 2 4 0,-2-5-4 0,1 5 0 0,1-5 0 16,-1 5 0-16,-1-5 0 0,2 0 0 0,-1-5 0 15,7 5 0-15,-6-5 0 0,-1 0 4 0,-1 2 0 0,10-2-4 0,-10 0 0 16,2-3 4-16,7 3 0 0,-8-4-4 0,0 1 0 0,0-2 0 15,8 1 0-15,-8 0 4 0,0-5 0 0,0 6-4 0,-8-6 0 16,8 5 0-16,0-5 4 0,1 1-4 0,-9 4 4 0,7-5 0 0,-7 5 0 16,8-5 4-16,-8 6-4 0,8-1 0 0,-8-1 0 0,0 2 4 15,0 4 0-15,0-6 0 0,0 6 0 0,8 4 4 0,-8-5 0 16,0 5 0-16,0 0 0 0,0 5 4 0,0-1 0 0,0 0 4 16,0 6 0-16,0 3 0 0,8-4 0 0,-8 4 4 15,0 1-12-15,0 4-8 0,8-4 0 0,-8 3 0 0,0 6 0 0,0-5 0 16,0 5 0-16,0-1 0 0,0 1 0 0,0-1 0 0,0 1 0 15,0-1 0-15,0 2 0 0,0-2 0 0,0-5 0 0,0 6 0 16,0-5 0-16,0 0 0 0,0-4 0 0,0 4 0 0,0-5 0 0,0-4 0 16,0 0 0-16,0 0 0 0,0 1 0 0,0-5 0 0,0-2 0 15,0-3 0-15,0 5-32 0,0-10-56 0,0 2-24 0,0-2-20 16,0 0-24-16,0-4-24 0,0-5-28 0,0 1-56 0,0-1 24 0,0 1 48 16,0-5 32-16,0 0 32 0,0-5 20 0</inkml:trace>
          <inkml:trace contextRef="#ctx0" brushRef="#br0" timeOffset="-180154.6127">-2069 3808 39 0,'0'-9'108'16,"0"0"-4"-16,0 0-8 0,0 1-28 0,0 3 0 0,0-5-4 16,0 6 0-16,0-1 4 0,0 1-8 0,9 4 0 0,-9-5 0 15,0 5-4-15,0 0 0 0,0 0 0 0,0-4 0 0,0 8 4 16,0-4 8-16,0 5 0 0,8-5-4 0,-8 4-4 0,0 5-4 0,8 1-4 15,-8-1-4-15,0-1-4 0,0 6-4 0,0 0-8 0,0 4-4 16,7 0-4-16,-7-1-4 0,0 7-4 0,0-2-4 0,0 0-4 16,0 5 0-16,0-3-4 0,0 2-4 0,0-3 4 0,0-1-4 15,0 5-4-15,0-4-4 0,0-4-8 0,0 2-12 0,0-2-12 16,0-1-12-16,0-1-12 0,0-4-12 0,0 2-4 0,0-7-8 0,0 2-8 16,9-6-8-16,-9 5-12 0,0-9-4 0,0 4-24 0,0-8-44 15,0 4 8-15,0-4 32 0,0-5 28 0,8 4 28 0</inkml:trace>
          <inkml:trace contextRef="#ctx0" brushRef="#br0" timeOffset="-179910.2671">-1860 3736 83 0,'0'-4'160'0,"0"-5"-16"0,0 4-8 16,0 5-20-16,0-5-12 0,0 5 0 0,0 0 0 0,0 0 0 15,0 0-4-15,0 0 0 0,0 5-12 0,0 0 0 0,0 0-8 16,0 3-16-16,0 1-8 0,0 4-4 0,0 6-8 0,0-6-8 0,0 10-4 15,0 0-4-15,0-1-8 0,0 5-4 0,8 0-4 0,-8 5 0 16,0-1-4-16,0 1 4 0,0-1-8 0,9 1-4 0,-9-1 0 16,7-4 0-16,-7 0-8 0,0 1 0 0,8-6-4 0,-8 1-8 15,9-5-4-15,-9-1-12 0,7-3-4 0,-7 0-12 0,0-1 4 16,0-8-8-16,0 4-8 0,8-9-8 0,-8 0-12 0,0 0-12 0,-8-4-16 16,8-6-16-16,0 1-8 0,-7-5-48 0,-2 1-24 0,9-5 36 15,-8 0 36-15,1-1 20 0,-2-2 24 0</inkml:trace>
          <inkml:trace contextRef="#ctx0" brushRef="#br0" timeOffset="-179697.8362">-2156 3515 19 0,'0'-4'152'0,"0"-1"-12"0,0 5-12 0,0 0-24 0,0 0 4 16,0 0 4-16,0 0 4 0,7 0-4 0,-7 0 4 0,0 0-4 15,9 0-12-15,-1 0 0 0,-8 0-8 0,7 0 0 0,1 0-12 16,9 0-4-16,-10 0-8 0,2 0-4 0,6 0-12 0,2 0-8 0,-2 0-12 15,2 0-4-15,-1-5-28 0,8 5 0 0,-8-4 0 16,8 0 0-16,0 4 0 0,0-5 0 0,0 1 0 0,1-1-44 0,-1 1-36 16,0-2-24-16,-1 3-24 0,1 3-28 0,0-5-32 0,-7 5-60 0,7-5-36 15,-9 5 52-15,2 0 48 0,-1 5 24 0,-1-5 36 16,2 5 24-16</inkml:trace>
          <inkml:trace contextRef="#ctx0" brushRef="#br0" timeOffset="-173931.5226">-1195 3664 3 0,'0'-9'100'0,"0"4"8"0,0 1-8 0,0 0-24 0,0-1-8 0,0 0-4 15,0 1 0-15,0-1 0 0,0 5-4 0,0 0-4 0,0-4-8 16,0 4 0-16,0 0-8 0,0 0 0 0,0 0-8 0,-7 0 4 16,7 0-4-16,0 0 4 0,7 4 0 0,-7-4 0 0,0 5 0 0,0 4 0 15,0-4-4-15,0 3 0 0,0 2 0 0,0-2-8 0,0 11-4 16,8-6 0-16,-8 5 0 0,0 4-8 0,9 1 0 0,-9 4-4 15,0-4 4-15,8 8-4 0,-8-4-4 0,7 5 0 0,-7-5 0 0,0 4-4 16,9 1 0-16,-9-1 4 0,0 1-4 0,0-5 4 16,0 0-4-16,0 1 4 0,0-1 0 0,0-5-4 0,0-4 4 0,0 0-4 15,0 0 4-15,0-4-4 0,0-1-4 0,0-4 4 0,0 1 0 16,0-2 4-16,0-3-4 0,0-1 4 0,0 1-8 0,-9-5 4 16,9 0-4-16,0-5 4 0,0 1-4 0,-7-1 4 0,7-3 0 15,0-2 0-15,-8 1 0 0,8-4 0 0,0-1-4 0,-9 1-16 16,9-5 20-16,-8 0 0 0,8-4 0 0,0-2-4 0,0 3 0 15,0-7 0-15,0 1 0 0,0-1 4 0,0-3-4 0,0 5 4 0,0-2 0 16,0-3-4-16,8 8 8 0,-8-4-4 0,9 4 0 0,-1 1 0 16,-1-1 0-16,2 5 0 0,-9 5 0 0,15-1-4 0,-6 5 4 15,-1 0 0-15,-1 9 0 0,10-5 0 0,-9 5 0 0,8 0 0 16,-8 0 4-16,8 5-4 0,-8-1 4 0,0 1 0 0,8 4 0 16,-8-4 0-16,8 4 0 0,-8-1-4 0,8 2 4 0,-8-1-4 0,0 0 4 15,-1 1 0-15,2-2-4 0,-1 5 0 0,0-4 0 0,0 4 4 16,-8-3 0-16,0 4-8 0,0-1 4 0,0 0-4 0,0 1 0 15,0 0 0-15,-8-1-4 0,0 1 4 0,0 0 0 0,-1 3 0 16,2-3 0-16,-9-1 0 0,8 0-4 0,-8 1 0 0,7-5 4 16,-6 5 4-16,6-6-4 0,-6 2 4 0,7-1-4 0,-8 0 0 0,8-4 0 15,-1 3 4-15,2-3 0 0,-1 0 0 0,8-1 0 0,-9 0 8 16,9 1-8-16,0-1 0 0,0 1 0 0,0 0 0 0,9 3 4 16,-9-3 4-16,8 4 0 0,-1 0 4 0,2 0 4 0,-1-1 4 15,-1 2 4-15,2 3 4 0,-1-3 0 0,7 3 8 0,2 1-4 16,-10 0 4-16,10-6 0 0,-1 6-4 0,0-1 4 0,0-4-4 0,0 5 4 15,0-6-8-15,1 2 0 0,6-2 0 0,-7 2 0 0,1-1-12 16,-2-5 0-16,1 1 0 0,1 0-4 0,-2-5-4 0,2 4-8 16,-10-4-4-16,10 0-12 0,-9-4-12 0,8 4-16 0,-8-5-16 15,-1 0-28-15,1 1-24 0,-8-1-40 0,9-3-32 0,-9 2-56 16,0-2-36-16,0-2 44 0,-9 2 48 0,9-6 32 0,-8 5 32 16,1-4 16-16</inkml:trace>
        </inkml:traceGroup>
      </inkml:traceGroup>
    </inkml:traceGroup>
    <inkml:traceGroup>
      <inkml:annotationXML>
        <emma:emma xmlns:emma="http://www.w3.org/2003/04/emma" version="1.0">
          <emma:interpretation id="{D538DD59-D4D3-4CD1-B336-05B1E4DA0D8A}" emma:medium="tactile" emma:mode="ink">
            <msink:context xmlns:msink="http://schemas.microsoft.com/ink/2010/main" type="paragraph" rotatedBoundingBox="13897,9782 19001,9723 19011,10577 13907,106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9CE3BD-A3FB-45FE-B4BF-4E99D89AF5D8}" emma:medium="tactile" emma:mode="ink">
              <msink:context xmlns:msink="http://schemas.microsoft.com/ink/2010/main" type="line" rotatedBoundingBox="13897,9782 19001,9723 19011,10577 13907,10636"/>
            </emma:interpretation>
          </emma:emma>
        </inkml:annotationXML>
        <inkml:traceGroup>
          <inkml:annotationXML>
            <emma:emma xmlns:emma="http://www.w3.org/2003/04/emma" version="1.0">
              <emma:interpretation id="{A28961E1-34AA-4A1B-B9DF-3A3E1AC575A0}" emma:medium="tactile" emma:mode="ink">
                <msink:context xmlns:msink="http://schemas.microsoft.com/ink/2010/main" type="inkWord" rotatedBoundingBox="13897,9782 15986,9758 15996,10612 13907,1063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156573.69">-5291 5427 51 0,'0'0'76'0,"0"0"-12"0,0 0-8 16,0-4-28-16,8 4 4 0,-8 0-4 0,-8 0 0 0,8 0-8 16,0-5 0-16,0 5 4 0,0 0-4 0,0-5 4 0,0 5-4 15,0 0 0-15,0-4 4 0,0 4-4 0,0-5 8 0,0 5-4 16,0 0 0-16,0-5 8 0,0 1-4 0,0 4 4 0,0-4 4 15,0 4 0-15,0-5 4 0,0 5 0 0,8-4 0 0,-8 0 4 16,0 4 0-16,0-5-4 0,0 0 4 0,9 5 4 0,-9-4 4 16,0 4 0-16,0-5 0 0,7 1-4 0,-7 4 4 0,0 0-4 0,0 0 4 15,0-5-4-15,0 5 0 0,0 0-4 0,0 0-8 0,0 0 4 16,0 0 0-16,0 0-4 0,0 0-4 0,0 0-4 0,0 0 4 16,0 5-4-16,0-5-4 0,0 4-4 0,0 1-4 0,0-1 0 15,0 1-4-15,-7 4-4 0,7 0 0 0,0 4 0 0,-9 1 0 0,9-1-4 16,-8 5 0-16,1 1 0 0,-1 3-4 0,-1-4 4 0,9 5 0 15,-8-1-4-15,1 1-12 0,-2 4 12 0,1-5 0 0,1 1 4 16,-2 4 0-16,1-5 0 0,0 1-4 0,8-1-4 0,-7-4 4 16,-2 5 0-16,9-5 0 0,0-1 4 0,-8 2-4 0,8-5 0 15,0 5-4-15,0-11 0 0,0 6 0 0,0-5 0 0,0-1 0 0,8 1 0 16,-8 0 0-16,9-4-4 0,-2 0-4 0,-7-1 0 16,8-4 0-16,0 5 4 0,1-5 0 0,-2 0-4 0,10 4 4 0,-10-4-8 15,1-4 4-15,9 4-4 0,-10-5 8 0,10 1 0 0,-10 4 0 16,10-10 4-16,-9 6 0 0,-1-1 0 0,10-4 0 0,-10 5 0 15,1-5 4-15,9 5-4 0,-10-6 0 0,2 1 4 0,-1 0 0 0,-1 1 0 16,2-2-4-16,-1 1 4 0,-8 0 0 0,8 5 0 0,-1-5 0 16,-7 4 0-16,0 0 0 0,9 1 0 0,-9-1 4 0,0 5-4 15,0-4 0-15,0 4 4 0,8 0 0 0,-8 0 0 0,0 0 4 16,0 4 0-16,0 1 0 0,0-1 4 0,0 1 0 0,-8 3-4 16,8 2 0-16,0 4-4 0,0 0 8 0,0-6-8 0,0 10 4 0,-9-4-4 15,9 3-4-15,0 2 8 0,-7-1-4 0,7 4 0 0,-8-3 0 16,8 3-4-16,-8-4 0 0,8 0 4 0,-9 5-4 0,9-5-4 15,-7-1 8-15,7-4-8 0,0 2-12 0,-8-2 0 0,8 1-12 16,0-4-12-16,0-2-16 0,0 1-12 0,0-5-12 0,8 1-12 16,-8 0 0-16,7-5-20 0,-7 0-16 0,9-5-16 0,-1 0-8 15,-8-3-44-15,8-2-20 0,-1 0 40 0,2 2 36 0,-1-5 28 0,-1-1 20 16</inkml:trace>
          <inkml:trace contextRef="#ctx0" brushRef="#br0" timeOffset="-156175.6053">-4881 5707 51 0,'0'0'152'0,"0"-6"-12"0,0 6-12 16,0 0-40-16,0-4 16 0,0 8-8 0,0-4-8 0,0 6-12 0,0-6-8 15,0 4-4-15,0 0-8 0,0 1 0 0,0 4-4 0,0 0-8 16,0 0-4-16,0 0-4 0,0 5 0 0,0-1-4 0,0 0-4 16,0 6-8-16,-9-1-4 0,9 0 0 0,9 1 0 0,-9-2-4 0,0 1-4 15,0 0 0-15,8 5-4 0,-1-5 0 0,-7-1-4 0,8 1 4 16,1 0 0-16,-2-4-4 0,1-1 0 0,1 1 4 0,-2 0-4 15,10-1 0-15,-9-3 0 0,7-2 0 0,-6 1 0 0,6-4 0 16,-6-2 0-16,6 3 4 0,2-6-4 0,-10 0 0 0,10-6 0 16,-2 3 0-16,-6-2 0 0,6-4 0 0,-6 1 4 0,7-2-8 15,-9-3 4-15,2-1 0 0,-1 0 0 0,-1 1 0 0,2-5 0 0,-1 0 0 16,-8 0 0-16,8 0-4 0,-8 0 0 0,0-5 4 0,8 6-4 16,-8-2 4-16,0 1 0 0,-8-4 0 0,8 4-4 0,0-1 4 15,-8 2 0-15,0-1 0 0,8 0-4 0,-9-1-16 0,2 6 20 16,-1-6 4-16,-1 6-4 0,2 0 4 0,-9 0 0 0,7-1-4 15,2 5 0-15,-10 0 0 0,10 4 0 0,-1-3-4 0,-1 8 0 0,-6-5 0 16,7 5 0-16,-1 5 0 0,2-1-4 0,-1 0 0 0,-9 5-4 16,10 0-4-16,-2 5 0 0,9-1-8 0,-8 1-4 0,1 3-4 15,-1-3-8-15,-1 4-4 0,1 1-8 0,8 4-8 0,-7-6-12 16,7 1-12-16,0 0-4 0,0 5-8 0,0-4-32 0,0-2-48 16,0 1 4-16,7 0 32 0,-7-4 20 0</inkml:trace>
          <inkml:trace contextRef="#ctx0" brushRef="#br0" timeOffset="-155783.9611">-4264 5778 75 0,'0'-13'144'16,"7"8"-8"-16,-7-3-8 0,0 3-20 0,0 0-8 16,0 1-4-16,0 4-8 0,0 0-4 0,0 4-4 0,-7 1-8 0,7 0-4 15,0 3 0-15,0 2-8 0,0-2 0 0,0 6-8 0,-9-1-4 16,9 0-4-16,0 6-8 0,0 0-4 0,0-2-4 0,0 2 0 15,0 2-4-15,9-2-4 0,-9 3 0 0,7-4-4 0,1 1-4 0,-8 3 0 16,9-4-4-16,-1-5 4 0,-1 5-4 0,2-3-4 0,-1-2 0 16,7-5 0-16,-6 6 0 0,6-6 0 0,-6-2-4 0,6-2 0 15,2 1 4-15,-9-5 0 0,8 0 0 0,-1 0 0 0,-6-5 0 16,7 1 0-16,-8-2-4 0,8-2 0 0,-9-1 0 0,10-4 0 16,-9 4 0-16,0-5 4 0,0-4 0 0,0 5 0 0,1-1-4 0,-2-4 0 15,-7-5 0-15,0 6 0 0,8-1 0 0,-8-1 0 0,0-3-4 16,-8 4 4-16,8-5 0 0,-7 5 0 0,-2 0 0 0,1-5 0 15,0 6 0-15,0-1-20 0,-8 4 24 0,7-4 0 0,2 5-4 16,-9-1 4-16,0 0-4 0,8 5 0 0,-8 1-4 0,-1 3 0 16,10 0 0-16,-9 5-4 0,0 0-4 0,8 5 0 0,-8 0-8 15,-1 3-4-15,9 1-8 0,-7 1-8 0,6 3-8 0,2 0-4 0,-10 1-8 16,9 4-12-16,1 0 4 0,-2 0-16 0,1-4-4 0,8 4-8 16,-7 0-4-16,7 1 0 0,-8-7-16 0,8 7-48 0,8-7-20 15,-8 2 32-15,0 0 28 0,7-1 24 0</inkml:trace>
          <inkml:trace contextRef="#ctx0" brushRef="#br0" timeOffset="-155007.3753">-3768 5418 99 0,'-8'0'140'0,"1"0"-8"0,7 0-16 0,0 0-20 16,0 0-8-16,-8 0 4 0,8 0 0 0,0 0 0 0,0 0-4 16,0 0 4-16,8 0 0 0,-8 0-8 0,0 0-4 0,7 0-4 15,1 0-4-15,1 0-12 0,-2 0-8 0,1 0-4 0,1 0-8 0,6 0-4 16,-6 0-8-16,6 0 0 0,2 0-8 0,-2-5-4 16,2 5-8-16,-1 0-4 0,0 0 0 0,0 0-12 0,8 0-12 0,-8 0-20 15,8 0-20-15,-8 0-24 0,8-4-20 0,-8 4-20 0,8 0-24 16,-8 4-16-16,9-4-60 0,-1 0-20 0,-9 5 48 0,2-5 40 15,7 5 24-15,-9-1 24 0</inkml:trace>
          <inkml:trace contextRef="#ctx0" brushRef="#br0" timeOffset="-155453.1816">-3679 5693 95 0,'0'-5'128'0,"0"-3"-20"0,0-2-8 0,8 2-28 0,-8 3 0 16,0 0-4-16,0 1 4 0,0-1-4 0,0 1-4 0,0 4-4 15,0 0 0-15,0 0-4 0,0 0 0 0,0 0-8 0,0 4 0 0,0 5 0 16,0-4-4-16,0 4-4 0,0 0 0 0,0 4 0 0,0 0-4 16,0 1-4-16,0 0-4 0,0 4-8 0,0 0-4 0,0 0 0 15,0 4-4-15,0-3-8 0,0 3 0 0,0 2 0 0,0-7-8 16,0 5-8-16,0 1-8 0,0-5-16 0,0 0-8 0,0 0-16 15,0 0-16-15,0-5-16 0,0 1-12 0,0-1-8 0,7 1 0 0,-7-5-28 16,0 1-40-16,9-6-4 0,-9 0 36 0,0-4 32 0,8 0 0 16</inkml:trace>
        </inkml:traceGroup>
        <inkml:traceGroup>
          <inkml:annotationXML>
            <emma:emma xmlns:emma="http://www.w3.org/2003/04/emma" version="1.0">
              <emma:interpretation id="{A2654936-4814-4648-B704-26727C9414DA}" emma:medium="tactile" emma:mode="ink">
                <msink:context xmlns:msink="http://schemas.microsoft.com/ink/2010/main" type="inkWord" rotatedBoundingBox="15822,10065 17109,10050 17115,10551 15828,1056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55241.7478">-3470 5680 71 0,'0'-10'140'0,"0"2"-12"0,0 3-4 15,0-4-32-15,7 4 4 0,-7 1-8 0,0 4-8 0,0-5 0 0,-7 5-4 16,7 0 0-16,0 0-4 0,0 5-8 0,0-1 0 0,0 1-8 16,0 4 0-16,0-4-8 0,0 8-4 0,0-4-4 0,0 4-8 15,0 1-4-15,7 0-4 0,-7 3 0 0,0 1 0 0,0 0-8 0,0 0-4 16,0 4 0-16,0 2 0 0,0-2 0 0,0 1-4 0,0-1-4 16,0 1-4-16,0-5 0 0,8 4 4 0,-8 1-8 0,0-5 0 15,0 5-4-15,0-10-8 0,0 5-8 0,-8-4-28 0,8 0 8 16,0-2-12-16,0-2-8 0,0-1-16 0,0-5-16 0,0 1-20 15,0-5-8-15,0 0-24 0,0 0-44 0,0-9-8 0,-7 3 36 0,7-2 32 16,-9-6 24-16</inkml:trace>
          <inkml:trace contextRef="#ctx0" brushRef="#br0" timeOffset="-154597.4697">-2654 5657 7 0,'0'0'120'0,"0"0"0"0,9 0 0 0,-9 0-24 0,8 0 0 15,-8 0 0-15,7 0-4 0,1 0 0 0,1 0 4 0,-1 0 0 0,8 0 0 16,-8 0-4-16,8 0-8 0,0 0 0 0,-8 0-4 0,8 0-8 16,0 0-32-16,8 0 16 0,-8 0-4 0,0 0-12 0,8 0-4 15,1 0-16-15,-10 0 0 0,9 0-4 0,-7 0-4 0,7 0-8 16,-9 0-8-16,2 0-16 0,-2 0-24 0,9 0-24 0,-15 5-28 15,6-5-24-15,-6 0-32 0,6 4-16 0,-15 0-68 0,8 1-12 16,-8 0 44-16,0-1 40 0,-8 0 32 0,8 5 16 0</inkml:trace>
        </inkml:traceGroup>
        <inkml:traceGroup>
          <inkml:annotationXML>
            <emma:emma xmlns:emma="http://www.w3.org/2003/04/emma" version="1.0">
              <emma:interpretation id="{B0E00A01-3752-47B7-900B-7121DA8CE062}" emma:medium="tactile" emma:mode="ink">
                <msink:context xmlns:msink="http://schemas.microsoft.com/ink/2010/main" type="inkWord" rotatedBoundingBox="16783,9877 19002,9852 19010,10520 16791,10545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54417.4019">-2518 5901 27 0,'0'8'176'0,"0"-4"-20"0,0 1-16 0,0 0-24 15,0-1-12-15,9 1 0 0,-9 0 0 0,0-1 0 0,8 1 4 0,-8-1-4 16,8 0-4-16,-8 1-8 0,8-5-8 0,0 5-12 0,0-5-28 16,1 0 8-16,6 4-8 0,-7-4-8 0,8 0-8 0,-8 0-8 15,8 0-4-15,1 0-4 0,-2 0-20 0,2 0-20 0,-2-4-24 16,1 4-32-16,1 0-16 0,-2 0-24 0,2-5-28 0,-2 5-16 0,-6 0-48 16,6 0-24-16,-6-5 36 0,-1 5 40 0,-1-4 32 0,10 4 24 15</inkml:trace>
          <inkml:trace contextRef="#ctx0" brushRef="#br0" timeOffset="-153951.4212">-1676 5540 83 0,'0'-5'148'16,"0"-4"-12"-16,0-1-8 0,0 2-24 0,-7-1-4 0,7 4-8 0,0-3-4 15,0 3-4-15,0-3-4 0,0 3-4 0,0 0-4 0,0 0-8 16,0 1-4-16,0-1-4 0,0 5-8 0,0 0 0 0,0-4-8 16,-9 4-4-16,18 0 0 0,-18 4-12 0,9-4 4 0,0 9-4 0,0-4 0 15,0 5-4-15,0-2 0 0,-8 1 0 0,8 4-4 0,0 0 0 16,-7 2-4-16,7-2 0 0,0 1-4 0,-8 4-8 16,8 4 0-16,-9-3 4 0,9-2-4 0,0 6 0 0,0-5 0 0,0 4 4 15,0-4 0-15,0 5-4 0,0-5 0 0,9 1 4 0,-9-2-4 16,8 1 0-16,-8 0 4 0,7-4-4 0,1 0 0 0,1 0 0 15,-2-2 0-15,1-2-4 0,1-1 4 0,6-5 0 0,-6 0-4 16,-1 0 0-16,7-4-4 0,-6 0 0 0,-1 0-4 0,-1-4 0 16,10 4 0-16,-10-8 0 0,2 3 0 0,-1-4 0 0,0 4 4 0,-1-7 0 15,2 2 0-15,-1 1 4 0,-1 0 0 0,-7 0-4 0,9 0 4 16,-1 0 4-16,-8 4 0 0,0-4 0 0,8 4 0 0,-8 1-4 16,0 0 8-16,0 4-4 0,0 0 4 0,0 0 0 0,0 0 4 0,0 8-8 15,0-3 4-15,0 4 0 0,0-1 0 0,0 2 0 16,0 4 0-16,0 0 4 0,0 0-4 0,0-2 0 0,0 2 0 0,0 3-4 15,0 2 0-15,0-1 0 0,0 0-4 0,0-5 0 0,0 5-4 16,-8 0-8-16,8-4-16 0,0-1-16 0,0-3-12 0,0 3-16 16,0-3-16-16,0-2-24 0,0 2-16 0,0-7-20 0,8-3-52 15,-8 5-24-15,0-10 44 0,0 5 40 0,8-3 20 0,-8-7 32 16</inkml:trace>
          <inkml:trace contextRef="#ctx0" brushRef="#br0" timeOffset="-153330.0844">-1267 5454 51 0,'0'0'168'16,"0"4"-12"-16,-8 1-16 0,8-5-32 0,0 5-12 0,-7 0-8 15,7-2 4-15,0 2-4 0,0-5-4 0,0 5-4 16,7-1-4-16,-7-4-4 0,0 4-8 0,8-4-8 0,1 0-8 0,-2 0-8 15,1 5-8-15,1-5-8 0,-1 0-8 0,8 0-4 0,-8 0-8 16,7 0-12-16,2 0-16 0,-1 0-16 0,-1 0-20 0,9 0-12 16,-7 0-24-16,-2 0-20 0,9 0-16 0,-7 0-36 0,-2 0-60 0,2 0 28 15,7 0 36-15,-8 0 36 0,0 0 24 0</inkml:trace>
          <inkml:trace contextRef="#ctx0" brushRef="#br0" timeOffset="-153719.0413">-1210 5590 103 0,'0'-5'176'0,"8"-4"-20"16,-8 4-12-16,0 0-40 0,7 1-4 0,-7 4 0 0,0-4 0 0,0 8 0 15,0-4 0-15,0 4-4 0,0 1-12 0,0 0-8 0,0 4-8 16,0 0-8-16,0 4-8 0,0-3-4 0,0 3-12 0,0 0-8 16,0 6 0-16,0-1-8 0,-7-1-4 0,7 6-4 0,0-5 0 0,0 4-8 15,0 1 0-15,0-1-4 0,0-3 4 0,0 3 0 16,0 2-8-16,-8-7-8 0,8 1-12 0,0 0-12 0,0 0-16 0,8-5-12 15,-8 1-8-15,0-1-12 0,0 1 0 0,7-5-8 0,-7 0-4 16,0-5-8-16,8 1 0 0,-8 0-4 0,9-5-4 0,-9 0-28 16,8-5-16-16,-1 0-12 0,-7 1 32 0,9-5 24 0</inkml:trace>
          <inkml:trace contextRef="#ctx0" brushRef="#br0" timeOffset="-153517.5817">-1042 5720 39 0,'0'-13'132'0,"8"-1"-8"0,-8 1-12 0,7 3-24 16,-7 2 0-16,0 3-4 0,0-4-4 0,0 9 4 0,0-5-4 15,0 1 0-15,0 4 0 0,0 4 0 0,0-4-4 0,0 5-4 16,0-1 0-16,0 6-8 0,0-2-4 0,0 2-4 0,0-2-4 16,0 5-12-16,0 1-4 0,0 0-8 0,0-1-4 0,0 5-4 0,0 0-4 15,0 0 0-15,0 4-4 0,0-3 0 0,0 0-4 0,0-2 0 16,0 6-8-16,0-6 0 0,0 2-4 0,0-5-12 0,0 4-8 16,0-5-16-16,0 1-16 0,0-6-12 0,0 2-12 0,0-2-8 15,0-3-24-15,0 0-16 0,0-5-16 0,-7 0-36 0,7-5-44 16,0-4 24-16,-8 0 40 0,8-4 28 0,-8-1 20 0</inkml:trace>
          <inkml:trace contextRef="#ctx0" brushRef="#br0" timeOffset="-152770.058">-561 5576 123 0,'0'-5'128'0,"-8"5"-12"0,8-5-12 16,0 1-28-16,-9 4-4 0,9-4 4 0,0 4 4 0,0 0-8 16,-7 0 0-16,7 0 0 0,7 4-8 0,-7 0 0 0,0 1-4 0,9 4-4 15,-9 5 0-15,8-5-4 0,-8 5-8 0,7-1-4 0,2 5-8 16,-9 0-4-16,8 4-4 0,-8-3-4 0,0 7-4 0,8-3 0 15,-8-1-8-15,0 5-4 0,0-4 0 0,0 5 0 0,0-2 0 16,-8-3 0-16,8-1-4 0,-8 1 0 0,8-5 4 0,-9 0-4 16,2 0 0-16,7-5 0 0,-8 1 4 0,-1-5-8 0,9-5 4 0,-7 1 0 15,-1-5-8-15,8-5 4 0,0 1-20 0,-9-5 16 0,9-5 0 16,0 1-4-16,0-5 0 0,0-4 0 0,0-1-4 0,0-5 0 16,0 2 0-16,0-5 0 0,9-1 4 0,-9 0 4 0,8 0 0 15,-1-3 0-15,-7 3 4 0,9 1 0 0,-1-1 4 0,-1 0 0 16,2 5 4-16,-1 0-4 0,0-1 0 0,-1 11 0 0,2-6 4 0,-1 10 0 15,-1-1 0-15,2 1 0 0,7 8 0 0,-7-3 0 0,-2 8 4 16,1 0-4-16,8 0 0 0,-8 4 0 0,0 5 0 0,0 0 0 16,0 0-4-16,0 0 4 0,1 4 0 0,-2 1-4 0,1-1 4 0,-8 0-4 15,8 6 0-15,-8-1 0 0,0-5 4 0,0 6-4 16,0-1 0-16,0 0 0 0,-8 0 0 0,0 5 0 0,1-5 0 0,-2-1 0 16,-7 1-4-16,8 0 4 0,-8-4 0 0,7 4 0 0,-6-5 4 15,8 1-4-15,-10-5 0 0,9 5 0 0,-8-5 0 0,8-5 0 16,-1 5 0-16,2-4-4 0,-1-1 4 0,8-4 0 0,-8 5 4 0,8-5 0 15,0 5 0-15,0-5 4 0,0 4 4 0,0 0 4 0,0 2 0 16,8-3 4-16,-8 6 0 0,8 1 0 0,-1-6 0 0,-7 5 0 16,9 4 0-16,-1-4-4 0,-1 5 0 0,2-5 0 0,-1 5 0 15,0-6-8-15,8 6 0 0,-8-5-4 0,-1 5 4 0,2-6-8 16,-1 6 4-16,8-5-4 0,-8 0 4 0,0 0-12 0,1-5-4 16,-2 6-24-16,9-5-16 0,-8-1-20 0,0-4-20 0,0 4-32 15,1-4-24-15,-9-4-28 0,7 0-72 0,1-1 24 0,1 0 40 16,-9-4 36-16,0 0 28 0,7-4 20 0</inkml:trace>
        </inkml:traceGroup>
      </inkml:traceGroup>
    </inkml:traceGroup>
    <inkml:traceGroup>
      <inkml:annotationXML>
        <emma:emma xmlns:emma="http://www.w3.org/2003/04/emma" version="1.0">
          <emma:interpretation id="{B3995275-269D-4AB1-A767-3DF8E3E97420}" emma:medium="tactile" emma:mode="ink">
            <msink:context xmlns:msink="http://schemas.microsoft.com/ink/2010/main" type="paragraph" rotatedBoundingBox="14333,11601 18632,11318 18697,12318 14399,126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408820-5C0A-4FCD-ADF3-A8E6D80B5785}" emma:medium="tactile" emma:mode="ink">
              <msink:context xmlns:msink="http://schemas.microsoft.com/ink/2010/main" type="line" rotatedBoundingBox="14333,11601 18632,11318 18697,12318 14399,12601"/>
            </emma:interpretation>
          </emma:emma>
        </inkml:annotationXML>
        <inkml:traceGroup>
          <inkml:annotationXML>
            <emma:emma xmlns:emma="http://www.w3.org/2003/04/emma" version="1.0">
              <emma:interpretation id="{FDF9E27F-56C7-4A4E-A3FA-6954D0CB572F}" emma:medium="tactile" emma:mode="ink">
                <msink:context xmlns:msink="http://schemas.microsoft.com/ink/2010/main" type="inkWord" rotatedBoundingBox="14344,11760 15660,11674 15699,12263 14382,1234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38693.1287">-4905 7632 67 0,'-9'9'108'0,"9"0"-8"0,-8 4-8 16,8-4-28-16,-7-4-4 0,7 4 0 0,0-5-4 0,-9 5 0 16,9-9-4-16,0 5 8 0,0-1 8 0,0-4-4 0,0 0 0 15,0-4 0-15,0 4 0 0,9-5-8 0,-9 1 0 0,7-5-4 0,1 0-4 16,1 0 0-16,-9 0-8 0,7-5 4 0,1 1-4 0,1-1-4 15,-1 1-4-15,7-1-4 0,-6-4-4 0,-2 0-4 16,1 0-4-16,8 4 0 0,-8-3 0 0,1-1-4 0,-1-2 0 0,7 8 0 16,-6-6 0-16,-2 5-4 0,1-6-4 0,1 6 0 0,-1-1 4 15,-1 1-4-15,2 4-4 0,-9-1 0 0,8 2 0 0,-1-1 4 16,-7 4-4-16,8 1 0 0,-8-1 0 0,9 1 0 0,-9 4 0 0,0 0 4 16,0 4 0-16,8-4 0 0,-8 9-4 0,0-4 0 0,0 4 0 15,0-1 4-15,0 6-4 0,0 0 0 0,0-1 0 0,0 5-4 16,0 1 4-16,0-1-4 0,0-1 0 0,0 6 4 0,0 0-4 15,0-6 4-15,0 6-4 0,0 0-4 0,0-1 0 0,0-4-4 16,0 5-8-16,0-5-4 0,0 0-8 0,0 0-8 0,0-5-16 0,0 1-8 16,0 0-8-16,0-1-16 0,0-5-12 0,0 2-4 15,0-1-8-15,7-4-4 0,-7-5-36 0,9 4-44 0,-9-4 12 0,0-4 44 16,8-1 20-16,-1 0 32 0</inkml:trace>
          <inkml:trace contextRef="#ctx0" brushRef="#br0" timeOffset="-138347.5816">-4441 7433 83 0,'0'-4'124'0,"0"4"-12"16,0 0-8-16,0-4-32 0,0 4-8 0,0 4 0 0,0-4-8 15,-8 4 4-15,8 1-8 0,0 0 0 0,0-1 0 0,0 5-4 16,-9 0-8-16,9 0-8 0,0 0 0 0,0 4-8 0,0-3 0 16,0 4-4-16,0 3-4 0,0-3 0 0,-7-1-4 0,7 5 0 15,7-4-4-15,-7 4 0 0,0-5-4 0,9 1 0 0,-9-1 0 0,8 1 0 16,0-5 0-16,1 4 0 0,-9-4 0 0,7-4 0 0,10 4-4 15,-10-5 4-15,1 1 0 0,1-5 0 0,6 5-4 0,-7-10 4 16,1 5 0-16,6-5-4 0,-6 1 0 0,-2-5 0 0,10 4-16 0,-9-4 20 16,-1 0-4-16,1-4 4 0,-8 4 0 0,9-5-4 15,-2 1 0-15,-7-1 0 0,0 1 0 0,8-1 4 0,-8 1-4 0,0-1-4 16,0 1 0-16,-8-5 4 0,8 5 0 0,-7-1 0 0,7 0 0 16,-9 5 0-16,1-6 0 0,1 3 0 0,-1 3 0 0,8 0 0 15,-9 0-4-15,-6 0 4 0,6 0-4 0,1 4 0 0,1 0-4 0,-2 5 4 16,-6 0 0-16,7 0-12 0,-1 5 4 0,1 0-8 0,1-1-12 15,-10 6 0-15,10-2-16 0,-2 2 0 0,1 3-8 0,0-1-8 16,-1 3-4-16,2-2-4 0,-1 6-12 0,1-6-36 0,7 1-40 16,0-1 20-16,-9 5 24 0,9-5 20 0</inkml:trace>
          <inkml:trace contextRef="#ctx0" brushRef="#br0" timeOffset="-137992.0208">-4024 7488 71 0,'0'0'116'0,"0"0"-8"0,0 0-8 0,0 0-24 0,0 4 0 16,0 0 0-16,0 1-4 0,0 0 0 0,0 4 0 0,0-1-12 0,0 2 0 15,0 3-4-15,0-4-4 0,8 5-4 0,-8-1-4 0,8 5 0 16,-8 0 0-16,8-4-4 0,0 4-4 0,0 4-4 0,1-4-4 16,-2 0 0-16,8 1-4 0,-6-1-4 0,7-5-4 0,-7 5 0 15,6-4-4-15,1-1 0 0,-8 1 4 0,9-6-4 0,-2-3 0 0,1 4 0 16,1-4 0-16,-2-5-8 0,2 0 0 0,-2-5 4 0,1-4-4 15,1 4 0-15,-9-3-4 0,8-6 0 0,-1 1 0 0,2-1 0 16,-9-4 4-16,-1 0-4 0,2 0 0 0,-1-5 4 0,-1 5 0 16,2-4-4-16,-9 4 4 0,8-5-4 0,-8 5 0 0,-8-4 0 15,8 4 4-15,-9-5-4 0,2 6 0 0,-1-2 0 0,-1 1 4 0,-6 0-4 16,6 0 0-16,-6 4 0 0,7 1-4 0,-8 4 4 0,-1-1 0 16,2 2-4-16,-2 3 0 0,2 1-4 0,6-1-4 0,-6 5-4 15,-2 5-4-15,1-1-8 0,1 1-8 0,6 3-8 0,-7-3-4 16,9 4-4-16,-10 5-16 0,10-5-12 0,-2 0-16 0,1 0-8 15,0 3-8-15,-1-2-32 0,9 0-44 0,-7-2 16 0,7-3 32 0,0 4 20 16,0-9 24-16</inkml:trace>
        </inkml:traceGroup>
        <inkml:traceGroup>
          <inkml:annotationXML>
            <emma:emma xmlns:emma="http://www.w3.org/2003/04/emma" version="1.0">
              <emma:interpretation id="{AFFE6E67-D742-479A-8FDB-1E4B72D9FD84}" emma:medium="tactile" emma:mode="ink">
                <msink:context xmlns:msink="http://schemas.microsoft.com/ink/2010/main" type="inkWord" rotatedBoundingBox="16468,12017 16931,11986 16951,12295 16488,1232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134177.282">-2766 7835 103 0,'0'4'136'0,"0"1"-8"16,0-1-12-16,-7-4-24 0,7 5 4 0,0-5-4 0,0 0 4 0,0 4 0 16,7-4-4-16,-7 0 4 0,0 0 0 0,8 0 0 0,1 0-4 15,-9 0-8-15,7 0-4 0,1 0 0 0,1 0 0 0,-1 0-4 16,7 0 4-16,-6 0-12 0,6 0-12 0,-6 0-40 0,6 0-16 0,-6 0 0 16,6 0 0-16,2 0 0 0,-2 0 0 0,-6 0 0 15,6 0 0-15,2 0 0 0,-9 0 0 0,8 0 0 0,-1 0 0 0,-6 0 0 16,7 0 0-16,-8 0 0 0,8 0 0 0,-7 0 0 0,-2 0 0 15,9 0 0-15,-8 0 0 0,0 0 0 0,0 0 0 0,1 5 0 16,-2-5 0-16,1 0 0 0,-8 0 0 0,9 0 0 0,-9 0 0 0,7 0 0 16,-7 0 0-16,8 3 0 0,-8-3 0 0,0 0 0 15,0 0 0-15,0 0 0 0,0 0-48 0,0 0-96 0,-8 0-32 0,8 0-40 16,-7 0-72-16,7 0-4 0,-9 0 48 0,1 0 48 0,8 0 32 16,-7 0 32-16,-2 0 24 0</inkml:trace>
          <inkml:trace contextRef="#ctx0" brushRef="#br0" timeOffset="-134496.9902">-2829 7591 23 0,'0'0'112'0,"-9"0"-8"0,9 0 0 0,0 0-24 0,0 0 4 16,0 0 0-16,0 0-4 0,0 0 4 0,0 0-8 0,0 0-4 0,0 0-4 15,0 0 4-15,0-5-4 0,0 5 4 0,0 0 0 16,0 0 0-16,0 0-4 0,9 0 0 0,-9 0 0 0,0 0-4 0,7 0 0 16,-7 0-4-16,8 0 4 0,-8 0 0 0,9 5-4 0,-1-5-4 15,-1 0-4-15,1 0-20 0,1 5-32 0,-2-5 0 0,1 4 0 16,8-4 0-16,-8 5 0 0,1-5 0 0,6 0 0 0,-7 4 0 0,8 1 0 15,1-5 0-15,-9 0 0 0,8 4 0 0,-1-4 0 0,2 0 0 16,-2 0 0-16,2 0 0 0,-1-4 0 0,0 4 0 0,0-5 0 16,-1 5 0-16,2-4 0 0,-1 4 0 0,0 0 0 0,0-5 0 15,-8 5 0-15,8-4 0 0,-8 4 0 0,9 0 0 0,-10-5 0 16,1 5 0-16,-8 0 0 0,9 0 0 0,-9 0 0 0,7 0 0 16,-7 0 0-16,0 0 0 0,0 0 0 0,0 0 0 0,0 0 0 15,0 0 0-15,0 0 0 0,0 0 0 0,0 0-52 0,-7 0-48 0,7 0-12 16,-9 0-20-16,1 0-12 0,8 0-12 0,-7 0-12 0,-2 0-32 15,1 0-40-15,0 0 24 0,0 5 40 0,0-5 36 0,-7 0 24 16</inkml:trace>
        </inkml:traceGroup>
        <inkml:traceGroup>
          <inkml:annotationXML>
            <emma:emma xmlns:emma="http://www.w3.org/2003/04/emma" version="1.0">
              <emma:interpretation id="{870D2030-32F3-4307-B4FC-F7D80F799C75}" emma:medium="tactile" emma:mode="ink">
                <msink:context xmlns:msink="http://schemas.microsoft.com/ink/2010/main" type="inkWord" rotatedBoundingBox="17512,11392 18632,11318 18697,12318 17578,12392"/>
              </emma:interpretation>
              <emma:one-of disjunction-type="recognition" id="oneOf9">
                <emma:interpretation id="interp9" emma:lang="" emma:confidence="0">
                  <emma:literal>R</emma:literal>
                </emma:interpretation>
                <emma:interpretation id="interp10" emma:lang="" emma:confidence="0">
                  <emma:literal>n</emma:literal>
                </emma:interpretation>
                <emma:interpretation id="interp11" emma:lang="" emma:confidence="0">
                  <emma:literal>sz</emma:literal>
                </emma:interpretation>
                <emma:interpretation id="interp12" emma:lang="" emma:confidence="0">
                  <emma:literal>rz</emma:literal>
                </emma:interpretation>
                <emma:interpretation id="interp13" emma:lang="" emma:confidence="0">
                  <emma:literal>oz</emma:literal>
                </emma:interpretation>
              </emma:one-of>
            </emma:emma>
          </inkml:annotationXML>
          <inkml:trace contextRef="#ctx0" brushRef="#br0" timeOffset="-130534.1771">-1700 7447 3 0,'0'0'28'0,"0"0"4"0,0 0 0 0,0 0-16 0,0 0 0 15,0 0 0-15,0 0-4 0,0 0 8 0,0 0 0 0,0 0-4 16,0 0 0-16,0 0 4 0,8 0-8 0,-8 0 0 0,0 0-4 0,0 0 0 16,-8 0 4-16,16 0 0 0,-8 0-8 0,-8 0 4 0,16 0 0 15,-8 0 0-15,0 0-4 0,0 0 4 0,-8 0-4 0,8-4 0 16,0 4-4-16,0 0 0 0,0 0 0 0,0 0 0 0,0 0 0 15,0 0 0-15,0 0-16 0,0 0 20 0,0 0 0 0,0 0 0 16,0 0 0-16,0 0-4 0,0 0 4 0,0 0-4 0,0 0 0 0,0 0 0 16,0 0 0-16,0 0 0 0,0 0 4 0,0 0-8 0,0 0 4 15,0 0 0-15,0 0 0 0,0 0 0 0,0 0-8 0,0 0 4 16,0 0 0-16,0 0 0 0,0 0 0 0,0 0 0 0,0 0 0 16,0 0 0-16,0 0 4 0,0 0 0 0,0 0 0 0,0 0-4 15,0 0-4-15,0 0 8 0,0 0-8 0,0 0 8 0,0 0 0 16,0 0-4-16,0 0 4 0,0 0-4 0,0 0 0 0,0 0 4 0,0 0 0 15,0 0 0-15,0 0-4 0,0 0 4 0,0 0 0 0,0 0 4 16,0 0-4-16,0 0-4 0,0 0 4 0,0 0 0 0,0 0 4 16,0-5 0-16,0 5-4 0,0 0 0 0,0 0 4 0,0 0 0 0,0 0-4 15,0 0 8-15,0 0-4 0,0 5 4 0,0-5 0 16,0 0 0-16,0 0-4 0,0 0 4 0,0 0-8 0,0-5 4 0,0 5 0 16,0 0 0-16,0 0 0 0,0 0-4 0,0 0 4 0,0 0-4 15,0 0 4-15,0 0 4 0,0 0-8 0,0 0 8 0,0 0-4 16,0-5 0-16,8 5 0 0,-8 0 4 0,0 0 0 0,0 5-4 0,0-5 4 15,0 0 0-15,0-5 0 0,0 10 4 0,0-5-8 0,0 0 8 16,0 0-4-16,0 0 4 0,0-5 0 0,0 5 0 0,0 0 0 16,0 0 0-16,0 0 4 0,0 0-4 0,0 0 4 0,0 0 0 15,0 0-4-15,0 0 0 0,0 0 0 0,0 0 0 0,0 0 0 16,0 0 0-16,0 0 0 0,0 0 0 0,0 0 0 0,0 0-4 16,0 0 4-16,0 0 0 0,0 0 0 0,0 0-4 0,0 0 0 15,0 0 4-15,0 0 0 0,0 0 0 0,0 0 0 0,0-4-4 16,0 4 0-16,0 0 4 0,0-4 0 0,0 4-4 0,0 0 4 0,0 0-4 15,0-5 0-15,0 5-4 0,0 0 4 0,0-5 0 0,0 5-4 16,0 0 4-16,0 0 0 0,0 0 4 0,0 0-4 0,0 0-16 16,0 0 20-16,0 0-4 0,0 0 4 0,0 0-4 0,0 0 0 15,0 0 4-15,0 0 0 0,0 0-4 0,0 0 0 0,0 0 0 16,0 0 0-16,0 0-4 0,0 0 8 0,0 0-4 0,0 0-4 0,0 0 4 16,0 0 0-16,0 0 0 0,0 0-4 0,0 0 0 0,0 0 0 15,0 0-4-15,0 0 4 0,0 0-4 0,0 0 0 0,0 0 0 16,0 0 0-16,0 0 4 0,0 0-4 0,0 0 0 0,0 0 0 0,0 0 0 15,0 0 4-15,0 0 4 0,0 0-4 0,0 0 0 16,0 0 0-16,0 0 0 0,0 0 0 0,0 0-4 0,0 0 0 0,0 0 0 16,0 0 0-16,0 0 4 0,0 0 0 0,0 0 0 0,0 0 4 15,0 0-4-15,0 0 0 0,0 0 0 0,0 0 4 0,0 0 0 16,0 0 0-16,0 0 4 0,0 0-4 0,0 0 0 0,0 0-4 16,0 0 0-16,0 0 4 0,0 0 0 0,0 0-4 0,0 0 0 15,0 0 0-15,0 0 0 0,0 0 0 0,0 0-16 0,0 0 20 0,0 0-4 16,0 0 4-16,0 0 0 0,0 0 0 0,0 0 0 0,0 0 0 15,0 5 4-15,0-5-4 0,0 5 0 0,0-5 0 0,0 4 0 16,0-4-4-16,9 4 4 0,-9 1 0 0,0-5 0 0,0 5-4 0,0-1 4 16,0 0-4-16,0 1 0 0,0 4 4 0,0-6 0 15,0 3-4-15,0-2 4 0,0 1-8 0,0 0 4 0,0-1-4 16,0 5 4-16,0-4 0 0,0 4 0 0,0-4 0 0,0 3 4 0,0 1 0 16,0 0-4-16,0 0 0 0,0 0 0 0,0 0 4 0,0 0-4 15,0 5 4-15,0-5-8 0,-9 4 4 0,9-4 0 0,0 1 0 16,0 3-4-16,0 0 4 0,0-4 0 0,0 5-4 0,0-1 4 15,-8-4 0-15,8 5 0 0,0-5 0 0,0 0-4 0,0 4 0 16,0-4 4-16,0 1-4 0,-7-2 0 0,7 2 0 0,0-6 0 0,0 5 0 16,0-4 0-16,0 4-4 0,0-4 8 0,0-2-4 0,0 2 0 15,0 0 4-15,0-5-4 0,0 4 0 0,0-4 0 0,0 5 0 16,0-5 0-16,0 0 0 0,0 0 0 0,0 0 4 0,0 0-4 0,0 0 0 16,0 0 0-16,-8 0 0 0,8 0 4 0,0 0-4 15,0 0 0-15,-9 0 0 0,9-5 0 0,0 5-4 0,-7-4 4 0,7-1-4 16,0 0 0-16,0 2 4 0,0-7 0 0,-8 1-4 0,8 0 4 15,0 0-4-15,0-4 4 0,0-1-4 0,0-4 4 0,0 5 0 16,0-6-4-16,0 1 4 0,0 0-4 0,0 0 4 0,0 1-4 0,0-2 4 16,8 1 4-16,-8-4-4 0,0 4-4 0,7 0 0 0,-7-1 4 15,0 2 0-15,9-1 4 0,-1-2-4 0,-1 3-4 0,-7 4 8 16,8-5-4-16,1 4 4 0,-2-4-8 0,1 5 4 0,1-1 0 16,6 0 0-16,-6 1 4 0,-1 0 0 0,-1-1-4 0,1 5 4 15,1 0-4-15,-1-4 4 0,-1 4-4 0,2-1 0 0,-1 6 4 0,-8-5-4 16,7 5 0-16,2-1 0 0,-1 5 0 0,-8-4 0 0,8-1 0 15,-1 5 4-15,-7 0-4 0,9 5 0 0,-1-5 4 0,-1 4 0 16,-7 1 0-16,9 4 0 0,-1-5-8 0,0 5 4 0,0 0 0 16,-8 0 4-16,8 5 0 0,0-6-4 0,-1 6 0 0,2 0 4 15,-1-1 0-15,-8 1-4 0,8-1 0 0,-8 1 0 0,8 0 0 0,-8 3 4 16,8-3-4-16,-8 0 0 0,0-1 0 0,0 5 0 0,0-4 0 16,0-1 0-16,0 1 0 0,0 4 0 0,-8-5 0 0,0 1 0 15,8-1 0-15,-8 0 0 0,0 1 0 0,-1-5 0 0,2 5-4 16,-1-5 0-16,0 0 0 0,-8 0 4 0,8-5 0 0,-1 5 4 15,-6-4-4-15,6-1 0 0,2-4-4 0,-9 0 4 0,7 5-4 0,2-5 4 16,-1 0 0-16,-1-5 0 0,2 5 0 0,-1-4 0 0,8 4 0 16,-9-5 0-16,9 5 0 0,0-4 0 0,-8 4-4 0,8-5 0 15,0 5 4-15,0 0 0 0,0-4 0 0,0 4 0 0,8 4 4 16,-8-4 0-16,0 5 0 0,9-1-4 0,-1 1 4 0,-8-1 0 16,7 1-16-16,2 4 20 0,-1 0 4 0,-1 4 4 0,2-4 0 15,-1 1 0-15,7 3 4 0,-6 0 4 0,-1 1 4 0,8-1-4 0,-8 1 4 16,0 0 0-16,8 0-4 0,-8-1 4 0,-1 0 0 15,10 1-8-15,-9-6 4 0,0 2 0 0,8-1-4 0,-7 0 0 0,-2 0-4 16,1-5 0-16,1 6-4 0,6-6-4 0,-7 0 0 0,1-4 0 16,-2 5-8-16,1-5 0 0,1 0 0 0,-9 0 0 0,7-5 0 15,1 5 0-15,-8-4-4 0,9 0-16 0,-9 4-8 0,8-10-4 0,-8 6-16 16,0-1-16-16,0-4-20 0,0 5-20 0,0-5-16 16,0 5-24-16,-8-7-12 0,8 3-12 0,-9-1-64 0,9 0 0 0,-8 5 40 15,1-6 40-15,7 2 28 0,-9-1 20 0</inkml:trace>
          <inkml:trace contextRef="#ctx0" brushRef="#br0" timeOffset="-121495.5055">-914 7095 19 0,'-8'0'100'0,"0"0"-8"0,0-4-8 0,8 4-32 0,-9 0 0 15,2-5-4-15,7 5 4 0,-8-4-4 0,0-1 0 0,8 5-4 16,0-4 4-16,-8-1 0 0,8 0 0 0,0 1 0 0,-8-6-8 15,8 6 8-15,0-4-24 0,0 3 24 0,0-4-4 0,0 0 4 16,0 5-4-16,0-6 0 0,0 2 0 0,0 3-4 0,0-4-4 16,8 0-4-16,-8 5-4 0,8-6 4 0,-8 2-8 0,8 3 0 0,-8-4-4 15,8 4 0-15,-1 1-4 0,2 0 0 0,-1-1 0 0,0 0 0 16,0 1-4-16,0 4 0 0,0 0-4 0,1-4 0 0,-2 4-4 16,9 0 0-16,-8 4 0 0,0 0 0 0,0-4 0 0,1 5-4 0,-2 4 0 15,1-5 0-15,1 6 4 0,-2-1-4 0,-7-1 4 16,8 2-4-16,-8 3 0 0,9-4 0 0,-9 4 0 0,-9 5 0 0,9-4 0 15,0-1 0-15,-8 5 0 0,1-4 4 0,-2 4-4 0,1-5 4 16,1 6-4-16,-10-6 4 0,9 1-4 0,-8-2 0 0,8-2 0 16,1 4 0-16,-10-5 0 0,9-4 0 0,-8 3 4 0,8-2-4 0,-1-2 0 15,2-4 4-15,-1 4-4 0,0-4 0 0,8-4-4 16,-8 4 4-16,8-4 0 0,0-2 0 0,-8 2 0 0,8 0-4 0,0-6-12 16,8 6 20-16,-8 0-4 0,0-6 0 0,8 7 4 0,-8-4 0 15,0 4-8-15,8-1 4 0,0-1 0 0,-8 5 4 0,7-5 0 16,2 5-4-16,-1 5 0 0,0-5 4 0,0 5 0 0,-8-1 4 15,8 6-4-15,0-7 8 0,1 7 4 0,-2-2 4 0,1 2 4 16,0-2 0-16,0 2-4 0,0-1 8 0,0 4 4 0,1-4 0 0,-2 0-4 16,1 0 0-16,1-4-4 0,-9 3 4 0,7-3-4 0,10 4 0 15,-17-9-4-15,8 4 0 0,7-4-12 0,-6 5-8 0,-2-5 0 16,1-5 0-16,1 5 0 0,-9-4 0 0,8 0 0 0,-1-6 0 0,2 6 0 16,-1-5 0-16,-1 0 0 0,1-4 0 0,-8 4 0 15,9 0 0-15,-1-4 0 0,-8 3-36 0,0-4-24 0,7 1-20 0,-7 5-24 16,0-2-20-16,0 1-24 0,0 0-28 0,-7 0-24 0,7 4-72 15,-8 1 36-15,-1 0 44 0,1-1 40 0,1 5 24 0,-1 0 24 16</inkml:trace>
        </inkml:traceGroup>
      </inkml:traceGroup>
    </inkml:traceGroup>
    <inkml:traceGroup>
      <inkml:annotationXML>
        <emma:emma xmlns:emma="http://www.w3.org/2003/04/emma" version="1.0">
          <emma:interpretation id="{3B5AC764-420C-467F-81F1-6E7B0F41CE89}" emma:medium="tactile" emma:mode="ink">
            <msink:context xmlns:msink="http://schemas.microsoft.com/ink/2010/main" type="paragraph" rotatedBoundingBox="12725,12878 18117,13277 18044,14267 12652,13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FD1147-438D-4C1A-AFA0-B3367A495E7D}" emma:medium="tactile" emma:mode="ink">
              <msink:context xmlns:msink="http://schemas.microsoft.com/ink/2010/main" type="inkBullet" rotatedBoundingBox="12719,12958 13182,12993 13141,13534 12679,13500"/>
            </emma:interpretation>
          </emma:emma>
        </inkml:annotationXML>
        <inkml:trace contextRef="#ctx0" brushRef="#br1" timeOffset="212104.3093">-6573 8560 51 0,'0'0'76'0,"0"-4"-8"0,0 4 0 0,0 0-32 0,0-4 0 16,0-1 4-16,0 5 0 0,0-5-4 0,0 1 4 0,8 4 0 0,-8 0 4 16,0 0 0-16,-8-4 8 0,8 4-4 0,0 0 8 0,0-5-4 15,0 5 8-15,0 0-4 0,0 0-4 0,0 0 0 0,0 0-4 16,0 0-4-16,0 0-4 0,0 0-4 0,0 0 0 0,0 5-4 16,0-5 0-16,0 4-12 0,0 5 0 0,-8-4-4 0,8 3 0 15,0-3-4-15,0 9 4 0,0-5 0 0,0 4 0 0,0 5-4 0,0-5 0 16,-9 5 0-16,9 5-4 0,0-5 0 0,9 0 0 0,-9 1 0 15,0-1 0-15,8 4-8 0,-8-4 4 0,8 0 0 0,1 1-4 16,-2-6 0-16,1 5 0 0,-8-5 0 0,16-3 0 0,-8 3 0 16,0-4 0-16,1-5 0 0,6 5 0 0,-6-4 4 0,6-5 0 15,-7 5 0-15,0-5 0 0,8 0 0 0,-7-5 0 0,6 0 0 0,-6 1 4 16,6-5-4-16,-7 0 0 0,1 0 0 0,-2 0-4 0,10-5 0 16,-10 5 4-16,1-4-4 0,1 0 4 0,-9-1-4 0,8-4 0 15,-8 4 0-15,7-4 0 0,-7 5 4 0,0-5 0 0,0 4-4 16,0 1 0-16,-7-6 4 0,7 6-4 0,-8-1 0 0,-1 1 0 15,1-1 0-15,1 1 4 0,-2 3-4 0,1-3 0 0,1 4 0 0,-10 0 0 16,9 5 0-16,-8-6 0 0,8 6 0 0,-8 0 0 0,8 4-4 16,-8-5 0-16,0 5-4 0,9 0 4 0,-10 0 0 0,10 5 0 15,-10-1-4-15,9 0-4 0,-1 1 0 0,2 0-8 0,-8 4 0 16,6 0-8-16,1-5-4 0,8 5-4 0,-8 0-4 0,8 0-4 16,-9 0-4-16,9 1 0 0,0-2-12 0,-7 1-16 0,7 0-4 0,7 0-8 15,-7 5-4-15,0-5-16 0,9 1-72 0,-9-2 4 0,8 6 36 16,-8-6 28-16,8 2 20 0</inkml:trace>
        <inkml:trace contextRef="#ctx0" brushRef="#br1" timeOffset="212315.5199">-6196 8840 39 0,'0'-4'144'15,"7"-1"-4"-15,-7 0-8 0,0 5-28 0,0-3 0 0,0 3-16 16,0 3-4-16,0-3-4 0,0 5-4 0,0 0-12 0,0 3-8 15,0-3 0-15,0 4-12 0,0 5-12 0,0-5 0 0,0 4-12 0,0 1-4 16,0 0 0-16,0 4-4 0,0-5-8 0,0 5-8 0,0-4-4 16,0 3-8-16,0-3-12 0,0-1-12 0,0 1-4 0,0 0-12 15,0-6-12-15,9 6-8 0,-9-10-8 0,0 6 0 0,8-6-4 0,-8 2-36 16,0-6-48-16,7 0 8 0,-7 0 36 0,0-6 28 16</inkml:trace>
      </inkml:traceGroup>
      <inkml:traceGroup>
        <inkml:annotationXML>
          <emma:emma xmlns:emma="http://www.w3.org/2003/04/emma" version="1.0">
            <emma:interpretation id="{D4B87DA9-61F7-4F7B-9A6E-A3F2F05C3050}" emma:medium="tactile" emma:mode="ink">
              <msink:context xmlns:msink="http://schemas.microsoft.com/ink/2010/main" type="line" rotatedBoundingBox="13176,12911 18117,13277 18044,14267 13102,13901"/>
            </emma:interpretation>
          </emma:emma>
        </inkml:annotationXML>
        <inkml:traceGroup>
          <inkml:annotationXML>
            <emma:emma xmlns:emma="http://www.w3.org/2003/04/emma" version="1.0">
              <emma:interpretation id="{DEEA4D3A-8B13-40D6-B7B7-7CBD472D4C06}" emma:medium="tactile" emma:mode="ink">
                <msink:context xmlns:msink="http://schemas.microsoft.com/ink/2010/main" type="inkWord" rotatedBoundingBox="13176,12911 14327,12997 14254,13987 13102,13901"/>
              </emma:interpretation>
              <emma:one-of disjunction-type="recognition" id="oneOf10">
                <emma:interpretation id="interp14" emma:lang="" emma:confidence="0">
                  <emma:literal>pt</emma:literal>
                </emma:interpretation>
                <emma:interpretation id="interp15" emma:lang="" emma:confidence="0">
                  <emma:literal>spot</emma:literal>
                </emma:interpretation>
                <emma:interpretation id="interp16" emma:lang="" emma:confidence="0">
                  <emma:literal>Jut</emma:literal>
                </emma:interpretation>
                <emma:interpretation id="interp17" emma:lang="" emma:confidence="0">
                  <emma:literal>splata</emma:literal>
                </emma:interpretation>
                <emma:interpretation id="interp18" emma:lang="" emma:confidence="0">
                  <emma:literal>s-plut</emma:literal>
                </emma:interpretation>
              </emma:one-of>
            </emma:emma>
          </inkml:annotationXML>
          <inkml:trace contextRef="#ctx0" brushRef="#br1" timeOffset="212976.0044">-6140 8605 67 0,'0'0'120'0,"0"0"-4"15,8 0-8-15,-8 0-20 0,8 0 0 0,0 0-8 0,-1 0 4 0,2 0-8 16,-1 0-8-16,-1 0-8 0,2 0 0 0,-1 0-8 15,0 0-4-15,8 0-8 0,-8 0-4 0,-1 0-12 0,10 0-4 0,0 0 0 16,-10-4-12-16,10 4 4 0,-2 0-4 0,-7-4-8 0,8 4-8 16,1-5-12-16,-10 5-4 0,10 0-24 0,-10 0-16 0,9-4-20 15,-7 8-16-15,6-4-12 0,-15 0-88 0,16 5 12 0,-16-1 32 16,8 0 32-16,1 6 20 0</inkml:trace>
          <inkml:trace contextRef="#ctx0" brushRef="#br1" timeOffset="212760.5745">-6085 8714 27 0,'-7'0'120'0,"7"-5"-8"0,0 10-4 0,-8-5-24 0,8 0-8 16,-9 4-4-16,9 1-12 0,-7 0-4 0,7-1-8 0,0 0-8 16,0 6-4-16,-8-7 0 0,8 7-4 0,0-6-8 0,0 6-4 15,0-6-4-15,8 5-4 0,-8-4 0 0,0-1 0 0,7 5-4 16,2-4 0-16,-9-1 0 0,8 1-4 0,-1 0 0 0,2-2 4 15,-1-3 0-15,0 5 0 0,1 0 0 0,6-1 4 0,-8-4-20 0,2 4 24 16,7 1 0-16,-7 0 0 0,6-1 0 0,-6 1-4 0,-2-1 0 16,9 6 4-16,-7-6 0 0,-2 5 0 0,1 0 0 0,8-5-4 15,-8 5 0-15,1 1 0 0,-2-2-4 0,-7 2 0 0,8-2 0 16,-8 1-4-16,8 1 4 0,-8-2-8 0,0 6 0 0,0-5-8 16,-8 0 0-16,8-4-4 0,0 3-8 0,-8 1-8 0,1-4 0 0,-2-1-12 15,1 1-16-15,1-5-8 0,-2 5-8 0,1-10-12 0,-8 0-4 16,8 5-32-16,-7-9-56 0,6 0 12 0,1 1 24 0,-8-6 36 15</inkml:trace>
          <inkml:trace contextRef="#ctx0" brushRef="#br1" timeOffset="213229.3172">-5684 9025 103 0,'9'0'144'0,"-9"4"-12"0,0 1-12 0,0-1-24 0,8-4-4 0,-8 10-8 16,0-7-8-16,7 3-12 0,-7 2-8 0,0 2-8 0,9-2-8 15,-1 2-8-15,-8 0 0 0,8 2-8 0,-1-2-4 0,2 3-4 16,-9 5-4-16,8-4 0 0,-1 3-4 0,2-3 0 0,-9 9-8 15,8-6 4-15,0 1 0 0,-8 5 0 0,8-5-4 0,-8 4 0 0,8 1 0 16,-8-5 0-16,0 5 0 0,0-4 4 0,0-2-4 0,0 1 4 16,0-5 0-16,0 6 0 0,0-11 0 0,-8 6 0 0,8-5 0 15,-8-4-4-15,8-1 0 0,-8 0 4 0,8-4-4 0,-8 0 0 0,8-4 0 16,-9-5 4-16,9 4-4 0,-7-8 0 0,-1 0 0 16,-1-1 0-16,9 0-4 0,-7-8 0 0,7 5 0 0,-8-7 4 0,0-4 0 15,8 2 0-15,-9-1 0 0,9 0 0 0,0-5 0 0,-7 5 0 16,7-4 0-16,0 4 0 0,0-4 0 0,0 3 4 0,0 1-4 15,7 5 0-15,-7-6 4 0,0 6-4 0,9 4 0 0,-1 0 0 0,-8 0 0 16,8 4 0-16,-1 1 0 0,-7 4 0 0,9 4 0 16,-1 1 0-16,-8-1-4 0,7 5 4 0,-7 0-4 0,9 0 0 0,-9 9 0 15,0-4 0-15,8 4 0 0,-8 0-4 0,0 5 0 0,0-6 4 16,0 6-4-16,0 4-4 0,0-5 0 0,-8 6-4 0,8-6-8 16,-9 5-12-16,9-4-4 0,-7 4-8 0,-1-5 0 0,8 2-12 15,-9-3-8-15,2-2-8 0,7-2-4 0,-8 1-68 0,0-5-28 16,8 1 32-16,-9-5 28 0,9 0 20 0</inkml:trace>
          <inkml:trace contextRef="#ctx0" brushRef="#br1" timeOffset="213892.3815">-5563 8691 7 0,'0'-4'116'15,"0"-5"-8"-15,0 4-8 0,0 1-28 0,0-1-8 0,0 1-4 16,0-1 0-16,0 5-4 0,0 0-4 0,8 0 0 0,-8 0-4 15,0 0-8-15,0 0 0 0,9 5-4 0,-9-1 0 0,7 1-8 0,-7 4 4 16,0 0-8-16,8 0 0 0,-8 1-4 0,7 2-4 0,-7 2 4 16,0 0-4-16,0 3-4 0,0 1 0 0,9 5-4 0,-9-4 0 15,0 2-4-15,8-2 0 0,-8 3 0 0,0 1 0 0,0-1-4 16,8-4 0-16,-8 1 4 0,0-1 0 0,9-1-4 0,-9-3 0 16,7-1 0-16,1-4 0 0,-8 1-4 0,9-1 8 0,-9-5-8 0,7 0-4 15,-7-4 8-15,8 0 0 0,0 0-4 0,-8-4 0 0,9 0 0 16,-2-5 0-16,1 4 0 0,-8-4 4 0,9 0 0 0,-2 0 0 15,-7 0 0-15,8-5-4 0,-8 6 4 0,9-2-20 0,-9-3 24 16,7 4 0-16,-7-4-4 0,8 3 0 0,-8-3 0 0,8 4 0 16,-8 0 4-16,0-5-4 0,0 6 0 0,9-2 0 0,-9 1 4 0,0 5 0 15,0-6 4-15,0 6 0 0,0-5 0 0,0 4 0 0,7 5 0 16,-7-3 8-16,0 3-4 0,0 0 4 0,8 0 4 0,-8 3 0 16,0 2 0-16,9 4 0 0,-9-5 0 0,0 6 0 0,7 3-4 15,-7-3 0-15,8 3-4 0,-8 0 4 0,9 1-4 0,-9-1 0 16,8 1 0-16,-8 4 0 0,7-5-4 0,1 1-4 0,-8-1 0 0,9 1 0 15,-2-5 0-15,1 4-4 0,-8-8 4 0,9 3 0 0,-1-2-4 16,-1-2 0-16,2-4 0 0,-1 0 0 0,-1 0 4 0,1-4-4 16,1-2-4-16,-1-2 4 0,-1-1-4 0,-7-5 0 0,9 1-4 15,-1-1 0-15,-1-4 0 0,-7 0 0 0,9 1 4 0,-9-6-4 16,0 5 4-16,0-4 0 0,8-1 0 0,-8 0 4 0,0 1 0 0,0 4 0 16,0-5 0-16,0 1 0 0,-8 4 0 0,8-1 0 0,0 1 0 15,0 0 0-15,-9 0 4 0,9 5 0 0,0-1-4 0,0 1 4 16,0 3 4-16,-7-3-4 0,7 4 0 0,0 5-4 0,0-5 4 15,-8 4-4-15,8 0 0 0,0 1 8 0,0 4 0 0,0-4-8 16,0 4 0-16,0 0 4 0,0 0 0 0,0 0-4 0,0 4 4 16,0 0 0-16,0 1 0 0,8 4 4 0,-8-4 4 0,0 8-4 0,7-4 0 15,-7 5 4-15,0-1 0 0,0 5 0 0,9-4 0 0,-9 8 0 16,8-3-4-16,-8 3 0 0,8-4-4 0,-8 4 0 0,7 1 0 16,-7-5 0-16,9 4-4 0,-9-4-4 0,0 1 0 0,8-1-4 15,-8-5-4-15,7 1-8 0,-7 0-8 0,0-6-4 0,0 6-12 16,9-10 0-16,-9 1-8 0,0-1 0 0,0-4-8 0,0 0-8 0,8 0-12 15,-8 0-4-15,0-9-8 0,0 5-4 0,-8 0 8 16,8-6-52-16,-9 2-28 0,9 3 8 0,-7-9 28 0,-1 10 24 0</inkml:trace>
          <inkml:trace contextRef="#ctx0" brushRef="#br1" timeOffset="214093.8426">-5274 8728 111 0,'7'-5'152'16,"-7"5"0"-16,0 0 0 0,0 0-28 0,8 5 8 0,-8-5 0 15,9 0 4-15,-1 4-4 0,-8 0-4 0,7 1-12 0,2-5 0 16,-1 5-8-16,-1-2-8 0,1 2-12 0,1 0-16 0,-1-1-8 0,8-4-32 16,-8 5-32-16,-1 0 0 0,2-5 0 0,7 0 0 0,-9 4 0 15,2-4 0-15,6 0 0 0,-6 0 0 0,-1 0 0 0,8-4 0 16,-8 4 0-16,0-5 0 0,-1 5-92 0,2-5-60 0,-1 5-48 16,-1-4-52-16,2 4-80 0,-1 0 60 0,-8 0 52 0,8 0 36 15,-8 0 40-15,0 4 28 0</inkml:trace>
        </inkml:traceGroup>
        <inkml:traceGroup>
          <inkml:annotationXML>
            <emma:emma xmlns:emma="http://www.w3.org/2003/04/emma" version="1.0">
              <emma:interpretation id="{C24513DE-15EE-490E-B1FC-D60868EEA546}" emma:medium="tactile" emma:mode="ink">
                <msink:context xmlns:msink="http://schemas.microsoft.com/ink/2010/main" type="inkWord" rotatedBoundingBox="15302,13092 16125,13153 16076,13808 15254,13747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-116411.4311">-4016 9125 83 0,'0'8'116'0,"-8"-3"-8"0,8-1-4 0,0 0-24 0,-9 1 4 16,9 0-4-16,0-1 4 0,-7-4-8 0,7 5-8 0,0-5-4 15,0 0-4-15,0 5-8 0,0-5 0 0,0 0 0 0,0 0 0 0,0 0 0 16,0-5-4-16,0 0-4 0,0 5-4 0,0-4 0 15,0-6 0-15,7 6-4 0,-7-5 0 0,9 1-4 0,-9-2-4 0,8-2 0 16,0-3 0-16,0-3 0 0,0-1-4 0,0-3-4 0,8 5 0 16,-8-6-4-16,-1 1 0 0,10-1-4 0,-9 1-8 0,8-1 4 15,-8-4-4-15,8 4 4 0,-8 0-4 0,9 6 0 0,-10-6 0 0,1 5 4 16,1 4-8-16,6-4 0 0,-6 5 4 0,-1 4-4 0,-8-4 0 16,7 8 0-16,2-4 0 0,-9 4 0 0,8 1 4 0,-8 4 0 15,0 0 4-15,7 4-12 0,-7 1 8 0,0-1 0 0,0 6 0 0,0-2 0 16,0 6 0-16,0-1-4 0,8 5 0 0,-16 1 4 15,8 3-4-15,0 1 0 0,0-1 0 0,0 5 4 0,-7 0-4 0,7 1 4 16,-8 3-4-16,8 1-4 0,-9-5 4 0,9 4 0 0,-7 1 0 16,7-4-4-16,0 2 0 0,-8-3-4 0,8-4-4 0,0 4-12 15,0-5-8-15,0-3-8 0,0-1-16 0,8 0-4 0,-8-5-12 16,0 1-8-16,7-6-4 0,-7-3-16 0,9 4-4 0,-1-9 0 16,-8 0 0-16,7 0-4 0,1-9-8 0,1 4-52 0,-9-3-20 0,7-2 36 15,1-3 28-15,1-1 24 0</inkml:trace>
          <inkml:trace contextRef="#ctx0" brushRef="#br0" timeOffset="-116068.3486">-3543 8967 27 0,'8'0'120'0,"-8"-5"-8"0,7 5-8 0,-7 0-28 0,0 0 0 16,0 0-4-16,0 0-4 0,0 5 0 0,0-1 4 0,0 0-8 16,0 1-4-16,0 0-4 0,0 3 0 0,0-3-4 0,0 4 0 15,0 0-4-15,0 0-4 0,0 0 0 0,9 5 0 0,-9-1-4 16,0 1 0-16,0-1 0 0,8 2-4 0,-8-7-4 0,8 6 0 15,-8-1-4-15,8 0-4 0,0 1-4 0,0-6 0 0,1 6 0 0,-2-5 0 16,1 1-8-16,8-6 0 0,-8 5-4 0,9-4 4 16,-10-1-4-16,10-4 0 0,-2 4 0 0,-7-8 0 0,8 4 0 0,1-4-4 15,-10-1 0-15,10 0 0 0,-2-3 0 0,2-2 0 0,-10 1-4 16,10-5 0-16,-10 1 4 0,1-1-4 0,1 1 0 0,-1 0 0 16,-1-4 0-16,-7-3 0 0,8 2 0 0,-8 1 4 0,0-2-4 0,0 2 0 15,0-2 4-15,-8 1-4 0,1 0 0 0,7 1 0 0,-8-1 0 16,-9-1 0-16,10 6 0 0,-2-5 0 0,-6 4 0 15,-2 0 0-15,2 1-4 0,-2 5 0 0,1-6 4 0,1 9-8 0,-10 0 0 16,9 1 0-16,-8 4-4 0,8 4-4 0,-8 1-4 0,8 0-12 16,0 4-12-16,-8-1-12 0,8 6-20 0,8 0-12 0,-8 4-16 15,8 0-24-15,0 0-16 0,-1 4-60 0,2-4-24 0,7 9 40 0,-8-4 36 16,8-1 28-16,0 9 24 0</inkml:trace>
        </inkml:traceGroup>
        <inkml:traceGroup>
          <inkml:annotationXML>
            <emma:emma xmlns:emma="http://www.w3.org/2003/04/emma" version="1.0">
              <emma:interpretation id="{DC1A8B93-4728-4038-B4F9-F24E02F64D75}" emma:medium="tactile" emma:mode="ink">
                <msink:context xmlns:msink="http://schemas.microsoft.com/ink/2010/main" type="inkWord" rotatedBoundingBox="16666,13289 17127,13323 17105,13622 16644,13588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-120088.7516">-2645 8917 39 0,'8'0'128'0,"-8"0"0"0,7 0 0 0,1 0-16 16,1 0 4-16,-1 0-8 0,-1 0-4 0,10 0 4 0,-10-5-4 16,10 5 0-16,-9-4-8 0,8 4-4 0,-1-5-8 0,2 5-8 0,-1-4-12 15,0 4-12-15,0-5-4 0,0 5-12 0,8-4-8 0,-8 4-4 16,1 0-4-16,6 0-4 0,-7-5-8 0,1 5-4 0,-2 0-4 15,2 0-12-15,-10 0-8 0,10 5-16 0,-2-5-12 0,-6 4-12 16,-1-4-12-16,-1 5-16 0,-7-1-16 0,9 1-20 0,-9-1-24 16,0 1-32-16,-9 0-52 0,9-1 28 0,-7 0 40 0,-1 6 28 0,-1-2 24 15</inkml:trace>
          <inkml:trace contextRef="#ctx0" brushRef="#br0" timeOffset="-119893.4903">-2598 9142 71 0,'0'4'164'0,"0"1"-8"0,9 0 4 16,-9-5-28-16,8 4 4 0,-8-4 0 0,7 0 0 0,-7 0-12 16,9 5-4-16,-1-5-8 0,0 0-8 0,0 0-8 0,0 0-12 15,0 0-8-15,-1 0-12 0,10-5-12 0,-1 5-8 0,0-4-12 16,-7 4-8-16,6-5 0 0,9 0-24 0,-7 1 0 0,-2 4 0 16,1-4-8-16,9-1-28 0,-10 0-20 0,1 2-32 0,1-2-28 0,-2 5-28 15,2-5-28-15,-2 5-16 0,2 0-88 0,-10 0 20 0,2 0 48 16,6 5 40-16,-15 0 28 0,8 3 24 0</inkml:trace>
        </inkml:traceGroup>
        <inkml:traceGroup>
          <inkml:annotationXML>
            <emma:emma xmlns:emma="http://www.w3.org/2003/04/emma" version="1.0">
              <emma:interpretation id="{4247E017-70C8-4437-9084-3185351FB3F3}" emma:medium="tactile" emma:mode="ink">
                <msink:context xmlns:msink="http://schemas.microsoft.com/ink/2010/main" type="inkWord" rotatedBoundingBox="17588,13256 18116,13296 18068,13951 17539,13912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120470.2472">-1731 9012 91 0,'7'-5'124'0,"-7"5"-8"0,0-5-8 0,0 1-24 0,0-1-4 15,0 5-8-15,0-4 4 0,0 4 0 0,-7 0 0 0,14 0-8 0,-7 0-4 16,0 4-4-16,0 1-4 0,9-1 0 0,-9 1-8 16,0 4 0-16,0 0-4 0,8 4 0 0,-8-3 0 0,0 3-4 0,0 5 0 15,7 0-8-15,-7 0 0 0,0 5-4 0,0-5-4 0,0 5 0 16,0 4-4-16,0-5 0 0,0 1-4 0,0 3-4 0,0-3-4 15,0-1 4-15,-7 1-8 0,7-1 0 0,0-3 0 0,0 0 0 16,0-2 0-16,-8-4-4 0,8 0 0 0,0-3 0 0,0 4 0 16,0-10 0-16,0 0-4 0,0 1 0 0,0-5-4 0,0 0 4 0,0-5-4 15,0 1 4-15,0 0-4 0,0-10 0 0,0 4 0 0,0-3-4 16,0 0 0-16,0-1-4 0,0-4-4 0,0-5 0 0,0 6 0 16,8-6-4-16,-8-4-4 0,7 0 4 0,-7 0 0 0,8 0 0 15,-8 0 4-15,9 0 0 0,-2 0 4 0,1 0 4 0,1-1 4 16,-1 2 0-16,-1 3 0 0,2-4 0 0,-1 5 4 0,-1 4 4 15,1-5 0-15,9 9 0 0,-10-4-4 0,2 5 4 0,-1-1 4 0,-1 6-4 16,10-2 4-16,-9 1-4 0,-1 5 8 0,2-1-4 0,-1 0 0 16,-1 5 4-16,2 0 0 0,7 0 0 0,-8 0 0 0,0 5 4 15,0 0 0-15,-1-1-4 0,2 1 4 0,-1 4 0 0,0-4-4 16,-8 3 0-16,8 1-4 0,0 5 0 0,-8-5-4 0,8 4 4 16,-8 1-20-16,0-1 20 0,0 5-4 0,-8-4 0 0,8 4 0 0,-8 0 0 15,0 0 4-15,0 0-4 0,-9 0 4 0,10 0-8 0,-9 0 4 16,8-5-4-16,-8 5 4 0,7-4 0 0,-6-1 0 0,6-3 0 15,-6-1 0-15,7 0 0 0,-1 0 0 0,2-5 0 0,-1 1 0 0,-1-5 0 16,2 5 0-16,7-5 0 0,-8 0-4 0,8 0 0 16,0 0 4-16,0 0 0 0,0 4 4 0,0-4 0 0,8 0 4 0,-8 4 4 15,7 1 8-15,2-1 0 0,-1 6 12 0,-1-2 4 0,2 2 4 16,-1 3 0-16,0 1 0 0,-1-1 4 0,10 0 0 0,-10 6 4 16,10-1 0-16,-1 0-4 0,-8-5-4 0,7 5-12 0,2 0-28 15,-9-4 0-15,8-1 0 0,1 1 0 0,-2-1 0 0,1-4 0 16,0 0 0-16,-7-4 0 0,6 0 0 0,1-1 0 0,1-4 0 0,-9 0 0 15,-1 0 0-15,1-4 0 0,1-6-24 0,-2 1-88 0,1 0-24 16,-8-4-32-16,9-1-28 0,-18 1-32 0,9-5-72 0,0 1 52 16,-8-2 52-16,1 0 36 0,-2 2 32 0,-6-6 24 0</inkml:trace>
        </inkml:traceGroup>
      </inkml:traceGroup>
    </inkml:traceGroup>
    <inkml:traceGroup>
      <inkml:annotationXML>
        <emma:emma xmlns:emma="http://www.w3.org/2003/04/emma" version="1.0">
          <emma:interpretation id="{62377C57-99BF-4D7F-8FE0-EB6E7C6A670C}" emma:medium="tactile" emma:mode="ink">
            <msink:context xmlns:msink="http://schemas.microsoft.com/ink/2010/main" type="paragraph" rotatedBoundingBox="14620,14556 17015,14480 17045,15453 14650,155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9DFDB04-C34D-453E-967E-AF42FB5220B9}" emma:medium="tactile" emma:mode="ink">
              <msink:context xmlns:msink="http://schemas.microsoft.com/ink/2010/main" type="line" rotatedBoundingBox="14620,14556 17015,14480 17045,15453 14650,15528"/>
            </emma:interpretation>
          </emma:emma>
        </inkml:annotationXML>
        <inkml:traceGroup>
          <inkml:annotationXML>
            <emma:emma xmlns:emma="http://www.w3.org/2003/04/emma" version="1.0">
              <emma:interpretation id="{454678FA-1111-4840-9308-DA7A8E10BB09}" emma:medium="tactile" emma:mode="ink">
                <msink:context xmlns:msink="http://schemas.microsoft.com/ink/2010/main" type="inkWord" rotatedBoundingBox="14620,14556 17015,14480 17045,15453 14650,15528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10942.306">-4569 10675 27 0,'0'-5'96'15,"0"1"-8"-15,0 4-8 0,-8-4-20 0,8 4-4 0,0-4 4 0,-8-1-4 16,8 0 4-16,0 5 0 0,0-4 4 0,-9-1 0 0,9 5 0 16,-7-5-8-16,7 5-4 0,-8 0 0 0,8 0-4 0,-9 0-4 15,9-4-4-15,-7 8-4 0,7-4-4 0,-8 5-4 0,8 0 0 16,-8-1 4-16,8 1-8 0,-9 4 0 0,9-1-4 0,-7 2 4 16,7 3-8-16,-8-3 0 0,8 2 0 0,0 7 0 0,0-5 0 0,0 4-4 15,0-1-4-15,0 1 4 0,0 0-4 0,8 1 0 0,-8-1-4 16,7 0 0-16,2-5 0 0,-1 5 0 0,0-4-4 0,-1-1 0 15,10 1 4-15,-10-1 0 0,10-4-4 0,-1 0 4 0,0-5 0 0,-9 6 0 16,10-6 0-16,-1-4-8 0,0 5 8 0,0-5-4 16,-1-5 0-16,2 5 4 0,0-4-4 0,-2 0 0 0,1-6 0 0,-8 6-20 15,9-10 28-15,-10 5-4 0,10 1-4 0,-10-6 0 0,1 0 4 16,1 1 0-16,-9-1-8 0,0-3 8 0,0 3-4 0,0-4 0 16,0 4-4-16,0-4 4 0,-9 5-4 0,1-5 4 0,1 4 0 15,-2 1-4-15,-6-6 0 0,-2 10 0 0,2-4 0 0,6 4 0 0,-6 0-4 16,-2 0 4-16,0 4 0 0,-5 0-4 0,5 1 0 15,9 4 0-15,-16 0 0 0,15 4 4 0,-6 1-4 0,-1 4-4 0,8-4 4 16,0 9-8-16,-8-6-8 0,8 6 0 0,-1-5-8 0,9 5-12 16,-7-1 0-16,7 1-12 0,0-6-4 0,-8 5-16 0,16 2-8 15,-8-7-4-15,0 2-4 0,7-1-4 0,-7-5-80 0,9 0 0 16,-1 1 36-16,-1-5 24 0,2 0 24 0</inkml:trace>
          <inkml:trace contextRef="#ctx0" brushRef="#br0" timeOffset="-10652.0826">-4264 10296 39 0,'0'-18'108'0,"0"0"-4"0,0 1-8 15,0 3-24-15,0-4 0 0,0 4-4 0,0 1 0 0,-9 0-4 16,9-1-8-16,0 4-4 0,0 2-4 0,0-2 4 0,0 6-8 16,0 0 4-16,0-1 0 0,0 1 4 0,0 4 0 0,9 4-4 0,-9 1 0 15,0-1 0-15,0 10 0 0,7-6 4 0,-7 6 4 16,8 5-4-16,-8-2 0 0,0 6-4 0,9 4 0 0,-9 0-8 0,8 0 0 15,-8 4-4-15,7 1-4 0,-7 3-4 0,0 2-4 0,9 3-4 16,-9-3 0-16,8 4 0 0,-8-5-8 0,0 4 0 0,7 0-4 16,-7-3 0-16,0-1-4 0,8 4 0 0,-8-8-4 0,9 4-8 15,-9-4 4-15,8-6-8 0,-8 7-4 0,7-11-16 0,-7 1-8 0,9-1-8 16,-9-4-12-16,8-5-12 0,-8 5-12 0,7-8-4 16,-7-6-4-16,9 5-12 0,-9-9-12 0,0 0-8 0,8 0 4 0,-8-4-20 15,0-1-68-15,0-4 24 0,0 1 36 0,0-7 24 0,0 2 24 16</inkml:trace>
          <inkml:trace contextRef="#ctx0" brushRef="#br0" timeOffset="-10240.1857">-3807 10783 39 0,'0'10'164'0,"0"-2"-16"0,0 6-4 0,7-5-28 16,-7-4-4-16,0 4-8 0,0-5-4 0,0 5-4 0,9-4-12 16,-9-1-12-16,8 0-4 0,-8-4-16 0,7 6 0 0,1-6-12 15,1 0-8-15,6 0-24 0,-6 0 16 0,6-6-8 0,-6 6-16 16,6-4-12-16,2 0-12 0,-2-1-16 0,2-4-20 0,-1 5-20 0,0-5-24 15,0-1-16-15,8 6-4 0,-8-10-64 0,0 9-16 0,8-8 28 16,-8 5 40-16,0-1 20 0</inkml:trace>
          <inkml:trace contextRef="#ctx0" brushRef="#br0" timeOffset="-10419.7039">-3815 10513 103 0,'0'4'148'0,"0"1"-16"16,0 0-8-16,0-1-24 0,0 0-4 0,0 1-4 0,8-1-8 0,-8-4-4 15,0 5-8-15,7-5 0 0,2 5-8 0,-1-5-4 0,-1 0-4 16,1 0-4-16,1 0-4 0,6 4-28 0,-6-4 16 0,6 0-8 16,2 0-4-16,-10 0-12 0,10 0 0 0,-2 0 0 0,2 0-8 15,-1 0-8-15,0 4-12 0,0-4-4 0,-8 0-16 0,8 0-16 16,0 0-8-16,-8 6-20 0,0-6-24 0,0 4-20 0,-8-4 0 16,7 4-100-16,-7-4 24 0,0 4 36 0,-7 1 32 0,7 0 20 0</inkml:trace>
          <inkml:trace contextRef="#ctx0" brushRef="#br0" timeOffset="-9740.1815">-3094 10544 35 0,'-9'-4'144'0,"2"-1"-20"0,-1 1-8 16,0 0-28-16,8-1-8 0,-9-4 0 0,2 5 0 0,-1-6-8 0,-1-3-8 15,2 3-12-15,-1-2 0 0,8-3 0 0,0-3-4 0,-9 6 0 16,9-8-4-16,0 7 0 0,0-5 0 0,9 1 4 0,-9 3-4 16,8-4 4-16,-8 4-8 0,7-3 0 0,2 3-4 0,-1 5 0 15,-1-5-8-15,2 6 0 0,-1-2 0 0,0 6 0 0,-1 0 0 16,2-1-4-16,-1 0-4 0,-1 5-4 0,2 0 0 0,-1 5-4 0,8 0 0 15,-8-1-4-15,0 5 0 0,-1 0-4 0,2 0-4 0,-1 5 8 16,0-1-4-16,0 0 0 0,0 1-4 0,-8 4 0 0,8 0 0 16,-8 4 0-16,0 1 0 0,0 0-4 0,0-1 4 0,0 6-4 15,-8-2 0-15,0-3 0 0,0 8 0 0,0-3 0 0,0-1 0 16,-8-1 0-16,8 2 0 0,-8-6 0 0,0 6 0 0,7-6 4 16,-6 1 4-16,-1-5-4 0,8-1-4 0,0-4 0 0,-8 2-8 0,8-7 0 15,-1 2 0-15,2-6 0 0,7 1 0 0,-8-5 0 0,8 0 0 16,-9-5 4-16,9 1 0 0,0-6 4 0,0 6 0 0,0-5-20 15,9-1 24-15,-9 2 0 0,8-1 0 0,-8 0 4 0,0 0 0 16,7 1 0-16,2-2 4 0,-1 5 4 0,-8-4 0 0,7 5 0 16,2-1 0-16,-1 5 8 0,0 0-8 0,-1 0 12 0,2 0 0 0,-1 5-8 15,-1-1 8-15,2 1-4 0,-1-1 0 0,0 6 0 0,0-2-4 16,0 2 0-16,0-1-4 0,-1-1-4 0,10 2 0 0,-9-2-4 16,0 6 4-16,0-5-4 0,0 0-4 0,8 0 0 0,-8-5-8 15,0 6-4-15,8-2-4 0,-8-2-12 0,1-2-12 0,6 0-16 16,-6-4-12-16,-2 5-16 0,9-5-16 0,-7 0-16 0,-2-5-16 0,10 1-16 15,-10 0 4-15,1-2-48 0,1-2-32 0,-1 3 36 0,-1-4 32 16,1-4 28-16,1 3 24 0</inkml:trace>
          <inkml:trace contextRef="#ctx0" brushRef="#br0" timeOffset="-9445.968">-2686 10607 39 0,'0'-4'140'0,"0"-5"-12"0,8 9-8 15,-8-4-24-15,0-1 0 0,9 5 0 0,-9-5-12 0,0 5 0 16,8-4 0-16,-8 4-4 0,0 0-4 0,7 0 4 0,2 0-8 15,-9-4 0-15,8 4-8 0,-1 0-4 0,1 4-4 0,1-4 0 16,-1 4-4-16,-1-4-8 0,2 10-8 0,-1-6 0 0,-1 5-8 16,2 0 0-16,-1 0-4 0,0 4 0 0,0-3-4 0,0 4 0 0,0 3-8 15,-1 1 4-15,-7 0 4 0,9 0 8 0,-1 1 4 0,-8-1 0 16,8-1-20-16,-8 1-12 0,8 0 0 0,-8-4 0 0,0-1 0 16,8 1 0-16,-8 0 0 0,0-5 0 0,8-5 0 0,-8 1 0 0,0 0 0 15,9-10 0-15,-9 5 0 0,7-5 0 0,-7-4 0 16,8 1 0-16,0-6 0 0,-8 0 0 0,8-4 0 0,0 5 0 0,0-5 0 15,1 0 0-15,-2-1 0 0,1-3 0 0,8 3 0 0,-8-3 0 16,0 4 0-16,8 1 0 0,-8-2 0 0,1 1 0 0,-2 0 0 16,1 5-12-16,1-1-92 0,-1 6-28 0,-1-6-20 0,-7 4-32 0,8 6-20 15,-8-5-92-15,0 5 40 0,0 4 44 0,0-5 36 16,0 5 40-16,0 0 28 0</inkml:trace>
        </inkml:traceGroup>
      </inkml:traceGroup>
    </inkml:traceGroup>
  </inkml:traceGroup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4:09.0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978FA8-9EC1-4881-8338-ABB83726B2F5}" emma:medium="tactile" emma:mode="ink">
          <msink:context xmlns:msink="http://schemas.microsoft.com/ink/2010/main" type="inkDrawing" rotatedBoundingBox="20611,1446 20643,2111 20575,2115 20543,1449" shapeName="Other"/>
        </emma:interpretation>
      </emma:emma>
    </inkml:annotationXML>
    <inkml:trace contextRef="#ctx0" brushRef="#br0">5651 558 31 0,'0'-16'136'0,"0"9"-16"0,0-9-12 15,0 8-28-15,0 2-4 0,0-3-4 0,13 2 0 0,-13 7 0 16,0 0 0-16,0-8-4 0,0 8 4 0,13 8-4 0,-13-8 0 0,15 7 0 15,-15 2-4-15,0 5 0 0,13 2 0 0,-13 0-4 0,0-2-8 16,0 8 0-16,13 2-4 0,-13-1-8 0,0 8-4 0,0-1-8 16,0 0 0-16,0 2-8 0,0 6-4 0,0-9-8 0,-13 11 0 15,13-10-4-15,0 9-8 0,0-9-8 0,-13 1-12 0,13-8-20 16,0 7-20-16,0-7-16 0,0 0-12 0,0-6-28 0,0 4-16 16,0-13-12-16,13-1-28 0,-13-7-40 0,0-7 16 0,13-1 40 0,0 0 32 15,2-5 16-15</inkml:trace>
  </inkml:traceGroup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4:09.2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1B18D8-4EF9-4DC2-A5BF-D3B1CB4BEF40}" emma:medium="tactile" emma:mode="ink">
          <msink:context xmlns:msink="http://schemas.microsoft.com/ink/2010/main" type="inkDrawing" rotatedBoundingBox="20974,2053 20981,1334 20996,1334 20990,2054" shapeName="Other"/>
        </emma:interpretation>
      </emma:emma>
    </inkml:annotationXML>
    <inkml:trace contextRef="#ctx0" brushRef="#br0">6100 437 75 0,'0'-17'144'0,"0"2"-8"0,0 9-4 15,0-11-28-15,0 10-8 0,0 7-8 0,-15-9-8 0,15 9 0 16,0 0-4-16,0 0 4 0,0 0-4 0,0 9 0 16,0-2-4-16,0 0-4 0,0 9-8 0,0-1 0 0,0 8-8 0,0-8-4 15,0 8-4-15,0 7-8 0,0-6-4 0,0 6-4 0,0 1-4 0,0 0-8 16,0 7 0-16,0 1 0 0,0-2-12 0,0-7 4 15,0 9-4-15,0-1-4 0,0-7-4 0,0 1-4 0,0 4-12 0,0-13-8 16,0 8-16-16,0-7-8 0,0-9-20 0,0 8-8 0,0-16-24 16,0 9-16-16,0-16-20 0,0 0-12 0,0-9-60 0,0 2-20 15,0-9 48-15,0 2 40 0,0-9 24 0,0 0 20 0</inkml:trace>
  </inkml:traceGroup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4:31.2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4998CA-230F-4394-8B30-17A0B9A5EE47}" emma:medium="tactile" emma:mode="ink">
          <msink:context xmlns:msink="http://schemas.microsoft.com/ink/2010/main" type="inkDrawing" rotatedBoundingBox="17745,4744 18260,4841 18251,4888 17736,4791" semanticType="callout" shapeName="Other">
            <msink:sourceLink direction="with" ref="{1101D73A-4D83-4218-969F-F9E6EE10A31C}"/>
          </msink:context>
        </emma:interpretation>
      </emma:emma>
    </inkml:annotationXML>
    <inkml:trace contextRef="#ctx0" brushRef="#br0">-1553 337 27 0,'0'0'124'0,"0"0"-12"16,-13 0-4-16,13 0-24 0,0 0-8 0,0 0 0 0,0 0 0 0,0 0-4 15,0 0-4-15,0 0 0 0,13 0 0 0,-13 0-8 0,0 0 0 16,13 0-4-16,-13 0 0 0,13 0-4 0,-13 0 0 0,15 0 0 16,-2 0-4-16,0 0-4 0,2 0 0 0,-2 0-4 0,0 0-4 0,2 7-4 15,-2-7-4-15,13 7-4 0,-11-7 0 0,-2 0-4 0,15 9-4 16,-15-9-4-16,0 7-4 0,2-7 4 0,11 8-8 0,-13-8 0 15,2 7-4-15,11 1 0 0,-11-8-4 0,11 0-8 0,-11 8-8 16,-2-8-16-16,0 0-8 0,0 0-8 0,2 7-8 0,-2-7-12 16,0 0 0-16,2 8-12 0,-2-8-20 0,-13 8-12 0,0-8-4 0,0 7-20 15,0-7-44-15,0 0-8 0,-13 8 32 0,-2 1 36 0,2-3 24 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9:36.7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-10 100 19 0,'0'0'140'0,"0"7"-8"0,0-7-8 16,0 0-16-16,0 0-4 0,0 0 4 0,0 0-4 0,15 9-4 15,-15-9-4-15,13 0-4 0,0-9-4 0,2 9-8 0,-2 0-4 16,0 0-4-16,2-7-8 0,-2 0-8 0,12 7-12 0,4-9-8 0,-1 2-8 16,-16 7-8-16,17-7-4 0,-4 0-8 0,3-2-12 15,-2 3-12-15,2-2-16 0,0 8-28 0,13-9-20 0,-15 2-20 0,2-1-32 16,-2 8-24-16,-11-8-28 0,11 8-60 0,2 0 28 0,-15-7 40 16,15 7 32-16,-15 0 32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4:31.4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101D73A-4D83-4218-969F-F9E6EE10A31C}" emma:medium="tactile" emma:mode="ink">
          <msink:context xmlns:msink="http://schemas.microsoft.com/ink/2010/main" type="inkDrawing" rotatedBoundingBox="17741,5157 18326,5171 18325,5211 17740,5197" shapeName="Other">
            <msink:destinationLink direction="with" ref="{E24998CA-230F-4394-8B30-17A0B9A5EE47}"/>
          </msink:context>
        </emma:interpretation>
      </emma:emma>
    </inkml:annotationXML>
    <inkml:trace contextRef="#ctx0" brushRef="#br0">-1566 726 51 0,'0'8'128'0,"0"0"-12"16,13-8-8-16,-13 7-24 0,0-7 4 0,0 0-12 0,13 9 12 0,-13-9 0 15,13 7-8-15,2-7 0 0,-15 0-4 0,13 0-8 0,0 0-4 16,2 0-4-16,11 0-8 0,-11 0-4 0,-2 0-8 0,13 0-8 16,-11 0-8-16,11 7 0 0,-11-7-8 0,11 0-4 0,-11-7 0 15,11 7-4-15,-13 0-4 0,15 0-4 0,0 0 0 0,-15 7-16 0,15-7-8 16,-15 0-20-16,13 0-8 0,-11 0-20 0,-2 0-16 0,0 0-24 15,2 0-12-15,11-7-28 0,-11 7-52 0,-15 0 8 0,13-7 36 16,0-2 32-16,2 9 28 0</inkml:trace>
  </inkml:traceGroup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4:32.6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262A174-A71F-4521-8B42-9FA879CA6778}" emma:medium="tactile" emma:mode="ink">
          <msink:context xmlns:msink="http://schemas.microsoft.com/ink/2010/main" type="writingRegion" rotatedBoundingBox="20193,3979 19612,13971 18229,13890 18810,3898"/>
        </emma:interpretation>
      </emma:emma>
    </inkml:annotationXML>
    <inkml:traceGroup>
      <inkml:annotationXML>
        <emma:emma xmlns:emma="http://www.w3.org/2003/04/emma" version="1.0">
          <emma:interpretation id="{13CFF20B-9A91-45B1-A0B5-71BE0CEB7E8D}" emma:medium="tactile" emma:mode="ink">
            <msink:context xmlns:msink="http://schemas.microsoft.com/ink/2010/main" type="paragraph" rotatedBoundingBox="20193,3979 19612,13971 18229,13890 18810,3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34BF52-6E4F-4D42-88A4-76B6B973DE60}" emma:medium="tactile" emma:mode="ink">
              <msink:context xmlns:msink="http://schemas.microsoft.com/ink/2010/main" type="line" rotatedBoundingBox="20193,3979 19612,13971 18229,13890 18810,3898"/>
            </emma:interpretation>
          </emma:emma>
        </inkml:annotationXML>
        <inkml:traceGroup>
          <inkml:annotationXML>
            <emma:emma xmlns:emma="http://www.w3.org/2003/04/emma" version="1.0">
              <emma:interpretation id="{F5BB1DD8-E57B-44B1-BE92-B14AD526A1AD}" emma:medium="tactile" emma:mode="ink">
                <msink:context xmlns:msink="http://schemas.microsoft.com/ink/2010/main" type="inkWord" rotatedBoundingBox="20193,3979 20111,5381 18729,5301 18810,38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26 191 87 0,'0'0'140'0,"-13"0"-12"0,13 0-16 15,-15-7-28-15,15-1-4 0,0 0-4 0,0 1 0 16,0-9 0-16,15 9 0 0,-15-2-4 0,13-5-4 0,0 7-4 0,0-9 0 16,2 0-4-16,-2 1-8 0,0 1 0 0,15 5-8 0,-15 2-4 15,15-1-4-15,-15-8 0 0,15 16-8 0,-15-7-4 0,15 7 0 16,-15 0 0-16,15 0-4 0,-15 7 0 0,0 1 0 0,0 0-4 0,2 7 0 15,-2-6-4-15,0 13 0 0,-13-6 0 0,0-2-4 0,0 8 0 16,0 2-4-16,-13-1 0 0,13 8 0 0,-13-8 0 0,-2 1-4 16,15 5 4-16,-26-6 0 0,26-1-24 0,-13 2 28 0,-15-1-4 15,15-8 0-15,13 8-4 0,-15-7 0 0,2-9 0 0,0 10 0 16,13-17 0-16,0 6-4 0,-15 1 0 0,15-7 0 0,0 0 0 16,0 0 0-16,0-7 4 0,15 7 0 0,-15-6 0 0,13-3 0 0,-13 1 0 15,13 1 0-15,2-1 0 0,-2 0 0 0,-13 1 4 0,13-1 0 16,2 0-4-16,-2 1 4 0,0 7-4 0,0-8 4 0,15 8 0 15,-15-7 0-15,2 7-4 0,-2 7 0 0,0-7 4 0,2 8 0 16,-2-1 0-16,0-7 0 0,15 16 0 0,-15-9 0 0,0 9 0 16,2-9-4-16,-2 10 4 0,-13-4 0 0,13 10 0 0,2-7 8 0,-2 0 0 15,-13 6 0-15,0 2 0 0,0-10 4 0,12 10 4 0,-12-1 0 16,0 1 4-16,-12-2 4 0,12-8-4 0,-13 9 4 0,13 0-20 16,-15 0-8-16,2 0 0 0,0-8 0 0,-2 8 0 0,-11-7 0 15,11 0 0-15,2-2 0 0,-13 2 0 0,11-1 0 0,-11-7 0 16,11-1 0-16,-11 1 0 0,11 1 0 0,-11-9 0 0,13 0 0 0,-15 0 0 15,15-9 0-15,-15 9-44 0,15-8-44 0,-2 1-28 16,-11-9-20-16,13 9-24 0,-2-9-28 0,2 2-52 0,0-2-36 0,-2 0 48 16,2-7 40-16,0 8 36 0,13 1 32 0,-15-10 20 0</inkml:trace>
          <inkml:trace contextRef="#ctx0" brushRef="#br0" timeOffset="-495.672">-555 481 107 0,'0'0'144'0,"13"0"-20"0,-13 0-16 0,0 0-40 0,0 0-4 16,0 9-4-16,0-9 8 0,0 0-8 0,0 0 4 16,0 0-8-16,13 0-4 0,2 7-8 0,-15 0-4 0,13-7 0 0,-13 9-4 15,13-3-4-15,2 10 0 0,-2-8-8 0,0 8 0 0,2-9 0 16,-2 8 0-16,-13 8-4 0,13-7 0 0,0-3 0 0,2 11-8 16,-15-8 0-16,13 7-4 0,0-8 4 0,-13 8 0 0,15-8-4 0,-15 8 4 15,0-8-4-15,0 1 4 0,0 0-4 0,0-3 0 0,0-3 4 16,0 4 4-16,0-7-4 0,0-7 0 0,0 9 0 0,0-9-4 15,0 0-4-15,0 0 0 0,0-9 0 0,0 2-4 0,0-7 4 16,0-2-8-16,0 0 8 0,0-7-4 0,0 1-4 0,0-1 0 16,0-8 0-16,0-7-4 0,0-2 4 0,0 11 0 0,0-16 4 0,0-1 0 15,0 7 0-15,0-7-4 0,0 0 4 0,0 8-4 0,0-8 4 16,0 0 0-16,0 8 0 0,0-8 0 0,0 7 0 16,0 2 0-16,0 6 0 0,0 1 0 0,0-1 4 0,0 1-4 0,0-1 4 15,0 8-4-15,0 0 0 0,0 8 4 0,0-1-4 0,0 0 4 16,0 2-4-16,0-2 4 0,0 8-4 0,13-7 4 0,-13 8-4 15,13 0 0-15,-13-1 0 0,15 0 4 0,-15 1 0 0,13-2-4 0,0 9 0 16,0-7 4-16,2 7 0 0,11-6-4 0,-11 6 4 16,11 0-4-16,-11-9 0 0,11 9 0 0,-13 0 4 0,15-8-4 0,0 8 0 15,-2 0-4-15,2-7 4 0,0 7 0 0,-2-8-4 16,2 8 4-16,-2-8 0 0,15 1 0 0,-13-1 0 0,-2 0-4 0,2 1 8 16,13-1-4-16,-13 1-4 0,-2-2 4 0,15 2 0 0,-13 0 0 0,-2-2 0 15,2 2 4-15,13 0-4 0,-15-2 0 0,2 2 0 16,0 0 0-16,-3 0 0 0,4-2 0 0,-4 2 4 0,-9 7 0 0,9-8 4 15,-10 8 4-15,11 0 4 0,-13 0 4 0,2-8 0 0,-2 8 0 16,0 8 12-16,2-8 0 0,-2 0 0 0,0 8 4 0,2-1 4 16,-15 2-4-16,13-2 0 0,-13 7 0 0,0-5 0 0,0 5 0 0,13 2-4 15,-13 0-32-15,0 6 0 0,0-6 0 0,0 7 0 0,0 1 0 16,0-2 0-16,0 1 0 0,0 0 0 0,0-1 0 0,0 0 0 16,0 2 0-16,0-8 0 0,0 7 0 0,0-9 0 0,0 9 0 15,0-7 0-15,0-8 0 0,0 7 0 0,0 0 0 0,0-8 0 16,0 1 0-16,0 0 0 0,0-8 0 0,0 8 0 0,0-8 0 0,0 7 0 15,0-7 0-15,0 0-64 0,0 0-28 0,0-7-12 0,0 7-12 16,-13-8-12-16,13 0-12 0,0 0-12 0,-13 1-4 0,-2-1-36 16,2 1-36-16,13-1 20 0,-13 1 44 0,-2-1 28 0,-11-8 24 15</inkml:trace>
        </inkml:traceGroup>
        <inkml:traceGroup>
          <inkml:annotationXML>
            <emma:emma xmlns:emma="http://www.w3.org/2003/04/emma" version="1.0">
              <emma:interpretation id="{CAFAA179-4810-4B2F-BB59-DE3FD831B156}" emma:medium="tactile" emma:mode="ink">
                <msink:context xmlns:msink="http://schemas.microsoft.com/ink/2010/main" type="inkWord" rotatedBoundingBox="19133,7678 19108,8105 18735,8083 18760,76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4510.608">-529 3438 39 0,'0'-4'112'0,"-8"-1"-8"0,8 2-8 0,0-2-20 16,-8-5-8-16,8 6-4 0,0 0 4 0,0-6-8 0,0 6 4 0,0-5 0 15,-9 4-8-15,9-4-20 0,0 1 12 0,0-2-4 0,9 1-4 16,-9 0 4-16,0 0-4 0,8 0 0 0,-8 0-8 0,0 0 0 16,8 5-4-16,-8-5-4 0,7 0 0 0,-7-1-8 0,9 6 0 15,-1 0 0-15,-1-5-8 0,2 5 4 0,-9 4-4 0,8-5 0 16,0 0-4-16,1 5 0 0,-2 5 0 0,1-5 4 0,-1 5-4 0,2-1-4 15,-9 0 4-15,8 5-4 0,0 0 4 0,0 0-4 0,0 0 0 16,-8 0 0-16,8 5 0 0,-8-1 4 0,9-4 0 0,-9 9-4 16,0-4 0-16,0-1 0 0,-9 1 0 0,9 0-4 0,-8 4 0 15,8-5 0-15,-8 0 4 0,0 1 0 0,0 0-4 0,0-1 4 0,-1-4-4 16,2 0 8-16,-1 0-4 0,-8 0 0 0,8 0-4 16,0-9 4-16,-1 5 4 0,2-1-4 0,-1-4-8 0,8 0 4 0,-9 0 0 15,2-4 0-15,7-1 0 0,-8 1 0 0,8-1 0 0,0-4 4 16,0 5-4-16,0-6 0 0,0 2 4 0,0 3-4 0,0-4 4 15,8 5 0-15,-8-2-16 0,7-2 16 0,-7 8 0 0,9-5 4 16,-9 1 0-16,8 4 4 0,-1 4-8 0,-7 1 8 0,9-5-4 16,-1 8 0-16,0 2 4 0,1-1-4 0,-2 0 0 0,1 0 4 0,-1 6 0 15,2-3 4-15,-1 1 4 0,0 1 0 0,0 0 4 0,0 0-4 16,0-5 4-16,8 4 4 0,-8 0 4 0,0-4-8 0,0 1 4 16,0-2 0-16,9-3 0 0,-10 0-4 0,1-1-4 0,1 0 4 0,-2-4-8 15,1 0 0-15,9-4-4 0,-10 4 0 0,1-4-4 16,1-1-4-16,-2-4-4 0,1 0-8 0,1 0-4 0,-1 0-16 0,-1 0-20 15,2 0-16-15,-9-4-16 0,0 3-16 0,8 1-24 0,-8-4-20 16,0 3-24-16,-8 2-68 0,8-1 24 0,-9 1 40 0,2-2 36 16,-1 0 20-16</inkml:trace>
        </inkml:traceGroup>
        <inkml:traceGroup>
          <inkml:annotationXML>
            <emma:emma xmlns:emma="http://www.w3.org/2003/04/emma" version="1.0">
              <emma:interpretation id="{D360B517-2294-43B9-95DE-DFB718A984EC}" emma:medium="tactile" emma:mode="ink">
                <msink:context xmlns:msink="http://schemas.microsoft.com/ink/2010/main" type="inkWord" rotatedBoundingBox="19561,9441 19533,9922 19172,9901 19200,9420"/>
              </emma:interpretation>
            </emma:emma>
          </inkml:annotationXML>
          <inkml:trace contextRef="#ctx0" brushRef="#br0" timeOffset="197685.7684">-73 5156 23 0,'0'5'92'0,"-7"-10"-4"15,7 5-4-15,-8 0-20 0,8 0-8 0,0-4-4 0,-9 4 0 16,9-5 0-16,-7 5 0 0,7-4-4 0,0 4 4 0,0-4 0 16,0-1 0-16,0 0 4 0,0 1-12 0,0-2 4 0,-8 3-8 15,8-2 0-15,0 1 0 0,0-6 0 0,0 6 0 0,0-1 0 16,0 1 0-16,8-4 0 0,-8 3-4 0,0-4 0 0,7 4-4 15,-7-4 0-15,0 4-4 0,9-3 4 0,-9 3-8 0,8 1 0 0,-8-5-4 16,7 4-4-16,-7 1-4 0,9-1 0 0,-1 0 0 0,-1 5-4 16,-7 0 0-16,9-4-4 0,-1 4 4 0,0 0-4 0,-1 4 0 15,-7-4 0-15,9 5-4 0,-1 4 4 0,-1-4-4 0,2 4 0 16,-1 0 0-16,0 4 0 0,1-4 0 0,-9 5 4 0,7 3-4 16,-7-3 0-16,0 3 0 0,8 3 0 0,-8-3 0 0,-8 1 0 15,8 1-4-15,0-1 4 0,-7 0-4 0,-2 0 4 0,1-1 0 0,0 1 0 16,-1-4 0-16,2 0 0 0,-1-1 0 0,-1-4-4 0,9 0 4 15,-7 0 0-15,-1 0 0 0,0-4-4 0,-1-1 0 0,9-4-4 16,-7 0 4-16,7 0 0 0,-8 0 0 0,8-4 0 0,0-1-4 0,0 1 4 16,-9-1 0-16,9-4 4 0,0 5-4 0,0-6 0 0,0 2 4 15,0 3-4-15,0 1 4 0,0-5-4 0,0 4 0 0,0 1 4 16,0 0-4-16,9-2 4 0,-9 6 0 0,0 0 4 0,0 0-4 16,8 6 0-16,-8-2 0 0,7 0 4 0,-7 5 0 0,9 0 4 15,-9 0-4-15,8 0 0 0,0 0 0 0,-1 5 0 0,2-5 0 0,-1 5 0 16,-1-6 0-16,2 5 8 0,-1-3 0 0,0 4 0 0,1-6 0 15,-2 2 0-15,1-2 0 0,-1 1 0 0,2 1 0 0,7-5 0 16,-8-2 4-16,0 2 0 0,0-5-4 0,8 5 0 0,-8-5 0 16,0 0 0-16,0 0-8 0,0-5 4 0,0 0-4 0,8 2 0 15,-16-7-4-15,8 1 0 0,1 4 0 0,-2-8-8 0,1 4-8 16,0 0-12-16,-8 0-12 0,0-5-16 0,9 5-20 0,-9-4-12 0,0 4-24 16,0-5-24-16,0 5-16 0,-9 0-56 0,9 0-32 0,-8 0 36 15,0 5 40-15,1-5 36 0,-2 9 20 0</inkml:trace>
        </inkml:traceGroup>
        <inkml:traceGroup>
          <inkml:annotationXML>
            <emma:emma xmlns:emma="http://www.w3.org/2003/04/emma" version="1.0">
              <emma:interpretation id="{45C189DE-D5B1-40F5-9E06-7E67CD8A5E16}" emma:medium="tactile" emma:mode="ink">
                <msink:context xmlns:msink="http://schemas.microsoft.com/ink/2010/main" type="inkWord" rotatedBoundingBox="19228,10837 19224,10918 18631,10884 18636,1080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9867.9649">-665 6432 3 0,'0'0'92'0,"-8"0"-4"16,8-4-8-16,0 4-24 0,0 0-8 0,0 0 0 0,0 0-4 16,0 0 0-16,0 0-4 0,0 0 0 0,0 0 4 0,0 0 4 15,0 0-4-15,0 0 4 0,0-4 4 0,0 4 8 0,0 0-4 0,0-5 0 16,0 5 8-16,8-5-4 0,-8 5 0 0,0 0 4 16,7-4 4-16,-7 4 0 0,0-5 0 0,9 5 0 0,-1-5-8 0,-1 5 0 15,-7 0-8-15,9 0 4 0,6 0 0 0,-7 0-4 0,1 0-4 16,6 0 0-16,-6 0-4 0,6 0-4 0,-6 0-20 0,7 0-20 15,0-4 0-15,-1 4 0 0,2 0 0 0,7 0 0 0,-9 0 0 0,2 0 0 16,-1 0 0-16,9 0 0 0,-10 0 0 0,9 0 0 0,-7 0 0 16,-2 0 0-16,9 0 0 0,-7 0 0 0,-2 0 0 0,1 4 0 15,1-4 0-15,-2 5 0 0,2-5 0 0,-2 5 0 0,-6-5 0 0,6 4 0 16,-6-4 0-16,6 5 0 0,-6 0 0 0,-1-1 0 16,0-4 0-16,-1 0 0 0,-7 4 0 0,9-4 0 0,-9 0 0 0,0 0 0 15,8 5 0-15,-8-5 0 0,0 0 0 0,0 0 0 0,0 0 0 16,0 0 0-16,0 0 0 0,-8 0 0 0,8 0 0 0,0-5 0 15,-9 10 0-15,9-5 0 0,-7 0 0 0,-1 0 0 0,8 0 0 16,-8 0 0-16,-1 0 0 0,2 0 0 0,-10 0 0 0,10-5 0 16,-1 5 0-16,-9 0 0 0,10 0 0 0,-10 0 0 0,2-4 0 0,6 4 0 15,-6 0 0-15,-2 0 0 0,1 0 0 0,0 0 0 0,9 0 0 16,-10 0 0-16,1 0 0 0,0 0 0 0,-8 0 0 0,8 0 0 16,0 0 0-16,0 0 0 0,-1 0 0 0,2 0 0 0,8 0 0 15,-10 0 0-15,0 0 0 0,2 0 0 0,6 0 0 0,2 0 0 16,-1 0 0-16,0-4 0 0,-1 4 0 0,2 0 0 0,7 0 0 0,-8 0 0 15,8 0 0-15,0 0 0 0,0 0 0 0,0 0 0 0,0 0 0 16,0 0 0-16,0 0 0 0,0 0 0 0,0 0 0 0,8 0 0 16,-8 0 0-16,7 4 0 0,-7-4 0 0,9 0 0 0,-9 0 0 15,8 4 0-15,0 1 0 0,-1-5 0 0,2 5 0 0,-1-1 0 16,-1-4 0-16,2 4 0 0,7 1 0 0,-7-1 0 0,-2-4 0 0,8 5 0 16,-6-5 0-16,7 0 0 0,-8 5 0 0,8-5 0 0,0 0 0 15,0 0 0-15,-8 0 0 0,8 0 0 0,0 0 0 0,-8 0 0 16,8-5 0-16,0 5 0 0,-7-5 0 0,-2 5 0 0,1 0 0 0,1-4 0 15,-2 4-36-15,1 0-68 0,-8 0-40 0,9 0-40 16,-9 0-36-16,0-5-92 0,0 5 36 0,-9 5 48 0,9-5 44 16,-8 4 36-16,8 1 32 0</inkml:trace>
        </inkml:traceGroup>
        <inkml:traceGroup>
          <inkml:annotationXML>
            <emma:emma xmlns:emma="http://www.w3.org/2003/04/emma" version="1.0">
              <emma:interpretation id="{E7F6A25E-F8C3-4358-AB0A-8ADACC43CBD1}" emma:medium="tactile" emma:mode="ink">
                <msink:context xmlns:msink="http://schemas.microsoft.com/ink/2010/main" type="inkWord" rotatedBoundingBox="19226,12343 19172,13262 18793,13240 18846,1232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68301.7763">-464 7961 87 0,'0'-5'128'0,"0"1"-16"0,7-1-4 0,-7 5-16 0,0-4 0 16,0 0 0-16,8 4-8 0,-1-5-8 0,-7 5-4 0,9-5-4 0,-9 1-4 15,8 4-8-15,8-4-4 0,-8 4-4 0,0-5-8 0,1 5-8 16,6-5-4-16,-7 5-8 0,8-4 0 0,-8 4-4 0,8 0-4 16,1 0-4-16,-10 0 0 0,9-5 0 0,0 5-8 0,-8 0 0 0,8 5 0 15,1-5-12-15,-9 4-4 0,8 1-12 0,-8 0-12 16,-1-1-8-16,10 0-16 0,-9 6-16 0,-1-2-16 0,2 1-8 0,-1 1-24 16,-1-2-56-16,2 6-4 0,-1-1 36 0,-8 1 28 0,8 4 20 15</inkml:trace>
          <inkml:trace contextRef="#ctx0" brushRef="#br0" timeOffset="467773.6147">-442 8389 79 0,'0'-4'104'0,"0"-1"-8"0,0 1-8 15,0-1-20-15,0 0 0 0,0 5 0 0,0-4-4 0,0 4 0 0,0 0-4 16,0 0 4-16,0-4-4 0,0 4-12 0,0 0 0 16,0 0-8-16,0 0 4 0,0 4 0 0,0-4 4 0,0 4 4 0,0 1-4 15,9-5 4-15,-9 5-8 0,0 4 0 0,0-5-4 0,0 1-4 16,0 5-4-16,0-3-4 0,8 8 4 0,-8-7-4 0,0 10-4 16,0-4-4-16,0 4 0 0,0 0-4 0,0 1-4 0,0-2 0 0,0 1-4 15,0 0-4-15,0 5 0 0,0-5 0 0,0 5 0 16,0-6 0-16,0 1 0 0,0 0 0 0,0 0-4 0,0-4 0 0,0-1 0 15,0 0-4-15,0 1 0 0,0-4-4 0,8-2-8 0,-8 2-24 16,0-6 16-16,0 0-12 0,0 1-8 0,0 0-12 0,0-5-8 16,0 4-4-16,0-4-12 0,0 0-16 0,0 0 0 0,0-4-8 0,0-1 0 15,0 0 8-15,0 1-44 0,0 0-32 0,-8-6 8 0,8 6 36 16,0-5 16-16</inkml:trace>
          <inkml:trace contextRef="#ctx0" brushRef="#br0" timeOffset="470437.5207">-449 8475 19 0,'0'0'80'0,"7"-6"-12"0,-7 6-8 15,0 0-32-15,0 0 0 0,9 0-8 0,-9 0 0 0,0 0 8 16,0-3-20-16,0 3 16 0,0 0 0 0,0 0 0 0,0 0 0 16,0 0 0-16,0 0 4 0,8 0 0 0,-8 0 4 0,0 0 0 15,0 0 0-15,0 0 4 0,0 0 0 0,0 0-4 0,0 0 4 0,0 0-8 16,8 0 4-16,-8 0 0 0,0 0-4 0,8 0 8 0,-8 0-4 15,0 0 0-15,0 0-4 0,8 0-4 0,-8 0 0 0,0 0 8 16,8 0-4-16,-8 0-4 0,0 3 4 0,0-3 0 0,9 6-4 16,-9-6 0-16,0 4 0 0,7 1 4 0,-7 4-4 0,0-5 0 15,8 6-4-15,-8-6 0 0,0 10 4 0,8-5 0 0,-8-1-4 0,8 6-4 16,-8 0 0-16,0-1-4 0,8-4 4 0,-8 4-8 0,8 1 8 16,-8-1-8-16,0 1 4 0,9 0-4 0,-9-1 4 0,0 1-4 15,7-5 0-15,-7 4 4 0,8-4-4 0,-8 1 0 0,9 3 0 16,-9-5-4-16,0 2 4 0,7-1-8 0,-7-4 0 0,0 3 4 15,0-3 0-15,8 4-4 0,-8-5 4 0,0 1 0 0,0 0-4 0,0-1-12 16,0-4 20-16,0 5-4 0,0 0 0 0,0-5-4 0,0 0 4 16,0 0 0-16,0 0 0 0,0 0 0 0,0 0-4 0,0 0 4 15,0 0 0-15,0 0-4 0,8 0 4 0,-8 0-4 0,0 0 4 0,0 0 0 16,0 0 0-16,0 0 0 0,0 0-4 0,0 0 4 16,0 0 0-16,0 0 0 0,0 0 4 0,0 0 4 0,0 0 0 15,0 0-4-15,9 0 0 0,-9-5 0 0,0 5-4 0,0-5 0 0,7 1 4 16,-7-1-4-16,0-4 0 0,8 5 0 0,-8-6 0 0,9 6 0 15,-9-5 0-15,0 0-4 0,7-4 0 0,-7 3 4 0,0 2-8 16,8-6 8-16,-8 6-4 0,9-7-4 0,-9 2 4 0,8 4 4 16,-8-5-4-16,7 1 0 0,-7-1 0 0,9 1-4 0,-1 3 4 15,-8-3 0-15,7 0 0 0,1-1 0 0,1 5 0 0,-9-5 4 0,8 6-4 16,-1-1 0-16,-7-5 0 0,9 5 0 0,-1 0 0 0,-8 0-4 16,7 0 4-16,-7 3 0 0,9-1 0 0,-9 2-20 0,0 0 24 15,8 0 0-15,-8 2-4 0,0-2 0 0,0 0 0 0,0 1 4 0,0 4-4 16,0 0 0-16,0-4 0 0,0 4 4 0,0 0-4 15,0-5 4-15,0 5-4 0,0 0 0 0,0-5 0 0,0 5 0 0,0 0 0 16,0 0 0-16,0 0 0 0,0 0 0 0,0 0 0 0,0 0 0 16,0 0 0-16,0 0 0 0,0 0 0 0,0-5 0 0,0 10 0 15,0-10 0-15,0 5 4 0,0 5-4 0,0-5 0 0,0 0 0 16,0 0-4-16,0 0 8 0,0 0-4 0,0 0 0 0,0 0 4 16,0 0 0-16,0 0 0 0,0 0-4 0,0 0 0 0,0 0 4 15,0 0 0-15,0 0 0 0,0 0-4 0,0 0-4 0,0 5 4 0,0-5 4 16,0 5-4-16,0-1 0 0,0-4 4 0,0 4-8 0,-8 6 0 15,8-7 4-15,0 2 0 0,-9 0 0 0,9 4 0 0,0 0 0 16,-7 0 4-16,7 0-4 0,-8 0 0 0,-1 0-4 0,9 1 8 0,-7-2-4 16,-1 1 4-16,8 5-4 0,-9-6 0 0,9 6 0 15,-8-5 4-15,1 5-4 0,7-6 0 0,-8 2 0 0,8 3 4 0,-9-3-4 16,9-2 0-16,-7 1-4 0,7 0 0 0,-8 0 8 0,8 0-8 16,0 0 4-16,0-4-4 0,0 5 0 0,-9-2 0 0,9-4 4 15,0 6 0-15,0-6 0 0,0 5 0 0,0-4 0 0,0-2 0 16,0 2 4-16,0 4-4 0,0-4 0 0,0 0 0 0,0-1 0 15,0 0 0-15,-8 1-4 0,8-5 0 0,0 5 4 0,0-5-4 0,0 0-12 16,0 4-8-16,0-4-8 0,0 0-16 0,0 0-12 0,0-4-12 16,0 4-12-16,0-5-8 0,0 0-12 0,-7 1-12 0,7 0-8 15,0-6 0-15,0 6-40 0,0-6-36 0,-9 2 12 0,9 3 44 16,-8-8 20-16,8 4 32 0</inkml:trace>
          <inkml:trace contextRef="#ctx0" brushRef="#br0" timeOffset="468041.4739">-369 8462 3 0,'8'-5'116'0,"-8"5"-12"16,8-5-8-16,-8 5-20 0,0 0-8 0,8 0 0 0,-8 0-4 0,0 5-4 15,8-5 0-15,-8 5-8 0,0-1-4 0,9-1-4 0,-9 7 0 16,0 0-4-16,0-2-8 0,7 2-8 0,-7-2 4 0,0 6-8 16,8-1 0-16,-8 1 0 0,9 4-4 0,-9 0 0 0,7-5 0 0,-7 6 4 15,0-1-4-15,8 0 0 0,-8-5 0 0,8 5-4 16,-8 0 0-16,0-4 0 0,9-1 0 0,-9 0-4 0,0-3 0 0,0-1-4 15,0 0 0-15,0-5 0 0,0 6 4 0,7-6 4 0,-7-4-4 16,0 0 4-16,0 0-4 0,8 0-4 0,-8-4 0 0,0-6-4 16,0 6 0-16,9-5-8 0,-9 0-4 0,0-4-4 0,7-1-4 0,-7 0-8 15,0 2 0-15,8-7-12 0,-8 1-8 0,0-1-16 0,0-3-12 16,0 4-12-16,0-4-8 0,0-1-44 0,0 0-44 0,-8 6 16 16,8-6 36-16,-7 0 20 0</inkml:trace>
          <inkml:trace contextRef="#ctx0" brushRef="#br0" timeOffset="470699.8191">-464 8484 43 0,'0'-5'100'0,"0"5"-12"0,0-4-8 16,0 4-24-16,0-6-4 0,0 6 0 0,0 0 0 15,0-3 0-15,0 3 0 0,0 0 0 0,0 0 0 0,0 0-4 0,0 0 0 16,0 0 4-16,0 0-4 0,0 0 0 0,0 0 0 0,0 0 0 16,0 0-4-16,0 0-4 0,0 0-4 0,0 0-4 0,0 0 0 15,0 0 0-15,0 0-8 0,0 3 4 0,0-3-8 0,0 6 0 0,0-2-20 16,0 6 16-16,0-6 0 0,0 5-4 0,0 0-4 16,0 5-4-16,0-5 4 0,0 4 0 0,0 0 0 0,0 6-8 0,0-6 0 15,0 5 0-15,0 0 4 0,0-4 0 0,0 4-4 0,0-5 0 16,0 5 0-16,0-3 0 0,0-3 4 0,0 6-4 0,0-8 0 15,0 3-4-15,0-4 4 0,0 4 0 0,0-8 0 0,0 4 0 16,0-5-4-16,7 1 0 0,-7 0-4 0,0-5 0 0,0 4 4 16,0-4-4-16,0 0 0 0,0-4-4 0,8 4 0 0,-8-5 0 0,0 0-4 15,0 1 0-15,7-5 0 0,-7 0 0 0,0 0-4 0,0 0 0 16,0-1-4-16,0 2 0 0,0-5 0 0,0-1-4 0,0 1 0 16,0-1-8-16,0 0-4 0,0 1-8 0,0-1-8 0,0 6-4 15,0-6-4-15,0 5-8 0,0-5-12 0,0 5-72 0,0 0-16 16,0 0 28-16,0 0 32 0,0 4 16 0</inkml:trace>
        </inkml:traceGroup>
        <inkml:traceGroup>
          <inkml:annotationXML>
            <emma:emma xmlns:emma="http://www.w3.org/2003/04/emma" version="1.0">
              <emma:interpretation id="{39E68894-09A1-421F-8519-11E79990ACD4}" emma:medium="tactile" emma:mode="ink">
                <msink:context xmlns:msink="http://schemas.microsoft.com/ink/2010/main" type="inkWord" rotatedBoundingBox="19130,13884 19126,13943 18728,13919 18731,1386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68605.9631">-569 9467 3 0,'0'5'152'0,"0"-1"-8"0,-9 0-8 0,9 1-32 15,0-5-12-15,0 0 0 0,0 0 0 0,0 4 0 0,0-4 0 16,0 0 4-16,9 0-4 0,-9 0 0 0,8 0 4 0,-1 0-8 16,2 0-4-16,-1 0 4 0,0 0-4 0,8 0 0 0,-8 0 0 0,8 0-12 15,-8 0-12-15,9 0-32 0,-2 0-28 0,1 0 0 0,8-4 0 16,-8 4 0-16,0 0 0 0,0-5 0 0,0 5 0 0,1-4 0 16,-2 4 0-16,1-4 0 0,0 4 0 0,-7-5 0 0,6 1 0 15,1 4 0-15,-8-5 0 0,1 5 0 0,-1 0 0 0,-1 0 0 16,2 0 0-16,-1 0 0 0,-8-5-68 0,7 5-68 0,-7 0-40 0,8 0-48 15,-8 5-92-15,0-5 20 0,0 0 56 0,0 0 48 16,0 0 32-16,0 0 32 0,0 0 28 0</inkml:trace>
        </inkml:traceGroup>
      </inkml:traceGroup>
    </inkml:traceGroup>
  </inkml:traceGroup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4:36.0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F98BA0-CB5C-465D-A85A-785945CCBF64}" emma:medium="tactile" emma:mode="ink">
          <msink:context xmlns:msink="http://schemas.microsoft.com/ink/2010/main" type="writingRegion" rotatedBoundingBox="19683,1213 33695,1213 33695,16729 19683,16729"/>
        </emma:interpretation>
      </emma:emma>
    </inkml:annotationXML>
    <inkml:traceGroup>
      <inkml:annotationXML>
        <emma:emma xmlns:emma="http://www.w3.org/2003/04/emma" version="1.0">
          <emma:interpretation id="{560DAA37-1401-4A2D-A97F-ED003689272C}" emma:medium="tactile" emma:mode="ink">
            <msink:context xmlns:msink="http://schemas.microsoft.com/ink/2010/main" type="paragraph" rotatedBoundingBox="25369,1351 28921,948 29095,2475 25543,28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C6055CE-E75C-481C-9D11-DDBD7DCA53C9}" emma:medium="tactile" emma:mode="ink">
              <msink:context xmlns:msink="http://schemas.microsoft.com/ink/2010/main" type="line" rotatedBoundingBox="25369,1351 28921,948 29095,2475 25543,2879"/>
            </emma:interpretation>
          </emma:emma>
        </inkml:annotationXML>
        <inkml:traceGroup>
          <inkml:annotationXML>
            <emma:emma xmlns:emma="http://www.w3.org/2003/04/emma" version="1.0">
              <emma:interpretation id="{3EBC7998-CCC0-462F-A794-417429FF6E3C}" emma:medium="tactile" emma:mode="ink">
                <msink:context xmlns:msink="http://schemas.microsoft.com/ink/2010/main" type="inkWord" rotatedBoundingBox="25982,2195 27818,1986 27883,2557 26047,2765"/>
              </emma:interpretation>
            </emma:emma>
          </inkml:annotationXML>
          <inkml:trace contextRef="#ctx0" brushRef="#br0">6704-2171 27 0,'0'0'116'0,"0"-8"-8"0,0 1-12 0,0-1-24 0,0 1-8 16,0 7-4-16,0-9-4 0,0 9 0 0,0-7 0 0,0 7-8 16,0 0-4-16,0 0-4 0,0 0 0 0,0 0-4 0,0 0 0 15,0 7-4-15,0 2-8 0,0-2-4 0,0 8-4 0,0-7 0 0,0 7-4 16,0 1 0-16,0 7-4 0,0-9 4 0,0 9 0 0,0 0-4 15,0 0 0-15,0 1 0 0,0-1-4 0,13-2 0 0,-13 11 0 16,0-16 0-16,13 7-4 0,-13 0 0 0,0-3 4 0,15-3-4 16,-15-1 4-16,13-1-4 0,-13 1 0 0,13-2 4 0,2-4 0 15,-15-4 4-15,13 1-4 0,-13-7 4 0,13 9-4 0,-13-9 0 16,13 0-4-16,2-9 4 0,-15 2-4 0,13 7 4 0,0-6-4 16,2-11 0-16,-15 10 4 0,13-1-4 0,-1-7 0 0,-12 7 4 15,16-8-4-15,-3 9 0 0,-13-3 0 0,0-3 0 0,12 6 0 0,-12-2 0 16,13 2 0-16,-13 7 0 0,0-7 4 0,16 7 0 0,-16 0 4 15,0-9 4-15,0 18 4 0,12-9 0 0,-12 0 0 0,0 7 0 16,13 0 0-16,-13 2 0 0,0 5 0 0,15-8-4 0,-15 11 0 16,13-9 0-16,-13 0 0 0,13 7-4 0,-13 1 4 0,15-9-4 15,-2 10 4-15,-13-11-4 0,13 10 4 0,-13-9-4 0,15 2 4 0,-2-9 0 16,0 7 0-16,0-7 0 0,2 7 0 0,-2-14-4 0,-13 7 0 16,28-7 0-16,-15-2-4 0,0 2 4 0,2-9-4 0,-2 0 0 15,0 2-4-15,0-2 4 0,2-7-4 0,-2-2 0 0,0 5 0 0,2-3 0 16,-15-8 0-16,13 0 0 0,-13 1 0 0,0-1-4 15,0 1 0-15,0-2 0 0,0 2 0 0,-13 7 0 0,13-9 0 0,-15 11-4 16,2-3-4-16,13 1-4 0,-13 9-4 0,-2-2-4 0,2 0-4 16,0 9-8-16,13 0 0 0,-28 7-8 0,15 0-12 0,0 0-12 15,-2 0-8-15,2 7-12 0,13 0-4 0,-13 2-8 0,-2-2 0 0,2 0-28 16,0 2-32-16,13-1-4 0,0-2 32 0,-13 3 24 0</inkml:trace>
          <inkml:trace contextRef="#ctx0" brushRef="#br0" timeOffset="433.7801">7940-2309 31 0,'0'8'156'16,"0"0"-20"-16,0-1-16 0,0-7-48 0,0 7 16 0,13 2 0 15,-13-9 0-15,0 7-4 0,15-7-4 0,-15 7-4 0,13-7-4 0,-13 9-4 16,13-9-12-16,2 8 0 0,-2-8-8 0,0 0-8 0,2 0-8 16,11 0-8-16,-11 0-8 0,11 6-4 0,2-6 0 0,-15-6-12 15,15 6-12-15,-3 0-16 0,4-8-16 0,-4-1-12 0,3 9-24 16,0-7-16-16,-2 0-12 0,2-2-8 0,-2 2-24 0,2 0-44 15,0-1-4-15,-15-7 32 0,15-1 32 0,-2 9 24 0</inkml:trace>
        </inkml:traceGroup>
        <inkml:traceGroup>
          <inkml:annotationXML>
            <emma:emma xmlns:emma="http://www.w3.org/2003/04/emma" version="1.0">
              <emma:interpretation id="{DD38FB71-C416-43FB-9348-6B4C45742861}" emma:medium="tactile" emma:mode="ink">
                <msink:context xmlns:msink="http://schemas.microsoft.com/ink/2010/main" type="inkWord" rotatedBoundingBox="27193,1901 28700,1729 28789,2510 27281,2682"/>
              </emma:interpretation>
            </emma:emma>
          </inkml:annotationXML>
          <inkml:trace contextRef="#ctx0" brushRef="#br0" timeOffset="250.0931">7914-2530 19 0,'-15'0'116'0,"15"0"4"15,-13 0-16-15,13 0-28 0,0 0-4 0,0 0 4 0,0 0 0 16,13 0-4-16,-13 0 0 0,15 0-8 0,-2 0-4 0,-13 0-4 15,13 0 0-15,0 0-4 0,15 0-4 0,-15 0-4 0,15 0-8 0,-15 0-4 16,15 0-8-16,0 0-4 0,-2 0-4 0,2 0-4 0,-3 0-4 16,16 0-4-16,-12 0-4 0,-4 0-4 0,3 0-12 0,-15 0-16 15,15 0-12-15,-15 7-20 0,15-7-24 0,-28 0-24 0,13 0-20 0,-13 0-64 16,13 0-4-16,-26 8 40 0,13-8 32 0,-13 8 24 0</inkml:trace>
          <inkml:trace contextRef="#ctx0" brushRef="#br0" timeOffset="931.449">9463-2034 179 0,'0'16'200'0,"0"-1"-20"0,0-7-16 0,12 0-24 16,-12 7-8-16,0-9-4 0,0 3-12 0,0-1-12 0,0 0-8 16,0-8-20-16,0 7-16 0,-12-7-12 0,12 8-8 0,0-8-12 15,0 0-16-15,0 0-16 0,0 8-24 0,0-8-32 0,0 0-36 16,0 0-40-16,0-8-40 0,0 8-80 0,0-8 4 0,0 1 40 15,0 7 40-15,-13-8 32 0,13 0 24 0</inkml:trace>
        </inkml:traceGroup>
        <inkml:traceGroup>
          <inkml:annotationXML>
            <emma:emma xmlns:emma="http://www.w3.org/2003/04/emma" version="1.0">
              <emma:interpretation id="{C5077C5A-6FE2-4AA4-BF13-C55EF9831A14}" emma:medium="tactile" emma:mode="ink">
                <msink:context xmlns:msink="http://schemas.microsoft.com/ink/2010/main" type="inkWord" rotatedBoundingBox="25369,1351 28921,948 29048,2060 25496,2463"/>
              </emma:interpretation>
            </emma:emma>
          </inkml:annotationXML>
          <inkml:trace contextRef="#ctx0" brushRef="#br0" timeOffset="747.9387">9299-2997 55 0,'-13'-15'116'0,"13"7"-12"0,-13 2-12 16,13-11-28-16,0 9-8 0,0-5-4 0,0 3 0 0,0-4 0 16,0 5 0-16,0-5 0 0,13 5 4 0,0-5-4 0,-13 6 0 15,15-7-4-15,-2 7-4 0,15 0 0 0,-15 1 0 0,0-9 0 0,15 8-4 16,-15 8 0-16,15-7 0 0,-3 7 0 0,-9-7 4 16,9 7-4-16,-12 0-4 0,15 0 4 0,-15 7-8 0,2-7 0 0,11 7-4 15,-11 1-4-15,-15 8 0 0,13-9-4 0,0 9-4 0,-13-1-8 16,0 7 4-16,0-6 0 0,0 0-8 0,0 8 4 0,-13-3-4 15,0-4-4-15,13 5 4 0,-15 1 0 0,2 0-4 0,0 0 0 0,-15 0-8 16,15-1-8-16,-2 1 0 0,-10-8-16 0,12 8-4 0,-3 1-8 16,-9-1-8-16,9 0-8 0,4-9-4 0,-16 9-16 0,15-7-12 15,0 7-8-15,0-8-8 0,-2 0 4 0,15-1-8 0,-13 10-36 0,0-15-28 16,13 14 20-16,-15-16 28 0,15 7 28 0</inkml:trace>
          <inkml:trace contextRef="#ctx0" brushRef="#br0" timeOffset="-897.6017">6106-2829 39 0,'-15'-15'104'16,"15"0"-8"-16,0-2-8 0,0 3-28 0,0-1-8 0,0-8 0 0,-13 7 4 15,13 8 4-15,0-7 0 0,0 1 0 0,0-2 0 0,0 1 0 16,0 7-4-16,0-7-12 0,0 7-4 0,0 0 0 0,0 1 0 15,0 1-8-15,0-4 0 0,0 10-4 0,0 0 0 0,0 0 0 0,0-7 8 16,0 7 4-16,0 7 4 0,0-7 4 0,13 0 0 0,-13 10 0 16,0 3-4-16,0-5-4 0,15 9 0 0,-15-3-8 0,13 1 0 15,-13 8-4-15,0-1-8 0,13 2 0 0,-13 6-4 0,13 1 0 16,-13 7-4-16,15 0 0 0,-15 8-4 0,13 0-4 0,0 0 0 16,-13 1 0-16,15-3 0 0,-2 3-4 0,-13 6 0 0,13-7 0 15,2 0 0-15,-2 0 0 0,0-1 4 0,-13-5-4 0,13-2 0 0,2-2 4 16,-2-4-4-16,-13-2 4 0,13-7-8 0,2 0 4 0,-15-6 0 15,13-2 8-15,-13 0 0 0,0-8 0 0,0 1 0 0,13 0-24 16,-13-8 28-16,0 0-4 0,0-8-4 0,15 0 4 0,-15 1-8 16,0-1 4-16,13-8 0 0,-13 2 0 0,0-9 0 0,13 0-8 15,-13 0 8-15,13-8-8 0,-13 0 4 0,15-7 4 0,-2-1-4 0,0 9 0 16,-13-16 0-16,15 8 4 0,-2-8-4 0,-13 0-4 16,13 1 4-16,2 0-4 0,-15 5 4 0,13-7 0 0,0 3 0 0,0 5 0 15,-13 2-4-15,15 5 4 0,-2-6-4 0,-13 8 4 0,13 7-8 16,2 0 4-16,-15 0-4 0,0 7 0 0,13 2-8 0,-13 5-8 15,0-5-8-15,0 14-8 0,0-9-8 0,0 2-8 0,0 7-12 0,0 0-12 16,0 0 4-16,0 0-12 0,0 7-16 0,0-7-4 16,0 9 0-16,-13-2 0 0,13 0-16 0,0 2-44 0,-15-3-20 0,15 11 28 15,0-10 40-15,-13 9 20 0</inkml:trace>
        </inkml:traceGroup>
      </inkml:traceGroup>
    </inkml:traceGroup>
    <inkml:traceGroup>
      <inkml:annotationXML>
        <emma:emma xmlns:emma="http://www.w3.org/2003/04/emma" version="1.0">
          <emma:interpretation id="{50216575-3849-4014-A235-7FC969C05452}" emma:medium="tactile" emma:mode="ink">
            <msink:context xmlns:msink="http://schemas.microsoft.com/ink/2010/main" type="paragraph" rotatedBoundingBox="25840,4225 33696,4258 33691,5442 25836,540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B453414-F28F-4CEA-BDE9-5B50C2194BED}" emma:medium="tactile" emma:mode="ink">
              <msink:context xmlns:msink="http://schemas.microsoft.com/ink/2010/main" type="line" rotatedBoundingBox="25840,4225 33696,4258 33691,5442 25836,5409"/>
            </emma:interpretation>
          </emma:emma>
        </inkml:annotationXML>
        <inkml:traceGroup>
          <inkml:annotationXML>
            <emma:emma xmlns:emma="http://www.w3.org/2003/04/emma" version="1.0">
              <emma:interpretation id="{FD2DC6B2-4108-435B-AEC2-CB7EEA6AC24E}" emma:medium="tactile" emma:mode="ink">
                <msink:context xmlns:msink="http://schemas.microsoft.com/ink/2010/main" type="inkWord" rotatedBoundingBox="25840,4334 26473,4337 26469,5242 25836,5240">
                  <msink:destinationLink direction="to" ref="{1957E043-4C87-459A-9B68-A2A483FC125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81873.6035">6613 351 123 0,'0'0'132'0,"0"0"-12"16,0 0-4-16,0 0-20 0,0 5-4 0,0-5-4 0,8 0-4 16,-8 4-4-16,0 1 0 0,8-5-4 0,1 4 0 0,-9-4-4 15,7 4 0-15,1 1-4 0,-1-5-4 0,2 0 0 0,7 5-8 16,-8-5-4-16,8 0-4 0,0 0-8 0,0 0 0 0,0 0-4 0,1-5-8 15,-2 5 0-15,9-5-8 0,-7 1-4 0,7 0 0 0,0-1-8 16,-9 1-8-16,9-1-4 0,-7 0-4 0,7 1-12 0,-9 0-16 16,10-1-16-16,-9 0-12 0,-1 1-16 0,2 0-16 0,-1 4-16 15,0-5-12-15,-9 5-16 0,10 0-4 0,-10-5-44 0,2 5-40 16,7 0 40-16,-7 0 32 0,-2 0 32 0,8 0 28 0</inkml:trace>
          <inkml:trace contextRef="#ctx0" brushRef="#br0" timeOffset="281631.248">6805 31 43 0,'8'-14'128'0,"-8"0"-12"0,8 1-12 0,-8 0-20 0,0 4-4 16,9-5-8-16,-9 5 4 0,0-1-8 0,7 7-4 0,-7-7-4 16,0 6 0-16,8-1-4 0,-8 1 0 0,9 0 0 0,-9 4 4 0,7 0 0 15,-7 0 0-15,8 4 0 0,-8 0-4 0,9 5-4 0,-9 1 0 16,8 3 0-16,-8 1-4 0,0-1-4 0,0 5-8 0,7 1 4 16,-7 3-4-16,8 1 0 0,-8 4-8 0,0-1 4 0,9 6 0 0,-9-5-4 15,0 4 0-15,0 2-4 0,7 2 0 0,-7-3-8 16,8-1 4-16,-8 1-20 0,9-1 0 0,-9 6 0 0,8-6 0 0,-8 1 0 15,7-6 0-15,-7 6 0 0,9-4 0 0,-1-1 0 0,-8-1 0 16,0-3 0-16,7-1 0 0,-7 1 0 0,9-5 0 0,-9 0 0 16,0 0 0-16,0-4-28 0,0-4-16 0,0 3-12 0,8-5-24 15,-8-3-16-15,0-1-16 0,0 1-20 0,-8-5-20 0,8-5-4 16,0 1 4-16,-9-1-68 0,2-3-12 0,7-5 44 0,-8 3 36 16,-1-4 28-16,2-4 24 0</inkml:trace>
          <inkml:trace contextRef="#ctx0" brushRef="#br0" timeOffset="281320.0839">6533 81 71 0,'0'-5'116'0,"0"0"-8"0,0 1 0 16,0-5-20-16,0 5 0 0,0 4-4 0,0-6 4 0,0 2-4 16,0 0-4-16,0 4-4 0,0 0 0 0,0-4-12 0,0 4-4 0,0 0 0 15,0 0 0-15,0 4 0 0,0-4-4 0,0 4-4 0,0 0 0 16,0 6 0-16,0-6-4 0,0 5-8 0,0 5-8 0,0-5 0 15,8 4 0-15,-8 0-4 0,0 1 0 0,0 4-8 0,7 2 0 0,-7-3 0 16,0 5-4-16,9 1-4 0,-9-1 0 0,0 5 0 16,8-4 0-16,-8 4-4 0,8-4 0 0,-8 4-4 0,0 0 4 0,0-1 0 15,0-3-4-15,7 5-4 0,-7-6 0 0,0 5 0 0,0-4 0 16,0-1 0-16,0 1 0 0,0-5 0 0,0 0-4 0,0 0-4 16,0-1 4-16,0-3-8 0,9 4-4 0,-9-9-8 0,0 5 0 15,0-5-8-15,0 0-12 0,0 0-8 0,0-9-12 0,0 4-16 16,0 1-4-16,0 0-24 0,0-10-12 0,0 5-8 0,0-5-4 0,0 1 12 15,0-5-32-15,0 0-56 0,0 0 24 0,0-5 32 0,0 0 36 16,0 1 16-16</inkml:trace>
        </inkml:traceGroup>
        <inkml:traceGroup>
          <inkml:annotationXML>
            <emma:emma xmlns:emma="http://www.w3.org/2003/04/emma" version="1.0">
              <emma:interpretation id="{408DD80D-BCBE-4FEB-9CE3-DC8347730856}" emma:medium="tactile" emma:mode="ink">
                <msink:context xmlns:msink="http://schemas.microsoft.com/ink/2010/main" type="inkWord" rotatedBoundingBox="27002,4636 27402,4638 27401,4854 27001,485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2180.7788">7695 237 35 0,'0'0'144'0,"0"0"-12"0,0 0-8 0,0 0-20 15,0 0 4-15,0 0-4 0,0 0 4 0,9 0-4 0,-2 0 0 0,-7-3 0 16,8 3 0-16,8 0-8 0,-8-4 0 0,0 4-8 0,0-5-8 16,8 5-4-16,0-5-8 0,-8 5-4 0,8-5-8 0,0 5-8 15,0-4-12-15,1 4-4 0,-2 0-4 0,2-4-24 0,-2 4-4 16,1 0 0-16,1 0 0 0,-2 0 0 0,2 0 0 0,-2 0 0 16,-6 0 0-16,6 0 0 0,2 0 0 0,-10 0-32 0,2 0-16 15,-1 4-16-15,-1-4-16 0,1 4-16 0,1-4-20 0,-1 0-16 0,-8 5-20 16,0-5-8-16,7 5-24 0,-14 0-64 0,7-5 32 0,0 4 40 15,-8-1 36-15,-1 2 28 0</inkml:trace>
          <inkml:trace contextRef="#ctx0" brushRef="#br0" timeOffset="282403.5311">7767 383 11 0,'-8'4'176'0,"8"0"-12"0,0 1-12 0,-8-1-32 0,8-4-8 16,0 5-4-16,0 0 8 0,0-1-4 0,0-4 4 0,0 5 0 15,8-5-4-15,-8 3-8 0,8-3-4 0,-8 0-4 0,8 0-12 16,1 0 0-16,6 0-12 0,-6 0-16 0,-2 0-20 0,9 0-36 0,0 0 0 16,-8 0 0-16,8 0 0 0,1 0 0 0,-2 0 0 0,2 0 0 15,-2 0 0-15,2 0 0 0,-1 0 0 0,-1 0 0 0,2 0 0 16,-9 0 0-16,8 0 0 0,-1 0-16 0,-6 0-80 0,-1 0-24 16,-1 0-24-16,1-3-40 0,1 3-16 0,-1-5-84 0,-8 5 16 15,0 0 48-15,0-4 44 0,0-1 28 0,-8 5 32 0</inkml:trace>
        </inkml:traceGroup>
        <inkml:traceGroup>
          <inkml:annotationXML>
            <emma:emma xmlns:emma="http://www.w3.org/2003/04/emma" version="1.0">
              <emma:interpretation id="{E2FB0536-2ADA-4C28-A0F3-E115CE50F038}" emma:medium="tactile" emma:mode="ink">
                <msink:context xmlns:msink="http://schemas.microsoft.com/ink/2010/main" type="inkWord" rotatedBoundingBox="27782,4233 29183,4239 29179,5346 27777,534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6301.4234">9146 477 23 0,'-8'-3'112'0,"8"-2"-4"15,0 0-8-15,0 0-24 0,0 1-8 0,0-5 4 0,0 4-4 16,0 0 8-16,0 1-4 0,0-6 0 0,8 7-4 0,-8-6-8 0,8-1-4 15,-1 1 0-15,2 5-4 0,-1-5-4 0,-1 0 0 0,2 0 0 16,-1 0 0-16,0 0-4 0,1 0 0 0,6 4 0 0,-8-3-4 16,2 3 0-16,7-4-4 0,-7 4 0 0,6 5-4 0,-6-4-8 15,-2 0 4-15,1 4-12 0,1 4 4 0,6-4-4 0,-15 4 0 16,8 1-4-16,1-1-4 0,-9 1 0 0,7 4 0 0,-7 0-4 0,0 0 0 16,0 0 0-16,-7 5 0 0,7-6-4 0,-9 6 4 15,9-1 0-15,-8 1-4 0,0 0 0 0,1-1 0 0,-2-4 0 0,1 5 0 16,1-1 0-16,-2-3-4 0,9-2 0 0,-8 1 0 0,8 1 0 15,-7-7-4-15,7 2 0 0,0 0 0 0,0 0 0 0,0-5 4 16,0 4 0-16,7-4 4 0,1-4-8 0,-8 4 4 0,9-5 8 0,-2 5-4 16,1-5-4-16,1 0 0 0,-9 2 4 0,7-2-4 0,9 5 8 15,-7-5 0-15,-2 1-4 0,1-1 0 0,1 5 4 0,-2-4-8 16,1 4 4-16,1-4 0 0,6 4 8 0,-7 0-16 0,1 0 16 16,-2 0 0-16,1 4 0 0,1-4 0 0,-1 4 0 0,-1 1-4 15,2-1 4-15,-9 1 0 0,8 3-4 0,-1 2 4 0,1-5-4 16,-8 4 0-16,9-1 0 0,-9 6 4 0,8-5-4 0,-8 4 4 0,7-3-4 15,-7 3 0-15,0 1 0 0,0-1 4 0,0 1 0 0,0 4 4 16,0-5 0-16,0 1 4 0,0 4 4 0,-7-4-4 0,-1-1 8 16,-1 5-4-16,9-4 4 0,-8-1-12 0,-7 0-12 0,6 1 0 15,2-1 0-15,-10 1 0 0,9 0 0 0,-8-5 0 0,1-1 0 16,7 2 0-16,-9-1 0 0,1-4 0 0,1-1 0 0,6 0 0 0,-7-4 0 16,9 5 0-16,-10-5 0 0,10-5-12 0,-2 1-48 15,-6 0-24-15,6-1-24 0,1-4-20 0,0-1-28 0,-1 2-24 0,9-6-24 16,-7 1-84-16,-1-2 52 0,1 2 48 0,7 0 32 0,-9-1 32 15,9 1 20-15</inkml:trace>
          <inkml:trace contextRef="#ctx0" brushRef="#br0" timeOffset="285522.7397">8529 441 31 0,'-9'-5'96'0,"2"1"0"0,-1 0-4 0,-1-2-24 16,9 3-4-16,-8-2 0 0,8 1 0 0,-7-1 0 0,7 0-4 15,0-4-4-15,0 5 0 0,0 0-4 0,-8-1 0 0,8 0-4 0,0 1-4 16,0 4 4-16,8-4-4 0,-8 4 0 0,0 0 4 0,7 0-16 15,-7 0 24-15,8 0 0 0,-8 4 0 0,9 0 0 0,-1 1-4 16,-1 4-8-16,-7 0 0 0,9 0-4 0,-1 5-8 0,-1-1 0 16,2 5-8-16,-1-4-4 0,0 9 0 0,-1-6-4 0,2 6 0 15,-1-1-4-15,-1 6 0 0,-7-6-4 0,9 5 0 0,-1-4-4 16,-8 3 0-16,7 1 0 0,-7-3 0 0,9-2-4 0,-9 1 0 0,8-1 4 16,-8-4 0-16,8 0-4 0,-8 0 4 0,0-4-4 0,7-1 4 15,-7-4-4-15,0 1 0 0,0-2 4 0,0-3 0 0,0-1 0 16,9-4-4-16,-9 0 0 0,0-4-4 0,0-1 0 0,0 1 4 15,0-10 0-15,0 5-4 0,0-4 0 0,0-5-4 0,0-1 0 16,0 1 0-16,0-4-4 0,0-1 0 0,0 1-4 0,0-5 0 0,0-5 0 16,0 5-4-16,0-4 0 0,0 0 4 0,0-1 0 0,0-5 0 15,0 6 0-15,0-5 4 0,0 3 4 0,0-2 4 0,8 4-4 16,-8-1 4-16,0 1 0 0,0-1 4 0,7 1-4 0,-7 3 0 16,0 1 4-16,9 0 0 0,-9-1 4 0,8 6 0 0,-8 0-4 15,8 0-4-15,-8 4 4 0,9-5 0 0,-2 5 4 0,-7 0 0 0,8 0 0 16,1 4-4-16,-2-4 0 0,1 4 4 0,0 1-4 0,0 0 0 15,0-1 0-15,0 5 0 0,1-5 0 0,-2 6 0 0,1 3 4 16,8-4 0-16,-8 4-4 0,0-4 4 0,8 5-4 0,-8 4 0 16,8-5-4-16,-8 5 0 0,9 0 4 0,-2 0 4 0,1 0-4 15,-8 0 0-15,9 0 0 0,7 5 0 0,-9-5-4 0,2 4 4 0,7-4-4 16,-8 4 4-16,7 1-4 0,1-5 4 0,0 5 0 0,1-1 0 16,-1-4 0-16,0 5 0 0,8 0 0 0,-8-1 0 15,8 0-4-15,1-4 0 0,-10 5 4 0,10 0-4 0,-9-5 4 0,8 4-4 16,-8 0 4-16,0-4 0 0,8 5 0 0,-8-5 0 0,0 0 0 15,-1 4 0-15,-6-4 0 0,7 0 0 0,-8 0 0 0,0 0 0 16,0 0 4-16,-1 5-4 0,2-5 0 0,-9 0 4 0,8 0-4 0,-8-5 4 16,-1 5 0-16,10 0 4 0,-9 0 0 0,1 0 0 15,-2 0 4-15,1 0 4 0,1 0-4 0,-2 0 0 0,-7 5 4 0,8-5 0 16,0 0 4-16,0 0 0 0,-8 5-4 0,8-5 0 0,0 5 4 16,1-2 0-16,-9 7 4 0,0-6 0 0,7 5 0 0,-7 5 0 15,8-6 4-15,-8 6-4 0,0-5 4 0,0 9-4 0,0-4-20 0,0 4-4 16,0-5 0-16,0 5 0 0,0-4 0 0,0 4 0 0,0-5 0 15,0 5 0-15,0-5 0 0,0 1 0 0,0 0 0 0,0 0 0 16,0-1 0-16,0 1 0 0,0-6 0 0,0 2 0 0,0-2 0 16,0 2 0-16,0-5 0 0,0-1 0 0,0 4 0 0,0-3 0 15,0-5 0-15,0 5 0 0,0-5 0 0,0 0 0 0,0 4-60 0,0-4-40 16,0 0-20-16,0-4-8 0,-8-1-28 0,8 5-24 0,-7-5 4 16,7-3-88-16,-9 4 28 0,1-1 40 0,0-5 36 0,0 6 36 15,-8-5 20-15</inkml:trace>
        </inkml:traceGroup>
        <inkml:traceGroup>
          <inkml:annotationXML>
            <emma:emma xmlns:emma="http://www.w3.org/2003/04/emma" version="1.0">
              <emma:interpretation id="{11E22767-3997-4396-89F2-A56651810713}" emma:medium="tactile" emma:mode="ink">
                <msink:context xmlns:msink="http://schemas.microsoft.com/ink/2010/main" type="inkWord" rotatedBoundingBox="29538,4536 30027,4538 30023,5427 29534,5425"/>
              </emma:interpretation>
            </emma:emma>
          </inkml:annotationXML>
          <inkml:trace contextRef="#ctx0" brushRef="#br0" timeOffset="300407.5126">10285 563 55 0,'0'-4'92'0,"0"4"-4"0,0-5-8 15,0 0-24-15,0 5 0 0,0-4 0 0,0 0 4 0,0 4-4 16,0-5 4-16,0 5 0 0,0 0 4 0,0 0-8 0,0 0 0 16,0 0 0-16,0 0-4 0,0 0 0 0,0 0 0 0,0 0-4 0,0 0 0 15,0 0 0-15,0 0-4 0,0 0-4 0,0 0-4 0,0 0-4 16,-9 0 0-16,9 0-4 0,0 5-4 0,-8-5 0 0,8 4 0 16,-8 0-8-16,8 1 0 0,0 4 4 0,-9 0-4 0,9 0-4 15,-7 1 0-15,-1-2 0 0,8 5-4 0,0-3 0 0,-7 3 0 16,7 5 0-16,0-4 0 0,0-1 0 0,0 1-4 0,0 4 0 15,0-4 0-15,0-1-4 0,0 0 4 0,7 1-4 0,-7-1 0 16,8 1 4-16,-1-1 0 0,2-3 0 0,-9-2-4 0,16 6 0 16,-7-9 0-16,-2 4 0 0,10-5 4 0,-2 1-4 0,2-1 4 0,-2-4 0 15,-6 0-4-15,6 4 0 0,1-8 0 0,0 4 0 0,0 0 0 16,1-4 0-16,-2-1 0 0,2 1 0 0,-10-1 0 0,10-4 0 16,-10 5 0-16,10-6 0 0,-9 2 0 0,-1 3 0 0,10-4 0 15,-17 0-4-15,7 0 4 0,2 1 0 0,-1-7-4 0,-8 6 4 16,0 0 0-16,8 0 0 0,-8 1-4 0,0-2 4 0,-8-4-4 0,8 10 4 15,0-9 4-15,-8 3-4 0,-1 6 0 0,2-5 0 0,-1 0-4 16,-8 5 4-16,8-5-4 0,-1 4 0 0,-6 0-4 0,7 1 0 16,-8 4-4-16,-1-4 0 0,2 4-4 0,-2 0 0 0,1 0-8 0,0 4 0 15,9-4-4-15,-10 4-4 0,1 1-8 0,1 0 0 16,6-1-8-16,-7 1 0 0,9-1-8 0,-2 1 4 0,1-1-12 0,1 1-4 16,-2 3-4-16,1-3-4 0,0 0-4 0,8-1 0 0,0 1 8 15,-9-1-32-15,9 0-48 0,0-4-16 0,0 5 36 0,0-5 24 16</inkml:trace>
          <inkml:trace contextRef="#ctx0" brushRef="#br0" timeOffset="300797.4717">10653 194 23 0,'0'-15'116'0,"0"8"-4"0,0-8-8 16,0 6-24-16,0 5-4 0,0-6 0 0,0 6 0 0,0-6 4 0,0 6-8 16,0 0 0-16,0 4-8 0,8-5-4 0,-8 5-4 0,0 0 4 15,0 0 0-15,0 0 4 0,8 0 0 0,-8 0 0 0,0 5 0 16,7-1 0-16,-7 0 4 0,0 6-8 0,0-1 0 0,0 0-4 16,9 0 0-16,-9 6 4 0,0 2-8 0,0-4 4 0,0 5-4 0,0-1-32 15,0 7-20-15,0-2 0 0,0 1 0 0,0 4 0 0,0-4 0 16,0 8 0-16,0-4 0 0,0 0 0 0,0 1 0 0,0 3 0 15,0-4 0-15,0 5 0 0,0-6 0 0,0 6 0 0,0-5 0 16,0 0 0-16,0 0 0 0,0 1 0 0,0-6 0 0,0 1 0 16,0 3 0-16,0-7 0 0,0 3 0 0,0-4 0 0,0 0 0 0,0 1 0 15,0-6 0-15,8 1 0 0,-8-1 0 0,0-4 0 0,8 0 0 16,-8 0 0-16,0 0 0 0,0 0 0 0,8-5 0 0,-8 1 0 16,0-1 0-16,0 1 0 0,0-5 0 0,8 0-4 0,-8 0-112 0,0-5-32 15,-8 1-32-15,8-1-28 0,0-4-56 0,-8 5-28 16,8-5 52-16,-8-5 44 0,0 6 44 0,-8-6 24 0,8 0 24 0</inkml:trace>
        </inkml:traceGroup>
        <inkml:traceGroup>
          <inkml:annotationXML>
            <emma:emma xmlns:emma="http://www.w3.org/2003/04/emma" version="1.0">
              <emma:interpretation id="{3DFC3E89-A051-496C-8E4F-8493B347B0E0}" emma:medium="tactile" emma:mode="ink">
                <msink:context xmlns:msink="http://schemas.microsoft.com/ink/2010/main" type="inkWord" rotatedBoundingBox="30809,4780 31219,4782 31218,5011 30808,50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30645.2152">11518 350 47 0,'0'0'100'0,"-7"0"-12"0,7 0-4 16,0 0-16-16,0 0 0 0,0 0 0 0,0 0 8 0,0 0 4 15,0 0 0-15,-9 0-8 0,9 5 0 0,0-5 4 0,0 0-4 0,0 0 0 16,0 0-4-16,0 0-4 0,0 0-4 0,0 0-4 0,0 0 0 15,0 0-8-15,0 0 4 0,0 0 8 0,0 0-4 0,0 4 0 16,0-4 0-16,0 0-4 0,9 0 4 0,-9 0-4 0,7 0-4 16,-7 5 8-16,8-5-28 0,1 0-28 0,-1 0 0 0,-1 0 0 15,2 0 0-15,6 0 0 0,-7 0 0 0,9 0 0 0,-10 0 0 16,10 0 0-16,-1 0 0 0,0 0 0 0,0 0 0 0,-1 0 0 0,2 0 0 16,-1 0 0-16,0 0 0 0,0 0 0 0,-8-5 0 15,8 5 0-15,0 0 0 0,-7 0 0 0,6 0 0 0,-6 0 0 0,-2-4 0 16,1 4 0-16,0 0 0 0,-8 0 0 0,9 0 0 0,-9 0 0 15,7 0 0-15,-7 0 0 0,0 0 0 0,0 0 0 0,0 0 0 16,0 0 0-16,0 0 0 0,0 0 0 0,0 0 0 0,0 0 0 0,0 0 0 16,0 0 0-16,0 0 0 0,0 0 0 0,0 0 0 0,-7 0 0 15,7 0 0-15,0 0 0 0,-9 0-80 0,9 0-24 0,-8 0-12 16,8 0-8-16,-8 0-12 0,1 0-12 0,-2 0-4 0,9 0 0 16,-8 0-36-16,1 0-36 0,-2 0 32 0,1 0 32 0,0 4 28 15,0-4 32-15</inkml:trace>
          <inkml:trace contextRef="#ctx0" brushRef="#br0" timeOffset="430991.7062">11543 553 47 0,'0'0'136'0,"0"5"-12"0,0-5 4 0,0 0-24 0,0 4 8 15,7-4-4-15,-7 0 4 0,0 0 0 0,9 0 0 0,-9 0 0 16,8 4-8-16,-8-4 4 0,7 0-12 0,1 0 0 0,1 0-8 0,-1 0-4 16,-1 0-8-16,2 0 0 0,-1 0-8 0,-1 0-24 15,10 0-44-15,-9 0 0 0,8 0 0 0,-8 0 0 0,8 0 0 0,-8 0 0 16,8 0 0-16,0 0 0 0,-7 0 0 0,6 0 0 0,1 0 0 16,-8 0 0-16,9 5 0 0,-2-5 0 0,-6 0 0 0,6 0 0 15,-7 5 0-15,1-5 0 0,-2 0 0 0,1 0 0 0,1 4 0 0,-2-4 0 16,1 0 0-16,1 0 0 0,-9 0 0 0,0 0 0 0,8 0 0 15,-8 0 0-15,0 0 0 0,0 0 0 0,0 0 0 0,0 0 0 16,0 0 0-16,0 0 0 0,-8 0 0 0,8 0 0 0,-9 0 0 0,9 0 0 16,0 0-100-16,-8-4-44 0,8 4-28 0,-7-5-28 15,-2 5-12-15,9-5-84 0,-8 5 36 0,1-4 56 0,-2 4 36 16,1 0 32-16,0-4 24 0</inkml:trace>
        </inkml:traceGroup>
        <inkml:traceGroup>
          <inkml:annotationXML>
            <emma:emma xmlns:emma="http://www.w3.org/2003/04/emma" version="1.0">
              <emma:interpretation id="{AF79AD47-1E06-4819-8A76-858F6FE12ACB}" emma:medium="tactile" emma:mode="ink">
                <msink:context xmlns:msink="http://schemas.microsoft.com/ink/2010/main" type="inkWord" rotatedBoundingBox="31846,4317 33696,4325 33692,5247 31842,5239"/>
              </emma:interpretation>
              <emma:one-of disjunction-type="recognition" id="oneOf4">
                <emma:interpretation id="interp4" emma:lang="" emma:confidence="0">
                  <emma:literal>Bo</emma:literal>
                </emma:interpretation>
                <emma:interpretation id="interp5" emma:lang="" emma:confidence="0">
                  <emma:literal>By</emma:literal>
                </emma:interpretation>
                <emma:interpretation id="interp6" emma:lang="" emma:confidence="0">
                  <emma:literal>93</emma:literal>
                </emma:interpretation>
                <emma:interpretation id="interp7" emma:lang="" emma:confidence="0">
                  <emma:literal>r.</emma:literal>
                </emma:interpretation>
                <emma:interpretation id="interp8" emma:lang="" emma:confidence="0">
                  <emma:literal>B</emma:literal>
                </emma:interpretation>
              </emma:one-of>
            </emma:emma>
          </inkml:annotationXML>
          <inkml:trace contextRef="#ctx0" brushRef="#br1" timeOffset="444905.1931">13579 372 35 0,'0'-4'128'0,"0"0"-12"0,0-1-12 0,-9 1-32 0,9 4-4 16,0-5 4-16,0 5-4 0,-7 0 4 0,7 0-4 0,0 0-4 0,0 5-4 15,0-1-8-15,0 1 0 0,0-1-4 0,0 0-8 0,0 6-8 16,0-2-4-16,7 1 0 0,-7 1-4 0,0 2 0 0,9 2 0 15,-9 0 0-15,8 5-4 0,-8-7-4 0,7 7 0 0,-7-2-4 16,8 2 0-16,1-6-4 0,-1 5 0 0,-8-1 4 0,7 3-4 16,2-2 4-16,-9 0-4 0,8-5 0 0,-8 1 0 0,7-1 4 0,2 1-8 15,-9-1 4-15,0-4 0 0,8 0-4 0,-8-4 4 0,0 4 0 16,8-5-4-16,-8-4 0 0,0 0-4 0,0 0 0 0,0-4 4 16,7-1-4-16,-7-4 4 0,0 0-4 0,0 0 0 0,0 0-12 0,0-4 16 15,9-5 0-15,-9 4-4 0,0-4 0 0,8 0 4 0,-8 0-4 16,0 0 0-16,7-4 0 0,-7-1 0 0,0 4 0 0,9-3 0 15,-9 4 0-15,0-4 0 0,0 3 0 0,0-3 0 0,0 4 0 16,8-5 0-16,-8 6 0 0,0-6 4 0,0 5-4 0,0 0 0 16,8-4 0-16,-8 3-4 0,0-3 4 0,0 3 0 0,8 1 0 15,-8-4 0-15,8 4 0 0,0-5 0 0,-1 5 0 0,2 0-4 16,-1 1 0-16,0-2 4 0,0 1 0 0,0 5 4 0,9-5-4 0,-10 4 0 16,9 6-4-16,-8-6 4 0,8 5 4 0,0 0-4 0,1 0 4 15,-10 4-4-15,9-5 4 0,0 7-8 0,1-2 0 0,-2 1 4 16,2-1 0-16,-2 5 0 0,-6 0-4 0,6 0 4 0,2-5 0 0,-10 5-4 15,10 0 4-15,-1 0 0 0,-8 0-4 0,7 0 4 16,-6 0 4-16,-1 0-4 0,8 0 0 0,-8 0 4 0,-1 0-4 0,2 0 4 16,-1 0-4-16,7 0 0 0,-6 0-20 0,-1-4 24 0,-1 4 0 15,2 0 0-15,-1-4 0 0,-8 4-4 0,8 0 4 0,1 0 0 16,-2-5-4-16,-7 5 8 0,8 0-4 0,-1 0 4 0,2 0 4 0,-9-5-4 16,8 5 4-16,0 0 4 0,0 0 0 0,0 5 0 0,0-5 0 15,1 5 0-15,-9-1 0 0,7 0 8 0,1 1 4 16,0 4-4-16,0-1-4 0,-8 2 4 0,8-1 4 0,0 5 0 0,-8-5 0 15,9 9 0-15,-9-4 0 0,0-1 0 0,7 5-8 0,-7-4 0 16,0 3 4-16,0 1-8 0,0 0-4 0,0-5-12 0,0 6 0 16,0-6 0-16,0 1 0 0,0-1 0 0,-7 2 0 0,7-2 0 0,0-5 0 15,-9 2 0-15,9-1 0 0,0-1-8 0,0 2-28 16,0-6 4-16,-8 1-16 0,8-1-16 0,0 1-12 0,0-5-16 0,0 5-16 16,-8-5-16-16,8 0-24 0,0 0-12 0,-8 0-20 0,8-5-64 15,0 5 28-15,-8-5 44 0,8 5 28 0,-8-4 28 0</inkml:trace>
          <inkml:trace contextRef="#ctx0" brushRef="#br1" timeOffset="445464.7887">13939 386 63 0,'-7'0'124'0,"7"0"-12"0,-9-4-12 15,9-1-24-15,-8 5 8 0,8-5-4 0,0 1 4 0,0 0-4 16,0-5-4-16,0 4-4 0,8 0 0 0,-8 1-4 0,9-5-4 16,-2 0-8-16,1 5 0 0,1-1-4 0,-2-4 0 0,1 4-4 0,1-4-8 15,6 4 0-15,2 1 0 0,-10 0-4 0,10 0-4 0,-2-1 0 16,-6 0-4-16,6 1-4 0,2 4 0 0,-2-5-8 0,-6 5-4 16,6 0 0-16,-6 0-4 0,-1 5 0 0,8-1 0 0,-16 1 0 15,8 0-4-15,-8 3 0 0,8-4 0 0,-8 6 0 0,-8 3-4 16,8-3 4-16,-8-2-4 0,-1 6 0 0,2 0 0 0,-1-1 0 0,-1 1 0 15,-6-1 0-15,6-4 0 0,-6 4 0 0,7 1 0 16,-8 0 0-16,8-5 4 0,-1-1 0 0,-6 3-4 0,15-4 4 0,-9 3-4 16,1-6 4-16,1 1-4 0,7-1 4 0,0-4-4 0,-9 0 0 15,9 5-4-15,0-5 0 0,9 0 0 0,-9 0 4 0,0-5 0 16,7 5 0-16,1-4 0 0,1 4 0 0,-1-5 0 0,-1 1-4 16,2 4 4-16,-1-5 0 0,-1 5 0 0,2 0 0 0,-1-5 0 0,-1 5 0 15,10 0 4-15,-9-4 0 0,-1 4-4 0,2 0 8 0,-1 0 0 16,-1 4-4-16,2-4 0 0,-1 5 8 0,0 0 4 0,-1-5 0 15,-7 4 4-15,9 1-4 0,-1-1 4 0,-8 6-8 0,7-7 0 16,-7 6 4-16,9 1 0 0,-9-1-4 0,0 0 0 0,8 4 0 16,-8-3 0-16,0 4-12 0,0-6 0 0,0 5 0 0,0 1 0 0,0-5 0 15,0 5 0-15,-8-1 0 0,8 0 0 0,0 1 0 0,-9-1 0 16,9-3 0-16,-7 3 0 0,-1-4 0 0,8 0 0 0,-9 5 0 16,2-6 0-16,-1 2 0 0,0-1 0 0,-8-5 0 0,8 5 0 15,-1-4 0-15,-6-1 0 0,6-4 0 0,-6 5 0 0,-2-5 0 16,10 5 0-16,-10-5 0 0,10-5 0 0,-10 5 0 0,2 0 0 0,6-5 0 15,-6 1 0-15,7-1-20 0,-9-4-104 0,1 5-32 16,8-5-40-16,-8 4-20 0,0-4-100 0,9 5 40 0,-10-5 56 0,10 0 44 16,-10 4 36-16,9 1 16 0</inkml:trace>
          <inkml:trace contextRef="#ctx0" brushRef="#br1" timeOffset="443813.6576">12553 733 39 0,'0'0'80'0,"0"5"-12"0,0-5-4 16,0 0-32-16,0 4-4 0,-8-4 0 0,8 0-4 0,0 5 0 15,0-5 4-15,0 4 0 0,0-4 4 0,-9 5-4 0,9-5 4 0,0 0-4 16,0 4 4-16,0-4 0 0,0 0 0 0,0 0 4 0,0 4 0 16,0-4 0-16,0 0 0 0,0 0 4 0,0 5 8 0,0-5 0 15,0 0 0-15,0-5-4 0,0 5-4 0,0-4 0 0,9 4 0 0,-9-4-4 16,0-5-4-16,8 4 4 0,-8 1-4 0,7-5 0 15,2-1 0-15,-1 6 4 0,-8-10-8 0,7 1-4 0,1 4-4 0,1-9 0 16,6 5-4-16,-6-1 0 0,-1-4-4 0,-1 0-4 0,-7 0 0 16,9 0-4-16,-1 0 0 0,0-5 0 0,-1 1 0 0,-7-1-4 15,9 1 4-15,-1-1 0 0,-1-4 0 0,-7 5-4 0,9-5 4 0,-9 4-4 16,8 0 4-16,0 0 0 0,-8 1 0 0,0 4 4 16,8 1-4-16,-8-2 8 0,8 5-4 0,-8 1 0 0,0 4-4 0,8 0 0 15,-8 0 4-15,0 4-4 0,0 1 0 0,0 0 0 0,0 4-4 16,0-5 0-16,0 5 0 0,0 0 0 0,0 0 4 0,0 5 0 15,0-5 4-15,0 4-4 0,0 5-4 0,0-4 4 0,0 5 0 16,0-3 0-16,0 8 0 0,0-2 0 0,0 0-4 0,0 1 0 16,0 4 0-16,0 0 4 0,0 4 0 0,0-4-20 0,0 5 24 0,0 0-4 15,0-1-4-15,0 0 4 0,0 0 0 0,0 2-4 0,0-1 0 16,0-1 0-16,0 1 0 0,0-1-4 0,0 1-8 0,0-1 8 16,7-4-4-16,-7 5-8 0,0-5-8 0,0 4 0 0,9-9-8 15,-9 6 0-15,0-1-16 0,8-5-4 0,-8 1-8 0,8-5-4 16,-8 0-12-16,8-1-16 0,0 2-4 0,-8-6-12 0,8 1 4 15,-8-5-40-15,9 0-36 0,-9 0 4 0,7-5 36 0,-7 1 20 0</inkml:trace>
          <inkml:trace contextRef="#ctx0" brushRef="#br1" timeOffset="444207.6045">13009 395 67 0,'0'-9'120'0,"0"-5"-12"0,0 6-8 16,8 3-24-16,-8-4-4 0,0 4 0 0,0 1-4 0,0 0 4 15,0 4 0-15,0-5-8 0,0 5-8 0,0 5-4 0,-8-5-4 0,8 4-8 16,0 0 0-16,0 6-4 0,0-1 0 0,0-1-4 0,0 2-4 16,0 3-4-16,0-4 4 0,0 8-8 0,0-3-4 0,0 0 0 15,0 5-4-15,0-2 0 0,0 1 0 0,0 0-4 0,0-4 0 16,0 4-4-16,0 0 0 0,8 1 0 0,-8-2-4 0,9-3 4 16,-9-1-4-16,7 5 4 0,1-4 4 0,1-6 0 0,-1 6 0 15,-1-5 0-15,2 0 0 0,-1 0 0 0,7-5 0 0,-6 1-4 16,6-5 4-16,-6 5-4 0,6-10 4 0,-6 5-4 0,7-5 0 15,-9 1 0-15,10-5 0 0,-1 0 0 0,-8 0-4 0,8-5 0 0,0 1 0 16,-9 0 4-16,10-1-4 0,-9-4 0 0,8 5-4 0,-8-7 4 16,1 3 4-16,-2-1-4 0,1 0 0 0,0 1 4 0,-8-2-4 15,8 1 4-15,-8 0-4 0,0 5 4 0,0-5 0 0,0 0 0 16,0-1-4-16,-8 6-12 0,8-5 16 0,-8 0-4 0,0 4 4 16,1 1-4-16,-2-5 4 0,1 4 0 0,0 1-4 0,-8 4 0 0,8-5-4 15,-8 4 0-15,8 3 0 0,-8 2-4 0,8-5-4 0,-9 6-4 16,2 4-4-16,6-4-8 0,-6 8-8 0,-2-4-4 0,10 4-12 15,-10 1-8-15,10 5-8 0,-10-3-12 0,9 3-16 0,-7 4-12 0,6-5 4 16,-6 4-80-16,6-4-12 0,1 5 32 0,1 0 32 16,-2-1 24-16</inkml:trace>
        </inkml:traceGroup>
      </inkml:traceGroup>
    </inkml:traceGroup>
    <inkml:traceGroup>
      <inkml:annotationXML>
        <emma:emma xmlns:emma="http://www.w3.org/2003/04/emma" version="1.0">
          <emma:interpretation id="{25C725F9-8490-43EE-B213-06B8E1698DD5}" emma:medium="tactile" emma:mode="ink">
            <msink:context xmlns:msink="http://schemas.microsoft.com/ink/2010/main" type="paragraph" rotatedBoundingBox="24398,6395 31887,6697 31832,8069 24343,77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595F58-4E0E-4714-B7C5-0842EB1BE7AE}" emma:medium="tactile" emma:mode="ink">
              <msink:context xmlns:msink="http://schemas.microsoft.com/ink/2010/main" type="inkBullet" rotatedBoundingBox="29397,6659 31885,6760 31839,7907 29350,7807"/>
            </emma:interpretation>
          </emma:emma>
        </inkml:annotationXML>
        <inkml:trace contextRef="#ctx0" brushRef="#br0" timeOffset="332385.59">10059 3003 47 0,'0'5'156'0,"0"-5"-12"0,0 0-20 0,9 0-28 0,-9 4 4 0,0-4-4 16,0 0 0-16,8 0-8 0,-8 0-4 0,8 0-4 0,-8 0-12 15,7 0 0-15,2 0-8 0,-1 0-8 0,-1-4-4 0,10 8-4 0,-9-4-12 16,0 0-8-16,8 0-20 0,-9 0 20 0,10 0-8 0,-1 0-4 16,-8 0 4-16,9 0-8 0,-2 0-12 0,1 0-8 0,-8 0-12 15,9 0-12-15,-10 5-16 0,10-5-4 0,-10 0-24 0,1 4-16 16,0 0-12-16,-8-4-12 0,9 5-8 0,-9 0-88 0,0-5 12 16,0 4 44-16,0 1 28 0,0-1 24 0</inkml:trace>
        <inkml:trace contextRef="#ctx0" brushRef="#br0" timeOffset="332622.9839">10084 3219 123 0,'-8'10'172'0,"8"-6"-16"0,0-4-12 0,0 5-28 16,0 0 4-16,0-2 0 0,0-3 0 0,0 5-4 0,0-5-8 15,8 5-4-15,-8-5-16 0,7 0-4 0,-7 4-8 0,9-4-4 16,-1 0-4-16,-1 0-12 0,10 0-4 0,-9 0-4 0,8 0-8 15,-1 0-8-15,2 0-8 0,-1 0-16 0,0 0-8 0,0 0 0 0,-1 0 0 16,2 0 0-16,0 0 0 0,-2 0 0 0,1 0 0 0,-8 0-40 16,9 0-16-16,-10 0-16 0,10 0-16 0,-17 0-20 0,7 0-16 15,1 0-32-15,-8 0-24 0,0 0-72 0,0 0-8 0,0 0 48 16,0 0 44-16,-8 0 28 0,8 0 24 0</inkml:trace>
        <inkml:trace contextRef="#ctx0" brushRef="#br0" timeOffset="335859.9995">11006 3066 51 0,'-9'0'112'0,"9"-4"-8"0,-8 4-4 0,1-5-28 16,-1 5 0-16,-1-5 4 0,1 1 0 0,8 4 0 0,-7-4-4 0,-2-1-4 16,1 1-4-16,8-1 0 0,-7 0-8 0,7-3-4 0,-9 3-4 15,9-4-4-15,0 0-8 0,-8-1 4 0,8 2-4 0,8-1-4 16,-8-4 0-16,0 3 0 0,9-3-4 0,-2-1 0 0,-7 1-4 16,8 0 4-16,1 3-4 0,6-4 0 0,-6 1 0 0,-1 0-4 15,-1 3 0-15,10 2-4 0,-2-2 0 0,-6 2 0 0,6 3-4 0,2 1 0 16,-10-1 0-16,10 5-8 0,-2 0 0 0,-6 5 0 0,6-1 0 15,-6 1 0-15,7 3-4 0,-8-3 0 0,8 8 0 0,-9 2-4 16,2-2 4-16,-1 4-4 0,-8 2 0 0,8 3 0 0,-8-5 4 16,0 11 0-16,-8 0-4 0,8-6 0 0,-8 10 0 0,-1-6 0 15,2 2 4-15,-1 0 0 0,-8-2 0 0,8 5 0 0,-9-8-4 0,2 4 4 16,6 0 0-16,-6-4 4 0,6-5-4 0,1 4 0 0,1-4 0 16,-1-5 0-16,8 1 0 0,-9-5 0 0,9 0 0 0,0 0 0 15,0 1 0-15,9-6 0 0,-1 0 0 0,-8-4 4 0,7 5 0 16,10-5-4-16,-9 0 4 0,8 0 0 0,-8 0-4 0,8-5 0 15,-8 1 0-15,8 4 0 0,0-4 0 0,8-1 0 0,-16 0-8 16,8 1-8-16,1-1-8 0,-2 1-12 0,1-1-12 0,0 1-12 0,0-5-20 16,1 5-20-16,-10-6-24 0,9 1-16 0,-7 5-8 15,6-5-88-15,-6 0 24 0,-2 0 36 0,1 0 44 0,9 0 20 0</inkml:trace>
        <inkml:trace contextRef="#ctx0" brushRef="#br0" timeOffset="336199.6063">11606 2941 27 0,'0'-7'140'0,"0"4"-4"0,0-1-8 0,0 4-32 16,0 0 0-16,0 4 0 0,-7-1 0 0,7 4-8 0,0-4 0 15,0 7-4-15,-8-2-8 0,8 6 0 0,0 0-8 0,-9-1-8 16,9 1-8-16,0-1 0 0,0 5-4 0,0 4-8 0,-8-3-8 0,8-1-4 16,0 1-4-16,0-2-4 0,8 6 0 0,-8-6 0 0,9 1-4 15,-1 0 0-15,-1-4-4 0,2 4 0 0,-1-5-8 0,-1 1 4 16,10-5 0-16,-9 0-4 0,8 0 0 0,-1-4 0 0,2-1 0 15,-1-4 0-15,0 0-4 0,0 0-4 0,0-4 4 0,0-1 0 16,8-4-4-16,-7 0-4 0,-10-4 0 0,9-1 4 0,0 0 0 0,-8-3 0 16,8-1-4-16,-8 0-4 0,-8-1 4 0,9-3 0 0,-1-1-4 15,-8-4 0-15,0 5 0 0,0-1 0 0,0-4 4 0,0 0 0 16,-8 4 4-16,-1 1-4 0,9-2 4 0,-8 3 0 0,1 3 0 16,-10-1 0-16,10 7 0 0,-2-2 4 0,-7 5-8 0,0-1-4 15,8 6 0-15,-8 4-4 0,0 0-4 0,0 4-8 0,1 1 0 0,-2 0-4 16,1 8-8-16,0-3-8 0,0-2-8 0,8 6-16 0,-8-5-12 15,8 5-20-15,-9-6-4 0,10 6 4 0,7-4-48 0,-8-2-40 16,8 5 20-16,0-8 32 0,0 4 28 0</inkml:trace>
        <inkml:trace contextRef="#ctx0" brushRef="#br0" timeOffset="336588.2448">12232 2457 111 0,'-8'-9'124'0,"0"0"-20"0,8 1-4 0,0-2-20 0,0 1 4 0,0 0 0 16,0 0-4-16,8 0-4 0,0 0-4 0,0 0-8 0,-1 1-4 16,10 1-4-16,-1 0 0 0,0 2-4 0,0-4 0 0,1 5-8 15,-2 4-4-15,9-5-4 0,-7 5-8 0,-2 0-4 0,9 5-8 0,-7-1 0 16,-2 0-4-16,-6 1-8 0,6 4 8 0,-6 1-4 0,6 3-4 15,-15-5 0-15,8 6-4 0,-8 0 4 0,0-1 0 0,0 5-4 16,-8-4 0-16,8 3 4 0,-7-3-4 0,-10 0 0 0,10 4 4 16,-1-5-4-16,-9 2 0 0,10 2 4 0,-2-4 4 0,-6 0 4 15,7 2 4-15,-1-2 0 0,1-4 8 0,1 4 4 0,-2-3 4 0,9 3 0 16,-8-3 4-16,8-2 0 0,0 6-4 0,0-10 0 16,0 6 4-16,8 3 0 0,-8-9-4 0,9 6 0 0,-2-2-8 0,-7 1 0 15,8 1-24-15,1-6 20 0,6 4-4 0,-7-2-16 0,1 2 0 16,-2-3 0-16,1 0 0 0,9-1 0 0,-10-4 0 0,2 5-12 15,-1-5-28-15,7 4-24 0,-6-4-32 0,-2 0-32 0,1-4-32 0,-8 4-32 16,9-5-52-16,-1 1-44 0,-8-1 52 0,0 0 40 0,7 1 40 16,-7 0 28-16,0-6 28 0</inkml:trace>
      </inkml:traceGroup>
      <inkml:traceGroup>
        <inkml:annotationXML>
          <emma:emma xmlns:emma="http://www.w3.org/2003/04/emma" version="1.0">
            <emma:interpretation id="{D56B7459-9B1C-4162-9D09-2177ED129E17}" emma:medium="tactile" emma:mode="ink">
              <msink:context xmlns:msink="http://schemas.microsoft.com/ink/2010/main" type="line" rotatedBoundingBox="24398,6395 28996,6580 28941,7953 24343,7767"/>
            </emma:interpretation>
          </emma:emma>
        </inkml:annotationXML>
        <inkml:traceGroup>
          <inkml:annotationXML>
            <emma:emma xmlns:emma="http://www.w3.org/2003/04/emma" version="1.0">
              <emma:interpretation id="{2FF51861-288E-4D0F-A080-7BE7B4B422A7}" emma:medium="tactile" emma:mode="ink">
                <msink:context xmlns:msink="http://schemas.microsoft.com/ink/2010/main" type="inkWord" rotatedBoundingBox="25998,6621 27370,6676 27326,7792 25953,773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25835.5235">7743 3017 119 0,'0'0'128'0,"0"0"-4"0,0 4-4 0,0-4-24 16,0 4 0-16,0-4-4 0,0 5-4 0,8-5 0 0,-8 0-8 0,8 5 0 16,-8-5 0-16,8 4-4 0,0 1-8 0,1-5-4 0,-2 0-8 15,1 0-12-15,8 4-4 0,-8-4-12 0,9 0-4 0,-2 0-4 16,-6 0-4-16,6 0-4 0,2 0-4 0,-2 0-12 0,1-4-8 15,1 4-16-15,-2-5-20 0,2 5-20 0,-10 0-28 0,10 0-24 16,-9 0-28-16,-1 0-20 0,2 0-92 0,-1 0 52 0,-8-4 40 0,0 4 32 16,0 4 20-16</inkml:trace>
          <inkml:trace contextRef="#ctx0" brushRef="#br0" timeOffset="325627.5616">7831 2796 71 0,'-8'0'96'0,"8"-5"-12"0,0 5-8 0,0 0-28 16,0 0-4-16,0 0-8 0,0-5-8 0,0 5-4 0,0 0-4 15,0 5-8-15,0-5 0 0,0 0-4 0,-8 0-4 0,8 0 0 16,8 0-4-16,-8 0-4 0,0 0-4 0,0 0 0 0,0 0-4 0,0 5 0 16,0-5-4-16,0 0 4 0,0 4 0 0,0-4 0 15,0 0 0-15,0 5 8 0,0-5-4 0,0 0 4 0,0 4 0 0,0-4 4 16,0 0-4-16,0 0 4 0,0 0 0 0,0 0 0 0,0 0 4 15,0 0 0-15,0 0 0 0,0 0 4 0,0 0 0 16,0 0 0-16,0 0 8 0,0 0-4 0,0 0 4 0,0 0 0 0,0 0 0 16,0 0 0-16,0 0 8 0,8 0 4 0,-8 0 0 0,0 0 4 15,0 0 0-15,9 0 8 0,-9 0 0 0,0 4 4 0,7-4 0 16,-7 0 0-16,0 5 0 0,0 0 0 0,0-1 0 0,0 0 4 0,0 6-4 16,8-5 0-16,-8 3 4 0,0 5-4 0,0-4 0 0,0 6-4 15,0 3-16-15,0-5 12 0,0 6 0 0,0-2-4 0,0 1 4 16,0 5-4-16,0-5-4 0,0 4-4 0,0 1-4 0,0-1 0 15,0-4-8-15,0 6-4 0,0-3 0 0,0-2 0 0,0 3-4 16,0-4-4-16,0 0 0 0,0-4-4 0,0 4-4 0,0-10-8 0,0 6-8 16,0-5-8-16,0 5-12 0,0-10-8 0,0 5-8 0,0-4-12 15,0-1-16-15,0-4-16 0,0 0-20 0,0 0-4 0,0 0-44 16,-8-4-40-16,8-1 36 0,0 1 24 0,-7-5 32 0,-2 0 20 16</inkml:trace>
          <inkml:trace contextRef="#ctx0" brushRef="#br0" timeOffset="324213.3461">6669 2746 79 0,'0'-9'112'15,"8"0"-4"-15,-8 0-4 0,8 0-24 0,-8 5 4 0,0-6 0 0,0 6 0 16,0-1 0-16,0 0-8 0,0 1-8 0,0 0 0 0,0 4 8 16,0-4 0-16,0 4 4 0,8 0-4 0,-8 4-4 0,0 0-4 15,0 0-8-15,0 1 0 0,0 4-4 0,8 1-8 0,-8 3-4 0,0-4 0 16,0 4-8-16,0 6-4 0,0-1-24 0,0 0 16 16,0 4 0-16,0 1-8 0,0 3-4 0,0-2 0 0,0 2-8 0,0 1 4 15,0 1-4-15,0 3-8 0,0-4-4 0,0 0-4 0,0 0-4 16,0 0-4-16,0 0 0 0,0-4-12 0,0-1-12 0,0-4-12 15,0 0-8-15,0 1-20 0,0-6-8 0,8 0-12 0,-8-3-12 16,0-1-8-16,0-5-4 0,0 1 4 0,9-5-60 0,-9 0-28 16,0-5 32-16,7 1 40 0,-7-5 24 0</inkml:trace>
          <inkml:trace contextRef="#ctx0" brushRef="#br0" timeOffset="324461.6807">6910 2733 55 0,'0'-10'140'0,"0"6"-8"0,0-5-4 0,0 5-32 0,0-1-8 0,0 0 0 16,0 5-8-16,0 0-16 0,0-4 16 0,0 8 0 0,0-4-8 16,0 5 0-16,0 0-8 0,7 4-4 0,-7-5-4 0,0 5-4 15,0 0-4-15,8 4-4 0,-8 1-4 0,0 0-4 0,9 4 0 16,-9-1-8-16,8 1 0 0,-8 1-4 0,7 3 4 0,-7 1-8 16,9-1 0-16,-9 2-8 0,8 2 0 0,-8-3 0 0,0 4 0 15,7 0-4-15,-7-5 0 0,0 5-4 0,9-5-4 0,-9 1 0 0,0 0-4 16,0-1-4-16,0 1-8 0,0-5-12 0,0 1-4 0,0-6-16 15,8 0-8-15,-8 1-20 0,0-5-12 0,-8 0-24 0,8 0-24 16,0-5-8-16,-9-4-16 0,9 5-80 0,-7-5 32 0,7-5 44 16,-8 5 32-16,-1-4 28 0</inkml:trace>
          <inkml:trace contextRef="#ctx0" brushRef="#br0" timeOffset="324642.1981">6741 2958 23 0,'0'0'144'15,"0"0"-12"-15,0-4-12 0,0 4-24 0,0 0 0 0,0 0-4 0,8 0-4 16,-8 4-12-16,0-4-4 0,0 0-8 0,8 0-8 0,0 0-4 16,1 0-4-16,-2 0-4 0,1-4-8 0,8 4-4 0,0-5-8 15,-7 5-8-15,15-5 0 0,-9 2-12 0,2-4-16 0,-2 4-12 16,9-1-20-16,-7-6-20 0,-1 6-24 0,-1-5-20 0,2 4-4 16,7-3-80-16,-16-2-16 0,8 5 44 0,-8-4 28 0,-1 1 20 15</inkml:trace>
          <inkml:trace contextRef="#ctx0" brushRef="#br0" timeOffset="324976.3107">7190 2313 39 0,'8'-13'132'0,"-8"3"-12"0,8-3-8 0,-8 4-24 0,8 0-4 15,-8 4-4-15,9-4-4 0,-2 6-8 0,1-7-12 0,-8 5 0 16,8 1-12-16,0 4-8 0,-8-5-4 0,8 5-8 0,0-4 0 15,1 4-8-15,-2 0 0 0,-7 4-8 0,8 1 8 0,1-5-8 0,-9 9 0 16,7-4 0-16,-7 3-4 0,8 1-4 0,-8 5 0 0,0-5 8 16,0 4-8-16,0 6 0 0,0-6 0 0,0 5 4 0,-8 1 0 15,8-2 0-15,-7 1-4 0,-2 5 0 0,1-5 4 0,1 0-4 16,7 5 8-16,-9-6 0 0,1 1 4 0,0 0 0 0,8 0 4 16,-8-4 0-16,8 4 4 0,-8-5 0 0,8 1 0 0,0-1 0 15,0-3 0-15,0 3-4 0,8-4 4 0,-8 0-4 0,8 1 0 0,0-2-4 16,0 1 0-16,1-4 0 0,-2-1 0 0,1 6-4 0,1-10-4 15,-2 4-4-15,9 1 0 0,-7-5-4 0,6 4-4 0,1-4-8 16,1 0-16-16,-9 0-12 0,7 0-20 0,1 0-20 0,1 0-24 0,-9 0-16 16,8-4-24-16,-8 4-84 0,7-5 36 0,-6 5 36 15,-1 0 28-15,8 0 28 0</inkml:trace>
        </inkml:traceGroup>
        <inkml:traceGroup>
          <inkml:annotationXML>
            <emma:emma xmlns:emma="http://www.w3.org/2003/04/emma" version="1.0">
              <emma:interpretation id="{EE7EFA4A-0EAC-41C4-8128-E821A4A58059}" emma:medium="tactile" emma:mode="ink">
                <msink:context xmlns:msink="http://schemas.microsoft.com/ink/2010/main" type="inkWord" rotatedBoundingBox="27826,6794 28985,6841 28943,7881 27784,7835"/>
              </emma:interpretation>
              <emma:one-of disjunction-type="recognition" id="oneOf6">
                <emma:interpretation id="interp10" emma:lang="" emma:confidence="0">
                  <emma:literal>202</emma:literal>
                </emma:interpretation>
                <emma:interpretation id="interp11" emma:lang="" emma:confidence="0">
                  <emma:literal>20?</emma:literal>
                </emma:interpretation>
                <emma:interpretation id="interp12" emma:lang="" emma:confidence="0">
                  <emma:literal>20z</emma:literal>
                </emma:interpretation>
                <emma:interpretation id="interp13" emma:lang="" emma:confidence="0">
                  <emma:literal>282</emma:literal>
                </emma:interpretation>
                <emma:interpretation id="interp14" emma:lang="" emma:confidence="0">
                  <emma:literal>zo?</emma:literal>
                </emma:interpretation>
              </emma:one-of>
            </emma:emma>
          </inkml:annotationXML>
          <inkml:trace contextRef="#ctx0" brushRef="#br0" timeOffset="331497.9647">8529 3120 39 0,'0'0'116'0,"-9"0"-8"16,9 0-8-16,-7 0-32 0,7 0-4 0,-8 6-4 16,8-6-4-16,-9 3 4 0,9-3-8 0,0 5 0 0,0 4-4 0,-8-5 0 15,8 5-4-15,0 1-8 0,0-2 0 0,0 1-8 0,0 1-4 16,0 3 4-16,8 0-8 0,-8 1-4 0,9-1 0 0,-9 1 0 15,8-5 0-15,-1 5 0 0,2-1 0 0,-1-4 0 0,-1 0 0 0,2 0 0 16,7 0-4-16,0 0-16 0,-1 0 20 0,-6-5-4 0,6 2 0 16,2 2 0-16,7-8 0 0,-9 5-8 0,2-5 4 0,0 0-4 15,7 0 0-15,-9 0 0 0,1-5 0 0,0 1 0 0,0 0 0 16,1-2-8-16,-10-2 4 0,9 3 0 0,-7-4 0 0,-2 0 0 16,1 0-4-16,1-4 0 0,-2 4 0 0,-7-5 0 0,0 5 4 0,0-4-4 15,0 0 0-15,0-1-4 0,-7 4 4 0,-2-3 0 0,9 0-4 16,-15-1 0-16,6 1 0 0,-7 3 0 0,9-3 0 0,-10 4 0 15,1 1-4-15,0-3 4 0,-8 7 0 0,8-5 0 0,-8 5-4 16,8 4-4-16,0 0 4 0,-8 0-8 0,8 4-4 0,0 1 0 16,-1 3-4-16,2 3-8 0,-1-3-4 0,0 1-4 0,7 0-4 15,2 5-8-15,-1-6-4 0,-1 6 0 0,9-5 0 0,0 5-20 0,0-6-80 16,0 2 4-16,0-1 24 0,9-1 28 0</inkml:trace>
          <inkml:trace contextRef="#ctx0" brushRef="#br0" timeOffset="331777.2162">8978 2764 39 0,'0'-9'112'0,"0"0"-4"16,0 0-16-16,0 5-28 0,0-1-8 0,0 0-4 0,0 1 0 0,0 0 0 15,0 4 4-15,0 0-4 0,0 4 0 0,0-4 0 0,0 4 0 0,0 6-8 16,0-6 4-16,8 9 0 0,-8-3-4 0,0 2 0 0,0 7 0 15,0-1 0-15,7 4 0 0,-7 1-4 0,0-1 0 0,8 6-4 16,-8 2 0-16,0-2-4 0,9 4-4 0,-9 4-4 0,0-4 0 16,0-1-4-16,8 5 0 0,-8-4-8 0,0 0 0 0,7-6-4 15,-7 6-20-15,0-5 20 0,9 0-4 0,-9-4-8 0,8-1-12 0,-8-4-8 16,7-4-16-16,-7-1-8 0,9 1-16 0,-9-5-12 16,8-4-20-16,-8 0-12 0,8-5-8 0,-1-5 4 0,-7 0-68 0,9-4-24 15,-9 0 32-15,8-5 32 0,-1 1 32 0</inkml:trace>
          <inkml:trace contextRef="#ctx0" brushRef="#br0" timeOffset="332135.2595">9258 2484 107 0,'0'-8'128'0,"8"2"-8"0,1-2-4 0,-9-1-28 0,7 4 0 0,1-4-8 16,1 1-4-16,-9 3-12 0,7 0-8 0,1-4-8 0,1 5-4 15,-2 4-4-15,1-5-8 0,0 0-8 0,1 5-8 0,-2 0 0 16,1 0 0-16,1 5-4 0,-2 0 0 0,10-1-8 0,-17 1 4 16,8 4-8-16,-1 0 4 0,1-1-4 0,1 2 0 0,-2 3 0 15,-7 1 0-15,0-1-4 0,8 1 4 0,-8 0-4 0,-8 4 4 0,8-1-4 16,-7-3 0-16,7 3-4 0,-9 2 4 0,1-1 4 0,1 0-4 16,-1 0 0-16,-9 0 4 0,10 0 0 0,-2 1 0 0,1-6 0 15,1 5 0-15,-2-4 0 0,1-2 0 0,0 2 0 0,8 0 4 16,-7-1 0-16,7-3 0 0,0-2-4 0,0 2 4 0,0-1 4 15,0 0 0-15,7-4 0 0,1 3 0 0,-8-4 0 0,8 1 4 0,1 0-4 16,-2 0 0-16,1-1 0 0,8-4 0 0,-8 4 0 0,9-4 0 16,-10 5-4-16,10-5 0 0,-2 0-4 0,-6 0 0 0,6 0-4 15,2 0-4-15,-2 0-8 0,2 0-12 0,-1 0-20 0,-8 0-16 0,8 0-20 16,0 0-16-16,0 0 0 0,-8 0-108 0,8 0 12 16,0 0 36-16,-8 0 32 0,8 0 24 0</inkml:trace>
        </inkml:traceGroup>
        <inkml:traceGroup>
          <inkml:annotationXML>
            <emma:emma xmlns:emma="http://www.w3.org/2003/04/emma" version="1.0">
              <emma:interpretation id="{CF9E14FD-6006-4699-9907-32F07F7FBE72}" emma:medium="tactile" emma:mode="ink">
                <msink:context xmlns:msink="http://schemas.microsoft.com/ink/2010/main" type="inkWord" rotatedBoundingBox="24398,6395 24871,6414 24839,7218 24366,7199"/>
              </emma:interpretation>
            </emma:emma>
          </inkml:annotationXML>
          <inkml:trace contextRef="#ctx0" brushRef="#br0" timeOffset="321949.7703">5122 2439 47 0,'0'-4'120'0,"0"0"-8"0,0-6-12 16,0 10-28-16,0-4-4 0,0 4-4 0,0 0 0 15,0-5-8-15,0 10 0 0,0-5-4 0,0 4-12 0,0 1 0 0,0 4-4 16,0-5 4-16,0 5-8 0,0 5-8 0,0-6-4 0,0 6-4 16,0 0 0-16,0-1-4 0,0 1 0 0,0 5 0 0,0-7 0 15,0 6-4-15,0 0-8 0,0 1 4 0,0-6-8 0,8 5 0 0,-8-4-4 16,0 4-8-16,0-5-8 0,8 1-8 0,-8-5-16 0,0 4-8 15,9-3-8-15,-9 3-8 0,0-9-8 0,7 6 8 0,-7-6-76 16,0 0-16-16,0 0 24 0,0-4 28 0</inkml:trace>
          <inkml:trace contextRef="#ctx0" brushRef="#br0" timeOffset="322619.5965">5089 2029 111 0,'0'0'124'0,"0"0"-12"0,0-5-4 0,0 5-16 16,0 0 0-16,0 0-8 0,0 0 0 0,0 0-4 0,9 0 0 15,-1-4-4-15,-8 4-16 0,8 0 16 0,0 0-4 0,0-5-4 0,0 5-12 16,1 0-4-16,6-4-8 0,-7-2-4 0,8 6-8 0,1-3-8 15,-2-2-8-15,1 5 0 0,0-5 0 0,0 1-4 0,1 4-4 16,-2-5-4-16,9 5-4 0,-7 0-8 0,7 0-8 0,-9-4-8 16,2 4-16-16,7 0-16 0,-9 0-16 0,2 0-12 0,-1 4-16 0,-1-4-16 15,2 5-12-15,-2-1 4 0,-6 1-100 0,6 3 20 0,-6 2 44 16,-1-5 32-16,0 4 24 0</inkml:trace>
        </inkml:traceGroup>
        <inkml:traceGroup>
          <inkml:annotationXML>
            <emma:emma xmlns:emma="http://www.w3.org/2003/04/emma" version="1.0">
              <emma:interpretation id="{9490358F-183E-4485-A69A-E8BFD58EFB27}" emma:medium="tactile" emma:mode="ink">
                <msink:context xmlns:msink="http://schemas.microsoft.com/ink/2010/main" type="inkWord" rotatedBoundingBox="24468,6760 24947,6779 24907,7790 24427,7771"/>
              </emma:interpretation>
            </emma:emma>
          </inkml:annotationXML>
          <inkml:trace contextRef="#ctx0" brushRef="#br0" timeOffset="322888.8792">5122 3301 127 0,'0'9'148'0,"0"0"-8"15,0-5-4-15,0 1-20 0,0-1-12 0,0-4-4 0,8 5-8 16,-8-5 0-16,8 4-8 0,1-4-4 0,-2 0 0 0,1 0-4 0,0 0-4 15,0 0-4-15,8 0-8 0,-7 0-4 0,6-4-8 0,1 4-12 16,9-5 4-16,-10 1-12 0,1-1 0 0,9 5-8 0,-1-4-8 16,-9-1 0-16,9 1 0 0,0-1-4 0,0 1-8 0,1-1-8 0,-9 1-12 15,7-1-16-15,-6 1-20 0,-1 4-24 0,-1-5-20 16,2 5-28-16,-2 0-28 0,-6-4-8 0,-1 4-92 0,-1 0 16 0,2 4 40 16,-9-4 40-16,0 5 32 0,0-5 20 0</inkml:trace>
          <inkml:trace contextRef="#ctx0" brushRef="#br0" timeOffset="322169.1828">5307 2507 87 0,'0'-5'120'0,"0"1"-8"0,0 4-12 0,8-5-32 0,-8 5-4 16,0-4-4-16,0 4 0 0,0 0-4 0,-8 0 0 0,8 0-4 0,8 4-8 16,-8 1 0-16,0-1-8 0,0 1-8 0,0-1-4 15,0 6-8-15,7-2 0 0,-7 2-4 0,0 3 0 0,8-4-4 0,-8 4 0 16,0 0-4-16,9 6-4 0,-9-6-8 0,7 1 0 0,-7 4-12 16,8-4 0-16,-8-1-8 0,0 1-8 0,9 0-12 0,-9-1-8 15,8-4-4-15,-8 0-4 0,0 0 0 0,7 0 8 0,-7-4-52 0,0-5-36 16,0 4 0-16,0 0 28 0,0-4 16 0</inkml:trace>
          <inkml:trace contextRef="#ctx0" brushRef="#br0" timeOffset="326907.6848">5531 2363 79 0,'0'-4'116'0,"0"-3"-8"0,0 7-8 16,0-3-24-16,0 3 0 0,0-4 0 0,0 4-4 0,0 0-4 16,7 0-4-16,-7 0-4 0,0 0-8 0,9 0-4 15,-9 0 0-15,0 0 4 0,0 0-4 0,8 4 0 0,-8-4 4 0,8 3 0 16,-8 4 0-16,7-3 0 0,-7 0-4 0,0 5-4 0,9 0-4 15,-9 0-4-15,8 0 4 0,-8 0-4 0,7 5-4 0,-7-1-4 16,0 1 0-16,9-1-8 0,-9 1 4 0,0 4-8 0,0-5 0 0,0 1-4 16,0 5-4-16,0-7-4 0,8 2 0 0,-8 0 0 0,0-1 0 15,0-4-8-15,0 4 0 0,0-3 0 0,8 3-12 0,-8-4-4 16,0-4-8-16,0 4-16 0,0-4-16 0,8 3-12 0,-8-4-12 16,0-4-12-16,0 5-16 0,0-5-16 0,0 5-8 0,0-5-12 15,0-5-92-15,0 5 36 0,0-5 36 0,0 1 40 0,0 4 20 0</inkml:trace>
        </inkml:traceGroup>
      </inkml:traceGroup>
    </inkml:traceGroup>
    <inkml:traceGroup>
      <inkml:annotationXML>
        <emma:emma xmlns:emma="http://www.w3.org/2003/04/emma" version="1.0">
          <emma:interpretation id="{B80D5A91-BEFE-44FB-B466-B98E99EE09D1}" emma:medium="tactile" emma:mode="ink">
            <msink:context xmlns:msink="http://schemas.microsoft.com/ink/2010/main" type="paragraph" rotatedBoundingBox="25749,8439 33062,8517 33043,10342 25730,102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5CD1AB2-F0E6-4D46-BC71-A5CEDD2A6804}" emma:medium="tactile" emma:mode="ink">
              <msink:context xmlns:msink="http://schemas.microsoft.com/ink/2010/main" type="line" rotatedBoundingBox="25749,8439 33062,8517 33043,10342 25730,10265"/>
            </emma:interpretation>
          </emma:emma>
        </inkml:annotationXML>
        <inkml:traceGroup>
          <inkml:annotationXML>
            <emma:emma xmlns:emma="http://www.w3.org/2003/04/emma" version="1.0">
              <emma:interpretation id="{082EB0D7-8D16-4EA9-B2B2-49BF0ACA8DEE}" emma:medium="tactile" emma:mode="ink">
                <msink:context xmlns:msink="http://schemas.microsoft.com/ink/2010/main" type="inkWord" rotatedBoundingBox="30623,8911 31474,8920 31467,9627 30616,9618"/>
              </emma:interpretation>
            </emma:emma>
          </inkml:annotationXML>
          <inkml:trace contextRef="#ctx0" brushRef="#br0" timeOffset="350502.8377">11326 4872 39 0,'0'5'164'15,"-7"-5"-20"-15,7 0-16 0,0 0-28 0,7 0 0 0,-7 0-4 0,8 0 8 16,0-5 4-16,1 5-4 0,-9 0-4 0,15 0-8 0,-6 5-12 15,-2-5-8-15,1 0-8 0,9 0-4 0,-10 0-8 16,10 0-12-16,-2 0-8 0,1 0-4 0,-8 0-8 0,9 5-4 0,-2-5-4 16,1 0-8-16,-8 4-12 0,9-4-12 0,-10 0-16 0,10 0-24 15,-10 5-24-15,1-5-12 0,1 0-20 0,-1 0-28 0,-1 0-4 16,-7 0-80-16,0 4-8 0,0-4 48 0,0 0 40 0,-7 5 20 0,7-1 24 16</inkml:trace>
          <inkml:trace contextRef="#ctx0" brushRef="#br0" timeOffset="350699.3105">11326 5084 155 0,'0'9'240'0,"-7"0"-20"0,7 0-16 0,0-1-40 15,-9 2-4-15,9-5-8 0,0 4 0 0,0-5-8 0,0 5-8 16,0-4-24-16,0 0-20 0,9 0-20 0,-9-2-28 0,7 2-44 16,1-5 0-16,9 5 0 0,-10-5 0 0,10 0 0 0,-10 4 0 15,10-4 0-15,-2 0 0 0,9 0 0 0,-7 0 0 0,-2 0 0 16,9-4 0-16,-7 4 0 0,-2-5 0 0,2 0 0 0,-1 5-36 0,-1-3-124 15,-7-7-48-15,9 5-40 0,-17 1-92 0,7-1 64 0,2 1 44 16,-9-5 48-16,0 0 36 0,0 3 24 0</inkml:trace>
          <inkml:trace contextRef="#ctx0" brushRef="#br0" timeOffset="358177.9916">12160 4530 63 0,'0'-5'100'0,"0"0"-4"0,0 0-8 0,0 2-28 16,-8-2 0-16,8 0-4 0,0 5-4 0,0-4 4 0,0 4-4 0,0-4 4 16,0 4-4-16,0 0-4 0,0 0-4 0,0 0 0 0,0 0-4 15,0-5-8-15,0 5 4 0,0 0-4 0,0 5 4 0,0-5 0 16,0 0 4-16,0 0-4 0,0 0 4 0,0 0 4 0,0 0-8 16,0 0 4-16,0 0-4 0,0 0 0 0,0 0 0 0,0 0-4 15,0 0 0-15,0 0 0 0,0 4 0 0,8-4-4 0,-8 0 0 16,0 4 0-16,0-4-4 0,0 5-4 0,0-5-4 0,0 5-4 0,0-2 0 15,0-3 4-15,0 5-4 0,0 0-8 0,0 0 4 0,0-5 0 16,0 4 0-16,0 1-20 0,0-1 20 0,0-4-8 0,0 5 8 16,0 0-4-16,0-1 0 0,0-4 0 0,0 4-8 0,0 0 8 0,0-4-4 15,0 5-4-15,0-5 0 0,0 5 4 0,0-5 0 16,0 0 4-16,0 4 0 0,0-4-8 0,0 0 0 0,0 0 8 0,0 0-4 16,0 0 0-16,0 0 4 0,0 0-4 0,0 0 0 0,0 0 4 15,0 0-8-15,0 0 8 0,0 0-8 0,0 0 0 0,0 0 8 16,0 0-4-16,0 0 4 0,0 0-8 0,0 0 4 0,0 0 4 0,0 0-8 15,0 0 4-15,0 0 0 0,0 0 0 0,0 0-4 16,0 0 4-16,0 0 0 0,0 0 0 0,0 0 0 0,0 0 4 0,0 0-4 16,0 0 0-16,0 0 0 0,0 0 0 0,0 0 0 0,0 0 0 15,0 0 0-15,0 0 0 0,0 0 0 0,0 0-4 0,0 0 0 16,0 0 0-16,0 0 8 0,0 0-4 0,0 0 0 0,0 0 0 0,0 0 4 16,0 0-4-16,0 0-4 0,0 0 8 0,0 0-4 0,0 0 0 15,0 0 0-15,0 0 0 0,0 0 0 0,0 0-4 0,0 0 4 16,0 0 0-16,0 0 0 0,0 0 0 0,0 0 0 0,0 0-4 15,0 0 4-15,0 0 0 0,0 0 0 0,0 0 0 0,0 0 0 16,0 0 0-16,0 0 0 0,0 0 0 0,0 0 0 0,0 0 0 0,0 0 0 16,0 0 0-16,0 0 4 0,0 0-4 0,0 0 0 0,0 0-4 15,0 0 4-15,0 0 0 0,0 0 0 0,0 0 0 16,0 0 0-16,0 0 0 0,0 0 0 0,0 0-4 0,0 0 0 0,0 0 4 16,0 0 0-16,0 0 0 0,0 0 0 0,0 0-4 0,0 0 4 15,0 0 0-15,0 0 0 0,0 0 0 0,0 0 0 0,0 0 0 16,0 0 0-16,0 0 0 0,0 0 0 0,0 0 0 0,0 0 0 15,0 0 0-15,0 0 0 0,0 0 0 0,0 0 0 0,0 0 0 16,0-4 0-16,0 4 0 0,0 4 0 0,0-4 0 0,0 0 0 0,0-4 0 16,0 4 0-16,0 0 0 0,0 0 0 0,0 0 0 0,0 0 0 15,0 0 0-15,0 0 0 0,0 0 0 0,0 0 0 0,0 4 0 16,0-4 0-16,0 0 0 0,0-4 0 0,0 4-4 0,7 0 4 16,-7 0 0-16,0 0 0 0,0 0 0 0,0-5 0 0,0 5 0 0,0 0 0 15,0 0-4-15,0 0 4 0,0 0 0 0,0 0 0 16,0 0 0-16,0 0 0 0,0 0 0 0,0 0 0 0,0 0 0 0,0 0 0 15,0 0 0-15,0 0 0 0,0 0 0 0,0 0 0 0,0 0 0 16,0 0 0-16,0 0 0 0,0 0 0 0,0 0 0 0,0 0 0 16,0 0 0-16,0 0 0 0,0 0 0 0,0 0 0 0,0 0 0 0,0 0 0 15,0 0 0-15,0 0 0 0,0 0 0 0,0 0 0 16,0 0 0-16,0 0 0 0,0 0 0 0,0 0 0 0,0 0 0 0,0 0 0 16,0 0 0-16,0 0 0 0,0 0-4 0,0 0 4 0,0 0 0 15,0 0 0-15,0 0 0 0,0 0 0 0,0 0 0 0,0 0 4 16,0 0-4-16,0 0 0 0,0 0 0 0,0 0-20 0,0 0 24 15,0 0 0-15,0 0-4 0,0 0 0 0,0 0 0 0,0 0 0 16,0 0 0-16,0 0 0 0,0 0 4 0,0 0-4 0,0 0 0 16,0 0 0-16,0 0 4 0,0 0-4 0,0 0 0 0,0 0 0 0,0 0 0 15,0 0 0-15,0 0 0 0,0 0 0 0,0 0 0 0,0 0 0 16,0 0 0-16,0 0 0 0,0 0 0 0,0 0 0 0,0 0 0 16,0 0 0-16,0 0 0 0,0 0 0 0,0 0 0 0,0 0 0 15,0 0 0-15,0 0 0 0,0 0 0 0,0 0 0 0,0 0-4 16,0 0 4-16,0 0 0 0,0 0 0 0,0 0 0 0,0 0 0 15,0 0 0-15,0 0 0 0,0 0 0 0,0 0 0 0,0 0 0 0,0 0 0 16,0 0 0-16,0 0 0 0,0 0 4 0,0 0-4 0,0 0 0 16,0 0 0-16,0 0 0 0,0 0 0 0,0 0 0 0,0 0 0 15,0 0 0-15,0 0 0 0,0 0-4 0,0 0 0 0,0 0 4 16,0 0-4-16,0 0 4 0,0 0 0 0,0 0 0 0,0 0 4 16,0 0-4-16,0 0 0 0,0 0 0 0,0 0 0 0,0 0 0 0,0 0-4 15,0 0 4-15,0 0 0 0,0 0 0 0,0 0 0 0,0 0 0 16,0 0 0-16,0 0 0 0,0 0 0 0,0 0 0 0,0 0 0 15,0 0 0-15,0 0 0 0,0 0 4 0,0 0-8 0,0 0 4 16,0 0 0-16,0 0 0 0,0 0 0 0,0 0 0 0,0 0 0 16,0 0 0-16,0 0 0 0,0 0 4 0,0 0-4 0,0 0 0 15,0 0 0-15,0 0 0 0,0 0 0 0,0 0 0 0,0 0 0 0,0 0 0 16,0 0 0-16,0 0 0 0,0 0 4 0,0 0-4 0,0 0 0 16,0 0 0-16,0 0 0 0,0 0 0 0,0 0 0 0,0 0 0 15,0 0 0-15,0 0 0 0,0 0-4 0,0 0 4 0,0 0 0 0,0 0 0 16,0 0 0-16,0 0 0 0,0 0 0 0,0 0 0 15,0 0 0-15,0 0 0 0,0 0 4 0,0 0-4 0,0 0 0 0,0 0-4 16,0 0 4-16,0 0 0 0,0 0 0 0,0 0 0 0,0 0 0 16,0 0 0-16,0 0 0 0,0 0 0 0,0 0 0 0,0 0 0 15,0 0 0-15,0 0 0 0,0 0 0 0,0 0 0 0,0 0-4 16,0 0 4-16,0 0 0 0,0 0 0 0,0 0 0 0,0 0 4 16,0 0-4-16,0 0-4 0,0 0 8 0,0 0-4 0,0 0 0 15,0 0-4-15,0 0 8 0,0 0 0 0,0 0-4 0,0 0 0 0,0 0 0 16,0 0 0-16,0 0 0 0,0 0 0 0,0 0 0 15,0 0 0-15,0 0 0 0,0 0 0 0,0 0 0 0,0 0 0 0,0 0 0 16,0 0 0-16,0 0 0 0,0 0 0 0,0 0 0 0,0 0 0 16,0 0-4-16,0 0 4 0,0 0 4 0,0 0 0 0,0 0-4 15,0 0 0-15,0 0 0 0,0 0-4 0,0 0 4 0,0 0 0 0,0 0 0 16,0 0 0-16,0 0-4 0,0 0 8 0,0 0 0 0,0 0-4 16,0 0 0-16,0 0 0 0,0 0 0 0,0 0 0 0,0 0 4 15,0 0-24-15,0 0 24 0,0 0-4 0,0 0 4 0,0 0-4 16,0 0 0-16,0 0 0 0,0 0 4 0,0 0-4 0,0 0-4 15,0 0 8-15,0 0-4 0,0 0 0 0,0 0 0 0,0 0 0 16,0 0 0-16,0 0 0 0,0 0 0 0,0 0 0 0,0 0 0 0,0 0 0 16,0 0 4-16,0 0-4 0,0 0 0 0,0 0 4 15,0 0-4-15,0 0 0 0,0 0 0 0,0 0 0 0,0 0 0 0,0 0 0 16,0 0 0-16,0 0 0 0,0 0 0 0,0 0 0 0,0 0 0 16,0 0 0-16,0 0 0 0,0 0 0 0,0 0 0 0,0 0 0 15,0 0 0-15,0 0 0 0,0 0 0 0,0 0 0 0,0 0 0 16,0 0 0-16,0 0 0 0,0 0 0 0,0 0 0 0,0 0 0 15,0 0 0-15,0 0 0 0,0 0 0 0,0 0 0 0,0 0 0 16,0 0 0-16,0 0 0 0,0 0 0 0,0 0 0 0,0 0 0 0,0 0 0 16,0 0 0-16,0 0 0 0,0 0 0 0,0 0 0 0,0 0 0 15,0 0 0-15,0 0 0 0,0 0 0 0,0 0 0 0,0 0 0 16,0 0 0-16,0 0 4 0,0 0-4 0,0 0 0 0,0 0 0 0,0 0 4 16,0 0-4-16,0 0-4 0,0 0 4 0,0 0 0 0,0 0 0 15,0 0 0-15,0 0 0 0,0 0 0 0,0 0 0 0,0 0 4 16,0 0-4-16,0 0 0 0,0 0 4 0,0 0-8 0,0 0 4 15,0 0 0-15,0 0 0 0,0 0 0 0,0 0 4 0,0 0-4 16,0 0 0-16,0 0 0 0,0 0 0 0,0 0 0 0,0 0 0 16,0 0 0-16,0 0 0 0,0 0 0 0,0 0 4 0,0 0-4 0,0 0 4 15,0 0-8-15,0 0 0 0,0 0 4 0,0 0 4 0,0 0 0 16,0 0-4-16,0 0 0 0,0 0-4 0,0 0 4 0,0 0 0 16,0 0 4-16,0 0-4 0,0 0 0 0,0 0 0 0,0 0 0 15,0 0 0-15,0 0 0 0,0 0 0 0,0 0 0 0,0 0 0 16,0 0 0-16,0 0 0 0,0 0 0 0,0 0 0 0,0 0-4 0,0 0 4 15,0 0 4-15,0 0-4 0,0 0 0 0,0 0 0 0,0 0 0 16,0 0 0-16,0 0 0 0,0 0 0 0,0 0 0 0,0 0 0 16,0 0 0-16,0 0 0 0,0 0 0 0,0 0 0 0,0 0 0 15,0 0 4-15,0 0-4 0,0 0 0 0,0 0 0 0,0 0 0 16,0 0 4-16,0 0-4 0,0 0-4 0,0 0 4 0,0 0-4 0,0 0 4 16,0 0 0-16,0 0 0 0,0 0 0 0,0 0 0 15,0 0 0-15,0 0 0 0,0 0 4 0,0 0-4 0,0 0 0 16,0 0 4-16,0 0-8 0,0 0 4 0,0 0-4 0,0 0 4 0,0 0 4 15,0 0-4-15,0 0-4 0,0 0 4 0,0 0 0 0,0 0 0 16,0 0 0-16,0 0 0 0,0 0 0 0,0 0 4 0,0 0 0 16,0 0-8-16,0 0 8 0,0 0-4 0,0 0-4 0,0 0 4 0,0 0 4 15,0 0-8-15,0 0 8 0,0 0-8 0,0 0 4 16,0 0 0-16,0 0-4 0,0 0 8 0,0 0-8 0,0 0 8 0,0 0-4 16,0 0 0-16,0 0 0 0,0 0 0 0,0 0 0 0,0 0 0 15,0 0 0-15,0 0 0 0,0 0 0 0,0 0-4 0,0 0 4 16,0 0 0-16,0 0-4 0,0 0 4 0,0 0 0 0,0 0 4 0,0 0-4 15,0 0 0-15,0 0 0 0,0 0 0 0,0 0 4 0,0 0 0 16,0 0-4-16,0 0 0 0,0 0 0 0,0 0 4 0,0 0-8 16,0 0 4-16,0 0 0 0,0 0 0 0,0 0 0 0,0 0 0 15,0 0 0-15,0 0 0 0,0 0-4 0,0 0 4 0,0 0 4 16,0 0 0-16,0 0-4 0,0 0-4 0,0 0 4 0,0 0 4 0,0 0-4 16,0 0-4-16,0 0 4 0,0 0 0 0,0 0 4 0,0 0 0 15,0 0 0-15,0 0-8 0,0 0 4 0,0 0-4 0,0 0 4 16,0 0 0-16,0 0-4 0,0 0 8 0,0 0-4 0,0 0 0 15,0 0 0-15,0 0-4 0,0 0 4 0,0 0 0 0,0 0 4 16,0 0-4-16,0 0-20 0,0 0 28 0,0 0-8 0,0 0 0 0,0 0 8 16,0 0-8-16,0 0 0 0,0 0 0 0,0 0 0 0,0 0 0 15,0 0 0-15,0 0 4 0,0 0-4 0,0 0 4 0,0 0-4 16,0 0 0-16,0 0 0 0,0 0 0 0,0 0 0 0,0 0 0 16,0 0 0-16,0 0 4 0,0 0-4 0,0 0 0 0,0 0 0 15,0 0 4-15,0 0-4 0,0 0 0 0,0 0 0 0,0 0-4 0,0 0 0 16,0 0 8-16,0 0-8 0,0 0 4 0,0 0 0 0,0 0 0 15,0 0 4-15,0 0-4 0,0 0 0 0,0 0 0 0,0 0 0 16,0 0 4-16,0 0-4 0,0 0-4 0,0 0 4 0,0 0 0 16,0 0-4-16,0 0 8 0,0 0-4 0,0 0 4 0,0 0-4 15,0 0 0-15,0 0 4 0,0 0-8 0,0 0 8 0,0 0-4 0,0 0-4 16,0 0 4-16,0 0 0 0,0 0 4 0,0 0-4 0,0 0 0 16,0 0-4-16,0 0 4 0,0 0 0 0,0 0 0 0,0 0-4 15,0 0-12-15,0 0 16 0,0 0 4 0,0 0 0 0,0 0-4 16,0 0 4-16,0 0 0 0,0 0-8 0,0 0 4 0,0 0 4 15,0 0-4-15,0 0 4 0,0 0-8 0,0 0 8 0,0 0-4 0,0 0-4 16,0 0 8-16,0 0-8 0,0 0 4 0,0 0 0 0,0 0 4 16,0 0-8-16,0 0 0 0,0 0 8 0,0 0-4 0,0 0-4 15,0 0 8-15,0 0-4 0,0 0 0 0,0 0 4 0,0 0-8 0,0 0 4 16,0 0 0-16,0 0 4 0,0 0-4 0,0 0 0 16,0 0-4-16,0 0 4 0,0 0-4 0,0 0 8 0,0 0 0 0,0 0 0 15,0 0-4-15,0 0 4 0,0 0-8 0,0 0 0 0,0 0 4 16,0 0 4-16,0 0-8 0,0 0 4 0,0 0 0 0,0 0 4 15,0 0 0-15,0 0-4 0,0 0-4 0,0 0 4 0,0 0 0 0,0 0-4 16,0 0 8-16,0 0-4 0,0 0 0 0,0 0 0 16,0 0 0-16,0 0 0 0,0 0 4 0,0 0 0 0,0 0-8 15,0 0 4-15,0 0-4 0,0 0 4 0,0 0 0 0,0 0 0 0,0 0 0 16,0 0 0-16,0 0-4 0,0 0 4 0,0 0 0 16,0 0 0-16,0 0 0 0,0 0 0 0,0 0 0 0,0 0-4 0,0 0 8 15,0 0 0-15,0 0-4 0,0 0 0 0,0 0 0 0,0 0-4 16,0 0 4-16,0 0 0 0,0 0 4 0,0 0-8 0,0 0 4 15,0 0 4-15,0 0 0 0,0 0-8 0,0 0 0 0,0 0 4 0,0 0-4 16,0 0 8-16,0 0-8 0,0 0 4 0,0 0-4 0,0 0 4 16,0 0 4-16,0 0-4 0,0 0 0 0,0 0 0 0,0 0 0 15,0 0 0-15,0 0 0 0,0 0 4 0,0 0-4 0,0 0 4 16,0 0 0-16,0 0-8 0,0 0 4 0,0 0-4 0,0 0 4 16,0 0 4-16,0 0 0 0,0 0-8 0,0 0 4 0,0 0 0 0,0 0 4 15,0 0-8-15,0 0 4 0,0 0 0 0,0 0 0 0,0 0 0 16,0 0 0-16,0 0 0 0,0 0-4 0,0 0 8 0,0 0-8 15,0 0 4-15,0 0 0 0,0 0 0 0,0 0 4 0,0 0-4 16,0 0 4-16,0 0-8 0,0 0 4 0,0 0 0 0,0 0 0 16,0 0-4-16,0 0 4 0,0 0 4 0,0 0-8 0,0 0 4 0,0 0 0 15,0 0 0-15,0 0 4 0,0 0-4 0,0 0-4 0,0 0 4 16,0 0 0-16,0 0 4 0,0 0-4 0,0 0 0 0,0 0 0 16,0 0 0-16,0 0 0 0,0 0 0 0,0 0 0 0,0 0 4 15,0 0-4-15,0 0-4 0,0 0 4 0,0 0 0 0,0 0 0 16,0 0 0-16,0 0-4 0,0 0 4 0,0 0-4 0,0 0 8 0,0 0 0 15,0 0 0-15,0 0-8 0,0 0 4 0,0 0 4 0,0 0-4 16,0 0-4-16,0 0 8 0,0 0-4 0,0 0-4 0,0 0 4 16,0 0 0-16,0 0-4 0,0 0 8 0,0 0 0 0,0 0-4 15,0 0 0-15,0 0-4 0,0 0 0 0,0 0 4 0,0 0 0 0,0 0 4 16,0 0-4-16,0 0 0 0,0 0 4 0,0 0-4 0,0 0 0 16,0 0 0-16,0 0 0 0,0 0 0 0,0 0 0 0,0 0-4 15,0 0 4-15,0 0 0 0,0 0 0 0,0 0 0 0,0 0-4 16,0 0 4-16,0 0 0 0,0 0 0 0,0 0 0 0,0 0 0 0,0 0 4 15,0 0-8-15,0 0 4 0,0 0 4 0,0 0-8 16,0 0 8-16,0 0-4 0,0 0 0 0,0 0 0 0,0 0-4 16,0 0 4-16,0 0 4 0,0 0-4 0,0 0 0 0,0 0 0 0,0 0 0 15,0 0 0-15,0 0 0 0,0 0-4 0,0 0 4 0,0 0 4 16,0 0-4-16,0 0-4 0,0 0 4 0,0 0 0 0,0 0 0 16,0 0 4-16,0 0-4 0,0 0 4 0,0 0-8 0,0 0 4 0,0 0 4 15,0 0-4-15,0 0-4 0,0 0 4 0,0 0 0 16,0 0 0-16,0 0-4 0,0 0 4 0,0 0 0 0,0 0 4 0,0 0-4 15,0 0 0-15,0 0-4 0,0 0 8 0,0 0-4 0,0 0 0 16,0 0 0-16,0 0 0 0,0 0 4 0,0 0-8 0,0 0 4 16,0 0 0-16,0 0-4 0,0 0 8 0,0 0-4 0,0 0 4 0,0 0-4 15,0 0 0-15,0 0 0 0,0 0 0 0,0 0 0 0,0 0 0 16,0 0 0-16,0 0 0 0,0 0 0 0,0 0-4 0,0 0 8 16,0 0-4-16,0 0 0 0,0 0-4 0,0 0 4 0,0 0 0 15,0 0-4-15,0 0 4 0,0 0 4 0,0 0 0 0,0 0 0 16,0 0-4-16,0 0 0 0,0 0 0 0,0 0 0 0,0 0 0 15,0 0-4-15,0 0 4 0,0 0 0 0,0 0 4 0,0 0-4 16,0 0-4-16,0 0 8 0,0 0-4 0,0 0-4 0,0 0 8 0,0 0-4 16,0 0 0-16,0 0 4 0,0 0-8 0,0 0 4 0,0 0 0 15,0 0 4-15,0 0-4 0,0 0 0 0,0 0 4 0,0 0-4 16,0 0 0-16,0 0-4 0,0 0 4 0,0 0 0 0,0 0 0 0,0 0 0 16,0 0 0-16,0 0 0 0,0 0 0 0,0 0 0 0,0 0 0 15,0 0 0-15,0 0 0 0,0 0 0 0,0 0 0 0,0 0 0 16,0 0 0-16,0 0 4 0,0 0-8 0,0 0 4 0,0 0 0 15,0 0 0-15,0 0 0 0,0 0 0 0,0 0-4 0,0 0 8 16,0 0 0-16,0 0-8 0,0 0 4 0,0 0 0 0,0 0 0 16,0 0 0-16,0 0-4 0,0 0 0 0,0 0 4 0,0 0 0 15,0 0 0-15,0 0 0 0,0 0 4 0,0 0-4 0,0 0 0 0,0 0 0 16,0 0 4-16,0 0-8 0,0 0 4 0,0 0 0 0,0 0 0 16,0 0 0-16,0 0 0 0,0 0 0 0,0 0 4 0,0 0-4 15,0 0 0-15,0 0 0 0,0 0 0 0,0 0 0 0,0 0 0 16,0 0 0-16,0 0 0 0,0 0 0 0,0 0 0 0,0 0 0 0,0 0 0 15,0 0 0-15,0 0 0 0,0 0-4 0,0 0 8 16,0 0-4-16,0 0 0 0,0 0 0 0,0 0 0 0,0 0 0 0,0 0 0 16,0 0 0-16,0 0 0 0,0 0 0 0,0 0 0 0,0 0-20 15,0 0 24-15,0 0 0 0,0 0 0 0,0 0-4 0,0 0 0 16,0 0 0-16,0 0 4 0,0 0 0 0,0 0-4 0,0 0 0 16,0 0 0-16,0 0 0 0,0 0 0 0,0 0 0 0,0 0 0 0,0 0 0 15,0 0 0-15,0 0 0 0,0 0 0 0,0 0 0 0,0 0 0 16,0 0 4-16,0 0-4 0,0 0 0 0,0 0 0 0,0 0 0 15,0 0-4-15,0 0 8 0,0 0-4 0,0 0-4 0,0 0 8 16,0 0-8-16,0 0 8 0,0 0-4 0,0 0 0 0,0 0 0 0,0 0 0 16,0 0 0-16,0 0-4 0,0 0 4 0,0 0 0 0,0 0 0 15,0 0 0-15,0 0 0 0,0 0 0 0,0 0 0 0,0 0 0 16,0 0 0-16,0 0-4 0,0 0 4 0,0 0 0 0,0 0 0 16,0 0 0-16,0 0 4 0,0 0-4 0,0 0 0 0,0 0-4 15,0 0 8-15,0 0-8 0,0 0 4 0,0 0 4 0,0 0-4 16,0 0 0-16,0 0 4 0,0 0-4 0,0 0-4 0,0 0 4 15,0 0-4-15,0 0 4 0,0 0 0 0,0 0 0 0,0 0 0 0,0 0 4 16,0 0-4-16,0 0 0 0,0 0 0 0,0 0 0 0,0 0 0 16,0 0 0-16,0 0 0 0,0 0 0 0,0 0-4 0,0 0 8 15,0 0-4-15,0 0 0 0,0 0 0 0,0 0 4 0,0 0-4 16,0 0 0-16,0 0 0 0,0 0-4 0,0 0 4 0,0 0-4 0,0 0 4 16,0 0 4-16,0 0-4 0,0 0 0 0,0 0 0 15,0 0 0-15,0 0 0 0,0 0 0 0,0 0 0 0,0 0 0 0,0 0 0 16,0 0 0-16,0 0 0 0,0 0 0 0,0 0 0 0,0 0 0 15,0 0 0-15,0 0 0 0,0 0 0 0,0 0 0 0,0 0 0 16,0 0 0-16,0 0 4 0,0 0-4 0,0 0-4 0,0 0 4 0,0 0 0 16,0 0-4-16,0 0 4 0,0 0 0 0,0 0 0 15,0 0 4-15,0 0-4 0,0 0 4 0,0 0-4 0,0 0 0 0,0 0-4 16,0 0 4-16,0 0 0 0,0 0 0 0,0 0 0 0,0 0 0 16,0 0 0-16,0 0 0 0,0 0-4 0,0 0-4 0,0 0-4 15,0 0-32-15,0 0-32 0,-7 0-24 0,7 0-32 0,0 0-36 0,-8 0-24 16,8 0-100-16,-8 0 52 0,-1 0 48 0,-6 0 32 0,6 0 28 15,-6 0 28-15</inkml:trace>
        </inkml:traceGroup>
        <inkml:traceGroup>
          <inkml:annotationXML>
            <emma:emma xmlns:emma="http://www.w3.org/2003/04/emma" version="1.0">
              <emma:interpretation id="{764474C4-E1D0-4FB1-885F-D6140C170524}" emma:medium="tactile" emma:mode="ink">
                <msink:context xmlns:msink="http://schemas.microsoft.com/ink/2010/main" type="inkWord" rotatedBoundingBox="27771,8642 33061,8698 33043,10342 27754,10286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67598.0005">12191 4520 43 0,'0'0'64'0,"0"0"-12"0,0-5 0 0,0 5-24 0,0 0-8 16,0 0 0-16,0 0-4 0,0 0-24 0,0 0 20 0,0 0-4 16,0 0 0-16,0 0 0 0,0 0-4 0,0 0 4 0,0 0 0 0,0 0 0 15,0 0 0-15,0 0 0 0,0 0-4 0,0 0-4 0,0 0 4 16,0 0 0-16,0 0 0 0,0 0 0 0,0 0 0 0,0 0 0 15,0 0 0-15,0 0 0 0,0 0 0 0,0 0-4 0,0 0 4 16,0 0 0-16,0 0-4 0,0 0 0 0,0 0-4 0,0 0 4 16,0 0 0-16,0 0-4 0,0 0 4 0,0 0 0 0,0 0 4 15,0 0-4-15,0 0 0 0,0 0 8 0,0 0-4 0,0 0-4 0,0 0 4 16,0 0 0-16,0 0-4 0,0 0 4 0,0 0-4 0,0 0 4 16,0 0-4-16,0 0 4 0,0 0-4 0,0 0 4 0,0 0-8 15,0 0 4-15,0 0 4 0,0 0 0 0,0 0 0 0,0 0-4 16,0 0 4-16,0 0-4 0,0 0 0 0,0 0 4 0,0 0-4 15,0 0 4-15,0 0-4 0,0 0 0 0,0 0 4 0,0 0 0 0,0 0-4 16,0-3 4-16,0 3 4 0,0 0-4 0,0 0-4 16,0 0 0-16,0 0 4 0,0 0 0 0,0 0-4 0,0 0 4 0,0 0 0 15,0 0 0-15,0 0 0 0,0 0-4 0,0 0 4 0,0 0 0 0,0 0 0 16,0 0 0-16,0 0-4 0,0 0 0 0,0 0 0 16,0 0 4-16,0 0-4 0,0 0 0 0,0 0 4 0,0 0 0 0,0 0-4 15,0 0 0-15,0 0 0 0,0 0 0 0,0 0 0 0,0 0 4 16,0 0 0-16,0 0-4 0,0 0 4 0,0 0-4 0,0 0 4 15,0 0-4-15,0 0 4 0,0 0 0 0,0 0 0 0,0 0 0 16,0 0 0-16,0 0 0 0,0 0 0 0,0 0-4 0,0 0 4 16,0 0 0-16,0 0 0 0,0 0 0 0,0 0 0 0,0 0 0 0,0 0 0 15,0 0-4-15,0 0 4 0,0 0 0 0,0 0 0 0,0 0 0 16,0 0-4-16,0 0 0 0,0 0 4 0,0 0 0 0,0 0-4 16,0 0 0-16,0 0 4 0,0 0 0 0,0 0 0 0,0 0 0 0,0 0 0 15,0 0 0-15,0 0 0 0,0 0 4 0,0 0-4 16,0 0 0-16,0 0 4 0,0 0-8 0,0 0 4 0,0 0 0 15,0 0 0-15,0 0 0 0,0 0 0 0,0 0 0 0,0 0 0 0,0 0 0 16,0 0 0-16,0 0 0 0,0 0 0 0,0 0 0 0,0 0 0 16,0 0 4-16,0 0-4 0,0 0 0 0,0 0 0 0,0 0 0 15,0 0 0-15,0 0 0 0,0 0 0 0,0 0 0 0,0 0 0 0,0 0 4 16,0 0 0-16,0 0-4 0,0 0 0 0,0 0 4 16,0 0 4-16,0 0 0 0,0 0 0 0,0 0 0 0,0 0 4 0,0 0 0 15,0 0 4-15,0 0 0 0,0 0 0 0,0 0 4 0,0 0 4 16,0 0-8-16,0 0 0 0,0 0 4 0,0 0-4 0,0 0 0 15,0 0-4-15,0 0 0 0,0 0-4 0,0 0 4 0,0 0-8 0,0 0 4 16,0 0-4-16,0 0 0 0,0 0 0 0,0 0-4 16,0 0 0-16,0 0 0 0,0 0 0 0,0 0 0 0,0 0-4 0,0 0 0 15,0 0 0-15,0 0 4 0,0 0-4 0,0 0 0 0,0 0 0 16,0 0 4-16,0 0-4 0,0 0 0 0,0 0 4 0,0 0-4 16,0 0 4-16,0 0-4 0,0 0 0 0,0 0 0 0,0 0 0 15,0 0-4-15,0 0 4 0,0 0 0 0,0 0 0 0,0 0 0 16,0 0 0-16,0 0 0 0,0 0 0 0,0 0 0 0,0 0 0 0,0 0 0 15,0 0 0-15,0 0 0 0,0 0 4 0,0 0-4 0,0 0 0 16,0 0 4-16,0 0-4 0,0 0 0 0,0 0 0 0,0 0 0 16,0 0 0-16,0 0 0 0,0 0 0 0,0 0 0 0,0 0 0 0,0 0 0 15,0 0 0-15,0 0 0 0,0 0 0 0,0 0 0 16,0 0 0-16,0 0 0 0,0 0 0 0,0 0 0 0,0 0 0 0,0 0 4 16,0 0-4-16,0 0 0 0,0 0 0 0,0 0 0 0,0 0 0 15,0 0 0-15,0 0 0 0,0 0 0 0,0 0 0 0,0 0 0 16,0 0 4-16,0 0-4 0,0 0 0 0,0 0 0 0,0 0 0 0,0 0 4 15,0 0-4-15,0 0 0 0,0 0 0 0,0 0 0 0,0 0 0 16,0 0-4-16,0 0 4 0,0 0 4 0,0 0-4 0,0 0-4 16,0 0 4-16,0 0 0 0,0 0 0 0,0 0 4 0,0 0 0 15,0 0-4-15,0 0 0 0,0 0 0 0,0 0 0 0,0 0-4 16,0 0 4-16,0 0 0 0,0 0 4 0,0 0-4 0,0 0 0 16,0 0 4-16,0 0-4 0,0 0 0 0,0 0 0 0,0 0 0 0,0 0 0 15,0 0 0-15,0 0 0 0,0 0 0 0,0 0 0 16,0 0 0-16,0 0 0 0,0 0 0 0,0 0 4 0,0 0-4 0,0 0 0 15,0 0 0-15,0 0 4 0,0 0 0 0,0 0-4 0,0 0 0 16,0 0 4-16,0 0-4 0,0 0 0 0,0 0 0 0,0 0 0 16,0 0 0-16,0 0 0 0,0 0 0 0,0 0 4 0,0 0-4 0,0 0 4 15,0 0-4-15,0 0 0 0,0 0 0 0,0 0 0 0,0 0 0 16,0 0-4-16,0 0 4 0,0 0 0 0,0 0 0 0,0 0 4 16,0 0-4-16,0 0 0 0,0 0 4 0,0 0-4 0,0 0 0 15,0 0 0-15,0 0 0 0,0 0 4 0,0 0 0 0,0 0-4 16,0 0 0-16,0 0 0 0,0 0 0 0,0 0 0 0,0 0 0 15,0 0 0-15,0 0 0 0,0 0 0 0,0 0 0 0,0 0 0 16,0 0-4-16,0 0 8 0,0 0-4 0,0 0 0 0,0 0 4 0,0 0-4 16,0 0 0-16,0 0 0 0,0 0 0 0,0 0 0 0,0 0-4 15,0 0 8-15,0 0 0 0,0 0-4 0,0 0-4 0,0 0 4 16,0 0 0-16,0 0 0 0,0 0 0 0,0 0 0 0,0 0 0 0,0 0 0 16,0 0 0-16,0 0 0 0,0 0 4 0,0 0-4 15,0 0 0-15,0 0 0 0,0 0 0 0,0 0-4 0,0 0 4 0,0 0 0 16,0 0 0-16,0 0 0 0,0 0 0 0,0 0 0 0,0 0 0 15,0 0-4-15,0 0 4 0,0 0 0 0,0 0 4 0,0 0-4 16,0 0 0-16,0 0 0 0,0 0 0 0,0 0 0 0,0 0-4 0,0 0 4 16,0 0 0-16,0 0 0 0,0 0 0 0,0 0 0 0,0 0 0 15,0 0 0-15,0 0 0 0,0 0 0 0,0 0 4 0,0 0-4 16,0 0 0-16,0 0 4 0,0 0-4 0,0 0 0 0,0 0 0 16,0 0 4-16,0 0-8 0,0 0 4 0,0 0 0 0,0 0 0 15,0 0 0-15,0 0 0 0,0 0 0 0,0 0 0 0,0 0 0 0,0 0 0 16,0 0 0-16,0 0 0 0,0 0 0 0,0 0 0 0,0 0 0 15,0 0 0-15,0 0 0 0,0 0 0 0,0 0 0 0,0 0 0 16,0 0 0-16,0 0 0 0,0 0 0 0,0 0 0 0,0 0 0 16,0 0 0-16,0 0 0 0,0 0 4 0,0 0-4 0,0 0 0 15,0 0 0-15,0 0 0 0,0 0 0 0,0 0 4 0,0 0-4 16,0 0 0-16,0 0 0 0,0 0 0 0,0 0 0 0,0 0 0 16,0 0-4-16,0 0 4 0,0 0 0 0,0 0 0 0,0 0 0 15,0 0 0-15,0 0 0 0,0 0 0 0,0 0 0 0,0 0 0 0,0 0 0 16,0 0 0-16,0 0 0 0,0 0 0 0,0 0 4 0,0 0-8 15,0 0 0-15,0 0 4 0,0 0-8 0,0 0-12 0,0 0-4 16,-7 0-16-16,7 0-16 0,-8 0-12 0,8 0-16 0,-9 0-12 0,9 0-12 16,-7 0-108-16,-1 0 24 0,0 0 36 0,8 0 28 15,-9 0 28-15</inkml:trace>
          <inkml:trace contextRef="#ctx0" brushRef="#br0" timeOffset="370834.6122">12232 4593 7 0,'0'0'48'0,"0"0"0"0,0 0-4 15,0 0-20-15,0-4 0 0,0 4-4 0,0 0-4 0,0 0 0 16,0 0-4-16,0 0 0 0,0 0 4 0,0 0-4 0,0 0 0 15,0 0 0-15,0 0-4 0,0 0 0 0,0 0-4 0,0 0 4 0,0 0-8 16,0 0 4-16,0 0-4 0,0 0 0 0,0 0 4 16,0 0 0-16,0 0 0 0,0 0 4 0,0 0 4 0,0 0-4 0,0 0 0 15,0 0 0-15,0 0-4 0,0 0 4 0,0 0 0 0,0 0 4 16,0 0 4-16,0 0-4 0,0 0 4 0,0 0 0 0,0 0 0 16,0 0 4-16,0-5 0 0,0 5 4 0,0 0 4 0,0 0 4 0,0 0 4 15,0 0 4-15,0 0 4 0,0 0 4 0,0 0 0 0,0 0 0 16,0 0 0-16,0 0 0 0,0 0 0 0,0 0 0 0,0 0 0 15,0 0-4-15,0 0 0 0,0 0-4 0,0 0 4 0,0 0 4 16,0 0-4-16,0 0 4 0,0 5 0 0,0-5-4 0,0 4 0 16,0-4-4-16,0 5-4 0,0-1 0 0,0 4-4 0,0-3-4 15,0 4-4-15,0 0-4 0,-8 1 4 0,8-2-4 0,-8 6 0 16,8-1 0-16,0 1-4 0,-8 0-4 0,0-1 0 0,8 1 0 16,-9 3-8-16,2-3 0 0,7 4 4 0,-8-4-4 0,-1 4 4 0,2-5-4 15,7 1 0-15,-8 4 4 0,0-5-4 0,8 1 0 0,-9 0-4 16,9-2 0-16,-7 3 0 0,7-7-4 0,0 6 4 0,-8-5 0 15,8 0 4-15,0 0-4 0,0-5-4 0,0 6 4 0,0-6-4 16,0 0 4-16,0 1 4 0,0 0 0 0,8-5-4 0,-8 4 4 16,7-4-4-16,-7 0 0 0,9 0 0 0,-9 5 0 0,8-5 4 0,0 0-4 15,-1 0 4-15,2 0 0 0,-1 0-4 0,-1 0 4 0,10 0-4 16,-9-5 0-16,0 5 0 0,0 0 0 0,7 5 0 0,-6-5 4 16,7 0-4-16,-8 0 0 0,0 0 0 0,9 0 0 0,-10 0-4 0,1 0 8 15,8 0-4-15,-8 0 0 0,0 0-4 0,1 0 0 16,-2 0 0-16,1 0-12 0,1 0-8 0,-2 0-12 0,1 0-12 0,1 0-16 15,-9 0-20-15,8 4-12 0,-8-4-20 0,0 0-20 0,7-4-16 16,-7 4 0-16,0 0-44 0,0-5-40 0,0 1 24 0,0-1 52 16,0 0 28-16,0 1 28 0</inkml:trace>
          <inkml:trace contextRef="#ctx0" brushRef="#br0" timeOffset="371089.9275">12489 4782 103 0,'0'0'136'15,"-9"5"-12"-15,9-1-4 0,0 1-24 0,0-1-4 0,-7 5 0 16,7-4 4-16,-8 8-4 0,8-3-4 0,0-2-4 0,0 1-4 0,-9 6-8 16,9-2-4-16,0-4-4 0,-8 8-4 0,8-3 0 15,0-1 0-15,0 1-4 0,0 4-4 0,0-5 0 0,0 5-8 0,0-4-4 16,0 4-8-16,0-5-4 0,0 6-4 0,0-5-4 0,0 3 0 16,0-3 0-16,0 4-4 0,0-4-4 0,0-1-4 0,-7 1 0 0,7-1-4 15,0 1 0-15,0-5 0 0,0 3-4 0,0-2-4 16,0-1-8-16,0 0-8 0,0 0-4 0,0 0-8 0,0-5-12 0,0 6-4 15,0-10-12-15,0 4-16 0,-9 0-20 0,9-4-12 0,0 0-24 16,0 0-16-16,-8 0-8 0,8 0-48 0,0-4-32 0,-7 0 40 16,7-1 36-16,-8-4 24 0,-1 0 28 0</inkml:trace>
          <inkml:trace contextRef="#ctx0" brushRef="#br0" timeOffset="375329.4742">12825 4606 19 0,'0'-4'88'0,"0"0"-4"16,0-1-12-16,0 1-24 0,0-1-4 0,-8 5-4 0,8-5 0 0,0 1-4 16,0-1 0-16,0 5 0 0,0-5 4 0,0 5-4 0,0-4-4 15,0 4 0-15,0 0-8 0,0 0 0 0,0 0-4 0,-7 0 0 16,7 0 0-16,0 4 0 0,-9 6-4 0,9-6 4 0,0 6-4 15,-8 3 0-15,0 0 0 0,8 5-4 0,-8 0 4 0,8 0-8 16,-8 5 4-16,0-1-4 0,8 5 4 0,-9 1-4 0,9-1 4 0,0 0 0 16,-7-1 0-16,7 2 4 0,0 3-4 0,0-8 4 15,0 4-4-15,7-5-4 0,-7 1 0 0,0 0 0 0,9-1 0 16,-1-4-4-16,0 0 4 0,0-5 4 0,8 6-4 0,-7-10 4 0,6 5 0 16,1-6 0-16,0 1 0 0,0 1 4 0,1-5 0 0,-2-2-4 15,2 2 4-15,-2-5-4 0,9 0 0 0,-7-5-4 0,-1 5 4 16,-1-8-4-16,2 3 0 0,7-4-4 0,-9 4 4 0,-6-8-4 0,6 4 0 15,2-5 0-15,-9 0 0 0,8 1-4 0,-8-5 4 16,-1 0-4-16,2 0 0 0,-9 0 4 0,8 0 0 0,-8 0-4 0,0-5 0 16,0 1 0-16,0-1 0 0,-8 1 0 0,8-1 0 0,-9 1 0 15,2-2 0-15,-1 3 0 0,-1-1 0 0,2 3 0 0,-10-3 0 16,9 3 0-16,-7 1 0 0,6 5 0 0,-6-1 0 0,-2 1 0 0,10 4-4 16,-10 0 0-16,2 4 0 0,-1 1-4 0,-1-1 4 0,2 5-4 15,-2 5 0-15,2-1-4 0,6 1 4 0,-6 0-8 0,-2 3 0 16,1 2-8-16,8-2 0 0,0 1-12 0,0 5-4 0,-8-6-12 15,9 6-4-15,7 0-8 0,-9-1-8 0,9 1-4 0,0 5-4 16,0-6-32-16,0 0-76 0,0 1 28 0,9-1 32 0,-2 1 24 0</inkml:trace>
          <inkml:trace contextRef="#ctx0" brushRef="#br0" timeOffset="375699.4788">13451 4719 55 0,'0'-5'116'0,"0"1"-12"0,0 4-8 0,0 0-24 16,-9 4-4-16,9 1 4 0,0 0 0 0,-8 4 0 0,8-1 8 15,-7 1-12-15,7 5-4 0,-9 0-8 0,9 4 0 0,0-5-4 16,-8 5-4-16,8 0-4 0,-8 0 0 0,8 5-8 0,0-5-4 0,0 0-4 16,0 5 0-16,0-5 0 0,0-1-4 0,8 1-4 15,-8 1-16-15,8-6 16 0,1 5-4 0,-2-4 0 0,1-5-4 0,1 4 0 16,-2-4 0-16,1 0-4 0,9 0 4 0,-10-1-4 0,10-2 0 15,-2-2 0-15,-6 1 0 0,6-5 0 0,-6 5-4 0,6-5 0 16,2-5 0-16,-2 5-4 0,-6-5 0 0,6 1-4 0,2-5 8 0,-10 4 4 16,10-4-8-16,-9 0 0 0,8-4 0 0,-8 4 0 0,-1-5 0 15,2 0 4-15,-1-3-4 0,0-1 0 0,0 0 0 0,-8 0 0 16,0-5-4-16,8 1 0 0,-8-5 4 0,0 4 0 0,0-5 0 16,0 6 0-16,0-5-4 0,-8 5 8 0,8-6 4 0,-8 11-8 15,0-6 0-15,0 5 0 0,-1 0 0 0,2 5-4 0,-1 3-4 0,-8 2-8 16,0 3-8-16,0 0-16 0,-1 10-12 0,2 0-4 15,-9-1-24-15,0 5-28 0,0 4-20 0,-1 1-8 0,-6-1-76 0,-1 5-8 16,8 1 44-16,-8 3 28 0,-1-3 32 0</inkml:trace>
          <inkml:trace contextRef="#ctx0" brushRef="#br0" timeOffset="349074.6216">9506 4927 23 0,'0'-5'132'0,"0"-5"-16"0,0 6-16 0,0 0-28 16,0 0 4-16,0-1-4 0,0 5 0 0,0 0 4 0,9 0 0 0,-9 5-4 16,0-1-12-16,0 0 0 0,8 0-8 0,-8 6 0 0,0-1-4 15,0 0-4-15,7 0 0 0,-7 5-8 0,0-1 0 0,0 1-4 16,0 4-4-16,9 0-8 0,-9-1 0 0,0-3-4 0,0 5 0 16,0 2-4-16,0-2-4 0,8-1 0 0,-8 0-8 0,0-4 4 0,7 4-4 15,-7 0-8-15,0-6 0 0,9 3-8 0,-9-2-8 0,8 1-4 16,-8-6-12-16,8 2-4 0,-8-2-12 0,0 2-12 0,7-6-16 15,-7 1-16-15,0-1-8 0,0 1-12 0,0-5-84 0,-7 0 20 16,7-5 36-16,-8 5 24 0,8-4 28 0</inkml:trace>
          <inkml:trace contextRef="#ctx0" brushRef="#br0" timeOffset="349264.1159">9418 5119 91 0,'0'0'124'0,"0"0"-8"0,0 0-8 16,0 0-12-16,8 0-4 0,-8 0-4 0,0 0-4 15,9 0-4-15,-9 0-8 0,7 0-8 0,1 0-8 0,1 0-4 0,-9 0-4 16,15 0-8-16,-6 0-8 0,6 0-4 0,-7 0-8 0,9 0 0 16,-1 0-12-16,-1-3-8 0,2 3-12 0,-2 0-20 0,2-5-8 15,7 5-20-15,-8-4-24 0,7 4-8 0,-6-5-8 0,7 5-4 16,-7-5-96-16,5 1 8 0,-5 4 32 0,7-5 40 0,-7 5 20 0</inkml:trace>
          <inkml:trace contextRef="#ctx0" brushRef="#br0" timeOffset="347301.2262">8473 4331 59 0,'0'-9'88'16,"-9"1"-8"-16,9-2-8 0,0 6-24 0,0-5 0 0,9-1 0 15,-9 2 0-15,0 3 4 0,0-4 0 0,8 5 0 0,-8-5 4 16,0 4 0-16,7 0-4 0,-7 1 8 0,8 0-4 0,-8-1-4 16,9 0 0-16,-9 5 0 0,8 0 0 0,-1-5 8 0,-7 5 0 15,9 0 0-15,-1 0 4 0,-1 5-4 0,-7 0-4 0,9 0 0 0,-1 3 0 16,0 2-8-16,-1 3 4 0,2 1-12 0,-1 0 0 0,-1 3-4 15,2 1 0-15,6 5 0 0,-6-1 0 0,-1 5 4 0,7 5-4 16,-6-1 0-16,-1 6-32 0,8-1-4 0,-8 4 0 0,0 0 0 16,8 1 0-16,-8 4 0 0,1 0 0 0,-2 1 0 0,1 4 0 15,0-1 0-15,0 0 0 0,-8-4 0 0,8 5 0 0,-8 0 0 16,0-1 0-16,0 1 0 0,0-5 0 0,-8 5 0 0,8-5 0 0,-8 0 0 16,0-5 0-16,0 5 0 0,-8-4 0 0,1-5 0 15,6 4 0-15,-7-3 0 0,0-1-120 0,-8-5-24 0,8 0-44 0,-8-3-24 16,8-1-72-16,-8-5-4 0,-1 1 52 0,1-6 48 15,0 2 32-15,9 0 28 0</inkml:trace>
          <inkml:trace contextRef="#ctx0" brushRef="#br0" timeOffset="348737.9699">8986 4371 11 0,'-8'-4'124'0,"8"-4"-16"0,-9 2-8 15,9-2-32-15,-7 3-4 0,7-4 0 0,0 0 0 0,0 1-8 16,0 3 0-16,0-4-4 0,0 0 0 0,0 5-8 0,0-6-4 16,0 6 0-16,7-6-4 0,-7 6-8 0,9 0-4 0,-9-5 4 15,8 4-4-15,-1 0-4 0,1 1 0 0,-8 0-4 0,9-1 0 16,-1 5-4-16,-1-5 0 0,2 5 0 0,6 0-4 0,-6 0 0 0,-1 0-4 16,0 5 0-16,-1-5 0 0,2 5 0 0,-1-1-4 0,-1 5 4 15,2-4-16-15,-9 4 16 0,8-1 0 0,-1 2 0 0,-7 4 0 16,0-6 0-16,0 6-4 0,0-1 0 0,0 1 4 0,-7-1-4 15,7 5 0-15,-8-4 0 0,-1-1 0 0,2 5 4 0,-10-4-4 16,10-1 0-16,-1 1 0 0,-9 0 0 0,10-1 0 0,-1-4 0 0,-8 4 4 16,8-3-8-16,-1-7 4 0,1 7-4 0,8-5 0 0,-7-1 0 15,7 1 4-15,-8-5-4 0,8 4 4 0,0-4-4 0,0 0 4 16,8 0 0-16,-8 0 0 0,7 0 0 0,-7 0 4 0,8 0-4 16,1 5 0-16,-1-5 0 0,-1 5 8 0,2-1 0 0,-1-4 4 15,-1 4 4-15,2 5 4 0,-1-4 8 0,7-1 0 0,-6 1 0 0,-1 0 0 16,-1 4 4-16,2-5-4 0,6 0-8 0,-6 0 4 15,-1 1-8-15,7 0 0 0,-6-1-4 0,-1-4 0 0,-1 0-4 0,10 5-4 16,-9-5-12-16,1 4-4 0,6-8-12 0,-8 4-8 0,2 0-16 16,-1-5-16-16,0 5-12 0,1-4-20 0,-2-1-20 0,1 0-28 15,-8 1 20-15,9-4-96 0,-2 3 24 0,-7 1 40 0,8-1 32 0,-8-4 24 16</inkml:trace>
          <inkml:trace contextRef="#ctx0" brushRef="#br0" timeOffset="349615.1748">10212 4967 95 0,'0'0'156'15,"-8"0"-16"-15,-1 0-12 0,2 0-28 0,-1 5-4 16,-1-5 4-16,2 4-8 0,-1-4-4 0,0 0-8 0,0 4-8 0,0 1-8 16,0 0-8-16,-1-1-4 0,2 0-8 0,7 6-4 0,-8-6-4 15,8 5-4-15,0 0-4 0,0 4 0 0,0 1 0 0,0-5-4 0,0 5 0 16,0-6 0-16,8 6-8 0,-8 0 4 0,7-1 0 0,-7 1-4 15,9-1-4-15,-1 2 4 0,0-2 0 0,0 0-8 0,0-4 0 16,0 4-4-16,8-3 4 0,-8-2 0 0,8 2-4 0,0-6-4 16,-7 5 4-16,6-5 4 0,1 1-4 0,0 0-4 0,0-5 0 15,1 0 0-15,-2 0 0 0,2 0-4 0,-2-5 0 0,1 0 0 16,1 1 0-16,-10-5-4 0,9 5 0 0,-7-10-4 0,-2 5 0 0,1-1 0 16,1-2 4-16,-9 3-4 0,7-5 4 0,-7-4-4 0,0 4 0 15,-7 1-16-15,7-2 20 0,-9 3 0 0,1-2 4 0,1 1 0 16,-2 4 0-16,-7-5 0 0,9 5-4 0,-10 0 4 0,1 0-4 15,1 5-4-15,-2-1 0 0,2 1-4 0,-2 4 0 0,-7 0 0 16,7 0-4-16,2 0-4 0,-1 4-8 0,0 1-8 0,0-1-4 0,-1 5-8 16,2-5-16-16,7 6-12 0,-8-6-8 0,8 5-12 15,-1-4-4-15,-6 0 4 0,6 3-76 0,2-4-12 0,7 1 32 0,-8-1 28 16,8 1 24-16</inkml:trace>
          <inkml:trace contextRef="#ctx0" brushRef="#br0" timeOffset="349915.4074">10452 4575 87 0,'-7'-18'100'16,"7"0"-12"-16,0 4-8 0,0-4-24 0,0 9-4 0,0-4 0 0,0 3 0 16,0 2-4-16,0-2 0 0,0 6 0 0,0-1-4 0,0 1 4 15,0-1-4-15,0 5 4 0,7 0 0 0,-7 5 4 0,0-1-4 16,0 1 0-16,8-1 0 0,-8 11 4 0,9-7 4 0,-9 10 0 15,8-1 4-15,-8 2 4 0,7 4 4 0,-7 4-4 0,9-1-4 16,-1 7 0-16,-8 2-8 0,0-3 0 0,7 4-8 0,-7 5 0 0,8-1-4 16,-8-4-8-16,0 5-8 0,9 0 0 0,-9-1-4 0,0-4-4 15,8 0 0-15,-8 0-12 0,0-4-4 0,7-1 0 16,-7 1 0-16,9-6 0 0,-9 2-16 0,8-6-8 0,-8-4-12 0,7 1-16 16,2-1-16-16,-1-10-16 0,-8 6-16 0,8-9-16 0,-1-1-16 15,2-4-20-15,-9-4-8 0,8-1-40 0,-8-4-36 0,7-4 28 0,-7-1 40 16,9 1 28-16,-9-5 32 0</inkml:trace>
        </inkml:traceGroup>
        <inkml:traceGroup>
          <inkml:annotationXML>
            <emma:emma xmlns:emma="http://www.w3.org/2003/04/emma" version="1.0">
              <emma:interpretation id="{ED494A07-9690-4438-92E5-7860EA2A9D08}" emma:medium="tactile" emma:mode="ink">
                <msink:context xmlns:msink="http://schemas.microsoft.com/ink/2010/main" type="inkWord" rotatedBoundingBox="25749,8439 30375,8489 30356,10257 25731,10208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50265.4711">10701 4300 15 0,'0'-9'140'0,"0"-1"-16"0,0 2-20 16,0 3-32-16,0-4-8 0,0 5 0 0,0-5-4 0,0-1 4 15,8 6-4-15,-8-5-4 0,8 4-8 0,0-3-4 0,1 3 0 16,-2 0-12-16,8 1 4 0,-6 0-4 0,7-1 0 0,0 5-4 0,-8 0 0 16,8 5-4-16,-8-5-4 0,9 4 0 0,-10 5-4 0,10-1 0 15,-10 2-4-15,1 3 0 0,1-3 0 0,-9 7-4 0,7-3 0 16,-7 4 0-16,0-4-4 0,0 3 4 0,-7 2-4 0,7-1 0 16,-9 0 4-16,1 0 0 0,1 0 0 0,-2 0 4 0,1 0 4 15,1 1-4-15,-10-6 0 0,9 0 4 0,8 4 4 0,-16-2-4 0,16-6 0 16,-8 5 0-16,1-6-4 0,7 1 4 0,0 0-4 0,-9 1 0 15,9-1 4-15,0-5-4 0,0 4 0 0,0-3-4 0,9 4 0 16,-9-4 0-16,7-1-4 0,1 1 4 0,-8 4-4 0,9-5 0 16,-2 1 0-16,1 0-4 0,0-1 0 0,1 0 0 0,-2 1-8 15,10-1-8-15,-10-4-8 0,10 5-8 0,-10-5-16 0,9 5-16 16,0-5-12-16,1 0-20 0,-10 4-20 0,10-4-12 0,-2 0-40 0,2 0-64 16,-2 0 32-16,2 0 40 0,-10 0 32 0,10 0 24 15</inkml:trace>
          <inkml:trace contextRef="#ctx0" brushRef="#br0" timeOffset="344106.8968">6718 4800 59 0,'0'0'108'0,"0"-4"-12"15,0 4-8-15,0-5-32 0,0 5 0 0,0-4-4 0,0 4 0 0,0 0 0 16,0-5-4-16,0 5 4 0,0 0-4 0,0 0-8 0,7 0 0 16,-7 5-4-16,0-5-4 0,8 9 8 0,0-5-4 0,-8 5-8 15,8-1 4-15,-8 2-4 0,8 4-8 0,0-1-4 0,1 2 0 16,-2 2-4-16,1 1 0 0,1 0-4 0,-2 5-4 0,1-1 4 16,0 1-4-16,-8-1 0 0,9 1 0 0,-2-1-4 0,-7 1 4 0,8-1-4 15,-8 1 0-15,9-1 0 0,-9-3 4 0,0-1 0 0,7 0-4 16,-7-6 0-16,0 3 0 0,0-2-4 0,0-4 4 0,0 0 4 15,0-5-8-15,0 1 4 0,0 0 0 0,0-5 0 0,0 0 0 16,0-5 0-16,0 0 4 0,0 1-4 0,0-5 0 0,0 0 0 16,0 0 0-16,0-5 0 0,0 1 4 0,0 0-8 0,0-1 4 0,-7-4-16 15,7 0 16-15,0-6 4 0,0 7 0 0,-9-5 0 0,9-1-4 16,-8 1 0-16,8-5 0 0,-7-1 0 0,7 1 0 0,-9 1-4 16,1-6 4-16,8 0 0 0,-8 6 0 0,8-7-4 0,0 3 4 0,0 2 0 15,-7 1 0-15,7 0 4 0,0 0-4 0,0 5 0 16,7-1 0-16,-7 1 0 0,0 3 0 0,0 5 0 0,8 2 4 0,-8-2-4 15,8 5 0-15,-8-6 0 0,9 7 4 0,-9 3-8 0,7-3 4 16,1 3 0-16,1 1 0 0,-9-1-4 0,7 0 4 0,1 2 0 16,1 3 0-16,-1-5 4 0,7 5-4 0,-6 0 0 0,-2 0 0 0,10-5 0 15,-9 5 0-15,8 0 0 0,-1 0 4 0,2 0-4 0,-2 0 0 16,2 5 0-16,-1-5-4 0,8 0 4 0,-8 0 0 0,0 0 0 16,8-5 0-16,1 5 0 0,-10 0-4 0,9 0 4 0,-8 0 0 15,9-5-4-15,-10 5 8 0,9 0-4 0,0 0 0 0,-7-4 0 16,6 4 0-16,-7 0-4 0,8-5 4 0,-7 5-16 0,-2-4 16 15,2 4 4-15,-2-5 0 0,2 5-4 0,-1-4 0 0,-8-1 4 16,7 5-4-16,-6-4 0 0,-1 0 0 0,-1 4 0 0,2-5 0 0,-1 5 0 16,-1-5 0-16,-7 5 4 0,9 0-8 0,-1-4 8 0,-8 4 0 15,7 0 4-15,-7 0 4 0,9 4 4 0,-9-4 4 0,8 5 0 16,-8 0 8-16,8 3-4 0,-8-3-4 0,7 4 4 0,-7 0 4 16,9 0-4-16,-9 4 0 0,8-3 0 0,-8 3-4 0,7 1 0 15,-7-1 0-15,0 5 0 0,0-4 0 0,9-1-4 0,-9 1-4 16,0 0 0-16,0-2-4 0,0 2 0 0,0 0-4 0,0-5 0 0,0 0 0 15,0 0-4-15,0 4-4 0,0-8-4 0,0 4-4 0,0-5-4 16,0 0-8-16,0-4-12 0,0 6-16 0,0-6-8 0,0 0-20 16,-9 4-20-16,9-4-8 0,0 0-16 0,-7-4 4 0,7 4-88 0,-8-6 0 15,8 6 44-15,-9 0 28 0,2-4 24 0</inkml:trace>
          <inkml:trace contextRef="#ctx0" brushRef="#br0" timeOffset="344619.3586">7246 4741 11 0,'-8'0'132'16,"8"0"-16"-16,-8-4-8 0,8 0-28 0,-7-1-12 0,7 1 0 16,0 4-8-16,0-5 4 0,-9 0-8 0,9 1-4 0,0 0 0 0,0-2 0 15,0 2-12-15,9 0-8 0,-9 4 0 0,7-9 4 0,-7 9-4 16,8-5-8-16,0 5 0 0,0-4-4 0,0 4-4 0,-8-5-4 15,8 5 0-15,1 0 0 0,-2 0-4 0,1 5 0 0,1-1-4 16,-2-4 0-16,1 5-16 0,0 4 20 0,-8-5 0 0,9 6-4 16,-9-2 0-16,0 2 4 0,0-1-8 0,0-1 0 0,0 6 0 0,0 0 4 15,0-5-4-15,0 4 4 0,-9-4-4 0,9 5 4 16,-8-5-4-16,0 0-4 0,8 4 4 0,0-4 0 0,-7-4 0 0,7 5-4 16,0-7 0-16,-9 7 0 0,9-6 0 0,0 1-4 0,0-5 4 15,0 0 4-15,0 4-4 0,0-4 4 0,0 0-4 0,9 0 0 16,-9 0 4-16,7 0 0 0,-7-4-4 0,0 4 4 0,8 0 0 0,0-5-4 15,-8 5 4-15,9-4 0 0,-2-1 0 0,1 5 4 16,1 0-4-16,-2 0 0 0,-7-5 0 0,8 5 4 0,1 0 0 0,-1 0-4 16,-1 0 0-16,1 5 0 0,1-5 4 0,-9 5 0 0,7 4 4 15,1-5-4-15,1 5 4 0,-1-5-4 0,-1 10 4 0,2-9 0 16,-1 8 4-16,-8-4 0 0,7 5 4 0,1-1 4 0,1 1 0 0,-9-1 0 16,0 1 0-16,8 4 4 0,-8-5 4 0,0 1 4 0,0 0-8 15,0 3-8-15,0-3 20 0,-8-2 0 0,8 3-4 0,-9-2 0 16,1 1 0-16,8-4-8 0,-7-2 0 0,-1 6-8 0,-8-10-4 15,16 5 0-15,-17-4-4 0,9 3 0 0,1-8-4 0,-10 5-4 16,10-5-8-16,-1 5-4 0,-9-10-8 0,10 5-12 0,-2-5-4 16,-6 5-16-16,6-8-8 0,1 3-20 0,0-4-4 0,1 0-24 15,-10 0-4-15,10-4-12 0,-2-1-4 0,1 1-36 0,0-1-52 0,8 0 28 16,-8 0 36-16,0 1 28 0</inkml:trace>
          <inkml:trace contextRef="#ctx0" brushRef="#br0" timeOffset="345749.3146">8039 4935 51 0,'0'0'88'0,"0"-4"-8"0,-7 4-8 0,7 0-28 15,0 0-4-15,0 0-8 0,0 0 4 0,0 0-8 0,-8 0 4 16,8 0-4-16,0 0-4 0,-9 0 4 0,9 0-4 0,0 0 0 15,-7 0 0-15,7 4 0 0,0-4 4 0,-8 0 4 0,8 0-8 16,0 5 8-16,-9 0-4 0,9-1-4 0,0-4 8 0,-8 4-4 16,8 6 0-16,0-6 4 0,-7 1 0 0,7 3-8 0,0-3 4 15,-8 4-4-15,8 0-4 0,0-4 0 0,0 4 0 0,0 0 0 0,0 0 0 16,-9-5 0-16,9 5 4 0,0 0 0 0,0 0-4 0,0-4 4 16,9 4 0-16,-9-1-4 0,0-3 0 0,0 4 0 0,8-4 0 15,-8 4-16-15,7-6 16 0,-7 3 0 0,8 3-4 0,-8-4 0 16,9-1 0-16,-1 0 0 0,-1 5-4 0,2-4 0 0,-1 0 0 15,-1-5 0-15,2 5 0 0,6-2 0 0,-7 2 0 0,1-5-4 0,-1 0 0 16,-1 0 0-16,10 5 0 0,-10-5-4 0,2 0 4 0,-1-5-4 16,0 5-4-16,1-5 4 0,6 5 0 0,-15-3 0 0,7-2 0 15,2 0-4-15,-1-4 4 0,-8 4-4 0,8 1 0 0,1-5-4 16,-9 0 4-16,0 0 4 0,0 0 0 0,7-1-4 0,-7 1 0 16,0 5 0-16,-7-9 0 0,7 4 0 0,0 0-4 0,-9-1 4 0,9 2 0 15,-8-1-4-15,8 0 0 0,-8 0-4 0,-1-1 4 0,2 2 0 16,7-2-4-16,-8 2 0 0,-8 3 0 0,8-4 0 0,0 4-8 15,-8 1 0-15,8 0-4 0,-1 4 0 0,-6-5-8 0,6 5 0 0,-6 0-4 16,-2 0 0-16,10 5 0 0,-10-5 0 0,10 4-8 16,-10 0 0-16,9 1 0 0,1 4-8 0,-10-4-8 0,10-1-4 0,7 0-24 15,-8 6 16-15,-1-6-4 0,1 0-4 0,8 6 8 0,0-6-40 16,0 1-52-16,0-1 8 0,0 1 28 0,0-5 20 0</inkml:trace>
          <inkml:trace contextRef="#ctx0" brushRef="#br0" timeOffset="346059.4854">8264 4530 35 0,'0'-10'116'16,"0"-3"-4"-16,0 4-8 0,0-4-28 0,0 8-4 0,0-3 0 0,0 3-8 15,0 0-4-15,0 0-4 0,0 1-4 0,0 4 0 0,0 0-8 16,0 0 4-16,0 0 0 0,0 0 0 0,0 4 4 0,8 1 0 15,-8 5 0-15,0-2-4 0,0 1 4 0,8 0 0 0,-8 5 0 16,0 4 4-16,9 0 4 0,-9-1 4 0,7 7-4 0,-7 2 0 16,8 2 0-16,-8-2-4 0,0 5 0 0,9-3 0 0,-9 3-4 0,7 1-4 15,-7 4-48-15,8-4 0 0,-8 0 0 0,8-1 0 0,-8 0 0 16,9-4 0-16,-9 1 0 0,7-1 0 0,-7-5 0 0,8 5 0 16,-8-4 0-16,9-5 0 0,-9 0 0 0,0 0 0 0,7-5 0 15,-7 1 0-15,0 0 0 0,0-5-8 0,0-6-96 0,0 2-24 16,0 0-24-16,0-5-36 0,0-5-8 0,-7 5-88 0,7-8 12 15,-9 3 56-15,1-8 44 0,1 4 28 0,-2-4 28 0</inkml:trace>
          <inkml:trace contextRef="#ctx0" brushRef="#br0" timeOffset="346653.959">6653 4016 83 0,'-8'0'100'0,"8"0"-4"0,0 0-8 0,-7 0-28 0,7-5 0 16,0 5-4-16,-9 0 0 0,9 0-4 0,-8 5 0 0,8-5 0 16,0 0 4-16,-8 4 4 0,8 0 0 0,-9-4-4 0,9 5-4 15,-7 0 0-15,7 3 4 0,-8-3 0 0,8-1-4 0,-9 6 0 0,2-1 0 16,7 4-4-16,-8-4 0 0,0 5 0 0,-1 0-4 0,2 4-4 16,-1-5 0-16,-1 6-4 0,2 3-4 0,-1-4-4 0,-1 4 0 15,1 5-24-15,1 1 16 0,-1-1 4 0,-1-1-8 0,2 5 4 16,-1 6 0-16,8-6-4 0,-9 10 0 0,9-6 4 0,-7 7 0 15,7-1 0-15,0-1-4 0,0 5 4 0,0 0-4 0,7 1-4 0,-7-3 4 16,9 3-8-16,-1-1 4 0,-1 5-12 0,2-5 0 0,-1 0 0 16,7 4 0-16,-6-7 0 0,6 3 0 0,-6 0 0 0,6-5 0 15,2 5-4-15,-2-9-16 0,2 5-8 0,-1-5-4 0,9 0-16 16,-10 0-12-16,1 0-20 0,8-5-16 0,-8 1-12 0,0-5-20 16,8 0-8-16,1-4-12 0,-10-1 0 0,9 1-44 0,-7-10-40 0,7 6 44 15,-9-6 28-15,9-3 32 0,-7-2 24 0</inkml:trace>
        </inkml:traceGroup>
      </inkml:traceGroup>
    </inkml:traceGroup>
    <inkml:traceGroup>
      <inkml:annotationXML>
        <emma:emma xmlns:emma="http://www.w3.org/2003/04/emma" version="1.0">
          <emma:interpretation id="{D14EDB75-8D81-48E4-9702-141B74961B60}" emma:medium="tactile" emma:mode="ink">
            <msink:context xmlns:msink="http://schemas.microsoft.com/ink/2010/main" type="paragraph" rotatedBoundingBox="26206,10464 32788,10451 32791,11510 26208,115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B9BCF41-6D1C-4F38-B3D4-F67F7BC346DF}" emma:medium="tactile" emma:mode="ink">
              <msink:context xmlns:msink="http://schemas.microsoft.com/ink/2010/main" type="line" rotatedBoundingBox="26206,10464 32788,10451 32791,11510 26208,11523"/>
            </emma:interpretation>
          </emma:emma>
        </inkml:annotationXML>
        <inkml:traceGroup>
          <inkml:annotationXML>
            <emma:emma xmlns:emma="http://www.w3.org/2003/04/emma" version="1.0">
              <emma:interpretation id="{3F2AC881-F71A-47AD-9EFE-60B1F2D98750}" emma:medium="tactile" emma:mode="ink">
                <msink:context xmlns:msink="http://schemas.microsoft.com/ink/2010/main" type="inkWord" rotatedBoundingBox="26832,10463 28811,10459 28813,11518 26834,11522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85399.9954">7599 6748 11 0,'0'0'96'0,"0"-4"-8"0,0 4-12 0,0-5-24 0,0 0 0 0,0 5 0 15,0-4 0-15,0 0 0 0,0 4 0 0,0 0-4 0,0-5 0 16,0 5-4-16,0 0 4 0,-9 0-20 0,9 0 20 0,0 0 0 16,-7 0-8-16,7 0-4 0,-8 5 0 0,8-1 4 0,-8-4-4 15,-1 9 4-15,9-4-4 0,-7-1-4 0,-1 5 4 0,8-5 0 0,-9 10-4 16,9-5 0-16,-7 4-4 0,7 1-4 0,0-1 0 0,0 6-4 15,0-1-4-15,0 0 4 0,0 0-4 0,0-5 0 0,7 10 0 16,-7-5-8-16,9 0 0 0,-1 0-4 0,-1-5 0 0,2 5 0 0,7-4-4 16,-9-1 4-16,2 1-4 0,6-5 4 0,2 0-4 15,0-4 0-15,-2-1 0 0,1 1 4 0,0-5-4 0,0 0-4 0,1-5 4 16,-2 1 0-16,1-5 0 0,0 4-4 0,0-4 4 0,1-5-4 16,-10 6 4-16,9-6-4 0,-7 1 4 0,-2-5 0 0,1 4 0 15,1-4-4-15,-2 5 4 0,-7-6 0 0,8 1 0 0,-8 5-4 0,0-5 0 16,-8 0 4-16,8 4 0 0,-7-4-4 0,-2 0 4 15,1 4 0-15,1 1 0 0,-10 0 0 0,9-1 0 0,-8 1 0 0,8 3-4 16,-8 2-12-16,0 3 20 0,0 0-4 0,1 1 0 0,-2 4-4 16,10 0-4-16,-10 4 0 0,0 1 0 0,10 0 0 0,-8 3-8 15,-2 2-4-15,9 0 0 0,-1-3-8 0,2 7-4 0,-1-5-8 16,-1 4 4-16,2-4-16 0,7 6-8 0,0-7-12 0,-8 6-8 16,8-5-8-16,0 0-8 0,0-6 8 0,8 7-76 0,-8-5-24 0,7-1 40 15,-7 1 28-15,9-5 24 0</inkml:trace>
          <inkml:trace contextRef="#ctx0" brushRef="#br0" timeOffset="385686.23">7896 6419 63 0,'0'-14'108'0,"-8"0"-8"0,8 1-4 0,0 0-32 0,0 4 0 15,-9-1-8-15,18 2-4 0,-9 4 0 0,-9-6 0 0,9 10 0 16,0-4 0-16,0-1 0 0,0 5 0 0,0 5-12 0,0-5 0 15,9 4 4-15,-9 6-4 0,0-2 0 0,0 6-4 0,0-1 0 0,8 1-4 16,-8 3 0-16,0 2 0 0,7 4 0 0,-7-1 0 0,8 1 0 16,-8 4 0-16,9 0 4 0,-9-1 0 0,7 6-4 0,-7-5 4 15,8 5 0-15,-8-1-4 0,9-4 0 0,-9 5-8 0,8-1 0 0,-8-4-4 16,7 1 0-16,-7-1-4 0,9 0-8 0,-9 0 0 16,0-4-4-16,8-1-8 0,-8 0-8 0,7-4-8 0,-7-4-8 0,8 0-16 15,-8-1-8-15,9-5-12 0,-9 2-4 0,0-1-12 0,8-4-12 16,-8-5-20-16,0 0-4 0,0-5-4 0,0 0-4 0,0 1-64 15,0-6-16-15,0 2 40 0,0-1 32 0,0 0 24 0</inkml:trace>
          <inkml:trace contextRef="#ctx0" brushRef="#br0" timeOffset="386049.936">8015 6180 59 0,'0'-8'108'0,"0"-7"-8"16,9 2-4-16,-9 4-28 0,8-6 0 0,-8 7-4 0,7-6 0 16,-7 6 0-16,9-1-8 0,-1 0-4 0,-1 4 0 0,1-4-8 15,1 5 0-15,-1-6-4 0,-1 6-8 0,2 0-12 0,-1 4 4 16,-1-5-8-16,2 5 0 0,-1 5-4 0,0-5-4 0,1 4 0 16,-2 5 0-16,1-4-4 0,-1 3 8 0,2 2-8 0,-9-1-4 0,8 5 8 15,-8-2-8-15,0 1 8 0,0 2 0 0,0 3 0 0,0 1 4 16,0-2-4-16,-8 1 8 0,8-5 0 0,-9 6 0 0,2 3 4 15,-1-8 4-15,8 4 0 0,-7 0 0 0,-2-5 0 0,1 1-4 16,8-1-4-16,-8 1-4 0,-1-5 0 0,9 0 0 0,0-1-4 16,-7 1 0-16,7-4 0 0,0 4 0 0,0-4 4 0,0 0 0 0,7-5 0 15,-7 4 0-15,9-4 0 0,-9 0-4 0,8 0 4 0,0 4-4 16,-8-4 4-16,9 0 4 0,-2 0-4 0,1 0-8 0,-1 0 4 16,10 0 0-16,-9 0-8 0,1 0-4 0,6 0-8 0,-6 0-16 15,6 0-20-15,-7 0-16 0,8 0-24 0,-8 0-32 0,8 0-28 16,-8 0-40-16,1 0-64 0,6 5 44 0,-7-5 44 0,1 5 28 15,-2-5 24-15</inkml:trace>
          <inkml:trace contextRef="#ctx0" brushRef="#br0" timeOffset="386981.3296">9034 6716 35 0,'0'0'132'0,"0"0"-12"16,8 0-12-16,-8 0-20 0,7 0-4 0,-7 0 4 0,0 5 0 15,9-5-12-15,-9 0 0 0,8 5 0 0,0-5-4 0,-1 0-12 0,2 4-4 16,-1-4-8-16,-1 0-8 0,2 0-20 0,6 0 8 0,2 0-4 15,-9 0-4-15,8 4-4 0,-1-4-4 0,2 0-8 0,0 0-4 16,5 0-8-16,-5 0-8 0,7-4-8 0,-7 4-12 0,7 0-20 16,-9 0-16-16,9 0-20 0,-7 4-16 0,7-4-4 0,-1-4-64 15,-7 4-32-15,9 0 44 0,-1 0 28 0,-9 0 24 0</inkml:trace>
        </inkml:traceGroup>
        <inkml:traceGroup>
          <inkml:annotationXML>
            <emma:emma xmlns:emma="http://www.w3.org/2003/04/emma" version="1.0">
              <emma:interpretation id="{0A8BEB5B-F00A-4CC1-AFBD-3C57399A8B48}" emma:medium="tactile" emma:mode="ink">
                <msink:context xmlns:msink="http://schemas.microsoft.com/ink/2010/main" type="inkWord" rotatedBoundingBox="28411,10473 31521,10467 31523,11475 28413,11482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86789.8458">9105 6527 35 0,'0'-10'128'0,"0"7"-8"0,0-2-12 0,0 1-24 0,0-1-4 0,0 0-4 16,0 5-4-16,0-4 8 0,0 4-4 0,0 0 0 15,0 0-8-15,0 4-4 0,0-4-4 0,0 5-4 0,0 0-4 0,0 4-4 16,9-1-4-16,-9 2-4 0,0-1-8 0,0 4-4 0,8 0-4 16,-8 1-4-16,0 4-8 0,7 1 4 0,-7-1-8 0,9-1-20 15,-9 1 24-15,8 5-4 0,-8-5-8 0,8 4-4 0,-8-2-4 0,7 1-4 16,-7-3-4-16,0 0-8 0,0 0-8 0,0 0-12 0,9-4-4 16,-9-1-8-16,0 1-4 0,0 0-12 0,0-6-8 0,0 2-8 15,0-6-8-15,0 0 0 0,0 1-80 0,0-5-8 0,0 0 28 16,-9 0 24-16,9-5 24 0</inkml:trace>
          <inkml:trace contextRef="#ctx0" brushRef="#br0" timeOffset="387379.2648">9795 6649 91 0,'0'0'128'0,"0"0"-8"16,-8 4-8-16,8-4-20 0,0 5-8 0,-7 0 0 0,7-1 0 16,0 0-4-16,0 1-4 0,-9 4-12 0,9-5-4 0,0 5-8 15,0 1 0-15,0 3 0 0,-8-4-8 0,8 5-4 0,0-1 0 16,0-4-4-16,8 4 0 0,-8 1-4 0,0-1-4 0,9 2-4 16,-9 2-4-16,7-3 4 0,1-2-8 0,1-2 4 0,-2 4 0 15,1 0-4-15,0-6 0 0,0 2-4 0,8-2 0 0,-7 2-4 0,6-1 0 16,1-5-4-16,1 0 4 0,-9-4-4 0,7 5 4 0,1-10-4 15,1 5 0-15,-2-4 0 0,2 0 0 0,-2-1-4 0,-6-4 0 16,6 0 0-16,-6-5 0 0,6 6 0 0,-6-6 0 0,-1 0-4 16,0 1 0-16,-8-1 0 0,7-4-4 0,-7 5 0 0,0-6 0 15,0 1-4-15,0 5-4 0,-7-5 0 0,-1 4-4 0,0-4 4 0,-1 4 0 16,2 1 0-16,-1 0 0 0,-8 0-4 0,8 3 0 0,-9 1 4 16,2 1 0-16,6 2 0 0,-6 2 0 0,-2 4 0 0,1 0 0 15,1 0 0-15,7 0 0 0,-9 10-4 0,1-6 4 0,1 5-8 16,6 0-4-16,-7 0 0 0,8 4-4 0,-8-4-8 0,9 4-4 15,-2-3-4-15,1 4-4 0,1-1-12 0,7-4-8 0,0 0-12 0,-9 5 4 16,9-6-56-16,0 2-36 0,9-6 12 0,-9 5 24 0,0 0 28 16</inkml:trace>
          <inkml:trace contextRef="#ctx0" brushRef="#br0" timeOffset="387629.6799">10100 6396 103 0,'0'-18'112'0,"-9"0"-12"0,9 0-4 16,-7 5-28-16,-1-1 0 0,8 0 0 0,0 2-4 0,0 2-4 16,-8-3-4-16,8 3-4 0,0 6 4 0,0 0-8 0,0-1 4 15,0 5-4-15,0 0 0 0,8 0 4 0,-8 5-4 0,0-1 0 0,8 0 0 16,-8 6 0-16,0 3-8 0,7 1 4 0,-7-1-4 0,0 1-8 16,9 4-4-16,-9 0 4 0,8 4 4 0,-8 0 0 0,0 6 0 15,7-1 0-15,-7-5-4 0,0 10 0 0,0 0-4 0,0-6-4 16,0 6 0-16,0-1-8 0,0 2 0 0,0-2 0 0,0 1 0 15,0-4-8-15,0 2 0 0,0-3-4 0,0 0 4 0,0-1-8 16,0 2 0-16,0-5 0 0,9 0-12 0,-9-6-4 0,0 1 0 16,8 1-8-16,-8-7-12 0,0 2-12 0,8-4-12 0,-8-1-4 0,8-1-16 15,-8-4-4-15,8-4-16 0,-8 0-16 0,0 0-8 0,8-4-4 16,-8 0 0-16,0-5-68 0,0 0-12 0,0-4 32 0,0-1 40 16,0 0 24-16</inkml:trace>
          <inkml:trace contextRef="#ctx0" brushRef="#br0" timeOffset="387975.7756">10236 6103 91 0,'0'-5'104'0,"8"-3"-8"0,-8-1-8 0,7 5-24 15,2-1-4-15,-9-5 4 0,8 6-8 0,0 0-4 0,1 4 0 16,-2-5-8-16,1 0-4 0,1 5-8 0,-2-4-4 0,1 4-4 15,9 0-4-15,-10 0-4 0,1 0-4 0,1 0 0 0,-2 0 0 0,10 4-4 16,-10 1 0-16,1 0-4 0,0-1 0 0,1 5 4 0,-9-4 4 16,7 8 0-16,-7-3 8 0,0-2-4 0,0 6 0 0,0 4 0 15,0-5 4-15,0 4 4 0,-7-2-4 0,7 3 4 0,-9-1 0 16,1 2 0-16,0-1 4 0,1-4-8 0,-2 3 0 0,9 1 0 16,-8-4 0-16,1 0-4 0,7-1-4 0,-9-4 0 0,9 5-4 0,0-5 0 15,0 0-4-15,0-5 4 0,0 5-4 0,0-5 0 0,9 6 0 16,-9-6 0-16,7 1-4 0,1 0 0 0,1-1 0 0,-2-4 0 15,1 4-4-15,9-4 0 0,-2 5-4 0,1-5-4 0,1 0-16 16,-2 0-8-16,2 0-12 0,7 5-20 0,0-5-12 0,0 0-20 16,-1-5-8-16,-6 5-4 0,7 0-80 0,0 0 0 0,0 0 36 0,0 0 28 15,1 0 20-15</inkml:trace>
          <inkml:trace contextRef="#ctx0" brushRef="#br0" timeOffset="388245.5975">11021 6509 19 0,'0'0'124'0,"9"5"-12"0,-9-5-4 0,8 0-28 0,-8 0 4 0,7 3 8 16,-7-3 4-16,9 0-4 0,-1 5-4 0,-1-5-8 0,1 5-8 15,1 0-4-15,-1-5-8 0,-1 4-8 0,2-4-8 0,6 5-8 0,2-1-8 16,-9-4-8-16,8 5-4 0,-1-5-4 0,2 4-8 16,-1-4-12-16,0 5-8 0,0-5-16 0,-8 4-16 0,8-4-20 0,0 4-16 15,-7 2-16-15,-2-6-12 0,10 4-8 0,-17-4-80 0,7 4 8 16,-7 0 36-16,0-4 28 0,0 5 24 0</inkml:trace>
          <inkml:trace contextRef="#ctx0" brushRef="#br0" timeOffset="388470.9947">11069 6716 39 0,'0'10'172'0,"-7"-6"-16"0,7 5-20 16,0-4-36-16,0-1-16 0,0 2 4 0,-8 1-8 0,8-2 0 15,0 0-4-15,8-1-8 0,-8-4-4 0,0 4-8 0,0 1-8 16,7 0-12-16,1-5-4 0,1 0-8 0,-1 0 0 0,-1 4-4 0,2-4-8 16,6 0-4-16,-6 0-8 0,7 0-8 0,0 0-8 0,-1 0-8 15,2-4-8-15,-1 4-8 0,9-5-12 0,-10 0-20 0,9 1-16 16,-7 4-20-16,7-4 0 0,-9-1-76 0,9 0-20 0,-7-2 36 15,7 1 28-15,-9-3 28 0</inkml:trace>
          <inkml:trace contextRef="#ctx0" brushRef="#br0" timeOffset="388984.6164">12016 6351 103 0,'7'-13'132'0,"1"4"-12"0,1-5-12 0,-9 5-24 0,0-4 4 15,8 3 0-15,-8 2 8 0,0-1-8 0,0 4-4 0,-8-4-8 0,8 5-4 16,-9-1-8-16,9 1-8 0,0-1-4 0,0 5-4 0,-8 0-8 16,8 0-12-16,0-4 0 0,0 4 0 0,0 4 0 0,0-4 0 15,-7 5 0-15,7-1-4 0,0 1 0 0,0 3 0 0,-9-3-4 0,9 9 0 16,0 0 0-16,-8-2-4 0,8 2 0 0,-7 0-4 16,-1 3 0-16,8 6 0 0,-9-5-4 0,1 5-4 0,8-1 0 0,-7 1 0 15,7-4 0-15,-9 2 0 0,1 1 0 0,8-3-4 0,0-1 4 16,0 5-4-16,-7-5 0 0,7-5 0 0,0 5 0 0,7-4 4 15,-7-1-4-15,0 1-4 0,8-5 0 0,1 4 4 0,-2-4 0 0,1-5 0 16,1 6-4-16,-1-6 4 0,-1 1-4 0,1 0 0 0,8-5 0 16,-8 0 0-16,9 0-4 0,-10 0 4 0,10 0 0 0,-10-5 0 15,10 0-4-15,-9-3 4 0,8 2 0 0,-8-2 0 0,-1-1 0 16,2 4 0-16,7-4 0 0,-16 1 4 0,7-2 0 0,2 1 0 16,-1 1-4-16,-1 2 4 0,2-2 0 0,-9 4 0 0,8-1 0 15,-8 0 4-15,0 1 4 0,8-1 4 0,-8 5 0 0,0 0 4 16,0 5-4-16,0-5 8 0,0 4-4 0,0 6 0 0,0-2 4 15,0-4-4-15,-8 6 4 0,8 3 0 0,-8 1 0 0,8-1 0 0,0 1-4 16,-9 0-4-16,9 4 0 0,-7-5-8 0,7 5 0 0,0-4-4 16,-8 4-4-16,8-5-4 0,-9 6-12 0,9-6-4 0,0 0-16 15,0 1-16-15,0-1-20 0,0-4-16 0,0 0-20 0,0 1-24 16,0-2-20-16,9-8-4 0,-9 5-48 0,8 0-32 0,-1-10 28 16,-7 5 40-16,9-5 36 0,7 1 28 0</inkml:trace>
        </inkml:traceGroup>
        <inkml:traceGroup>
          <inkml:annotationXML>
            <emma:emma xmlns:emma="http://www.w3.org/2003/04/emma" version="1.0">
              <emma:interpretation id="{69A0FDFF-B576-4245-83EB-1B81FFA27943}" emma:medium="tactile" emma:mode="ink">
                <msink:context xmlns:msink="http://schemas.microsoft.com/ink/2010/main" type="inkWord" rotatedBoundingBox="26207,10624 32789,10610 32790,11378 26208,11391"/>
              </emma:interpretation>
              <emma:one-of disjunction-type="recognition" id="oneOf11">
                <emma:interpretation id="interp19" emma:lang="" emma:confidence="0">
                  <emma:literal>400</emma:literal>
                </emma:interpretation>
                <emma:interpretation id="interp20" emma:lang="" emma:confidence="0">
                  <emma:literal>-40 o</emma:literal>
                </emma:interpretation>
                <emma:interpretation id="interp21" emma:lang="" emma:confidence="0">
                  <emma:literal>240 o</emma:literal>
                </emma:interpretation>
                <emma:interpretation id="interp22" emma:lang="" emma:confidence="0">
                  <emma:literal>„-400</emma:literal>
                </emma:interpretation>
                <emma:interpretation id="interp23" emma:lang="" emma:confidence="0">
                  <emma:literal>=40 o</emma:literal>
                </emma:interpretation>
              </emma:one-of>
            </emma:emma>
          </inkml:annotationXML>
          <inkml:trace contextRef="#ctx0" brushRef="#br0" timeOffset="389239.7583">12584 6414 95 0,'0'-9'172'0,"0"-5"-16"0,0 6-16 15,0 3-32-15,-7 1-20 0,-1-1 4 0,8 5 0 0,-9-4-4 16,2 4-8-16,-1 0-4 0,-1 4-4 0,1 1-8 0,8-1 0 16,-7 1 0-16,-2 3 0 0,9 1 0 0,0 5-4 0,-8-4-4 0,8 3-4 15,0 0-8-15,0 6 0 0,0-1-8 0,0 0-8 0,0 4-4 16,8 1-4-16,-8-6-4 0,0 6 0 0,9 0-4 0,-2 0-4 15,-7-6 0-15,8 6 0 0,1-5-4 0,-1 4 4 0,-1-8-4 16,2 4 0-16,-1-5 0 0,-1 1-4 0,1 0 4 0,1-6 0 16,-1 1 0-16,-1-4-4 0,10 0 0 0,-10 0-4 0,2-5 0 15,-1-5 0-15,0 0-4 0,-1 0-4 0,2-4-4 0,-1-4 0 16,-1 4-4-16,-7-9-4 0,9 5 0 0,-1-5-4 0,0 0-4 16,0-5 0-16,-8 1 4 0,8-1 0 0,-8 5 4 0,0-5-4 0,8 1 8 15,-8-1 4-15,0 5 0 0,0-1 4 0,-8-3 0 0,8 9 0 16,-8-5 8-16,8 4-4 0,-8 6 0 0,0-2 8 0,0 2-4 15,-1 3 0-15,2 0 0 0,-1 5 4 0,-1 5-4 0,-6 0 0 16,7-1 4-16,-8 5 0 0,8 0-8 0,-8 0-4 0,8 5-16 16,-9-1-16-16,10-4-16 0,-1 9-24 0,-1-5-20 0,2 1-20 0,-1 0-12 15,-1 3-48-15,9-3-40 0,0 0 36 0,0-1 36 0,0 1 32 16,9 0 24-16</inkml:trace>
          <inkml:trace contextRef="#ctx0" brushRef="#br0" timeOffset="389571.8696">13082 6474 159 0,'7'-5'168'0,"1"5"-20"0,-8 0-12 16,0 0-40-16,0 5 4 0,0-2-4 0,-8 2 0 0,1 4-4 0,7 0 0 15,-8 5 0-15,-1-1-4 0,2 1 0 0,-1-1-8 0,8 6-4 16,-9-7-8-16,9 7-8 0,0 3-8 0,0-8-4 0,0 9-8 16,0-6-8-16,9 1 0 0,-9 0-4 0,8 0 0 0,-1 2-4 15,2-8 0-15,-1 6-20 0,7-5-4 0,-6 1 0 0,6-1 0 16,2-3 0-16,-1-1 0 0,0 0 0 0,0-4 0 0,-1-1 0 15,2-1 0-15,-1-3 0 0,7 0 0 0,-6-3 0 0,-1 3 0 16,9-9 0-16,-10 4 0 0,1-8 0 0,0 3 0 0,0-3 0 16,1-1 0-16,-2 1 0 0,-7-5 0 0,8 0 0 0,1-4 0 0,-10 4 0 15,1-5 0-15,1 1 0 0,-9-1 0 0,8 1 0 0,-8-1 0 16,0 1-8-16,0-1 0 0,-8 0 4 0,8 1 0 0,-9 4 0 16,1 0 8-16,1 4-4 0,-10 1 0 0,10-1 0 0,-10 5-4 15,2 0-12-15,-2 4 16 0,1 0-4 0,0 1-4 0,-8 8-8 16,8-4-20-16,-8 5-20 0,-1 0-28 0,2 4-28 0,-10-4-32 0,9 3-32 15,-8 2-16-15,1 3-100 0,-1-4 48 0,0 4 40 0,-1 1 40 16,-6 0 36-16,-2-2 20 0</inkml:trace>
          <inkml:trace contextRef="#ctx0" brushRef="#br0" timeOffset="383767.2972">6942 6225 79 0,'-8'5'100'0,"8"-1"-8"0,-9-4-4 16,9 0-28-16,-8 5-4 0,8-5 4 0,0 0-8 0,-7 0-4 15,7 4-8-15,0-4-4 0,0 0-4 0,0 0-4 0,0 0 0 16,0 0-4-16,0 0-16 0,0 0 24 0,0-4-4 0,7 4 4 0,-7-5 0 16,8 5-4-16,-8-4 0 0,9-1-4 0,-9 0 0 0,8 5 0 15,-1-5 0-15,-7 1 0 0,9 0 0 0,-1 0 0 0,-1-1-4 16,10 5 0-16,-17-5-4 0,15 5 0 0,-6 0 0 0,-1 0 0 16,-1 0 0-16,2 0 0 0,-1 5 0 0,-1 0-4 0,2-1 4 15,-1 0-4-15,7 0-4 0,-6 6 0 0,-9-1-4 0,8 0 4 0,-1-4-4 16,2 8-4-16,-9-4 4 0,0 4 0 0,8 1 0 15,-8-5-4-15,0 9 0 0,-8-4 4 0,8-1 0 0,0 1-4 0,-9-1 4 16,2 5-8-16,-1-4 4 0,-1 0 0 0,2-1 0 0,-1 0-4 16,0 1 4-16,-1-1-4 0,2-3 0 0,-1-2 4 0,-1 2 0 15,2-1 0-15,-1-6 0 0,8 2 0 0,-9 0-4 0,9-5 0 0,-7 5 0 16,7-5 0-16,0 0 0 0,0 0 0 0,0 0 0 0,0-5 0 16,0 5 0-16,7-5 4 0,-7 0 0 0,9 5 0 0,-1-3-4 15,-8-2 4-15,7 1-4 0,2 4 4 0,-1-5 0 0,-1 0 0 16,2 1 0-16,-1 4 0 0,0-4 0 0,-1 4 0 0,2 0 0 15,-1-5 4-15,-1 5-4 0,2 0 0 0,-1 5 4 0,9-5-4 0,-10 4 4 16,1-4-4-16,-1 4 0 0,2 6 8 0,-1-6-8 0,0 4 4 16,0-3-4-16,0 5 4 0,0-1 0 0,1 0 0 0,-2 4 4 15,1-3 0-15,0 2 0 0,-8 2 0 0,8 0 4 0,0-1 4 16,-8 1 0-16,8 4 4 0,-8-5-4 0,9 5 0 0,-9 1 4 16,0-1 0-16,0-5 0 0,0 5 0 0,0 0 0 0,-9 0 0 15,9 0 4-15,-8 0 0 0,8-4 0 0,-8 4 0 0,0-5 0 0,-8 5-4 16,9-4 0-16,-2-5 0 0,1 0-4 0,-8 5 0 0,8-10-4 15,-9 5 4-15,10-5-4 0,-8-4 0 0,6 5-4 0,-7-10-4 16,7 5 4-16,-6-4-4 0,6 0-4 0,2-5 0 0,-1-1-4 16,-9 2 0-16,10-2-8 0,-1-3 4 0,-8-1-8 0,8 0-24 15,-8 2 12-15,8-7-8 0,0 5-12 0,-1-4-12 0,-6 1-12 0,6 3-8 16,2 0-20-16,-1-3-20 0,-1 3-20 0,1 0-4 16,1 0-88-16,7 1 4 0,0 0 44 0,-9 4 36 0,9-5 24 0,0 5 24 15</inkml:trace>
        </inkml:traceGroup>
      </inkml:traceGroup>
    </inkml:traceGroup>
    <inkml:traceGroup>
      <inkml:annotationXML>
        <emma:emma xmlns:emma="http://www.w3.org/2003/04/emma" version="1.0">
          <emma:interpretation id="{07C531AC-E62C-44E5-B4F4-A5A77F352ACC}" emma:medium="tactile" emma:mode="ink">
            <msink:context xmlns:msink="http://schemas.microsoft.com/ink/2010/main" type="paragraph" rotatedBoundingBox="19669,12562 33226,11985 33292,13546 19735,14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A09323-817B-450B-BB8E-FCCAD83B4C75}" emma:medium="tactile" emma:mode="ink">
              <msink:context xmlns:msink="http://schemas.microsoft.com/ink/2010/main" type="line" rotatedBoundingBox="19669,12562 33226,11985 33292,13546 19735,14124"/>
            </emma:interpretation>
          </emma:emma>
        </inkml:annotationXML>
        <inkml:traceGroup>
          <inkml:annotationXML>
            <emma:emma xmlns:emma="http://www.w3.org/2003/04/emma" version="1.0">
              <emma:interpretation id="{2CAF15A7-73DD-4539-873C-902F4EB572B7}" emma:medium="tactile" emma:mode="ink">
                <msink:context xmlns:msink="http://schemas.microsoft.com/ink/2010/main" type="inkWord" rotatedBoundingBox="19677,12743 20630,12703 20673,13709 19719,13750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452831.6237">401 8444 35 0,'0'0'124'0,"0"0"-32"0,7 0 12 15,-7 0-28-15,0 0 0 0,9 0-4 0,-9 3-4 0,8 2 0 0,-8 0-16 16,0 0-4-16,7 2-12 0,-7-1 0 0,9 3 0 0,-9 0-4 16,8-5-4-16,-8 10-4 0,7-4-4 0,2 3 0 0,-9-5-8 15,8 6 0-15,-8 0 0 0,8-1-4 0,-8-4 0 0,7 4-4 16,-7 1-4-16,9-5 8 0,-9 5-4 0,8-6 0 0,-8 2-4 15,0-1-12-15,0 0-12 0,0 0-20 0,0-5-20 0,0 1-24 0,0 5-12 16,0-10-64-16,0 3-28 0,-8 2 32 0,8-5 32 0,-9 0 28 16</inkml:trace>
          <inkml:trace contextRef="#ctx0" brushRef="#br0" timeOffset="463100.0325">881 9097 59 0,'0'-9'116'0,"0"0"-4"0,0 0-4 0,0 0-24 15,0-1 0-15,0 2-4 0,0-1-4 0,0 0 0 0,0 0 0 0,0 5-4 16,0-6-4-16,0 6-4 0,0-5-8 0,0 5-4 0,0-1 0 16,0 0-4-16,0 1 0 0,0 4 0 0,0 0-4 0,0-4-4 15,0 4-8-15,0 0 0 0,0 0-4 0,0 0-4 0,0 0-4 16,0 0-4-16,0 0 0 0,0 0 0 0,0 0-4 0,0 0-4 16,0 0-4-16,0 0 0 0,0 0 0 0,0 0 0 0,0 0 4 15,0 0-8-15,0 0 0 0,0 4 4 0,0-4-4 0,0 0 0 0,0 0 0 16,0 0 0-16,0 0 0 0,0 0 0 0,0 0 0 0,0 4 0 15,0-4 0-15,0 5 0 0,0-5 0 0,0 5 4 0,0-1-4 16,0 0 0-16,0 1-4 0,8-1 8 0,-8 6-4 0,0-6 0 16,0 5 0-16,9-5 0 0,-9 5 0 0,0 1 0 0,0-7 4 15,0 7-4-15,0-1 0 0,8 0 4 0,-8 0-4 0,0-4 0 0,0 8 0 16,0-4 0-16,0 1 0 0,0-2 0 0,7 1-4 0,-7 0 4 16,0 0 0-16,9 1 0 0,-9-1-4 0,8-1 4 0,-8 1 0 15,7 1 0-15,-7-2 0 0,0-3 0 0,9 4-4 0,-9-5 0 16,8 1 4-16,-8-1 0 0,8-4 0 0,-8 5-4 0,0-5 4 15,8 0-4-15,-8 0 8 0,8 0-8 0,-8-5 0 0,8 1 4 0,-8-1 0 16,7 1-4-16,2-5 4 0,-9 4 0 0,8-3 0 0,-8 3 0 16,7-4 0-16,2 0 0 0,-1-1 0 0,-8 2 4 0,8-1-4 15,-8-1 0-15,9 6 0 0,-2-5 0 0,-7 4 0 0,8 2 0 16,-8-2 4-16,7-4-8 0,2 9 4 0,-9-5 0 0,8 5 0 16,-8 0 0-16,8 0 0 0,-8-3 4 0,9 6 0 0,-9-3-4 0,7 0 0 15,-7 5 0-15,8-1 4 0,-8 1-4 0,9 0 4 0,-2 3-4 16,1-3 0-16,-8 3 4 0,8-3 0 0,0 4 0 0,0 1 0 15,0-1 0-15,1 4 0 0,-9-4 4 0,7 0 4 0,1 0 0 16,1 0-4-16,-2 0 0 0,1 0 0 0,0 0 4 0,1-5-4 16,-2 1 0-16,-7 0 0 0,8-1 4 0,1 0-4 0,-2-4 8 15,-7 5 0-15,8-5 0 0,1 0 0 0,-9-5 0 0,8 1 0 0,-1 0 0 16,-7-6-4-16,8 2-4 0,1-2 4 0,-9-3-4 0,7-1 0 16,1 1-4-16,-8-1 4 0,9-3 0 0,-9-2-4 0,0 1-4 15,8 0 4-15,-8 0 0 0,0 0 0 0,0-4 0 0,0 3-4 0,0 1-4 16,0 0 4-16,-8 1-4 0,8-1-4 0,-9-1 0 15,1 5-8-15,8 2-4 0,-7-2-4 0,-2 0-4 0,1 5-16 0,1 1-12 16,-1-2-24-16,-1 1-20 0,1 5-20 0,1 4-32 0,-2 0-16 16,1 0-60-16,-8 0-32 0,8 9 48 0,-7-5 36 0,6 6 40 15,-6-2 20-15</inkml:trace>
          <inkml:trace contextRef="#ctx0" brushRef="#br0" timeOffset="462276.7142">376 8452 7 0,'0'-5'84'0,"0"2"-4"0,0-2-12 16,0 0-24-16,0 1-8 0,0 0 4 0,0-1-8 0,0 0 0 0,0 0 8 15,0-2 0-15,0 7 0 0,0-10 0 0,0 5 4 16,0 1 4-16,0-1 0 0,0 1 0 0,0-1 0 0,0 0 8 16,0 1-4-16,0 0 0 0,0-1 4 0,0 0 0 0,0 1-4 0,0 0 4 15,0 4 0-15,9-5 0 0,-9 5-4 0,0 0 0 0,0-5-8 16,0 5 0-16,0 0-20 0,-9 0 24 0,9 0-4 0,0 0-8 15,0 0 0-15,0 0-4 0,0 0-8 0,0 0 4 0,9 5 0 0,-9 0-8 16,0-1 4-16,0 0-4 0,0 1-4 0,8 4 0 16,-8 0-4-16,0 5 0 0,0 0-4 0,8-2 4 0,-8 7 4 0,7-2-4 15,-7 5-4-15,9 6 4 0,-9-4-4 0,8 2 0 0,-8 1-4 16,7 4 0-16,2-4 0 0,-9 5 0 0,8-5 0 0,-1 5 0 16,-7-1 0-16,9-4 0 0,-1 5 0 0,0-5-4 0,-8 0 4 0,7 0-4 15,2-4 0-15,-1 0 0 0,-8-1 0 0,7-4 0 0,2 0 0 16,-9-4 0-16,8-1 0 0,-8 0 0 0,8 0 0 0,1-3 0 15,-9-1 0-15,7 0 0 0,-7-5 0 0,8 1 0 0,-8 0 0 16,0-1 0-16,7-4 0 0,-7 0 0 0,0 6 0 0,9-6 0 16,-9 0 0-16,0 0 0 0,0-6 0 0,8 6 0 0,-8-4 0 15,0-1 0-15,0-4 0 0,0 5 0 0,8-6 0 0,-8 2 0 16,0-1 0-16,0-5 0 0,9 0 0 0,-9 1 0 0,0-5 0 16,7 0 0-16,-7-5 0 0,0 5 0 0,0-4 0 0,8-1 0 0,-8 1 0 15,0-5 0-15,9 0 0 0,-9-1 0 0,7 1 0 0,-7 1 0 16,8-6 0-16,-8 0 0 0,8 6 0 0,0-7 0 0,-8 7 0 15,8-1 0-15,0 0 0 0,-8-1 0 0,9 0 0 0,-9 6 0 16,7 1 0-16,-7 2 0 0,8 1 0 0,-8 0 0 0,0 5 0 16,0-1 0-16,0 5 0 0,9 0 0 0,-9 0 0 0,0 5 0 0,0-1 0 15,0 0 0-15,0 5 0 0,0-4 0 0,-9 4 0 0,9 0-40 16,0 0-36-16,0 4-16 0,-8-4-16 0,8 5-12 0,0 0-16 16,0-1-20-16,-7 0-8 0,7 5-44 0,-9-4-40 0,9 4 36 15,-8 0 40-15,8 0 36 0,-8 5 24 0</inkml:trace>
        </inkml:traceGroup>
        <inkml:traceGroup>
          <inkml:annotationXML>
            <emma:emma xmlns:emma="http://www.w3.org/2003/04/emma" version="1.0">
              <emma:interpretation id="{2BE36362-9EED-4337-ABAE-73C575D8E6BF}" emma:medium="tactile" emma:mode="ink">
                <msink:context xmlns:msink="http://schemas.microsoft.com/ink/2010/main" type="inkWord" rotatedBoundingBox="21261,13077 21654,13060 21665,13317 21272,13334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68677.5511">1964 8872 135 0,'0'5'148'0,"0"-5"-4"0,8 4 0 15,-8-4-24-15,0 4 0 0,7-4 0 0,-7 5-4 0,0-5 4 16,9 4-8-16,-9-4 0 0,8 0-8 0,-1 0-4 0,2 0-8 16,-1 0-4-16,0 5-12 0,0-5-4 0,0 0-12 0,7 0-8 0,-6 0-40 15,6-5-12-15,-6 5 0 0,7-4 0 0,-7 4 0 16,6-5 0-16,-8 5 0 0,10-4 0 0,-9 4 0 0,8-4 0 0,-8-1 0 16,8 0 0-16,-8 1 0 0,1 4 0 0,6-5 0 0,-7 1-36 15,1-1-64-15,-2 5-24 0,1 0-28 0,-8 0-40 0,9 0-32 16,-9-5-72-16,0 10 44 0,7-5 48 0,-7 5 36 0,0-5 28 15,-7 9 32-15</inkml:trace>
          <inkml:trace contextRef="#ctx0" brushRef="#br0" timeOffset="468445.1743">1996 8655 75 0,'0'-5'128'0,"-8"5"-4"0,-1 0 0 0,9 0-16 16,0 0-4-16,-7 0-4 0,7 0-8 0,0 0-4 0,-8 0-8 0,8 0-4 15,0 0-8-15,0 0 0 0,0 0 0 0,0-4 0 16,0 4 0-16,8 4 0 0,-8-8 0 0,7 4-4 0,-7 0 0 0,9 0-4 15,-1 0-4-15,-1 0 0 0,2 0-4 0,-1 0 0 0,0 0-24 16,8 0 12-16,-1 0-40 0,-6 0 0 0,6 0 0 0,2 0 0 16,0 0 0-16,-2 0 0 0,1 0 0 0,0 0 0 0,0 0 0 0,1 0 0 15,-2 0 0-15,1 0 0 0,0 0 0 0,-7 0 0 0,6 0 0 16,1 0 0-16,-8 0 0 0,1 0 0 0,6 0 0 0,-7 0 0 16,1 0 0-16,-9 0 0 0,7 0 0 0,1 0 0 0,-8 0 0 15,0 0 0-15,0 0 0 0,0 0 0 0,0 0 0 0,0 4-56 16,0-4-44-16,0 0-24 0,-8 0-12 0,1 5-28 0,-2-5-16 15,9 0-24-15,-8 5-52 0,-7-5 20 0,6 0 52 0,1 4 36 0,1 1 28 16,-10-5 16-16</inkml:trace>
        </inkml:traceGroup>
        <inkml:traceGroup>
          <inkml:annotationXML>
            <emma:emma xmlns:emma="http://www.w3.org/2003/04/emma" version="1.0">
              <emma:interpretation id="{7D2D1683-062F-4929-BA39-4E6F662553F5}" emma:medium="tactile" emma:mode="ink">
                <msink:context xmlns:msink="http://schemas.microsoft.com/ink/2010/main" type="inkWord" rotatedBoundingBox="22133,12664 24466,12564 24503,13438 22171,13537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82839.771">4446 8890 79 0,'0'0'96'0,"0"-5"-8"0,-8 5-8 0,16-4-28 0,-8 4 0 15,0-4-4-15,0-1-4 0,0 5-4 0,0 0-4 0,0-5-4 0,0 1 0 16,0 4-8-16,0-5 4 0,0 1 0 0,0-1 0 0,0 5 4 16,0-5-4-16,0 1 0 0,0 4 4 0,0-4 4 0,0 4 0 15,0-5 0-15,0 5-8 0,0 0 4 0,0 0-4 0,0-5 4 0,0 5-4 16,0 0 0-16,0 0 0 0,0 0-8 0,0 0-4 16,0 0 0-16,0 5-8 0,0-5 0 0,0 0 0 0,0 0 0 0,0 0-4 15,-8 5 0-15,8-5-4 0,0 0 0 0,0 0-4 0,0 0 4 16,0 0-8-16,0 0 0 0,0 0 4 0,0 0-4 0,0 0 0 15,0 0 0-15,0 0 0 0,0-5 0 0,8 0 0 0,-8 5 4 0,0-3-4 16,9-2 0-16,-9 0 0 0,8 1 4 0,-8-1 4 0,0 0 0 16,7 1 0-16,-7 4 0 0,9-4-4 0,-1-1 4 0,-8 0 0 15,0 5 4-15,7 0 8 0,-7 0-4 0,0 0 0 0,0 0 0 16,0 0 0-16,0 0 4 0,0 0 0 0,-7 5 0 0,7-5 8 16,-8 5-4-16,8-1 4 0,-9-4 4 0,2 4-4 0,7 1 0 15,-8 0 0-15,-1-5 0 0,1 4 0 0,1 1-12 0,-2 0 0 16,9-2 0-16,-8-3 0 0,1 5-4 0,7-5-8 0,-8 0 0 0,8 0-12 15,0 5-8-15,0-5-12 0,-9 0-16 0,9 0-20 0,0 0-20 16,0 0-16-16,0 0-16 0,0 0-28 0,0-5-60 0,9 5 20 16,-9 5 36-16,0-5 28 0,8 0 24 0</inkml:trace>
          <inkml:trace contextRef="#ctx0" brushRef="#br0" timeOffset="483131.9882">4735 8430 111 0,'0'-4'124'0,"9"4"-8"0,-9-5-4 0,7 5-24 16,-7 0 0-16,8 0 0 0,-8 0-8 0,0 0-8 0,0 5-4 16,8-1-8-16,-8 0 0 0,0 1-4 0,0 3 0 0,0 2-4 0,0-1 0 15,0 4-4-15,0 1-4 0,0 0-4 0,0 4-4 16,0-1 0-16,0 1-4 0,0 5-4 0,0-1 0 0,0 1-8 0,0-1 0 15,0 1-4-15,0 5-4 0,0-6-4 0,0 4 0 0,0-2 0 16,0-2-4-16,0 6-4 0,0-7 0 0,0 2 0 0,0 0-4 16,0-5-4-16,0 4-4 0,0-8-16 0,0 4-12 0,0-5-16 0,0 1-12 15,0-1-16-15,9-3-12 0,-9-2-12 0,0-3-8 0,0-5-8 16,0 0-20-16,7 0-44 0,-7-5 4 0,0 1 28 0,0-5 28 16,8 0 28-16</inkml:trace>
          <inkml:trace contextRef="#ctx0" brushRef="#br0" timeOffset="483643.4853">4871 8678 135 0,'0'4'188'0,"0"1"-8"0,0-5-12 16,0 4-20-16,0-4-4 0,0 5 0 0,9-5-4 0,-1 5-16 0,-8 0-8 15,7-2-4-15,-7 2-12 0,9-5-8 0,-1 4-16 0,7 1-4 16,-6-5-12-16,6 5-12 0,-6-5-48 0,6 0 0 0,2 0 0 16,-10 4 0-16,10-4 0 0,-2 0 0 0,2 0 0 0,-1-4 0 0,0 4 0 15,0 0 0-15,-1-5 0 0,2 5-8 0,-9-5-80 0,8 5-28 16,-8-4-24-16,1 4-28 0,-2 0-28 0,-7 0-56 0,8 0-28 16,-8 0 48-16,0-5 44 0,0 5 32 0,-8 0 36 0,1 0 20 15</inkml:trace>
          <inkml:trace contextRef="#ctx0" brushRef="#br0" timeOffset="483427.5491">5111 8321 39 0,'9'-8'144'16,"-9"3"-8"-16,0 0-8 0,8 1-28 0,-8 0 4 0,0-1-4 0,8 5 0 15,-8 0-4-15,0 0 0 0,0 0-4 0,0 5-8 0,0-5 0 16,0 8-8-16,0-3-8 0,0 4 0 0,0 0-8 0,0 0 4 15,0 4-8-15,0 1 0 0,0 0 0 0,0 4 0 0,0 4-8 16,0-4-4-16,0 5-4 0,0-1-4 0,0 6-20 0,0-1-16 16,0-5 0-16,8 5 0 0,-8 5 0 0,0-5 0 0,0 0 0 0,8 0 0 15,-8 5 0-15,0-6 0 0,8 1 0 0,-8 1 0 16,0-6 0-16,0 1 0 0,0 0 0 0,9-1 0 0,-9-4 0 0,0-1 0 16,0-3 0-16,0 0 0 0,0-1-44 0,0-3-36 0,0-2-20 15,0-3-16-15,0-1-8 0,0 1-20 0,-9-5-16 0,9 0-12 16,0 0-44-16,-8-5-32 0,0 1 44 0,0-5 44 0,8 5 28 15,-8-6 24-15</inkml:trace>
          <inkml:trace contextRef="#ctx0" brushRef="#br0" timeOffset="474535.8992">2838 8285 31 0,'-9'-4'132'0,"9"-1"-12"0,0 1-12 0,0 0-24 0,0-1 0 16,0 5 0-16,9-5 4 0,-9 1 0 0,0 0-8 0,7 4 0 0,1-5-4 15,-8 1-4-15,9 4-8 0,-1-5 4 0,-1 5-4 0,2 0-4 16,-1-5-12-16,-1 5 0 0,10 0-8 0,-9 0-4 0,8 0-8 16,-8 0 0-16,-1 0-12 0,10-4 0 0,-9 8-4 0,8-4-4 15,-8 0 0-15,8 0 0 0,-8 0-4 0,8 0-8 0,-8 0 0 16,7 0-8-16,-6 0-12 0,7 0-16 0,-8 0-8 0,0 0-16 16,9 5-12-16,-10-5-16 0,1 5-16 0,-1-5-8 0,2 4-12 15,-1 1-32-15,0-1-48 0,1 0 20 0,-2 1 32 0,1 0 36 16,-8 3 16-16</inkml:trace>
          <inkml:trace contextRef="#ctx0" brushRef="#br0" timeOffset="474019.2504">2974 8529 7 0,'0'-4'84'0,"0"4"-12"0,0-4 0 0,-8-2-32 15,8 2 0-15,0 0 4 0,0-1-4 0,0 0 0 0,-9-3 4 16,9 3 0-16,0 0 4 0,-7-5 4 0,7 7 0 0,-8-1 4 16,8-1 0-16,-9 5 4 0,9-5 0 0,0 0 0 0,0 2 0 0,-7 3 0 15,7 0-4-15,0 0-4 0,0-5-4 0,0 5-4 16,0 0-12-16,0 0 0 0,0 0-4 0,0 0 0 0,0 0-8 0,0 5 4 16,0-5 4-16,0 3-4 0,0 7 4 0,0-1-4 0,0 0-4 15,0 0 0-15,0 0 0 0,0 5-4 0,0 4 0 0,0-5-4 16,7 5 0-16,-7 5 0 0,0-5-4 0,9 4 0 0,-9 1-4 15,0-1 4-15,0 1-4 0,8-1 0 0,-8-3-4 0,7 2 4 0,-7 3-4 16,0-6 0-16,9 0 0 0,-9 4 0 0,0-9 0 0,8 6 0 16,-8-5 0-16,0-1 0 0,0 0-4 0,0 1-4 0,8-5-8 15,-8-1-12-15,0 2-12 0,0-6-4 0,0 5-12 0,0-9-8 16,0 5-8-16,0 0-12 0,0-5-12 0,0 0-12 0,0 4-4 16,0-8-4-16,0 4-40 0,0-5-40 0,0 5 24 0,0-5 28 15,0 1 28-15</inkml:trace>
          <inkml:trace contextRef="#ctx0" brushRef="#br0" timeOffset="474291.5527">3054 8574 39 0,'0'-9'128'0,"0"0"-12"0,0 5-4 0,0-6-32 0,8 6-4 16,-8 0-4-16,0-1 0 0,0 1 0 0,0 4-4 0,0 0-8 15,0 0 0-15,0 0-4 0,0 0 0 0,0-4-4 0,7 8 0 16,-7-4-4-16,0 4-8 0,9 1-4 0,-9 3 0 0,8-3-4 0,-8 4-8 15,8 5 0-15,0-5 0 0,-8 4 0 0,8 0-4 16,0 6 0-16,-8 3 0 0,9-4 0 0,-9 5 0 0,7-4-4 0,-7 3 0 16,8-1-4-16,-8 3-4 0,7-6 0 0,-7 4 0 0,9-4 0 15,-9 0-4-15,8 0-4 0,-8 0 4 0,8-4-4 0,-8-1 0 16,0 1-8-16,9-6-8 0,-9 2-8 0,0-6-12 0,0 5-8 0,0-4-8 16,0-5-12-16,0 5-8 0,7-5-12 0,-7 0-12 0,-7-5-12 15,7 0-4-15,0 1 4 0,0-5-52 0,-9 5-28 16,1-6 24-16,0 2 24 0,8-6 36 0</inkml:trace>
          <inkml:trace contextRef="#ctx0" brushRef="#br0" timeOffset="475094.408">3343 8809 11 0,'0'0'136'0,"0"-10"-12"16,0 6-8-16,0 0-28 0,0-1-4 0,0 0-4 16,0 1-4-16,0-5 0 0,0 4-12 0,0 1-24 0,7-1 20 0,-7 5-8 15,0-5 0-15,8 5-4 0,-8-3-8 0,9 3-4 0,-1 3-4 16,-8-3 0-16,7 5-4 0,2 0-4 0,-1-1 0 0,-1 6 0 16,1-2 0-16,1 2-4 0,-1-2-4 0,-1 2 0 0,2-1-4 0,-1-1 0 15,-1 6 0-15,2 0 0 0,-1-5-4 0,0 5-4 16,-1-1 0-16,2-4 4 0,-1 4-4 0,-1-3-4 0,-7-2 0 0,9 2 4 15,-1-2 0-15,-8 1-4 0,8-4 4 0,-8 4 0 0,0-5 4 16,0-4-4-16,0 5-4 0,8 0 4 0,-8-5-4 0,-8 0 0 16,8-5 4-16,0 0-4 0,0 1 0 0,-8 0 0 0,8-6-4 15,0 6 0-15,-8-5 8 0,8-5-4 0,0 6-4 0,-9-6 0 16,9 0 4-16,0 1 4 0,0-1-8 0,-7-4 0 0,7 5 0 0,0-5 4 16,7-1 4-16,-7 1-4 0,0 0 0 0,0 1-4 0,9-1 0 15,-9 4 8-15,8-4-4 0,-8 4 0 0,8-4 4 0,0 9-4 16,-8-4 0-16,8-1-20 0,0 1 24 0,-1 3 0 0,-7 2-4 0,9-1 0 15,-9 4-4-15,8 1 4 0,0-5-8 0,-8 9-8 16,0-5-4-16,0 5-8 0,8-5-12 0,-8 5-12 0,0 0-24 0,0 0-16 16,0 5-16-16,0-5-8 0,0 5-40 0,-8-1-56 0,8 1 28 15,0-5 28-15,-8 4 36 0,8 1 20 0</inkml:trace>
          <inkml:trace contextRef="#ctx0" brushRef="#br0" timeOffset="475417.0544">3800 8344 91 0,'0'-4'132'0,"-8"-6"-12"0,8 6-12 0,0-5-24 0,0 0 0 0,0 4 0 15,0-3-4-15,0 3-8 0,0-4 0 0,0 4-8 0,0 1 0 16,8-5-12-16,-8 4 0 0,7 1-4 0,-7-5 0 0,8 5-4 16,1-1-8-16,-2 0-4 0,1 1-4 0,1 4 0 0,-2-4-4 15,-7 4-4-15,8 0-4 0,1 0 0 0,-1 0-4 0,-1 0 4 16,1 4-8-16,-8 0 0 0,9 1 0 0,-9 0-8 0,0 4 4 0,7-1 0 16,-7 2 0-16,0 3-4 0,-7-4 0 0,7 9 0 15,0-5 4-15,-9 6-4 0,1-1 0 0,1 0 4 0,-1 0-4 0,-1 4 0 16,9-4 0-16,-8 0 0 0,1-1 0 0,-2-2 0 0,1 3 0 15,8-5 4-15,-7 1 0 0,7-5 0 0,0 5 4 0,0-6 0 16,0-3 4-16,0 4 8 0,0-4 4 0,0-1 4 0,7 1 0 16,1-5 0-16,-8 4 4 0,9-4 0 0,-2 0-4 0,1 0-4 0,1 0 4 15,-1 0-4-15,7 0-4 0,-6 0 0 0,-2 0-4 0,10-4-8 16,-9 4 0-16,8-5 0 0,-8 1-8 0,-1 4-4 0,10-5-12 16,-9 5-16-16,-1-4-16 0,2 4-32 0,-1 0-28 0,-1-5-24 15,2 5-28-15,-9 0-40 0,0-5-84 0,8 5 32 0,-8 0 44 16,0 0 44-16,0 0 24 0,0 0 32 0</inkml:trace>
        </inkml:traceGroup>
        <inkml:traceGroup>
          <inkml:annotationXML>
            <emma:emma xmlns:emma="http://www.w3.org/2003/04/emma" version="1.0">
              <emma:interpretation id="{893AAA9A-32B4-48DF-81AB-9A5946C1CA67}" emma:medium="tactile" emma:mode="ink">
                <msink:context xmlns:msink="http://schemas.microsoft.com/ink/2010/main" type="inkWord" rotatedBoundingBox="26896,12255 28362,12192 28406,13229 26940,13292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96043.3879">7607 8050 3 0,'0'-13'116'15,"0"0"-8"-15,0 4-12 0,0-5-20 0,0 5-4 16,0-4 4-16,0 4-4 0,0 0 4 0,0 0 4 0,0 0-8 0,0 5-8 16,0-1-8-16,0 0-4 0,0 5-4 0,0 0 4 0,0 0 0 0,0 0-4 15,0 5-4-15,0 0-4 0,0 3-4 0,0 1-4 16,0 1-4-16,0 3-4 0,0 0-4 0,0 6 0 0,0-1-8 0,0 0 4 15,0-1-8-15,0 6-4 0,0-5 4 0,0 4-4 0,0 1 4 16,0 4-8-16,0-4 4 0,0 0-4 0,0-1 0 0,7 1 0 16,-7-1-4-16,9-4 4 0,-1 4 4 0,-8-4-4 0,17 0 0 15,-10 1 0-15,1-5-4 0,-1-2 0 0,10 3 4 0,0-7-4 16,-10 2 0-16,10-7 4 0,-2 7-4 0,1-10 4 0,0 5-4 16,0-5 4-16,1-5-4 0,-2 0 0 0,2 0 0 0,-2-3 4 0,-6 3 0 15,6-8 0-15,2 3 0 0,-10 3 0 0,1-8 0 0,8 6 0 16,-8 0 0-16,1 0 4 0,-1-5-4 0,-8 10 4 0,7-5-4 15,-7 0 0-15,9 9 8 0,-9-5-4 0,0 5 4 0,0 0 4 0,0 5 0 16,0-1 0-16,0 6 0 0,0-2-4 0,0 6 0 16,-9 0 4-16,9-1-4 0,-7 5 0 0,7 5 0 0,-8-6-4 0,8 5 0 15,-9 6-4-15,9-4 0 0,-8 2 0 0,8-3-4 0,-7 4 4 16,7-5-8-16,0 1-4 0,0-1-4 0,-9 1-12 0,9-4-8 16,9-2-12-16,-9 1-8 0,0-5-8 0,7 1-12 0,1-5-8 0,1 0-12 15,-1-4-4-15,-1-1 0 0,2-4 4 0,-1 0-24 0,-1 0-48 16,10-4 0-16,-9-1 24 0,8-4 28 0</inkml:trace>
          <inkml:trace contextRef="#ctx0" brushRef="#br0" timeOffset="396663.7293">8513 8119 75 0,'0'-14'108'0,"-8"1"-4"0,8 3-12 16,0 2-24-16,0-2-4 0,0 2 0 0,-9-1-4 0,9 4-8 16,0 0 0-16,0 1-8 0,0 4 8 0,0-4-4 0,0 4 0 15,0 4 0-15,0-4 4 0,9 4 0 0,-9 1 0 0,0 3-4 16,0-2 0-16,8 7 0 0,-8-4 0 0,0 5-4 0,7-1 0 0,-7 6 4 15,9-2 0-15,-9 6-4 0,8-1 0 0,-8 5 0 0,7 1 0 16,-7-1-4-16,0 0 0 0,0 4-4 0,0 1 0 0,9-1-8 16,-9 6-4-16,8-6-4 0,-8 1-4 0,0 0 0 0,8-1-4 0,-8 0-8 15,7 1 0-15,-7-5-4 0,9 0-4 0,-9-5-4 16,8 1-12-16,-1-1 0 0,-7-4-16 0,9-4-8 0,-1-1-12 0,-8 1-16 16,7-5-8-16,-7-4-4 0,9 4-16 0,-1-9-16 0,-8 0-8 15,8 0-12-15,-8-9-20 0,0 4-60 0,0-4 8 0,7-5 36 16,-7 1 36-16,0-6 20 0</inkml:trace>
          <inkml:trace contextRef="#ctx0" brushRef="#br0" timeOffset="396369.5153">8240 8469 63 0,'0'-3'112'16,"0"-6"-8"-16,8 4-4 0,-8 0-32 0,0 5 4 0,0 0-4 0,0 0 4 16,0 0-4-16,0 5 4 0,0 0-8 0,0 0-4 0,0-1-8 15,0 5 0-15,0 0-8 0,0 0 0 0,8 5 0 0,-8-6-4 16,8 6-4-16,-8-1 0 0,8 1-12 0,-8 0 4 0,8 4-8 15,1-5-4-15,-2 5 0 0,1-5 0 0,1 1-4 0,-2 0 0 16,1-1 0-16,0-4 0 0,1 5 0 0,6-4-8 0,-6-7 4 16,-2 6-4-16,10-4 0 0,-9 0 0 0,7-5-4 0,-6 0 4 0,-2-5-8 15,10 5 0-15,-9-5 0 0,-1-4 4 0,10 6-4 0,-10-7 0 16,-7 1 0-16,8-5 0 0,1 1 4 0,-9 3-4 0,8-8 0 16,-8 5-4-16,0-1 4 0,0 1 4 0,-8-5-4 0,8 4 4 0,-9 1-4 15,1-5 0-15,1 4 4 0,-1 1 0 0,-1 0-4 16,-6-1-4-16,6 5 0 0,-6 0 0 0,6-1 0 0,-6 7 0 0,-2 3-4 15,2-5 4-15,6 5 0 0,-6 5-4 0,-2-2 0 0,9 7-4 16,-8-1-20-16,1 0 12 0,6 5-4 0,-7-6-4 0,8 6-8 16,0 4 0-16,-7-5-8 0,6 1-4 0,1 0-8 0,8-1-4 0,-7 1-4 15,7-1 0-15,0-4-4 0,-9 0-24 0,9 5-52 0,9-10-12 16,-9 5 28-16,7-4 28 0</inkml:trace>
          <inkml:trace contextRef="#ctx0" brushRef="#br0" timeOffset="397047.154">8738 7898 31 0,'0'-9'108'0,"-9"4"-16"15,9-3-8-15,0-3-24 0,0 3 0 0,0-1 0 0,0 0-4 16,9 0 0-16,-9 1-8 0,7-2 0 0,1 1-4 0,0 4-4 16,0 1 4-16,0-5-4 0,0 4 0 0,1 1-4 0,6 4 0 0,-6-4-4 15,-2 4-8-15,9 0 0 0,-7 0 0 0,-2 0-4 16,1 4 0-16,1 0 0 0,-2 1 0 0,1 0 0 0,1 3 0 0,-1 2 0 16,-8-1 0-16,7 4-4 0,-7-4 0 0,0 5 0 0,0-2 8 15,-7 3-4-15,7 3 0 0,-8-5-4 0,8 5 4 0,-9 0 0 16,1-4 4-16,1 4 0 0,-2 0 0 0,1-4-4 0,1 4-4 0,-2 0 4 15,9-5-4-15,-8 1 0 0,8-1 0 0,-8 2 0 16,8-3-4-16,0-2 0 0,0 3 0 0,0-5 0 0,0 2-4 0,8-1 0 16,-8 0-4-16,8-5 0 0,-8 5 0 0,9-4-4 0,-2-1 0 15,1 1 0-15,1 0-4 0,6-5-8 0,-6 4-8 0,-1-4-12 16,7 0-8-16,-6 0-8 0,6 0-20 0,2 0-16 0,-10 0-24 0,10-4-24 16,-2 4-12-16,-6-5-80 0,6 5 0 0,2 0 40 0,-1 0 40 15,0 0 24-15</inkml:trace>
        </inkml:traceGroup>
        <inkml:traceGroup>
          <inkml:annotationXML>
            <emma:emma xmlns:emma="http://www.w3.org/2003/04/emma" version="1.0">
              <emma:interpretation id="{0B4C261B-6E3A-467F-B2A7-27742D58987D}" emma:medium="tactile" emma:mode="ink">
                <msink:context xmlns:msink="http://schemas.microsoft.com/ink/2010/main" type="inkWord" rotatedBoundingBox="28909,12721 29393,12700 29407,13037 28924,13058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97627.2125">9690 8542 51 0,'0'5'164'0,"0"4"-16"0,0-5-12 0,9 1-20 0,-9 0-4 16,0 4 8-16,8-5 4 0,-8 1 0 0,8-1-8 0,1-4-4 15,-9 5-12-15,7-1-8 0,1 0-8 0,-1-4-12 0,2 5-8 16,7-5-12-16,-7 5-8 0,6-5-8 0,1 0-8 0,0 0-12 16,0 0-8-16,1 0-12 0,7 0-16 0,-9 0-20 0,2-5-28 15,7 5-24-15,-9-5-24 0,9 5-28 0,-7-4-24 0,-2 4-12 0,2 0-88 16,-1 0 28-16,-1 0 48 0,2 0 36 0,-9 0 32 0,8-4 24 16</inkml:trace>
          <inkml:trace contextRef="#ctx0" brushRef="#br0" timeOffset="397440.7159">9603 8295 3 0,'0'-5'132'0,"0"5"-12"0,0 0-8 0,0 0-24 0,0 0 0 16,0 0-16-16,7 0 32 0,-7 0-4 0,9 0-4 0,-9 0-4 16,8 5-4-16,0-5 0 0,0 0 0 0,0 4-4 0,0-4-4 0,-1 0 0 15,10 4-4-15,-1-4-8 0,0 5 0 0,-7-5-8 16,13 5-4-16,-5-1-8 0,0-4-8 0,-2 4-4 0,1 1-8 0,8-5-8 16,-8 4-4-16,8-4-4 0,-8 5-8 0,1-5-4 0,6 5-4 15,-7-5-16-15,1 0-12 0,-2 0-12 0,2 4-24 0,-2-4-24 16,-6 0-12-16,6 0-20 0,-6 0-24 0,-9 4-20 0,8-4-4 15,-8 0-92-15,0 5 28 0,0 0 48 0,-8-5 36 0,-1 4 28 0,2 0 24 16</inkml:trace>
        </inkml:traceGroup>
        <inkml:traceGroup>
          <inkml:annotationXML>
            <emma:emma xmlns:emma="http://www.w3.org/2003/04/emma" version="1.0">
              <emma:interpretation id="{6DF9F073-D4F2-4577-8293-A2E1D77D0406}" emma:medium="tactile" emma:mode="ink">
                <msink:context xmlns:msink="http://schemas.microsoft.com/ink/2010/main" type="inkWord" rotatedBoundingBox="30075,12395 31631,12329 31664,13115 30109,13182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98197.6889">10773 8069 95 0,'8'-13'116'16,"-8"-1"-12"-16,9 1-4 0,-2 3-24 0,1 2 4 0,1-6 0 0,-2 5 0 15,-7 4-8-15,8-4-4 0,-8 5-8 0,8 0 4 0,-8 4 0 16,9-5-4-16,-9 5 4 0,0 5-16 0,7-5 16 0,-7 4-4 15,0 5-4-15,0 0-4 0,0 0-4 0,0 5-4 0,0-1-8 0,-7 0-4 16,7 6-8-16,0-1-8 0,-9-5 4 0,9 9-8 0,-8 1 0 16,8-5-4-16,-8 5 0 0,8-1 0 0,0 2-4 0,0-2 0 15,-7 0-4-15,7 0 4 0,0 1-8 0,0 4 4 0,0-4 0 16,7-5 0-16,-7 5-4 0,8-1 0 0,0-4 0 0,-8 0 0 16,9 0-4-16,6 0 0 0,-6-4-4 0,-2-6 4 0,10 6 0 15,-10-5-4-15,9-5 0 0,0 6 0 0,1-10 0 0,-2 0-8 16,2 0 4-16,-2 0 0 0,-6-5-4 0,6-4 0 0,2 5 4 15,-1-5-4-15,-1-1 4 0,-7 2 4 0,9-2 0 0,-10 2 0 0,2-2-4 16,-1 0 4-16,-1 3 0 0,2 2 4 0,-1 0 0 0,-8 0 4 16,8 5 0-16,-8 0 0 0,0 5 4 0,0 0 0 0,0 4 0 15,-8 4 0-15,8 1 0 0,0 0 4 0,-8 0-4 0,8 3 0 16,-9 1 0-16,9-4 0 0,-7 8-24 0,7-4 20 0,0 0-8 16,0 0-8-16,0-4-4 0,0 4-12 0,0-5-12 0,0-3-8 0,0 3-12 15,7-4-12-15,-7-4-8 0,9-1-12 0,-1 0-32 0,0-4-56 16,0 0 16-16,0-4 24 0,0 0 36 0</inkml:trace>
          <inkml:trace contextRef="#ctx0" brushRef="#br0" timeOffset="398514.7093">11502 8219 67 0,'9'-14'120'0,"-9"0"-8"16,7 0-8-16,-7 4-24 0,0 3 4 0,0-3 0 0,0 5 8 0,0 5-4 15,0-4-4-15,0 8-4 0,0-4-4 0,-7 10 0 0,7-1 0 16,-9 0 0-16,9 0-8 0,0 4-8 0,-8 1 0 0,8 4-4 15,0 0-8-15,-7 5-4 0,7-6-4 0,-8 6-4 0,8-1-8 16,0 1-4-16,0 0-4 0,0 5-4 0,0-6 0 0,0-1 0 16,8 1-4-16,-1 2-8 0,1-6 0 0,1 0 4 0,-2 0-4 0,1-5-4 15,9 1 4-15,-1 0-4 0,-8-5 4 0,7-1-4 16,2-3 0-16,-1-5-8 0,-1 0 4 0,2 0-4 0,-2-5 0 0,2 1 0 16,-1-5-4-16,0 0-4 0,-8-4 0 0,8 3 0 0,0-8 0 15,-8 5 4-15,0-5-4 0,0 0 0 0,0 0 0 0,-8 0 0 16,8-5-4-16,-8 5 4 0,0-4 0 0,0-1 0 0,-8 5-4 15,8-5 0-15,-8 6 4 0,0-6 0 0,0 5 4 0,0 4 0 16,-8-3 0-16,8 3 0 0,-8 6 0 0,8-2 0 0,-9 1 0 16,10 4 0-16,-10 5 0 0,2 0 0 0,-2 0 0 0,10 10-4 0,-10-6 0 15,2 10-8-15,6-6 0 0,-6 6-16 0,7 4-4 0,-8 0-16 16,8-4-16-16,-1 4-16 0,1-1-8 0,8 1-4 0,0 5-84 16,-7-5-12-16,7 0 40 0,7-4 28 0,-7 4 28 0</inkml:trace>
          <inkml:trace contextRef="#ctx0" brushRef="#br0" timeOffset="398851.1108">12023 8281 59 0,'8'-13'128'0,"1"3"-12"0,-9 2-4 15,0-1-20-15,0-1 0 0,0 6 8 0,-9 0-4 0,9 4 0 16,-8-4-4-16,1 8 0 0,-2-4-4 0,1 4-4 0,8 5 0 16,-7-4-4-16,-1 8-8 0,-1-4-4 0,9 4-4 0,-8 1-8 15,8 4-4-15,-7 0-4 0,7 4-8 0,0-4 4 0,7 5-8 16,-7 4-4-16,8-4-4 0,-8 0-4 0,9 4-4 0,-1-5 0 15,-1 1-4-15,10-1 0 0,-10-4-16 0,10 5 0 0,-2-5 0 16,2-5 0-16,-10 1 0 0,10-1 0 0,-2-4 0 0,2 0 0 16,-1 0 0-16,0-4 0 0,0-5 0 0,-1 0 0 0,2 0 0 0,-1-5 0 15,-8 1 0-15,7-5 0 0,2 0-8 0,-9-5 0 0,0 0-4 16,8-3 0-16,-7-1 0 0,-2 0 0 0,1-5 0 0,1 5 8 16,-2-9-4-16,-7 5 0 0,8-5-4 0,-8 4 0 0,0-5 0 15,0 2 0-15,0 3 8 0,-8-4-4 0,1 5 4 0,-2 4-4 16,1-1 0-16,-8 1 0 0,8 5-4 0,-8 4-8 0,-9 0-8 0,10 5-12 15,-9 0-4-15,0 8-4 0,0 0 0 0,-1 0-4 0,1 10 0 16,-8-5-8-16,8 9-4 0,0 0-8 0,0 0-20 0,9 0-16 16,-10 0-12-16,9 4-28 0,1 1-76 0,-2-5 28 0,10 5 32 15,-10-6 32-15,17 5 28 0</inkml:trace>
        </inkml:traceGroup>
        <inkml:traceGroup>
          <inkml:annotationXML>
            <emma:emma xmlns:emma="http://www.w3.org/2003/04/emma" version="1.0">
              <emma:interpretation id="{427563B8-98DA-4CA8-AD72-6CF1EF9C01A9}" emma:medium="tactile" emma:mode="ink">
                <msink:context xmlns:msink="http://schemas.microsoft.com/ink/2010/main" type="inkWord" rotatedBoundingBox="32063,12160 33231,12111 33292,13546 32124,13596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99368.7304">13138 7753 27 0,'7'-13'148'16,"-7"4"-16"-16,9 5-8 0,-9-6-36 0,0 6-4 0,0 4 8 16,8 0 0-16,-16 0 4 0,8 4 0 0,0 6 0 0,-9-6-4 0,9 5-4 15,-7 4-4-15,7 1-4 0,-8-1 0 0,8 5-8 0,-9 1-12 16,9 8 4-16,-7-6-4 0,-1 7-4 0,-1 4 0 0,9-1-8 16,-8 5 0-16,1 5-8 0,-1-5 4 0,-1 9-44 0,2-4 0 15,-1 9 0-15,-1-5 0 0,1 4 0 0,1 0 0 0,-2 7 0 16,-6-8 0-16,7 2 0 0,-1 0 0 0,-6-1 0 0,6 0 0 0,1-3 0 15,-8 4 0-15,8-5 0 0,1-5 0 0,-1 1 0 16,-9-1 0-16,10-8 0 0,-2-1 0 0,1 1 0 0,1-1 0 0,7-8 0 16,-9-1 0-16,9 1 0 0,-8-9-64 0,8-1-60 0,-8 0-28 0,8-3-32 15,-8-6-24-15,8 1-80 0,0-5 16 0,-8-5 48 16,8 5 44-16,-8-9 36 0,8 0 24 0</inkml:trace>
          <inkml:trace contextRef="#ctx0" brushRef="#br0" timeOffset="400911.7389">13395 8200 59 0,'0'-5'128'0,"0"1"-8"0,7-1-4 15,-7 5-24-15,0-4-4 0,0-1 0 0,0 1 0 0,8-2-4 16,-8 6-4-16,0-3-4 0,0-1 0 0,8 4-12 0,-8-5-8 16,0 5-4-16,0 0-4 0,0-5-4 0,0 5-8 0,0 0-8 0,0 0-4 15,0 0-4-15,0 0-4 0,0 0-4 0,0 0 0 16,0 0 0-16,0 0-8 0,0 0-8 0,0 0-12 0,0 0 0 0,0 0-16 16,0 0-16-16,0 0-12 0,0 0-16 0,0 0-16 0,0 5-24 15,0-5-12-15,0 5-36 0,0-1-52 0,0-1 32 0,-8 3 28 16,8-2 36-16</inkml:trace>
          <inkml:trace contextRef="#ctx0" brushRef="#br0" timeOffset="401124.1759">13410 8404 91 0,'0'0'156'0,"0"0"-12"0,0 0-16 0,0 0-36 0,0 0-4 15,0 0 0-15,0 0-8 0,0 0 0 0,0 0-4 0,0 0-12 16,0 3 0-16,0-6-16 0,0 3-8 0,0 0-8 0,0 0-4 15,0 0-4-15,0 0-8 0,0 0-4 0,0 0-4 0,0 0-8 16,0 0-4-16,0 0-4 0,0 0-8 0,8 0-12 0,-8 0-8 0,0 0-12 16,0 0-12-16,0 0-20 0,9 0-16 0,-9 0-8 15,0 0-8-15,7 0-84 0,-7-5 8 0,8 5 32 0,-8-5 32 16,9 0 24-16</inkml:trace>
          <inkml:trace contextRef="#ctx0" brushRef="#br0" timeOffset="401579.9509">13739 7952 39 0,'0'-9'112'0,"8"0"-8"16,-8 0-8-16,0 5-32 0,0-6-4 0,8 6 0 0,-8 4 0 15,0-5 0-15,0 5 0 0,0-4-4 0,0 4 0 0,0 4 0 16,0-4-8-16,0 5-8 0,0-1 0 0,0 1-4 0,0 4 4 15,0 0-4-15,0 0-4 0,0 0-8 0,0 0-4 0,0 4 0 16,-8-4 0-16,8 9 0 0,0-4-8 0,0 0 0 0,0 4 0 0,-8-1-4 16,8-3 0-16,0 4 0 0,0 0 4 0,0 0-8 0,0-5-4 15,0 6 4-15,0-1 0 0,0-5-4 0,8 5 4 0,-8-4-4 16,8 0-4-16,-8-5 4 0,7 4-4 0,2-4 0 0,-1 0 0 16,-8 0 0-16,8-4-4 0,0-1 4 0,0 0-4 0,9 1 0 15,-10-5 0-15,1 0 0 0,0-5 0 0,0 5-4 0,0-4 8 16,0 0 0-16,1-6 0 0,-2 6-4 0,1-5 4 0,1 5 0 0,-9-6 0 15,7 2 0-15,1 3 4 0,0-4 0 0,-8 4 0 0,9-3 0 16,-9 4 0-16,7-2 4 0,-7 6 4 0,0-4-4 0,8 4 4 16,-8 0 4-16,0 0 0 0,0 4 4 0,0-4 0 0,0 10 0 15,0-6 4-15,0 5 4 0,0-4 8 0,0 8 4 0,0-4 4 16,0 0-4-16,0 4 0 0,0 1-4 0,0 0 4 0,0 3-4 0,0-3 0 16,0 0-8-16,0 4 0 0,0-5-4 0,-8 5-4 15,8 1-24-15,0-6 24 0,0 5-8 0,0-6-4 0,-7 8-4 0,7-7-8 16,0 6-8-16,0-6-12 0,0 0-12 0,-9-4-16 0,9 5-16 15,0-5-16-15,-8 0-8 0,8 0-28 0,-8-5-20 0,8 0 8 16,-7 1-92-16,7 0 8 0,0-5 40 0,-9 0 32 0,1 0 32 0</inkml:trace>
        </inkml:traceGroup>
      </inkml:traceGroup>
    </inkml:traceGroup>
    <inkml:traceGroup>
      <inkml:annotationXML>
        <emma:emma xmlns:emma="http://www.w3.org/2003/04/emma" version="1.0">
          <emma:interpretation id="{9A760DE0-3FF7-48F7-B058-96530110CF1F}" emma:medium="tactile" emma:mode="ink">
            <msink:context xmlns:msink="http://schemas.microsoft.com/ink/2010/main" type="paragraph" rotatedBoundingBox="27275,13652 31298,13794 31265,14734 27242,1459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0161ECB-5050-48CC-B787-09ADE9B355C4}" emma:medium="tactile" emma:mode="ink">
              <msink:context xmlns:msink="http://schemas.microsoft.com/ink/2010/main" type="inkBullet" rotatedBoundingBox="27261,14074 27590,14085 27576,14462 27247,14450"/>
            </emma:interpretation>
            <emma:one-of disjunction-type="recognition" id="oneOf19">
              <emma:interpretation id="interp31" emma:lang="" emma:confidence="0">
                <emma:literal>•</emma:literal>
              </emma:interpretation>
            </emma:one-of>
          </emma:emma>
        </inkml:annotationXML>
        <inkml:trace contextRef="#ctx0" brushRef="#br0" timeOffset="402382.2636">8063 9647 83 0,'-7'0'120'0,"7"4"-16"0,-8 1-4 16,8-5-24-16,-9 5 0 0,2-1 0 0,7 1-4 0,-8 4-4 15,-1-5 0-15,2 5-8 0,7 1-8 0,0-2 0 0,-8 6-4 0,8-5-4 16,0 5-8-16,0-1 0 0,0 1-4 0,0-1 0 15,0 0-4-15,8 4-4 0,-8-2-4 0,7 3-4 0,-7-4 0 0,9 4-4 16,-1-5 0-16,-1 5-4 0,2-4 0 0,6 0 0 0,-7-1-4 16,1 0 0-16,6-4 0 0,-6 5 0 0,6-5 0 0,-6-4-4 15,7 3 4-15,-7-3-4 0,6-1 0 0,-8-4 0 0,10 0 0 0,-9 0 0 16,8 0 0-16,-8-4 0 0,1-1 0 0,6-3 0 0,-7 3-4 16,-8-4 4-16,8 0 0 0,0 0 0 0,-8-5-4 0,0 5 0 15,0-5 4-15,0 6 0 0,0-6 4 0,-8 1-4 0,0-1 0 0,0 5-4 16,0-4 0-16,-8-1 4 0,1 5 0 0,-2 0 0 15,0 0-4-15,2 3 4 0,-1-1 0 0,0 7 0 0,0-5 0 0,-1 5-4 16,2 0-16-16,-2 5 16 0,-7-1 0 0,17-1 0 16,-10 8-4-16,2-2-4 0,-2-1-4 0,10 6 0 0,-1-4-4 0,-1 3-12 15,2 0 0-15,7 1-8 0,-8 4-16 0,8-4-8 0,0-1-8 0,0-4-12 16,0 4-8-16,8-3-8 0,-8 3-84 0,7-3 8 16,10-2 28-16,-10-4 32 0</inkml:trace>
      </inkml:traceGroup>
      <inkml:traceGroup>
        <inkml:annotationXML>
          <emma:emma xmlns:emma="http://www.w3.org/2003/04/emma" version="1.0">
            <emma:interpretation id="{708BC56B-280B-4251-81FD-B5B48B1011B2}" emma:medium="tactile" emma:mode="ink">
              <msink:context xmlns:msink="http://schemas.microsoft.com/ink/2010/main" type="line" rotatedBoundingBox="27627,13664 31298,13794 31265,14734 27594,14605"/>
            </emma:interpretation>
          </emma:emma>
        </inkml:annotationXML>
        <inkml:traceGroup>
          <inkml:annotationXML>
            <emma:emma xmlns:emma="http://www.w3.org/2003/04/emma" version="1.0">
              <emma:interpretation id="{450D2505-1C94-42A0-8042-994C09E42C76}" emma:medium="tactile" emma:mode="ink">
                <msink:context xmlns:msink="http://schemas.microsoft.com/ink/2010/main" type="inkWord" rotatedBoundingBox="27627,13664 28271,13687 28238,14628 27594,14605"/>
              </emma:interpretation>
            </emma:emma>
          </inkml:annotationXML>
          <inkml:trace contextRef="#ctx0" brushRef="#br0" timeOffset="402671.4916">8328 9543 91 0,'-8'-13'116'0,"8"5"-4"0,0-6-8 16,0 0-24-16,0 5 0 0,0 0 0 0,0 0-4 0,0 0-28 15,0 4 12-15,-7 0-8 0,7 5-12 0,0-4 0 0,0 4 0 16,0 0 0-16,0 4 0 0,0 1 0 0,0 0 0 0,0 0 0 15,0 4 0-15,0-1-4 0,0 6 4 0,7 0 0 0,-7 0-4 0,0 3 0 16,0 1 4-16,0 0-4 0,8 5 0 0,-8 4-4 0,0-5 0 16,8 5 0-16,-8 1-4 0,9-2-4 0,-9 6 0 0,7 0-8 15,1-7 0-15,-8 8 0 0,9-1-4 0,-9-5-4 0,7 5 0 16,-7-6-4-16,8 6-4 0,1-10-4 0,-9 6-12 0,8-6-4 16,-1 1-12-16,-7-5-16 0,8-1-4 0,1-3-16 0,-2 0-12 0,-7-5-8 15,8 0-20-15,1-4-12 0,-1-5-12 0,-8 0-4 0,7-5-72 16,-7-4-4-16,0 4 40 0,0-9 36 0,0 1 24 0</inkml:trace>
          <inkml:trace contextRef="#ctx0" brushRef="#br0" timeOffset="403031.5277">8561 9314 23 0,'0'-10'136'16,"0"6"-12"-16,0 0-12 0,8-1-24 0,-8-4 0 0,0 4 0 15,0 1-8-15,7 0-4 0,2-1-12 0,-9 0-12 0,8 1-8 0,-1 4-12 16,2-4-4-16,-1 4-8 0,-1-5 0 0,2 5-4 0,7 0-4 16,-9 0-4-16,2 0 4 0,-1 5 4 0,-1-1-12 0,2 0 0 15,-1 1 8-15,0 4-12 0,-8 0 0 0,0 0 4 0,9 4 0 16,-9-3 0-16,0 3 0 0,0 1 0 0,0-2-4 0,-9 7 4 16,9-5 4-16,0 5-4 0,-8-7 4 0,0 2 0 0,-1 3 0 0,9-2 0 15,-7-2 0-15,7 0 0 0,-8-4 4 0,8 5 0 0,-9-4 4 16,9-2-4-16,0 1 0 0,0 0-16 0,0 0 20 0,0-5 0 15,0 1 0-15,9 4-4 0,-9-4 4 0,8-1-4 0,-1 1 0 16,-7-1-4-16,9-4 0 0,7 0 0 0,-7 5-4 0,-2-5 0 16,1 0 0-16,8 0-4 0,-8 0-8 0,8 0-4 0,-8 0-12 0,9 0-8 15,-2-5-12-15,-6 5-16 0,6-4-16 0,2 4-20 0,-10-5-16 16,10 5-4-16,-2-4-84 0,2-1-4 0,-2 5 44 0,1-4 20 16,1-1 32-16</inkml:trace>
        </inkml:traceGroup>
        <inkml:traceGroup>
          <inkml:annotationXML>
            <emma:emma xmlns:emma="http://www.w3.org/2003/04/emma" version="1.0">
              <emma:interpretation id="{1771C68E-8D40-47F4-B702-6CA52C40197B}" emma:medium="tactile" emma:mode="ink">
                <msink:context xmlns:msink="http://schemas.microsoft.com/ink/2010/main" type="inkWord" rotatedBoundingBox="28822,14060 29168,14072 29158,14366 28811,14353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03245.6498">9515 9629 127 0,'0'9'144'0,"0"-4"-16"16,8-1-12-16,-8-4-24 0,7 0 12 0,2 4 0 0,-1-4-8 0,-1 0-12 15,2 0-16-15,-1 5-12 0,0-10-8 0,8 5-12 0,-8 0-8 16,8 0-4-16,-8 0-8 0,8 0-8 0,0 0-8 0,0 0-8 15,-1 0-12-15,-6 0-20 0,7 0-20 0,-7 0-24 0,-2 5-20 16,1-5-8-16,-1 0-72 0,2 5-24 0,-9-1 44 0,8 1 32 16,-8-1 24-16</inkml:trace>
          <inkml:trace contextRef="#ctx0" brushRef="#br0" timeOffset="403449.6278">9539 9841 15 0,'0'9'184'15,"-9"0"-20"-15,9-4-12 0,0 4-36 0,0 0-4 0,0-5 4 0,0 1 0 16,0-1-4-16,9 5 0 0,-9-4-12 0,8-5-8 0,-1 4-8 16,-7 1-8-16,9-5-8 0,7 0-12 0,-9 4-8 0,10-4-8 15,-1 0-8-15,0 0-8 0,0 0-8 0,-1 0-8 0,2 0-20 16,7-4-24-16,-7 4-32 0,-2 0-32 0,1 0-36 0,9 0-36 16,-10 0-16-16,-6 0-100 0,6 4 48 0,-7-4 44 0,0 5 40 0,0-1 32 15,0 0 20-15</inkml:trace>
        </inkml:traceGroup>
        <inkml:traceGroup>
          <inkml:annotationXML>
            <emma:emma xmlns:emma="http://www.w3.org/2003/04/emma" version="1.0">
              <emma:interpretation id="{4F901770-297C-4002-8468-9ED88F656D84}" emma:medium="tactile" emma:mode="ink">
                <msink:context xmlns:msink="http://schemas.microsoft.com/ink/2010/main" type="inkWord" rotatedBoundingBox="29910,14008 31289,14057 31272,14527 29893,14478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05059.5733">10605 9945 91 0,'-9'9'120'0,"9"-5"-16"0,0 5-12 0,0-4-28 0,0-1 0 15,-7-4 0-15,7 5 4 0,0 0 4 0,0-5 0 0,0 0-8 0,0 0-8 16,7-5-4-16,-7 0-4 0,0 1-4 0,9-1-4 0,-9-4-4 16,8 0 0-16,-8 1 0 0,7-2 0 0,2-3-4 0,-1 4 0 15,0-5-4-15,0 1 4 0,0-5-4 0,0 4 0 0,-1-4-4 16,2 0-4-16,-1 4 4 0,8-4 0 0,-8 1-4 0,-8 2 0 16,8-2 0-16,1 3-4 0,-2-3-4 0,1 3 4 0,-8 0 0 0,7 1-4 15,2-1 0-15,-9 0 0 0,0 6 0 0,8-1 0 0,-8-1 0 16,0 6-8-16,8-5 0 0,-8 9 8 0,0-4-4 0,0-1 4 15,0 5 0-15,0 5-4 0,0-1 4 0,0 1 0 0,0 3-4 16,0 2 0-16,0 3-4 0,0 1 0 0,0 4 0 0,0-5-4 16,0 5 0-16,0 5 0 0,0-5 0 0,0 9 4 0,0-5-4 0,0 1 0 15,0 4 0-15,0-4-4 0,0-1-12 0,0 1 0 0,9-1-12 16,-9-3-4-16,0 3-16 0,7-4-8 0,-7 0-4 0,8-5-12 16,1 1 0-16,-2-1-16 0,1-3-4 0,0-5-8 0,1-2-4 0,-2-3 0 15,10 0-4-15,-10-3-28 0,1-2-32 0,8-5-12 16,-8-3 36-16,9 4 28 0</inkml:trace>
          <inkml:trace contextRef="#ctx0" brushRef="#br0" timeOffset="405369.7446">11077 9679 59 0,'0'-14'116'0,"9"5"-8"0,-9 4-4 0,0-3-28 0,0 3-4 16,0 5 8-16,0-5-4 0,0 5 0 0,0 5-4 16,0-5-4-16,0 9-4 0,0-5-4 0,0 6 0 0,0-1-8 0,0 0 0 15,0 4-4-15,0 2-4 0,0-3-4 0,0 6-4 0,0-5-4 16,0 6 4-16,0-1-8 0,0 0 0 0,0 0-8 0,8 0 0 15,-8 0-4-15,7 0-4 0,2 0-4 0,-9-4 4 0,8 4-8 16,-1-4 0-16,10-1 0 0,-9-4-4 0,0 0 4 0,8 0-4 16,-9 0-4-16,10-5 0 0,-1 1 4 0,0 0 0 0,-7-5 0 0,6 0 0 15,1-5-4-15,-8 0-4 0,9 1 4 0,-2-5 0 0,-6 0-4 16,6-5 0-16,-7 5 0 0,1-5 0 0,-2 1 0 0,1-5 4 16,1 5-8-16,-9-5 8 0,7 0-4 0,-7 0 8 0,0-5-4 15,0 5 0-15,-7-4 0 0,7 3 4 0,-9 1 0 0,9-4 0 16,-8 9 4-16,1-6-8 0,-2 1 4 0,1 4-4 0,8 6 4 0,-8-2 0 15,-8 2 0-15,8 3 0 0,1 5-4 0,-2 0 0 0,1 5-4 16,0-1-4-16,-8 5-4 0,8 4-8 0,1 1-4 0,-10 0-4 16,9 4-12-16,0 0-4 0,0-5-8 0,0 9-16 15,-1-3-12-15,2-1-4 0,7 0-8 0,-8 0 4 0,8 0-52 0,0 0-36 16,0 0 16-16,8-4 32 0,-8-1 28 0</inkml:trace>
          <inkml:trace contextRef="#ctx0" brushRef="#br0" timeOffset="405667.9889">11639 9769 55 0,'8'-9'124'0,"0"4"-12"0,-1 0-8 0,-7 2-24 16,0 3 4-16,9 0 4 0,-9 3 8 0,0 2-4 0,-9 0-8 0,9 4 4 15,0 0-8-15,0 5-4 0,-7-1-4 0,7-1-4 0,0 3-12 16,0 3-4-16,0-4 0 0,0 4-8 0,0 0-4 0,0 0-8 16,7-1-8-16,-7 2 0 0,9-1-4 0,-1 0-4 0,-8-4 0 0,7-1-4 15,10 0-4-15,-9 1-4 0,0-4 4 0,8-2-4 16,-7-4 0-16,6 6 0 0,-7-10-4 0,8 0 0 0,1 0 0 0,-2-5 4 15,-6 0-4-15,6-4 0 0,2 1-4 0,-2-6 4 0,1 0-4 16,1-3 4-16,-9-1-4 0,7-1 0 0,-6-3 4 0,-2 4-4 16,10-5 0-16,-17 1 4 0,7-1 0 0,1-4 0 0,-8 5 0 0,0-1 0 15,-8 1-4-15,8-1 8 0,-7 0-4 0,-2 6 0 0,1 3 0 16,1-4 0-16,-10 9 0 0,2-1-4 0,-2 6-4 0,10 0-8 16,-17 4-12-16,7 4-12 0,2 0-16 0,-9 6-20 0,7 3-24 15,-7 1-24-15,0 5-20 0,0-2-20 0,-1 6-80 0,1-1 32 16,1 1 40-16,-1-1 32 0,0 1 24 0</inkml:trace>
        </inkml:traceGroup>
      </inkml:traceGroup>
    </inkml:traceGroup>
    <inkml:traceGroup>
      <inkml:annotationXML>
        <emma:emma xmlns:emma="http://www.w3.org/2003/04/emma" version="1.0">
          <emma:interpretation id="{18BC6A0E-F0C3-41C8-9D2A-AA75CBE691CA}" emma:medium="tactile" emma:mode="ink">
            <msink:context xmlns:msink="http://schemas.microsoft.com/ink/2010/main" type="paragraph" rotatedBoundingBox="27467,15056 33230,15056 33230,16729 27467,1672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87AEC92-6F13-481F-8AFF-0EEF0AE75F71}" emma:medium="tactile" emma:mode="ink">
              <msink:context xmlns:msink="http://schemas.microsoft.com/ink/2010/main" type="inkBullet" rotatedBoundingBox="27467,15503 27708,15503 27708,15760 27467,15760"/>
            </emma:interpretation>
            <emma:one-of disjunction-type="recognition" id="oneOf22">
              <emma:interpretation id="interp34" emma:lang="" emma:confidence="0">
                <emma:literal>•</emma:literal>
              </emma:interpretation>
            </emma:one-of>
          </emma:emma>
        </inkml:annotationXML>
        <inkml:trace contextRef="#ctx0" brushRef="#br0" timeOffset="406313.2605">8192 11095 71 0,'8'-5'112'0,"-8"0"-8"16,0 1-8-16,0 4-20 0,0-4-4 0,-8 4 0 0,8 0-4 15,0 4-4-15,-8 0 0 0,8 1 0 0,0 0-12 0,-9 3 0 16,9 2-16-16,0-1 0 0,0 0-8 0,-7 4-8 0,7 1-4 16,0 0 0-16,0-1-4 0,7 0 4 0,-7 1-4 0,9 0-8 0,-1-1 0 15,-8 0 4-15,8 1-8 0,1-5 0 0,-2 5 4 0,1-6 0 16,8 2 0-16,-8-6-4 0,0 5 0 0,8-9 0 0,-8 4 0 15,8 1 0-15,-8-5 0 0,8 0 0 0,-8-5 4 0,9 1 0 0,-10 0-4 16,1-1-4-16,1-4 4 0,-2 0 0 0,1-1 0 16,1-2 0-16,-9 2 0 0,0-3 0 0,8-1-4 0,-16 1 12 0,8-1-12 15,0 0 0-15,-9-3 4 0,1 3 0 0,1 0 0 0,-2 1-4 16,-6 0 4-16,6 4-4 0,-7-1 0 0,9 2 0 0,-10-2 4 16,1 6-4-16,8 0-4 0,-8-1 4 0,8 5-4 0,-7 5-8 15,6-1-4-15,-6 0-4 0,6 6-8 0,1 3-4 0,0 1-4 0,-1-1-8 16,2 0-4-16,7 6-8 0,0-1-4 0,-8 0 0 15,8-5-20-15,0 5-68 0,8 0-8 0,-8-4 28 0,0 3 20 0</inkml:trace>
      </inkml:traceGroup>
      <inkml:traceGroup>
        <inkml:annotationXML>
          <emma:emma xmlns:emma="http://www.w3.org/2003/04/emma" version="1.0">
            <emma:interpretation id="{8655214E-443A-4966-B528-C20A4DDA1EC8}" emma:medium="tactile" emma:mode="ink">
              <msink:context xmlns:msink="http://schemas.microsoft.com/ink/2010/main" type="line" rotatedBoundingBox="27803,15056 30881,15056 30881,15796 27803,15796"/>
            </emma:interpretation>
          </emma:emma>
        </inkml:annotationXML>
        <inkml:traceGroup>
          <inkml:annotationXML>
            <emma:emma xmlns:emma="http://www.w3.org/2003/04/emma" version="1.0">
              <emma:interpretation id="{8BF41A1F-D990-4801-8810-573422D03DF4}" emma:medium="tactile" emma:mode="ink">
                <msink:context xmlns:msink="http://schemas.microsoft.com/ink/2010/main" type="inkWord" rotatedBoundingBox="27803,15056 28052,15056 28052,15796 27803,15796"/>
              </emma:interpretation>
              <emma:one-of disjunction-type="recognition" id="oneOf23">
                <emma:interpretation id="interp35" emma:lang="" emma:confidence="0">
                  <emma:literal>1=10</emma:literal>
                </emma:interpretation>
                <emma:interpretation id="interp36" emma:lang="" emma:confidence="0">
                  <emma:literal>2=10</emma:literal>
                </emma:interpretation>
                <emma:interpretation id="interp37" emma:lang="" emma:confidence="0">
                  <emma:literal>1=0</emma:literal>
                </emma:interpretation>
                <emma:interpretation id="interp38" emma:lang="" emma:confidence="0">
                  <emma:literal>1=00</emma:literal>
                </emma:interpretation>
                <emma:interpretation id="interp39" emma:lang="" emma:confidence="0">
                  <emma:literal>0=10</emma:literal>
                </emma:interpretation>
              </emma:one-of>
            </emma:emma>
          </inkml:annotationXML>
          <inkml:trace contextRef="#ctx0" brushRef="#br0" timeOffset="406597.5564">8529 10729 19 0,'0'-18'120'0,"-9"5"-12"0,9-1-8 0,-7 0-32 16,7 6-4-16,0-1 0 0,-8 0-4 0,8 4-4 0,0 0-8 16,0 1 0-16,0 4 0 0,-9-5-4 0,9 5 8 0,9 0-8 0,-9 5 0 15,0-1 0-15,8 6 0 0,-8-1 0 0,7 0 4 0,-7 4-4 16,9 1 0-16,-9 4 0 0,8 0-4 0,-1 5 0 16,-7-1 4-16,9 4 0 0,-1 2 0 0,-8-1-4 0,8 5-8 0,-1-6 4 15,-7 7-4-15,9-2-4 0,-1 1-4 0,-1-6-4 0,-7 6-4 16,9 0-4-16,-1-5 0 0,-1-1-4 0,-7 2-8 0,9-1-8 15,-1-4-8-15,0-1-12 0,-8-4-16 0,7-1-12 0,2 2-20 0,-1-1-16 16,-1-4-20-16,2-6-16 0,-1 2-12 0,0-1-24 0,1-5-68 16,-2-4 24-16,1 0 40 0,1 0 28 0,-2-4 28 0</inkml:trace>
        </inkml:traceGroup>
        <inkml:traceGroup>
          <inkml:annotationXML>
            <emma:emma xmlns:emma="http://www.w3.org/2003/04/emma" version="1.0">
              <emma:interpretation id="{71DD3AFD-B3CC-49FC-A895-4B8854AC41DE}" emma:medium="tactile" emma:mode="ink">
                <msink:context xmlns:msink="http://schemas.microsoft.com/ink/2010/main" type="inkWord" rotatedBoundingBox="28718,15318 29118,15318 29118,15593 28718,15593"/>
              </emma:interpretation>
            </emma:emma>
          </inkml:annotationXML>
          <inkml:trace contextRef="#ctx0" brushRef="#br0" timeOffset="406807.9951">9411 10887 123 0,'0'5'152'0,"7"-5"-12"0,-7 0-36 0,0 0 0 15,8 0 0-15,-8 5 4 0,9-5-4 0,-2 4-8 0,1 0-12 16,1-4-12-16,-1 0-12 0,-1 0-4 0,2 4-12 0,6-4-8 16,2 5-4-16,-2-5-8 0,2 5-4 0,-1-5-8 0,-8 4-12 15,7-4-8-15,2 0-16 0,-1 5-16 0,0-5-20 0,0 0-20 16,-8 0-20-16,8 0-20 0,-8 4-4 0,-1-4-76 0,2 5-20 15,-9-5 48-15,8 5 32 0,-8-5 28 0</inkml:trace>
          <inkml:trace contextRef="#ctx0" brushRef="#br0" timeOffset="406995.4918">9435 11108 139 0,'0'9'152'0,"0"-4"-16"0,0-1-12 0,7 1-20 0,-7-1 0 16,8 1 0-16,-8-1-4 0,9 0-20 0,-9 1 12 0,8-5-12 15,-1 5-8-15,2-5-12 0,-1 0-4 0,-1 4-4 0,10-4-8 0,-2 0-8 16,2 0-8-16,-1 0-8 0,0-4-16 0,0 4-16 16,8-5-20-16,0 5-28 0,-8-5-24 0,8 1-40 0,-8 0-36 0,9-1-56 15,-3 1-32-15,-5 4 44 0,0-5 36 0,-2 5 36 0,1-4 24 16</inkml:trace>
        </inkml:traceGroup>
        <inkml:traceGroup>
          <inkml:annotationXML>
            <emma:emma xmlns:emma="http://www.w3.org/2003/04/emma" version="1.0">
              <emma:interpretation id="{E1F2F2F5-CC95-4BCE-9CA4-7BCD363B5864}" emma:medium="tactile" emma:mode="ink">
                <msink:context xmlns:msink="http://schemas.microsoft.com/ink/2010/main" type="inkWord" rotatedBoundingBox="29840,15242 30881,15242 30881,15755 29840,15755"/>
              </emma:interpretation>
            </emma:emma>
          </inkml:annotationXML>
          <inkml:trace contextRef="#ctx0" brushRef="#br0" timeOffset="407873.1757">10549 11302 27 0,'-9'5'136'0,"9"-1"-12"0,0 1-20 0,0-1-32 15,0-4-4-15,-7 4 4 0,7-4 0 0,7 0 4 0,-7 0-4 0,0 0-4 16,9-4-8-16,-9 0-8 0,8-1-4 0,-1 1 0 0,2-6-4 15,-1 6-4-15,0-6 4 0,-1-2-4 0,2-2 0 0,6 1-4 16,2-1 0-16,-9-4-4 0,8-1 4 0,-1 2 0 0,2-6 0 16,-1 5-4-16,0-4-4 0,0-1-4 0,-8 1-20 0,8-1 24 15,0 0-8-15,-7 1-4 0,6-1 0 0,-6 5 0 0,-2-4-4 0,1 4-4 16,0 0 4-16,1 4 0 0,-2-3 0 0,-7 7 0 0,8-4 4 16,-8 6 0-16,0-1 0 0,0 4 0 0,0-4 0 0,0 9-4 15,0-4 0-15,0 4-4 0,0 4 4 0,0 0-4 0,0 1 0 0,0 4 0 16,0 4-8-16,-8-3 0 0,8 4 8 0,0 3-8 15,0 1 0-15,0 0 0 0,-7 5-4 0,7-5-4 0,0 5-4 0,0 3-4 16,0-3-4-16,-9-1-12 0,9 1-8 0,9 4-12 0,-9-9-12 16,0 4-12-16,7-3-8 0,-7-1 0 0,8 0-8 0,1 0-12 15,-2-5-4-15,1-3-4 0,8 3-4 0,-8-9-20 0,0 6-44 16,8-6-4-16,1-4 24 0,-10 4 32 0,10-8 28 0</inkml:trace>
          <inkml:trace contextRef="#ctx0" brushRef="#br0" timeOffset="408171.3843">11239 10987 111 0,'7'0'124'0,"-7"-6"-8"16,8 6-8-16,-8 6-20 0,0-6 0 0,7 4 4 0,-7 5 0 15,0-4-8-15,9 3-8 0,-9 1-8 0,8 5-4 0,-8-5-4 0,8 4-8 16,-8 1 4-16,9-1-4 0,-2 0-4 0,1 2 0 0,1 3-4 16,-2-5-4-16,1 1-8 0,0 0 0 0,1-5-8 0,6 3 0 15,-6-2-8-15,6 3 0 0,-6-3-4 0,6-6 0 0,-7 5-4 16,8-4-4-16,-8-5 4 0,8 0-8 0,-8 0 0 0,9 0 4 15,-10-5-4-15,10 0-4 0,-10-3 4 0,1-2-4 0,1 1 4 0,-1-5 0 16,-1 2 0-16,2-7 0 0,-1 5 0 0,-1-3 0 0,-7-6 0 16,0 5 0-16,0-4-4 0,0-1 4 0,0 0 4 0,-7 1-8 15,7-1 4-15,-8 0 0 0,-1 1 0 0,2-1 0 0,-1 6 0 0,-9-1-4 16,1 4-16-16,8 5 16 0,-7 0-4 0,-9 5-4 16,7-1 0-16,-7 10-8 0,9-1-8 0,-9 5-16 0,0 4-8 0,-1 1-16 15,1 0-20-15,0 3-28 0,0 6-24 0,0-5-44 0,0 5-64 16,-1-1 44-16,2 1 40 0,-1-1 28 0,8-4 32 0</inkml:trace>
        </inkml:traceGroup>
      </inkml:traceGroup>
      <inkml:traceGroup>
        <inkml:annotationXML>
          <emma:emma xmlns:emma="http://www.w3.org/2003/04/emma" version="1.0">
            <emma:interpretation id="{7123060D-3C9F-4828-8892-975CC09566B1}" emma:medium="tactile" emma:mode="ink">
              <msink:context xmlns:msink="http://schemas.microsoft.com/ink/2010/main" type="line" rotatedBoundingBox="31491,15747 33230,15747 33230,16729 31491,16729"/>
            </emma:interpretation>
          </emma:emma>
        </inkml:annotationXML>
        <inkml:traceGroup>
          <inkml:annotationXML>
            <emma:emma xmlns:emma="http://www.w3.org/2003/04/emma" version="1.0">
              <emma:interpretation id="{36CBB73A-980B-4C0B-9697-3F97E267AA70}" emma:medium="tactile" emma:mode="ink">
                <msink:context xmlns:msink="http://schemas.microsoft.com/ink/2010/main" type="inkWord" rotatedBoundingBox="31491,15747 33230,15747 33230,16729 31491,16729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2" timeOffset="542365.3083">12280 11460 79 0,'0'0'100'0,"0"-5"-8"0,-8 2 0 0,8-3-24 0,0 2 0 0,0-1 0 16,0 0 0-16,-8 1 4 0,8 0 0 0,0-1-8 0,-8 1 0 15,8-1-4-15,-9 1 0 0,9 4-4 0,-7-6-4 0,7 6-4 16,0-3 0-16,-8 3-4 0,8 0 0 0,-8 3 0 0,8-3 0 0,-8 6 0 16,8-2 0-16,-8 1 0 0,8-1-4 0,-8 5 0 0,8-5 0 15,-9 10 0-15,9-5-4 0,0 0 0 0,0 5-8 0,0-1-16 16,-7 1 20-16,7-1 4 0,0 5-8 0,0-4 0 0,7 4-8 16,-7 0 8-16,0-4-8 0,9 4-4 0,-9 0 0 0,8-5-4 15,0 1-12-15,0-1 0 0,0 1 0 0,0-2 0 0,-1 3 0 16,10-6 0-16,-9 4 0 0,8-8 0 0,1 5 0 0,-10-7 0 0,10-3 0 15,-2 5 0-15,2-5 0 0,-2 0 0 0,1-5 0 16,-8 2 0-16,9-7 0 0,-2 1 0 0,-6 0 0 0,6 0 0 0,-6-6 0 16,6 3 0-16,-6-2 0 0,-1-3 0 0,-8 3 0 0,7-5 0 15,-7 1 0-15,8 1-8 0,-8-1 0 0,0 0 4 0,0-5 0 16,0 5 0-16,0-1 0 0,-8 2 0 0,8 3 0 0,-7-4 0 0,-1 4 0 16,-1 1 4-16,9 0-4 0,-7 4 0 0,-10-1 4 0,9 1-4 15,1 5-4-15,-2-1 0 0,1 1 0 0,-7 4 0 0,6 0-8 16,-6 4 8-16,-2 1-4 0,10-1 0 0,-10 5 0 0,2-4-4 15,6 3-4-15,-6 2-4 0,-2-1-8 0,9 4-20 0,-8 1 16 16,8-5-8-16,-8 5-4 0,8 0-8 0,0-2-8 0,0-2-4 0,8 3-4 16,-8 1-8-16,8 0-12 0,-8-5-4 0,8 4-8 0,0 0-4 15,0 1-8-15,8-1-48 0,-8 1-24 0,8 0 32 0,0-1 32 16,0-3 24-16</inkml:trace>
          <inkml:trace contextRef="#ctx0" brushRef="#br2" timeOffset="542585.7211">12633 11663 27 0,'0'-4'156'15,"0"4"-12"-15,7 0-8 0,-7 0-28 0,0 4-4 0,0 0 4 16,0 0-4-16,0 5 4 0,0 1-8 0,-7-1-16 0,7 0 0 0,0 5-12 16,-8-6-12-16,8 6-8 0,0-1-16 0,0 5-4 15,-9-4-8-15,9 4 0 0,-7 0-8 0,7-5 0 0,0 6-8 0,-8-5 0 16,8 3-8-16,0-3-12 0,0-1-8 0,0 1-8 0,0-1-20 15,0-4-16-15,0 5-12 0,0-5-20 0,0-5-16 0,0 5-12 16,0-4 4-16,0-1-60 0,0-4-28 0,0 0 28 0,0 0 36 0,8-4 28 16</inkml:trace>
          <inkml:trace contextRef="#ctx0" brushRef="#br2" timeOffset="543106.8395">12761 11400 103 0,'0'0'152'0,"0"-3"-16"0,-9 3-8 0,9 0-16 16,0 0-4-16,0 0 0 0,0 0-4 0,0 0-4 0,0 0-8 15,9 0-8-15,-9 0-4 0,8 3-12 0,-8-3-8 0,8 0-8 0,0-3-8 16,0 3-12-16,0 0-4 0,1 0-8 0,6 0-4 15,1 0-4-15,0 0-4 0,0 0-12 0,1 0-12 0,7 3-20 16,-9-3-16-16,9 0-24 0,-7 0-16 0,7 0-20 0,-1 0-16 0,-7 0-12 16,9 0-68-16,-9 0-20 0,-1 0 44 0,2 0 32 0,-9 6 36 15,-1-6 16-15</inkml:trace>
          <inkml:trace contextRef="#ctx0" brushRef="#br2" timeOffset="542903.3824">12825 11546 43 0,'-8'-5'144'0,"8"-4"-16"0,0 5-12 0,-7-1-24 16,7 5 0-16,-9-5-4 0,9 5-4 0,-8 0-4 0,8 0-8 16,-8 0-12-16,8 0-28 0,-8 5 12 0,8-5-12 0,0 5-4 15,0-1-4-15,0 0-8 0,0-4 0 0,-8 5-4 0,16 0 0 0,-8-1-8 16,0 1 0-16,0-1 4 0,8 0 0 0,-8 6-4 0,8-6 0 16,-8 0 8-16,8 1 0 0,-8 0 4 0,9-1 0 0,-2 1 0 15,-7-1 4-15,8 0 4 0,0 1-4 0,0 4 8 0,0-5 0 16,0 1 0-16,1 4 4 0,-2-4 0 0,-7 4 0 0,8-4 0 15,1 3-4-15,-2 1 0 0,1 0-4 0,-8 0 0 0,9-1-4 16,-9 2-4-16,8 0 0 0,-8-2-4 0,7 6-4 0,-7-4-4 0,0-2 0 16,0 1 4-16,0 5-4 0,0-6-4 0,0 1 0 0,-7 1-4 15,7 3 0-15,-8-4-8 0,8 0-4 0,-9 0-8 0,9 0-8 16,-8 1-8-16,1-6-12 0,-2 5-12 0,9-5-16 0,-8 1-8 16,1-1-16-16,-2-4-20 0,9 0-8 0,-8 0-24 0,0-4-48 15,0-1 0-15,8 1 36 0,-8-1 32 0,0-3 28 0</inkml:trace>
          <inkml:trace contextRef="#ctx0" brushRef="#br2" timeOffset="543625.52">13145 11649 55 0,'0'0'156'0,"0"5"-20"0,0 0-16 0,0-1-28 15,0 4 4-15,9-3 4 0,-9 4 8 0,0 0 0 0,8-1 0 0,-8 7-8 16,8-2-4-16,-8 1-8 0,7 4-8 0,-7 0-8 0,9-1-8 16,-9 2-8-16,8-1-4 0,-1 5-8 0,-7-1-4 0,9 1-4 15,-9-1 0-15,8 1-4 0,-8-1-12 0,0 1 0 0,0-1-4 16,0 1-4-16,8-1 0 0,-8 1-4 0,0-1-4 0,0 1 0 15,0-5-4-15,0 4 0 0,-8-3 0 0,8-1-20 0,0 0 20 16,0-5 0-16,-8 1 0 0,8-1-8 0,-9-4 0 0,9 0-4 0,-7 1 4 16,7-6 4-16,-8 0-4 0,-1-4 0 0,9 0 4 0,-7-4 0 15,-1 0-4-15,8-2 4 0,-8-7-4 0,-1 4 4 0,9-4 0 16,-7-5 4-16,7 5-4 0,0-5 0 0,0-5 0 0,-8 0-4 0,8-4 0 16,0 4 0-16,8-4 4 0,-8-4-4 0,0 4 4 15,7-5 0-15,2 6 0 0,-9-6 8 0,8 5-4 0,0 0 0 0,-1-1 0 16,2 6 0-16,-1-1 4 0,-1 1 4 0,10 4-4 0,-9 4 0 15,0 1 8-15,0 0 0 0,0 3 0 0,-1 6-4 0,2-2 0 16,-1 3 0-16,0 3 4 0,-8 0-8 0,8 0 0 0,0 3 0 16,-8-3 4-16,8 10-4 0,-8-5 0 0,9 4-4 0,-9 0 0 15,0 0 4-15,0 4 0 0,0-3-8 0,0 3 0 0,-9 0-4 0,9 6 0 16,-8-6-8-16,0 0 0 0,8 6-8 0,-8-5-8 0,0-1-12 16,0 0-12-16,-1-4-12 0,2 5-28 0,-1-5 4 0,0-5-16 15,0 5-12-15,0-4-8 0,8-5-4 0,-8 4-12 0,8-8-40 16,0 4-16-16,0-5 36 0,-9 1 28 0,9-5 28 0</inkml:trace>
          <inkml:trace contextRef="#ctx0" brushRef="#br2" timeOffset="544235.8883">13427 11483 75 0,'7'-14'144'16,"-7"0"-12"-16,0 5-12 0,0-5-28 0,0 6 12 0,0-1-8 15,0 0 8-15,0 3-4 0,0 3-4 0,0-2-8 0,0 0-4 0,0 1-16 16,0 4 4-16,0-5-8 0,0 5-8 0,0 5-4 0,0-1-4 15,0 1-4-15,0 0-8 0,0 4 0 0,0 0-8 0,0 4-4 16,0 1-8-16,0-1 0 0,0 6-4 0,0-2 0 0,0 2-4 0,-7-1 0 16,7 4-20-16,0 1 20 0,0 4-4 0,0-5 0 15,0 1-4-15,0 3 4 0,0-3 0 0,0 0 0 0,0-1 0 0,0 1 0 16,0-5-4-16,0 4 0 0,0-3 0 0,7-6 0 0,-7 0 0 16,0 1-4-16,8-4-4 0,-8-2 0 0,9 1-4 0,-9-4 0 15,7-1-4-15,1-4-4 0,-8 0 4 0,9-4-8 0,-1-1 4 0,-1-4 0 16,2 1-4-16,-1-2 8 0,-1 1-4 0,1-5 4 0,-8 1 4 15,9 0 4-15,-1-2-4 0,-1 3 4 0,-7-6 4 0,9 5-4 16,-1-6 4-16,-8 6-4 0,7-1 4 0,-7 5 4 0,9-5 0 16,-9 5 0-16,0 0 4 0,0 1 0 0,0 3 0 0,0 0 12 15,0 1-8-15,0 4 8 0,0 0 0 0,0 4 0 0,0 1 4 16,0 4-4-16,0-1 8 0,0 1 4 0,0 1-4 0,0 2-4 16,0 3-4-16,0-2 8 0,0 1-8 0,0-1-4 0,0 1 4 0,0 0 0 15,0-2-4-15,0 3 4 0,0-2-8 0,0-4 0 0,0 0 0 16,0 0 4-16,8-4-4 0,-8 3 0 0,0-2 4 0,7-2-4 15,1-4 0-15,1 4-4 0,-1-8-4 0,-1 4 4 0,2-4-4 0,-1-2 4 16,8 2-8-16,-8-5 0 0,7 0-4 0,-6-4 4 16,6-1 4-16,2 0-8 0,-9 1 0 0,8-5 8 0,-8 1 0 0,8-2-4 15,-8 1 0-15,0-5 4 0,0 0-4 0,0 1 4 0,0-1 0 16,1 1 0-16,-2-1 0 0,1-3 4 0,-8 3 8 0,8 1-4 16,-8-1 8-16,8 0 0 0,-8 5 8 0,0 0 0 0,0 0-24 0,0 0 0 15,0 4 0-15,0 1 0 0,0 5 0 0,0-7 0 0,0 11 0 16,0-5 0-16,0 4 0 0,0 5 0 0,0-4 0 15,0 4 0-15,0 0 0 0,0-4 0 0,0 8 0 0,-8-4 0 0,8 4 0 16,0 1 0-16,0 0 0 0,-8 3 0 0,8 2 0 0,0-1 0 16,-8-1 0-16,8 6 0 0,-7 0 0 0,7 4 0 0,-9-1 0 15,9 3 0-15,0 2 0 0,0-1 0 0,0 7 0 0,-8-5 0 0,8 4 0 16,0-5 0-16,0 5 0 0,0 0 0 0,0-5 0 0,0 6 0 16,0-5 0-16,0-1 0 0,0 1 0 0,0-5 0 0,0-1 0 15,0 2 0-15,0-6 0 0,0 0 0 0,8 1 0 0,-8-4 0 16,0-2 0-16,0 1 0 0,9-4 0 0,-9-1-76 0,0-4-24 15,0 5-16-15,0-10-8 0,7 5-16 0,-7-4-12 0,0-1-8 0,0-4-28 16,0 1-44-16,0-2 8 0,-7 1 44 0,7-5 36 0,0 1 24 16</inkml:trace>
          <inkml:trace contextRef="#ctx0" brushRef="#br2" timeOffset="544431.3651">13675 11505 67 0,'-8'0'184'0,"8"-5"-12"0,-8 5-16 16,8 0-32-16,0 0 4 0,0 5 8 0,0-5 8 0,0 0 4 0,0 5-12 15,0-5-12-15,0 0-12 0,0 4-12 0,8-4-32 0,0 0 8 16,-8 0-8-16,7 0-16 0,2 4-8 0,-1-4-36 0,-1 0-8 16,2 0 0-16,7 0 0 0,-8 5 0 0,8-5 0 0,-9 0 0 0,10 0 0 15,-9 0 0-15,8-5 0 0,1 10 0 0,-10-10 0 0,9 5-56 16,0 0-48-16,1 0-36 0,-10 0-52 0,10 0-32 0,-10 5-88 16,1-5 36-16,0 0 48 0,-8 0 48 0,0 0 32 0,0 0 28 15</inkml:trace>
        </inkml:traceGroup>
      </inkml:traceGroup>
    </inkml:traceGroup>
  </inkml:traceGroup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37:26.0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5B2385-8A9D-416B-9898-1D0E17DEB519}" emma:medium="tactile" emma:mode="ink">
          <msink:context xmlns:msink="http://schemas.microsoft.com/ink/2010/main" type="writingRegion" rotatedBoundingBox="20209,9344 22618,9428 22555,11234 20147,11150"/>
        </emma:interpretation>
      </emma:emma>
    </inkml:annotationXML>
    <inkml:traceGroup>
      <inkml:annotationXML>
        <emma:emma xmlns:emma="http://www.w3.org/2003/04/emma" version="1.0">
          <emma:interpretation id="{EE0FAE0D-CA3C-4589-B6BC-B66084862A97}" emma:medium="tactile" emma:mode="ink">
            <msink:context xmlns:msink="http://schemas.microsoft.com/ink/2010/main" type="paragraph" rotatedBoundingBox="20209,9344 22618,9428 22555,11234 20147,11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29477C-6A42-4E42-8AB6-870250D53461}" emma:medium="tactile" emma:mode="ink">
              <msink:context xmlns:msink="http://schemas.microsoft.com/ink/2010/main" type="line" rotatedBoundingBox="20209,9344 22618,9428 22555,11234 20147,11150"/>
            </emma:interpretation>
          </emma:emma>
        </inkml:annotationXML>
        <inkml:traceGroup>
          <inkml:annotationXML>
            <emma:emma xmlns:emma="http://www.w3.org/2003/04/emma" version="1.0">
              <emma:interpretation id="{FA2B8F03-00A5-4614-AD88-928BF0DDFD2C}" emma:medium="tactile" emma:mode="ink">
                <msink:context xmlns:msink="http://schemas.microsoft.com/ink/2010/main" type="inkWord" rotatedBoundingBox="20804,9739 22030,9782 22000,10622 20774,105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1474 5977 27 0,'0'4'152'0,"9"1"-4"0,-9-5-8 15,0 5-28-15,0-5-4 0,0 0-4 0,0 4-4 16,0-4 4-16,-9 0-8 0,9 0-4 0,0 0-8 0,0 0-4 0,0-4-8 15,0 4-12-15,0 0-24 0,0 0 12 0,0 0-4 0,0 0-12 16,0 0-4-16,0 0-8 0,0 0-4 0,0 0 0 0,0 0-4 16,0-5-4-16,0 5-8 0,0 0-8 0,0 0-8 0,0 0-12 0,0 0-16 15,0-5-20-15,0 5-12 0,0 0-16 0,0 0-28 0,0 0-20 16,0 0-12-16,0-4-76 0,0 4 8 0,0 0 36 0,0-5 36 16,0 5 28-16,0 0 28 0</inkml:trace>
          <inkml:trace contextRef="#ctx0" brushRef="#br0" timeOffset="-231.3833">1498 5747 39 0,'0'0'116'0,"0"0"-8"0,0 0 0 0,0-5-24 15,0 5 0-15,0-4 4 0,0 4-4 0,0 0-4 0,0-5-4 16,0 5 0-16,0-4-4 0,9 4-4 0,-9-4-4 0,0-1-8 15,0 5-4-15,8-5 0 0,-8 1-4 0,0 4-4 0,0-4-4 16,0 4 0-16,0 0 0 0,0 0-8 0,7 0-8 0,-7-6 0 16,0 6-4-16,0 0-4 0,0 0-4 0,0 0 0 0,-7 0-4 0,7 0-4 15,0 0-4-15,0 0-4 0,0 0-24 0,0 6 12 0,0-12-8 16,0 6-12-16,0 0-16 0,0 0-16 0,0 0-16 0,0 0-24 16,0 0-20-16,0 0-4 0,0 0-68 0,0 6-20 0,0-6 32 15,-8 0 44-15,8 4 24 0,0-4 16 0</inkml:trace>
          <inkml:trace contextRef="#ctx0" brushRef="#br0" timeOffset="1994.6687">2100 5675 43 0,'8'-5'116'0,"-8"-3"-4"0,0 3-8 0,0 0-28 0,0 1-4 15,9 4 0-15,-9-5-4 0,0 5 0 0,0 0 0 0,0 0-8 16,0 0-8-16,0 0 0 0,7 5 4 0,-7-1-4 0,0 1 0 16,0 4-4-16,0 0 0 0,0 0 0 0,8 4 0 0,-8 1 0 0,0 0-4 15,0-1-4-15,0 5-4 0,0 4-4 0,0 1 0 0,0-6-12 16,0 7 4-16,0-2-4 0,0 1-8 0,0 3 0 0,0-2-4 15,0-2 0-15,0 0-24 0,0 1 24 0,0 0-4 0,0-6-4 16,0 6 0-16,0-9-4 0,0 3-4 0,0-3-4 0,0 0-8 16,0-5-8-16,0 0-8 0,0 0-8 0,0 0-8 0,0-6-16 0,0-3-8 15,0 7-16-15,0-14-4 0,0 4-20 0,0-2 0 0,0 1-44 16,-8-5-36-16,8-5 24 0,0 4 28 0,-7-3 28 0,7 1 28 16</inkml:trace>
          <inkml:trace contextRef="#ctx0" brushRef="#br0" timeOffset="2242.5201">1916 5337 107 0,'0'-5'128'0,"0"0"-12"0,0 5-8 16,0 0-20-16,-8 0 0 0,8 0 8 0,8 0-4 0,-8-4-4 0,0 8-4 15,7-4-4-15,-7 0 0 0,9 0 0 0,-9 0-4 16,8 0-8-16,-1 0-4 0,2 0-4 0,-1 0-8 0,7 0-4 0,-6 0-8 15,6 0-8-15,2 0 0 0,-9 5-8 0,8-5-4 0,-1 5 0 16,2-5-4-16,-1 4-8 0,0-4-4 0,0 0 0 0,-1 0 0 16,10 5-4-16,-9-5-12 0,1 0-12 0,-10 4-16 0,10-4-16 0,-2 0-32 15,-7 0-16-15,8 5-32 0,-8-5-28 0,1 0-52 0,6 4-44 16,-15 1 48-16,9-5 40 0,-9 4 32 0,8 6 28 0</inkml:trace>
          <inkml:trace contextRef="#ctx0" brushRef="#br0" timeOffset="1738.3536">1996 5603 51 0,'0'-5'104'0,"0"1"-4"16,0-5-4-16,0 4-24 0,0 1 0 0,0-1 0 0,0 0 4 16,0 1-4-16,0 0 4 0,0 4-8 0,0-5-12 0,0 5-4 15,0 0 0-15,0-4-12 0,0 4 0 0,0 0-4 0,0 4 0 16,0-4 4-16,0 5-4 0,0 3 4 0,0-3 4 0,0 9 0 16,0-5-4-16,0 4 0 0,-8 1-4 0,8 4-4 0,0 0 0 0,0 0-4 15,-9 0-4-15,9 9-4 0,0-5-4 0,0 1 0 0,-7 0 0 16,7 4-4-16,0-5-4 0,-8 1 0 0,8-1 0 0,-8 1-4 15,8-1 0-15,0 1-4 0,0-5 0 0,0 5 0 0,0-5-4 16,0-5 0-16,0 5-12 0,0-4-8 0,0-1-16 0,-9-3-8 16,9-2-8-16,9 5-8 0,-9-8-16 0,0-1-12 0,0 1-4 0,0 0-8 15,0-5-8-15,0-5 4 0,0 5-44 0,0-5-20 0,0 1-4 16,0-4 24-16,0-2 36 0,0 2 24 0</inkml:trace>
          <inkml:trace contextRef="#ctx0" brushRef="#br0" timeOffset="3887.0249">2709 5756 71 0,'0'-4'132'0,"-7"4"-8"0,7-5-4 0,0 0-32 16,0 1-4-16,0 4 0 0,0-5 0 0,0 5-4 0,0-4-4 15,0 4 0-15,0-4-8 0,0 4-4 0,0 0-8 0,0 0-4 0,0 0-4 16,0-5-8-16,0 5-4 0,0 0-4 0,0 0-8 16,0 0 0-16,0 0-8 0,0 0-4 0,0 0 0 0,0 0-4 0,0 0-4 15,0 5-4-15,0-10-4 0,0 5-8 0,0 0-8 0,0 0-16 16,0 5-12-16,0-5-16 0,0 4-24 0,0-4-24 0,0 4-12 16,0 1-28-16,0-1-60 0,-9 6 20 0,9-6 32 0,0 5 32 0,0 1 24 15</inkml:trace>
        </inkml:traceGroup>
        <inkml:traceGroup>
          <inkml:annotationXML>
            <emma:emma xmlns:emma="http://www.w3.org/2003/04/emma" version="1.0">
              <emma:interpretation id="{402B1394-004E-4003-8BB8-FD9D57474C02}" emma:medium="tactile" emma:mode="ink">
                <msink:context xmlns:msink="http://schemas.microsoft.com/ink/2010/main" type="inkWord" rotatedBoundingBox="20209,9344 22618,9428 22555,11234 20147,11150"/>
              </emma:interpretation>
            </emma:emma>
          </inkml:annotationXML>
          <inkml:trace contextRef="#ctx0" brushRef="#br0" timeOffset="4538.2578">3013 5662 47 0,'9'-10'124'0,"-9"1"-4"0,8 5-16 16,-8-5-20-16,8 0 0 0,-8 0-4 0,8 0-8 0,-8 4 0 15,8-3-8-15,-8 3-4 0,0 0-8 0,0 1-4 0,8-1-4 0,-8 0-4 16,0 1-4-16,7 4 0 0,-7-4 0 0,0 4-4 16,0 0 0-16,0 0 0 0,0 4-8 0,0 0 0 0,0 1 4 0,0 4 0 15,0-4-4-15,0 4 0 0,0 4 0 0,0-3 0 0,0 3-8 16,-7 0 0-16,7 1-4 0,0-1 0 0,0 5 0 0,0 1-4 15,-8-1-4-15,8-1 0 0,0 1 0 0,0 0 0 0,-8 0-4 0,8 4 4 16,0-3 0-16,0 0-4 0,0-2 4 0,0-3-4 0,0 4-16 16,0 0 20-16,8-4-4 0,-8-1 0 0,8 1 0 0,-1-6 0 15,2 6 0-15,-9-5 0 0,8 0-4 0,0-4 0 16,0-1-4-16,0 0-4 0,9 1 4 0,-10-5-4 0,1 5 0 0,-1-10 4 16,2 5-8-16,-1-5 0 0,0 1 4 0,1 0 0 0,-2-6 4 0,10 2 0 15,-10-2 4-15,-7 1 0 0,8-4 0 0,0 4 0 0,1 0 4 16,-2 0-4-16,-7-5 4 0,8 5 0 0,1 1 0 0,-9 3 4 15,0-4 0-15,7 4 4 0,-7 1 4 0,0 4 8 0,8-5 0 16,-8 10 0-16,0-1 4 0,0 1 4 0,0 4 4 0,0 0 4 16,0-1 4-16,0 6-4 0,0 5 4 0,0-1 4 0,-8-1-4 0,8 6-4 15,0-5 0-15,-7 9 0 0,7-4-8 0,0 3-12 0,0-4 0 16,-9 6-4-16,9-4-4 0,0-3 0 0,-8 1 0 0,8-3-12 16,-7 3-12-16,7-3-8 0,0-1-28 0,0-5-24 0,0-4-40 0,0 5-36 15,-9-9-48-15,9 3-64 0,-8-8-48 0,8 4 76 16,0-4 44-16,-8-4 36 0,8 0 28 0,-7 0 24 0</inkml:trace>
          <inkml:trace contextRef="#ctx0" brushRef="#br0" timeOffset="-4869.7399">1267 4963 79 0,'7'-5'116'0,"-7"-4"-4"0,0 5-8 0,0-1-20 15,8 0-4-15,-8 1-16 0,0 4 12 0,0-4 0 0,0 4-12 16,0 0 0-16,0 0 0 0,0 0 0 0,0 0 8 0,0 4-4 16,0 0 4-16,0 1 0 0,0 4-4 0,0-5 0 0,0 6 0 0,0 3-12 15,0 1 4-15,-8-1-4 0,8 5 0 0,0 4-4 0,-7 1-4 16,-2-1-4-16,9 9-4 0,-8 2 0 0,1-1-4 0,-2 8-12 16,1 0-24-16,-7 1 0 0,6 9 0 0,-6-6 0 0,-2 6 0 15,9 4 0-15,-8-4 0 0,8 4 0 0,-8 5 0 0,1-5 0 16,-2 4 0-16,0 1 0 0,10 0 0 0,-8-5 0 0,6 5 0 15,-7-6 0-15,7-3 0 0,-6 3 0 0,6-3 0 0,2 1 0 0,-1-6 0 16,0 0 0-16,0-5 0 0,0 1 0 0,0-1 0 0,-1-8 0 16,9 0 0-16,-7 0 0 0,-1-6 0 0,8-3 0 0,-9-5 0 15,9 5 0-15,-7-10 0 0,7 5 0 0,-8-10-44 0,8 2-84 0,-9-6-40 16,9 1-32-16,-8-5-16 0,1-5-88 0,7 1 40 16,-8-6 48-16,-1 2 40 0,2-6 36 0,-1-3 28 0</inkml:trace>
        </inkml:traceGroup>
      </inkml:traceGroup>
    </inkml:traceGroup>
  </inkml:traceGroup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43:34.0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0B7AA3-F236-4E45-B928-9F6706406149}" emma:medium="tactile" emma:mode="ink">
          <msink:context xmlns:msink="http://schemas.microsoft.com/ink/2010/main" type="writingRegion" rotatedBoundingBox="31305,2884 33351,2841 33372,3812 31326,3856"/>
        </emma:interpretation>
      </emma:emma>
    </inkml:annotationXML>
    <inkml:traceGroup>
      <inkml:annotationXML>
        <emma:emma xmlns:emma="http://www.w3.org/2003/04/emma" version="1.0">
          <emma:interpretation id="{2262693A-1D4C-4853-9B99-D2318038E857}" emma:medium="tactile" emma:mode="ink">
            <msink:context xmlns:msink="http://schemas.microsoft.com/ink/2010/main" type="paragraph" rotatedBoundingBox="31305,2884 33351,2841 33372,3812 31326,38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DB97CA-1CA8-46B4-8EF0-1A6562F5E40D}" emma:medium="tactile" emma:mode="ink">
              <msink:context xmlns:msink="http://schemas.microsoft.com/ink/2010/main" type="line" rotatedBoundingBox="31305,2884 33351,2841 33372,3812 31326,3856"/>
            </emma:interpretation>
          </emma:emma>
        </inkml:annotationXML>
        <inkml:traceGroup>
          <inkml:annotationXML>
            <emma:emma xmlns:emma="http://www.w3.org/2003/04/emma" version="1.0">
              <emma:interpretation id="{CE1F664F-FE7E-4835-B393-F4AFA464E4BC}" emma:medium="tactile" emma:mode="ink">
                <msink:context xmlns:msink="http://schemas.microsoft.com/ink/2010/main" type="inkWord" rotatedBoundingBox="31308,3031 32483,3006 32496,3613 31321,36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 13 71 0,'0'0'92'0,"0"0"-8"0,0 0-4 16,0 0-24-16,0-4-4 0,0 4 0 0,0 0 0 0,0 0 0 16,0 0 0-16,0 0 0 0,0 0 0 0,0 0-4 0,-7 0-4 15,7 0-4-15,0 0-4 0,0 0 4 0,-8 0-4 0,8 0-8 0,0 0 0 16,-9 0 4-16,9 0-4 0,0 0 0 0,-7 0 0 15,7 4 0-15,-8-4 4 0,8 5-4 0,-9-5 4 0,9 4-4 0,0 1 4 16,-8-1-4-16,8 6 4 0,0-6 0 0,-7 5-4 0,7 0 0 16,0 0 0-16,0 4-8 0,0-4 4 0,0 5 0 0,-9-1-4 15,9 1 0-15,0-5-4 0,0 5 4 0,0-1-4 0,9 0 4 0,-9 1 4 16,7-5-4-16,-7 5-4 0,8-6 0 0,-8 2 0 0,9 3 0 16,-1-4-4-16,-1-1 0 0,2-3 0 0,6 5 0 0,-7-1-8 15,9-5 4-15,-10 1-4 0,10-1-4 0,-1 1 4 0,0-1 0 16,0-4-4-16,-8 0 0 0,8 4 4 0,0-4 4 0,0-4-4 0,-1 4-4 15,-6-4 0-15,7-1 0 0,0 1-4 0,-8-1 0 16,1 1 0-16,6-1 0 0,-6-4 0 0,-2-1 4 0,1 2 0 0,0-1-4 16,-8 0 0-16,9 0 4 0,-9 1 0 0,7-7 0 0,-7 6 0 15,0 1-4-15,8-6 4 0,-8 5-4 0,0-4 0 0,0 3 4 16,0-3-4-16,-8 4 4 0,8 0 0 0,0-5 0 0,-7 5 0 16,-2-5 0-16,9 6-8 0,-8-1 12 0,8 0-4 0,-8 0 0 15,1-1 0-15,-2 6 0 0,1-5 0 0,1 5-8 0,-2-1 8 0,1 1-4 16,0-1 0-16,0 5 0 0,0-4 0 0,-9 4-4 0,10 0-8 15,-1 0 4-15,0 0-4 0,-8 4-4 0,8-4-4 0,-1 5 0 16,-6-1-4-16,6 1-4 0,2-1 0 0,-1 1-8 0,-9-1-4 16,10 0-8-16,-1 2 0 0,-1-2-8 0,9 5-4 0,-7 0 0 15,-1-5-12-15,-1 5 0 0,9-5-4 0,-8 6-8 0,8-6 0 0,0 5 4 16,0-4-52-16,-7 4-32 0,14-5 8 0,-7 6 32 0,0-2 24 16</inkml:trace>
          <inkml:trace contextRef="#ctx0" brushRef="#br0" timeOffset="265.3301">562 234 23 0,'0'-5'116'0,"8"5"-12"0,-8-3-8 0,0-2-28 0,7 5-4 0,-7-5-8 16,0 5 4-16,0 0 0 0,0 0 0 0,0 0 0 15,0 0 0-15,0 5-4 0,0 0-8 0,0-2-4 0,0 2-8 0,0 4 0 16,0 0 0-16,0 0 0 0,0-1-8 0,0 2 0 0,0 4-8 16,0-1-4-16,0 0 0 0,-7 1 0 0,7 4-8 0,0-4-4 15,0 4-4-15,-8-5 4 0,8 6-16 0,0-6-4 0,0 0-8 0,-9 0-8 16,9 1-12-16,0 0-16 0,0-5-16 0,0 0-16 0,0 0-4 16,0 0-28-16,0-4-60 0,0 0 12 0,0-1 32 0,0-4 28 15</inkml:trace>
          <inkml:trace contextRef="#ctx0" brushRef="#br0" timeOffset="655.2886">794 76 67 0,'0'-4'116'0,"-8"4"-8"0,8 0-8 16,-8 0-24-16,8 0-4 0,-8 0-12 0,8 0 4 0,0 0 0 15,-8 4-4-15,8-4-8 0,0 4-12 0,0-4-8 0,-8 5 4 16,8 0-8-16,0-5-4 0,0 4-4 0,0 1-4 0,0-1-4 16,0 1 4-16,0-1 0 0,8 1-8 0,-8-1-4 0,0 1 8 15,0 0-8-15,8-5 0 0,-8 4 12 0,8 0-12 0,-8 1 4 16,8-5 8-16,-8 4 0 0,8 0 4 0,1-4 4 0,-2 6 4 0,1-2 0 16,0-4 0-16,-8 4 4 0,8 1-20 0,0 0 24 0,0-5 0 15,-8 4 0-15,9 0-4 0,-2 1 0 0,1 0-4 0,-8-1 0 16,9 5-8-16,-2-5 0 0,-7 1-4 0,8 5 4 0,-8-7-4 15,9 2-4-15,-9 4-4 0,0-4 8 0,0 4-8 0,0 0-4 16,8-6 0-16,-8 7-4 0,0-1 4 0,0-4 0 0,-8 4 0 0,8 0-4 16,0-1 0-16,0-3 0 0,-9 4 0 0,9 1 0 0,-8-6-8 15,8 5 4-15,-7-5-8 0,7 6-4 0,-9-6-4 0,9 0-8 16,-8 1-8-16,8-1-8 0,-7 1-8 0,-2-5-4 0,9 4-8 16,-8-4-4-16,8 0-4 0,-8 0-12 0,0 0-12 0,8-4-12 15,-8 4 0-15,8-5-36 0,-8-4-48 0,8 5 12 0,-7-5 32 0,7 0 36 16</inkml:trace>
          <inkml:trace contextRef="#ctx0" brushRef="#br0" timeOffset="899.6345">770-59 55 0,'0'0'128'0,"0"-4"-8"0,-8-1-12 0,8 0-24 0,0 5 0 0,0 0-4 16,0-3 4-16,0 3-4 0,0 0 0 0,0 0-8 0,8 0 0 15,-8 0-4-15,0 0-4 0,8 0 0 0,-8 0-8 0,8 0 0 16,0 0-4-16,-8 0 0 0,9 0 0 0,-2-5-12 0,1 5 0 0,0 0-8 16,8 0-8-16,-8 0 0 0,1 0-8 0,-2 0 0 0,10 0-8 15,-2 0-4-15,-6 0 4 0,6 0-8 0,2 0-4 0,-2 0-12 16,2 0-12-16,-1 0-16 0,7 0-16 0,-7 0-16 0,1 0-16 16,-2 0-24-16,2 5-24 0,-2-5-4 0,2 3-72 0,-1-3-8 15,-1 0 40-15,-6 5 36 0,7 0 28 0,-9-1 16 0</inkml:trace>
        </inkml:traceGroup>
        <inkml:traceGroup>
          <inkml:annotationXML>
            <emma:emma xmlns:emma="http://www.w3.org/2003/04/emma" version="1.0">
              <emma:interpretation id="{1FC82172-195F-4A38-B736-A37E3C2FB4A2}" emma:medium="tactile" emma:mode="ink">
                <msink:context xmlns:msink="http://schemas.microsoft.com/ink/2010/main" type="inkWord" rotatedBoundingBox="32520,2858 33351,2841 33372,3812 32541,3830"/>
              </emma:interpretation>
              <emma:one-of disjunction-type="recognition" id="oneOf1">
                <emma:interpretation id="interp1" emma:lang="" emma:confidence="0">
                  <emma:literal>pkt</emma:literal>
                </emma:interpretation>
                <emma:interpretation id="interp2" emma:lang="" emma:confidence="0">
                  <emma:literal>p lat</emma:literal>
                </emma:interpretation>
                <emma:interpretation id="interp3" emma:lang="" emma:confidence="0">
                  <emma:literal>p ut</emma:literal>
                </emma:interpretation>
                <emma:interpretation id="interp4" emma:lang="" emma:confidence="0">
                  <emma:literal>p Wt</emma:literal>
                </emma:interpretation>
                <emma:interpretation id="interp5" emma:lang="" emma:confidence="0">
                  <emma:literal>p Lut</emma:literal>
                </emma:interpretation>
              </emma:one-of>
            </emma:emma>
          </inkml:annotationXML>
          <inkml:trace contextRef="#ctx0" brushRef="#br0" timeOffset="1366.6956">1235 239 99 0,'-8'0'124'0,"8"0"-12"0,0 0-8 0,0 4-20 0,-8-4-4 16,8 5-4-16,0-1 4 0,0 1-8 0,0 4 0 0,0-1-4 15,0-3-4-15,0 9-4 0,0-5-4 0,0 4-4 0,0 5-4 16,0-4-4-16,8 4-4 0,-8 0-8 0,0 0-4 0,0 4-4 0,8-4-4 16,-8 5-8-16,8 0 4 0,-1-1-8 0,-7-3 0 15,9 2 0-15,-1 1-4 0,-8-3 0 0,8 4 0 0,0-5 0 0,-8-4-4 16,8 3 4-16,-8-3-8 0,0-1 4 0,0-3 0 0,8 3 0 15,-8-4-4-15,0-5 4 0,0 1-4 0,0-1 0 0,0-4 0 16,0 0 0-16,0 0 0 0,-8-4 0 0,8-5 0 0,0 0 0 16,-8 0 0-16,8 0 0 0,0-5 0 0,-8 1 0 0,8-5 0 15,-8 0 0-15,0-4 0 0,8 3 0 0,-9-3 4 0,9-1-4 0,-7 1 4 16,7-1 0-16,0 1 0 0,-8-2 0 0,8 3-4 0,0 3 4 16,0-5 0-16,0 5 8 0,0 0-8 0,0 5 0 0,8-1 4 15,-8 0-4-15,7 1-4 0,-7 4 4 0,0 0 0 0,9 4-4 16,-9 0 4-16,8-3 0 0,-8 8 4 0,8-5-4 0,0 5 0 15,-8 0-4-15,8 0 4 0,-8 0-4 0,8 5-12 0,-8-2 16 16,9 2-8-16,-9 5 0 0,7-6-8 0,-7 5 0 0,0 0-4 0,0 0-12 16,8 5-4-16,-8-5-16 0,-8 0-8 0,8 4-12 0,-7 1-12 15,7-1-8-15,-9 1-4 0,1 0-12 0,8-6-52 0,-8 6-20 16,0-5 28-16,-8-1 28 0,7 2 28 0</inkml:trace>
          <inkml:trace contextRef="#ctx0" brushRef="#br0" timeOffset="2197.7879">1507-73 15 0,'0'-8'132'0,"8"-2"-8"16,-8 6-16-16,0-1-24 0,0 1 0 0,0 4-4 0,0 0-4 0,0 0 8 16,-8 4-12-16,8 1-8 0,0-1-12 0,0 1 8 0,-7 5-8 15,7-2-4-15,0 1-4 0,-8 0-12 0,8 5 0 0,0-1-8 16,0 0-4-16,0 6 4 0,-9-6-8 0,9 6 0 0,0 3-4 15,0-5-4-15,0 2 0 0,0 3-4 0,0-4 4 0,0 5-4 16,0-5 0-16,0 0 0 0,0 5 0 0,9-5-4 0,-9 0 0 0,0-6 0 16,8 3 0-16,-8 3 4 0,0-9-4 0,7-1 0 0,1 6 0 15,-8-9 0-15,9 4 0 0,-1-9 0 0,-1 4 0 0,2-4-4 16,-9 0 4-16,8-4-4 0,-1 4 0 0,2-9 0 0,-1 4 0 16,-1-4-4-16,1 0 4 0,1-4 0 0,-1-1-4 0,-8 0 0 15,7 1 0-15,2 0 0 0,-1-1 4 0,-1-4-4 0,-7 0 4 0,9 4 0 16,-9 1 4-16,8 0-4 0,-8 3 4 0,8-3 0 0,-8 4 0 15,0 4 4-15,7-4 0 0,-7 5 4 0,0 4 0 0,0 0 0 16,0 4 8-16,0 1-4 0,0-1 0 0,0 6 4 0,0 3 0 16,0 1 0-16,0-1-20 0,0 0 24 0,0 1 0 0,0 4 0 15,0-5 0-15,0 6 4 0,0-1 0 0,9-5 0 0,-9 1-4 0,0-1 0 16,0 0 0-16,8 1-4 0,-8-4 0 0,7-2-4 0,-7 1 4 16,9-4 0-16,-9 0-8 0,8-1 4 0,0-4-4 0,0 0-4 15,0-4 8-15,0-1-4 0,8 0-4 0,-8 1 0 0,0-5 0 0,8-5-4 16,-8 5 0-16,8-4 4 0,-8-5-4 0,8 4 4 15,-8-4-8-15,9 0 4 0,-10-4-4 0,10-1 4 0,-10 1 0 0,9-2 0 16,-7 3-4-16,-2-7 0 0,1 1 4 16,1 0 0-16,-2 0 0 0,1 0 4 0,1-1-4 0,-1 2 4 0,-8-1 0 0,7 0 0 15,-7 4 8-15,0 5 4 0,8-4 0 0,-8 3 4 0,0 6 8 16,0 0 0-16,0 4 0 0,0 0 0 0,0 4-4 0,0 0-4 16,0 5 4-16,0-4-8 0,0 8-16 0,-8-4 0 0,8 5 0 15,0 0 0-15,-7-1 0 0,7 5 0 0,-8 0 0 0,8 0 0 0,-9 0 0 16,1 5 0-16,8 0 0 0,-7-2 0 0,-2 7 0 0,9-1 0 15,-8 0 0-15,1 0 0 0,7 5 0 0,-9-1 0 0,9 5 0 16,0-4 0-16,0-1 0 0,0 5 0 0,-8-5 0 0,8 6 0 16,0-5 0-16,0-2 0 0,0 3 0 0,8-2 0 0,-8 1 0 15,0-5 0-15,0 0 0 0,9-1 0 0,-9 2 0 0,0-6 0 0,7 0 0 16,-7 1 0-16,0-4 0 0,8-2 0 0,-8 1 0 0,0-4-16 16,9 0-72-16,-9-1-20 0,0-4-16 0,0 0-12 0,0-4-16 15,0 4-16-15,7-10-4 0,-7 6-56 0,0-5-8 0,0 0 40 0,0-5 40 16,0 1 28-16,0-1 24 0</inkml:trace>
          <inkml:trace contextRef="#ctx0" brushRef="#br0" timeOffset="2411.2179">1852-18 3 0,'-8'4'172'0,"8"0"-8"16,-8 1-8-16,8-5-28 0,0 5 4 0,-8-1 0 15,8-4-4-15,0 5 4 0,0-1 0 0,0 1-12 0,8-5 0 0,-8 4-12 16,8-4-8-16,0 0-8 0,0 5-12 0,1-5-12 0,-9 4-12 15,15-4-32-15,-6 4-24 0,-2-4 0 0,1 0 0 0,9 0 0 16,-10 0 0-16,1 6 0 0,8-6 0 0,-8 0 0 0,1 0 0 16,-1 0 0-16,7 0-60 0,-6 0-60 0,-2 0-36 0,1 0-40 15,-8 0-32-15,9-6-88 0,-1 6 56 0,-8-4 44 0,0 4 44 16,7 0 28-16,-7 0 28 0</inkml:trace>
        </inkml:traceGroup>
      </inkml:traceGroup>
    </inkml:traceGroup>
  </inkml:traceGroup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42:40.6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06D361-5C92-40EF-8FFC-DDFC745767D3}" emma:medium="tactile" emma:mode="ink">
          <msink:context xmlns:msink="http://schemas.microsoft.com/ink/2010/main" type="writingRegion" rotatedBoundingBox="19881,14289 26102,14262 26114,16899 19892,16926"/>
        </emma:interpretation>
      </emma:emma>
    </inkml:annotationXML>
    <inkml:traceGroup>
      <inkml:annotationXML>
        <emma:emma xmlns:emma="http://www.w3.org/2003/04/emma" version="1.0">
          <emma:interpretation id="{15FB95E7-4378-49DE-A55A-D795D98628FD}" emma:medium="tactile" emma:mode="ink">
            <msink:context xmlns:msink="http://schemas.microsoft.com/ink/2010/main" type="paragraph" rotatedBoundingBox="19881,14289 26102,14262 26107,15366 19886,153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AFC489-696C-4320-B7DA-E2FC40A26983}" emma:medium="tactile" emma:mode="ink">
              <msink:context xmlns:msink="http://schemas.microsoft.com/ink/2010/main" type="line" rotatedBoundingBox="19881,14289 26102,14262 26107,15366 19886,15393"/>
            </emma:interpretation>
          </emma:emma>
        </inkml:annotationXML>
        <inkml:traceGroup>
          <inkml:annotationXML>
            <emma:emma xmlns:emma="http://www.w3.org/2003/04/emma" version="1.0">
              <emma:interpretation id="{B5A2600D-4AF6-47DA-AAA7-4843172BF860}" emma:medium="tactile" emma:mode="ink">
                <msink:context xmlns:msink="http://schemas.microsoft.com/ink/2010/main" type="inkWord" rotatedBoundingBox="19881,14394 21562,14386 21566,15331 19886,153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599 10044 103 0,'0'-5'120'0,"-9"1"-8"0,9-1-8 16,-7 1-24-16,7-1 0 0,0 1 4 0,0-1 0 0,0 2-8 15,0-2 0-15,0 0 4 0,0 0-4 0,-8 1-4 0,8 0-8 0,0-1 0 16,0 0-4-16,0 1-4 0,8-1-4 0,-8 5-4 0,0-4 0 16,0 4-4-16,0 0 0 0,0 0-4 0,0 4 0 0,7 1-4 15,-7-5-8-15,9 9-4 0,-9 0-4 0,8 5 0 0,-8-1-4 0,8 5 0 16,1 1-4-16,-2 3-4 0,1-1 0 0,1 7 0 16,-2 4-4-16,1-1 0 0,0 6 0 0,0-6-8 0,0 9 0 0,0-4 4 15,1 5 0-15,-2-5 4 0,10 0-4 0,-10 1 4 0,1-2-4 16,0-3 0-16,1-1-4 0,-2-4 4 0,1 0-4 0,8-3 4 15,-8-7-4-15,1 1 4 0,-1 0 0 0,-1-4-4 0,1-5 4 16,1-5 0-16,-2 6-4 0,-7-10 4 0,8 0 0 0,1 0-4 0,-1-5 4 16,-8 0-4-16,7-4 4 0,-7-5 0 0,9 2 0 15,-9-2 4-15,8-5-4 0,-8 2 0 0,0-2 0 0,0-8 0 0,0 5 0 16,7-5 4-16,-7-4-4 0,0 3 0 0,0-3 8 0,8-1-8 16,-8 2 4-16,9-8-4 0,-9 7 4 0,8-1-16 0,-8 1 20 15,7 4-4-15,2-5 0 0,-1 5-4 0,-1 5-4 0,2-5 4 16,-9 9 0-16,8-1-8 0,0 1 0 0,-8 5-4 0,0-1-8 15,8 6-4-15,-8 3-8 0,0-4-20 0,0 4-12 0,0 5-16 0,0-4-12 16,0 4-16-16,0 0-16 0,0 4-16 0,0 1-12 0,-8-1-56 16,8 6-8-16,0-5 32 0,0 3 36 0,0 6 32 0,-8-6 16 15</inkml:trace>
          <inkml:trace contextRef="#ctx0" brushRef="#br0" timeOffset="499.6623">1129 10684 31 0,'0'-9'152'0,"7"0"-8"0,-7-4-12 16,0 4-20-16,8-1-8 0,-8 1-8 0,0-4-4 0,0 4-8 16,9 0-8-16,-9 0 0 0,7 4-8 0,-7 1 0 0,0 0-4 15,0 0-4-15,0-2-8 0,0 6-4 0,0 6-4 0,8-6-8 0,-8 8-8 16,0-4 0-16,0 6-4 0,0-1-4 0,0 4 0 15,-8-4-4-15,8 4-8 0,0 6 0 0,0-6-4 0,0 5 4 0,0 1-8 16,0-2 8-16,0 1-8 0,8 0 4 0,-8 1-4 0,0-1 4 16,0 0 0-16,0-5-4 0,8 5 0 0,-8-4 0 0,8-6-4 15,-8 6 4-15,8-5 0 0,-8 1-4 0,8-6 0 0,1-4 0 0,-2 4-4 16,1-8 4-16,1 4-4 0,-2-9-4 0,1 4 4 0,0-4-8 16,1-5 0-16,-2 6 0 0,1-6 0 0,1 1 4 0,-2-5 4 15,1 3-4-15,-8 2 0 0,9 0 4 0,-1-1 0 0,-1 6 4 16,-7-2 0-16,8 1 4 0,1 5 0 0,-9-6 4 0,7 10 0 15,-7 0 0-15,8 0 0 0,-8 0 0 0,0 5 0 0,9 4 4 16,-9-4 0-16,8 4 4 0,-8 1 0 0,7-2-4 0,-7 6 8 16,9-6-4-16,-9 5 0 0,8-3 4 0,-1-1 0 0,1 5 0 0,-8-5 0 15,9 4 0-15,-1-4 0 0,-1 1 0 0,2-6 0 0,-1 5 0 16,-1-5-4-16,2 1 4 0,-1-5-4 0,0 0 0 0,-1 0-4 16,2 0 0-16,-1-5-4 0,-1-4 0 0,2 1 0 0,-1-2 0 0,-1 1 0 15,-7-4 0-15,9-1-4 0,-9-4 0 0,8 5 0 16,0-5-8-16,-8-1 0 0,0 1 0 0,0 0-12 0,0 1-4 15,0-2-12-15,0 1-8 0,0 0-16 0,-8 0-8 0,8 0-12 0,-8 5-8 16,8-1-12-16,-9 1-12 0,2 3-8 0,-1 2 0 0,-1-2-12 16,9 6-48-16,-7-1-16 0,-1 1 32 0,-1 4 24 0,2 0 32 15</inkml:trace>
          <inkml:trace contextRef="#ctx0" brushRef="#br0" timeOffset="754.9793">1921 10346 103 0,'9'0'172'15,"-9"0"-4"-15,0 0-8 0,8 0-24 0,-8 0-4 0,7 0-4 16,-7 0 0-16,9 0-8 0,-9 0-12 0,8 0-12 0,-1 5-8 16,2-5-8-16,-1 0-4 0,0 5-8 0,-1-5-8 0,2 4-8 15,6 0-4-15,-6-4-8 0,7 4-8 0,0 1-4 0,-8 0-8 0,8-5-16 16,-1 4-4-16,-6 0 0 0,7 1 0 0,0-5 0 15,-8 5 0-15,8-2 0 0,-8-3 0 0,0 0-40 0,8 7-16 0,-8-7-12 16,1 0-24-16,-9 0-16 0,7 0-24 0,-7 0-20 0,8 0-16 16,-8 0-28-16,0 0-48 0,-8 0 16 0,8 0 44 0,-7 0 36 15,-2 0 28-15,1 0 24 0</inkml:trace>
          <inkml:trace contextRef="#ctx0" brushRef="#br0" timeOffset="960.4328">1969 10531 39 0,'0'9'180'0,"0"-5"-8"0,0 1-4 0,0 0-28 0,0-5-4 16,0 4 0-16,0 0-8 0,9 2-4 0,-9-6-8 16,0 4-12-16,8 0-8 0,0-4-8 0,-8 0-8 0,7 4-8 0,2-4-12 15,-1 0-4-15,-1 0-12 0,2 0-4 0,-1 0-4 0,8 0-8 16,-8 5-24-16,7-10-4 0,-6 5 0 0,6 0 0 0,-6-4 0 16,7 4 0-16,-7-4-32 0,6 4-32 0,-8 0-32 0,10-4-28 0,-9 4-20 15,1 0-20-15,6 0-8 0,-6 0-12 0,-9-6-56 0,15 6 12 16,-6 0 36-16,-9 0 40 0,7 0 28 0,1 0 20 15</inkml:trace>
        </inkml:traceGroup>
        <inkml:traceGroup>
          <inkml:annotationXML>
            <emma:emma xmlns:emma="http://www.w3.org/2003/04/emma" version="1.0">
              <emma:interpretation id="{00491951-90C5-4B98-90D1-DCC91E78CDF4}" emma:medium="tactile" emma:mode="ink">
                <msink:context xmlns:msink="http://schemas.microsoft.com/ink/2010/main" type="inkWord" rotatedBoundingBox="22069,14418 22845,14415 22848,15234 22073,1523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26.6302">2763 10039 91 0,'0'0'164'0,"0"-4"-8"0,0 4 0 0,0 0-28 15,0 0 4-15,8 0-4 0,-8 0 0 0,9-5-4 0,-9 5-8 0,7 5-8 16,1-5-12-16,-8 0-8 0,9 0-8 0,6 0-12 0,-6 0-4 16,6 0-8-16,-7 0-4 0,8 0-4 0,1 0-8 0,-2-5-16 15,2 5-24-15,-2 0 0 0,9-4 0 0,-7 4 0 0,7-5 0 16,-9 1 0-16,9 4 0 0,1-5 0 0,-9 2 0 0,8-2 0 16,0 0 0-16,-8 0-80 0,0 1-28 0,8 4-28 0,-8-4-24 0,0 4-32 15,1 0-32-15,-10 0-52 0,9 0 36 0,-7 4 44 0,-2 0 32 16,1 1 32-16,-8 0 24 0</inkml:trace>
          <inkml:trace contextRef="#ctx0" brushRef="#br0" timeOffset="1506.4862">2819 10328 75 0,'-8'-9'136'0,"8"0"-12"0,0-5 0 15,0 6-24-15,0 3 0 0,0-4-4 0,0 5-8 0,0-6-4 0,0 10 0 16,0-4 0-16,0 4-4 0,0-5-4 0,0 5-8 0,0 5-8 16,0-5-4-16,0 4-4 0,0 1-8 0,0 4-4 0,0 0 4 15,0 4-8-15,8 1-4 0,-8-1-8 0,0 5-4 0,0 1 0 16,0-1-4-16,9 3-4 0,-9 3-4 0,0-2 0 0,0 6-4 16,0-7 0-16,8 7-4 0,-8-1-4 0,0 0-4 0,7-4-4 15,-7 3-4-15,0-3-12 0,0-1-16 0,8 1-8 0,-8-1-16 0,0-3-16 16,9 0-12-16,-9-6-16 0,7 0-8 0,-7-4-8 0,8-1-4 15,-8-3-64-15,0 0-12 0,9-5 36 0,-9-5 32 0,8 0 28 16</inkml:trace>
          <inkml:trace contextRef="#ctx0" brushRef="#br0" timeOffset="1795.7128">3068 10323 87 0,'8'-4'160'16,"-8"-5"-8"-16,0 4-12 0,0 1-24 0,0-1-4 0,0 5 0 15,0 0-4-15,0 0-4 0,0 0-8 0,8 5-8 0,-8-1-8 0,0 6-4 16,0-2-8-16,0 1-8 0,0 0-8 0,0 6 0 0,0-3-12 16,0 2 0-16,0 3-4 0,0 3 0 0,0-3-4 0,0 1-8 15,7 4 0-15,-7 1-4 0,0-5 0 0,0 5-4 0,0-1-4 0,0 1-20 16,0-5 20-16,0 4-4 0,0-3 0 0,-7 3-8 16,7-4 4-16,0 1-8 0,0-7-4 0,0 2-12 0,0 0 0 0,0-1-16 15,0-3-12-15,0-6-12 0,0 5-16 0,0-5-16 16,0 1-8-16,0-5-20 0,0 0-16 0,0-5-8 0,0 1-4 0,-8 0-60 15,8-5-12-15,-8-1 36 0,8 2 36 0,-8-2 28 0,0-3 28 16</inkml:trace>
          <inkml:trace contextRef="#ctx0" brushRef="#br0" timeOffset="2383.6801">3540 10427 171 0,'-7'-4'204'0,"7"0"-8"16,0 4-12-16,0 0-28 0,0 0-4 0,0 0 0 0,-8 0-4 16,8 0-8-16,0 0-4 0,0 4-16 0,0-4-24 0,0 0-12 15,0 0-20-15,0 0-20 0,8 0-44 0,-8 0 0 0,0 0 0 0,0 0 0 16,-8 0 0-16,8 0 0 0,0 0 0 0,0 0 0 0,0 0 0 15,0 0 0-15,0 0 0 0,8 0 0 0,-8 0 0 0,0 0 0 16,0 0 0-16,0 0-16 0,0 0-100 0,0 0-28 0,0 0-40 16,0 0-32-16,0 0-68 0,0 0 4 0,0 0 48 0,0 4 44 15,0 0 36-15,0-4 28 0,0 5 24 0</inkml:trace>
        </inkml:traceGroup>
        <inkml:traceGroup>
          <inkml:annotationXML>
            <emma:emma xmlns:emma="http://www.w3.org/2003/04/emma" version="1.0">
              <emma:interpretation id="{4E8842F7-F87A-41FF-98C2-E04FEF41F293}" emma:medium="tactile" emma:mode="ink">
                <msink:context xmlns:msink="http://schemas.microsoft.com/ink/2010/main" type="inkWord" rotatedBoundingBox="23311,14274 24174,14270 24179,15306 23315,1531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75.7538">4021 10233 115 0,'-7'-4'144'0,"7"0"-8"0,0-1-12 0,0 0-32 0,0-4-4 15,0 5-4-15,0-1-4 0,0 5-4 0,0 0 0 0,-8-4-12 16,16 4 0-16,-8 0-8 0,0 0-4 0,0 0-4 0,7 0 0 16,2 0-4-16,-1 0-4 0,-1 0-4 0,2 0-4 0,-1 4-4 0,0-4-4 15,8 5-4-15,-8-5-4 0,8 0 0 0,0 4-4 0,0-4-4 16,1 5 0-16,-2-1-4 0,-7-4 0 0,8 5 0 0,1 0 0 16,-2-1-4-16,1-4 4 0,0 4-4 0,0-4 0 0,-8 5 0 15,8-5-4-15,-8 5 0 0,9-5-12 0,-10 0-12 0,1 4-12 16,1-4-12-16,-2 0-8 0,-7 0-4 0,8 0-24 0,-8 0-24 0,0 4-12 15,0-4-8-15,0 0-40 0,-8 0-40 0,8 0 32 0,-7 0 32 16,-2 0 32-16,1 0 28 0</inkml:trace>
          <inkml:trace contextRef="#ctx0" brushRef="#br0" timeOffset="5853.1586">4101 10251 7 0,'-7'0'144'0,"7"0"-8"0,-8 0-8 0,8 5-40 0,-8-5 0 16,8 0-12-16,0 4-4 0,-8-4 4 0,8 5-12 0,0 0-4 0,0-1-4 15,0 5-4-15,-8-4-8 0,8 3-4 0,0 1-4 0,0 1-4 16,0 3-4-16,0-4-4 0,8 5 4 0,-8-1-8 0,0 1-4 16,8-1 0-16,-8 2-8 0,0-2 4 0,8-1-4 0,-8 2-4 15,8 0 0-15,-8 0 0 0,7-1 0 0,2-5 0 0,-9 7 0 16,8-7-4-16,0 6 4 0,-8-5-4 0,8 0 4 0,0-4-4 16,-8 3 0-16,8-2-4 0,1 2 8 0,-9-8-4 0,7 4 0 15,-7 1 4-15,8-5-8 0,0 0 0 0,-8 5 4 0,8-5 0 16,-8-5 0-16,8 5-4 0,0 0 4 0,1-5 0 0,-9 5 0 0,7 0-4 15,1 0 4-15,1 0-4 0,-2 0 4 0,1 0-4 0,0 0-12 16,1 0 20-16,-2 0-4 0,1 5 4 0,1 0 0 0,-2-1 0 16,1 1 0-16,9 3-4 0,-10-3 4 0,1 4-4 0,1 0 0 0,-9 0 0 15,7 0 8-15,1 5-4 0,1-1 4 0,-9-4-4 16,0 5 0-16,7-1 0 0,-7 1 4 0,0 4 0 0,-7-5-4 0,7 1 4 16,-9-1 0-16,1 0-4 0,8 2 4 0,-16-2-4 0,8 1 0 15,1-6-4-15,-1 2 0 0,-9-2 0 0,10-2 0 0,-10-2-8 16,10 0-4-16,-10-4-16 0,9 0-8 0,1-4-16 0,-10 4-20 0,10-10-20 15,-2 2-16-15,1-2-8 0,0-3-32 0,0-1-60 16,0 1 24-16,8-5 32 0,-8 0 24 0,8 4 28 0</inkml:trace>
          <inkml:trace contextRef="#ctx0" brushRef="#br0" timeOffset="6239.6408">4494 9904 71 0,'0'-9'124'0,"0"5"-12"0,0-1-8 0,8-4-20 16,-8 5-8-16,9 0 4 0,-9-1-8 0,8 0-4 0,-1 1-4 0,2-1-12 16,-1 5 0-16,-1-5-4 0,2 5-8 0,-1 0-4 0,8 0-4 15,-8-4-4-15,0 4-8 0,8 0 0 0,-8 0 4 0,0 0-4 16,0 4 0-16,8-4-4 0,-16 5-4 0,9 0 4 0,-2-1-4 0,1 6-4 15,-8-6 0-15,0 5 0 0,0 0-4 0,0 4 0 16,-8 1 0-16,1-1 0 0,-2 5 0 0,1 0 0 0,0 1 0 0,-8 4 0 16,8-6 0-16,-8 1 0 0,8 0 0 0,-8 4 4 0,8-4-4 15,-9 1 0-15,10-6 0 0,-1 0 0 0,-1 1 0 0,2 0 0 16,-1-5-4-16,8 0 4 0,-9 0 0 0,9-5 4 0,9 1-4 0,-9-1 0 16,0 1 4-16,8 0-4 0,-8-5 4 0,7 4 0 0,2-4 0 15,-1 0-4-15,-1 0 0 0,10 4 4 0,-9-4-4 16,0 0-4-16,8 0 0 0,-9 0 0 0,10 0 0 0,-9 0-8 0,0 0-12 15,8 0-16-15,-7 5-16 0,-2-5-12 0,1 5-24 0,8-5-24 16,-8 4-16-16,-8-4-68 0,8 4-24 0,1 1 36 0,-9-1 36 16,7 6 28-16,-7-6 20 0</inkml:trace>
          <inkml:trace contextRef="#ctx0" brushRef="#br0" timeOffset="6441.1008">4832 10576 167 0,'0'9'236'0,"0"-4"-24"0,0-1-16 0,0 1-36 0,0-1-8 16,0-4-8-16,0 0-8 0,7 4-12 0,-7-4-16 0,0 0-20 15,0 0-12-15,0 5-20 0,-7-5-12 0,7 0-4 0,0 0-12 16,0-5-8-16,7 5-4 0,-7 0-12 0,0 0-16 0,0 0-16 16,0 0-24-16,8 0-24 0,-8 0-36 0,0 0-24 0,0-4-32 15,9 4-24-15,-9-4-60 0,7 4-8 0,-7-5 44 0,8 1 40 16,-8 4 32-16,0-5 32 0</inkml:trace>
        </inkml:traceGroup>
        <inkml:traceGroup>
          <inkml:annotationXML>
            <emma:emma xmlns:emma="http://www.w3.org/2003/04/emma" version="1.0">
              <emma:interpretation id="{F7BE004F-BBD7-4C78-B48D-812CEBDA3923}" emma:medium="tactile" emma:mode="ink">
                <msink:context xmlns:msink="http://schemas.microsoft.com/ink/2010/main" type="inkWord" rotatedBoundingBox="24553,14513 26103,14506 26107,15366 24557,1537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979.7729">6043 10482 39 0,'0'-6'116'0,"0"3"-12"0,0-6-12 0,0 4-28 0,0 0 4 16,0 0-4-16,0 1 0 0,0 0-4 0,0-1-4 0,0 5 0 0,0-5 8 15,0 5-12-15,0 0 0 0,9 0 0 0,-9 0 0 16,0 0-4-16,8 5-4 0,-8-5 4 0,8 9-8 0,-8-5-4 0,7 1 0 16,2 5-4-16,-9-1-4 0,8 4-4 0,-1-5-4 0,-7 7 0 15,9-2-4-15,-9 0 0 0,8 1-4 0,0 5 4 0,-8-7-8 16,0 2 4-16,8 4-4 0,-8 0 4 0,0-4-4 0,8 4 0 16,-8-5 0-16,0 1-4 0,8 0 0 0,-8-2-4 0,0 2 4 15,0-5 0-15,0 1 0 0,7-2 0 0,-7 2 0 0,0-6 4 0,0-4 0 16,0 5 0-16,9-5-4 0,-9 0 0 0,8 0 0 0,-8-5-4 15,8 1 4-15,-8-6-4 0,8 7 0 0,-8-7 0 0,8-4 0 16,-8 5 0-16,8-4-4 0,-8-1 4 0,9-4 0 0,-9 5-4 16,7-5 4-16,-7-5 0 0,8 5-4 0,0 0 0 0,-8-5 0 15,0 5 4-15,8-4 0 0,-8-1-4 0,8 0 0 0,-8 1 0 0,0-1 0 16,8 1 0-16,-8-5 0 0,0 5 4 0,0-1-4 0,9 1 4 16,-9-1 0-16,0 1-4 0,7-1 4 0,-7 5 0 0,8-5 4 15,-8 5-4-15,9 1 0 0,-9 3 0 0,7 0 0 0,-7 5 0 0,8-4 0 16,0 8 0-16,-8-4 0 0,9 9 0 0,-9-5 0 15,7 0 4-15,-7 5-4 0,8 0 0 0,-8 0 0 0,9 0 4 0,-9 0-4 16,0 0-4-16,7 5 4 0,-7-5 4 0,8 5 0 0,1-5-4 16,-1 0 4-16,-8 0-4 0,7 0 0 0,2 0 0 0,-1 0 0 15,7 0-4-15,-6 5 4 0,-1-5 4 0,8 0-8 0,-8 0 4 0,8 0 0 16,-1-5 0-16,-7 5 4 0,9-5-4 0,-1 0 0 0,-1 2 0 16,2 3 0-16,-2-5 0 0,2 5 0 0,-10-5-4 0,10 5 0 15,0 0 4-15,-10-4 4 0,8 4-8 0,-6-4 8 0,7 4 0 16,-8 0-4-16,0 4 4 0,0 0 4 0,1 1 4 0,-2 0 0 15,-7-2-4-15,8 2 4 0,-8 5 4 0,8-6 0 0,-8 5 0 16,8 0 0-16,-8 0 4 0,0 0-4 0,8 0 0 0,-8 5 0 16,8-5 0-16,-8 4 0 0,0 1 4 0,0-5-4 0,9 4 0 15,-9-3 4-15,0 3-4 0,7-4-4 0,-7 4 4 0,0-3-8 0,8 3 4 16,-8-4-8-16,0 0 4 0,0 0-4 0,0 0 0 0,9 0 0 16,-9-4 0-16,0 4-4 0,0-5 4 0,0 5-28 0,0-4 24 15,0-1 0-15,0 0-12 0,0-4 0 0,0 5-4 0,0-5-8 16,0 0-12-16,0 0-16 0,0 5-24 0,0-5-20 0,0 0-16 15,-9 0-24-15,9 0-12 0,0 0-12 0,-8-5-52 0,1 5-32 0,7-5 52 16,-9 1 28-16,1 0 36 0,0 4 20 0</inkml:trace>
          <inkml:trace contextRef="#ctx0" brushRef="#br0" timeOffset="11481.2513">6388 10513 99 0,'0'0'116'0,"-7"0"-12"0,7-4-12 0,0 4-24 16,0-5-4-16,0 0 4 0,-8 0-4 0,8 5-4 0,0-4-4 16,0 0 0-16,0 0-4 0,0-5 0 0,8 4-4 0,-8 1-4 15,7-6 0-15,-7 5-4 0,9 1 0 0,-9-5 4 0,8 4 0 16,-1 1-4-16,1 0 4 0,1 0-4 0,-1 4 0 0,-1-5 4 15,2 5-8-15,-1-5-4 0,-1 5 0 0,2 0-4 0,-1 0-4 0,-1 5-4 16,1 0 0-16,1-1-4 0,-9 0 0 0,8 5-4 0,-1-4 4 16,-7 3-4-16,0 2 0 0,9-1-4 0,-9-1 0 0,0 6-4 15,0-5 0-15,0 5 0 0,-9-5-4 0,9 0 4 0,0 4-4 0,0-3 0 16,-7-2 0-16,7 2-4 0,0-2 0 0,0-3 0 0,0 0 0 16,-8-1-4-16,8 1 0 0,0-5 0 0,0 0 4 0,0 0-8 15,8 0 4-15,-8-5 0 0,0 1 4 0,7 4 0 0,-7-10-4 16,0 6 4-16,9 0 0 0,-9 0 0 0,8-2 4 0,-8 2-4 15,7 0 4-15,2-1 0 0,-1 5 4 0,-8-5-4 0,8 5 4 0,-1 0 0 16,2 0 0-16,-1 0 0 0,-1 5 4 0,-7 0 0 16,9-1 0-16,-1 6 0 0,0-6 0 0,1 4 4 0,-2 2 0 0,-7-1 0 15,8 4 0-15,-1 0 0 0,-7-4 4 0,9 10 0 0,-9-6 4 16,0 5 0-16,0-4 8 0,0 3-4 0,0 2 4 0,-9 0 0 16,9-2-8-16,-7 1 4 0,-1 0 0 0,1 0-12 0,-10-4-12 0,9 4 0 15,-8-4 0-15,8-1 0 0,-8 1 0 0,8-2 0 0,-9-2 0 16,2-6 0-16,-1 5-44 0,8-4-24 0,-9-5-20 15,10 0-20-15,-10-5-28 0,10 1-28 0,-10-5-24 0,10-5-72 0,-1 1-4 16,-1-5 48-16,-6 0 40 0,7-5 32 0,-1 1 28 0</inkml:trace>
          <inkml:trace contextRef="#ctx0" brushRef="#br0" timeOffset="9652.3096">5283 10761 19 0,'-9'9'128'0,"9"-4"-12"0,-8-1-12 0,1 0-28 15,7 6-12-15,-9-7-4 0,9-3 0 0,0 5 0 0,0 0 0 0,0-5 0 16,0 0 0-16,0 5 0 0,0-10-16 0,0 5 0 0,0-5 0 16,0 0-4-16,9-3-4 0,-9 3 0 0,7-8 0 0,1 4 0 15,-8 1 0-15,9-7 0 0,-2 2 0 0,1-1-4 0,1-4 0 16,6-5-4-16,-7 6 4 0,1-6-4 0,6 0-4 0,-6 6 0 15,6-5 0-15,-6-2-4 0,6 2 0 0,-7-1 0 0,1 0 0 0,6 1-4 16,-6-1 0-16,-1 1 4 0,-1 4-4 0,2-5-4 0,6 6 0 16,-7-2 0-16,-8 2-4 0,9 3 0 0,-1 1-4 0,-8-1 0 15,7 5 0-15,-7 0 0 0,0 0 0 0,0 5 0 0,9-1 0 0,-9 0 0 16,0 1 0-16,0 4 0 0,0 0-4 0,0 4 4 16,0 1-4-16,0 0 0 0,0 3 4 0,0 1 0 0,0 5-4 15,0-5 0-15,-9 9 0 0,9-4 0 0,0 3 0 0,0 7 0 0,0-7 0 16,0 6 0-16,-7 4 0 0,7-1 0 0,0-2 0 0,-8 2 0 15,8 2 0-15,0-1 0 0,-9-1 0 0,9-3-4 0,0 4-4 16,0-4 4-16,0 4-8 0,0-9-8 0,0 4-4 0,0-4-12 16,0 0-8-16,0-4-20 0,0 4-8 0,9-10-16 0,-9 7-16 15,8-11-16-15,-8 5-8 0,0-4-4 0,7-5-40 0,-7 4-40 0,9-8 20 16,-1 4 40-16,-8-5 28 0,7-4 24 0</inkml:trace>
          <inkml:trace contextRef="#ctx0" brushRef="#br0" timeOffset="10053.2376">5739 10378 123 0,'0'-10'148'0,"8"6"-12"15,-8 0-12-15,0 4-28 0,0-4 0 0,-8 4-8 0,8 0-8 16,0 0-4-16,0 0-12 0,0 0-8 0,0 4-4 0,0 0-8 16,0 0-4-16,0 1-4 0,0 0-4 0,0 3 0 0,0 2-8 15,0 3 0-15,0-3 0 0,0 2-4 0,0 2-4 0,0 0 4 0,0 3-4 16,0 1 0-16,0 1-4 0,0-1 0 0,0 0-4 0,0 1 0 15,0-2-4-15,0 1 0 0,8 0 0 0,-8-5-4 0,0 6 0 16,8-2 0-16,-8-3 0 0,9 0 4 0,-9-1 0 0,7 1-4 16,1-5 4-16,1 0-4 0,-9 1 4 0,7-7 0 0,10 7 4 15,-9-10-4-15,-1 4 4 0,1-4-4 0,1 0-4 0,6-4 4 0,-6-6-4 16,-1 7 4-16,8-7-4 0,-8-4 0 0,-1 5 0 0,10-4 0 16,-9-1 0-16,-1-4 0 0,2 1 0 0,6-2-20 0,-6 1 20 15,-1-4 4-15,-1 3 0 0,-7-3-4 0,8 4 4 0,-8-5-4 0,9 5 0 16,-9-5 4-16,0 6-4 0,0-6-4 0,0 6 4 15,-9-3 0-15,9-1 4 0,-8 7 0 0,1-4 0 0,-1 0 0 0,-1 5 4 16,2-1-4-16,-1 1 0 0,-1-1 0 0,2 5 0 0,-1 4 0 16,-1 1 0-16,-6-5-8 0,7 9 4 0,-1 0-4 0,-6 0 0 15,6 4 0-15,1 5-4 0,-8 1-8 0,8-6-8 0,1 10-8 16,-1-6-12-16,-9 6-8 0,10-1-12 0,-2 1-16 0,-6 0-12 16,6-1-8-16,1 1-16 0,0-1-12 0,1-5-48 0,-2 7-28 0,1-6 36 15,1 4 36-15,7-4 20 0</inkml:trace>
        </inkml:traceGroup>
      </inkml:traceGroup>
    </inkml:traceGroup>
    <inkml:traceGroup>
      <inkml:annotationXML>
        <emma:emma xmlns:emma="http://www.w3.org/2003/04/emma" version="1.0">
          <emma:interpretation id="{A3F34F57-BB3E-4D62-8BFD-0B98BF4A4559}" emma:medium="tactile" emma:mode="ink">
            <msink:context xmlns:msink="http://schemas.microsoft.com/ink/2010/main" type="paragraph" rotatedBoundingBox="20100,15788 25732,15715 25747,16892 20115,16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371F41-8BE3-4076-A65B-1904AF0AA6B2}" emma:medium="tactile" emma:mode="ink">
              <msink:context xmlns:msink="http://schemas.microsoft.com/ink/2010/main" type="line" rotatedBoundingBox="20100,15788 25732,15715 25747,16892 20115,16964"/>
            </emma:interpretation>
          </emma:emma>
        </inkml:annotationXML>
        <inkml:traceGroup>
          <inkml:annotationXML>
            <emma:emma xmlns:emma="http://www.w3.org/2003/04/emma" version="1.0">
              <emma:interpretation id="{C32C6B3F-A5A8-4EA9-ADF4-BEEC3A591EF5}" emma:medium="tactile" emma:mode="ink">
                <msink:context xmlns:msink="http://schemas.microsoft.com/ink/2010/main" type="inkWord" rotatedBoundingBox="20100,15788 21520,15769 21533,16824 20114,1684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917.0886">809 11387 23 0,'-8'-4'128'0,"8"4"-8"0,0-5-12 0,-7 5-24 16,7-4-4-16,0 4 0 0,0-5 8 0,0 1-4 0,0 4 0 0,0-4 0 15,0 4-4-15,0 0-8 0,0 0-4 0,0-4-12 0,0 4-4 16,0 0 0-16,0 0 4 0,0 0 4 0,0 4 0 0,0 0 8 16,7-4-12-16,-7 9-4 0,0-5 0 0,8 5-8 0,-8 1-4 0,9 3 0 15,-9 1-4-15,7 4-8 0,1 0 0 0,1 5 0 0,-1-1 0 16,-1 5-4-16,2 4-20 0,-1-3-4 0,-1 3 0 0,1 6 0 15,1-6 0-15,-1 5 0 0,-1-5 0 0,2 5 0 0,-1 1 0 16,-8-6 0-16,7 1 0 0,2-1 0 0,-1 1 0 0,0-6 0 16,-8 2 0-16,8-6 0 0,-8 2 0 0,8-7 0 0,0 1 0 0,-8 0 0 15,0-9 0-15,7 0 0 0,-7 0 0 0,9-4 0 0,-9-1 0 16,0-4 0-16,8 0 0 0,-8-4 0 0,0-1 0 0,7-4 0 16,-7-4 0-16,0 3 0 0,9-8 0 0,-9 5 0 0,8-4 0 15,-8-7 0-15,8 2 0 0,1-1 0 0,-9 1 0 0,7-5 0 16,1-1 0-16,-8-3 0 0,7 4 0 0,2 0 0 0,-1-1 0 15,0-2 0-15,1 2 0 0,-9 6 0 0,7-5 0 0,1 4 0 0,1 1 0 16,-9-1 0-16,7 5 0 0,-7 0 0 0,8 5 0 0,-8-1 0 16,0 5 0-16,0 0 0 0,8 0 0 0,-8 5 0 0,0-1 0 15,0 0 0-15,0 5-12 0,0-4-60 0,0 4-20 0,0 0-24 16,0 0-24-16,0 0-24 0,-8 0-16 0,8 0-36 0,0 0-52 16,0 4 44-16,0 1 36 0,0-5 40 0,0 5 8 0</inkml:trace>
          <inkml:trace contextRef="#ctx0" brushRef="#br0" timeOffset="14485.5678">1170 12099 55 0,'0'5'156'0,"0"-5"-12"15,0 0-16-15,0 0-28 0,0-5-4 0,0 5-4 0,0-3 0 0,0-2 0 16,8 0-8-16,-8 1-4 0,0-1-4 0,0-3-8 16,0 3-8-16,9 5-8 0,-9-5 0 0,0 2 0 0,0 3 4 0,7-5 0 15,-7 5-4-15,0 5-4 0,8-5 0 0,-8 3 0 0,0 7-8 16,0-2 0-16,0 1-4 0,0 1-4 0,0 3-8 0,9 1 0 16,-9-1-4-16,0 5-4 0,0 1 0 0,0-2-4 0,0 1-12 0,0 0 0 15,0 1 0-15,0-2 0 0,7 1 0 0,-7 0 0 0,0 0 0 16,8-4 0-16,-8 4 0 0,8-5 0 0,1-3 0 0,-9 3 0 15,7-9 0-15,1 6 0 0,1-7 0 0,-2 2 0 0,1-5 0 16,1-5 0-16,6 2 0 0,-7-2 0 0,1-4-8 0,-2 4-4 16,1-8 0-16,9 0-4 0,-10 3 4 0,2-3 0 0,-1-1 0 0,-1 1 4 15,1 4 0-15,9-5 0 0,-17 5 4 0,7-4-4 0,2 8 4 16,-1-3 4-16,-8 3 4 0,7 0-8 0,-7 5 4 0,9 0 0 16,-9 5 4-16,0 0-4 0,8-1 4 0,-8 5-4 0,0-5 8 15,8 10 0-15,-8-6 4 0,0 2 0 0,7-1 0 0,-7 4 0 16,9-4 0-16,-9 5-20 0,8 0 20 0,-1-6 0 0,-7 2 0 0,9-2 0 15,-1-3-12-15,-8 4 0 0,7-9 0 0,2 5 0 16,-1-5 0-16,0 3 0 0,-1-6 0 0,2-2 0 0,-9 0 0 16,8 1 0-16,-1-5 0 0,2 0 0 0,-9-4 0 0,8-1 0 0,-8 0 0 15,8 1 0-15,-8-5 0 0,0 4 0 0,0-4 0 0,0 1 0 16,-8-2 0-16,8 1 0 0,-8 0 0 0,-1 1 0 0,9-2-16 16,-7 1 0-16,-1 5 0 0,-1-1-4 0,2 1 0 0,-1 3-4 0,0 1-4 15,-1 1-8-15,2 3-8 0,-1 0-8 0,-1 2-12 16,9 3-12-16,-7 0-8 0,-1 0-20 0,8 3-16 0,-9-3-8 0,2 5-12 15,7 0-28-15,0-1-40 0,-8 0 0 0,8 1 40 0,0 4 36 16,0-4 24-16</inkml:trace>
          <inkml:trace contextRef="#ctx0" brushRef="#br0" timeOffset="14737.897">1923 11910 83 0,'0'0'192'0,"0"0"-16"0,0 0-24 0,0 0-40 15,0 0-12-15,9 0 0 0,-9 0 4 0,8 0-4 0,-8 0-4 16,7 0-8-16,2 0-8 0,-9 5-4 0,8-5-8 0,0 0-8 16,8 0-8-16,-8 5-8 0,-1-5-4 0,10 0-12 0,-9 0-4 15,8 0-4-15,-1 4-4 0,-6-4-4 0,6 0-4 0,2 0-4 16,-9 0 4-16,8 0-8 0,-1 0-8 0,2 0-8 0,-9 0-16 0,1 5-16 15,6-5-24-15,-6 0-20 0,-2 4-28 0,1-4-28 0,-8 5-20 16,9-5-60-16,-9 4-20 0,0 1 44 0,0-5 40 0,0 4 32 16,0 1 24-16</inkml:trace>
          <inkml:trace contextRef="#ctx0" brushRef="#br0" timeOffset="15082.9128">1972 12109 11 0,'0'9'224'0,"-8"0"-16"0,0-4-20 0,8 4-44 0,0-5-8 0,-9 0-8 0,9 1 0 16,0 0 4-16,0-1-8 0,0 0-8 0,9 2-12 0,-9-6-4 16,8 4-8-16,-8-4-8 0,8 0-16 0,-1 0-16 0,2 0-44 15,-1 0-8-15,8 0 0 0,-8 0 0 0,0 0 0 0,8 0 0 16,-1 0 0-16,-6 0 0 0,6 0 0 0,2 0 0 0,-9-4 0 16,8 4 0-16,-1 0 0 0,-6-6 0 0,-1 6 0 0,9-4 0 0,-10 4-108 15,1-4-44-15,1 4-40 0,-9-5-44 0,7 0-80 16,-7 5 40-16,0-4 52 0,8 0 40 0,-8 4 40 0,0-5 24 0</inkml:trace>
        </inkml:traceGroup>
        <inkml:traceGroup>
          <inkml:annotationXML>
            <emma:emma xmlns:emma="http://www.w3.org/2003/04/emma" version="1.0">
              <emma:interpretation id="{53F25FCA-8180-4C1D-B2BB-6E69DF1B3375}" emma:medium="tactile" emma:mode="ink">
                <msink:context xmlns:msink="http://schemas.microsoft.com/ink/2010/main" type="inkWord" rotatedBoundingBox="22179,16025 25735,15979 25747,16892 22191,16937"/>
              </emma:interpretation>
              <emma:one-of disjunction-type="recognition" id="oneOf5">
                <emma:interpretation id="interp5" emma:lang="" emma:confidence="0">
                  <emma:literal>zł</emma:literal>
                </emma:interpretation>
                <emma:interpretation id="interp6" emma:lang="" emma:confidence="0">
                  <emma:literal>Ił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ił</emma:literal>
                </emma:interpretation>
                <emma:interpretation id="interp9" emma:lang="" emma:confidence="0">
                  <emma:literal>T</emma:literal>
                </emma:interpretation>
              </emma:one-of>
            </emma:emma>
          </inkml:annotationXML>
          <inkml:trace contextRef="#ctx0" brushRef="#br0" timeOffset="25369.9224">5932 11559 63 0,'-8'-4'232'16,"-9"4"-16"-16,10 4-20 0,-1-4-44 0,-1 0-12 0,9 4 0 15,0-4 0-15,-7 5-8 0,7-5-8 0,7 5-4 0,-7-5-16 16,9 4-12-16,-1-4-12 0,-1 4-16 0,10-4-16 0,-2 5-44 0,2-5-4 16,-1 0 0-16,7 5 0 0,-6-5 0 0,7 0 0 15,0 0 0-15,0 0 0 0,0 0 0 0,0 0 0 0,8 0 0 0,-8 0 0 16,1 0 0-16,-2 0 0 0,1 0 0 0,0 0 0 0,0 0 0 15,-7 0 0-15,7 0 0 0,-9-5-36 0,-6 5-108 0,6-5-48 16,-6 5-48-16,6-4-92 0,-7 4 40 0,-8-4 60 0,9 4 40 0,-9 0 40 16,0-5 28-16,0 5 20 0</inkml:trace>
          <inkml:trace contextRef="#ctx0" brushRef="#br0" timeOffset="24901.1776">5980 11857 67 0,'0'-5'148'0,"7"0"-16"0,-7 1-12 0,0-1-28 0,0 5 0 16,8 0 0-16,-8-4-4 0,0 4 4 0,9 0-8 0,-9 4 0 16,0-4-4-16,8 9-4 0,-8-4-8 0,7 0-4 0,-7 3-4 15,9 2-4-15,-9 3 0 0,0 1 0 0,8-1-4 0,-8 1-12 16,0 4 0-16,7 0-4 0,-7 4-4 0,0-3-4 0,0 3-4 0,0 1-8 15,0-1 0-15,0 1-8 0,0 4 4 0,0-5-8 0,0 0 0 16,0 1-4-16,0-5-12 0,0 5-4 0,0-5-8 0,0 0-12 16,0-1-16-16,0-3-16 0,0 0-16 0,0-1-12 0,9-3-16 15,-9-2-8-15,0-3-12 0,0 0-4 0,8-5-24 0,-8-5-40 16,8 0 0-16,-1 1 32 0,-7-5 32 0,9 0 24 0</inkml:trace>
          <inkml:trace contextRef="#ctx0" brushRef="#br0" timeOffset="25133.556">6244 11915 63 0,'0'-5'144'0,"0"-3"-8"0,8 3-8 16,-8 5-28-16,0-4 4 0,0 4-12 0,0 4 4 0,0-4-4 15,0 5-4-15,0 3-4 0,0-3-4 0,0 9-8 0,0-5-4 16,0 0-4-16,0 5-4 0,8 3-8 0,-8-3 0 0,0 4-4 16,0 0 0-16,0 5-8 0,0-5-4 0,0 4 0 0,0-4 0 15,0 5-8-15,0-1 0 0,0 1-8 0,0-5 0 0,0 5-4 0,0-6 0 16,0 1-4-16,0 0-8 0,0 1 4 0,0-1-8 0,0-5-4 15,0 1 0-15,0-1-12 0,0-3-4 0,9-2-8 0,-9 1-20 16,0-5-16-16,0 1-16 0,0-5-12 0,0 0-20 0,0 0-16 16,0-5-8-16,0 1-12 0,0-5-28 0,-9 1-56 0,9-7 20 15,0 7 48-15,0-6 28 0,0-4 28 0</inkml:trace>
          <inkml:trace contextRef="#ctx0" brushRef="#br0" timeOffset="22303.7582">2877 11933 3 0,'0'0'28'0,"0"0"-4"0,0 0 4 15,0 0-20-15,0 0-4 0,0 0 4 0,0 0-4 0,0 0 8 16,0 0 0-16,0 0 4 0,0 0 12 0,0 0 4 0,0 0-12 16,0 0-4-16,0 0 4 0,0 0-4 0,0 0-8 0,0 0 4 15,0 0 4-15,0 0-8 0,0 0 4 0,0 0-4 0,0 0 0 0,0 0-4 16,0 0 0-16,0 0-4 0,0 0 12 0,0 0-4 0,0 0-4 16,0 0 4-16,0 0 0 0,0 0 0 0,0 0 0 15,0 0 0-15,0 0 0 0,0 0 0 0,0 0 0 0,0 0 4 0,0 0-4 16,0 0 0-16,0 0 0 0,0 0 0 0,0 0 4 0,0 0 0 15,0 0 0-15,0 0 0 0,0 0 0 0,0 0 0 0,0 0-16 16,0 0 20-16,0 0 0 0,0 0 0 0,0 0 4 0,0 0-4 0,0 0 4 16,0 0 0-16,0 0 4 0,0 0 0 0,0 0 0 15,0 0-4-15,0 0 4 0,0 0 0 0,0 0 4 0,0 0-4 0,0 0-4 16,0 0 4-16,0 0-4 0,0 0-4 0,0-4 8 0,0 4-8 16,0 0 4-16,0-5 0 0,0 5-4 0,0-4 0 0,0 4 0 15,0-5-4-15,0 5 4 0,0-5 0 0,0 1 4 0,0 0-4 0,0-1 0 16,0 1-4-16,0-5 4 0,0 4 0 0,0 1 0 0,0 0 0 15,0-6 0-15,9 6 4 0,-9-6-4 0,0 6 0 0,0-1 0 16,8-3 0-16,-8 3-4 0,7-4 0 0,-7 5 0 0,8-6 0 16,-8 5 0-16,9 1 0 0,-9 0 4 0,8 0-4 0,-8-1 0 15,7 0-4-15,-7 1 4 0,9 0 0 0,-9-1 0 0,8 0-4 0,-8 5 0 16,7-3 0-16,-7-3-4 0,9 6 4 0,-9 0 0 0,0 0-4 16,8-4 4-16,-8 4-4 0,8 0 0 0,-8 0 8 0,7 4-8 15,-7-4 0-15,9 6 0 0,-9-3 0 0,8 2 4 0,-8 0-4 16,7 3 0-16,-7 2-4 0,9-2 4 0,-1 1-4 0,-8 1 0 15,8 3 4-15,-8 0-4 0,8 6 4 0,-8-5-4 0,8 3 0 0,-8 1 0 16,0 0 0-16,0 0 0 0,0 1 0 0,0 2-4 0,0-2 8 16,0 4-4-16,0-1 0 0,0 1-4 0,0-6 4 0,-8 6-4 15,0 0 4-15,8-1 0 0,-8-3 0 0,0 3-4 0,8 1 4 0,-9-6 0 16,2 1 0-16,-1 0 0 0,-1-5 0 0,2 6 4 16,7-10-4-16,-8 4 0 0,0 1-4 0,8-10 4 0,-9 6 0 0,2-5 0 15,7-2 0-15,-8 2-4 0,8 0 0 0,-9-5 0 0,9 0 0 16,0 0 0-16,-7-5 0 0,7 5 0 0,0-5 4 0,-8 2-4 15,8-2 0-15,0 0 4 0,0 0-4 0,0 1 4 0,0-5-4 0,0 4 0 16,-9-4 4-16,9 5 0 0,0-5-4 0,0 4 4 16,0-3 0-16,0-2 0 0,9 6-20 0,-9-1 28 0,0-4-8 15,0 5 4-15,8-1 0 0,-8 1 0 0,0 0-4 0,7-1 4 0,-7 5-4 16,9-5 4-16,-9 5 0 0,8 0 0 0,-1 0 0 0,2 5-4 16,-9 0 4-16,8-5 0 0,0 4-4 0,-1 0 4 0,2 5 0 15,-1-4 0-15,-1-1 0 0,2 5 0 0,-1-5 0 0,0 2 4 16,0 2 0-16,0-3 0 0,0 4 0 0,-1-5 4 0,2 1 0 15,-1 4 0-15,8-4-4 0,-8-1 0 0,0 0 4 0,1 1-4 16,-2-5 0-16,1 5-4 0,-1-5 4 0,2 5-4 0,-1-5 0 0,0 0 0 16,1 3-4-16,-2-3 4 0,1 0-4 0,1 0 0 0,-2 0-4 15,-7-3 0-15,8 3 0 0,0 0-12 0,1-5-4 0,-2 5-8 16,-7-5-16-16,8 0-12 0,1 5-12 0,-2-4-20 0,-7 0-24 16,8-6-16-16,1 6-12 0,-2-5-40 0,-7 0-52 0,8 0 32 0,0-1 40 15,1 2 28-15,-2-6 28 0</inkml:trace>
          <inkml:trace contextRef="#ctx0" brushRef="#br0" timeOffset="23023.5009">3543 11730 59 0,'-8'5'116'0,"0"-1"-8"0,-1 5-8 0,2-3-28 0,-1 2-4 16,8-3 0-16,-9 3-8 0,9 2-4 0,-7-2-4 0,7 1 0 15,0 5-4-15,0-5 0 0,0 4-4 0,0 1-8 0,0-1-4 16,0 1-4-16,0 0-4 0,7-1-4 0,-7 1-4 0,9-1 4 16,-9 1-4-16,8 0 0 0,-1-1-4 0,-7 0 4 0,9-4-8 15,-1 5 4-15,0-5-4 0,0 0 4 0,0-5 0 0,7 5-4 0,-6-4 4 16,-1 0-4-16,8 0 4 0,-8-2-4 0,9-3 0 16,-10 5-4-16,8-5 0 0,-6 0 0 0,-1 0 4 0,9 0-4 0,-10 0 0 15,10 0-4-15,-10 5 4 0,9-5 0 0,-7 0-4 0,-2 4 4 16,1 0-4-16,8 1 0 0,-8-1 0 0,1 6 0 0,-1-7 4 15,-8 7 0-15,7-1-4 0,1 0 8 0,1 5-4 0,-9-6 0 16,0 6 4-16,7 0-4 0,-7-1 4 0,0 5 0 0,0-4 0 16,0 4 4-16,0 0-4 0,-7-5 4 0,7 6 4 0,-9-1-4 0,1-1-4 15,1 1 0-15,-1 0 0 0,-9-4 0 0,10 4-4 0,-2-5 0 16,1 1 0-16,-8 0-4 0,8-5 0 0,-7-1-4 0,6 2-8 16,1-6-12-16,1 1-12 0,-10-5-16 0,9 0-16 0,-1 0-20 0,2-5-16 15,-1-4-12-15,8 4-24 0,-7-3-64 0,-2-6 4 16,9 1 40-16,0-2 28 0,-8 2 28 0</inkml:trace>
          <inkml:trace contextRef="#ctx0" brushRef="#br0" timeOffset="22613.4383">3503 11730 79 0,'0'0'116'0,"-9"-4"-8"0,9 4-8 0,-7 0-28 0,7 0-8 0,0 0 0 16,0 0 4-16,0 0 0 0,0-4 0 0,0 4-4 0,7 0-4 16,-7-5 0-16,9 5-4 0,-9-5-4 0,8 5 0 0,-1-4-4 15,2 4 0-15,-1-6-4 0,0 6-8 0,0-3 4 0,0-2-8 16,0 5-24-16,8 0 20 0,-8 0-4 0,0 0 0 0,8 0-4 16,-8 0-4-16,8 0-8 0,-8 0 4 0,-1 0-4 0,10 0-4 0,-9 0 0 15,8 0-4-15,-8 0 0 0,1 0-4 0,6 0 0 0,-7 0-4 16,1 0-8-16,-2 0-16 0,1 0-12 0,1 0-8 0,-2 0-8 15,1 5-8-15,-8-5-4 0,9 0-8 0,-9 0-4 0,0 3-8 0,0-3-4 16,0 0-12-16,0 0-44 0,0 0-20 0,-9 0 24 16,1 0 28-16,8 6 20 0</inkml:trace>
          <inkml:trace contextRef="#ctx0" brushRef="#br0" timeOffset="23550.0935">4088 11834 39 0,'8'-4'148'0,"-8"-1"-16"15,8 5-12-15,0-4-24 0,-8 4-4 0,0 0-8 0,0 0 0 16,8 4 0-16,-8-4 0 0,0 9-4 0,0-5-8 0,-8 5-8 15,8 1-8-15,0 4-4 0,0-6-4 0,0 6-8 0,0-1 0 0,8 5-4 16,-8-4 0-16,0 9-4 0,0-6-4 0,8 1 0 0,-8 0-4 16,9 5 0-16,-2-4-20 0,-7 2 20 0,8-2 0 0,0-1-4 15,8 0-4-15,-8-1 0 0,1 1-4 0,6 1 4 0,-6-5-4 16,6-1 0-16,2 0 0 0,-10 1-4 0,10-5 0 0,-2 4 0 16,9-4-4-16,-7-4 0 0,-2-1-4 0,1 0 4 0,1 2 4 0,-2-6 0 15,9 0-4-15,-7 0 0 0,-2-6 0 0,2 2-4 0,-2-5 4 16,2 5 0-16,-1-5-4 0,-8-4 0 0,8-1 0 0,-8 1-4 15,0-1 4-15,8 0-4 0,-8-3 4 0,-8-2 4 0,7 1-4 16,2-4 0-16,-9 4 0 0,0-5 0 0,0 6-4 0,0-7 4 16,0 6 0-16,0-4 0 0,-9-1 0 0,9 5 0 0,-7-4 0 0,-1 3 0 15,0 2-4-15,0-5 0 0,0 3 4 0,0 5 0 16,-8-3 0-16,8-2 0 0,-1 6 0 0,-6-1 0 0,-2 1 0 0,10-1 0 16,-10 1 0-16,2 4 0 0,-2 0 0 0,1 4 0 0,8-5 0 15,-7 10-4-15,-2-3-4 0,1 3 4 0,1 0-4 0,-2 0-8 16,2 3-4-16,-2 3-20 0,-7-2 16 0,8 6-4 0,0-6-8 0,0 5-12 15,1 4-4-15,-2-4-4 0,1 5-4 0,0-5-4 0,9 4-8 16,-10 1-12-16,9-5-12 0,-8 5-8 0,8-6-4 0,-1 6-24 16,2-5-44-16,7 1-16 0,-8-2 40 0,8 6 28 0,0-5 24 15</inkml:trace>
          <inkml:trace contextRef="#ctx0" brushRef="#br0" timeOffset="24103.6112">4849 12014 23 0,'0'-8'140'0,"0"-2"-12"0,0 1-12 0,0 0-28 0,9 5-8 15,-9-5 0-15,0 5 0 0,0-1-4 0,0 5-4 0,0-5-4 16,8 5-8-16,-8 0-4 0,0 0-4 0,0 5 0 0,0 0-4 16,7-1 0-16,-7 5-8 0,0-1 4 0,9 2-4 0,-9-1 0 0,8 4 0 15,-8 1-4-15,7-1 0 0,-7 5-4 0,8 0-4 0,-8 1-4 16,9-1-4-16,-2 0 0 0,-7-1-8 0,8 1 4 0,1 1 0 16,-9-1-8-16,8 0 4 0,-1-5-4 0,-7 5 0 0,9-4 0 0,-1-1-8 15,-1 1 8-15,-7 0 0 0,8-6-8 0,1 1 4 16,-9-4 0-16,8 4-4 0,-8-5 4 0,7-4-4 0,-7 0 0 0,0 0 0 15,9-4 4-15,-9-5-4 0,0 4 4 0,0-8-8 0,0 4 4 16,0-4-4-16,8-1 0 0,-8-4 0 0,0 0 0 0,0 0 0 16,0 0 0-16,0-5 0 0,0 5-4 0,-8-4 4 0,8 4 0 0,0-1 0 15,0-3-4-15,0 4 4 0,0 0 0 0,0 0-4 0,0 0 0 16,0-5 0-16,0 5 0 0,0 0 0 0,0 0 0 0,0 0 0 16,0 0 0-16,8 0 0 0,-8 0-4 0,0-5 4 0,0 6 0 15,0-2 0-15,0 2 0 0,7-1 8 0,-7 5-4 0,0-6 4 16,9 6-4-16,-9-1 0 0,8 5 4 0,0-5-4 0,-1 5 4 0,-7 4-4 15,9-3 4-15,-1 4-4 0,8 4 4 0,-8 0 4 0,0 0-4 16,0 0 0-16,0 4 0 0,0 0 4 0,8 0 0 0,-8 1-4 16,0 4 4-16,8-4-8 0,-8 4 4 0,8-6 0 0,-8 7 0 15,8-5 0-15,0 0-4 0,-7-5 4 0,6 4-4 0,1-4 4 16,1 0-4-16,-2 0-4 0,2-4 0 0,-2-1 0 0,2 0 4 0,-1 1 0 16,7-2 0-16,-7-2-4 0,1 4-12 0,-2-6 20 0,2 6-4 15,-2-1 8-15,2-3 0 0,-1 4 0 0,-1-1 0 0,-6 0 0 16,7 5-4-16,-9 0 4 0,2-4 0 0,-1 4 0 0,-1 0 4 15,2 0 0-15,-9 0-4 0,8 0 8 0,0 4 0 0,-8-4 4 16,0 5-8-16,8 0 8 0,-8-1 0 0,0 0 0 0,8 0 0 0,-8 1 0 16,0 4 4-16,8-4-4 0,-8 4 0 0,7 0 4 0,-7 0 0 15,0 0 0-15,0 0 0 0,9 0 0 0,-9 1 0 16,8 3-4-16,-8-5 4 0,0 2-4 0,8 2 0 0,-8-2 0 0,0 4-8 16,0-5 0-16,0 4 0 0,0-4-4 0,0 4 0 0,0-3-4 15,0-1-4-15,0 0 0 0,0 0-4 0,0-5-16 0,0 5-4 16,0-4-16-16,0 4-12 0,0-5-20 0,0-4-20 0,0 5-20 0,0-5-24 15,0 0-24-15,0 0-28 0,0 0-48 0,0 0 12 0,-8-5 44 16,8 5 36-16,0-4 28 0,-8 4 20 0</inkml:trace>
          <inkml:trace contextRef="#ctx0" brushRef="#br0" timeOffset="24521.4261">5283 12001 139 0,'-9'-5'136'16,"9"1"-20"-16,0 4-16 0,0-5-28 0,0-4-4 0,0 5 0 16,9-5 4-16,-9 5-4 0,7-6-8 0,1 6-8 0,1-5 0 0,-1 0 0 15,-1 4-4-15,10-4-4 0,-10 4-4 0,1 1 0 16,9 4-4-16,-1-4-4 0,-8 4-4 0,7 0-4 0,-6 4-4 0,6 0 0 16,-6 1 0-16,-1 4 0 0,-1 0-4 0,2 0 0 0,-9 0 0 15,8 1 4-15,-8 3-4 0,0 0 0 0,0 1 0 0,0-1 0 16,-8 1 0-16,8-5-24 0,-9 5 24 0,9-1-4 0,-7-4 0 0,7 0-4 15,-8 0 0-15,8-1 0 0,-9-3-4 0,9 0 0 16,0 0 0-16,0-5-4 0,0 0-4 0,0 0 4 0,0-5-4 0,0 0 0 16,9 0 0-16,-9 2 0 0,8-2 4 0,-1-4-4 0,2 4 0 15,-9-3 0-15,8 3 4 0,-1 0-4 0,1 2 4 0,1-2-4 16,-1 0 4-16,-1 5 4 0,2-5 0 0,6 5 0 0,-15 5 0 0,17 0-4 16,-9 0 8-16,-1-2 0 0,2 7 0 0,-1-2 0 0,-1 1 4 15,-7 1 4-15,9 3 0 0,-1 5 8 0,0-4 4 0,-8 4 4 16,8 0 0-16,-8 0 0 0,0 0 4 0,0 0 0 0,0 4 0 15,-8-4-8-15,8 5-4 0,-8-1-4 0,0-3 0 0,-1-1-16 16,-6 4-4-16,-1-4 0 0,0-5 0 0,0 6 0 0,-1-5 0 0,2-6-8 16,-2 6-44-16,2-5-24 0,-9-5-36 0,7-4-36 0,1 0-36 15,1 0-28-15,7-9-72 0,-8 0 20 0,8 0 52 0,-1-9 20 16,1 0 52-16,1 0 32 0</inkml:trace>
        </inkml:traceGroup>
      </inkml:traceGroup>
    </inkml:traceGroup>
  </inkml:traceGroup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41:30.8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413063F-B052-42D3-BEF1-55B86F200979}" emma:medium="tactile" emma:mode="ink">
          <msink:context xmlns:msink="http://schemas.microsoft.com/ink/2010/main" type="writingRegion" rotatedBoundingBox="14776,16133 17040,15983 17093,16778 14828,16928"/>
        </emma:interpretation>
      </emma:emma>
    </inkml:annotationXML>
    <inkml:traceGroup>
      <inkml:annotationXML>
        <emma:emma xmlns:emma="http://www.w3.org/2003/04/emma" version="1.0">
          <emma:interpretation id="{86453B9B-8826-40D7-9C96-31B68CE10BD2}" emma:medium="tactile" emma:mode="ink">
            <msink:context xmlns:msink="http://schemas.microsoft.com/ink/2010/main" type="paragraph" rotatedBoundingBox="14776,16133 17040,15983 17093,16778 14828,16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966F57-B333-4585-A36A-FEA3583723A0}" emma:medium="tactile" emma:mode="ink">
              <msink:context xmlns:msink="http://schemas.microsoft.com/ink/2010/main" type="line" rotatedBoundingBox="14776,16133 17040,15983 17093,16778 14828,16928"/>
            </emma:interpretation>
          </emma:emma>
        </inkml:annotationXML>
        <inkml:traceGroup>
          <inkml:annotationXML>
            <emma:emma xmlns:emma="http://www.w3.org/2003/04/emma" version="1.0">
              <emma:interpretation id="{3BE2B5A9-9669-4D9B-8D5A-FB10F24E8A1A}" emma:medium="tactile" emma:mode="ink">
                <msink:context xmlns:msink="http://schemas.microsoft.com/ink/2010/main" type="inkWord" rotatedBoundingBox="14785,16277 15304,16242 15338,16751 14819,167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-4417 11897 43 0,'-7'-4'104'0,"7"-1"-8"0,-9 1-4 0,1-1-24 0,0 1-4 15,-1 4 0-15,2-4 8 0,-1-2-8 0,1 6 0 0,7-4 4 0,-9 4-4 16,1-4 4-16,0 4-8 0,8 0-4 0,-9-5-4 16,9 5 0-16,0 0-8 0,0 0-4 0,-7 0 0 0,7 0 0 0,0-5 8 15,0 5 4-15,7 5 0 0,-7-5-4 0,9 5 0 0,-9-5-4 16,8 4-4-16,0 6-4 0,1-6-4 0,-2 5-8 0,8 0 0 16,-6 0-8-16,7-1 4 0,0 6-4 0,1 0 0 0,-10 4-24 0,10 0 20 15,-2 0 0-15,2 0-8 0,-2 4 4 0,-6-3 0 16,6 3-4-16,2 1 4 0,-10-1-4 0,1-4 0 0,1 5 0 15,6-1 0-15,-15-3-4 0,9 3 0 0,-1-4 4 0,-8 0 0 0,0-5-4 16,7 0 0-16,-7 1-4 0,0 0 4 0,0-5 4 0,0-5 0 16,0 1-4-16,-7 0 0 0,7-1-4 0,-8-4 0 0,8-4 8 15,-9 4-8-15,9-10 4 0,-8 6 0 0,1-5 0 0,7-5 0 0,-9 6-4 16,1-6 0-16,8 0 4 0,-7-3 4 0,-1 3-4 16,8-4-4-16,-9 0 4 0,9 0 0 0,0 0 0 0,0 0 0 0,0 0-4 15,0-1 4-15,0-3-4 0,9 9 4 0,-9-5-4 0,0-1 0 16,8 1 8-16,-1 0-8 0,1 4 0 0,1-3 4 0,-2 3 0 15,1 1 0-15,1-5 4 0,-1 4-4 0,8 5-4 0,-8-4 4 16,-1 4 0-16,10-1-4 0,-9 2 8 0,-1 3-8 0,10 0 4 16,-10 1 0-16,2 4 0 0,-1 0-4 0,0 0 4 0,8 4 0 0,-16 1 0 15,8 0-4-15,-1 3 0 0,2 2 0 0,-9-1-4 0,8 0-8 16,0 0-4-16,-8-1-16 0,8 2-4 0,-8-6-8 0,8 5-16 16,-8 0-8-16,8 0 0 0,-8-4-16 0,7 0-8 0,-7-1-8 15,9 0-4-15,-9 1-4 0,8-5 0 0,0 4-72 0,-8-8-20 16,8 4 40-16,0 0 32 0,-8-5 24 0</inkml:trace>
        </inkml:traceGroup>
        <inkml:traceGroup>
          <inkml:annotationXML>
            <emma:emma xmlns:emma="http://www.w3.org/2003/04/emma" version="1.0">
              <emma:interpretation id="{F51598BE-C10E-4350-8DC3-C91AC68392BC}" emma:medium="tactile" emma:mode="ink">
                <msink:context xmlns:msink="http://schemas.microsoft.com/ink/2010/main" type="inkWord" rotatedBoundingBox="15801,16255 16103,16235 16124,16545 15822,165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5.2844">-3495 11825 31 0,'8'5'152'0,"-8"-5"-20"0,0 4-16 16,-8-4-28-16,8 0-4 0,0 0-4 0,0 0 0 0,0 0-4 16,8 0-8-16,-8 0 0 0,8 0 0 0,-8 0-4 0,9 0 0 0,-2-4-4 15,1 8 0-15,-1-4-8 0,2 0-8 0,7 4-4 0,-7-4-8 16,6 0-4-16,-6 5-4 0,6-5-8 0,2 4 0 0,-10 1-8 16,10-5 4-16,-2 5-4 0,2-1-8 0,-10 0-4 0,10-4-12 0,-10 6-12 15,1-2-20-15,8 0-8 0,-8-4-24 0,1 5-20 16,-1-1-12-16,-8-4-20 0,7 5-28 0,-7-1-72 0,0-4 48 0,0 5 28 15,-7-1 32-15,7 0 20 0</inkml:trace>
          <inkml:trace contextRef="#ctx0" brushRef="#br0" timeOffset="460.7572">-3479 12056 79 0,'-8'8'180'0,"8"-3"-24"15,0 3-20-15,0-3-24 0,0-1 0 0,0 1-4 0,0 0-4 16,0-2-8-16,8 2-4 0,-8-5-8 0,9 5-8 0,-9 0-8 15,7-5-4-15,1 4 0 0,-1-4-8 0,2 0-8 0,7 5-4 16,-7-5-12-16,6 0-8 0,1 0-4 0,-8 0 0 0,9 0-4 16,-2 0-8-16,1 0-4 0,1 0-12 0,-2 0-16 0,2-5-16 0,-2 5-20 15,-6 0-24-15,6 0-24 0,-6-4-32 0,6 4-28 0,-7 0-60 16,1 0-28-16,-2 0 48 0,-7 0 40 0,8 0 36 0,-8 0 20 16</inkml:trace>
        </inkml:traceGroup>
        <inkml:traceGroup>
          <inkml:annotationXML>
            <emma:emma xmlns:emma="http://www.w3.org/2003/04/emma" version="1.0">
              <emma:interpretation id="{DE09B24D-89C8-4180-BC84-5F5C9A736221}" emma:medium="tactile" emma:mode="ink">
                <msink:context xmlns:msink="http://schemas.microsoft.com/ink/2010/main" type="inkWord" rotatedBoundingBox="16595,16013 17040,15983 17093,16778 16647,168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869.0887">-2669 11614 19 0,'-9'0'104'0,"9"0"-4"0,-8 0-4 0,8 0-28 15,0 0 0-15,-7 0 0 0,7 0-4 0,-9 0 0 0,9-5 4 16,0 5-4-16,0 0 0 0,-8 0-4 0,8-4-4 0,0 4 4 0,0-4 0 16,8 4 0-16,-8-5-8 0,9 5 4 0,-9-4 0 0,7-1-16 15,-7 5 20-15,8 0-4 0,1-5-4 0,-1 5-4 0,-1 0 0 16,10 0-4-16,-10-4-8 0,10 4-8 0,-9 0-4 0,8 0 4 15,-1 0-12-15,2 0 0 0,-1 0 0 0,0 4-4 0,-9-4-4 16,10 0 4-16,-1 5-4 0,0-5-4 0,0 0-4 0,0 0 4 0,0 5 0 16,1-5-4-16,-2 4 0 0,-6-4 0 0,6 0 0 0,2 5-8 15,-10-5 4-15,1 4-8 0,8-4-12 0,-8 4-4 0,1-4-12 16,-1 0-12-16,-8 5-8 0,7-5-8 0,-7 5-8 0,8-1 0 0,-8-4-16 16,0 4-8-16,0-4-8 0,0 5-8 0,0 0 8 15,-8-5-12-15,8 4-72 0,-7 1 4 0,7-1 40 0,-8-4 28 0,-1 5 20 16</inkml:trace>
          <inkml:trace contextRef="#ctx0" brushRef="#br0" timeOffset="4370.7498">-2557 11686 103 0,'-8'0'116'0,"8"0"-8"16,-9-5-8-16,2 5-20 0,7 0 0 0,0 0-8 0,-8 0-4 15,8 0-4-15,-9 0-12 0,9 0-4 0,0 0-4 0,-7 0-4 16,7 5-8-16,0-5 0 0,0 5 4 0,0-1-12 0,0 4 4 15,0 2-4-15,7 0-4 0,-7-2 0 0,0 6 0 0,9-1-4 16,-9 1 0-16,8 4 0 0,-8-5 0 0,0 10 0 0,7-5-4 0,-7 0 4 16,9 0-8-16,-1 0 4 0,-8 0-4 0,8-4 4 0,-8 4-4 15,8-4-4-15,-8-1-4 0,8 0 4 0,-8 1 0 0,8-5 0 16,-8 0-4-16,7-4 4 0,-7 3-4 0,0-3 0 0,9-1 4 16,-9-4-4-16,8 0 0 0,-8 0 0 0,8-4 0 0,-8-1 0 15,8 1 0-15,0 0 0 0,-8-6 0 0,8 2 4 0,1 3-4 0,-9-4 4 16,7-1-4-16,1 2 0 0,0-1-20 0,-8 0 20 0,8 0 0 15,0 4 4-15,0 1 0 0,-8-1-4 0,9 1 0 0,-2-1 4 16,1 5 0-16,1 0 0 0,-2 0 0 0,1 5 0 0,-8-5 4 0,8 4 0 16,1 1-4-16,6-1 4 0,-6 5-4 0,-2-4 4 15,1 4-4-15,1 0 0 0,-1-1 4 0,-1 2-4 0,1-1 0 0,1 4 4 16,-2-3-4-16,1 3 0 0,-8 1 8 0,9-6 0 0,-1 6-4 16,-8-1 4-16,0 5 4 0,7-4 0 0,-7 0 4 0,0 3 4 15,0-3 4-15,-7 4 0 0,7-4 0 0,-8 4 0 0,-1 0-4 16,9-4-4-16,-15-1 0 0,6 5-4 0,1-4 0 0,1-1-4 15,-10-4 0-15,9 4-4 0,1-3-4 0,-10-6 0 0,10 5 0 0,-10-4-4 16,9 0 0-16,-8-5-4 0,8 0-8 0,-8 0-12 0,8-5-20 16,-8 5-20-16,8-10-20 0,0 6-20 0,-8-5-32 0,8 0-32 15,-8 0-52-15,8-5-44 0,0 0 48 0,-8 6 40 0,8-6 28 16,-8 1 36-16</inkml:trace>
        </inkml:traceGroup>
      </inkml:traceGroup>
    </inkml:traceGroup>
  </inkml:traceGroup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4-01T12:43:42.2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BAEC66-23D1-4451-AB36-19A500F164D2}" emma:medium="tactile" emma:mode="ink">
          <msink:context xmlns:msink="http://schemas.microsoft.com/ink/2010/main" type="writingRegion" rotatedBoundingBox="24962,17007 27282,17099 27236,18266 24916,18174"/>
        </emma:interpretation>
      </emma:emma>
    </inkml:annotationXML>
    <inkml:traceGroup>
      <inkml:annotationXML>
        <emma:emma xmlns:emma="http://www.w3.org/2003/04/emma" version="1.0">
          <emma:interpretation id="{9BE2DFD8-5DFE-443D-8748-C4F6354A788C}" emma:medium="tactile" emma:mode="ink">
            <msink:context xmlns:msink="http://schemas.microsoft.com/ink/2010/main" type="paragraph" rotatedBoundingBox="24962,17007 27282,17099 27236,18266 24916,18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876A15-2C3E-4EDA-83DF-D5051195E7CF}" emma:medium="tactile" emma:mode="ink">
              <msink:context xmlns:msink="http://schemas.microsoft.com/ink/2010/main" type="line" rotatedBoundingBox="24962,17007 27282,17099 27236,18266 24916,18174"/>
            </emma:interpretation>
          </emma:emma>
        </inkml:annotationXML>
        <inkml:traceGroup>
          <inkml:annotationXML>
            <emma:emma xmlns:emma="http://www.w3.org/2003/04/emma" version="1.0">
              <emma:interpretation id="{BE15B7E8-EC55-4FD5-864E-FEEBD302E30D}" emma:medium="tactile" emma:mode="ink">
                <msink:context xmlns:msink="http://schemas.microsoft.com/ink/2010/main" type="inkWord" rotatedBoundingBox="24956,17174 26495,17235 26455,18235 24916,181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 31 19 0,'0'0'108'0,"-8"-4"-4"0,1 0-8 0,7 4-28 16,-9-5-4-16,1 5-8 0,1 0 0 0,-2 0-4 16,9 5-4-16,-8-1-4 0,0-4 0 0,8 4-4 0,-8 6-4 0,8-6 0 15,-8 5 0-15,0 0-4 0,8 0-8 0,0 5 8 0,-9-5-4 0,9 5-8 16,0 3 0-16,0-3 0 0,0 4 4 0,0-1-8 15,0 2-4-15,0-6 0 0,9 5-4 0,-9 1 4 0,8-6 0 0,0 5 0 16,-8-4 0-16,8-1 0 0,8 1 0 0,-7-1 0 0,-2-5 0 16,10 7 0-16,-10-7-4 0,9-3 0 0,0 0-4 0,1-1 0 15,-10 1 0-15,10-5 0 0,-2 0-4 0,2 0 0 0,-2-5-20 0,2 1 24 16,-1-1 0-16,-1-4-4 0,2-5 0 0,-9 6 0 0,8-6 0 16,-8 1 0-16,-1-5-8 0,2-1 0 0,-9 6 4 0,8-10-8 15,-8 6 0-15,0-6 4 0,0 4 0 0,-8 2 8 0,8-1-4 16,-9-1 0-16,2 1 4 0,-10 1-4 0,10 3 0 0,-10-4 0 15,2 9 8-15,-2-5-4 0,2 6 0 0,-2-1 0 0,1 4-4 16,-7 1 8-16,6-1-4 0,1 5 0 0,1 0 0 0,-2 0 0 16,2 5 0-16,-2-1 0 0,1 1 4 0,8 4-8 0,-8-1 4 0,8 2-8 15,0 3-4-15,-1-4 0 0,2 4-4 0,-1-3-12 0,0 3-8 16,8 1-12-16,0-1-12 0,-8 1-4 0,8-1-8 0,0 0-8 16,8 1 8-16,-8 0-52 0,0-5-40 0,8 5 12 0,0-1 28 0,-1 1 24 15</inkml:trace>
          <inkml:trace contextRef="#ctx0" brushRef="#br0" timeOffset="213.9423">520 289 55 0,'0'0'144'0,"0"0"-12"16,0 0-8-16,0 0-24 0,0 5 4 0,0-2-8 0,0 2-8 0,0 0 0 15,0 4-8-15,-8 0-12 0,8 0-16 0,0-1-4 0,0 6-4 16,0 0-12-16,0-1-8 0,-8 5-4 0,8 0-4 0,0 1-4 15,0-2-4-15,0 1-8 0,0 0-4 0,0 0-8 0,0-5-12 0,8 6-12 16,-8-1-12-16,8-5-16 0,0 1-16 0,-8-4-12 16,7 3-16-16,2-9-16 0,-9 5-72 0,8-4 12 0,0-1 40 0,0-4 20 15</inkml:trace>
          <inkml:trace contextRef="#ctx0" brushRef="#br0" timeOffset="766.4634">688 14 87 0,'8'0'160'0,"-8"0"-8"16,0 4-4-16,0-4-24 0,9 5 0 0,-9-5-8 0,0 4 0 16,7 0-12-16,1-4-4 0,-8 5-4 0,9-5-12 0,-2 0-8 0,1 0-12 15,1 5-12-15,-1-5-8 0,8 0-8 0,-8 0-8 0,7-5-4 16,2 5-24-16,-1-5 12 0,-1 5-20 0,2-4-16 0,7 0-20 15,-9-1-28-15,9 1-20 0,-7-5-32 0,7 4-24 0,-9 0-12 16,2 0-84-16,7 1 12 0,-9 0 40 0,2 4 32 0,-1-4 36 16,-8 4 20-16</inkml:trace>
          <inkml:trace contextRef="#ctx0" brushRef="#br0" timeOffset="510.1507">761 113 31 0,'-8'0'152'0,"8"-4"-12"0,-9 4-16 16,1 0-28-16,8 0 4 0,-7 4-4 0,-2 0-8 0,1 0-4 15,8 1-12-15,-7 0-12 0,-2-1-16 0,9 5-4 0,-8-4-8 16,8 4-8-16,0-5-8 0,0 5 0 0,0-5-4 0,0 6 0 16,8-1-4-16,-8-4-4 0,9-1 0 0,-9 0 0 0,7 6 0 0,1-6-4 15,1 0 0-15,6 1 4 0,-6 4-4 0,-1-4 4 0,8-1-8 16,-8 0 4-16,7 1 0 0,-6 0 4 0,-1-1 4 0,8 0 0 15,-8 1 0-15,8 0 0 0,-8-1 4 0,7 6 0 0,-6-7 4 0,-1 2-4 16,-1 4 4-16,2 0 0 0,-9 0 4 0,8-1 4 16,-8 2 0-16,7 3-4 0,-7-3 0 0,0 3-4 0,0 1-4 0,-7 0 0 15,7-6 0-15,-8 6-12 0,-1-1 0 0,2-4-4 0,-1 5-12 16,-1-6-8-16,1 2-16 0,-7-1-16 0,6-4-8 0,2-1-12 16,-1 0-16-16,-8-4-8 0,8 0-12 0,-1-4 0 0,-6 0-52 0,7-6-36 15,-1-4 32-15,2 6 28 0,-1-10 24 0</inkml:trace>
          <inkml:trace contextRef="#ctx0" brushRef="#br0" timeOffset="1396.7768">1201 496 39 0,'0'-9'108'0,"0"-1"-4"0,0 6-12 0,0-5-20 0,0 5-4 16,0-1 4-16,0 5 4 0,9-4 4 0,-9 4-8 0,7 0 0 16,-7 0 0-16,8 4-4 0,1 1 0 0,-2-1 0 0,1 5 0 0,9 1-4 15,-10 3-8-15,10 0-4 0,-10 0-8 0,10 6 0 0,-2-1-8 16,-6 0-4-16,6 4-8 0,-6-3-8 0,7 7 0 0,-9-3 0 15,2 0-4-15,-1 4-4 0,8-4 0 0,-8 4-8 0,-8-5 4 0,7 5 0 16,-7-5 0-16,9 1 0 0,-9-1-4 0,0-3 0 16,0-1 4-16,0 0-4 0,0-5 0 0,0 1-4 0,0-5-4 0,-9 0-4 15,9-5 0-15,-7 2 0 0,7-6 4 0,0 0-4 0,-8-6 0 16,8-2 0-16,-9-2-4 0,9-3 0 0,-7-2-4 0,-1-2-8 16,8-1 0-16,-9-5-4 0,2-3-20 0,7-1 16 0,-8-5 0 0,0 1-4 15,8-6 4-15,0 2 8 0,-9-6 4 0,9 5 4 0,0-1 4 16,0 2-4-16,0-2 8 0,9 1 4 0,-9 5 0 0,8 0 0 15,-8 3 4-15,8 1 0 0,-1 0 8 0,2 9-8 0,6 1 4 16,-6 3 4-16,-1 4-4 0,-1 2 4 0,10 3-8 0,-9 5 0 16,-1 0 4-16,2 0 4 0,-1 5-4 0,8-1 4 0,-8 5-4 15,-8 0-4-15,8 4 8 0,1 1-4 0,-9 0 4 0,7 3-4 16,-7 1-4-16,0 1 0 0,0 3 4 0,-7-4-4 0,7 5 0 16,-9-5-4-16,1 5-8 0,0-5-8 0,-1 0-12 0,2-1-12 0,-1-3-12 15,-1 0-12-15,2-1-4 0,-1-9-16 0,-9 6-52 0,10-5-24 16,7-5 32-16,-8 0 24 0</inkml:trace>
        </inkml:traceGroup>
        <inkml:traceGroup>
          <inkml:annotationXML>
            <emma:emma xmlns:emma="http://www.w3.org/2003/04/emma" version="1.0">
              <emma:interpretation id="{8CB01F08-FD57-4C13-A66B-D432236D2F2A}" emma:medium="tactile" emma:mode="ink">
                <msink:context xmlns:msink="http://schemas.microsoft.com/ink/2010/main" type="inkWord" rotatedBoundingBox="26527,17069 27282,17099 27254,17793 26499,17763"/>
              </emma:interpretation>
              <emma:one-of disjunction-type="recognition" id="oneOf1">
                <emma:interpretation id="interp1" emma:lang="" emma:confidence="0">
                  <emma:literal>kto</emma:literal>
                </emma:interpretation>
                <emma:interpretation id="interp2" emma:lang="" emma:confidence="0">
                  <emma:literal>lit</emma:literal>
                </emma:interpretation>
                <emma:interpretation id="interp3" emma:lang="" emma:confidence="0">
                  <emma:literal>ut</emma:literal>
                </emma:interpretation>
                <emma:interpretation id="interp4" emma:lang="" emma:confidence="0">
                  <emma:literal>kt</emma:literal>
                </emma:interpretation>
                <emma:interpretation id="interp5" emma:lang="" emma:confidence="0">
                  <emma:literal>t</emma:literal>
                </emma:interpretation>
              </emma:one-of>
            </emma:emma>
          </inkml:annotationXML>
          <inkml:trace contextRef="#ctx0" brushRef="#br0" timeOffset="2074.9309">1570 72 79 0,'0'-9'128'0,"0"4"-8"15,0-3-12-15,0-1-24 0,8-1-4 0,-8 6 0 16,0 0-4-16,0-1-4 0,0 1-4 0,0-1-8 0,0 5-4 0,0 0 0 15,0 0-4-15,0 0-4 0,0 5-4 0,0-1-4 0,8 1 0 16,-8 3-4-16,0 2-4 0,0-1 0 0,0-1-4 0,0 6 0 16,0 0-4-16,0 3-4 0,0 1-4 0,0 1 0 0,0 3-4 0,0 1-4 15,0-1 0-15,8 1 0 0,-8-1-4 0,0 6 0 16,9-6 0-16,-2 5-4 0,-7-4 4 0,8-1-4 0,0 1 0 0,0-5 0 16,0 0-4-16,0 0 4 0,1 0-4 0,-2-4 0 0,10-1-4 15,-10-4 0-15,1 0-4 0,9-1 0 0,-10-1-4 0,1-7 4 16,1 3-24-16,-2-6 16 0,1 3 0 0,9-7 0 0,-17-1-8 0,7-1 0 15,1 0 0-15,1 0 8 0,-9-5 4 0,7-4 0 0,-7 5 4 16,0-5 0-16,0-1 0 0,8 2 8 0,-8-1 0 16,0 0 4-16,0 0 4 0,0 0 0 0,0 4 0 0,0 1 12 0,0-1 8 15,0 1-4-15,0 3 4 0,0 2 4 0,0 3 0 0,0 0 0 16,0 1 0-16,0 4 0 0,0 0 0 0,0 0-4 0,0 4 8 16,0 1-4-16,0 4 0 0,0 0-4 0,0 0 0 0,0 0-8 0,0 5 4 15,0-6-4-15,0 6-4 0,0 4-4 0,9-5 0 0,-9 1-4 16,8 4 0-16,-8-4 4 0,7 3-4 0,-7-3 0 0,9 0-4 15,-1-1 4-15,-1 1-4 0,1-1 4 0,1-3-4 0,6-2 0 16,-6-3-4-16,6 4 0 0,-6-9-4 0,-1 4-4 0,8-4-4 16,0-4 4-16,-9 0-4 0,2-1-4 0,6-4 0 0,-6-1-4 0,7-3 4 15,-7 0-4-15,-2-5 4 0,1-4 0 0,8 4 4 0,-8-5 4 16,-8 0 0-16,8-4 4 0,1 4 0 0,-2-4 0 0,-7 1 4 16,8-1 0-16,-8 4 0 0,0-5 0 0,9 2 8 0,-9-1-8 15,0 4 8-15,0 1 0 0,0-1 0 0,0 1 4 0,0-1 0 16,0 5 8-16,0 0-4 0,0 1 4 0,-9-3 0 0,9 8 0 0,0-2 4 15,0 5 4-15,0-1 0 0,0 1 4 0,0 0-4 16,0 5 4-16,0 0-4 0,0-1-4 0,0 5 4 0,0 0 0 0,0 5 4 16,0-1 0-16,0 0 0 0,-8 5 0 0,8 0 4 0,0 1-4 15,0 3 0-15,0 5 0 0,0-4-8 0,0 4-20 0,0 5 0 16,0-1 0-16,0 1 0 0,0-1 0 0,0 5 0 0,8 0 0 0,-8 0 0 16,0 5 0-16,9-5 0 0,-9 0 0 0,7 0 0 0,-7 4 0 15,8-4 0-15,0-4 0 0,-8 4 0 0,8-4 0 0,0 0 0 16,0-1 0-16,1-4 0 0,-2-5 0 0,1 1 0 0,-8-1-64 0,9-3-20 15,-2-6-12-15,1 0-16 0,-8-4-32 0,0-4 8 16,8 0-12-16,-8-2-4 0,0-2-32 0,-8-6-36 0,8 1 8 16,0-1 40-16,-8-3 32 0,1 3 28 0</inkml:trace>
          <inkml:trace contextRef="#ctx0" brushRef="#br0" timeOffset="2305.3422">1979 135 143 0,'0'-4'172'0,"-9"4"-12"0,9 0-8 0,-7-5-20 0,7 10 0 16,0-5 0-16,0 0 0 0,0 4-4 0,0 1-4 0,0-5-8 0,0 4-12 15,7 1-12-15,2-1-4 0,-9-4-8 0,8 5-12 0,-1-1-8 16,2-4-28-16,-1 4-32 0,9 1 0 0,-10-5 0 0,8 0 0 16,2 4 0-16,-9-4 0 0,8 0 0 0,1 0 0 0,-2-4 0 15,1 4 0-15,0-5 0 0,8 1 0 0,-8 0-100 0,0-1-40 16,0-4-44-16,1 5-36 0,-2-5-80 0,2 4 12 0,-10-4 52 0,10 5 52 16,-10-6 28-16,1 10 16 0,1-4 44 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9:37.3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792 735 91 0,'15'-7'120'0,"-15"7"-8"0,0-9-8 0,-15 9-16 0,30 0 0 16,-15 9 4-16,0-9-4 0,0 7-8 0,13 0 0 0,-13 2 0 16,0-2 0-16,13 0-8 0,0 9-4 0,-13-2 0 0,15 2 0 0,-2 8-8 15,0-2-8-15,2 1-4 0,-15 0-4 0,13 8-4 0,0-1-4 16,2 0-4-16,-2 2-4 0,0 6-8 0,0 0-4 0,2-7-4 16,-2 6 0-16,0 9-8 0,2-7 0 0,-15-1 0 0,13 1 0 15,0-2-4-15,-13 2 4 0,0-1-4 0,15-8 0 0,-15 9 0 16,0-16 0-16,0 7-4 0,0 1 4 0,0-16-4 0,-15 8 0 15,15-8-4-15,0-6 4 0,-13-2 0 0,0-7-8 0,13 0 8 0,-15-7-4 16,15-2 0-16,-13-6 0 0,13-8 0 0,-13 0-4 0,-2-7 0 16,2-2 4-16,13 2-4 0,-13-16-4 0,13 8 0 0,-13-8-4 15,13-7 4-15,0 0 0 0,0 6 8 0,-15-6-4 0,15-2 8 0,15 3-4 16,-15-1 8-16,0 7-4 0,13-2 0 0,-13 4 0 16,13 6 4-16,0-1 0 0,2 2 0 0,-2 5 0 0,0 10 0 0,2-1 4 15,-2 0 0-15,0 6 4 0,2 11-4 0,11-10 0 0,-13 9 0 16,2-2 0-16,-2 9 0 0,0-7-4 0,2 7 0 0,-2 0 4 15,0 0-4-15,2 7 0 0,-2 2 0 0,-13-2 0 0,13 2-4 16,-13 4-8-16,0 4-12 0,0-2-16 0,0 0-8 0,0 8-12 16,-13-8-4-16,13 1-12 0,-13 7-8 0,-2-7-12 0,15-2-12 0,-13 2-4 15,0-9-40-15,-2 9-44 0,15-16 20 0,-13 8 32 0,13-8 32 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9:32.8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2419-4143 91 0,'0'-9'112'0,"-13"9"0"16,13 9-8-16,0-9-16 0,0 0 0 0,0 0 4 0,13 0-4 15,-13 0 0-15,0 0-4 0,13 0-4 0,-13 0 0 0,15 0-8 16,-2 0-4-16,-13 0-4 0,13 0-4 0,2 7-4 0,-2-7-4 0,0 0 0 16,15 0-4-16,-15-7 0 0,15 7-8 0,-2 0-4 0,-11-9-8 15,11 1-8-15,2 2-4 0,13-2-4 0,-16 0-12 0,3 1-12 16,13-9-12-16,-15 9-20 0,15-9-20 0,-13 10-24 0,0-3-16 15,13-6-28-15,-15 7-20 0,2 2-28 0,-2-4-68 0,-11 10 28 16,11-7 40-16,2 7 40 0,-15 0 20 0</inkml:trace>
  <inkml:trace contextRef="#ctx0" brushRef="#br0" timeOffset="-210.4689">2488-4075 39 0,'-15'8'128'0,"15"-8"-8"0,-13 0-8 0,13 0-24 15,-13 7 0-15,13-7-4 0,-15 8-8 0,15-8 0 0,0 8-8 16,0 0-8-16,-13-1-4 0,13-7-8 0,0 8 0 0,0 0-8 0,13-1 0 15,-13 9-4-15,0-9-4 0,15 0 0 0,-15 2 0 16,13 5-4-16,-13-5-8 0,13 5-12 0,2-5 20 0,-15 5 0 0,13-6 0 16,0 6 0-16,2-5 0 0,-2 6-4 0,0 1 0 0,0-8 4 15,2 6 0-15,-2-5 0 0,0 5-8 0,2 2 0 0,-2 0 0 16,0-8 0-16,2 6-4 0,-2 1-4 0,0 1 0 0,-1-9-4 0,4 9 0 16,-3-1 0-16,-1 0-4 0,4-7 4 0,-16 8-4 0,12-2 0 15,-12-5-4-15,13 5 4 0,-13-7 0 0,0 9 0 0,0-10-4 16,0 11 0-16,-13-10 0 0,13 9-4 0,-12-8-4 0,-4 7-4 15,16-7-4-15,-12-1 0 0,-17 0-8 0,17 2-8 0,-1-2-8 16,0-7-4-16,-2 8-8 0,2-8-8 0,0 0-8 0,-2 0-4 0,-11-8-12 16,11 8-4-16,15-7-8 0,-13-9-4 0,0 9 0 0,0-9-4 15,-2 1-40-15,15-8-36 0,-13 6 20 0,13-5 24 0,-13 1 28 16</inkml:trace>
  <inkml:trace contextRef="#ctx0" brushRef="#br0" timeOffset="472.735">3136-3708 7 0,'0'0'128'0,"0"0"-4"15,0 0-8-15,0 0-20 0,0 0 4 0,0 0 0 0,0 8-8 16,13-8-4-16,-13 8-4 0,0 7 0 0,0-8-4 0,15 9-4 0,-15 0-4 16,0-9-4-16,13 16-4 0,-13-9-4 0,13 8-8 15,-13 2-4-15,15 0 0 0,-2 6-12 0,-13-7-4 0,13 7-4 0,2-7-8 16,-15 9 0-16,13-2-8 0,0 1 0 0,0-1-4 0,-13 9 0 15,15-9-4-15,-2 0 0 0,-13 9 0 0,13-8 0 0,-13-1 0 16,15 0 0-16,-15-7-4 0,0 0 0 0,0 8 4 0,13-14-4 16,-13 4 0-16,-13-5 0 0,13-8 0 0,0-1-4 0,-15 0 0 15,15-7 4-15,-13 0-4 0,0-7 4 0,13 0-4 0,-15-9-4 16,15 0 0-16,-13-6 0 0,0-1 4 0,0 0-4 0,13-7 0 0,-15-2 0 16,2-5 0-16,13 6 0 0,-13-8-4 0,13 2 4 0,-15-2 0 15,15-7 0-15,0 8 4 0,0-1-4 0,-13 2 4 0,13-2 4 16,0 1 0-16,0 8-4 0,13-3 0 0,-13 4 0 0,0-1 0 15,15-1 4-15,-15 7 0 0,13 10 4 0,0-9-8 0,2 8 4 16,-15-1 0-16,13 2 0 0,0 5 0 0,0 2 0 0,2 7 4 0,-2-7-4 16,0 7-4-16,15 0 4 0,-15 0-4 0,2 7 4 0,-2-7-4 15,0 7 4-15,0 10 0 0,2-11-4 0,-2 10 0 0,0-1-4 16,-13 0-4-16,15 7-4 0,-15-6 0 0,0 8-4 0,0-2-8 0,0 1-4 16,-15-7-8-16,2 8-8 0,13-2-8 0,-13-7-12 0,-2 0-12 15,2 0-12-15,0 1-8 0,0-9-8 0,-2 1-20 16,2-8-44-16,0 0-20 0,13-8 40 0,-15 1 20 0,2-2 28 0</inkml:trace>
  <inkml:trace contextRef="#ctx0" brushRef="#br0" timeOffset="1135.5048">3518-4143 3 0,'0'0'136'0,"0"-9"-12"15,0 9-4-15,0-8-24 0,13 8 0 0,-13 0 0 0,0 0 0 16,0 0-12-16,0 8-4 0,0 1-4 0,13-9-4 0,-13 7-8 0,13 9-4 15,-13-9-4-15,0 9-4 0,0-2 0 0,15 2-8 0,-15-1-4 16,0 1-8-16,0 7-20 0,0 0 20 0,0 8-8 0,0-9-4 16,0 1-4-16,0 6-4 0,0 3-4 0,0-2 0 0,0 2-4 15,0-1-8-15,0-2-4 0,0 2-4 0,0-1-4 0,0 2-4 16,0-9-4-16,0-2 0 0,0 1-4 0,13 2 0 0,-13-8 0 16,0 7 0-16,0-15-4 0,13 6 0 0,-13-5 0 0,0 6 0 0,15-15 8 15,-15 8 4-15,13-8 4 0,-13 0-4 0,13 0 4 16,2 0 4-16,-15 0-4 0,13-8 8 0,0 0 4 0,-13 1 0 0,13-2-4 15,-13 2 4-15,15 0 4 0,-15-9 0 0,13 9 0 0,-13-8 0 16,13-1 0-16,-13 10 4 0,15-11 4 0,-15 1 0 0,0 9 0 16,0 0 4-16,13-9 0 0,-13 9 4 0,0 0 4 0,0 7 0 0,0-8 4 15,0 8 4-15,13 0 0 0,-13 0 0 0,0 0 4 0,0 8-8 16,0-8 4-16,0 7-4 0,15 0 0 0,-15 2-4 0,0 5 0 16,13-7-4-16,-13 2 0 0,13 4-4 0,0-2-4 0,-13-5 4 15,15 10-20-15,-2-9 16 0,0 1-4 0,2-1 0 0,-2 1-4 16,0 0 4-16,2-8 0 0,11 7 0 0,-14-7 0 0,17 0-4 15,-17-7 0-15,17-1-4 0,-1 0 0 0,-16 1 0 0,17-8-4 0,-4-1-8 16,3-1 4-16,-15 4-4 0,15-10 0 0,-2 0 0 0,-11-8-4 16,-2 7 4-16,13-5 4 0,-11-2 0 0,-2 0 4 0,0 1 0 15,-13 0 4-15,15-1-4 0,-15 0 0 0,0 0 4 0,0-6 4 16,0 5-8-16,0 2 4 0,0-1 4 0,-15 1 0 0,15 0-4 0,-13-2 4 16,13 2 0-16,-13 0 4 0,-2-1-4 0,15 2 0 15,-13-4 4-15,13 12 0 0,-13-2 4 0,13-1 0 0,-13 0 4 0,13 2 0 16,0 8 0-16,0 5 8 0,0-6 4 0,0 7 0 0,-15 8 4 15,15 0 4-15,0 0 0 0,0 16 4 0,0-9 0 0,0 9 0 16,0-1 0-16,0 8 4 0,15 0 0 0,-15 7 0 0,0 0 0 16,-15 3 0-16,15 5-4 0,0-9-4 0,0 10 0 0,15 7-32 0,-15-9 0 15,0 2 0-15,0 6 0 0,0-5 0 0,0 5 0 16,13-7 0-16,-13 1 0 0,0-2 0 0,13 3 0 0,-13-3 0 0,13 0 0 16,-13-5 0-16,15-2 0 0,-15 0 0 0,13 3 0 0,0-4 0 15,-13-6 0-15,15-1 0 0,-15-6 0 0,13 0 0 0,0 7 0 16,2-16 0-16,-15 9-20 0,13-9-52 0,0 0-12 0,-13-7-8 0,13 0-16 15,2 0 0-15,-15-7-20 0,13 0-12 0,-13-2-12 0,0-5-12 16,13-1-40-16,-13-1-16 0,0-8 40 0,0 2 28 0,0-1 36 16,-13-6 20-16</inkml:trace>
  <inkml:trace contextRef="#ctx0" brushRef="#br0" timeOffset="1327.9917">4115-3999 27 0,'-12'9'144'0,"-4"5"0"0,3-5-8 0,1-1-36 0,12 7 16 15,-16-8 0-15,16 9 0 0,0-9 0 0,0 0-8 0,0 9 0 16,0-10-12-16,0 3-4 0,0-1-8 0,16-1-12 0,-16-7-4 16,12 8-12-16,1 0-8 0,3-8-4 0,-4 8-8 0,14-8-4 15,-11 0-4-15,-2 0-8 0,15 7-4 0,-2-7-4 0,-11 0 0 16,11 0-8-16,2 0-8 0,-2 0-20 0,2 0-28 0,0-7-40 0,-2 7-40 16,2-8-56-16,-15 8-64 0,15 0-60 0,-15 0 64 0,15 0 44 15,-15-8 36-15,-13 8 28 0,13 0 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6:47.7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-3 1721 27 0,'0'8'80'0,"0"-8"-8"0,0 0-12 0,0 0-24 16,0 0-4-16,0 0 0 0,0 0 0 0,0 0 4 0,0-8-4 16,0 16 0-16,0-8 0 0,0 0 0 0,0 0 0 0,0 0-4 0,0 0 4 15,0 0 0-15,0 0 0 0,0 0 0 0,0 0 4 0,0 0-8 16,0 0 0-16,0 0 4 0,0 0-4 0,0 0 0 0,0 0-4 15,0 0 0-15,0 0 0 0,0 0 0 0,0 0 0 0,0 0 0 16,0 0 4-16,0 0-4 0,0 0 0 0,0 0 0 0,0-8-4 0,13 8 4 16,-13 0 0-16,15-8-4 0,-15 1 4 0,13 7 0 0,-13-7 0 15,13-1-4-15,2-1 0 0,-2-5 0 0,-1 5 0 0,1-5 0 16,15-2 0-16,-15 2 0 0,3-2 0 0,-4 0 0 0,1 1 4 16,15 0-4-16,-15-8 0 0,15 8 0 0,-15-8 0 0,15 7-8 0,-15-7 0 15,15 0 0-15,-2 9 0 0,-13-10 0 0,15 1-20 0,0 0 20 16,-2 0-4-16,2 2 0 0,0-4 0 0,-2 2-4 0,2 0 0 15,-2 1 0-15,2 0 4 0,0-2-4 0,-2 1 4 0,2 0-4 16,13 0 0-16,-15 0-4 0,2 0-4 0,-2 1 8 0,2-2-4 16,13 10 0-16,-13-10 0 0,-2 1 4 0,2 0 0 0,-2 0-4 15,2 8 0-15,0-8 4 0,-2 8-4 0,2-8 0 0,-2 8 0 16,2 0 0-16,0-2 0 0,-2 3 0 0,-13-9 0 0,15 7 0 16,0 9 0-16,-15-16 0 0,15 16 0 0,-3-9 0 0,-12 1 4 0,15-1 0 15,-15 1 0-15,15 0-4 0,0-2 0 0,-15 11 0 0,15-10 0 16,-15 0 0-16,13-5 0 0,2 6 0 0,-15-1 0 0,15 1 0 15,-15-9-4-15,15 9 4 0,-2-7 0 0,-11 6-4 0,11-7 4 0,-11 7 4 16,11-6-4-16,-11 7 0 0,11-8 0 0,-13 7 0 16,15 0-4-16,-15 1 8 0,2 1 0 0,-2-2-4 0,0 0 0 0,2 3 0 15,-2 2 4-15,0-2-4 0,0 5-20 0,2-7 20 0,-15 7 0 16,13-7 4-16,0 7-8 0,-13 1 8 0,15-1-4 0,-2-7 0 16,-13 7 0-16,13-1 4 0,-13 3-4 0,0 6-4 0,15-9 8 0,-15 2-4 15,0 0 0-15,0 7 0 0,13 0 0 0,-13-9 0 0,0 2 0 16,0 7 0-16,0 0 4 0,0-7 0 0,0 7-4 0,0 0 0 15,0 0 0-15,0 0 0 0,0 0 0 0,0 0 0 0,0 0 0 16,0 0 0-16,0 0-4 0,0 0 4 0,0 0-4 0,0 0 4 16,0-7 0-16,0 7 0 0,0 0 0 0,0 0 0 0,13-9 0 0,-13 9 0 15,0 0 0-15,0-6-4 0,0 6 4 0,0 0 0 0,0-8 0 16,0 8 0-16,0 0 4 0,0 0-4 0,0 0 4 0,0 0-4 16,0 0 0-16,0 0-4 0,0 0 4 0,0 0 0 0,0 0 0 15,0 0 0-15,0 0 0 0,0 0 0 0,0 0 0 0,0 0 4 16,0 0-4-16,0 0 0 0,0 0 4 0,0 0-4 0,0 0 0 15,0 0 0-15,0 0 4 0,0 0-4 0,0 0 0 0,0 0 4 0,0 0-4 16,0 0 4-16,0 0 0 0,0 0 4 0,0 0 0 0,0 0 0 16,0 0 0-16,0 0-4 0,0 0 0 0,0 0 0 0,0 0 0 15,0 0 4-15,0 0-8 0,0 0 4 0,0 0-4 0,0 0 0 16,0 0 0-16,13 0 4 0,-13 8 0 0,0-8-4 0,0 0 4 16,15 6 4-16,-15-6-8 0,0 9 4 0,0-2 0 0,13-7 0 0,-13 7 0 15,13 0 0-15,-13 2 0 0,15-2-4 0,-15 0 4 16,0 2-4-16,13 6 8 0,0-7-4 0,-13-1 4 0,0 1 0 0,15 7-4 15,-2-7 0-15,-13-1 0 0,13 9 4 0,0-9-4 0,2 9 4 16,-2-9 0-16,0-1 0 0,2 11 0 0,-2-10 0 0,0 9 0 16,2-9-4-16,11 9 0 0,-13 0 0 0,15-10 0 0,-15 18 0 0,15-16-4 15,0 7 4-15,-15 0 0 0,15 1 0 0,-2 7-4 0,2-10 4 16,-2 4 0-16,2-1-4 0,0-2 4 0,-3 2 0 0,4 8-4 16,-4-10-20-16,3 2 24 0,-15-2 0 0,15 2 0 0,-2-2 0 15,2 2 0-15,0 0-4 0,-2-10 4 0,-11 11 0 0,11-2 0 16,2 0-4-16,-15 1 0 0,15-1 4 0,-15 1 0 0,15-9-4 0,-15 9 4 15,13-2 0-15,-11 2 0 0,11-2-4 0,-11 2 0 0,-2 0 0 16,0-8 0-16,15 7 0 0,-15 0 0 0,15 0 0 0,-15-7 0 16,15 7 0-16,-15 0 0 0,15 1 0 0,-2-9 0 0,-13 9 0 15,15-2 0-15,0 2 0 0,-2 0 0 0,-11-9 0 0,11 9 0 16,2-1 0-16,-2-8 0 0,2 9 0 0,0-1 0 0,-2 0 0 0,-11-7 0 16,11 7 0-16,2 1 0 0,-2 0 0 0,-11-2 0 0,11 2 0 15,-11-2 0-15,11 2 0 0,-13-2 0 0,15 3 0 16,-15-2 0-16,2 0 0 0,-2 1 0 0,15-2 0 0,-15 2 0 0,-1 0 0 15,1-9 0-15,3 8 0 0,-4 0 0 0,1 1 0 0,2-1 0 16,-2 0 0-16,0-8 0 0,2 9 0 0,-2-1 0 0,13 1 0 16,-11-9 0-16,-2 9 0 0,0-9 0 0,2 9 0 0,-2-9 0 0,0 9 0 15,2-8 0-15,-15 7 0 0,13-8 0 0,0 1 0 0,0-1 0 16,-13 9 0-16,15-16 0 0,-2 7 0 0,-13 1 0 0,13-2 0 16,-13 3 0-16,15-1 0 0,-15 0 0 0,0-1 0 0,13-7 0 0,-13 9 0 15,0-2 0-15,13-7 0 0,-13 7 0 0,15-7 0 16,-15 7 0-16,0 2 0 0,0-2 0 0,13-7 0 0,-13 7 0 0,0 2 0 15,0-2 0-15,0-7 0 0,0 7 0 0,13 2 0 0,-13-1 0 16,0-8 0-16,0 7 0 0,0 0 0 0,0-7 0 0,0 0 0 16,0 8 0-16,0-8 0 0,0 0 0 0,0 0 0 0,0 0 0 15,0 0 0-15,0 8 0 0,0-16 0 0,0 8 0 0,0 0 0 16,0 0 0-16,0 0 0 0,0 0 0 0,0 0 0 0,0 0 0 0,0 0 0 16,0 0 0-16,0 0 0 0,-13 0 0 0,13 0 0 0,0 0 0 15,-13 0-72-15,13-8-20 0,-15 8-24 0,15 0-24 0,-13-7-36 16,0 7-36-16,-2-7-68 0,2 7 20 0,-15 0 48 0,15 0 40 15,-13-8 28-15,-2 8 28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9:35.9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 contextRef="#ctx0" brushRef="#br0">-988 269 47 0,'-15'0'120'0,"15"-9"-12"16,0 2-8-16,-13 7-20 0,0-6 0 0,13 6-4 0,-12 6 0 0,-4 1 0 16,3 2-4-16,1-2-12 0,-4 0-4 0,16 9 0 0,-12 0-8 15,-1-1-4-15,-3 0-4 0,16 1 0 0,-12 6-8 0,12-6 0 16,0 7 0-16,-13 0-8 0,13 0 4 0,0-1-4 0,0 1-4 15,0 0 4-15,0 1-4 0,0 5 0 0,0-6 0 0,0-1-4 16,13 2 0-16,-13-1-4 0,12 0 4 0,-12 1-4 0,16-1-4 0,-3 0 0 16,-1-2-4-16,4-5 0 0,-4 0 0 0,1 7-4 0,15-16 4 15,-15 9 0-15,15-1-4 0,-2-15 0 0,-11 7-4 0,11 1 4 16,2-8 0-16,0 6-4 0,-2-12-4 0,-13 6 0 0,15-8 0 0,0 1-4 16,-2-8 0-16,-11-1-4 0,11 1 4 0,-13-9 0 0,15 10 0 15,-15-9 0-15,2-7 4 0,-15 7-4 0,13-8 4 0,-13 0 4 16,0-1 4-16,0 3 0 0,0-1-4 0,-13-1 4 0,13 0 0 15,-15 0-4-15,2 1 4 0,0 7 4 0,-2 0-4 0,-11-7 0 16,13 15 0-16,-15-9 0 0,15 8 0 0,-15-6 0 0,0 6 0 0,15 2 0 16,-13 5-4-16,-2 2 8 0,0 1-8 0,2-5 4 0,-2 11-16 15,0-6 16-15,2 6-4 0,-2 0-4 0,15 6 0 0,-15 5-4 16,16-5-8-16,-17 10 0 0,17-9-12 0,-1 16 4 0,0-7-12 16,-2 6-12-16,15 2-8 0,-13-2-4 0,13 1-12 0,0 6-8 15,0 4 0-15,0-3-20 0,0 1-36 0,13-8-36 0,-13 7 28 0,15 0 24 16,-15 1 28-16</inkml:trace>
  <inkml:trace contextRef="#ctx0" brushRef="#br0" timeOffset="208.4423">-226 811 91 0,'0'0'120'0,"0"0"-12"16,0 0-4-16,0 7-32 0,0-7-4 0,0 9-24 0,0-1 20 15,0-1-12-15,0 1-8 0,0-1 0 0,0 1-12 0,0 0-4 16,0 7-8-16,0 0 0 0,0-9-8 0,0 19 0 0,0-9-4 0,0-2 0 16,0 2-4-16,0-2-8 0,0 2-8 0,0 0-8 0,0-1-12 15,0 0-8-15,0 1-16 0,0-9-12 0,0 8-12 0,0-7-52 16,0-8-44-16,0 6 32 0,0-6 32 0</inkml:trace>
  <inkml:trace contextRef="#ctx0" brushRef="#br0" timeOffset="530.141">31 376 63 0,'0'0'116'0,"-13"0"-8"0,13 0-8 0,-13 0-28 16,-2 0-4-16,15 0-8 0,-13 7-4 0,0-7-24 0,13 8 20 0,0 0-8 16,0-8-4-16,-13 7-8 0,13 0 0 0,0 2 0 0,13-9-8 15,-13 7 8-15,0-1-4 0,13 4 0 0,-13-3 4 0,13 0-4 16,2 2 8-16,-15-2-4 0,13 8 4 0,0-7 4 0,2-1 4 15,-15 10 0-15,13-10 0 0,0 8 8 0,2 1-4 0,-2-1-4 16,0-8 0-16,-1 7-4 0,4 2 0 0,9 0-8 0,-9-10 0 0,-4 11-4 16,1-2-8-16,3 0 0 0,9 1-4 0,-9-1 0 0,-4 1-4 15,1-9 0-15,0 16-4 0,2-16-4 0,-2 9 0 0,0-2 4 16,-13 2-4-16,15 0 0 0,-15-8 0 0,0 7-4 0,0 0 8 16,0 0-8-16,-15-7 4 0,15-1-4 0,-13 7-4 0,0-5-4 15,-2-1-8-15,2 0-8 0,0-8-4 0,1 7-16 0,-17-7-12 16,17-7-16-16,-4 7-8 0,3-8-12 0,-15 0-16 0,16-7-12 0,-1 0-12 15,-15 0-12-15,15-8-44 0,0 0-28 0,-2-9 40 0,2 2 32 16,0 0 24-16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0:45.3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2671A6-47DB-4ADC-B69A-73536E488023}" emma:medium="tactile" emma:mode="ink">
          <msink:context xmlns:msink="http://schemas.microsoft.com/ink/2010/main" type="inkDrawing" rotatedBoundingBox="2789,6996 7425,6745 7435,6920 2799,7170" semanticType="callout" shapeName="Other">
            <msink:destinationLink direction="with" ref="{362E254F-4C45-468C-A147-15F377DC03B2}"/>
            <msink:destinationLink direction="with" ref="{1FE4B2CD-FFDC-48BA-B7A3-8AB83A8D8861}"/>
            <msink:destinationLink direction="with" ref="{FE4DE544-C44D-4F79-80B5-34716C36B827}"/>
          </msink:context>
        </emma:interpretation>
      </emma:emma>
    </inkml:annotationXML>
    <inkml:trace contextRef="#ctx0" brushRef="#br0">91 2452 15 0,'0'0'76'0,"0"0"0"0,0 0-8 15,0 0-28-15,0 0-4 0,0 0-4 0,0 0-4 0,0 0-4 16,0 8 4-16,0-8-4 0,-13 0-4 0,13 0 4 0,0 0-4 0,0 0 4 15,0 0-4-15,0 8 4 0,0-8-4 0,-15 0 0 0,15 0 0 16,0 0-16-16,0 0 16 0,0 0 0 0,-13 7-4 0,13-7 0 16,0 8 4-16,0-8-4 0,-13 8 0 0,13-8 0 0,0 9-4 15,0-9 4-15,-13 6 4 0,13 2-8 0,0-8 4 0,-15 7 0 0,15 1-4 16,0 0 4-16,-13-8-4 0,13 8 4 0,0-1-4 0,0 0-4 16,0-7 0-16,-13 9 4 0,13-3 0 0,0 2 0 0,0-8-4 15,0 9 8-15,-15-2 0 0,15 0-4 0,0-7 0 0,0 9-4 16,0-9 8-16,0 7-4 0,0-7-4 0,0 0 0 0,0 7 0 15,0-7 0-15,0 0 4 0,0 0-4 0,0 0-4 0,0 0 8 16,0 0-8-16,0 0 4 0,0 0-4 0,0 0 0 0,0 0 0 0,0 0 0 16,0 0 0-16,0 0 0 0,0 0 0 0,0 0 0 0,0 0 0 15,0 0 4-15,0 0 0 0,0 0 4 0,0 0-4 0,0 0 8 16,0 0-4-16,0 0 0 0,15 0 0 0,-15 0 4 0,0 0-4 16,13 0 0-16,-13 0 4 0,0 0 0 0,13 0-4 0,-13 0 4 15,15 0-8-15,-2 0 0 0,-13 0 0 0,13 0 0 0,0 0 0 0,2 0 0 16,-2-7 4-16,-13 7-4 0,13 0 0 0,15-7 0 0,-15 7 4 15,2-9 4-15,-2 9 0 0,15 0 0 0,-15-7 0 0,13 0 0 16,-11 7-4-16,11-9 4 0,2 9-4 0,-15-8 0 0,15 8-4 16,-2-6 0-16,2 6 0 0,0-9 0 0,13 9-4 0,-15-7 0 15,2 0 4-15,-2 7-4 0,15-8 0 0,-13 0-4 0,13 0 0 0,-15 8 4 16,15-7-4-16,0-1 0 0,-13 2-4 0,13-3 4 0,0 9 0 16,-15-8 0-16,15 0 4 0,0 8 0 0,0-7-4 0,0-1 0 15,-16 8 0-15,16 0 0 0,0-8 4 0,0 8 0 0,-13 0-8 0,13-7 4 16,-15 7 0-16,15 0 0 0,0 0 0 0,-13 0 0 15,13-7 4-15,-15 7-4 0,15 0 4 0,-13 0-4 0,13 0-4 16,-15 0 4-16,2-9-4 0,13 9 4 0,-15 0 0 0,2 0 4 0,13 0-4 16,-15 0 0-16,2 0 0 0,13 0 0 0,-15 0-20 0,2-7 24 15,0 7 0-15,13 0 0 0,-15 0 0 0,2-7 0 0,13 7 0 16,-15-9 0-16,2 9-4 0,13-7 0 0,-15 7 0 0,15 0 0 16,-13-7 0-16,0 7 0 0,10 0 4 0,-10 0 0 0,13 0 0 15,-13 0 0-15,11-6 0 0,-11 6 0 0,13 0 4 0,-13 0-4 0,11 0 0 16,-11 0 0-16,0 0 4 0,13-11-4 0,-15 11 4 15,2 0-4-15,-2 0-4 0,15 0 0 0,-13 0 4 0,-2 0-4 0,2 0 4 16,0 0-4-16,-2 0 4 0,2 0 0 0,-2 0 0 0,15 0-4 16,-26-6 4-16,26 6 0 0,-28 0 0 0,15 0 0 0,-2-8-4 15,2 8 0-15,-2-8 4 0,2 8-4 0,0 0 0 0,-2-7 0 0,-13-1 0 16,15 8 0-16,0-8 0 0,-15 8 0 0,15 0 0 0,-2 0 0 16,-13-8 4-16,15 8 0 0,0 0 0 0,-15 0-4 0,15 0 4 15,-15 0 0-15,12 0 0 0,-9 0 0 0,9 0 0 0,-10 0 0 16,11 0 0-16,-11 0-4 0,11 0-16 0,-13 0 24 0,15 0 0 15,-15 0 4-15,15 0-4 0,-15 0 0 0,15 0-4 0,-15 0 0 0,15 0 4 16,-15 0-4-16,15 0 4 0,-15 0-4 0,15 0 0 0,-15 0 0 16,0 0 0-16,15 0 4 0,-15 0-4 0,15 0 0 0,-15 0 0 15,0 0 0-15,2 0 0 0,-2 0 0 0,15 0 0 0,-15 0 0 16,0 0-4-16,0 0 0 0,2 0 0 0,-2 0 4 0,0 0-8 16,2 0 8-16,-2 0 0 0,0 0-4 0,2 0 0 0,-2 0 4 15,0 0-4-15,0 0 4 0,2 0-4 0,-15 0 0 0,13 0 4 0,0 0 0 16,2 8 0-16,-2-8 0 0,0 0 4 0,-13 0 0 15,15 8 0-15,-2-8 0 0,0 8 0 0,0-8 0 0,2 7-8 0,-2-7 0 16,-13 8 0-16,13-8 0 0,2 8 0 0,-2-8 0 0,-13 0 0 16,13 6 0-16,2-6 0 0,-15 0 0 0,13 0 0 0,-13 0 0 15,0 0 0-15,13 0 0 0,-13 0 0 0,0 0 0 0,0 0 0 0,0 0 0 16,0 0 0-16,0 0 0 0,0 0 0 0,0 0 0 16,0 0 0-16,0 0 0 0,0 0 0 0,0 0 0 0,0 0 0 0,0 0 0 15,0 0 0-15,0 0 0 0,0 0 0 0,0 0 0 0,0 0 0 16,-13 0 0-16,13 0 0 0,0 0 0 0,-13 0-52 0,-2 0-48 15,15 0-24-15,-13 0-28 0,0 0-32 0,-2 0-36 0,2-6-72 0,-15 6 36 16,15 0 52-16,-13 0 36 0,11-8 32 0,-11 8 28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0:29.5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43DBA9-A8E6-4BB7-8F6E-D3DD61B8F989}" emma:medium="tactile" emma:mode="ink">
          <msink:context xmlns:msink="http://schemas.microsoft.com/ink/2010/main" type="inkDrawing" rotatedBoundingBox="1244,685 1335,1454 763,1521 672,752" semanticType="callout" shapeName="Other"/>
        </emma:interpretation>
      </emma:emma>
    </inkml:annotationXML>
    <inkml:trace contextRef="#ctx0" brushRef="#br0">64 139 59 0,'0'0'92'0,"0"8"-4"0,-13-8 0 15,13 7-20-15,0-7 0 0,-13 0 0 0,13 0-4 0,0 0 0 16,0 0-4-16,0 9-8 0,-15-9 0 0,15-9-4 0,0 9 0 16,0 0 0-16,0-7 4 0,0 7-8 0,0-8 0 0,15 0 0 0,-15-1-4 15,0 3 8-15,13-2-4 0,-13 1 4 0,13-1 0 16,-13 0 0-16,15 1 0 0,-15-1-8 0,13 1-16 0,0-1 20 0,2 1-4 15,-15-10 0-15,26 17-4 0,-26-7-4 0,15 0-4 0,-2-2-4 16,0 9 0-16,0-7-4 0,2 7-8 0,-2 0 0 0,0 0 0 16,2 0 0-16,-2 0 0 0,0 0 0 0,2 0-4 0,-15 0 0 15,13 7 0-15,0 2 0 0,-13-2-4 0,0 0 0 0,13 2 0 0,-13 6 0 16,0-7 4-16,0 7-4 0,0 0 0 0,0 0-4 16,-13-1 8-16,13 11-4 0,-13-9 4 0,0 5 4 0,13-5-4 0,-15 0 4 15,2 5-4-15,0-4 0 0,13-2 0 0,-15-7 0 0,2 7-8 16,13-7 0-16,-13 6 0 0,13-14 0 0,0 10 0 0,0-10 0 15,-15 6 0-15,15-6 0 0,0 0 0 0,0 0 0 0,0 0 0 0,0 0 0 16,0 0 0-16,15 0 0 0,-15 0 0 0,0-6 0 0,13 6 0 16,-13-10 0-16,0 10 0 0,13 0 0 0,2-7 0 0,-15 7 0 15,13 0 0-15,0 0 0 0,2 0 0 0,-2-7 0 0,0 7 0 16,0 0 0-16,2 0 0 0,-2 7 0 0,0 0 0 0,2-7 0 16,-2 10 0-16,0-4 0 0,15 1 0 0,-15 9 0 0,0-8 0 0,2 0 0 15,-2 6 0-15,-13-5 0 0,13 5 0 0,2 2 0 16,-2-2 0-16,-13 2 0 0,0-8 0 0,13 8 0 0,-13-2 0 0,0 2 0 15,0 1 0-15,0 5 0 0,0-7 0 0,0 0 0 0,-13 0 0 16,13 0 0-16,-13 1 0 0,-2 0 0 0,2-2 0 0,0 1 0 16,-15 1 0-16,15 0 0 0,0-3 0 0,-15-5 0 0,0 8 0 0,2-9 0 15,-2 2 0-15,2-2 0 0,11 1 0 0,-11 0 0 16,-2-8 0-16,0 0 0 0,2 0 0 0,-2 0 0 0,15 0 0 0,-15-8 0 16,15 0 0-16,0 1 0 0,-2-2 0 0,-11 2 0 0,11 0 0 15,15-10-4-15,-13 11-60 0,13-1-20 0,0-9-16 0,-13 9-16 16,13-9-12-16,13 8-20 0,-13-6-8 0,0 5-12 0,13 2-52 15,2-1-16-15,-15-8 44 0,26 16 32 0,-11-7 32 0,-2-1 24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0:29.7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A4D5B5-7617-4C0C-9E21-7FAFB960D770}" emma:medium="tactile" emma:mode="ink">
          <msink:context xmlns:msink="http://schemas.microsoft.com/ink/2010/main" type="inkDrawing" rotatedBoundingBox="1658,1416 1740,1469 1734,1478 1652,1425" semanticType="callout" shapeName="Other"/>
        </emma:interpretation>
      </emma:emma>
    </inkml:annotationXML>
    <inkml:trace contextRef="#ctx0" brushRef="#br0">989 751 95 0,'0'0'200'0,"0"0"-12"0,0 0-4 0,0 0-16 0,0 0 4 16,0 0 0-16,0 0-4 0,0 0-4 0,0 0-12 0,0 0-24 16,0 0-24-16,0 0-20 0,0 0-16 0,0 0-68 0,0 0 0 0,0 0 0 15,0 0 0-15,0 0 0 0,0 0 0 0,0 0 0 16,0 0 0-16,0 0 0 0,0 0 0 0,0 0 0 0,0 0 0 0,0 0 0 16,0 0 0-16,0 0 0 0,-13 0 0 0,13 0 0 0,0 0 0 15,0-9-36-15,-15 9-224 0,15-7-120 0,-13 7 32 0,0-7 68 16,13-2 56-16,-15 1 44 0,2 2 32 0,13-1 28 0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0:49.2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0A94B01-EBDC-476C-9E46-7A25DAB40E7F}" emma:medium="tactile" emma:mode="ink">
          <msink:context xmlns:msink="http://schemas.microsoft.com/ink/2010/main" type="inkDrawing" rotatedBoundingBox="4593,8716 4623,4795 4672,4796 4641,8717" semanticType="callout" shapeName="Other">
            <msink:sourceLink direction="with" ref="{E20B7049-B693-4D5D-A304-9F6AB817D84A}"/>
            <msink:sourceLink direction="with" ref="{DEDFEF53-10D1-4B3F-A4B5-C1EED7589871}"/>
          </msink:context>
        </emma:interpretation>
      </emma:emma>
    </inkml:annotationXML>
    <inkml:trace contextRef="#ctx0" brushRef="#br0">59 0 31 0,'0'0'88'0,"0"0"-12"0,0 0-4 0,0 0-32 0,0 0 0 15,0 0-4-15,0 0 0 0,0 0 0 0,0 0 4 0,0 7-4 0,0-7 4 16,0 0 0-16,0 7-4 0,0-7 4 0,0 9 0 15,0-3-8-15,0-6 4 0,0 8 0 0,0 1 0 0,0 5 0 0,0-5-4 16,0-2 0-16,0 8-8 0,0 0 4 0,0 1-4 0,0-9-4 16,0 7 4-16,0 10 0 0,0-8 0 0,0 7 0 0,0 7-4 15,0-7 0-15,0 8 0 0,0-8-4 0,0 16 0 0,0-9 0 16,0 0 0-16,0 9 0 0,0-1-8 0,0 0 0 0,0-7 0 16,0 15 0-16,0-9 0 0,0 2 0 0,0-8-4 0,0 6 4 0,0 2 0 15,0-1-4-15,0 1 0 0,0-2 0 0,0 3 0 0,0-11 0 16,0 16 4-16,0-13-4 0,0 7 0 0,0 4-4 0,0-3 0 15,0-2 4-15,0 1-4 0,0-2 4 0,0 2-4 0,0 7 0 16,0-8 4-16,0 1-4 0,0-2 0 0,0 8 4 0,0-5-4 16,0-2 0-16,0 1 4 0,0-2-4 0,0 2-4 0,0-1 8 15,0 1-4-15,0-9 0 0,0 7 0 0,0-6 4 0,0 8-4 0,0-8 0 16,0-2 0-16,0 10 0 0,0-9 0 0,0 1 0 0,0 2-4 16,0-4 4-16,0 1 0 0,0 0 0 0,0 1 0 0,0 0 0 15,0 0 0-15,0 6 4 0,0-6-4 0,0 0 0 0,0 1 0 16,0 4-4-16,0-4 4 0,0-2 0 0,0 0 0 0,0 1 0 15,0-2-4-15,0 11 4 0,0-10 0 0,0 0 0 0,0-5 0 0,0 4-4 16,0 2 4-16,0 0 0 0,0-8 0 0,0 7 0 0,0-7 0 16,0 9 0-16,0-11 0 0,0 10-4 0,0-9 4 0,0 2-4 15,0-1 0-15,0 0 0 0,0 7 4 0,-13-7-4 0,13 0 4 16,0 1 0-16,0-10-4 0,0 9 0 0,0 0 0 0,-13 0 4 16,13-1 0-16,0-5 0 0,0 4 0 0,0 3 0 0,0-8-4 0,0 7 0 15,0-9 4-15,0 9 0 0,0-7 0 0,0 0-4 16,0 6 4-16,0-6 0 0,0-1 0 0,0-1 0 0,0 10 0 0,0-17 0 15,0 16 0-15,0-7-4 0,0 1 4 0,0-11-4 0,0 10 8 16,0-2-4-16,0 2 0 0,0-1 0 0,0-8-4 0,0 9 4 16,0 0 0-16,0-8 0 0,0 7 0 0,0-8 0 0,0 9 0 0,0-9 0 15,0 9 0-15,0-9 0 0,0-1 0 0,0 3 0 0,0-1 0 16,0-1 0-16,0 1 0 0,0 0 0 0,0-1 0 0,0 1 0 16,0 0 0-16,0-1 0 0,0-7 0 0,0 8 0 0,0-8 0 15,0 7 0-15,0 1 0 0,0-8 0 0,0 0 0 0,0 8 0 16,0-8 0-16,0 0 0 0,0 0 0 0,0 0 4 0,0 0-4 0,0 7 0 15,0-7 0-15,0 0 0 0,0 0 4 0,0 0-4 0,0 0 0 16,0 0 0-16,0 0 0 0,0-7 0 0,0 7 4 0,0 7 0 16,0-7-4-16,0 0 0 0,0 0 4 0,0 0 0 0,0 0 0 15,0 0-4-15,0 0 0 0,0 0 4 0,0 0-4 0,0 0 0 16,0 0 4-16,0 0-8 0,0 0 4 0,0 0 0 0,0 0 0 16,0 0 0-16,0 0-4 0,0 0 0 0,0 0-8 0,0 0-8 0,0 0-12 15,0 0-16-15,0-7-28 0,0 7-24 0,0 0-24 0,0-8-56 16,-15 0-44-16,15 8 40 0,0-7 32 0,-13-1 28 0,13-7 24 15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0:50.8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0B7049-B693-4D5D-A304-9F6AB817D84A}" emma:medium="tactile" emma:mode="ink">
          <msink:context xmlns:msink="http://schemas.microsoft.com/ink/2010/main" type="inkDrawing" rotatedBoundingBox="1166,10859 4519,2674 9965,4905 6612,13090" semanticType="enclosure" shapeName="Other">
            <msink:sourceLink direction="with" ref="{CBB2DE6D-8312-4776-9B3F-C3AB2D9BDBAD}"/>
            <msink:sourceLink direction="with" ref="{451834B8-2E54-454B-8C9D-5BDACB637D2E}"/>
            <msink:sourceLink direction="with" ref="{9BF99A8A-F912-4CA0-9496-15C8C573DBE5}"/>
            <msink:sourceLink direction="with" ref="{D839B76B-F3DC-4E5B-8E9A-845B079FE0F3}"/>
            <msink:sourceLink direction="with" ref="{DD657B3E-4BFE-4388-B876-B3A85842110E}"/>
            <msink:destinationLink direction="with" ref="{E0A94B01-EBDC-476C-9E46-7A25DAB40E7F}"/>
            <msink:destinationLink direction="with" ref="{C1FDB2D7-B196-485C-8A0C-9EE6F1D35D71}"/>
            <msink:destinationLink direction="with" ref="{E9B925C8-8416-4DB0-BE88-AA6FC6FD2E65}"/>
            <msink:destinationLink direction="with" ref="{7B80D83D-3A54-4CA7-82BB-16E284FD2D5C}"/>
            <msink:destinationLink direction="with" ref="{EDB1FD94-EFA4-47D3-A3BB-B3553936AC67}"/>
            <msink:destinationLink direction="with" ref="{C89DF0B3-AB35-4007-9E8E-C9D19E7CFE56}"/>
            <msink:destinationLink direction="with" ref="{945C742D-FA01-46A3-8BC2-DD3992F01651}"/>
            <msink:destinationLink direction="with" ref="{DFE68A3B-C049-4F9B-B31C-8D032BC70EF6}"/>
          </msink:context>
        </emma:interpretation>
      </emma:emma>
    </inkml:annotationXML>
    <inkml:trace contextRef="#ctx0" brushRef="#br0">81-2 15 0,'0'0'88'0,"0"7"-12"0,0-7-4 15,0 0-28-15,0 0-4 0,0 0-4 0,0 0 0 0,0 0-4 0,0 0 0 16,0 0 0-16,15 0-4 0,-15 0 4 0,0 0 0 0,0 0 4 15,0 0 4-15,0 0-4 0,13 0 0 0,-13 0 4 0,0 0-4 16,0 8-4-16,13-8 0 0,-13 8 4 0,0-8-8 0,0 7 4 16,13 1-4-16,-13 0-4 0,0 7 0 0,0-7-4 0,0-1-4 15,0 9 0-15,15-1 4 0,-15 1-8 0,0-2 0 0,0 2-4 16,13 0 0-16,-13-2 0 0,0 2 0 0,0 7-4 0,0-8 4 0,13 8 0 16,-13 0 0-16,0 0 0 0,0-1-4 0,0 2 0 0,0-1 0 15,0 0 0-15,0 0-4 0,0 9 4 0,0-11-4 0,0 10 0 16,0-9 4-16,0 9 0 0,0-1-4 0,0-6 0 0,0 5 4 15,0 2-4-15,0 1 4 0,0-2-4 0,0-7 0 0,0 15 4 16,0-8-4-16,0 2 0 0,0-2 4 0,0 0-4 0,0 1 4 0,0 0-4 16,0 0 0-16,0 6 0 0,0-5 0 0,0-2 0 0,0 0 0 15,0 1 0-15,0-1 0 0,0-7 0 0,0 7-4 0,0 2 4 16,0-3 0-16,0-5 0 0,0 7 0 0,0-1-4 0,0-7 4 16,0 7 4-16,0-7-4 0,0 8 0 0,0-8 0 0,0 7 4 15,0-7 0-15,0 9 0 0,0-2-4 0,0-7 0 0,0 7 0 0,0 1 0 16,0-1 0-16,0 0 0 0,0 2 0 0,0-2 0 15,0 1 0-15,0-1 0 0,0-1 0 0,0 4 0 0,0-3 0 0,0 1 0 16,0 0 0-16,0-1 0 0,0 1 0 0,0-1-4 0,0-7 4 16,0 7 0-16,0 1 0 0,0-7 0 0,0 5-4 0,0-6 4 15,0-1 0-15,0 10 0 0,-13-9 0 0,13 0 0 0,0 0 0 0,0 0 0 16,0 7 0-16,0-7-20 0,0 1 24 0,-13-2 0 0,13 9-4 16,0-10 0-16,0 4 0 0,-15 5 4 0,15-7-4 0,0 0 0 15,0 1 4-15,0 6-4 0,0-7 0 0,-13-2 0 0,13 4 0 16,0-2 0-16,0 0 0 0,0-1 0 0,0 0 0 0,-13 2 0 15,13-8 4-15,0 7 0 0,0-2-4 0,-13-5 0 0,13 9 0 0,0-11 0 16,-15 9-4-16,15-8 4 0,0 7 0 0,0-6 0 0,0 8 0 16,0-10 0-16,0 9 0 0,0-7 0 0,-13 7 0 0,13 0 0 15,0-8-4-15,0 8 4 0,0-2 0 0,0 4 0 0,0-9 0 16,0 5 0-16,0 2 0 0,0 0 0 0,-13-6 0 0,13 5 0 16,0 1 0-16,0 0 0 0,0-8 0 0,0 8 0 0,0 0 0 15,0-7 0-15,0 6 0 0,0-7 0 0,0 9 0 0,-15-9 0 0,30 7 0 16,-15-6 0-16,-15 1 0 0,30 5 0 0,-15-7 0 0,0 0 0 15,0 0 0-15,0 8 0 0,0-8 0 0,0 1 0 0,0-1 0 16,0 1-16-16,0-2 16 0,0 2 0 0,0-9 0 0,0 9 4 0,0-2-4 16,0-5 4-16,0 6-4 0,-15-7 0 0,15 7 0 15,0-8 0-15,0 9 0 0,0-9 0 0,0 1 0 0,0 1 0 0,0-3 0 16,0 2 0-16,0 0 0 0,0-1 0 0,0 2 0 0,0-2 0 16,0 0 0-16,0 0 0 0,0 2 0 0,0-3 0 0,0 2 0 15,0 1 4-15,0-2-4 0,0 0 0 0,0 9 0 0,0-8 0 16,0-1-4-16,0 1 4 0,0 0 4 0,0 7 0 0,0-7-4 15,0 7 0-15,0 0 0 0,0-8 4 0,0 9-8 0,0 0 4 0,0-2 0 16,0 1 0-16,0 2 0 0,0 6 0 0,0-8 0 0,0 0 0 16,0 8 0-16,0-8 0 0,0 2 0 0,0-4 0 0,0 3 0 15,0 0 0-15,0-9 0 0,0 8 0 0,0-8 0 0,0 1 0 16,0 0 4-16,0 0-4 0,0-8 0 0,0 7 0 0,0-7 0 16,0 9 0-16,0-9 0 0,0 0 0 0,0 0 0 0,0 0 0 0,0 0-12 15,0 0 16-15,0 0 0 0,0 0-4 0,0 0 0 0,15 0 0 16,-15 0 0-16,0 7 0 0,0-7 4 0,0 0-4 0,0 0 0 15,0 0 0-15,0 0 0 0,13 0 0 0,-13 0 0 0,0 7 4 0,0-7-4 16,0 0-4-16,0-7 4 0,0 14 0 0,0-7 0 16,0-7 0-16,0 14-4 0,0-7-4 0,0 0-8 0,0-7-4 0,0 7-12 15,0 0-20-15,-13-7-16 0,13-2-20 0,0 2-16 0,0-1-52 16,-15-8-44-16,15 9 28 0,-13-15 28 0,0 6 28 0</inkml:trace>
    <inkml:trace contextRef="#ctx0" brushRef="#br0" timeOffset="-2861.9408">-4242 252 27 0,'0'0'76'0,"0"0"-4"0,0 0-12 0,0 0-24 0,0 0 0 16,0 0-4-16,0 0-16 0,0 0 16 0,0 0-4 0,0 0 0 16,0 0-4-16,0 0 0 0,0 0-4 0,0 0 4 0,0 0-4 15,0 0 0-15,0 0 4 0,0 0 0 0,0 0 0 0,0 0 4 16,0 0-4-16,0 0 4 0,0 6 4 0,0-6-4 0,0 0 0 15,0 7-4-15,0-7 4 0,0 8 4 0,15 0-4 0,-15-1 0 0,0 2 0 16,0-2 0-16,0 0-12 0,0 2 4 0,0-3 0 0,0 11-4 16,0-10-4-16,13 9 4 0,-13-2-4 0,0-6 4 0,0 7-8 15,0 1 0-15,0-1 4 0,13 2-4 0,-13-4 0 0,0 10 4 16,0-7-4-16,0 6 4 0,15 2 0 0,-15-8-4 0,0 5 0 16,0 3 0-16,0-1 0 0,0 7 0 0,0-7 0 0,0 0-4 0,0 7 4 15,0 1-4-15,0-8 0 0,0 7 0 0,0 2 0 0,0-2 0 16,0 0 0-16,0 1 0 0,0 0-4 0,0 0 8 0,0 0-8 15,0 7 0-15,0-8 0 0,0 0 4 0,0 1-4 0,0-1 4 16,0 0-4-16,0 2 0 0,0 5 0 0,0-6 0 0,0 0 4 16,0-9-4-16,-15 10 0 0,15-2 0 0,15 0 0 0,-15 1 0 0,0 0 0 15,0 0 0-15,0-8 0 0,0 7 4 0,0 0-4 0,0 1 0 16,0-1 0-16,0 2 0 0,0 5 0 0,0-7 0 0,0 9 0 16,0-8 0-16,0 7 0 0,0 0 0 0,0 1 0 0,0-1 0 0,0 0 0 15,0 0 0-15,0 1 0 0,0-9 0 0,0 17 0 16,0-17 0-16,0 14 0 0,0-12 0 0,0 6 0 0,0 0 0 0,0 0-4 15,0 1 4-15,0-9 0 0,0 9 4 0,0-1-4 0,0-8 0 16,0 9-4-16,0-2 4 0,0 3 0 0,0-2 0 0,0-2 0 16,0 5 4-16,0-4-4 0,0 0 0 0,0 3 0 0,0-3 0 0,0 11 0 15,0-11 0-15,0 0 0 0,0 3 0 0,0-3 0 0,-15 10 0 16,15-10 0-16,0 0-4 0,0 4 4 0,0-4 0 0,0 2 0 16,0-1 0-16,0-8 0 0,0 9-4 0,-13-2 4 0,13-6-16 15,0 0 20-15,0 7-4 0,0-8 0 0,0 2 4 0,0-2-4 16,0 0 0-16,0 0 4 0,0 1-4 0,0-8 0 0,0 10 0 15,0-4 0-15,0-6 0 0,0 7 0 0,0-7 0 0,0 8 0 16,0-8 0-16,0 0 4 0,0 7-4 0,0-7 0 0,0 0 0 16,0 0 0-16,0-8-4 0,0 8 4 0,0-7 4 0,0 7-4 0,0-9 0 15,0 1 0-15,0 2 0 0,0-3 0 0,0 2 0 0,0-1-4 16,0 1 4-16,0-1 4 0,0-7-4 0,0 5 0 0,0 4 0 16,0-1 0-16,0-9 0 0,0 9 0 0,0-9 0 0,0 8 0 15,0-8 0-15,0 1 0 0,0 8 0 0,0-9 0 0,0 2 0 16,-13-9 4-16,13 7-8 0,0 0 4 0,0 1 0 0,0-8 0 0,0 7 0 15,0-7 0-15,0 9 0 0,0-9 0 0,0 0 0 0,0 7 0 16,0-7-4-16,0 0 4 0,0 0 0 0,0 0 0 0,0 0 4 16,0 0-4-16,0 0 0 0,0 7-4 0,0-7 0 0,0-7 4 0,0 7-4 15,-15 7-8-15,15-14-8 0,0 14-8 0,0-14-12 16,-13 7-12-16,13 0-24 0,0-7-16 0,-13 7-16 0,13-9-48 0,-15 2-60 16,2-8 40-16,13-1 32 0,-13 1 28 0</inkml:trace>
    <inkml:trace contextRef="#ctx0" brushRef="#br0" timeOffset="2813.38">-3970 4600 71 0,'0'0'84'0,"0"0"-8"0,0 0-4 0,0 0-24 0,0 0-4 0,0 0-4 16,0 0 0-16,0 0 0 0,0 0-20 0,0 0 20 0,0 0-4 15,0 0 0-15,0 0-4 0,0 0 8 0,0 0-4 0,0 0 0 16,0 0 0-16,0 0 0 0,0 0-4 0,0 9-4 0,0-9 0 0,0 0 4 16,0 0-4-16,0 7-4 0,0-7-4 0,15 0 4 0,-15 6 0 15,0-6 0-15,0 10 4 0,13-10 0 0,-13 7 0 0,13-7 4 16,2 0 4-16,-15 0-8 0,13 0 4 0,0 7-4 0,2-7 8 16,11 0-8-16,-13 0 4 0,2 0 0 0,-2 0-4 0,15 0-4 15,-15 0 0-15,15 0-4 0,-15-7 4 0,13 7-4 0,2 7 0 16,0-7 0-16,-2 0-4 0,15-7 0 0,-13 7 0 0,13 0-4 0,-15 0 0 15,15-7 0-15,0 7-4 0,0-10 0 0,12 10-4 16,-12-6 4-16,13-1 0 0,-13 7-4 0,13-9 0 0,2 2 0 0,-2-9 0 16,0 9 0-16,0-1 0 0,0 1-4 0,15 0 0 0,-15-9 0 15,0 8 0-15,2 0 4 0,11 0-4 0,-13 1 0 0,0-1 0 16,2 1 0-16,11 0 0 0,-13-2 0 0,2 2 0 0,-2 0 4 0,0 7 0 16,-1 0 0-16,1 0-4 0,2 0 4 0,-15-9-4 0,13 9 4 15,0 0-4-15,-13 0 0 0,13 0 0 0,-13 0 0 0,0 0 0 16,13 0 0-16,-13 0 4 0,0 0-8 0,0 0 0 0,0 0 8 15,0-7 0-15,-2 7-4 0,2-6 0 0,0 6 0 0,0-11 4 16,0 11-4-16,-13-6 0 0,13 6 0 0,0-7 0 0,-2 7 0 0,2-8 0 16,-13 8 0-16,13 0 0 0,0 0 0 0,-15 0 0 0,14-8 4 15,-11 8-8-15,-4 0 4 0,16 0-4 0,-13 0 4 0,0 0 4 16,-2 0 0-16,2 8-4 0,-2-8 0 0,-11 0 0 0,11 0 0 16,2 0 4-16,-15 0-4 0,15 0 0 0,-2 0 0 0,-11 0 0 15,11 0 4-15,-11 0 0 0,-2-8-4 0,13 8 0 0,-11 0 0 16,11 0 0-16,-11-7 0 0,-2 7 0 0,15 0-4 0,-15 0 4 15,0-8-4-15,2 8 4 0,11 0 0 0,-13 0-4 0,2 0 4 16,-2 0 4-16,0-8-16 0,2 8 16 0,-2 8 0 0,0-8-4 0,2 0 0 16,-15 0 4-16,13 0-4 0,-13 0 4 0,13 0-8 0,0 0 4 15,-13 0 0-15,0 0 0 0,0 0 0 0,0 0 0 0,15 0 0 16,-15 0 4-16,0 0-4 0,0 0 4 0,0 0-4 0,0 0 4 0,0 0 0 16,0 0 0-16,0 0-8 0,0 0 8 0,0 0-8 15,-15 0 4-15,15 0-4 0,0 0 0 0,0 0-20 0,-13 0-16 0,13 0-28 16,-13 0-28-16,0 0-24 0,13 0-36 0,-15 0-40 0,-11 0-68 15,11-8 16-15,-11 8 40 0,-2 0 44 0,2-7 28 0,-2-1 28 16</inkml:trace>
    <inkml:trace contextRef="#ctx0" brushRef="#br0" timeOffset="-7074.317">-4337-178 47 0,'-13'7'96'0,"13"-7"-12"0,0 0-4 16,0 0-28-16,0 0-4 0,0-7-8 0,0 7 0 16,0 0-12-16,0 0 0 0,0 7-4 0,0-7-4 0,0 0 0 0,0 0 4 15,0 0 0-15,0 0 0 0,0 0 4 0,0 0 0 0,13 0-4 16,-13 0 0-16,0 0 12 0,0 0-20 0,15-7 20 0,-15 7 0 15,13 0 4-15,-13-8-8 0,0 8 4 0,13-8 0 0,0 1 0 16,-13 0-4-16,15-8 4 0,-2 7-4 0,0-8 0 0,2 3 0 0,-2-4 0 16,-13-6-4-16,13 8 4 0,2-8-4 0,-2 7-4 0,0-7 0 15,15-7 0-15,-15 7-4 0,0 0 0 0,15-8 0 0,-15 8-8 16,2-6 4-16,11-2-4 0,2-1 0 0,-15 2 0 0,15-2-4 0,-2 3 0 16,2-10 0-16,0 9-4 0,-2-8 0 0,-13-1 0 15,15 2 4-15,13 5 0 0,-13-5 0 0,-2-2-4 0,2 1 0 0,-2-2 0 16,15 4-4-16,-13-2 4 0,-2-2-4 0,2 3 0 15,13 0 0-15,-13-3 0 0,-2 3 4 0,15 6 0 0,-13-8-4 0,-2 9 0 16,2 0-4-16,-3-2 4 0,3 2 4 0,1-1 0 0,-4 8-4 16,3-7 0-16,0 7 0 0,-2-1-4 0,-13 2 4 0,15-1 0 15,-15 0 0-15,15 1 0 0,-15 0 0 0,15-2 0 0,-15 8 0 0,15-7-4 16,-15 9 0-16,15-10-12 0,-15 0 24 0,0 10-4 0,2-1-4 16,11-8 0-16,-13 7 0 0,2 2 4 0,-2-2-4 0,0 0 0 15,2 2 4-15,-2-2-8 0,0 10 8 0,-13-11-4 0,15 9 4 16,-2 1 0-16,-13-9-4 0,13 9-4 0,-13-1 4 0,0 8 0 15,13-8 0-15,-13 1 4 0,0 0 0 0,0 7 0 0,0-9-4 0,0 9 4 16,0-7-4-16,0 0 0 0,0 7 0 0,0-9 4 0,0 9-4 16,0-8 0-16,0 2 0 0,15 6 0 0,-15-9 0 0,0 2 0 15,0 7 4-15,0-7-4 0,0 7 0 0,13-9-4 0,-13 9 8 16,0-7-4-16,0 7 4 0,0 0-4 0,0 0 4 0,0 0 4 16,0 0 8-16,0 0 0 0,0 0 4 0,0 0 0 0,0 0-4 15,0 0 0-15,0 0-4 0,0 0-4 0,0 0 8 0,0 0 0 0,0 0-8 16,0 0 0-16,0 0 0 0,0 0 0 0,0 7 0 0,0-7 0 15,0 0 4-15,0 9-8 0,-13-9 0 0,13 0 4 0,0 0-4 16,0 0-16-16,0 7 20 0,0-7-4 0,0 0 0 0,0 0 0 0,0 0-4 16,0 0 8-16,0 0-4 0,0 0-4 0,0 0 4 15,0 0-4-15,0 0 0 0,0 0 0 0,0 0 4 0,0 0-4 0,0 0 0 16,0 0 4-16,0 0 0 0,0 0-4 0,0 0 4 0,0 0-4 16,0 0 0-16,0 0 0 0,0 0 0 0,0 0 0 0,0 0 4 15,0 0 0-15,-15 0-4 0,15 0 0 0,15 0 0 0,-15 0 0 16,0 0 0-16,0 0 0 0,0 0 0 0,0 0-4 0,0 7 4 15,-15-7 0-15,15 0 0 0,15 0 4 0,-15 0-4 0,0 0 0 0,0 9 4 16,13-9 0-16,-13 0-4 0,0 0 4 0,13 0 0 0,-13 0 4 16,15 0 0-16,-2 0 4 0,0 0 0 0,2 0-4 0,-2 0 0 15,0 0-8-15,15 0 0 0,-2 0 0 0,-11-9 0 0,11 9 0 16,2-7 0-16,-2 7 0 0,15-7 0 0,-13-2 0 0,13 9 0 16,-15-7 0-16,15 0 0 0,0-1 0 0,0 0 0 0,-13 8 0 0,13-15 0 15,0 15 0-15,0-8 0 0,-3 0 0 0,3 1 0 0,0-1 0 16,0 8 0-16,0-8 0 0,0 1 0 0,0 0 0 0,-15 7 0 15,15-9 0-15,0 9 0 0,0-7 0 0,-13 0 0 0,13 7 0 0,0 0 0 16,-15 0 0-16,15-9 0 0,-13 9 0 0,13 0 0 16,-15 0 0-16,15 0 0 0,-13 0 0 0,13 0 0 0,-15 0 0 15,2 0 0-15,13 0 0 0,-15 0 0 0,2 0 0 0,0 0 0 0,11-7 0 16,-11 7 0-16,0-7 0 0,-2 7 0 0,15 0 0 0,-13-9 0 16,-2 9 0-16,2-8 0 0,0 8 0 0,10-6 0 0,-10-2 0 15,0 8 0-15,-2-8 0 0,2 1 0 0,13 7 0 0,-15-8 0 16,2 8 0-16,13-8 0 0,-15 8 0 0,15 0 0 0,-13-7 0 15,0 7 0-15,11 0 0 0,-11 0 0 0,13 0 0 0,-13-8 0 0,13 8 0 16,-15 0 0-16,15 0 0 0,-13 0 0 0,13 0 0 0,-15 0 0 16,15 0 0-16,-13 8 0 0,-2-16 0 0,2 16 0 0,13-8 0 15,-15-8 0-15,2 8 0 0,0 0 0 0,-2-8 0 0,2 8 0 0,13 0 0 16,-28 0 0-16,28-6 0 0,-28 6 0 0,15 0 0 16,-2 0 0-16,2 0 0 0,0 0 0 0,-3-9 0 0,4 9 0 0,-4 0 0 15,-10 0 0-15,11 0 0 0,2 0 0 0,-2 0 0 16,-11 0 0-16,11 0 0 0,2 0 0 0,0 0 0 0,-2 0 0 0,-11 0 0 15,11 0 0-15,2 0 0 0,-2 0 0 0,2 0 0 0,-15 0 0 16,15 0 0-16,-2 0 0 0,-11 0 0 0,11 0 0 0,2 0 0 16,0 0 0-16,-15 0 0 0,13 0 0 0,2 0 0 0,-15 0 0 0,15 0 0 15,-15 0 0-15,15 0 0 0,-15 0 0 0,0 0 0 0,15 0 0 16,-15 0 0-16,2 0 0 0,-2 0 0 0,15 0 0 0,-15 0 0 16,0 0 0-16,0 0 0 0,2 0 0 0,-2 0 0 0,0 0 0 0,2 0 0 15,-2 0 0-15,-13 0 0 0,13 0 0 0,2 0 0 16,-2 0 0-16,0 0 0 0,0 0 0 0,2 0 0 0,-15 0 0 15,13 0 0-15,0 0 0 0,2 0 0 0,-2 0 0 0,-13 0 0 0,13 0 0 16,2 0 0-16,-2 0 0 0,0 0 0 0,-13 0 0 0,13 0 0 16,2 0 0-16,-2 0 0 0,-1 0 0 0,-12 0 0 0,16 0 0 15,-3 0 0-15,-13 0 0 0,12 0 0 0,4 0 0 0,-3 0 0 0,-13 0 0 16,12 0 0-16,-12 0 0 0,16 0 0 0,-3 0 0 16,-13 0 0-16,12 0 0 0,1 0 0 0,-13 0 0 0,15 0 0 0,-15 0 0 15,13 0 0-15,-13 0 0 0,13 0 0 0,-13 0 0 0,15 0 0 16,-15 0 0-16,0 0 0 0,0 0 0 0,0 0 0 0,0 0 0 15,0 0 0-15,0 0 0 0,0 0 0 0,0 0 0 0,0 0 0 0,0 0 0 16,0 0 0-16,0 0 0 0,0 0 0 0,0 0 0 16,0 0 0-16,0 0 0 0,0 0 0 0,0 0 0 0,0 0 0 0,0 9 0 15,0-9 0-15,0 0 0 0,0 0 0 0,0 0 0 0,0 0 0 16,0 6 0-16,0-6 0 0,0 0 0 0,0 8 0 0,0-8 0 16,0 8 0-16,0-8 0 0,-15 7 0 0,15 1 0 0,0-8 0 15,0 8 0-15,-13-1 0 0,13-7 0 0,0 8 0 0,-13 0 0 16,13-2 0-16,-15 2 0 0,15 1 0 0,-13-2 0 0,1 9 0 0,12-9 0 15,-13 0 0-15,-3 9 0 0,16-9 0 0,-12 9 0 0,-1-1 0 16,-3-7 0-16,4 7 0 0,12 1 0 0,-13-2 0 0,-3 9 0 16,4-8 0-16,-1 2 0 0,-15-3 0 0,15 9 0 0,0-7 0 15,-2 7 0-15,2-2 0 0,-15 3 0 0,15-1 0 0,-15 0 0 16,15 8 0-16,0-7 0 0,-15 6 0 0,2-8 0 0,11 10 0 0,-11-2 0 16,-2 0 0-16,2 1 0 0,-2-1 0 0,15 0 0 0,-15 2 0 15,0-9 0-15,2 7 0 0,-2 0 0 0,2 1 0 16,-2 0 0-16,0 0 0 0,2-8 0 0,-2 7 0 0,2-7 0 0,-2 6 0 15,0 3 0-15,2-9 0 0,13 7 0 0,-15-7 0 0,0 0 0 16,2 8 0-16,11-8-8 0,-11 0 12 0,-2 8-4 0,15-9 0 16,-15 8 0-16,2-8 4 0,11 11-4 0,-11-11 0 0,-2 8 0 0,15 2 0 15,-15-9 0-15,15 7 0 0,-15-7 0 0,3 7 0 0,9 1 0 16,-9-8 0-16,12 7 0 0,-15-7 0 0,15 8 0 0,-2 0 0 16,-11-8 0-16,11 8 0 0,2-8 0 0,0 7 0 0,-15-6 0 0,15-2 0 15,0 8 0-15,-2-5 0 0,-11-4 0 0,11 3 0 16,2-1 0-16,0-2 0 0,0 1 0 0,-2 2 0 0,2 0 0 0,0-9 0 15,-2 10 0-15,-11-12 0 0,11 11 0 0,2-2 0 0,0-7 0 16,0 9 0-16,-2-11 0 0,2 4 0 0,0-2 0 0,-2 8 0 16,2-7 0-16,0 1 0 0,13-4 0 0,-15-6 0 0,2 9 0 0,0-9 0 15,13 9 0-15,-13-9 0 0,13 1 0 0,0 0 0 0,-15-1 0 16,15-7 0-16,0 8-4 0,0-8-4 0,0 8-4 0,0-8 0 16,0 0-8-16,0 0-8 0,0 0-12 0,0 0-12 0,0 0-20 15,-13-8-16-15,13 8-20 0,0-8-20 0,0 1-32 0,-13-1-32 16,13 0-72-16,0 1 20 0,-15-9 48 0,2 9 36 0,13-16 28 15,-13 10 28-15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0:52.4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9EF1EC-174B-48F3-9774-53CAA7C07742}" emma:medium="tactile" emma:mode="ink">
          <msink:context xmlns:msink="http://schemas.microsoft.com/ink/2010/main" type="inkDrawing" rotatedBoundingBox="9121,4611 9233,8526 9147,8528 9035,4614" shapeName="Other">
            <msink:destinationLink direction="with" ref="{B7599022-9C6F-4ADD-8CD1-ADFC6F4B0E8F}"/>
          </msink:context>
        </emma:interpretation>
      </emma:emma>
    </inkml:annotationXML>
    <inkml:trace contextRef="#ctx0" brushRef="#br0">25-1 7 0,'0'-8'96'0,"0"8"-8"0,0 0-8 0,0 0-24 15,0 0-4-15,0 0 0 0,0 0-4 0,0 0-4 0,0 0 0 0,0 0 0 16,0 0-4-16,0 0 0 0,0 0 0 0,0 0-4 15,0 0-8-15,0 0 0 0,0 0-4 0,0 0 0 0,0 0 0 0,0 8 0 16,0-8-8-16,0 6 12 0,-15-6 0 0,15 8-4 0,0 1-4 0,0-2 8 16,0 0-4-16,0 9 0 0,0-9-4 0,0 9 0 15,0-1 0-15,0 0-4 0,0 10 0 0,0-11 0 0,0 8 4 0,0 1 0 16,0 0 0-16,0 0-4 0,0 8 8 0,0-8-8 0,0 6 0 16,0 4-4-16,0-3 4 0,0 0-8 0,0 2 0 0,0 4 0 15,0-4-4-15,0 7 0 0,0-9 0 0,0 8-4 0,0-8 4 16,0 9 0-16,0-10-4 0,0 11 4 0,0-3 0 0,0-6-4 15,0 8 4-15,0-2-4 0,0-5 0 0,0 5 0 0,0 2 0 16,0-1 0-16,0-8 0 0,0 10 4 0,0-3-4 0,0 0 0 0,0 3 4 16,0-9 0-16,0 6 0 0,0 2-4 0,0-9 0 0,0 8 0 15,0 1 4-15,0-9-4 0,0 8 0 0,0-7 0 0,0 7 0 16,0-8 0-16,0 9 0 0,0-9 4 0,0 9-4 0,0-8 0 16,0-1 0-16,0 0 0 0,0 9-4 0,0-9 0 0,0 1 0 15,0 8 4-15,0-10 0 0,0 2 4 0,0 0-4 0,0-1 0 0,0-7 0 16,0 8 0-16,0 0 4 0,0-9-4 0,15 9 0 15,-15-1 0-15,0-6 0 0,0-1 0 0,0 7 0 0,0-7 4 0,13 0-4 16,-13 0 0-16,0 0 0 0,0 0 0 0,0 0 0 0,0-8 0 16,0 7 0-16,0 2 0 0,0-1 0 0,0-8 0 0,0 8 0 15,0-8 0-15,0 10 0 0,0-12 0 0,0 10 0 0,0-7 0 0,0 6 0 16,0-5 0-16,0-3 0 0,13 9 0 0,-13-7 0 0,0-1 0 16,0 0 0-16,0-1 0 0,0 10 0 0,0-8 0 0,0-1 0 15,13 0 0-15,-13 0 0 0,0-7 4 0,0 8-8 0,0 0 4 16,0-2 0-16,0 1 0 0,15-7 0 0,-15 7 0 0,0 1 0 15,0-10 0-15,0 11 0 0,0-3-4 0,0-5 4 0,0 5 0 16,0-5 0-16,0-2 0 0,0 10 0 0,0-11 0 0,13 1 0 0,-26 1 0 16,26 0 4-16,-13 1-4 0,0-3 0 0,0 2-16 0,0-1 20 15,0 8-4-15,0-6 0 0,0-2 0 0,0 0 0 0,0 8 0 16,0-7 4-16,0 1-4 0,0-2 0 0,0 0 0 0,0 9 0 16,0-9 0-16,0 2 0 0,0-2 0 0,0 0 0 0,0 1 0 15,0-8 4-15,0 8-8 0,0-1 4 0,0-7 0 0,0 0 0 16,0 8 0-16,0 0 0 0,0-8 0 0,0 7 0 0,0-7 0 0,0 0 0 15,0 8 0-15,0-8 0 0,0 8 0 0,0-1 0 0,0-7 0 16,0 8 0-16,0-1 0 0,0 2 0 0,0-9 0 0,0 7 0 16,0 0 0-16,0 2 0 0,0-1 0 0,0-2 0 0,0-6 0 15,0 9 0-15,0-2 0 0,0 0 0 0,0 2 0 0,0-9 4 0,0 7-4 16,0-7 0-16,0 7 0 0,0-7-4 0,0 7 4 0,0 2 0 16,0-9 0-16,0 0 0 0,0 6 0 0,0 3 0 0,0-9 0 15,0 8 0-15,13-8 0 0,-13 7 0 0,0-7 0 0,0 8 0 0,0-8 0 16,0 6 0-16,0-6-16 0,0 9 20 0,0-1-4 15,0-8 4-15,0 7 0 0,0 1-4 0,0 0 4 0,0-8-8 0,0 7 4 16,0 1 4-16,0 0-4 0,0-1 4 0,0 0-4 0,0 3 0 16,0 3 0-16,0-4 0 0,0-2 0 0,0 2 0 15,0 5 0-15,0-7 0 0,0 1 0 0,0-1 0 0,0 9 0 0,0-8 0 16,0 0 0-16,0-2 0 0,0 3 0 0,0-1 0 0,0-1 0 16,0 0 0-16,0-7 0 0,0 9 0 0,0-9 0 0,0 0 0 15,0 0 0-15,0 7-4 0,0-7 4 0,0 0 0 0,0 0 0 0,0 7 0 16,0-7 0-16,0 0 0 0,0 9 0 0,0-9 0 0,0 0 0 15,0 7 0-15,0-7 0 0,0 6 0 0,0 5 0 0,0-11 0 16,0 6 0-16,0 1 0 0,0-7 0 0,0 9 0 0,0-9 0 16,0 7 0-16,0 0 0 0,0-7 0 0,0 8 0 0,0 0 0 15,0-8 0-15,0 7 0 0,0-7-4 0,0 8 4 0,0-1 0 0,0-7 0 16,0 0 0-16,0 9 0 0,0-2 0 0,0-7 0 0,0 0 0 16,0 8 0-16,0-8 0 0,0 0 0 0,0 0 0 0,0 0 0 15,0 0 0-15,0 0 0 0,0 0 0 0,0 0 0 0,0 0 0 16,0 0 0-16,0 0 0 0,0 0 0 0,0 0 0 0,0 0 0 15,0 0 0-15,0 0 0 0,0 8 0 0,0-8 0 0,0 0 0 0,0 0 0 16,0 0 0-16,0 0 0 0,0 0 0 0,0 0-4 0,0 0-8 16,0 0-12-16,-13 0-16 0,13 0-16 0,0 0-28 0,0 0-24 15,0 0-24-15,-13 0-60 0,13-8-32 0,0 0 40 0,-15 1 32 0,2-2 24 16,13-6 28-16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0:54.4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FDB2D7-B196-485C-8A0C-9EE6F1D35D71}" emma:medium="tactile" emma:mode="ink">
          <msink:context xmlns:msink="http://schemas.microsoft.com/ink/2010/main" type="inkDrawing" rotatedBoundingBox="3268,11579 4650,9085 4787,9161 3405,11654" semanticType="callout" shapeName="Other">
            <msink:sourceLink direction="with" ref="{E20B7049-B693-4D5D-A304-9F6AB817D84A}"/>
            <msink:sourceLink direction="with" ref="{8A3C2191-403E-48EB-85C1-02C34F1A65A0}"/>
          </msink:context>
        </emma:interpretation>
      </emma:emma>
    </inkml:annotationXML>
    <inkml:trace contextRef="#ctx0" brushRef="#br0">1441 12 51 0,'0'0'88'16,"0"0"-8"-16,0-7-8 0,0 7-24 0,0-9-4 0,0 9 0 0,-15 0-4 16,15 0-4-16,0 0 4 0,0 0-4 0,-13 0-4 0,13 0 4 15,0 0-4-15,0 0 0 0,-13 0-4 0,13 0 4 0,-13 0 4 16,13 0-4-16,-15 0 0 0,15 0 4 0,0 9-8 0,-13-9 4 0,13 7 0 16,-13 0-4-16,13 1-4 0,-15 0 0 0,15 7 0 0,-13 1 0 15,0-1 0-15,13 1 0 0,-15 6 0 0,2 1-4 0,0 0-4 16,0 0 0-16,-2 7 0 0,2-7-20 0,0 8 20 0,-2 8 0 15,2-9-4-15,-15 8 4 0,15-7 0 0,0 5-8 0,-15 5 0 16,15 3 0-16,-15-4 0 0,2 5 0 0,11-7 0 0,-11 8 0 0,-2 7-4 16,15-6 0-16,-15-3-4 0,2 3 0 0,11-1 4 0,-11 7 0 15,-2-7-4-15,15 1 4 0,-15 6 0 0,15-7-4 0,-15 0 0 16,15 0 0-16,0-1 0 0,-15 1-4 0,15 0 8 0,-15-8 0 16,15 8-8-16,1-7 4 0,-17-2 0 0,17 2 0 0,-17-1 0 15,17-7 0-15,-16 7 4 0,15 2-4 0,-15-11-4 0,15 1 4 0,-15 8 0 16,15-7 4-16,-13 0-4 0,11-2-4 0,-11-5 4 15,11 7 0-15,2-8 0 0,-15 7 0 0,15-7 0 0,-13 0 0 0,11 0 0 16,2-1 0-16,0-5 0 0,-15 6 4 0,15-8-4 0,-2 0 4 16,2 0-4-16,13 1 0 0,-13-3 0 0,0-2-4 0,-2 2 4 15,2-4-4-15,13 5 8 0,-13 2-4 0,13-9-4 0,-15 1 4 0,15 7 0 16,-13-7 0-16,13 0-4 0,-13 8 8 0,13-9-4 0,-15 0 0 16,15 8 0-16,0-6 4 0,-13-2-4 0,13 0-4 0,0 2 4 15,0-9-4-15,-13 0 4 0,13 7 0 0,0-7 0 0,0 0-4 16,0 0 8-16,0 0-8 0,0 6 8 0,0-6-4 0,0-6 0 15,0 6 0-15,0 0 0 0,0 0 0 0,0 0 0 0,0 0 0 0,0 0-4 16,0 0 0-16,0 0 4 0,0 0-8 0,0 0-8 0,0 0-12 16,0 0-8-16,0 0-12 0,0-7-16 0,0 7-8 0,0-9-20 15,0 2-16-15,0 0-40 0,0-9-60 0,0 8 24 0,0-6 28 16,0-2 32-16,0-8 20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0:55.8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09CFAA9-CC0D-4E2B-9A21-6C5B655AF2A8}" emma:medium="tactile" emma:mode="ink">
          <msink:context xmlns:msink="http://schemas.microsoft.com/ink/2010/main" type="inkDrawing" rotatedBoundingBox="4892,9092 9191,7952 9880,10550 5581,11691" semanticType="enclosure" shapeName="Other">
            <msink:sourceLink direction="with" ref="{CBB2DE6D-8312-4776-9B3F-C3AB2D9BDBAD}"/>
            <msink:destinationLink direction="with" ref="{E9B925C8-8416-4DB0-BE88-AA6FC6FD2E65}"/>
            <msink:destinationLink direction="with" ref="{7B80D83D-3A54-4CA7-82BB-16E284FD2D5C}"/>
            <msink:destinationLink direction="with" ref="{FAB472FB-D8CE-4635-B22C-9EAB454EB4E6}"/>
            <msink:destinationLink direction="with" ref="{B7599022-9C6F-4ADD-8CD1-ADFC6F4B0E8F}"/>
            <msink:destinationLink direction="with" ref="{636FB26D-82D2-4AFC-ACD2-97EF241CFEA6}"/>
          </msink:context>
        </emma:interpretation>
      </emma:emma>
    </inkml:annotationXML>
    <inkml:trace contextRef="#ctx0" brushRef="#br0">-8 541 15 0,'0'-7'84'0,"0"7"-4"15,0 0-4-15,0 0-24 0,0 0-4 0,13 0-4 0,-13 0 0 0,0 0 0 16,13 0 0-16,-13 0-4 0,0 0-4 0,15 0 4 0,-2 0-4 16,-13 0 4-16,13 0 0 0,2 0 0 0,-2 0-4 0,0 0-4 15,2 0 0-15,-2 0 8 0,13 0 0 0,-11 0-4 0,-2 0-4 0,15 0 0 16,-3 0 0-16,4-7-4 0,-4 7 0 0,3 0 0 0,13-8-4 16,-13 0 0-16,11 8 0 0,2-7 0 0,0-1-4 0,0 1 0 15,0-1-4-15,13 0 0 0,-13 0-8 0,13 1 4 0,-13-2-4 16,13 3 0-16,-13-3-4 0,15 9 0 0,-17-7-4 0,2 0 4 15,15-2 0-15,-15 2 0 0,13 0 0 0,-13 7 0 0,13-9-4 0,-13 2 0 16,0 1 0-16,13 6 0 0,-13-11 4 0,13 5-4 0,-13-1 4 16,12 7-4-16,-12-8 4 0,13 0-4 0,-13 1 0 0,13-1 0 15,-13 0 4-15,0 1-4 0,13 7 0 0,-13-8 0 0,0 1 0 0,13-1 0 16,-13 8 0-16,0-8 0 0,0 8 0 0,0-7-4 16,0-1 4-16,0 8 0 0,0-9 4 0,0 9-4 0,-15-6 0 15,15-3 0-15,0 9 4 0,0-7-8 0,0 0 4 0,-15 7 0 16,15-9 0-16,-13 2 4 0,13 0-8 0,0 7 4 0,-16-7 0 0,4-2 0 15,12 3 0-15,-16-2 0 0,16 8 0 0,-13-9-4 0,13 2 4 16,-15 7 4-16,2-8-4 0,0 8 0 0,-2 0 0 0,2-8 0 16,13 8 4-16,-28 0-8 0,15 0 4 0,-2 0 4 0,2 0-4 15,-2 0 0-15,2 0-4 0,0 0 4 0,-15 0 0 0,15 0 0 0,-2 0 4 16,2 0-8-16,-15 0 4 0,15-7 0 0,-2 7 0 0,2 0 0 16,-2-8 0-16,2 8 0 0,0-7 0 0,-2-1 4 0,2 8-8 15,-2-8 4-15,2 1-4 0,0-1 4 0,-2 0 0 0,2 1 0 16,-2 7 0-16,2-8 0 0,0-1 0 0,-2 3 0 0,2 6 0 15,-2-7 0-15,2 7 0 0,-16-9 0 0,17 9 0 0,-1 0 0 0,-15 0 0 16,15 0-4-16,-15 0 4 0,-1 0 0 0,16 0 0 0,-15 0 0 16,0 0 0-16,2 0 0 0,-2 0 0 0,0 0 0 0,2 0 0 15,-2 0 4-15,0 0-4 0,0 0 0 0,-13 0 0 0,15 0 0 0,-2 0 0 16,0 0 0-16,-13 0 0 0,15 0 0 0,-2 0 0 16,0-7 0-16,-13 7 0 0,15 0 0 0,-2-7 0 0,-13 7-4 0,13 0 4 15,0-9 0-15,-13 9 0 0,15 0 0 0,-15 0 0 0,13-7 0 16,-13 7 0-16,13 0 0 0,-13 0 0 0,0 0 0 0,15 0 0 15,-15 0 0-15,0 0 0 0,0 0 0 0,0 0-4 0,0 0 4 16,0 0 0-16,0 0 4 0,0 0-4 0,0 0-4 0,0 0 4 16,0 0 0-16,0 0 4 0,0 0-8 0,0 0 4 0,0 0 0 0,0 0 0 15,0 0-4-15,0 0 4 0,0 0 0 0,0 0 0 0,0 0-4 16,0 0 4-16,0 0 0 0,0 0 0 0,0 0 0 0,0 0 0 16,0 0 4-16,0 0-4 0,0 0 0 0,0 0 0 0,0 0 0 15,0 0 0-15,0 0 0 0,0 0 0 0,0 7 0 0,-15-7 0 16,15 9 0-16,0-9 0 0,-13 7 0 0,13 0 0 0,-13 2 0 0,13-2 0 15,-15-1-4-15,2 11 4 0,0-10-4 0,13 9 4 0,-13-1 0 16,-15 0 4-16,28 8 0 0,-28-8-4 0,15 2 0 0,0-2-4 16,-2 6 4-16,2-5 0 0,0 6 0 0,0 2 0 0,-15-1 0 15,15 0 0-15,-2 0-4 0,-11-2 8 0,11 12-4 0,2-10 0 16,-12 6 0-16,9-5 0 0,-9 7 0 0,9-1 0 0,-9-1 0 16,9 4 0-16,-9-11 0 0,10 17 0 0,-11-16 0 0,13 7 0 0,-15 0 0 15,15 1 4-15,-15 0-4 0,0-1 0 0,15 1 0 16,-13-1 0-16,-2 0 0 0,0 2 4 0,2-2-4 0,11 1 0 0,-11-10 0 15,-2 11-4-15,2-2 4 0,-2 2 0 0,0-1 0 0,2-9 0 16,-2 9 0-16,2-10 0 0,-2 11 0 0,0-9 0 0,2 7 0 16,-2-7 0-16,2 8 0 0,-2-8 0 0,15 7 0 0,-15-7 4 0,2 2-8 15,11-4 4-15,-11 10 0 0,-2-9-4 0,15 2 4 0,-15 6 0 16,15-7-4-16,-15 0 4 0,15 8-4 0,-15-8 0 0,15 7 4 16,-15-7 0-16,15 9 0 0,-15-11 0 0,15 11 0 0,-13-9 0 15,11 7-4-15,-11-7 4 0,11 6-4 0,2-4 4 0,1-2 0 16,-17 6 0-16,17-5-4 0,-1-1 0 0,-3 0 0 0,4-1 4 0,-1 1 0 15,-2-7 0-15,2 7 0 0,0 0 0 0,13-8-4 0,-15 8 4 16,2-8 0-16,0 1 4 0,13 6-8 0,-13-6 0 0,13 0 0 16,-15-2 0-16,2 2 0 0,13-2 0 0,-13 2 0 0,13 0 0 15,-15-1 0-15,2 0 4 0,13 0 0 0,-13-7 0 0,13 7 0 16,-15 1-4-16,2 0 4 0,0-2 0 0,13-7 0 0,-13 8 0 0,-2-7-4 16,15 8 4-16,-13-9 0 0,0 2 0 0,13 6-4 0,-15-8-12 15,15 1 20-15,-13-8 0 0,13 8-4 0,0-1 4 0,0 1-4 16,0-8 4-16,0 8 0 0,0-8-4 0,0 7 4 0,-13-7-4 0,13 8 0 15,0-8 0-15,0 9 0 0,13-9 0 0,-13 0 0 16,0 0 0-16,0 6 0 0,-13-6 0 0,13 0 0 0,0 0 0 0,0 0 0 16,0 0 0-16,0 0 0 0,0 0 0 0,0 0-4 0,0 0-4 15,0 0-12-15,0 0-8 0,0 0-12 0,0 0-20 0,0 0-20 16,0-6-20-16,0 6-28 0,0-9-64 0,-15 1-16 0,15 1 36 16,0-1 32-16,0-7 24 0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02.5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212598B-C83A-46D1-A7F9-E5B991D6377D}" emma:medium="tactile" emma:mode="ink">
          <msink:context xmlns:msink="http://schemas.microsoft.com/ink/2010/main" type="inkDrawing" rotatedBoundingBox="6277,9291 7024,10461 6988,10484 6241,9314" semanticType="callout" shapeName="Other">
            <msink:sourceLink direction="with" ref="{8A3C2191-403E-48EB-85C1-02C34F1A65A0}"/>
            <msink:sourceLink direction="with" ref="{A7A04D21-ABCA-4CF8-83E3-B0CE2940A06E}"/>
          </msink:context>
        </emma:interpretation>
      </emma:emma>
    </inkml:annotationXML>
    <inkml:trace contextRef="#ctx0" brushRef="#br0">12 38 67 0,'0'-15'88'0,"-13"7"-12"0,13-1 0 0,0 3-28 16,0-1 0-16,0 7-4 0,13 0-4 0,-13 7 0 0,15-1 0 0,-2 3-4 16,0-1 0-16,-13 15 4 0,13-8-4 0,2 8-8 0,11 7 8 15,-11 2-8-15,-2-2-8 0,15 8 0 0,-3 0-4 0,4 8 4 16,-4-1-8-16,3 1-4 0,0 1 4 0,-2 6-8 0,2 0 0 0,13 0-4 15,-15 1 0-15,2 1 0 0,13-2-16 0,-15-8-4 16,15 10-16-16,-13-11-12 0,-2 3-12 0,15-3 4 0,-13-3-20 0,0-4-40 16,-15-7-32-16,15 1 4 0,-15-8 32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16:21.3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-1090-541 91 0,'0'0'100'0,"-15"0"-8"0,15 0-4 0,-13 0-24 0,13 0-4 16,0 0-4-16,0-8 0 0,0 8-8 0,-13 0-4 0,13-8-4 15,0 1 4-15,0-1-8 0,0 8-4 0,0-7 4 0,0 0-4 16,0-2 4-16,0-6-4 0,13 7-4 0,-13 0 4 0,13-7-4 0,-13 8 4 15,0 0-12-15,15-1 0 0,-15-7 0 0,13 6-4 16,-13 2 0-16,13 1 0 0,2-4 0 0,-15 10 0 0,13 0 0 0,0-7 4 16,2 7-4-16,-2 0 4 0,0 0-4 0,2 7-4 0,-15-7 0 15,13 16 0-15,0-9-4 0,0 2 4 0,2 6-4 0,-2 0 0 16,0-1 0-16,2 10-4 0,-2-9 4 0,0 8-4 0,-13 8 0 0,15-8 4 16,-15 7 0-16,0 0-4 0,0 1 0 0,0 0 0 15,0 7 0-15,-15-7 0 0,15 7 0 0,-13-8 0 0,0 9 0 0,-2-7-4 16,2-3 0-16,-15 10 0 0,15-16 4 0,-13 7 4 0,11-7-8 15,2 0 0-15,-15-2 0 0,15-4 4 0,-15-1-4 0,15-2 0 16,0-5 0-16,-2-2-4 0,2-7 4 0,-13 0 0 0,26-7 0 0,-15 7 0 16,2-9 0-16,13-5-4 0,-13 5 4 0,13-4 0 15,-15 2 0-15,15-3 0 0,0-1 0 0,0 0 0 0,-13-1 0 16,13 2 0-16,0-2 0 0,0 0 0 0,0 8 0 0,0-7 0 0,0 8 0 16,13 0 0-16,-13-2 0 0,0 2 0 0,15 0 0 0,-15 7 0 15,13-8-4-15,-13 8 4 0,13 0 0 0,-13 0 0 0,15 8 4 16,-2-8-4-16,0 7 4 0,0 0 0 0,2-7 0 0,-2 9 0 15,0-2 4-15,2 9 4 0,-2-10 4 0,0 2 4 0,2 1 4 16,-2 5 0-16,0-5 0 0,2-2-4 0,-2 0 4 0,0 9 0 0,0-16-4 16,2 7 0-16,-2 1-4 0,0 0-4 0,2-8 4 0,-2 7-4 15,0-7-4-15,2 0 0 0,-15 8-4 0,13-8 4 0,0-8-4 16,0 8 0-16,2-7-4 0,-2 7 0 0,0-8 4 16,2 0-4-16,-2-7 0 0,0 7-20 0,2-6 20 0,-2 5 0 0,-13-5-16 15,13 5-16-15,0-5-16 0,2 5-16 0,-2-5-16 0,-13 5-8 0,13 2-20 16,2 0-20-16,-15 7-16 0,13-8-28 0,-13 8-56 0,13 0 12 15,-13 8 48-15,15-1 28 0,-15 0 28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02.7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B925C8-8416-4DB0-BE88-AA6FC6FD2E65}" emma:medium="tactile" emma:mode="ink">
          <msink:context xmlns:msink="http://schemas.microsoft.com/ink/2010/main" type="inkDrawing" rotatedBoundingBox="7013,9222 7422,9956 7389,9974 6981,9240" semanticType="callout" shapeName="Other">
            <msink:sourceLink direction="with" ref="{E20B7049-B693-4D5D-A304-9F6AB817D84A}"/>
            <msink:sourceLink direction="with" ref="{E09CFAA9-CC0D-4E2B-9A21-6C5B655AF2A8}"/>
          </msink:context>
        </emma:interpretation>
      </emma:emma>
    </inkml:annotationXML>
    <inkml:trace contextRef="#ctx0" brushRef="#br0">39 36 27 0,'-13'-14'120'0,"13"5"-16"0,-13 3-16 0,13-2-32 0,-15 8-4 0,15 0 0 16,0 0 0-16,0 0-4 0,0 8-4 0,15-2-8 0,-15 3 0 0,13-2-4 15,0 7-4-15,-13 2 0 0,13 0-8 0,2 7 0 16,-2 0-4-16,15 0-4 0,-15 7 0 0,0 1-4 0,2-1-4 0,-2 9 0 16,13-9 0-16,-11 8 0 0,-2 1-8 0,0-2-8 0,15 2-24 15,-15-8 8-15,2 7-12 0,11-9-12 0,-13 3-8 0,15-2-8 16,-15-7-32-16,2 7-28 0,-2-13-16 0,15 6 24 0,-15-16 20 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02.9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B80D83D-3A54-4CA7-82BB-16E284FD2D5C}" emma:medium="tactile" emma:mode="ink">
          <msink:context xmlns:msink="http://schemas.microsoft.com/ink/2010/main" type="inkDrawing" rotatedBoundingBox="7446,8993 7760,9557 7674,9605 7360,9041" semanticType="callout" shapeName="Other">
            <msink:sourceLink direction="with" ref="{E20B7049-B693-4D5D-A304-9F6AB817D84A}"/>
            <msink:sourceLink direction="with" ref="{E09CFAA9-CC0D-4E2B-9A21-6C5B655AF2A8}"/>
          </msink:context>
        </emma:interpretation>
      </emma:emma>
    </inkml:annotationXML>
    <inkml:trace contextRef="#ctx0" brushRef="#br0">38 191 87 0,'0'-31'120'0,"-13"1"-16"0,13 7-16 0,-13 0-32 0,13 8-4 0,0 0-4 15,-13 0-8-15,13-1-4 0,0 8 0 0,0 1-4 0,0 7 0 16,13-9 4-16,-13 9-8 0,0 0 4 0,13 0 0 0,0 0 0 15,-13 16-4-15,15-8 0 0,-2 8-4 0,-13-1 0 0,13 0-8 16,2 7-4-16,-2 0 0 0,0 11-4 0,2-3-8 0,-2 1-4 16,0 0 0-16,15 5-16 0,-28-4-20 0,26 6-12 0,-11 0-16 15,-2-7-8-15,-1 8-20 0,4-9-52 0,-3 1-32 0,-1-1 32 0,1 0 28 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01.7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3306847-6392-4919-AA0F-6E15A5C0AEC2}" emma:medium="tactile" emma:mode="ink">
          <msink:context xmlns:msink="http://schemas.microsoft.com/ink/2010/main" type="inkDrawing" rotatedBoundingBox="4749,9898 5478,11065 5432,11093 4703,9927" semanticType="strikethrough" shapeName="Other">
            <msink:sourceLink direction="with" ref="{CBB2DE6D-8312-4776-9B3F-C3AB2D9BDBAD}"/>
          </msink:context>
        </emma:interpretation>
      </emma:emma>
    </inkml:annotationXML>
    <inkml:trace contextRef="#ctx0" brushRef="#br0">-8 30 11 0,'0'-8'88'0,"0"-7"-20"0,0 15 0 0,0-7-28 0,0 7-8 16,0 0 4-16,13 0-8 0,-13 0 4 0,13 7 0 0,-13 0-4 0,15 9 0 16,-2-2 4-16,0 2-4 0,2-2 4 0,-2 11 0 0,0-3-16 15,15 9 16-15,-15-1-4 0,15 1-8 0,-15 8-4 0,15-2 0 16,-15 2-8-16,15 6 4 0,-2 1-4 0,-11 0-4 0,11 1 0 15,2 6-4-15,-2-7 4 0,2 6-4 0,13-5-4 0,-16 7-12 16,3-8-8-16,0-1-12 0,13 0-8 0,-15 2-4 0,2-7-4 0,-2-4-28 16,15 2-36-16,-13-7-24 0,-2 0 20 0,-11-8 28 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01.0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DB1FD94-EFA4-47D3-A3BB-B3553936AC67}" emma:medium="tactile" emma:mode="ink">
          <msink:context xmlns:msink="http://schemas.microsoft.com/ink/2010/main" type="inkDrawing" rotatedBoundingBox="3921,11089 4414,11551 4362,11606 3870,11144" semanticType="callout" shapeName="Other">
            <msink:sourceLink direction="with" ref="{E20B7049-B693-4D5D-A304-9F6AB817D84A}"/>
            <msink:sourceLink direction="with" ref="{03977E8E-21C4-4CBC-B0AA-BB5EC3F4FE7C}"/>
          </msink:context>
        </emma:interpretation>
      </emma:emma>
    </inkml:annotationXML>
    <inkml:trace contextRef="#ctx0" brushRef="#br0">41 35 35 0,'0'-7'104'0,"-12"7"-8"0,12-8-12 0,-16 0-24 0,16 8-4 15,0-7-4-15,0 7-4 0,0 0-8 0,-13-8-8 0,13 8-4 16,0 0 0-16,0 0-8 0,0 0 0 0,0 0-4 0,0 0 0 15,13 0 4-15,-13 0 4 0,16 0 0 0,-16 0 0 0,12 0-4 0,-12 8 0 16,13-8 0-16,3 7-4 0,-4 1 0 0,1 0 0 0,2-1-8 16,11 1 0-16,-11 7 0 0,11 2 4 0,-13-4-8 0,15 3 4 15,-15 7-4-15,15-7-4 0,-15 7 0 0,15 0 0 0,-15-1 0 16,15 1-4-16,-15 0-4 0,0 0-16 0,15 0-16 0,-15 0-8 16,2-1-4-16,-2-6-8 0,0 8-8 0,0-10 4 0,-13 1-36 0,15 1-32 15,-15 0-12-15,13-9 24 0,-13-1 24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01.3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9DF0B3-AB35-4007-9E8E-C9D19E7CFE56}" emma:medium="tactile" emma:mode="ink">
          <msink:context xmlns:msink="http://schemas.microsoft.com/ink/2010/main" type="inkDrawing" rotatedBoundingBox="4298,11001 4602,11418 4588,11427 4285,11010" semanticType="callout" shapeName="Other">
            <msink:sourceLink direction="with" ref="{E20B7049-B693-4D5D-A304-9F6AB817D84A}"/>
            <msink:sourceLink direction="with" ref="{03977E8E-21C4-4CBC-B0AA-BB5EC3F4FE7C}"/>
          </msink:context>
        </emma:interpretation>
      </emma:emma>
    </inkml:annotationXML>
    <inkml:trace contextRef="#ctx0" brushRef="#br0">0 16 15 0,'0'-6'88'0,"0"6"-16"0,0-9-8 0,0 9-28 0,0-8 0 0,0 8 0 15,0 0-8-15,0 0 0 0,0 0-4 0,0 8 0 0,0-8-8 16,13 9 0-16,-13-3 0 0,0 2 0 0,13 0-4 0,-13-1 0 15,13 9 0-15,-13-9-4 0,15 9 0 0,-2-2 4 0,0 2-8 0,2 0 0 16,-2 6 0-16,0-6 0 0,2 7 0 0,-2-8 0 16,0 7-4-16,0 3 0 0,2-11-4 0,-2 8 0 0,0 2-8 0,2-8-12 15,-2-1-4-15,0 8-24 0,2-8-36 0,-2 0-36 0,0-9 0 16,-13 11 20-16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03.2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AB472FB-D8CE-4635-B22C-9EAB454EB4E6}" emma:medium="tactile" emma:mode="ink">
          <msink:context xmlns:msink="http://schemas.microsoft.com/ink/2010/main" type="inkDrawing" rotatedBoundingBox="8520,8714 8694,9075 8569,9135 8395,8774" semanticType="callout" shapeName="Other">
            <msink:sourceLink direction="with" ref="{E09CFAA9-CC0D-4E2B-9A21-6C5B655AF2A8}"/>
          </msink:context>
        </emma:interpretation>
      </emma:emma>
    </inkml:annotationXML>
    <inkml:trace contextRef="#ctx0" brushRef="#br0">0 113 27 0,'13'-23'140'0,"2"-1"-8"0,-15 1-12 0,13 9-24 0,0 7-8 0,-13-8 0 16,15 7-4-16,-2 8-8 0,-13 0-4 0,13 8-8 0,-13-2-4 15,15 3-8-15,-15 5-8 0,13 2-8 0,-13-2-8 0,13 1-8 16,0 9-4-16,-13-1-12 0,15 0-12 0,-15 0-16 0,13-2-20 15,0 12-32-15,-13-10-40 0,15 6-56 0,-15-5-56 0,0-1 44 0,0-8 28 16,0 8 28-16,13-16 24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03.1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45C742D-FA01-46A3-8BC2-DD3992F01651}" emma:medium="tactile" emma:mode="ink">
          <msink:context xmlns:msink="http://schemas.microsoft.com/ink/2010/main" type="inkDrawing" rotatedBoundingBox="7962,8763 8238,9250 8188,9279 7912,8792" semanticType="callout" shapeName="Other">
            <msink:sourceLink direction="with" ref="{E20B7049-B693-4D5D-A304-9F6AB817D84A}"/>
          </msink:context>
        </emma:interpretation>
      </emma:emma>
    </inkml:annotationXML>
    <inkml:trace contextRef="#ctx0" brushRef="#br0">17 90 55 0,'0'-23'128'0,"-15"0"-20"16,15 8-16-16,0-1-28 0,15 9-8 0,-15-2 0 0,0 9-4 15,0 9-8-15,13-9-8 0,-13 14 0 0,13-5-4 0,2 6-8 16,-15 8-8-16,13-8 0 0,0 8-4 0,0 0 0 0,2 9-4 0,-2-10-4 16,0 8 0-16,2 1-4 0,-2-8-4 0,0 7 0 0,2-7-8 15,-2 6-8-15,-13-5-4 0,13-1-12 0,0-7-4 16,2 8-8-16,-2-10 0 0,-13 2-12 0,13-8-52 0,2-8-8 0,-2 6-16 15,-13-6 28-15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15.5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7FB821D-DD4A-4DA5-AB82-806FA29D13BE}" emma:medium="tactile" emma:mode="ink">
          <msink:context xmlns:msink="http://schemas.microsoft.com/ink/2010/main" type="inkDrawing" rotatedBoundingBox="4798,4966 7111,11548 6860,11636 4547,5055" semanticType="verticalRange" shapeName="Other">
            <msink:sourceLink direction="with" ref="{451834B8-2E54-454B-8C9D-5BDACB637D2E}"/>
            <msink:sourceLink direction="with" ref="{DD657B3E-4BFE-4388-B876-B3A85842110E}"/>
            <msink:sourceLink direction="with" ref="{9F399BDB-D154-4C37-B194-E7F8A3758EE0}"/>
            <msink:sourceLink direction="with" ref="{4A998BB7-8A06-417C-BF3D-FA3A7866CD12}"/>
            <msink:sourceLink direction="with" ref="{79A4EE49-9CAD-45AD-89B5-B154430CBBDB}"/>
            <msink:destinationLink direction="with" ref="{4A1356D5-73E2-4363-B86E-35070F973A9C}"/>
            <msink:destinationLink direction="with" ref="{362E254F-4C45-468C-A147-15F377DC03B2}"/>
          </msink:context>
        </emma:interpretation>
      </emma:emma>
    </inkml:annotationXML>
    <inkml:trace contextRef="#ctx0" brushRef="#br0">37 142 3 0,'0'0'64'0,"0"0"-8"0,0 0-4 16,0 0-20-16,0 0-12 0,0 0 4 0,0 0-4 0,0 0 0 16,0 0-8-16,0 0 4 0,0 0-4 0,0 0 0 0,0 0-4 0,0 0 0 15,0-7 0-15,0 7 0 0,0-9-8 0,0 9 0 16,0-6 4-16,0-2 0 0,-13 8 0 0,13-8 0 0,0 1 4 0,0 7-4 15,0-7 4-15,0-2-8 0,0 9 0 0,0-7 0 0,0 7 0 0,0-8 0 16,0 8 0-16,0-8 4 0,0 8 0 0,-13 0-4 16,13 0 8-16,0 0-4 0,0 0 0 0,0-6-4 0,0 6 4 0,0 0-8 15,0-8 8-15,0 8-4 0,0 0 4 0,0 0 0 0,0 0-8 16,0-9 4-16,0 9 0 0,0 0 0 0,0-7 8 0,0 7-8 16,0 0 0-16,0-7 4 0,0 7 0 0,0 0 4 0,0 0 0 15,0 0 0-15,0 0 4 0,0 0 4 0,0 0 0 0,0 0 4 16,0 0 4-16,0 0-4 0,0 0-8 0,0 0 20 0,0-9 4 0,0 9-4 15,0 0 4-15,0 0 0 0,-15 0 0 0,15 0 0 0,0 0 4 16,0-7 0-16,0 7-4 0,0 0 0 0,0 0 0 0,0-7 0 16,0 7-4-16,0 0 4 0,0 0-4 0,0 0 0 0,0 0-4 0,0 0 0 15,0 0 4-15,0 0-4 0,0 0-4 0,0 0-4 16,0 0 4-16,0 0-8 0,0 0 4 0,0 0 0 0,0 0 4 0,0 0 4 16,0 0 4-16,0 0 0 0,0 7 0 0,0-7 4 0,0 7-4 15,0 2 0-15,0-9-4 0,15 14-4 0,-15-5 0 0,0-1-4 16,0 6 4-16,13 1-4 0,-13 1 0 0,0-1 0 0,13 8 4 15,-13-8-4-15,0 9-8 0,15-1 0 0,-15-2 0 0,13 2 0 0,-13 1 4 16,0 0-4-16,0-2 0 0,13 1 0 0,-13 0 0 16,0 0-4-16,13 0 0 0,-13 0-4 0,0-1-4 0,15 1 0 0,-15 0 0 15,0 0 0-15,13 0 0 0,-13 1 0 0,0-2 0 0,13 1 0 16,-13 0 0-16,0 0 0 0,15 0 0 0,-15-1 0 0,0 1 0 16,13 0 0-16,-13 0 0 0,0 0 0 0,13 0 0 0,-13-1 0 0,0 2 0 15,15 0 0-15,-15-1 0 0,0-2 0 0,13-5 0 16,-13 7 0-16,0 0 0 0,13 0 0 0,-13-8 0 0,0 8 0 0,15-7 0 15,-15 7 0-15,13-9 0 0,-13 2 0 0,0 0 0 0,13-3 0 16,-13 4 0-16,13-2 0 0,-13 8 0 0,0-7 0 0,15-9 0 16,-15 16 0-16,0-7 0 0,13-2 0 0,-13 2 0 0,13 7 0 15,-13-8 0-15,0 8 0 0,15 0 0 0,-15 0 0 0,0 0 0 16,13 0 0-16,-13 1 0 0,0-2 0 0,12 8 0 0,-12-5 0 0,0-4 0 16,0 3 0-16,16-1 0 0,-16 7 0 0,13-7 0 0,-13-9 0 15,0 10 0-15,12-1 0 0,-12-6 0 0,13 4 0 0,-13-5 0 16,16 6 0-16,-16-7 0 0,12 0 0 0,-12 1 0 0,13 0 0 0,-13-2 0 15,15 2 0-15,-15-1 0 0,13 7 0 0,-13-5 0 16,13-3 0-16,-13 2 0 0,15 7 0 0,-15-8 0 0,13 8 0 0,-13-6 0 16,13 4 0-16,-13-5 0 0,13 6 0 0,-13 1 0 0,15 0 0 15,-15-7 0-15,13 7 0 0,-13-8 0 0,13 8 0 0,-13-6 0 16,15 4 0-16,-15-6 0 0,13 8 0 0,-13-8 0 0,13 2 0 0,-13 6 0 16,0-9 0-16,15 2 0 0,-15-1 0 0,13 8 0 15,-13-6 0-15,13-4 0 0,-13 3 0 0,0-1 0 0,13 0 0 16,-13 0 0-16,15 0 0 0,-15 1 0 0,0 0 0 0,13 6 0 0,-13-6 0 15,13-1 0-15,-13-1 0 0,0 3 0 0,15 6 0 0,-15-9 0 16,13 2 0-16,-13 7 0 0,0-8 0 0,13 2 0 0,-13 4 0 16,0-6 0-16,15 8 0 0,-15-8 0 0,13 2 0 0,-13-3 0 15,0 2 0-15,0 0 0 0,13-2 0 0,-13 9 0 0,0-7 0 16,13-9 0-16,-13 9 0 0,0-1 0 0,0 1 0 0,15-2 0 0,-15 3 0 16,0-2 0-16,13-8 0 0,-13 9 0 0,0-2 0 0,13 2 0 15,-13-1 0-15,0 8 0 0,15-8 0 0,-15 0 0 0,0 1 0 16,13 7 0-16,-13-9 0 0,13 2 0 0,-13 7 0 0,0-7 0 0,15 6 0 15,-15-6 0-15,13 7 0 0,-13-8 0 0,13 7 0 16,-13-6 0-16,13 0 0 0,-13-3 0 0,0 11 0 0,15-8 0 0,-15-1 0 16,13 0 0-16,-13 0 0 0,0 1 0 0,13-8 0 0,-13 8 0 15,15-1 0-15,-15-1 0 0,13 2 0 0,-13 0 0 0,13-3 0 16,-13 4 0-16,15-2 0 0,-15 0 0 0,0 8 0 0,13-8 0 0,-13 1 0 16,13 0 0-16,-13 7 0 0,13-9 0 0,-13 9 0 0,15-7 0 15,-15 7 0-15,13-8 0 0,-13 0 0 0,13 8 0 0,-13-8 0 16,15 1 0-16,-15 8 0 0,13-11 0 0,-13 3 0 0,13 0 0 15,-13-2 0-15,0 1 0 0,15 9 0 0,-15-8 0 0,13-1 0 16,-13 0 0-16,0 0 0 0,13 1 0 0,-13-3 0 0,15 4 0 0,-15-1 0 16,13-2 0-16,-13 2 0 0,0-1 0 0,13 1 0 0,-13-1 0 15,13 1 0-15,-13-1 0 0,0-1 0 0,15 2 0 0,-15-9 0 16,13 9 0-16,-13-1 0 0,13 0 0 0,-13 1 0 0,15-1 0 16,-15 0 0-16,0-7 0 0,13 8 0 0,-13-2 0 0,13 2 0 15,-13-9 0-15,15 9 0 0,-15-2 0 0,0 2 0 0,13 0 0 0,-13-1 0 16,13 0 0-16,-13 1 0 0,0-1 0 0,13 0 0 0,-13 0 0 15,15 1 0-15,-15 0 0 0,0-2 0 0,13 2 0 0,-13-2 0 16,13 2 0-16,-13 0 0 0,15-1 0 0,-15 0 0 0,0 1 0 0,13-1 0 16,-13 0 0-16,13 0 0 0,-13 8 0 0,15-7 0 15,-15-2 0-15,0 2 0 0,13-1 0 0,0 7 0 0,-13-5 0 0,0-2 0 16,13 0 0-16,-13 8 0 0,15-9 0 0,-15 2 0 0,13 0 0 16,-13 7 0-16,13-8 0 0,-13 0 0 0,15 8 0 0,-15-8 0 15,13 1 0-15,-13 7 0 0,12-7 0 0,4 8 0 0,-16-11 0 16,0 11 0-16,13-9 0 0,-1 0 0 0,-12 8 0 0,13-8 0 15,-13 8 0-15,16-8 0 0,-16 1 0 0,12-2 0 0,-12 9 0 0,13-7 0 16,-13 0 0-16,15-1 0 0,-15 0 0 0,13 0 0 0,-13 1 0 16,13-1 0-16,-13 0 0 0,15 1 0 0,-15 0 0 0,13-2 0 15,-13 2 0-15,13-2 0 0,-13 2 0 0,13-2 0 0,-13 3 0 16,15-2 0-16,-2 0 0 0,-13 1 0 0,13-2 0 0,-13 2 0 16,15 0 0-16,-15-1 0 0,13 0 0 0,-13 0 0 0,13 0 0 15,-13 1 0-15,15-2 0 0,-15 2 0 0,13-1 0 0,0-6 0 0,-13 5 0 16,13 2 0-16,-13 1 0 0,15-4 0 0,-2 3 0 15,-13-9 0-15,13 9 0 0,2-1 0 0,-15-8 0 0,13 9 0 0,-13-9 0 16,13 10 0-16,2-11 0 0,-15 10 0 0,13-9 0 0,-13 9 0 16,13-9 0-16,-13 0 0 0,13 2 0 0,-13-3 0 0,15 11 0 15,-2-10 0-15,-13 0 0 0,13 2 0 0,-13-2 0 0,15 8 0 0,-15-7 0 16,0 0 0-16,13-1 0 0,-13 1 0 0,13 7 0 0,-13-7 0 16,15 7 0-16,-15-8 0 0,13 9 0 0,-13-7 0 0,13 5 0 15,-13-7 0-15,15 8 0 0,-15-7 0 0,0 1 0 0,13 5 0 0,-13-5 0 16,0-2 0-16,0 1 0 0,13-1 0 0,-13 1 0 15,0 0 0-15,0-8 0 0,0 7 0 0,13 1 0 0,-13-8 0 0,0 8 0 16,0-8 0-16,0 7 0 0,15-1 0 0,-15-6 0 0,0 11 0 16,0-5 0-16,0-6 0 0,0 7 0 0,13 2 0 0,-13-2 0 15,0 0 0-15,13 2 0 0,-13-2 0 0,0 0 0 0,0 1 0 16,0-1 0-16,15 9 0 0,-15-16 0 0,0 8 0 0,0-1 0 16,0 2 0-16,0-2 0 0,0 0 0 0,0-7 0 0,0 8 0 0,0-8 0 15,0 0 0-15,0 0 0 0,0 0 0 0,0 0 0 16,0 0 0-16,0 0 0 0,0 0 0 0,0 0 0 0,0 0 0 0,0 0 0 15,0 0 0-15,0 0 0 0,0 0 0 0,0 0 0 0,0 0 0 16,0 0 0-16,0-8 0 0,0 8-64 0,0-7-36 0,-15 7-24 16,15-7-24-16,-13-2-28 0,0 2-32 0,13-9-68 0,-15 1 20 0,-11 0 44 15,13-8 44-15,-2 0 28 0,-11-7 24 0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16.2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356C40-F424-4E04-B2C2-C980AC960DA8}" emma:medium="tactile" emma:mode="ink">
          <msink:context xmlns:msink="http://schemas.microsoft.com/ink/2010/main" type="inkDrawing" rotatedBoundingBox="6198,7945 6312,8302 6053,8384 5940,8028" semanticType="callout" shapeName="Other">
            <msink:sourceLink direction="with" ref="{DB0ABC43-A1F0-4EBF-9384-F325F8B1A478}"/>
          </msink:context>
        </emma:interpretation>
      </emma:emma>
    </inkml:annotationXML>
    <inkml:trace contextRef="#ctx0" brushRef="#br0">41 115 43 0,'0'-9'96'0,"0"9"-8"0,0 0-8 0,0 0-16 0,0-7-8 0,-13 7-4 16,13 0 0-16,0 0 0 0,0 0 0 0,0 0-4 0,0 0 0 16,0 7 4-16,-13-7-4 0,13 9 4 0,0-9-4 0,0 6-8 15,0-6 0-15,0 9-4 0,0-1 0 0,0-1-4 0,0 1 0 0,0-2 0 16,0 3-4-16,0-1 0 0,0 7-8 0,0-7 4 0,0 7-4 15,0-7-4-15,0-1 0 0,0 10 0 0,0-11-4 0,0 10-4 16,13-9-4-16,-13 2 0 0,0 5 4 0,13-7-4 0,-13 1 0 0,13-1 0 16,2 9-4-16,-15-16 0 0,13 8 0 0,0 0 4 15,2-2-4-15,-2-6 0 0,-13 9 0 0,13-9 0 0,2 0 0 0,-2 8 4 16,-13-8-4-16,13-8 4 0,0 8-4 0,2-9 0 0,-15 3 0 16,13-2 0-16,0 0 0 0,-13 1 0 0,15-9 0 0,-15 8 4 15,0-6-4-15,13-2-4 0,-13 0 4 0,0 3 0 0,0-11 0 0,0 8 0 16,0 1 0-16,0 0-16 0,0-8 20 0,-13 8 0 15,13-2-4-15,0-5 0 0,-15 8 0 0,15-2 0 0,-13 9 4 0,13-8-4 16,-13 7 4-16,-2-8 0 0,15 9-4 0,-13-2 0 0,0 9 4 16,0-7-4-16,13 7 4 0,-15 0-4 0,2 0 4 0,0 0 0 15,13 7-4-15,-15-7 4 0,2 9-4 0,0-2 0 0,13 0-4 16,-15 2 0-16,15-1 4 0,-13 7-4 0,0-8 0 0,13 0-4 16,-13 2-8-16,13 5-8 0,0-7 0 0,0 2-4 0,0 6-8 0,0-7 0 15,-15-1-12-15,15 1-8 0,0-2-4 0,0 3-8 0,0-1-8 16,0-8-4-16,0 7 0 0,0-7 0 0,0 0-40 0,0 8-28 15,0-8-8-15,0 0 32 0,0-8 24 0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31T15:21:16.6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B0ABC43-A1F0-4EBF-9384-F325F8B1A478}" emma:medium="tactile" emma:mode="ink">
          <msink:context xmlns:msink="http://schemas.microsoft.com/ink/2010/main" type="inkDrawing" rotatedBoundingBox="6260,7292 6343,8456 6302,8459 6219,7295" semanticType="verticalRange" shapeName="Line">
            <msink:sourceLink direction="with" ref="{CBB2DE6D-8312-4776-9B3F-C3AB2D9BDBAD}"/>
            <msink:destinationLink direction="with" ref="{97356C40-F424-4E04-B2C2-C980AC960DA8}"/>
          </msink:context>
        </emma:interpretation>
      </emma:emma>
    </inkml:annotationXML>
    <inkml:trace contextRef="#ctx0" brushRef="#br0">0-5 55 0,'0'0'104'0,"0"0"-8"0,0 0-8 0,0 0-20 0,0 0 0 0,0 0 0 16,0 0 0-16,15 0 0 0,-15 0 0 0,0 0 4 0,0 9-4 16,0-9-4-16,0 6 4 0,0-6-4 0,13 8 0 0,-13 1 4 15,0-2 0-15,0 9 4 0,0-2-4 0,13-6 0 0,-13 15-8 0,0-8-4 16,0 10 4-16,0-4-4 0,0 2-8 0,0-1 0 0,0 10 0 15,0-2-8-15,0 1 4 0,0-2-4 0,0 11-8 0,0-10-12 16,0 8-20-16,0 0 0 0,0 0 0 0,15 1 0 0,-15 0 0 0,0-2 0 16,0 2 0-16,0-8 0 0,13 6 0 0,-13 2 0 15,0-10 0-15,0 3 0 0,13-2 0 0,-13 1 0 0,0 1 0 0,0-10 0 16,13 8 0-16,-13-8 0 0,0 2 0 0,0-1 0 0,15-8 0 16,-15 1 0-16,0 7 0 0,0-16 0 0,0 10 0 0,0-11 0 15,0 1 0-15,0 2 0 0,0-2 0 0,0-7 0 0,0 0 0 16,0 7 0-16,0-7 0 0,0-7 0 0,0 7-64 0,0-7-32 15,0 7-20-15,0-9-16 0,0 2-28 0,-15 1-24 0,15-5-48 0,0-2-44 16,0 4 48-16,-13 2 44 0,13-9 36 0,0 2 28 0,-13-3 24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68C-4BE1-47D6-A3C7-490B61805DB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0E73-F626-4E25-85EC-FB405EE48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773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68C-4BE1-47D6-A3C7-490B61805DB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0E73-F626-4E25-85EC-FB405EE48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394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68C-4BE1-47D6-A3C7-490B61805DB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0E73-F626-4E25-85EC-FB405EE48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60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68C-4BE1-47D6-A3C7-490B61805DB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0E73-F626-4E25-85EC-FB405EE48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966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68C-4BE1-47D6-A3C7-490B61805DB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0E73-F626-4E25-85EC-FB405EE48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7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68C-4BE1-47D6-A3C7-490B61805DB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0E73-F626-4E25-85EC-FB405EE48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26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68C-4BE1-47D6-A3C7-490B61805DB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0E73-F626-4E25-85EC-FB405EE48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06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68C-4BE1-47D6-A3C7-490B61805DB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0E73-F626-4E25-85EC-FB405EE48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22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68C-4BE1-47D6-A3C7-490B61805DB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0E73-F626-4E25-85EC-FB405EE48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4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68C-4BE1-47D6-A3C7-490B61805DB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0E73-F626-4E25-85EC-FB405EE48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020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4B68C-4BE1-47D6-A3C7-490B61805DB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0E73-F626-4E25-85EC-FB405EE48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08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4B68C-4BE1-47D6-A3C7-490B61805DBF}" type="datetimeFigureOut">
              <a:rPr lang="pl-PL" smtClean="0"/>
              <a:t>01.04.2020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70E73-F626-4E25-85EC-FB405EE481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043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1" Type="http://schemas.openxmlformats.org/officeDocument/2006/relationships/image" Target="../media/image1.emf"/><Relationship Id="rId5" Type="http://schemas.openxmlformats.org/officeDocument/2006/relationships/customXml" Target="../ink/ink4.xml"/><Relationship Id="rId4" Type="http://schemas.openxmlformats.org/officeDocument/2006/relationships/customXml" Target="../ink/ink3.xml"/><Relationship Id="rId1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35.xml"/><Relationship Id="rId18" Type="http://schemas.openxmlformats.org/officeDocument/2006/relationships/customXml" Target="../ink/ink440.xml"/><Relationship Id="rId26" Type="http://schemas.openxmlformats.org/officeDocument/2006/relationships/customXml" Target="../ink/ink448.xml"/><Relationship Id="rId3" Type="http://schemas.openxmlformats.org/officeDocument/2006/relationships/customXml" Target="../ink/ink427.xml"/><Relationship Id="rId21" Type="http://schemas.openxmlformats.org/officeDocument/2006/relationships/customXml" Target="../ink/ink443.xml"/><Relationship Id="rId34" Type="http://schemas.openxmlformats.org/officeDocument/2006/relationships/customXml" Target="../ink/ink455.xml"/><Relationship Id="rId7" Type="http://schemas.openxmlformats.org/officeDocument/2006/relationships/customXml" Target="../ink/ink430.xml"/><Relationship Id="rId12" Type="http://schemas.openxmlformats.org/officeDocument/2006/relationships/customXml" Target="../ink/ink434.xml"/><Relationship Id="rId17" Type="http://schemas.openxmlformats.org/officeDocument/2006/relationships/customXml" Target="../ink/ink439.xml"/><Relationship Id="rId25" Type="http://schemas.openxmlformats.org/officeDocument/2006/relationships/customXml" Target="../ink/ink447.xml"/><Relationship Id="rId33" Type="http://schemas.openxmlformats.org/officeDocument/2006/relationships/image" Target="../media/image159.emf"/><Relationship Id="rId2" Type="http://schemas.openxmlformats.org/officeDocument/2006/relationships/customXml" Target="../ink/ink426.xml"/><Relationship Id="rId16" Type="http://schemas.openxmlformats.org/officeDocument/2006/relationships/customXml" Target="../ink/ink438.xml"/><Relationship Id="rId20" Type="http://schemas.openxmlformats.org/officeDocument/2006/relationships/customXml" Target="../ink/ink442.xml"/><Relationship Id="rId29" Type="http://schemas.openxmlformats.org/officeDocument/2006/relationships/customXml" Target="../ink/ink4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.emf"/><Relationship Id="rId11" Type="http://schemas.openxmlformats.org/officeDocument/2006/relationships/customXml" Target="../ink/ink433.xml"/><Relationship Id="rId24" Type="http://schemas.openxmlformats.org/officeDocument/2006/relationships/customXml" Target="../ink/ink446.xml"/><Relationship Id="rId32" Type="http://schemas.openxmlformats.org/officeDocument/2006/relationships/customXml" Target="../ink/ink454.xml"/><Relationship Id="rId5" Type="http://schemas.openxmlformats.org/officeDocument/2006/relationships/customXml" Target="../ink/ink429.xml"/><Relationship Id="rId15" Type="http://schemas.openxmlformats.org/officeDocument/2006/relationships/customXml" Target="../ink/ink437.xml"/><Relationship Id="rId23" Type="http://schemas.openxmlformats.org/officeDocument/2006/relationships/customXml" Target="../ink/ink445.xml"/><Relationship Id="rId28" Type="http://schemas.openxmlformats.org/officeDocument/2006/relationships/customXml" Target="../ink/ink450.xml"/><Relationship Id="rId10" Type="http://schemas.openxmlformats.org/officeDocument/2006/relationships/image" Target="../media/image158.emf"/><Relationship Id="rId19" Type="http://schemas.openxmlformats.org/officeDocument/2006/relationships/customXml" Target="../ink/ink441.xml"/><Relationship Id="rId31" Type="http://schemas.openxmlformats.org/officeDocument/2006/relationships/customXml" Target="../ink/ink453.xml"/><Relationship Id="rId4" Type="http://schemas.openxmlformats.org/officeDocument/2006/relationships/customXml" Target="../ink/ink428.xml"/><Relationship Id="rId9" Type="http://schemas.openxmlformats.org/officeDocument/2006/relationships/customXml" Target="../ink/ink432.xml"/><Relationship Id="rId14" Type="http://schemas.openxmlformats.org/officeDocument/2006/relationships/customXml" Target="../ink/ink436.xml"/><Relationship Id="rId22" Type="http://schemas.openxmlformats.org/officeDocument/2006/relationships/customXml" Target="../ink/ink444.xml"/><Relationship Id="rId27" Type="http://schemas.openxmlformats.org/officeDocument/2006/relationships/customXml" Target="../ink/ink449.xml"/><Relationship Id="rId30" Type="http://schemas.openxmlformats.org/officeDocument/2006/relationships/customXml" Target="../ink/ink452.xml"/><Relationship Id="rId8" Type="http://schemas.openxmlformats.org/officeDocument/2006/relationships/customXml" Target="../ink/ink431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6.xml"/><Relationship Id="rId18" Type="http://schemas.openxmlformats.org/officeDocument/2006/relationships/customXml" Target="../ink/ink470.xml"/><Relationship Id="rId26" Type="http://schemas.openxmlformats.org/officeDocument/2006/relationships/customXml" Target="../ink/ink478.xml"/><Relationship Id="rId39" Type="http://schemas.openxmlformats.org/officeDocument/2006/relationships/customXml" Target="../ink/ink488.xml"/><Relationship Id="rId21" Type="http://schemas.openxmlformats.org/officeDocument/2006/relationships/customXml" Target="../ink/ink473.xml"/><Relationship Id="rId34" Type="http://schemas.openxmlformats.org/officeDocument/2006/relationships/customXml" Target="../ink/ink484.xml"/><Relationship Id="rId42" Type="http://schemas.openxmlformats.org/officeDocument/2006/relationships/customXml" Target="../ink/ink491.xml"/><Relationship Id="rId47" Type="http://schemas.openxmlformats.org/officeDocument/2006/relationships/image" Target="../media/image164.emf"/><Relationship Id="rId50" Type="http://schemas.openxmlformats.org/officeDocument/2006/relationships/customXml" Target="../ink/ink498.xml"/><Relationship Id="rId55" Type="http://schemas.openxmlformats.org/officeDocument/2006/relationships/customXml" Target="../ink/ink502.xml"/><Relationship Id="rId7" Type="http://schemas.openxmlformats.org/officeDocument/2006/relationships/customXml" Target="../ink/ink460.xml"/><Relationship Id="rId2" Type="http://schemas.openxmlformats.org/officeDocument/2006/relationships/customXml" Target="../ink/ink456.xml"/><Relationship Id="rId16" Type="http://schemas.openxmlformats.org/officeDocument/2006/relationships/customXml" Target="../ink/ink468.xml"/><Relationship Id="rId29" Type="http://schemas.openxmlformats.org/officeDocument/2006/relationships/customXml" Target="../ink/ink480.xml"/><Relationship Id="rId11" Type="http://schemas.openxmlformats.org/officeDocument/2006/relationships/customXml" Target="../ink/ink464.xml"/><Relationship Id="rId24" Type="http://schemas.openxmlformats.org/officeDocument/2006/relationships/customXml" Target="../ink/ink476.xml"/><Relationship Id="rId32" Type="http://schemas.openxmlformats.org/officeDocument/2006/relationships/customXml" Target="../ink/ink482.xml"/><Relationship Id="rId37" Type="http://schemas.openxmlformats.org/officeDocument/2006/relationships/image" Target="../media/image163.emf"/><Relationship Id="rId40" Type="http://schemas.openxmlformats.org/officeDocument/2006/relationships/customXml" Target="../ink/ink489.xml"/><Relationship Id="rId45" Type="http://schemas.openxmlformats.org/officeDocument/2006/relationships/customXml" Target="../ink/ink494.xml"/><Relationship Id="rId53" Type="http://schemas.openxmlformats.org/officeDocument/2006/relationships/image" Target="../media/image165.emf"/><Relationship Id="rId58" Type="http://schemas.openxmlformats.org/officeDocument/2006/relationships/image" Target="../media/image166.emf"/><Relationship Id="rId5" Type="http://schemas.openxmlformats.org/officeDocument/2006/relationships/customXml" Target="../ink/ink458.xml"/><Relationship Id="rId19" Type="http://schemas.openxmlformats.org/officeDocument/2006/relationships/customXml" Target="../ink/ink471.xml"/><Relationship Id="rId4" Type="http://schemas.openxmlformats.org/officeDocument/2006/relationships/image" Target="../media/image47.emf"/><Relationship Id="rId9" Type="http://schemas.openxmlformats.org/officeDocument/2006/relationships/customXml" Target="../ink/ink462.xml"/><Relationship Id="rId14" Type="http://schemas.openxmlformats.org/officeDocument/2006/relationships/customXml" Target="../ink/ink467.xml"/><Relationship Id="rId22" Type="http://schemas.openxmlformats.org/officeDocument/2006/relationships/customXml" Target="../ink/ink474.xml"/><Relationship Id="rId27" Type="http://schemas.openxmlformats.org/officeDocument/2006/relationships/customXml" Target="../ink/ink479.xml"/><Relationship Id="rId30" Type="http://schemas.openxmlformats.org/officeDocument/2006/relationships/customXml" Target="../ink/ink481.xml"/><Relationship Id="rId35" Type="http://schemas.openxmlformats.org/officeDocument/2006/relationships/customXml" Target="../ink/ink485.xml"/><Relationship Id="rId43" Type="http://schemas.openxmlformats.org/officeDocument/2006/relationships/customXml" Target="../ink/ink492.xml"/><Relationship Id="rId48" Type="http://schemas.openxmlformats.org/officeDocument/2006/relationships/customXml" Target="../ink/ink496.xml"/><Relationship Id="rId56" Type="http://schemas.openxmlformats.org/officeDocument/2006/relationships/customXml" Target="../ink/ink503.xml"/><Relationship Id="rId8" Type="http://schemas.openxmlformats.org/officeDocument/2006/relationships/customXml" Target="../ink/ink461.xml"/><Relationship Id="rId51" Type="http://schemas.openxmlformats.org/officeDocument/2006/relationships/customXml" Target="../ink/ink499.xml"/><Relationship Id="rId3" Type="http://schemas.openxmlformats.org/officeDocument/2006/relationships/customXml" Target="../ink/ink457.xml"/><Relationship Id="rId12" Type="http://schemas.openxmlformats.org/officeDocument/2006/relationships/customXml" Target="../ink/ink465.xml"/><Relationship Id="rId17" Type="http://schemas.openxmlformats.org/officeDocument/2006/relationships/customXml" Target="../ink/ink469.xml"/><Relationship Id="rId25" Type="http://schemas.openxmlformats.org/officeDocument/2006/relationships/customXml" Target="../ink/ink477.xml"/><Relationship Id="rId33" Type="http://schemas.openxmlformats.org/officeDocument/2006/relationships/customXml" Target="../ink/ink483.xml"/><Relationship Id="rId38" Type="http://schemas.openxmlformats.org/officeDocument/2006/relationships/customXml" Target="../ink/ink487.xml"/><Relationship Id="rId46" Type="http://schemas.openxmlformats.org/officeDocument/2006/relationships/customXml" Target="../ink/ink495.xml"/><Relationship Id="rId59" Type="http://schemas.openxmlformats.org/officeDocument/2006/relationships/customXml" Target="../ink/ink505.xml"/><Relationship Id="rId20" Type="http://schemas.openxmlformats.org/officeDocument/2006/relationships/customXml" Target="../ink/ink472.xml"/><Relationship Id="rId41" Type="http://schemas.openxmlformats.org/officeDocument/2006/relationships/customXml" Target="../ink/ink490.xml"/><Relationship Id="rId54" Type="http://schemas.openxmlformats.org/officeDocument/2006/relationships/customXml" Target="../ink/ink5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9.xml"/><Relationship Id="rId15" Type="http://schemas.openxmlformats.org/officeDocument/2006/relationships/image" Target="../media/image160.emf"/><Relationship Id="rId23" Type="http://schemas.openxmlformats.org/officeDocument/2006/relationships/customXml" Target="../ink/ink475.xml"/><Relationship Id="rId28" Type="http://schemas.openxmlformats.org/officeDocument/2006/relationships/image" Target="../media/image161.emf"/><Relationship Id="rId36" Type="http://schemas.openxmlformats.org/officeDocument/2006/relationships/customXml" Target="../ink/ink486.xml"/><Relationship Id="rId49" Type="http://schemas.openxmlformats.org/officeDocument/2006/relationships/customXml" Target="../ink/ink497.xml"/><Relationship Id="rId57" Type="http://schemas.openxmlformats.org/officeDocument/2006/relationships/customXml" Target="../ink/ink504.xml"/><Relationship Id="rId10" Type="http://schemas.openxmlformats.org/officeDocument/2006/relationships/customXml" Target="../ink/ink463.xml"/><Relationship Id="rId31" Type="http://schemas.openxmlformats.org/officeDocument/2006/relationships/image" Target="../media/image162.emf"/><Relationship Id="rId44" Type="http://schemas.openxmlformats.org/officeDocument/2006/relationships/customXml" Target="../ink/ink493.xml"/><Relationship Id="rId52" Type="http://schemas.openxmlformats.org/officeDocument/2006/relationships/customXml" Target="../ink/ink500.xml"/><Relationship Id="rId60" Type="http://schemas.openxmlformats.org/officeDocument/2006/relationships/customXml" Target="../ink/ink50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18.xml"/><Relationship Id="rId18" Type="http://schemas.openxmlformats.org/officeDocument/2006/relationships/customXml" Target="../ink/ink522.xml"/><Relationship Id="rId26" Type="http://schemas.openxmlformats.org/officeDocument/2006/relationships/customXml" Target="../ink/ink529.xml"/><Relationship Id="rId39" Type="http://schemas.openxmlformats.org/officeDocument/2006/relationships/customXml" Target="../ink/ink538.xml"/><Relationship Id="rId21" Type="http://schemas.openxmlformats.org/officeDocument/2006/relationships/customXml" Target="../ink/ink524.xml"/><Relationship Id="rId34" Type="http://schemas.openxmlformats.org/officeDocument/2006/relationships/customXml" Target="../ink/ink535.xml"/><Relationship Id="rId42" Type="http://schemas.openxmlformats.org/officeDocument/2006/relationships/customXml" Target="../ink/ink541.xml"/><Relationship Id="rId47" Type="http://schemas.openxmlformats.org/officeDocument/2006/relationships/customXml" Target="../ink/ink544.xml"/><Relationship Id="rId50" Type="http://schemas.openxmlformats.org/officeDocument/2006/relationships/customXml" Target="../ink/ink547.xml"/><Relationship Id="rId55" Type="http://schemas.openxmlformats.org/officeDocument/2006/relationships/customXml" Target="../ink/ink551.xml"/><Relationship Id="rId7" Type="http://schemas.openxmlformats.org/officeDocument/2006/relationships/customXml" Target="../ink/ink512.xml"/><Relationship Id="rId2" Type="http://schemas.openxmlformats.org/officeDocument/2006/relationships/customXml" Target="../ink/ink507.xml"/><Relationship Id="rId16" Type="http://schemas.openxmlformats.org/officeDocument/2006/relationships/image" Target="../media/image167.emf"/><Relationship Id="rId29" Type="http://schemas.openxmlformats.org/officeDocument/2006/relationships/customXml" Target="../ink/ink532.xml"/><Relationship Id="rId11" Type="http://schemas.openxmlformats.org/officeDocument/2006/relationships/customXml" Target="../ink/ink516.xml"/><Relationship Id="rId24" Type="http://schemas.openxmlformats.org/officeDocument/2006/relationships/customXml" Target="../ink/ink527.xml"/><Relationship Id="rId32" Type="http://schemas.openxmlformats.org/officeDocument/2006/relationships/image" Target="../media/image170.emf"/><Relationship Id="rId37" Type="http://schemas.openxmlformats.org/officeDocument/2006/relationships/customXml" Target="../ink/ink537.xml"/><Relationship Id="rId40" Type="http://schemas.openxmlformats.org/officeDocument/2006/relationships/customXml" Target="../ink/ink539.xml"/><Relationship Id="rId45" Type="http://schemas.openxmlformats.org/officeDocument/2006/relationships/customXml" Target="../ink/ink543.xml"/><Relationship Id="rId53" Type="http://schemas.openxmlformats.org/officeDocument/2006/relationships/image" Target="../media/image175.emf"/><Relationship Id="rId58" Type="http://schemas.openxmlformats.org/officeDocument/2006/relationships/customXml" Target="../ink/ink554.xml"/><Relationship Id="rId5" Type="http://schemas.openxmlformats.org/officeDocument/2006/relationships/customXml" Target="../ink/ink510.xml"/><Relationship Id="rId61" Type="http://schemas.openxmlformats.org/officeDocument/2006/relationships/customXml" Target="../ink/ink556.xml"/><Relationship Id="rId19" Type="http://schemas.openxmlformats.org/officeDocument/2006/relationships/customXml" Target="../ink/ink523.xml"/><Relationship Id="rId14" Type="http://schemas.openxmlformats.org/officeDocument/2006/relationships/customXml" Target="../ink/ink519.xml"/><Relationship Id="rId22" Type="http://schemas.openxmlformats.org/officeDocument/2006/relationships/customXml" Target="../ink/ink525.xml"/><Relationship Id="rId27" Type="http://schemas.openxmlformats.org/officeDocument/2006/relationships/customXml" Target="../ink/ink530.xml"/><Relationship Id="rId30" Type="http://schemas.openxmlformats.org/officeDocument/2006/relationships/image" Target="../media/image169.emf"/><Relationship Id="rId35" Type="http://schemas.openxmlformats.org/officeDocument/2006/relationships/image" Target="../media/image171.emf"/><Relationship Id="rId43" Type="http://schemas.openxmlformats.org/officeDocument/2006/relationships/image" Target="../media/image173.emf"/><Relationship Id="rId48" Type="http://schemas.openxmlformats.org/officeDocument/2006/relationships/customXml" Target="../ink/ink545.xml"/><Relationship Id="rId56" Type="http://schemas.openxmlformats.org/officeDocument/2006/relationships/customXml" Target="../ink/ink552.xml"/><Relationship Id="rId8" Type="http://schemas.openxmlformats.org/officeDocument/2006/relationships/customXml" Target="../ink/ink513.xml"/><Relationship Id="rId51" Type="http://schemas.openxmlformats.org/officeDocument/2006/relationships/customXml" Target="../ink/ink548.xml"/><Relationship Id="rId3" Type="http://schemas.openxmlformats.org/officeDocument/2006/relationships/customXml" Target="../ink/ink508.xml"/><Relationship Id="rId12" Type="http://schemas.openxmlformats.org/officeDocument/2006/relationships/customXml" Target="../ink/ink517.xml"/><Relationship Id="rId17" Type="http://schemas.openxmlformats.org/officeDocument/2006/relationships/customXml" Target="../ink/ink521.xml"/><Relationship Id="rId25" Type="http://schemas.openxmlformats.org/officeDocument/2006/relationships/customXml" Target="../ink/ink528.xml"/><Relationship Id="rId33" Type="http://schemas.openxmlformats.org/officeDocument/2006/relationships/customXml" Target="../ink/ink534.xml"/><Relationship Id="rId38" Type="http://schemas.openxmlformats.org/officeDocument/2006/relationships/image" Target="../media/image172.emf"/><Relationship Id="rId46" Type="http://schemas.openxmlformats.org/officeDocument/2006/relationships/image" Target="../media/image174.emf"/><Relationship Id="rId59" Type="http://schemas.openxmlformats.org/officeDocument/2006/relationships/image" Target="../media/image176.emf"/><Relationship Id="rId20" Type="http://schemas.openxmlformats.org/officeDocument/2006/relationships/image" Target="../media/image168.emf"/><Relationship Id="rId41" Type="http://schemas.openxmlformats.org/officeDocument/2006/relationships/customXml" Target="../ink/ink540.xml"/><Relationship Id="rId54" Type="http://schemas.openxmlformats.org/officeDocument/2006/relationships/customXml" Target="../ink/ink550.xml"/><Relationship Id="rId62" Type="http://schemas.openxmlformats.org/officeDocument/2006/relationships/customXml" Target="../ink/ink55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11.xml"/><Relationship Id="rId15" Type="http://schemas.openxmlformats.org/officeDocument/2006/relationships/customXml" Target="../ink/ink520.xml"/><Relationship Id="rId23" Type="http://schemas.openxmlformats.org/officeDocument/2006/relationships/customXml" Target="../ink/ink526.xml"/><Relationship Id="rId28" Type="http://schemas.openxmlformats.org/officeDocument/2006/relationships/customXml" Target="../ink/ink531.xml"/><Relationship Id="rId36" Type="http://schemas.openxmlformats.org/officeDocument/2006/relationships/customXml" Target="../ink/ink536.xml"/><Relationship Id="rId49" Type="http://schemas.openxmlformats.org/officeDocument/2006/relationships/customXml" Target="../ink/ink546.xml"/><Relationship Id="rId57" Type="http://schemas.openxmlformats.org/officeDocument/2006/relationships/customXml" Target="../ink/ink553.xml"/><Relationship Id="rId10" Type="http://schemas.openxmlformats.org/officeDocument/2006/relationships/customXml" Target="../ink/ink515.xml"/><Relationship Id="rId31" Type="http://schemas.openxmlformats.org/officeDocument/2006/relationships/customXml" Target="../ink/ink533.xml"/><Relationship Id="rId44" Type="http://schemas.openxmlformats.org/officeDocument/2006/relationships/customXml" Target="../ink/ink542.xml"/><Relationship Id="rId52" Type="http://schemas.openxmlformats.org/officeDocument/2006/relationships/customXml" Target="../ink/ink549.xml"/><Relationship Id="rId60" Type="http://schemas.openxmlformats.org/officeDocument/2006/relationships/customXml" Target="../ink/ink555.xml"/><Relationship Id="rId4" Type="http://schemas.openxmlformats.org/officeDocument/2006/relationships/customXml" Target="../ink/ink509.xml"/><Relationship Id="rId9" Type="http://schemas.openxmlformats.org/officeDocument/2006/relationships/customXml" Target="../ink/ink5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4.xml"/><Relationship Id="rId13" Type="http://schemas.openxmlformats.org/officeDocument/2006/relationships/customXml" Target="../ink/ink569.xml"/><Relationship Id="rId18" Type="http://schemas.openxmlformats.org/officeDocument/2006/relationships/customXml" Target="../ink/ink574.xml"/><Relationship Id="rId26" Type="http://schemas.openxmlformats.org/officeDocument/2006/relationships/customXml" Target="../ink/ink582.xml"/><Relationship Id="rId3" Type="http://schemas.openxmlformats.org/officeDocument/2006/relationships/customXml" Target="../ink/ink559.xml"/><Relationship Id="rId21" Type="http://schemas.openxmlformats.org/officeDocument/2006/relationships/customXml" Target="../ink/ink577.xml"/><Relationship Id="rId7" Type="http://schemas.openxmlformats.org/officeDocument/2006/relationships/customXml" Target="../ink/ink563.xml"/><Relationship Id="rId12" Type="http://schemas.openxmlformats.org/officeDocument/2006/relationships/customXml" Target="../ink/ink568.xml"/><Relationship Id="rId17" Type="http://schemas.openxmlformats.org/officeDocument/2006/relationships/customXml" Target="../ink/ink573.xml"/><Relationship Id="rId25" Type="http://schemas.openxmlformats.org/officeDocument/2006/relationships/customXml" Target="../ink/ink581.xml"/><Relationship Id="rId2" Type="http://schemas.openxmlformats.org/officeDocument/2006/relationships/customXml" Target="../ink/ink558.xml"/><Relationship Id="rId16" Type="http://schemas.openxmlformats.org/officeDocument/2006/relationships/customXml" Target="../ink/ink572.xml"/><Relationship Id="rId20" Type="http://schemas.openxmlformats.org/officeDocument/2006/relationships/customXml" Target="../ink/ink5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2.xml"/><Relationship Id="rId11" Type="http://schemas.openxmlformats.org/officeDocument/2006/relationships/customXml" Target="../ink/ink567.xml"/><Relationship Id="rId24" Type="http://schemas.openxmlformats.org/officeDocument/2006/relationships/customXml" Target="../ink/ink580.xml"/><Relationship Id="rId5" Type="http://schemas.openxmlformats.org/officeDocument/2006/relationships/customXml" Target="../ink/ink561.xml"/><Relationship Id="rId15" Type="http://schemas.openxmlformats.org/officeDocument/2006/relationships/customXml" Target="../ink/ink571.xml"/><Relationship Id="rId23" Type="http://schemas.openxmlformats.org/officeDocument/2006/relationships/customXml" Target="../ink/ink579.xml"/><Relationship Id="rId28" Type="http://schemas.openxmlformats.org/officeDocument/2006/relationships/customXml" Target="../ink/ink584.xml"/><Relationship Id="rId10" Type="http://schemas.openxmlformats.org/officeDocument/2006/relationships/customXml" Target="../ink/ink566.xml"/><Relationship Id="rId19" Type="http://schemas.openxmlformats.org/officeDocument/2006/relationships/customXml" Target="../ink/ink575.xml"/><Relationship Id="rId4" Type="http://schemas.openxmlformats.org/officeDocument/2006/relationships/customXml" Target="../ink/ink560.xml"/><Relationship Id="rId9" Type="http://schemas.openxmlformats.org/officeDocument/2006/relationships/customXml" Target="../ink/ink565.xml"/><Relationship Id="rId14" Type="http://schemas.openxmlformats.org/officeDocument/2006/relationships/customXml" Target="../ink/ink570.xml"/><Relationship Id="rId22" Type="http://schemas.openxmlformats.org/officeDocument/2006/relationships/customXml" Target="../ink/ink578.xml"/><Relationship Id="rId27" Type="http://schemas.openxmlformats.org/officeDocument/2006/relationships/customXml" Target="../ink/ink583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07.xml"/><Relationship Id="rId21" Type="http://schemas.openxmlformats.org/officeDocument/2006/relationships/image" Target="../media/image178.emf"/><Relationship Id="rId42" Type="http://schemas.openxmlformats.org/officeDocument/2006/relationships/customXml" Target="../ink/ink621.xml"/><Relationship Id="rId47" Type="http://schemas.openxmlformats.org/officeDocument/2006/relationships/customXml" Target="../ink/ink626.xml"/><Relationship Id="rId63" Type="http://schemas.openxmlformats.org/officeDocument/2006/relationships/customXml" Target="../ink/ink641.xml"/><Relationship Id="rId68" Type="http://schemas.openxmlformats.org/officeDocument/2006/relationships/customXml" Target="../ink/ink645.xml"/><Relationship Id="rId2" Type="http://schemas.openxmlformats.org/officeDocument/2006/relationships/customXml" Target="../ink/ink585.xml"/><Relationship Id="rId16" Type="http://schemas.openxmlformats.org/officeDocument/2006/relationships/customXml" Target="../ink/ink598.xml"/><Relationship Id="rId29" Type="http://schemas.openxmlformats.org/officeDocument/2006/relationships/customXml" Target="../ink/ink610.xml"/><Relationship Id="rId11" Type="http://schemas.openxmlformats.org/officeDocument/2006/relationships/customXml" Target="../ink/ink594.xml"/><Relationship Id="rId24" Type="http://schemas.openxmlformats.org/officeDocument/2006/relationships/customXml" Target="../ink/ink605.xml"/><Relationship Id="rId32" Type="http://schemas.openxmlformats.org/officeDocument/2006/relationships/customXml" Target="../ink/ink613.xml"/><Relationship Id="rId37" Type="http://schemas.openxmlformats.org/officeDocument/2006/relationships/image" Target="../media/image180.emf"/><Relationship Id="rId40" Type="http://schemas.openxmlformats.org/officeDocument/2006/relationships/customXml" Target="../ink/ink619.xml"/><Relationship Id="rId45" Type="http://schemas.openxmlformats.org/officeDocument/2006/relationships/customXml" Target="../ink/ink624.xml"/><Relationship Id="rId53" Type="http://schemas.openxmlformats.org/officeDocument/2006/relationships/customXml" Target="../ink/ink631.xml"/><Relationship Id="rId58" Type="http://schemas.openxmlformats.org/officeDocument/2006/relationships/customXml" Target="../ink/ink636.xml"/><Relationship Id="rId66" Type="http://schemas.openxmlformats.org/officeDocument/2006/relationships/customXml" Target="../ink/ink643.xml"/><Relationship Id="rId74" Type="http://schemas.openxmlformats.org/officeDocument/2006/relationships/customXml" Target="../ink/ink651.xml"/><Relationship Id="rId5" Type="http://schemas.openxmlformats.org/officeDocument/2006/relationships/customXml" Target="../ink/ink588.xml"/><Relationship Id="rId61" Type="http://schemas.openxmlformats.org/officeDocument/2006/relationships/customXml" Target="../ink/ink639.xml"/><Relationship Id="rId19" Type="http://schemas.openxmlformats.org/officeDocument/2006/relationships/customXml" Target="../ink/ink601.xml"/><Relationship Id="rId14" Type="http://schemas.openxmlformats.org/officeDocument/2006/relationships/customXml" Target="../ink/ink596.xml"/><Relationship Id="rId22" Type="http://schemas.openxmlformats.org/officeDocument/2006/relationships/customXml" Target="../ink/ink603.xml"/><Relationship Id="rId27" Type="http://schemas.openxmlformats.org/officeDocument/2006/relationships/customXml" Target="../ink/ink608.xml"/><Relationship Id="rId30" Type="http://schemas.openxmlformats.org/officeDocument/2006/relationships/customXml" Target="../ink/ink611.xml"/><Relationship Id="rId35" Type="http://schemas.openxmlformats.org/officeDocument/2006/relationships/customXml" Target="../ink/ink615.xml"/><Relationship Id="rId43" Type="http://schemas.openxmlformats.org/officeDocument/2006/relationships/customXml" Target="../ink/ink622.xml"/><Relationship Id="rId48" Type="http://schemas.openxmlformats.org/officeDocument/2006/relationships/customXml" Target="../ink/ink627.xml"/><Relationship Id="rId56" Type="http://schemas.openxmlformats.org/officeDocument/2006/relationships/customXml" Target="../ink/ink634.xml"/><Relationship Id="rId64" Type="http://schemas.openxmlformats.org/officeDocument/2006/relationships/image" Target="../media/image182.emf"/><Relationship Id="rId69" Type="http://schemas.openxmlformats.org/officeDocument/2006/relationships/customXml" Target="../ink/ink646.xml"/><Relationship Id="rId8" Type="http://schemas.openxmlformats.org/officeDocument/2006/relationships/customXml" Target="../ink/ink591.xml"/><Relationship Id="rId51" Type="http://schemas.openxmlformats.org/officeDocument/2006/relationships/image" Target="../media/image181.emf"/><Relationship Id="rId72" Type="http://schemas.openxmlformats.org/officeDocument/2006/relationships/customXml" Target="../ink/ink649.xml"/><Relationship Id="rId3" Type="http://schemas.openxmlformats.org/officeDocument/2006/relationships/customXml" Target="../ink/ink586.xml"/><Relationship Id="rId12" Type="http://schemas.openxmlformats.org/officeDocument/2006/relationships/image" Target="../media/image177.emf"/><Relationship Id="rId17" Type="http://schemas.openxmlformats.org/officeDocument/2006/relationships/customXml" Target="../ink/ink599.xml"/><Relationship Id="rId25" Type="http://schemas.openxmlformats.org/officeDocument/2006/relationships/customXml" Target="../ink/ink606.xml"/><Relationship Id="rId33" Type="http://schemas.openxmlformats.org/officeDocument/2006/relationships/customXml" Target="../ink/ink614.xml"/><Relationship Id="rId38" Type="http://schemas.openxmlformats.org/officeDocument/2006/relationships/customXml" Target="../ink/ink617.xml"/><Relationship Id="rId46" Type="http://schemas.openxmlformats.org/officeDocument/2006/relationships/customXml" Target="../ink/ink625.xml"/><Relationship Id="rId59" Type="http://schemas.openxmlformats.org/officeDocument/2006/relationships/customXml" Target="../ink/ink637.xml"/><Relationship Id="rId67" Type="http://schemas.openxmlformats.org/officeDocument/2006/relationships/customXml" Target="../ink/ink644.xml"/><Relationship Id="rId20" Type="http://schemas.openxmlformats.org/officeDocument/2006/relationships/customXml" Target="../ink/ink602.xml"/><Relationship Id="rId41" Type="http://schemas.openxmlformats.org/officeDocument/2006/relationships/customXml" Target="../ink/ink620.xml"/><Relationship Id="rId54" Type="http://schemas.openxmlformats.org/officeDocument/2006/relationships/customXml" Target="../ink/ink632.xml"/><Relationship Id="rId62" Type="http://schemas.openxmlformats.org/officeDocument/2006/relationships/customXml" Target="../ink/ink640.xml"/><Relationship Id="rId70" Type="http://schemas.openxmlformats.org/officeDocument/2006/relationships/customXml" Target="../ink/ink647.xml"/><Relationship Id="rId75" Type="http://schemas.openxmlformats.org/officeDocument/2006/relationships/customXml" Target="../ink/ink6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9.xml"/><Relationship Id="rId15" Type="http://schemas.openxmlformats.org/officeDocument/2006/relationships/customXml" Target="../ink/ink597.xml"/><Relationship Id="rId23" Type="http://schemas.openxmlformats.org/officeDocument/2006/relationships/customXml" Target="../ink/ink604.xml"/><Relationship Id="rId28" Type="http://schemas.openxmlformats.org/officeDocument/2006/relationships/customXml" Target="../ink/ink609.xml"/><Relationship Id="rId36" Type="http://schemas.openxmlformats.org/officeDocument/2006/relationships/customXml" Target="../ink/ink616.xml"/><Relationship Id="rId49" Type="http://schemas.openxmlformats.org/officeDocument/2006/relationships/customXml" Target="../ink/ink628.xml"/><Relationship Id="rId57" Type="http://schemas.openxmlformats.org/officeDocument/2006/relationships/customXml" Target="../ink/ink635.xml"/><Relationship Id="rId10" Type="http://schemas.openxmlformats.org/officeDocument/2006/relationships/customXml" Target="../ink/ink593.xml"/><Relationship Id="rId31" Type="http://schemas.openxmlformats.org/officeDocument/2006/relationships/customXml" Target="../ink/ink612.xml"/><Relationship Id="rId44" Type="http://schemas.openxmlformats.org/officeDocument/2006/relationships/customXml" Target="../ink/ink623.xml"/><Relationship Id="rId52" Type="http://schemas.openxmlformats.org/officeDocument/2006/relationships/customXml" Target="../ink/ink630.xml"/><Relationship Id="rId60" Type="http://schemas.openxmlformats.org/officeDocument/2006/relationships/customXml" Target="../ink/ink638.xml"/><Relationship Id="rId65" Type="http://schemas.openxmlformats.org/officeDocument/2006/relationships/customXml" Target="../ink/ink642.xml"/><Relationship Id="rId73" Type="http://schemas.openxmlformats.org/officeDocument/2006/relationships/customXml" Target="../ink/ink650.xml"/><Relationship Id="rId4" Type="http://schemas.openxmlformats.org/officeDocument/2006/relationships/customXml" Target="../ink/ink587.xml"/><Relationship Id="rId9" Type="http://schemas.openxmlformats.org/officeDocument/2006/relationships/customXml" Target="../ink/ink592.xml"/><Relationship Id="rId13" Type="http://schemas.openxmlformats.org/officeDocument/2006/relationships/customXml" Target="../ink/ink595.xml"/><Relationship Id="rId18" Type="http://schemas.openxmlformats.org/officeDocument/2006/relationships/customXml" Target="../ink/ink600.xml"/><Relationship Id="rId39" Type="http://schemas.openxmlformats.org/officeDocument/2006/relationships/customXml" Target="../ink/ink618.xml"/><Relationship Id="rId34" Type="http://schemas.openxmlformats.org/officeDocument/2006/relationships/image" Target="../media/image179.emf"/><Relationship Id="rId50" Type="http://schemas.openxmlformats.org/officeDocument/2006/relationships/customXml" Target="../ink/ink629.xml"/><Relationship Id="rId55" Type="http://schemas.openxmlformats.org/officeDocument/2006/relationships/customXml" Target="../ink/ink633.xml"/><Relationship Id="rId7" Type="http://schemas.openxmlformats.org/officeDocument/2006/relationships/customXml" Target="../ink/ink590.xml"/><Relationship Id="rId71" Type="http://schemas.openxmlformats.org/officeDocument/2006/relationships/customXml" Target="../ink/ink64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8.xml"/><Relationship Id="rId13" Type="http://schemas.openxmlformats.org/officeDocument/2006/relationships/customXml" Target="../ink/ink662.xml"/><Relationship Id="rId18" Type="http://schemas.openxmlformats.org/officeDocument/2006/relationships/customXml" Target="../ink/ink666.xml"/><Relationship Id="rId3" Type="http://schemas.openxmlformats.org/officeDocument/2006/relationships/customXml" Target="../ink/ink654.xml"/><Relationship Id="rId21" Type="http://schemas.openxmlformats.org/officeDocument/2006/relationships/customXml" Target="../ink/ink668.xml"/><Relationship Id="rId7" Type="http://schemas.openxmlformats.org/officeDocument/2006/relationships/image" Target="../media/image183.emf"/><Relationship Id="rId12" Type="http://schemas.openxmlformats.org/officeDocument/2006/relationships/image" Target="../media/image184.emf"/><Relationship Id="rId17" Type="http://schemas.openxmlformats.org/officeDocument/2006/relationships/customXml" Target="../ink/ink665.xml"/><Relationship Id="rId2" Type="http://schemas.openxmlformats.org/officeDocument/2006/relationships/customXml" Target="../ink/ink653.xml"/><Relationship Id="rId16" Type="http://schemas.openxmlformats.org/officeDocument/2006/relationships/customXml" Target="../ink/ink664.xml"/><Relationship Id="rId20" Type="http://schemas.openxmlformats.org/officeDocument/2006/relationships/image" Target="../media/image18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7.xml"/><Relationship Id="rId11" Type="http://schemas.openxmlformats.org/officeDocument/2006/relationships/customXml" Target="../ink/ink661.xml"/><Relationship Id="rId24" Type="http://schemas.openxmlformats.org/officeDocument/2006/relationships/customXml" Target="../ink/ink671.xml"/><Relationship Id="rId5" Type="http://schemas.openxmlformats.org/officeDocument/2006/relationships/customXml" Target="../ink/ink656.xml"/><Relationship Id="rId15" Type="http://schemas.openxmlformats.org/officeDocument/2006/relationships/image" Target="../media/image185.emf"/><Relationship Id="rId23" Type="http://schemas.openxmlformats.org/officeDocument/2006/relationships/customXml" Target="../ink/ink670.xml"/><Relationship Id="rId10" Type="http://schemas.openxmlformats.org/officeDocument/2006/relationships/customXml" Target="../ink/ink660.xml"/><Relationship Id="rId19" Type="http://schemas.openxmlformats.org/officeDocument/2006/relationships/customXml" Target="../ink/ink667.xml"/><Relationship Id="rId4" Type="http://schemas.openxmlformats.org/officeDocument/2006/relationships/customXml" Target="../ink/ink655.xml"/><Relationship Id="rId9" Type="http://schemas.openxmlformats.org/officeDocument/2006/relationships/customXml" Target="../ink/ink659.xml"/><Relationship Id="rId14" Type="http://schemas.openxmlformats.org/officeDocument/2006/relationships/customXml" Target="../ink/ink663.xml"/><Relationship Id="rId22" Type="http://schemas.openxmlformats.org/officeDocument/2006/relationships/customXml" Target="../ink/ink669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2.xml"/><Relationship Id="rId21" Type="http://schemas.openxmlformats.org/officeDocument/2006/relationships/customXml" Target="../ink/ink687.xml"/><Relationship Id="rId42" Type="http://schemas.openxmlformats.org/officeDocument/2006/relationships/customXml" Target="../ink/ink706.xml"/><Relationship Id="rId47" Type="http://schemas.openxmlformats.org/officeDocument/2006/relationships/image" Target="../media/image194.emf"/><Relationship Id="rId63" Type="http://schemas.openxmlformats.org/officeDocument/2006/relationships/customXml" Target="../ink/ink722.xml"/><Relationship Id="rId68" Type="http://schemas.openxmlformats.org/officeDocument/2006/relationships/customXml" Target="../ink/ink726.xml"/><Relationship Id="rId2" Type="http://schemas.openxmlformats.org/officeDocument/2006/relationships/customXml" Target="../ink/ink672.xml"/><Relationship Id="rId16" Type="http://schemas.openxmlformats.org/officeDocument/2006/relationships/customXml" Target="../ink/ink683.xml"/><Relationship Id="rId29" Type="http://schemas.openxmlformats.org/officeDocument/2006/relationships/customXml" Target="../ink/ink695.xml"/><Relationship Id="rId11" Type="http://schemas.openxmlformats.org/officeDocument/2006/relationships/customXml" Target="../ink/ink678.xml"/><Relationship Id="rId24" Type="http://schemas.openxmlformats.org/officeDocument/2006/relationships/customXml" Target="../ink/ink690.xml"/><Relationship Id="rId32" Type="http://schemas.openxmlformats.org/officeDocument/2006/relationships/customXml" Target="../ink/ink698.xml"/><Relationship Id="rId37" Type="http://schemas.openxmlformats.org/officeDocument/2006/relationships/customXml" Target="../ink/ink701.xml"/><Relationship Id="rId40" Type="http://schemas.openxmlformats.org/officeDocument/2006/relationships/customXml" Target="../ink/ink704.xml"/><Relationship Id="rId45" Type="http://schemas.openxmlformats.org/officeDocument/2006/relationships/customXml" Target="../ink/ink708.xml"/><Relationship Id="rId53" Type="http://schemas.openxmlformats.org/officeDocument/2006/relationships/customXml" Target="../ink/ink715.xml"/><Relationship Id="rId58" Type="http://schemas.openxmlformats.org/officeDocument/2006/relationships/customXml" Target="../ink/ink718.xml"/><Relationship Id="rId66" Type="http://schemas.openxmlformats.org/officeDocument/2006/relationships/customXml" Target="../ink/ink724.xml"/><Relationship Id="rId74" Type="http://schemas.openxmlformats.org/officeDocument/2006/relationships/customXml" Target="../ink/ink731.xml"/><Relationship Id="rId5" Type="http://schemas.openxmlformats.org/officeDocument/2006/relationships/customXml" Target="../ink/ink674.xml"/><Relationship Id="rId61" Type="http://schemas.openxmlformats.org/officeDocument/2006/relationships/customXml" Target="../ink/ink720.xml"/><Relationship Id="rId19" Type="http://schemas.openxmlformats.org/officeDocument/2006/relationships/customXml" Target="../ink/ink685.xml"/><Relationship Id="rId14" Type="http://schemas.openxmlformats.org/officeDocument/2006/relationships/customXml" Target="../ink/ink681.xml"/><Relationship Id="rId22" Type="http://schemas.openxmlformats.org/officeDocument/2006/relationships/customXml" Target="../ink/ink688.xml"/><Relationship Id="rId27" Type="http://schemas.openxmlformats.org/officeDocument/2006/relationships/customXml" Target="../ink/ink693.xml"/><Relationship Id="rId30" Type="http://schemas.openxmlformats.org/officeDocument/2006/relationships/customXml" Target="../ink/ink696.xml"/><Relationship Id="rId35" Type="http://schemas.openxmlformats.org/officeDocument/2006/relationships/customXml" Target="../ink/ink700.xml"/><Relationship Id="rId43" Type="http://schemas.openxmlformats.org/officeDocument/2006/relationships/image" Target="../media/image193.emf"/><Relationship Id="rId48" Type="http://schemas.openxmlformats.org/officeDocument/2006/relationships/customXml" Target="../ink/ink710.xml"/><Relationship Id="rId56" Type="http://schemas.openxmlformats.org/officeDocument/2006/relationships/image" Target="../media/image196.emf"/><Relationship Id="rId64" Type="http://schemas.openxmlformats.org/officeDocument/2006/relationships/image" Target="../media/image198.emf"/><Relationship Id="rId69" Type="http://schemas.openxmlformats.org/officeDocument/2006/relationships/image" Target="../media/image199.emf"/><Relationship Id="rId8" Type="http://schemas.openxmlformats.org/officeDocument/2006/relationships/customXml" Target="../ink/ink676.xml"/><Relationship Id="rId51" Type="http://schemas.openxmlformats.org/officeDocument/2006/relationships/customXml" Target="../ink/ink713.xml"/><Relationship Id="rId72" Type="http://schemas.openxmlformats.org/officeDocument/2006/relationships/customXml" Target="../ink/ink729.xml"/><Relationship Id="rId3" Type="http://schemas.openxmlformats.org/officeDocument/2006/relationships/customXml" Target="../ink/ink673.xml"/><Relationship Id="rId12" Type="http://schemas.openxmlformats.org/officeDocument/2006/relationships/customXml" Target="../ink/ink679.xml"/><Relationship Id="rId17" Type="http://schemas.openxmlformats.org/officeDocument/2006/relationships/image" Target="../media/image190.emf"/><Relationship Id="rId25" Type="http://schemas.openxmlformats.org/officeDocument/2006/relationships/customXml" Target="../ink/ink691.xml"/><Relationship Id="rId33" Type="http://schemas.openxmlformats.org/officeDocument/2006/relationships/image" Target="../media/image191.emf"/><Relationship Id="rId38" Type="http://schemas.openxmlformats.org/officeDocument/2006/relationships/customXml" Target="../ink/ink702.xml"/><Relationship Id="rId46" Type="http://schemas.openxmlformats.org/officeDocument/2006/relationships/customXml" Target="../ink/ink709.xml"/><Relationship Id="rId59" Type="http://schemas.openxmlformats.org/officeDocument/2006/relationships/customXml" Target="../ink/ink719.xml"/><Relationship Id="rId67" Type="http://schemas.openxmlformats.org/officeDocument/2006/relationships/customXml" Target="../ink/ink725.xml"/><Relationship Id="rId20" Type="http://schemas.openxmlformats.org/officeDocument/2006/relationships/customXml" Target="../ink/ink686.xml"/><Relationship Id="rId41" Type="http://schemas.openxmlformats.org/officeDocument/2006/relationships/customXml" Target="../ink/ink705.xml"/><Relationship Id="rId54" Type="http://schemas.openxmlformats.org/officeDocument/2006/relationships/image" Target="../media/image195.emf"/><Relationship Id="rId62" Type="http://schemas.openxmlformats.org/officeDocument/2006/relationships/customXml" Target="../ink/ink721.xml"/><Relationship Id="rId70" Type="http://schemas.openxmlformats.org/officeDocument/2006/relationships/customXml" Target="../ink/ink7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emf"/><Relationship Id="rId15" Type="http://schemas.openxmlformats.org/officeDocument/2006/relationships/customXml" Target="../ink/ink682.xml"/><Relationship Id="rId23" Type="http://schemas.openxmlformats.org/officeDocument/2006/relationships/customXml" Target="../ink/ink689.xml"/><Relationship Id="rId28" Type="http://schemas.openxmlformats.org/officeDocument/2006/relationships/customXml" Target="../ink/ink694.xml"/><Relationship Id="rId36" Type="http://schemas.openxmlformats.org/officeDocument/2006/relationships/image" Target="../media/image192.emf"/><Relationship Id="rId49" Type="http://schemas.openxmlformats.org/officeDocument/2006/relationships/customXml" Target="../ink/ink711.xml"/><Relationship Id="rId57" Type="http://schemas.openxmlformats.org/officeDocument/2006/relationships/customXml" Target="../ink/ink717.xml"/><Relationship Id="rId10" Type="http://schemas.openxmlformats.org/officeDocument/2006/relationships/image" Target="../media/image189.emf"/><Relationship Id="rId31" Type="http://schemas.openxmlformats.org/officeDocument/2006/relationships/customXml" Target="../ink/ink697.xml"/><Relationship Id="rId44" Type="http://schemas.openxmlformats.org/officeDocument/2006/relationships/customXml" Target="../ink/ink707.xml"/><Relationship Id="rId52" Type="http://schemas.openxmlformats.org/officeDocument/2006/relationships/customXml" Target="../ink/ink714.xml"/><Relationship Id="rId60" Type="http://schemas.openxmlformats.org/officeDocument/2006/relationships/image" Target="../media/image197.emf"/><Relationship Id="rId65" Type="http://schemas.openxmlformats.org/officeDocument/2006/relationships/customXml" Target="../ink/ink723.xml"/><Relationship Id="rId73" Type="http://schemas.openxmlformats.org/officeDocument/2006/relationships/customXml" Target="../ink/ink730.xml"/><Relationship Id="rId4" Type="http://schemas.openxmlformats.org/officeDocument/2006/relationships/image" Target="../media/image187.emf"/><Relationship Id="rId9" Type="http://schemas.openxmlformats.org/officeDocument/2006/relationships/customXml" Target="../ink/ink677.xml"/><Relationship Id="rId13" Type="http://schemas.openxmlformats.org/officeDocument/2006/relationships/customXml" Target="../ink/ink680.xml"/><Relationship Id="rId18" Type="http://schemas.openxmlformats.org/officeDocument/2006/relationships/customXml" Target="../ink/ink684.xml"/><Relationship Id="rId39" Type="http://schemas.openxmlformats.org/officeDocument/2006/relationships/customXml" Target="../ink/ink703.xml"/><Relationship Id="rId34" Type="http://schemas.openxmlformats.org/officeDocument/2006/relationships/customXml" Target="../ink/ink699.xml"/><Relationship Id="rId50" Type="http://schemas.openxmlformats.org/officeDocument/2006/relationships/customXml" Target="../ink/ink712.xml"/><Relationship Id="rId55" Type="http://schemas.openxmlformats.org/officeDocument/2006/relationships/customXml" Target="../ink/ink716.xml"/><Relationship Id="rId7" Type="http://schemas.openxmlformats.org/officeDocument/2006/relationships/customXml" Target="../ink/ink675.xml"/><Relationship Id="rId71" Type="http://schemas.openxmlformats.org/officeDocument/2006/relationships/customXml" Target="../ink/ink728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emf"/><Relationship Id="rId18" Type="http://schemas.openxmlformats.org/officeDocument/2006/relationships/customXml" Target="../ink/ink746.xml"/><Relationship Id="rId26" Type="http://schemas.openxmlformats.org/officeDocument/2006/relationships/customXml" Target="../ink/ink752.xml"/><Relationship Id="rId39" Type="http://schemas.openxmlformats.org/officeDocument/2006/relationships/customXml" Target="../ink/ink764.xml"/><Relationship Id="rId21" Type="http://schemas.openxmlformats.org/officeDocument/2006/relationships/image" Target="../media/image202.emf"/><Relationship Id="rId34" Type="http://schemas.openxmlformats.org/officeDocument/2006/relationships/customXml" Target="../ink/ink760.xml"/><Relationship Id="rId42" Type="http://schemas.openxmlformats.org/officeDocument/2006/relationships/customXml" Target="../ink/ink767.xml"/><Relationship Id="rId47" Type="http://schemas.openxmlformats.org/officeDocument/2006/relationships/customXml" Target="../ink/ink770.xml"/><Relationship Id="rId50" Type="http://schemas.openxmlformats.org/officeDocument/2006/relationships/customXml" Target="../ink/ink773.xml"/><Relationship Id="rId55" Type="http://schemas.openxmlformats.org/officeDocument/2006/relationships/image" Target="../media/image207.emf"/><Relationship Id="rId7" Type="http://schemas.openxmlformats.org/officeDocument/2006/relationships/customXml" Target="../ink/ink737.xml"/><Relationship Id="rId2" Type="http://schemas.openxmlformats.org/officeDocument/2006/relationships/customXml" Target="../ink/ink732.xml"/><Relationship Id="rId16" Type="http://schemas.openxmlformats.org/officeDocument/2006/relationships/customXml" Target="../ink/ink744.xml"/><Relationship Id="rId29" Type="http://schemas.openxmlformats.org/officeDocument/2006/relationships/customXml" Target="../ink/ink755.xml"/><Relationship Id="rId11" Type="http://schemas.openxmlformats.org/officeDocument/2006/relationships/customXml" Target="../ink/ink740.xml"/><Relationship Id="rId24" Type="http://schemas.openxmlformats.org/officeDocument/2006/relationships/image" Target="../media/image203.emf"/><Relationship Id="rId32" Type="http://schemas.openxmlformats.org/officeDocument/2006/relationships/customXml" Target="../ink/ink758.xml"/><Relationship Id="rId37" Type="http://schemas.openxmlformats.org/officeDocument/2006/relationships/customXml" Target="../ink/ink762.xml"/><Relationship Id="rId40" Type="http://schemas.openxmlformats.org/officeDocument/2006/relationships/customXml" Target="../ink/ink765.xml"/><Relationship Id="rId45" Type="http://schemas.openxmlformats.org/officeDocument/2006/relationships/image" Target="../media/image206.emf"/><Relationship Id="rId53" Type="http://schemas.openxmlformats.org/officeDocument/2006/relationships/customXml" Target="../ink/ink776.xml"/><Relationship Id="rId5" Type="http://schemas.openxmlformats.org/officeDocument/2006/relationships/customXml" Target="../ink/ink735.xml"/><Relationship Id="rId10" Type="http://schemas.openxmlformats.org/officeDocument/2006/relationships/image" Target="../media/image200.emf"/><Relationship Id="rId19" Type="http://schemas.openxmlformats.org/officeDocument/2006/relationships/customXml" Target="../ink/ink747.xml"/><Relationship Id="rId31" Type="http://schemas.openxmlformats.org/officeDocument/2006/relationships/customXml" Target="../ink/ink757.xml"/><Relationship Id="rId44" Type="http://schemas.openxmlformats.org/officeDocument/2006/relationships/customXml" Target="../ink/ink768.xml"/><Relationship Id="rId52" Type="http://schemas.openxmlformats.org/officeDocument/2006/relationships/customXml" Target="../ink/ink775.xml"/><Relationship Id="rId4" Type="http://schemas.openxmlformats.org/officeDocument/2006/relationships/customXml" Target="../ink/ink734.xml"/><Relationship Id="rId9" Type="http://schemas.openxmlformats.org/officeDocument/2006/relationships/customXml" Target="../ink/ink739.xml"/><Relationship Id="rId14" Type="http://schemas.openxmlformats.org/officeDocument/2006/relationships/customXml" Target="../ink/ink742.xml"/><Relationship Id="rId22" Type="http://schemas.openxmlformats.org/officeDocument/2006/relationships/customXml" Target="../ink/ink749.xml"/><Relationship Id="rId27" Type="http://schemas.openxmlformats.org/officeDocument/2006/relationships/customXml" Target="../ink/ink753.xml"/><Relationship Id="rId30" Type="http://schemas.openxmlformats.org/officeDocument/2006/relationships/customXml" Target="../ink/ink756.xml"/><Relationship Id="rId35" Type="http://schemas.openxmlformats.org/officeDocument/2006/relationships/customXml" Target="../ink/ink761.xml"/><Relationship Id="rId43" Type="http://schemas.openxmlformats.org/officeDocument/2006/relationships/image" Target="../media/image205.emf"/><Relationship Id="rId48" Type="http://schemas.openxmlformats.org/officeDocument/2006/relationships/customXml" Target="../ink/ink771.xml"/><Relationship Id="rId8" Type="http://schemas.openxmlformats.org/officeDocument/2006/relationships/customXml" Target="../ink/ink738.xml"/><Relationship Id="rId51" Type="http://schemas.openxmlformats.org/officeDocument/2006/relationships/customXml" Target="../ink/ink774.xml"/><Relationship Id="rId3" Type="http://schemas.openxmlformats.org/officeDocument/2006/relationships/customXml" Target="../ink/ink733.xml"/><Relationship Id="rId12" Type="http://schemas.openxmlformats.org/officeDocument/2006/relationships/customXml" Target="../ink/ink741.xml"/><Relationship Id="rId17" Type="http://schemas.openxmlformats.org/officeDocument/2006/relationships/customXml" Target="../ink/ink745.xml"/><Relationship Id="rId25" Type="http://schemas.openxmlformats.org/officeDocument/2006/relationships/customXml" Target="../ink/ink751.xml"/><Relationship Id="rId33" Type="http://schemas.openxmlformats.org/officeDocument/2006/relationships/customXml" Target="../ink/ink759.xml"/><Relationship Id="rId38" Type="http://schemas.openxmlformats.org/officeDocument/2006/relationships/customXml" Target="../ink/ink763.xml"/><Relationship Id="rId46" Type="http://schemas.openxmlformats.org/officeDocument/2006/relationships/customXml" Target="../ink/ink769.xml"/><Relationship Id="rId20" Type="http://schemas.openxmlformats.org/officeDocument/2006/relationships/customXml" Target="../ink/ink748.xml"/><Relationship Id="rId41" Type="http://schemas.openxmlformats.org/officeDocument/2006/relationships/customXml" Target="../ink/ink766.xml"/><Relationship Id="rId54" Type="http://schemas.openxmlformats.org/officeDocument/2006/relationships/customXml" Target="../ink/ink7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6.xml"/><Relationship Id="rId15" Type="http://schemas.openxmlformats.org/officeDocument/2006/relationships/customXml" Target="../ink/ink743.xml"/><Relationship Id="rId23" Type="http://schemas.openxmlformats.org/officeDocument/2006/relationships/customXml" Target="../ink/ink750.xml"/><Relationship Id="rId28" Type="http://schemas.openxmlformats.org/officeDocument/2006/relationships/customXml" Target="../ink/ink754.xml"/><Relationship Id="rId36" Type="http://schemas.openxmlformats.org/officeDocument/2006/relationships/image" Target="../media/image204.emf"/><Relationship Id="rId49" Type="http://schemas.openxmlformats.org/officeDocument/2006/relationships/customXml" Target="../ink/ink77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.xml"/><Relationship Id="rId117" Type="http://schemas.openxmlformats.org/officeDocument/2006/relationships/image" Target="../media/image43.emf"/><Relationship Id="rId21" Type="http://schemas.openxmlformats.org/officeDocument/2006/relationships/image" Target="../media/image3.emf"/><Relationship Id="rId42" Type="http://schemas.openxmlformats.org/officeDocument/2006/relationships/customXml" Target="../ink/ink34.xml"/><Relationship Id="rId47" Type="http://schemas.openxmlformats.org/officeDocument/2006/relationships/image" Target="../media/image8.emf"/><Relationship Id="rId63" Type="http://schemas.openxmlformats.org/officeDocument/2006/relationships/image" Target="../media/image16.emf"/><Relationship Id="rId68" Type="http://schemas.openxmlformats.org/officeDocument/2006/relationships/customXml" Target="../ink/ink49.xml"/><Relationship Id="rId84" Type="http://schemas.openxmlformats.org/officeDocument/2006/relationships/customXml" Target="../ink/ink57.xml"/><Relationship Id="rId89" Type="http://schemas.openxmlformats.org/officeDocument/2006/relationships/image" Target="../media/image29.emf"/><Relationship Id="rId112" Type="http://schemas.openxmlformats.org/officeDocument/2006/relationships/customXml" Target="../ink/ink71.xml"/><Relationship Id="rId107" Type="http://schemas.openxmlformats.org/officeDocument/2006/relationships/image" Target="../media/image38.emf"/><Relationship Id="rId32" Type="http://schemas.openxmlformats.org/officeDocument/2006/relationships/customXml" Target="../ink/ink26.xml"/><Relationship Id="rId37" Type="http://schemas.openxmlformats.org/officeDocument/2006/relationships/customXml" Target="../ink/ink30.xml"/><Relationship Id="rId53" Type="http://schemas.openxmlformats.org/officeDocument/2006/relationships/image" Target="../media/image11.emf"/><Relationship Id="rId58" Type="http://schemas.openxmlformats.org/officeDocument/2006/relationships/customXml" Target="../ink/ink44.xml"/><Relationship Id="rId74" Type="http://schemas.openxmlformats.org/officeDocument/2006/relationships/customXml" Target="../ink/ink52.xml"/><Relationship Id="rId79" Type="http://schemas.openxmlformats.org/officeDocument/2006/relationships/image" Target="../media/image24.emf"/><Relationship Id="rId102" Type="http://schemas.openxmlformats.org/officeDocument/2006/relationships/customXml" Target="../ink/ink66.xml"/><Relationship Id="rId123" Type="http://schemas.openxmlformats.org/officeDocument/2006/relationships/image" Target="../media/image46.emf"/><Relationship Id="rId128" Type="http://schemas.openxmlformats.org/officeDocument/2006/relationships/customXml" Target="../ink/ink78.xml"/><Relationship Id="rId5" Type="http://schemas.openxmlformats.org/officeDocument/2006/relationships/customXml" Target="../ink/ink11.xml"/><Relationship Id="rId90" Type="http://schemas.openxmlformats.org/officeDocument/2006/relationships/customXml" Target="../ink/ink60.xml"/><Relationship Id="rId95" Type="http://schemas.openxmlformats.org/officeDocument/2006/relationships/image" Target="../media/image32.emf"/><Relationship Id="rId22" Type="http://schemas.openxmlformats.org/officeDocument/2006/relationships/customXml" Target="../ink/ink18.xml"/><Relationship Id="rId27" Type="http://schemas.openxmlformats.org/officeDocument/2006/relationships/image" Target="../media/image4.emf"/><Relationship Id="rId43" Type="http://schemas.openxmlformats.org/officeDocument/2006/relationships/customXml" Target="../ink/ink35.xml"/><Relationship Id="rId48" Type="http://schemas.openxmlformats.org/officeDocument/2006/relationships/customXml" Target="../ink/ink39.xml"/><Relationship Id="rId64" Type="http://schemas.openxmlformats.org/officeDocument/2006/relationships/customXml" Target="../ink/ink47.xml"/><Relationship Id="rId69" Type="http://schemas.openxmlformats.org/officeDocument/2006/relationships/image" Target="../media/image19.emf"/><Relationship Id="rId113" Type="http://schemas.openxmlformats.org/officeDocument/2006/relationships/image" Target="../media/image41.emf"/><Relationship Id="rId118" Type="http://schemas.openxmlformats.org/officeDocument/2006/relationships/customXml" Target="../ink/ink74.xml"/><Relationship Id="rId80" Type="http://schemas.openxmlformats.org/officeDocument/2006/relationships/customXml" Target="../ink/ink55.xml"/><Relationship Id="rId85" Type="http://schemas.openxmlformats.org/officeDocument/2006/relationships/image" Target="../media/image27.emf"/><Relationship Id="rId33" Type="http://schemas.openxmlformats.org/officeDocument/2006/relationships/customXml" Target="../ink/ink27.xml"/><Relationship Id="rId38" Type="http://schemas.openxmlformats.org/officeDocument/2006/relationships/customXml" Target="../ink/ink31.xml"/><Relationship Id="rId59" Type="http://schemas.openxmlformats.org/officeDocument/2006/relationships/image" Target="../media/image14.emf"/><Relationship Id="rId103" Type="http://schemas.openxmlformats.org/officeDocument/2006/relationships/image" Target="../media/image36.emf"/><Relationship Id="rId108" Type="http://schemas.openxmlformats.org/officeDocument/2006/relationships/customXml" Target="../ink/ink69.xml"/><Relationship Id="rId124" Type="http://schemas.openxmlformats.org/officeDocument/2006/relationships/customXml" Target="../ink/ink77.xml"/><Relationship Id="rId129" Type="http://schemas.openxmlformats.org/officeDocument/2006/relationships/image" Target="../media/image49.emf"/><Relationship Id="rId54" Type="http://schemas.openxmlformats.org/officeDocument/2006/relationships/customXml" Target="../ink/ink42.xml"/><Relationship Id="rId70" Type="http://schemas.openxmlformats.org/officeDocument/2006/relationships/customXml" Target="../ink/ink50.xml"/><Relationship Id="rId75" Type="http://schemas.openxmlformats.org/officeDocument/2006/relationships/image" Target="../media/image22.emf"/><Relationship Id="rId91" Type="http://schemas.openxmlformats.org/officeDocument/2006/relationships/image" Target="../media/image30.emf"/><Relationship Id="rId96" Type="http://schemas.openxmlformats.org/officeDocument/2006/relationships/customXml" Target="../ink/ink6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.xml"/><Relationship Id="rId23" Type="http://schemas.openxmlformats.org/officeDocument/2006/relationships/customXml" Target="../ink/ink19.xml"/><Relationship Id="rId28" Type="http://schemas.openxmlformats.org/officeDocument/2006/relationships/customXml" Target="../ink/ink23.xml"/><Relationship Id="rId49" Type="http://schemas.openxmlformats.org/officeDocument/2006/relationships/image" Target="../media/image9.emf"/><Relationship Id="rId114" Type="http://schemas.openxmlformats.org/officeDocument/2006/relationships/customXml" Target="../ink/ink72.xml"/><Relationship Id="rId119" Type="http://schemas.openxmlformats.org/officeDocument/2006/relationships/image" Target="../media/image44.emf"/><Relationship Id="rId44" Type="http://schemas.openxmlformats.org/officeDocument/2006/relationships/customXml" Target="../ink/ink36.xml"/><Relationship Id="rId60" Type="http://schemas.openxmlformats.org/officeDocument/2006/relationships/customXml" Target="../ink/ink45.xml"/><Relationship Id="rId65" Type="http://schemas.openxmlformats.org/officeDocument/2006/relationships/image" Target="../media/image17.emf"/><Relationship Id="rId81" Type="http://schemas.openxmlformats.org/officeDocument/2006/relationships/image" Target="../media/image25.emf"/><Relationship Id="rId86" Type="http://schemas.openxmlformats.org/officeDocument/2006/relationships/customXml" Target="../ink/ink58.xml"/><Relationship Id="rId130" Type="http://schemas.openxmlformats.org/officeDocument/2006/relationships/customXml" Target="../ink/ink79.xml"/><Relationship Id="rId4" Type="http://schemas.openxmlformats.org/officeDocument/2006/relationships/customXml" Target="../ink/ink10.xml"/><Relationship Id="rId9" Type="http://schemas.openxmlformats.org/officeDocument/2006/relationships/customXml" Target="../ink/ink15.xml"/><Relationship Id="rId18" Type="http://schemas.openxmlformats.org/officeDocument/2006/relationships/image" Target="../media/image210.emf"/><Relationship Id="rId39" Type="http://schemas.openxmlformats.org/officeDocument/2006/relationships/customXml" Target="../ink/ink32.xml"/><Relationship Id="rId109" Type="http://schemas.openxmlformats.org/officeDocument/2006/relationships/image" Target="../media/image39.emf"/><Relationship Id="rId34" Type="http://schemas.openxmlformats.org/officeDocument/2006/relationships/customXml" Target="../ink/ink28.xml"/><Relationship Id="rId50" Type="http://schemas.openxmlformats.org/officeDocument/2006/relationships/customXml" Target="../ink/ink40.xml"/><Relationship Id="rId55" Type="http://schemas.openxmlformats.org/officeDocument/2006/relationships/image" Target="../media/image12.emf"/><Relationship Id="rId76" Type="http://schemas.openxmlformats.org/officeDocument/2006/relationships/customXml" Target="../ink/ink53.xml"/><Relationship Id="rId97" Type="http://schemas.openxmlformats.org/officeDocument/2006/relationships/image" Target="../media/image33.emf"/><Relationship Id="rId104" Type="http://schemas.openxmlformats.org/officeDocument/2006/relationships/customXml" Target="../ink/ink67.xml"/><Relationship Id="rId120" Type="http://schemas.openxmlformats.org/officeDocument/2006/relationships/customXml" Target="../ink/ink75.xml"/><Relationship Id="rId7" Type="http://schemas.openxmlformats.org/officeDocument/2006/relationships/customXml" Target="../ink/ink13.xml"/><Relationship Id="rId71" Type="http://schemas.openxmlformats.org/officeDocument/2006/relationships/image" Target="../media/image20.emf"/><Relationship Id="rId92" Type="http://schemas.openxmlformats.org/officeDocument/2006/relationships/customXml" Target="../ink/ink61.xml"/><Relationship Id="rId2" Type="http://schemas.openxmlformats.org/officeDocument/2006/relationships/customXml" Target="../ink/ink8.xml"/><Relationship Id="rId29" Type="http://schemas.openxmlformats.org/officeDocument/2006/relationships/customXml" Target="../ink/ink24.xml"/><Relationship Id="rId24" Type="http://schemas.openxmlformats.org/officeDocument/2006/relationships/customXml" Target="../ink/ink20.xml"/><Relationship Id="rId40" Type="http://schemas.openxmlformats.org/officeDocument/2006/relationships/image" Target="../media/image7.emf"/><Relationship Id="rId45" Type="http://schemas.openxmlformats.org/officeDocument/2006/relationships/customXml" Target="../ink/ink37.xml"/><Relationship Id="rId66" Type="http://schemas.openxmlformats.org/officeDocument/2006/relationships/customXml" Target="../ink/ink48.xml"/><Relationship Id="rId87" Type="http://schemas.openxmlformats.org/officeDocument/2006/relationships/image" Target="../media/image28.emf"/><Relationship Id="rId110" Type="http://schemas.openxmlformats.org/officeDocument/2006/relationships/customXml" Target="../ink/ink70.xml"/><Relationship Id="rId115" Type="http://schemas.openxmlformats.org/officeDocument/2006/relationships/image" Target="../media/image42.emf"/><Relationship Id="rId131" Type="http://schemas.openxmlformats.org/officeDocument/2006/relationships/image" Target="../media/image50.emf"/><Relationship Id="rId61" Type="http://schemas.openxmlformats.org/officeDocument/2006/relationships/image" Target="../media/image15.emf"/><Relationship Id="rId82" Type="http://schemas.openxmlformats.org/officeDocument/2006/relationships/customXml" Target="../ink/ink56.xml"/><Relationship Id="rId19" Type="http://schemas.openxmlformats.org/officeDocument/2006/relationships/customXml" Target="../ink/ink16.xml"/><Relationship Id="rId30" Type="http://schemas.openxmlformats.org/officeDocument/2006/relationships/customXml" Target="../ink/ink25.xml"/><Relationship Id="rId35" Type="http://schemas.openxmlformats.org/officeDocument/2006/relationships/image" Target="../media/image6.emf"/><Relationship Id="rId56" Type="http://schemas.openxmlformats.org/officeDocument/2006/relationships/customXml" Target="../ink/ink43.xml"/><Relationship Id="rId77" Type="http://schemas.openxmlformats.org/officeDocument/2006/relationships/image" Target="../media/image23.emf"/><Relationship Id="rId100" Type="http://schemas.openxmlformats.org/officeDocument/2006/relationships/customXml" Target="../ink/ink65.xml"/><Relationship Id="rId105" Type="http://schemas.openxmlformats.org/officeDocument/2006/relationships/image" Target="../media/image37.emf"/><Relationship Id="rId8" Type="http://schemas.openxmlformats.org/officeDocument/2006/relationships/customXml" Target="../ink/ink14.xml"/><Relationship Id="rId51" Type="http://schemas.openxmlformats.org/officeDocument/2006/relationships/image" Target="../media/image10.emf"/><Relationship Id="rId72" Type="http://schemas.openxmlformats.org/officeDocument/2006/relationships/customXml" Target="../ink/ink51.xml"/><Relationship Id="rId93" Type="http://schemas.openxmlformats.org/officeDocument/2006/relationships/image" Target="../media/image31.emf"/><Relationship Id="rId98" Type="http://schemas.openxmlformats.org/officeDocument/2006/relationships/customXml" Target="../ink/ink64.xml"/><Relationship Id="rId121" Type="http://schemas.openxmlformats.org/officeDocument/2006/relationships/image" Target="../media/image45.emf"/><Relationship Id="rId3" Type="http://schemas.openxmlformats.org/officeDocument/2006/relationships/customXml" Target="../ink/ink9.xml"/><Relationship Id="rId25" Type="http://schemas.openxmlformats.org/officeDocument/2006/relationships/customXml" Target="../ink/ink21.xml"/><Relationship Id="rId46" Type="http://schemas.openxmlformats.org/officeDocument/2006/relationships/customXml" Target="../ink/ink38.xml"/><Relationship Id="rId67" Type="http://schemas.openxmlformats.org/officeDocument/2006/relationships/image" Target="../media/image18.emf"/><Relationship Id="rId116" Type="http://schemas.openxmlformats.org/officeDocument/2006/relationships/customXml" Target="../ink/ink73.xml"/><Relationship Id="rId20" Type="http://schemas.openxmlformats.org/officeDocument/2006/relationships/customXml" Target="../ink/ink17.xml"/><Relationship Id="rId41" Type="http://schemas.openxmlformats.org/officeDocument/2006/relationships/customXml" Target="../ink/ink33.xml"/><Relationship Id="rId62" Type="http://schemas.openxmlformats.org/officeDocument/2006/relationships/customXml" Target="../ink/ink46.xml"/><Relationship Id="rId83" Type="http://schemas.openxmlformats.org/officeDocument/2006/relationships/image" Target="../media/image26.emf"/><Relationship Id="rId88" Type="http://schemas.openxmlformats.org/officeDocument/2006/relationships/customXml" Target="../ink/ink59.xml"/><Relationship Id="rId111" Type="http://schemas.openxmlformats.org/officeDocument/2006/relationships/image" Target="../media/image40.emf"/><Relationship Id="rId132" Type="http://schemas.openxmlformats.org/officeDocument/2006/relationships/customXml" Target="../ink/ink80.xml"/><Relationship Id="rId36" Type="http://schemas.openxmlformats.org/officeDocument/2006/relationships/customXml" Target="../ink/ink29.xml"/><Relationship Id="rId57" Type="http://schemas.openxmlformats.org/officeDocument/2006/relationships/image" Target="../media/image13.emf"/><Relationship Id="rId106" Type="http://schemas.openxmlformats.org/officeDocument/2006/relationships/customXml" Target="../ink/ink68.xml"/><Relationship Id="rId127" Type="http://schemas.openxmlformats.org/officeDocument/2006/relationships/image" Target="../media/image48.emf"/><Relationship Id="rId31" Type="http://schemas.openxmlformats.org/officeDocument/2006/relationships/image" Target="../media/image5.emf"/><Relationship Id="rId52" Type="http://schemas.openxmlformats.org/officeDocument/2006/relationships/customXml" Target="../ink/ink41.xml"/><Relationship Id="rId73" Type="http://schemas.openxmlformats.org/officeDocument/2006/relationships/image" Target="../media/image21.emf"/><Relationship Id="rId78" Type="http://schemas.openxmlformats.org/officeDocument/2006/relationships/customXml" Target="../ink/ink54.xml"/><Relationship Id="rId94" Type="http://schemas.openxmlformats.org/officeDocument/2006/relationships/customXml" Target="../ink/ink62.xml"/><Relationship Id="rId99" Type="http://schemas.openxmlformats.org/officeDocument/2006/relationships/image" Target="../media/image34.emf"/><Relationship Id="rId101" Type="http://schemas.openxmlformats.org/officeDocument/2006/relationships/image" Target="../media/image35.emf"/><Relationship Id="rId122" Type="http://schemas.openxmlformats.org/officeDocument/2006/relationships/customXml" Target="../ink/ink76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3.xml"/><Relationship Id="rId21" Type="http://schemas.openxmlformats.org/officeDocument/2006/relationships/customXml" Target="../ink/ink98.xml"/><Relationship Id="rId42" Type="http://schemas.openxmlformats.org/officeDocument/2006/relationships/customXml" Target="../ink/ink115.xml"/><Relationship Id="rId47" Type="http://schemas.openxmlformats.org/officeDocument/2006/relationships/customXml" Target="../ink/ink119.xml"/><Relationship Id="rId63" Type="http://schemas.openxmlformats.org/officeDocument/2006/relationships/customXml" Target="../ink/ink132.xml"/><Relationship Id="rId68" Type="http://schemas.openxmlformats.org/officeDocument/2006/relationships/image" Target="../media/image61.emf"/><Relationship Id="rId7" Type="http://schemas.openxmlformats.org/officeDocument/2006/relationships/customXml" Target="../ink/ink85.xml"/><Relationship Id="rId71" Type="http://schemas.openxmlformats.org/officeDocument/2006/relationships/image" Target="../media/image62.emf"/><Relationship Id="rId2" Type="http://schemas.openxmlformats.org/officeDocument/2006/relationships/customXml" Target="../ink/ink81.xml"/><Relationship Id="rId16" Type="http://schemas.openxmlformats.org/officeDocument/2006/relationships/customXml" Target="../ink/ink93.xml"/><Relationship Id="rId29" Type="http://schemas.openxmlformats.org/officeDocument/2006/relationships/customXml" Target="../ink/ink106.xml"/><Relationship Id="rId11" Type="http://schemas.openxmlformats.org/officeDocument/2006/relationships/image" Target="../media/image52.emf"/><Relationship Id="rId24" Type="http://schemas.openxmlformats.org/officeDocument/2006/relationships/customXml" Target="../ink/ink101.xml"/><Relationship Id="rId32" Type="http://schemas.openxmlformats.org/officeDocument/2006/relationships/customXml" Target="../ink/ink108.xml"/><Relationship Id="rId37" Type="http://schemas.openxmlformats.org/officeDocument/2006/relationships/customXml" Target="../ink/ink111.xml"/><Relationship Id="rId40" Type="http://schemas.openxmlformats.org/officeDocument/2006/relationships/customXml" Target="../ink/ink114.xml"/><Relationship Id="rId45" Type="http://schemas.openxmlformats.org/officeDocument/2006/relationships/customXml" Target="../ink/ink118.xml"/><Relationship Id="rId53" Type="http://schemas.openxmlformats.org/officeDocument/2006/relationships/image" Target="../media/image58.emf"/><Relationship Id="rId58" Type="http://schemas.openxmlformats.org/officeDocument/2006/relationships/image" Target="../media/image59.emf"/><Relationship Id="rId66" Type="http://schemas.openxmlformats.org/officeDocument/2006/relationships/customXml" Target="../ink/ink135.xml"/><Relationship Id="rId5" Type="http://schemas.openxmlformats.org/officeDocument/2006/relationships/image" Target="../media/image51.emf"/><Relationship Id="rId61" Type="http://schemas.openxmlformats.org/officeDocument/2006/relationships/customXml" Target="../ink/ink130.xml"/><Relationship Id="rId19" Type="http://schemas.openxmlformats.org/officeDocument/2006/relationships/customXml" Target="../ink/ink96.xml"/><Relationship Id="rId14" Type="http://schemas.openxmlformats.org/officeDocument/2006/relationships/customXml" Target="../ink/ink91.xml"/><Relationship Id="rId22" Type="http://schemas.openxmlformats.org/officeDocument/2006/relationships/customXml" Target="../ink/ink99.xml"/><Relationship Id="rId27" Type="http://schemas.openxmlformats.org/officeDocument/2006/relationships/customXml" Target="../ink/ink104.xml"/><Relationship Id="rId30" Type="http://schemas.openxmlformats.org/officeDocument/2006/relationships/image" Target="../media/image53.emf"/><Relationship Id="rId35" Type="http://schemas.openxmlformats.org/officeDocument/2006/relationships/customXml" Target="../ink/ink110.xml"/><Relationship Id="rId43" Type="http://schemas.openxmlformats.org/officeDocument/2006/relationships/customXml" Target="../ink/ink116.xml"/><Relationship Id="rId48" Type="http://schemas.openxmlformats.org/officeDocument/2006/relationships/customXml" Target="../ink/ink120.xml"/><Relationship Id="rId56" Type="http://schemas.openxmlformats.org/officeDocument/2006/relationships/customXml" Target="../ink/ink127.xml"/><Relationship Id="rId64" Type="http://schemas.openxmlformats.org/officeDocument/2006/relationships/customXml" Target="../ink/ink133.xml"/><Relationship Id="rId69" Type="http://schemas.openxmlformats.org/officeDocument/2006/relationships/customXml" Target="../ink/ink137.xml"/><Relationship Id="rId8" Type="http://schemas.openxmlformats.org/officeDocument/2006/relationships/customXml" Target="../ink/ink86.xml"/><Relationship Id="rId51" Type="http://schemas.openxmlformats.org/officeDocument/2006/relationships/customXml" Target="../ink/ink123.xml"/><Relationship Id="rId72" Type="http://schemas.openxmlformats.org/officeDocument/2006/relationships/customXml" Target="../ink/ink139.xml"/><Relationship Id="rId3" Type="http://schemas.openxmlformats.org/officeDocument/2006/relationships/customXml" Target="../ink/ink82.xml"/><Relationship Id="rId12" Type="http://schemas.openxmlformats.org/officeDocument/2006/relationships/customXml" Target="../ink/ink89.xml"/><Relationship Id="rId17" Type="http://schemas.openxmlformats.org/officeDocument/2006/relationships/customXml" Target="../ink/ink94.xml"/><Relationship Id="rId25" Type="http://schemas.openxmlformats.org/officeDocument/2006/relationships/customXml" Target="../ink/ink102.xml"/><Relationship Id="rId33" Type="http://schemas.openxmlformats.org/officeDocument/2006/relationships/customXml" Target="../ink/ink109.xml"/><Relationship Id="rId38" Type="http://schemas.openxmlformats.org/officeDocument/2006/relationships/customXml" Target="../ink/ink112.xml"/><Relationship Id="rId46" Type="http://schemas.openxmlformats.org/officeDocument/2006/relationships/image" Target="../media/image57.emf"/><Relationship Id="rId59" Type="http://schemas.openxmlformats.org/officeDocument/2006/relationships/customXml" Target="../ink/ink129.xml"/><Relationship Id="rId67" Type="http://schemas.openxmlformats.org/officeDocument/2006/relationships/customXml" Target="../ink/ink136.xml"/><Relationship Id="rId20" Type="http://schemas.openxmlformats.org/officeDocument/2006/relationships/customXml" Target="../ink/ink97.xml"/><Relationship Id="rId41" Type="http://schemas.openxmlformats.org/officeDocument/2006/relationships/image" Target="../media/image56.emf"/><Relationship Id="rId54" Type="http://schemas.openxmlformats.org/officeDocument/2006/relationships/customXml" Target="../ink/ink125.xml"/><Relationship Id="rId62" Type="http://schemas.openxmlformats.org/officeDocument/2006/relationships/customXml" Target="../ink/ink131.xml"/><Relationship Id="rId70" Type="http://schemas.openxmlformats.org/officeDocument/2006/relationships/customXml" Target="../ink/ink1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84.xml"/><Relationship Id="rId15" Type="http://schemas.openxmlformats.org/officeDocument/2006/relationships/customXml" Target="../ink/ink92.xml"/><Relationship Id="rId23" Type="http://schemas.openxmlformats.org/officeDocument/2006/relationships/customXml" Target="../ink/ink100.xml"/><Relationship Id="rId28" Type="http://schemas.openxmlformats.org/officeDocument/2006/relationships/customXml" Target="../ink/ink105.xml"/><Relationship Id="rId36" Type="http://schemas.openxmlformats.org/officeDocument/2006/relationships/image" Target="../media/image55.emf"/><Relationship Id="rId49" Type="http://schemas.openxmlformats.org/officeDocument/2006/relationships/customXml" Target="../ink/ink121.xml"/><Relationship Id="rId57" Type="http://schemas.openxmlformats.org/officeDocument/2006/relationships/customXml" Target="../ink/ink128.xml"/><Relationship Id="rId10" Type="http://schemas.openxmlformats.org/officeDocument/2006/relationships/customXml" Target="../ink/ink88.xml"/><Relationship Id="rId31" Type="http://schemas.openxmlformats.org/officeDocument/2006/relationships/customXml" Target="../ink/ink107.xml"/><Relationship Id="rId44" Type="http://schemas.openxmlformats.org/officeDocument/2006/relationships/customXml" Target="../ink/ink117.xml"/><Relationship Id="rId52" Type="http://schemas.openxmlformats.org/officeDocument/2006/relationships/customXml" Target="../ink/ink124.xml"/><Relationship Id="rId60" Type="http://schemas.openxmlformats.org/officeDocument/2006/relationships/image" Target="../media/image60.emf"/><Relationship Id="rId65" Type="http://schemas.openxmlformats.org/officeDocument/2006/relationships/customXml" Target="../ink/ink134.xml"/><Relationship Id="rId4" Type="http://schemas.openxmlformats.org/officeDocument/2006/relationships/customXml" Target="../ink/ink83.xml"/><Relationship Id="rId9" Type="http://schemas.openxmlformats.org/officeDocument/2006/relationships/customXml" Target="../ink/ink87.xml"/><Relationship Id="rId13" Type="http://schemas.openxmlformats.org/officeDocument/2006/relationships/customXml" Target="../ink/ink90.xml"/><Relationship Id="rId18" Type="http://schemas.openxmlformats.org/officeDocument/2006/relationships/customXml" Target="../ink/ink95.xml"/><Relationship Id="rId39" Type="http://schemas.openxmlformats.org/officeDocument/2006/relationships/customXml" Target="../ink/ink113.xml"/><Relationship Id="rId34" Type="http://schemas.openxmlformats.org/officeDocument/2006/relationships/image" Target="../media/image54.emf"/><Relationship Id="rId50" Type="http://schemas.openxmlformats.org/officeDocument/2006/relationships/customXml" Target="../ink/ink122.xml"/><Relationship Id="rId55" Type="http://schemas.openxmlformats.org/officeDocument/2006/relationships/customXml" Target="../ink/ink12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9.xml"/><Relationship Id="rId18" Type="http://schemas.openxmlformats.org/officeDocument/2006/relationships/customXml" Target="../ink/ink154.xml"/><Relationship Id="rId26" Type="http://schemas.openxmlformats.org/officeDocument/2006/relationships/customXml" Target="../ink/ink161.xml"/><Relationship Id="rId39" Type="http://schemas.openxmlformats.org/officeDocument/2006/relationships/customXml" Target="../ink/ink169.xml"/><Relationship Id="rId21" Type="http://schemas.openxmlformats.org/officeDocument/2006/relationships/customXml" Target="../ink/ink157.xml"/><Relationship Id="rId34" Type="http://schemas.openxmlformats.org/officeDocument/2006/relationships/image" Target="../media/image68.emf"/><Relationship Id="rId42" Type="http://schemas.openxmlformats.org/officeDocument/2006/relationships/image" Target="../media/image72.emf"/><Relationship Id="rId47" Type="http://schemas.openxmlformats.org/officeDocument/2006/relationships/customXml" Target="../ink/ink173.xml"/><Relationship Id="rId50" Type="http://schemas.openxmlformats.org/officeDocument/2006/relationships/image" Target="../media/image76.emf"/><Relationship Id="rId55" Type="http://schemas.openxmlformats.org/officeDocument/2006/relationships/customXml" Target="../ink/ink177.xml"/><Relationship Id="rId63" Type="http://schemas.openxmlformats.org/officeDocument/2006/relationships/customXml" Target="../ink/ink181.xml"/><Relationship Id="rId7" Type="http://schemas.openxmlformats.org/officeDocument/2006/relationships/customXml" Target="../ink/ink145.xml"/><Relationship Id="rId2" Type="http://schemas.openxmlformats.org/officeDocument/2006/relationships/customXml" Target="../ink/ink140.xml"/><Relationship Id="rId16" Type="http://schemas.openxmlformats.org/officeDocument/2006/relationships/customXml" Target="../ink/ink152.xml"/><Relationship Id="rId29" Type="http://schemas.openxmlformats.org/officeDocument/2006/relationships/customXml" Target="../ink/ink164.xml"/><Relationship Id="rId11" Type="http://schemas.openxmlformats.org/officeDocument/2006/relationships/customXml" Target="../ink/ink147.xml"/><Relationship Id="rId24" Type="http://schemas.openxmlformats.org/officeDocument/2006/relationships/customXml" Target="../ink/ink159.xml"/><Relationship Id="rId32" Type="http://schemas.openxmlformats.org/officeDocument/2006/relationships/image" Target="../media/image67.emf"/><Relationship Id="rId37" Type="http://schemas.openxmlformats.org/officeDocument/2006/relationships/customXml" Target="../ink/ink168.xml"/><Relationship Id="rId40" Type="http://schemas.openxmlformats.org/officeDocument/2006/relationships/image" Target="../media/image71.emf"/><Relationship Id="rId45" Type="http://schemas.openxmlformats.org/officeDocument/2006/relationships/customXml" Target="../ink/ink172.xml"/><Relationship Id="rId53" Type="http://schemas.openxmlformats.org/officeDocument/2006/relationships/customXml" Target="../ink/ink176.xml"/><Relationship Id="rId58" Type="http://schemas.openxmlformats.org/officeDocument/2006/relationships/image" Target="../media/image80.emf"/><Relationship Id="rId5" Type="http://schemas.openxmlformats.org/officeDocument/2006/relationships/customXml" Target="../ink/ink143.xml"/><Relationship Id="rId61" Type="http://schemas.openxmlformats.org/officeDocument/2006/relationships/customXml" Target="../ink/ink180.xml"/><Relationship Id="rId19" Type="http://schemas.openxmlformats.org/officeDocument/2006/relationships/customXml" Target="../ink/ink155.xml"/><Relationship Id="rId14" Type="http://schemas.openxmlformats.org/officeDocument/2006/relationships/customXml" Target="../ink/ink150.xml"/><Relationship Id="rId22" Type="http://schemas.openxmlformats.org/officeDocument/2006/relationships/customXml" Target="../ink/ink158.xml"/><Relationship Id="rId27" Type="http://schemas.openxmlformats.org/officeDocument/2006/relationships/customXml" Target="../ink/ink162.xml"/><Relationship Id="rId30" Type="http://schemas.openxmlformats.org/officeDocument/2006/relationships/image" Target="../media/image66.emf"/><Relationship Id="rId35" Type="http://schemas.openxmlformats.org/officeDocument/2006/relationships/customXml" Target="../ink/ink167.xml"/><Relationship Id="rId43" Type="http://schemas.openxmlformats.org/officeDocument/2006/relationships/customXml" Target="../ink/ink171.xml"/><Relationship Id="rId48" Type="http://schemas.openxmlformats.org/officeDocument/2006/relationships/image" Target="../media/image75.emf"/><Relationship Id="rId56" Type="http://schemas.openxmlformats.org/officeDocument/2006/relationships/image" Target="../media/image79.emf"/><Relationship Id="rId8" Type="http://schemas.openxmlformats.org/officeDocument/2006/relationships/image" Target="../media/image63.emf"/><Relationship Id="rId51" Type="http://schemas.openxmlformats.org/officeDocument/2006/relationships/customXml" Target="../ink/ink175.xml"/><Relationship Id="rId3" Type="http://schemas.openxmlformats.org/officeDocument/2006/relationships/customXml" Target="../ink/ink141.xml"/><Relationship Id="rId12" Type="http://schemas.openxmlformats.org/officeDocument/2006/relationships/customXml" Target="../ink/ink148.xml"/><Relationship Id="rId17" Type="http://schemas.openxmlformats.org/officeDocument/2006/relationships/customXml" Target="../ink/ink153.xml"/><Relationship Id="rId25" Type="http://schemas.openxmlformats.org/officeDocument/2006/relationships/customXml" Target="../ink/ink160.xml"/><Relationship Id="rId33" Type="http://schemas.openxmlformats.org/officeDocument/2006/relationships/customXml" Target="../ink/ink166.xml"/><Relationship Id="rId38" Type="http://schemas.openxmlformats.org/officeDocument/2006/relationships/image" Target="../media/image70.emf"/><Relationship Id="rId46" Type="http://schemas.openxmlformats.org/officeDocument/2006/relationships/image" Target="../media/image74.emf"/><Relationship Id="rId59" Type="http://schemas.openxmlformats.org/officeDocument/2006/relationships/customXml" Target="../ink/ink179.xml"/><Relationship Id="rId20" Type="http://schemas.openxmlformats.org/officeDocument/2006/relationships/customXml" Target="../ink/ink156.xml"/><Relationship Id="rId41" Type="http://schemas.openxmlformats.org/officeDocument/2006/relationships/customXml" Target="../ink/ink170.xml"/><Relationship Id="rId54" Type="http://schemas.openxmlformats.org/officeDocument/2006/relationships/image" Target="../media/image78.emf"/><Relationship Id="rId62" Type="http://schemas.openxmlformats.org/officeDocument/2006/relationships/image" Target="../media/image82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4.xml"/><Relationship Id="rId15" Type="http://schemas.openxmlformats.org/officeDocument/2006/relationships/customXml" Target="../ink/ink151.xml"/><Relationship Id="rId23" Type="http://schemas.openxmlformats.org/officeDocument/2006/relationships/image" Target="../media/image65.emf"/><Relationship Id="rId28" Type="http://schemas.openxmlformats.org/officeDocument/2006/relationships/customXml" Target="../ink/ink163.xml"/><Relationship Id="rId36" Type="http://schemas.openxmlformats.org/officeDocument/2006/relationships/image" Target="../media/image69.emf"/><Relationship Id="rId49" Type="http://schemas.openxmlformats.org/officeDocument/2006/relationships/customXml" Target="../ink/ink174.xml"/><Relationship Id="rId57" Type="http://schemas.openxmlformats.org/officeDocument/2006/relationships/customXml" Target="../ink/ink178.xml"/><Relationship Id="rId10" Type="http://schemas.openxmlformats.org/officeDocument/2006/relationships/image" Target="../media/image64.emf"/><Relationship Id="rId31" Type="http://schemas.openxmlformats.org/officeDocument/2006/relationships/customXml" Target="../ink/ink165.xml"/><Relationship Id="rId44" Type="http://schemas.openxmlformats.org/officeDocument/2006/relationships/image" Target="../media/image73.emf"/><Relationship Id="rId52" Type="http://schemas.openxmlformats.org/officeDocument/2006/relationships/image" Target="../media/image77.emf"/><Relationship Id="rId60" Type="http://schemas.openxmlformats.org/officeDocument/2006/relationships/image" Target="../media/image81.emf"/><Relationship Id="rId4" Type="http://schemas.openxmlformats.org/officeDocument/2006/relationships/customXml" Target="../ink/ink142.xml"/><Relationship Id="rId9" Type="http://schemas.openxmlformats.org/officeDocument/2006/relationships/customXml" Target="../ink/ink146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1.xml"/><Relationship Id="rId21" Type="http://schemas.openxmlformats.org/officeDocument/2006/relationships/customXml" Target="../ink/ink197.xml"/><Relationship Id="rId42" Type="http://schemas.openxmlformats.org/officeDocument/2006/relationships/image" Target="../media/image90.emf"/><Relationship Id="rId47" Type="http://schemas.openxmlformats.org/officeDocument/2006/relationships/customXml" Target="../ink/ink219.xml"/><Relationship Id="rId63" Type="http://schemas.openxmlformats.org/officeDocument/2006/relationships/customXml" Target="../ink/ink232.xml"/><Relationship Id="rId68" Type="http://schemas.openxmlformats.org/officeDocument/2006/relationships/customXml" Target="../ink/ink236.xml"/><Relationship Id="rId2" Type="http://schemas.openxmlformats.org/officeDocument/2006/relationships/customXml" Target="../ink/ink182.xml"/><Relationship Id="rId16" Type="http://schemas.openxmlformats.org/officeDocument/2006/relationships/image" Target="../media/image86.emf"/><Relationship Id="rId29" Type="http://schemas.openxmlformats.org/officeDocument/2006/relationships/image" Target="../media/image88.emf"/><Relationship Id="rId11" Type="http://schemas.openxmlformats.org/officeDocument/2006/relationships/customXml" Target="../ink/ink189.xml"/><Relationship Id="rId24" Type="http://schemas.openxmlformats.org/officeDocument/2006/relationships/customXml" Target="../ink/ink200.xml"/><Relationship Id="rId32" Type="http://schemas.openxmlformats.org/officeDocument/2006/relationships/customXml" Target="../ink/ink206.xml"/><Relationship Id="rId37" Type="http://schemas.openxmlformats.org/officeDocument/2006/relationships/customXml" Target="../ink/ink210.xml"/><Relationship Id="rId40" Type="http://schemas.openxmlformats.org/officeDocument/2006/relationships/customXml" Target="../ink/ink213.xml"/><Relationship Id="rId45" Type="http://schemas.openxmlformats.org/officeDocument/2006/relationships/customXml" Target="../ink/ink217.xml"/><Relationship Id="rId53" Type="http://schemas.openxmlformats.org/officeDocument/2006/relationships/customXml" Target="../ink/ink225.xml"/><Relationship Id="rId58" Type="http://schemas.openxmlformats.org/officeDocument/2006/relationships/customXml" Target="../ink/ink229.xml"/><Relationship Id="rId66" Type="http://schemas.openxmlformats.org/officeDocument/2006/relationships/image" Target="../media/image94.emf"/><Relationship Id="rId5" Type="http://schemas.openxmlformats.org/officeDocument/2006/relationships/customXml" Target="../ink/ink184.xml"/><Relationship Id="rId61" Type="http://schemas.openxmlformats.org/officeDocument/2006/relationships/image" Target="../media/image93.emf"/><Relationship Id="rId19" Type="http://schemas.openxmlformats.org/officeDocument/2006/relationships/customXml" Target="../ink/ink195.xml"/><Relationship Id="rId14" Type="http://schemas.openxmlformats.org/officeDocument/2006/relationships/customXml" Target="../ink/ink191.xml"/><Relationship Id="rId22" Type="http://schemas.openxmlformats.org/officeDocument/2006/relationships/customXml" Target="../ink/ink198.xml"/><Relationship Id="rId27" Type="http://schemas.openxmlformats.org/officeDocument/2006/relationships/customXml" Target="../ink/ink202.xml"/><Relationship Id="rId30" Type="http://schemas.openxmlformats.org/officeDocument/2006/relationships/customXml" Target="../ink/ink204.xml"/><Relationship Id="rId35" Type="http://schemas.openxmlformats.org/officeDocument/2006/relationships/customXml" Target="../ink/ink209.xml"/><Relationship Id="rId43" Type="http://schemas.openxmlformats.org/officeDocument/2006/relationships/customXml" Target="../ink/ink215.xml"/><Relationship Id="rId48" Type="http://schemas.openxmlformats.org/officeDocument/2006/relationships/customXml" Target="../ink/ink220.xml"/><Relationship Id="rId56" Type="http://schemas.openxmlformats.org/officeDocument/2006/relationships/image" Target="../media/image91.emf"/><Relationship Id="rId64" Type="http://schemas.openxmlformats.org/officeDocument/2006/relationships/customXml" Target="../ink/ink233.xml"/><Relationship Id="rId69" Type="http://schemas.openxmlformats.org/officeDocument/2006/relationships/customXml" Target="../ink/ink237.xml"/><Relationship Id="rId8" Type="http://schemas.openxmlformats.org/officeDocument/2006/relationships/customXml" Target="../ink/ink186.xml"/><Relationship Id="rId51" Type="http://schemas.openxmlformats.org/officeDocument/2006/relationships/customXml" Target="../ink/ink223.xml"/><Relationship Id="rId72" Type="http://schemas.openxmlformats.org/officeDocument/2006/relationships/customXml" Target="../ink/ink240.xml"/><Relationship Id="rId3" Type="http://schemas.openxmlformats.org/officeDocument/2006/relationships/customXml" Target="../ink/ink183.xml"/><Relationship Id="rId12" Type="http://schemas.openxmlformats.org/officeDocument/2006/relationships/image" Target="../media/image85.emf"/><Relationship Id="rId17" Type="http://schemas.openxmlformats.org/officeDocument/2006/relationships/customXml" Target="../ink/ink193.xml"/><Relationship Id="rId25" Type="http://schemas.openxmlformats.org/officeDocument/2006/relationships/image" Target="../media/image87.emf"/><Relationship Id="rId33" Type="http://schemas.openxmlformats.org/officeDocument/2006/relationships/customXml" Target="../ink/ink207.xml"/><Relationship Id="rId38" Type="http://schemas.openxmlformats.org/officeDocument/2006/relationships/customXml" Target="../ink/ink211.xml"/><Relationship Id="rId46" Type="http://schemas.openxmlformats.org/officeDocument/2006/relationships/customXml" Target="../ink/ink218.xml"/><Relationship Id="rId59" Type="http://schemas.openxmlformats.org/officeDocument/2006/relationships/image" Target="../media/image92.emf"/><Relationship Id="rId67" Type="http://schemas.openxmlformats.org/officeDocument/2006/relationships/customXml" Target="../ink/ink235.xml"/><Relationship Id="rId20" Type="http://schemas.openxmlformats.org/officeDocument/2006/relationships/customXml" Target="../ink/ink196.xml"/><Relationship Id="rId41" Type="http://schemas.openxmlformats.org/officeDocument/2006/relationships/customXml" Target="../ink/ink214.xml"/><Relationship Id="rId54" Type="http://schemas.openxmlformats.org/officeDocument/2006/relationships/customXml" Target="../ink/ink226.xml"/><Relationship Id="rId62" Type="http://schemas.openxmlformats.org/officeDocument/2006/relationships/customXml" Target="../ink/ink231.xml"/><Relationship Id="rId70" Type="http://schemas.openxmlformats.org/officeDocument/2006/relationships/customXml" Target="../ink/ink2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emf"/><Relationship Id="rId15" Type="http://schemas.openxmlformats.org/officeDocument/2006/relationships/customXml" Target="../ink/ink192.xml"/><Relationship Id="rId23" Type="http://schemas.openxmlformats.org/officeDocument/2006/relationships/customXml" Target="../ink/ink199.xml"/><Relationship Id="rId28" Type="http://schemas.openxmlformats.org/officeDocument/2006/relationships/customXml" Target="../ink/ink203.xml"/><Relationship Id="rId36" Type="http://schemas.openxmlformats.org/officeDocument/2006/relationships/image" Target="../media/image89.emf"/><Relationship Id="rId49" Type="http://schemas.openxmlformats.org/officeDocument/2006/relationships/customXml" Target="../ink/ink221.xml"/><Relationship Id="rId57" Type="http://schemas.openxmlformats.org/officeDocument/2006/relationships/customXml" Target="../ink/ink228.xml"/><Relationship Id="rId10" Type="http://schemas.openxmlformats.org/officeDocument/2006/relationships/customXml" Target="../ink/ink188.xml"/><Relationship Id="rId31" Type="http://schemas.openxmlformats.org/officeDocument/2006/relationships/customXml" Target="../ink/ink205.xml"/><Relationship Id="rId44" Type="http://schemas.openxmlformats.org/officeDocument/2006/relationships/customXml" Target="../ink/ink216.xml"/><Relationship Id="rId52" Type="http://schemas.openxmlformats.org/officeDocument/2006/relationships/customXml" Target="../ink/ink224.xml"/><Relationship Id="rId60" Type="http://schemas.openxmlformats.org/officeDocument/2006/relationships/customXml" Target="../ink/ink230.xml"/><Relationship Id="rId65" Type="http://schemas.openxmlformats.org/officeDocument/2006/relationships/customXml" Target="../ink/ink234.xml"/><Relationship Id="rId73" Type="http://schemas.openxmlformats.org/officeDocument/2006/relationships/customXml" Target="../ink/ink241.xml"/><Relationship Id="rId4" Type="http://schemas.openxmlformats.org/officeDocument/2006/relationships/image" Target="../media/image83.emf"/><Relationship Id="rId9" Type="http://schemas.openxmlformats.org/officeDocument/2006/relationships/customXml" Target="../ink/ink187.xml"/><Relationship Id="rId13" Type="http://schemas.openxmlformats.org/officeDocument/2006/relationships/customXml" Target="../ink/ink190.xml"/><Relationship Id="rId18" Type="http://schemas.openxmlformats.org/officeDocument/2006/relationships/customXml" Target="../ink/ink194.xml"/><Relationship Id="rId39" Type="http://schemas.openxmlformats.org/officeDocument/2006/relationships/customXml" Target="../ink/ink212.xml"/><Relationship Id="rId34" Type="http://schemas.openxmlformats.org/officeDocument/2006/relationships/customXml" Target="../ink/ink208.xml"/><Relationship Id="rId50" Type="http://schemas.openxmlformats.org/officeDocument/2006/relationships/customXml" Target="../ink/ink222.xml"/><Relationship Id="rId55" Type="http://schemas.openxmlformats.org/officeDocument/2006/relationships/customXml" Target="../ink/ink227.xml"/><Relationship Id="rId7" Type="http://schemas.openxmlformats.org/officeDocument/2006/relationships/customXml" Target="../ink/ink185.xml"/><Relationship Id="rId71" Type="http://schemas.openxmlformats.org/officeDocument/2006/relationships/customXml" Target="../ink/ink239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8.emf"/><Relationship Id="rId21" Type="http://schemas.openxmlformats.org/officeDocument/2006/relationships/customXml" Target="../ink/ink260.xml"/><Relationship Id="rId42" Type="http://schemas.openxmlformats.org/officeDocument/2006/relationships/image" Target="../media/image106.emf"/><Relationship Id="rId47" Type="http://schemas.openxmlformats.org/officeDocument/2006/relationships/customXml" Target="../ink/ink273.xml"/><Relationship Id="rId63" Type="http://schemas.openxmlformats.org/officeDocument/2006/relationships/customXml" Target="../ink/ink281.xml"/><Relationship Id="rId68" Type="http://schemas.openxmlformats.org/officeDocument/2006/relationships/image" Target="../media/image119.emf"/><Relationship Id="rId84" Type="http://schemas.openxmlformats.org/officeDocument/2006/relationships/image" Target="../media/image127.emf"/><Relationship Id="rId89" Type="http://schemas.openxmlformats.org/officeDocument/2006/relationships/customXml" Target="../ink/ink294.xml"/><Relationship Id="rId112" Type="http://schemas.openxmlformats.org/officeDocument/2006/relationships/customXml" Target="../ink/ink315.xml"/><Relationship Id="rId16" Type="http://schemas.openxmlformats.org/officeDocument/2006/relationships/customXml" Target="../ink/ink255.xml"/><Relationship Id="rId107" Type="http://schemas.openxmlformats.org/officeDocument/2006/relationships/customXml" Target="../ink/ink310.xml"/><Relationship Id="rId11" Type="http://schemas.openxmlformats.org/officeDocument/2006/relationships/customXml" Target="../ink/ink250.xml"/><Relationship Id="rId32" Type="http://schemas.openxmlformats.org/officeDocument/2006/relationships/image" Target="../media/image101.emf"/><Relationship Id="rId37" Type="http://schemas.openxmlformats.org/officeDocument/2006/relationships/customXml" Target="../ink/ink268.xml"/><Relationship Id="rId53" Type="http://schemas.openxmlformats.org/officeDocument/2006/relationships/customXml" Target="../ink/ink276.xml"/><Relationship Id="rId58" Type="http://schemas.openxmlformats.org/officeDocument/2006/relationships/image" Target="../media/image114.emf"/><Relationship Id="rId74" Type="http://schemas.openxmlformats.org/officeDocument/2006/relationships/image" Target="../media/image122.emf"/><Relationship Id="rId79" Type="http://schemas.openxmlformats.org/officeDocument/2006/relationships/customXml" Target="../ink/ink289.xml"/><Relationship Id="rId102" Type="http://schemas.openxmlformats.org/officeDocument/2006/relationships/customXml" Target="../ink/ink305.xml"/><Relationship Id="rId5" Type="http://schemas.openxmlformats.org/officeDocument/2006/relationships/image" Target="../media/image95.emf"/><Relationship Id="rId90" Type="http://schemas.openxmlformats.org/officeDocument/2006/relationships/customXml" Target="../ink/ink295.xml"/><Relationship Id="rId95" Type="http://schemas.openxmlformats.org/officeDocument/2006/relationships/customXml" Target="../ink/ink299.xml"/><Relationship Id="rId22" Type="http://schemas.openxmlformats.org/officeDocument/2006/relationships/image" Target="../media/image96.emf"/><Relationship Id="rId27" Type="http://schemas.openxmlformats.org/officeDocument/2006/relationships/customXml" Target="../ink/ink263.xml"/><Relationship Id="rId43" Type="http://schemas.openxmlformats.org/officeDocument/2006/relationships/customXml" Target="../ink/ink271.xml"/><Relationship Id="rId48" Type="http://schemas.openxmlformats.org/officeDocument/2006/relationships/image" Target="../media/image109.emf"/><Relationship Id="rId64" Type="http://schemas.openxmlformats.org/officeDocument/2006/relationships/image" Target="../media/image117.emf"/><Relationship Id="rId69" Type="http://schemas.openxmlformats.org/officeDocument/2006/relationships/customXml" Target="../ink/ink284.xml"/><Relationship Id="rId113" Type="http://schemas.openxmlformats.org/officeDocument/2006/relationships/customXml" Target="../ink/ink316.xml"/><Relationship Id="rId80" Type="http://schemas.openxmlformats.org/officeDocument/2006/relationships/image" Target="../media/image125.emf"/><Relationship Id="rId85" Type="http://schemas.openxmlformats.org/officeDocument/2006/relationships/customXml" Target="../ink/ink292.xml"/><Relationship Id="rId12" Type="http://schemas.openxmlformats.org/officeDocument/2006/relationships/customXml" Target="../ink/ink251.xml"/><Relationship Id="rId17" Type="http://schemas.openxmlformats.org/officeDocument/2006/relationships/customXml" Target="../ink/ink256.xml"/><Relationship Id="rId33" Type="http://schemas.openxmlformats.org/officeDocument/2006/relationships/customXml" Target="../ink/ink266.xml"/><Relationship Id="rId38" Type="http://schemas.openxmlformats.org/officeDocument/2006/relationships/image" Target="../media/image104.emf"/><Relationship Id="rId59" Type="http://schemas.openxmlformats.org/officeDocument/2006/relationships/customXml" Target="../ink/ink279.xml"/><Relationship Id="rId103" Type="http://schemas.openxmlformats.org/officeDocument/2006/relationships/customXml" Target="../ink/ink306.xml"/><Relationship Id="rId108" Type="http://schemas.openxmlformats.org/officeDocument/2006/relationships/customXml" Target="../ink/ink311.xml"/><Relationship Id="rId54" Type="http://schemas.openxmlformats.org/officeDocument/2006/relationships/image" Target="../media/image112.emf"/><Relationship Id="rId70" Type="http://schemas.openxmlformats.org/officeDocument/2006/relationships/image" Target="../media/image120.emf"/><Relationship Id="rId75" Type="http://schemas.openxmlformats.org/officeDocument/2006/relationships/customXml" Target="../ink/ink287.xml"/><Relationship Id="rId91" Type="http://schemas.openxmlformats.org/officeDocument/2006/relationships/customXml" Target="../ink/ink296.xml"/><Relationship Id="rId96" Type="http://schemas.openxmlformats.org/officeDocument/2006/relationships/customXml" Target="../ink/ink30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5.xml"/><Relationship Id="rId15" Type="http://schemas.openxmlformats.org/officeDocument/2006/relationships/customXml" Target="../ink/ink254.xml"/><Relationship Id="rId23" Type="http://schemas.openxmlformats.org/officeDocument/2006/relationships/customXml" Target="../ink/ink261.xml"/><Relationship Id="rId28" Type="http://schemas.openxmlformats.org/officeDocument/2006/relationships/image" Target="../media/image99.emf"/><Relationship Id="rId36" Type="http://schemas.openxmlformats.org/officeDocument/2006/relationships/image" Target="../media/image103.emf"/><Relationship Id="rId49" Type="http://schemas.openxmlformats.org/officeDocument/2006/relationships/customXml" Target="../ink/ink274.xml"/><Relationship Id="rId57" Type="http://schemas.openxmlformats.org/officeDocument/2006/relationships/customXml" Target="../ink/ink278.xml"/><Relationship Id="rId106" Type="http://schemas.openxmlformats.org/officeDocument/2006/relationships/customXml" Target="../ink/ink309.xml"/><Relationship Id="rId114" Type="http://schemas.openxmlformats.org/officeDocument/2006/relationships/customXml" Target="../ink/ink317.xml"/><Relationship Id="rId10" Type="http://schemas.openxmlformats.org/officeDocument/2006/relationships/customXml" Target="../ink/ink249.xml"/><Relationship Id="rId31" Type="http://schemas.openxmlformats.org/officeDocument/2006/relationships/customXml" Target="../ink/ink265.xml"/><Relationship Id="rId44" Type="http://schemas.openxmlformats.org/officeDocument/2006/relationships/image" Target="../media/image107.emf"/><Relationship Id="rId52" Type="http://schemas.openxmlformats.org/officeDocument/2006/relationships/image" Target="../media/image111.emf"/><Relationship Id="rId60" Type="http://schemas.openxmlformats.org/officeDocument/2006/relationships/image" Target="../media/image115.emf"/><Relationship Id="rId65" Type="http://schemas.openxmlformats.org/officeDocument/2006/relationships/customXml" Target="../ink/ink282.xml"/><Relationship Id="rId73" Type="http://schemas.openxmlformats.org/officeDocument/2006/relationships/customXml" Target="../ink/ink286.xml"/><Relationship Id="rId78" Type="http://schemas.openxmlformats.org/officeDocument/2006/relationships/image" Target="../media/image124.emf"/><Relationship Id="rId81" Type="http://schemas.openxmlformats.org/officeDocument/2006/relationships/customXml" Target="../ink/ink290.xml"/><Relationship Id="rId86" Type="http://schemas.openxmlformats.org/officeDocument/2006/relationships/image" Target="../media/image128.emf"/><Relationship Id="rId94" Type="http://schemas.openxmlformats.org/officeDocument/2006/relationships/customXml" Target="../ink/ink298.xml"/><Relationship Id="rId99" Type="http://schemas.openxmlformats.org/officeDocument/2006/relationships/image" Target="../media/image131.emf"/><Relationship Id="rId101" Type="http://schemas.openxmlformats.org/officeDocument/2006/relationships/customXml" Target="../ink/ink304.xml"/><Relationship Id="rId4" Type="http://schemas.openxmlformats.org/officeDocument/2006/relationships/customXml" Target="../ink/ink244.xml"/><Relationship Id="rId9" Type="http://schemas.openxmlformats.org/officeDocument/2006/relationships/customXml" Target="../ink/ink248.xml"/><Relationship Id="rId13" Type="http://schemas.openxmlformats.org/officeDocument/2006/relationships/customXml" Target="../ink/ink252.xml"/><Relationship Id="rId18" Type="http://schemas.openxmlformats.org/officeDocument/2006/relationships/customXml" Target="../ink/ink257.xml"/><Relationship Id="rId39" Type="http://schemas.openxmlformats.org/officeDocument/2006/relationships/customXml" Target="../ink/ink269.xml"/><Relationship Id="rId109" Type="http://schemas.openxmlformats.org/officeDocument/2006/relationships/customXml" Target="../ink/ink312.xml"/><Relationship Id="rId34" Type="http://schemas.openxmlformats.org/officeDocument/2006/relationships/image" Target="../media/image102.emf"/><Relationship Id="rId50" Type="http://schemas.openxmlformats.org/officeDocument/2006/relationships/image" Target="../media/image110.emf"/><Relationship Id="rId55" Type="http://schemas.openxmlformats.org/officeDocument/2006/relationships/customXml" Target="../ink/ink277.xml"/><Relationship Id="rId76" Type="http://schemas.openxmlformats.org/officeDocument/2006/relationships/image" Target="../media/image123.emf"/><Relationship Id="rId97" Type="http://schemas.openxmlformats.org/officeDocument/2006/relationships/customXml" Target="../ink/ink301.xml"/><Relationship Id="rId104" Type="http://schemas.openxmlformats.org/officeDocument/2006/relationships/customXml" Target="../ink/ink307.xml"/><Relationship Id="rId7" Type="http://schemas.openxmlformats.org/officeDocument/2006/relationships/customXml" Target="../ink/ink246.xml"/><Relationship Id="rId71" Type="http://schemas.openxmlformats.org/officeDocument/2006/relationships/customXml" Target="../ink/ink285.xml"/><Relationship Id="rId92" Type="http://schemas.openxmlformats.org/officeDocument/2006/relationships/customXml" Target="../ink/ink297.xml"/><Relationship Id="rId2" Type="http://schemas.openxmlformats.org/officeDocument/2006/relationships/customXml" Target="../ink/ink242.xml"/><Relationship Id="rId29" Type="http://schemas.openxmlformats.org/officeDocument/2006/relationships/customXml" Target="../ink/ink264.xml"/><Relationship Id="rId24" Type="http://schemas.openxmlformats.org/officeDocument/2006/relationships/image" Target="../media/image97.emf"/><Relationship Id="rId40" Type="http://schemas.openxmlformats.org/officeDocument/2006/relationships/image" Target="../media/image105.emf"/><Relationship Id="rId45" Type="http://schemas.openxmlformats.org/officeDocument/2006/relationships/customXml" Target="../ink/ink272.xml"/><Relationship Id="rId66" Type="http://schemas.openxmlformats.org/officeDocument/2006/relationships/image" Target="../media/image118.emf"/><Relationship Id="rId87" Type="http://schemas.openxmlformats.org/officeDocument/2006/relationships/customXml" Target="../ink/ink293.xml"/><Relationship Id="rId110" Type="http://schemas.openxmlformats.org/officeDocument/2006/relationships/customXml" Target="../ink/ink313.xml"/><Relationship Id="rId61" Type="http://schemas.openxmlformats.org/officeDocument/2006/relationships/customXml" Target="../ink/ink280.xml"/><Relationship Id="rId82" Type="http://schemas.openxmlformats.org/officeDocument/2006/relationships/image" Target="../media/image126.emf"/><Relationship Id="rId19" Type="http://schemas.openxmlformats.org/officeDocument/2006/relationships/customXml" Target="../ink/ink258.xml"/><Relationship Id="rId14" Type="http://schemas.openxmlformats.org/officeDocument/2006/relationships/customXml" Target="../ink/ink253.xml"/><Relationship Id="rId30" Type="http://schemas.openxmlformats.org/officeDocument/2006/relationships/image" Target="../media/image100.emf"/><Relationship Id="rId35" Type="http://schemas.openxmlformats.org/officeDocument/2006/relationships/customXml" Target="../ink/ink267.xml"/><Relationship Id="rId56" Type="http://schemas.openxmlformats.org/officeDocument/2006/relationships/image" Target="../media/image113.emf"/><Relationship Id="rId77" Type="http://schemas.openxmlformats.org/officeDocument/2006/relationships/customXml" Target="../ink/ink288.xml"/><Relationship Id="rId100" Type="http://schemas.openxmlformats.org/officeDocument/2006/relationships/customXml" Target="../ink/ink303.xml"/><Relationship Id="rId105" Type="http://schemas.openxmlformats.org/officeDocument/2006/relationships/customXml" Target="../ink/ink308.xml"/><Relationship Id="rId8" Type="http://schemas.openxmlformats.org/officeDocument/2006/relationships/customXml" Target="../ink/ink247.xml"/><Relationship Id="rId51" Type="http://schemas.openxmlformats.org/officeDocument/2006/relationships/customXml" Target="../ink/ink275.xml"/><Relationship Id="rId72" Type="http://schemas.openxmlformats.org/officeDocument/2006/relationships/image" Target="../media/image121.emf"/><Relationship Id="rId93" Type="http://schemas.openxmlformats.org/officeDocument/2006/relationships/image" Target="../media/image130.emf"/><Relationship Id="rId98" Type="http://schemas.openxmlformats.org/officeDocument/2006/relationships/customXml" Target="../ink/ink302.xml"/><Relationship Id="rId3" Type="http://schemas.openxmlformats.org/officeDocument/2006/relationships/customXml" Target="../ink/ink243.xml"/><Relationship Id="rId25" Type="http://schemas.openxmlformats.org/officeDocument/2006/relationships/customXml" Target="../ink/ink262.xml"/><Relationship Id="rId46" Type="http://schemas.openxmlformats.org/officeDocument/2006/relationships/image" Target="../media/image108.emf"/><Relationship Id="rId67" Type="http://schemas.openxmlformats.org/officeDocument/2006/relationships/customXml" Target="../ink/ink283.xml"/><Relationship Id="rId20" Type="http://schemas.openxmlformats.org/officeDocument/2006/relationships/customXml" Target="../ink/ink259.xml"/><Relationship Id="rId41" Type="http://schemas.openxmlformats.org/officeDocument/2006/relationships/customXml" Target="../ink/ink270.xml"/><Relationship Id="rId62" Type="http://schemas.openxmlformats.org/officeDocument/2006/relationships/image" Target="../media/image116.emf"/><Relationship Id="rId83" Type="http://schemas.openxmlformats.org/officeDocument/2006/relationships/customXml" Target="../ink/ink291.xml"/><Relationship Id="rId88" Type="http://schemas.openxmlformats.org/officeDocument/2006/relationships/image" Target="../media/image129.emf"/><Relationship Id="rId111" Type="http://schemas.openxmlformats.org/officeDocument/2006/relationships/customXml" Target="../ink/ink31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9.xml"/><Relationship Id="rId18" Type="http://schemas.openxmlformats.org/officeDocument/2006/relationships/customXml" Target="../ink/ink333.xml"/><Relationship Id="rId26" Type="http://schemas.openxmlformats.org/officeDocument/2006/relationships/customXml" Target="../ink/ink341.xml"/><Relationship Id="rId3" Type="http://schemas.openxmlformats.org/officeDocument/2006/relationships/customXml" Target="../ink/ink319.xml"/><Relationship Id="rId21" Type="http://schemas.openxmlformats.org/officeDocument/2006/relationships/customXml" Target="../ink/ink336.xml"/><Relationship Id="rId34" Type="http://schemas.openxmlformats.org/officeDocument/2006/relationships/customXml" Target="../ink/ink348.xml"/><Relationship Id="rId7" Type="http://schemas.openxmlformats.org/officeDocument/2006/relationships/customXml" Target="../ink/ink323.xml"/><Relationship Id="rId12" Type="http://schemas.openxmlformats.org/officeDocument/2006/relationships/customXml" Target="../ink/ink328.xml"/><Relationship Id="rId17" Type="http://schemas.openxmlformats.org/officeDocument/2006/relationships/image" Target="../media/image132.emf"/><Relationship Id="rId25" Type="http://schemas.openxmlformats.org/officeDocument/2006/relationships/customXml" Target="../ink/ink340.xml"/><Relationship Id="rId33" Type="http://schemas.openxmlformats.org/officeDocument/2006/relationships/customXml" Target="../ink/ink347.xml"/><Relationship Id="rId2" Type="http://schemas.openxmlformats.org/officeDocument/2006/relationships/customXml" Target="../ink/ink318.xml"/><Relationship Id="rId16" Type="http://schemas.openxmlformats.org/officeDocument/2006/relationships/customXml" Target="../ink/ink332.xml"/><Relationship Id="rId20" Type="http://schemas.openxmlformats.org/officeDocument/2006/relationships/customXml" Target="../ink/ink335.xml"/><Relationship Id="rId29" Type="http://schemas.openxmlformats.org/officeDocument/2006/relationships/customXml" Target="../ink/ink3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2.xml"/><Relationship Id="rId11" Type="http://schemas.openxmlformats.org/officeDocument/2006/relationships/customXml" Target="../ink/ink327.xml"/><Relationship Id="rId24" Type="http://schemas.openxmlformats.org/officeDocument/2006/relationships/customXml" Target="../ink/ink339.xml"/><Relationship Id="rId32" Type="http://schemas.openxmlformats.org/officeDocument/2006/relationships/customXml" Target="../ink/ink346.xml"/><Relationship Id="rId5" Type="http://schemas.openxmlformats.org/officeDocument/2006/relationships/customXml" Target="../ink/ink321.xml"/><Relationship Id="rId15" Type="http://schemas.openxmlformats.org/officeDocument/2006/relationships/customXml" Target="../ink/ink331.xml"/><Relationship Id="rId23" Type="http://schemas.openxmlformats.org/officeDocument/2006/relationships/customXml" Target="../ink/ink338.xml"/><Relationship Id="rId28" Type="http://schemas.openxmlformats.org/officeDocument/2006/relationships/image" Target="../media/image133.emf"/><Relationship Id="rId36" Type="http://schemas.openxmlformats.org/officeDocument/2006/relationships/customXml" Target="../ink/ink350.xml"/><Relationship Id="rId10" Type="http://schemas.openxmlformats.org/officeDocument/2006/relationships/customXml" Target="../ink/ink326.xml"/><Relationship Id="rId19" Type="http://schemas.openxmlformats.org/officeDocument/2006/relationships/customXml" Target="../ink/ink334.xml"/><Relationship Id="rId31" Type="http://schemas.openxmlformats.org/officeDocument/2006/relationships/customXml" Target="../ink/ink345.xml"/><Relationship Id="rId4" Type="http://schemas.openxmlformats.org/officeDocument/2006/relationships/customXml" Target="../ink/ink320.xml"/><Relationship Id="rId9" Type="http://schemas.openxmlformats.org/officeDocument/2006/relationships/customXml" Target="../ink/ink325.xml"/><Relationship Id="rId14" Type="http://schemas.openxmlformats.org/officeDocument/2006/relationships/customXml" Target="../ink/ink330.xml"/><Relationship Id="rId22" Type="http://schemas.openxmlformats.org/officeDocument/2006/relationships/customXml" Target="../ink/ink337.xml"/><Relationship Id="rId27" Type="http://schemas.openxmlformats.org/officeDocument/2006/relationships/customXml" Target="../ink/ink342.xml"/><Relationship Id="rId30" Type="http://schemas.openxmlformats.org/officeDocument/2006/relationships/customXml" Target="../ink/ink344.xml"/><Relationship Id="rId35" Type="http://schemas.openxmlformats.org/officeDocument/2006/relationships/customXml" Target="../ink/ink349.xml"/><Relationship Id="rId8" Type="http://schemas.openxmlformats.org/officeDocument/2006/relationships/customXml" Target="../ink/ink32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64.xml"/><Relationship Id="rId21" Type="http://schemas.openxmlformats.org/officeDocument/2006/relationships/image" Target="../media/image142.emf"/><Relationship Id="rId42" Type="http://schemas.openxmlformats.org/officeDocument/2006/relationships/customXml" Target="../ink/ink372.xml"/><Relationship Id="rId47" Type="http://schemas.openxmlformats.org/officeDocument/2006/relationships/customXml" Target="../ink/ink376.xml"/><Relationship Id="rId63" Type="http://schemas.openxmlformats.org/officeDocument/2006/relationships/customXml" Target="../ink/ink392.xml"/><Relationship Id="rId68" Type="http://schemas.openxmlformats.org/officeDocument/2006/relationships/customXml" Target="../ink/ink397.xml"/><Relationship Id="rId2" Type="http://schemas.openxmlformats.org/officeDocument/2006/relationships/customXml" Target="../ink/ink351.xml"/><Relationship Id="rId16" Type="http://schemas.openxmlformats.org/officeDocument/2006/relationships/customXml" Target="../ink/ink359.xml"/><Relationship Id="rId29" Type="http://schemas.openxmlformats.org/officeDocument/2006/relationships/image" Target="../media/image146.emf"/><Relationship Id="rId11" Type="http://schemas.openxmlformats.org/officeDocument/2006/relationships/image" Target="../media/image137.emf"/><Relationship Id="rId24" Type="http://schemas.openxmlformats.org/officeDocument/2006/relationships/customXml" Target="../ink/ink363.xml"/><Relationship Id="rId32" Type="http://schemas.openxmlformats.org/officeDocument/2006/relationships/customXml" Target="../ink/ink367.xml"/><Relationship Id="rId37" Type="http://schemas.openxmlformats.org/officeDocument/2006/relationships/image" Target="../media/image150.emf"/><Relationship Id="rId40" Type="http://schemas.openxmlformats.org/officeDocument/2006/relationships/customXml" Target="../ink/ink371.xml"/><Relationship Id="rId45" Type="http://schemas.openxmlformats.org/officeDocument/2006/relationships/customXml" Target="../ink/ink375.xml"/><Relationship Id="rId53" Type="http://schemas.openxmlformats.org/officeDocument/2006/relationships/customXml" Target="../ink/ink382.xml"/><Relationship Id="rId58" Type="http://schemas.openxmlformats.org/officeDocument/2006/relationships/customXml" Target="../ink/ink387.xml"/><Relationship Id="rId66" Type="http://schemas.openxmlformats.org/officeDocument/2006/relationships/customXml" Target="../ink/ink395.xml"/><Relationship Id="rId74" Type="http://schemas.openxmlformats.org/officeDocument/2006/relationships/customXml" Target="../ink/ink402.xml"/><Relationship Id="rId5" Type="http://schemas.openxmlformats.org/officeDocument/2006/relationships/image" Target="../media/image134.emf"/><Relationship Id="rId61" Type="http://schemas.openxmlformats.org/officeDocument/2006/relationships/customXml" Target="../ink/ink390.xml"/><Relationship Id="rId19" Type="http://schemas.openxmlformats.org/officeDocument/2006/relationships/image" Target="../media/image141.emf"/><Relationship Id="rId14" Type="http://schemas.openxmlformats.org/officeDocument/2006/relationships/customXml" Target="../ink/ink358.xml"/><Relationship Id="rId22" Type="http://schemas.openxmlformats.org/officeDocument/2006/relationships/customXml" Target="../ink/ink362.xml"/><Relationship Id="rId27" Type="http://schemas.openxmlformats.org/officeDocument/2006/relationships/image" Target="../media/image145.emf"/><Relationship Id="rId30" Type="http://schemas.openxmlformats.org/officeDocument/2006/relationships/customXml" Target="../ink/ink366.xml"/><Relationship Id="rId35" Type="http://schemas.openxmlformats.org/officeDocument/2006/relationships/image" Target="../media/image149.emf"/><Relationship Id="rId43" Type="http://schemas.openxmlformats.org/officeDocument/2006/relationships/customXml" Target="../ink/ink373.xml"/><Relationship Id="rId48" Type="http://schemas.openxmlformats.org/officeDocument/2006/relationships/customXml" Target="../ink/ink377.xml"/><Relationship Id="rId56" Type="http://schemas.openxmlformats.org/officeDocument/2006/relationships/customXml" Target="../ink/ink385.xml"/><Relationship Id="rId64" Type="http://schemas.openxmlformats.org/officeDocument/2006/relationships/customXml" Target="../ink/ink393.xml"/><Relationship Id="rId69" Type="http://schemas.openxmlformats.org/officeDocument/2006/relationships/customXml" Target="../ink/ink398.xml"/><Relationship Id="rId8" Type="http://schemas.openxmlformats.org/officeDocument/2006/relationships/customXml" Target="../ink/ink355.xml"/><Relationship Id="rId51" Type="http://schemas.openxmlformats.org/officeDocument/2006/relationships/customXml" Target="../ink/ink380.xml"/><Relationship Id="rId72" Type="http://schemas.openxmlformats.org/officeDocument/2006/relationships/customXml" Target="../ink/ink401.xml"/><Relationship Id="rId3" Type="http://schemas.openxmlformats.org/officeDocument/2006/relationships/customXml" Target="../ink/ink352.xml"/><Relationship Id="rId12" Type="http://schemas.openxmlformats.org/officeDocument/2006/relationships/customXml" Target="../ink/ink357.xml"/><Relationship Id="rId17" Type="http://schemas.openxmlformats.org/officeDocument/2006/relationships/image" Target="../media/image140.emf"/><Relationship Id="rId25" Type="http://schemas.openxmlformats.org/officeDocument/2006/relationships/image" Target="../media/image144.emf"/><Relationship Id="rId33" Type="http://schemas.openxmlformats.org/officeDocument/2006/relationships/image" Target="../media/image148.emf"/><Relationship Id="rId38" Type="http://schemas.openxmlformats.org/officeDocument/2006/relationships/customXml" Target="../ink/ink370.xml"/><Relationship Id="rId46" Type="http://schemas.openxmlformats.org/officeDocument/2006/relationships/image" Target="../media/image153.emf"/><Relationship Id="rId59" Type="http://schemas.openxmlformats.org/officeDocument/2006/relationships/customXml" Target="../ink/ink388.xml"/><Relationship Id="rId67" Type="http://schemas.openxmlformats.org/officeDocument/2006/relationships/customXml" Target="../ink/ink396.xml"/><Relationship Id="rId20" Type="http://schemas.openxmlformats.org/officeDocument/2006/relationships/customXml" Target="../ink/ink361.xml"/><Relationship Id="rId41" Type="http://schemas.openxmlformats.org/officeDocument/2006/relationships/image" Target="../media/image152.emf"/><Relationship Id="rId54" Type="http://schemas.openxmlformats.org/officeDocument/2006/relationships/customXml" Target="../ink/ink383.xml"/><Relationship Id="rId62" Type="http://schemas.openxmlformats.org/officeDocument/2006/relationships/customXml" Target="../ink/ink391.xml"/><Relationship Id="rId70" Type="http://schemas.openxmlformats.org/officeDocument/2006/relationships/customXml" Target="../ink/ink399.xml"/><Relationship Id="rId75" Type="http://schemas.openxmlformats.org/officeDocument/2006/relationships/customXml" Target="../ink/ink40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4.xml"/><Relationship Id="rId15" Type="http://schemas.openxmlformats.org/officeDocument/2006/relationships/image" Target="../media/image139.emf"/><Relationship Id="rId23" Type="http://schemas.openxmlformats.org/officeDocument/2006/relationships/image" Target="../media/image143.emf"/><Relationship Id="rId28" Type="http://schemas.openxmlformats.org/officeDocument/2006/relationships/customXml" Target="../ink/ink365.xml"/><Relationship Id="rId36" Type="http://schemas.openxmlformats.org/officeDocument/2006/relationships/customXml" Target="../ink/ink369.xml"/><Relationship Id="rId49" Type="http://schemas.openxmlformats.org/officeDocument/2006/relationships/customXml" Target="../ink/ink378.xml"/><Relationship Id="rId57" Type="http://schemas.openxmlformats.org/officeDocument/2006/relationships/customXml" Target="../ink/ink386.xml"/><Relationship Id="rId10" Type="http://schemas.openxmlformats.org/officeDocument/2006/relationships/customXml" Target="../ink/ink356.xml"/><Relationship Id="rId31" Type="http://schemas.openxmlformats.org/officeDocument/2006/relationships/image" Target="../media/image147.emf"/><Relationship Id="rId44" Type="http://schemas.openxmlformats.org/officeDocument/2006/relationships/customXml" Target="../ink/ink374.xml"/><Relationship Id="rId52" Type="http://schemas.openxmlformats.org/officeDocument/2006/relationships/customXml" Target="../ink/ink381.xml"/><Relationship Id="rId60" Type="http://schemas.openxmlformats.org/officeDocument/2006/relationships/customXml" Target="../ink/ink389.xml"/><Relationship Id="rId65" Type="http://schemas.openxmlformats.org/officeDocument/2006/relationships/customXml" Target="../ink/ink394.xml"/><Relationship Id="rId73" Type="http://schemas.openxmlformats.org/officeDocument/2006/relationships/image" Target="../media/image154.emf"/><Relationship Id="rId4" Type="http://schemas.openxmlformats.org/officeDocument/2006/relationships/customXml" Target="../ink/ink353.xml"/><Relationship Id="rId9" Type="http://schemas.openxmlformats.org/officeDocument/2006/relationships/image" Target="../media/image136.emf"/><Relationship Id="rId13" Type="http://schemas.openxmlformats.org/officeDocument/2006/relationships/image" Target="../media/image138.emf"/><Relationship Id="rId18" Type="http://schemas.openxmlformats.org/officeDocument/2006/relationships/customXml" Target="../ink/ink360.xml"/><Relationship Id="rId39" Type="http://schemas.openxmlformats.org/officeDocument/2006/relationships/image" Target="../media/image151.emf"/><Relationship Id="rId34" Type="http://schemas.openxmlformats.org/officeDocument/2006/relationships/customXml" Target="../ink/ink368.xml"/><Relationship Id="rId50" Type="http://schemas.openxmlformats.org/officeDocument/2006/relationships/customXml" Target="../ink/ink379.xml"/><Relationship Id="rId55" Type="http://schemas.openxmlformats.org/officeDocument/2006/relationships/customXml" Target="../ink/ink384.xml"/><Relationship Id="rId7" Type="http://schemas.openxmlformats.org/officeDocument/2006/relationships/image" Target="../media/image135.emf"/><Relationship Id="rId71" Type="http://schemas.openxmlformats.org/officeDocument/2006/relationships/customXml" Target="../ink/ink40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9.xml"/><Relationship Id="rId13" Type="http://schemas.openxmlformats.org/officeDocument/2006/relationships/customXml" Target="../ink/ink414.xml"/><Relationship Id="rId18" Type="http://schemas.openxmlformats.org/officeDocument/2006/relationships/customXml" Target="../ink/ink419.xml"/><Relationship Id="rId3" Type="http://schemas.openxmlformats.org/officeDocument/2006/relationships/image" Target="../media/image155.emf"/><Relationship Id="rId21" Type="http://schemas.openxmlformats.org/officeDocument/2006/relationships/customXml" Target="../ink/ink422.xml"/><Relationship Id="rId7" Type="http://schemas.openxmlformats.org/officeDocument/2006/relationships/customXml" Target="../ink/ink408.xml"/><Relationship Id="rId12" Type="http://schemas.openxmlformats.org/officeDocument/2006/relationships/customXml" Target="../ink/ink413.xml"/><Relationship Id="rId17" Type="http://schemas.openxmlformats.org/officeDocument/2006/relationships/customXml" Target="../ink/ink418.xml"/><Relationship Id="rId25" Type="http://schemas.openxmlformats.org/officeDocument/2006/relationships/customXml" Target="../ink/ink425.xml"/><Relationship Id="rId2" Type="http://schemas.openxmlformats.org/officeDocument/2006/relationships/customXml" Target="../ink/ink404.xml"/><Relationship Id="rId16" Type="http://schemas.openxmlformats.org/officeDocument/2006/relationships/customXml" Target="../ink/ink417.xml"/><Relationship Id="rId20" Type="http://schemas.openxmlformats.org/officeDocument/2006/relationships/customXml" Target="../ink/ink42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07.xml"/><Relationship Id="rId11" Type="http://schemas.openxmlformats.org/officeDocument/2006/relationships/customXml" Target="../ink/ink412.xml"/><Relationship Id="rId24" Type="http://schemas.openxmlformats.org/officeDocument/2006/relationships/customXml" Target="../ink/ink424.xml"/><Relationship Id="rId5" Type="http://schemas.openxmlformats.org/officeDocument/2006/relationships/customXml" Target="../ink/ink406.xml"/><Relationship Id="rId15" Type="http://schemas.openxmlformats.org/officeDocument/2006/relationships/customXml" Target="../ink/ink416.xml"/><Relationship Id="rId23" Type="http://schemas.openxmlformats.org/officeDocument/2006/relationships/image" Target="../media/image156.emf"/><Relationship Id="rId10" Type="http://schemas.openxmlformats.org/officeDocument/2006/relationships/customXml" Target="../ink/ink411.xml"/><Relationship Id="rId19" Type="http://schemas.openxmlformats.org/officeDocument/2006/relationships/customXml" Target="../ink/ink420.xml"/><Relationship Id="rId4" Type="http://schemas.openxmlformats.org/officeDocument/2006/relationships/customXml" Target="../ink/ink405.xml"/><Relationship Id="rId9" Type="http://schemas.openxmlformats.org/officeDocument/2006/relationships/customXml" Target="../ink/ink410.xml"/><Relationship Id="rId14" Type="http://schemas.openxmlformats.org/officeDocument/2006/relationships/customXml" Target="../ink/ink415.xml"/><Relationship Id="rId22" Type="http://schemas.openxmlformats.org/officeDocument/2006/relationships/customXml" Target="../ink/ink4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Pismo odręczne 16"/>
              <p14:cNvContentPartPr/>
              <p14:nvPr/>
            </p14:nvContentPartPr>
            <p14:xfrm>
              <a:off x="207230" y="201923"/>
              <a:ext cx="317880" cy="30888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5350" y="181763"/>
                <a:ext cx="34560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Pismo odręczne 28"/>
              <p14:cNvContentPartPr/>
              <p14:nvPr/>
            </p14:nvContentPartPr>
            <p14:xfrm>
              <a:off x="1987790" y="449603"/>
              <a:ext cx="1741680" cy="378000"/>
            </p14:xfrm>
          </p:contentPart>
        </mc:Choice>
        <mc:Fallback xmlns="">
          <p:pic>
            <p:nvPicPr>
              <p:cNvPr id="29" name="Pismo odręczne 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72310" y="436643"/>
                <a:ext cx="17780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Pismo odręczne 31"/>
              <p14:cNvContentPartPr/>
              <p14:nvPr/>
            </p14:nvContentPartPr>
            <p14:xfrm>
              <a:off x="6322550" y="497123"/>
              <a:ext cx="723960" cy="547200"/>
            </p14:xfrm>
          </p:contentPart>
        </mc:Choice>
        <mc:Fallback xmlns="">
          <p:pic>
            <p:nvPicPr>
              <p:cNvPr id="32" name="Pismo odręczne 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10670" y="484883"/>
                <a:ext cx="739440" cy="57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7" name="Pismo odręczne 36"/>
              <p14:cNvContentPartPr/>
              <p14:nvPr/>
            </p14:nvContentPartPr>
            <p14:xfrm>
              <a:off x="6086030" y="234683"/>
              <a:ext cx="1260000" cy="969480"/>
            </p14:xfrm>
          </p:contentPart>
        </mc:Choice>
        <mc:Fallback xmlns="">
          <p:pic>
            <p:nvPicPr>
              <p:cNvPr id="37" name="Pismo odręczne 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70550" y="219923"/>
                <a:ext cx="1290960" cy="10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Pismo odręczne 50"/>
              <p14:cNvContentPartPr/>
              <p14:nvPr/>
            </p14:nvContentPartPr>
            <p14:xfrm>
              <a:off x="1247990" y="405323"/>
              <a:ext cx="484920" cy="329400"/>
            </p14:xfrm>
          </p:contentPart>
        </mc:Choice>
        <mc:Fallback xmlns="">
          <p:pic>
            <p:nvPicPr>
              <p:cNvPr id="51" name="Pismo odręczne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30350" y="389843"/>
                <a:ext cx="5058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2" name="Pismo odręczne 51"/>
              <p14:cNvContentPartPr/>
              <p14:nvPr/>
            </p14:nvContentPartPr>
            <p14:xfrm>
              <a:off x="1292270" y="474083"/>
              <a:ext cx="360" cy="360"/>
            </p14:xfrm>
          </p:contentPart>
        </mc:Choice>
        <mc:Fallback xmlns="">
          <p:pic>
            <p:nvPicPr>
              <p:cNvPr id="52" name="Pismo odręczne 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86510" y="468323"/>
                <a:ext cx="118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" name="Pismo odręczne 3"/>
              <p14:cNvContentPartPr/>
              <p14:nvPr/>
            </p14:nvContentPartPr>
            <p14:xfrm>
              <a:off x="756954" y="1738142"/>
              <a:ext cx="2734200" cy="3144600"/>
            </p14:xfrm>
          </p:contentPart>
        </mc:Choice>
        <mc:Fallback>
          <p:pic>
            <p:nvPicPr>
              <p:cNvPr id="4" name="Pismo odręczne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0834" y="1724822"/>
                <a:ext cx="2761560" cy="31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174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Pismo odręczne 20"/>
              <p14:cNvContentPartPr/>
              <p14:nvPr/>
            </p14:nvContentPartPr>
            <p14:xfrm>
              <a:off x="1393070" y="356003"/>
              <a:ext cx="3819141" cy="4502655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82990" y="352763"/>
                <a:ext cx="3850100" cy="4515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" name="Pismo odręczne 61"/>
              <p14:cNvContentPartPr/>
              <p14:nvPr/>
            </p14:nvContentPartPr>
            <p14:xfrm>
              <a:off x="870350" y="506483"/>
              <a:ext cx="35541" cy="38520"/>
            </p14:xfrm>
          </p:contentPart>
        </mc:Choice>
        <mc:Fallback xmlns="">
          <p:pic>
            <p:nvPicPr>
              <p:cNvPr id="62" name="Pismo odręczne 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8862" y="497483"/>
                <a:ext cx="50978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Pismo odręczne 74"/>
              <p14:cNvContentPartPr/>
              <p14:nvPr/>
            </p14:nvContentPartPr>
            <p14:xfrm>
              <a:off x="1358051" y="2655818"/>
              <a:ext cx="1029960" cy="1914840"/>
            </p14:xfrm>
          </p:contentPart>
        </mc:Choice>
        <mc:Fallback xmlns="">
          <p:pic>
            <p:nvPicPr>
              <p:cNvPr id="75" name="Pismo odręczne 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53731" y="2640698"/>
                <a:ext cx="1055520" cy="19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0" name="Pismo odręczne 79"/>
              <p14:cNvContentPartPr/>
              <p14:nvPr/>
            </p14:nvContentPartPr>
            <p14:xfrm>
              <a:off x="1461371" y="2906738"/>
              <a:ext cx="838440" cy="193320"/>
            </p14:xfrm>
          </p:contentPart>
        </mc:Choice>
        <mc:Fallback xmlns="">
          <p:pic>
            <p:nvPicPr>
              <p:cNvPr id="80" name="Pismo odręczne 7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3451" y="2888378"/>
                <a:ext cx="865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1" name="Pismo odręczne 80"/>
              <p14:cNvContentPartPr/>
              <p14:nvPr/>
            </p14:nvContentPartPr>
            <p14:xfrm>
              <a:off x="1413131" y="4316858"/>
              <a:ext cx="754560" cy="207720"/>
            </p14:xfrm>
          </p:contentPart>
        </mc:Choice>
        <mc:Fallback xmlns="">
          <p:pic>
            <p:nvPicPr>
              <p:cNvPr id="81" name="Pismo odręczne 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01251" y="4298498"/>
                <a:ext cx="787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4" name="Pismo odręczne 83"/>
              <p14:cNvContentPartPr/>
              <p14:nvPr/>
            </p14:nvContentPartPr>
            <p14:xfrm>
              <a:off x="1317011" y="4545098"/>
              <a:ext cx="851040" cy="250560"/>
            </p14:xfrm>
          </p:contentPart>
        </mc:Choice>
        <mc:Fallback xmlns="">
          <p:pic>
            <p:nvPicPr>
              <p:cNvPr id="84" name="Pismo odręczne 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13771" y="4535738"/>
                <a:ext cx="8751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8" name="Pismo odręczne 87"/>
              <p14:cNvContentPartPr/>
              <p14:nvPr/>
            </p14:nvContentPartPr>
            <p14:xfrm>
              <a:off x="270590" y="290123"/>
              <a:ext cx="101421" cy="229680"/>
            </p14:xfrm>
          </p:contentPart>
        </mc:Choice>
        <mc:Fallback xmlns="">
          <p:pic>
            <p:nvPicPr>
              <p:cNvPr id="88" name="Pismo odręczne 8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9441" y="274283"/>
                <a:ext cx="129833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9" name="Pismo odręczne 88"/>
              <p14:cNvContentPartPr/>
              <p14:nvPr/>
            </p14:nvContentPartPr>
            <p14:xfrm>
              <a:off x="490550" y="314603"/>
              <a:ext cx="137061" cy="201600"/>
            </p14:xfrm>
          </p:contentPart>
        </mc:Choice>
        <mc:Fallback xmlns="">
          <p:pic>
            <p:nvPicPr>
              <p:cNvPr id="89" name="Pismo odręczne 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8679" y="310283"/>
                <a:ext cx="162603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" name="Pismo odręczne 101"/>
              <p14:cNvContentPartPr/>
              <p14:nvPr/>
            </p14:nvContentPartPr>
            <p14:xfrm>
              <a:off x="1752971" y="4375538"/>
              <a:ext cx="218160" cy="182880"/>
            </p14:xfrm>
          </p:contentPart>
        </mc:Choice>
        <mc:Fallback xmlns="">
          <p:pic>
            <p:nvPicPr>
              <p:cNvPr id="102" name="Pismo odręczne 1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37131" y="4372298"/>
                <a:ext cx="240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6" name="Pismo odręczne 135"/>
              <p14:cNvContentPartPr/>
              <p14:nvPr/>
            </p14:nvContentPartPr>
            <p14:xfrm>
              <a:off x="4759070" y="3586778"/>
              <a:ext cx="1159461" cy="433440"/>
            </p14:xfrm>
          </p:contentPart>
        </mc:Choice>
        <mc:Fallback xmlns="">
          <p:pic>
            <p:nvPicPr>
              <p:cNvPr id="136" name="Pismo odręczne 1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44671" y="3572378"/>
                <a:ext cx="1177099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4" name="Pismo odręczne 153"/>
              <p14:cNvContentPartPr/>
              <p14:nvPr/>
            </p14:nvContentPartPr>
            <p14:xfrm>
              <a:off x="3633251" y="5015843"/>
              <a:ext cx="200160" cy="527895"/>
            </p14:xfrm>
          </p:contentPart>
        </mc:Choice>
        <mc:Fallback xmlns="">
          <p:pic>
            <p:nvPicPr>
              <p:cNvPr id="154" name="Pismo odręczne 1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26051" y="5002880"/>
                <a:ext cx="223560" cy="553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2" name="Pismo odręczne 161"/>
              <p14:cNvContentPartPr/>
              <p14:nvPr/>
            </p14:nvContentPartPr>
            <p14:xfrm>
              <a:off x="4221491" y="5095538"/>
              <a:ext cx="1540080" cy="464760"/>
            </p14:xfrm>
          </p:contentPart>
        </mc:Choice>
        <mc:Fallback xmlns="">
          <p:pic>
            <p:nvPicPr>
              <p:cNvPr id="162" name="Pismo odręczne 1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17171" y="5074658"/>
                <a:ext cx="154764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6" name="Pismo odręczne 165"/>
              <p14:cNvContentPartPr/>
              <p14:nvPr/>
            </p14:nvContentPartPr>
            <p14:xfrm>
              <a:off x="7572731" y="477458"/>
              <a:ext cx="1527480" cy="1128240"/>
            </p14:xfrm>
          </p:contentPart>
        </mc:Choice>
        <mc:Fallback xmlns="">
          <p:pic>
            <p:nvPicPr>
              <p:cNvPr id="166" name="Pismo odręczne 1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58691" y="464498"/>
                <a:ext cx="1557000" cy="11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4" name="Pismo odręczne 183"/>
              <p14:cNvContentPartPr/>
              <p14:nvPr/>
            </p14:nvContentPartPr>
            <p14:xfrm>
              <a:off x="9156371" y="1170458"/>
              <a:ext cx="102600" cy="731880"/>
            </p14:xfrm>
          </p:contentPart>
        </mc:Choice>
        <mc:Fallback xmlns="">
          <p:pic>
            <p:nvPicPr>
              <p:cNvPr id="184" name="Pismo odręczne 1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35851" y="1159298"/>
                <a:ext cx="13104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0" name="Pismo odręczne 189"/>
              <p14:cNvContentPartPr/>
              <p14:nvPr/>
            </p14:nvContentPartPr>
            <p14:xfrm>
              <a:off x="9294251" y="494738"/>
              <a:ext cx="1062720" cy="1282320"/>
            </p14:xfrm>
          </p:contentPart>
        </mc:Choice>
        <mc:Fallback xmlns="">
          <p:pic>
            <p:nvPicPr>
              <p:cNvPr id="190" name="Pismo odręczne 1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75891" y="486818"/>
                <a:ext cx="1100160" cy="13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5" name="Pismo odręczne 194"/>
              <p14:cNvContentPartPr/>
              <p14:nvPr/>
            </p14:nvContentPartPr>
            <p14:xfrm>
              <a:off x="9630851" y="1226618"/>
              <a:ext cx="81720" cy="697680"/>
            </p14:xfrm>
          </p:contentPart>
        </mc:Choice>
        <mc:Fallback xmlns="">
          <p:pic>
            <p:nvPicPr>
              <p:cNvPr id="195" name="Pismo odręczne 1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19691" y="1218698"/>
                <a:ext cx="113760" cy="7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8" name="Pismo odręczne 197"/>
              <p14:cNvContentPartPr/>
              <p14:nvPr/>
            </p14:nvContentPartPr>
            <p14:xfrm>
              <a:off x="9300371" y="1256138"/>
              <a:ext cx="479160" cy="2648880"/>
            </p14:xfrm>
          </p:contentPart>
        </mc:Choice>
        <mc:Fallback xmlns="">
          <p:pic>
            <p:nvPicPr>
              <p:cNvPr id="198" name="Pismo odręczne 1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97131" y="1242818"/>
                <a:ext cx="486360" cy="26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0" name="Pismo odręczne 199"/>
              <p14:cNvContentPartPr/>
              <p14:nvPr/>
            </p14:nvContentPartPr>
            <p14:xfrm>
              <a:off x="2404310" y="1105883"/>
              <a:ext cx="125901" cy="15615"/>
            </p14:xfrm>
          </p:contentPart>
        </mc:Choice>
        <mc:Fallback xmlns="">
          <p:pic>
            <p:nvPicPr>
              <p:cNvPr id="200" name="Pismo odręczne 1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95677" y="1094263"/>
                <a:ext cx="140290" cy="36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1" name="Pismo odręczne 200"/>
              <p14:cNvContentPartPr/>
              <p14:nvPr/>
            </p14:nvContentPartPr>
            <p14:xfrm>
              <a:off x="2393150" y="1123883"/>
              <a:ext cx="190701" cy="229095"/>
            </p14:xfrm>
          </p:contentPart>
        </mc:Choice>
        <mc:Fallback xmlns="">
          <p:pic>
            <p:nvPicPr>
              <p:cNvPr id="201" name="Pismo odręczne 2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83075" y="1120281"/>
                <a:ext cx="214808" cy="247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9" name="Pismo odręczne 208"/>
              <p14:cNvContentPartPr/>
              <p14:nvPr/>
            </p14:nvContentPartPr>
            <p14:xfrm>
              <a:off x="897971" y="3431978"/>
              <a:ext cx="502200" cy="1053000"/>
            </p14:xfrm>
          </p:contentPart>
        </mc:Choice>
        <mc:Fallback xmlns="">
          <p:pic>
            <p:nvPicPr>
              <p:cNvPr id="209" name="Pismo odręczne 2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6451" y="3418298"/>
                <a:ext cx="521280" cy="10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1" name="Pismo odręczne 220"/>
              <p14:cNvContentPartPr/>
              <p14:nvPr/>
            </p14:nvContentPartPr>
            <p14:xfrm>
              <a:off x="7809611" y="2295458"/>
              <a:ext cx="2629440" cy="550080"/>
            </p14:xfrm>
          </p:contentPart>
        </mc:Choice>
        <mc:Fallback xmlns="">
          <p:pic>
            <p:nvPicPr>
              <p:cNvPr id="221" name="Pismo odręczne 2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99171" y="2288978"/>
                <a:ext cx="264420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7" name="Pismo odręczne 236"/>
              <p14:cNvContentPartPr/>
              <p14:nvPr/>
            </p14:nvContentPartPr>
            <p14:xfrm>
              <a:off x="8014451" y="3427298"/>
              <a:ext cx="537120" cy="314280"/>
            </p14:xfrm>
          </p:contentPart>
        </mc:Choice>
        <mc:Fallback xmlns="">
          <p:pic>
            <p:nvPicPr>
              <p:cNvPr id="237" name="Pismo odręczne 2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03651" y="3413618"/>
                <a:ext cx="55260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5" name="Pismo odręczne 244"/>
              <p14:cNvContentPartPr/>
              <p14:nvPr/>
            </p14:nvContentPartPr>
            <p14:xfrm>
              <a:off x="8880971" y="3268538"/>
              <a:ext cx="379800" cy="722880"/>
            </p14:xfrm>
          </p:contentPart>
        </mc:Choice>
        <mc:Fallback xmlns="">
          <p:pic>
            <p:nvPicPr>
              <p:cNvPr id="245" name="Pismo odręczne 2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74491" y="3256658"/>
                <a:ext cx="390240" cy="7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51" name="Pismo odręczne 250"/>
              <p14:cNvContentPartPr/>
              <p14:nvPr/>
            </p14:nvContentPartPr>
            <p14:xfrm>
              <a:off x="10047371" y="3234698"/>
              <a:ext cx="399600" cy="925560"/>
            </p14:xfrm>
          </p:contentPart>
        </mc:Choice>
        <mc:Fallback xmlns="">
          <p:pic>
            <p:nvPicPr>
              <p:cNvPr id="251" name="Pismo odręczne 2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42691" y="3226058"/>
                <a:ext cx="413280" cy="9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6" name="Pismo odręczne 255"/>
              <p14:cNvContentPartPr/>
              <p14:nvPr/>
            </p14:nvContentPartPr>
            <p14:xfrm>
              <a:off x="10488371" y="3367178"/>
              <a:ext cx="552240" cy="692280"/>
            </p14:xfrm>
          </p:contentPart>
        </mc:Choice>
        <mc:Fallback xmlns="">
          <p:pic>
            <p:nvPicPr>
              <p:cNvPr id="256" name="Pismo odręczne 2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67131" y="3349898"/>
                <a:ext cx="59400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61" name="Pismo odręczne 260"/>
              <p14:cNvContentPartPr/>
              <p14:nvPr/>
            </p14:nvContentPartPr>
            <p14:xfrm>
              <a:off x="8082131" y="4539698"/>
              <a:ext cx="303480" cy="772920"/>
            </p14:xfrm>
          </p:contentPart>
        </mc:Choice>
        <mc:Fallback xmlns="">
          <p:pic>
            <p:nvPicPr>
              <p:cNvPr id="261" name="Pismo odręczne 2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69531" y="4525658"/>
                <a:ext cx="336960" cy="80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0" name="Pismo odręczne 269"/>
              <p14:cNvContentPartPr/>
              <p14:nvPr/>
            </p14:nvContentPartPr>
            <p14:xfrm>
              <a:off x="8445731" y="4625018"/>
              <a:ext cx="1428120" cy="411840"/>
            </p14:xfrm>
          </p:contentPart>
        </mc:Choice>
        <mc:Fallback xmlns="">
          <p:pic>
            <p:nvPicPr>
              <p:cNvPr id="270" name="Pismo odręczne 2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36371" y="4609538"/>
                <a:ext cx="144216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72" name="Pismo odręczne 271"/>
              <p14:cNvContentPartPr/>
              <p14:nvPr/>
            </p14:nvContentPartPr>
            <p14:xfrm>
              <a:off x="7971251" y="5221898"/>
              <a:ext cx="2352240" cy="423720"/>
            </p14:xfrm>
          </p:contentPart>
        </mc:Choice>
        <mc:Fallback xmlns="">
          <p:pic>
            <p:nvPicPr>
              <p:cNvPr id="272" name="Pismo odręczne 2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60811" y="5211098"/>
                <a:ext cx="23774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5" name="Pismo odręczne 274"/>
              <p14:cNvContentPartPr/>
              <p14:nvPr/>
            </p14:nvContentPartPr>
            <p14:xfrm>
              <a:off x="1431950" y="3244643"/>
              <a:ext cx="885861" cy="378495"/>
            </p14:xfrm>
          </p:contentPart>
        </mc:Choice>
        <mc:Fallback xmlns="">
          <p:pic>
            <p:nvPicPr>
              <p:cNvPr id="275" name="Pismo odręczne 27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16472" y="3225556"/>
                <a:ext cx="921857" cy="415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5" name="Pismo odręczne 284"/>
              <p14:cNvContentPartPr/>
              <p14:nvPr/>
            </p14:nvContentPartPr>
            <p14:xfrm>
              <a:off x="10558211" y="4979258"/>
              <a:ext cx="802080" cy="565200"/>
            </p14:xfrm>
          </p:contentPart>
        </mc:Choice>
        <mc:Fallback xmlns="">
          <p:pic>
            <p:nvPicPr>
              <p:cNvPr id="285" name="Pismo odręczne 2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48851" y="4963058"/>
                <a:ext cx="815040" cy="5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502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Pismo odręczne 4"/>
              <p14:cNvContentPartPr/>
              <p14:nvPr/>
            </p14:nvContentPartPr>
            <p14:xfrm>
              <a:off x="165830" y="232622"/>
              <a:ext cx="389884" cy="278640"/>
            </p14:xfrm>
          </p:contentPart>
        </mc:Choice>
        <mc:Fallback>
          <p:pic>
            <p:nvPicPr>
              <p:cNvPr id="5" name="Pismo odręczne 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8910" y="216782"/>
                <a:ext cx="423364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" name="Pismo odręczne 23"/>
              <p14:cNvContentPartPr/>
              <p14:nvPr/>
            </p14:nvContentPartPr>
            <p14:xfrm>
              <a:off x="4074710" y="732240"/>
              <a:ext cx="151560" cy="213182"/>
            </p14:xfrm>
          </p:contentPart>
        </mc:Choice>
        <mc:Fallback>
          <p:pic>
            <p:nvPicPr>
              <p:cNvPr id="24" name="Pismo odręczne 2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4270" y="721077"/>
                <a:ext cx="177480" cy="240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1" name="Pismo odręczne 30"/>
              <p14:cNvContentPartPr/>
              <p14:nvPr/>
            </p14:nvContentPartPr>
            <p14:xfrm>
              <a:off x="4867430" y="481680"/>
              <a:ext cx="244800" cy="28080"/>
            </p14:xfrm>
          </p:contentPart>
        </mc:Choice>
        <mc:Fallback>
          <p:pic>
            <p:nvPicPr>
              <p:cNvPr id="31" name="Pismo odręczne 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58790" y="470880"/>
                <a:ext cx="2570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7" name="Pismo odręczne 46"/>
              <p14:cNvContentPartPr/>
              <p14:nvPr/>
            </p14:nvContentPartPr>
            <p14:xfrm>
              <a:off x="1016510" y="2966400"/>
              <a:ext cx="778320" cy="1472760"/>
            </p14:xfrm>
          </p:contentPart>
        </mc:Choice>
        <mc:Fallback>
          <p:pic>
            <p:nvPicPr>
              <p:cNvPr id="47" name="Pismo odręczne 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2110" y="2954520"/>
                <a:ext cx="808200" cy="15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5" name="Pismo odręczne 54"/>
              <p14:cNvContentPartPr/>
              <p14:nvPr/>
            </p14:nvContentPartPr>
            <p14:xfrm>
              <a:off x="898430" y="668520"/>
              <a:ext cx="1869840" cy="1555560"/>
            </p14:xfrm>
          </p:contentPart>
        </mc:Choice>
        <mc:Fallback>
          <p:pic>
            <p:nvPicPr>
              <p:cNvPr id="55" name="Pismo odręczne 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0070" y="658800"/>
                <a:ext cx="1909440" cy="158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1" name="Pismo odręczne 70"/>
              <p14:cNvContentPartPr/>
              <p14:nvPr/>
            </p14:nvContentPartPr>
            <p14:xfrm>
              <a:off x="4012794" y="1485782"/>
              <a:ext cx="115920" cy="277560"/>
            </p14:xfrm>
          </p:contentPart>
        </mc:Choice>
        <mc:Fallback>
          <p:pic>
            <p:nvPicPr>
              <p:cNvPr id="71" name="Pismo odręczne 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07754" y="1473902"/>
                <a:ext cx="12420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5" name="Pismo odręczne 74"/>
              <p14:cNvContentPartPr/>
              <p14:nvPr/>
            </p14:nvContentPartPr>
            <p14:xfrm>
              <a:off x="3915590" y="471960"/>
              <a:ext cx="135000" cy="115560"/>
            </p14:xfrm>
          </p:contentPart>
        </mc:Choice>
        <mc:Fallback>
          <p:pic>
            <p:nvPicPr>
              <p:cNvPr id="75" name="Pismo odręczne 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07670" y="458640"/>
                <a:ext cx="1573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2" name="Pismo odręczne 91"/>
              <p14:cNvContentPartPr/>
              <p14:nvPr/>
            </p14:nvContentPartPr>
            <p14:xfrm>
              <a:off x="417110" y="241262"/>
              <a:ext cx="370084" cy="741960"/>
            </p14:xfrm>
          </p:contentPart>
        </mc:Choice>
        <mc:Fallback>
          <p:pic>
            <p:nvPicPr>
              <p:cNvPr id="92" name="Pismo odręczne 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0630" y="237662"/>
                <a:ext cx="380164" cy="74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3" name="Pismo odręczne 92"/>
              <p14:cNvContentPartPr/>
              <p14:nvPr/>
            </p14:nvContentPartPr>
            <p14:xfrm>
              <a:off x="2622114" y="276542"/>
              <a:ext cx="107280" cy="76680"/>
            </p14:xfrm>
          </p:contentPart>
        </mc:Choice>
        <mc:Fallback>
          <p:pic>
            <p:nvPicPr>
              <p:cNvPr id="93" name="Pismo odręczne 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18514" y="272942"/>
                <a:ext cx="1141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4" name="Pismo odręczne 93"/>
              <p14:cNvContentPartPr/>
              <p14:nvPr/>
            </p14:nvContentPartPr>
            <p14:xfrm>
              <a:off x="1370390" y="1117440"/>
              <a:ext cx="645120" cy="135000"/>
            </p14:xfrm>
          </p:contentPart>
        </mc:Choice>
        <mc:Fallback>
          <p:pic>
            <p:nvPicPr>
              <p:cNvPr id="94" name="Pismo odręczne 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57790" y="1097280"/>
                <a:ext cx="6786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6" name="Pismo odręczne 95"/>
              <p14:cNvContentPartPr/>
              <p14:nvPr/>
            </p14:nvContentPartPr>
            <p14:xfrm>
              <a:off x="2908674" y="776582"/>
              <a:ext cx="25920" cy="401400"/>
            </p14:xfrm>
          </p:contentPart>
        </mc:Choice>
        <mc:Fallback>
          <p:pic>
            <p:nvPicPr>
              <p:cNvPr id="96" name="Pismo odręczne 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04714" y="773342"/>
                <a:ext cx="392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7" name="Pismo odręczne 96"/>
              <p14:cNvContentPartPr/>
              <p14:nvPr/>
            </p14:nvContentPartPr>
            <p14:xfrm>
              <a:off x="446630" y="1214702"/>
              <a:ext cx="401404" cy="740520"/>
            </p14:xfrm>
          </p:contentPart>
        </mc:Choice>
        <mc:Fallback>
          <p:pic>
            <p:nvPicPr>
              <p:cNvPr id="97" name="Pismo odręczne 9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670" y="1211462"/>
                <a:ext cx="409324" cy="7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8" name="Pismo odręczne 97"/>
              <p14:cNvContentPartPr/>
              <p14:nvPr/>
            </p14:nvContentPartPr>
            <p14:xfrm>
              <a:off x="2847834" y="1651382"/>
              <a:ext cx="37080" cy="117360"/>
            </p14:xfrm>
          </p:contentPart>
        </mc:Choice>
        <mc:Fallback>
          <p:pic>
            <p:nvPicPr>
              <p:cNvPr id="98" name="Pismo odręczne 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36674" y="1647782"/>
                <a:ext cx="518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6" name="Pismo odręczne 125"/>
              <p14:cNvContentPartPr/>
              <p14:nvPr/>
            </p14:nvContentPartPr>
            <p14:xfrm>
              <a:off x="8795394" y="422342"/>
              <a:ext cx="2004840" cy="362160"/>
            </p14:xfrm>
          </p:contentPart>
        </mc:Choice>
        <mc:Fallback>
          <p:pic>
            <p:nvPicPr>
              <p:cNvPr id="126" name="Pismo odręczne 1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87834" y="410462"/>
                <a:ext cx="202932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9" name="Pismo odręczne 138"/>
              <p14:cNvContentPartPr/>
              <p14:nvPr/>
            </p14:nvContentPartPr>
            <p14:xfrm>
              <a:off x="9342594" y="1922822"/>
              <a:ext cx="0" cy="0"/>
            </p14:xfrm>
          </p:contentPart>
        </mc:Choice>
        <mc:Fallback>
          <p:pic>
            <p:nvPicPr>
              <p:cNvPr id="139" name="Pismo odręczne 1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2" name="Pismo odręczne 141"/>
              <p14:cNvContentPartPr/>
              <p14:nvPr/>
            </p14:nvContentPartPr>
            <p14:xfrm>
              <a:off x="8103470" y="1703520"/>
              <a:ext cx="3903484" cy="1212542"/>
            </p14:xfrm>
          </p:contentPart>
        </mc:Choice>
        <mc:Fallback>
          <p:pic>
            <p:nvPicPr>
              <p:cNvPr id="142" name="Pismo odręczne 1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89070" y="1685519"/>
                <a:ext cx="3933364" cy="1251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7" name="Pismo odręczne 146"/>
              <p14:cNvContentPartPr/>
              <p14:nvPr/>
            </p14:nvContentPartPr>
            <p14:xfrm>
              <a:off x="9577674" y="685862"/>
              <a:ext cx="366120" cy="401400"/>
            </p14:xfrm>
          </p:contentPart>
        </mc:Choice>
        <mc:Fallback>
          <p:pic>
            <p:nvPicPr>
              <p:cNvPr id="147" name="Pismo odręczne 1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66874" y="671102"/>
                <a:ext cx="39780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6" name="Pismo odręczne 155"/>
              <p14:cNvContentPartPr/>
              <p14:nvPr/>
            </p14:nvContentPartPr>
            <p14:xfrm>
              <a:off x="9859914" y="1034702"/>
              <a:ext cx="853920" cy="264600"/>
            </p14:xfrm>
          </p:contentPart>
        </mc:Choice>
        <mc:Fallback>
          <p:pic>
            <p:nvPicPr>
              <p:cNvPr id="156" name="Pismo odręczne 1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50554" y="1018502"/>
                <a:ext cx="8802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0" name="Pismo odręczne 169"/>
              <p14:cNvContentPartPr/>
              <p14:nvPr/>
            </p14:nvContentPartPr>
            <p14:xfrm>
              <a:off x="9118674" y="688022"/>
              <a:ext cx="842400" cy="671400"/>
            </p14:xfrm>
          </p:contentPart>
        </mc:Choice>
        <mc:Fallback>
          <p:pic>
            <p:nvPicPr>
              <p:cNvPr id="170" name="Pismo odręczne 1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11114" y="671462"/>
                <a:ext cx="86724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6" name="Pismo odręczne 185"/>
              <p14:cNvContentPartPr/>
              <p14:nvPr/>
            </p14:nvContentPartPr>
            <p14:xfrm>
              <a:off x="9051354" y="2677022"/>
              <a:ext cx="1486800" cy="86760"/>
            </p14:xfrm>
          </p:contentPart>
        </mc:Choice>
        <mc:Fallback>
          <p:pic>
            <p:nvPicPr>
              <p:cNvPr id="186" name="Pismo odręczne 1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43794" y="2664062"/>
                <a:ext cx="15152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3" name="Pismo odręczne 202"/>
              <p14:cNvContentPartPr/>
              <p14:nvPr/>
            </p14:nvContentPartPr>
            <p14:xfrm>
              <a:off x="10090314" y="2300822"/>
              <a:ext cx="154800" cy="354960"/>
            </p14:xfrm>
          </p:contentPart>
        </mc:Choice>
        <mc:Fallback>
          <p:pic>
            <p:nvPicPr>
              <p:cNvPr id="203" name="Pismo odręczne 2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85274" y="2297942"/>
                <a:ext cx="1652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5" name="Pismo odręczne 214"/>
              <p14:cNvContentPartPr/>
              <p14:nvPr/>
            </p14:nvContentPartPr>
            <p14:xfrm>
              <a:off x="8351150" y="2833560"/>
              <a:ext cx="2400484" cy="1338120"/>
            </p14:xfrm>
          </p:contentPart>
        </mc:Choice>
        <mc:Fallback>
          <p:pic>
            <p:nvPicPr>
              <p:cNvPr id="215" name="Pismo odręczne 2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41430" y="2826720"/>
                <a:ext cx="2430364" cy="13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7" name="Pismo odręczne 216"/>
              <p14:cNvContentPartPr/>
              <p14:nvPr/>
            </p14:nvContentPartPr>
            <p14:xfrm>
              <a:off x="1421870" y="50102"/>
              <a:ext cx="153364" cy="14400"/>
            </p14:xfrm>
          </p:contentPart>
        </mc:Choice>
        <mc:Fallback>
          <p:pic>
            <p:nvPicPr>
              <p:cNvPr id="217" name="Pismo odręczne 2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18990" y="44342"/>
                <a:ext cx="159484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8" name="Pismo odręczne 217"/>
              <p14:cNvContentPartPr/>
              <p14:nvPr/>
            </p14:nvContentPartPr>
            <p14:xfrm>
              <a:off x="1127390" y="72422"/>
              <a:ext cx="46804" cy="4680"/>
            </p14:xfrm>
          </p:contentPart>
        </mc:Choice>
        <mc:Fallback>
          <p:pic>
            <p:nvPicPr>
              <p:cNvPr id="218" name="Pismo odręczne 2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24150" y="68102"/>
                <a:ext cx="53285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9" name="Pismo odręczne 218"/>
              <p14:cNvContentPartPr/>
              <p14:nvPr/>
            </p14:nvContentPartPr>
            <p14:xfrm>
              <a:off x="1874750" y="47942"/>
              <a:ext cx="179644" cy="14760"/>
            </p14:xfrm>
          </p:contentPart>
        </mc:Choice>
        <mc:Fallback>
          <p:pic>
            <p:nvPicPr>
              <p:cNvPr id="219" name="Pismo odręczne 2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71150" y="41822"/>
                <a:ext cx="186484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0" name="Pismo odręczne 219"/>
              <p14:cNvContentPartPr/>
              <p14:nvPr/>
            </p14:nvContentPartPr>
            <p14:xfrm>
              <a:off x="2353910" y="125342"/>
              <a:ext cx="51844" cy="26640"/>
            </p14:xfrm>
          </p:contentPart>
        </mc:Choice>
        <mc:Fallback>
          <p:pic>
            <p:nvPicPr>
              <p:cNvPr id="220" name="Pismo odręczne 2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50670" y="122102"/>
                <a:ext cx="58685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1" name="Pismo odręczne 220"/>
              <p14:cNvContentPartPr/>
              <p14:nvPr/>
            </p14:nvContentPartPr>
            <p14:xfrm>
              <a:off x="1490630" y="970920"/>
              <a:ext cx="317880" cy="170640"/>
            </p14:xfrm>
          </p:contentPart>
        </mc:Choice>
        <mc:Fallback>
          <p:pic>
            <p:nvPicPr>
              <p:cNvPr id="221" name="Pismo odręczne 2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73350" y="953280"/>
                <a:ext cx="3484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2" name="Pismo odręczne 221"/>
              <p14:cNvContentPartPr/>
              <p14:nvPr/>
            </p14:nvContentPartPr>
            <p14:xfrm>
              <a:off x="2224670" y="901800"/>
              <a:ext cx="104040" cy="291600"/>
            </p14:xfrm>
          </p:contentPart>
        </mc:Choice>
        <mc:Fallback>
          <p:pic>
            <p:nvPicPr>
              <p:cNvPr id="222" name="Pismo odręczne 2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09190" y="889200"/>
                <a:ext cx="13536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6" name="Pismo odręczne 225"/>
              <p14:cNvContentPartPr/>
              <p14:nvPr/>
            </p14:nvContentPartPr>
            <p14:xfrm>
              <a:off x="3884630" y="480240"/>
              <a:ext cx="1482480" cy="1566720"/>
            </p14:xfrm>
          </p:contentPart>
        </mc:Choice>
        <mc:Fallback>
          <p:pic>
            <p:nvPicPr>
              <p:cNvPr id="226" name="Pismo odręczne 2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73470" y="462960"/>
                <a:ext cx="1510920" cy="15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7" name="Pismo odręczne 226"/>
              <p14:cNvContentPartPr/>
              <p14:nvPr/>
            </p14:nvContentPartPr>
            <p14:xfrm>
              <a:off x="3398990" y="511920"/>
              <a:ext cx="1718280" cy="1570680"/>
            </p14:xfrm>
          </p:contentPart>
        </mc:Choice>
        <mc:Fallback>
          <p:pic>
            <p:nvPicPr>
              <p:cNvPr id="227" name="Pismo odręczne 2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95030" y="505440"/>
                <a:ext cx="1740240" cy="159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8" name="Pismo odręczne 227"/>
              <p14:cNvContentPartPr/>
              <p14:nvPr/>
            </p14:nvContentPartPr>
            <p14:xfrm>
              <a:off x="4541270" y="684720"/>
              <a:ext cx="133560" cy="8702"/>
            </p14:xfrm>
          </p:contentPart>
        </mc:Choice>
        <mc:Fallback>
          <p:pic>
            <p:nvPicPr>
              <p:cNvPr id="228" name="Pismo odręczne 22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30110" y="667679"/>
                <a:ext cx="163800" cy="453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9" name="Pismo odręczne 228"/>
              <p14:cNvContentPartPr/>
              <p14:nvPr/>
            </p14:nvContentPartPr>
            <p14:xfrm>
              <a:off x="3911630" y="583200"/>
              <a:ext cx="26640" cy="277982"/>
            </p14:xfrm>
          </p:contentPart>
        </mc:Choice>
        <mc:Fallback>
          <p:pic>
            <p:nvPicPr>
              <p:cNvPr id="229" name="Pismo odręczne 2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03710" y="570597"/>
                <a:ext cx="51480" cy="307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0" name="Pismo odręczne 229"/>
              <p14:cNvContentPartPr/>
              <p14:nvPr/>
            </p14:nvContentPartPr>
            <p14:xfrm>
              <a:off x="4940150" y="569880"/>
              <a:ext cx="5760" cy="243062"/>
            </p14:xfrm>
          </p:contentPart>
        </mc:Choice>
        <mc:Fallback>
          <p:pic>
            <p:nvPicPr>
              <p:cNvPr id="230" name="Pismo odręczne 2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27190" y="561958"/>
                <a:ext cx="26280" cy="263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1" name="Pismo odręczne 230"/>
              <p14:cNvContentPartPr/>
              <p14:nvPr/>
            </p14:nvContentPartPr>
            <p14:xfrm>
              <a:off x="5019710" y="640080"/>
              <a:ext cx="16560" cy="179342"/>
            </p14:xfrm>
          </p:contentPart>
        </mc:Choice>
        <mc:Fallback>
          <p:pic>
            <p:nvPicPr>
              <p:cNvPr id="231" name="Pismo odręczne 2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11070" y="632878"/>
                <a:ext cx="37080" cy="197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32" name="Pismo odręczne 231"/>
              <p14:cNvContentPartPr/>
              <p14:nvPr/>
            </p14:nvContentPartPr>
            <p14:xfrm>
              <a:off x="5195390" y="664560"/>
              <a:ext cx="127080" cy="136862"/>
            </p14:xfrm>
          </p:contentPart>
        </mc:Choice>
        <mc:Fallback>
          <p:pic>
            <p:nvPicPr>
              <p:cNvPr id="232" name="Pismo odręczne 2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81710" y="659878"/>
                <a:ext cx="151200" cy="157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3" name="Pismo odręczne 232"/>
              <p14:cNvContentPartPr/>
              <p14:nvPr/>
            </p14:nvContentPartPr>
            <p14:xfrm>
              <a:off x="5448830" y="537840"/>
              <a:ext cx="136440" cy="344222"/>
            </p14:xfrm>
          </p:contentPart>
        </mc:Choice>
        <mc:Fallback>
          <p:pic>
            <p:nvPicPr>
              <p:cNvPr id="233" name="Pismo odręczne 2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28670" y="523797"/>
                <a:ext cx="163080" cy="3795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4" name="Pismo odręczne 233"/>
              <p14:cNvContentPartPr/>
              <p14:nvPr/>
            </p14:nvContentPartPr>
            <p14:xfrm>
              <a:off x="4549910" y="792360"/>
              <a:ext cx="115920" cy="29942"/>
            </p14:xfrm>
          </p:contentPart>
        </mc:Choice>
        <mc:Fallback>
          <p:pic>
            <p:nvPicPr>
              <p:cNvPr id="234" name="Pismo odręczne 2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43070" y="778652"/>
                <a:ext cx="138600" cy="47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35" name="Pismo odręczne 234"/>
              <p14:cNvContentPartPr/>
              <p14:nvPr/>
            </p14:nvContentPartPr>
            <p14:xfrm>
              <a:off x="3909114" y="1069262"/>
              <a:ext cx="332280" cy="30960"/>
            </p14:xfrm>
          </p:contentPart>
        </mc:Choice>
        <mc:Fallback>
          <p:pic>
            <p:nvPicPr>
              <p:cNvPr id="235" name="Pismo odręczne 2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90394" y="1048382"/>
                <a:ext cx="371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36" name="Pismo odręczne 235"/>
              <p14:cNvContentPartPr/>
              <p14:nvPr/>
            </p14:nvContentPartPr>
            <p14:xfrm>
              <a:off x="4292870" y="1617840"/>
              <a:ext cx="86040" cy="22742"/>
            </p14:xfrm>
          </p:contentPart>
        </mc:Choice>
        <mc:Fallback>
          <p:pic>
            <p:nvPicPr>
              <p:cNvPr id="236" name="Pismo odręczne 2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84590" y="1601957"/>
                <a:ext cx="107640" cy="41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37" name="Pismo odręczne 236"/>
              <p14:cNvContentPartPr/>
              <p14:nvPr/>
            </p14:nvContentPartPr>
            <p14:xfrm>
              <a:off x="4292870" y="1695960"/>
              <a:ext cx="87120" cy="20582"/>
            </p14:xfrm>
          </p:contentPart>
        </mc:Choice>
        <mc:Fallback>
          <p:pic>
            <p:nvPicPr>
              <p:cNvPr id="237" name="Pismo odręczne 23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84590" y="1688016"/>
                <a:ext cx="99720" cy="41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38" name="Pismo odręczne 237"/>
              <p14:cNvContentPartPr/>
              <p14:nvPr/>
            </p14:nvContentPartPr>
            <p14:xfrm>
              <a:off x="4641710" y="1535760"/>
              <a:ext cx="108000" cy="294542"/>
            </p14:xfrm>
          </p:contentPart>
        </mc:Choice>
        <mc:Fallback>
          <p:pic>
            <p:nvPicPr>
              <p:cNvPr id="238" name="Pismo odręczne 2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26950" y="1521717"/>
                <a:ext cx="138240" cy="311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39" name="Pismo odręczne 238"/>
              <p14:cNvContentPartPr/>
              <p14:nvPr/>
            </p14:nvContentPartPr>
            <p14:xfrm>
              <a:off x="1439514" y="3105782"/>
              <a:ext cx="218520" cy="1287360"/>
            </p14:xfrm>
          </p:contentPart>
        </mc:Choice>
        <mc:Fallback>
          <p:pic>
            <p:nvPicPr>
              <p:cNvPr id="239" name="Pismo odręczne 2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27975" y="3091022"/>
                <a:ext cx="245204" cy="13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40" name="Pismo odręczne 239"/>
              <p14:cNvContentPartPr/>
              <p14:nvPr/>
            </p14:nvContentPartPr>
            <p14:xfrm>
              <a:off x="1819314" y="3577382"/>
              <a:ext cx="113400" cy="196560"/>
            </p14:xfrm>
          </p:contentPart>
        </mc:Choice>
        <mc:Fallback>
          <p:pic>
            <p:nvPicPr>
              <p:cNvPr id="240" name="Pismo odręczne 2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05994" y="3562622"/>
                <a:ext cx="1299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41" name="Pismo odręczne 240"/>
              <p14:cNvContentPartPr/>
              <p14:nvPr/>
            </p14:nvContentPartPr>
            <p14:xfrm>
              <a:off x="1397394" y="3854222"/>
              <a:ext cx="19800" cy="158400"/>
            </p14:xfrm>
          </p:contentPart>
        </mc:Choice>
        <mc:Fallback>
          <p:pic>
            <p:nvPicPr>
              <p:cNvPr id="241" name="Pismo odręczne 2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82727" y="3841982"/>
                <a:ext cx="41067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42" name="Pismo odręczne 241"/>
              <p14:cNvContentPartPr/>
              <p14:nvPr/>
            </p14:nvContentPartPr>
            <p14:xfrm>
              <a:off x="1407114" y="3904262"/>
              <a:ext cx="61200" cy="21960"/>
            </p14:xfrm>
          </p:contentPart>
        </mc:Choice>
        <mc:Fallback>
          <p:pic>
            <p:nvPicPr>
              <p:cNvPr id="242" name="Pismo odręczne 24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99509" y="3890222"/>
                <a:ext cx="73512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43" name="Pismo odręczne 242"/>
              <p14:cNvContentPartPr/>
              <p14:nvPr/>
            </p14:nvContentPartPr>
            <p14:xfrm>
              <a:off x="1447074" y="3828302"/>
              <a:ext cx="8640" cy="165600"/>
            </p14:xfrm>
          </p:contentPart>
        </mc:Choice>
        <mc:Fallback>
          <p:pic>
            <p:nvPicPr>
              <p:cNvPr id="243" name="Pismo odręczne 2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32048" y="3822902"/>
                <a:ext cx="35687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44" name="Pismo odręczne 243"/>
              <p14:cNvContentPartPr/>
              <p14:nvPr/>
            </p14:nvContentPartPr>
            <p14:xfrm>
              <a:off x="1046754" y="4222080"/>
              <a:ext cx="726840" cy="163142"/>
            </p14:xfrm>
          </p:contentPart>
        </mc:Choice>
        <mc:Fallback>
          <p:pic>
            <p:nvPicPr>
              <p:cNvPr id="244" name="Pismo odręczne 2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4520" y="4202272"/>
                <a:ext cx="759944" cy="203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45" name="Pismo odręczne 244"/>
              <p14:cNvContentPartPr/>
              <p14:nvPr/>
            </p14:nvContentPartPr>
            <p14:xfrm>
              <a:off x="1502514" y="4277520"/>
              <a:ext cx="43200" cy="16622"/>
            </p14:xfrm>
          </p:contentPart>
        </mc:Choice>
        <mc:Fallback>
          <p:pic>
            <p:nvPicPr>
              <p:cNvPr id="245" name="Pismo odręczne 2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99301" y="4274268"/>
                <a:ext cx="52840" cy="26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46" name="Pismo odręczne 245"/>
              <p14:cNvContentPartPr/>
              <p14:nvPr/>
            </p14:nvContentPartPr>
            <p14:xfrm>
              <a:off x="1397754" y="4366502"/>
              <a:ext cx="47160" cy="60120"/>
            </p14:xfrm>
          </p:contentPart>
        </mc:Choice>
        <mc:Fallback>
          <p:pic>
            <p:nvPicPr>
              <p:cNvPr id="246" name="Pismo odręczne 24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380704" y="4352102"/>
                <a:ext cx="79446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47" name="Pismo odręczne 246"/>
              <p14:cNvContentPartPr/>
              <p14:nvPr/>
            </p14:nvContentPartPr>
            <p14:xfrm>
              <a:off x="1012554" y="4395240"/>
              <a:ext cx="770760" cy="182582"/>
            </p14:xfrm>
          </p:contentPart>
        </mc:Choice>
        <mc:Fallback>
          <p:pic>
            <p:nvPicPr>
              <p:cNvPr id="247" name="Pismo odręczne 2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3198" y="4385517"/>
                <a:ext cx="800266" cy="211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48" name="Pismo odręczne 247"/>
              <p14:cNvContentPartPr/>
              <p14:nvPr/>
            </p14:nvContentPartPr>
            <p14:xfrm>
              <a:off x="1494954" y="4436640"/>
              <a:ext cx="73800" cy="76382"/>
            </p14:xfrm>
          </p:contentPart>
        </mc:Choice>
        <mc:Fallback>
          <p:pic>
            <p:nvPicPr>
              <p:cNvPr id="248" name="Pismo odręczne 2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83132" y="4433037"/>
                <a:ext cx="101027" cy="954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73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902390" y="554760"/>
              <a:ext cx="2160" cy="0"/>
            </p14:xfrm>
          </p:contentPart>
        </mc:Choice>
        <mc:Fallback>
          <p:pic>
            <p:nvPicPr>
              <p:cNvPr id="4" name="Pismo odręczne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2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Pismo odręczne 12"/>
              <p14:cNvContentPartPr/>
              <p14:nvPr/>
            </p14:nvContentPartPr>
            <p14:xfrm>
              <a:off x="292190" y="340200"/>
              <a:ext cx="82800" cy="242640"/>
            </p14:xfrm>
          </p:contentPart>
        </mc:Choice>
        <mc:Fallback>
          <p:pic>
            <p:nvPicPr>
              <p:cNvPr id="13" name="Pismo odręczne 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7790" y="322560"/>
                <a:ext cx="1105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Pismo odręczne 13"/>
              <p14:cNvContentPartPr/>
              <p14:nvPr/>
            </p14:nvContentPartPr>
            <p14:xfrm>
              <a:off x="448430" y="340200"/>
              <a:ext cx="211320" cy="267480"/>
            </p14:xfrm>
          </p:contentPart>
        </mc:Choice>
        <mc:Fallback>
          <p:pic>
            <p:nvPicPr>
              <p:cNvPr id="14" name="Pismo odręczne 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2950" y="325080"/>
                <a:ext cx="23040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" name="Pismo odręczne 20"/>
              <p14:cNvContentPartPr/>
              <p14:nvPr/>
            </p14:nvContentPartPr>
            <p14:xfrm>
              <a:off x="2543630" y="1560240"/>
              <a:ext cx="179640" cy="288000"/>
            </p14:xfrm>
          </p:contentPart>
        </mc:Choice>
        <mc:Fallback>
          <p:pic>
            <p:nvPicPr>
              <p:cNvPr id="21" name="Pismo odręczne 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27430" y="1545480"/>
                <a:ext cx="2001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" name="Pismo odręczne 25"/>
              <p14:cNvContentPartPr/>
              <p14:nvPr/>
            </p14:nvContentPartPr>
            <p14:xfrm>
              <a:off x="1878710" y="1932840"/>
              <a:ext cx="38880" cy="263520"/>
            </p14:xfrm>
          </p:contentPart>
        </mc:Choice>
        <mc:Fallback>
          <p:pic>
            <p:nvPicPr>
              <p:cNvPr id="26" name="Pismo odręczne 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72230" y="1923480"/>
                <a:ext cx="626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" name="Pismo odręczne 26"/>
              <p14:cNvContentPartPr/>
              <p14:nvPr/>
            </p14:nvContentPartPr>
            <p14:xfrm>
              <a:off x="1967270" y="942840"/>
              <a:ext cx="209880" cy="1720080"/>
            </p14:xfrm>
          </p:contentPart>
        </mc:Choice>
        <mc:Fallback>
          <p:pic>
            <p:nvPicPr>
              <p:cNvPr id="27" name="Pismo odręczne 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55390" y="934200"/>
                <a:ext cx="239760" cy="174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Pismo odręczne 27"/>
              <p14:cNvContentPartPr/>
              <p14:nvPr/>
            </p14:nvContentPartPr>
            <p14:xfrm>
              <a:off x="1986710" y="1937880"/>
              <a:ext cx="23400" cy="284760"/>
            </p14:xfrm>
          </p:contentPart>
        </mc:Choice>
        <mc:Fallback>
          <p:pic>
            <p:nvPicPr>
              <p:cNvPr id="28" name="Pismo odręczne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74470" y="1925640"/>
                <a:ext cx="525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" name="Pismo odręczne 28"/>
              <p14:cNvContentPartPr/>
              <p14:nvPr/>
            </p14:nvContentPartPr>
            <p14:xfrm>
              <a:off x="1931630" y="2071440"/>
              <a:ext cx="151560" cy="36000"/>
            </p14:xfrm>
          </p:contentPart>
        </mc:Choice>
        <mc:Fallback>
          <p:pic>
            <p:nvPicPr>
              <p:cNvPr id="29" name="Pismo odręczne 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19750" y="2060280"/>
                <a:ext cx="168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" name="Pismo odręczne 30"/>
              <p14:cNvContentPartPr/>
              <p14:nvPr/>
            </p14:nvContentPartPr>
            <p14:xfrm>
              <a:off x="4084430" y="-1644120"/>
              <a:ext cx="39240" cy="79920"/>
            </p14:xfrm>
          </p:contentPart>
        </mc:Choice>
        <mc:Fallback>
          <p:pic>
            <p:nvPicPr>
              <p:cNvPr id="31" name="Pismo odręczne 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81550" y="-1648080"/>
                <a:ext cx="536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9" name="Pismo odręczne 38"/>
              <p14:cNvContentPartPr/>
              <p14:nvPr/>
            </p14:nvContentPartPr>
            <p14:xfrm>
              <a:off x="1275710" y="5192280"/>
              <a:ext cx="57600" cy="57960"/>
            </p14:xfrm>
          </p:contentPart>
        </mc:Choice>
        <mc:Fallback>
          <p:pic>
            <p:nvPicPr>
              <p:cNvPr id="39" name="Pismo odręczne 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59150" y="5188320"/>
                <a:ext cx="820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" name="Pismo odręczne 39"/>
              <p14:cNvContentPartPr/>
              <p14:nvPr/>
            </p14:nvContentPartPr>
            <p14:xfrm>
              <a:off x="1217030" y="3983760"/>
              <a:ext cx="1350720" cy="1294200"/>
            </p14:xfrm>
          </p:contentPart>
        </mc:Choice>
        <mc:Fallback>
          <p:pic>
            <p:nvPicPr>
              <p:cNvPr id="40" name="Pismo odręczne 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95790" y="3971520"/>
                <a:ext cx="1392840" cy="13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3" name="Pismo odręczne 42"/>
              <p14:cNvContentPartPr/>
              <p14:nvPr/>
            </p14:nvContentPartPr>
            <p14:xfrm>
              <a:off x="1548950" y="896760"/>
              <a:ext cx="1326960" cy="1840680"/>
            </p14:xfrm>
          </p:contentPart>
        </mc:Choice>
        <mc:Fallback>
          <p:pic>
            <p:nvPicPr>
              <p:cNvPr id="43" name="Pismo odręczne 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39950" y="885600"/>
                <a:ext cx="1356840" cy="18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8" name="Pismo odręczne 47"/>
              <p14:cNvContentPartPr/>
              <p14:nvPr/>
            </p14:nvContentPartPr>
            <p14:xfrm>
              <a:off x="1630670" y="5787000"/>
              <a:ext cx="164160" cy="160920"/>
            </p14:xfrm>
          </p:contentPart>
        </mc:Choice>
        <mc:Fallback>
          <p:pic>
            <p:nvPicPr>
              <p:cNvPr id="48" name="Pismo odręczne 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23110" y="5772960"/>
                <a:ext cx="1879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9" name="Pismo odręczne 48"/>
              <p14:cNvContentPartPr/>
              <p14:nvPr/>
            </p14:nvContentPartPr>
            <p14:xfrm>
              <a:off x="1663790" y="5808240"/>
              <a:ext cx="27360" cy="344160"/>
            </p14:xfrm>
          </p:contentPart>
        </mc:Choice>
        <mc:Fallback>
          <p:pic>
            <p:nvPicPr>
              <p:cNvPr id="49" name="Pismo odręczne 4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46870" y="5794920"/>
                <a:ext cx="6120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7" name="Pismo odręczne 76"/>
              <p14:cNvContentPartPr/>
              <p14:nvPr/>
            </p14:nvContentPartPr>
            <p14:xfrm>
              <a:off x="4873194" y="563498"/>
              <a:ext cx="1015560" cy="282600"/>
            </p14:xfrm>
          </p:contentPart>
        </mc:Choice>
        <mc:Fallback>
          <p:pic>
            <p:nvPicPr>
              <p:cNvPr id="77" name="Pismo odręczne 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61674" y="546218"/>
                <a:ext cx="104796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8" name="Pismo odręczne 137"/>
              <p14:cNvContentPartPr/>
              <p14:nvPr/>
            </p14:nvContentPartPr>
            <p14:xfrm>
              <a:off x="7201670" y="4963058"/>
              <a:ext cx="1064884" cy="320662"/>
            </p14:xfrm>
          </p:contentPart>
        </mc:Choice>
        <mc:Fallback>
          <p:pic>
            <p:nvPicPr>
              <p:cNvPr id="138" name="Pismo odręczne 1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80790" y="4949382"/>
                <a:ext cx="1102684" cy="3508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0" name="Pismo odręczne 139"/>
              <p14:cNvContentPartPr/>
              <p14:nvPr/>
            </p14:nvContentPartPr>
            <p14:xfrm>
              <a:off x="5877230" y="5208938"/>
              <a:ext cx="693364" cy="70102"/>
            </p14:xfrm>
          </p:contentPart>
        </mc:Choice>
        <mc:Fallback>
          <p:pic>
            <p:nvPicPr>
              <p:cNvPr id="140" name="Pismo odręczne 13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67870" y="5188806"/>
                <a:ext cx="720724" cy="105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5" name="Pismo odręczne 144"/>
              <p14:cNvContentPartPr/>
              <p14:nvPr/>
            </p14:nvContentPartPr>
            <p14:xfrm>
              <a:off x="6800634" y="5759018"/>
              <a:ext cx="409680" cy="302760"/>
            </p14:xfrm>
          </p:contentPart>
        </mc:Choice>
        <mc:Fallback>
          <p:pic>
            <p:nvPicPr>
              <p:cNvPr id="145" name="Pismo odręczne 1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88394" y="5744618"/>
                <a:ext cx="44028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7" name="Pismo odręczne 156"/>
              <p14:cNvContentPartPr/>
              <p14:nvPr/>
            </p14:nvContentPartPr>
            <p14:xfrm>
              <a:off x="4113954" y="635138"/>
              <a:ext cx="952200" cy="473760"/>
            </p14:xfrm>
          </p:contentPart>
        </mc:Choice>
        <mc:Fallback>
          <p:pic>
            <p:nvPicPr>
              <p:cNvPr id="157" name="Pismo odręczne 1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96674" y="614258"/>
                <a:ext cx="9860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5" name="Pismo odręczne 164"/>
              <p14:cNvContentPartPr/>
              <p14:nvPr/>
            </p14:nvContentPartPr>
            <p14:xfrm>
              <a:off x="5210510" y="4333778"/>
              <a:ext cx="828724" cy="39142"/>
            </p14:xfrm>
          </p:contentPart>
        </mc:Choice>
        <mc:Fallback>
          <p:pic>
            <p:nvPicPr>
              <p:cNvPr id="165" name="Pismo odręczne 1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05830" y="4323723"/>
                <a:ext cx="849244" cy="61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7" name="Pismo odręczne 166"/>
              <p14:cNvContentPartPr/>
              <p14:nvPr/>
            </p14:nvContentPartPr>
            <p14:xfrm>
              <a:off x="6581030" y="5734898"/>
              <a:ext cx="59404" cy="431542"/>
            </p14:xfrm>
          </p:contentPart>
        </mc:Choice>
        <mc:Fallback>
          <p:pic>
            <p:nvPicPr>
              <p:cNvPr id="167" name="Pismo odręczne 1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60869" y="5721221"/>
                <a:ext cx="97567" cy="461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3" name="Pismo odręczne 172"/>
              <p14:cNvContentPartPr/>
              <p14:nvPr/>
            </p14:nvContentPartPr>
            <p14:xfrm>
              <a:off x="4285674" y="1455218"/>
              <a:ext cx="1499400" cy="898200"/>
            </p14:xfrm>
          </p:contentPart>
        </mc:Choice>
        <mc:Fallback>
          <p:pic>
            <p:nvPicPr>
              <p:cNvPr id="173" name="Pismo odręczne 1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74874" y="1440098"/>
                <a:ext cx="1531080" cy="9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8" name="Pismo odręczne 177"/>
              <p14:cNvContentPartPr/>
              <p14:nvPr/>
            </p14:nvContentPartPr>
            <p14:xfrm>
              <a:off x="1579550" y="2394360"/>
              <a:ext cx="1193760" cy="354240"/>
            </p14:xfrm>
          </p:contentPart>
        </mc:Choice>
        <mc:Fallback>
          <p:pic>
            <p:nvPicPr>
              <p:cNvPr id="178" name="Pismo odręczne 1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64070" y="2374920"/>
                <a:ext cx="123012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9" name="Pismo odręczne 178"/>
              <p14:cNvContentPartPr/>
              <p14:nvPr/>
            </p14:nvContentPartPr>
            <p14:xfrm>
              <a:off x="5162634" y="1764458"/>
              <a:ext cx="1964160" cy="778680"/>
            </p14:xfrm>
          </p:contentPart>
        </mc:Choice>
        <mc:Fallback>
          <p:pic>
            <p:nvPicPr>
              <p:cNvPr id="179" name="Pismo odręczne 1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54354" y="1746818"/>
                <a:ext cx="197568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4" name="Pismo odręczne 183"/>
              <p14:cNvContentPartPr/>
              <p14:nvPr/>
            </p14:nvContentPartPr>
            <p14:xfrm>
              <a:off x="4503470" y="3855338"/>
              <a:ext cx="2588404" cy="2690280"/>
            </p14:xfrm>
          </p:contentPart>
        </mc:Choice>
        <mc:Fallback>
          <p:pic>
            <p:nvPicPr>
              <p:cNvPr id="184" name="Pismo odręczne 1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89070" y="3843098"/>
                <a:ext cx="2619004" cy="27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7" name="Pismo odręczne 186"/>
              <p14:cNvContentPartPr/>
              <p14:nvPr/>
            </p14:nvContentPartPr>
            <p14:xfrm>
              <a:off x="2847470" y="5926778"/>
              <a:ext cx="171724" cy="358462"/>
            </p14:xfrm>
          </p:contentPart>
        </mc:Choice>
        <mc:Fallback>
          <p:pic>
            <p:nvPicPr>
              <p:cNvPr id="187" name="Pismo odręczne 18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31990" y="5911302"/>
                <a:ext cx="203405" cy="390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8" name="Pismo odręczne 187"/>
              <p14:cNvContentPartPr/>
              <p14:nvPr/>
            </p14:nvContentPartPr>
            <p14:xfrm>
              <a:off x="3135110" y="5828498"/>
              <a:ext cx="523804" cy="413542"/>
            </p14:xfrm>
          </p:contentPart>
        </mc:Choice>
        <mc:Fallback>
          <p:pic>
            <p:nvPicPr>
              <p:cNvPr id="188" name="Pismo odręczne 18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25390" y="5813382"/>
                <a:ext cx="552604" cy="443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4" name="Pismo odręczne 193"/>
              <p14:cNvContentPartPr/>
              <p14:nvPr/>
            </p14:nvContentPartPr>
            <p14:xfrm>
              <a:off x="8269434" y="1489058"/>
              <a:ext cx="194040" cy="510480"/>
            </p14:xfrm>
          </p:contentPart>
        </mc:Choice>
        <mc:Fallback>
          <p:pic>
            <p:nvPicPr>
              <p:cNvPr id="194" name="Pismo odręczne 1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63674" y="1473938"/>
                <a:ext cx="22068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6" name="Pismo odręczne 195"/>
              <p14:cNvContentPartPr/>
              <p14:nvPr/>
            </p14:nvContentPartPr>
            <p14:xfrm>
              <a:off x="8881070" y="579960"/>
              <a:ext cx="962640" cy="531000"/>
            </p14:xfrm>
          </p:contentPart>
        </mc:Choice>
        <mc:Fallback>
          <p:pic>
            <p:nvPicPr>
              <p:cNvPr id="196" name="Pismo odręczne 19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876390" y="565560"/>
                <a:ext cx="983520" cy="5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0" name="Pismo odręczne 199"/>
              <p14:cNvContentPartPr/>
              <p14:nvPr/>
            </p14:nvContentPartPr>
            <p14:xfrm>
              <a:off x="2082830" y="2631600"/>
              <a:ext cx="83160" cy="73800"/>
            </p14:xfrm>
          </p:contentPart>
        </mc:Choice>
        <mc:Fallback>
          <p:pic>
            <p:nvPicPr>
              <p:cNvPr id="200" name="Pismo odręczne 1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69150" y="2614680"/>
                <a:ext cx="1148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1" name="Pismo odręczne 200"/>
              <p14:cNvContentPartPr/>
              <p14:nvPr/>
            </p14:nvContentPartPr>
            <p14:xfrm>
              <a:off x="2317190" y="2754360"/>
              <a:ext cx="155880" cy="129600"/>
            </p14:xfrm>
          </p:contentPart>
        </mc:Choice>
        <mc:Fallback>
          <p:pic>
            <p:nvPicPr>
              <p:cNvPr id="201" name="Pismo odręczne 20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07470" y="2736720"/>
                <a:ext cx="1764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02" name="Pismo odręczne 201"/>
              <p14:cNvContentPartPr/>
              <p14:nvPr/>
            </p14:nvContentPartPr>
            <p14:xfrm>
              <a:off x="1318910" y="4355280"/>
              <a:ext cx="270360" cy="152640"/>
            </p14:xfrm>
          </p:contentPart>
        </mc:Choice>
        <mc:Fallback>
          <p:pic>
            <p:nvPicPr>
              <p:cNvPr id="202" name="Pismo odręczne 2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01990" y="4338720"/>
                <a:ext cx="2905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3" name="Pismo odręczne 202"/>
              <p14:cNvContentPartPr/>
              <p14:nvPr/>
            </p14:nvContentPartPr>
            <p14:xfrm>
              <a:off x="1902474" y="4042538"/>
              <a:ext cx="53640" cy="1178640"/>
            </p14:xfrm>
          </p:contentPart>
        </mc:Choice>
        <mc:Fallback>
          <p:pic>
            <p:nvPicPr>
              <p:cNvPr id="203" name="Pismo odręczne 2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85914" y="4029578"/>
                <a:ext cx="89280" cy="12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04" name="Pismo odręczne 203"/>
              <p14:cNvContentPartPr/>
              <p14:nvPr/>
            </p14:nvContentPartPr>
            <p14:xfrm>
              <a:off x="3640550" y="4118138"/>
              <a:ext cx="182164" cy="28440"/>
            </p14:xfrm>
          </p:contentPart>
        </mc:Choice>
        <mc:Fallback>
          <p:pic>
            <p:nvPicPr>
              <p:cNvPr id="204" name="Pismo odręczne 2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32990" y="4102298"/>
                <a:ext cx="192964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5" name="Pismo odręczne 204"/>
              <p14:cNvContentPartPr/>
              <p14:nvPr/>
            </p14:nvContentPartPr>
            <p14:xfrm>
              <a:off x="5158310" y="4081058"/>
              <a:ext cx="237604" cy="102600"/>
            </p14:xfrm>
          </p:contentPart>
        </mc:Choice>
        <mc:Fallback>
          <p:pic>
            <p:nvPicPr>
              <p:cNvPr id="205" name="Pismo odręczne 20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45350" y="4069538"/>
                <a:ext cx="254164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6" name="Pismo odręczne 205"/>
              <p14:cNvContentPartPr/>
              <p14:nvPr/>
            </p14:nvContentPartPr>
            <p14:xfrm>
              <a:off x="2435270" y="4298498"/>
              <a:ext cx="254884" cy="143640"/>
            </p14:xfrm>
          </p:contentPart>
        </mc:Choice>
        <mc:Fallback>
          <p:pic>
            <p:nvPicPr>
              <p:cNvPr id="206" name="Pismo odręczne 2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17990" y="4286618"/>
                <a:ext cx="275404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07" name="Pismo odręczne 206"/>
              <p14:cNvContentPartPr/>
              <p14:nvPr/>
            </p14:nvContentPartPr>
            <p14:xfrm>
              <a:off x="3711830" y="4212098"/>
              <a:ext cx="7564" cy="138240"/>
            </p14:xfrm>
          </p:contentPart>
        </mc:Choice>
        <mc:Fallback>
          <p:pic>
            <p:nvPicPr>
              <p:cNvPr id="207" name="Pismo odręczne 206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94901" y="4199498"/>
                <a:ext cx="39261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09" name="Pismo odręczne 208"/>
              <p14:cNvContentPartPr/>
              <p14:nvPr/>
            </p14:nvContentPartPr>
            <p14:xfrm>
              <a:off x="3649190" y="4563458"/>
              <a:ext cx="162004" cy="27720"/>
            </p14:xfrm>
          </p:contentPart>
        </mc:Choice>
        <mc:Fallback>
          <p:pic>
            <p:nvPicPr>
              <p:cNvPr id="209" name="Pismo odręczne 2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41270" y="4547618"/>
                <a:ext cx="173524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10" name="Pismo odręczne 209"/>
              <p14:cNvContentPartPr/>
              <p14:nvPr/>
            </p14:nvContentPartPr>
            <p14:xfrm>
              <a:off x="1946030" y="5391360"/>
              <a:ext cx="243720" cy="126720"/>
            </p14:xfrm>
          </p:contentPart>
        </mc:Choice>
        <mc:Fallback>
          <p:pic>
            <p:nvPicPr>
              <p:cNvPr id="210" name="Pismo odręczne 2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29470" y="5377680"/>
                <a:ext cx="2646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11" name="Pismo odręczne 210"/>
              <p14:cNvContentPartPr/>
              <p14:nvPr/>
            </p14:nvContentPartPr>
            <p14:xfrm>
              <a:off x="2307830" y="5987160"/>
              <a:ext cx="151560" cy="36720"/>
            </p14:xfrm>
          </p:contentPart>
        </mc:Choice>
        <mc:Fallback>
          <p:pic>
            <p:nvPicPr>
              <p:cNvPr id="211" name="Pismo odręczne 2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99190" y="5972400"/>
                <a:ext cx="172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2" name="Pismo odręczne 211"/>
              <p14:cNvContentPartPr/>
              <p14:nvPr/>
            </p14:nvContentPartPr>
            <p14:xfrm>
              <a:off x="1843430" y="6082200"/>
              <a:ext cx="205560" cy="181080"/>
            </p14:xfrm>
          </p:contentPart>
        </mc:Choice>
        <mc:Fallback>
          <p:pic>
            <p:nvPicPr>
              <p:cNvPr id="212" name="Pismo odręczne 2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28670" y="6069600"/>
                <a:ext cx="2347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13" name="Pismo odręczne 212"/>
              <p14:cNvContentPartPr/>
              <p14:nvPr/>
            </p14:nvContentPartPr>
            <p14:xfrm>
              <a:off x="2293430" y="6106680"/>
              <a:ext cx="156600" cy="16200"/>
            </p14:xfrm>
          </p:contentPart>
        </mc:Choice>
        <mc:Fallback>
          <p:pic>
            <p:nvPicPr>
              <p:cNvPr id="213" name="Pismo odręczne 2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85870" y="6087600"/>
                <a:ext cx="168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14" name="Pismo odręczne 213"/>
              <p14:cNvContentPartPr/>
              <p14:nvPr/>
            </p14:nvContentPartPr>
            <p14:xfrm>
              <a:off x="3405110" y="6048458"/>
              <a:ext cx="160924" cy="256222"/>
            </p14:xfrm>
          </p:contentPart>
        </mc:Choice>
        <mc:Fallback>
          <p:pic>
            <p:nvPicPr>
              <p:cNvPr id="214" name="Pismo odręczne 21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394670" y="6032984"/>
                <a:ext cx="188645" cy="290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16" name="Pismo odręczne 215"/>
              <p14:cNvContentPartPr/>
              <p14:nvPr/>
            </p14:nvContentPartPr>
            <p14:xfrm>
              <a:off x="1547870" y="2627280"/>
              <a:ext cx="1323720" cy="331200"/>
            </p14:xfrm>
          </p:contentPart>
        </mc:Choice>
        <mc:Fallback>
          <p:pic>
            <p:nvPicPr>
              <p:cNvPr id="216" name="Pismo odręczne 2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41750" y="2607120"/>
                <a:ext cx="135072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17" name="Pismo odręczne 216"/>
              <p14:cNvContentPartPr/>
              <p14:nvPr/>
            </p14:nvContentPartPr>
            <p14:xfrm>
              <a:off x="1758114" y="4776938"/>
              <a:ext cx="21600" cy="159840"/>
            </p14:xfrm>
          </p:contentPart>
        </mc:Choice>
        <mc:Fallback>
          <p:pic>
            <p:nvPicPr>
              <p:cNvPr id="217" name="Pismo odręczne 2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41554" y="4763258"/>
                <a:ext cx="565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18" name="Pismo odręczne 217"/>
              <p14:cNvContentPartPr/>
              <p14:nvPr/>
            </p14:nvContentPartPr>
            <p14:xfrm>
              <a:off x="1780074" y="4861898"/>
              <a:ext cx="77760" cy="18720"/>
            </p14:xfrm>
          </p:contentPart>
        </mc:Choice>
        <mc:Fallback>
          <p:pic>
            <p:nvPicPr>
              <p:cNvPr id="218" name="Pismo odręczne 2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73594" y="4845698"/>
                <a:ext cx="892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19" name="Pismo odręczne 218"/>
              <p14:cNvContentPartPr/>
              <p14:nvPr/>
            </p14:nvContentPartPr>
            <p14:xfrm>
              <a:off x="1802034" y="4741298"/>
              <a:ext cx="49680" cy="196920"/>
            </p14:xfrm>
          </p:contentPart>
        </mc:Choice>
        <mc:Fallback>
          <p:pic>
            <p:nvPicPr>
              <p:cNvPr id="219" name="Pismo odręczne 2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93394" y="4730498"/>
                <a:ext cx="777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27" name="Pismo odręczne 226"/>
              <p14:cNvContentPartPr/>
              <p14:nvPr/>
            </p14:nvContentPartPr>
            <p14:xfrm>
              <a:off x="8978634" y="1547018"/>
              <a:ext cx="2837160" cy="3609000"/>
            </p14:xfrm>
          </p:contentPart>
        </mc:Choice>
        <mc:Fallback>
          <p:pic>
            <p:nvPicPr>
              <p:cNvPr id="227" name="Pismo odręczne 22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963154" y="1533338"/>
                <a:ext cx="2868480" cy="36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51" name="Pismo odręczne 250"/>
              <p14:cNvContentPartPr/>
              <p14:nvPr/>
            </p14:nvContentPartPr>
            <p14:xfrm>
              <a:off x="8874234" y="3618098"/>
              <a:ext cx="267120" cy="545760"/>
            </p14:xfrm>
          </p:contentPart>
        </mc:Choice>
        <mc:Fallback>
          <p:pic>
            <p:nvPicPr>
              <p:cNvPr id="251" name="Pismo odręczne 2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63074" y="3600098"/>
                <a:ext cx="2818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88" name="Pismo odręczne 287"/>
              <p14:cNvContentPartPr/>
              <p14:nvPr/>
            </p14:nvContentPartPr>
            <p14:xfrm>
              <a:off x="4201790" y="4102298"/>
              <a:ext cx="645124" cy="359280"/>
            </p14:xfrm>
          </p:contentPart>
        </mc:Choice>
        <mc:Fallback>
          <p:pic>
            <p:nvPicPr>
              <p:cNvPr id="288" name="Pismo odręczne 2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91710" y="4087538"/>
                <a:ext cx="666004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92" name="Pismo odręczne 291"/>
              <p14:cNvContentPartPr/>
              <p14:nvPr/>
            </p14:nvContentPartPr>
            <p14:xfrm>
              <a:off x="6875870" y="4806818"/>
              <a:ext cx="106924" cy="705862"/>
            </p14:xfrm>
          </p:contentPart>
        </mc:Choice>
        <mc:Fallback>
          <p:pic>
            <p:nvPicPr>
              <p:cNvPr id="292" name="Pismo odręczne 2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65430" y="4799259"/>
                <a:ext cx="133205" cy="7324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98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902030" y="696960"/>
              <a:ext cx="0" cy="8640"/>
            </p14:xfrm>
          </p:contentPart>
        </mc:Choice>
        <mc:Fallback>
          <p:pic>
            <p:nvPicPr>
              <p:cNvPr id="4" name="Pismo odręczne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Pismo odręczne 4"/>
              <p14:cNvContentPartPr/>
              <p14:nvPr/>
            </p14:nvContentPartPr>
            <p14:xfrm>
              <a:off x="322790" y="367200"/>
              <a:ext cx="380880" cy="289800"/>
            </p14:xfrm>
          </p:contentPart>
        </mc:Choice>
        <mc:Fallback>
          <p:pic>
            <p:nvPicPr>
              <p:cNvPr id="5" name="Pismo odręczne 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9110" y="352800"/>
                <a:ext cx="41112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Pismo odręczne 6"/>
              <p14:cNvContentPartPr/>
              <p14:nvPr/>
            </p14:nvContentPartPr>
            <p14:xfrm>
              <a:off x="1006430" y="920880"/>
              <a:ext cx="1801080" cy="189504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7710" y="900000"/>
                <a:ext cx="1839240" cy="19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Pismo odręczne 9"/>
              <p14:cNvContentPartPr/>
              <p14:nvPr/>
            </p14:nvContentPartPr>
            <p14:xfrm>
              <a:off x="1075190" y="1558800"/>
              <a:ext cx="1727640" cy="793080"/>
            </p14:xfrm>
          </p:contentPart>
        </mc:Choice>
        <mc:Fallback>
          <p:pic>
            <p:nvPicPr>
              <p:cNvPr id="10" name="Pismo odręczne 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3950" y="1537920"/>
                <a:ext cx="176976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Pismo odręczne 16"/>
              <p14:cNvContentPartPr/>
              <p14:nvPr/>
            </p14:nvContentPartPr>
            <p14:xfrm>
              <a:off x="4014230" y="534600"/>
              <a:ext cx="2044440" cy="2312280"/>
            </p14:xfrm>
          </p:contentPart>
        </mc:Choice>
        <mc:Fallback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98030" y="514080"/>
                <a:ext cx="2081520" cy="23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Pismo odręczne 19"/>
              <p14:cNvContentPartPr/>
              <p14:nvPr/>
            </p14:nvContentPartPr>
            <p14:xfrm>
              <a:off x="4158590" y="1731960"/>
              <a:ext cx="1878480" cy="76680"/>
            </p14:xfrm>
          </p:contentPart>
        </mc:Choice>
        <mc:Fallback>
          <p:pic>
            <p:nvPicPr>
              <p:cNvPr id="20" name="Pismo odręczne 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44910" y="1713960"/>
                <a:ext cx="19130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" name="Pismo odręczne 22"/>
              <p14:cNvContentPartPr/>
              <p14:nvPr/>
            </p14:nvContentPartPr>
            <p14:xfrm>
              <a:off x="4099550" y="1680840"/>
              <a:ext cx="1942920" cy="463680"/>
            </p14:xfrm>
          </p:contentPart>
        </mc:Choice>
        <mc:Fallback>
          <p:pic>
            <p:nvPicPr>
              <p:cNvPr id="23" name="Pismo odręczne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91270" y="1663920"/>
                <a:ext cx="19717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" name="Pismo odręczne 23"/>
              <p14:cNvContentPartPr/>
              <p14:nvPr/>
            </p14:nvContentPartPr>
            <p14:xfrm>
              <a:off x="4134110" y="1448640"/>
              <a:ext cx="1987200" cy="364680"/>
            </p14:xfrm>
          </p:contentPart>
        </mc:Choice>
        <mc:Fallback>
          <p:pic>
            <p:nvPicPr>
              <p:cNvPr id="24" name="Pismo odręczne 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23310" y="1429560"/>
                <a:ext cx="20188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" name="Pismo odręczne 28"/>
              <p14:cNvContentPartPr/>
              <p14:nvPr/>
            </p14:nvContentPartPr>
            <p14:xfrm>
              <a:off x="1916870" y="1641600"/>
              <a:ext cx="494640" cy="358920"/>
            </p14:xfrm>
          </p:contentPart>
        </mc:Choice>
        <mc:Fallback>
          <p:pic>
            <p:nvPicPr>
              <p:cNvPr id="29" name="Pismo odręczne 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07870" y="1627920"/>
                <a:ext cx="52236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5" name="Pismo odręczne 34"/>
              <p14:cNvContentPartPr/>
              <p14:nvPr/>
            </p14:nvContentPartPr>
            <p14:xfrm>
              <a:off x="5097110" y="1756800"/>
              <a:ext cx="488520" cy="306360"/>
            </p14:xfrm>
          </p:contentPart>
        </mc:Choice>
        <mc:Fallback>
          <p:pic>
            <p:nvPicPr>
              <p:cNvPr id="35" name="Pismo odręczne 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79110" y="1739880"/>
                <a:ext cx="52740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0" name="Pismo odręczne 119"/>
              <p14:cNvContentPartPr/>
              <p14:nvPr/>
            </p14:nvContentPartPr>
            <p14:xfrm>
              <a:off x="1155110" y="3125160"/>
              <a:ext cx="287284" cy="997982"/>
            </p14:xfrm>
          </p:contentPart>
        </mc:Choice>
        <mc:Fallback>
          <p:pic>
            <p:nvPicPr>
              <p:cNvPr id="120" name="Pismo odręczne 1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6110" y="3109319"/>
                <a:ext cx="317164" cy="1032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5" name="Pismo odręczne 144"/>
              <p14:cNvContentPartPr/>
              <p14:nvPr/>
            </p14:nvContentPartPr>
            <p14:xfrm>
              <a:off x="2007590" y="3337920"/>
              <a:ext cx="481680" cy="1511342"/>
            </p14:xfrm>
          </p:contentPart>
        </mc:Choice>
        <mc:Fallback>
          <p:pic>
            <p:nvPicPr>
              <p:cNvPr id="145" name="Pismo odręczne 1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91390" y="3322079"/>
                <a:ext cx="519120" cy="15419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3" name="Pismo odręczne 152"/>
              <p14:cNvContentPartPr/>
              <p14:nvPr/>
            </p14:nvContentPartPr>
            <p14:xfrm>
              <a:off x="535910" y="5115600"/>
              <a:ext cx="175324" cy="1008062"/>
            </p14:xfrm>
          </p:contentPart>
        </mc:Choice>
        <mc:Fallback>
          <p:pic>
            <p:nvPicPr>
              <p:cNvPr id="153" name="Pismo odręczne 1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8630" y="5103719"/>
                <a:ext cx="201245" cy="1036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8" name="Pismo odręczne 157"/>
              <p14:cNvContentPartPr/>
              <p14:nvPr/>
            </p14:nvContentPartPr>
            <p14:xfrm>
              <a:off x="2246990" y="4384080"/>
              <a:ext cx="508324" cy="398942"/>
            </p14:xfrm>
          </p:contentPart>
        </mc:Choice>
        <mc:Fallback>
          <p:pic>
            <p:nvPicPr>
              <p:cNvPr id="158" name="Pismo odręczne 1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30790" y="4371838"/>
                <a:ext cx="528124" cy="414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4" name="Pismo odręczne 163"/>
              <p14:cNvContentPartPr/>
              <p14:nvPr/>
            </p14:nvContentPartPr>
            <p14:xfrm>
              <a:off x="2124234" y="1096262"/>
              <a:ext cx="7193160" cy="5052960"/>
            </p14:xfrm>
          </p:contentPart>
        </mc:Choice>
        <mc:Fallback>
          <p:pic>
            <p:nvPicPr>
              <p:cNvPr id="164" name="Pismo odręczne 1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11994" y="1079702"/>
                <a:ext cx="7221960" cy="50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5" name="Pismo odręczne 164"/>
              <p14:cNvContentPartPr/>
              <p14:nvPr/>
            </p14:nvContentPartPr>
            <p14:xfrm>
              <a:off x="3532550" y="3164400"/>
              <a:ext cx="3848404" cy="2121542"/>
            </p14:xfrm>
          </p:contentPart>
        </mc:Choice>
        <mc:Fallback>
          <p:pic>
            <p:nvPicPr>
              <p:cNvPr id="165" name="Pismo odręczne 1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26430" y="3143159"/>
                <a:ext cx="3858124" cy="2156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6" name="Pismo odręczne 165"/>
              <p14:cNvContentPartPr/>
              <p14:nvPr/>
            </p14:nvContentPartPr>
            <p14:xfrm>
              <a:off x="507470" y="4399920"/>
              <a:ext cx="1488604" cy="1051622"/>
            </p14:xfrm>
          </p:contentPart>
        </mc:Choice>
        <mc:Fallback>
          <p:pic>
            <p:nvPicPr>
              <p:cNvPr id="166" name="Pismo odręczne 1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6670" y="4379759"/>
                <a:ext cx="1519924" cy="1075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2" name="Pismo odręczne 171"/>
              <p14:cNvContentPartPr/>
              <p14:nvPr/>
            </p14:nvContentPartPr>
            <p14:xfrm>
              <a:off x="2008310" y="5660280"/>
              <a:ext cx="691924" cy="302822"/>
            </p14:xfrm>
          </p:contentPart>
        </mc:Choice>
        <mc:Fallback>
          <p:pic>
            <p:nvPicPr>
              <p:cNvPr id="172" name="Pismo odręczne 1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96070" y="5644797"/>
                <a:ext cx="708484" cy="333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3" name="Pismo odręczne 172"/>
              <p14:cNvContentPartPr/>
              <p14:nvPr/>
            </p14:nvContentPartPr>
            <p14:xfrm>
              <a:off x="755150" y="5678640"/>
              <a:ext cx="943924" cy="795302"/>
            </p14:xfrm>
          </p:contentPart>
        </mc:Choice>
        <mc:Fallback>
          <p:pic>
            <p:nvPicPr>
              <p:cNvPr id="173" name="Pismo odręczne 1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4350" y="5664959"/>
                <a:ext cx="970564" cy="820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5" name="Pismo odręczne 184"/>
              <p14:cNvContentPartPr/>
              <p14:nvPr/>
            </p14:nvContentPartPr>
            <p14:xfrm>
              <a:off x="11424114" y="941462"/>
              <a:ext cx="181440" cy="644040"/>
            </p14:xfrm>
          </p:contentPart>
        </mc:Choice>
        <mc:Fallback>
          <p:pic>
            <p:nvPicPr>
              <p:cNvPr id="185" name="Pismo odręczne 1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11874" y="937502"/>
                <a:ext cx="196560" cy="6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6" name="Pismo odręczne 185"/>
              <p14:cNvContentPartPr/>
              <p14:nvPr/>
            </p14:nvContentPartPr>
            <p14:xfrm>
              <a:off x="11602674" y="1079702"/>
              <a:ext cx="226440" cy="435600"/>
            </p14:xfrm>
          </p:contentPart>
        </mc:Choice>
        <mc:Fallback>
          <p:pic>
            <p:nvPicPr>
              <p:cNvPr id="186" name="Pismo odręczne 1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89354" y="1066022"/>
                <a:ext cx="257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5" name="Pismo odręczne 194"/>
              <p14:cNvContentPartPr/>
              <p14:nvPr/>
            </p14:nvContentPartPr>
            <p14:xfrm>
              <a:off x="10810314" y="779462"/>
              <a:ext cx="351360" cy="947160"/>
            </p14:xfrm>
          </p:contentPart>
        </mc:Choice>
        <mc:Fallback>
          <p:pic>
            <p:nvPicPr>
              <p:cNvPr id="195" name="Pismo odręczne 1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03114" y="763262"/>
                <a:ext cx="37800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08" name="Pismo odręczne 207"/>
              <p14:cNvContentPartPr/>
              <p14:nvPr/>
            </p14:nvContentPartPr>
            <p14:xfrm>
              <a:off x="8618994" y="1828502"/>
              <a:ext cx="3289680" cy="2440080"/>
            </p14:xfrm>
          </p:contentPart>
        </mc:Choice>
        <mc:Fallback>
          <p:pic>
            <p:nvPicPr>
              <p:cNvPr id="208" name="Pismo odręczne 2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09994" y="1812662"/>
                <a:ext cx="3317400" cy="24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7" name="Pismo odręczne 226"/>
              <p14:cNvContentPartPr/>
              <p14:nvPr/>
            </p14:nvContentPartPr>
            <p14:xfrm>
              <a:off x="9662994" y="1057382"/>
              <a:ext cx="920520" cy="316800"/>
            </p14:xfrm>
          </p:contentPart>
        </mc:Choice>
        <mc:Fallback>
          <p:pic>
            <p:nvPicPr>
              <p:cNvPr id="227" name="Pismo odręczne 2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50754" y="1045142"/>
                <a:ext cx="9435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63" name="Pismo odręczne 262"/>
              <p14:cNvContentPartPr/>
              <p14:nvPr/>
            </p14:nvContentPartPr>
            <p14:xfrm>
              <a:off x="449510" y="3391560"/>
              <a:ext cx="561604" cy="328742"/>
            </p14:xfrm>
          </p:contentPart>
        </mc:Choice>
        <mc:Fallback>
          <p:pic>
            <p:nvPicPr>
              <p:cNvPr id="263" name="Pismo odręczne 2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7990" y="3378237"/>
                <a:ext cx="590764" cy="362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64" name="Pismo odręczne 263"/>
              <p14:cNvContentPartPr/>
              <p14:nvPr/>
            </p14:nvContentPartPr>
            <p14:xfrm>
              <a:off x="1663790" y="3206160"/>
              <a:ext cx="612720" cy="547982"/>
            </p14:xfrm>
          </p:contentPart>
        </mc:Choice>
        <mc:Fallback>
          <p:pic>
            <p:nvPicPr>
              <p:cNvPr id="264" name="Pismo odręczne 2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53710" y="3189598"/>
                <a:ext cx="639720" cy="585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76" name="Pismo odręczne 275"/>
              <p14:cNvContentPartPr/>
              <p14:nvPr/>
            </p14:nvContentPartPr>
            <p14:xfrm>
              <a:off x="9984114" y="4328702"/>
              <a:ext cx="851400" cy="352080"/>
            </p14:xfrm>
          </p:contentPart>
        </mc:Choice>
        <mc:Fallback>
          <p:pic>
            <p:nvPicPr>
              <p:cNvPr id="276" name="Pismo odręczne 2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70074" y="4315382"/>
                <a:ext cx="869400" cy="3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92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0" name="Pismo odręczne 59"/>
              <p14:cNvContentPartPr/>
              <p14:nvPr/>
            </p14:nvContentPartPr>
            <p14:xfrm>
              <a:off x="8510630" y="434160"/>
              <a:ext cx="320400" cy="588960"/>
            </p14:xfrm>
          </p:contentPart>
        </mc:Choice>
        <mc:Fallback>
          <p:pic>
            <p:nvPicPr>
              <p:cNvPr id="60" name="Pismo odręczne 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02350" y="421200"/>
                <a:ext cx="33228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7" name="Pismo odręczne 66"/>
              <p14:cNvContentPartPr/>
              <p14:nvPr/>
            </p14:nvContentPartPr>
            <p14:xfrm>
              <a:off x="637434" y="3574142"/>
              <a:ext cx="824760" cy="166320"/>
            </p14:xfrm>
          </p:contentPart>
        </mc:Choice>
        <mc:Fallback>
          <p:pic>
            <p:nvPicPr>
              <p:cNvPr id="67" name="Pismo odręczne 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5194" y="3554702"/>
                <a:ext cx="8575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9" name="Pismo odręczne 68"/>
              <p14:cNvContentPartPr/>
              <p14:nvPr/>
            </p14:nvContentPartPr>
            <p14:xfrm>
              <a:off x="662994" y="3696542"/>
              <a:ext cx="848160" cy="25920"/>
            </p14:xfrm>
          </p:contentPart>
        </mc:Choice>
        <mc:Fallback>
          <p:pic>
            <p:nvPicPr>
              <p:cNvPr id="69" name="Pismo odręczne 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5794" y="3679622"/>
                <a:ext cx="8722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6" name="Pismo odręczne 105"/>
              <p14:cNvContentPartPr/>
              <p14:nvPr/>
            </p14:nvContentPartPr>
            <p14:xfrm>
              <a:off x="5933030" y="703440"/>
              <a:ext cx="288004" cy="1117502"/>
            </p14:xfrm>
          </p:contentPart>
        </mc:Choice>
        <mc:Fallback>
          <p:pic>
            <p:nvPicPr>
              <p:cNvPr id="106" name="Pismo odręczne 1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23670" y="687959"/>
                <a:ext cx="314284" cy="1149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5" name="Pismo odręczne 134"/>
              <p14:cNvContentPartPr/>
              <p14:nvPr/>
            </p14:nvContentPartPr>
            <p14:xfrm>
              <a:off x="1032714" y="3619142"/>
              <a:ext cx="160560" cy="99360"/>
            </p14:xfrm>
          </p:contentPart>
        </mc:Choice>
        <mc:Fallback>
          <p:pic>
            <p:nvPicPr>
              <p:cNvPr id="135" name="Pismo odręczne 1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17954" y="3602582"/>
                <a:ext cx="1908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6" name="Pismo odręczne 135"/>
              <p14:cNvContentPartPr/>
              <p14:nvPr/>
            </p14:nvContentPartPr>
            <p14:xfrm>
              <a:off x="169434" y="4251302"/>
              <a:ext cx="1116720" cy="2287440"/>
            </p14:xfrm>
          </p:contentPart>
        </mc:Choice>
        <mc:Fallback>
          <p:pic>
            <p:nvPicPr>
              <p:cNvPr id="136" name="Pismo odręczne 1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1154" y="4238342"/>
                <a:ext cx="1128240" cy="23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4" name="Pismo odręczne 193"/>
              <p14:cNvContentPartPr/>
              <p14:nvPr/>
            </p14:nvContentPartPr>
            <p14:xfrm>
              <a:off x="2670354" y="4360742"/>
              <a:ext cx="581400" cy="2137680"/>
            </p14:xfrm>
          </p:contentPart>
        </mc:Choice>
        <mc:Fallback>
          <p:pic>
            <p:nvPicPr>
              <p:cNvPr id="194" name="Pismo odręczne 1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57034" y="4348142"/>
                <a:ext cx="615600" cy="21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6" name="Pismo odręczne 245"/>
              <p14:cNvContentPartPr/>
              <p14:nvPr/>
            </p14:nvContentPartPr>
            <p14:xfrm>
              <a:off x="3455874" y="5207462"/>
              <a:ext cx="389160" cy="273960"/>
            </p14:xfrm>
          </p:contentPart>
        </mc:Choice>
        <mc:Fallback>
          <p:pic>
            <p:nvPicPr>
              <p:cNvPr id="246" name="Pismo odręczne 2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46514" y="5194502"/>
                <a:ext cx="41256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48" name="Pismo odręczne 247"/>
              <p14:cNvContentPartPr/>
              <p14:nvPr/>
            </p14:nvContentPartPr>
            <p14:xfrm>
              <a:off x="1116234" y="5321222"/>
              <a:ext cx="1307160" cy="288000"/>
            </p14:xfrm>
          </p:contentPart>
        </mc:Choice>
        <mc:Fallback>
          <p:pic>
            <p:nvPicPr>
              <p:cNvPr id="248" name="Pismo odręczne 2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1554" y="5308622"/>
                <a:ext cx="13147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4" name="Pismo odręczne 263"/>
              <p14:cNvContentPartPr/>
              <p14:nvPr/>
            </p14:nvContentPartPr>
            <p14:xfrm>
              <a:off x="4629834" y="5481422"/>
              <a:ext cx="0" cy="0"/>
            </p14:xfrm>
          </p:contentPart>
        </mc:Choice>
        <mc:Fallback>
          <p:pic>
            <p:nvPicPr>
              <p:cNvPr id="264" name="Pismo odręczne 26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4" name="Pismo odręczne 283"/>
              <p14:cNvContentPartPr/>
              <p14:nvPr/>
            </p14:nvContentPartPr>
            <p14:xfrm>
              <a:off x="5655114" y="5625062"/>
              <a:ext cx="530640" cy="21240"/>
            </p14:xfrm>
          </p:contentPart>
        </mc:Choice>
        <mc:Fallback>
          <p:pic>
            <p:nvPicPr>
              <p:cNvPr id="284" name="Pismo odręczne 2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50794" y="5614622"/>
                <a:ext cx="554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90" name="Pismo odręczne 289"/>
              <p14:cNvContentPartPr/>
              <p14:nvPr/>
            </p14:nvContentPartPr>
            <p14:xfrm>
              <a:off x="5859954" y="5401502"/>
              <a:ext cx="573840" cy="507600"/>
            </p14:xfrm>
          </p:contentPart>
        </mc:Choice>
        <mc:Fallback>
          <p:pic>
            <p:nvPicPr>
              <p:cNvPr id="290" name="Pismo odręczne 2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52034" y="5383142"/>
                <a:ext cx="58932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07" name="Pismo odręczne 306"/>
              <p14:cNvContentPartPr/>
              <p14:nvPr/>
            </p14:nvContentPartPr>
            <p14:xfrm>
              <a:off x="2882394" y="5303582"/>
              <a:ext cx="522720" cy="244080"/>
            </p14:xfrm>
          </p:contentPart>
        </mc:Choice>
        <mc:Fallback>
          <p:pic>
            <p:nvPicPr>
              <p:cNvPr id="307" name="Pismo odręczne 3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74114" y="5292782"/>
                <a:ext cx="5497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08" name="Pismo odręczne 307"/>
              <p14:cNvContentPartPr/>
              <p14:nvPr/>
            </p14:nvContentPartPr>
            <p14:xfrm>
              <a:off x="1739394" y="6066422"/>
              <a:ext cx="747720" cy="305640"/>
            </p14:xfrm>
          </p:contentPart>
        </mc:Choice>
        <mc:Fallback>
          <p:pic>
            <p:nvPicPr>
              <p:cNvPr id="308" name="Pismo odręczne 3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31114" y="6054542"/>
                <a:ext cx="76068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18" name="Pismo odręczne 317"/>
              <p14:cNvContentPartPr/>
              <p14:nvPr/>
            </p14:nvContentPartPr>
            <p14:xfrm>
              <a:off x="3415914" y="6109622"/>
              <a:ext cx="106920" cy="254520"/>
            </p14:xfrm>
          </p:contentPart>
        </mc:Choice>
        <mc:Fallback>
          <p:pic>
            <p:nvPicPr>
              <p:cNvPr id="318" name="Pismo odręczne 3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97554" y="6093422"/>
                <a:ext cx="1436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4" name="Pismo odręczne 323"/>
              <p14:cNvContentPartPr/>
              <p14:nvPr/>
            </p14:nvContentPartPr>
            <p14:xfrm>
              <a:off x="3540474" y="6011342"/>
              <a:ext cx="401040" cy="317880"/>
            </p14:xfrm>
          </p:contentPart>
        </mc:Choice>
        <mc:Fallback>
          <p:pic>
            <p:nvPicPr>
              <p:cNvPr id="324" name="Pismo odręczne 3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29674" y="5996942"/>
                <a:ext cx="42444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29" name="Pismo odręczne 328"/>
              <p14:cNvContentPartPr/>
              <p14:nvPr/>
            </p14:nvContentPartPr>
            <p14:xfrm>
              <a:off x="4406274" y="6092342"/>
              <a:ext cx="2905200" cy="505800"/>
            </p14:xfrm>
          </p:contentPart>
        </mc:Choice>
        <mc:Fallback>
          <p:pic>
            <p:nvPicPr>
              <p:cNvPr id="329" name="Pismo odręczne 3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93314" y="6077942"/>
                <a:ext cx="293328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4" name="Pismo odręczne 353"/>
              <p14:cNvContentPartPr/>
              <p14:nvPr/>
            </p14:nvContentPartPr>
            <p14:xfrm>
              <a:off x="619434" y="3347702"/>
              <a:ext cx="855720" cy="798480"/>
            </p14:xfrm>
          </p:contentPart>
        </mc:Choice>
        <mc:Fallback>
          <p:pic>
            <p:nvPicPr>
              <p:cNvPr id="354" name="Pismo odręczne 3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1434" y="3329342"/>
                <a:ext cx="89172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57" name="Pismo odręczne 356"/>
              <p14:cNvContentPartPr/>
              <p14:nvPr/>
            </p14:nvContentPartPr>
            <p14:xfrm>
              <a:off x="1337994" y="4391702"/>
              <a:ext cx="357840" cy="2149200"/>
            </p14:xfrm>
          </p:contentPart>
        </mc:Choice>
        <mc:Fallback>
          <p:pic>
            <p:nvPicPr>
              <p:cNvPr id="357" name="Pismo odręczne 3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28634" y="4379822"/>
                <a:ext cx="382680" cy="21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58" name="Pismo odręczne 357"/>
              <p14:cNvContentPartPr/>
              <p14:nvPr/>
            </p14:nvContentPartPr>
            <p14:xfrm>
              <a:off x="733554" y="4420862"/>
              <a:ext cx="114480" cy="269640"/>
            </p14:xfrm>
          </p:contentPart>
        </mc:Choice>
        <mc:Fallback>
          <p:pic>
            <p:nvPicPr>
              <p:cNvPr id="358" name="Pismo odręczne 3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9874" y="4407902"/>
                <a:ext cx="1407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64" name="Pismo odręczne 363"/>
              <p14:cNvContentPartPr/>
              <p14:nvPr/>
            </p14:nvContentPartPr>
            <p14:xfrm>
              <a:off x="3684110" y="409680"/>
              <a:ext cx="2347924" cy="447902"/>
            </p14:xfrm>
          </p:contentPart>
        </mc:Choice>
        <mc:Fallback>
          <p:pic>
            <p:nvPicPr>
              <p:cNvPr id="364" name="Pismo odręczne 3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69350" y="392758"/>
                <a:ext cx="2382844" cy="482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73" name="Pismo odręczne 372"/>
              <p14:cNvContentPartPr/>
              <p14:nvPr/>
            </p14:nvContentPartPr>
            <p14:xfrm>
              <a:off x="329990" y="389160"/>
              <a:ext cx="3562924" cy="2302982"/>
            </p14:xfrm>
          </p:contentPart>
        </mc:Choice>
        <mc:Fallback>
          <p:pic>
            <p:nvPicPr>
              <p:cNvPr id="373" name="Pismo odręczne 3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5590" y="368999"/>
                <a:ext cx="3592444" cy="2343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90" name="Pismo odręczne 389"/>
              <p14:cNvContentPartPr/>
              <p14:nvPr/>
            </p14:nvContentPartPr>
            <p14:xfrm>
              <a:off x="4466394" y="1193760"/>
              <a:ext cx="223920" cy="438182"/>
            </p14:xfrm>
          </p:contentPart>
        </mc:Choice>
        <mc:Fallback>
          <p:pic>
            <p:nvPicPr>
              <p:cNvPr id="390" name="Pismo odręczne 3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62434" y="1179718"/>
                <a:ext cx="232560" cy="471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04" name="Pismo odręczne 403"/>
              <p14:cNvContentPartPr/>
              <p14:nvPr/>
            </p14:nvContentPartPr>
            <p14:xfrm>
              <a:off x="9707630" y="759600"/>
              <a:ext cx="694080" cy="351000"/>
            </p14:xfrm>
          </p:contentPart>
        </mc:Choice>
        <mc:Fallback>
          <p:pic>
            <p:nvPicPr>
              <p:cNvPr id="404" name="Pismo odręczne 4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94310" y="752040"/>
                <a:ext cx="72324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24" name="Pismo odręczne 423"/>
              <p14:cNvContentPartPr/>
              <p14:nvPr/>
            </p14:nvContentPartPr>
            <p14:xfrm>
              <a:off x="7779470" y="686880"/>
              <a:ext cx="1814760" cy="1168982"/>
            </p14:xfrm>
          </p:contentPart>
        </mc:Choice>
        <mc:Fallback>
          <p:pic>
            <p:nvPicPr>
              <p:cNvPr id="424" name="Pismo odręczne 4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72270" y="683280"/>
                <a:ext cx="1825200" cy="119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43" name="Pismo odręczne 442"/>
              <p14:cNvContentPartPr/>
              <p14:nvPr/>
            </p14:nvContentPartPr>
            <p14:xfrm>
              <a:off x="9043434" y="2041982"/>
              <a:ext cx="963360" cy="318960"/>
            </p14:xfrm>
          </p:contentPart>
        </mc:Choice>
        <mc:Fallback>
          <p:pic>
            <p:nvPicPr>
              <p:cNvPr id="443" name="Pismo odręczne 4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38034" y="2023982"/>
                <a:ext cx="9795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08" name="Pismo odręczne 507"/>
              <p14:cNvContentPartPr/>
              <p14:nvPr/>
            </p14:nvContentPartPr>
            <p14:xfrm>
              <a:off x="11351394" y="2654702"/>
              <a:ext cx="579960" cy="1150560"/>
            </p14:xfrm>
          </p:contentPart>
        </mc:Choice>
        <mc:Fallback>
          <p:pic>
            <p:nvPicPr>
              <p:cNvPr id="508" name="Pismo odręczne 5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43474" y="2634542"/>
                <a:ext cx="600840" cy="11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12" name="Pismo odręczne 511"/>
              <p14:cNvContentPartPr/>
              <p14:nvPr/>
            </p14:nvContentPartPr>
            <p14:xfrm>
              <a:off x="8367710" y="2259062"/>
              <a:ext cx="1341724" cy="890640"/>
            </p14:xfrm>
          </p:contentPart>
        </mc:Choice>
        <mc:Fallback>
          <p:pic>
            <p:nvPicPr>
              <p:cNvPr id="512" name="Pismo odręczne 5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58350" y="2253302"/>
                <a:ext cx="1367284" cy="9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521" name="Pismo odręczne 520"/>
              <p14:cNvContentPartPr/>
              <p14:nvPr/>
            </p14:nvContentPartPr>
            <p14:xfrm>
              <a:off x="10785834" y="2573342"/>
              <a:ext cx="305640" cy="370440"/>
            </p14:xfrm>
          </p:contentPart>
        </mc:Choice>
        <mc:Fallback>
          <p:pic>
            <p:nvPicPr>
              <p:cNvPr id="521" name="Pismo odręczne 5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79354" y="2557502"/>
                <a:ext cx="33012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29" name="Pismo odręczne 528"/>
              <p14:cNvContentPartPr/>
              <p14:nvPr/>
            </p14:nvContentPartPr>
            <p14:xfrm>
              <a:off x="10826154" y="3404222"/>
              <a:ext cx="359280" cy="328680"/>
            </p14:xfrm>
          </p:contentPart>
        </mc:Choice>
        <mc:Fallback>
          <p:pic>
            <p:nvPicPr>
              <p:cNvPr id="529" name="Pismo odręczne 52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13914" y="3387302"/>
                <a:ext cx="39240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30" name="Pismo odręczne 529"/>
              <p14:cNvContentPartPr/>
              <p14:nvPr/>
            </p14:nvContentPartPr>
            <p14:xfrm>
              <a:off x="9036954" y="4113782"/>
              <a:ext cx="2239920" cy="434160"/>
            </p14:xfrm>
          </p:contentPart>
        </mc:Choice>
        <mc:Fallback>
          <p:pic>
            <p:nvPicPr>
              <p:cNvPr id="530" name="Pismo odręczne 5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25794" y="4100462"/>
                <a:ext cx="226620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40" name="Pismo odręczne 539"/>
              <p14:cNvContentPartPr/>
              <p14:nvPr/>
            </p14:nvContentPartPr>
            <p14:xfrm>
              <a:off x="9610074" y="5200622"/>
              <a:ext cx="0" cy="0"/>
            </p14:xfrm>
          </p:contentPart>
        </mc:Choice>
        <mc:Fallback>
          <p:pic>
            <p:nvPicPr>
              <p:cNvPr id="540" name="Pismo odręczne 53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544" name="Pismo odręczne 543"/>
              <p14:cNvContentPartPr/>
              <p14:nvPr/>
            </p14:nvContentPartPr>
            <p14:xfrm>
              <a:off x="11445354" y="3468662"/>
              <a:ext cx="125280" cy="392400"/>
            </p14:xfrm>
          </p:contentPart>
        </mc:Choice>
        <mc:Fallback>
          <p:pic>
            <p:nvPicPr>
              <p:cNvPr id="544" name="Pismo odręczne 5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35994" y="3452822"/>
                <a:ext cx="1533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54" name="Pismo odręczne 553"/>
              <p14:cNvContentPartPr/>
              <p14:nvPr/>
            </p14:nvContentPartPr>
            <p14:xfrm>
              <a:off x="8980430" y="3474000"/>
              <a:ext cx="991804" cy="311822"/>
            </p14:xfrm>
          </p:contentPart>
        </mc:Choice>
        <mc:Fallback>
          <p:pic>
            <p:nvPicPr>
              <p:cNvPr id="554" name="Pismo odręczne 5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69630" y="3469319"/>
                <a:ext cx="1015564" cy="331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58" name="Pismo odręczne 557"/>
              <p14:cNvContentPartPr/>
              <p14:nvPr/>
            </p14:nvContentPartPr>
            <p14:xfrm>
              <a:off x="9911754" y="2631662"/>
              <a:ext cx="470160" cy="1366920"/>
            </p14:xfrm>
          </p:contentPart>
        </mc:Choice>
        <mc:Fallback>
          <p:pic>
            <p:nvPicPr>
              <p:cNvPr id="558" name="Pismo odręczne 5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06354" y="2618702"/>
                <a:ext cx="493920" cy="13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560" name="Pismo odręczne 559"/>
              <p14:cNvContentPartPr/>
              <p14:nvPr/>
            </p14:nvContentPartPr>
            <p14:xfrm>
              <a:off x="8999514" y="4990382"/>
              <a:ext cx="531000" cy="420840"/>
            </p14:xfrm>
          </p:contentPart>
        </mc:Choice>
        <mc:Fallback>
          <p:pic>
            <p:nvPicPr>
              <p:cNvPr id="560" name="Pismo odręczne 5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95914" y="4986782"/>
                <a:ext cx="5504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62" name="Pismo odręczne 561"/>
              <p14:cNvContentPartPr/>
              <p14:nvPr/>
            </p14:nvContentPartPr>
            <p14:xfrm>
              <a:off x="10075554" y="4152302"/>
              <a:ext cx="302040" cy="1023120"/>
            </p14:xfrm>
          </p:contentPart>
        </mc:Choice>
        <mc:Fallback>
          <p:pic>
            <p:nvPicPr>
              <p:cNvPr id="562" name="Pismo odręczne 5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64394" y="4139702"/>
                <a:ext cx="32400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566" name="Pismo odręczne 565"/>
              <p14:cNvContentPartPr/>
              <p14:nvPr/>
            </p14:nvContentPartPr>
            <p14:xfrm>
              <a:off x="11005434" y="4127822"/>
              <a:ext cx="190440" cy="626400"/>
            </p14:xfrm>
          </p:contentPart>
        </mc:Choice>
        <mc:Fallback>
          <p:pic>
            <p:nvPicPr>
              <p:cNvPr id="566" name="Pismo odręczne 5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88874" y="4113422"/>
                <a:ext cx="22248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77" name="Pismo odręczne 576"/>
              <p14:cNvContentPartPr/>
              <p14:nvPr/>
            </p14:nvContentPartPr>
            <p14:xfrm>
              <a:off x="10655514" y="4850702"/>
              <a:ext cx="404640" cy="372240"/>
            </p14:xfrm>
          </p:contentPart>
        </mc:Choice>
        <mc:Fallback>
          <p:pic>
            <p:nvPicPr>
              <p:cNvPr id="577" name="Pismo odręczne 5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648674" y="4837382"/>
                <a:ext cx="4323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578" name="Pismo odręczne 577"/>
              <p14:cNvContentPartPr/>
              <p14:nvPr/>
            </p14:nvContentPartPr>
            <p14:xfrm>
              <a:off x="9060354" y="5733422"/>
              <a:ext cx="1335960" cy="295920"/>
            </p14:xfrm>
          </p:contentPart>
        </mc:Choice>
        <mc:Fallback>
          <p:pic>
            <p:nvPicPr>
              <p:cNvPr id="578" name="Pismo odręczne 5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49914" y="5730182"/>
                <a:ext cx="135072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97" name="Pismo odręczne 596"/>
              <p14:cNvContentPartPr/>
              <p14:nvPr/>
            </p14:nvContentPartPr>
            <p14:xfrm>
              <a:off x="10469754" y="5686262"/>
              <a:ext cx="122400" cy="161640"/>
            </p14:xfrm>
          </p:contentPart>
        </mc:Choice>
        <mc:Fallback>
          <p:pic>
            <p:nvPicPr>
              <p:cNvPr id="597" name="Pismo odręczne 5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62914" y="5670062"/>
                <a:ext cx="1494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602" name="Pismo odręczne 601"/>
              <p14:cNvContentPartPr/>
              <p14:nvPr/>
            </p14:nvContentPartPr>
            <p14:xfrm>
              <a:off x="10726794" y="5649182"/>
              <a:ext cx="214560" cy="575280"/>
            </p14:xfrm>
          </p:contentPart>
        </mc:Choice>
        <mc:Fallback>
          <p:pic>
            <p:nvPicPr>
              <p:cNvPr id="602" name="Pismo odręczne 6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07354" y="5636582"/>
                <a:ext cx="24480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609" name="Pismo odręczne 608"/>
              <p14:cNvContentPartPr/>
              <p14:nvPr/>
            </p14:nvContentPartPr>
            <p14:xfrm>
              <a:off x="10921554" y="5765822"/>
              <a:ext cx="61200" cy="125640"/>
            </p14:xfrm>
          </p:contentPart>
        </mc:Choice>
        <mc:Fallback>
          <p:pic>
            <p:nvPicPr>
              <p:cNvPr id="609" name="Pismo odręczne 6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03914" y="5748542"/>
                <a:ext cx="964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612" name="Pismo odręczne 611"/>
              <p14:cNvContentPartPr/>
              <p14:nvPr/>
            </p14:nvContentPartPr>
            <p14:xfrm>
              <a:off x="8999874" y="6226622"/>
              <a:ext cx="784440" cy="335880"/>
            </p14:xfrm>
          </p:contentPart>
        </mc:Choice>
        <mc:Fallback>
          <p:pic>
            <p:nvPicPr>
              <p:cNvPr id="612" name="Pismo odręczne 6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88354" y="6212582"/>
                <a:ext cx="8161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618" name="Pismo odręczne 617"/>
              <p14:cNvContentPartPr/>
              <p14:nvPr/>
            </p14:nvContentPartPr>
            <p14:xfrm>
              <a:off x="9729594" y="4891382"/>
              <a:ext cx="360720" cy="702000"/>
            </p14:xfrm>
          </p:contentPart>
        </mc:Choice>
        <mc:Fallback>
          <p:pic>
            <p:nvPicPr>
              <p:cNvPr id="618" name="Pismo odręczne 61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723474" y="4875902"/>
                <a:ext cx="38484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19" name="Pismo odręczne 618"/>
              <p14:cNvContentPartPr/>
              <p14:nvPr/>
            </p14:nvContentPartPr>
            <p14:xfrm>
              <a:off x="8895474" y="6191702"/>
              <a:ext cx="392400" cy="182880"/>
            </p14:xfrm>
          </p:contentPart>
        </mc:Choice>
        <mc:Fallback>
          <p:pic>
            <p:nvPicPr>
              <p:cNvPr id="619" name="Pismo odręczne 6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86474" y="6179822"/>
                <a:ext cx="4143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632" name="Pismo odręczne 631"/>
              <p14:cNvContentPartPr/>
              <p14:nvPr/>
            </p14:nvContentPartPr>
            <p14:xfrm>
              <a:off x="4489074" y="2122262"/>
              <a:ext cx="773640" cy="287280"/>
            </p14:xfrm>
          </p:contentPart>
        </mc:Choice>
        <mc:Fallback>
          <p:pic>
            <p:nvPicPr>
              <p:cNvPr id="632" name="Pismo odręczne 6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76834" y="2106782"/>
                <a:ext cx="80568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36" name="Pismo odręczne 635"/>
              <p14:cNvContentPartPr/>
              <p14:nvPr/>
            </p14:nvContentPartPr>
            <p14:xfrm>
              <a:off x="5218074" y="4388102"/>
              <a:ext cx="310676" cy="594360"/>
            </p14:xfrm>
          </p:contentPart>
        </mc:Choice>
        <mc:Fallback>
          <p:pic>
            <p:nvPicPr>
              <p:cNvPr id="636" name="Pismo odręczne 6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05114" y="4372622"/>
                <a:ext cx="344516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660" name="Pismo odręczne 659"/>
              <p14:cNvContentPartPr/>
              <p14:nvPr/>
            </p14:nvContentPartPr>
            <p14:xfrm>
              <a:off x="9579834" y="2153582"/>
              <a:ext cx="583200" cy="527400"/>
            </p14:xfrm>
          </p:contentPart>
        </mc:Choice>
        <mc:Fallback>
          <p:pic>
            <p:nvPicPr>
              <p:cNvPr id="660" name="Pismo odręczne 6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76594" y="2141342"/>
                <a:ext cx="59868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662" name="Pismo odręczne 661"/>
              <p14:cNvContentPartPr/>
              <p14:nvPr/>
            </p14:nvContentPartPr>
            <p14:xfrm>
              <a:off x="11467674" y="3623102"/>
              <a:ext cx="242280" cy="1107000"/>
            </p14:xfrm>
          </p:contentPart>
        </mc:Choice>
        <mc:Fallback>
          <p:pic>
            <p:nvPicPr>
              <p:cNvPr id="662" name="Pismo odręczne 6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54354" y="3607262"/>
                <a:ext cx="25992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63" name="Pismo odręczne 662"/>
              <p14:cNvContentPartPr/>
              <p14:nvPr/>
            </p14:nvContentPartPr>
            <p14:xfrm>
              <a:off x="10476954" y="2722742"/>
              <a:ext cx="250200" cy="1033560"/>
            </p14:xfrm>
          </p:contentPart>
        </mc:Choice>
        <mc:Fallback>
          <p:pic>
            <p:nvPicPr>
              <p:cNvPr id="663" name="Pismo odręczne 6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56794" y="2705822"/>
                <a:ext cx="27612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664" name="Pismo odręczne 663"/>
              <p14:cNvContentPartPr/>
              <p14:nvPr/>
            </p14:nvContentPartPr>
            <p14:xfrm>
              <a:off x="8746434" y="4783022"/>
              <a:ext cx="694440" cy="544320"/>
            </p14:xfrm>
          </p:contentPart>
        </mc:Choice>
        <mc:Fallback>
          <p:pic>
            <p:nvPicPr>
              <p:cNvPr id="664" name="Pismo odręczne 6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34554" y="4768982"/>
                <a:ext cx="72108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79" name="Pismo odręczne 678"/>
              <p14:cNvContentPartPr/>
              <p14:nvPr/>
            </p14:nvContentPartPr>
            <p14:xfrm>
              <a:off x="5114750" y="1255382"/>
              <a:ext cx="847080" cy="487080"/>
            </p14:xfrm>
          </p:contentPart>
        </mc:Choice>
        <mc:Fallback>
          <p:pic>
            <p:nvPicPr>
              <p:cNvPr id="679" name="Pismo odręczne 6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99630" y="1238462"/>
                <a:ext cx="87876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81" name="Pismo odręczne 680"/>
              <p14:cNvContentPartPr/>
              <p14:nvPr/>
            </p14:nvContentPartPr>
            <p14:xfrm>
              <a:off x="4000554" y="4418342"/>
              <a:ext cx="333360" cy="2109600"/>
            </p14:xfrm>
          </p:contentPart>
        </mc:Choice>
        <mc:Fallback>
          <p:pic>
            <p:nvPicPr>
              <p:cNvPr id="681" name="Pismo odręczne 6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83994" y="4404302"/>
                <a:ext cx="364320" cy="21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04" name="Pismo odręczne 703"/>
              <p14:cNvContentPartPr/>
              <p14:nvPr/>
            </p14:nvContentPartPr>
            <p14:xfrm>
              <a:off x="4051674" y="2842200"/>
              <a:ext cx="617040" cy="1010582"/>
            </p14:xfrm>
          </p:contentPart>
        </mc:Choice>
        <mc:Fallback>
          <p:pic>
            <p:nvPicPr>
              <p:cNvPr id="704" name="Pismo odręczne 7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43754" y="2823839"/>
                <a:ext cx="640440" cy="1047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709" name="Pismo odręczne 708"/>
              <p14:cNvContentPartPr/>
              <p14:nvPr/>
            </p14:nvContentPartPr>
            <p14:xfrm>
              <a:off x="5520114" y="3774662"/>
              <a:ext cx="146880" cy="0"/>
            </p14:xfrm>
          </p:contentPart>
        </mc:Choice>
        <mc:Fallback>
          <p:pic>
            <p:nvPicPr>
              <p:cNvPr id="709" name="Pismo odręczne 7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1468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16" name="Pismo odręczne 715"/>
              <p14:cNvContentPartPr/>
              <p14:nvPr/>
            </p14:nvContentPartPr>
            <p14:xfrm>
              <a:off x="4659714" y="1251062"/>
              <a:ext cx="3451320" cy="2793240"/>
            </p14:xfrm>
          </p:contentPart>
        </mc:Choice>
        <mc:Fallback>
          <p:pic>
            <p:nvPicPr>
              <p:cNvPr id="716" name="Pismo odręczne 71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641354" y="1237382"/>
                <a:ext cx="3488040" cy="28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17" name="Pismo odręczne 716"/>
              <p14:cNvContentPartPr/>
              <p14:nvPr/>
            </p14:nvContentPartPr>
            <p14:xfrm>
              <a:off x="873234" y="4430582"/>
              <a:ext cx="4190760" cy="628200"/>
            </p14:xfrm>
          </p:contentPart>
        </mc:Choice>
        <mc:Fallback>
          <p:pic>
            <p:nvPicPr>
              <p:cNvPr id="717" name="Pismo odręczne 7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7474" y="4417262"/>
                <a:ext cx="419976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718" name="Pismo odręczne 717"/>
              <p14:cNvContentPartPr/>
              <p14:nvPr/>
            </p14:nvContentPartPr>
            <p14:xfrm>
              <a:off x="4323114" y="5292422"/>
              <a:ext cx="1861200" cy="559080"/>
            </p14:xfrm>
          </p:contentPart>
        </mc:Choice>
        <mc:Fallback>
          <p:pic>
            <p:nvPicPr>
              <p:cNvPr id="718" name="Pismo odręczne 7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10154" y="5280542"/>
                <a:ext cx="189180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742" name="Pismo odręczne 741"/>
              <p14:cNvContentPartPr/>
              <p14:nvPr/>
            </p14:nvContentPartPr>
            <p14:xfrm>
              <a:off x="5623074" y="4476302"/>
              <a:ext cx="165236" cy="269280"/>
            </p14:xfrm>
          </p:contentPart>
        </mc:Choice>
        <mc:Fallback>
          <p:pic>
            <p:nvPicPr>
              <p:cNvPr id="742" name="Pismo odręczne 7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15154" y="4458662"/>
                <a:ext cx="176396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51" name="Pismo odręczne 750"/>
              <p14:cNvContentPartPr/>
              <p14:nvPr/>
            </p14:nvContentPartPr>
            <p14:xfrm>
              <a:off x="6850310" y="2182022"/>
              <a:ext cx="1405080" cy="340200"/>
            </p14:xfrm>
          </p:contentPart>
        </mc:Choice>
        <mc:Fallback>
          <p:pic>
            <p:nvPicPr>
              <p:cNvPr id="751" name="Pismo odręczne 7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45630" y="2164022"/>
                <a:ext cx="141516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760" name="Pismo odręczne 759"/>
              <p14:cNvContentPartPr/>
              <p14:nvPr/>
            </p14:nvContentPartPr>
            <p14:xfrm>
              <a:off x="10941714" y="5698502"/>
              <a:ext cx="517320" cy="363240"/>
            </p14:xfrm>
          </p:contentPart>
        </mc:Choice>
        <mc:Fallback>
          <p:pic>
            <p:nvPicPr>
              <p:cNvPr id="760" name="Pismo odręczne 7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31994" y="5681942"/>
                <a:ext cx="54684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761" name="Pismo odręczne 760"/>
              <p14:cNvContentPartPr/>
              <p14:nvPr/>
            </p14:nvContentPartPr>
            <p14:xfrm>
              <a:off x="11221434" y="6276662"/>
              <a:ext cx="675360" cy="348480"/>
            </p14:xfrm>
          </p:contentPart>
        </mc:Choice>
        <mc:Fallback>
          <p:pic>
            <p:nvPicPr>
              <p:cNvPr id="761" name="Pismo odręczne 7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07394" y="6264422"/>
                <a:ext cx="7041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762" name="Pismo odręczne 761"/>
              <p14:cNvContentPartPr/>
              <p14:nvPr/>
            </p14:nvContentPartPr>
            <p14:xfrm>
              <a:off x="9182034" y="6247862"/>
              <a:ext cx="1260360" cy="353160"/>
            </p14:xfrm>
          </p:contentPart>
        </mc:Choice>
        <mc:Fallback>
          <p:pic>
            <p:nvPicPr>
              <p:cNvPr id="762" name="Pismo odręczne 7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70514" y="6231302"/>
                <a:ext cx="128808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70" name="Pismo odręczne 769"/>
              <p14:cNvContentPartPr/>
              <p14:nvPr/>
            </p14:nvContentPartPr>
            <p14:xfrm>
              <a:off x="8908074" y="1589102"/>
              <a:ext cx="1219680" cy="788040"/>
            </p14:xfrm>
          </p:contentPart>
        </mc:Choice>
        <mc:Fallback>
          <p:pic>
            <p:nvPicPr>
              <p:cNvPr id="770" name="Pismo odręczne 7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91514" y="1571822"/>
                <a:ext cx="1257480" cy="82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772" name="Pismo odręczne 771"/>
              <p14:cNvContentPartPr/>
              <p14:nvPr/>
            </p14:nvContentPartPr>
            <p14:xfrm>
              <a:off x="8367710" y="3291480"/>
              <a:ext cx="230044" cy="17342"/>
            </p14:xfrm>
          </p:contentPart>
        </mc:Choice>
        <mc:Fallback>
          <p:pic>
            <p:nvPicPr>
              <p:cNvPr id="772" name="Pismo odręczne 7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64470" y="3282448"/>
                <a:ext cx="248404" cy="44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76" name="Pismo odręczne 775"/>
              <p14:cNvContentPartPr/>
              <p14:nvPr/>
            </p14:nvContentPartPr>
            <p14:xfrm>
              <a:off x="6986394" y="3730742"/>
              <a:ext cx="82800" cy="143280"/>
            </p14:xfrm>
          </p:contentPart>
        </mc:Choice>
        <mc:Fallback>
          <p:pic>
            <p:nvPicPr>
              <p:cNvPr id="776" name="Pismo odręczne 7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77394" y="3719222"/>
                <a:ext cx="1036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777" name="Pismo odręczne 776"/>
              <p14:cNvContentPartPr/>
              <p14:nvPr/>
            </p14:nvContentPartPr>
            <p14:xfrm>
              <a:off x="7263594" y="3818222"/>
              <a:ext cx="1319760" cy="497160"/>
            </p14:xfrm>
          </p:contentPart>
        </mc:Choice>
        <mc:Fallback>
          <p:pic>
            <p:nvPicPr>
              <p:cNvPr id="777" name="Pismo odręczne 7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54234" y="3807062"/>
                <a:ext cx="1343160" cy="52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422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" name="Pismo odręczne 24"/>
              <p14:cNvContentPartPr/>
              <p14:nvPr/>
            </p14:nvContentPartPr>
            <p14:xfrm>
              <a:off x="2756030" y="602280"/>
              <a:ext cx="242640" cy="49716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42710" y="582120"/>
                <a:ext cx="27684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Pismo odręczne 30"/>
              <p14:cNvContentPartPr/>
              <p14:nvPr/>
            </p14:nvContentPartPr>
            <p14:xfrm>
              <a:off x="7421630" y="573840"/>
              <a:ext cx="504000" cy="578880"/>
            </p14:xfrm>
          </p:contentPart>
        </mc:Choice>
        <mc:Fallback>
          <p:pic>
            <p:nvPicPr>
              <p:cNvPr id="31" name="Pismo odręczne 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10110" y="560520"/>
                <a:ext cx="53640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3" name="Pismo odręczne 42"/>
              <p14:cNvContentPartPr/>
              <p14:nvPr/>
            </p14:nvContentPartPr>
            <p14:xfrm>
              <a:off x="9496314" y="2354760"/>
              <a:ext cx="363960" cy="576062"/>
            </p14:xfrm>
          </p:contentPart>
        </mc:Choice>
        <mc:Fallback>
          <p:pic>
            <p:nvPicPr>
              <p:cNvPr id="43" name="Pismo odręczne 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89834" y="2342519"/>
                <a:ext cx="375840" cy="60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4" name="Pismo odręczne 43"/>
              <p14:cNvContentPartPr/>
              <p14:nvPr/>
            </p14:nvContentPartPr>
            <p14:xfrm>
              <a:off x="6713874" y="828422"/>
              <a:ext cx="548636" cy="517978"/>
            </p14:xfrm>
          </p:contentPart>
        </mc:Choice>
        <mc:Fallback>
          <p:pic>
            <p:nvPicPr>
              <p:cNvPr id="44" name="Pismo odręczne 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00554" y="814744"/>
                <a:ext cx="582836" cy="549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2" name="Pismo odręczne 61"/>
              <p14:cNvContentPartPr/>
              <p14:nvPr/>
            </p14:nvContentPartPr>
            <p14:xfrm>
              <a:off x="3808674" y="742382"/>
              <a:ext cx="343440" cy="1072800"/>
            </p14:xfrm>
          </p:contentPart>
        </mc:Choice>
        <mc:Fallback>
          <p:pic>
            <p:nvPicPr>
              <p:cNvPr id="62" name="Pismo odręczne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8514" y="729422"/>
                <a:ext cx="378360" cy="11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9" name="Pismo odręczne 68"/>
              <p14:cNvContentPartPr/>
              <p14:nvPr/>
            </p14:nvContentPartPr>
            <p14:xfrm>
              <a:off x="4151754" y="951902"/>
              <a:ext cx="588960" cy="525960"/>
            </p14:xfrm>
          </p:contentPart>
        </mc:Choice>
        <mc:Fallback>
          <p:pic>
            <p:nvPicPr>
              <p:cNvPr id="69" name="Pismo odręczne 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47794" y="938222"/>
                <a:ext cx="61344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4" name="Pismo odręczne 73"/>
              <p14:cNvContentPartPr/>
              <p14:nvPr/>
            </p14:nvContentPartPr>
            <p14:xfrm>
              <a:off x="293634" y="285182"/>
              <a:ext cx="431996" cy="1179720"/>
            </p14:xfrm>
          </p:contentPart>
        </mc:Choice>
        <mc:Fallback>
          <p:pic>
            <p:nvPicPr>
              <p:cNvPr id="74" name="Pismo odręczne 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6794" y="267542"/>
                <a:ext cx="449996" cy="12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1" name="Pismo odręczne 80"/>
              <p14:cNvContentPartPr/>
              <p14:nvPr/>
            </p14:nvContentPartPr>
            <p14:xfrm>
              <a:off x="411714" y="569582"/>
              <a:ext cx="3031920" cy="2435760"/>
            </p14:xfrm>
          </p:contentPart>
        </mc:Choice>
        <mc:Fallback>
          <p:pic>
            <p:nvPicPr>
              <p:cNvPr id="81" name="Pismo odręczne 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8394" y="552302"/>
                <a:ext cx="3066120" cy="24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7" name="Pismo odręczne 86"/>
              <p14:cNvContentPartPr/>
              <p14:nvPr/>
            </p14:nvContentPartPr>
            <p14:xfrm>
              <a:off x="1762074" y="2282822"/>
              <a:ext cx="280440" cy="676440"/>
            </p14:xfrm>
          </p:contentPart>
        </mc:Choice>
        <mc:Fallback>
          <p:pic>
            <p:nvPicPr>
              <p:cNvPr id="87" name="Pismo odręczne 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57034" y="2268422"/>
                <a:ext cx="305280" cy="70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8" name="Pismo odręczne 87"/>
              <p14:cNvContentPartPr/>
              <p14:nvPr/>
            </p14:nvContentPartPr>
            <p14:xfrm>
              <a:off x="3226554" y="2126942"/>
              <a:ext cx="806760" cy="1490760"/>
            </p14:xfrm>
          </p:contentPart>
        </mc:Choice>
        <mc:Fallback>
          <p:pic>
            <p:nvPicPr>
              <p:cNvPr id="88" name="Pismo odręczne 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17914" y="2107862"/>
                <a:ext cx="819000" cy="15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9" name="Pismo odręczne 88"/>
              <p14:cNvContentPartPr/>
              <p14:nvPr/>
            </p14:nvContentPartPr>
            <p14:xfrm>
              <a:off x="2689074" y="2551022"/>
              <a:ext cx="113040" cy="98640"/>
            </p14:xfrm>
          </p:contentPart>
        </mc:Choice>
        <mc:Fallback>
          <p:pic>
            <p:nvPicPr>
              <p:cNvPr id="89" name="Pismo odręczne 8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80794" y="2530142"/>
                <a:ext cx="1378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7" name="Pismo odręczne 96"/>
              <p14:cNvContentPartPr/>
              <p14:nvPr/>
            </p14:nvContentPartPr>
            <p14:xfrm>
              <a:off x="8337470" y="1283760"/>
              <a:ext cx="207000" cy="44640"/>
            </p14:xfrm>
          </p:contentPart>
        </mc:Choice>
        <mc:Fallback>
          <p:pic>
            <p:nvPicPr>
              <p:cNvPr id="97" name="Pismo odręczne 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23430" y="1269000"/>
                <a:ext cx="2350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9" name="Pismo odręczne 98"/>
              <p14:cNvContentPartPr/>
              <p14:nvPr/>
            </p14:nvContentPartPr>
            <p14:xfrm>
              <a:off x="8332430" y="1388880"/>
              <a:ext cx="288000" cy="38160"/>
            </p14:xfrm>
          </p:contentPart>
        </mc:Choice>
        <mc:Fallback>
          <p:pic>
            <p:nvPicPr>
              <p:cNvPr id="99" name="Pismo odręczne 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23430" y="1385640"/>
                <a:ext cx="300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3" name="Pismo odręczne 102"/>
              <p14:cNvContentPartPr/>
              <p14:nvPr/>
            </p14:nvContentPartPr>
            <p14:xfrm>
              <a:off x="6850674" y="1380960"/>
              <a:ext cx="1523160" cy="1919942"/>
            </p14:xfrm>
          </p:contentPart>
        </mc:Choice>
        <mc:Fallback>
          <p:pic>
            <p:nvPicPr>
              <p:cNvPr id="103" name="Pismo odręczne 1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43114" y="1362959"/>
                <a:ext cx="1536840" cy="1954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9" name="Pismo odręczne 118"/>
              <p14:cNvContentPartPr/>
              <p14:nvPr/>
            </p14:nvContentPartPr>
            <p14:xfrm>
              <a:off x="8876394" y="983880"/>
              <a:ext cx="279360" cy="2215862"/>
            </p14:xfrm>
          </p:contentPart>
        </mc:Choice>
        <mc:Fallback>
          <p:pic>
            <p:nvPicPr>
              <p:cNvPr id="119" name="Pismo odręczne 11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68834" y="966960"/>
                <a:ext cx="303480" cy="2246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1" name="Pismo odręczne 120"/>
              <p14:cNvContentPartPr/>
              <p14:nvPr/>
            </p14:nvContentPartPr>
            <p14:xfrm>
              <a:off x="8765874" y="2558880"/>
              <a:ext cx="104036" cy="699542"/>
            </p14:xfrm>
          </p:contentPart>
        </mc:Choice>
        <mc:Fallback>
          <p:pic>
            <p:nvPicPr>
              <p:cNvPr id="121" name="Pismo odręczne 1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46075" y="2546639"/>
                <a:ext cx="134635" cy="717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2" name="Pismo odręczne 121"/>
              <p14:cNvContentPartPr/>
              <p14:nvPr/>
            </p14:nvContentPartPr>
            <p14:xfrm>
              <a:off x="9290754" y="2531222"/>
              <a:ext cx="110880" cy="748440"/>
            </p14:xfrm>
          </p:contentPart>
        </mc:Choice>
        <mc:Fallback>
          <p:pic>
            <p:nvPicPr>
              <p:cNvPr id="122" name="Pismo odręczne 1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86794" y="2525102"/>
                <a:ext cx="136080" cy="7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9" name="Pismo odręczne 128"/>
              <p14:cNvContentPartPr/>
              <p14:nvPr/>
            </p14:nvContentPartPr>
            <p14:xfrm>
              <a:off x="10200834" y="2500622"/>
              <a:ext cx="322560" cy="815400"/>
            </p14:xfrm>
          </p:contentPart>
        </mc:Choice>
        <mc:Fallback>
          <p:pic>
            <p:nvPicPr>
              <p:cNvPr id="129" name="Pismo odręczne 1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190394" y="2484422"/>
                <a:ext cx="353880" cy="8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1" name="Pismo odręczne 140"/>
              <p14:cNvContentPartPr/>
              <p14:nvPr/>
            </p14:nvContentPartPr>
            <p14:xfrm>
              <a:off x="10845234" y="3344462"/>
              <a:ext cx="615960" cy="485640"/>
            </p14:xfrm>
          </p:contentPart>
        </mc:Choice>
        <mc:Fallback>
          <p:pic>
            <p:nvPicPr>
              <p:cNvPr id="141" name="Pismo odręczne 1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33714" y="3325022"/>
                <a:ext cx="633960" cy="5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470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Pismo odręczne 6"/>
              <p14:cNvContentPartPr/>
              <p14:nvPr/>
            </p14:nvContentPartPr>
            <p14:xfrm>
              <a:off x="1359230" y="861840"/>
              <a:ext cx="1089000" cy="114732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49870" y="845640"/>
                <a:ext cx="1119240" cy="11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Pismo odręczne 11"/>
              <p14:cNvContentPartPr/>
              <p14:nvPr/>
            </p14:nvContentPartPr>
            <p14:xfrm>
              <a:off x="293270" y="356760"/>
              <a:ext cx="106920" cy="23436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510" y="336240"/>
                <a:ext cx="1371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Pismo odręczne 12"/>
              <p14:cNvContentPartPr/>
              <p14:nvPr/>
            </p14:nvContentPartPr>
            <p14:xfrm>
              <a:off x="536990" y="304920"/>
              <a:ext cx="142920" cy="355320"/>
            </p14:xfrm>
          </p:contentPart>
        </mc:Choice>
        <mc:Fallback>
          <p:pic>
            <p:nvPicPr>
              <p:cNvPr id="13" name="Pismo odręczne 1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710" y="290880"/>
                <a:ext cx="17748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Pismo odręczne 13"/>
              <p14:cNvContentPartPr/>
              <p14:nvPr/>
            </p14:nvContentPartPr>
            <p14:xfrm>
              <a:off x="830030" y="623520"/>
              <a:ext cx="8280" cy="7200"/>
            </p14:xfrm>
          </p:contentPart>
        </mc:Choice>
        <mc:Fallback>
          <p:pic>
            <p:nvPicPr>
              <p:cNvPr id="14" name="Pismo odręczne 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4270" y="614520"/>
                <a:ext cx="273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Pismo odręczne 14"/>
              <p14:cNvContentPartPr/>
              <p14:nvPr/>
            </p14:nvContentPartPr>
            <p14:xfrm>
              <a:off x="1770350" y="446760"/>
              <a:ext cx="45000" cy="104652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62070" y="433800"/>
                <a:ext cx="72720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" name="Pismo odręczne 17"/>
              <p14:cNvContentPartPr/>
              <p14:nvPr/>
            </p14:nvContentPartPr>
            <p14:xfrm>
              <a:off x="1829390" y="344520"/>
              <a:ext cx="1131120" cy="1229040"/>
            </p14:xfrm>
          </p:contentPart>
        </mc:Choice>
        <mc:Fallback>
          <p:pic>
            <p:nvPicPr>
              <p:cNvPr id="18" name="Pismo odręczne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0030" y="330120"/>
                <a:ext cx="1159920" cy="12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Pismo odręczne 21"/>
              <p14:cNvContentPartPr/>
              <p14:nvPr/>
            </p14:nvContentPartPr>
            <p14:xfrm>
              <a:off x="1852790" y="1492560"/>
              <a:ext cx="1018440" cy="37440"/>
            </p14:xfrm>
          </p:contentPart>
        </mc:Choice>
        <mc:Fallback>
          <p:pic>
            <p:nvPicPr>
              <p:cNvPr id="22" name="Pismo odręczne 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45230" y="1475280"/>
                <a:ext cx="10443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Pismo odręczne 22"/>
              <p14:cNvContentPartPr/>
              <p14:nvPr/>
            </p14:nvContentPartPr>
            <p14:xfrm>
              <a:off x="1463270" y="1548720"/>
              <a:ext cx="331200" cy="412560"/>
            </p14:xfrm>
          </p:contentPart>
        </mc:Choice>
        <mc:Fallback>
          <p:pic>
            <p:nvPicPr>
              <p:cNvPr id="23" name="Pismo odręczne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54630" y="1531080"/>
                <a:ext cx="35748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4" name="Pismo odręczne 23"/>
              <p14:cNvContentPartPr/>
              <p14:nvPr/>
            </p14:nvContentPartPr>
            <p14:xfrm>
              <a:off x="2455070" y="1549080"/>
              <a:ext cx="385920" cy="414360"/>
            </p14:xfrm>
          </p:contentPart>
        </mc:Choice>
        <mc:Fallback>
          <p:pic>
            <p:nvPicPr>
              <p:cNvPr id="24" name="Pismo odręczne 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43550" y="1530000"/>
                <a:ext cx="41652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7" name="Pismo odręczne 26"/>
              <p14:cNvContentPartPr/>
              <p14:nvPr/>
            </p14:nvContentPartPr>
            <p14:xfrm>
              <a:off x="1463990" y="393120"/>
              <a:ext cx="407880" cy="456840"/>
            </p14:xfrm>
          </p:contentPart>
        </mc:Choice>
        <mc:Fallback>
          <p:pic>
            <p:nvPicPr>
              <p:cNvPr id="27" name="Pismo odręczne 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56070" y="373320"/>
                <a:ext cx="4356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8" name="Pismo odręczne 27"/>
              <p14:cNvContentPartPr/>
              <p14:nvPr/>
            </p14:nvContentPartPr>
            <p14:xfrm>
              <a:off x="2412590" y="337680"/>
              <a:ext cx="511920" cy="528120"/>
            </p14:xfrm>
          </p:contentPart>
        </mc:Choice>
        <mc:Fallback>
          <p:pic>
            <p:nvPicPr>
              <p:cNvPr id="28" name="Pismo odręczne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00710" y="318960"/>
                <a:ext cx="54252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1" name="Pismo odręczne 30"/>
              <p14:cNvContentPartPr/>
              <p14:nvPr/>
            </p14:nvContentPartPr>
            <p14:xfrm>
              <a:off x="1119110" y="1325160"/>
              <a:ext cx="225360" cy="122760"/>
            </p14:xfrm>
          </p:contentPart>
        </mc:Choice>
        <mc:Fallback>
          <p:pic>
            <p:nvPicPr>
              <p:cNvPr id="31" name="Pismo odręczne 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6150" y="1311840"/>
                <a:ext cx="2415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1" name="Pismo odręczne 90"/>
              <p14:cNvContentPartPr/>
              <p14:nvPr/>
            </p14:nvContentPartPr>
            <p14:xfrm>
              <a:off x="10284350" y="592200"/>
              <a:ext cx="765004" cy="346320"/>
            </p14:xfrm>
          </p:contentPart>
        </mc:Choice>
        <mc:Fallback>
          <p:pic>
            <p:nvPicPr>
              <p:cNvPr id="91" name="Pismo odręczne 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272830" y="579600"/>
                <a:ext cx="792004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9" name="Pismo odręczne 98"/>
              <p14:cNvContentPartPr/>
              <p14:nvPr/>
            </p14:nvContentPartPr>
            <p14:xfrm>
              <a:off x="10021194" y="559862"/>
              <a:ext cx="801720" cy="2143800"/>
            </p14:xfrm>
          </p:contentPart>
        </mc:Choice>
        <mc:Fallback>
          <p:pic>
            <p:nvPicPr>
              <p:cNvPr id="99" name="Pismo odręczne 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11474" y="547622"/>
                <a:ext cx="832680" cy="21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0" name="Pismo odręczne 109"/>
              <p14:cNvContentPartPr/>
              <p14:nvPr/>
            </p14:nvContentPartPr>
            <p14:xfrm>
              <a:off x="9083390" y="620640"/>
              <a:ext cx="668884" cy="559502"/>
            </p14:xfrm>
          </p:contentPart>
        </mc:Choice>
        <mc:Fallback>
          <p:pic>
            <p:nvPicPr>
              <p:cNvPr id="110" name="Pismo odręczne 1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71150" y="608399"/>
                <a:ext cx="685444" cy="592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42" name="Pismo odręczne 141"/>
              <p14:cNvContentPartPr/>
              <p14:nvPr/>
            </p14:nvContentPartPr>
            <p14:xfrm>
              <a:off x="1602594" y="1153142"/>
              <a:ext cx="1005840" cy="265320"/>
            </p14:xfrm>
          </p:contentPart>
        </mc:Choice>
        <mc:Fallback>
          <p:pic>
            <p:nvPicPr>
              <p:cNvPr id="142" name="Pismo odręczne 1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93234" y="1132262"/>
                <a:ext cx="10360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54" name="Pismo odręczne 153"/>
              <p14:cNvContentPartPr/>
              <p14:nvPr/>
            </p14:nvContentPartPr>
            <p14:xfrm>
              <a:off x="1133154" y="3015062"/>
              <a:ext cx="33840" cy="1264320"/>
            </p14:xfrm>
          </p:contentPart>
        </mc:Choice>
        <mc:Fallback>
          <p:pic>
            <p:nvPicPr>
              <p:cNvPr id="154" name="Pismo odręczne 1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4514" y="3001742"/>
                <a:ext cx="57960" cy="12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8" name="Pismo odręczne 157"/>
              <p14:cNvContentPartPr/>
              <p14:nvPr/>
            </p14:nvContentPartPr>
            <p14:xfrm>
              <a:off x="1170594" y="3605822"/>
              <a:ext cx="1178640" cy="42480"/>
            </p14:xfrm>
          </p:contentPart>
        </mc:Choice>
        <mc:Fallback>
          <p:pic>
            <p:nvPicPr>
              <p:cNvPr id="158" name="Pismo odręczne 1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6554" y="3584942"/>
                <a:ext cx="1213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9" name="Pismo odręczne 158"/>
              <p14:cNvContentPartPr/>
              <p14:nvPr/>
            </p14:nvContentPartPr>
            <p14:xfrm>
              <a:off x="1713114" y="3563702"/>
              <a:ext cx="55440" cy="81360"/>
            </p14:xfrm>
          </p:contentPart>
        </mc:Choice>
        <mc:Fallback>
          <p:pic>
            <p:nvPicPr>
              <p:cNvPr id="159" name="Pismo odręczne 1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95114" y="3546422"/>
                <a:ext cx="907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1" name="Pismo odręczne 160"/>
              <p14:cNvContentPartPr/>
              <p14:nvPr/>
            </p14:nvContentPartPr>
            <p14:xfrm>
              <a:off x="1906434" y="3724262"/>
              <a:ext cx="132840" cy="99360"/>
            </p14:xfrm>
          </p:contentPart>
        </mc:Choice>
        <mc:Fallback>
          <p:pic>
            <p:nvPicPr>
              <p:cNvPr id="161" name="Pismo odręczne 1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95634" y="3718142"/>
                <a:ext cx="1609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3" name="Pismo odręczne 162"/>
              <p14:cNvContentPartPr/>
              <p14:nvPr/>
            </p14:nvContentPartPr>
            <p14:xfrm>
              <a:off x="1578474" y="665702"/>
              <a:ext cx="48960" cy="983520"/>
            </p14:xfrm>
          </p:contentPart>
        </mc:Choice>
        <mc:Fallback>
          <p:pic>
            <p:nvPicPr>
              <p:cNvPr id="163" name="Pismo odręczne 1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72714" y="655982"/>
                <a:ext cx="6912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4" name="Pismo odręczne 163"/>
              <p14:cNvContentPartPr/>
              <p14:nvPr/>
            </p14:nvContentPartPr>
            <p14:xfrm>
              <a:off x="1994994" y="2092022"/>
              <a:ext cx="215280" cy="133498"/>
            </p14:xfrm>
          </p:contentPart>
        </mc:Choice>
        <mc:Fallback>
          <p:pic>
            <p:nvPicPr>
              <p:cNvPr id="164" name="Pismo odręczne 1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82034" y="2081227"/>
                <a:ext cx="231840" cy="157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6" name="Pismo odręczne 165"/>
              <p14:cNvContentPartPr/>
              <p14:nvPr/>
            </p14:nvContentPartPr>
            <p14:xfrm>
              <a:off x="1569474" y="585062"/>
              <a:ext cx="1067040" cy="19440"/>
            </p14:xfrm>
          </p:contentPart>
        </mc:Choice>
        <mc:Fallback>
          <p:pic>
            <p:nvPicPr>
              <p:cNvPr id="166" name="Pismo odręczne 1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64794" y="566342"/>
                <a:ext cx="10918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1" name="Pismo odręczne 170"/>
              <p14:cNvContentPartPr/>
              <p14:nvPr/>
            </p14:nvContentPartPr>
            <p14:xfrm>
              <a:off x="2613474" y="612782"/>
              <a:ext cx="57960" cy="1079280"/>
            </p14:xfrm>
          </p:contentPart>
        </mc:Choice>
        <mc:Fallback>
          <p:pic>
            <p:nvPicPr>
              <p:cNvPr id="171" name="Pismo odręczne 1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97634" y="603422"/>
                <a:ext cx="88920" cy="11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3" name="Pismo odręczne 172"/>
              <p14:cNvContentPartPr/>
              <p14:nvPr/>
            </p14:nvContentPartPr>
            <p14:xfrm>
              <a:off x="2131794" y="614222"/>
              <a:ext cx="2520" cy="26218"/>
            </p14:xfrm>
          </p:contentPart>
        </mc:Choice>
        <mc:Fallback>
          <p:pic>
            <p:nvPicPr>
              <p:cNvPr id="173" name="Pismo odręczne 1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19914" y="601293"/>
                <a:ext cx="27720" cy="43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4" name="Pismo odręczne 173"/>
              <p14:cNvContentPartPr/>
              <p14:nvPr/>
            </p14:nvContentPartPr>
            <p14:xfrm>
              <a:off x="1574874" y="628262"/>
              <a:ext cx="1048320" cy="549658"/>
            </p14:xfrm>
          </p:contentPart>
        </mc:Choice>
        <mc:Fallback>
          <p:pic>
            <p:nvPicPr>
              <p:cNvPr id="174" name="Pismo odręczne 1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64434" y="609544"/>
                <a:ext cx="1080000" cy="575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5" name="Pismo odręczne 174"/>
              <p14:cNvContentPartPr/>
              <p14:nvPr/>
            </p14:nvContentPartPr>
            <p14:xfrm>
              <a:off x="2278674" y="940742"/>
              <a:ext cx="11880" cy="12178"/>
            </p14:xfrm>
          </p:contentPart>
        </mc:Choice>
        <mc:Fallback>
          <p:pic>
            <p:nvPicPr>
              <p:cNvPr id="175" name="Pismo odręczne 17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66434" y="926773"/>
                <a:ext cx="38880" cy="36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6" name="Pismo odręczne 175"/>
              <p14:cNvContentPartPr/>
              <p14:nvPr/>
            </p14:nvContentPartPr>
            <p14:xfrm>
              <a:off x="1604034" y="978182"/>
              <a:ext cx="1029960" cy="255178"/>
            </p14:xfrm>
          </p:contentPart>
        </mc:Choice>
        <mc:Fallback>
          <p:pic>
            <p:nvPicPr>
              <p:cNvPr id="176" name="Pismo odręczne 1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96114" y="958027"/>
                <a:ext cx="1058760" cy="282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77" name="Pismo odręczne 176"/>
              <p14:cNvContentPartPr/>
              <p14:nvPr/>
            </p14:nvContentPartPr>
            <p14:xfrm>
              <a:off x="2617074" y="1102382"/>
              <a:ext cx="14400" cy="30178"/>
            </p14:xfrm>
          </p:contentPart>
        </mc:Choice>
        <mc:Fallback>
          <p:pic>
            <p:nvPicPr>
              <p:cNvPr id="177" name="Pismo odręczne 17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06994" y="1087652"/>
                <a:ext cx="40680" cy="51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78" name="Pismo odręczne 177"/>
              <p14:cNvContentPartPr/>
              <p14:nvPr/>
            </p14:nvContentPartPr>
            <p14:xfrm>
              <a:off x="1580274" y="1145582"/>
              <a:ext cx="1041840" cy="76978"/>
            </p14:xfrm>
          </p:contentPart>
        </mc:Choice>
        <mc:Fallback>
          <p:pic>
            <p:nvPicPr>
              <p:cNvPr id="178" name="Pismo odręczne 1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69114" y="1124359"/>
                <a:ext cx="1074240" cy="107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79" name="Pismo odręczne 178"/>
              <p14:cNvContentPartPr/>
              <p14:nvPr/>
            </p14:nvContentPartPr>
            <p14:xfrm>
              <a:off x="1577394" y="1194182"/>
              <a:ext cx="21960" cy="27360"/>
            </p14:xfrm>
          </p:contentPart>
        </mc:Choice>
        <mc:Fallback>
          <p:pic>
            <p:nvPicPr>
              <p:cNvPr id="179" name="Pismo odręczne 1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64074" y="1181222"/>
                <a:ext cx="482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80" name="Pismo odręczne 179"/>
              <p14:cNvContentPartPr/>
              <p14:nvPr/>
            </p14:nvContentPartPr>
            <p14:xfrm>
              <a:off x="1592874" y="1429622"/>
              <a:ext cx="191880" cy="107938"/>
            </p14:xfrm>
          </p:contentPart>
        </mc:Choice>
        <mc:Fallback>
          <p:pic>
            <p:nvPicPr>
              <p:cNvPr id="180" name="Pismo odręczne 1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80994" y="1419188"/>
                <a:ext cx="207000" cy="130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81" name="Pismo odręczne 180"/>
              <p14:cNvContentPartPr/>
              <p14:nvPr/>
            </p14:nvContentPartPr>
            <p14:xfrm>
              <a:off x="1597914" y="1141262"/>
              <a:ext cx="997920" cy="562258"/>
            </p14:xfrm>
          </p:contentPart>
        </mc:Choice>
        <mc:Fallback>
          <p:pic>
            <p:nvPicPr>
              <p:cNvPr id="181" name="Pismo odręczne 1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87114" y="1120384"/>
                <a:ext cx="1029600" cy="604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2" name="Pismo odręczne 181"/>
              <p14:cNvContentPartPr/>
              <p14:nvPr/>
            </p14:nvContentPartPr>
            <p14:xfrm>
              <a:off x="1603674" y="1576862"/>
              <a:ext cx="1038960" cy="231480"/>
            </p14:xfrm>
          </p:contentPart>
        </mc:Choice>
        <mc:Fallback>
          <p:pic>
            <p:nvPicPr>
              <p:cNvPr id="182" name="Pismo odręczne 1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89274" y="1572542"/>
                <a:ext cx="10742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83" name="Pismo odręczne 182"/>
              <p14:cNvContentPartPr/>
              <p14:nvPr/>
            </p14:nvContentPartPr>
            <p14:xfrm>
              <a:off x="2048994" y="1690262"/>
              <a:ext cx="22320" cy="34498"/>
            </p14:xfrm>
          </p:contentPart>
        </mc:Choice>
        <mc:Fallback>
          <p:pic>
            <p:nvPicPr>
              <p:cNvPr id="183" name="Pismo odręczne 18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41434" y="1675888"/>
                <a:ext cx="46440" cy="628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86" name="Pismo odręczne 185"/>
              <p14:cNvContentPartPr/>
              <p14:nvPr/>
            </p14:nvContentPartPr>
            <p14:xfrm>
              <a:off x="1147554" y="3052502"/>
              <a:ext cx="1302120" cy="1374120"/>
            </p14:xfrm>
          </p:contentPart>
        </mc:Choice>
        <mc:Fallback>
          <p:pic>
            <p:nvPicPr>
              <p:cNvPr id="186" name="Pismo odręczne 1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9199" y="3034502"/>
                <a:ext cx="1341709" cy="14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88" name="Pismo odręczne 187"/>
              <p14:cNvContentPartPr/>
              <p14:nvPr/>
            </p14:nvContentPartPr>
            <p14:xfrm>
              <a:off x="1135674" y="4188302"/>
              <a:ext cx="1230120" cy="75600"/>
            </p14:xfrm>
          </p:contentPart>
        </mc:Choice>
        <mc:Fallback>
          <p:pic>
            <p:nvPicPr>
              <p:cNvPr id="188" name="Pismo odręczne 1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3074" y="4167422"/>
                <a:ext cx="12636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0" name="Pismo odręczne 189"/>
              <p14:cNvContentPartPr/>
              <p14:nvPr/>
            </p14:nvContentPartPr>
            <p14:xfrm>
              <a:off x="1579914" y="4422302"/>
              <a:ext cx="219960" cy="93960"/>
            </p14:xfrm>
          </p:contentPart>
        </mc:Choice>
        <mc:Fallback>
          <p:pic>
            <p:nvPicPr>
              <p:cNvPr id="190" name="Pismo odręczne 189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60834" y="4403222"/>
                <a:ext cx="243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94" name="Pismo odręczne 193"/>
              <p14:cNvContentPartPr/>
              <p14:nvPr/>
            </p14:nvContentPartPr>
            <p14:xfrm>
              <a:off x="852714" y="4931702"/>
              <a:ext cx="1033920" cy="281520"/>
            </p14:xfrm>
          </p:contentPart>
        </mc:Choice>
        <mc:Fallback>
          <p:pic>
            <p:nvPicPr>
              <p:cNvPr id="194" name="Pismo odręczne 1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7234" y="4915502"/>
                <a:ext cx="10533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17" name="Pismo odręczne 216"/>
              <p14:cNvContentPartPr/>
              <p14:nvPr/>
            </p14:nvContentPartPr>
            <p14:xfrm>
              <a:off x="10847034" y="2138822"/>
              <a:ext cx="1078920" cy="503280"/>
            </p14:xfrm>
          </p:contentPart>
        </mc:Choice>
        <mc:Fallback>
          <p:pic>
            <p:nvPicPr>
              <p:cNvPr id="217" name="Pismo odręczne 2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41274" y="2123342"/>
                <a:ext cx="110304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25" name="Pismo odręczne 224"/>
              <p14:cNvContentPartPr/>
              <p14:nvPr/>
            </p14:nvContentPartPr>
            <p14:xfrm>
              <a:off x="5585630" y="471960"/>
              <a:ext cx="2089084" cy="1564560"/>
            </p14:xfrm>
          </p:contentPart>
        </mc:Choice>
        <mc:Fallback>
          <p:pic>
            <p:nvPicPr>
              <p:cNvPr id="225" name="Pismo odręczne 2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73750" y="456840"/>
                <a:ext cx="2106004" cy="15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36" name="Pismo odręczne 235"/>
              <p14:cNvContentPartPr/>
              <p14:nvPr/>
            </p14:nvContentPartPr>
            <p14:xfrm>
              <a:off x="4287114" y="903302"/>
              <a:ext cx="4698000" cy="2430000"/>
            </p14:xfrm>
          </p:contentPart>
        </mc:Choice>
        <mc:Fallback>
          <p:pic>
            <p:nvPicPr>
              <p:cNvPr id="236" name="Pismo odręczne 2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80994" y="886382"/>
                <a:ext cx="4709160" cy="24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43" name="Pismo odręczne 242"/>
              <p14:cNvContentPartPr/>
              <p14:nvPr/>
            </p14:nvContentPartPr>
            <p14:xfrm>
              <a:off x="5659070" y="1146600"/>
              <a:ext cx="521644" cy="54000"/>
            </p14:xfrm>
          </p:contentPart>
        </mc:Choice>
        <mc:Fallback>
          <p:pic>
            <p:nvPicPr>
              <p:cNvPr id="243" name="Pismo odręczne 2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41790" y="1125360"/>
                <a:ext cx="559804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69" name="Pismo odręczne 268"/>
              <p14:cNvContentPartPr/>
              <p14:nvPr/>
            </p14:nvContentPartPr>
            <p14:xfrm>
              <a:off x="7532154" y="3081302"/>
              <a:ext cx="429120" cy="608760"/>
            </p14:xfrm>
          </p:contentPart>
        </mc:Choice>
        <mc:Fallback>
          <p:pic>
            <p:nvPicPr>
              <p:cNvPr id="269" name="Pismo odręczne 26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520634" y="3069782"/>
                <a:ext cx="46116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05" name="Pismo odręczne 304"/>
              <p14:cNvContentPartPr/>
              <p14:nvPr/>
            </p14:nvContentPartPr>
            <p14:xfrm>
              <a:off x="5681034" y="3790502"/>
              <a:ext cx="447840" cy="748800"/>
            </p14:xfrm>
          </p:contentPart>
        </mc:Choice>
        <mc:Fallback>
          <p:pic>
            <p:nvPicPr>
              <p:cNvPr id="305" name="Pismo odręczne 30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70954" y="3775382"/>
                <a:ext cx="470160" cy="7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07" name="Pismo odręczne 306"/>
              <p14:cNvContentPartPr/>
              <p14:nvPr/>
            </p14:nvContentPartPr>
            <p14:xfrm>
              <a:off x="4921074" y="3091022"/>
              <a:ext cx="2069640" cy="1173600"/>
            </p14:xfrm>
          </p:contentPart>
        </mc:Choice>
        <mc:Fallback>
          <p:pic>
            <p:nvPicPr>
              <p:cNvPr id="307" name="Pismo odręczne 3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04874" y="3076622"/>
                <a:ext cx="2103840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25" name="Pismo odręczne 324"/>
              <p14:cNvContentPartPr/>
              <p14:nvPr/>
            </p14:nvContentPartPr>
            <p14:xfrm>
              <a:off x="7300674" y="3011822"/>
              <a:ext cx="124920" cy="543240"/>
            </p14:xfrm>
          </p:contentPart>
        </mc:Choice>
        <mc:Fallback>
          <p:pic>
            <p:nvPicPr>
              <p:cNvPr id="325" name="Pismo odręczne 3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89154" y="2998502"/>
                <a:ext cx="1537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39" name="Pismo odręczne 338"/>
              <p14:cNvContentPartPr/>
              <p14:nvPr/>
            </p14:nvContentPartPr>
            <p14:xfrm>
              <a:off x="5418234" y="5453702"/>
              <a:ext cx="0" cy="7200"/>
            </p14:xfrm>
          </p:contentPart>
        </mc:Choice>
        <mc:Fallback>
          <p:pic>
            <p:nvPicPr>
              <p:cNvPr id="339" name="Pismo odręczne 338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0" y="-720"/>
                <a:ext cx="0" cy="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59" name="Pismo odręczne 358"/>
              <p14:cNvContentPartPr/>
              <p14:nvPr/>
            </p14:nvContentPartPr>
            <p14:xfrm>
              <a:off x="9054954" y="1653542"/>
              <a:ext cx="1260720" cy="353880"/>
            </p14:xfrm>
          </p:contentPart>
        </mc:Choice>
        <mc:Fallback>
          <p:pic>
            <p:nvPicPr>
              <p:cNvPr id="359" name="Pismo odręczne 3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41634" y="1636622"/>
                <a:ext cx="127764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65" name="Pismo odręczne 364"/>
              <p14:cNvContentPartPr/>
              <p14:nvPr/>
            </p14:nvContentPartPr>
            <p14:xfrm>
              <a:off x="4215834" y="3054662"/>
              <a:ext cx="2302560" cy="366840"/>
            </p14:xfrm>
          </p:contentPart>
        </mc:Choice>
        <mc:Fallback>
          <p:pic>
            <p:nvPicPr>
              <p:cNvPr id="365" name="Pismo odręczne 3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01794" y="3039542"/>
                <a:ext cx="231984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66" name="Pismo odręczne 365"/>
              <p14:cNvContentPartPr/>
              <p14:nvPr/>
            </p14:nvContentPartPr>
            <p14:xfrm>
              <a:off x="6717834" y="3485222"/>
              <a:ext cx="149400" cy="7200"/>
            </p14:xfrm>
          </p:contentPart>
        </mc:Choice>
        <mc:Fallback>
          <p:pic>
            <p:nvPicPr>
              <p:cNvPr id="366" name="Pismo odręczne 36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708114" y="3464342"/>
                <a:ext cx="1800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67" name="Pismo odręczne 366"/>
              <p14:cNvContentPartPr/>
              <p14:nvPr/>
            </p14:nvContentPartPr>
            <p14:xfrm>
              <a:off x="4725594" y="3740462"/>
              <a:ext cx="87840" cy="165960"/>
            </p14:xfrm>
          </p:contentPart>
        </mc:Choice>
        <mc:Fallback>
          <p:pic>
            <p:nvPicPr>
              <p:cNvPr id="367" name="Pismo odręczne 3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09034" y="3723902"/>
                <a:ext cx="1209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71" name="Pismo odręczne 370"/>
              <p14:cNvContentPartPr/>
              <p14:nvPr/>
            </p14:nvContentPartPr>
            <p14:xfrm>
              <a:off x="9107154" y="2292542"/>
              <a:ext cx="1521000" cy="441000"/>
            </p14:xfrm>
          </p:contentPart>
        </mc:Choice>
        <mc:Fallback>
          <p:pic>
            <p:nvPicPr>
              <p:cNvPr id="371" name="Pismo odręczne 3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95994" y="2278502"/>
                <a:ext cx="154080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73" name="Pismo odręczne 372"/>
              <p14:cNvContentPartPr/>
              <p14:nvPr/>
            </p14:nvContentPartPr>
            <p14:xfrm>
              <a:off x="5139234" y="4889942"/>
              <a:ext cx="1439640" cy="225720"/>
            </p14:xfrm>
          </p:contentPart>
        </mc:Choice>
        <mc:Fallback>
          <p:pic>
            <p:nvPicPr>
              <p:cNvPr id="373" name="Pismo odręczne 3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20874" y="4871942"/>
                <a:ext cx="14788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75" name="Pismo odręczne 374"/>
              <p14:cNvContentPartPr/>
              <p14:nvPr/>
            </p14:nvContentPartPr>
            <p14:xfrm>
              <a:off x="4923954" y="5162102"/>
              <a:ext cx="480600" cy="912600"/>
            </p14:xfrm>
          </p:contentPart>
        </mc:Choice>
        <mc:Fallback>
          <p:pic>
            <p:nvPicPr>
              <p:cNvPr id="375" name="Pismo odręczne 374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13514" y="5149502"/>
                <a:ext cx="49464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76" name="Pismo odręczne 375"/>
              <p14:cNvContentPartPr/>
              <p14:nvPr/>
            </p14:nvContentPartPr>
            <p14:xfrm>
              <a:off x="4997034" y="5223662"/>
              <a:ext cx="693720" cy="357840"/>
            </p14:xfrm>
          </p:contentPart>
        </mc:Choice>
        <mc:Fallback>
          <p:pic>
            <p:nvPicPr>
              <p:cNvPr id="376" name="Pismo odręczne 3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86954" y="5209262"/>
                <a:ext cx="72468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77" name="Pismo odręczne 376"/>
              <p14:cNvContentPartPr/>
              <p14:nvPr/>
            </p14:nvContentPartPr>
            <p14:xfrm>
              <a:off x="5184954" y="4561622"/>
              <a:ext cx="2493000" cy="1552320"/>
            </p14:xfrm>
          </p:contentPart>
        </mc:Choice>
        <mc:Fallback>
          <p:pic>
            <p:nvPicPr>
              <p:cNvPr id="377" name="Pismo odręczne 3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69474" y="4549382"/>
                <a:ext cx="2516760" cy="15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90" name="Pismo odręczne 389"/>
              <p14:cNvContentPartPr/>
              <p14:nvPr/>
            </p14:nvContentPartPr>
            <p14:xfrm>
              <a:off x="8246394" y="3047102"/>
              <a:ext cx="3728880" cy="438840"/>
            </p14:xfrm>
          </p:contentPart>
        </mc:Choice>
        <mc:Fallback>
          <p:pic>
            <p:nvPicPr>
              <p:cNvPr id="390" name="Pismo odręczne 3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39194" y="3031982"/>
                <a:ext cx="375228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00" name="Pismo odręczne 399"/>
              <p14:cNvContentPartPr/>
              <p14:nvPr/>
            </p14:nvContentPartPr>
            <p14:xfrm>
              <a:off x="10955034" y="3705902"/>
              <a:ext cx="665280" cy="471960"/>
            </p14:xfrm>
          </p:contentPart>
        </mc:Choice>
        <mc:Fallback>
          <p:pic>
            <p:nvPicPr>
              <p:cNvPr id="400" name="Pismo odręczne 3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43154" y="3686822"/>
                <a:ext cx="6872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01" name="Pismo odręczne 400"/>
              <p14:cNvContentPartPr/>
              <p14:nvPr/>
            </p14:nvContentPartPr>
            <p14:xfrm>
              <a:off x="6215994" y="3781862"/>
              <a:ext cx="853200" cy="347400"/>
            </p14:xfrm>
          </p:contentPart>
        </mc:Choice>
        <mc:Fallback>
          <p:pic>
            <p:nvPicPr>
              <p:cNvPr id="401" name="Pismo odręczne 4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05194" y="3767822"/>
                <a:ext cx="881280" cy="38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521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Pismo odręczne 8"/>
              <p14:cNvContentPartPr/>
              <p14:nvPr/>
            </p14:nvContentPartPr>
            <p14:xfrm>
              <a:off x="587030" y="1121400"/>
              <a:ext cx="2965320" cy="2913480"/>
            </p14:xfrm>
          </p:contentPart>
        </mc:Choice>
        <mc:Fallback>
          <p:pic>
            <p:nvPicPr>
              <p:cNvPr id="9" name="Pismo odręczne 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6150" y="1100160"/>
                <a:ext cx="3007440" cy="29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Pismo odręczne 9"/>
              <p14:cNvContentPartPr/>
              <p14:nvPr/>
            </p14:nvContentPartPr>
            <p14:xfrm>
              <a:off x="631310" y="2616120"/>
              <a:ext cx="2944080" cy="94680"/>
            </p14:xfrm>
          </p:contentPart>
        </mc:Choice>
        <mc:Fallback>
          <p:pic>
            <p:nvPicPr>
              <p:cNvPr id="10" name="Pismo odręczne 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6550" y="2595240"/>
                <a:ext cx="29797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Pismo odręczne 11"/>
              <p14:cNvContentPartPr/>
              <p14:nvPr/>
            </p14:nvContentPartPr>
            <p14:xfrm>
              <a:off x="630590" y="2294640"/>
              <a:ext cx="2929680" cy="37764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3030" y="2273760"/>
                <a:ext cx="295848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Pismo odręczne 13"/>
              <p14:cNvContentPartPr/>
              <p14:nvPr/>
            </p14:nvContentPartPr>
            <p14:xfrm>
              <a:off x="610070" y="2667600"/>
              <a:ext cx="2914560" cy="348840"/>
            </p14:xfrm>
          </p:contentPart>
        </mc:Choice>
        <mc:Fallback>
          <p:pic>
            <p:nvPicPr>
              <p:cNvPr id="14" name="Pismo odręczne 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9270" y="2653920"/>
                <a:ext cx="294624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Pismo odręczne 15"/>
              <p14:cNvContentPartPr/>
              <p14:nvPr/>
            </p14:nvContentPartPr>
            <p14:xfrm>
              <a:off x="370670" y="381240"/>
              <a:ext cx="112680" cy="257040"/>
            </p14:xfrm>
          </p:contentPart>
        </mc:Choice>
        <mc:Fallback>
          <p:pic>
            <p:nvPicPr>
              <p:cNvPr id="16" name="Pismo odręczne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5910" y="361800"/>
                <a:ext cx="1436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Pismo odręczne 16"/>
              <p14:cNvContentPartPr/>
              <p14:nvPr/>
            </p14:nvContentPartPr>
            <p14:xfrm>
              <a:off x="534110" y="376200"/>
              <a:ext cx="145800" cy="312480"/>
            </p14:xfrm>
          </p:contentPart>
        </mc:Choice>
        <mc:Fallback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4030" y="359280"/>
                <a:ext cx="1756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Pismo odręczne 17"/>
              <p14:cNvContentPartPr/>
              <p14:nvPr/>
            </p14:nvContentPartPr>
            <p14:xfrm>
              <a:off x="566150" y="565920"/>
              <a:ext cx="171360" cy="11160"/>
            </p14:xfrm>
          </p:contentPart>
        </mc:Choice>
        <mc:Fallback>
          <p:pic>
            <p:nvPicPr>
              <p:cNvPr id="18" name="Pismo odręczne 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7510" y="550440"/>
                <a:ext cx="1836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Pismo odręczne 18"/>
              <p14:cNvContentPartPr/>
              <p14:nvPr/>
            </p14:nvContentPartPr>
            <p14:xfrm>
              <a:off x="856310" y="679320"/>
              <a:ext cx="2880" cy="720"/>
            </p14:xfrm>
          </p:contentPart>
        </mc:Choice>
        <mc:Fallback>
          <p:pic>
            <p:nvPicPr>
              <p:cNvPr id="19" name="Pismo odręczne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0470" y="661320"/>
                <a:ext cx="392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Pismo odręczne 19"/>
              <p14:cNvContentPartPr/>
              <p14:nvPr/>
            </p14:nvContentPartPr>
            <p14:xfrm>
              <a:off x="1266710" y="1335240"/>
              <a:ext cx="1634040" cy="2639880"/>
            </p14:xfrm>
          </p:contentPart>
        </mc:Choice>
        <mc:Fallback>
          <p:pic>
            <p:nvPicPr>
              <p:cNvPr id="20" name="Pismo odręczne 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54110" y="1321920"/>
                <a:ext cx="1667520" cy="26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Pismo odręczne 21"/>
              <p14:cNvContentPartPr/>
              <p14:nvPr/>
            </p14:nvContentPartPr>
            <p14:xfrm>
              <a:off x="1334390" y="1314360"/>
              <a:ext cx="1546200" cy="34920"/>
            </p14:xfrm>
          </p:contentPart>
        </mc:Choice>
        <mc:Fallback>
          <p:pic>
            <p:nvPicPr>
              <p:cNvPr id="22" name="Pismo odręczne 2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17830" y="1293480"/>
                <a:ext cx="15836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Pismo odręczne 23"/>
              <p14:cNvContentPartPr/>
              <p14:nvPr/>
            </p14:nvContentPartPr>
            <p14:xfrm>
              <a:off x="2840630" y="1328400"/>
              <a:ext cx="49680" cy="2548080"/>
            </p14:xfrm>
          </p:contentPart>
        </mc:Choice>
        <mc:Fallback>
          <p:pic>
            <p:nvPicPr>
              <p:cNvPr id="24" name="Pismo odręczne 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19750" y="1317960"/>
                <a:ext cx="91440" cy="25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" name="Pismo odręczne 25"/>
              <p14:cNvContentPartPr/>
              <p14:nvPr/>
            </p14:nvContentPartPr>
            <p14:xfrm>
              <a:off x="1334030" y="3746160"/>
              <a:ext cx="1556640" cy="81360"/>
            </p14:xfrm>
          </p:contentPart>
        </mc:Choice>
        <mc:Fallback>
          <p:pic>
            <p:nvPicPr>
              <p:cNvPr id="26" name="Pismo odręczne 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19270" y="3724920"/>
                <a:ext cx="159228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8" name="Pismo odręczne 27"/>
              <p14:cNvContentPartPr/>
              <p14:nvPr/>
            </p14:nvContentPartPr>
            <p14:xfrm>
              <a:off x="1373630" y="1325520"/>
              <a:ext cx="1546560" cy="292680"/>
            </p14:xfrm>
          </p:contentPart>
        </mc:Choice>
        <mc:Fallback>
          <p:pic>
            <p:nvPicPr>
              <p:cNvPr id="28" name="Pismo odręczne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60310" y="1312200"/>
                <a:ext cx="158076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0" name="Pismo odręczne 29"/>
              <p14:cNvContentPartPr/>
              <p14:nvPr/>
            </p14:nvContentPartPr>
            <p14:xfrm>
              <a:off x="1401350" y="1090800"/>
              <a:ext cx="1489320" cy="254160"/>
            </p14:xfrm>
          </p:contentPart>
        </mc:Choice>
        <mc:Fallback>
          <p:pic>
            <p:nvPicPr>
              <p:cNvPr id="30" name="Pismo odręczne 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90190" y="1069560"/>
                <a:ext cx="15213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2" name="Pismo odręczne 31"/>
              <p14:cNvContentPartPr/>
              <p14:nvPr/>
            </p14:nvContentPartPr>
            <p14:xfrm>
              <a:off x="1395590" y="3522240"/>
              <a:ext cx="1480320" cy="320040"/>
            </p14:xfrm>
          </p:contentPart>
        </mc:Choice>
        <mc:Fallback>
          <p:pic>
            <p:nvPicPr>
              <p:cNvPr id="32" name="Pismo odręczne 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81550" y="3501000"/>
                <a:ext cx="151524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2" name="Pismo odręczne 41"/>
              <p14:cNvContentPartPr/>
              <p14:nvPr/>
            </p14:nvContentPartPr>
            <p14:xfrm>
              <a:off x="1741554" y="1283760"/>
              <a:ext cx="375480" cy="796022"/>
            </p14:xfrm>
          </p:contentPart>
        </mc:Choice>
        <mc:Fallback>
          <p:pic>
            <p:nvPicPr>
              <p:cNvPr id="42" name="Pismo odręczne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27154" y="1268639"/>
                <a:ext cx="407160" cy="831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5" name="Pismo odręczne 74"/>
              <p14:cNvContentPartPr/>
              <p14:nvPr/>
            </p14:nvContentPartPr>
            <p14:xfrm>
              <a:off x="7343150" y="317880"/>
              <a:ext cx="317160" cy="32400"/>
            </p14:xfrm>
          </p:contentPart>
        </mc:Choice>
        <mc:Fallback>
          <p:pic>
            <p:nvPicPr>
              <p:cNvPr id="75" name="Pismo odręczne 7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26590" y="300600"/>
                <a:ext cx="3387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14" name="Pismo odręczne 113"/>
              <p14:cNvContentPartPr/>
              <p14:nvPr/>
            </p14:nvContentPartPr>
            <p14:xfrm>
              <a:off x="2526714" y="3167342"/>
              <a:ext cx="129960" cy="203040"/>
            </p14:xfrm>
          </p:contentPart>
        </mc:Choice>
        <mc:Fallback>
          <p:pic>
            <p:nvPicPr>
              <p:cNvPr id="114" name="Pismo odręczne 1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13034" y="3153662"/>
                <a:ext cx="1616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0" name="Pismo odręczne 119"/>
              <p14:cNvContentPartPr/>
              <p14:nvPr/>
            </p14:nvContentPartPr>
            <p14:xfrm>
              <a:off x="2577470" y="2351880"/>
              <a:ext cx="181080" cy="212400"/>
            </p14:xfrm>
          </p:contentPart>
        </mc:Choice>
        <mc:Fallback>
          <p:pic>
            <p:nvPicPr>
              <p:cNvPr id="120" name="Pismo odręczne 1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63790" y="2337840"/>
                <a:ext cx="20988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5" name="Pismo odręczne 124"/>
              <p14:cNvContentPartPr/>
              <p14:nvPr/>
            </p14:nvContentPartPr>
            <p14:xfrm>
              <a:off x="2055834" y="3559680"/>
              <a:ext cx="397440" cy="249182"/>
            </p14:xfrm>
          </p:contentPart>
        </mc:Choice>
        <mc:Fallback>
          <p:pic>
            <p:nvPicPr>
              <p:cNvPr id="125" name="Pismo odręczne 1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38194" y="3555359"/>
                <a:ext cx="433800" cy="266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7" name="Pismo odręczne 126"/>
              <p14:cNvContentPartPr/>
              <p14:nvPr/>
            </p14:nvContentPartPr>
            <p14:xfrm>
              <a:off x="1088154" y="2018582"/>
              <a:ext cx="74520" cy="234360"/>
            </p14:xfrm>
          </p:contentPart>
        </mc:Choice>
        <mc:Fallback>
          <p:pic>
            <p:nvPicPr>
              <p:cNvPr id="127" name="Pismo odręczne 1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8434" y="2009582"/>
                <a:ext cx="896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8" name="Pismo odręczne 127"/>
              <p14:cNvContentPartPr/>
              <p14:nvPr/>
            </p14:nvContentPartPr>
            <p14:xfrm>
              <a:off x="1958634" y="2602800"/>
              <a:ext cx="123480" cy="91142"/>
            </p14:xfrm>
          </p:contentPart>
        </mc:Choice>
        <mc:Fallback>
          <p:pic>
            <p:nvPicPr>
              <p:cNvPr id="128" name="Pismo odręczne 1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42074" y="2583707"/>
                <a:ext cx="158400" cy="126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6" name="Pismo odręczne 135"/>
              <p14:cNvContentPartPr/>
              <p14:nvPr/>
            </p14:nvContentPartPr>
            <p14:xfrm>
              <a:off x="1857114" y="5032502"/>
              <a:ext cx="1143360" cy="250560"/>
            </p14:xfrm>
          </p:contentPart>
        </mc:Choice>
        <mc:Fallback>
          <p:pic>
            <p:nvPicPr>
              <p:cNvPr id="136" name="Pismo odręczne 1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38754" y="5011982"/>
                <a:ext cx="11822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5" name="Pismo odręczne 144"/>
              <p14:cNvContentPartPr/>
              <p14:nvPr/>
            </p14:nvContentPartPr>
            <p14:xfrm>
              <a:off x="963234" y="5269382"/>
              <a:ext cx="153000" cy="254520"/>
            </p14:xfrm>
          </p:contentPart>
        </mc:Choice>
        <mc:Fallback>
          <p:pic>
            <p:nvPicPr>
              <p:cNvPr id="145" name="Pismo odręczne 1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3074" y="5259662"/>
                <a:ext cx="17676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0" name="Pismo odręczne 149"/>
              <p14:cNvContentPartPr/>
              <p14:nvPr/>
            </p14:nvContentPartPr>
            <p14:xfrm>
              <a:off x="1244034" y="4505822"/>
              <a:ext cx="1254240" cy="1838160"/>
            </p14:xfrm>
          </p:contentPart>
        </mc:Choice>
        <mc:Fallback>
          <p:pic>
            <p:nvPicPr>
              <p:cNvPr id="150" name="Pismo odręczne 1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31434" y="4495022"/>
                <a:ext cx="1288080" cy="18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51" name="Pismo odręczne 150"/>
              <p14:cNvContentPartPr/>
              <p14:nvPr/>
            </p14:nvContentPartPr>
            <p14:xfrm>
              <a:off x="1502514" y="6040142"/>
              <a:ext cx="666720" cy="244440"/>
            </p14:xfrm>
          </p:contentPart>
        </mc:Choice>
        <mc:Fallback>
          <p:pic>
            <p:nvPicPr>
              <p:cNvPr id="151" name="Pismo odręczne 1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98914" y="6023222"/>
                <a:ext cx="6908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65" name="Pismo odręczne 164"/>
              <p14:cNvContentPartPr/>
              <p14:nvPr/>
            </p14:nvContentPartPr>
            <p14:xfrm>
              <a:off x="5139594" y="348480"/>
              <a:ext cx="731156" cy="2069342"/>
            </p14:xfrm>
          </p:contentPart>
        </mc:Choice>
        <mc:Fallback>
          <p:pic>
            <p:nvPicPr>
              <p:cNvPr id="165" name="Pismo odręczne 1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30954" y="333360"/>
                <a:ext cx="760676" cy="2100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70" name="Pismo odręczne 169"/>
              <p14:cNvContentPartPr/>
              <p14:nvPr/>
            </p14:nvContentPartPr>
            <p14:xfrm>
              <a:off x="1317830" y="1350720"/>
              <a:ext cx="1564200" cy="2526480"/>
            </p14:xfrm>
          </p:contentPart>
        </mc:Choice>
        <mc:Fallback>
          <p:pic>
            <p:nvPicPr>
              <p:cNvPr id="170" name="Pismo odręczne 1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07750" y="1339560"/>
                <a:ext cx="1595160" cy="25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1" name="Pismo odręczne 170"/>
              <p14:cNvContentPartPr/>
              <p14:nvPr/>
            </p14:nvContentPartPr>
            <p14:xfrm>
              <a:off x="4567554" y="742382"/>
              <a:ext cx="552960" cy="2120400"/>
            </p14:xfrm>
          </p:contentPart>
        </mc:Choice>
        <mc:Fallback>
          <p:pic>
            <p:nvPicPr>
              <p:cNvPr id="171" name="Pismo odręczne 1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48114" y="734102"/>
                <a:ext cx="581040" cy="21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0" name="Pismo odręczne 209"/>
              <p14:cNvContentPartPr/>
              <p14:nvPr/>
            </p14:nvContentPartPr>
            <p14:xfrm>
              <a:off x="7918074" y="3754142"/>
              <a:ext cx="0" cy="6120"/>
            </p14:xfrm>
          </p:contentPart>
        </mc:Choice>
        <mc:Fallback>
          <p:pic>
            <p:nvPicPr>
              <p:cNvPr id="210" name="Pismo odręczne 20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0" y="0"/>
                <a:ext cx="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6" name="Pismo odręczne 245"/>
              <p14:cNvContentPartPr/>
              <p14:nvPr/>
            </p14:nvContentPartPr>
            <p14:xfrm>
              <a:off x="1768914" y="3591782"/>
              <a:ext cx="111960" cy="124920"/>
            </p14:xfrm>
          </p:contentPart>
        </mc:Choice>
        <mc:Fallback>
          <p:pic>
            <p:nvPicPr>
              <p:cNvPr id="246" name="Pismo odręczne 2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54154" y="3577382"/>
                <a:ext cx="1436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51" name="Pismo odręczne 250"/>
              <p14:cNvContentPartPr/>
              <p14:nvPr/>
            </p14:nvContentPartPr>
            <p14:xfrm>
              <a:off x="6038870" y="454680"/>
              <a:ext cx="1138320" cy="315000"/>
            </p14:xfrm>
          </p:contentPart>
        </mc:Choice>
        <mc:Fallback>
          <p:pic>
            <p:nvPicPr>
              <p:cNvPr id="251" name="Pismo odręczne 2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28070" y="437400"/>
                <a:ext cx="116892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5" name="Pismo odręczne 274"/>
              <p14:cNvContentPartPr/>
              <p14:nvPr/>
            </p14:nvContentPartPr>
            <p14:xfrm>
              <a:off x="7366554" y="1465262"/>
              <a:ext cx="476280" cy="762840"/>
            </p14:xfrm>
          </p:contentPart>
        </mc:Choice>
        <mc:Fallback>
          <p:pic>
            <p:nvPicPr>
              <p:cNvPr id="275" name="Pismo odręczne 2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45314" y="1450862"/>
                <a:ext cx="514440" cy="79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6" name="Pismo odręczne 275"/>
              <p14:cNvContentPartPr/>
              <p14:nvPr/>
            </p14:nvContentPartPr>
            <p14:xfrm>
              <a:off x="7603434" y="1602720"/>
              <a:ext cx="1185120" cy="375182"/>
            </p14:xfrm>
          </p:contentPart>
        </mc:Choice>
        <mc:Fallback>
          <p:pic>
            <p:nvPicPr>
              <p:cNvPr id="276" name="Pismo odręczne 2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86154" y="1581837"/>
                <a:ext cx="1223280" cy="416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90" name="Pismo odręczne 289"/>
              <p14:cNvContentPartPr/>
              <p14:nvPr/>
            </p14:nvContentPartPr>
            <p14:xfrm>
              <a:off x="4359474" y="2839680"/>
              <a:ext cx="2484360" cy="2742902"/>
            </p14:xfrm>
          </p:contentPart>
        </mc:Choice>
        <mc:Fallback>
          <p:pic>
            <p:nvPicPr>
              <p:cNvPr id="290" name="Pismo odręczne 2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49394" y="2825280"/>
                <a:ext cx="2498040" cy="2771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7" name="Pismo odręczne 306"/>
              <p14:cNvContentPartPr/>
              <p14:nvPr/>
            </p14:nvContentPartPr>
            <p14:xfrm>
              <a:off x="7397870" y="523440"/>
              <a:ext cx="33480" cy="237240"/>
            </p14:xfrm>
          </p:contentPart>
        </mc:Choice>
        <mc:Fallback>
          <p:pic>
            <p:nvPicPr>
              <p:cNvPr id="307" name="Pismo odręczne 30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89230" y="511920"/>
                <a:ext cx="50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08" name="Pismo odręczne 307"/>
              <p14:cNvContentPartPr/>
              <p14:nvPr/>
            </p14:nvContentPartPr>
            <p14:xfrm>
              <a:off x="7553390" y="480960"/>
              <a:ext cx="5760" cy="258120"/>
            </p14:xfrm>
          </p:contentPart>
        </mc:Choice>
        <mc:Fallback>
          <p:pic>
            <p:nvPicPr>
              <p:cNvPr id="308" name="Pismo odręczne 30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34310" y="467640"/>
                <a:ext cx="385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09" name="Pismo odręczne 308"/>
              <p14:cNvContentPartPr/>
              <p14:nvPr/>
            </p14:nvContentPartPr>
            <p14:xfrm>
              <a:off x="6388074" y="1717560"/>
              <a:ext cx="183960" cy="40382"/>
            </p14:xfrm>
          </p:contentPart>
        </mc:Choice>
        <mc:Fallback>
          <p:pic>
            <p:nvPicPr>
              <p:cNvPr id="309" name="Pismo odręczne 3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77274" y="1700975"/>
                <a:ext cx="208080" cy="60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0" name="Pismo odręczne 309"/>
              <p14:cNvContentPartPr/>
              <p14:nvPr/>
            </p14:nvContentPartPr>
            <p14:xfrm>
              <a:off x="6387354" y="1856520"/>
              <a:ext cx="210600" cy="17342"/>
            </p14:xfrm>
          </p:contentPart>
        </mc:Choice>
        <mc:Fallback>
          <p:pic>
            <p:nvPicPr>
              <p:cNvPr id="310" name="Pismo odręczne 3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81594" y="1852907"/>
                <a:ext cx="219960" cy="375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28" name="Pismo odręczne 427"/>
              <p14:cNvContentPartPr/>
              <p14:nvPr/>
            </p14:nvContentPartPr>
            <p14:xfrm>
              <a:off x="6709554" y="1429920"/>
              <a:ext cx="551880" cy="3581342"/>
            </p14:xfrm>
          </p:contentPart>
        </mc:Choice>
        <mc:Fallback>
          <p:pic>
            <p:nvPicPr>
              <p:cNvPr id="428" name="Pismo odręczne 4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97314" y="1412280"/>
                <a:ext cx="585360" cy="3619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34" name="Pismo odręczne 433"/>
              <p14:cNvContentPartPr/>
              <p14:nvPr/>
            </p14:nvContentPartPr>
            <p14:xfrm>
              <a:off x="7086834" y="437400"/>
              <a:ext cx="5043960" cy="5585462"/>
            </p14:xfrm>
          </p:contentPart>
        </mc:Choice>
        <mc:Fallback>
          <p:pic>
            <p:nvPicPr>
              <p:cNvPr id="434" name="Pismo odręczne 4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68114" y="421560"/>
                <a:ext cx="5083920" cy="5621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83" name="Pismo odręczne 482"/>
              <p14:cNvContentPartPr/>
              <p14:nvPr/>
            </p14:nvContentPartPr>
            <p14:xfrm>
              <a:off x="7253874" y="3370680"/>
              <a:ext cx="875880" cy="644822"/>
            </p14:xfrm>
          </p:contentPart>
        </mc:Choice>
        <mc:Fallback>
          <p:pic>
            <p:nvPicPr>
              <p:cNvPr id="483" name="Pismo odręczne 4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50274" y="3357719"/>
                <a:ext cx="898200" cy="673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90" name="Pismo odręczne 489"/>
              <p14:cNvContentPartPr/>
              <p14:nvPr/>
            </p14:nvContentPartPr>
            <p14:xfrm>
              <a:off x="11273274" y="1024622"/>
              <a:ext cx="735480" cy="354240"/>
            </p14:xfrm>
          </p:contentPart>
        </mc:Choice>
        <mc:Fallback>
          <p:pic>
            <p:nvPicPr>
              <p:cNvPr id="490" name="Pismo odręczne 4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55634" y="1003742"/>
                <a:ext cx="76068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98" name="Pismo odręczne 497"/>
              <p14:cNvContentPartPr/>
              <p14:nvPr/>
            </p14:nvContentPartPr>
            <p14:xfrm>
              <a:off x="7158474" y="5138280"/>
              <a:ext cx="2240280" cy="948302"/>
            </p14:xfrm>
          </p:contentPart>
        </mc:Choice>
        <mc:Fallback>
          <p:pic>
            <p:nvPicPr>
              <p:cNvPr id="498" name="Pismo odręczne 4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43354" y="5124599"/>
                <a:ext cx="2275920" cy="98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99" name="Pismo odręczne 498"/>
              <p14:cNvContentPartPr/>
              <p14:nvPr/>
            </p14:nvContentPartPr>
            <p14:xfrm>
              <a:off x="5323194" y="5762880"/>
              <a:ext cx="825840" cy="281942"/>
            </p14:xfrm>
          </p:contentPart>
        </mc:Choice>
        <mc:Fallback>
          <p:pic>
            <p:nvPicPr>
              <p:cNvPr id="499" name="Pismo odręczne 4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07714" y="5743796"/>
                <a:ext cx="858600" cy="320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09" name="Pismo odręczne 508"/>
              <p14:cNvContentPartPr/>
              <p14:nvPr/>
            </p14:nvContentPartPr>
            <p14:xfrm>
              <a:off x="8981769" y="6153902"/>
              <a:ext cx="837000" cy="410040"/>
            </p14:xfrm>
          </p:contentPart>
        </mc:Choice>
        <mc:Fallback>
          <p:pic>
            <p:nvPicPr>
              <p:cNvPr id="509" name="Pismo odręczne 508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970609" y="6135182"/>
                <a:ext cx="851040" cy="4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920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Pismo odręczne 43"/>
              <p14:cNvContentPartPr/>
              <p14:nvPr/>
            </p14:nvContentPartPr>
            <p14:xfrm>
              <a:off x="906710" y="3143843"/>
              <a:ext cx="1559880" cy="622800"/>
            </p14:xfrm>
          </p:contentPart>
        </mc:Choice>
        <mc:Fallback xmlns="">
          <p:pic>
            <p:nvPicPr>
              <p:cNvPr id="44" name="Pismo odręczne 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3390" y="3124763"/>
                <a:ext cx="159408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Pismo odręczne 45"/>
              <p14:cNvContentPartPr/>
              <p14:nvPr/>
            </p14:nvContentPartPr>
            <p14:xfrm>
              <a:off x="239990" y="1519883"/>
              <a:ext cx="234720" cy="281880"/>
            </p14:xfrm>
          </p:contentPart>
        </mc:Choice>
        <mc:Fallback xmlns="">
          <p:pic>
            <p:nvPicPr>
              <p:cNvPr id="46" name="Pismo odręczne 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3790" y="1505123"/>
                <a:ext cx="2556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7" name="Pismo odręczne 46"/>
              <p14:cNvContentPartPr/>
              <p14:nvPr/>
            </p14:nvContentPartPr>
            <p14:xfrm>
              <a:off x="676670" y="1778363"/>
              <a:ext cx="1899720" cy="2064960"/>
            </p14:xfrm>
          </p:contentPart>
        </mc:Choice>
        <mc:Fallback xmlns="">
          <p:pic>
            <p:nvPicPr>
              <p:cNvPr id="47" name="Pismo odręczne 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1630" y="1774763"/>
                <a:ext cx="1918440" cy="20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0" name="Pismo odręczne 59"/>
              <p14:cNvContentPartPr/>
              <p14:nvPr/>
            </p14:nvContentPartPr>
            <p14:xfrm>
              <a:off x="828230" y="1921643"/>
              <a:ext cx="836280" cy="482400"/>
            </p14:xfrm>
          </p:contentPart>
        </mc:Choice>
        <mc:Fallback xmlns="">
          <p:pic>
            <p:nvPicPr>
              <p:cNvPr id="60" name="Pismo odręczne 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0670" y="1906883"/>
                <a:ext cx="85860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3" name="Pismo odręczne 62"/>
              <p14:cNvContentPartPr/>
              <p14:nvPr/>
            </p14:nvContentPartPr>
            <p14:xfrm>
              <a:off x="1651550" y="1910483"/>
              <a:ext cx="855720" cy="450360"/>
            </p14:xfrm>
          </p:contentPart>
        </mc:Choice>
        <mc:Fallback xmlns="">
          <p:pic>
            <p:nvPicPr>
              <p:cNvPr id="63" name="Pismo odręczne 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42190" y="1900403"/>
                <a:ext cx="885960" cy="4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" name="Pismo odręczne 69"/>
              <p14:cNvContentPartPr/>
              <p14:nvPr/>
            </p14:nvContentPartPr>
            <p14:xfrm>
              <a:off x="2060510" y="3218363"/>
              <a:ext cx="166320" cy="127080"/>
            </p14:xfrm>
          </p:contentPart>
        </mc:Choice>
        <mc:Fallback xmlns="">
          <p:pic>
            <p:nvPicPr>
              <p:cNvPr id="70" name="Pismo odręczne 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47910" y="3205763"/>
                <a:ext cx="1839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Pismo odręczne 71"/>
              <p14:cNvContentPartPr/>
              <p14:nvPr/>
            </p14:nvContentPartPr>
            <p14:xfrm>
              <a:off x="2608430" y="2786003"/>
              <a:ext cx="249480" cy="146880"/>
            </p14:xfrm>
          </p:contentPart>
        </mc:Choice>
        <mc:Fallback xmlns="">
          <p:pic>
            <p:nvPicPr>
              <p:cNvPr id="72" name="Pismo odręczne 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94390" y="2771963"/>
                <a:ext cx="2667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8" name="Pismo odręczne 87"/>
              <p14:cNvContentPartPr/>
              <p14:nvPr/>
            </p14:nvContentPartPr>
            <p14:xfrm>
              <a:off x="837230" y="2350043"/>
              <a:ext cx="117360" cy="78840"/>
            </p14:xfrm>
          </p:contentPart>
        </mc:Choice>
        <mc:Fallback xmlns="">
          <p:pic>
            <p:nvPicPr>
              <p:cNvPr id="88" name="Pismo odręczne 8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3550" y="2340683"/>
                <a:ext cx="1360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Pismo odręczne 89"/>
              <p14:cNvContentPartPr/>
              <p14:nvPr/>
            </p14:nvContentPartPr>
            <p14:xfrm>
              <a:off x="1649030" y="4003883"/>
              <a:ext cx="279360" cy="133920"/>
            </p14:xfrm>
          </p:contentPart>
        </mc:Choice>
        <mc:Fallback xmlns="">
          <p:pic>
            <p:nvPicPr>
              <p:cNvPr id="90" name="Pismo odręczne 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35710" y="3995603"/>
                <a:ext cx="2959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8" name="Pismo odręczne 97"/>
              <p14:cNvContentPartPr/>
              <p14:nvPr/>
            </p14:nvContentPartPr>
            <p14:xfrm>
              <a:off x="1145390" y="3262283"/>
              <a:ext cx="210960" cy="151200"/>
            </p14:xfrm>
          </p:contentPart>
        </mc:Choice>
        <mc:Fallback xmlns="">
          <p:pic>
            <p:nvPicPr>
              <p:cNvPr id="98" name="Pismo odręczne 9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32430" y="3255083"/>
                <a:ext cx="2271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9" name="Pismo odręczne 98"/>
              <p14:cNvContentPartPr/>
              <p14:nvPr/>
            </p14:nvContentPartPr>
            <p14:xfrm>
              <a:off x="1066910" y="3650723"/>
              <a:ext cx="19800" cy="98640"/>
            </p14:xfrm>
          </p:contentPart>
        </mc:Choice>
        <mc:Fallback xmlns="">
          <p:pic>
            <p:nvPicPr>
              <p:cNvPr id="99" name="Pismo odręczne 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8990" y="3643549"/>
                <a:ext cx="33120" cy="1101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0" name="Pismo odręczne 99"/>
              <p14:cNvContentPartPr/>
              <p14:nvPr/>
            </p14:nvContentPartPr>
            <p14:xfrm>
              <a:off x="1150070" y="3591683"/>
              <a:ext cx="48960" cy="130320"/>
            </p14:xfrm>
          </p:contentPart>
        </mc:Choice>
        <mc:Fallback xmlns="">
          <p:pic>
            <p:nvPicPr>
              <p:cNvPr id="100" name="Pismo odręczne 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6110" y="3585580"/>
                <a:ext cx="60120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1" name="Pismo odręczne 100"/>
              <p14:cNvContentPartPr/>
              <p14:nvPr/>
            </p14:nvContentPartPr>
            <p14:xfrm>
              <a:off x="1247990" y="3548483"/>
              <a:ext cx="59400" cy="179640"/>
            </p14:xfrm>
          </p:contentPart>
        </mc:Choice>
        <mc:Fallback xmlns="">
          <p:pic>
            <p:nvPicPr>
              <p:cNvPr id="101" name="Pismo odręczne 1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44750" y="3545243"/>
                <a:ext cx="687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2" name="Pismo odręczne 101"/>
              <p14:cNvContentPartPr/>
              <p14:nvPr/>
            </p14:nvContentPartPr>
            <p14:xfrm>
              <a:off x="1406390" y="3441563"/>
              <a:ext cx="52200" cy="299880"/>
            </p14:xfrm>
          </p:contentPart>
        </mc:Choice>
        <mc:Fallback xmlns="">
          <p:pic>
            <p:nvPicPr>
              <p:cNvPr id="102" name="Pismo odręczne 1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00630" y="3437963"/>
                <a:ext cx="6264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3" name="Pismo odręczne 102"/>
              <p14:cNvContentPartPr/>
              <p14:nvPr/>
            </p14:nvContentPartPr>
            <p14:xfrm>
              <a:off x="1552190" y="3326003"/>
              <a:ext cx="57960" cy="402120"/>
            </p14:xfrm>
          </p:contentPart>
        </mc:Choice>
        <mc:Fallback xmlns="">
          <p:pic>
            <p:nvPicPr>
              <p:cNvPr id="103" name="Pismo odręczne 10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46790" y="3321323"/>
                <a:ext cx="669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4" name="Pismo odręczne 103"/>
              <p14:cNvContentPartPr/>
              <p14:nvPr/>
            </p14:nvContentPartPr>
            <p14:xfrm>
              <a:off x="1695110" y="3265163"/>
              <a:ext cx="56160" cy="416160"/>
            </p14:xfrm>
          </p:contentPart>
        </mc:Choice>
        <mc:Fallback xmlns="">
          <p:pic>
            <p:nvPicPr>
              <p:cNvPr id="104" name="Pismo odręczne 1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88990" y="3261203"/>
                <a:ext cx="6660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5" name="Pismo odręczne 104"/>
              <p14:cNvContentPartPr/>
              <p14:nvPr/>
            </p14:nvContentPartPr>
            <p14:xfrm>
              <a:off x="1825790" y="3346523"/>
              <a:ext cx="87840" cy="400680"/>
            </p14:xfrm>
          </p:contentPart>
        </mc:Choice>
        <mc:Fallback xmlns="">
          <p:pic>
            <p:nvPicPr>
              <p:cNvPr id="105" name="Pismo odręczne 1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21830" y="3341123"/>
                <a:ext cx="9504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6" name="Pismo odręczne 105"/>
              <p14:cNvContentPartPr/>
              <p14:nvPr/>
            </p14:nvContentPartPr>
            <p14:xfrm>
              <a:off x="1996430" y="3413483"/>
              <a:ext cx="19800" cy="248760"/>
            </p14:xfrm>
          </p:contentPart>
        </mc:Choice>
        <mc:Fallback xmlns="">
          <p:pic>
            <p:nvPicPr>
              <p:cNvPr id="106" name="Pismo odręczne 10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87790" y="3409163"/>
                <a:ext cx="324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7" name="Pismo odręczne 106"/>
              <p14:cNvContentPartPr/>
              <p14:nvPr/>
            </p14:nvContentPartPr>
            <p14:xfrm>
              <a:off x="2114150" y="3485123"/>
              <a:ext cx="24840" cy="173880"/>
            </p14:xfrm>
          </p:contentPart>
        </mc:Choice>
        <mc:Fallback xmlns="">
          <p:pic>
            <p:nvPicPr>
              <p:cNvPr id="107" name="Pismo odręczne 1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06950" y="3479723"/>
                <a:ext cx="367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8" name="Pismo odręczne 107"/>
              <p14:cNvContentPartPr/>
              <p14:nvPr/>
            </p14:nvContentPartPr>
            <p14:xfrm>
              <a:off x="2218190" y="3551723"/>
              <a:ext cx="22320" cy="87840"/>
            </p14:xfrm>
          </p:contentPart>
        </mc:Choice>
        <mc:Fallback xmlns="">
          <p:pic>
            <p:nvPicPr>
              <p:cNvPr id="108" name="Pismo odręczne 1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13870" y="3548483"/>
                <a:ext cx="31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9" name="Pismo odręczne 108"/>
              <p14:cNvContentPartPr/>
              <p14:nvPr/>
            </p14:nvContentPartPr>
            <p14:xfrm>
              <a:off x="2315030" y="3584483"/>
              <a:ext cx="23760" cy="88560"/>
            </p14:xfrm>
          </p:contentPart>
        </mc:Choice>
        <mc:Fallback xmlns="">
          <p:pic>
            <p:nvPicPr>
              <p:cNvPr id="109" name="Pismo odręczne 10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11790" y="3581243"/>
                <a:ext cx="334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0" name="Pismo odręczne 109"/>
              <p14:cNvContentPartPr/>
              <p14:nvPr/>
            </p14:nvContentPartPr>
            <p14:xfrm>
              <a:off x="880790" y="3741083"/>
              <a:ext cx="135360" cy="127080"/>
            </p14:xfrm>
          </p:contentPart>
        </mc:Choice>
        <mc:Fallback xmlns="">
          <p:pic>
            <p:nvPicPr>
              <p:cNvPr id="110" name="Pismo odręczne 1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7470" y="3731031"/>
                <a:ext cx="164160" cy="1468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6" name="Pismo odręczne 125"/>
              <p14:cNvContentPartPr/>
              <p14:nvPr/>
            </p14:nvContentPartPr>
            <p14:xfrm>
              <a:off x="4096310" y="1536803"/>
              <a:ext cx="821880" cy="630360"/>
            </p14:xfrm>
          </p:contentPart>
        </mc:Choice>
        <mc:Fallback xmlns="">
          <p:pic>
            <p:nvPicPr>
              <p:cNvPr id="126" name="Pismo odręczne 1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88750" y="1524203"/>
                <a:ext cx="833040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7" name="Pismo odręczne 126"/>
              <p14:cNvContentPartPr/>
              <p14:nvPr/>
            </p14:nvContentPartPr>
            <p14:xfrm>
              <a:off x="4565390" y="2159603"/>
              <a:ext cx="841680" cy="73800"/>
            </p14:xfrm>
          </p:contentPart>
        </mc:Choice>
        <mc:Fallback xmlns="">
          <p:pic>
            <p:nvPicPr>
              <p:cNvPr id="127" name="Pismo odręczne 1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55310" y="2140883"/>
                <a:ext cx="8719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4" name="Pismo odręczne 133"/>
              <p14:cNvContentPartPr/>
              <p14:nvPr/>
            </p14:nvContentPartPr>
            <p14:xfrm>
              <a:off x="4389710" y="3446603"/>
              <a:ext cx="249840" cy="11160"/>
            </p14:xfrm>
          </p:contentPart>
        </mc:Choice>
        <mc:Fallback xmlns="">
          <p:pic>
            <p:nvPicPr>
              <p:cNvPr id="134" name="Pismo odręczne 133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83950" y="3429683"/>
                <a:ext cx="2682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5" name="Pismo odręczne 134"/>
              <p14:cNvContentPartPr/>
              <p14:nvPr/>
            </p14:nvContentPartPr>
            <p14:xfrm>
              <a:off x="4440830" y="3562523"/>
              <a:ext cx="178920" cy="25200"/>
            </p14:xfrm>
          </p:contentPart>
        </mc:Choice>
        <mc:Fallback xmlns="">
          <p:pic>
            <p:nvPicPr>
              <p:cNvPr id="135" name="Pismo odręczne 1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34710" y="3554963"/>
                <a:ext cx="190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6" name="Pismo odręczne 135"/>
              <p14:cNvContentPartPr/>
              <p14:nvPr/>
            </p14:nvContentPartPr>
            <p14:xfrm>
              <a:off x="3863390" y="3599243"/>
              <a:ext cx="144720" cy="236520"/>
            </p14:xfrm>
          </p:contentPart>
        </mc:Choice>
        <mc:Fallback xmlns="">
          <p:pic>
            <p:nvPicPr>
              <p:cNvPr id="136" name="Pismo odręczne 1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52950" y="3588083"/>
                <a:ext cx="1699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5" name="Pismo odręczne 144"/>
              <p14:cNvContentPartPr/>
              <p14:nvPr/>
            </p14:nvContentPartPr>
            <p14:xfrm>
              <a:off x="3679790" y="4332923"/>
              <a:ext cx="421200" cy="709200"/>
            </p14:xfrm>
          </p:contentPart>
        </mc:Choice>
        <mc:Fallback xmlns="">
          <p:pic>
            <p:nvPicPr>
              <p:cNvPr id="145" name="Pismo odręczne 1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67550" y="4321043"/>
                <a:ext cx="45288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50" name="Pismo odręczne 149"/>
              <p14:cNvContentPartPr/>
              <p14:nvPr/>
            </p14:nvContentPartPr>
            <p14:xfrm>
              <a:off x="3729470" y="5231123"/>
              <a:ext cx="165960" cy="142560"/>
            </p14:xfrm>
          </p:contentPart>
        </mc:Choice>
        <mc:Fallback xmlns="">
          <p:pic>
            <p:nvPicPr>
              <p:cNvPr id="150" name="Pismo odręczne 1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21910" y="5217803"/>
                <a:ext cx="18864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51" name="Pismo odręczne 150"/>
              <p14:cNvContentPartPr/>
              <p14:nvPr/>
            </p14:nvContentPartPr>
            <p14:xfrm>
              <a:off x="3729110" y="5338403"/>
              <a:ext cx="41040" cy="271800"/>
            </p14:xfrm>
          </p:contentPart>
        </mc:Choice>
        <mc:Fallback xmlns="">
          <p:pic>
            <p:nvPicPr>
              <p:cNvPr id="151" name="Pismo odręczne 1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19750" y="5328683"/>
                <a:ext cx="658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4" name="Pismo odręczne 153"/>
              <p14:cNvContentPartPr/>
              <p14:nvPr/>
            </p14:nvContentPartPr>
            <p14:xfrm>
              <a:off x="3926390" y="4632443"/>
              <a:ext cx="151200" cy="127800"/>
            </p14:xfrm>
          </p:contentPart>
        </mc:Choice>
        <mc:Fallback xmlns="">
          <p:pic>
            <p:nvPicPr>
              <p:cNvPr id="154" name="Pismo odręczne 15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19550" y="4620563"/>
                <a:ext cx="1710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9" name="Pismo odręczne 158"/>
              <p14:cNvContentPartPr/>
              <p14:nvPr/>
            </p14:nvContentPartPr>
            <p14:xfrm>
              <a:off x="4413470" y="4949243"/>
              <a:ext cx="200520" cy="44280"/>
            </p14:xfrm>
          </p:contentPart>
        </mc:Choice>
        <mc:Fallback xmlns="">
          <p:pic>
            <p:nvPicPr>
              <p:cNvPr id="159" name="Pismo odręczne 15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05910" y="4942403"/>
                <a:ext cx="222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0" name="Pismo odręczne 159"/>
              <p14:cNvContentPartPr/>
              <p14:nvPr/>
            </p14:nvContentPartPr>
            <p14:xfrm>
              <a:off x="4443350" y="5092523"/>
              <a:ext cx="176400" cy="27360"/>
            </p14:xfrm>
          </p:contentPart>
        </mc:Choice>
        <mc:Fallback xmlns="">
          <p:pic>
            <p:nvPicPr>
              <p:cNvPr id="160" name="Pismo odręczne 15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35790" y="5087843"/>
                <a:ext cx="188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1" name="Pismo odręczne 160"/>
              <p14:cNvContentPartPr/>
              <p14:nvPr/>
            </p14:nvContentPartPr>
            <p14:xfrm>
              <a:off x="3934310" y="5349923"/>
              <a:ext cx="127440" cy="246960"/>
            </p14:xfrm>
          </p:contentPart>
        </mc:Choice>
        <mc:Fallback xmlns="">
          <p:pic>
            <p:nvPicPr>
              <p:cNvPr id="161" name="Pismo odręczne 16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23510" y="5337323"/>
                <a:ext cx="15480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5" name="Pismo odręczne 164"/>
              <p14:cNvContentPartPr/>
              <p14:nvPr/>
            </p14:nvContentPartPr>
            <p14:xfrm>
              <a:off x="3569270" y="1856123"/>
              <a:ext cx="176040" cy="165240"/>
            </p14:xfrm>
          </p:contentPart>
        </mc:Choice>
        <mc:Fallback xmlns="">
          <p:pic>
            <p:nvPicPr>
              <p:cNvPr id="165" name="Pismo odręczne 1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560630" y="1843163"/>
                <a:ext cx="19836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6" name="Pismo odręczne 165"/>
              <p14:cNvContentPartPr/>
              <p14:nvPr/>
            </p14:nvContentPartPr>
            <p14:xfrm>
              <a:off x="3598070" y="1963763"/>
              <a:ext cx="56880" cy="308160"/>
            </p14:xfrm>
          </p:contentPart>
        </mc:Choice>
        <mc:Fallback xmlns="">
          <p:pic>
            <p:nvPicPr>
              <p:cNvPr id="166" name="Pismo odręczne 16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85830" y="1952243"/>
                <a:ext cx="849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7" name="Pismo odręczne 166"/>
              <p14:cNvContentPartPr/>
              <p14:nvPr/>
            </p14:nvContentPartPr>
            <p14:xfrm>
              <a:off x="3798950" y="2131883"/>
              <a:ext cx="87840" cy="402120"/>
            </p14:xfrm>
          </p:contentPart>
        </mc:Choice>
        <mc:Fallback xmlns="">
          <p:pic>
            <p:nvPicPr>
              <p:cNvPr id="167" name="Pismo odręczne 16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788510" y="2118923"/>
                <a:ext cx="1112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0" name="Pismo odręczne 169"/>
              <p14:cNvContentPartPr/>
              <p14:nvPr/>
            </p14:nvContentPartPr>
            <p14:xfrm>
              <a:off x="3682310" y="3210443"/>
              <a:ext cx="145080" cy="211680"/>
            </p14:xfrm>
          </p:contentPart>
        </mc:Choice>
        <mc:Fallback xmlns="">
          <p:pic>
            <p:nvPicPr>
              <p:cNvPr id="170" name="Pismo odręczne 16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675830" y="3199283"/>
                <a:ext cx="165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2" name="Pismo odręczne 171"/>
              <p14:cNvContentPartPr/>
              <p14:nvPr/>
            </p14:nvContentPartPr>
            <p14:xfrm>
              <a:off x="3740270" y="3261923"/>
              <a:ext cx="16560" cy="392400"/>
            </p14:xfrm>
          </p:contentPart>
        </mc:Choice>
        <mc:Fallback xmlns="">
          <p:pic>
            <p:nvPicPr>
              <p:cNvPr id="172" name="Pismo odręczne 17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33070" y="3253283"/>
                <a:ext cx="3744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4" name="Pismo odręczne 183"/>
              <p14:cNvContentPartPr/>
              <p14:nvPr/>
            </p14:nvContentPartPr>
            <p14:xfrm>
              <a:off x="5113310" y="4803443"/>
              <a:ext cx="889200" cy="47160"/>
            </p14:xfrm>
          </p:contentPart>
        </mc:Choice>
        <mc:Fallback xmlns="">
          <p:pic>
            <p:nvPicPr>
              <p:cNvPr id="184" name="Pismo odręczne 18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06110" y="4785083"/>
                <a:ext cx="9136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6" name="Pismo odręczne 185"/>
              <p14:cNvContentPartPr/>
              <p14:nvPr/>
            </p14:nvContentPartPr>
            <p14:xfrm>
              <a:off x="5510390" y="4947803"/>
              <a:ext cx="165960" cy="285840"/>
            </p14:xfrm>
          </p:contentPart>
        </mc:Choice>
        <mc:Fallback xmlns="">
          <p:pic>
            <p:nvPicPr>
              <p:cNvPr id="186" name="Pismo odręczne 18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06790" y="4934843"/>
                <a:ext cx="1868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7" name="Pismo odręczne 186"/>
              <p14:cNvContentPartPr/>
              <p14:nvPr/>
            </p14:nvContentPartPr>
            <p14:xfrm>
              <a:off x="4908110" y="5329043"/>
              <a:ext cx="1766520" cy="124920"/>
            </p14:xfrm>
          </p:contentPart>
        </mc:Choice>
        <mc:Fallback xmlns="">
          <p:pic>
            <p:nvPicPr>
              <p:cNvPr id="187" name="Pismo odręczne 186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96950" y="5308163"/>
                <a:ext cx="17985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93" name="Pismo odręczne 192"/>
              <p14:cNvContentPartPr/>
              <p14:nvPr/>
            </p14:nvContentPartPr>
            <p14:xfrm>
              <a:off x="5452430" y="5624243"/>
              <a:ext cx="175320" cy="297360"/>
            </p14:xfrm>
          </p:contentPart>
        </mc:Choice>
        <mc:Fallback xmlns="">
          <p:pic>
            <p:nvPicPr>
              <p:cNvPr id="193" name="Pismo odręczne 19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442710" y="5610563"/>
                <a:ext cx="1987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4" name="Pismo odręczne 193"/>
              <p14:cNvContentPartPr/>
              <p14:nvPr/>
            </p14:nvContentPartPr>
            <p14:xfrm>
              <a:off x="5725310" y="5541443"/>
              <a:ext cx="504360" cy="361800"/>
            </p14:xfrm>
          </p:contentPart>
        </mc:Choice>
        <mc:Fallback xmlns="">
          <p:pic>
            <p:nvPicPr>
              <p:cNvPr id="194" name="Pismo odręczne 19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713430" y="5530283"/>
                <a:ext cx="51948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97" name="Pismo odręczne 196"/>
              <p14:cNvContentPartPr/>
              <p14:nvPr/>
            </p14:nvContentPartPr>
            <p14:xfrm>
              <a:off x="5531270" y="6051563"/>
              <a:ext cx="502200" cy="27000"/>
            </p14:xfrm>
          </p:contentPart>
        </mc:Choice>
        <mc:Fallback xmlns="">
          <p:pic>
            <p:nvPicPr>
              <p:cNvPr id="197" name="Pismo odręczne 196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523350" y="6037163"/>
                <a:ext cx="5292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98" name="Pismo odręczne 197"/>
              <p14:cNvContentPartPr/>
              <p14:nvPr/>
            </p14:nvContentPartPr>
            <p14:xfrm>
              <a:off x="5691830" y="6178283"/>
              <a:ext cx="132120" cy="193320"/>
            </p14:xfrm>
          </p:contentPart>
        </mc:Choice>
        <mc:Fallback xmlns="">
          <p:pic>
            <p:nvPicPr>
              <p:cNvPr id="198" name="Pismo odręczne 197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86070" y="6162443"/>
                <a:ext cx="1551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3" name="Pismo odręczne 202"/>
              <p14:cNvContentPartPr/>
              <p14:nvPr/>
            </p14:nvContentPartPr>
            <p14:xfrm>
              <a:off x="7085750" y="5055803"/>
              <a:ext cx="282960" cy="14040"/>
            </p14:xfrm>
          </p:contentPart>
        </mc:Choice>
        <mc:Fallback xmlns="">
          <p:pic>
            <p:nvPicPr>
              <p:cNvPr id="203" name="Pismo odręczne 202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79990" y="5036003"/>
                <a:ext cx="307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4" name="Pismo odręczne 203"/>
              <p14:cNvContentPartPr/>
              <p14:nvPr/>
            </p14:nvContentPartPr>
            <p14:xfrm>
              <a:off x="7136510" y="5255243"/>
              <a:ext cx="214560" cy="28080"/>
            </p14:xfrm>
          </p:contentPart>
        </mc:Choice>
        <mc:Fallback xmlns="">
          <p:pic>
            <p:nvPicPr>
              <p:cNvPr id="204" name="Pismo odręczne 203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29670" y="5252363"/>
                <a:ext cx="2397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5" name="Pismo odręczne 224"/>
              <p14:cNvContentPartPr/>
              <p14:nvPr/>
            </p14:nvContentPartPr>
            <p14:xfrm>
              <a:off x="9155390" y="5012603"/>
              <a:ext cx="959040" cy="16920"/>
            </p14:xfrm>
          </p:contentPart>
        </mc:Choice>
        <mc:Fallback xmlns="">
          <p:pic>
            <p:nvPicPr>
              <p:cNvPr id="225" name="Pismo odręczne 224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147110" y="4991723"/>
                <a:ext cx="9882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30" name="Pismo odręczne 229"/>
              <p14:cNvContentPartPr/>
              <p14:nvPr/>
            </p14:nvContentPartPr>
            <p14:xfrm>
              <a:off x="7875590" y="4971563"/>
              <a:ext cx="1045800" cy="686520"/>
            </p14:xfrm>
          </p:contentPart>
        </mc:Choice>
        <mc:Fallback xmlns="">
          <p:pic>
            <p:nvPicPr>
              <p:cNvPr id="230" name="Pismo odręczne 229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68030" y="4953203"/>
                <a:ext cx="1068840" cy="7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36" name="Pismo odręczne 235"/>
              <p14:cNvContentPartPr/>
              <p14:nvPr/>
            </p14:nvContentPartPr>
            <p14:xfrm>
              <a:off x="7653110" y="4184603"/>
              <a:ext cx="694440" cy="888840"/>
            </p14:xfrm>
          </p:contentPart>
        </mc:Choice>
        <mc:Fallback xmlns="">
          <p:pic>
            <p:nvPicPr>
              <p:cNvPr id="236" name="Pismo odręczne 235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648430" y="4177403"/>
                <a:ext cx="706680" cy="9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1" name="Pismo odręczne 240"/>
              <p14:cNvContentPartPr/>
              <p14:nvPr/>
            </p14:nvContentPartPr>
            <p14:xfrm>
              <a:off x="9448790" y="5111243"/>
              <a:ext cx="812520" cy="639360"/>
            </p14:xfrm>
          </p:contentPart>
        </mc:Choice>
        <mc:Fallback xmlns="">
          <p:pic>
            <p:nvPicPr>
              <p:cNvPr id="241" name="Pismo odręczne 240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443390" y="5104403"/>
                <a:ext cx="822600" cy="65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50" name="Pismo odręczne 249"/>
              <p14:cNvContentPartPr/>
              <p14:nvPr/>
            </p14:nvContentPartPr>
            <p14:xfrm>
              <a:off x="9313430" y="5266043"/>
              <a:ext cx="2341440" cy="499320"/>
            </p14:xfrm>
          </p:contentPart>
        </mc:Choice>
        <mc:Fallback xmlns="">
          <p:pic>
            <p:nvPicPr>
              <p:cNvPr id="250" name="Pismo odręczne 249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301190" y="5249483"/>
                <a:ext cx="236664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53" name="Pismo odręczne 252"/>
              <p14:cNvContentPartPr/>
              <p14:nvPr/>
            </p14:nvContentPartPr>
            <p14:xfrm>
              <a:off x="9425030" y="4481603"/>
              <a:ext cx="171000" cy="352440"/>
            </p14:xfrm>
          </p:contentPart>
        </mc:Choice>
        <mc:Fallback xmlns="">
          <p:pic>
            <p:nvPicPr>
              <p:cNvPr id="253" name="Pismo odręczne 252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415670" y="4463963"/>
                <a:ext cx="20124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55" name="Pismo odręczne 254"/>
              <p14:cNvContentPartPr/>
              <p14:nvPr/>
            </p14:nvContentPartPr>
            <p14:xfrm>
              <a:off x="11087870" y="5148683"/>
              <a:ext cx="617040" cy="88560"/>
            </p14:xfrm>
          </p:contentPart>
        </mc:Choice>
        <mc:Fallback xmlns="">
          <p:pic>
            <p:nvPicPr>
              <p:cNvPr id="255" name="Pismo odręczne 254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084270" y="5139323"/>
                <a:ext cx="6408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65" name="Pismo odręczne 264"/>
              <p14:cNvContentPartPr/>
              <p14:nvPr/>
            </p14:nvContentPartPr>
            <p14:xfrm>
              <a:off x="4997030" y="1545083"/>
              <a:ext cx="435960" cy="387720"/>
            </p14:xfrm>
          </p:contentPart>
        </mc:Choice>
        <mc:Fallback xmlns="">
          <p:pic>
            <p:nvPicPr>
              <p:cNvPr id="265" name="Pismo odręczne 264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991630" y="1532123"/>
                <a:ext cx="458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73" name="Pismo odręczne 272"/>
              <p14:cNvContentPartPr/>
              <p14:nvPr/>
            </p14:nvContentPartPr>
            <p14:xfrm>
              <a:off x="5207990" y="1729043"/>
              <a:ext cx="118440" cy="280800"/>
            </p14:xfrm>
          </p:contentPart>
        </mc:Choice>
        <mc:Fallback xmlns="">
          <p:pic>
            <p:nvPicPr>
              <p:cNvPr id="273" name="Pismo odręczne 272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200790" y="1716443"/>
                <a:ext cx="1429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7" name="Pismo odręczne 276"/>
              <p14:cNvContentPartPr/>
              <p14:nvPr/>
            </p14:nvContentPartPr>
            <p14:xfrm>
              <a:off x="4912790" y="2444003"/>
              <a:ext cx="196920" cy="282240"/>
            </p14:xfrm>
          </p:contentPart>
        </mc:Choice>
        <mc:Fallback xmlns="">
          <p:pic>
            <p:nvPicPr>
              <p:cNvPr id="277" name="Pismo odręczne 276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94430" y="2430323"/>
                <a:ext cx="2350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95" name="Pismo odręczne 294"/>
              <p14:cNvContentPartPr/>
              <p14:nvPr/>
            </p14:nvContentPartPr>
            <p14:xfrm>
              <a:off x="5956430" y="1888883"/>
              <a:ext cx="180360" cy="229680"/>
            </p14:xfrm>
          </p:contentPart>
        </mc:Choice>
        <mc:Fallback xmlns="">
          <p:pic>
            <p:nvPicPr>
              <p:cNvPr id="295" name="Pismo odręczne 294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945990" y="1871963"/>
                <a:ext cx="2077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96" name="Pismo odręczne 295"/>
              <p14:cNvContentPartPr/>
              <p14:nvPr/>
            </p14:nvContentPartPr>
            <p14:xfrm>
              <a:off x="6226070" y="2077523"/>
              <a:ext cx="11520" cy="159480"/>
            </p14:xfrm>
          </p:contentPart>
        </mc:Choice>
        <mc:Fallback xmlns="">
          <p:pic>
            <p:nvPicPr>
              <p:cNvPr id="296" name="Pismo odręczne 295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209870" y="2066723"/>
                <a:ext cx="37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98" name="Pismo odręczne 297"/>
              <p14:cNvContentPartPr/>
              <p14:nvPr/>
            </p14:nvContentPartPr>
            <p14:xfrm>
              <a:off x="5818550" y="2288123"/>
              <a:ext cx="9720" cy="14400"/>
            </p14:xfrm>
          </p:contentPart>
        </mc:Choice>
        <mc:Fallback xmlns="">
          <p:pic>
            <p:nvPicPr>
              <p:cNvPr id="298" name="Pismo odręczne 297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815310" y="2282723"/>
                <a:ext cx="1836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302" name="Pismo odręczne 301"/>
              <p14:cNvContentPartPr/>
              <p14:nvPr/>
            </p14:nvContentPartPr>
            <p14:xfrm>
              <a:off x="7339550" y="3192803"/>
              <a:ext cx="382680" cy="291600"/>
            </p14:xfrm>
          </p:contentPart>
        </mc:Choice>
        <mc:Fallback xmlns="">
          <p:pic>
            <p:nvPicPr>
              <p:cNvPr id="302" name="Pismo odręczne 301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324070" y="3181643"/>
                <a:ext cx="40140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03" name="Pismo odręczne 302"/>
              <p14:cNvContentPartPr/>
              <p14:nvPr/>
            </p14:nvContentPartPr>
            <p14:xfrm>
              <a:off x="8046590" y="4355243"/>
              <a:ext cx="179640" cy="242280"/>
            </p14:xfrm>
          </p:contentPart>
        </mc:Choice>
        <mc:Fallback xmlns="">
          <p:pic>
            <p:nvPicPr>
              <p:cNvPr id="303" name="Pismo odręczne 302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040830" y="4343363"/>
                <a:ext cx="1890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04" name="Pismo odręczne 303"/>
              <p14:cNvContentPartPr/>
              <p14:nvPr/>
            </p14:nvContentPartPr>
            <p14:xfrm>
              <a:off x="7766150" y="4622363"/>
              <a:ext cx="297360" cy="239760"/>
            </p14:xfrm>
          </p:contentPart>
        </mc:Choice>
        <mc:Fallback xmlns="">
          <p:pic>
            <p:nvPicPr>
              <p:cNvPr id="304" name="Pismo odręczne 303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750670" y="4606883"/>
                <a:ext cx="3175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05" name="Pismo odręczne 304"/>
              <p14:cNvContentPartPr/>
              <p14:nvPr/>
            </p14:nvContentPartPr>
            <p14:xfrm>
              <a:off x="8310110" y="4395923"/>
              <a:ext cx="392400" cy="460440"/>
            </p14:xfrm>
          </p:contentPart>
        </mc:Choice>
        <mc:Fallback xmlns="">
          <p:pic>
            <p:nvPicPr>
              <p:cNvPr id="305" name="Pismo odręczne 304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304710" y="4381883"/>
                <a:ext cx="41544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06" name="Pismo odręczne 305"/>
              <p14:cNvContentPartPr/>
              <p14:nvPr/>
            </p14:nvContentPartPr>
            <p14:xfrm>
              <a:off x="8411270" y="4592123"/>
              <a:ext cx="137880" cy="286200"/>
            </p14:xfrm>
          </p:contentPart>
        </mc:Choice>
        <mc:Fallback xmlns="">
          <p:pic>
            <p:nvPicPr>
              <p:cNvPr id="306" name="Pismo odręczne 305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408030" y="4579523"/>
                <a:ext cx="1584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09" name="Pismo odręczne 308"/>
              <p14:cNvContentPartPr/>
              <p14:nvPr/>
            </p14:nvContentPartPr>
            <p14:xfrm>
              <a:off x="11427710" y="4011083"/>
              <a:ext cx="277200" cy="341640"/>
            </p14:xfrm>
          </p:contentPart>
        </mc:Choice>
        <mc:Fallback xmlns="">
          <p:pic>
            <p:nvPicPr>
              <p:cNvPr id="309" name="Pismo odręczne 308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421230" y="3994523"/>
                <a:ext cx="30024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10" name="Pismo odręczne 309"/>
              <p14:cNvContentPartPr/>
              <p14:nvPr/>
            </p14:nvContentPartPr>
            <p14:xfrm>
              <a:off x="10392710" y="4052843"/>
              <a:ext cx="1728360" cy="1242000"/>
            </p14:xfrm>
          </p:contentPart>
        </mc:Choice>
        <mc:Fallback xmlns="">
          <p:pic>
            <p:nvPicPr>
              <p:cNvPr id="310" name="Pismo odręczne 309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385150" y="4035563"/>
                <a:ext cx="1739520" cy="12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14" name="Pismo odręczne 313"/>
              <p14:cNvContentPartPr/>
              <p14:nvPr/>
            </p14:nvContentPartPr>
            <p14:xfrm>
              <a:off x="5045990" y="3198923"/>
              <a:ext cx="955080" cy="1362960"/>
            </p14:xfrm>
          </p:contentPart>
        </mc:Choice>
        <mc:Fallback xmlns="">
          <p:pic>
            <p:nvPicPr>
              <p:cNvPr id="314" name="Pismo odręczne 313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034830" y="3187763"/>
                <a:ext cx="984240" cy="13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42" name="Pismo odręczne 341"/>
              <p14:cNvContentPartPr/>
              <p14:nvPr/>
            </p14:nvContentPartPr>
            <p14:xfrm>
              <a:off x="6809990" y="3127283"/>
              <a:ext cx="217080" cy="41040"/>
            </p14:xfrm>
          </p:contentPart>
        </mc:Choice>
        <mc:Fallback xmlns="">
          <p:pic>
            <p:nvPicPr>
              <p:cNvPr id="342" name="Pismo odręczne 341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799550" y="3118283"/>
                <a:ext cx="2311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47" name="Pismo odręczne 346"/>
              <p14:cNvContentPartPr/>
              <p14:nvPr/>
            </p14:nvContentPartPr>
            <p14:xfrm>
              <a:off x="7098350" y="3338963"/>
              <a:ext cx="159480" cy="389160"/>
            </p14:xfrm>
          </p:contentPart>
        </mc:Choice>
        <mc:Fallback xmlns="">
          <p:pic>
            <p:nvPicPr>
              <p:cNvPr id="347" name="Pismo odręczne 346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090790" y="3322043"/>
                <a:ext cx="18396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85" name="Pismo odręczne 384"/>
              <p14:cNvContentPartPr/>
              <p14:nvPr/>
            </p14:nvContentPartPr>
            <p14:xfrm>
              <a:off x="6295190" y="1812203"/>
              <a:ext cx="766080" cy="558720"/>
            </p14:xfrm>
          </p:contentPart>
        </mc:Choice>
        <mc:Fallback xmlns="">
          <p:pic>
            <p:nvPicPr>
              <p:cNvPr id="385" name="Pismo odręczne 384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286190" y="1795283"/>
                <a:ext cx="77832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86" name="Pismo odręczne 385"/>
              <p14:cNvContentPartPr/>
              <p14:nvPr/>
            </p14:nvContentPartPr>
            <p14:xfrm>
              <a:off x="6375830" y="3210443"/>
              <a:ext cx="563760" cy="315720"/>
            </p14:xfrm>
          </p:contentPart>
        </mc:Choice>
        <mc:Fallback xmlns="">
          <p:pic>
            <p:nvPicPr>
              <p:cNvPr id="386" name="Pismo odręczne 3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63590" y="3195323"/>
                <a:ext cx="595440" cy="3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462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Pismo odręczne 7"/>
              <p14:cNvContentPartPr/>
              <p14:nvPr/>
            </p14:nvContentPartPr>
            <p14:xfrm>
              <a:off x="1008230" y="2461643"/>
              <a:ext cx="1665000" cy="117360"/>
            </p14:xfrm>
          </p:contentPart>
        </mc:Choice>
        <mc:Fallback xmlns="">
          <p:pic>
            <p:nvPicPr>
              <p:cNvPr id="8" name="Pismo odręczne 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3830" y="2441123"/>
                <a:ext cx="17002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Pismo odręczne 9"/>
              <p14:cNvContentPartPr/>
              <p14:nvPr/>
            </p14:nvContentPartPr>
            <p14:xfrm>
              <a:off x="270590" y="259163"/>
              <a:ext cx="199800" cy="279720"/>
            </p14:xfrm>
          </p:contentPart>
        </mc:Choice>
        <mc:Fallback xmlns="">
          <p:pic>
            <p:nvPicPr>
              <p:cNvPr id="10" name="Pismo odręczne 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2950" y="239363"/>
                <a:ext cx="23832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Pismo odręczne 10"/>
              <p14:cNvContentPartPr/>
              <p14:nvPr/>
            </p14:nvContentPartPr>
            <p14:xfrm>
              <a:off x="597110" y="511523"/>
              <a:ext cx="29880" cy="18360"/>
            </p14:xfrm>
          </p:contentPart>
        </mc:Choice>
        <mc:Fallback xmlns="">
          <p:pic>
            <p:nvPicPr>
              <p:cNvPr id="11" name="Pismo odręczne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430" y="506843"/>
                <a:ext cx="55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Pismo odręczne 12"/>
              <p14:cNvContentPartPr/>
              <p14:nvPr/>
            </p14:nvContentPartPr>
            <p14:xfrm>
              <a:off x="1652270" y="1726883"/>
              <a:ext cx="29160" cy="1411560"/>
            </p14:xfrm>
          </p:contentPart>
        </mc:Choice>
        <mc:Fallback xmlns="">
          <p:pic>
            <p:nvPicPr>
              <p:cNvPr id="13" name="Pismo odręczne 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46870" y="1719683"/>
                <a:ext cx="50040" cy="14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Pismo odręczne 14"/>
              <p14:cNvContentPartPr/>
              <p14:nvPr/>
            </p14:nvContentPartPr>
            <p14:xfrm>
              <a:off x="1019390" y="1633643"/>
              <a:ext cx="2249640" cy="2554200"/>
            </p14:xfrm>
          </p:contentPart>
        </mc:Choice>
        <mc:Fallback xmlns="">
          <p:pic>
            <p:nvPicPr>
              <p:cNvPr id="15" name="Pismo odręczne 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10030" y="1612763"/>
                <a:ext cx="2280240" cy="25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Pismo odręczne 16"/>
              <p14:cNvContentPartPr/>
              <p14:nvPr/>
            </p14:nvContentPartPr>
            <p14:xfrm>
              <a:off x="3274790" y="1663883"/>
              <a:ext cx="39600" cy="140616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58950" y="1653083"/>
                <a:ext cx="71280" cy="14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Pismo odręczne 20"/>
              <p14:cNvContentPartPr/>
              <p14:nvPr/>
            </p14:nvContentPartPr>
            <p14:xfrm>
              <a:off x="1194350" y="3293963"/>
              <a:ext cx="517320" cy="884880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78870" y="3283163"/>
                <a:ext cx="53964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Pismo odręczne 21"/>
              <p14:cNvContentPartPr/>
              <p14:nvPr/>
            </p14:nvContentPartPr>
            <p14:xfrm>
              <a:off x="1764950" y="3081203"/>
              <a:ext cx="1602000" cy="960480"/>
            </p14:xfrm>
          </p:contentPart>
        </mc:Choice>
        <mc:Fallback xmlns="">
          <p:pic>
            <p:nvPicPr>
              <p:cNvPr id="22" name="Pismo odręczne 2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8830" y="3065363"/>
                <a:ext cx="1623960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Pismo odręczne 33"/>
              <p14:cNvContentPartPr/>
              <p14:nvPr/>
            </p14:nvContentPartPr>
            <p14:xfrm>
              <a:off x="2251670" y="3353363"/>
              <a:ext cx="273960" cy="415800"/>
            </p14:xfrm>
          </p:contentPart>
        </mc:Choice>
        <mc:Fallback xmlns="">
          <p:pic>
            <p:nvPicPr>
              <p:cNvPr id="34" name="Pismo odręczne 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44830" y="3346163"/>
                <a:ext cx="28476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Pismo odręczne 34"/>
              <p14:cNvContentPartPr/>
              <p14:nvPr/>
            </p14:nvContentPartPr>
            <p14:xfrm>
              <a:off x="2515910" y="3326363"/>
              <a:ext cx="156600" cy="258480"/>
            </p14:xfrm>
          </p:contentPart>
        </mc:Choice>
        <mc:Fallback xmlns="">
          <p:pic>
            <p:nvPicPr>
              <p:cNvPr id="35" name="Pismo odręczne 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07270" y="3318083"/>
                <a:ext cx="1684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Pismo odręczne 35"/>
              <p14:cNvContentPartPr/>
              <p14:nvPr/>
            </p14:nvContentPartPr>
            <p14:xfrm>
              <a:off x="2667830" y="3243203"/>
              <a:ext cx="111600" cy="206640"/>
            </p14:xfrm>
          </p:contentPart>
        </mc:Choice>
        <mc:Fallback xmlns="">
          <p:pic>
            <p:nvPicPr>
              <p:cNvPr id="36" name="Pismo odręczne 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58470" y="3232403"/>
                <a:ext cx="1245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Pismo odręczne 37"/>
              <p14:cNvContentPartPr/>
              <p14:nvPr/>
            </p14:nvContentPartPr>
            <p14:xfrm>
              <a:off x="1701230" y="3571163"/>
              <a:ext cx="271440" cy="412920"/>
            </p14:xfrm>
          </p:contentPart>
        </mc:Choice>
        <mc:Fallback xmlns="">
          <p:pic>
            <p:nvPicPr>
              <p:cNvPr id="38" name="Pismo odręczne 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95110" y="3564683"/>
                <a:ext cx="28080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Pismo odręczne 40"/>
              <p14:cNvContentPartPr/>
              <p14:nvPr/>
            </p14:nvContentPartPr>
            <p14:xfrm>
              <a:off x="1394510" y="4012163"/>
              <a:ext cx="176040" cy="166680"/>
            </p14:xfrm>
          </p:contentPart>
        </mc:Choice>
        <mc:Fallback xmlns="">
          <p:pic>
            <p:nvPicPr>
              <p:cNvPr id="41" name="Pismo odręczne 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85150" y="4001723"/>
                <a:ext cx="189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" name="Pismo odręczne 41"/>
              <p14:cNvContentPartPr/>
              <p14:nvPr/>
            </p14:nvContentPartPr>
            <p14:xfrm>
              <a:off x="1546790" y="3963923"/>
              <a:ext cx="107640" cy="149400"/>
            </p14:xfrm>
          </p:contentPart>
        </mc:Choice>
        <mc:Fallback xmlns="">
          <p:pic>
            <p:nvPicPr>
              <p:cNvPr id="42" name="Pismo odręczne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39590" y="3957083"/>
                <a:ext cx="1191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Pismo odręczne 45"/>
              <p14:cNvContentPartPr/>
              <p14:nvPr/>
            </p14:nvContentPartPr>
            <p14:xfrm>
              <a:off x="3033950" y="3142043"/>
              <a:ext cx="77760" cy="134280"/>
            </p14:xfrm>
          </p:contentPart>
        </mc:Choice>
        <mc:Fallback xmlns="">
          <p:pic>
            <p:nvPicPr>
              <p:cNvPr id="46" name="Pismo odręczne 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30710" y="3130883"/>
                <a:ext cx="864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" name="Pismo odręczne 46"/>
              <p14:cNvContentPartPr/>
              <p14:nvPr/>
            </p14:nvContentPartPr>
            <p14:xfrm>
              <a:off x="2856830" y="3158603"/>
              <a:ext cx="109080" cy="172800"/>
            </p14:xfrm>
          </p:contentPart>
        </mc:Choice>
        <mc:Fallback xmlns="">
          <p:pic>
            <p:nvPicPr>
              <p:cNvPr id="47" name="Pismo odręczne 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49990" y="3150323"/>
                <a:ext cx="1206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7" name="Pismo odręczne 56"/>
              <p14:cNvContentPartPr/>
              <p14:nvPr/>
            </p14:nvContentPartPr>
            <p14:xfrm>
              <a:off x="1723910" y="1790963"/>
              <a:ext cx="831240" cy="2369160"/>
            </p14:xfrm>
          </p:contentPart>
        </mc:Choice>
        <mc:Fallback xmlns="">
          <p:pic>
            <p:nvPicPr>
              <p:cNvPr id="57" name="Pismo odręczne 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05910" y="1774403"/>
                <a:ext cx="870120" cy="24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9" name="Pismo odręczne 58"/>
              <p14:cNvContentPartPr/>
              <p14:nvPr/>
            </p14:nvContentPartPr>
            <p14:xfrm>
              <a:off x="2158070" y="2871683"/>
              <a:ext cx="93600" cy="133920"/>
            </p14:xfrm>
          </p:contentPart>
        </mc:Choice>
        <mc:Fallback xmlns="">
          <p:pic>
            <p:nvPicPr>
              <p:cNvPr id="59" name="Pismo odręczne 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44390" y="2856203"/>
                <a:ext cx="122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" name="Pismo odręczne 59"/>
              <p14:cNvContentPartPr/>
              <p14:nvPr/>
            </p14:nvContentPartPr>
            <p14:xfrm>
              <a:off x="2241230" y="2628323"/>
              <a:ext cx="41040" cy="414000"/>
            </p14:xfrm>
          </p:contentPart>
        </mc:Choice>
        <mc:Fallback xmlns="">
          <p:pic>
            <p:nvPicPr>
              <p:cNvPr id="60" name="Pismo odręczne 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32950" y="2618243"/>
                <a:ext cx="7020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3" name="Pismo odręczne 62"/>
              <p14:cNvContentPartPr/>
              <p14:nvPr/>
            </p14:nvContentPartPr>
            <p14:xfrm>
              <a:off x="993110" y="4438043"/>
              <a:ext cx="210960" cy="20880"/>
            </p14:xfrm>
          </p:contentPart>
        </mc:Choice>
        <mc:Fallback xmlns="">
          <p:pic>
            <p:nvPicPr>
              <p:cNvPr id="63" name="Pismo odręczne 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7350" y="4432643"/>
                <a:ext cx="220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4" name="Pismo odręczne 63"/>
              <p14:cNvContentPartPr/>
              <p14:nvPr/>
            </p14:nvContentPartPr>
            <p14:xfrm>
              <a:off x="1013270" y="4354883"/>
              <a:ext cx="92880" cy="178560"/>
            </p14:xfrm>
          </p:contentPart>
        </mc:Choice>
        <mc:Fallback xmlns="">
          <p:pic>
            <p:nvPicPr>
              <p:cNvPr id="64" name="Pismo odręczne 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7070" y="4340843"/>
                <a:ext cx="1252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2" name="Pismo odręczne 71"/>
              <p14:cNvContentPartPr/>
              <p14:nvPr/>
            </p14:nvContentPartPr>
            <p14:xfrm>
              <a:off x="3549110" y="2936483"/>
              <a:ext cx="248400" cy="232920"/>
            </p14:xfrm>
          </p:contentPart>
        </mc:Choice>
        <mc:Fallback xmlns="">
          <p:pic>
            <p:nvPicPr>
              <p:cNvPr id="72" name="Pismo odręczne 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31830" y="2929283"/>
                <a:ext cx="26928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0" name="Pismo odręczne 89"/>
              <p14:cNvContentPartPr/>
              <p14:nvPr/>
            </p14:nvContentPartPr>
            <p14:xfrm>
              <a:off x="4540910" y="676403"/>
              <a:ext cx="1752021" cy="588735"/>
            </p14:xfrm>
          </p:contentPart>
        </mc:Choice>
        <mc:Fallback xmlns="">
          <p:pic>
            <p:nvPicPr>
              <p:cNvPr id="90" name="Pismo odręczne 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36950" y="660919"/>
                <a:ext cx="1776500" cy="62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6" name="Pismo odręczne 95"/>
              <p14:cNvContentPartPr/>
              <p14:nvPr/>
            </p14:nvContentPartPr>
            <p14:xfrm>
              <a:off x="1682870" y="1869443"/>
              <a:ext cx="955800" cy="2498760"/>
            </p14:xfrm>
          </p:contentPart>
        </mc:Choice>
        <mc:Fallback xmlns="">
          <p:pic>
            <p:nvPicPr>
              <p:cNvPr id="96" name="Pismo odręczne 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71710" y="1855763"/>
                <a:ext cx="984240" cy="25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9" name="Pismo odręczne 98"/>
              <p14:cNvContentPartPr/>
              <p14:nvPr/>
            </p14:nvContentPartPr>
            <p14:xfrm>
              <a:off x="1875110" y="3476843"/>
              <a:ext cx="263880" cy="446400"/>
            </p14:xfrm>
          </p:contentPart>
        </mc:Choice>
        <mc:Fallback xmlns="">
          <p:pic>
            <p:nvPicPr>
              <p:cNvPr id="99" name="Pismo odręczne 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66830" y="3468923"/>
                <a:ext cx="27540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1" name="Pismo odręczne 100"/>
              <p14:cNvContentPartPr/>
              <p14:nvPr/>
            </p14:nvContentPartPr>
            <p14:xfrm>
              <a:off x="2080310" y="3425003"/>
              <a:ext cx="244080" cy="418320"/>
            </p14:xfrm>
          </p:contentPart>
        </mc:Choice>
        <mc:Fallback xmlns="">
          <p:pic>
            <p:nvPicPr>
              <p:cNvPr id="101" name="Pismo odręczne 10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72750" y="3416723"/>
                <a:ext cx="25524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5" name="Pismo odręczne 124"/>
              <p14:cNvContentPartPr/>
              <p14:nvPr/>
            </p14:nvContentPartPr>
            <p14:xfrm>
              <a:off x="1800590" y="4302683"/>
              <a:ext cx="245520" cy="93600"/>
            </p14:xfrm>
          </p:contentPart>
        </mc:Choice>
        <mc:Fallback xmlns="">
          <p:pic>
            <p:nvPicPr>
              <p:cNvPr id="125" name="Pismo odręczne 1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87990" y="4289723"/>
                <a:ext cx="2631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8" name="Pismo odręczne 157"/>
              <p14:cNvContentPartPr/>
              <p14:nvPr/>
            </p14:nvContentPartPr>
            <p14:xfrm>
              <a:off x="1718870" y="2892203"/>
              <a:ext cx="513360" cy="1028160"/>
            </p14:xfrm>
          </p:contentPart>
        </mc:Choice>
        <mc:Fallback xmlns="">
          <p:pic>
            <p:nvPicPr>
              <p:cNvPr id="158" name="Pismo odręczne 1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05180" y="2877443"/>
                <a:ext cx="539298" cy="10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3" name="Pismo odręczne 172"/>
              <p14:cNvContentPartPr/>
              <p14:nvPr/>
            </p14:nvContentPartPr>
            <p14:xfrm>
              <a:off x="1157630" y="5180003"/>
              <a:ext cx="34920" cy="684360"/>
            </p14:xfrm>
          </p:contentPart>
        </mc:Choice>
        <mc:Fallback xmlns="">
          <p:pic>
            <p:nvPicPr>
              <p:cNvPr id="173" name="Pismo odręczne 17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50430" y="5168483"/>
                <a:ext cx="5832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8" name="Pismo odręczne 177"/>
              <p14:cNvContentPartPr/>
              <p14:nvPr/>
            </p14:nvContentPartPr>
            <p14:xfrm>
              <a:off x="1130630" y="5065163"/>
              <a:ext cx="1073520" cy="876600"/>
            </p14:xfrm>
          </p:contentPart>
        </mc:Choice>
        <mc:Fallback xmlns="">
          <p:pic>
            <p:nvPicPr>
              <p:cNvPr id="178" name="Pismo odręczne 17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27390" y="5053643"/>
                <a:ext cx="1088640" cy="9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9" name="Pismo odręczne 178"/>
              <p14:cNvContentPartPr/>
              <p14:nvPr/>
            </p14:nvContentPartPr>
            <p14:xfrm>
              <a:off x="1171310" y="5209883"/>
              <a:ext cx="938160" cy="720000"/>
            </p14:xfrm>
          </p:contentPart>
        </mc:Choice>
        <mc:Fallback xmlns="">
          <p:pic>
            <p:nvPicPr>
              <p:cNvPr id="179" name="Pismo odręczne 1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65910" y="5201243"/>
                <a:ext cx="96012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0" name="Pismo odręczne 179"/>
              <p14:cNvContentPartPr/>
              <p14:nvPr/>
            </p14:nvContentPartPr>
            <p14:xfrm>
              <a:off x="1337270" y="5843123"/>
              <a:ext cx="855360" cy="133560"/>
            </p14:xfrm>
          </p:contentPart>
        </mc:Choice>
        <mc:Fallback xmlns="">
          <p:pic>
            <p:nvPicPr>
              <p:cNvPr id="180" name="Pismo odręczne 1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32950" y="5825843"/>
                <a:ext cx="874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83" name="Pismo odręczne 182"/>
              <p14:cNvContentPartPr/>
              <p14:nvPr/>
            </p14:nvContentPartPr>
            <p14:xfrm>
              <a:off x="1649390" y="5415443"/>
              <a:ext cx="147240" cy="42120"/>
            </p14:xfrm>
          </p:contentPart>
        </mc:Choice>
        <mc:Fallback xmlns="">
          <p:pic>
            <p:nvPicPr>
              <p:cNvPr id="183" name="Pismo odręczne 1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45790" y="5405363"/>
                <a:ext cx="1540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4" name="Pismo odręczne 183"/>
              <p14:cNvContentPartPr/>
              <p14:nvPr/>
            </p14:nvContentPartPr>
            <p14:xfrm>
              <a:off x="1664510" y="5374043"/>
              <a:ext cx="87120" cy="158040"/>
            </p14:xfrm>
          </p:contentPart>
        </mc:Choice>
        <mc:Fallback xmlns="">
          <p:pic>
            <p:nvPicPr>
              <p:cNvPr id="184" name="Pismo odręczne 183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54790" y="5364683"/>
                <a:ext cx="105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1" name="Pismo odręczne 190"/>
              <p14:cNvContentPartPr/>
              <p14:nvPr/>
            </p14:nvContentPartPr>
            <p14:xfrm>
              <a:off x="647150" y="5338043"/>
              <a:ext cx="532800" cy="366120"/>
            </p14:xfrm>
          </p:contentPart>
        </mc:Choice>
        <mc:Fallback xmlns="">
          <p:pic>
            <p:nvPicPr>
              <p:cNvPr id="191" name="Pismo odręczne 1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1030" y="5324723"/>
                <a:ext cx="55080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2" name="Pismo odręczne 191"/>
              <p14:cNvContentPartPr/>
              <p14:nvPr/>
            </p14:nvContentPartPr>
            <p14:xfrm>
              <a:off x="886190" y="5442083"/>
              <a:ext cx="1072080" cy="837360"/>
            </p14:xfrm>
          </p:contentPart>
        </mc:Choice>
        <mc:Fallback xmlns="">
          <p:pic>
            <p:nvPicPr>
              <p:cNvPr id="192" name="Pismo odręczne 1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7470" y="5423003"/>
                <a:ext cx="110592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6" name="Pismo odręczne 235"/>
              <p14:cNvContentPartPr/>
              <p14:nvPr/>
            </p14:nvContentPartPr>
            <p14:xfrm>
              <a:off x="2529950" y="4055363"/>
              <a:ext cx="123120" cy="132480"/>
            </p14:xfrm>
          </p:contentPart>
        </mc:Choice>
        <mc:Fallback xmlns="">
          <p:pic>
            <p:nvPicPr>
              <p:cNvPr id="236" name="Pismo odręczne 2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21310" y="4042403"/>
                <a:ext cx="1443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1" name="Pismo odręczne 240"/>
              <p14:cNvContentPartPr/>
              <p14:nvPr/>
            </p14:nvContentPartPr>
            <p14:xfrm>
              <a:off x="1468310" y="3111443"/>
              <a:ext cx="137160" cy="201600"/>
            </p14:xfrm>
          </p:contentPart>
        </mc:Choice>
        <mc:Fallback xmlns="">
          <p:pic>
            <p:nvPicPr>
              <p:cNvPr id="241" name="Pismo odręczne 24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60390" y="3099563"/>
                <a:ext cx="1605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2" name="Pismo odręczne 241"/>
              <p14:cNvContentPartPr/>
              <p14:nvPr/>
            </p14:nvContentPartPr>
            <p14:xfrm>
              <a:off x="1578371" y="3698603"/>
              <a:ext cx="233019" cy="332280"/>
            </p14:xfrm>
          </p:contentPart>
        </mc:Choice>
        <mc:Fallback xmlns="">
          <p:pic>
            <p:nvPicPr>
              <p:cNvPr id="242" name="Pismo odręczne 2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69727" y="3688523"/>
                <a:ext cx="244904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45" name="Pismo odręczne 244"/>
              <p14:cNvContentPartPr/>
              <p14:nvPr/>
            </p14:nvContentPartPr>
            <p14:xfrm>
              <a:off x="1267430" y="3576923"/>
              <a:ext cx="181800" cy="79920"/>
            </p14:xfrm>
          </p:contentPart>
        </mc:Choice>
        <mc:Fallback xmlns="">
          <p:pic>
            <p:nvPicPr>
              <p:cNvPr id="245" name="Pismo odręczne 2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55910" y="3564683"/>
                <a:ext cx="2077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7" name="Pismo odręczne 246"/>
              <p14:cNvContentPartPr/>
              <p14:nvPr/>
            </p14:nvContentPartPr>
            <p14:xfrm>
              <a:off x="1740731" y="1816298"/>
              <a:ext cx="859680" cy="668880"/>
            </p14:xfrm>
          </p:contentPart>
        </mc:Choice>
        <mc:Fallback xmlns="">
          <p:pic>
            <p:nvPicPr>
              <p:cNvPr id="247" name="Pismo odręczne 2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29931" y="1806578"/>
                <a:ext cx="88704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8" name="Pismo odręczne 247"/>
              <p14:cNvContentPartPr/>
              <p14:nvPr/>
            </p14:nvContentPartPr>
            <p14:xfrm>
              <a:off x="1168331" y="2603618"/>
              <a:ext cx="142659" cy="155025"/>
            </p14:xfrm>
          </p:contentPart>
        </mc:Choice>
        <mc:Fallback xmlns="">
          <p:pic>
            <p:nvPicPr>
              <p:cNvPr id="248" name="Pismo odręczne 2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8964" y="2589231"/>
                <a:ext cx="159591" cy="18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49" name="Pismo odręczne 248"/>
              <p14:cNvContentPartPr/>
              <p14:nvPr/>
            </p14:nvContentPartPr>
            <p14:xfrm>
              <a:off x="1378571" y="2661578"/>
              <a:ext cx="89379" cy="12825"/>
            </p14:xfrm>
          </p:contentPart>
        </mc:Choice>
        <mc:Fallback xmlns="">
          <p:pic>
            <p:nvPicPr>
              <p:cNvPr id="249" name="Pismo odręczne 2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66317" y="2645190"/>
                <a:ext cx="116769" cy="44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50" name="Pismo odręczne 249"/>
              <p14:cNvContentPartPr/>
              <p14:nvPr/>
            </p14:nvContentPartPr>
            <p14:xfrm>
              <a:off x="1360211" y="2714498"/>
              <a:ext cx="70659" cy="19305"/>
            </p14:xfrm>
          </p:contentPart>
        </mc:Choice>
        <mc:Fallback xmlns="">
          <p:pic>
            <p:nvPicPr>
              <p:cNvPr id="250" name="Pismo odręczne 249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53001" y="2705203"/>
                <a:ext cx="89766" cy="39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51" name="Pismo odręczne 250"/>
              <p14:cNvContentPartPr/>
              <p14:nvPr/>
            </p14:nvContentPartPr>
            <p14:xfrm>
              <a:off x="1492331" y="2665178"/>
              <a:ext cx="123219" cy="132345"/>
            </p14:xfrm>
          </p:contentPart>
        </mc:Choice>
        <mc:Fallback xmlns="">
          <p:pic>
            <p:nvPicPr>
              <p:cNvPr id="251" name="Pismo odręczne 2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85125" y="2646837"/>
                <a:ext cx="149160" cy="157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52" name="Pismo odręczne 251"/>
              <p14:cNvContentPartPr/>
              <p14:nvPr/>
            </p14:nvContentPartPr>
            <p14:xfrm>
              <a:off x="1497731" y="2620178"/>
              <a:ext cx="112779" cy="191025"/>
            </p14:xfrm>
          </p:contentPart>
        </mc:Choice>
        <mc:Fallback xmlns="">
          <p:pic>
            <p:nvPicPr>
              <p:cNvPr id="252" name="Pismo odręczne 2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85480" y="2604709"/>
                <a:ext cx="144127" cy="225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59" name="Pismo odręczne 258"/>
              <p14:cNvContentPartPr/>
              <p14:nvPr/>
            </p14:nvContentPartPr>
            <p14:xfrm>
              <a:off x="2265251" y="1985858"/>
              <a:ext cx="113040" cy="147240"/>
            </p14:xfrm>
          </p:contentPart>
        </mc:Choice>
        <mc:Fallback xmlns="">
          <p:pic>
            <p:nvPicPr>
              <p:cNvPr id="259" name="Pismo odręczne 2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56583" y="1972898"/>
                <a:ext cx="130014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2" name="Pismo odręczne 261"/>
              <p14:cNvContentPartPr/>
              <p14:nvPr/>
            </p14:nvContentPartPr>
            <p14:xfrm>
              <a:off x="2741171" y="2904578"/>
              <a:ext cx="92520" cy="87840"/>
            </p14:xfrm>
          </p:contentPart>
        </mc:Choice>
        <mc:Fallback xmlns="">
          <p:pic>
            <p:nvPicPr>
              <p:cNvPr id="262" name="Pismo odręczne 261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734331" y="2898098"/>
                <a:ext cx="1098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3" name="Pismo odręczne 262"/>
              <p14:cNvContentPartPr/>
              <p14:nvPr/>
            </p14:nvContentPartPr>
            <p14:xfrm>
              <a:off x="2750171" y="2899178"/>
              <a:ext cx="56880" cy="134640"/>
            </p14:xfrm>
          </p:contentPart>
        </mc:Choice>
        <mc:Fallback xmlns="">
          <p:pic>
            <p:nvPicPr>
              <p:cNvPr id="263" name="Pismo odręczne 26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39731" y="2885498"/>
                <a:ext cx="835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64" name="Pismo odręczne 263"/>
              <p14:cNvContentPartPr/>
              <p14:nvPr/>
            </p14:nvContentPartPr>
            <p14:xfrm>
              <a:off x="1717790" y="3273803"/>
              <a:ext cx="793080" cy="880560"/>
            </p14:xfrm>
          </p:contentPart>
        </mc:Choice>
        <mc:Fallback xmlns="">
          <p:pic>
            <p:nvPicPr>
              <p:cNvPr id="264" name="Pismo odręczne 2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05190" y="3260843"/>
                <a:ext cx="826560" cy="9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65" name="Pismo odręczne 264"/>
              <p14:cNvContentPartPr/>
              <p14:nvPr/>
            </p14:nvContentPartPr>
            <p14:xfrm>
              <a:off x="2581790" y="4240403"/>
              <a:ext cx="169920" cy="240840"/>
            </p14:xfrm>
          </p:contentPart>
        </mc:Choice>
        <mc:Fallback xmlns="">
          <p:pic>
            <p:nvPicPr>
              <p:cNvPr id="265" name="Pismo odręczne 2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68470" y="4227083"/>
                <a:ext cx="1969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0" name="Pismo odręczne 269"/>
              <p14:cNvContentPartPr/>
              <p14:nvPr/>
            </p14:nvContentPartPr>
            <p14:xfrm>
              <a:off x="4484651" y="4360058"/>
              <a:ext cx="1101600" cy="1071360"/>
            </p14:xfrm>
          </p:contentPart>
        </mc:Choice>
        <mc:Fallback xmlns="">
          <p:pic>
            <p:nvPicPr>
              <p:cNvPr id="270" name="Pismo odręczne 2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81411" y="4345658"/>
                <a:ext cx="1119240" cy="11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83" name="Pismo odręczne 282"/>
              <p14:cNvContentPartPr/>
              <p14:nvPr/>
            </p14:nvContentPartPr>
            <p14:xfrm>
              <a:off x="4537931" y="4414778"/>
              <a:ext cx="1039320" cy="991440"/>
            </p14:xfrm>
          </p:contentPart>
        </mc:Choice>
        <mc:Fallback xmlns="">
          <p:pic>
            <p:nvPicPr>
              <p:cNvPr id="283" name="Pismo odręczne 2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24611" y="4401098"/>
                <a:ext cx="1071720" cy="10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91" name="Pismo odręczne 290"/>
              <p14:cNvContentPartPr/>
              <p14:nvPr/>
            </p14:nvContentPartPr>
            <p14:xfrm>
              <a:off x="4197011" y="4788818"/>
              <a:ext cx="145800" cy="113760"/>
            </p14:xfrm>
          </p:contentPart>
        </mc:Choice>
        <mc:Fallback xmlns="">
          <p:pic>
            <p:nvPicPr>
              <p:cNvPr id="291" name="Pismo odręczne 2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92343" y="4780898"/>
                <a:ext cx="157292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92" name="Pismo odręczne 291"/>
              <p14:cNvContentPartPr/>
              <p14:nvPr/>
            </p14:nvContentPartPr>
            <p14:xfrm>
              <a:off x="4199531" y="4776578"/>
              <a:ext cx="106920" cy="106560"/>
            </p14:xfrm>
          </p:contentPart>
        </mc:Choice>
        <mc:Fallback xmlns="">
          <p:pic>
            <p:nvPicPr>
              <p:cNvPr id="292" name="Pismo odręczne 2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90920" y="4768298"/>
                <a:ext cx="120195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18" name="Pismo odręczne 317"/>
              <p14:cNvContentPartPr/>
              <p14:nvPr/>
            </p14:nvContentPartPr>
            <p14:xfrm>
              <a:off x="7787750" y="725363"/>
              <a:ext cx="1700901" cy="643680"/>
            </p14:xfrm>
          </p:contentPart>
        </mc:Choice>
        <mc:Fallback xmlns="">
          <p:pic>
            <p:nvPicPr>
              <p:cNvPr id="318" name="Pismo odręczne 317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81270" y="713483"/>
                <a:ext cx="171134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26" name="Pismo odręczne 325"/>
              <p14:cNvContentPartPr/>
              <p14:nvPr/>
            </p14:nvContentPartPr>
            <p14:xfrm>
              <a:off x="4765550" y="1592243"/>
              <a:ext cx="4583781" cy="518895"/>
            </p14:xfrm>
          </p:contentPart>
        </mc:Choice>
        <mc:Fallback xmlns="">
          <p:pic>
            <p:nvPicPr>
              <p:cNvPr id="326" name="Pismo odręczne 3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47190" y="1580360"/>
                <a:ext cx="4612220" cy="549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27" name="Pismo odręczne 326"/>
              <p14:cNvContentPartPr/>
              <p14:nvPr/>
            </p14:nvContentPartPr>
            <p14:xfrm>
              <a:off x="8067830" y="2343203"/>
              <a:ext cx="2936421" cy="520560"/>
            </p14:xfrm>
          </p:contentPart>
        </mc:Choice>
        <mc:Fallback xmlns="">
          <p:pic>
            <p:nvPicPr>
              <p:cNvPr id="327" name="Pismo odręczne 326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055950" y="2328803"/>
                <a:ext cx="295334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8" name="Pismo odręczne 327"/>
              <p14:cNvContentPartPr/>
              <p14:nvPr/>
            </p14:nvContentPartPr>
            <p14:xfrm>
              <a:off x="4478630" y="2548763"/>
              <a:ext cx="4275261" cy="3201255"/>
            </p14:xfrm>
          </p:contentPart>
        </mc:Choice>
        <mc:Fallback xmlns="">
          <p:pic>
            <p:nvPicPr>
              <p:cNvPr id="328" name="Pismo odręczne 3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64590" y="2532562"/>
                <a:ext cx="4299380" cy="32214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41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536270" y="678923"/>
              <a:ext cx="15480" cy="0"/>
            </p14:xfrm>
          </p:contentPart>
        </mc:Choice>
        <mc:Fallback xmlns="">
          <p:pic>
            <p:nvPicPr>
              <p:cNvPr id="4" name="Pismo odręczne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15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ismo odręczne 7"/>
              <p14:cNvContentPartPr/>
              <p14:nvPr/>
            </p14:nvContentPartPr>
            <p14:xfrm>
              <a:off x="1061510" y="1258523"/>
              <a:ext cx="861480" cy="804600"/>
            </p14:xfrm>
          </p:contentPart>
        </mc:Choice>
        <mc:Fallback xmlns="">
          <p:pic>
            <p:nvPicPr>
              <p:cNvPr id="8" name="Pismo odręczne 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6110" y="1242323"/>
                <a:ext cx="87372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Pismo odręczne 13"/>
              <p14:cNvContentPartPr/>
              <p14:nvPr/>
            </p14:nvContentPartPr>
            <p14:xfrm>
              <a:off x="191030" y="346283"/>
              <a:ext cx="141120" cy="221760"/>
            </p14:xfrm>
          </p:contentPart>
        </mc:Choice>
        <mc:Fallback xmlns="">
          <p:pic>
            <p:nvPicPr>
              <p:cNvPr id="14" name="Pismo odręczne 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1950" y="329003"/>
                <a:ext cx="1764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Pismo odręczne 14"/>
              <p14:cNvContentPartPr/>
              <p14:nvPr/>
            </p14:nvContentPartPr>
            <p14:xfrm>
              <a:off x="307310" y="475883"/>
              <a:ext cx="14760" cy="188640"/>
            </p14:xfrm>
          </p:contentPart>
        </mc:Choice>
        <mc:Fallback xmlns="">
          <p:pic>
            <p:nvPicPr>
              <p:cNvPr id="15" name="Pismo odręczne 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8230" y="463283"/>
                <a:ext cx="514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Pismo odręczne 15"/>
              <p14:cNvContentPartPr/>
              <p14:nvPr/>
            </p14:nvContentPartPr>
            <p14:xfrm>
              <a:off x="1284710" y="726443"/>
              <a:ext cx="28440" cy="795240"/>
            </p14:xfrm>
          </p:contentPart>
        </mc:Choice>
        <mc:Fallback xmlns="">
          <p:pic>
            <p:nvPicPr>
              <p:cNvPr id="16" name="Pismo odręczne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69590" y="719603"/>
                <a:ext cx="5580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Pismo odręczne 16"/>
              <p14:cNvContentPartPr/>
              <p14:nvPr/>
            </p14:nvContentPartPr>
            <p14:xfrm>
              <a:off x="1289030" y="551483"/>
              <a:ext cx="1236240" cy="109296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84350" y="537803"/>
                <a:ext cx="1259640" cy="11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Pismo odręczne 17"/>
              <p14:cNvContentPartPr/>
              <p14:nvPr/>
            </p14:nvContentPartPr>
            <p14:xfrm>
              <a:off x="1420430" y="1420883"/>
              <a:ext cx="831240" cy="63360"/>
            </p14:xfrm>
          </p:contentPart>
        </mc:Choice>
        <mc:Fallback xmlns="">
          <p:pic>
            <p:nvPicPr>
              <p:cNvPr id="18" name="Pismo odręczne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16470" y="1407203"/>
                <a:ext cx="838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Pismo odręczne 21"/>
              <p14:cNvContentPartPr/>
              <p14:nvPr/>
            </p14:nvContentPartPr>
            <p14:xfrm>
              <a:off x="1145750" y="699083"/>
              <a:ext cx="210600" cy="347040"/>
            </p14:xfrm>
          </p:contentPart>
        </mc:Choice>
        <mc:Fallback xmlns="">
          <p:pic>
            <p:nvPicPr>
              <p:cNvPr id="22" name="Pismo odręczne 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4950" y="693323"/>
                <a:ext cx="2253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Pismo odręczne 22"/>
              <p14:cNvContentPartPr/>
              <p14:nvPr/>
            </p14:nvContentPartPr>
            <p14:xfrm>
              <a:off x="1194710" y="1564523"/>
              <a:ext cx="293400" cy="402120"/>
            </p14:xfrm>
          </p:contentPart>
        </mc:Choice>
        <mc:Fallback xmlns="">
          <p:pic>
            <p:nvPicPr>
              <p:cNvPr id="23" name="Pismo odręczne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82470" y="1557683"/>
                <a:ext cx="31716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Pismo odręczne 26"/>
              <p14:cNvContentPartPr/>
              <p14:nvPr/>
            </p14:nvContentPartPr>
            <p14:xfrm>
              <a:off x="2066630" y="653723"/>
              <a:ext cx="467640" cy="481320"/>
            </p14:xfrm>
          </p:contentPart>
        </mc:Choice>
        <mc:Fallback xmlns="">
          <p:pic>
            <p:nvPicPr>
              <p:cNvPr id="27" name="Pismo odręczne 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59070" y="637163"/>
                <a:ext cx="4917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Pismo odręczne 35"/>
              <p14:cNvContentPartPr/>
              <p14:nvPr/>
            </p14:nvContentPartPr>
            <p14:xfrm>
              <a:off x="1332590" y="758483"/>
              <a:ext cx="556920" cy="1342800"/>
            </p14:xfrm>
          </p:contentPart>
        </mc:Choice>
        <mc:Fallback xmlns="">
          <p:pic>
            <p:nvPicPr>
              <p:cNvPr id="36" name="Pismo odręczne 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16030" y="742643"/>
                <a:ext cx="594000" cy="137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Pismo odręczne 37"/>
              <p14:cNvContentPartPr/>
              <p14:nvPr/>
            </p14:nvContentPartPr>
            <p14:xfrm>
              <a:off x="1703750" y="1218203"/>
              <a:ext cx="29160" cy="229680"/>
            </p14:xfrm>
          </p:contentPart>
        </mc:Choice>
        <mc:Fallback xmlns="">
          <p:pic>
            <p:nvPicPr>
              <p:cNvPr id="38" name="Pismo odręczne 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94030" y="1208483"/>
                <a:ext cx="561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Pismo odręczne 38"/>
              <p14:cNvContentPartPr/>
              <p14:nvPr/>
            </p14:nvContentPartPr>
            <p14:xfrm>
              <a:off x="1252310" y="1589003"/>
              <a:ext cx="206280" cy="113040"/>
            </p14:xfrm>
          </p:contentPart>
        </mc:Choice>
        <mc:Fallback xmlns="">
          <p:pic>
            <p:nvPicPr>
              <p:cNvPr id="39" name="Pismo odręczne 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41150" y="1577843"/>
                <a:ext cx="2206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4" name="Pismo odręczne 43"/>
              <p14:cNvContentPartPr/>
              <p14:nvPr/>
            </p14:nvContentPartPr>
            <p14:xfrm>
              <a:off x="3589790" y="479843"/>
              <a:ext cx="271440" cy="289440"/>
            </p14:xfrm>
          </p:contentPart>
        </mc:Choice>
        <mc:Fallback xmlns="">
          <p:pic>
            <p:nvPicPr>
              <p:cNvPr id="44" name="Pismo odręczne 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81510" y="464363"/>
                <a:ext cx="2973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Pismo odręczne 46"/>
              <p14:cNvContentPartPr/>
              <p14:nvPr/>
            </p14:nvContentPartPr>
            <p14:xfrm>
              <a:off x="1700150" y="1228283"/>
              <a:ext cx="201240" cy="237600"/>
            </p14:xfrm>
          </p:contentPart>
        </mc:Choice>
        <mc:Fallback xmlns="">
          <p:pic>
            <p:nvPicPr>
              <p:cNvPr id="47" name="Pismo odręczne 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91870" y="1212803"/>
                <a:ext cx="2275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3" name="Pismo odręczne 52"/>
              <p14:cNvContentPartPr/>
              <p14:nvPr/>
            </p14:nvContentPartPr>
            <p14:xfrm>
              <a:off x="1127750" y="1068803"/>
              <a:ext cx="1412280" cy="1101240"/>
            </p14:xfrm>
          </p:contentPart>
        </mc:Choice>
        <mc:Fallback xmlns="">
          <p:pic>
            <p:nvPicPr>
              <p:cNvPr id="53" name="Pismo odręczne 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0910" y="1055123"/>
                <a:ext cx="1438560" cy="11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Pismo odręczne 71"/>
              <p14:cNvContentPartPr/>
              <p14:nvPr/>
            </p14:nvContentPartPr>
            <p14:xfrm>
              <a:off x="836510" y="1571363"/>
              <a:ext cx="226080" cy="122040"/>
            </p14:xfrm>
          </p:contentPart>
        </mc:Choice>
        <mc:Fallback xmlns="">
          <p:pic>
            <p:nvPicPr>
              <p:cNvPr id="72" name="Pismo odręczne 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5350" y="1565243"/>
                <a:ext cx="2404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3" name="Pismo odręczne 72"/>
              <p14:cNvContentPartPr/>
              <p14:nvPr/>
            </p14:nvContentPartPr>
            <p14:xfrm>
              <a:off x="1560110" y="2214683"/>
              <a:ext cx="210960" cy="141120"/>
            </p14:xfrm>
          </p:contentPart>
        </mc:Choice>
        <mc:Fallback xmlns="">
          <p:pic>
            <p:nvPicPr>
              <p:cNvPr id="73" name="Pismo odręczne 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45710" y="2204243"/>
                <a:ext cx="2325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9" name="Pismo odręczne 88"/>
              <p14:cNvContentPartPr/>
              <p14:nvPr/>
            </p14:nvContentPartPr>
            <p14:xfrm>
              <a:off x="4188470" y="576323"/>
              <a:ext cx="200160" cy="3960"/>
            </p14:xfrm>
          </p:contentPart>
        </mc:Choice>
        <mc:Fallback xmlns="">
          <p:pic>
            <p:nvPicPr>
              <p:cNvPr id="89" name="Pismo odręczne 8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84870" y="560843"/>
                <a:ext cx="209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0" name="Pismo odręczne 89"/>
              <p14:cNvContentPartPr/>
              <p14:nvPr/>
            </p14:nvContentPartPr>
            <p14:xfrm>
              <a:off x="4213310" y="639683"/>
              <a:ext cx="166680" cy="28080"/>
            </p14:xfrm>
          </p:contentPart>
        </mc:Choice>
        <mc:Fallback xmlns="">
          <p:pic>
            <p:nvPicPr>
              <p:cNvPr id="90" name="Pismo odręczne 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06830" y="635723"/>
                <a:ext cx="177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1" name="Pismo odręczne 90"/>
              <p14:cNvContentPartPr/>
              <p14:nvPr/>
            </p14:nvContentPartPr>
            <p14:xfrm>
              <a:off x="4790390" y="577763"/>
              <a:ext cx="289080" cy="146880"/>
            </p14:xfrm>
          </p:contentPart>
        </mc:Choice>
        <mc:Fallback xmlns="">
          <p:pic>
            <p:nvPicPr>
              <p:cNvPr id="91" name="Pismo odręczne 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74910" y="563723"/>
                <a:ext cx="308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6" name="Pismo odręczne 95"/>
              <p14:cNvContentPartPr/>
              <p14:nvPr/>
            </p14:nvContentPartPr>
            <p14:xfrm>
              <a:off x="3631190" y="2649923"/>
              <a:ext cx="342720" cy="20160"/>
            </p14:xfrm>
          </p:contentPart>
        </mc:Choice>
        <mc:Fallback xmlns="">
          <p:pic>
            <p:nvPicPr>
              <p:cNvPr id="96" name="Pismo odręczne 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21830" y="2632283"/>
                <a:ext cx="3697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1" name="Pismo odręczne 100"/>
              <p14:cNvContentPartPr/>
              <p14:nvPr/>
            </p14:nvContentPartPr>
            <p14:xfrm>
              <a:off x="6634670" y="1945763"/>
              <a:ext cx="219240" cy="790200"/>
            </p14:xfrm>
          </p:contentPart>
        </mc:Choice>
        <mc:Fallback xmlns="">
          <p:pic>
            <p:nvPicPr>
              <p:cNvPr id="101" name="Pismo odręczne 1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22790" y="1937483"/>
                <a:ext cx="24192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9" name="Pismo odręczne 108"/>
              <p14:cNvContentPartPr/>
              <p14:nvPr/>
            </p14:nvContentPartPr>
            <p14:xfrm>
              <a:off x="5223110" y="363563"/>
              <a:ext cx="646200" cy="435960"/>
            </p14:xfrm>
          </p:contentPart>
        </mc:Choice>
        <mc:Fallback xmlns="">
          <p:pic>
            <p:nvPicPr>
              <p:cNvPr id="109" name="Pismo odręczne 1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15190" y="348803"/>
                <a:ext cx="67356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0" name="Pismo odręczne 109"/>
              <p14:cNvContentPartPr/>
              <p14:nvPr/>
            </p14:nvContentPartPr>
            <p14:xfrm>
              <a:off x="5512550" y="564083"/>
              <a:ext cx="218520" cy="223920"/>
            </p14:xfrm>
          </p:contentPart>
        </mc:Choice>
        <mc:Fallback xmlns="">
          <p:pic>
            <p:nvPicPr>
              <p:cNvPr id="110" name="Pismo odręczne 10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01750" y="547163"/>
                <a:ext cx="2484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0" name="Pismo odręczne 139"/>
              <p14:cNvContentPartPr/>
              <p14:nvPr/>
            </p14:nvContentPartPr>
            <p14:xfrm>
              <a:off x="4873550" y="1120643"/>
              <a:ext cx="1134981" cy="601695"/>
            </p14:xfrm>
          </p:contentPart>
        </mc:Choice>
        <mc:Fallback xmlns="">
          <p:pic>
            <p:nvPicPr>
              <p:cNvPr id="140" name="Pismo odręczne 13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56991" y="1106240"/>
                <a:ext cx="1170258" cy="636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2" name="Pismo odręczne 161"/>
              <p14:cNvContentPartPr/>
              <p14:nvPr/>
            </p14:nvContentPartPr>
            <p14:xfrm>
              <a:off x="10184531" y="1321658"/>
              <a:ext cx="172440" cy="580320"/>
            </p14:xfrm>
          </p:contentPart>
        </mc:Choice>
        <mc:Fallback xmlns="">
          <p:pic>
            <p:nvPicPr>
              <p:cNvPr id="162" name="Pismo odręczne 16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169051" y="1311938"/>
                <a:ext cx="19116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6" name="Pismo odręczne 165"/>
              <p14:cNvContentPartPr/>
              <p14:nvPr/>
            </p14:nvContentPartPr>
            <p14:xfrm>
              <a:off x="10967531" y="1333538"/>
              <a:ext cx="135720" cy="681840"/>
            </p14:xfrm>
          </p:contentPart>
        </mc:Choice>
        <mc:Fallback xmlns="">
          <p:pic>
            <p:nvPicPr>
              <p:cNvPr id="166" name="Pismo odręczne 16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961411" y="1322738"/>
                <a:ext cx="16272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70" name="Pismo odręczne 169"/>
              <p14:cNvContentPartPr/>
              <p14:nvPr/>
            </p14:nvContentPartPr>
            <p14:xfrm>
              <a:off x="3691310" y="1165283"/>
              <a:ext cx="350901" cy="419895"/>
            </p14:xfrm>
          </p:contentPart>
        </mc:Choice>
        <mc:Fallback xmlns="">
          <p:pic>
            <p:nvPicPr>
              <p:cNvPr id="170" name="Pismo odręczne 16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82313" y="1151599"/>
                <a:ext cx="374294" cy="446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1" name="Pismo odręczne 170"/>
              <p14:cNvContentPartPr/>
              <p14:nvPr/>
            </p14:nvContentPartPr>
            <p14:xfrm>
              <a:off x="4326710" y="1333043"/>
              <a:ext cx="247581" cy="63855"/>
            </p14:xfrm>
          </p:contentPart>
        </mc:Choice>
        <mc:Fallback xmlns="">
          <p:pic>
            <p:nvPicPr>
              <p:cNvPr id="171" name="Pismo odręczne 17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322392" y="1329435"/>
                <a:ext cx="258377" cy="70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2" name="Pismo odręczne 171"/>
              <p14:cNvContentPartPr/>
              <p14:nvPr/>
            </p14:nvContentPartPr>
            <p14:xfrm>
              <a:off x="4336070" y="1506563"/>
              <a:ext cx="210141" cy="32895"/>
            </p14:xfrm>
          </p:contentPart>
        </mc:Choice>
        <mc:Fallback xmlns="">
          <p:pic>
            <p:nvPicPr>
              <p:cNvPr id="172" name="Pismo odręczne 17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28154" y="1503310"/>
                <a:ext cx="221656" cy="50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4" name="Pismo odręczne 173"/>
              <p14:cNvContentPartPr/>
              <p14:nvPr/>
            </p14:nvContentPartPr>
            <p14:xfrm>
              <a:off x="4596350" y="3380723"/>
              <a:ext cx="701901" cy="64215"/>
            </p14:xfrm>
          </p:contentPart>
        </mc:Choice>
        <mc:Fallback xmlns="">
          <p:pic>
            <p:nvPicPr>
              <p:cNvPr id="174" name="Pismo odręczne 17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87351" y="3360521"/>
                <a:ext cx="731777" cy="1002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3" name="Pismo odręczne 182"/>
              <p14:cNvContentPartPr/>
              <p14:nvPr/>
            </p14:nvContentPartPr>
            <p14:xfrm>
              <a:off x="10809131" y="3692618"/>
              <a:ext cx="10800" cy="0"/>
            </p14:xfrm>
          </p:contentPart>
        </mc:Choice>
        <mc:Fallback xmlns="">
          <p:pic>
            <p:nvPicPr>
              <p:cNvPr id="183" name="Pismo odręczne 18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0" y="0"/>
                <a:ext cx="10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9" name="Pismo odręczne 188"/>
              <p14:cNvContentPartPr/>
              <p14:nvPr/>
            </p14:nvContentPartPr>
            <p14:xfrm>
              <a:off x="9334931" y="3884138"/>
              <a:ext cx="1303200" cy="207360"/>
            </p14:xfrm>
          </p:contentPart>
        </mc:Choice>
        <mc:Fallback xmlns="">
          <p:pic>
            <p:nvPicPr>
              <p:cNvPr id="189" name="Pismo odręczne 18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330251" y="3874778"/>
                <a:ext cx="13222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1" name="Pismo odręczne 200"/>
              <p14:cNvContentPartPr/>
              <p14:nvPr/>
            </p14:nvContentPartPr>
            <p14:xfrm>
              <a:off x="9332771" y="745658"/>
              <a:ext cx="1045440" cy="265320"/>
            </p14:xfrm>
          </p:contentPart>
        </mc:Choice>
        <mc:Fallback xmlns="">
          <p:pic>
            <p:nvPicPr>
              <p:cNvPr id="201" name="Pismo odręczne 200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318011" y="726938"/>
                <a:ext cx="1063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4" name="Pismo odręczne 203"/>
              <p14:cNvContentPartPr/>
              <p14:nvPr/>
            </p14:nvContentPartPr>
            <p14:xfrm>
              <a:off x="5682470" y="3001283"/>
              <a:ext cx="2761101" cy="787815"/>
            </p14:xfrm>
          </p:contentPart>
        </mc:Choice>
        <mc:Fallback xmlns="">
          <p:pic>
            <p:nvPicPr>
              <p:cNvPr id="204" name="Pismo odręczne 20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74550" y="2987601"/>
                <a:ext cx="2788100" cy="819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1" name="Pismo odręczne 210"/>
              <p14:cNvContentPartPr/>
              <p14:nvPr/>
            </p14:nvContentPartPr>
            <p14:xfrm>
              <a:off x="10482251" y="630458"/>
              <a:ext cx="835200" cy="830880"/>
            </p14:xfrm>
          </p:contentPart>
        </mc:Choice>
        <mc:Fallback xmlns="">
          <p:pic>
            <p:nvPicPr>
              <p:cNvPr id="211" name="Pismo odręczne 210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473611" y="616778"/>
                <a:ext cx="861840" cy="86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12" name="Pismo odręczne 211"/>
              <p14:cNvContentPartPr/>
              <p14:nvPr/>
            </p14:nvContentPartPr>
            <p14:xfrm>
              <a:off x="3653510" y="2039723"/>
              <a:ext cx="7985061" cy="531495"/>
            </p14:xfrm>
          </p:contentPart>
        </mc:Choice>
        <mc:Fallback xmlns="">
          <p:pic>
            <p:nvPicPr>
              <p:cNvPr id="212" name="Pismo odręczne 211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39110" y="2025319"/>
                <a:ext cx="8016021" cy="561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13" name="Pismo odręczne 212"/>
              <p14:cNvContentPartPr/>
              <p14:nvPr/>
            </p14:nvContentPartPr>
            <p14:xfrm>
              <a:off x="9452291" y="1429298"/>
              <a:ext cx="1438200" cy="333720"/>
            </p14:xfrm>
          </p:contentPart>
        </mc:Choice>
        <mc:Fallback xmlns="">
          <p:pic>
            <p:nvPicPr>
              <p:cNvPr id="213" name="Pismo odręczne 212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442211" y="1413458"/>
                <a:ext cx="146628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14" name="Pismo odręczne 213"/>
              <p14:cNvContentPartPr/>
              <p14:nvPr/>
            </p14:nvContentPartPr>
            <p14:xfrm>
              <a:off x="3419510" y="2969603"/>
              <a:ext cx="2590461" cy="831015"/>
            </p14:xfrm>
          </p:contentPart>
        </mc:Choice>
        <mc:Fallback xmlns="">
          <p:pic>
            <p:nvPicPr>
              <p:cNvPr id="214" name="Pismo odręczne 21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406910" y="2956641"/>
                <a:ext cx="2617820" cy="859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15" name="Pismo odręczne 214"/>
              <p14:cNvContentPartPr/>
              <p14:nvPr/>
            </p14:nvContentPartPr>
            <p14:xfrm>
              <a:off x="9392990" y="2711258"/>
              <a:ext cx="2632221" cy="1185120"/>
            </p14:xfrm>
          </p:contentPart>
        </mc:Choice>
        <mc:Fallback xmlns="">
          <p:pic>
            <p:nvPicPr>
              <p:cNvPr id="215" name="Pismo odręczne 21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382910" y="2697218"/>
                <a:ext cx="2646980" cy="12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16" name="Pismo odręczne 215"/>
              <p14:cNvContentPartPr/>
              <p14:nvPr/>
            </p14:nvContentPartPr>
            <p14:xfrm>
              <a:off x="7966571" y="3797738"/>
              <a:ext cx="517680" cy="420840"/>
            </p14:xfrm>
          </p:contentPart>
        </mc:Choice>
        <mc:Fallback xmlns="">
          <p:pic>
            <p:nvPicPr>
              <p:cNvPr id="216" name="Pismo odręczne 2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54331" y="3779738"/>
                <a:ext cx="533520" cy="4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95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Pismo odręczne 8"/>
              <p14:cNvContentPartPr/>
              <p14:nvPr/>
            </p14:nvContentPartPr>
            <p14:xfrm>
              <a:off x="750110" y="2687723"/>
              <a:ext cx="3125160" cy="838800"/>
            </p14:xfrm>
          </p:contentPart>
        </mc:Choice>
        <mc:Fallback xmlns="">
          <p:pic>
            <p:nvPicPr>
              <p:cNvPr id="9" name="Pismo odręczne 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7150" y="2666843"/>
                <a:ext cx="3157200" cy="87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Pismo odręczne 13"/>
              <p14:cNvContentPartPr/>
              <p14:nvPr/>
            </p14:nvContentPartPr>
            <p14:xfrm>
              <a:off x="320270" y="256283"/>
              <a:ext cx="150120" cy="21960"/>
            </p14:xfrm>
          </p:contentPart>
        </mc:Choice>
        <mc:Fallback xmlns="">
          <p:pic>
            <p:nvPicPr>
              <p:cNvPr id="14" name="Pismo odręczne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710" y="240443"/>
                <a:ext cx="187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Pismo odręczne 14"/>
              <p14:cNvContentPartPr/>
              <p14:nvPr/>
            </p14:nvContentPartPr>
            <p14:xfrm>
              <a:off x="333230" y="303803"/>
              <a:ext cx="142200" cy="234720"/>
            </p14:xfrm>
          </p:contentPart>
        </mc:Choice>
        <mc:Fallback xmlns="">
          <p:pic>
            <p:nvPicPr>
              <p:cNvPr id="15" name="Pismo odręczne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550" y="291563"/>
                <a:ext cx="1738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Pismo odręczne 15"/>
              <p14:cNvContentPartPr/>
              <p14:nvPr/>
            </p14:nvContentPartPr>
            <p14:xfrm>
              <a:off x="627710" y="542123"/>
              <a:ext cx="18720" cy="8640"/>
            </p14:xfrm>
          </p:contentPart>
        </mc:Choice>
        <mc:Fallback xmlns="">
          <p:pic>
            <p:nvPicPr>
              <p:cNvPr id="16" name="Pismo odręczne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0150" y="529523"/>
                <a:ext cx="442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Pismo odręczne 16"/>
              <p14:cNvContentPartPr/>
              <p14:nvPr/>
            </p14:nvContentPartPr>
            <p14:xfrm>
              <a:off x="1590350" y="1120643"/>
              <a:ext cx="55080" cy="161892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82430" y="1110923"/>
                <a:ext cx="78840" cy="164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Pismo odręczne 18"/>
              <p14:cNvContentPartPr/>
              <p14:nvPr/>
            </p14:nvContentPartPr>
            <p14:xfrm>
              <a:off x="687470" y="1932803"/>
              <a:ext cx="57960" cy="1431720"/>
            </p14:xfrm>
          </p:contentPart>
        </mc:Choice>
        <mc:Fallback xmlns="">
          <p:pic>
            <p:nvPicPr>
              <p:cNvPr id="19" name="Pismo odręczne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0190" y="1919843"/>
                <a:ext cx="92880" cy="14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Pismo odręczne 20"/>
              <p14:cNvContentPartPr/>
              <p14:nvPr/>
            </p14:nvContentPartPr>
            <p14:xfrm>
              <a:off x="2672870" y="1803923"/>
              <a:ext cx="126720" cy="1620720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59550" y="1790963"/>
                <a:ext cx="156600" cy="16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Pismo odręczne 22"/>
              <p14:cNvContentPartPr/>
              <p14:nvPr/>
            </p14:nvContentPartPr>
            <p14:xfrm>
              <a:off x="3827750" y="1000763"/>
              <a:ext cx="82800" cy="1884600"/>
            </p14:xfrm>
          </p:contentPart>
        </mc:Choice>
        <mc:Fallback xmlns="">
          <p:pic>
            <p:nvPicPr>
              <p:cNvPr id="23" name="Pismo odręczne 2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14790" y="987443"/>
                <a:ext cx="114120" cy="19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" name="Pismo odręczne 24"/>
              <p14:cNvContentPartPr/>
              <p14:nvPr/>
            </p14:nvContentPartPr>
            <p14:xfrm>
              <a:off x="754790" y="1003643"/>
              <a:ext cx="3127320" cy="996120"/>
            </p14:xfrm>
          </p:contentPart>
        </mc:Choice>
        <mc:Fallback xmlns="">
          <p:pic>
            <p:nvPicPr>
              <p:cNvPr id="25" name="Pismo odręczne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6510" y="982763"/>
                <a:ext cx="3156480" cy="10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Pismo odręczne 30"/>
              <p14:cNvContentPartPr/>
              <p14:nvPr/>
            </p14:nvContentPartPr>
            <p14:xfrm>
              <a:off x="520070" y="4628843"/>
              <a:ext cx="3254760" cy="1100520"/>
            </p14:xfrm>
          </p:contentPart>
        </mc:Choice>
        <mc:Fallback xmlns="">
          <p:pic>
            <p:nvPicPr>
              <p:cNvPr id="31" name="Pismo odręczne 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6750" y="4607963"/>
                <a:ext cx="3288960" cy="11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6" name="Pismo odręczne 115"/>
              <p14:cNvContentPartPr/>
              <p14:nvPr/>
            </p14:nvContentPartPr>
            <p14:xfrm>
              <a:off x="1992110" y="385883"/>
              <a:ext cx="172080" cy="320040"/>
            </p14:xfrm>
          </p:contentPart>
        </mc:Choice>
        <mc:Fallback xmlns="">
          <p:pic>
            <p:nvPicPr>
              <p:cNvPr id="116" name="Pismo odręczne 1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82030" y="370403"/>
                <a:ext cx="19908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7" name="Pismo odręczne 116"/>
              <p14:cNvContentPartPr/>
              <p14:nvPr/>
            </p14:nvContentPartPr>
            <p14:xfrm>
              <a:off x="2344190" y="497483"/>
              <a:ext cx="146880" cy="26640"/>
            </p14:xfrm>
          </p:contentPart>
        </mc:Choice>
        <mc:Fallback xmlns="">
          <p:pic>
            <p:nvPicPr>
              <p:cNvPr id="117" name="Pismo odręczne 1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35910" y="483803"/>
                <a:ext cx="1612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9" name="Pismo odręczne 118"/>
              <p14:cNvContentPartPr/>
              <p14:nvPr/>
            </p14:nvContentPartPr>
            <p14:xfrm>
              <a:off x="2711390" y="329363"/>
              <a:ext cx="129240" cy="189000"/>
            </p14:xfrm>
          </p:contentPart>
        </mc:Choice>
        <mc:Fallback xmlns="">
          <p:pic>
            <p:nvPicPr>
              <p:cNvPr id="119" name="Pismo odręczne 1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03830" y="316043"/>
                <a:ext cx="1504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0" name="Pismo odręczne 119"/>
              <p14:cNvContentPartPr/>
              <p14:nvPr/>
            </p14:nvContentPartPr>
            <p14:xfrm>
              <a:off x="2393150" y="556883"/>
              <a:ext cx="132480" cy="44640"/>
            </p14:xfrm>
          </p:contentPart>
        </mc:Choice>
        <mc:Fallback xmlns="">
          <p:pic>
            <p:nvPicPr>
              <p:cNvPr id="120" name="Pismo odręczne 1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89910" y="553643"/>
                <a:ext cx="138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1" name="Pismo odręczne 120"/>
              <p14:cNvContentPartPr/>
              <p14:nvPr/>
            </p14:nvContentPartPr>
            <p14:xfrm>
              <a:off x="2784830" y="650483"/>
              <a:ext cx="29520" cy="30240"/>
            </p14:xfrm>
          </p:contentPart>
        </mc:Choice>
        <mc:Fallback xmlns="">
          <p:pic>
            <p:nvPicPr>
              <p:cNvPr id="121" name="Pismo odręczne 1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74030" y="647243"/>
                <a:ext cx="48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0" name="Pismo odręczne 129"/>
              <p14:cNvContentPartPr/>
              <p14:nvPr/>
            </p14:nvContentPartPr>
            <p14:xfrm>
              <a:off x="1107131" y="2838698"/>
              <a:ext cx="160920" cy="107640"/>
            </p14:xfrm>
          </p:contentPart>
        </mc:Choice>
        <mc:Fallback xmlns="">
          <p:pic>
            <p:nvPicPr>
              <p:cNvPr id="130" name="Pismo odręczne 1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1291" y="2822858"/>
                <a:ext cx="1803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1" name="Pismo odręczne 130"/>
              <p14:cNvContentPartPr/>
              <p14:nvPr/>
            </p14:nvContentPartPr>
            <p14:xfrm>
              <a:off x="1225931" y="3557978"/>
              <a:ext cx="561600" cy="766080"/>
            </p14:xfrm>
          </p:contentPart>
        </mc:Choice>
        <mc:Fallback xmlns="">
          <p:pic>
            <p:nvPicPr>
              <p:cNvPr id="131" name="Pismo odręczne 1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16571" y="3545018"/>
                <a:ext cx="586080" cy="79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4" name="Pismo odręczne 143"/>
              <p14:cNvContentPartPr/>
              <p14:nvPr/>
            </p14:nvContentPartPr>
            <p14:xfrm>
              <a:off x="3625691" y="3197978"/>
              <a:ext cx="535680" cy="1722600"/>
            </p14:xfrm>
          </p:contentPart>
        </mc:Choice>
        <mc:Fallback xmlns="">
          <p:pic>
            <p:nvPicPr>
              <p:cNvPr id="144" name="Pismo odręczne 1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18131" y="3177458"/>
                <a:ext cx="564120" cy="17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3" name="Pismo odręczne 172"/>
              <p14:cNvContentPartPr/>
              <p14:nvPr/>
            </p14:nvContentPartPr>
            <p14:xfrm>
              <a:off x="1287230" y="4791923"/>
              <a:ext cx="523701" cy="361800"/>
            </p14:xfrm>
          </p:contentPart>
        </mc:Choice>
        <mc:Fallback xmlns="">
          <p:pic>
            <p:nvPicPr>
              <p:cNvPr id="173" name="Pismo odręczne 17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75352" y="4780043"/>
                <a:ext cx="547097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8" name="Pismo odręczne 177"/>
              <p14:cNvContentPartPr/>
              <p14:nvPr/>
            </p14:nvContentPartPr>
            <p14:xfrm>
              <a:off x="6402830" y="5549498"/>
              <a:ext cx="2955141" cy="655560"/>
            </p14:xfrm>
          </p:contentPart>
        </mc:Choice>
        <mc:Fallback xmlns="">
          <p:pic>
            <p:nvPicPr>
              <p:cNvPr id="178" name="Pismo odręczne 1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94550" y="5535098"/>
                <a:ext cx="2976380" cy="68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8" name="Pismo odręczne 217"/>
              <p14:cNvContentPartPr/>
              <p14:nvPr/>
            </p14:nvContentPartPr>
            <p14:xfrm>
              <a:off x="4904771" y="142298"/>
              <a:ext cx="679779" cy="778680"/>
            </p14:xfrm>
          </p:contentPart>
        </mc:Choice>
        <mc:Fallback xmlns="">
          <p:pic>
            <p:nvPicPr>
              <p:cNvPr id="218" name="Pismo odręczne 2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01170" y="128258"/>
                <a:ext cx="698502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7" name="Pismo odręczne 256"/>
              <p14:cNvContentPartPr/>
              <p14:nvPr/>
            </p14:nvContentPartPr>
            <p14:xfrm>
              <a:off x="5833931" y="144818"/>
              <a:ext cx="3160080" cy="554400"/>
            </p14:xfrm>
          </p:contentPart>
        </mc:Choice>
        <mc:Fallback xmlns="">
          <p:pic>
            <p:nvPicPr>
              <p:cNvPr id="257" name="Pismo odręczne 25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27811" y="132218"/>
                <a:ext cx="316944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3" name="Pismo odręczne 262"/>
              <p14:cNvContentPartPr/>
              <p14:nvPr/>
            </p14:nvContentPartPr>
            <p14:xfrm>
              <a:off x="6176291" y="2026763"/>
              <a:ext cx="226539" cy="27855"/>
            </p14:xfrm>
          </p:contentPart>
        </mc:Choice>
        <mc:Fallback xmlns="">
          <p:pic>
            <p:nvPicPr>
              <p:cNvPr id="263" name="Pismo odręczne 2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67287" y="2007228"/>
                <a:ext cx="254991" cy="582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9" name="Pismo odręczne 268"/>
              <p14:cNvContentPartPr/>
              <p14:nvPr/>
            </p14:nvContentPartPr>
            <p14:xfrm>
              <a:off x="5323091" y="1068443"/>
              <a:ext cx="1513080" cy="957015"/>
            </p14:xfrm>
          </p:contentPart>
        </mc:Choice>
        <mc:Fallback xmlns="">
          <p:pic>
            <p:nvPicPr>
              <p:cNvPr id="269" name="Pismo odręczne 2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04731" y="1059442"/>
                <a:ext cx="1536480" cy="979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6" name="Pismo odręczne 275"/>
              <p14:cNvContentPartPr/>
              <p14:nvPr/>
            </p14:nvContentPartPr>
            <p14:xfrm>
              <a:off x="7016891" y="1584323"/>
              <a:ext cx="127440" cy="650295"/>
            </p14:xfrm>
          </p:contentPart>
        </mc:Choice>
        <mc:Fallback xmlns="">
          <p:pic>
            <p:nvPicPr>
              <p:cNvPr id="276" name="Pismo odręczne 2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05371" y="1572080"/>
                <a:ext cx="153360" cy="676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7" name="Pismo odręczne 276"/>
              <p14:cNvContentPartPr/>
              <p14:nvPr/>
            </p14:nvContentPartPr>
            <p14:xfrm>
              <a:off x="7245851" y="1739618"/>
              <a:ext cx="329760" cy="262080"/>
            </p14:xfrm>
          </p:contentPart>
        </mc:Choice>
        <mc:Fallback xmlns="">
          <p:pic>
            <p:nvPicPr>
              <p:cNvPr id="277" name="Pismo odręczne 2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33251" y="1728818"/>
                <a:ext cx="3459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1" name="Pismo odręczne 280"/>
              <p14:cNvContentPartPr/>
              <p14:nvPr/>
            </p14:nvContentPartPr>
            <p14:xfrm>
              <a:off x="1136390" y="4784723"/>
              <a:ext cx="968400" cy="422280"/>
            </p14:xfrm>
          </p:contentPart>
        </mc:Choice>
        <mc:Fallback xmlns="">
          <p:pic>
            <p:nvPicPr>
              <p:cNvPr id="281" name="Pismo odręczne 2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3070" y="4763843"/>
                <a:ext cx="100260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5" name="Pismo odręczne 284"/>
              <p14:cNvContentPartPr/>
              <p14:nvPr/>
            </p14:nvContentPartPr>
            <p14:xfrm>
              <a:off x="11553611" y="1898378"/>
              <a:ext cx="0" cy="7560"/>
            </p14:xfrm>
          </p:contentPart>
        </mc:Choice>
        <mc:Fallback xmlns="">
          <p:pic>
            <p:nvPicPr>
              <p:cNvPr id="285" name="Pismo odręczne 284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0" y="0"/>
                <a:ext cx="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0" name="Pismo odręczne 319"/>
              <p14:cNvContentPartPr/>
              <p14:nvPr/>
            </p14:nvContentPartPr>
            <p14:xfrm>
              <a:off x="9716531" y="4136138"/>
              <a:ext cx="4320" cy="0"/>
            </p14:xfrm>
          </p:contentPart>
        </mc:Choice>
        <mc:Fallback xmlns="">
          <p:pic>
            <p:nvPicPr>
              <p:cNvPr id="320" name="Pismo odręczne 3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4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9" name="Pismo odręczne 358"/>
              <p14:cNvContentPartPr/>
              <p14:nvPr/>
            </p14:nvContentPartPr>
            <p14:xfrm>
              <a:off x="9162131" y="4676498"/>
              <a:ext cx="761760" cy="558720"/>
            </p14:xfrm>
          </p:contentPart>
        </mc:Choice>
        <mc:Fallback xmlns="">
          <p:pic>
            <p:nvPicPr>
              <p:cNvPr id="359" name="Pismo odręczne 3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58891" y="4660298"/>
                <a:ext cx="76860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6" name="Pismo odręczne 415"/>
              <p14:cNvContentPartPr/>
              <p14:nvPr/>
            </p14:nvContentPartPr>
            <p14:xfrm>
              <a:off x="10728491" y="4809563"/>
              <a:ext cx="1226160" cy="997695"/>
            </p14:xfrm>
          </p:contentPart>
        </mc:Choice>
        <mc:Fallback xmlns="">
          <p:pic>
            <p:nvPicPr>
              <p:cNvPr id="416" name="Pismo odręczne 4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16971" y="4799122"/>
                <a:ext cx="1242360" cy="10257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27" name="Pismo odręczne 426"/>
              <p14:cNvContentPartPr/>
              <p14:nvPr/>
            </p14:nvContentPartPr>
            <p14:xfrm>
              <a:off x="9872771" y="4299803"/>
              <a:ext cx="364320" cy="1733895"/>
            </p14:xfrm>
          </p:contentPart>
        </mc:Choice>
        <mc:Fallback xmlns="">
          <p:pic>
            <p:nvPicPr>
              <p:cNvPr id="427" name="Pismo odręczne 4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67371" y="4290802"/>
                <a:ext cx="373320" cy="17605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54" name="Pismo odręczne 453"/>
              <p14:cNvContentPartPr/>
              <p14:nvPr/>
            </p14:nvContentPartPr>
            <p14:xfrm>
              <a:off x="5274851" y="1107818"/>
              <a:ext cx="131139" cy="125640"/>
            </p14:xfrm>
          </p:contentPart>
        </mc:Choice>
        <mc:Fallback xmlns="">
          <p:pic>
            <p:nvPicPr>
              <p:cNvPr id="454" name="Pismo odręczne 45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267646" y="1093418"/>
                <a:ext cx="154557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7" name="Pismo odręczne 456"/>
              <p14:cNvContentPartPr/>
              <p14:nvPr/>
            </p14:nvContentPartPr>
            <p14:xfrm>
              <a:off x="779891" y="4955498"/>
              <a:ext cx="138240" cy="133785"/>
            </p14:xfrm>
          </p:contentPart>
        </mc:Choice>
        <mc:Fallback xmlns="">
          <p:pic>
            <p:nvPicPr>
              <p:cNvPr id="457" name="Pismo odręczne 4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5851" y="4941472"/>
                <a:ext cx="159480" cy="162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8" name="Pismo odręczne 457"/>
              <p14:cNvContentPartPr/>
              <p14:nvPr/>
            </p14:nvContentPartPr>
            <p14:xfrm>
              <a:off x="1249790" y="6041843"/>
              <a:ext cx="365301" cy="460800"/>
            </p14:xfrm>
          </p:contentPart>
        </mc:Choice>
        <mc:Fallback xmlns="">
          <p:pic>
            <p:nvPicPr>
              <p:cNvPr id="458" name="Pismo odręczne 4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43312" y="6029963"/>
                <a:ext cx="386895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9" name="Pismo odręczne 458"/>
              <p14:cNvContentPartPr/>
              <p14:nvPr/>
            </p14:nvContentPartPr>
            <p14:xfrm>
              <a:off x="1919390" y="5937083"/>
              <a:ext cx="1799541" cy="414000"/>
            </p14:xfrm>
          </p:contentPart>
        </mc:Choice>
        <mc:Fallback xmlns="">
          <p:pic>
            <p:nvPicPr>
              <p:cNvPr id="459" name="Pismo odręczne 4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08951" y="5925563"/>
                <a:ext cx="1813940" cy="42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1" name="Pismo odręczne 470"/>
              <p14:cNvContentPartPr/>
              <p14:nvPr/>
            </p14:nvContentPartPr>
            <p14:xfrm>
              <a:off x="5540891" y="2528243"/>
              <a:ext cx="917640" cy="410175"/>
            </p14:xfrm>
          </p:contentPart>
        </mc:Choice>
        <mc:Fallback xmlns="">
          <p:pic>
            <p:nvPicPr>
              <p:cNvPr id="471" name="Pismo odręczne 4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26851" y="2514919"/>
                <a:ext cx="936720" cy="43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2" name="Pismo odręczne 481"/>
              <p14:cNvContentPartPr/>
              <p14:nvPr/>
            </p14:nvContentPartPr>
            <p14:xfrm>
              <a:off x="5403731" y="2206043"/>
              <a:ext cx="78840" cy="275175"/>
            </p14:xfrm>
          </p:contentPart>
        </mc:Choice>
        <mc:Fallback xmlns="">
          <p:pic>
            <p:nvPicPr>
              <p:cNvPr id="482" name="Pismo odręczne 4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86091" y="2193077"/>
                <a:ext cx="110160" cy="302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3" name="Pismo odręczne 482"/>
              <p14:cNvContentPartPr/>
              <p14:nvPr/>
            </p14:nvContentPartPr>
            <p14:xfrm>
              <a:off x="5567531" y="2196683"/>
              <a:ext cx="131760" cy="269775"/>
            </p14:xfrm>
          </p:contentPart>
        </mc:Choice>
        <mc:Fallback xmlns="">
          <p:pic>
            <p:nvPicPr>
              <p:cNvPr id="483" name="Pismo odręczne 4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54571" y="2184077"/>
                <a:ext cx="157680" cy="295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4" name="Pismo odręczne 483"/>
              <p14:cNvContentPartPr/>
              <p14:nvPr/>
            </p14:nvContentPartPr>
            <p14:xfrm>
              <a:off x="5362331" y="2545163"/>
              <a:ext cx="439200" cy="33615"/>
            </p14:xfrm>
          </p:contentPart>
        </mc:Choice>
        <mc:Fallback xmlns="">
          <p:pic>
            <p:nvPicPr>
              <p:cNvPr id="484" name="Pismo odręczne 4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54411" y="2527452"/>
                <a:ext cx="468000" cy="65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6" name="Pismo odręczne 495"/>
              <p14:cNvContentPartPr/>
              <p14:nvPr/>
            </p14:nvContentPartPr>
            <p14:xfrm>
              <a:off x="4052291" y="3199778"/>
              <a:ext cx="3247200" cy="862920"/>
            </p14:xfrm>
          </p:contentPart>
        </mc:Choice>
        <mc:Fallback xmlns="">
          <p:pic>
            <p:nvPicPr>
              <p:cNvPr id="496" name="Pismo odręczne 4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38971" y="3189698"/>
                <a:ext cx="327888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97" name="Pismo odręczne 496"/>
              <p14:cNvContentPartPr/>
              <p14:nvPr/>
            </p14:nvContentPartPr>
            <p14:xfrm>
              <a:off x="9199211" y="374363"/>
              <a:ext cx="2627640" cy="2715255"/>
            </p14:xfrm>
          </p:contentPart>
        </mc:Choice>
        <mc:Fallback xmlns="">
          <p:pic>
            <p:nvPicPr>
              <p:cNvPr id="497" name="Pismo odręczne 4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95971" y="359242"/>
                <a:ext cx="2634120" cy="2738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98" name="Pismo odręczne 497"/>
              <p14:cNvContentPartPr/>
              <p14:nvPr/>
            </p14:nvContentPartPr>
            <p14:xfrm>
              <a:off x="4427771" y="4553378"/>
              <a:ext cx="2687760" cy="916920"/>
            </p14:xfrm>
          </p:contentPart>
        </mc:Choice>
        <mc:Fallback xmlns="">
          <p:pic>
            <p:nvPicPr>
              <p:cNvPr id="498" name="Pismo odręczne 4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20571" y="4542938"/>
                <a:ext cx="2709720" cy="9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04" name="Pismo odręczne 503"/>
              <p14:cNvContentPartPr/>
              <p14:nvPr/>
            </p14:nvContentPartPr>
            <p14:xfrm>
              <a:off x="427091" y="2503538"/>
              <a:ext cx="101880" cy="280800"/>
            </p14:xfrm>
          </p:contentPart>
        </mc:Choice>
        <mc:Fallback xmlns="">
          <p:pic>
            <p:nvPicPr>
              <p:cNvPr id="504" name="Pismo odręczne 5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5169" y="2497058"/>
                <a:ext cx="130782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8" name="Pismo odręczne 507"/>
              <p14:cNvContentPartPr/>
              <p14:nvPr/>
            </p14:nvContentPartPr>
            <p14:xfrm>
              <a:off x="1512230" y="4604723"/>
              <a:ext cx="2079720" cy="196200"/>
            </p14:xfrm>
          </p:contentPart>
        </mc:Choice>
        <mc:Fallback xmlns="">
          <p:pic>
            <p:nvPicPr>
              <p:cNvPr id="508" name="Pismo odręczne 5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01070" y="4596083"/>
                <a:ext cx="21103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14" name="Pismo odręczne 513"/>
              <p14:cNvContentPartPr/>
              <p14:nvPr/>
            </p14:nvContentPartPr>
            <p14:xfrm>
              <a:off x="652811" y="3986378"/>
              <a:ext cx="0" cy="0"/>
            </p14:xfrm>
          </p:contentPart>
        </mc:Choice>
        <mc:Fallback xmlns="">
          <p:pic>
            <p:nvPicPr>
              <p:cNvPr id="514" name="Pismo odręczne 513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2" name="Pismo odręczne 521"/>
              <p14:cNvContentPartPr/>
              <p14:nvPr/>
            </p14:nvContentPartPr>
            <p14:xfrm>
              <a:off x="197411" y="3825818"/>
              <a:ext cx="723960" cy="464040"/>
            </p14:xfrm>
          </p:contentPart>
        </mc:Choice>
        <mc:Fallback xmlns="">
          <p:pic>
            <p:nvPicPr>
              <p:cNvPr id="522" name="Pismo odręczne 5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6971" y="3811418"/>
                <a:ext cx="747000" cy="48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25" name="Pismo odręczne 524"/>
              <p14:cNvContentPartPr/>
              <p14:nvPr/>
            </p14:nvContentPartPr>
            <p14:xfrm>
              <a:off x="138371" y="3837338"/>
              <a:ext cx="143640" cy="15840"/>
            </p14:xfrm>
          </p:contentPart>
        </mc:Choice>
        <mc:Fallback xmlns="">
          <p:pic>
            <p:nvPicPr>
              <p:cNvPr id="525" name="Pismo odręczne 524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2611" y="3821138"/>
                <a:ext cx="156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26" name="Pismo odręczne 525"/>
              <p14:cNvContentPartPr/>
              <p14:nvPr/>
            </p14:nvContentPartPr>
            <p14:xfrm>
              <a:off x="166091" y="4175018"/>
              <a:ext cx="123120" cy="29520"/>
            </p14:xfrm>
          </p:contentPart>
        </mc:Choice>
        <mc:Fallback xmlns="">
          <p:pic>
            <p:nvPicPr>
              <p:cNvPr id="526" name="Pismo odręczne 52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2491" y="4164938"/>
                <a:ext cx="129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27" name="Pismo odręczne 526"/>
              <p14:cNvContentPartPr/>
              <p14:nvPr/>
            </p14:nvContentPartPr>
            <p14:xfrm>
              <a:off x="841811" y="4247738"/>
              <a:ext cx="144000" cy="43560"/>
            </p14:xfrm>
          </p:contentPart>
        </mc:Choice>
        <mc:Fallback xmlns="">
          <p:pic>
            <p:nvPicPr>
              <p:cNvPr id="527" name="Pismo odręczne 5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3171" y="4244498"/>
                <a:ext cx="155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28" name="Pismo odręczne 527"/>
              <p14:cNvContentPartPr/>
              <p14:nvPr/>
            </p14:nvContentPartPr>
            <p14:xfrm>
              <a:off x="1029830" y="5187203"/>
              <a:ext cx="307800" cy="446400"/>
            </p14:xfrm>
          </p:contentPart>
        </mc:Choice>
        <mc:Fallback xmlns="">
          <p:pic>
            <p:nvPicPr>
              <p:cNvPr id="528" name="Pismo odręczne 5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16870" y="5174963"/>
                <a:ext cx="3387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29" name="Pismo odręczne 528"/>
              <p14:cNvContentPartPr/>
              <p14:nvPr/>
            </p14:nvContentPartPr>
            <p14:xfrm>
              <a:off x="842531" y="5406938"/>
              <a:ext cx="322920" cy="233865"/>
            </p14:xfrm>
          </p:contentPart>
        </mc:Choice>
        <mc:Fallback xmlns="">
          <p:pic>
            <p:nvPicPr>
              <p:cNvPr id="529" name="Pismo odręczne 5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0291" y="5396864"/>
                <a:ext cx="344520" cy="2572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30" name="Pismo odręczne 529"/>
              <p14:cNvContentPartPr/>
              <p14:nvPr/>
            </p14:nvContentPartPr>
            <p14:xfrm>
              <a:off x="1620950" y="5689403"/>
              <a:ext cx="112221" cy="219960"/>
            </p14:xfrm>
          </p:contentPart>
        </mc:Choice>
        <mc:Fallback xmlns="">
          <p:pic>
            <p:nvPicPr>
              <p:cNvPr id="530" name="Pismo odręczne 529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606203" y="5674643"/>
                <a:ext cx="143873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38" name="Pismo odręczne 537"/>
              <p14:cNvContentPartPr/>
              <p14:nvPr/>
            </p14:nvContentPartPr>
            <p14:xfrm>
              <a:off x="10553531" y="3664763"/>
              <a:ext cx="274680" cy="800415"/>
            </p14:xfrm>
          </p:contentPart>
        </mc:Choice>
        <mc:Fallback xmlns="">
          <p:pic>
            <p:nvPicPr>
              <p:cNvPr id="538" name="Pismo odręczne 5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32651" y="3652881"/>
                <a:ext cx="311400" cy="831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39" name="Pismo odręczne 538"/>
              <p14:cNvContentPartPr/>
              <p14:nvPr/>
            </p14:nvContentPartPr>
            <p14:xfrm>
              <a:off x="11257691" y="5432363"/>
              <a:ext cx="865080" cy="368055"/>
            </p14:xfrm>
          </p:contentPart>
        </mc:Choice>
        <mc:Fallback xmlns="">
          <p:pic>
            <p:nvPicPr>
              <p:cNvPr id="539" name="Pismo odręczne 5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50131" y="5418318"/>
                <a:ext cx="888840" cy="396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40" name="Pismo odręczne 539"/>
              <p14:cNvContentPartPr/>
              <p14:nvPr/>
            </p14:nvContentPartPr>
            <p14:xfrm>
              <a:off x="9134411" y="5554403"/>
              <a:ext cx="687600" cy="644895"/>
            </p14:xfrm>
          </p:contentPart>
        </mc:Choice>
        <mc:Fallback xmlns="">
          <p:pic>
            <p:nvPicPr>
              <p:cNvPr id="540" name="Pismo odręczne 5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123251" y="5545041"/>
                <a:ext cx="713880" cy="669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41" name="Pismo odręczne 540"/>
              <p14:cNvContentPartPr/>
              <p14:nvPr/>
            </p14:nvContentPartPr>
            <p14:xfrm>
              <a:off x="10816331" y="6056603"/>
              <a:ext cx="1121760" cy="750375"/>
            </p14:xfrm>
          </p:contentPart>
        </mc:Choice>
        <mc:Fallback xmlns="">
          <p:pic>
            <p:nvPicPr>
              <p:cNvPr id="541" name="Pismo odręczne 5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97971" y="6045801"/>
                <a:ext cx="1158480" cy="774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50" name="Pismo odręczne 549"/>
              <p14:cNvContentPartPr/>
              <p14:nvPr/>
            </p14:nvContentPartPr>
            <p14:xfrm>
              <a:off x="7717451" y="3234203"/>
              <a:ext cx="1678680" cy="450855"/>
            </p14:xfrm>
          </p:contentPart>
        </mc:Choice>
        <mc:Fallback xmlns="">
          <p:pic>
            <p:nvPicPr>
              <p:cNvPr id="550" name="Pismo odręczne 5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01971" y="3216558"/>
                <a:ext cx="1713960" cy="481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51" name="Pismo odręczne 550"/>
              <p14:cNvContentPartPr/>
              <p14:nvPr/>
            </p14:nvContentPartPr>
            <p14:xfrm>
              <a:off x="5927171" y="3772763"/>
              <a:ext cx="5436360" cy="1350855"/>
            </p14:xfrm>
          </p:contentPart>
        </mc:Choice>
        <mc:Fallback xmlns="">
          <p:pic>
            <p:nvPicPr>
              <p:cNvPr id="551" name="Pismo odręczne 5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12771" y="3760522"/>
                <a:ext cx="5466240" cy="1381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2" name="Pismo odręczne 551"/>
              <p14:cNvContentPartPr/>
              <p14:nvPr/>
            </p14:nvContentPartPr>
            <p14:xfrm>
              <a:off x="4530731" y="5782058"/>
              <a:ext cx="1650600" cy="787320"/>
            </p14:xfrm>
          </p:contentPart>
        </mc:Choice>
        <mc:Fallback xmlns="">
          <p:pic>
            <p:nvPicPr>
              <p:cNvPr id="552" name="Pismo odręczne 5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19931" y="5770178"/>
                <a:ext cx="1670040" cy="81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72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Pismo odręczne 2"/>
              <p14:cNvContentPartPr/>
              <p14:nvPr/>
            </p14:nvContentPartPr>
            <p14:xfrm>
              <a:off x="556070" y="556523"/>
              <a:ext cx="2160" cy="0"/>
            </p14:xfrm>
          </p:contentPart>
        </mc:Choice>
        <mc:Fallback xmlns="">
          <p:pic>
            <p:nvPicPr>
              <p:cNvPr id="3" name="Pismo odręczne 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21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Pismo odręczne 13"/>
              <p14:cNvContentPartPr/>
              <p14:nvPr/>
            </p14:nvContentPartPr>
            <p14:xfrm>
              <a:off x="308030" y="218123"/>
              <a:ext cx="153000" cy="356040"/>
            </p14:xfrm>
          </p:contentPart>
        </mc:Choice>
        <mc:Fallback xmlns="">
          <p:pic>
            <p:nvPicPr>
              <p:cNvPr id="14" name="Pismo odręczne 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1470" y="203723"/>
                <a:ext cx="18648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Pismo odręczne 16"/>
              <p14:cNvContentPartPr/>
              <p14:nvPr/>
            </p14:nvContentPartPr>
            <p14:xfrm>
              <a:off x="1575950" y="589643"/>
              <a:ext cx="484560" cy="95328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8750" y="582803"/>
                <a:ext cx="512280" cy="9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Pismo odręczne 25"/>
              <p14:cNvContentPartPr/>
              <p14:nvPr/>
            </p14:nvContentPartPr>
            <p14:xfrm>
              <a:off x="9698630" y="763163"/>
              <a:ext cx="0" cy="67320"/>
            </p14:xfrm>
          </p:contentPart>
        </mc:Choice>
        <mc:Fallback xmlns="">
          <p:pic>
            <p:nvPicPr>
              <p:cNvPr id="26" name="Pismo odręczne 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0" name="Pismo odręczne 59"/>
              <p14:cNvContentPartPr/>
              <p14:nvPr/>
            </p14:nvContentPartPr>
            <p14:xfrm>
              <a:off x="1053590" y="498203"/>
              <a:ext cx="1946520" cy="1807560"/>
            </p14:xfrm>
          </p:contentPart>
        </mc:Choice>
        <mc:Fallback xmlns="">
          <p:pic>
            <p:nvPicPr>
              <p:cNvPr id="60" name="Pismo odręczne 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2710" y="492083"/>
                <a:ext cx="1988280" cy="18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" name="Pismo odręczne 61"/>
              <p14:cNvContentPartPr/>
              <p14:nvPr/>
            </p14:nvContentPartPr>
            <p14:xfrm>
              <a:off x="1571270" y="496403"/>
              <a:ext cx="470520" cy="1451520"/>
            </p14:xfrm>
          </p:contentPart>
        </mc:Choice>
        <mc:Fallback xmlns="">
          <p:pic>
            <p:nvPicPr>
              <p:cNvPr id="62" name="Pismo odręczne 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55790" y="480563"/>
                <a:ext cx="506880" cy="14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2" name="Pismo odręczne 81"/>
              <p14:cNvContentPartPr/>
              <p14:nvPr/>
            </p14:nvContentPartPr>
            <p14:xfrm>
              <a:off x="3143651" y="256058"/>
              <a:ext cx="4462560" cy="4189320"/>
            </p14:xfrm>
          </p:contentPart>
        </mc:Choice>
        <mc:Fallback xmlns="">
          <p:pic>
            <p:nvPicPr>
              <p:cNvPr id="82" name="Pismo odręczne 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22413" y="245978"/>
                <a:ext cx="4487038" cy="42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0" name="Pismo odręczne 89"/>
              <p14:cNvContentPartPr/>
              <p14:nvPr/>
            </p14:nvContentPartPr>
            <p14:xfrm>
              <a:off x="691331" y="2808458"/>
              <a:ext cx="1252080" cy="289080"/>
            </p14:xfrm>
          </p:contentPart>
        </mc:Choice>
        <mc:Fallback xmlns="">
          <p:pic>
            <p:nvPicPr>
              <p:cNvPr id="90" name="Pismo odręczne 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8011" y="2801618"/>
                <a:ext cx="1284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" name="Pismo odręczne 100"/>
              <p14:cNvContentPartPr/>
              <p14:nvPr/>
            </p14:nvContentPartPr>
            <p14:xfrm>
              <a:off x="2602571" y="924218"/>
              <a:ext cx="288720" cy="231840"/>
            </p14:xfrm>
          </p:contentPart>
        </mc:Choice>
        <mc:Fallback xmlns="">
          <p:pic>
            <p:nvPicPr>
              <p:cNvPr id="101" name="Pismo odręczne 1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96451" y="910538"/>
                <a:ext cx="3153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5" name="Pismo odręczne 104"/>
              <p14:cNvContentPartPr/>
              <p14:nvPr/>
            </p14:nvContentPartPr>
            <p14:xfrm>
              <a:off x="1667291" y="585818"/>
              <a:ext cx="1147320" cy="1656360"/>
            </p14:xfrm>
          </p:contentPart>
        </mc:Choice>
        <mc:Fallback xmlns="">
          <p:pic>
            <p:nvPicPr>
              <p:cNvPr id="105" name="Pismo odręczne 1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60091" y="579338"/>
                <a:ext cx="1171440" cy="16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6" name="Pismo odręczne 105"/>
              <p14:cNvContentPartPr/>
              <p14:nvPr/>
            </p14:nvContentPartPr>
            <p14:xfrm>
              <a:off x="1203350" y="854963"/>
              <a:ext cx="234000" cy="293400"/>
            </p14:xfrm>
          </p:contentPart>
        </mc:Choice>
        <mc:Fallback xmlns="">
          <p:pic>
            <p:nvPicPr>
              <p:cNvPr id="106" name="Pismo odręczne 1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96870" y="840923"/>
                <a:ext cx="2602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7" name="Pismo odręczne 106"/>
              <p14:cNvContentPartPr/>
              <p14:nvPr/>
            </p14:nvContentPartPr>
            <p14:xfrm>
              <a:off x="1095350" y="1559123"/>
              <a:ext cx="1821240" cy="721800"/>
            </p14:xfrm>
          </p:contentPart>
        </mc:Choice>
        <mc:Fallback xmlns="">
          <p:pic>
            <p:nvPicPr>
              <p:cNvPr id="107" name="Pismo odręczne 1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2750" y="1538963"/>
                <a:ext cx="1855080" cy="75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1" name="Pismo odręczne 110"/>
              <p14:cNvContentPartPr/>
              <p14:nvPr/>
            </p14:nvContentPartPr>
            <p14:xfrm>
              <a:off x="1122350" y="1801043"/>
              <a:ext cx="1321920" cy="479160"/>
            </p14:xfrm>
          </p:contentPart>
        </mc:Choice>
        <mc:Fallback xmlns="">
          <p:pic>
            <p:nvPicPr>
              <p:cNvPr id="111" name="Pismo odręczne 1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8670" y="1781963"/>
                <a:ext cx="135648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" name="Pismo odręczne 114"/>
              <p14:cNvContentPartPr/>
              <p14:nvPr/>
            </p14:nvContentPartPr>
            <p14:xfrm>
              <a:off x="1882571" y="2370338"/>
              <a:ext cx="459720" cy="185760"/>
            </p14:xfrm>
          </p:contentPart>
        </mc:Choice>
        <mc:Fallback xmlns="">
          <p:pic>
            <p:nvPicPr>
              <p:cNvPr id="115" name="Pismo odręczne 1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67451" y="2356658"/>
                <a:ext cx="4910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8" name="Pismo odręczne 117"/>
              <p14:cNvContentPartPr/>
              <p14:nvPr/>
            </p14:nvContentPartPr>
            <p14:xfrm>
              <a:off x="1635710" y="1871243"/>
              <a:ext cx="1256040" cy="342855"/>
            </p14:xfrm>
          </p:contentPart>
        </mc:Choice>
        <mc:Fallback xmlns="">
          <p:pic>
            <p:nvPicPr>
              <p:cNvPr id="118" name="Pismo odręczne 1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24190" y="1854676"/>
                <a:ext cx="1288800" cy="366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" name="Pismo odręczne 122"/>
              <p14:cNvContentPartPr/>
              <p14:nvPr/>
            </p14:nvContentPartPr>
            <p14:xfrm>
              <a:off x="2032070" y="1911563"/>
              <a:ext cx="280080" cy="238095"/>
            </p14:xfrm>
          </p:contentPart>
        </mc:Choice>
        <mc:Fallback xmlns="">
          <p:pic>
            <p:nvPicPr>
              <p:cNvPr id="123" name="Pismo odręczne 1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18030" y="1898596"/>
                <a:ext cx="310320" cy="267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6" name="Pismo odręczne 135"/>
              <p14:cNvContentPartPr/>
              <p14:nvPr/>
            </p14:nvContentPartPr>
            <p14:xfrm>
              <a:off x="1020371" y="1086938"/>
              <a:ext cx="30600" cy="245160"/>
            </p14:xfrm>
          </p:contentPart>
        </mc:Choice>
        <mc:Fallback xmlns="">
          <p:pic>
            <p:nvPicPr>
              <p:cNvPr id="136" name="Pismo odręczne 1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6331" y="1076138"/>
                <a:ext cx="6120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7" name="Pismo odręczne 136"/>
              <p14:cNvContentPartPr/>
              <p14:nvPr/>
            </p14:nvContentPartPr>
            <p14:xfrm>
              <a:off x="1099211" y="1083338"/>
              <a:ext cx="34200" cy="223920"/>
            </p14:xfrm>
          </p:contentPart>
        </mc:Choice>
        <mc:Fallback xmlns="">
          <p:pic>
            <p:nvPicPr>
              <p:cNvPr id="137" name="Pismo odręczne 1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0571" y="1074338"/>
                <a:ext cx="590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8" name="Pismo odręczne 137"/>
              <p14:cNvContentPartPr/>
              <p14:nvPr/>
            </p14:nvContentPartPr>
            <p14:xfrm>
              <a:off x="1003811" y="1218338"/>
              <a:ext cx="136080" cy="42480"/>
            </p14:xfrm>
          </p:contentPart>
        </mc:Choice>
        <mc:Fallback xmlns="">
          <p:pic>
            <p:nvPicPr>
              <p:cNvPr id="138" name="Pismo odręczne 137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93731" y="1203578"/>
                <a:ext cx="150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9" name="Pismo odręczne 138"/>
              <p14:cNvContentPartPr/>
              <p14:nvPr/>
            </p14:nvContentPartPr>
            <p14:xfrm>
              <a:off x="1694651" y="1245338"/>
              <a:ext cx="6480" cy="5760"/>
            </p14:xfrm>
          </p:contentPart>
        </mc:Choice>
        <mc:Fallback xmlns="">
          <p:pic>
            <p:nvPicPr>
              <p:cNvPr id="139" name="Pismo odręczne 13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90691" y="1239218"/>
                <a:ext cx="165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1" name="Pismo odręczne 140"/>
              <p14:cNvContentPartPr/>
              <p14:nvPr/>
            </p14:nvContentPartPr>
            <p14:xfrm>
              <a:off x="1758731" y="1224098"/>
              <a:ext cx="12960" cy="220320"/>
            </p14:xfrm>
          </p:contentPart>
        </mc:Choice>
        <mc:Fallback xmlns="">
          <p:pic>
            <p:nvPicPr>
              <p:cNvPr id="141" name="Pismo odręczne 14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53691" y="1212578"/>
                <a:ext cx="356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2" name="Pismo odręczne 141"/>
              <p14:cNvContentPartPr/>
              <p14:nvPr/>
            </p14:nvContentPartPr>
            <p14:xfrm>
              <a:off x="1698971" y="1326338"/>
              <a:ext cx="78120" cy="5760"/>
            </p14:xfrm>
          </p:contentPart>
        </mc:Choice>
        <mc:Fallback xmlns="">
          <p:pic>
            <p:nvPicPr>
              <p:cNvPr id="142" name="Pismo odręczne 14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87811" y="1305098"/>
                <a:ext cx="1101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3" name="Pismo odręczne 142"/>
              <p14:cNvContentPartPr/>
              <p14:nvPr/>
            </p14:nvContentPartPr>
            <p14:xfrm>
              <a:off x="2452811" y="944018"/>
              <a:ext cx="6120" cy="202320"/>
            </p14:xfrm>
          </p:contentPart>
        </mc:Choice>
        <mc:Fallback xmlns="">
          <p:pic>
            <p:nvPicPr>
              <p:cNvPr id="143" name="Pismo odręczne 142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39851" y="934658"/>
                <a:ext cx="320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4" name="Pismo odręczne 143"/>
              <p14:cNvContentPartPr/>
              <p14:nvPr/>
            </p14:nvContentPartPr>
            <p14:xfrm>
              <a:off x="2517251" y="949778"/>
              <a:ext cx="24840" cy="200520"/>
            </p14:xfrm>
          </p:contentPart>
        </mc:Choice>
        <mc:Fallback xmlns="">
          <p:pic>
            <p:nvPicPr>
              <p:cNvPr id="144" name="Pismo odręczne 14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10411" y="940778"/>
                <a:ext cx="468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45" name="Pismo odręczne 144"/>
              <p14:cNvContentPartPr/>
              <p14:nvPr/>
            </p14:nvContentPartPr>
            <p14:xfrm>
              <a:off x="2465051" y="1035818"/>
              <a:ext cx="83160" cy="11880"/>
            </p14:xfrm>
          </p:contentPart>
        </mc:Choice>
        <mc:Fallback xmlns="">
          <p:pic>
            <p:nvPicPr>
              <p:cNvPr id="145" name="Pismo odręczne 14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57131" y="1018898"/>
                <a:ext cx="100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52" name="Pismo odręczne 151"/>
              <p14:cNvContentPartPr/>
              <p14:nvPr/>
            </p14:nvContentPartPr>
            <p14:xfrm>
              <a:off x="850451" y="3755618"/>
              <a:ext cx="727920" cy="518400"/>
            </p14:xfrm>
          </p:contentPart>
        </mc:Choice>
        <mc:Fallback xmlns="">
          <p:pic>
            <p:nvPicPr>
              <p:cNvPr id="152" name="Pismo odręczne 15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35331" y="3742298"/>
                <a:ext cx="7599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3" name="Pismo odręczne 152"/>
              <p14:cNvContentPartPr/>
              <p14:nvPr/>
            </p14:nvContentPartPr>
            <p14:xfrm>
              <a:off x="899771" y="3853538"/>
              <a:ext cx="1544400" cy="1355760"/>
            </p14:xfrm>
          </p:contentPart>
        </mc:Choice>
        <mc:Fallback xmlns="">
          <p:pic>
            <p:nvPicPr>
              <p:cNvPr id="153" name="Pismo odręczne 152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83571" y="3840578"/>
                <a:ext cx="1563840" cy="13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8" name="Pismo odręczne 157"/>
              <p14:cNvContentPartPr/>
              <p14:nvPr/>
            </p14:nvContentPartPr>
            <p14:xfrm>
              <a:off x="1584491" y="4870178"/>
              <a:ext cx="813240" cy="28440"/>
            </p14:xfrm>
          </p:contentPart>
        </mc:Choice>
        <mc:Fallback xmlns="">
          <p:pic>
            <p:nvPicPr>
              <p:cNvPr id="158" name="Pismo odręczne 15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76571" y="4848938"/>
                <a:ext cx="8420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4" name="Pismo odręczne 173"/>
              <p14:cNvContentPartPr/>
              <p14:nvPr/>
            </p14:nvContentPartPr>
            <p14:xfrm>
              <a:off x="2496731" y="3524138"/>
              <a:ext cx="452520" cy="800640"/>
            </p14:xfrm>
          </p:contentPart>
        </mc:Choice>
        <mc:Fallback xmlns="">
          <p:pic>
            <p:nvPicPr>
              <p:cNvPr id="174" name="Pismo odręczne 17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90251" y="3516938"/>
                <a:ext cx="467280" cy="8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7" name="Pismo odręczne 176"/>
              <p14:cNvContentPartPr/>
              <p14:nvPr/>
            </p14:nvContentPartPr>
            <p14:xfrm>
              <a:off x="3325811" y="4044698"/>
              <a:ext cx="606600" cy="49320"/>
            </p14:xfrm>
          </p:contentPart>
        </mc:Choice>
        <mc:Fallback xmlns="">
          <p:pic>
            <p:nvPicPr>
              <p:cNvPr id="177" name="Pismo odręczne 17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17171" y="4023818"/>
                <a:ext cx="6282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93" name="Pismo odręczne 192"/>
              <p14:cNvContentPartPr/>
              <p14:nvPr/>
            </p14:nvContentPartPr>
            <p14:xfrm>
              <a:off x="4242731" y="4168178"/>
              <a:ext cx="174600" cy="37080"/>
            </p14:xfrm>
          </p:contentPart>
        </mc:Choice>
        <mc:Fallback xmlns="">
          <p:pic>
            <p:nvPicPr>
              <p:cNvPr id="193" name="Pismo odręczne 192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36971" y="4162058"/>
                <a:ext cx="184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94" name="Pismo odręczne 193"/>
              <p14:cNvContentPartPr/>
              <p14:nvPr/>
            </p14:nvContentPartPr>
            <p14:xfrm>
              <a:off x="4239851" y="4027058"/>
              <a:ext cx="155520" cy="32400"/>
            </p14:xfrm>
          </p:contentPart>
        </mc:Choice>
        <mc:Fallback xmlns="">
          <p:pic>
            <p:nvPicPr>
              <p:cNvPr id="194" name="Pismo odręczne 19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31931" y="4023458"/>
                <a:ext cx="1760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7" name="Pismo odręczne 196"/>
              <p14:cNvContentPartPr/>
              <p14:nvPr/>
            </p14:nvContentPartPr>
            <p14:xfrm>
              <a:off x="3582491" y="4232978"/>
              <a:ext cx="270360" cy="201240"/>
            </p14:xfrm>
          </p:contentPart>
        </mc:Choice>
        <mc:Fallback xmlns="">
          <p:pic>
            <p:nvPicPr>
              <p:cNvPr id="197" name="Pismo odręczne 19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66651" y="4218218"/>
                <a:ext cx="2894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1" name="Pismo odręczne 200"/>
              <p14:cNvContentPartPr/>
              <p14:nvPr/>
            </p14:nvContentPartPr>
            <p14:xfrm>
              <a:off x="4785611" y="4026338"/>
              <a:ext cx="558720" cy="48240"/>
            </p14:xfrm>
          </p:contentPart>
        </mc:Choice>
        <mc:Fallback xmlns="">
          <p:pic>
            <p:nvPicPr>
              <p:cNvPr id="201" name="Pismo odręczne 20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780571" y="4005613"/>
                <a:ext cx="584640" cy="85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2" name="Pismo odręczne 201"/>
              <p14:cNvContentPartPr/>
              <p14:nvPr/>
            </p14:nvContentPartPr>
            <p14:xfrm>
              <a:off x="1961411" y="2360258"/>
              <a:ext cx="22320" cy="214560"/>
            </p14:xfrm>
          </p:contentPart>
        </mc:Choice>
        <mc:Fallback xmlns="">
          <p:pic>
            <p:nvPicPr>
              <p:cNvPr id="202" name="Pismo odręczne 20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52771" y="2350178"/>
                <a:ext cx="453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3" name="Pismo odręczne 202"/>
              <p14:cNvContentPartPr/>
              <p14:nvPr/>
            </p14:nvContentPartPr>
            <p14:xfrm>
              <a:off x="1892291" y="2356658"/>
              <a:ext cx="27000" cy="182880"/>
            </p14:xfrm>
          </p:contentPart>
        </mc:Choice>
        <mc:Fallback xmlns="">
          <p:pic>
            <p:nvPicPr>
              <p:cNvPr id="203" name="Pismo odręczne 20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85451" y="2349458"/>
                <a:ext cx="46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4" name="Pismo odręczne 203"/>
              <p14:cNvContentPartPr/>
              <p14:nvPr/>
            </p14:nvContentPartPr>
            <p14:xfrm>
              <a:off x="1894091" y="2477618"/>
              <a:ext cx="64440" cy="6120"/>
            </p14:xfrm>
          </p:contentPart>
        </mc:Choice>
        <mc:Fallback xmlns="">
          <p:pic>
            <p:nvPicPr>
              <p:cNvPr id="204" name="Pismo odręczne 20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886891" y="2461778"/>
                <a:ext cx="878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23" name="Pismo odręczne 222"/>
              <p14:cNvContentPartPr/>
              <p14:nvPr/>
            </p14:nvContentPartPr>
            <p14:xfrm>
              <a:off x="6139211" y="4140818"/>
              <a:ext cx="1120320" cy="15840"/>
            </p14:xfrm>
          </p:contentPart>
        </mc:Choice>
        <mc:Fallback xmlns="">
          <p:pic>
            <p:nvPicPr>
              <p:cNvPr id="223" name="Pismo odręczne 222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126611" y="4119578"/>
                <a:ext cx="11538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25" name="Pismo odręczne 224"/>
              <p14:cNvContentPartPr/>
              <p14:nvPr/>
            </p14:nvContentPartPr>
            <p14:xfrm>
              <a:off x="1907771" y="1709738"/>
              <a:ext cx="235440" cy="198720"/>
            </p14:xfrm>
          </p:contentPart>
        </mc:Choice>
        <mc:Fallback xmlns="">
          <p:pic>
            <p:nvPicPr>
              <p:cNvPr id="225" name="Pismo odręczne 22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893731" y="1693898"/>
                <a:ext cx="2674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26" name="Pismo odręczne 225"/>
              <p14:cNvContentPartPr/>
              <p14:nvPr/>
            </p14:nvContentPartPr>
            <p14:xfrm>
              <a:off x="2031971" y="1815578"/>
              <a:ext cx="10440" cy="24840"/>
            </p14:xfrm>
          </p:contentPart>
        </mc:Choice>
        <mc:Fallback xmlns="">
          <p:pic>
            <p:nvPicPr>
              <p:cNvPr id="226" name="Pismo odręczne 225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017571" y="1794698"/>
                <a:ext cx="428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32" name="Pismo odręczne 231"/>
              <p14:cNvContentPartPr/>
              <p14:nvPr/>
            </p14:nvContentPartPr>
            <p14:xfrm>
              <a:off x="7728971" y="1531898"/>
              <a:ext cx="1123200" cy="1640880"/>
            </p14:xfrm>
          </p:contentPart>
        </mc:Choice>
        <mc:Fallback xmlns="">
          <p:pic>
            <p:nvPicPr>
              <p:cNvPr id="232" name="Pismo odręczne 231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712051" y="1528298"/>
                <a:ext cx="1159200" cy="16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36" name="Pismo odręczne 235"/>
              <p14:cNvContentPartPr/>
              <p14:nvPr/>
            </p14:nvContentPartPr>
            <p14:xfrm>
              <a:off x="7774691" y="2791538"/>
              <a:ext cx="187200" cy="254520"/>
            </p14:xfrm>
          </p:contentPart>
        </mc:Choice>
        <mc:Fallback xmlns="">
          <p:pic>
            <p:nvPicPr>
              <p:cNvPr id="236" name="Pismo odręczne 235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69291" y="2774978"/>
                <a:ext cx="2131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40" name="Pismo odręczne 239"/>
              <p14:cNvContentPartPr/>
              <p14:nvPr/>
            </p14:nvContentPartPr>
            <p14:xfrm>
              <a:off x="8698190" y="386243"/>
              <a:ext cx="1074600" cy="440280"/>
            </p14:xfrm>
          </p:contentPart>
        </mc:Choice>
        <mc:Fallback xmlns="">
          <p:pic>
            <p:nvPicPr>
              <p:cNvPr id="240" name="Pismo odręczne 239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8690990" y="372923"/>
                <a:ext cx="110052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42" name="Pismo odręczne 241"/>
              <p14:cNvContentPartPr/>
              <p14:nvPr/>
            </p14:nvContentPartPr>
            <p14:xfrm>
              <a:off x="3520571" y="4245218"/>
              <a:ext cx="322920" cy="212040"/>
            </p14:xfrm>
          </p:contentPart>
        </mc:Choice>
        <mc:Fallback xmlns="">
          <p:pic>
            <p:nvPicPr>
              <p:cNvPr id="242" name="Pismo odręczne 241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516611" y="4239818"/>
                <a:ext cx="33048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44" name="Pismo odręczne 243"/>
              <p14:cNvContentPartPr/>
              <p14:nvPr/>
            </p14:nvContentPartPr>
            <p14:xfrm>
              <a:off x="5722691" y="4200218"/>
              <a:ext cx="124920" cy="16560"/>
            </p14:xfrm>
          </p:contentPart>
        </mc:Choice>
        <mc:Fallback xmlns="">
          <p:pic>
            <p:nvPicPr>
              <p:cNvPr id="244" name="Pismo odręczne 243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716211" y="4183298"/>
                <a:ext cx="147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0" name="Pismo odręczne 279"/>
              <p14:cNvContentPartPr/>
              <p14:nvPr/>
            </p14:nvContentPartPr>
            <p14:xfrm>
              <a:off x="9819491" y="1388618"/>
              <a:ext cx="352800" cy="367200"/>
            </p14:xfrm>
          </p:contentPart>
        </mc:Choice>
        <mc:Fallback xmlns="">
          <p:pic>
            <p:nvPicPr>
              <p:cNvPr id="280" name="Pismo odręczne 279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813011" y="1377098"/>
                <a:ext cx="36324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88" name="Pismo odręczne 287"/>
              <p14:cNvContentPartPr/>
              <p14:nvPr/>
            </p14:nvContentPartPr>
            <p14:xfrm>
              <a:off x="11678891" y="1232018"/>
              <a:ext cx="528120" cy="588960"/>
            </p14:xfrm>
          </p:contentPart>
        </mc:Choice>
        <mc:Fallback xmlns="">
          <p:pic>
            <p:nvPicPr>
              <p:cNvPr id="288" name="Pismo odręczne 287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668451" y="1221938"/>
                <a:ext cx="54684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89" name="Pismo odręczne 288"/>
              <p14:cNvContentPartPr/>
              <p14:nvPr/>
            </p14:nvContentPartPr>
            <p14:xfrm>
              <a:off x="10305131" y="1419578"/>
              <a:ext cx="172080" cy="767160"/>
            </p14:xfrm>
          </p:contentPart>
        </mc:Choice>
        <mc:Fallback xmlns="">
          <p:pic>
            <p:nvPicPr>
              <p:cNvPr id="289" name="Pismo odręczne 288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292531" y="1406978"/>
                <a:ext cx="19548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99" name="Pismo odręczne 298"/>
              <p14:cNvContentPartPr/>
              <p14:nvPr/>
            </p14:nvContentPartPr>
            <p14:xfrm>
              <a:off x="10590971" y="1781738"/>
              <a:ext cx="980640" cy="33840"/>
            </p14:xfrm>
          </p:contentPart>
        </mc:Choice>
        <mc:Fallback xmlns="">
          <p:pic>
            <p:nvPicPr>
              <p:cNvPr id="299" name="Pismo odręczne 298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585571" y="1765178"/>
                <a:ext cx="10029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05" name="Pismo odręczne 304"/>
              <p14:cNvContentPartPr/>
              <p14:nvPr/>
            </p14:nvContentPartPr>
            <p14:xfrm>
              <a:off x="11467571" y="1355138"/>
              <a:ext cx="209160" cy="858240"/>
            </p14:xfrm>
          </p:contentPart>
        </mc:Choice>
        <mc:Fallback xmlns="">
          <p:pic>
            <p:nvPicPr>
              <p:cNvPr id="305" name="Pismo odręczne 304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459651" y="1339298"/>
                <a:ext cx="235440" cy="89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37" name="Pismo odręczne 336"/>
              <p14:cNvContentPartPr/>
              <p14:nvPr/>
            </p14:nvContentPartPr>
            <p14:xfrm>
              <a:off x="11011091" y="1932578"/>
              <a:ext cx="204840" cy="154440"/>
            </p14:xfrm>
          </p:contentPart>
        </mc:Choice>
        <mc:Fallback xmlns="">
          <p:pic>
            <p:nvPicPr>
              <p:cNvPr id="337" name="Pismo odręczne 336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002091" y="1915658"/>
                <a:ext cx="2174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42" name="Pismo odręczne 341"/>
              <p14:cNvContentPartPr/>
              <p14:nvPr/>
            </p14:nvContentPartPr>
            <p14:xfrm>
              <a:off x="8407211" y="1387538"/>
              <a:ext cx="3048120" cy="1582560"/>
            </p14:xfrm>
          </p:contentPart>
        </mc:Choice>
        <mc:Fallback xmlns="">
          <p:pic>
            <p:nvPicPr>
              <p:cNvPr id="342" name="Pismo odręczne 341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399651" y="1371698"/>
                <a:ext cx="3073320" cy="16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408" name="Pismo odręczne 407"/>
              <p14:cNvContentPartPr/>
              <p14:nvPr/>
            </p14:nvContentPartPr>
            <p14:xfrm>
              <a:off x="7894931" y="3223898"/>
              <a:ext cx="1979280" cy="1051560"/>
            </p14:xfrm>
          </p:contentPart>
        </mc:Choice>
        <mc:Fallback xmlns="">
          <p:pic>
            <p:nvPicPr>
              <p:cNvPr id="408" name="Pismo odręczne 4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83771" y="3212378"/>
                <a:ext cx="2003760" cy="10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28" name="Pismo odręczne 427"/>
              <p14:cNvContentPartPr/>
              <p14:nvPr/>
            </p14:nvContentPartPr>
            <p14:xfrm>
              <a:off x="10303691" y="3203738"/>
              <a:ext cx="1652040" cy="486720"/>
            </p14:xfrm>
          </p:contentPart>
        </mc:Choice>
        <mc:Fallback xmlns="">
          <p:pic>
            <p:nvPicPr>
              <p:cNvPr id="428" name="Pismo odręczne 4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286051" y="3195458"/>
                <a:ext cx="167328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29" name="Pismo odręczne 428"/>
              <p14:cNvContentPartPr/>
              <p14:nvPr/>
            </p14:nvContentPartPr>
            <p14:xfrm>
              <a:off x="9316931" y="3308138"/>
              <a:ext cx="972000" cy="2014200"/>
            </p14:xfrm>
          </p:contentPart>
        </mc:Choice>
        <mc:Fallback xmlns="">
          <p:pic>
            <p:nvPicPr>
              <p:cNvPr id="429" name="Pismo odręczne 4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04691" y="3294098"/>
                <a:ext cx="1000440" cy="20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58" name="Pismo odręczne 457"/>
              <p14:cNvContentPartPr/>
              <p14:nvPr/>
            </p14:nvContentPartPr>
            <p14:xfrm>
              <a:off x="9199571" y="5546978"/>
              <a:ext cx="2365560" cy="1019880"/>
            </p14:xfrm>
          </p:contentPart>
        </mc:Choice>
        <mc:Fallback xmlns="">
          <p:pic>
            <p:nvPicPr>
              <p:cNvPr id="458" name="Pismo odręczne 457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190211" y="5530058"/>
                <a:ext cx="2387520" cy="10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1" name="Pismo odręczne 470"/>
              <p14:cNvContentPartPr/>
              <p14:nvPr/>
            </p14:nvContentPartPr>
            <p14:xfrm>
              <a:off x="2353091" y="2895938"/>
              <a:ext cx="145800" cy="19080"/>
            </p14:xfrm>
          </p:contentPart>
        </mc:Choice>
        <mc:Fallback xmlns="">
          <p:pic>
            <p:nvPicPr>
              <p:cNvPr id="471" name="Pismo odręczne 4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34731" y="2879378"/>
                <a:ext cx="185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472" name="Pismo odręczne 471"/>
              <p14:cNvContentPartPr/>
              <p14:nvPr/>
            </p14:nvContentPartPr>
            <p14:xfrm>
              <a:off x="2345531" y="3006458"/>
              <a:ext cx="172440" cy="6480"/>
            </p14:xfrm>
          </p:contentPart>
        </mc:Choice>
        <mc:Fallback xmlns="">
          <p:pic>
            <p:nvPicPr>
              <p:cNvPr id="472" name="Pismo odręczne 4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36531" y="2987018"/>
                <a:ext cx="2023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73" name="Pismo odręczne 472"/>
              <p14:cNvContentPartPr/>
              <p14:nvPr/>
            </p14:nvContentPartPr>
            <p14:xfrm>
              <a:off x="2847371" y="2818178"/>
              <a:ext cx="167400" cy="226800"/>
            </p14:xfrm>
          </p:contentPart>
        </mc:Choice>
        <mc:Fallback xmlns="">
          <p:pic>
            <p:nvPicPr>
              <p:cNvPr id="473" name="Pismo odręczne 4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31891" y="2801618"/>
                <a:ext cx="1861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94" name="Pismo odręczne 493"/>
              <p14:cNvContentPartPr/>
              <p14:nvPr/>
            </p14:nvContentPartPr>
            <p14:xfrm>
              <a:off x="3038891" y="2803778"/>
              <a:ext cx="779400" cy="306720"/>
            </p14:xfrm>
          </p:contentPart>
        </mc:Choice>
        <mc:Fallback xmlns="">
          <p:pic>
            <p:nvPicPr>
              <p:cNvPr id="494" name="Pismo odręczne 4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29171" y="2786138"/>
                <a:ext cx="8100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99" name="Pismo odręczne 498"/>
              <p14:cNvContentPartPr/>
              <p14:nvPr/>
            </p14:nvContentPartPr>
            <p14:xfrm>
              <a:off x="4852931" y="1514618"/>
              <a:ext cx="601920" cy="26640"/>
            </p14:xfrm>
          </p:contentPart>
        </mc:Choice>
        <mc:Fallback xmlns="">
          <p:pic>
            <p:nvPicPr>
              <p:cNvPr id="499" name="Pismo odręczne 498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847171" y="1493738"/>
                <a:ext cx="6285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1" name="Pismo odręczne 520"/>
              <p14:cNvContentPartPr/>
              <p14:nvPr/>
            </p14:nvContentPartPr>
            <p14:xfrm>
              <a:off x="230171" y="3739058"/>
              <a:ext cx="6840" cy="166680"/>
            </p14:xfrm>
          </p:contentPart>
        </mc:Choice>
        <mc:Fallback xmlns="">
          <p:pic>
            <p:nvPicPr>
              <p:cNvPr id="521" name="Pismo odręczne 5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0451" y="3729338"/>
                <a:ext cx="327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22" name="Pismo odręczne 521"/>
              <p14:cNvContentPartPr/>
              <p14:nvPr/>
            </p14:nvContentPartPr>
            <p14:xfrm>
              <a:off x="161051" y="3615578"/>
              <a:ext cx="148680" cy="28440"/>
            </p14:xfrm>
          </p:contentPart>
        </mc:Choice>
        <mc:Fallback xmlns="">
          <p:pic>
            <p:nvPicPr>
              <p:cNvPr id="522" name="Pismo odręczne 5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4931" y="3600098"/>
                <a:ext cx="162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3" name="Pismo odręczne 522"/>
              <p14:cNvContentPartPr/>
              <p14:nvPr/>
            </p14:nvContentPartPr>
            <p14:xfrm>
              <a:off x="144491" y="4031738"/>
              <a:ext cx="195840" cy="28800"/>
            </p14:xfrm>
          </p:contentPart>
        </mc:Choice>
        <mc:Fallback xmlns="">
          <p:pic>
            <p:nvPicPr>
              <p:cNvPr id="523" name="Pismo odręczne 5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0171" y="4010858"/>
                <a:ext cx="218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29" name="Pismo odręczne 528"/>
              <p14:cNvContentPartPr/>
              <p14:nvPr/>
            </p14:nvContentPartPr>
            <p14:xfrm>
              <a:off x="5695331" y="4097258"/>
              <a:ext cx="161640" cy="33480"/>
            </p14:xfrm>
          </p:contentPart>
        </mc:Choice>
        <mc:Fallback xmlns="">
          <p:pic>
            <p:nvPicPr>
              <p:cNvPr id="529" name="Pismo odręczne 5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83451" y="4086458"/>
                <a:ext cx="1944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0" name="Pismo odręczne 529"/>
              <p14:cNvContentPartPr/>
              <p14:nvPr/>
            </p14:nvContentPartPr>
            <p14:xfrm>
              <a:off x="3932051" y="4482458"/>
              <a:ext cx="93240" cy="97200"/>
            </p14:xfrm>
          </p:contentPart>
        </mc:Choice>
        <mc:Fallback xmlns="">
          <p:pic>
            <p:nvPicPr>
              <p:cNvPr id="530" name="Pismo odręczne 5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28811" y="4475978"/>
                <a:ext cx="1040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33" name="Pismo odręczne 532"/>
              <p14:cNvContentPartPr/>
              <p14:nvPr/>
            </p14:nvContentPartPr>
            <p14:xfrm>
              <a:off x="6639611" y="4316858"/>
              <a:ext cx="1104840" cy="480240"/>
            </p14:xfrm>
          </p:contentPart>
        </mc:Choice>
        <mc:Fallback xmlns="">
          <p:pic>
            <p:nvPicPr>
              <p:cNvPr id="533" name="Pismo odręczne 5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35651" y="4300298"/>
                <a:ext cx="111204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1" name="Pismo odręczne 540"/>
              <p14:cNvContentPartPr/>
              <p14:nvPr/>
            </p14:nvContentPartPr>
            <p14:xfrm>
              <a:off x="9944771" y="2386538"/>
              <a:ext cx="2142720" cy="724680"/>
            </p14:xfrm>
          </p:contentPart>
        </mc:Choice>
        <mc:Fallback xmlns="">
          <p:pic>
            <p:nvPicPr>
              <p:cNvPr id="541" name="Pismo odręczne 5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41531" y="2376818"/>
                <a:ext cx="214920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42" name="Pismo odręczne 541"/>
              <p14:cNvContentPartPr/>
              <p14:nvPr/>
            </p14:nvContentPartPr>
            <p14:xfrm>
              <a:off x="11584211" y="3190418"/>
              <a:ext cx="555120" cy="1230120"/>
            </p14:xfrm>
          </p:contentPart>
        </mc:Choice>
        <mc:Fallback xmlns="">
          <p:pic>
            <p:nvPicPr>
              <p:cNvPr id="542" name="Pismo odręczne 5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67291" y="3178538"/>
                <a:ext cx="579600" cy="12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43" name="Pismo odręczne 542"/>
              <p14:cNvContentPartPr/>
              <p14:nvPr/>
            </p14:nvContentPartPr>
            <p14:xfrm>
              <a:off x="11102891" y="3331178"/>
              <a:ext cx="318240" cy="1008720"/>
            </p14:xfrm>
          </p:contentPart>
        </mc:Choice>
        <mc:Fallback xmlns="">
          <p:pic>
            <p:nvPicPr>
              <p:cNvPr id="543" name="Pismo odręczne 5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98931" y="3320738"/>
                <a:ext cx="333000" cy="10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45" name="Pismo odręczne 544"/>
              <p14:cNvContentPartPr/>
              <p14:nvPr/>
            </p14:nvContentPartPr>
            <p14:xfrm>
              <a:off x="10380011" y="3998618"/>
              <a:ext cx="654840" cy="368640"/>
            </p14:xfrm>
          </p:contentPart>
        </mc:Choice>
        <mc:Fallback xmlns="">
          <p:pic>
            <p:nvPicPr>
              <p:cNvPr id="545" name="Pismo odręczne 5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64531" y="3989978"/>
                <a:ext cx="67392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47" name="Pismo odręczne 546"/>
              <p14:cNvContentPartPr/>
              <p14:nvPr/>
            </p14:nvContentPartPr>
            <p14:xfrm>
              <a:off x="10395851" y="4717178"/>
              <a:ext cx="1474200" cy="516960"/>
            </p14:xfrm>
          </p:contentPart>
        </mc:Choice>
        <mc:Fallback xmlns="">
          <p:pic>
            <p:nvPicPr>
              <p:cNvPr id="547" name="Pismo odręczne 5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82531" y="4703498"/>
                <a:ext cx="149580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54" name="Pismo odręczne 553"/>
              <p14:cNvContentPartPr/>
              <p14:nvPr/>
            </p14:nvContentPartPr>
            <p14:xfrm>
              <a:off x="9095891" y="3675698"/>
              <a:ext cx="302400" cy="647280"/>
            </p14:xfrm>
          </p:contentPart>
        </mc:Choice>
        <mc:Fallback xmlns="">
          <p:pic>
            <p:nvPicPr>
              <p:cNvPr id="554" name="Pismo odręczne 5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87611" y="3668498"/>
                <a:ext cx="326160" cy="66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64" name="Pismo odręczne 563"/>
              <p14:cNvContentPartPr/>
              <p14:nvPr/>
            </p14:nvContentPartPr>
            <p14:xfrm>
              <a:off x="4667531" y="656018"/>
              <a:ext cx="578880" cy="23400"/>
            </p14:xfrm>
          </p:contentPart>
        </mc:Choice>
        <mc:Fallback xmlns="">
          <p:pic>
            <p:nvPicPr>
              <p:cNvPr id="564" name="Pismo odręczne 5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59971" y="649538"/>
                <a:ext cx="6044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66" name="Pismo odręczne 565"/>
              <p14:cNvContentPartPr/>
              <p14:nvPr/>
            </p14:nvContentPartPr>
            <p14:xfrm>
              <a:off x="5994491" y="3653738"/>
              <a:ext cx="117360" cy="451080"/>
            </p14:xfrm>
          </p:contentPart>
        </mc:Choice>
        <mc:Fallback xmlns="">
          <p:pic>
            <p:nvPicPr>
              <p:cNvPr id="566" name="Pismo odręczne 5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78651" y="3649058"/>
                <a:ext cx="13680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67" name="Pismo odręczne 566"/>
              <p14:cNvContentPartPr/>
              <p14:nvPr/>
            </p14:nvContentPartPr>
            <p14:xfrm>
              <a:off x="6657611" y="3667778"/>
              <a:ext cx="153360" cy="502920"/>
            </p14:xfrm>
          </p:contentPart>
        </mc:Choice>
        <mc:Fallback xmlns="">
          <p:pic>
            <p:nvPicPr>
              <p:cNvPr id="567" name="Pismo odręczne 5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54371" y="3658778"/>
                <a:ext cx="177480" cy="5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244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700790" y="605483"/>
              <a:ext cx="0" cy="0"/>
            </p14:xfrm>
          </p:contentPart>
        </mc:Choice>
        <mc:Fallback xmlns="">
          <p:pic>
            <p:nvPicPr>
              <p:cNvPr id="4" name="Pismo odręczne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Pismo odręczne 11"/>
              <p14:cNvContentPartPr/>
              <p14:nvPr/>
            </p14:nvContentPartPr>
            <p14:xfrm>
              <a:off x="2716790" y="412883"/>
              <a:ext cx="87120" cy="1728720"/>
            </p14:xfrm>
          </p:contentPart>
        </mc:Choice>
        <mc:Fallback xmlns="">
          <p:pic>
            <p:nvPicPr>
              <p:cNvPr id="12" name="Pismo odręczne 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02390" y="404603"/>
                <a:ext cx="117000" cy="175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Pismo odręczne 13"/>
              <p14:cNvContentPartPr/>
              <p14:nvPr/>
            </p14:nvContentPartPr>
            <p14:xfrm>
              <a:off x="1277510" y="1032803"/>
              <a:ext cx="2324520" cy="2117880"/>
            </p14:xfrm>
          </p:contentPart>
        </mc:Choice>
        <mc:Fallback xmlns="">
          <p:pic>
            <p:nvPicPr>
              <p:cNvPr id="14" name="Pismo odręczne 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70310" y="1014443"/>
                <a:ext cx="2347200" cy="21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Pismo odręczne 15"/>
              <p14:cNvContentPartPr/>
              <p14:nvPr/>
            </p14:nvContentPartPr>
            <p14:xfrm>
              <a:off x="323150" y="270323"/>
              <a:ext cx="205920" cy="331200"/>
            </p14:xfrm>
          </p:contentPart>
        </mc:Choice>
        <mc:Fallback xmlns="">
          <p:pic>
            <p:nvPicPr>
              <p:cNvPr id="16" name="Pismo odręczne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7670" y="253403"/>
                <a:ext cx="237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Pismo odręczne 16"/>
              <p14:cNvContentPartPr/>
              <p14:nvPr/>
            </p14:nvContentPartPr>
            <p14:xfrm>
              <a:off x="394430" y="507203"/>
              <a:ext cx="158760" cy="1692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5790" y="497483"/>
                <a:ext cx="1702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Pismo odręczne 17"/>
              <p14:cNvContentPartPr/>
              <p14:nvPr/>
            </p14:nvContentPartPr>
            <p14:xfrm>
              <a:off x="1317830" y="353843"/>
              <a:ext cx="2215800" cy="910080"/>
            </p14:xfrm>
          </p:contentPart>
        </mc:Choice>
        <mc:Fallback xmlns="">
          <p:pic>
            <p:nvPicPr>
              <p:cNvPr id="18" name="Pismo odręczne 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09190" y="338363"/>
                <a:ext cx="224532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Pismo odręczne 22"/>
              <p14:cNvContentPartPr/>
              <p14:nvPr/>
            </p14:nvContentPartPr>
            <p14:xfrm>
              <a:off x="1942790" y="2180123"/>
              <a:ext cx="133200" cy="347760"/>
            </p14:xfrm>
          </p:contentPart>
        </mc:Choice>
        <mc:Fallback xmlns="">
          <p:pic>
            <p:nvPicPr>
              <p:cNvPr id="23" name="Pismo odręczne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24430" y="2163923"/>
                <a:ext cx="16992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Pismo odręczne 25"/>
              <p14:cNvContentPartPr/>
              <p14:nvPr/>
            </p14:nvContentPartPr>
            <p14:xfrm>
              <a:off x="1056830" y="2034683"/>
              <a:ext cx="143280" cy="426600"/>
            </p14:xfrm>
          </p:contentPart>
        </mc:Choice>
        <mc:Fallback xmlns="">
          <p:pic>
            <p:nvPicPr>
              <p:cNvPr id="26" name="Pismo odręczne 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2430" y="2024243"/>
                <a:ext cx="17244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Pismo odręczne 26"/>
              <p14:cNvContentPartPr/>
              <p14:nvPr/>
            </p14:nvContentPartPr>
            <p14:xfrm>
              <a:off x="2423750" y="3232763"/>
              <a:ext cx="132120" cy="244440"/>
            </p14:xfrm>
          </p:contentPart>
        </mc:Choice>
        <mc:Fallback xmlns="">
          <p:pic>
            <p:nvPicPr>
              <p:cNvPr id="27" name="Pismo odręczne 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17630" y="3226283"/>
                <a:ext cx="1508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7" name="Pismo odręczne 36"/>
              <p14:cNvContentPartPr/>
              <p14:nvPr/>
            </p14:nvContentPartPr>
            <p14:xfrm>
              <a:off x="1421510" y="303443"/>
              <a:ext cx="2142000" cy="2772000"/>
            </p14:xfrm>
          </p:contentPart>
        </mc:Choice>
        <mc:Fallback xmlns="">
          <p:pic>
            <p:nvPicPr>
              <p:cNvPr id="37" name="Pismo odręczne 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11430" y="288323"/>
                <a:ext cx="2171160" cy="27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Pismo odręczne 57"/>
              <p14:cNvContentPartPr/>
              <p14:nvPr/>
            </p14:nvContentPartPr>
            <p14:xfrm>
              <a:off x="3088211" y="1193498"/>
              <a:ext cx="265680" cy="268200"/>
            </p14:xfrm>
          </p:contentPart>
        </mc:Choice>
        <mc:Fallback xmlns="">
          <p:pic>
            <p:nvPicPr>
              <p:cNvPr id="58" name="Pismo odręczne 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71291" y="1180881"/>
                <a:ext cx="299520" cy="294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3" name="Pismo odręczne 92"/>
              <p14:cNvContentPartPr/>
              <p14:nvPr/>
            </p14:nvContentPartPr>
            <p14:xfrm>
              <a:off x="1298291" y="4175018"/>
              <a:ext cx="1209240" cy="1191240"/>
            </p14:xfrm>
          </p:contentPart>
        </mc:Choice>
        <mc:Fallback xmlns="">
          <p:pic>
            <p:nvPicPr>
              <p:cNvPr id="93" name="Pismo odręczne 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89291" y="4162058"/>
                <a:ext cx="1236600" cy="12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7" name="Pismo odręczne 96"/>
              <p14:cNvContentPartPr/>
              <p14:nvPr/>
            </p14:nvContentPartPr>
            <p14:xfrm>
              <a:off x="2544710" y="239003"/>
              <a:ext cx="124200" cy="153360"/>
            </p14:xfrm>
          </p:contentPart>
        </mc:Choice>
        <mc:Fallback xmlns="">
          <p:pic>
            <p:nvPicPr>
              <p:cNvPr id="97" name="Pismo odręczne 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28510" y="223523"/>
                <a:ext cx="1566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8" name="Pismo odręczne 97"/>
              <p14:cNvContentPartPr/>
              <p14:nvPr/>
            </p14:nvContentPartPr>
            <p14:xfrm>
              <a:off x="1270931" y="4338098"/>
              <a:ext cx="313560" cy="335160"/>
            </p14:xfrm>
          </p:contentPart>
        </mc:Choice>
        <mc:Fallback xmlns="">
          <p:pic>
            <p:nvPicPr>
              <p:cNvPr id="98" name="Pismo odręczne 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59051" y="4325858"/>
                <a:ext cx="3290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9" name="Pismo odręczne 98"/>
              <p14:cNvContentPartPr/>
              <p14:nvPr/>
            </p14:nvContentPartPr>
            <p14:xfrm>
              <a:off x="1605371" y="5516018"/>
              <a:ext cx="414720" cy="178920"/>
            </p14:xfrm>
          </p:contentPart>
        </mc:Choice>
        <mc:Fallback xmlns="">
          <p:pic>
            <p:nvPicPr>
              <p:cNvPr id="99" name="Pismo odręczne 9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91331" y="5505578"/>
                <a:ext cx="4442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" name="Pismo odręczne 101"/>
              <p14:cNvContentPartPr/>
              <p14:nvPr/>
            </p14:nvContentPartPr>
            <p14:xfrm>
              <a:off x="2234651" y="4338098"/>
              <a:ext cx="342360" cy="234720"/>
            </p14:xfrm>
          </p:contentPart>
        </mc:Choice>
        <mc:Fallback xmlns="">
          <p:pic>
            <p:nvPicPr>
              <p:cNvPr id="102" name="Pismo odręczne 1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20266" y="4325138"/>
                <a:ext cx="372209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4" name="Pismo odręczne 113"/>
              <p14:cNvContentPartPr/>
              <p14:nvPr/>
            </p14:nvContentPartPr>
            <p14:xfrm>
              <a:off x="2226731" y="5408018"/>
              <a:ext cx="110160" cy="139680"/>
            </p14:xfrm>
          </p:contentPart>
        </mc:Choice>
        <mc:Fallback xmlns="">
          <p:pic>
            <p:nvPicPr>
              <p:cNvPr id="114" name="Pismo odręczne 1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15211" y="5393618"/>
                <a:ext cx="1364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8" name="Pismo odręczne 117"/>
              <p14:cNvContentPartPr/>
              <p14:nvPr/>
            </p14:nvContentPartPr>
            <p14:xfrm>
              <a:off x="2394491" y="427778"/>
              <a:ext cx="234720" cy="2651040"/>
            </p14:xfrm>
          </p:contentPart>
        </mc:Choice>
        <mc:Fallback xmlns="">
          <p:pic>
            <p:nvPicPr>
              <p:cNvPr id="118" name="Pismo odręczne 1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90891" y="418058"/>
                <a:ext cx="252720" cy="267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9" name="Pismo odręczne 118"/>
              <p14:cNvContentPartPr/>
              <p14:nvPr/>
            </p14:nvContentPartPr>
            <p14:xfrm>
              <a:off x="1925771" y="1186658"/>
              <a:ext cx="247320" cy="386640"/>
            </p14:xfrm>
          </p:contentPart>
        </mc:Choice>
        <mc:Fallback xmlns="">
          <p:pic>
            <p:nvPicPr>
              <p:cNvPr id="119" name="Pismo odręczne 1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11371" y="1173698"/>
                <a:ext cx="2656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4" name="Pismo odręczne 123"/>
              <p14:cNvContentPartPr/>
              <p14:nvPr/>
            </p14:nvContentPartPr>
            <p14:xfrm>
              <a:off x="3170750" y="2244563"/>
              <a:ext cx="123120" cy="294480"/>
            </p14:xfrm>
          </p:contentPart>
        </mc:Choice>
        <mc:Fallback xmlns="">
          <p:pic>
            <p:nvPicPr>
              <p:cNvPr id="124" name="Pismo odręczne 1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54910" y="2233043"/>
                <a:ext cx="15444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5" name="Pismo odręczne 124"/>
              <p14:cNvContentPartPr/>
              <p14:nvPr/>
            </p14:nvContentPartPr>
            <p14:xfrm>
              <a:off x="2816051" y="2790818"/>
              <a:ext cx="124920" cy="178200"/>
            </p14:xfrm>
          </p:contentPart>
        </mc:Choice>
        <mc:Fallback xmlns="">
          <p:pic>
            <p:nvPicPr>
              <p:cNvPr id="125" name="Pismo odręczne 1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05251" y="2774258"/>
                <a:ext cx="1533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6" name="Pismo odręczne 125"/>
              <p14:cNvContentPartPr/>
              <p14:nvPr/>
            </p14:nvContentPartPr>
            <p14:xfrm>
              <a:off x="2397371" y="2839058"/>
              <a:ext cx="175320" cy="182880"/>
            </p14:xfrm>
          </p:contentPart>
        </mc:Choice>
        <mc:Fallback xmlns="">
          <p:pic>
            <p:nvPicPr>
              <p:cNvPr id="126" name="Pismo odręczne 1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87651" y="2824298"/>
                <a:ext cx="2034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8" name="Pismo odręczne 127"/>
              <p14:cNvContentPartPr/>
              <p14:nvPr/>
            </p14:nvContentPartPr>
            <p14:xfrm>
              <a:off x="2405651" y="1612538"/>
              <a:ext cx="69840" cy="238320"/>
            </p14:xfrm>
          </p:contentPart>
        </mc:Choice>
        <mc:Fallback xmlns="">
          <p:pic>
            <p:nvPicPr>
              <p:cNvPr id="128" name="Pismo odręczne 1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86211" y="1597418"/>
                <a:ext cx="1072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0" name="Pismo odręczne 139"/>
              <p14:cNvContentPartPr/>
              <p14:nvPr/>
            </p14:nvContentPartPr>
            <p14:xfrm>
              <a:off x="5251910" y="441323"/>
              <a:ext cx="280341" cy="1203255"/>
            </p14:xfrm>
          </p:contentPart>
        </mc:Choice>
        <mc:Fallback xmlns="">
          <p:pic>
            <p:nvPicPr>
              <p:cNvPr id="140" name="Pismo odręczne 1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46512" y="427641"/>
                <a:ext cx="300134" cy="1231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1" name="Pismo odręczne 140"/>
              <p14:cNvContentPartPr/>
              <p14:nvPr/>
            </p14:nvContentPartPr>
            <p14:xfrm>
              <a:off x="4727390" y="2069018"/>
              <a:ext cx="5516541" cy="3609000"/>
            </p14:xfrm>
          </p:contentPart>
        </mc:Choice>
        <mc:Fallback xmlns="">
          <p:pic>
            <p:nvPicPr>
              <p:cNvPr id="141" name="Pismo odręczne 14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19830" y="2054258"/>
                <a:ext cx="5542461" cy="36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42" name="Pismo odręczne 141"/>
              <p14:cNvContentPartPr/>
              <p14:nvPr/>
            </p14:nvContentPartPr>
            <p14:xfrm>
              <a:off x="1301990" y="2990483"/>
              <a:ext cx="2270520" cy="207360"/>
            </p14:xfrm>
          </p:contentPart>
        </mc:Choice>
        <mc:Fallback xmlns="">
          <p:pic>
            <p:nvPicPr>
              <p:cNvPr id="142" name="Pismo odręczne 1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80750" y="2969243"/>
                <a:ext cx="23126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6" name="Pismo odręczne 195"/>
              <p14:cNvContentPartPr/>
              <p14:nvPr/>
            </p14:nvContentPartPr>
            <p14:xfrm>
              <a:off x="4467830" y="506483"/>
              <a:ext cx="1514421" cy="933255"/>
            </p14:xfrm>
          </p:contentPart>
        </mc:Choice>
        <mc:Fallback xmlns="">
          <p:pic>
            <p:nvPicPr>
              <p:cNvPr id="196" name="Pismo odręczne 1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56671" y="493521"/>
                <a:ext cx="1543939" cy="966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8" name="Pismo odręczne 197"/>
              <p14:cNvContentPartPr/>
              <p14:nvPr/>
            </p14:nvContentPartPr>
            <p14:xfrm>
              <a:off x="4583390" y="1167083"/>
              <a:ext cx="447381" cy="305775"/>
            </p14:xfrm>
          </p:contentPart>
        </mc:Choice>
        <mc:Fallback xmlns="">
          <p:pic>
            <p:nvPicPr>
              <p:cNvPr id="198" name="Pismo odręczne 1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76552" y="1153757"/>
                <a:ext cx="461058" cy="333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2" name="Pismo odręczne 221"/>
              <p14:cNvContentPartPr/>
              <p14:nvPr/>
            </p14:nvContentPartPr>
            <p14:xfrm>
              <a:off x="8338550" y="1094498"/>
              <a:ext cx="2573541" cy="629640"/>
            </p14:xfrm>
          </p:contentPart>
        </mc:Choice>
        <mc:Fallback xmlns="">
          <p:pic>
            <p:nvPicPr>
              <p:cNvPr id="222" name="Pismo odręczne 2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32070" y="1080458"/>
                <a:ext cx="259694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6" name="Pismo odręczne 235"/>
              <p14:cNvContentPartPr/>
              <p14:nvPr/>
            </p14:nvContentPartPr>
            <p14:xfrm>
              <a:off x="3404651" y="3219578"/>
              <a:ext cx="617040" cy="351720"/>
            </p14:xfrm>
          </p:contentPart>
        </mc:Choice>
        <mc:Fallback xmlns="">
          <p:pic>
            <p:nvPicPr>
              <p:cNvPr id="236" name="Pismo odręczne 2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93851" y="3212738"/>
                <a:ext cx="6318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7" name="Pismo odręczne 236"/>
              <p14:cNvContentPartPr/>
              <p14:nvPr/>
            </p14:nvContentPartPr>
            <p14:xfrm>
              <a:off x="1921451" y="4745618"/>
              <a:ext cx="193680" cy="556920"/>
            </p14:xfrm>
          </p:contentPart>
        </mc:Choice>
        <mc:Fallback xmlns="">
          <p:pic>
            <p:nvPicPr>
              <p:cNvPr id="237" name="Pismo odręczne 2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08851" y="4733018"/>
                <a:ext cx="22392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5" name="Pismo odręczne 244"/>
              <p14:cNvContentPartPr/>
              <p14:nvPr/>
            </p14:nvContentPartPr>
            <p14:xfrm>
              <a:off x="7383731" y="2553938"/>
              <a:ext cx="612720" cy="380520"/>
            </p14:xfrm>
          </p:contentPart>
        </mc:Choice>
        <mc:Fallback xmlns="">
          <p:pic>
            <p:nvPicPr>
              <p:cNvPr id="245" name="Pismo odręczne 2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74371" y="2538818"/>
                <a:ext cx="6256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1" name="Pismo odręczne 260"/>
              <p14:cNvContentPartPr/>
              <p14:nvPr/>
            </p14:nvContentPartPr>
            <p14:xfrm>
              <a:off x="10512950" y="2333618"/>
              <a:ext cx="770661" cy="371160"/>
            </p14:xfrm>
          </p:contentPart>
        </mc:Choice>
        <mc:Fallback xmlns="">
          <p:pic>
            <p:nvPicPr>
              <p:cNvPr id="261" name="Pismo odręczne 2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01791" y="2315978"/>
                <a:ext cx="785059" cy="4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1290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Pismo odręczne 13"/>
              <p14:cNvContentPartPr/>
              <p14:nvPr/>
            </p14:nvContentPartPr>
            <p14:xfrm>
              <a:off x="1931990" y="485603"/>
              <a:ext cx="711000" cy="2165760"/>
            </p14:xfrm>
          </p:contentPart>
        </mc:Choice>
        <mc:Fallback xmlns="">
          <p:pic>
            <p:nvPicPr>
              <p:cNvPr id="14" name="Pismo odręczne 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22630" y="470123"/>
                <a:ext cx="735480" cy="21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Pismo odręczne 19"/>
              <p14:cNvContentPartPr/>
              <p14:nvPr/>
            </p14:nvContentPartPr>
            <p14:xfrm>
              <a:off x="239630" y="254483"/>
              <a:ext cx="144000" cy="297720"/>
            </p14:xfrm>
          </p:contentPart>
        </mc:Choice>
        <mc:Fallback xmlns="">
          <p:pic>
            <p:nvPicPr>
              <p:cNvPr id="20" name="Pismo odręczne 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3790" y="238643"/>
                <a:ext cx="1753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Pismo odręczne 20"/>
              <p14:cNvContentPartPr/>
              <p14:nvPr/>
            </p14:nvContentPartPr>
            <p14:xfrm>
              <a:off x="549590" y="579563"/>
              <a:ext cx="3960" cy="12240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670" y="574163"/>
                <a:ext cx="33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Pismo odręczne 35"/>
              <p14:cNvContentPartPr/>
              <p14:nvPr/>
            </p14:nvContentPartPr>
            <p14:xfrm>
              <a:off x="1150430" y="504683"/>
              <a:ext cx="2901960" cy="2984040"/>
            </p14:xfrm>
          </p:contentPart>
        </mc:Choice>
        <mc:Fallback xmlns="">
          <p:pic>
            <p:nvPicPr>
              <p:cNvPr id="36" name="Pismo odręczne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9270" y="492803"/>
                <a:ext cx="2934000" cy="30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Pismo odręczne 41"/>
              <p14:cNvContentPartPr/>
              <p14:nvPr/>
            </p14:nvContentPartPr>
            <p14:xfrm>
              <a:off x="2529230" y="639683"/>
              <a:ext cx="82080" cy="2424960"/>
            </p14:xfrm>
          </p:contentPart>
        </mc:Choice>
        <mc:Fallback xmlns="">
          <p:pic>
            <p:nvPicPr>
              <p:cNvPr id="42" name="Pismo odręczne 4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23830" y="630323"/>
                <a:ext cx="100800" cy="245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2" name="Pismo odręczne 71"/>
              <p14:cNvContentPartPr/>
              <p14:nvPr/>
            </p14:nvContentPartPr>
            <p14:xfrm>
              <a:off x="1175891" y="4346018"/>
              <a:ext cx="1292400" cy="1348560"/>
            </p14:xfrm>
          </p:contentPart>
        </mc:Choice>
        <mc:Fallback xmlns="">
          <p:pic>
            <p:nvPicPr>
              <p:cNvPr id="72" name="Pismo odręczne 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65091" y="4331978"/>
                <a:ext cx="1321560" cy="13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4" name="Pismo odręczne 83"/>
              <p14:cNvContentPartPr/>
              <p14:nvPr/>
            </p14:nvContentPartPr>
            <p14:xfrm>
              <a:off x="2612291" y="1847258"/>
              <a:ext cx="97920" cy="207720"/>
            </p14:xfrm>
          </p:contentPart>
        </mc:Choice>
        <mc:Fallback xmlns="">
          <p:pic>
            <p:nvPicPr>
              <p:cNvPr id="84" name="Pismo odręczne 8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5451" y="1837538"/>
                <a:ext cx="113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4" name="Pismo odręczne 93"/>
              <p14:cNvContentPartPr/>
              <p14:nvPr/>
            </p14:nvContentPartPr>
            <p14:xfrm>
              <a:off x="1918571" y="5031818"/>
              <a:ext cx="71640" cy="171720"/>
            </p14:xfrm>
          </p:contentPart>
        </mc:Choice>
        <mc:Fallback xmlns="">
          <p:pic>
            <p:nvPicPr>
              <p:cNvPr id="94" name="Pismo odręczne 9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03811" y="5023898"/>
                <a:ext cx="1015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0" name="Pismo odręczne 109"/>
              <p14:cNvContentPartPr/>
              <p14:nvPr/>
            </p14:nvContentPartPr>
            <p14:xfrm>
              <a:off x="1808051" y="4468778"/>
              <a:ext cx="70200" cy="1035000"/>
            </p14:xfrm>
          </p:contentPart>
        </mc:Choice>
        <mc:Fallback xmlns="">
          <p:pic>
            <p:nvPicPr>
              <p:cNvPr id="110" name="Pismo odręczne 10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99051" y="4455458"/>
                <a:ext cx="95040" cy="10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5" name="Pismo odręczne 134"/>
              <p14:cNvContentPartPr/>
              <p14:nvPr/>
            </p14:nvContentPartPr>
            <p14:xfrm>
              <a:off x="6010331" y="1527578"/>
              <a:ext cx="720" cy="0"/>
            </p14:xfrm>
          </p:contentPart>
        </mc:Choice>
        <mc:Fallback xmlns="">
          <p:pic>
            <p:nvPicPr>
              <p:cNvPr id="135" name="Pismo odręczne 13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0" y="0"/>
                <a:ext cx="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5" name="Pismo odręczne 144"/>
              <p14:cNvContentPartPr/>
              <p14:nvPr/>
            </p14:nvContentPartPr>
            <p14:xfrm>
              <a:off x="2495750" y="491138"/>
              <a:ext cx="1264941" cy="2543265"/>
            </p14:xfrm>
          </p:contentPart>
        </mc:Choice>
        <mc:Fallback xmlns="">
          <p:pic>
            <p:nvPicPr>
              <p:cNvPr id="145" name="Pismo odręczne 14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79551" y="477099"/>
                <a:ext cx="1300218" cy="25720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1" name="Pismo odręczne 190"/>
              <p14:cNvContentPartPr/>
              <p14:nvPr/>
            </p14:nvContentPartPr>
            <p14:xfrm>
              <a:off x="1120190" y="4866803"/>
              <a:ext cx="260280" cy="149400"/>
            </p14:xfrm>
          </p:contentPart>
        </mc:Choice>
        <mc:Fallback xmlns="">
          <p:pic>
            <p:nvPicPr>
              <p:cNvPr id="191" name="Pismo odręczne 19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06510" y="4853123"/>
                <a:ext cx="2772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4" name="Pismo odręczne 213"/>
              <p14:cNvContentPartPr/>
              <p14:nvPr/>
            </p14:nvContentPartPr>
            <p14:xfrm>
              <a:off x="1126310" y="574163"/>
              <a:ext cx="2007000" cy="2908800"/>
            </p14:xfrm>
          </p:contentPart>
        </mc:Choice>
        <mc:Fallback xmlns="">
          <p:pic>
            <p:nvPicPr>
              <p:cNvPr id="214" name="Pismo odręczne 21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7230" y="567323"/>
                <a:ext cx="2046960" cy="29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1" name="Pismo odręczne 290"/>
              <p14:cNvContentPartPr/>
              <p14:nvPr/>
            </p14:nvContentPartPr>
            <p14:xfrm>
              <a:off x="9082211" y="4452578"/>
              <a:ext cx="1035720" cy="680400"/>
            </p14:xfrm>
          </p:contentPart>
        </mc:Choice>
        <mc:Fallback xmlns="">
          <p:pic>
            <p:nvPicPr>
              <p:cNvPr id="291" name="Pismo odręczne 29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067091" y="4440698"/>
                <a:ext cx="1069560" cy="71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1" name="Pismo odręczne 310"/>
              <p14:cNvContentPartPr/>
              <p14:nvPr/>
            </p14:nvContentPartPr>
            <p14:xfrm>
              <a:off x="5046971" y="3836618"/>
              <a:ext cx="1626840" cy="475560"/>
            </p14:xfrm>
          </p:contentPart>
        </mc:Choice>
        <mc:Fallback xmlns="">
          <p:pic>
            <p:nvPicPr>
              <p:cNvPr id="311" name="Pismo odręczne 31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35091" y="3825466"/>
                <a:ext cx="1655640" cy="502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2" name="Pismo odręczne 311"/>
              <p14:cNvContentPartPr/>
              <p14:nvPr/>
            </p14:nvContentPartPr>
            <p14:xfrm>
              <a:off x="5239670" y="3828563"/>
              <a:ext cx="528021" cy="30735"/>
            </p14:xfrm>
          </p:contentPart>
        </mc:Choice>
        <mc:Fallback xmlns="">
          <p:pic>
            <p:nvPicPr>
              <p:cNvPr id="312" name="Pismo odręczne 31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33911" y="3809399"/>
                <a:ext cx="548177" cy="61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3" name="Pismo odręczne 312"/>
              <p14:cNvContentPartPr/>
              <p14:nvPr/>
            </p14:nvContentPartPr>
            <p14:xfrm>
              <a:off x="5430110" y="3984803"/>
              <a:ext cx="242901" cy="116055"/>
            </p14:xfrm>
          </p:contentPart>
        </mc:Choice>
        <mc:Fallback xmlns="">
          <p:pic>
            <p:nvPicPr>
              <p:cNvPr id="313" name="Pismo odręczne 31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15356" y="3973990"/>
                <a:ext cx="260894" cy="142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8" name="Pismo odręczne 317"/>
              <p14:cNvContentPartPr/>
              <p14:nvPr/>
            </p14:nvContentPartPr>
            <p14:xfrm>
              <a:off x="8114171" y="5701058"/>
              <a:ext cx="1645200" cy="518760"/>
            </p14:xfrm>
          </p:contentPart>
        </mc:Choice>
        <mc:Fallback xmlns="">
          <p:pic>
            <p:nvPicPr>
              <p:cNvPr id="318" name="Pismo odręczne 3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02291" y="5686298"/>
                <a:ext cx="167652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1" name="Pismo odręczne 320"/>
              <p14:cNvContentPartPr/>
              <p14:nvPr/>
            </p14:nvContentPartPr>
            <p14:xfrm>
              <a:off x="7962611" y="164618"/>
              <a:ext cx="1252800" cy="492480"/>
            </p14:xfrm>
          </p:contentPart>
        </mc:Choice>
        <mc:Fallback xmlns="">
          <p:pic>
            <p:nvPicPr>
              <p:cNvPr id="321" name="Pismo odręczne 3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56131" y="146978"/>
                <a:ext cx="12772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8" name="Pismo odręczne 327"/>
              <p14:cNvContentPartPr/>
              <p14:nvPr/>
            </p14:nvContentPartPr>
            <p14:xfrm>
              <a:off x="8576051" y="708218"/>
              <a:ext cx="681840" cy="9360"/>
            </p14:xfrm>
          </p:contentPart>
        </mc:Choice>
        <mc:Fallback xmlns="">
          <p:pic>
            <p:nvPicPr>
              <p:cNvPr id="328" name="Pismo odręczne 32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68491" y="693818"/>
                <a:ext cx="7074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5" name="Pismo odręczne 334"/>
              <p14:cNvContentPartPr/>
              <p14:nvPr/>
            </p14:nvContentPartPr>
            <p14:xfrm>
              <a:off x="9957731" y="441818"/>
              <a:ext cx="487800" cy="206640"/>
            </p14:xfrm>
          </p:contentPart>
        </mc:Choice>
        <mc:Fallback xmlns="">
          <p:pic>
            <p:nvPicPr>
              <p:cNvPr id="335" name="Pismo odręczne 33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948731" y="427778"/>
                <a:ext cx="5112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36" name="Pismo odręczne 335"/>
              <p14:cNvContentPartPr/>
              <p14:nvPr/>
            </p14:nvContentPartPr>
            <p14:xfrm>
              <a:off x="9809771" y="803978"/>
              <a:ext cx="608400" cy="35280"/>
            </p14:xfrm>
          </p:contentPart>
        </mc:Choice>
        <mc:Fallback xmlns="">
          <p:pic>
            <p:nvPicPr>
              <p:cNvPr id="336" name="Pismo odręczne 3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00411" y="784538"/>
                <a:ext cx="6386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3" name="Pismo odręczne 342"/>
              <p14:cNvContentPartPr/>
              <p14:nvPr/>
            </p14:nvContentPartPr>
            <p14:xfrm>
              <a:off x="9751451" y="231938"/>
              <a:ext cx="395280" cy="431640"/>
            </p14:xfrm>
          </p:contentPart>
        </mc:Choice>
        <mc:Fallback xmlns="">
          <p:pic>
            <p:nvPicPr>
              <p:cNvPr id="343" name="Pismo odręczne 3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48211" y="228698"/>
                <a:ext cx="40284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9" name="Pismo odręczne 348"/>
              <p14:cNvContentPartPr/>
              <p14:nvPr/>
            </p14:nvContentPartPr>
            <p14:xfrm>
              <a:off x="8880611" y="310778"/>
              <a:ext cx="1253160" cy="649440"/>
            </p14:xfrm>
          </p:contentPart>
        </mc:Choice>
        <mc:Fallback xmlns="">
          <p:pic>
            <p:nvPicPr>
              <p:cNvPr id="349" name="Pismo odręczne 3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66571" y="297818"/>
                <a:ext cx="1282680" cy="6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0" name="Pismo odręczne 349"/>
              <p14:cNvContentPartPr/>
              <p14:nvPr/>
            </p14:nvContentPartPr>
            <p14:xfrm>
              <a:off x="9242051" y="1632338"/>
              <a:ext cx="270720" cy="147240"/>
            </p14:xfrm>
          </p:contentPart>
        </mc:Choice>
        <mc:Fallback xmlns="">
          <p:pic>
            <p:nvPicPr>
              <p:cNvPr id="350" name="Pismo odręczne 34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229811" y="1624058"/>
                <a:ext cx="2862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59" name="Pismo odręczne 358"/>
              <p14:cNvContentPartPr/>
              <p14:nvPr/>
            </p14:nvContentPartPr>
            <p14:xfrm>
              <a:off x="10291451" y="1966778"/>
              <a:ext cx="166680" cy="251640"/>
            </p14:xfrm>
          </p:contentPart>
        </mc:Choice>
        <mc:Fallback xmlns="">
          <p:pic>
            <p:nvPicPr>
              <p:cNvPr id="359" name="Pismo odręczne 3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278131" y="1954178"/>
                <a:ext cx="1933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2" name="Pismo odręczne 361"/>
              <p14:cNvContentPartPr/>
              <p14:nvPr/>
            </p14:nvContentPartPr>
            <p14:xfrm>
              <a:off x="2224571" y="4891778"/>
              <a:ext cx="280440" cy="180720"/>
            </p14:xfrm>
          </p:contentPart>
        </mc:Choice>
        <mc:Fallback xmlns="">
          <p:pic>
            <p:nvPicPr>
              <p:cNvPr id="362" name="Pismo odręczne 3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10891" y="4878098"/>
                <a:ext cx="2984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6" name="Pismo odręczne 365"/>
              <p14:cNvContentPartPr/>
              <p14:nvPr/>
            </p14:nvContentPartPr>
            <p14:xfrm>
              <a:off x="3024851" y="3983138"/>
              <a:ext cx="726480" cy="1024920"/>
            </p14:xfrm>
          </p:contentPart>
        </mc:Choice>
        <mc:Fallback xmlns="">
          <p:pic>
            <p:nvPicPr>
              <p:cNvPr id="366" name="Pismo odręczne 3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05771" y="3969458"/>
                <a:ext cx="765360" cy="10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8" name="Pismo odręczne 367"/>
              <p14:cNvContentPartPr/>
              <p14:nvPr/>
            </p14:nvContentPartPr>
            <p14:xfrm>
              <a:off x="3637571" y="2586698"/>
              <a:ext cx="429840" cy="449280"/>
            </p14:xfrm>
          </p:contentPart>
        </mc:Choice>
        <mc:Fallback xmlns="">
          <p:pic>
            <p:nvPicPr>
              <p:cNvPr id="368" name="Pismo odręczne 3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30731" y="2567618"/>
                <a:ext cx="45576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0" name="Pismo odręczne 369"/>
              <p14:cNvContentPartPr/>
              <p14:nvPr/>
            </p14:nvContentPartPr>
            <p14:xfrm>
              <a:off x="2779691" y="853298"/>
              <a:ext cx="744480" cy="2186280"/>
            </p14:xfrm>
          </p:contentPart>
        </mc:Choice>
        <mc:Fallback xmlns="">
          <p:pic>
            <p:nvPicPr>
              <p:cNvPr id="370" name="Pismo odręczne 3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68171" y="845378"/>
                <a:ext cx="771840" cy="22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4" name="Pismo odręczne 373"/>
              <p14:cNvContentPartPr/>
              <p14:nvPr/>
            </p14:nvContentPartPr>
            <p14:xfrm>
              <a:off x="2741171" y="1007018"/>
              <a:ext cx="1342080" cy="1672920"/>
            </p14:xfrm>
          </p:contentPart>
        </mc:Choice>
        <mc:Fallback xmlns="">
          <p:pic>
            <p:nvPicPr>
              <p:cNvPr id="374" name="Pismo odręczne 3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37931" y="1003778"/>
                <a:ext cx="1363320" cy="16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5" name="Pismo odręczne 374"/>
              <p14:cNvContentPartPr/>
              <p14:nvPr/>
            </p14:nvContentPartPr>
            <p14:xfrm>
              <a:off x="3230510" y="1963178"/>
              <a:ext cx="158040" cy="124785"/>
            </p14:xfrm>
          </p:contentPart>
        </mc:Choice>
        <mc:Fallback xmlns="">
          <p:pic>
            <p:nvPicPr>
              <p:cNvPr id="375" name="Pismo odręczne 3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16830" y="1949153"/>
                <a:ext cx="178920" cy="156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8" name="Pismo odręczne 377"/>
              <p14:cNvContentPartPr/>
              <p14:nvPr/>
            </p14:nvContentPartPr>
            <p14:xfrm>
              <a:off x="1093190" y="2615003"/>
              <a:ext cx="2821680" cy="909360"/>
            </p14:xfrm>
          </p:contentPart>
        </mc:Choice>
        <mc:Fallback xmlns="">
          <p:pic>
            <p:nvPicPr>
              <p:cNvPr id="378" name="Pismo odręczne 3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1670" y="2594106"/>
                <a:ext cx="2854080" cy="933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3" name="Pismo odręczne 382"/>
              <p14:cNvContentPartPr/>
              <p14:nvPr/>
            </p14:nvContentPartPr>
            <p14:xfrm>
              <a:off x="1106150" y="511163"/>
              <a:ext cx="1518120" cy="2912040"/>
            </p14:xfrm>
          </p:contentPart>
        </mc:Choice>
        <mc:Fallback xmlns="">
          <p:pic>
            <p:nvPicPr>
              <p:cNvPr id="383" name="Pismo odręczne 3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0750" y="490283"/>
                <a:ext cx="1544400" cy="29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0" name="Pismo odręczne 389"/>
              <p14:cNvContentPartPr/>
              <p14:nvPr/>
            </p14:nvContentPartPr>
            <p14:xfrm>
              <a:off x="3143030" y="2629178"/>
              <a:ext cx="864720" cy="824985"/>
            </p14:xfrm>
          </p:contentPart>
        </mc:Choice>
        <mc:Fallback xmlns="">
          <p:pic>
            <p:nvPicPr>
              <p:cNvPr id="390" name="Pismo odręczne 3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33310" y="2607941"/>
                <a:ext cx="895320" cy="857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4" name="Pismo odręczne 393"/>
              <p14:cNvContentPartPr/>
              <p14:nvPr/>
            </p14:nvContentPartPr>
            <p14:xfrm>
              <a:off x="1974011" y="3692618"/>
              <a:ext cx="221040" cy="82440"/>
            </p14:xfrm>
          </p:contentPart>
        </mc:Choice>
        <mc:Fallback xmlns="">
          <p:pic>
            <p:nvPicPr>
              <p:cNvPr id="394" name="Pismo odręczne 3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62491" y="3685058"/>
                <a:ext cx="2365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1" name="Pismo odręczne 400"/>
              <p14:cNvContentPartPr/>
              <p14:nvPr/>
            </p14:nvContentPartPr>
            <p14:xfrm>
              <a:off x="1599710" y="2934098"/>
              <a:ext cx="67680" cy="92025"/>
            </p14:xfrm>
          </p:contentPart>
        </mc:Choice>
        <mc:Fallback xmlns="">
          <p:pic>
            <p:nvPicPr>
              <p:cNvPr id="401" name="Pismo odręczne 4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84950" y="2919360"/>
                <a:ext cx="97200" cy="12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2" name="Pismo odręczne 401"/>
              <p14:cNvContentPartPr/>
              <p14:nvPr/>
            </p14:nvContentPartPr>
            <p14:xfrm>
              <a:off x="1988510" y="2729843"/>
              <a:ext cx="1080000" cy="794520"/>
            </p14:xfrm>
          </p:contentPart>
        </mc:Choice>
        <mc:Fallback xmlns="">
          <p:pic>
            <p:nvPicPr>
              <p:cNvPr id="402" name="Pismo odręczne 4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75910" y="2715803"/>
                <a:ext cx="111348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3" name="Pismo odręczne 412"/>
              <p14:cNvContentPartPr/>
              <p14:nvPr/>
            </p14:nvContentPartPr>
            <p14:xfrm>
              <a:off x="3253811" y="5105978"/>
              <a:ext cx="470160" cy="310680"/>
            </p14:xfrm>
          </p:contentPart>
        </mc:Choice>
        <mc:Fallback xmlns="">
          <p:pic>
            <p:nvPicPr>
              <p:cNvPr id="413" name="Pismo odręczne 4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46611" y="5092658"/>
                <a:ext cx="48852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30" name="Pismo odręczne 429"/>
              <p14:cNvContentPartPr/>
              <p14:nvPr/>
            </p14:nvContentPartPr>
            <p14:xfrm>
              <a:off x="3273251" y="529163"/>
              <a:ext cx="5024160" cy="3446055"/>
            </p14:xfrm>
          </p:contentPart>
        </mc:Choice>
        <mc:Fallback xmlns="">
          <p:pic>
            <p:nvPicPr>
              <p:cNvPr id="430" name="Pismo odręczne 4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57771" y="513682"/>
                <a:ext cx="5050440" cy="3475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73" name="Pismo odręczne 472"/>
              <p14:cNvContentPartPr/>
              <p14:nvPr/>
            </p14:nvContentPartPr>
            <p14:xfrm>
              <a:off x="2750531" y="5983523"/>
              <a:ext cx="4462200" cy="764775"/>
            </p14:xfrm>
          </p:contentPart>
        </mc:Choice>
        <mc:Fallback xmlns="">
          <p:pic>
            <p:nvPicPr>
              <p:cNvPr id="473" name="Pismo odręczne 4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36131" y="5971641"/>
                <a:ext cx="4487760" cy="792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7" name="Pismo odręczne 476"/>
              <p14:cNvContentPartPr/>
              <p14:nvPr/>
            </p14:nvContentPartPr>
            <p14:xfrm>
              <a:off x="8087990" y="4523723"/>
              <a:ext cx="2757501" cy="1526535"/>
            </p14:xfrm>
          </p:contentPart>
        </mc:Choice>
        <mc:Fallback xmlns="">
          <p:pic>
            <p:nvPicPr>
              <p:cNvPr id="477" name="Pismo odręczne 4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77190" y="4514722"/>
                <a:ext cx="2788460" cy="1550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7" name="Pismo odręczne 506"/>
              <p14:cNvContentPartPr/>
              <p14:nvPr/>
            </p14:nvContentPartPr>
            <p14:xfrm>
              <a:off x="10076171" y="974618"/>
              <a:ext cx="195840" cy="200880"/>
            </p14:xfrm>
          </p:contentPart>
        </mc:Choice>
        <mc:Fallback xmlns="">
          <p:pic>
            <p:nvPicPr>
              <p:cNvPr id="507" name="Pismo odręczne 5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62491" y="958418"/>
                <a:ext cx="228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08" name="Pismo odręczne 507"/>
              <p14:cNvContentPartPr/>
              <p14:nvPr/>
            </p14:nvContentPartPr>
            <p14:xfrm>
              <a:off x="9445091" y="1430738"/>
              <a:ext cx="1123560" cy="765360"/>
            </p14:xfrm>
          </p:contentPart>
        </mc:Choice>
        <mc:Fallback xmlns="">
          <p:pic>
            <p:nvPicPr>
              <p:cNvPr id="508" name="Pismo odręczne 5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35011" y="1420658"/>
                <a:ext cx="1153080" cy="79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9" name="Pismo odręczne 508"/>
              <p14:cNvContentPartPr/>
              <p14:nvPr/>
            </p14:nvContentPartPr>
            <p14:xfrm>
              <a:off x="10823171" y="2041298"/>
              <a:ext cx="420480" cy="263160"/>
            </p14:xfrm>
          </p:contentPart>
        </mc:Choice>
        <mc:Fallback xmlns="">
          <p:pic>
            <p:nvPicPr>
              <p:cNvPr id="509" name="Pismo odręczne 5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11291" y="2027258"/>
                <a:ext cx="435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0" name="Pismo odręczne 509"/>
              <p14:cNvContentPartPr/>
              <p14:nvPr/>
            </p14:nvContentPartPr>
            <p14:xfrm>
              <a:off x="11353091" y="2027618"/>
              <a:ext cx="381960" cy="412560"/>
            </p14:xfrm>
          </p:contentPart>
        </mc:Choice>
        <mc:Fallback xmlns="">
          <p:pic>
            <p:nvPicPr>
              <p:cNvPr id="510" name="Pismo odręczne 5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46611" y="2009618"/>
                <a:ext cx="39312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9" name="Pismo odręczne 518"/>
              <p14:cNvContentPartPr/>
              <p14:nvPr/>
            </p14:nvContentPartPr>
            <p14:xfrm>
              <a:off x="7996451" y="284498"/>
              <a:ext cx="0" cy="136080"/>
            </p14:xfrm>
          </p:contentPart>
        </mc:Choice>
        <mc:Fallback xmlns="">
          <p:pic>
            <p:nvPicPr>
              <p:cNvPr id="519" name="Pismo odręczne 5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25" name="Pismo odręczne 524"/>
              <p14:cNvContentPartPr/>
              <p14:nvPr/>
            </p14:nvContentPartPr>
            <p14:xfrm>
              <a:off x="4929611" y="5289443"/>
              <a:ext cx="2593800" cy="1089855"/>
            </p14:xfrm>
          </p:contentPart>
        </mc:Choice>
        <mc:Fallback xmlns="">
          <p:pic>
            <p:nvPicPr>
              <p:cNvPr id="525" name="Pismo odręczne 5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24571" y="5278282"/>
                <a:ext cx="2602440" cy="1112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26" name="Pismo odręczne 525"/>
              <p14:cNvContentPartPr/>
              <p14:nvPr/>
            </p14:nvContentPartPr>
            <p14:xfrm>
              <a:off x="4711451" y="4433363"/>
              <a:ext cx="3060360" cy="638055"/>
            </p14:xfrm>
          </p:contentPart>
        </mc:Choice>
        <mc:Fallback xmlns="">
          <p:pic>
            <p:nvPicPr>
              <p:cNvPr id="526" name="Pismo odręczne 5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97411" y="4422561"/>
                <a:ext cx="3080160" cy="660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38" name="Pismo odręczne 537"/>
              <p14:cNvContentPartPr/>
              <p14:nvPr/>
            </p14:nvContentPartPr>
            <p14:xfrm>
              <a:off x="2285051" y="3828698"/>
              <a:ext cx="225360" cy="321840"/>
            </p14:xfrm>
          </p:contentPart>
        </mc:Choice>
        <mc:Fallback xmlns="">
          <p:pic>
            <p:nvPicPr>
              <p:cNvPr id="538" name="Pismo odręczne 5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78211" y="3812498"/>
                <a:ext cx="23652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9" name="Pismo odręczne 538"/>
              <p14:cNvContentPartPr/>
              <p14:nvPr/>
            </p14:nvContentPartPr>
            <p14:xfrm>
              <a:off x="2458211" y="4360058"/>
              <a:ext cx="433080" cy="197280"/>
            </p14:xfrm>
          </p:contentPart>
        </mc:Choice>
        <mc:Fallback xmlns="">
          <p:pic>
            <p:nvPicPr>
              <p:cNvPr id="539" name="Pismo odręczne 538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45971" y="4347818"/>
                <a:ext cx="4582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40" name="Pismo odręczne 539"/>
              <p14:cNvContentPartPr/>
              <p14:nvPr/>
            </p14:nvContentPartPr>
            <p14:xfrm>
              <a:off x="3512291" y="4303043"/>
              <a:ext cx="107280" cy="165375"/>
            </p14:xfrm>
          </p:contentPart>
        </mc:Choice>
        <mc:Fallback xmlns="">
          <p:pic>
            <p:nvPicPr>
              <p:cNvPr id="540" name="Pismo odręczne 5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04011" y="4289352"/>
                <a:ext cx="129240" cy="192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41" name="Pismo odręczne 540"/>
              <p14:cNvContentPartPr/>
              <p14:nvPr/>
            </p14:nvContentPartPr>
            <p14:xfrm>
              <a:off x="1724891" y="5233283"/>
              <a:ext cx="3516480" cy="613215"/>
            </p14:xfrm>
          </p:contentPart>
        </mc:Choice>
        <mc:Fallback xmlns="">
          <p:pic>
            <p:nvPicPr>
              <p:cNvPr id="541" name="Pismo odręczne 5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10491" y="5224281"/>
                <a:ext cx="3540960" cy="6366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803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Pismo odręczne 6"/>
              <p14:cNvContentPartPr/>
              <p14:nvPr/>
            </p14:nvContentPartPr>
            <p14:xfrm>
              <a:off x="1071590" y="887363"/>
              <a:ext cx="1798920" cy="1910880"/>
            </p14:xfrm>
          </p:contentPart>
        </mc:Choice>
        <mc:Fallback xmlns="">
          <p:pic>
            <p:nvPicPr>
              <p:cNvPr id="7" name="Pismo odręczne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3670" y="873683"/>
                <a:ext cx="1824840" cy="19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Pismo odręczne 8"/>
              <p14:cNvContentPartPr/>
              <p14:nvPr/>
            </p14:nvContentPartPr>
            <p14:xfrm>
              <a:off x="255110" y="322523"/>
              <a:ext cx="132120" cy="138240"/>
            </p14:xfrm>
          </p:contentPart>
        </mc:Choice>
        <mc:Fallback xmlns="">
          <p:pic>
            <p:nvPicPr>
              <p:cNvPr id="9" name="Pismo odręczne 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2150" y="308123"/>
                <a:ext cx="1594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Pismo odręczne 9"/>
              <p14:cNvContentPartPr/>
              <p14:nvPr/>
            </p14:nvContentPartPr>
            <p14:xfrm>
              <a:off x="259790" y="384083"/>
              <a:ext cx="132480" cy="226080"/>
            </p14:xfrm>
          </p:contentPart>
        </mc:Choice>
        <mc:Fallback xmlns="">
          <p:pic>
            <p:nvPicPr>
              <p:cNvPr id="10" name="Pismo odręczne 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6470" y="376523"/>
                <a:ext cx="1591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Pismo odręczne 10"/>
              <p14:cNvContentPartPr/>
              <p14:nvPr/>
            </p14:nvContentPartPr>
            <p14:xfrm>
              <a:off x="574430" y="620243"/>
              <a:ext cx="21600" cy="20880"/>
            </p14:xfrm>
          </p:contentPart>
        </mc:Choice>
        <mc:Fallback xmlns="">
          <p:pic>
            <p:nvPicPr>
              <p:cNvPr id="11" name="Pismo odręczne 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0750" y="615563"/>
                <a:ext cx="48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" name="Pismo odręczne 52"/>
              <p14:cNvContentPartPr/>
              <p14:nvPr/>
            </p14:nvContentPartPr>
            <p14:xfrm>
              <a:off x="854411" y="3681458"/>
              <a:ext cx="1052280" cy="340920"/>
            </p14:xfrm>
          </p:contentPart>
        </mc:Choice>
        <mc:Fallback xmlns="">
          <p:pic>
            <p:nvPicPr>
              <p:cNvPr id="53" name="Pismo odręczne 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8291" y="3672098"/>
                <a:ext cx="107316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" name="Pismo odręczne 64"/>
              <p14:cNvContentPartPr/>
              <p14:nvPr/>
            </p14:nvContentPartPr>
            <p14:xfrm>
              <a:off x="1706270" y="2945483"/>
              <a:ext cx="795501" cy="964935"/>
            </p14:xfrm>
          </p:contentPart>
        </mc:Choice>
        <mc:Fallback xmlns="">
          <p:pic>
            <p:nvPicPr>
              <p:cNvPr id="65" name="Pismo odręczne 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93312" y="2932881"/>
                <a:ext cx="817458" cy="995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" name="Pismo odręczne 65"/>
              <p14:cNvContentPartPr/>
              <p14:nvPr/>
            </p14:nvContentPartPr>
            <p14:xfrm>
              <a:off x="1457771" y="3598658"/>
              <a:ext cx="166320" cy="573480"/>
            </p14:xfrm>
          </p:contentPart>
        </mc:Choice>
        <mc:Fallback xmlns="">
          <p:pic>
            <p:nvPicPr>
              <p:cNvPr id="66" name="Pismo odręczne 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46971" y="3593618"/>
                <a:ext cx="18072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" name="Pismo odręczne 66"/>
              <p14:cNvContentPartPr/>
              <p14:nvPr/>
            </p14:nvContentPartPr>
            <p14:xfrm>
              <a:off x="2016491" y="3623858"/>
              <a:ext cx="68040" cy="515880"/>
            </p14:xfrm>
          </p:contentPart>
        </mc:Choice>
        <mc:Fallback xmlns="">
          <p:pic>
            <p:nvPicPr>
              <p:cNvPr id="67" name="Pismo odręczne 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10731" y="3616658"/>
                <a:ext cx="8964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4" name="Pismo odręczne 73"/>
              <p14:cNvContentPartPr/>
              <p14:nvPr/>
            </p14:nvContentPartPr>
            <p14:xfrm>
              <a:off x="3407630" y="3959738"/>
              <a:ext cx="629181" cy="357480"/>
            </p14:xfrm>
          </p:contentPart>
        </mc:Choice>
        <mc:Fallback xmlns="">
          <p:pic>
            <p:nvPicPr>
              <p:cNvPr id="74" name="Pismo odręczne 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94304" y="3943898"/>
                <a:ext cx="648629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8" name="Pismo odręczne 77"/>
              <p14:cNvContentPartPr/>
              <p14:nvPr/>
            </p14:nvContentPartPr>
            <p14:xfrm>
              <a:off x="1400531" y="4824458"/>
              <a:ext cx="33840" cy="1367280"/>
            </p14:xfrm>
          </p:contentPart>
        </mc:Choice>
        <mc:Fallback xmlns="">
          <p:pic>
            <p:nvPicPr>
              <p:cNvPr id="78" name="Pismo odręczne 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96211" y="4816178"/>
                <a:ext cx="51480" cy="13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3" name="Pismo odręczne 82"/>
              <p14:cNvContentPartPr/>
              <p14:nvPr/>
            </p14:nvContentPartPr>
            <p14:xfrm>
              <a:off x="1473611" y="4577498"/>
              <a:ext cx="780120" cy="1747800"/>
            </p14:xfrm>
          </p:contentPart>
        </mc:Choice>
        <mc:Fallback xmlns="">
          <p:pic>
            <p:nvPicPr>
              <p:cNvPr id="83" name="Pismo odręczne 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62091" y="4564898"/>
                <a:ext cx="806400" cy="17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Pismo odręczne 83"/>
              <p14:cNvContentPartPr/>
              <p14:nvPr/>
            </p14:nvContentPartPr>
            <p14:xfrm>
              <a:off x="1455251" y="4859738"/>
              <a:ext cx="776880" cy="156600"/>
            </p14:xfrm>
          </p:contentPart>
        </mc:Choice>
        <mc:Fallback xmlns="">
          <p:pic>
            <p:nvPicPr>
              <p:cNvPr id="84" name="Pismo odręczne 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49851" y="4853258"/>
                <a:ext cx="797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6" name="Pismo odręczne 85"/>
              <p14:cNvContentPartPr/>
              <p14:nvPr/>
            </p14:nvContentPartPr>
            <p14:xfrm>
              <a:off x="1418171" y="6178778"/>
              <a:ext cx="703800" cy="133920"/>
            </p14:xfrm>
          </p:contentPart>
        </mc:Choice>
        <mc:Fallback xmlns="">
          <p:pic>
            <p:nvPicPr>
              <p:cNvPr id="86" name="Pismo odręczne 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07731" y="6173378"/>
                <a:ext cx="731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8" name="Pismo odręczne 87"/>
              <p14:cNvContentPartPr/>
              <p14:nvPr/>
            </p14:nvContentPartPr>
            <p14:xfrm>
              <a:off x="1434011" y="6046658"/>
              <a:ext cx="646920" cy="349560"/>
            </p14:xfrm>
          </p:contentPart>
        </mc:Choice>
        <mc:Fallback xmlns="">
          <p:pic>
            <p:nvPicPr>
              <p:cNvPr id="88" name="Pismo odręczne 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24291" y="6031538"/>
                <a:ext cx="67356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1" name="Pismo odręczne 110"/>
              <p14:cNvContentPartPr/>
              <p14:nvPr/>
            </p14:nvContentPartPr>
            <p14:xfrm>
              <a:off x="2968790" y="1535723"/>
              <a:ext cx="378360" cy="391680"/>
            </p14:xfrm>
          </p:contentPart>
        </mc:Choice>
        <mc:Fallback xmlns="">
          <p:pic>
            <p:nvPicPr>
              <p:cNvPr id="111" name="Pismo odręczne 1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56190" y="1519883"/>
                <a:ext cx="3949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" name="Pismo odręczne 122"/>
              <p14:cNvContentPartPr/>
              <p14:nvPr/>
            </p14:nvContentPartPr>
            <p14:xfrm>
              <a:off x="2317451" y="5123258"/>
              <a:ext cx="350280" cy="318240"/>
            </p14:xfrm>
          </p:contentPart>
        </mc:Choice>
        <mc:Fallback xmlns="">
          <p:pic>
            <p:nvPicPr>
              <p:cNvPr id="123" name="Pismo odręczne 1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03411" y="5108498"/>
                <a:ext cx="37332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5" name="Pismo odręczne 174"/>
              <p14:cNvContentPartPr/>
              <p14:nvPr/>
            </p14:nvContentPartPr>
            <p14:xfrm>
              <a:off x="5294291" y="539963"/>
              <a:ext cx="402480" cy="1398375"/>
            </p14:xfrm>
          </p:contentPart>
        </mc:Choice>
        <mc:Fallback xmlns="">
          <p:pic>
            <p:nvPicPr>
              <p:cNvPr id="175" name="Pismo odręczne 1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83131" y="529165"/>
                <a:ext cx="426960" cy="1422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4" name="Pismo odręczne 183"/>
              <p14:cNvContentPartPr/>
              <p14:nvPr/>
            </p14:nvContentPartPr>
            <p14:xfrm>
              <a:off x="8374451" y="2834018"/>
              <a:ext cx="265680" cy="767880"/>
            </p14:xfrm>
          </p:contentPart>
        </mc:Choice>
        <mc:Fallback xmlns="">
          <p:pic>
            <p:nvPicPr>
              <p:cNvPr id="184" name="Pismo odręczne 1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56451" y="2822138"/>
                <a:ext cx="29124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2" name="Pismo odręczne 241"/>
              <p14:cNvContentPartPr/>
              <p14:nvPr/>
            </p14:nvContentPartPr>
            <p14:xfrm>
              <a:off x="991670" y="871883"/>
              <a:ext cx="1624320" cy="1738080"/>
            </p14:xfrm>
          </p:contentPart>
        </mc:Choice>
        <mc:Fallback xmlns="">
          <p:pic>
            <p:nvPicPr>
              <p:cNvPr id="242" name="Pismo odręczne 2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6190" y="858563"/>
                <a:ext cx="1644120" cy="176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43" name="Pismo odręczne 242"/>
              <p14:cNvContentPartPr/>
              <p14:nvPr/>
            </p14:nvContentPartPr>
            <p14:xfrm>
              <a:off x="2756030" y="3543578"/>
              <a:ext cx="733941" cy="455040"/>
            </p14:xfrm>
          </p:contentPart>
        </mc:Choice>
        <mc:Fallback xmlns="">
          <p:pic>
            <p:nvPicPr>
              <p:cNvPr id="243" name="Pismo odręczne 24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43432" y="3529538"/>
                <a:ext cx="766697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3" name="Pismo odręczne 262"/>
              <p14:cNvContentPartPr/>
              <p14:nvPr/>
            </p14:nvContentPartPr>
            <p14:xfrm>
              <a:off x="5080091" y="545723"/>
              <a:ext cx="6280200" cy="4137615"/>
            </p14:xfrm>
          </p:contentPart>
        </mc:Choice>
        <mc:Fallback xmlns="">
          <p:pic>
            <p:nvPicPr>
              <p:cNvPr id="263" name="Pismo odręczne 2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68931" y="531324"/>
                <a:ext cx="6296400" cy="4172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4" name="Pismo odręczne 273"/>
              <p14:cNvContentPartPr/>
              <p14:nvPr/>
            </p14:nvContentPartPr>
            <p14:xfrm>
              <a:off x="11332211" y="4653458"/>
              <a:ext cx="608040" cy="432360"/>
            </p14:xfrm>
          </p:contentPart>
        </mc:Choice>
        <mc:Fallback xmlns="">
          <p:pic>
            <p:nvPicPr>
              <p:cNvPr id="274" name="Pismo odręczne 2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19611" y="4637978"/>
                <a:ext cx="623880" cy="4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103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282</TotalTime>
  <Words>0</Words>
  <Application>Microsoft Office PowerPoint</Application>
  <PresentationFormat>Panoramiczny</PresentationFormat>
  <Paragraphs>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21</cp:revision>
  <dcterms:created xsi:type="dcterms:W3CDTF">2020-03-31T15:02:16Z</dcterms:created>
  <dcterms:modified xsi:type="dcterms:W3CDTF">2020-04-01T13:05:19Z</dcterms:modified>
</cp:coreProperties>
</file>