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2:27.27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4ABC1B19-4D90-4730-9E1A-7BD8703A0CF5}" emma:medium="tactile" emma:mode="ink">
          <msink:context xmlns:msink="http://schemas.microsoft.com/ink/2010/main" type="writingRegion" rotatedBoundingBox="1802,2169 29247,2656 29013,15787 1569,15300"/>
        </emma:interpretation>
      </emma:emma>
    </inkml:annotationXML>
    <inkml:traceGroup>
      <inkml:annotationXML>
        <emma:emma xmlns:emma="http://www.w3.org/2003/04/emma" version="1.0">
          <emma:interpretation id="{A827B920-2C20-4CBC-B787-229A220B46FE}" emma:medium="tactile" emma:mode="ink">
            <msink:context xmlns:msink="http://schemas.microsoft.com/ink/2010/main" type="paragraph" rotatedBoundingBox="2808,2209 9808,2310 9794,3245 2794,314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CD50474-49FA-4A28-91B9-002E0E878EF7}" emma:medium="tactile" emma:mode="ink">
              <msink:context xmlns:msink="http://schemas.microsoft.com/ink/2010/main" type="line" rotatedBoundingBox="2808,2209 9808,2310 9794,3245 2794,3144"/>
            </emma:interpretation>
          </emma:emma>
        </inkml:annotationXML>
        <inkml:traceGroup>
          <inkml:annotationXML>
            <emma:emma xmlns:emma="http://www.w3.org/2003/04/emma" version="1.0">
              <emma:interpretation id="{7F5EC728-730C-4A54-9F42-7544D8EAE0AA}" emma:medium="tactile" emma:mode="ink">
                <msink:context xmlns:msink="http://schemas.microsoft.com/ink/2010/main" type="inkWord" rotatedBoundingBox="2805,2406 3263,2413 3254,3024 2796,3017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93-8 71 0,'0'0'88'0,"-8"5"-4"0,8-5-4 0,0 0-16 0,0 0-4 16,0 5 0-16,0 0 0 0,0-5 0 0,0 5 4 0,0-1 0 16,-9 1 0-16,9 0 0 0,0 0-12 0,0 4 4 0,9 1-4 15,-9-6-4-15,0 11 0 0,0-10 0 0,0 9 0 0,0-4-4 0,0-1-4 16,0 6 0-16,0-5-4 0,0 4-4 0,0 0 0 0,0-4 0 16,8 4-4-16,-8 0-4 0,0-4 0 0,0 0-8 0,9 5 0 15,-9-6 0-15,0 0 0 0,8 1-4 0,-8-1-4 0,0 1-4 0,0-5 4 16,0 4 4-16,0-4-12 0,0-1 4 0,8 1 0 15,-8 1-4-15,0-6 4 0,0 0-4 0,0 4 0 0,0-4 4 0,0 0-4 16,0 0 4-16,8 0-4 0,-8-4 0 0,0 4 0 0,10-6 0 16,-10 6-16-16,0-5 20 0,8 1-4 0,-8-1 4 0,8 0 0 15,-8 1-4-15,10-1 4 0,-10-5 0 0,8 6-4 0,-8-1 0 16,8-5 0-16,1 5 0 0,-9 1 0 0,8-1 0 0,1 1 0 0,-1 4 0 16,1 0 0-16,-1-6 0 0,0 6 0 0,2 0-4 15,-2 0 4-15,0 0 4 0,2 0-4 0,-2 6 0 0,0-2 0 0,0-4-4 16,1 5 0-16,8-1 4 0,-8 1 0 0,-1 1-4 0,0-2 8 15,2 5-4-15,-2-4 0 0,0 5-4 0,0-6 8 0,2 6-4 16,-2-1 4-16,0 1-4 0,1 0-4 0,-9-1 4 0,8 1 0 16,1-1 0-16,-9 1 0 0,9 0 0 0,-9 4 0 0,0-4 0 15,8 4-4-15,-8-4 8 0,0 4 0 0,0-4-4 0,-8 4 4 0,8-4 0 16,-9 4-4-16,9-1 0 0,-9-2 0 0,1 3 0 0,-1-4 0 16,1 0 0-16,0 4 0 0,-2-4 0 0,2-6 0 0,0 6 0 15,-10-1-4-15,10-4-4 0,0 0-4 0,-9 0-4 0,8-5-4 16,0 0-16-16,-7 0-8 0,8 0-12 0,-10-5-12 0,10 0-8 15,-10 0-16-15,10 1-12 0,-9-5-8 0,8-1-8 0,-8 0-44 0,9-4-44 16,0 4 24-16,-10-4 36 0,10 4 32 0,8-4 20 16</inkml:trace>
          <inkml:trace contextRef="#ctx0" brushRef="#br0" timeOffset="-503.6523">-1 7 19 0,'0'0'100'0,"0"0"-16"0,0 0-4 16,0 0-28-16,0 0 4 0,0 0 0 0,0 0 8 0,0 0-8 15,0 0 8-15,0 0-4 0,8 0 0 0,-8 0 4 0,0 0 0 16,10 0-4-16,-10 0 0 0,8 0-4 0,0 0 0 0,0 0 0 16,-8 0 0-16,10 0 0 0,6 0 0 0,-7 0-4 0,0 0 0 15,-1 0 0-15,1 0-8 0,7 0 0 0,-8 0 0 0,10 0-4 0,-10 0-4 16,10 0-4-16,-1 0-8 0,-9 0 0 0,9 0 0 15,-8 0-4-15,7 0 0 0,2 0 0 0,-10 0 4 0,10 0-8 0,-2 0 0 16,-7 0-4-16,8 0 0 0,-8 0-4 0,-1 0 4 0,10 0-8 0,-10 0 4 16,0 0-4-16,0 0 0 0,2 0 0 0,-2 0 0 15,0 0 0-15,1 0 0 0,-9 0 4 0,8 5-8 0,1-5 0 0,-9 0 4 16,9 0-4-16,-9 0 0 0,0 0 0 0,0 0 0 0,0 0 0 16,0 0 0-16,0 0-4 0,0 0 0 0,0 0-4 0,0 0-8 15,0 0-8-15,0 0-4 0,0 0-12 0,0 0-12 0,0 0-16 0,-9 0-16 16,9 0-4-16,0 0-8 0,-9 0-16 0,9 0-12 0,-8 0-4 15,-1 0-8-15,1 0-16 0,0 0-40 0,-2 0-4 16,2 0 40-16,0 0 24 0,-10 0 28 0</inkml:trace>
        </inkml:traceGroup>
        <inkml:traceGroup>
          <inkml:annotationXML>
            <emma:emma xmlns:emma="http://www.w3.org/2003/04/emma" version="1.0">
              <emma:interpretation id="{5F4631DE-6B1C-40F5-ABDD-1D95144145B5}" emma:medium="tactile" emma:mode="ink">
                <msink:context xmlns:msink="http://schemas.microsoft.com/ink/2010/main" type="inkWord" rotatedBoundingBox="3547,2699 4011,2706 4005,3104 3541,3097"/>
              </emma:interpretation>
            </emma:emma>
          </inkml:annotationXML>
          <inkml:trace contextRef="#ctx0" brushRef="#br0" timeOffset="486.1019">749 338 71 0,'0'-5'88'0,"0"5"-8"0,0 0-4 16,-8 0-16-16,8 0 4 0,0 0-4 0,8 0 8 0,-8 0 0 15,0 0 0-15,9 0 0 0,-9 0 0 0,0 0-4 0,8 5 4 0,0-5 4 16,-8 5-4-16,10-1 0 0,-2-4 4 0,0 6-8 0,2-2 0 15,6 1-8-15,-8 5 0 0,10-6-16 0,-1 6 16 0,-9-1-4 16,10 1-4-16,-2 5-12 0,2-6 0 0,-2 6-4 0,1-6-4 0,1 5-4 16,-2 1-4-16,2-1 0 0,-2-4-4 0,2 4 0 15,-1 1-4-15,-9-1-4 0,9 0 0 0,-8 1-4 0,7-1 4 0,-6 1-4 16,6-7 0-16,-7 3 0 0,0-2-4 0,-1 1 4 0,0 0-8 16,-8-1 0-16,9-3-8 0,-1-2 0 0,-8 0-4 0,0 1-8 15,0 0-12-15,0-5-16 0,8 0-16 0,-8 0-16 0,-8 0-8 16,8-5-16-16,0 5-12 0,-8-5-16 0,8 1-8 0,-9-6-28 15,9 5-44-15,-8-5 16 0,0 1 36 0,8-5 36 0,-9 3 16 16</inkml:trace>
          <inkml:trace contextRef="#ctx0" brushRef="#br0" timeOffset="747.4348">1159 294 51 0,'0'0'128'0,"0"0"-8"0,0-4-8 0,0 4-20 15,0 0 0-15,0 0 8 0,0 0-12 0,0 0 0 0,0 0-8 16,0 0-4-16,0 0-8 0,0 0-4 0,0 0-4 0,0 4-8 16,0-4 0-16,0 5 0 0,-9 1-4 0,9-2-4 0,0 1-4 15,-9 0-4-15,1 4-4 0,8 1-8 0,-8-1 0 0,-2 6-4 0,2-5-4 16,0 4-4-16,-1 1 0 0,0-1 0 0,1 5-4 0,-9-4 0 16,9-1 0-16,0 0-8 0,-10-1 8 0,10 3-8 0,-2-2 0 15,-6 1 0-15,8-1 0 0,-1 0-8 0,0-4-4 0,1 4-8 0,-1-4-12 16,-7 0-12-16,16-6-8 0,-10 6-12 0,2-5-12 0,0-1-16 15,8-4-24-15,-8 5-16 0,8-5-20 0,-10 0-60 0,10 0 0 16,-8-5 44-16,8 1 32 0,0-1 24 0</inkml:trace>
        </inkml:traceGroup>
        <inkml:traceGroup>
          <inkml:annotationXML>
            <emma:emma xmlns:emma="http://www.w3.org/2003/04/emma" version="1.0">
              <emma:interpretation id="{E69D8CA8-5434-4BC3-A5B9-389E776BCF33}" emma:medium="tactile" emma:mode="ink">
                <msink:context xmlns:msink="http://schemas.microsoft.com/ink/2010/main" type="inkWord" rotatedBoundingBox="4305,2276 4599,2280 4594,2678 4299,2674"/>
              </emma:interpretation>
            </emma:emma>
          </inkml:annotationXML>
          <inkml:trace contextRef="#ctx0" brushRef="#br0" timeOffset="1313.9247">1508-93 39 0,'0'0'92'0,"0"-5"-4"0,0 5-8 16,0 0-20-16,0 0-4 0,-9 0 0 0,9 0 4 0,0 0 4 0,9 0-4 16,-9 0 8-16,0 0 0 0,0 0 0 0,0 0-12 0,0 0 0 15,9 0 0-15,-9 0 0 0,0 0-4 0,8-5 0 0,-8 5 0 16,8 0-4-16,0-5-4 0,-8 5 0 0,10-5-4 0,-2 5-4 15,0-4-4-15,2 4-4 0,-2-5-4 0,0 5-4 0,1-5-4 16,-1 5-4-16,0-5-4 0,1 5 0 0,0 0 0 0,-1 0 0 0,0-4-4 16,2 4 0-16,-2 0 0 0,0 0-4 0,1 0-12 0,0 0-4 15,-1 0-12-15,0 0-8 0,-8 0-12 0,9 0-12 0,-1 0-8 16,-8 0-16-16,0 0-12 0,0 0-16 0,8 0-4 0,-16 0-20 16,8 0-32-16,0 0-28 0,0 0 40 0,-8 0 24 0,-1 4 32 15</inkml:trace>
          <inkml:trace contextRef="#ctx0" brushRef="#br0" timeOffset="1757.7321">1541-117 39 0,'0'4'96'0,"-8"-4"-8"16,8 5-12-16,0 0-24 0,0-5 0 0,0 5 0 0,0 0 0 15,0 4-4-15,0-4 0 0,0 1-4 0,0 2 4 0,0-3-4 16,0 5-4-16,0-5 4 0,0 4-8 0,0 0 4 0,0 1-8 15,0 0 0-15,0 0 4 0,0 4-12 0,0-5-4 0,0 1 0 16,0-1-4-16,8 1 4 0,-8 0 0 0,0-1-8 0,10-4-4 0,-10 5 4 16,0-6-8-16,8 1 4 0,-8 0-4 0,0 0-4 0,8 0 4 15,2-5 0-15,-10 5 4 0,8-5-8 0,-8 0 4 0,8 0-4 16,-8 0 4-16,9 0 0 0,-9 0-8 0,8-5 8 0,-8 5 0 16,8-5-4-16,-8 5 4 0,9-5-8 0,0 5 4 0,-9-5 0 15,8 5-4-15,0-5 4 0,-8 5 4 0,10 0-4 0,-10-4 0 0,8 4-4 16,-8 0 8-16,8 0-4 0,1 0-4 0,-9 0 4 0,9 0 4 15,-9 0-4-15,8 4 0 0,0-4 0 0,1 5 0 0,-9 0 0 16,8-5 0-16,0 5 4 0,-8 0 0 0,10 0-4 0,-2 0 0 16,-8 0 0-16,8-1 0 0,2 5-4 0,-10-3 4 0,8-2 0 15,-8 6 0-15,0-5 4 0,0-2 0 0,0 3 4 0,0 4-4 0,0-6 0 16,8 1 4-16,-16 0 0 0,8 5 0 0,0-6-4 0,0 1 4 16,-8 1-4-16,-2-2 0 0,10 1 0 0,-8-1 0 0,8 1 4 15,-8 1-4-15,-2-2 0 0,2-4-4 0,0 5 0 0,-1-5 0 0,1 0 0 16,0 4-4-16,8-4 0 0,-9 0-4 0,0 0 0 15,1-4-12-15,0 4 0 0,-2-5-20 0,2 1-16 0,8-2-24 0,-8 1-12 16,-1 1-16-16,0-1-60 0,9 1-36 0,-8-2 44 0,8 1 24 16,-8-4 24-16</inkml:trace>
        </inkml:traceGroup>
        <inkml:traceGroup>
          <inkml:annotationXML>
            <emma:emma xmlns:emma="http://www.w3.org/2003/04/emma" version="1.0">
              <emma:interpretation id="{1FB304E7-1CA0-4600-B8B2-867BE2C3C495}" emma:medium="tactile" emma:mode="ink">
                <msink:context xmlns:msink="http://schemas.microsoft.com/ink/2010/main" type="inkWord" rotatedBoundingBox="5055,2730 5413,2735 5410,2968 5051,296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3007.4651">2326 539 75 0,'0'6'96'0,"8"-6"-4"0,-8 0 0 0,0 4-20 16,0-4 4-16,9 0 0 0,-9 0 4 0,0 0 4 0,9 0-4 15,-9 0-4-15,8 0 0 0,-8 0 0 0,9 0 0 0,-1 0-8 16,0 0 0-16,2 0-4 0,-2 0-4 0,0 0-4 0,0 0-8 16,2 0-8-16,-2 0-4 0,0 0-8 0,1 0 0 0,-1 0-8 0,10-4 0 15,-10 4-4-15,0 0-4 0,2 0-4 0,-2 0 0 0,0 0-20 16,0 0 20-16,2 0 0 0,-2 0-4 0,0 0-8 0,1 0-12 15,-9-6-24-15,8 12-16 0,1-6-16 0,-9 0-16 0,9 0-32 16,-9 0-24-16,8 0-36 0,-8 0-68 0,0 0 28 0,0 0 40 16,0 0 40-16,0 0 20 0</inkml:trace>
          <inkml:trace contextRef="#ctx0" brushRef="#br0" timeOffset="2740.1756">2249 314 15 0,'0'5'92'0,"0"0"-8"0,0-1-4 15,0-4-20-15,0 5 0 0,9-5 4 0,-9 0 0 0,8 5 4 16,-8-5 0-16,8 5 0 0,-8-5 0 0,10 0-4 0,-2 0 0 15,-8 0 0-15,8 0-4 0,2 0 0 0,6 0-4 0,-16 0 0 0,17 0-8 16,-8 0 0-16,-1 0-4 0,1 0-4 0,-1 0 0 0,10 0-4 16,-10 0-4-16,0 0 0 0,10 0-8 0,-10 0 0 0,0 0-4 15,9 0-4-15,-8 0-4 0,0 0 0 0,7 0-4 0,-6 0 4 16,-2 0-8-16,8 0 0 0,-6 0 0 0,-2 0 0 0,0 0 0 16,1 0 0-16,-1 0-4 0,1 0 0 0,-9 0-4 0,9 4-8 0,-1-4-4 15,-8 0-12-15,0 0-8 0,8 6-8 0,-8-6-16 0,0 0-8 16,0 4-12-16,0-4-8 0,0 5-12 0,0-5-8 0,-8 5-8 15,8 0-20-15,-8-5-44 0,8 4-12 0,-9-4 36 0,0 5 36 16,9-5 24-16</inkml:trace>
        </inkml:traceGroup>
        <inkml:traceGroup>
          <inkml:annotationXML>
            <emma:emma xmlns:emma="http://www.w3.org/2003/04/emma" version="1.0">
              <emma:interpretation id="{5B1E375F-558E-4BE9-AB8A-F81A9CF542E9}" emma:medium="tactile" emma:mode="ink">
                <msink:context xmlns:msink="http://schemas.microsoft.com/ink/2010/main" type="inkWord" rotatedBoundingBox="6339,2431 7618,2450 7607,3214 6327,3195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4515.3767">4381 449 91 0,'-10'0'116'0,"10"0"-4"0,-8 0-4 0,8 0-24 0,-8 4 4 15,0-4-8-15,8 5 0 0,0-5-8 0,-10 5-8 0,10-1-4 16,-8 1-4-16,8 0-4 0,-8 0-8 0,8 3-4 0,-9-2-4 16,9 4-4-16,-9-5-4 0,9 4-4 0,-8 1 0 0,-1-1-8 15,9 1-4-15,-8 4 0 0,0-4 0 0,8-1-8 0,-8 6 0 0,-2-5 4 16,10 4-4-16,-8-5-4 0,0 1 0 0,8 5-8 15,-10-6-8-15,2 1-4 0,8-1-8 0,-8 1-8 0,-1 0-20 0,9-6-16 16,-8 5-8-16,8-3-4 0,-9-2-12 0,9 1-12 0,0-5-48 16,-8 5-32-16,8-5 32 0,0 0 32 0,0 0 32 0</inkml:trace>
          <inkml:trace contextRef="#ctx0" brushRef="#br0" timeOffset="5150.2013">4559 55 7 0,'0'-4'88'16,"0"4"-20"-16,0-6 20 0,0 6-28 0,8-4 0 0,-8 4-8 15,0-5 0-15,0 5 0 0,0 0-4 0,0 0 4 0,0-5 0 16,0 5 0-16,0 0 4 0,10 0 0 0,-10 0 0 0,0 0-8 16,0 5-4-16,0-5 4 0,0 5-8 0,0-1 0 0,0 2 0 0,0-2-4 15,0 1 0-15,0 0-4 0,0 4 0 0,0-4-4 0,0 5 0 16,0-1-4-16,0 6-8 0,0-5 4 0,0-1-4 0,0 6-4 15,0-6 0-15,0 1-4 0,0 4-4 0,0-5 0 0,0 6 0 0,0-6 0 16,0 2 0-16,8-2-4 0,-8 0 4 0,0 1-4 16,0-1 0-16,8-4 0 0,-8 5-4 0,9-6 0 0,-9 1 4 0,8 0 0 15,-8-1 0-15,9 1-4 0,0-5 0 0,-1 6 0 0,-8-6 0 16,8 0 0-16,0 0-8 0,2 0 0 0,-2 0 0 0,0 0-4 16,-8-6 0-16,10 1 4 0,-2 5 0 0,0-4 0 0,1-1-4 15,-1-4 4-15,1 4 0 0,-9 0 4 0,8 0 4 0,1 1-4 0,-1-5 4 16,-8-2-4-16,8 7 4 0,2-5 0 0,-10 3 4 15,8-3-4-15,-8 4 0 0,8-5 4 0,-8 5 0 0,10 1 0 0,-10-6 4 16,0 10-4-16,0-6 0 0,8 3 0 0,-8-2 0 0,0 0 0 16,0 5 0-16,0-5 0 0,0 5 4 0,0 0-4 0,0-4 4 15,0 4 0-15,0 0 0 0,0 0 0 0,0 0 4 0,0 4 0 0,0-4 0 16,0 5 0-16,0 0 4 0,0 0 0 0,0-2 0 0,0 3 0 16,0 4 0-16,0-1 0 0,0 1 0 0,0-1 0 0,0 2 0 15,0 2 0-15,0 2 0 0,0-6-4 0,0 6 0 0,0-1 0 16,0 1 0-16,0-1-4 0,0 0 0 0,0 0 0 0,0-4 0 15,0 5 0-15,0-6-8 0,0 1 0 0,0 0-4 0,0-1-8 16,0-4-8-16,0 0-12 0,0 4-12 0,0-9-12 0,0 5-20 16,0-5-20-16,0 0-16 0,0 0-16 0,0 0-64 0,0-5 0 0,0 5 32 15,0-5 32-15,0 1 24 0</inkml:trace>
          <inkml:trace contextRef="#ctx0" brushRef="#br0" timeOffset="4278.0108">4151 467 71 0,'0'-4'92'0,"8"-1"-8"0,-8 0 0 0,0 1-24 0,8 4 0 0,-8-5 0 16,9 5 0-16,-9 0 0 0,8-5-4 0,-8 5-4 0,9 0 0 15,-1 5 8-15,-8-5-8 0,9 5-4 0,-9-5 4 0,8 4-8 16,0 6 0-16,2-6-4 0,-2 6-4 0,0 0-4 0,2-1-4 16,-2 1-4-16,0-1 0 0,0 6-4 0,1 0 0 0,-1-1-4 15,1 0 0-15,0 0 0 0,7 0-4 0,-6 0-4 0,-2 1-4 16,0 0 0-16,0-1 0 0,2 1 0 0,-2-1 0 0,0 1-4 15,1-6 4-15,-1 5 0 0,0-4-8 0,2-1 4 0,-10-3-12 0,8 3-4 16,-8-4-12-16,8 0-12 0,-8-1-8 0,0 1-24 0,0-5-12 16,0 0-16-16,0 0-12 0,0 0-24 0,0-5-52 0,-8 1 4 15,8-1 40-15,-8-5 24 0,8 0 20 0</inkml:trace>
          <inkml:trace contextRef="#ctx0" brushRef="#br0" timeOffset="3962.8559">3844 74 19 0,'-9'-4'84'0,"9"-1"-12"0,0 5 0 0,-9-5-32 15,9 0 4-15,-8 1 0 0,8 4 0 0,0-6-4 0,-8 6 0 16,8-4 4-16,-10-1-4 0,10 5 0 0,-8 0 0 0,8 0 0 16,-8-5-4-16,8 5 4 0,-9 0-8 0,9 0 8 0,-9 0-4 15,1 0-4-15,-1 0 0 0,9 0 0 0,-8 0-4 0,0 5-4 0,0-5-4 16,-2 5 0-16,2-1-4 0,0 2 0 0,-2-2 0 0,2 1 0 15,0 0 0-15,-1 4-4 0,1 1 0 0,-9-1 0 0,8 1-4 16,1 5 0-16,0-5 0 0,-2 3 0 0,2 2 0 0,0-2 0 0,-2 3 0 16,2-2 0-16,8 0-4 0,-8 1 0 0,0 5-4 15,8-7 4-15,-9 6-4 0,0-5 4 0,9 6-4 0,0-6 4 0,0 1 0 16,-8 4-4-16,8-5 0 0,0 5 0 0,0-4 0 0,0 4 4 16,0-4-4-16,8 4 0 0,-8-5 0 0,9-1 0 0,-9 8 0 15,9-7 0-15,-9 6 0 0,8-6 0 0,0 0 0 0,0 5 0 0,-8-4 0 16,18-1 4-16,-10 0-4 0,2 0 0 0,-2 1 0 0,9-1 0 15,-9-4 0-15,9 5-4 0,-8-2 4 0,7-3 4 0,-6 0-8 16,6-1 4-16,2 1 0 0,-2-5 0 0,-7 5 0 0,8-6 0 16,-8 1-16-16,7-5 20 0,2 5-4 0,-10-5 0 0,1 0 0 15,8 0 0-15,-9 0 0 0,1-5 4 0,-1 5-4 0,0-5 0 0,2-4 0 16,-2 4-4-16,-8-4 0 0,0-1 0 0,8 5 8 16,-8-9-4-16,0 4-4 0,0 1 4 0,0-6 0 0,-8 5-4 0,8-4 0 15,-8-1 0-15,-2 6 0 0,2-5-4 0,0-1 0 0,-1 5 0 16,1-4 4-16,0 5 0 0,-1-6-4 0,-8 6 8 0,-1 0-4 15,10-1 0-15,-9 0 4 0,0 0 0 0,8 6-4 0,-7-1 4 0,-2 0 0 16,10 0 0-16,-10-1-4 0,10 6 4 0,-9 0-4 16,9 0 0-16,-1 0 4 0,1 0 0 0,-1 6 4 0,1-1-8 0,0 0 4 15,-2 0 0-15,10 4 0 0,-8-4 0 0,8 5-4 0,0-6-4 16,-8 6-4-16,8-5-4 0,0 4-8 0,0 1-8 0,0-5 0 16,8 4-8-16,-8 1-8 0,8 0-4 0,-8-6-8 0,10 6-8 15,-2-1 4-15,-8 1-8 0,8-5-36 0,1 5-40 0,-1-6 4 0,9 7 24 16,-8-7 28-16</inkml:trace>
        </inkml:traceGroup>
        <inkml:traceGroup>
          <inkml:annotationXML>
            <emma:emma xmlns:emma="http://www.w3.org/2003/04/emma" version="1.0">
              <emma:interpretation id="{FB3A7243-AB56-4F02-9E0C-9D2B3E51ACF1}" emma:medium="tactile" emma:mode="ink">
                <msink:context xmlns:msink="http://schemas.microsoft.com/ink/2010/main" type="inkWord" rotatedBoundingBox="7953,3023 8227,3026 8226,3040 7952,3036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5587.5472">5147 607 55 0,'0'0'100'15,"0"4"-8"-15,0-4-4 0,0 4-16 0,0-4-4 0,0 0 8 0,0 6 0 16,0-6 0-16,0 0 4 0,0 0-4 0,9 0-4 15,-9 0-4-15,9 0 0 0,-9 0 0 0,8 0 0 0,0 0-4 0,-8 0 0 16,8 0 0-16,2 0-8 0,-2 0-4 0,0 0-8 0,2 0-4 16,-2 0-8-16,0 0 0 0,1 0-4 0,-1 0-8 0,1 0 4 15,8 0-4-15,-9 0-4 0,0 0 0 0,2 0-8 0,-2 0 0 0,0 0 0 16,10 0-4-16,-10 0-8 0,0 0 0 0,1 0-12 0,-1 0-16 16,1 0-16-16,0 0-20 0,-9 0-20 0,8 0-16 0,0 0-24 15,-8 0-28-15,0 0-40 0,10 0-56 0,-10 0 40 0,0 0 48 16,0 0 24-16,0 0 28 0</inkml:trace>
        </inkml:traceGroup>
        <inkml:traceGroup>
          <inkml:annotationXML>
            <emma:emma xmlns:emma="http://www.w3.org/2003/04/emma" version="1.0">
              <emma:interpretation id="{2486B1F5-EA7B-475C-A469-FF4ED510256C}" emma:medium="tactile" emma:mode="ink">
                <msink:context xmlns:msink="http://schemas.microsoft.com/ink/2010/main" type="inkWord" rotatedBoundingBox="8662,2715 9136,2721 9130,3152 8656,3145"/>
              </emma:interpretation>
              <emma:one-of disjunction-type="recognition" id="oneOf4">
                <emma:interpretation id="interp4" emma:lang="" emma:confidence="0">
                  <emma:literal>*3</emma:literal>
                </emma:interpretation>
                <emma:interpretation id="interp5" emma:lang="" emma:confidence="0">
                  <emma:literal>x 3</emma:literal>
                </emma:interpretation>
                <emma:interpretation id="interp6" emma:lang="" emma:confidence="0">
                  <emma:literal>*3</emma:literal>
                </emma:interpretation>
                <emma:interpretation id="interp7" emma:lang="" emma:confidence="0">
                  <emma:literal>*</emma:literal>
                </emma:interpretation>
                <emma:interpretation id="interp8" emma:lang="" emma:confidence="0">
                  <emma:literal>x3</emma:literal>
                </emma:interpretation>
              </emma:one-of>
            </emma:emma>
          </inkml:annotationXML>
          <inkml:trace contextRef="#ctx0" brushRef="#br0" timeOffset="6446.2558">5855 401 11 0,'0'-6'96'0,"0"6"-8"0,0 0-4 0,0 6-20 0,0-6-4 16,0 0 4-16,0 4 0 0,0-4 8 0,8 0 4 0,-8 5 0 0,9 0-4 16,-9-5-4-16,9 5 0 0,-9-1 4 0,8 1 0 0,0 0-4 15,1 0 0-15,-1 0-4 0,1 0 0 0,8-1 0 0,-9 1-8 16,10 0-4-16,-10-1-4 0,10 6-4 0,-10-5-4 0,9 0-8 0,-9-2-4 16,10 8 0-16,-2-6-4 0,-8 4 0 0,10-4-4 15,-1 5-4-15,-8-1 0 0,8-3-4 0,-1 3 0 0,-8 0-4 0,10 1 0 16,-10-1 0-16,10 1-4 0,-10-1 0 0,1 1 0 0,8 0 0 15,-9-1 0-15,1 1 0 0,-1-1-20 0,0 1 24 0,2-5-4 16,-2 5 0-16,0-1 0 0,-8-4-4 0,10 4 0 0,-2-3 0 0,-8-2 0 16,8 1-4-16,-8-1 0 0,0 2-4 0,9-2-4 0,-9-4 0 15,0 5-12-15,0-5-4 0,0 0-12 0,0 0-12 0,0 5-12 16,0-5-12-16,0 0-12 0,0 0-8 0,0 0-16 0,0-5-12 16,-9 0-8-16,9 5-16 0,0-4-40 0,0-2-24 0,-8 2 36 15,8-5 36-15,-8 3 28 0</inkml:trace>
          <inkml:trace contextRef="#ctx0" brushRef="#br0" timeOffset="6712.02">6263 305 11 0,'0'0'120'0,"0"0"-24"0,-8 0 20 0,8 0-28 0,0 0 0 15,0 0 8-15,-8 4 0 0,8 1-12 0,-9 0 0 0,1-5-4 0,8 9-4 16,-9-4 0-16,1 5-4 0,8-6-8 0,-9 6 0 0,1 0-4 15,0-1-4-15,-2 1 0 0,2 5-4 0,8-6-8 0,-8 5-4 16,-2 1 0-16,2-1-8 0,0 0-4 0,-9 1-4 0,9-1-4 16,-1 1-8-16,0-1 4 0,1 6-4 0,0-6-4 0,-2 0 0 15,2 0 0-15,0 0-4 0,0 0-4 0,-2 1 4 0,2-5 0 0,0 5-4 16,8-6-4-16,-9 1-8 0,1-6-16 0,8 6-8 0,0-5-20 16,-8-1-16-16,8 2-12 0,0-2-20 0,0-4-28 0,0 5-16 15,0-5-28-15,0 0-60 0,0-5 16 0,0 5 48 0,0-4 28 16,0-2 32-16,0 2 20 0</inkml:trace>
        </inkml:traceGroup>
        <inkml:traceGroup>
          <inkml:annotationXML>
            <emma:emma xmlns:emma="http://www.w3.org/2003/04/emma" version="1.0">
              <emma:interpretation id="{BBFB67BF-94FE-405C-95DE-F653AF66623B}" emma:medium="tactile" emma:mode="ink">
                <msink:context xmlns:msink="http://schemas.microsoft.com/ink/2010/main" type="inkWord" rotatedBoundingBox="9455,2305 9808,2310 9802,2731 9449,2726"/>
              </emma:interpretation>
            </emma:emma>
          </inkml:annotationXML>
          <inkml:trace contextRef="#ctx0" brushRef="#br0" timeOffset="7552.7716">6648 22 15 0,'0'0'88'15,"0"-5"-4"-15,0 0-12 0,0 0-16 0,8 1-20 0,-8-1 20 16,0 0 0-16,0 0-4 0,9 0 4 0,-9-5-4 0,8 6 0 0,0-1 8 16,-8 0-4-16,8-4-4 0,2 4 0 0,-2-5-8 0,0 6 0 15,2 0-8-15,-2-7 0 0,0 6-12 0,1 1 4 0,-1-1-8 16,1 5 4-16,-1-5-8 0,1 5-4 0,-1-5 4 0,0 5-8 15,2 0 0-15,-10 0 0 0,8 5 0 0,0 0-4 0,-8-5-4 16,10 5 4-16,-10 4 0 0,8-4 0 0,-8 5 0 0,0-6-4 0,0 6 0 16,0 0 0-16,0-1 0 0,0 5 0 0,0-4 0 0,-8 0 4 15,8 4-4-15,-10-4 4 0,10-1-4 0,0 1 0 0,-8 0 0 16,8-1 0-16,-8 1 0 0,8-1 4 0,-10-4 0 0,10 0-4 0,0-1 0 16,0 6 0-16,0-10 0 0,0 5 0 0,-8-5 0 15,8 5 0-15,0-5 0 0,0 0 0 0,8 0 4 0,-8 0-4 0,0 0 0 16,0 0 0-16,0 0-4 0,10-5 4 0,-10 5-4 0,8 0 4 15,-8-5 0-15,8 5 0 0,-8-5 4 0,10 5-4 0,-10-5 0 16,8 5 0-16,0-4 0 0,-8 4 0 0,8 0 0 0,1-5 4 16,0 5-4-16,-9 0 0 0,8 0 0 0,1-5 0 0,-9 5 0 15,8 0 0-15,0 5 0 0,2-5 0 0,-2 5 0 0,-8-5 0 0,8 4 0 16,1 1 0-16,0 0 0 0,-9 0 0 0,8 0 0 0,0 0 4 16,-8 5 0-16,9-6-4 0,-9 5 4 0,8 1 4 0,-8 0 4 15,9-2 4-15,-9 3 4 0,0-2 0 0,0 1 4 0,0 0 4 16,0-1-4-16,0 1 8 0,0-1 0 0,0 2-4 0,0-2 0 15,-9-5-8-15,9 6 0 0,-8-1-4 0,-1-4 4 0,1 0-8 16,8 4-4-16,-8-3 0 0,-1-6 0 0,0 4 0 0,1 1-4 0,0-5 0 16,-2 0-4-16,2 0-8 0,0 0-4 0,-1 0-12 0,1-5-20 15,-1 1-12-15,0-2-24 0,1 1-16 0,0 1-20 0,0-6-24 16,-2 1-32-16,2 4-68 0,0-4 32 0,-2 0 40 0,10-2 36 0,-8 7 20 16</inkml:trace>
        </inkml:traceGroup>
      </inkml:traceGroup>
    </inkml:traceGroup>
    <inkml:traceGroup>
      <inkml:annotationXML>
        <emma:emma xmlns:emma="http://www.w3.org/2003/04/emma" version="1.0">
          <emma:interpretation id="{E44042B6-3C88-4C00-89BC-9B1715C80795}" emma:medium="tactile" emma:mode="ink">
            <msink:context xmlns:msink="http://schemas.microsoft.com/ink/2010/main" type="paragraph" rotatedBoundingBox="2682,4023 12246,4241 12225,5152 2661,493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A5E1EA3-A6B3-4D39-A2AA-A2FCA74A113F}" emma:medium="tactile" emma:mode="ink">
              <msink:context xmlns:msink="http://schemas.microsoft.com/ink/2010/main" type="inkBullet" rotatedBoundingBox="2680,4126 3709,4149 3690,4958 2661,4934"/>
            </emma:interpretation>
            <emma:one-of disjunction-type="recognition" id="oneOf5">
              <emma:interpretation id="interp9" emma:lang="" emma:confidence="0">
                <emma:literal>↳</emma:literal>
              </emma:interpretation>
            </emma:one-of>
          </emma:emma>
        </inkml:annotationXML>
        <inkml:trace contextRef="#ctx0" brushRef="#br0" timeOffset="19365.3627">-129 1843 3 0,'0'0'72'16,"0"0"16"-16,0 0-8 0,0 0-24 0,0 0 4 0,0 0-4 0,0 0 0 15,0 0 0-15,0 0 0 0,0 0-4 0,9 0 0 16,-9 0 0-16,0 5 0 0,0-1-4 0,8 1-4 0,-8 1 4 0,0-2-12 16,9 6 0-16,-9-1-4 0,0 1 0 0,9-1 0 0,-9 1-4 15,8 5-4-15,-8-1-4 0,0 1 4 0,8-1-4 0,-8 0 0 16,0-4 0-16,0 4-4 0,0 0 0 0,0-4-4 0,0 3 0 0,0-2 4 16,0-1-4-16,0-1-4 0,8-4 0 0,-16 4 0 15,8-4 0-15,0 1 0 0,0-2-4 0,0 0 0 0,0-4 0 0,0 6 0 16,0-6-4-16,0 0 0 0,0 0 0 0,0 0 4 0,0 0-8 15,0 0 4-15,0-6 4 0,8 6-4 0,-8-4-4 0,0 0 4 16,0 4 0-16,10-6 0 0,-10 1 0 0,8 5 0 0,-8-4-4 16,8-1 4-16,-8 0 0 0,10 0 0 0,-2 1 0 0,0 4 0 15,1-5 0-15,-1 5 0 0,0-5-4 0,2 5 8 0,-2 0-4 0,0 5 0 16,0-5 0-16,10 0 0 0,-10 5 0 0,10-1 0 0,-10 1 0 16,9 0 0-16,-1 0 0 0,-6 4 4 0,6-3-4 0,2 2 0 15,-10 2-4-15,9-1 4 0,-8 1 0 0,8-1 0 0,-9 1 0 0,10 0-4 16,-10 5 4-16,0-6 0 0,2 1 4 0,-2 4 0 15,-8-5-8-15,8 6 4 0,-8-1 4 0,0-4 0 0,8 5-8 0,-16-6 8 16,8 5-4-16,0-4 4 0,-8 4 0 0,8-4-4 0,-8-1 0 16,-2 1 0-16,2 0-4 0,8-5 4 0,-8 4 0 0,-2-4 4 15,2 0-4-15,0-1 4 0,-1 1-4 0,1 0-4 0,-9-5 0 0,8 0 0 16,1 0 4-16,0 0 0 0,-2 0 0 0,2 0 0 0,0-5-4 16,-2 0 0-16,10 1 0 0,-8-1 0 0,0 5 4 0,0-5-8 15,-1 0-4-15,9 1-4 0,-8-1-8 0,-1 0-4 0,9 0-4 16,-9-5-20-16,9 6-12 0,0-1-16 0,-8 0-12 0,8 0-8 15,0 1-28-15,0-1-56 0,0 0-8 0,0 0 48 0,0-4 28 16,0 4 24-16</inkml:trace>
        <inkml:trace contextRef="#ctx0" brushRef="#br0" timeOffset="18783.9197">-60 1714 15 0,'0'0'68'0,"-10"0"-12"16,10 0-4-16,0 0-24 0,0 0 0 0,0 0-4 0,0 0-4 16,0 0 0-16,0 0 8 0,10 0-12 0,-10 0 0 0,0 0 4 15,-10 0 0-15,10 0-4 0,0 0 0 0,0 0 8 0,0 0-4 16,0 0-4-16,0 0 4 0,0 0 4 0,0 0 0 0,0 0 0 0,0 0 4 16,0 0 0-16,0 0 4 0,0 0 4 0,0 0 4 0,0 0-4 15,0 0 0-15,0 0 4 0,0 0 0 0,0 0-4 0,0 0 4 16,0 0-8-16,0 0 0 0,0 0 0 0,0 0-8 0,0 0 0 15,0 0-8-15,0 0 0 0,0 0 0 0,0 0 4 0,0 0 4 16,0 0 0-16,0 0 4 0,0 0 0 0,10 0 4 0,-10 0-4 0,0 0 0 16,8 0 0-16,-8 0-4 0,0 0 4 0,8 0 0 0,-8 0-4 15,10 0 0-15,-2 0 0 0,-8 0-4 0,8 0 0 0,1 0 0 16,-1 0 0-16,0 0 0 0,2 0 0 0,-2 0 0 0,0 0 4 16,0 5-4-16,2-5-24 0,6 0 24 0,-7 0 0 0,0 0-4 15,-1 0 0-15,9 4-4 0,-9-4-4 0,0 0 0 0,10 4 0 0,-10-4 0 16,2 0 4-16,6 0 0 0,-7 0-4 0,-1 6-4 0,1-6-4 15,-1 0 8-15,1 0-4 0,-1 5 4 0,0-5-4 0,2 0 4 16,-2 0 0-16,0 5-8 0,-8-5 4 0,10 0 0 0,-10 0-4 0,8 0 4 16,-8 0-4-16,8 0 4 0,-8 0 0 0,0 0 0 15,0 0-4-15,0 0 0 0,0 0 4 0,0 0-4 0,0 0 4 0,0 0-4 16,0 0 4-16,0 0 0 0,0 0-4 0,0 0 4 0,0 0-4 16,0 0 0-16,0 0-4 0,0 0 4 0,0 0 0 0,0 0 4 15,0 0-4-15,0 0 4 0,0 0-4 0,0 0 0 0,0 0 0 16,0 0 0-16,0 0 0 0,0 0 0 0,0 0 0 0,0 0-4 15,0 0 0-15,0 0-4 0,0 0 0 0,0 0-4 0,0 0-12 16,0 0 0-16,0 0-12 0,0 0-12 0,0 0-16 0,0 0-16 0,-8 0-12 16,8 0-12-16,0 0-12 0,-8 0-20 0,8 0-8 0,-10 0-40 15,2 4-40-15,0-4 24 0,-2 0 40 0,2 0 28 0,0 0 24 16</inkml:trace>
        <inkml:trace contextRef="#ctx0" brushRef="#br0" timeOffset="19723.4225">511 2173 23 0,'0'-4'100'0,"8"-6"-8"16,-8 6-8-16,9-2-36 0,-9 2 16 0,0 4 0 0,0-5-4 15,8 5 4-15,-8-4 4 0,8 4-12 0,-8 0 4 0,0 4 0 0,9-4 0 16,-9 5-4-16,9-1-4 0,-1 2-4 0,-8 4 0 0,8-6-4 15,2 5-4-15,-2 6-4 0,0-5 0 0,1 4-4 0,8 1-4 16,-8-1-4-16,-1 5 4 0,8-4-4 0,-6 4-4 0,6 0 0 0,-6-5 4 16,6 5-4-16,1-4-4 0,-8 4 4 0,8-5-8 15,-9 0 0-15,10 1 0 0,-10-1-4 0,10 1 0 0,-10-5-4 0,0-1 0 16,9 5 4-16,-8-4-4 0,-1-5-4 0,-8 5 0 0,9-6 0 16,-1 1 0-16,-8-1-4 0,8 2-12 0,-8-2-12 0,0-4-20 15,0 4-16-15,0-4-16 0,0 0-24 0,-8-4-20 0,8 4-16 0,-8-4-52 16,-1-2-32-16,1 2 40 0,-1-5 40 0,0 3 24 0,1-3 28 15</inkml:trace>
        <inkml:trace contextRef="#ctx0" brushRef="#br0" timeOffset="19981.7298">818 2145 91 0,'0'0'120'0,"0"0"-8"0,0 0 0 0,0 0-24 15,0 0 8-15,0 0 0 0,0 0-8 0,0 4-8 0,0 2 0 16,0-6 0-16,0 4-12 0,-8-4 0 0,8 6-8 0,-10-2-4 16,10 5 0-16,-8-3-4 0,8 3-4 0,-8 1 0 0,-2 0-4 15,2 3-8-15,0-3-4 0,-1 5-8 0,1-1 0 0,-1 1-8 0,1-1-4 16,-1 0 4-16,1 5-4 0,0-4-8 0,-2-1 8 0,-6 1-12 16,6-1 8-16,2 5-8 0,0-10-8 0,0 6-8 0,-1-1-8 15,1-4-12-15,-1-1-12 0,0 1-16 0,1-1-8 0,8 1-20 0,-8-6-20 16,-2 2-16-16,2-1-8 0,0-1-44 0,8 2-44 15,-9-2 40-15,9-4 36 0,-9 0 24 0,9 5 24 0</inkml:trace>
      </inkml:traceGroup>
      <inkml:traceGroup>
        <inkml:annotationXML>
          <emma:emma xmlns:emma="http://www.w3.org/2003/04/emma" version="1.0">
            <emma:interpretation id="{634259E6-215A-4CE5-AFBF-80C938DD2714}" emma:medium="tactile" emma:mode="ink">
              <msink:context xmlns:msink="http://schemas.microsoft.com/ink/2010/main" type="line" rotatedBoundingBox="4035,4053 12246,4241 12225,5146 4014,4959"/>
            </emma:interpretation>
          </emma:emma>
        </inkml:annotationXML>
        <inkml:traceGroup>
          <inkml:annotationXML>
            <emma:emma xmlns:emma="http://www.w3.org/2003/04/emma" version="1.0">
              <emma:interpretation id="{1D2C6694-4045-48A3-A36E-776BF37BEDDD}" emma:medium="tactile" emma:mode="ink">
                <msink:context xmlns:msink="http://schemas.microsoft.com/ink/2010/main" type="inkWord" rotatedBoundingBox="4032,4155 4330,4162 4320,4576 4023,4569"/>
              </emma:interpretation>
            </emma:emma>
          </inkml:annotationXML>
          <inkml:trace contextRef="#ctx0" brushRef="#br0" timeOffset="20871.9846">1278 1741 67 0,'0'5'92'0,"-9"-5"-8"16,9 4-4-16,0 1-20 0,0 0-4 0,0 0-4 0,0 0 0 15,0-1-4-15,0 1 0 0,0 5 0 0,0-1-4 0,0-4-4 16,0 4-4-16,0 1 8 0,0-1-8 0,0 1 0 0,0 0 0 0,9-1-4 16,-9 1-8-16,0 0 4 0,8-1 0 0,-8 1-8 15,0-1 0-15,9 1 4 0,-9-5-8 0,8 5-4 0,-8-1 4 0,8-4-8 16,-8 0 0-16,0-1 0 0,10 2 0 0,-10-6-4 0,8 0 0 16,-8 4 0-16,0-4 0 0,8 0 0 0,-8 0-4 0,10-4 0 15,-10 4 0-15,8 0 0 0,-8-6 4 0,8 6-4 0,0-4 0 16,-8-1 0-16,9 5 0 0,-9-5 0 0,9 5 0 0,-1-5 4 15,-8 5-4-15,9 0 0 0,-1-4 0 0,0 4 0 0,-8 0-4 0,10 4 4 16,-2-4 4-16,0 5-4 0,-8 0 0 0,8-5 0 0,2 9 0 16,-2-3-16-16,0-2 20 0,-8 6 0 0,9-6 0 0,-1 6 0 15,-8-5-4-15,9 5 4 0,-9-1 0 0,0 1 0 0,9-1 8 16,-9 1-4-16,0-2 4 0,0 3 0 0,0-1 0 0,-9-1 0 16,9 1-4-16,-9-6 4 0,9 7-4 0,-8-3 0 0,-1-2 0 0,1 4-4 15,0-7 0-15,-2 3 0 0,2-2-4 0,0 1-4 0,0-5-4 16,-10 4-8-16,10-4-8 0,-1 6-12 0,-8-12-24 0,8 6-16 15,-7-4-20-15,8-1-20 0,-2 1-44 0,2-5-60 0,0 3 44 0,-2-4 28 16,2 2 28-16,0-3 24 0</inkml:trace>
          <inkml:trace contextRef="#ctx0" brushRef="#br0" timeOffset="20474.048">1226 1770 43 0,'0'0'88'0,"0"0"-8"0,10 0 0 0,-10 0-20 15,0 0 0-15,0 0 0 0,0 0-20 0,0 0 24 0,8-5 4 16,-8 5-8-16,8 0 0 0,-8-5 0 0,9 5 0 0,-1 0-12 0,1-5 0 16,-1 5 0-16,1-5-4 0,-9 5-8 0,16 0-4 15,-6-4-4-15,-2 4-8 0,0 0 0 0,2 0-4 0,-2 0-4 0,0 0-4 16,0 0 0-16,1 0 0 0,0 0-4 0,-1 0 0 0,1 0-4 16,-1 0 0-16,0 0-8 0,2 0-4 0,-10 0-12 0,8 0-8 15,0 0-12-15,-8 0-20 0,0 0-8 0,8 0-12 0,-8 0-16 16,0 4-16-16,0-4-48 0,0 0-12 0,0 5 28 0,0-5 36 15,-8 5 24-15</inkml:trace>
        </inkml:traceGroup>
        <inkml:traceGroup>
          <inkml:annotationXML>
            <emma:emma xmlns:emma="http://www.w3.org/2003/04/emma" version="1.0">
              <emma:interpretation id="{DE190D01-1020-4C68-A149-436B39D23568}" emma:medium="tactile" emma:mode="ink">
                <msink:context xmlns:msink="http://schemas.microsoft.com/ink/2010/main" type="inkWord" rotatedBoundingBox="4706,4733 5116,4742 5115,4754 4705,4745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25898.1021">1917 2327 7 0,'-9'0'80'0,"9"0"-4"0,0 0-4 16,0 0-24-16,0 0-4 0,-8 0 4 0,8 0-4 0,0 0 0 16,0 0 0-16,0 0 0 0,0 0-4 0,0 0 0 0,0 0 0 15,8 0 4-15,-8 0 0 0,0 0 0 0,-8 0-4 0,8 0 12 16,0 0-4-16,0 0-8 0,0 0 4 0,8 0-4 0,-8 0 4 15,0 0-4-15,0 0 0 0,9 0 0 0,-9 0 0 0,0 0-4 0,9 0 0 16,-9-4 0-16,8 4 0 0,-8 0 0 0,9 0-4 16,-1 0-4-16,-8 0 0 0,8 0 0 0,2 4 0 0,-2-4-4 0,0 0 0 15,0 0-4-15,2 0 0 0,-2 0-4 0,0 0 4 0,1 0-8 16,-1 0 4-16,10 0 0 0,-10 0-4 0,0 0 0 0,0 0-4 16,10 0 0-16,-10 0 0 0,2 0-4 0,6 0 4 0,-7 0-4 0,-1 0 0 15,0 0 0-15,10 0 0 0,-10 0-4 0,0 0 0 16,2 0 0-16,-2 0 4 0,0 0 0 0,1 0-4 0,0 0 4 0,-1 0-8 15,0 0 4-15,1 0 0 0,-1 0 8 0,-8 0-4 0,8 0-4 16,2 0 4-16,-10 0 0 0,8 0 0 0,-8 0 0 0,0 0 0 16,8 0 4-16,-8 0-4 0,0 0 0 0,0 0 4 0,10 0-4 15,-10 0 0-15,0 0 0 0,0 0 4 0,0 0-4 0,0 0 4 0,0 0 0 16,0 0 4-16,0 0-4 0,0 0 0 0,0 0 4 16,-10 0 0-16,20 0 4 0,-10 0-8 0,0 0 4 0,0 0-4 0,0 0 0 15,0 0-8-15,0 0 0 0,0 0 0 0,0 0 0 0,-10 0 0 16,10 0 0-16,0 0 0 0,0 0 0 0,-8 0 0 0,8 0 0 15,0 0-4-15,0 0-12 0,-8 0-12 0,8 0-4 0,0 0-20 0,-10 0-28 16,10 0-24-16,-8 0-20 0,0 0-32 0,8 0-28 16,-9 5-52-16,1-5-28 0,8 0 44 0,-8 5 40 0,8-5 32 0,-9 0 32 15,9 0 16-15</inkml:trace>
        </inkml:traceGroup>
        <inkml:traceGroup>
          <inkml:annotationXML>
            <emma:emma xmlns:emma="http://www.w3.org/2003/04/emma" version="1.0">
              <emma:interpretation id="{380F3A9A-72DE-4BB1-8308-76585AA1C25A}" emma:medium="tactile" emma:mode="ink">
                <msink:context xmlns:msink="http://schemas.microsoft.com/ink/2010/main" type="inkWord" rotatedBoundingBox="5954,4275 6254,4282 6238,4985 5938,4978"/>
              </emma:interpretation>
            </emma:emma>
          </inkml:annotationXML>
          <inkml:trace contextRef="#ctx0" brushRef="#br0" timeOffset="26791.2866">3298 1872 3 0,'0'0'84'0,"0"0"-8"0,0-5-4 0,0 5-24 0,0 0 4 0,0-4-8 15,0 4 0-15,0 0-4 0,0 0 0 0,-9 0 0 0,9 0 0 16,0 0-4-16,0 0 8 0,-8 0-8 0,8 0 4 0,0 4-4 16,-8-4 4-16,8 0 0 0,-10 5 0 0,10-5 0 0,-8 5-4 15,0-5-4-15,8 5-8 0,-9-1 0 0,9 1 0 0,-9 5 0 16,1-6 0-16,8 6-12 0,-8-5 4 0,-1 5-4 0,1-1 0 15,8 1 0-15,-8 0 0 0,-2 4-4 0,10-5 0 0,-8 1 0 0,8 4 0 16,-8 1-4-16,-2-1 0 0,10-1 0 0,0 3-4 0,-8-2 4 16,8 5 0-16,0-5-4 0,0 5 4 0,0-4-4 0,0 5 0 15,0-7 0-15,0 7 4 0,0-1-4 0,0 0 0 0,0 0-4 0,8 0 4 16,-8 1 0-16,0 4 0 0,10-5 0 0,-10 0 0 16,8-4 0-16,-8 4-12 0,8 0 12 0,2-4 4 0,-10 3-4 0,8-3 0 15,0-1 0-15,1-5 0 0,-1 5 0 0,0-3 4 0,1-1-4 16,-9-1 0-16,9 1 0 0,-1-2 0 0,0-1 0 0,10-3-4 15,-10 0 4-15,1 2 0 0,0-6 0 0,-1 4 0 0,0-4 0 16,1 0 0-16,7 0 0 0,-6-4 0 0,-2 4 0 0,0-6 0 0,2 6 0 16,-2-8 4-16,0 1-4 0,0 3 0 0,-8 0 0 15,9-6 0-15,0 5 4 0,-9-5-4 0,0 6 0 0,8-7 0 0,-8 3 0 16,0-2 0-16,0 1-4 0,0 3 4 0,-8-3 0 0,8-1 0 16,0 0 4-16,-9 2-8 0,0 3 4 0,9-5 0 0,-8 5-4 15,0-5 4-15,0 1 0 0,-2 4 4 0,2 0-8 0,0 1 4 0,-10-1 0 16,10 5 0-16,-1-5 0 0,-7 5 0 0,7 0 0 15,0 0-4-15,1 5 4 0,-10-5 0 0,10 5-4 0,0-1 0 0,-1 1 4 16,0 5-8-16,1-1-4 0,0-4 0 0,8 4-8 0,-9 2-8 16,9-3-4-16,0 2-8 0,-8 5-12 0,8-5-8 0,0-1 0 15,0 1-12-15,0-2-12 0,8-2-20 0,-8 3-52 0,9-3-8 16,-9-2 32-16,8 1 24 0,0-1 20 0</inkml:trace>
        </inkml:traceGroup>
        <inkml:traceGroup>
          <inkml:annotationXML>
            <emma:emma xmlns:emma="http://www.w3.org/2003/04/emma" version="1.0">
              <emma:interpretation id="{E226A706-0C56-4726-9F54-70D7A5CFB4A1}" emma:medium="tactile" emma:mode="ink">
                <msink:context xmlns:msink="http://schemas.microsoft.com/ink/2010/main" type="inkWord" rotatedBoundingBox="6649,4213 7423,4231 7405,5036 6631,5018"/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27461.5012">4107 2226 51 0,'8'-4'108'0,"-8"-1"0"0,0 5-4 16,0 0-16-16,0 0 4 0,0-4 0 0,0 4 0 0,10 0-8 0,-10 0-8 15,-10 0-8-15,10 0-4 0,0 0-4 0,0 4 4 0,0-4-4 16,-8 5-4-16,8-1 0 0,0 2 0 0,-8 3-4 0,0-4 4 15,8 4-4-15,-9 1-12 0,0-1-16 0,1 6 16 0,-1-1-4 0,1 1-4 16,0-1-8-16,-2 0-4 0,2 1-4 0,0-1 0 0,-10 5-4 16,10-4 0-16,0 0-4 0,-1 3 0 0,1-3 0 0,-10-1-4 15,10-5 4-15,0 5-4 0,0 1-4 0,-2-5 0 0,10 5-4 16,-8-7-8-16,0-1-12 0,-2 1-8 0,10-2-12 0,0 3-12 16,-8-5-16-16,8-4-16 0,0 6-12 0,0-6-16 0,0 4-8 15,0-8-12-15,0 4-16 0,0-6-56 0,0 6 4 0,0-9 40 0,0 5 36 16,0-2 20-16</inkml:trace>
          <inkml:trace contextRef="#ctx0" brushRef="#br0" timeOffset="28012.0521">4329 1848 51 0,'0'-5'100'0,"0"0"-8"0,8 1-8 0,-8-2-20 0,0 6 0 0,0-4-4 16,0-1-4-16,0 5 4 0,0-4 0 0,0 4-8 0,0 0 0 16,0 0-4-16,0 0 0 0,0-6 0 0,0 6-12 0,0 0 4 15,0 0-4-15,0 6 0 0,0-6 0 0,0 0-4 0,0 4-4 0,0 1 4 16,0-1-4-16,0 2-4 0,0-2 0 0,0 1-4 0,0 0-4 15,0 4 4-15,0 1-4 0,0-5 0 0,0 5-4 0,0 4-4 16,0-5 4-16,0 1-4 0,0 0-4 0,0-1 0 0,0 1 0 16,0-1-20-16,10 1 20 0,-10 0 0 0,0-1 0 0,0-4-4 15,8 5 0-15,-8-1 0 0,8-4 0 0,0 0 0 0,-8 4 0 0,10-4 0 16,-2 0 0-16,0 0-4 0,1 0 8 0,-1-5-4 16,0 0-4-16,2 3 4 0,-10-3-4 0,8 0 0 0,0 0 4 0,2 0-4 15,-2 0 0-15,0 0-4 0,0-3 4 0,1-2-4 0,0 0 0 16,-1 0 0-16,1 0 0 0,-9-4 4 0,8 4 0 0,0 0 0 15,2-4 0-15,-10-1 0 0,8 5 4 0,0-4-4 0,-8-1 4 0,8 0-4 16,-8 1 4-16,10 4 0 0,-10 0 0 0,8-4 0 16,-8 4 0-16,8 0 0 0,-8 5 0 0,0-4 0 0,9 4 4 0,-9-6-4 15,0 6 4-15,0 0 0 0,0 0 0 0,8 6 0 0,-8-2 0 16,0 1 4-16,0 0 0 0,0 0 0 0,0-1 0 0,0 6 4 16,0-1-4-16,0-3 4 0,0 3 0 0,0 0 0 0,0 6-4 0,0-5 4 15,0 4-4-15,0-5 0 0,0 1-4 0,0 0-16 16,0 4 20-16,0-4-4 0,0-1 4 0,0 1-8 0,0-1 0 15,0-3-4-15,0 2-4 0,0-2-12 0,0 4-12 0,0-7-16 0,0-3-20 16,0 6-24-16,0-6-24 0,0 4-28 0,0-4-76 0,0 0 4 16,0 0 36-16,0 0 36 0,0-4 28 0</inkml:trace>
          <inkml:trace contextRef="#ctx0" brushRef="#br0" timeOffset="27188.2244">3844 2173 63 0,'0'0'96'0,"0"-4"-4"0,0 4-12 0,0-4-20 16,-9 4-4-16,9 0 0 0,0 0 4 0,0 0-4 0,9 0 4 15,-9 4-4-15,0-4 0 0,8 4 4 0,-8 1-8 0,8-5 0 0,-8 10 0 16,9-5-12-16,-9 0 4 0,8 4-8 0,0-3 0 0,2 3 0 16,-2 5-4-16,0-4 0 0,2 5-4 0,-2-2 0 0,0 2-4 15,0-1-4-15,1 1 0 0,0-1-4 0,8 0 0 0,-9 1 0 16,0-1-4-16,2 1 0 0,-2 4-4 0,8-4 0 0,-6-1 0 15,-2 0 0-15,0 1-4 0,1-2-4 0,-1 1 8 0,1-3-4 0,0 3-4 16,-9-5 4-16,8 5-8 0,0-3 4 0,0-1 4 0,-8-6-8 16,10 5 0-16,-10-3-8 0,0 3-4 0,8-5-4 15,-8 2-8-15,0-6-4 0,0 4-16 0,0-4 0 0,0 5-12 0,0-10-20 16,0 5-8-16,0 0-8 0,0-4-12 0,-8-2-12 0,8 2-52 16,0-1-4-16,-10-5 32 0,10 6 28 0,0-5 24 0</inkml:trace>
        </inkml:traceGroup>
        <inkml:traceGroup>
          <inkml:annotationXML>
            <emma:emma xmlns:emma="http://www.w3.org/2003/04/emma" version="1.0">
              <emma:interpretation id="{C8183ABB-2369-4C42-84AE-FFFA74857278}" emma:medium="tactile" emma:mode="ink">
                <msink:context xmlns:msink="http://schemas.microsoft.com/ink/2010/main" type="inkWord" rotatedBoundingBox="7914,4628 8306,4637 8297,5040 7905,5031"/>
              </emma:interpretation>
              <emma:one-of disjunction-type="recognition" id="oneOf8">
                <emma:interpretation id="interp12" emma:lang="" emma:confidence="0">
                  <emma:literal>0</emma:literal>
                </emma:interpretation>
                <emma:interpretation id="interp13" emma:lang="" emma:confidence="0">
                  <emma:literal>o</emma:literal>
                </emma:interpretation>
                <emma:interpretation id="interp14" emma:lang="" emma:confidence="0">
                  <emma:literal>O</emma:literal>
                </emma:interpretation>
                <emma:interpretation id="interp15" emma:lang="" emma:confidence="0">
                  <emma:literal>D</emma:literal>
                </emma:interpretation>
                <emma:interpretation id="interp16" emma:lang="" emma:confidence="0">
                  <emma:literal>°</emma:literal>
                </emma:interpretation>
              </emma:one-of>
            </emma:emma>
          </inkml:annotationXML>
          <inkml:trace contextRef="#ctx0" brushRef="#br0" timeOffset="31517.4342">5318 2226 71 0,'0'-4'96'0,"0"4"-8"0,0 0 0 0,0-5-28 0,0 5 8 0,0 0-8 16,0 0 0-16,0 0-4 0,0 0 4 0,0 0-4 0,0 0 0 15,0 0 0-15,0 5-8 0,0-5 4 0,0 0-4 0,0 4 0 16,0 2-4-16,0-2 0 0,0 1 0 0,0 0 0 0,0 0-8 0,0 5-4 16,0-1 0-16,0-5 4 0,0 11-4 0,0-5-8 15,0 4 4-15,0-4 0 0,0 4-4 0,-8 0-4 0,8 1 0 0,0-1-4 16,0 0 4-16,0 1-4 0,0 0 0 0,0-1 0 0,0 0-8 16,0 1 0-16,0-2-4 0,0 1 0 0,0 1 0 0,0 0 0 15,0-5-4-15,-10 5 4 0,10-7 0 0,0 2-4 0,0-1 0 0,0 1 0 16,0-5 0-16,0 5-8 0,0-6 4 0,0 1-12 0,0-5-4 15,0 5-12-15,0-5-12 0,0 5-12 0,0-5-12 0,0 0-16 16,0 0-24-16,0 0-16 0,0-5-16 0,0 5-68 0,0-5-8 16,-8 0 32-16,8 1 40 0,0-6 28 0,0 5 16 0</inkml:trace>
          <inkml:trace contextRef="#ctx0" brushRef="#br0" timeOffset="31177.3424">5104 2424 47 0,'0'0'72'0,"0"0"-8"16,0-5-8-16,0 5-20 0,0 0-4 0,0 0 0 0,0-6 4 15,0 6-8-15,0 0 4 0,0 0-4 0,0 0 0 0,0 0 0 0,0 0 8 16,0 0 0-16,0 0-4 0,0 0 4 0,0 0 4 0,0 0 4 16,0 0-4-16,0 0 0 0,0 0 4 0,0 0 4 0,10 0-8 15,-10 0 8-15,0 0-8 0,8 0 4 0,0 0-4 0,-8 0-12 16,9 6 16-16,-1-6-4 0,1 0 0 0,0 5-4 0,-1-5 4 15,0 0-4-15,0 4-4 0,2-4-4 0,6 0 0 0,-6 0-4 16,-2 0-4-16,9 4 0 0,-9-4 0 0,1 0-4 0,8 0 0 0,-9 0-4 16,10 0 0-16,-10 0 0 0,9 0-4 0,-8 0 0 0,-1 0-4 15,9 0 4-15,-9 0-4 0,1 0-4 0,8 0 4 0,-9 0 0 16,2 0 0-16,-2 0-4 0,0 0 4 0,0 0 0 0,2 0 0 16,-2 0-4-16,-8 0 0 0,8 0 0 0,1 0 4 0,-9 0-4 15,8 0 0-15,-8 0-4 0,0 0 4 0,0 0 0 0,8 0 0 0,-8 0 4 16,0 0 0-16,0 0 0 0,0 0-8 0,0 0 4 0,0 0 4 15,0 0-4-15,0 0 0 0,0 0 0 0,0 0 0 0,0 0 0 16,0 0 0-16,0 0 0 0,0 0-4 0,0 0-4 0,0 0-8 0,-8 0-4 16,8 0-12-16,0 0-8 0,0 0-8 0,-8 0-12 0,8 0-4 15,-9 0-12-15,9 0-12 0,-8 0-12 0,8 0-8 0,-8 0-8 16,-2 0-32-16,2 0-44 0,0 0 12 0,8 0 28 0,-8-4 24 16,-2 4 28-16</inkml:trace>
        </inkml:traceGroup>
        <inkml:traceGroup>
          <inkml:annotationXML>
            <emma:emma xmlns:emma="http://www.w3.org/2003/04/emma" version="1.0">
              <emma:interpretation id="{285AF0FC-35BF-4256-96DF-6CCB49469165}" emma:medium="tactile" emma:mode="ink">
                <msink:context xmlns:msink="http://schemas.microsoft.com/ink/2010/main" type="inkWord" rotatedBoundingBox="8883,4585 9276,4594 9266,5069 8872,5060"/>
              </emma:interpretation>
              <emma:one-of disjunction-type="recognition" id="oneOf9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0" timeOffset="32349.7636">6451 2198 87 0,'0'-5'112'0,"0"0"0"0,0 1-4 0,0 4-16 15,0 0-4-15,0-6 0 0,0 6-4 0,0 0-8 0,-8 6 0 16,8-6-8-16,0 4 0 0,-9 1-4 0,9 0-4 0,-8 4-4 15,0 1-4-15,8-1 0 0,-9 1 0 0,0 5-4 0,1-1-4 16,0 1-4-16,-10 4-4 0,10 0 0 0,-1 0-4 0,1 0-4 0,-1-4 0 16,1 4 0-16,-1 4-4 0,1-4-4 0,-10-3-4 0,10 3-4 15,0-6 0-15,-2 7-4 0,10-5 0 0,-8-2 0 0,0-3 0 16,8 5-4-16,-9-5 0 0,1-1-4 0,8-5 0 0,0 6 0 16,0-5-8-16,0-1-8 0,0-4-20 0,-9 6-4 0,9-6-16 15,0 0-12-15,0 4-12 0,9-4-8 0,-9 0-20 0,0-4-16 0,0-2-12 16,0 6-16-16,0-4-64 0,0-1 12 0,8-5 32 0,-8 6 28 15,0-5 36-15</inkml:trace>
          <inkml:trace contextRef="#ctx0" brushRef="#br0" timeOffset="32069.5122">6085 2203 23 0,'0'-5'100'16,"-8"0"-8"-16,8 5-8 0,0 0-20 0,0 0-4 0,0-5-4 0,0 5-4 16,0 0-4-16,0 0 4 0,0 0-4 0,8 0 4 0,-16 0 4 15,16 5 0-15,-8-5 0 0,0 5-4 0,0 0 4 16,8-1-4-16,1 2 0 0,-9-2-4 0,9 5 0 0,-1-3-4 0,1 3-4 16,-1 5 0-16,0 1 0 0,10-5-8 0,-10 9-4 0,10-5 0 15,-10 0-4-15,9 5 0 0,0-4 0 0,-9-1-8 0,9 5-20 16,1 0 24-16,-10-4-4 0,10 5 0 0,-2-7-4 0,-7 2 0 15,8 3-4-15,-9-3-4 0,9 0 0 0,-9-1 0 0,2 1 0 16,6-5-4-16,-7 3 4 0,0-3-4 0,-1-1 0 0,-8 1 4 0,8 0-4 16,1 0-4-16,-9-6 4 0,8 1-4 0,-8 0 0 0,9 0 0 15,-9 0-8-15,0-5-8 0,0 0-8 0,0 4-12 0,0-4-8 16,0 0-8-16,0-4-8 0,0 4-20 0,0-5-20 0,0 0-8 0,-9 0-12 16,9 0-20-16,0 1-52 0,-8-1 8 0,8 0 40 15,0-5 24-15,-9 6 24 0</inkml:trace>
        </inkml:traceGroup>
        <inkml:traceGroup>
          <inkml:annotationXML>
            <emma:emma xmlns:emma="http://www.w3.org/2003/04/emma" version="1.0">
              <emma:interpretation id="{3CCFBA34-B375-41B3-8E88-E539174C7C13}" emma:medium="tactile" emma:mode="ink">
                <msink:context xmlns:msink="http://schemas.microsoft.com/ink/2010/main" type="inkWord" rotatedBoundingBox="9574,4180 9853,4186 9844,4596 9565,4590"/>
              </emma:interpretation>
            </emma:emma>
          </inkml:annotationXML>
          <inkml:trace contextRef="#ctx0" brushRef="#br0" timeOffset="33073.8247">6767 1877 23 0,'0'-5'88'16,"0"5"-4"-16,8-5-12 0,-16 1-20 0,8-2 0 0,0 1 0 0,0 1-8 16,0-1 0-16,8 0 4 0,-8 1-8 0,0-2 4 0,9 2-4 15,-9-5 0-15,8 3 0 0,-8 3-4 0,8-3-8 0,2 1 4 16,-2-4-4-16,-8 4 0 0,8 0-4 0,2 0-8 0,-2 5 0 15,0-4-4-15,0 4-4 0,1 0 0 0,0 0 0 0,-1 0 0 16,-8 0 0-16,9 4-4 0,-1-4 0 0,-8 5 0 0,8 0-4 16,-8 4-20-16,10-4 24 0,-10 0 0 0,0 4 0 0,0 1 4 0,0-1-8 15,0 1 4-15,0 0 0 0,0-1 0 0,0 1 0 0,0 0 0 16,-10-1 0-16,10 1 0 0,0-1 0 0,-8 1-4 0,8-5 0 16,0 5 0-16,0-6 0 0,0 1 0 0,-8 0-4 0,8-5 4 15,0 5 4-15,0-5 0 0,0 4-4 0,0-4-4 0,0 0 8 16,0 0-4-16,0-4 0 0,0 4 0 0,8-5 4 0,-8 5-4 0,0-5-4 15,0 5 0-15,8-5 4 0,-8 1 4 0,0-1 0 0,10 5-4 16,-10-5 0-16,8 0 0 0,-8 5-4 0,8-4 4 0,-8-2 0 16,9 6 0-16,-9 0-4 0,9-4 0 0,-9 4 8 0,8 0-8 0,-8 0 4 15,8 0 8-15,-8 0-4 0,9 4-4 0,-9-4 0 16,8 6 4-16,-8-2 4 0,9 1-4 0,-9-5 0 0,9 5 0 0,-9 0 4 16,8-1-8-16,-8 6 0 0,8-5 8 0,-8 5-4 0,0-1 4 15,10-4 0-15,-10 4 4 0,0 1 0 0,8 0 4 0,-8-1 0 16,0 1 0-16,0-1 4 0,0 1 0 0,0-2 4 0,0 8 0 15,0-7 0-15,0 1-4 0,0-1 4 0,0 2-4 0,-8-3 0 16,8 2 0-16,-10-1-8 0,10-3 4 0,-8 3-4 0,8-5-4 16,-8 2 0-16,-1-2-4 0,9 2 4 0,-9-2-4 0,1 0 0 0,-1-4-4 15,1 0 0-15,0 5 0 0,-1-5 0 0,0 0-12 0,1 0-8 16,0 0-12-16,-2-5-12 0,2 5-12 0,0-4-24 0,-1 0-12 16,1-2-12-16,-1 2-12 0,0-6-36 0,1 5-56 0,0 1 28 15,0-2 36-15,8-3 24 0,-10 5 20 0</inkml:trace>
        </inkml:traceGroup>
        <inkml:traceGroup>
          <inkml:annotationXML>
            <emma:emma xmlns:emma="http://www.w3.org/2003/04/emma" version="1.0">
              <emma:interpretation id="{F4D62ABB-3028-4321-A9AB-374C187DDAE1}" emma:medium="tactile" emma:mode="ink">
                <msink:context xmlns:msink="http://schemas.microsoft.com/ink/2010/main" type="inkWord" rotatedBoundingBox="10613,4637 11014,4646 11007,4956 10605,4947"/>
              </emma:interpretation>
              <emma:one-of disjunction-type="recognition" id="oneOf10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0" timeOffset="33856.0963">7807 2222 51 0,'0'0'92'0,"0"0"-12"0,0 0-12 0,0 0-20 0,0 0 0 16,0 0 0-16,0 0 4 0,0 0 0 0,0 0 4 0,0 0 4 0,8 0-4 15,-8 0 16-15,9 0-8 0,-9 0 0 0,8 4 4 0,-8-4-4 16,9 0 0-16,-1 6 0 0,1-2 0 0,-1-4 0 0,10 5-4 15,-10 0 0-15,10 0-4 0,-10-5-4 0,0 4-8 0,9 2 4 16,-9-2-4-16,10 5-8 0,-2-9-8 0,-6 6-4 0,6-2-4 16,2 1 0-16,-10-5-4 0,9 5-4 0,0-5 0 0,-8 5 0 15,7-5-4-15,-8 0 0 0,10 0-4 0,-10 0-4 0,2 4 4 0,-2-4 0 16,9 0 0-16,-17 0-4 0,8 0-4 0,0 0 0 0,2 0-4 16,-10 0 0-16,8 0-8 0,-8-4-12 0,8 8-8 0,-8-4-20 15,0 0-12-15,0 0-12 0,0 0-8 0,0 0-20 0,-8 0-16 16,8 0-16-16,-8 0-12 0,8 0-52 0,-10 0-16 0,2 0 52 15,0 0 20-15,8 5 32 0,-9 0 20 0</inkml:trace>
          <inkml:trace contextRef="#ctx0" brushRef="#br0" timeOffset="34129.9084">7926 2528 23 0,'0'0'104'0,"0"0"-12"16,0 0-4-16,0 0-20 0,0 0 0 0,0 0 4 0,0 0 4 16,0 0 0-16,0 6-4 0,0-6 4 0,8 0-8 0,-8 0-4 15,0 0-4-15,9 0 4 0,-9-6-8 0,8 6 0 0,1 6-4 16,-9-6-4-16,9 0 0 0,-1 0-4 0,0 0-4 0,2 0 0 16,-2 0-8-16,0 0 4 0,0 0-4 0,2 0-8 0,-2 0-8 0,0 0 0 15,1 0-4-15,-1 0 0 0,1 0-4 0,0 0-4 0,-1 0 4 16,0 0-4-16,0 0-8 0,-8 0-8 0,10 0-20 0,-2 0-16 15,0 0-16-15,-8 0-20 0,10 0-28 0,-10 0-28 0,8 0-40 0,-8 0-72 16,0 0 40-16,0 0 44 0,0 0 28 0,0 0 28 16,0 0 20-16</inkml:trace>
        </inkml:traceGroup>
        <inkml:traceGroup>
          <inkml:annotationXML>
            <emma:emma xmlns:emma="http://www.w3.org/2003/04/emma" version="1.0">
              <emma:interpretation id="{5D2A2355-689F-44B4-A149-D63D0D54DD1B}" emma:medium="tactile" emma:mode="ink">
                <msink:context xmlns:msink="http://schemas.microsoft.com/ink/2010/main" type="inkWord" rotatedBoundingBox="11731,4469 12240,4480 12227,5078 11718,5067"/>
              </emma:interpretation>
            </emma:emma>
          </inkml:annotationXML>
          <inkml:trace contextRef="#ctx0" brushRef="#br0" timeOffset="39253.0297">8992 2069 3 0,'0'0'72'15,"0"0"-8"-15,0 0 0 0,0 0-28 0,0 0-8 0,0 0 0 0,0 0 0 16,0 0-4-16,0 0 4 0,0 0-4 0,0 0 0 0,0 0 0 15,0 0 0-15,0 0 0 0,0 0 0 0,0 0 0 0,0 0 0 16,0 0 0-16,0 0 0 0,0 0 0 0,0 0 4 0,0 0 0 0,0 0 4 16,0 0 0-16,0 0 4 0,0 0-4 0,0 0 8 15,0 0-12-15,0 0 4 0,0 0 0 0,0 0 0 0,0 0-8 16,0 0 4-16,-8 0-4 0,8 0-4 0,0 4 4 0,0-4 0 0,-10 5 0 16,10-5-4-16,-8 5 0 0,8 0 0 0,-8-1-4 0,8 1 0 15,-10 1 0-15,10-2-4 0,-8 6 0 0,8-6 0 0,0 5 0 16,-8-3 0-16,8 3 0 0,0 1-4 0,0 0 4 0,-9-2-4 15,9-3 0-15,0 10 0 0,0-5-4 0,0 0 4 0,0 3 0 16,0-3 0-16,0 5-4 0,0-1 0 0,0 1 0 0,0-1-4 0,0 0-12 16,0 5 20-16,0-4-4 0,0-1 4 0,9 5-4 0,-9-4 4 15,0-1-4-15,0 6 0 0,8-6 0 0,-8 0 0 0,8 1 0 16,-8-2 4-16,10 1-4 0,-2 1 4 0,-8-5-4 0,8 5 0 16,2-7-4-16,-2 3 0 0,-8-1 0 0,8-1 4 0,0 1-4 15,1-6 0-15,-1 5 0 0,1-3 4 0,0 3 0 0,-1-4-4 0,0 0 0 16,2 0 0-16,6-1 0 0,-8 1 0 0,2 0 4 0,6 0 0 15,-7-5-4-15,-1 5 0 0,10-5 0 0,-10 4 0 0,8-4 0 16,-6 0 0-16,6 0 4 0,-6 5 0 0,-2-5-4 0,9 0 4 16,-9 0 0-16,9 0 0 0,-8 0-4 0,-1-5 0 0,0 5 4 15,2-4-4-15,-2 4 0 0,0-5 4 0,10 5-4 0,-18-5 4 0,8 0-4 16,0-4 0-16,1 4 0 0,-1 0 4 0,-8-5-4 0,8 0 0 16,2 1 0-16,-10-1 4 0,8 1-4 0,-8-1-4 0,8 2 4 15,-8-3 0-15,10 1 0 0,-10-3-4 0,8 3 4 0,-8-5 0 0,0 5 0 16,0 1 4-16,0-5-4 0,8 5 0 0,-8-1 0 15,0-4 0-15,0 3 0 0,0 2 0 0,0-5 4 0,0 4-4 0,0 1 0 16,0-6 4-16,0 5 0 0,0 1-8 0,0-1 8 0,-8-4-4 16,8 4 4-16,0 1-8 0,0-1 4 0,0-4 0 0,0 5 0 15,-8-1 0-15,8 0 4 0,-10 1-4 0,10-1 0 0,-8 1 0 0,8-1 0 16,-8 0 0-16,-2 1 0 0,10-2 0 0,-8 3 0 0,8-2 4 16,-8 0-4-16,-1 5 0 0,1-5-4 0,8 7 8 0,-8-7-4 15,-1 4-4-15,0 2 4 0,1-6 0 0,0 5 0 0,-2 1 0 16,2-1 4-16,0 0-4 0,-1 5 0 0,0-5-4 0,1 1 4 15,0 4 0-15,-1-5 0 0,1 5 0 0,-10 0 4 0,10 0-4 16,0-5 0-16,-2 5 0 0,2 0 0 0,0 0 0 0,0 0 0 0,-10 0 0 16,10 0-4-16,-1 0 4 0,1 0 0 0,0 5 0 0,-2-5 0 15,2 0 0-15,0 5 0 0,0-5 0 0,-2 4 0 0,2-4 0 16,0 5-4-16,-1 0 4 0,0 0 0 0,9-5-4 0,-8 9 4 16,-1-3-4-16,9-2 4 0,-8 6 0 0,0-6 0 0,8 5-4 15,-8 1 0-15,8-5-4 0,0 5-4 0,-10 0 0 0,10-2-4 16,-8 3-8-16,8-2-8 0,0 1-4 0,0 0-12 0,-8-1 0 15,8 1-12-15,0-1-8 0,0 1-12 0,-10 4-8 0,10-5-12 0,0 1-16 16,-8 5-52-16,8-6-20 0,0 1 36 0,-8 4 24 0,8-4 24 16</inkml:trace>
        </inkml:traceGroup>
      </inkml:traceGroup>
    </inkml:traceGroup>
    <inkml:traceGroup>
      <inkml:annotationXML>
        <emma:emma xmlns:emma="http://www.w3.org/2003/04/emma" version="1.0">
          <emma:interpretation id="{1D4CE1C2-421E-4D37-AFCE-0C7BC5F5C93A}" emma:medium="tactile" emma:mode="ink">
            <msink:context xmlns:msink="http://schemas.microsoft.com/ink/2010/main" type="paragraph" rotatedBoundingBox="3941,5541 11279,6050 11198,7220 3859,6711" alignmentLevel="3"/>
          </emma:interpretation>
        </emma:emma>
      </inkml:annotationXML>
      <inkml:traceGroup>
        <inkml:annotationXML>
          <emma:emma xmlns:emma="http://www.w3.org/2003/04/emma" version="1.0">
            <emma:interpretation id="{034D462F-30B4-4956-99DE-B1369D790CB0}" emma:medium="tactile" emma:mode="ink">
              <msink:context xmlns:msink="http://schemas.microsoft.com/ink/2010/main" type="line" rotatedBoundingBox="3941,5541 11279,6050 11198,7220 3859,6711">
                <msink:destinationLink direction="with" ref="{610F5017-BE94-4DE9-88F4-1B16E0D7E581}"/>
                <msink:destinationLink direction="with" ref="{7DC30842-8131-4C70-AB26-DF797F9F6B6F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D28DFBB3-8AF0-4FB5-95D9-8DC28F33870A}" emma:medium="tactile" emma:mode="ink">
                <msink:context xmlns:msink="http://schemas.microsoft.com/ink/2010/main" type="inkWord" rotatedBoundingBox="3941,5541 5094,5621 5012,6791 3859,6711"/>
              </emma:interpretation>
            </emma:emma>
          </inkml:annotationXML>
          <inkml:trace contextRef="#ctx0" brushRef="#br0" timeOffset="75179.4559">1125 3439 51 0,'0'0'84'0,"-10"0"-12"0,10 0-4 0,0 0-44 16,0-5 16-16,0 5 0 0,0-5-4 0,0 5 0 0,0-5-4 0,0 1-4 15,0-2 0-15,10 1 0 0,-10 1 0 0,0-1-4 16,0 0 0-16,8-4 4 0,-8 4 0 0,8-4-4 0,-8 3 4 0,9 3-4 16,0-8 0-16,-9 6 0 0,8 1-4 0,0-2 4 0,1-3-8 15,-1 5 4-15,0-2-4 0,2 2 0 0,-2 4 0 0,-8 0-4 16,8-5-4-16,2 5 4 0,-2 0 0 0,0 0-4 0,-8 0 0 0,9 0-4 15,-1 5 4-15,-8-1-4 0,9 2 4 0,-9-2-4 0,8 1 0 16,-8-1 0-16,0 6 4 0,9-5-4 0,-9 6 4 0,0-2 0 16,0 0 0-16,0 5-4 0,0-4 4 0,0-1 0 0,0 6-8 15,-9-5 8-15,9-1 0 0,0 1-4 0,-8 0-4 0,8-1 4 16,0 1 4-16,-9-1 0 0,9 1 0 0,0-6 0 0,0 1-8 16,0 0 4-16,-8 0-4 0,8-1 4 0,0-4-4 0,0 5 0 0,0-5 4 15,0 0-4-15,0 5 0 0,0-5 4 0,0 0-20 0,0 0 24 16,0 0 0-16,8 0-4 0,-8-5 4 0,0 5-4 0,0-5 0 15,0 5 0-15,0 0 0 0,9 0-8 0,-9 0 4 0,8-4-4 16,-8 4 4-16,9 0 4 0,-1 0 4 0,-8 0 0 0,8 0 0 16,2 0 4-16,-2 0 0 0,-8 0 0 0,8 4 0 0,2 1 0 0,-2-5-4 15,-8 5-4-15,8 0 4 0,0 0 0 0,1 0-4 0,0 4 0 16,-9-4 0-16,8 4 4 0,1 1 0 0,-9 0 4 0,8-2 0 16,-8 3 0-16,8-2 4 0,-8 1 0 0,0 0 4 0,0-1 0 15,10 5 4-15,-10-4-4 0,0-1 4 0,0 1-4 0,-10-1 4 16,10 1-4-16,0 0 0 0,-8-1-4 0,0-3 0 0,8 3-4 0,-9-4 0 15,1 4-4-15,-1-3 0 0,0-2-4 0,1 1 4 0,0-5-4 16,-10 4 0-16,10-4-8 0,0 0 4 0,-10 6-4 0,10-6-4 16,-1-6-8-16,-8 6-12 0,9-4-8 0,-1 4-12 0,1-5-4 15,-10 1-12-15,10-2-12 0,0 2-36 0,-2-6 12 0,2 5-12 16,0 1-12-16,8-2-60 0,-9 1-24 0,1-3 40 0,8 2 24 0,0 2 36 16,0-6 20-16</inkml:trace>
          <inkml:trace contextRef="#ctx0" brushRef="#br0" timeOffset="168527.2104">1670 4027 71 0,'0'0'80'16,"0"0"-12"-16,0 0-8 0,0 6-16 0,-8-6 0 0,8 0-4 16,0 0-4-16,0 0-4 0,0 0 0 0,0 0-4 0,0 0 4 15,0 0-4-15,-10-6 0 0,10 6 4 0,0 0-4 0,0-3 0 16,0-3 0-16,0 6 0 0,0-4 4 0,0-1-8 0,0 1 4 16,0-2-4-16,0 2-4 0,0-2-4 0,0 2 0 0,0-6 0 0,0 5-4 15,0 5 0-15,10-4 0 0,-10-1 0 0,0 0 0 0,0 5-4 16,8-5 0-16,-8 5-4 0,0-4-4 0,8 4 8 0,-8 0-4 15,9 0 0-15,-9 0-4 0,9-6 4 0,-9 6-4 0,8 6 4 16,-8-12 0-16,8 12-8 0,-8-6 4 0,0 4 0 0,9-4-4 16,-9 5 12-16,0-5 0 0,0 5-4 0,8 0-4 0,-8-1 0 15,0 1 8-15,0 1-4 0,0-2 0 0,-8 0 0 0,8 2-4 0,-9 4 4 16,9-6-4-16,-8 1 0 0,8-1 0 0,-8 2 4 0,8-3-4 16,-9-3 4-16,0 6-4 0,9-6 0 0,-8 0 0 0,0 4 0 15,8-4 0-15,-10-4 0 0,10 4 0 0,-8-6 0 0,8 3 0 16,-8-3 0-16,8 2 0 0,0-1 0 0,0 1-4 0,-9-2 8 15,9-4-4-15,0 6 4 0,0-6 0 0,0 5-4 0,0-4 0 0,0 4 0 16,0 0-4-16,0-5 4 0,9 6 0 0,-9-1 0 16,8-1 0-16,-8 2 0 0,0 4 0 0,8-4 0 0,2 4 0 15,-10-5 0-15,8 5-20 0,0 0 28 0,1 0-4 0,0 0-8 0,-1 0 8 16,0 5 0-16,1-5 0 0,-1 4-4 0,0 0 0 0,2 2 4 16,-2-1-4-16,0-1 4 0,2 6 4 0,-2-5 0 0,-8 0-4 15,8 4 8-15,-8 2 0 0,0-7-8 0,0 6 0 0,0 0 8 0,0-1 0 16,0-5-4-16,0 5-4 0,-8-3 4 0,8 4 0 15,-8-6-4-15,8 0 4 0,-10-4-4 0,2 6 0 0,0-6 0 0,-2 5 0 16,10-5 0-16,-8 0 0 0,0-5-4 0,-1 5 0 0,1-6 4 16,0 2 0-16,8-6-4 0,-9 6 0 0,0-5 0 0,1 3 0 15,8-3 0-15,-8-1 0 0,8 0 0 0,-10 6 0 0,10-11 0 0,0 11 0 16,0-6 0-16,-8 5 0 0,8-5 0 0,0 6 0 0,0-1 0 16,0-1 0-16,0 2 0 0,0 4 0 0,0-4 0 0,0 4 4 15,8 0-4-15,-8-5 0 0,0 5 0 0,10 0 0 0,-10 0 0 16,8 0 0-16,-8 0 0 0,8 5 0 0,1-5 0 0,-9 0 0 15,9 4-16-15,-1-4 20 0,0 4 0 0,-8 2 0 0,9-6-4 0,-9 5 0 16,8-1 4-16,-8 2 0 0,0 3-4 0,0-4 0 0,0 0-4 16,0-1 4-16,0 7 4 0,0-7-4 0,-8 0 4 0,8 2-4 15,-9 4 0-15,9-10 0 0,-8 4 4 0,8 1-4 0,-8-1 4 16,-1-4-4-16,9 0 0 0,-9 6 0 0,1-12 0 0,8 6 0 16,-8 0 0-16,-2-4 0 0,2-1 0 0,8 1 0 0,-8-2 4 0,8-4-4 15,-9 6-4-15,9-6 4 0,-9 1 0 0,9-1 0 0,0 1 0 16,-8-1 0-16,8-1 0 0,0 3-4 0,0 3 0 0,0-5 4 15,0 6 0-15,0-6-4 0,0 5 4 0,0 1-8 0,0-1-4 0,0 0-8 16,8 5-8-16,-8-5 0 0,0 5-16 0,9 0-12 16,-9 0-16-16,0-5-16 0,9 5-8 0,-9 0-72 0,0 0-28 15,8 0 36-15,-8 0 32 0,8 0 28 0</inkml:trace>
          <inkml:trace contextRef="#ctx0" brushRef="#br0" timeOffset="75739.5162">2130 3218 47 0,'0'-10'96'0,"9"6"-4"16,-9 4 0-16,0-5-16 0,0 5-4 0,0-5-4 0,0 5 4 0,0 0 0 15,0 0-4-15,0 0 4 0,-9 0-8 0,9 5-4 0,0-5 0 16,-8 5-4-16,8-1 0 0,0 1 0 0,-8 0-4 0,-2 0 0 16,10 5-16-16,-8-5 16 0,0 4-4 0,8 0-4 0,-10 1-4 15,2 4 0-15,0-4-8 0,0 4 0 0,-1 0-4 0,0 1 0 16,9-1 0-16,-8 2-4 0,-1-3-8 0,1 6 4 0,0 0-4 0,-2 1 0 15,10-1 0-15,-8 0-4 0,0 0-4 0,0 5 4 0,8 0 0 16,-10 0-4-16,10 0 4 0,-8 1 0 0,8-2 4 0,-8 6-4 16,8 0 0-16,0-6 4 0,0 11-4 0,-9-5 0 0,9 0 4 15,0 0-4-15,0 4-4 0,9-4 4 0,-9-2-4 0,0 3 0 16,8-1 0-16,-8 0 0 0,8 0-8 0,2 0 4 0,-2-6 0 16,0 1 0-16,0 0-4 0,2-5 0 0,-2 5 0 0,0-5 0 0,9 0-4 15,-8-4-4-15,8-1-8 0,-9 5-8 0,10-9-12 0,-10 5-24 16,10-1-24-16,-10-5-28 0,0 1-20 0,9-1-32 0,-9 0-24 15,1-3-64-15,8-1-4 0,-9 4 48 0,2-3 32 0,-10-6 36 16,8 0 32-16</inkml:trace>
        </inkml:traceGroup>
        <inkml:traceGroup>
          <inkml:annotationXML>
            <emma:emma xmlns:emma="http://www.w3.org/2003/04/emma" version="1.0">
              <emma:interpretation id="{9C7581C1-0008-4E1D-A0B0-8BA655889D26}" emma:medium="tactile" emma:mode="ink">
                <msink:context xmlns:msink="http://schemas.microsoft.com/ink/2010/main" type="inkWord" rotatedBoundingBox="5422,5830 6519,5906 6461,6733 5365,6656"/>
              </emma:interpretation>
              <emma:one-of disjunction-type="recognition" id="oneOf11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101769.6711">2701 3480 11 0,'0'0'104'0,"-9"0"-8"0,9 7-8 15,-8-7-28-15,8 0 0 0,-8 4 0 0,8-4-4 0,0 5 0 16,0 0 0-16,0 0-4 0,-9-1 0 0,9 1 0 0,0 0-4 16,0 0 0-16,0 4 0 0,0 1-8 0,0 0-4 0,0-1 0 0,0 1 0 15,0 4-4-15,9 0 0 0,-9 1 0 0,0-1 0 0,0 1 0 16,0 0-4-16,0 3 0 0,8-3-4 0,-8-2 0 0,0 3 0 15,8-3 0-15,-8 2-8 0,9-1 0 0,-9 1 0 0,0-5 0 16,9 4-4-16,-9-5-4 0,8 1 0 0,-8-5 0 0,0 5 0 16,8-6 0-16,-8 1 0 0,0 0-8 0,10-5 4 0,-10 4-4 0,8-4 4 15,-8 0 0-15,8 0 0 0,-8-4-4 0,9-1 0 0,-9 0 4 16,9 1-4-16,-1-2 0 0,-8 2 0 0,8-6-4 0,1 5 4 16,-1-4 0-16,0 4 4 0,2-4-4 0,-2 3 0 0,0-3 0 0,2 5 0 15,-2-2 4-15,0 2-4 0,0-1 0 0,1 5 4 16,0 0-4-16,-1-5 4 0,1 5-4 0,-1 5 0 0,0-5 0 0,2 5 0 15,6-1 0-15,-8 2-4 0,2-2 4 0,-2 1 0 0,0 5 0 16,1-6 0-16,-1 6-4 0,1-1 4 0,0 1-4 0,-1-1 4 16,0 1 4-16,0 0-4 0,2 4 0 0,-2-4 0 0,-8 4 0 15,8 0 0-15,2 1 0 0,-10-1 4 0,0 1-4 0,8-1 0 16,-8 6 0-16,0-6 8 0,0 0-4 0,0 1 0 0,0 4 0 0,-8-5-4 16,-2 1 0-16,10-2 0 0,-8 2 0 0,0-5 0 0,-10-1 4 15,10 5-8-15,0-4 8 0,-10-1-4 0,10-3-4 0,-9 3 4 16,-1-4 0-16,10 0-8 0,-8-1-4 0,-2-4-4 0,10 5-16 15,-9-10-8-15,8 5-8 0,-8 0-8 0,9-9 0 0,-10 4-8 16,10 0-16-16,0 1 0 0,-2-6-4 0,2 1-4 0,0-1-24 16,-1 0 4-16,1 1-44 0,8-1-20 0,-8 1 32 0,8-1 24 0,0 1 24 15</inkml:trace>
          <inkml:trace contextRef="#ctx0" brushRef="#br0" timeOffset="102255.3722">3255 3956 31 0,'0'0'92'0,"0"-5"-12"0,0 1-8 16,0 4-24-16,0 0 0 0,0 0-4 0,0-6 0 0,0 6-4 16,0 0 0-16,0 0 4 0,8 0 0 0,-8 0 4 0,0 0-4 15,10 0 4-15,-10 0-4 0,8 6-4 0,-8-6 4 0,8 0 0 16,-8 4-4-16,9 1 0 0,0-5-4 0,-1 5 0 0,0 0-4 0,1-1 4 15,-1 7-4-15,0-7 0 0,2 6-4 0,-2 0 0 0,0-1-4 16,2 1 0-16,-2-1 0 0,8 1-4 0,-7-2 0 0,0 7 0 16,-1-5 0-16,1 5 0 0,7-6-4 0,-6 5 4 0,-2 1-4 15,8-5 0-15,-6 3 0 0,-2-3-24 0,0 5 24 0,9-1 0 16,-8-4-8-16,0 4 0 0,7-5 0 0,-8 1 0 0,2-1-4 0,-2 6-4 16,0-10 0-16,2 4 4 0,-2 1 0 0,0-5 0 0,1-1-4 15,-9 2 0-15,8-1 0 0,-8-1 0 0,0-4 0 0,9 5-4 16,-9-5-4-16,0 0-12 0,0 0-8 0,0 5-12 0,0-5-12 15,0-5-16-15,-9 5-16 0,9-5-12 0,-8 5-8 0,8-4-12 16,-9-1-12-16,9-1-52 0,-8 2-16 0,0-1 32 0,-2-5 32 16,10 6 28-16</inkml:trace>
          <inkml:trace contextRef="#ctx0" brushRef="#br0" timeOffset="102548.6147">3570 3951 23 0,'0'-4'104'0,"0"-2"-8"0,0 2 0 16,0-1-20-16,0 5-4 0,0-6 0 0,8 6 0 0,-8 0 0 15,0-4 4-15,0 4-8 0,0 0-8 0,0 0-8 0,0 0-4 16,-8 0 0-16,8 0-4 0,0 0 4 0,0 4-4 0,0-4 0 0,-8 6-4 16,8-1-4-16,-8-1 4 0,8 6-4 0,-9-5 0 0,0 5-4 15,9-1 0-15,-8 5 0 0,-1-4-4 0,1 5 0 0,-10-2-4 16,10 3-4-16,0-2 4 0,0 5-4 0,-2-4-4 0,2 0 0 15,0 3 0-15,-1-3-4 0,-8-2 0 0,8 2 0 0,9-1-4 16,-8 1-8-16,0-6 4 0,0 1 0 0,-2 4-4 0,2-9-4 16,8 4 0-16,-8 1-12 0,8-5-16 0,0 0-20 0,-10 0-16 0,10-5-8 15,0 4-28-15,0-4-12 0,0 0-16 0,0 0-16 0,0 0-76 16,0-4 4-16,0-1 44 0,0 0 24 0,0-4 36 0,10 3 24 16</inkml:trace>
          <inkml:trace contextRef="#ctx0" brushRef="#br0" timeOffset="101281.9759">2615 3439 31 0,'0'0'84'0,"0"-5"-4"0,0 5-8 16,0 0-24-16,0 0 0 0,0 0-4 0,0 0-4 16,0 0-4-16,0 0 4 0,0 0 4 0,0 0 0 0,0 0 4 0,0 0 0 15,0 0-4-15,0 0 8 0,10 0 0 0,-10 0 0 0,0 0-4 16,8 0 4-16,-8 0-8 0,8 0 4 0,2 0 0 0,-2 0-8 16,0 0 0-16,1 0 0 0,-1 0 0 0,0 0-4 0,1 0 0 15,0 0-4-15,-1 0 0 0,0 0 0 0,10 0-4 0,-10 0 0 16,1 0 0-16,8 0-4 0,-9 0 4 0,1 0-4 0,7 0 0 0,-6 0-4 15,6 0 0-15,-6 0-4 0,-2 0 4 0,0 0-4 0,0 0 0 16,10 0 0-16,-10 0 0 0,1 0-8 0,-1 5 0 0,0-5 8 16,2 0-4-16,-2 0-4 0,0 0 0 0,0 4 0 0,2-4-4 15,-2 0 0-15,0 0 4 0,-8 0-8 0,9 0 8 0,-1 0-4 16,-8 0 4-16,9 0-8 0,-9 0 4 0,9 0-4 0,-9 0 4 16,0 0-4-16,0 0 4 0,0 0-4 0,8 0 4 0,-8 0 0 0,0 0-8 15,0 0 4-15,0 0 0 0,0 0 0 0,0 0 4 16,0 0-4-16,0 0-4 0,0 0 0 0,0 0 8 0,0 0-8 0,0 0 0 15,0 0-8-15,0 0 0 0,0 0-8 0,0 0-8 0,0 0-12 16,0 0-12-16,0 0-12 0,-8 0-12 0,8 0-8 0,0 0-12 16,0 0-12-16,-9 0-8 0,9 0-4 0,-9 0-12 0,9 0-28 0,-8 0-44 15,-1-4 20-15,1 4 32 0,0 0 36 0,-2 0 12 0</inkml:trace>
        </inkml:traceGroup>
        <inkml:traceGroup>
          <inkml:annotationXML>
            <emma:emma xmlns:emma="http://www.w3.org/2003/04/emma" version="1.0">
              <emma:interpretation id="{B3205A1E-E12F-4200-8210-77F8E795917D}" emma:medium="tactile" emma:mode="ink">
                <msink:context xmlns:msink="http://schemas.microsoft.com/ink/2010/main" type="inkWord" rotatedBoundingBox="6877,5862 7246,5887 7222,6226 6854,6200"/>
              </emma:interpretation>
            </emma:emma>
          </inkml:annotationXML>
          <inkml:trace contextRef="#ctx0" brushRef="#br0" timeOffset="103330.0404">4082 3612 15 0,'-9'-7'88'0,"9"3"-4"0,0 4-8 16,0-4-28-16,0 4 0 0,0-5 0 0,-8 0-4 0,8 0 4 16,0 0-4-16,0 1 4 0,0-6 0 0,0 6-4 0,0-1 0 15,0-5-4-15,8 5 4 0,-8-5-4 0,0 6-16 0,0-6 20 16,9 1-4-16,-9 4-8 0,9 0 0 0,-9-4 0 0,8 2-8 0,-8 4 0 15,8-6-4-15,0 9 0 0,2-6-4 0,-2 2 0 0,0 4-4 16,2-5-4-16,-2 5 4 0,0 0-4 0,1 0 0 0,-1 0-4 16,1 5 0-16,-1-1 0 0,1 2 0 0,-1-2-4 0,0 1 0 0,2 5 4 15,-10-6-4-15,8 6 0 0,0-1 0 0,-8 1 4 0,0-1-4 16,10 6 0-16,-10-5 4 0,0 4-4 0,0 0 0 0,0-4 0 16,-10 3 0-16,10 2 4 0,-8 0-8 0,0-5 8 0,8 5-4 15,-10-7 0-15,2 8 0 0,0-7 0 0,-1 0 0 0,9 1 0 16,-8-6 4-16,-9 2-4 0,17 2 0 0,-9-8 4 0,1 5-4 0,0-5 0 15,-2 6 0-15,10-6 0 0,-8 0-4 0,8-6 4 0,-8 6 0 16,8-5 0-16,-10 5-4 0,10-4 0 0,0 0 0 0,0-2 0 16,0 6 4-16,0-4 0 0,0-2 0 0,0 2 0 0,0 4 0 15,0-5 0-15,0 1 0 0,0 4 0 0,10 0 0 0,-10-6 0 16,8 6 0-16,-8 0 0 0,8 0 4 0,-8 0 0 0,10 0-4 16,-10 6 4-16,8-2-4 0,0-4 4 0,1 5 0 0,-1-1 0 0,1 2 4 15,-1-2 4-15,1 6 4 0,-1-6 0 0,0 1 4 0,2 5 0 16,-2-5 0-16,0 5 0 0,2-6 4 0,-2 6 0 0,0-5-4 15,0-1 4-15,1 2-4 0,-1-2 0 0,1 1-4 0,0-5 0 16,-1 5 4-16,0-5-4 0,2 0 0 0,-2 0-8 0,0 0 0 16,0 0 0-16,2-5 0 0,-10 0-4 0,8 1-4 0,0-2 4 0,1 2 0 15,-9-5-4-15,0-1 4 0,8 0-4 0,-8 5-4 0,8-5-4 16,-8-3-12-16,0 3-8 0,0 0-16 0,0 1-12 0,0-6-20 16,0 5-12-16,-8 2-24 0,8-3-16 0,-8 1-20 0,8 1-60 15,-9 4-4-15,1-4 40 0,0-2 28 0,-2 7 28 0,2-5 28 16</inkml:trace>
        </inkml:traceGroup>
        <inkml:traceGroup>
          <inkml:annotationXML>
            <emma:emma xmlns:emma="http://www.w3.org/2003/04/emma" version="1.0">
              <emma:interpretation id="{0F3CA002-23F2-42B4-9CE9-ECB4528557D5}" emma:medium="tactile" emma:mode="ink">
                <msink:context xmlns:msink="http://schemas.microsoft.com/ink/2010/main" type="inkWord" rotatedBoundingBox="7630,6374 7995,6399 7992,6449 7626,6424"/>
              </emma:interpretation>
            </emma:emma>
          </inkml:annotationXML>
          <inkml:trace contextRef="#ctx0" brushRef="#br0" timeOffset="113839.823">4823 3975 43 0,'0'0'76'0,"0"0"-12"16,0 0-12-16,0 0-20 0,0 0-4 0,0 6 4 0,0-6-4 0,0-6 0 15,0 6-20-15,0 0 24 0,0 0-4 0,0 0 0 0,0 0 0 16,0 0 0-16,0 0 0 0,0 0 0 0,0 0 0 16,0 0 4-16,0 0-4 0,0 0 4 0,0 0 0 0,0 0 0 0,0 0 0 15,0 0 4-15,0 0 0 0,0 0-4 0,0 0 4 0,0 0 4 16,0 0-8-16,0 0 0 0,0 0-4 0,0 0 4 0,0 0-4 16,0 0 4-16,0 0 0 0,0 0 4 0,0 0 4 0,0 0-8 0,0 0 4 15,0 0 0-15,0 0 0 0,0 0 0 0,0 0 4 0,0 0 0 16,0 0-4-16,0 0 4 0,0 0 0 0,0 0-4 0,0 0-4 15,0 0 4-15,0 0-4 0,9 0-8 0,-9 0 4 0,0 0 0 16,0 0-4-16,8 0 0 0,-8 0 0 0,9 0-4 0,0 0 0 16,-9 0-4-16,8 0 4 0,0 0 0 0,2 0-8 0,-2 0-12 0,-8 0 0 15,8 0 0-15,0 0 0 0,2 0 0 0,-2 0 0 0,0 0 0 16,1 0 0-16,-1 0 0 0,0 0 0 0,2 0 0 0,-2 0 0 16,0 0 0-16,0 0 0 0,2 0 0 0,-10 0 0 0,8 0 0 15,0 0 0-15,1 0 0 0,0 0 0 0,-1 0 0 0,1 0 0 16,-1 0 0-16,-8 0 0 0,8 0 0 0,2 0 0 0,-2 6 0 0,-8-6 0 15,8 0 0-15,0 0 0 0,-8 0 0 0,10 0 0 0,-10 0 0 16,8 0 0-16,0 4 0 0,-8-4 0 0,9 0 0 0,-9 0 0 16,8 0 0-16,-8 0 0 0,9 0 0 0,-9 0 0 0,9 0 0 15,-9 0 0-15,0 0 0 0,8 0 0 0,-8 0 0 0,0 4 0 16,8-4 0-16,-8 0 0 0,0 0 0 0,0 0 0 0,0 0 0 0,8 0 0 16,-8 0 0-16,0 0 0 0,0 0 0 0,0 0 0 0,0 0 0 15,0 6 0-15,0-12 0 0,0 12 0 0,0-12 0 0,0 6 0 16,0 0 0-16,0 6 0 0,0-6 0 0,0 0 0 0,0-6 0 0,0 12 0 15,0-6 0-15,0 0 0 0,0 0 0 0,0 0 0 16,0 0 0-16,0 0 0 0,0 0 0 0,0 0 0 0,0 0 0 0,0 0 0 16,0 0 0-16,0 0 0 0,0 0 0 0,0 0 0 0,0 0 0 15,0 0 0-15,0 0 0 0,0 0 0 0,0 0 0 0,0 0 0 16,0 0 0-16,-8 0 0 0,8 0 0 0,0 0 0 0,0 0 0 16,-8 0 0-16,8 0 0 0,-8 0-56 0,8 0-80 0,-9 4-24 15,0-4-36-15,9 6-52 0,-8-2-60 0,-1-4 52 0,1 5 56 16,0-1 36-16,-2 2 28 0,10-3 24 0</inkml:trace>
        </inkml:traceGroup>
        <inkml:traceGroup>
          <inkml:annotationXML>
            <emma:emma xmlns:emma="http://www.w3.org/2003/04/emma" version="1.0">
              <emma:interpretation id="{E1CFF640-E3E2-4C98-93DD-7CB1F60B2ED8}" emma:medium="tactile" emma:mode="ink">
                <msink:context xmlns:msink="http://schemas.microsoft.com/ink/2010/main" type="inkWord" rotatedBoundingBox="8691,5937 11275,6116 11206,7104 8622,6925"/>
              </emma:interpretation>
              <emma:one-of disjunction-type="recognition" id="oneOf12">
                <emma:interpretation id="interp20" emma:lang="" emma:confidence="0">
                  <emma:literal>1)</emma:literal>
                </emma:interpretation>
                <emma:interpretation id="interp21" emma:lang="" emma:confidence="0">
                  <emma:literal>1 )</emma:literal>
                </emma:interpretation>
                <emma:interpretation id="interp22" emma:lang="" emma:confidence="0">
                  <emma:literal>1 ,</emma:literal>
                </emma:interpretation>
                <emma:interpretation id="interp23" emma:lang="" emma:confidence="0">
                  <emma:literal>1 '</emma:literal>
                </emma:interpretation>
                <emma:interpretation id="interp24" emma:lang="" emma:confidence="0">
                  <emma:literal>1 ]</emma:literal>
                </emma:interpretation>
              </emma:one-of>
            </emma:emma>
          </inkml:annotationXML>
          <inkml:trace contextRef="#ctx0" brushRef="#br0" timeOffset="118097.8407">6775 4066 75 0,'0'0'92'0,"0"0"-8"0,0-4 0 16,0 4-24-16,0 0-4 0,0 0-4 0,0 0-4 0,0 0 0 16,0 0-8-16,-8 0 4 0,8 0-4 0,0 4-4 0,0-4 0 15,0 0-4-15,-9 6 4 0,9-6-4 0,0 4 8 0,-8-4-8 16,8 5 4-16,-9-1-8 0,9 2 4 0,-8-2-4 0,0 1-4 16,8 5 4-16,-10-6-4 0,10 6 0 0,-8-1 0 0,0 1 0 0,-2-5 0 15,10 5-4-15,-8-1 0 0,0 1-20 0,0-1 20 0,-1 6-4 16,9-6-4-16,-8 1-4 0,-1 4 4 0,0-5 0 0,1 6-4 15,0-5 0-15,-2 4-4 0,2-5-4 0,0 6 4 0,0-5 0 16,-2 4 0-16,2 1 0 0,0-6-4 0,-1 5 0 0,9-4 0 16,-8-1 4-16,0 6-4 0,-2-5 4 0,2-1-4 0,8 1 4 0,-8-6-4 15,8 6 4-15,-8-5-4 0,8 0 0 0,0 0-4 0,-10-5 0 16,10 4 4-16,0-4 0 0,0 5-4 0,0-5 0 0,0 0 0 16,0-5-4-16,0 5-8 0,0-4-4 0,0 4-8 0,0-5-12 15,0 0-8-15,0 0-16 0,0 1-8 0,0-2-12 0,0 2-8 16,0 0-16-16,0-7-40 0,0 7-52 0,0-6 40 0,0 1 32 0,0 3 16 15</inkml:trace>
          <inkml:trace contextRef="#ctx0" brushRef="#br0" timeOffset="130799.9041">8071 4268 43 0,'0'4'80'0,"0"1"-8"0,0-5-8 16,0 0-16-16,0 5 0 0,9-5-4 0,-9 0 0 0,0 0 0 0,0 5 0 15,0-10 0-15,8 5 0 0,-8-5-4 0,8 5 4 0,0-5-8 16,-8 1 4-16,10-1 0 0,-2-5 0 0,-8 6-4 0,8-6 4 16,2 0-8-16,-2 1 0 0,0-1 0 0,1-4 0 0,7-1 0 0,-6 6-4 15,-2-11 0-15,0 7-4 0,10-7 0 0,-10 7-4 0,0-8 0 16,10 2-4-16,-10 0 4 0,9-1-8 0,-9 2-4 0,10-6 0 15,-10 5-4-15,0 0 0 0,2-2 4 0,-2 3-4 0,0-1 0 16,1 5 0-16,-1-6 0 0,1 6 0 0,-1 0-4 0,1-1 0 16,-9 1 4-16,8 5 0 0,-8-1-4 0,8 1 0 0,-8-1 4 15,10 0-4-15,-10 5 0 0,0-5 4 0,8 5 0 0,-8 1 0 0,0 0 0 16,0-2 0-16,0 2 4 0,0-2-8 0,0 6 4 0,0 0 4 16,0-4-4-16,0 4 0 0,0 0 0 0,0 0 0 0,0-5 4 15,0 5-4-15,0 0 4 0,0 0-4 0,0 5 4 0,0-5 0 16,0 4 0-16,0 2 0 0,0-6-4 0,0 4 4 0,0 2-4 15,0-2 4-15,0 0 0 0,0 1-4 0,0 5 4 0,0 0-4 0,0-1 8 16,0 1-4-16,0 5 0 0,0-1 0 0,0-5-4 0,-8 10 4 16,8-4-4-16,0 4 0 0,0-4 0 0,0 4 0 0,0 0 4 15,0 4 0-15,0-3-4 0,0 0 0 0,0 4 4 0,0-5-4 16,0 0 0-16,0 4 0 0,0-4 0 0,0 2-4 0,0-3 4 16,0 1 0-16,0-4 0 0,0 4 0 0,0-5 0 0,0 5 0 0,0-5 0 15,0 1 0-15,0-5 0 0,0 4-4 0,0-5 0 0,0 6 0 16,0-5 0-16,0-1 0 0,0 1 0 0,0 0 0 0,0-1 0 15,0-5 0-15,0 5 0 0,0-3 0 0,0-1-4 0,0 4 4 16,0-3-4-16,0-2 0 0,0 1-8 0,0-1-20 0,0-4 12 16,0 6-8-16,0-6-4 0,0 0-12 0,0 4-8 0,0-4-4 0,0 0-20 15,-10 0-16-15,10 0-4 0,0-4-12 0,0 4-8 0,0-6-36 16,-8 2-48-16,8-1 28 0,0 1 28 0,-8-2 28 0,8 2 32 16</inkml:trace>
          <inkml:trace contextRef="#ctx0" brushRef="#br0" timeOffset="115061.2137">6043 3601 35 0,'0'0'80'0,"0"0"-12"0,0-4-8 15,0 4-20-15,0 0-4 0,0 0 0 0,0 0 0 0,0 0 0 0,0-5-4 16,0 5 0-16,0 0-4 0,0 0 0 0,0 0 4 0,0 0-4 16,0 0 4-16,0 0 0 0,0 0 0 0,0 0 0 0,0 0 0 15,0 0 4-15,0 0-4 0,0 0 4 0,0 0 0 0,0 0 0 16,0 0 0-16,-10 5-8 0,10-5 4 0,0 4-8 0,-8-4 0 15,8 4 4-15,0 3 0 0,-8-3-4 0,8 0 0 0,-9 6 0 0,1-5-4 16,8 5 0-16,-8-1 0 0,-2 1 0 0,10 0-4 0,-8 0 0 16,0-1 0-16,8 0-4 0,-8 5 0 0,-2-4 0 0,2-1-4 15,8 1 0-15,-8 0 0 0,-1 5-4 0,9-6 0 0,-9 1 0 16,9-1 0-16,-8 5 0 0,8-4 0 0,-9 5 0 0,9-6-4 16,-8 5 4-16,8-4-4 0,-8 4 0 0,8 1 0 0,-9-1 0 0,9 5 0 15,0-4 0-15,-9 4 4 0,9-4 0 0,0 3 0 0,-8-3 0 16,8 4-4-16,0-1 4 0,-8 3 0 0,8-8-8 0,0 8 4 15,0-3 0-15,0-3 0 0,0-2 0 0,0 7 0 0,0-6 0 16,0 1 0-16,0-1 0 0,0 0 0 0,0 0-4 0,0-4 0 16,0 5 4-16,0-6 0 0,8 5 4 0,-8-3 0 0,0 3-4 0,8-4-4 15,1-1 4-15,-9 4 4 0,9-2-4 0,-1 4 0 0,0-6 0 16,1 1 0-16,-1 4 4 0,1-5-4 0,0 2 0 0,-1-3-4 16,0 7 4-16,2-5 0 0,-2-1 0 0,0 1 0 0,10-6 0 15,-10 6 0-15,0 0 0 0,1-6 4 0,-1 1-4 0,0 0 0 16,2-5 4-16,-2 5-8 0,0-5 4 0,0 4 0 0,10-4 4 15,-18 0-4-15,8 0 0 0,1-4-4 0,0 4 4 0,-1-5 0 0,1 5 4 16,-1-5-4-16,-8-4-4 0,8 4 4 0,0 0 0 0,-8-5 0 16,10 6 0-16,-10-6 0 0,8 1 0 0,-8-1 4 0,0 1-4 15,0-1-4-15,0 0 4 0,0 1 0 0,0-1 0 0,0 1 0 16,0-1 0-16,0 1 0 0,0-6 0 0,0 10 0 0,0-4-4 16,-8-1 4-16,8 1-4 0,-10 3 4 0,10-3 0 0,-8 4 0 0,8-4 4 15,-8 3-4-15,0 2 0 0,-1-1 0 0,1 0 0 0,-1 0 0 16,0 5 0-16,1-4 4 0,0 4-4 0,-2-5 0 0,2 5-4 15,0 0 4-15,0 5 4 0,-10-5-4 0,10 4 0 0,-1 1 4 16,1 0-4-16,0 0 0 0,-10-1 0 0,10 7 0 0,0-2 0 16,-2-4 0-16,2 5 0 0,0-1-4 0,8 1 4 0,-9-1-8 0,0 1 4 15,9 0-16-15,-8-6-4 0,8 5-8 0,0 1-12 0,0-5-8 16,0 5-16-16,0-6-16 0,0 1-16 0,0 5-20 0,0-6-60 16,0 2-32-16,8-2 44 0,-8 1 24 0,0 0 32 0</inkml:trace>
        </inkml:traceGroup>
        <inkml:traceGroup>
          <inkml:annotationXML>
            <emma:emma xmlns:emma="http://www.w3.org/2003/04/emma" version="1.0">
              <emma:interpretation id="{8AF2B1FC-B1E8-4EFB-9A56-FC159AB9B2B2}" emma:medium="tactile" emma:mode="ink">
                <msink:context xmlns:msink="http://schemas.microsoft.com/ink/2010/main" type="inkWord" rotatedBoundingBox="10151,6269 10482,6292 10454,6698 10123,6675"/>
              </emma:interpretation>
            </emma:emma>
          </inkml:annotationXML>
          <inkml:trace contextRef="#ctx0" brushRef="#br0" timeOffset="129829.501">7329 4091 47 0,'0'0'96'0,"0"0"-16"0,0 0-4 0,0 0-24 0,0 0 4 16,0 0 4-16,0 0-4 0,0 0 4 0,0 0 0 0,0 0 4 15,8 0 0-15,-8 0 4 0,0 0-8 0,10 0 8 0,-10 0-8 16,8 0 4-16,0 0-4 0,2 0 0 0,-2 0 0 0,0 0-4 16,0 0-4-16,1 0-4 0,0 0 0 0,-1 0 0 0,9 0-4 0,-9 0-4 15,2 0-4-15,6 0 0 0,-8 0-4 0,10 0-4 0,-10 0-4 16,1 0-4-16,8 0 0 0,-8 0 0 0,-1 0-4 0,0 0 8 15,2 0-4-15,6 0-4 0,-8 0 0 0,2 0 0 0,-2 0-4 16,0 0 4-16,-8 0-8 0,9 0 4 0,-1 0-20 0,-8 0 16 16,8 0 0-16,-8 0-4 0,10 0 0 0,-10 0 0 0,0 0 0 0,0 0-4 15,0 0 0-15,0 0 0 0,0 0 0 0,0 0-8 0,8 0-8 16,-16 0-8-16,8 0-12 0,0 0-16 0,0 0-24 0,0 0-24 16,0 0-16-16,0 0-28 0,0 0-20 0,0 0-28 0,0 0-68 15,-10 4 36-15,10-4 40 0,0 0 36 0,0 5 24 0,0-5 28 16</inkml:trace>
          <inkml:trace contextRef="#ctx0" brushRef="#br0" timeOffset="129464.0324">7508 3875 3 0,'0'0'80'0,"0"-5"-4"0,0 5-8 0,0 0-32 16,0 0-4-16,0 0-8 0,0 0 0 0,0 0-4 0,0 0 0 0,0 0-4 15,9 0 0-15,-9 0 0 0,0 0 0 0,0 0-4 0,0 0 0 16,0 0 0-16,0-5 0 0,0 5 4 0,0 0 0 16,0 0 0-16,0 0 4 0,0 0-4 0,0 0 4 0,0 0 0 0,0 0-4 15,0 0 0-15,0 0 4 0,0 5 0 0,0-10 0 0,0 5 4 16,0 0 0-16,0 0 4 0,0 0 0 0,0 0-4 0,0 0 4 16,8 0 0-16,-8 0 0 0,0 0-4 0,0 0 0 0,0 0 4 0,0 0-8 15,0 0 4-15,0 5-8 0,0-5 4 0,0 0 4 0,0 0-4 16,0 0 0-16,0 0-4 0,0 0 4 0,0 0 0 0,0 0 0 15,0 0 0-15,0 5 0 0,0-5 4 0,0 5 0 0,0-1 4 16,0-4-8-16,0 5 4 0,0 0-4 0,0 0-4 0,0 4 0 16,0-4 0-16,0 4 0 0,0 1 4 0,0-1-4 0,0 1 4 0,0 0-4 15,0 4 4-15,0-4-4 0,0 4 0 0,0-4 0 0,0 5 0 16,0-2-4-16,0 1 4 0,0-3-4 0,0 3-4 0,0 1 0 16,0 0 0-16,0-2 0 0,0-3 0 0,0 4-4 0,0 1 0 15,0-6 4-15,0 1-4 0,0-1-4 0,0 1 4 0,0-1-4 16,0 1 4-16,0-1-4 0,0-4 0 0,0 5 0 0,0-6 4 0,0 2-4 15,0-2 0-15,0-4 0 0,0 5 0 0,0-5 0 0,0 5 0 16,0-5 0-16,0 0 0 0,0 0 4 0,0 0-4 0,0 0 0 16,0 0-4-16,0 0 4 0,0 0-4 0,0 0-4 0,0 0-4 15,0 0 0-15,0 0-4 0,0 5-4 0,0-5-12 0,0 0 0 16,0 0-4-16,0 0-4 0,0 0-12 0,0 4-4 0,-8-4 4 16,8 0-16-16,0 0-8 0,0 0-4 0,-9 0-4 0,9 0 0 0,0 0 0 15,-8-4-4-15,8 4-4 0,-8-5-36 0,8 5-24 16,-10-5-4-16,10 0 36 0,-8 1 28 0</inkml:trace>
        </inkml:traceGroup>
        <inkml:traceGroup>
          <inkml:annotationXML>
            <emma:emma xmlns:emma="http://www.w3.org/2003/04/emma" version="1.0">
              <emma:interpretation id="{5091C5AE-9738-4ED6-B537-9DD6B0C5AF06}" emma:medium="tactile" emma:mode="ink">
                <msink:context xmlns:msink="http://schemas.microsoft.com/ink/2010/main" type="inkWord" rotatedBoundingBox="9240,6459 9694,6490 9665,6900 9211,6869"/>
              </emma:interpretation>
            </emma:emma>
          </inkml:annotationXML>
          <inkml:trace contextRef="#ctx0" brushRef="#br0" timeOffset="117701.3842">6443 4047 11 0,'0'-4'80'0,"0"4"-28"0,-9 0 20 0,9 0-24 0,0 0-8 0,0 0-4 16,0 0 0-16,0 4-8 0,0-4 4 0,0 0 0 0,0 0-4 16,0 0 0-16,0 0 8 0,0 0-8 0,0-4 4 0,0 4 8 15,0 0-4-15,0 4 0 0,0-4 4 0,0 0 0 0,0 0 4 16,0 0 4-16,9 0-8 0,-9 0 12 0,0 0-4 0,0 4-4 16,8-4 0-16,-8 6 4 0,9-1-4 0,-9-1 0 0,9 2 0 0,-1-2-4 15,0 5 0-15,-8-3 0 0,10 3-4 0,-2-3 0 16,0 2-8-16,0 2 4 0,2-1-8 0,-2 1-4 0,0 5 0 0,1-6 0 15,-1 1 0-15,0-1-4 0,10 6 0 0,-10-6 0 0,0 1-4 16,2 4 0-16,6-5 0 0,-7 1 0 0,0 0-4 0,-1 4 0 16,1-4 4-16,-1 0-4 0,0-1 0 0,10 1-8 0,-10 0 8 0,0-1 0 15,2 1-4-15,-2-7 0 0,0 8-4 0,1-2 4 0,-1-3 0 16,1 3 0-16,-9-5-4 0,8 6 0 0,1 0-4 0,-1-5-16 16,0-1 24-16,-8 1 0 0,10 5 0 0,-2-6-4 0,0 2 0 15,-8-2 4-15,10 6 0 0,-10-10-4 0,8 5 0 0,-8-1 0 16,8 1 0-16,-8-1 0 0,0-4 4 0,0 6-8 0,8-6 0 0,-8 4 8 15,0-4-4-15,0 0 0 0,0 0-4 0,0 0 4 0,0 0-4 16,0 0 8-16,0 0-4 0,0 0-4 0,0 0 4 0,0 0 0 16,0 0-4-16,0 0 0 0,0 0-12 0,0 0 0 0,0 0-4 15,0 0-4-15,0 0 0 0,0 0-8 0,-8 0-12 0,8 0-4 16,0-4-8-16,-8 4-4 0,8-6-12 0,-8 6-8 0,8-4-12 16,-10-1-8-16,10 1-12 0,-8-1-4 0,0 0-20 0,-2 0-40 0,10-5-12 15,-8 6 36-15,0-6 32 0,8 1 24 0</inkml:trace>
        </inkml:traceGroup>
      </inkml:traceGroup>
    </inkml:traceGroup>
    <inkml:traceGroup>
      <inkml:annotationXML>
        <emma:emma xmlns:emma="http://www.w3.org/2003/04/emma" version="1.0">
          <emma:interpretation id="{19977AAD-039E-4680-A031-5752D6F10682}" emma:medium="tactile" emma:mode="ink">
            <msink:context xmlns:msink="http://schemas.microsoft.com/ink/2010/main" type="paragraph" rotatedBoundingBox="1686,8672 13176,8876 13161,9741 1671,95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EAAF8D8-747D-4F5D-8A2C-7B978E077986}" emma:medium="tactile" emma:mode="ink">
              <msink:context xmlns:msink="http://schemas.microsoft.com/ink/2010/main" type="line" rotatedBoundingBox="1686,8672 13176,8876 13161,9741 1671,9537"/>
            </emma:interpretation>
          </emma:emma>
        </inkml:annotationXML>
        <inkml:traceGroup>
          <inkml:annotationXML>
            <emma:emma xmlns:emma="http://www.w3.org/2003/04/emma" version="1.0">
              <emma:interpretation id="{94FFE730-C2A6-4A26-BE02-2E36B2A5E369}" emma:medium="tactile" emma:mode="ink">
                <msink:context xmlns:msink="http://schemas.microsoft.com/ink/2010/main" type="inkWord" rotatedBoundingBox="1686,8672 3045,8696 3032,9471 1673,9447"/>
              </emma:interpretation>
              <emma:one-of disjunction-type="recognition" id="oneOf13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183556.6134">-1118 6649 15 0,'-8'-5'88'0,"8"5"-4"0,0 0-8 0,0 0-20 0,0-4 0 0,8 4 0 15,-8 0 0-15,0 4 0 0,10-4 0 0,-10 5 0 0,8-1-8 16,-8 2 4-16,8-2-4 0,-8 2-4 0,9-2 4 0,7 5-4 16,-16 1-8-16,18 0 0 0,-10-1-8 0,10 1-4 0,-10 5 0 15,0-1 0-15,10-5-8 0,-10 6 4 0,9-1 0 0,-9-4 0 16,10 4-4-16,-2 1 0 0,-6-2-4 0,6-3-4 0,-7 5 4 15,8-1-4-15,-9-5-4 0,1 6 0 0,-1-5 0 0,0-1 0 16,10 5 0-16,-10-4 0 0,-8 0-4 0,10-1 0 0,-2 0 4 0,0 1 0 16,-8-5-8-16,8 5-4 0,-8-5-8 0,0 4-4 0,9-4-4 15,-9 0-8-15,0-1-16 0,0 1-4 0,0-5-16 0,0 5-16 16,0-5-12-16,0 0-20 0,0 0-52 0,0-5-8 0,-9 5 36 0,9-5 24 16,0 1 20-16</inkml:trace>
          <inkml:trace contextRef="#ctx0" brushRef="#br0" timeOffset="184699.7758">-155 6692 55 0,'0'0'108'0,"0"0"-4"15,0 0 0-15,10 0-24 0,-10 5 8 0,8-5-4 0,-8 0 0 16,8 0 0-16,-8 0-12 0,9 0-4 0,-1 0-4 0,-8 0 4 15,18 0-12-15,-18 0 0 0,16 0-4 0,-8 0-4 0,2 0 0 16,6 5-8-16,-6-5-8 0,-2 0-4 0,9 0-4 0,-1 5-4 16,-6-5 0-16,6 0-8 0,2 4 0 0,-10-4 0 0,9 6-4 15,0-6-4-15,-8 0 0 0,7 4-4 0,-8-4-4 0,10 4-8 0,-10-4-12 16,2 5-12-16,-2-5-12 0,0 6-12 0,1-6-16 0,-9 0-16 16,8 4-20-16,-8-4-8 0,0 5-32 0,0 0-56 0,0-5 20 15,-8 5 40-15,8-5 24 0,-9 4 24 0</inkml:trace>
          <inkml:trace contextRef="#ctx0" brushRef="#br0" timeOffset="183825.1478">-785 6644 47 0,'0'0'108'0,"0"5"-4"0,-8-5-4 16,8 4-24-16,0-4-4 0,0 6 0 0,-8-2-4 0,8 2 0 15,0-2-4-15,-10 1 0 0,10-1-8 0,0 6-4 0,-8-5 0 16,8 5-12-16,-8 0 0 0,-2-2-4 0,10-3 0 0,-8 10-8 15,0-5 0-15,8-1-4 0,-9 1 0 0,1-1 0 0,-1 6-4 16,1-6-4-16,8 1-4 0,-9 4 0 0,1-5-20 0,0 1 20 0,-2 5-4 16,2-5 0-16,8-1 0 0,-8 1-4 0,-1-1 0 0,0-4-4 15,9 4 0-15,-8-4 0 0,0 5-4 0,8-6 0 0,-9 1-12 16,9 0-8-16,0-5-4 0,-8 5-16 0,8-5-16 0,0 0-8 0,0 0-12 16,0 0-8-16,0 0-4 0,0-5-4 0,0 5-44 15,0-5-36-15,0 0 16 0,0 1 32 0,0-6 24 0</inkml:trace>
          <inkml:trace contextRef="#ctx0" brushRef="#br0" timeOffset="184367.6657">-605 6376 47 0,'0'-5'88'0,"0"5"-4"15,0-4-8-15,0-1-20 0,0 5-4 0,0-6 0 0,0 2 0 16,8-1-4-16,-8-4 0 0,0 4 0 0,0-4-4 0,8 4 0 0,-8 0-4 16,0 1 0-16,8-7-4 0,-8 7-4 0,10-1-4 15,-2 0-4-15,0-4 0 0,-8 9 0 0,9-5 0 0,-1 0-4 0,0 5-4 16,2 0 0-16,-10 0-4 0,8 0 0 0,0 0-4 0,0 5-4 15,-8 0 4-15,10-1-4 0,-10 6 0 0,0-5 0 0,0 5-4 16,0-1 4-16,0 5 0 0,0-4 0 0,0-1-4 0,0 6 0 0,0-1 4 16,-10 0-8-16,10-4 4 0,-8 5 0 0,8-2 4 0,-8-3-4 15,8 0 0-15,-8-1-4 0,8 1 8 0,-10-5-8 16,10 5 8-16,0-6-4 0,-8-4 0 0,8 5-4 0,0-5 4 0,0 0 4 16,0 5-4-16,0-5 0 0,0-5 0 0,0 5 4 0,0 0-4 15,8-5-4-15,-8 1 4 0,0 4-4 0,10-6 4 0,-10 2 0 16,8 4-4-16,-8-5 8 0,8 1-4 0,-8 4 0 0,8-6-4 0,2 6 0 15,-2-4 4-15,-8 4 0 0,8 0 0 0,1-5 4 16,0 5 0-16,-9 0-4 0,8 0 0 0,1 5-4 0,-9-5 0 0,8 4 8 16,0 2-4-16,0-6 0 0,-8 4-4 0,0 5 8 0,10-9-4 15,-10 10 0-15,0-5 0 0,8 0 0 0,-8 5 0 0,0-1 0 16,0 1 0-16,-8-1 0 0,8-4 0 0,0 5 0 0,-10-1 4 0,10 6-8 16,-8-11 8-16,0 11-4 0,0-6 4 0,-1-3-4 15,1 8 4-15,-1-10-4 0,-8 5-8 0,9 1 8 0,-2-5-8 0,2-1-12 16,0 2-16-16,0-2-4 0,-2 2-12 0,2-6-8 0,0 0-20 15,-1 4 12-15,9-8-8 0,-8 4-44 0,0 0-40 0,8-6 12 16,0 2 24-16,0-2 28 0</inkml:trace>
          <inkml:trace contextRef="#ctx0" brushRef="#br0" timeOffset="184925.173">-112 6928 35 0,'0'0'96'0,"0"0"-4"0,0 4-4 0,0-4-16 15,0 0 0-15,0 0 0 0,9 0 0 0,-9 0 0 0,9 0 4 0,-9 0-8 16,8 0-4-16,0 0-12 0,0 0 0 0,2 0-4 0,-2 0-12 15,0 0 4-15,2 0-8 0,6-4-4 0,-7 4-8 0,7 0-4 16,-6-6-4-16,-2 6 4 0,8-5-4 0,-6 5-4 0,6-4-4 0,-7 4 0 16,8-5 0-16,-8 5-4 0,7-5-4 0,-8 5-12 15,2 0-12-15,6-5-24 0,-6 5-12 0,-2 0-20 0,0 0-16 0,1 0-8 16,-1 0-56-16,1 0-28 0,-1 0 36 0,1 0 28 0,-1-4 20 16</inkml:trace>
        </inkml:traceGroup>
        <inkml:traceGroup>
          <inkml:annotationXML>
            <emma:emma xmlns:emma="http://www.w3.org/2003/04/emma" version="1.0">
              <emma:interpretation id="{151DB8FB-0E03-4025-8777-F3728B7D57A2}" emma:medium="tactile" emma:mode="ink">
                <msink:context xmlns:msink="http://schemas.microsoft.com/ink/2010/main" type="inkWord" rotatedBoundingBox="3394,9016 4019,9028 4012,9416 3387,9405"/>
              </emma:interpretation>
              <emma:one-of disjunction-type="recognition" id="oneOf14">
                <emma:interpretation id="interp26" emma:lang="" emma:confidence="0">
                  <emma:literal>1=0</emma:literal>
                </emma:interpretation>
                <emma:interpretation id="interp27" emma:lang="" emma:confidence="0">
                  <emma:literal>1:0</emma:literal>
                </emma:interpretation>
                <emma:interpretation id="interp28" emma:lang="" emma:confidence="0">
                  <emma:literal>10</emma:literal>
                </emma:interpretation>
                <emma:interpretation id="interp29" emma:lang="" emma:confidence="0">
                  <emma:literal>0=0</emma:literal>
                </emma:interpretation>
                <emma:interpretation id="interp30" emma:lang="" emma:confidence="0">
                  <emma:literal>1=00</emma:literal>
                </emma:interpretation>
              </emma:one-of>
            </emma:emma>
          </inkml:annotationXML>
          <inkml:trace contextRef="#ctx0" brushRef="#br0" timeOffset="185325.8456">588 6631 47 0,'0'0'100'0,"0"3"-8"0,0-3-8 16,0 0-16-16,0 6-4 0,0-2-4 0,0-4-8 0,0 5 0 15,0-1 0-15,8 2 4 0,-8 4-8 0,0-1-4 0,8-5 4 0,-8 11 0 16,0-5-8-16,9 4-4 0,-9-5-4 0,9 6 4 0,-9-1-4 15,8-4-4-15,-8 4 4 0,9 1-4 0,-1 4-4 0,-8-5 4 16,8 1 0-16,0-1-4 0,2 1-4 0,-10-6 0 0,8 5 0 0,0-4-4 16,2 4 0-16,6-4 0 0,-7-1-4 0,-1 1 0 15,9-5 0-15,-8 4-16 0,7-4 16 0,2 5 0 0,-10-10 0 0,10 4 0 16,-2 1 0-16,2-5 0 0,-1 5 0 0,9-5 0 0,-10-5-4 16,2 5 0-16,7-5 0 0,-8 1 4 0,8 4-4 0,-7-10 4 15,8 5-4-15,-10-4 0 0,1-1 4 0,0 0-4 0,0-4 0 0,1 5-4 16,-2-1 4-16,2-5 0 0,-10 2-4 0,0 3 0 0,1-5 0 15,-1 1 0-15,0-1 0 0,2 6-4 0,-10-5 0 0,0-1 4 16,0 6-4-16,0-6 0 0,0 6 0 0,-10-5 0 0,10 3 0 16,-8 3 0-16,0-7 0 0,-1 5-4 0,-7 0 0 0,7-3 0 15,-8 3-4-15,-1 0-8 0,10 5-4 0,-9-5-8 0,-8 1-12 0,8 5-8 16,-1-2-4-16,2 2-16 0,-10 0-12 0,0 4-12 0,9 4-8 16,-9-4-4-16,10 10-8 0,-10-6-28 0,9 5-44 0,0 1 8 15,-8-1 32-15,7 7 24 0,2-3 24 0</inkml:trace>
        </inkml:traceGroup>
        <inkml:traceGroup>
          <inkml:annotationXML>
            <emma:emma xmlns:emma="http://www.w3.org/2003/04/emma" version="1.0">
              <emma:interpretation id="{30B9FF27-8902-4781-81D0-F099B4B0E93E}" emma:medium="tactile" emma:mode="ink">
                <msink:context xmlns:msink="http://schemas.microsoft.com/ink/2010/main" type="inkWord" rotatedBoundingBox="5883,8800 6342,8809 6328,9611 5869,9603"/>
              </emma:interpretation>
            </emma:emma>
          </inkml:annotationXML>
          <inkml:trace contextRef="#ctx0" brushRef="#br0" timeOffset="189681.2769">3144 6501 19 0,'0'10'108'0,"0"-6"-4"16,-8 1 0-16,8 0-24 0,0 4-4 0,0 1-4 0,0-1 8 16,0 1-8-16,0 0 0 0,0 4-4 0,0-4-16 0,0 4 4 15,0-4-8-15,0 4 0 0,8 0-8 0,-8 1-4 0,0 0-4 0,0-1-4 16,8 0 0-16,-8 1-4 0,10-1 4 0,-10-5-8 0,8 6-4 16,-8-5 0-16,8-1-4 0,2 5-4 0,-10-8 4 0,8 3-8 15,0-4 4-15,-8 0-4 0,9-1 0 0,-1 2 0 0,0-6 0 16,-8 0-4-16,9 0 0 0,0 0 4 0,-1 0 0 0,-8-6-4 15,8 6 0-15,2-4 0 0,-2-1 0 0,0 0 0 0,1 5 0 16,0-4 4-16,-1-1-4 0,-8-1 0 0,8 6 0 0,1-4 0 0,-1-1 0 16,0 5-4-16,2-5 4 0,-2 5 0 0,0 0 0 0,2 5 0 15,6-5 0-15,-8 5 0 0,-8-1 0 0,18 2-4 0,-10-1 8 16,1 4-4-16,-1-4 0 0,0 5 4 0,-8-1-4 0,10 1 0 0,-2 4 0 16,0 0 0-16,0 0 0 0,-8 1 0 0,0-1-4 15,10 1 4-15,-10-1 0 0,0 5 0 0,0 0 0 0,0-4 0 0,-10 4 0 16,10 0 0-16,-8-3 0 0,0 2 0 0,0-4 0 0,-2 5 0 15,-6-4 0-15,7-1 0 0,1-5 0 0,-10 6-4 0,10-5 4 16,-8-6 0-16,-2 6 0 0,10-5 0 0,-10-5 0 0,10 4-4 0,-1-4 0 16,-7-4-4-16,7-1-4 0,0 0-12 0,1 0-8 0,0-4-4 15,-2-1-8-15,10 0-20 0,-8 1-8 0,8 0-12 0,-8-6-8 16,8 7-8-16,0-8-16 0,0 2-48 0,-9 4-8 0,9 2 32 16,9-8 28-16,-9 6 20 0</inkml:trace>
          <inkml:trace contextRef="#ctx0" brushRef="#br0" timeOffset="189251.4276">3077 6428 55 0,'0'-4'84'0,"0"0"-4"0,0-1-4 0,8 0-16 16,-8 0 0-16,8 0 4 0,-8 0-4 0,9 5 4 0,-1-4 4 0,1 4-4 16,0 0 4-16,-1 0-8 0,0 0 4 0,10 0 0 15,-10 0-4-15,10-5 0 0,-10 5 0 0,9 5-4 0,-1-5 4 16,-7 0-12-16,8 0 0 0,1 0-4 0,-2 0-4 0,2 0-4 0,-2 0-8 16,-7 0-4-16,7 0 0 0,2 0-8 0,0 4-4 0,-2-4 4 15,-8 0-8-15,10 0 0 0,-1 5 0 0,-9-5-4 0,10 0-4 16,-10 0-16-16,8 5-8 0,-6-5-16 0,-2 0-16 0,0 0-16 0,1 0-12 15,-9 0-24-15,8 0-20 0,-8 0-16 0,0 0-44 16,0 0-32-16,0 0 40 0,0 5 36 0,-8-5 20 0,-1 5 32 0</inkml:trace>
        </inkml:traceGroup>
        <inkml:traceGroup>
          <inkml:annotationXML>
            <emma:emma xmlns:emma="http://www.w3.org/2003/04/emma" version="1.0">
              <emma:interpretation id="{F2388663-4708-4AB4-878F-5225FC14502B}" emma:medium="tactile" emma:mode="ink">
                <msink:context xmlns:msink="http://schemas.microsoft.com/ink/2010/main" type="inkWord" rotatedBoundingBox="6716,8859 7474,8873 7460,9640 6702,9627"/>
              </emma:interpretation>
              <emma:one-of disjunction-type="recognition" id="oneOf15">
                <emma:interpretation id="interp31" emma:lang="" emma:confidence="1">
                  <emma:literal/>
                </emma:interpretation>
              </emma:one-of>
            </emma:emma>
          </inkml:annotationXML>
          <inkml:trace contextRef="#ctx0" brushRef="#br0" timeOffset="189979.4803">3903 6837 63 0,'8'-5'96'0,"-8"5"-4"0,10 0 0 0,-10 5-20 0,8-5 0 15,-8 4 0-15,8 2-4 0,-8-3 0 0,8 3 4 0,1-1-4 16,0 4-8-16,-1 1-4 0,1-5-4 0,-9 5 0 0,16 4-4 0,-6 0 0 16,-2 0-8-16,0-4-4 0,0 4 0 0,10 6-4 15,-10-6-4-15,1 0-4 0,8 1 0 0,-8-1-4 0,-1 2-4 0,8-3-4 16,-6 1-4-16,-2 0 0 0,10 1-4 0,-10-5 4 0,0 4 0 16,1-5-8-16,-1 6 0 0,1-5 0 0,-1-1-8 0,-8-4-8 15,9 4-8-15,-9-3-28 0,8-2 4 0,-8 1-24 0,0 0-20 0,8 0-12 16,-16-5-12-16,8 0-28 0,0 0-52 0,-8-5 16 0,8 5 32 15,-9-10 28-15,9 6 16 0</inkml:trace>
          <inkml:trace contextRef="#ctx0" brushRef="#br0" timeOffset="190217.3579">4176 6813 75 0,'0'0'128'16,"0"0"-4"-16,0 0-4 0,0 5-12 0,-9-1 0 0,9-4-8 15,0 6-8-15,-8-2-4 0,8 5-4 0,0-3-4 0,-8 3-12 16,8 1-8-16,0-1-4 0,-10 1-4 0,2 0 0 0,8 4-4 0,-8 0-4 16,-2 0-8-16,2 6-4 0,0-6-4 0,0 0-8 15,-1 6-4-15,0-1 4 0,1-5-8 0,-1 2-4 0,1 2 0 0,0-4-4 16,-2 5 4-16,2-4-4 0,0-1-4 0,0 0-4 0,-2-4-8 16,2 4-12-16,0-4-12 0,-1-1-20 0,1-3-12 0,8-2-20 15,-9 1-24-15,0 0-20 0,9-5-12 0,0 0-44 0,-8 0-40 0,8-5 44 16,0-4 36-16,0 3 20 0,0-3 32 0</inkml:trace>
          <inkml:trace contextRef="#ctx0" brushRef="#br0" timeOffset="190773.9906">4371 6592 35 0,'0'-5'100'0,"0"-4"-12"0,0 4-4 0,0 0-20 15,0 0 4-15,0 1-4 0,0-6-4 0,0 5 0 0,10 0 0 0,-10-5-4 16,0 6-4-16,0-1 0 0,8-4 4 0,-8 4-16 15,8 0 0-15,-8 0-4 0,9 0 0 0,-1-3 0 0,0 2-4 0,-8 1-8 16,10 0-4-16,-2 1 0 0,0 4-4 0,2-5 0 0,-2 5-4 16,0-5 0-16,0 5-4 0,1 0 0 0,-9 0 0 0,9 5 0 15,-1-5-4-15,1 5 0 0,-9-1 0 0,8 6-4 0,-8-4 4 0,8 2 0 16,-8 2-4-16,0 0 0 0,0-1 0 0,0 5 0 16,0-4 0-16,0 5 0 0,-8-1 0 0,0 0 0 0,8-4-4 0,-9 4 0 15,1 1 4-15,-1-6-4 0,0 5 0 0,1-4 4 16,8 0-4-16,-8 0 0 0,0-6 4 0,-2 1-4 0,2 0 0 0,0-1 0 15,8 2 0-15,0-6 0 0,-10 0 0 0,10 0 0 0,0 0 0 0,-8 0 4 16,8-6-4-16,0 6 4 0,0-4 0 0,0-1-4 0,0 5 4 16,0-5-4-16,8 5 4 0,-8-4 4 0,0 4 0 0,10 0-4 15,-10 0 0-15,8 0 0 0,0 0 0 0,-8 0 0 0,10 4 4 16,-2 1 0-16,0 0 0 0,0-1 4 0,1 2 4 0,-9 3 4 16,9-4 0-16,8 4 0 0,-9 1 8 0,0-5-4 0,2 5 4 15,-2-1-4-15,0 1 0 0,0-1 0 0,2-4-4 0,-10 4 0 0,8-3 0 16,0-1-8-16,1-1 0 0,-1 1-4 0,1 0 4 0,-9-5 0 15,9 4-4-15,-1-4-4 0,-8 0 0 0,8-4-12 0,-8 4-12 16,8-5-4-16,-8 0-28 0,10 1-36 0,-10-1-4 0,0-1-20 16,0-3-20-16,0 4-36 0,0-4-36 0,0 4 28 0,0 0 28 15,0-4 24-15,0 3 32 0</inkml:trace>
        </inkml:traceGroup>
        <inkml:traceGroup>
          <inkml:annotationXML>
            <emma:emma xmlns:emma="http://www.w3.org/2003/04/emma" version="1.0">
              <emma:interpretation id="{5193C9D3-B6FB-4722-B6C3-DA08554C3D5D}" emma:medium="tactile" emma:mode="ink">
                <msink:context xmlns:msink="http://schemas.microsoft.com/ink/2010/main" type="inkWord" rotatedBoundingBox="7817,9366 8217,9374 8215,9433 7816,9425"/>
              </emma:interpretation>
            </emma:emma>
          </inkml:annotationXML>
          <inkml:trace contextRef="#ctx0" brushRef="#br0" timeOffset="191113.0833">5011 7009 75 0,'0'0'104'0,"0"0"-8"16,0-4 4-16,0 4-20 0,0 0 4 0,0 0 0 0,8 0 0 16,-8-5 0-16,9 5-8 0,-9 0-4 0,9-5 0 0,-9 5-4 15,8-5 0-15,1 0-8 0,-1 1-4 0,0 4-4 0,2-6-4 0,-2 2-4 16,8-1-8-16,-6 5 0 0,-2-5-4 0,0 5-8 0,9 0 0 16,-8-4-8-16,8 4-4 0,-9 0 4 0,0 0-4 0,10 0-8 15,-10 0-4-15,10 0-4 0,-10 0-4 0,9 0-16 0,-8 0-20 16,8 0-12-16,-9 0-16 0,10 0-24 0,-10 0-16 0,9 0-28 15,0 0-36-15,-9 0-60 0,9 0 32 0,-8 0 44 0,8 0 32 0,-9 0 20 16</inkml:trace>
        </inkml:traceGroup>
        <inkml:traceGroup>
          <inkml:annotationXML>
            <emma:emma xmlns:emma="http://www.w3.org/2003/04/emma" version="1.0">
              <emma:interpretation id="{2C7B5F79-25AA-438F-B45C-F47BB0407EB0}" emma:medium="tactile" emma:mode="ink">
                <msink:context xmlns:msink="http://schemas.microsoft.com/ink/2010/main" type="inkWord" rotatedBoundingBox="8760,8940 9778,8958 9767,9571 8749,9553"/>
              </emma:interpretation>
              <emma:one-of disjunction-type="recognition" id="oneOf16">
                <emma:interpretation id="interp32" emma:lang="" emma:confidence="1">
                  <emma:literal/>
                </emma:interpretation>
              </emma:one-of>
            </emma:emma>
          </inkml:annotationXML>
          <inkml:trace contextRef="#ctx0" brushRef="#br0" timeOffset="191685.6101">6059 6608 11 0,'0'-11'104'0,"0"1"-12"0,0 1 0 0,0 4-40 15,0-5 24-15,0 6-8 0,0-2 0 0,0 2-4 0,0-1-4 0,-8 0 4 16,8 0-4-16,0 5-4 0,0-5-8 0,0 5 0 0,0 0-4 16,-8-4-4-16,8 4 0 0,0 0-4 0,-10 0-4 0,10 4 0 15,-8 1-4-15,8-5 0 0,0 5 0 0,-8 5-4 0,8-6 0 16,-9 6 0-16,9 0-4 0,-8-1 0 0,8 1 0 0,-8 6-4 16,8-3 4-16,-10 1-4 0,10 0-4 0,-8 6 4 0,8-6-4 15,-8 6 0-15,8-1-4 0,-8 0 4 0,8 5 0 0,0-5-4 0,0 5-4 16,0-4 4-16,0 2-4 0,-10-2 4 0,10 5-4 15,10-6 0-15,-10 4 0 0,0-3 0 0,8-2-4 0,-8 2 0 0,8-1 4 16,0-5-4-16,2 5 0 0,-10-4 0 0,8-1 4 0,0-4 0 16,9 6 0-16,-9-8-4 0,10-3 0 0,-10 5 4 0,0-6-4 15,10 1 0-15,-1-5 0 0,-8 5 0 0,8-5 4 0,-9 0-4 0,8-5 0 16,2 0 0-16,-10 1 0 0,2-1 0 0,6-5-16 16,-7 5 24-16,-1-5-4 0,1 1-4 0,-1-5 4 0,-8 4-8 0,9 2 4 15,-9-8 0-15,0 2 0 0,8 4-4 0,-16 1 0 0,8-6 0 16,0 6 0-16,-9-1 4 0,1-4-4 0,-1 4 0 0,9 5 0 15,-17-4 0-15,9-1-8 0,0 5 0 0,-2-4 4 0,2 9-4 0,0-5-4 16,-2 0 0-16,2 5 0 0,0 0-4 0,0 0 0 0,-1 5-4 16,1-5 0-16,-1 5-4 0,0 0 0 0,9 4-8 0,-8 1 0 15,8-6-4-15,0 6-4 0,-8 0-8 0,8 4-8 0,0-4-8 16,0-1-4-16,0 1-4 0,0-1-8 0,0 6-12 0,8-11-36 16,-8 6-32-16,0-1 24 0,8-2 24 0,-8 1 24 0</inkml:trace>
          <inkml:trace contextRef="#ctx0" brushRef="#br0" timeOffset="192019.7166">6562 6850 15 0,'0'0'104'0,"8"0"-8"0,-8 0-4 0,10 0-16 0,-2 0 0 15,0 0 4-15,-8 6 8 0,8-6 0 0,10 5 0 0,-10 0-4 0,1-5-4 16,0 9-4-16,-1-4 4 0,9 0-8 0,-9 5-4 0,10-6 0 16,-2 6-4-16,-6-1-8 0,6 2-8 0,-7-3-4 0,8 7-8 15,0-6-8-15,-1 1 0 0,-6 0-12 0,6 4 0 0,-6-4 0 16,6-1-4-16,-8 1-4 0,10-1 0 0,-10 1-4 0,9 1-8 16,-9-3 0-16,2-3-12 0,-2 0-16 0,0 4-16 0,-8-4-20 0,9-5-12 15,0 5-24-15,-9-5-16 0,0 4-20 0,8-8-24 0,-8 4-52 16,0-5 4-16,0 0 44 0,0-4 28 0,-8 4 28 0</inkml:trace>
          <inkml:trace contextRef="#ctx0" brushRef="#br0" timeOffset="192185.2733">6921 6774 79 0,'0'0'124'0,"-10"0"-8"0,10 0-4 15,-8 0-12-15,8 5 4 0,-8-5-4 0,-1 5-4 0,9 0-4 16,-8 5-4-16,-1-5-4 0,0-1-8 0,1 6 0 0,8 0-4 15,-8-6-8-15,0 11-8 0,-2-6-4 0,2 1-4 0,0-1-12 0,-2 5-4 16,2 1-4-16,0-5 0 0,-1 5-8 0,1-2-8 0,-1 2 0 16,1-1-4-16,-9 0 0 0,9 1 0 0,-2-1-4 0,2 0-12 15,-10 1-8-15,10-4-16 0,0 2-16 0,0-4-20 0,-1 1-16 16,1-1-32-16,-1-2-20 0,0-4-20 0,1 2-52 0,8 0-32 16,-8-5 52-16,8 0 28 0,0-5 36 0,0 5 20 0</inkml:trace>
        </inkml:traceGroup>
        <inkml:traceGroup>
          <inkml:annotationXML>
            <emma:emma xmlns:emma="http://www.w3.org/2003/04/emma" version="1.0">
              <emma:interpretation id="{64740BFA-EC30-4146-832D-F6BFE310A633}" emma:medium="tactile" emma:mode="ink">
                <msink:context xmlns:msink="http://schemas.microsoft.com/ink/2010/main" type="inkWord" rotatedBoundingBox="10090,8887 11049,8904 11038,9522 10079,9505"/>
              </emma:interpretation>
            </emma:emma>
          </inkml:annotationXML>
          <inkml:trace contextRef="#ctx0" brushRef="#br0" timeOffset="192749.7653">7278 6813 27 0,'0'5'116'0,"0"-5"-12"0,9 4 4 0,-9-4-28 0,0 6 8 16,8-6 0-16,-8 4-8 0,0-4 4 0,9 5-8 0,-1-5-16 16,-8 4-4-16,9-4-4 0,-1 0-4 0,0 0-4 0,2 0-8 0,6 0-4 15,-6 0-4-15,-2 0-4 0,8 0-4 0,-7-4-8 0,8 4-4 16,-8-5 0-16,7 5-8 0,2-4-8 0,-10 4-16 0,10-6-20 15,-2 6-20-15,-7-4-24 0,8-1-12 0,-8 5-16 0,7-5-60 16,-6 1-16-16,-2 4 28 0,8-5 16 0,-6 5 40 0</inkml:trace>
          <inkml:trace contextRef="#ctx0" brushRef="#br0" timeOffset="192557.2784">7423 6611 27 0,'0'-3'104'0,"0"-4"-4"0,9-2-4 16,-18 4-28-16,9 0 0 0,0 5-4 0,0-4-4 0,9 4 0 16,-9-5-4-16,0 5 0 0,0 0 0 0,0 0 0 0,0 0 0 0,8 5-12 15,-8-1 0-15,0 1 0 0,0 0 0 0,8 0-4 0,-8 6-4 16,0-8-4-16,10 7 0 0,-10 4 0 0,0-4-4 0,8 4 0 15,-8 1-8-15,0-1 0 0,0 1-4 0,8 4 0 0,-8-5-8 16,0 5 0-16,8-4 0 0,-8 4-4 0,0 0-4 0,0-5 4 16,10 1-4-16,-10-2 0 0,0 3-4 0,0-2 0 0,0 1-8 15,0-6-8-15,8 1-12 0,-8-1-12 0,0 1-16 0,0-6-16 0,0 1-20 16,0-5-8-16,-8 0-12 0,8 0-48 0,-10 0-36 0,10-5 28 16,-8 5 36-16,0-8 24 0</inkml:trace>
          <inkml:trace contextRef="#ctx0" brushRef="#br0" timeOffset="193159.425">7884 6929 55 0,'0'0'84'0,"0"4"-4"0,0-4-4 0,8 4-20 15,-8-4 0-15,0 0-4 0,8-4-4 0,-8 4 0 0,10-4-4 16,-10-2-4-16,8 1 0 0,0-4-4 0,0 4-4 0,1-4 0 16,-1-6 0-16,1 5 4 0,0-4-8 0,-1-1 4 0,0 2-4 0,10-2 0 15,-10-5 0-15,0 1-4 0,10 5-4 0,-10-5-4 0,9 0 4 16,-8 0-4-16,0-1-4 0,7 1 0 0,-8 4 4 0,2-3 0 15,-2-2 0-15,10 6-4 0,-18-1 4 0,8 1 0 0,0-1 0 16,1 6 4-16,-1-6 0 0,-8 6 0 0,8 0 0 0,-8 4 0 16,0 0 4-16,0 0-8 0,10 0 4 0,-10 5 0 0,0-4 0 0,0 4 0 15,0 0 0-15,0 0 0 0,0 0 4 0,0 4 0 0,0 1 0 16,0 0 0-16,0 0 4 0,-10 4 0 0,20 1-8 0,-10-1 0 16,0 6 0-16,0-5 0 0,0 4-4 0,0 5 0 0,0 0-4 15,0 1 0-15,0-2 0 0,0 7 0 0,0-2-8 0,0 2 0 16,0-2 0-16,0 2 0 0,0-2-4 0,0 2 4 0,0 4 0 15,0-6 0-15,0 2-4 0,0-2 0 0,0-4-4 0,0 5-4 0,0-4-4 16,0-1-16-16,0 0-8 0,0-5-16 0,0 0-16 0,8 1-16 16,-8-5-16-16,0 4-20 0,8-9-16 0,-8-1-16 0,0 3-52 15,8-4-28-15,-8-3 44 0,10 0 32 0,-2 0 36 0,-8-3 20 16</inkml:trace>
        </inkml:traceGroup>
        <inkml:traceGroup>
          <inkml:annotationXML>
            <emma:emma xmlns:emma="http://www.w3.org/2003/04/emma" version="1.0">
              <emma:interpretation id="{1DD33041-4956-47FF-A7FE-52D2830796E1}" emma:medium="tactile" emma:mode="ink">
                <msink:context xmlns:msink="http://schemas.microsoft.com/ink/2010/main" type="inkWord" rotatedBoundingBox="11643,9159 11997,9165 11993,9422 11638,9415"/>
              </emma:interpretation>
              <emma:one-of disjunction-type="recognition" id="oneOf17">
                <emma:interpretation id="interp33" emma:lang="" emma:confidence="1">
                  <emma:literal/>
                </emma:interpretation>
              </emma:one-of>
            </emma:emma>
          </inkml:annotationXML>
          <inkml:trace contextRef="#ctx0" brushRef="#br0" timeOffset="193684.0013">8873 6947 3 0,'-10'5'120'0,"10"4"-12"0,0-4-4 0,0 0-20 0,0-1 0 16,0 2 4-16,10-2 0 0,-10 1 0 0,0 0-8 0,8-5-4 15,-8 0-4-15,8 5-8 0,-8-5-4 0,9 0 0 0,-1 0-8 0,1 0-8 16,-1 0-8-16,1 0-8 0,-1 0-4 0,0 0-4 0,10 0-4 16,-10 0-4-16,2 0 0 0,6 0-4 0,1 0-8 0,-9-5-4 15,10 5-12-15,-10 0-16 0,10-5-20 0,-2 5-16 0,-8 0-28 16,10-5-20-16,-10 5-16 0,1-4-56 0,8 4-20 0,-8-6 36 16,-1 6 36-16,0-4 24 0,10 4 20 0</inkml:trace>
          <inkml:trace contextRef="#ctx0" brushRef="#br0" timeOffset="193470.5682">8837 6745 71 0,'0'0'96'15,"10"0"16"-15,-10 0 0 0,0 0-16 0,8 0 0 0,0 0 4 0,-8 0-8 16,10 0 0-16,-2 0-4 0,-8 0 0 0,17 0-4 0,-9 0-4 16,1 0-8-16,-1 0-4 0,1 0-8 0,-1 0-4 0,10 0-12 15,-10 0-8-15,0 0 0 0,10 0-12 0,-10 6 0 0,0-6-8 16,9 0 0-16,-8 4-4 0,8-4-12 0,1 0-4 0,-10 5-8 16,8 0-20-16,-6-5-20 0,-2 5-20 0,9-5-12 0,-9 4-28 0,1 1-20 15,-9 0-16-15,9 0-44 0,-1-5-40 0,-8 4 44 0,0 2 36 16,0-6 32-16,-8 5 20 0</inkml:trace>
        </inkml:traceGroup>
        <inkml:traceGroup>
          <inkml:annotationXML>
            <emma:emma xmlns:emma="http://www.w3.org/2003/04/emma" version="1.0">
              <emma:interpretation id="{041F2CAD-2A5E-4CE9-B0D6-3A5A58E708F5}" emma:medium="tactile" emma:mode="ink">
                <msink:context xmlns:msink="http://schemas.microsoft.com/ink/2010/main" type="inkWord" rotatedBoundingBox="12543,9032 13173,9043 13164,9577 12534,9565"/>
              </emma:interpretation>
              <emma:one-of disjunction-type="recognition" id="oneOf18">
                <emma:interpretation id="interp34" emma:lang="" emma:confidence="1">
                  <emma:literal/>
                </emma:interpretation>
              </emma:one-of>
            </emma:emma>
          </inkml:annotationXML>
          <inkml:trace contextRef="#ctx0" brushRef="#br0" timeOffset="194201.6431">9751 6784 51 0,'0'5'92'0,"0"-5"-8"0,0 4-4 15,0 2-24-15,-10-1 0 0,10-1-4 0,0 1 0 0,0 0 0 0,0 5-4 16,0-6 0-16,0 5 0 0,0 0 0 0,0 2-4 0,0 3 4 16,0-4 0-16,-8 0-8 0,16 4 4 0,-8-5-4 0,0 6 0 15,10-6 0-15,-10 6-4 0,0-1 4 0,8-4-4 0,-8 4 0 16,8 0-4-16,1-4 0 0,-9 4-4 0,8-4 4 0,0 1-8 16,1 2 0-16,0-4-4 0,-1 1-4 0,10-1 4 0,-10 1-4 0,0 0-4 15,10 0 0-15,-10-6-4 0,9 1 0 0,-1 0-4 16,-6 4 0-16,6-9 4 0,2 5-4 0,-2-5 0 0,2 0 0 0,-1 0 0 15,-1 0-4-15,10-5 4 0,-8 0 0 0,-2 1-4 0,1-1 4 16,9-4-4-16,-8-1-4 0,-2 0 4 0,10 0 4 0,-9 1-8 16,0-5 4-16,0-1 4 0,-1 1-4 0,2-1 0 0,0 1 4 0,-10 0-4 15,9-1 0-15,-9 1 4 0,0 0-4 0,1-1 0 0,0 2 4 16,-1-2-4-16,0 0 4 0,-8 5-4 0,0-4 4 0,0 0 0 16,0 3-4-16,0-2 0 0,0 4 0 0,0-1-4 0,-8 0 8 15,8-5-4-15,-8 6 0 0,-1-1 4 0,0 1-4 0,1-5 0 16,-9 4 0-16,9 0-4 0,0 1 8 0,-10-1-4 0,0 1 0 0,10-1 0 15,-8 0 0-15,-2 1 0 0,1-1 4 0,1 5 0 0,-2-5 0 16,2 6 0-16,-2-1-4 0,1 0 4 0,8 1 0 0,-8-1-4 16,1 5 0-16,-2-5 0 0,2 5 0 0,-2 5 0 0,10-5 0 15,-9 0-20-15,-1 5 20 0,10-1-4 0,-8 1-4 0,-2 0-4 16,10-1-12-16,-10 6-8 0,10 0-12 0,-9-5-8 0,9 4-12 16,-10 1-24-16,10 0-20 0,-10-1-24 0,10 1-28 0,-9-1-60 0,8 5 20 15,1-4 36-15,-9 0 28 0,9-1 28 0</inkml:trace>
        </inkml:traceGroup>
      </inkml:traceGroup>
    </inkml:traceGroup>
    <inkml:traceGroup>
      <inkml:annotationXML>
        <emma:emma xmlns:emma="http://www.w3.org/2003/04/emma" version="1.0">
          <emma:interpretation id="{F5D77DAF-1269-4A42-9723-A867D623E364}" emma:medium="tactile" emma:mode="ink">
            <msink:context xmlns:msink="http://schemas.microsoft.com/ink/2010/main" type="paragraph" rotatedBoundingBox="1876,10301 3816,10344 3806,10810 1865,107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1BFF01B-5A48-4810-BE9B-A3A524698E61}" emma:medium="tactile" emma:mode="ink">
              <msink:context xmlns:msink="http://schemas.microsoft.com/ink/2010/main" type="line" rotatedBoundingBox="1876,10301 3816,10344 3806,10810 1865,10767"/>
            </emma:interpretation>
          </emma:emma>
        </inkml:annotationXML>
        <inkml:traceGroup>
          <inkml:annotationXML>
            <emma:emma xmlns:emma="http://www.w3.org/2003/04/emma" version="1.0">
              <emma:interpretation id="{D5A89754-E0BA-4A49-9047-4369E72D0AB5}" emma:medium="tactile" emma:mode="ink">
                <msink:context xmlns:msink="http://schemas.microsoft.com/ink/2010/main" type="inkWord" rotatedBoundingBox="1876,10301 2235,10309 2224,10775 1865,10767">
                  <msink:destinationLink direction="from" ref="{3267073B-004A-4D5A-BD56-15DE7DA78F7B}"/>
                </msink:context>
              </emma:interpretation>
            </emma:emma>
          </inkml:annotationXML>
          <inkml:trace contextRef="#ctx0" brushRef="#br0" timeOffset="212375.4859">-922 7899 67 0,'0'-4'100'0,"0"4"-8"0,0-6-4 0,0 6-16 15,0-4-24-15,0 4 20 0,0 0 0 0,-8 0 0 0,8 0-8 0,0 0-4 16,0 0 4-16,0 0-8 0,0 0 8 0,8 0-4 16,-8 0 8-16,0 0-4 0,0 0 4 0,0 4-4 0,0-4-4 0,10 6 0 15,-10-2-4-15,8 1 0 0,0 0-4 0,1 4-8 0,-1-4-4 16,1 5 0-16,-1 4-8 0,9-4 0 0,-9 4-4 0,10-1 0 15,-10 2-4-15,2 5-4 0,6-7 0 0,1 2-4 0,-8 4 4 16,-1-5 0-16,9 6 0 0,-9-6-8 0,10 5 4 0,-10-4-4 16,0 0 4-16,10-2-4 0,-10 1 0 0,1 0 0 0,-1 1 0 0,1-2-4 15,0 2 8-15,-1 0-8 0,0-6 0 0,-8 1 0 0,10 0-4 16,-2-1 0-16,-8 1 0 0,8-1 0 0,-8-4 0 0,0 4 0 16,8-4 0-16,-8 0-4 0,0-1 4 0,0-4-4 0,0 6-4 15,0-6-4-15,0 5 0 0,0-5-8 0,0 0-4 0,0 0-8 16,0 0-12-16,0 0-16 0,0 0-12 0,0 0-16 0,0 0-28 0,-8 0 4 15,8-5-8-15,0 5-8 0,-8-6-12 0,8 2-36 0,-8 4-40 16,-2-5 36-16,10 0 40 0,-8-4 24 0,0 4 16 0</inkml:trace>
          <inkml:trace contextRef="#ctx0" brushRef="#br0" timeOffset="212657.4645">-623 7961 51 0,'0'-4'108'0,"0"-2"-8"0,0 2-4 0,0 4-16 16,0-5-4-16,0 5 0 0,0 0-4 0,0 0-8 0,0 0 0 16,0 0 0-16,-8 5-4 0,8-5-12 0,0 4 0 0,-9 2 0 0,9-2-4 15,0 1 0-15,-9 5 0 0,1-6-8 0,-1 7 4 16,9-7-4-16,-8 5-8 0,0 1 0 0,-10 4-4 0,10-4-20 0,0-1 24 16,-2 6-4-16,2-6-4 0,0 5 0 0,-9-4 4 0,8 3-4 15,0 2-4-15,-7-5 0 0,8-1-4 0,-2 6 0 0,2-6 0 16,-10 1-4-16,10 0 0 0,0-1-4 0,-1 0-4 0,1 1 4 0,8-5 0 15,-9-1-4-15,1 2-4 0,8-3-4 0,0 3-8 0,-9-6-8 16,9 5-8-16,0-5-8 0,0 0-12 0,0 4-4 0,0-4 4 16,0 0-16-16,0-4-12 0,0 4-16 0,9-5-8 0,-9 5-16 0,8-6-48 15,-8 3-36-15,9-3 44 0,-9 2 28 0,0-1 20 16</inkml:trace>
        </inkml:traceGroup>
        <inkml:traceGroup>
          <inkml:annotationXML>
            <emma:emma xmlns:emma="http://www.w3.org/2003/04/emma" version="1.0">
              <emma:interpretation id="{C05C382B-94E1-4806-9DD7-B896C0F6E0D7}" emma:medium="tactile" emma:mode="ink">
                <msink:context xmlns:msink="http://schemas.microsoft.com/ink/2010/main" type="inkWord" rotatedBoundingBox="2593,10332 3816,10359 3806,10795 2583,10768">
                  <msink:destinationLink direction="to" ref="{3267073B-004A-4D5A-BD56-15DE7DA78F7B}"/>
                </msink:context>
              </emma:interpretation>
              <emma:one-of disjunction-type="recognition" id="oneOf19">
                <emma:interpretation id="interp35" emma:lang="" emma:confidence="0">
                  <emma:literal>=0</emma:literal>
                </emma:interpretation>
                <emma:interpretation id="interp36" emma:lang="" emma:confidence="0">
                  <emma:literal>00</emma:literal>
                </emma:interpretation>
                <emma:interpretation id="interp37" emma:lang="" emma:confidence="0">
                  <emma:literal>-0</emma:literal>
                </emma:interpretation>
                <emma:interpretation id="interp38" emma:lang="" emma:confidence="0">
                  <emma:literal>0</emma:literal>
                </emma:interpretation>
                <emma:interpretation id="interp39" emma:lang="" emma:confidence="0">
                  <emma:literal>=</emma:literal>
                </emma:interpretation>
              </emma:one-of>
            </emma:emma>
          </inkml:annotationXML>
          <inkml:trace contextRef="#ctx0" brushRef="#br0" timeOffset="213021.4879">-214 7969 75 0,'0'0'104'0,"9"0"-8"0,-9 0 0 0,8 0-24 16,0 0 4-16,-8 0-4 0,10 0 0 0,-2 0-4 0,-8 0 0 15,8 0-4-15,0 0-4 0,2 0-4 0,-2 0-8 0,0 0-4 16,1 0 0-16,-1 0 0 0,10 5-4 0,-10-5 0 0,0 0-4 0,10 0-4 16,-10 0-4-16,10 0-4 0,-2 0 0 0,-7 0-4 0,7 0-4 15,-6 4-4-15,6-4-4 0,-8 0 4 0,10 0-4 0,-10 0-4 16,10 0 0-16,-10 4 0 0,1-4 0 0,7 0-4 0,-8 0-4 0,2 7-4 15,-10-7-4-15,8 0-8 0,0 0-8 0,-8 4-8 16,10-4-4-16,-10 0-8 0,0 0-16 0,0 4-12 0,8-4-12 0,-16 6-16 16,8-6-4-16,0 4-40 0,-10 1-48 0,2 0 32 0,8-1 28 15,-8 1 28-15</inkml:trace>
          <inkml:trace contextRef="#ctx0" brushRef="#br0" timeOffset="213263.8402">-171 8217 35 0,'0'0'108'0,"0"0"-8"0,0 4-8 0,0 2-24 0,0-6-16 15,0 3 28-15,8-3 0 0,-8 0-4 0,0 6-4 0,8-6 0 16,-8 0 0-16,10 0-12 0,-2 0-4 0,0 0-4 0,-8 0-4 16,9 0 0-16,8 0-8 0,-8 0-8 0,-1 0-4 0,0 0-8 15,10 0-4-15,-10 0 0 0,0 0-4 0,10 0 0 0,-10-6-4 16,1 6 0-16,7 0-4 0,-6-3-4 0,-2 3 0 0,8-6 0 15,-6 6-12-15,6-4-12 0,-7 4-16 0,0-5-8 0,-1 5-16 16,9-5-12-16,-9 5-12 0,0-5-16 0,2 5-12 0,-2-4-48 0,0 4-24 16,2-5 36-16,-2 0 28 0,0 5 16 0</inkml:trace>
          <inkml:trace contextRef="#ctx0" brushRef="#br0" timeOffset="213799.9309">511 8007 79 0,'0'0'100'0,"0"5"-8"0,0-5-8 0,0 5-20 16,0-5-4-16,-8 4-4 0,8 1 0 0,0 0-8 0,0 1 0 0,0 2-4 16,0-3-4-16,0 5-4 0,0-1 0 0,-10 0-4 0,10 1 0 15,10 0 0-15,-10-2 4 0,0 3-8 0,0 3-4 0,0-5 4 16,8 6-8-16,-8-6 4 0,8 6 0 0,-8-6 0 0,9 5 0 0,-9-4 0 15,8 5 0-15,0-6-4 0,1 0 4 0,0 6 4 16,-1-6-4-16,0 1-8 0,2 0 4 0,-2-1 0 0,0 1-4 0,1-1 0 16,8-4 4-16,-8 4-4 0,7-4-4 0,-8 4-4 0,10-3 4 15,-10-1 0-15,10-1-4 0,-1 1 8 0,0-5-4 0,0 5 0 16,-1-5 0-16,2 0 0 0,0 4 4 0,-2-4-20 0,1-4 24 0,0 4 0 16,-8-5 0-16,7 0 0 0,2 5 0 0,-2-4-4 15,-6-7 4-15,-2 7-4 0,9-1 0 0,-9-5 0 0,1 1 0 0,0 4-4 16,-9-9 0-16,8 5 0 0,0-1-8 0,-8-5 4 0,0 6 0 15,0-5 0-15,8 3-4 0,-8-2 0 0,0-2-4 0,0 6 4 16,0-5 0-16,-8-1-4 0,8 6 0 0,0-6 0 0,-8 6 0 0,8-5-4 16,-8 3 4-16,8-2 4 0,-9 3 0 0,0 1 0 0,1-5-4 15,8 4 4-15,-9 0-8 0,-7 1 4 0,6-1 0 0,2 1 0 16,0 0-4-16,0-1 4 0,-10 6 0 0,10-7 0 0,-1 7 0 16,1-1 4-16,-10 0-4 0,10-4-4 0,0 4 4 0,-10 0 0 15,10 5 4-15,0 0-8 0,-10-5 4 0,10 5 0 0,-1 0 0 0,-8 0 0 16,9-4 0-16,-1 8 0 0,-7-4-4 0,6 5 0 0,-6-5 0 15,6 5-8-15,-6 0 4 0,8-1-8 0,-1 1 0 0,-8 0 0 16,8 4-8-16,1-5-4 0,-10 7-8 0,10-7-8 0,0 6-4 16,-1 0-4-16,0-1-8 0,-7 2 0 0,16 2-4 0,-9-3-12 15,1-1-8-15,0 5-8 0,8-4-12 0,-10-1-12 0,10 6-28 16,-8-6-56-16,8 5 20 0,0 1 36 0,0-6 28 0,-8 6 24 0</inkml:trace>
        </inkml:traceGroup>
      </inkml:traceGroup>
    </inkml:traceGroup>
    <inkml:traceGroup>
      <inkml:annotationXML>
        <emma:emma xmlns:emma="http://www.w3.org/2003/04/emma" version="1.0">
          <emma:interpretation id="{E2995368-F9B8-48ED-B289-AF76CB4CAE7F}" emma:medium="tactile" emma:mode="ink">
            <msink:context xmlns:msink="http://schemas.microsoft.com/ink/2010/main" type="paragraph" rotatedBoundingBox="6444,10122 11327,10217 11310,11082 6427,10987" alignmentLevel="4"/>
          </emma:interpretation>
        </emma:emma>
      </inkml:annotationXML>
      <inkml:traceGroup>
        <inkml:annotationXML>
          <emma:emma xmlns:emma="http://www.w3.org/2003/04/emma" version="1.0">
            <emma:interpretation id="{D48510F5-A88E-441D-87A0-A6F1E5820C48}" emma:medium="tactile" emma:mode="ink">
              <msink:context xmlns:msink="http://schemas.microsoft.com/ink/2010/main" type="line" rotatedBoundingBox="6444,10122 11327,10217 11310,11082 6427,10987"/>
            </emma:interpretation>
          </emma:emma>
        </inkml:annotationXML>
        <inkml:traceGroup>
          <inkml:annotationXML>
            <emma:emma xmlns:emma="http://www.w3.org/2003/04/emma" version="1.0">
              <emma:interpretation id="{A9434B01-DB50-4DBD-8DCA-14FDC532D9EF}" emma:medium="tactile" emma:mode="ink">
                <msink:context xmlns:msink="http://schemas.microsoft.com/ink/2010/main" type="inkWord" rotatedBoundingBox="6435,10562 6793,10569 6785,10980 6427,10973"/>
              </emma:interpretation>
              <emma:one-of disjunction-type="recognition" id="oneOf20">
                <emma:interpretation id="interp40" emma:lang="" emma:confidence="1">
                  <emma:literal/>
                </emma:interpretation>
              </emma:one-of>
            </emma:emma>
          </inkml:annotationXML>
          <inkml:trace contextRef="#ctx0" brushRef="#br0" timeOffset="219373.743">3759 8197 51 0,'0'0'76'0,"0"-5"-4"0,0 5-4 16,0 0-24-16,0 0-4 0,0 0 0 0,8 0-8 0,-8 0 0 15,0 0 4-15,0-4 4 0,0 4-4 0,0 0 0 0,0 4 4 16,0-4 0-16,0 0 0 0,-8 0-20 0,16 0 28 0,-8 0-4 16,0 0 4-16,0 0 4 0,0 0-8 0,0 0-4 0,0 0 4 0,0 0-4 15,0 0 0-15,0 0-4 0,0 0-4 0,0 5 0 0,0-5-4 16,-8 5 0-16,8-1 0 0,0 1-4 0,0 5 0 0,0-6-8 16,-9 6 0-16,9 0 0 0,0-1 4 0,-8 6 0 0,-1-5-4 15,9 4 0-15,-8 1-4 0,8-1 4 0,-9 0-4 0,1 0 0 16,0 1-4-16,-2-1 4 0,10 1-4 0,-8-2 4 0,0 2-4 0,8 0-4 15,-10-1 4-15,2-4-8 0,8 4 4 0,-8-3 0 0,8-3 0 16,-8 6-4-16,8-4 0 0,0-5 4 0,-9 4-4 0,9-4 4 16,0 0-4-16,0 0 0 0,0 0 0 0,0-5 0 0,0 5 0 0,0-5 0 15,0 0 0-15,0 0-4 0,0 0 0 0,0 0 4 16,0 0-4-16,0 0 4 0,0 0 0 0,0 0 0 0,0-5 0 16,0 0 0-16,0 0-4 0,0 5 4 0,0-10-4 0,0 6 0 0,0-1 4 15,9-4-24-15,-9-1 24 0,0 0 0 0,8-4-4 0,-8 4 0 16,8-4 0-16,-8 4 0 0,8-5 0 0,-8 2-4 0,10-2 0 15,-2 1 0-15,-8 0 0 0,8 0 4 0,2-1 0 0,-10 0 0 0,8 1 0 16,0 5 0-16,-8-6 0 0,9 1 4 0,-9-1-4 16,8 5 0-16,1-4 0 0,-9 5 4 0,8-1 0 0,-8 0 0 0,9 1 4 15,-9-1-4-15,8 6-4 0,-8-7 4 0,0 7-4 0,8-1 4 16,-8 2 0-16,0-4 4 0,0 3 0 0,0 4-4 0,0 0-4 16,10-5 0-16,-10 5 4 0,0 0-4 0,0 0 4 0,0 0 0 0,0 0 0 15,0 0 8-15,0 0-8 0,0 5 0 0,0-5 0 0,8 4 0 16,-8 3 4-16,0-7-4 0,8 3 4 0,-8 2-8 0,0-1 4 15,10 7 4-15,-10-7-4 0,8 6 0 0,-8-1 4 0,8 1-4 16,-8 0 4-16,9-1-8 0,-9 1 8 0,8 0-8 0,1-1 4 16,-9 1 0-16,8-1-4 0,1 5 4 0,-1-4 0 0,0 0 0 15,-8-1-16-15,10 1 16 0,-2 5 4 0,0-6-4 0,2 1 4 16,-10-1-4-16,8 1 4 0,0-1-4 0,0 1 0 0,-8-1 4 0,9-4-4 16,-9 5 0-16,8-1 4 0,-8-4-4 0,9 0 0 0,-9 5 4 15,0-6 0-15,0 1-4 0,0 0 0 0,0 1 4 0,9-3-4 16,-9 2 4-16,-9 0-4 0,9 0 4 0,0-1 0 0,0-4-4 0,-9 6 4 15,9-2 0-15,-8-4-4 0,-1 5 0 0,9 0 4 16,-8-5-4-16,0 4 4 0,0-4-4 0,-10 0 4 0,10 5 0 0,-10-5-4 16,10 0 0-16,-9 0 4 0,8 0 0 0,-8 0 4 0,1 0-4 15,6 0 0-15,-6 0-4 0,6 0 0 0,-6 0 4 0,7 0 0 16,-8 0 0-16,9-5-4 0,-9 5 0 0,9 0 4 0,-2-4-4 0,-6 4 0 16,6-5 4-16,2 5-4 0,8-5-4 0,-8 5 4 15,0-4 0-15,-1-2-4 0,9 6-4 0,-8-4-4 0,8-1-4 0,0 5-8 16,0-5-12-16,0 5-12 0,0 0-4 0,0-5-12 0,0 5-16 15,0-3-16-15,0 3-8 0,8-6-8 0,1 6-32 0,-9-5-60 16,8 5 20-16,0-5 40 0,0 5 24 0,-8-4 28 0</inkml:trace>
        </inkml:traceGroup>
        <inkml:traceGroup>
          <inkml:annotationXML>
            <emma:emma xmlns:emma="http://www.w3.org/2003/04/emma" version="1.0">
              <emma:interpretation id="{9BF930A8-B5B8-4B76-B8A0-990B33212BD7}" emma:medium="tactile" emma:mode="ink">
                <msink:context xmlns:msink="http://schemas.microsoft.com/ink/2010/main" type="inkWord" rotatedBoundingBox="7154,10526 7495,10533 7491,10724 7150,10717"/>
              </emma:interpretation>
              <emma:one-of disjunction-type="recognition" id="oneOf21">
                <emma:interpretation id="interp41" emma:lang="" emma:confidence="1">
                  <emma:literal/>
                </emma:interpretation>
              </emma:one-of>
            </emma:emma>
          </inkml:annotationXML>
          <inkml:trace contextRef="#ctx0" brushRef="#br0" timeOffset="219896.9988">4348 8110 63 0,'0'6'76'0,"0"-6"-4"0,0 0 0 16,0 0-28-16,0 0 4 0,0 0 0 0,0 0-4 0,0 0 0 0,8 0 0 16,-8 0 8-16,0 0 4 0,8 0 4 0,-8 0-4 0,8 0 8 15,-8 0-4-15,9 0 0 0,-9 0 4 0,9 0 0 0,-1 0-4 16,1 0 0-16,-1 0 0 0,0 0 0 0,2 0 0 0,-2 0 0 15,0 0-8-15,2 0 0 0,-2 0-4 0,0 0-4 0,0 0-8 16,1 0 4-16,0 0-4 0,-1 0-28 0,9 0 20 0,-9 0-4 0,2 0-4 16,-2 0 0-16,0 0-8 0,10 0 0 0,-10 0 0 0,0 0-4 15,1 0 0-15,-1 0 0 0,1 0 0 0,0 0-4 0,-1 0 0 16,0 0-4-16,0 0 0 0,2 0 4 0,-10 0-4 0,8 0-4 0,0 0 4 16,-8 0-4-16,10 0-4 0,-10 0-8 0,0 0 0 0,0 0-12 15,0 4-8-15,0-4-16 0,0 0-12 0,0 0-24 0,0 0-8 16,0 0-20-16,0 0-8 0,-10 0-12 0,2 0-4 0,8 0-36 15,-8 0-48-15,-2 0 36 0,2 0 36 0,0 0 32 0,0 0 24 16</inkml:trace>
          <inkml:trace contextRef="#ctx0" brushRef="#br0" timeOffset="220105.9585">4398 8293 75 0,'0'0'100'0,"0"5"-4"0,0-5-4 16,0 0-20-16,9 4 4 0,-9-4 8 0,0 0-4 0,8 0 0 0,-8 0-12 16,8 0 0-16,-8 0 0 0,10 0-4 0,-2 0 0 0,0 0 0 15,2 0-8-15,-2 0-4 0,0 0 0 0,0 0-4 0,1 0-4 16,0 0-12-16,-1 0-4 0,1 0-4 0,7 0-8 0,-6 0 4 16,-2 0-8-16,0 0-4 0,0 0 0 0,2 0-4 0,-2 0-4 15,0 0-8-15,1 0-16 0,-1 0-20 0,1 0-16 0,0 0-20 0,-1 0-24 16,-8 0-12-16,8 0-24 0,0 0-48 0,-8 0-28 0,10-4 36 15,-2 4 28-15,-8-5 32 0,8 5 24 0</inkml:trace>
        </inkml:traceGroup>
        <inkml:traceGroup>
          <inkml:annotationXML>
            <emma:emma xmlns:emma="http://www.w3.org/2003/04/emma" version="1.0">
              <emma:interpretation id="{EB90BA27-50D8-44E6-9863-5CBCEBBFF2E4}" emma:medium="tactile" emma:mode="ink">
                <msink:context xmlns:msink="http://schemas.microsoft.com/ink/2010/main" type="inkWord" rotatedBoundingBox="7898,10150 9174,10175 9159,10952 7883,10927"/>
              </emma:interpretation>
              <emma:one-of disjunction-type="recognition" id="oneOf22">
                <emma:interpretation id="interp42" emma:lang="" emma:confidence="1">
                  <emma:literal/>
                </emma:interpretation>
              </emma:one-of>
            </emma:emma>
          </inkml:annotationXML>
          <inkml:trace contextRef="#ctx0" brushRef="#br0" timeOffset="221297.769">5668 7842 43 0,'0'-5'100'0,"0"1"-12"16,-8 4 0-16,8-6-24 0,0 2 0 0,0-1-4 0,0 1 0 0,0-2-4 16,0 2 0-16,0 4-4 0,0-5 0 0,0 0 0 0,8 0 0 15,-8 1-4-15,0-2-12 0,10 2 4 0,-10-1 0 0,8 1-12 16,-8-2 0-16,8 2 0 0,-8-1-4 0,9 5 0 0,-1 0-4 0,0-5-4 16,1 5 0-16,-9 0 0 0,9 0-4 0,-1 0-4 0,0 5 0 15,2-5 0-15,-10 5 0 0,8-1 0 0,-8 6-4 0,8-5 0 16,-8-1 0-16,0 6 0 0,0 0-4 0,0-1 4 0,0 6-4 15,-8-5 0-15,8 4 0 0,-8 1-4 0,8-2 0 0,-10 2 4 16,2-5 0-16,0 9 0 0,-1-9-4 0,0 4 4 0,1 1 0 0,0-6-4 16,-1 1 4-16,1-2 0 0,0 3 0 0,8-2 0 15,-10-4 4-15,10 0-8 0,0 0 4 0,-8-5 0 0,8 0-4 0,0 4 0 16,0-4 0-16,0 0 4 0,0 0 0 0,0 0 0 0,0 0 0 16,8 0 4-16,-8 0-4 0,10 0 4 0,-10 0 0 0,8 0 0 15,-8 0 0-15,8 0 4 0,-8 0 8 0,9 0 0 0,-1 0 0 0,0 0 0 16,1 0 4-16,-9 5 0 0,9-5 0 0,-1 0 0 15,0 0-4-15,2 5 0 0,-2-5-4 0,0 6-4 0,1-6 0 0,0 0-4 16,-1 4 0-16,0-4 0 0,1 0 0 0,-1 0 0 0,1 4-8 16,0-4-8-16,-9 0-4 0,8 0-16 0,0 0-12 0,2 0-16 15,-2 0-12-15,-8 0-20 0,8 0-16 0,0 0-16 0,-8 0-40 0,10 0-52 16,-10 0 24-16,8 0 40 0,-8 0 28 0,0 0 24 0</inkml:trace>
          <inkml:trace contextRef="#ctx0" brushRef="#br0" timeOffset="221588.036">6112 8235 11 0,'0'0'120'0,"0"0"-12"0,-8 0-8 16,8 0-20-16,0 0 0 0,0 0 4 0,0 5-4 15,0-5 4-15,0 0-8 0,0 0 0 0,8 0-8 0,-8 0-4 0,0 0 0 16,8 0 0-16,-8 0-8 0,9 0 0 0,-9 0-4 0,9 0-4 16,-1 0-8-16,-8 0 0 0,8 0-4 0,1 0-8 0,-1 0-4 15,0-5-8-15,10 5 0 0,-10 0 4 0,2 0-8 0,-2 0-8 0,0 0 4 16,0 0-4-16,1 0-4 0,0-4-4 0,-1 4-12 16,1 0-20-16,-1 0-16 0,0 0-16 0,2 0-12 0,-2 0-20 0,0 0-12 15,2 0-16-15,-2 0-28 0,0 0-56 0,-8 0 12 0,8 0 36 16,-8 0 36-16,9 0 20 0</inkml:trace>
          <inkml:trace contextRef="#ctx0" brushRef="#br0" timeOffset="220782.1473">5097 7962 3 0,'-8'-4'104'0,"8"-2"-8"16,0 2-4-16,0-1-20 0,0 5 0 0,0-5 4 0,0 5 0 0,0-5-8 16,0 5 0-16,0 0-4 0,0 0-4 0,0 0-8 15,0 0 0-15,0 0 4 0,0 0-4 0,0 0 4 0,0 0 4 0,0 5-8 16,0 0 0-16,0 0 0 0,0-1-4 0,0 2 0 0,0-2 0 16,0 6-8-16,0-1-8 0,0 6 0 0,8-1 0 0,-8 0-4 15,0 2-4-15,8 2-4 0,-8 1-4 0,0 5 0 0,0-5-4 16,0 5-4-16,10-3 0 0,-10 2 4 0,0-5-4 0,0 1-4 15,0 6-4-15,0-6 0 0,0-5 4 0,0 5-4 0,0-4 0 16,0-1 0-16,0-4 4 0,0-1-4 0,0 2 0 0,0-2 0 0,0-4-4 16,0-1 4-16,8 1 0 0,-8-5 0 0,0 0 0 0,0 0 0 15,0 0 0-15,0 0 0 0,8-5-4 0,-8 1 0 0,0-1 0 16,0 0 0-16,9-4 0 0,-9-1-4 0,0 0 0 0,9 1 4 0,-9-1-4 16,0 1 0-16,8-6 4 0,-8 1-4 0,9-1 4 15,-9 5 0-15,8-4 0 0,-8 5 0 0,8-1 4 0,1 0 0 0,-9 1-8 16,9-1 8-16,-1 6 0 0,-8-1-4 0,8-1 4 0,2 2-4 15,-2 4 4-15,-8 0 0 0,8 0 0 0,1 0 0 0,0 0 0 16,-9 4 0-16,8 2 0 0,0-1-4 0,1 4 4 0,-9-4 0 0,8 4 0 16,0 1 0-16,2 0 0 0,-10 4 0 0,8-5 0 0,-8 6 4 15,8-1-4-15,2 1 0 0,-10-1 4 0,0 1-4 0,0-1 0 16,0 6 0-16,0-6 0 0,0 0 4 0,0 4 0 0,-10-3-4 16,10 0 0-16,-8-1 0 0,0-4 0 0,-2 4 4 0,2-3-4 15,0-3 0-15,-1-3 0 0,1 0 0 0,0-1 0 0,-1 2 4 0,0-6-4 16,1 0 0-16,0-6 0 0,-2 6 0 0,2-4 0 15,0-1-4-15,-1-5 4 0,9 1-8 0,-9-1-8 0,1 1-12 16,8-1-16-16,-8-4-12 0,-1 4-8 0,9-4-8 0,-8-1-4 0,8 1-12 16,0 0-12-16,0 0-4 0,-9-1-8 0,9 1-12 0,0 4-44 15,0-5-24-15,0 1 36 0,0 5 32 0,0-6 24 0</inkml:trace>
        </inkml:traceGroup>
        <inkml:traceGroup>
          <inkml:annotationXML>
            <emma:emma xmlns:emma="http://www.w3.org/2003/04/emma" version="1.0">
              <emma:interpretation id="{0CE429C8-7A6A-4288-BD7E-38EF06DEBEB6}" emma:medium="tactile" emma:mode="ink">
                <msink:context xmlns:msink="http://schemas.microsoft.com/ink/2010/main" type="inkWord" rotatedBoundingBox="9566,10307 9808,10311 9795,10998 9552,10993"/>
              </emma:interpretation>
            </emma:emma>
          </inkml:annotationXML>
          <inkml:trace contextRef="#ctx0" brushRef="#br0" timeOffset="222163.5257">6760 7958 43 0,'0'-10'108'0,"0"5"-8"16,0 0 0-16,0 0-24 0,0-5 0 0,0 6 4 0,0-2-4 16,0 3 0-16,0-3-4 0,0 6-16 0,0-4 0 15,0 4-8-15,0-5 0 0,0 5 0 0,0 0 0 0,0-5 0 0,0 5 4 16,0 0-8-16,8 5 0 0,-8 0 0 0,0-5-4 0,0 4-4 15,0 2 0-15,0 3-4 0,0-5-4 0,0 6 0 0,0 0-8 16,0-1 0-16,0 6-4 0,0-5 0 0,0 5-4 0,0 3 0 0,0-4 0 16,0 2-4-16,0 2 0 0,0-4-4 0,0 5 4 15,0-4-4-15,0 4 0 0,0-5 0 0,0 5-4 0,0-4 0 0,0 0 0 16,0-1 4-16,8 0-4 0,-8 1 0 0,0-1 0 0,10-5 4 16,-10 1-4-16,8-1-4 0,-8 1 4 0,8-5 0 0,1 0-4 15,-9 4 4-15,8-9-16 0,0 6 20 0,2-6-8 0,-2 0 4 16,0 4 0-16,-8-8 0 0,8 4-4 0,2 0 0 0,-2-6 4 15,-8 2-4-15,8-1 0 0,-8 0 4 0,9 0 0 0,0-5 0 0,-9 6-4 16,8-1-4-16,-8-5 4 0,9 6 0 0,-9-6-4 0,8 5 4 16,-8-5 0-16,8 6 4 0,-8-1-4 0,10 0 0 0,-10 0 4 15,0 1-4-15,8 4 0 0,-8 0 4 0,8-5 0 0,-8 10 0 0,0-5 4 16,8 4 0-16,-8 1 0 0,0 0-4 0,0 4 4 16,0 1 4-16,0 0 0 0,0-1 0 0,0 6 4 0,0-1 0 0,0 1 0 15,0-1 0-15,0 5 4 0,0-4 0 0,0 4 0 0,0 0-8 16,0-5 8-16,0 6-4 0,0-1-4 0,0-5 0 0,0 5-4 15,0-3 0-15,0-3-4 0,0 2 0 0,0-6-4 0,0 5-8 16,0-4-8-16,0 0-12 0,0-5-8 0,0 4-12 0,0-5-16 0,0-4-8 16,10 6-16-16,-10-6-16 0,0 0-16 0,0 0-12 15,0 0-20-15,0-6-36 0,0 2-8 0,0-1 32 0,0 1 36 0,0-1 28 16,8-5 20-16</inkml:trace>
        </inkml:traceGroup>
        <inkml:traceGroup>
          <inkml:annotationXML>
            <emma:emma xmlns:emma="http://www.w3.org/2003/04/emma" version="1.0">
              <emma:interpretation id="{F8869832-9653-4B21-B1EE-44C9250809A7}" emma:medium="tactile" emma:mode="ink">
                <msink:context xmlns:msink="http://schemas.microsoft.com/ink/2010/main" type="inkWord" rotatedBoundingBox="10182,10668 10627,10677 10621,10974 10176,10966"/>
              </emma:interpretation>
              <emma:one-of disjunction-type="recognition" id="oneOf23">
                <emma:interpretation id="interp43" emma:lang="" emma:confidence="0">
                  <emma:literal>hac</emma:literal>
                </emma:interpretation>
                <emma:interpretation id="interp44" emma:lang="" emma:confidence="0">
                  <emma:literal>4 ac</emma:literal>
                </emma:interpretation>
                <emma:interpretation id="interp45" emma:lang="" emma:confidence="0">
                  <emma:literal>Mac</emma:literal>
                </emma:interpretation>
                <emma:interpretation id="interp46" emma:lang="" emma:confidence="0">
                  <emma:literal>kac</emma:literal>
                </emma:interpretation>
                <emma:interpretation id="interp47" emma:lang="" emma:confidence="0">
                  <emma:literal>mac</emma:literal>
                </emma:interpretation>
              </emma:one-of>
            </emma:emma>
          </inkml:annotationXML>
          <inkml:trace contextRef="#ctx0" brushRef="#br0" timeOffset="222716.0481">7374 8384 19 0,'0'0'108'0,"0"0"-4"0,8 0-8 16,-8 0-28-16,0 0 0 0,0 0-4 0,0 0-4 0,0 0 4 16,-8 5-12-16,8-5 0 0,0 5-4 0,0-1 4 0,0 1-4 15,8-1-4-15,-8 2-4 0,0-1-8 0,0 4 4 0,0-5-4 16,8 7 0-16,-8-2-4 0,8 1-4 0,-8-5 0 0,10 4-16 15,-10 2 20-15,8-3 0 0,0-3 0 0,-8 4-4 0,10-3 0 0,-2-2-4 16,0 6 0-16,1-6 0 0,-1 1 0 0,1 0-4 16,-1-5 0-16,1 5 0 0,-1-5 0 0,0 5-4 0,2-5-4 15,6 0 0-15,-6 0 0 0,-2-5-4 0,0 0 0 0,1 0 0 0,-1 0 0 16,0 1 0-16,1-6-4 0,0 6 0 0,-1-6 0 0,-8 0 0 16,8 2 0-16,-8-8 0 0,10 7-4 0,-10-6 4 0,0 0-4 15,0 6 0-15,0-6 0 0,0 2-4 0,0-2 0 0,-10 6 0 0,10-5 0 16,-8-1 0-16,0 5 0 0,8 1 0 0,-9-5 0 15,0 4 0-15,1 5 4 0,0-5 0 0,-1 0 0 0,1 6 4 0,0-1-4 16,-10 5 4-16,10-4 0 0,-2 4 0 0,2-6-4 0,0 12 4 16,-1-6 0-16,1 4 0 0,-1-4 0 0,9 5 4 0,-8-1-4 15,-1 6 0-15,9-5 4 0,-8 5-4 0,8-6 0 0,0 6 0 0,0 0 0 16,-8-1 0-16,8 1 0 0,0-1-16 0,0-3 20 0,0 3-4 16,0-4 0-16,0 4 0 0,8-4 0 0,-8 0 0 0,0 0 0 15,8-1 4-15,-8 1-4 0,9-5 0 0,-9 4 4 0,0-4-8 16,8 0 4-16,1 0 0 0,-9 6 0 0,8-6 4 0,1 0-4 15,-1 0 0-15,0 0 0 0,-8 0 0 0,10 5 0 0,-2-5 0 0,0 4 8 16,2-4-4-16,-2 5 4 0,0-1 4 0,1 2 0 0,-1-1 4 16,0-1 0-16,1 1 0 0,-9 0 0 0,9 0 0 0,-1 0 0 15,0 4-4-15,2-4 0 0,-2 4-4 0,0-4 0 0,1 0-8 16,0 0 4-16,-1-1 0 0,0 6-4 0,-8-5-4 0,9 0-8 16,8-5-8-16,-17 4-20 0,9 1-16 0,-1-5-12 0,0 0-20 0,2 5-20 15,-2-5-16-15,0 0-16 0,0 0-48 0,1-5-28 0,0 5 32 16,8-5 44-16,-9 1 24 0,0-1 20 0</inkml:trace>
        </inkml:traceGroup>
        <inkml:traceGroup>
          <inkml:annotationXML>
            <emma:emma xmlns:emma="http://www.w3.org/2003/04/emma" version="1.0">
              <emma:interpretation id="{CD1BC5F7-4166-4F77-9326-2446CB65EC02}" emma:medium="tactile" emma:mode="ink">
                <msink:context xmlns:msink="http://schemas.microsoft.com/ink/2010/main" type="inkWord" rotatedBoundingBox="10965,10702 11317,10709 11310,11082 10958,11076"/>
              </emma:interpretation>
            </emma:emma>
          </inkml:annotationXML>
          <inkml:trace contextRef="#ctx0" brushRef="#br0" timeOffset="223041.1778">8286 8302 87 0,'0'0'104'0,"8"0"-8"0,-8 0-4 0,0 0-16 16,0-4-4-16,0 4 4 0,0 0 4 0,0 0-4 0,0 0 0 15,0 0-12-15,-8 0 0 0,8-5 0 0,0 5-4 0,-8 0-8 0,8 0 4 16,0 0-4-16,-10 0 0 0,10-5 0 0,-8 5-4 0,0 0 4 16,8 0-4-16,-9 0 0 0,0 5 0 0,1 0 0 0,8-5-4 15,-9 4-4-15,9 2 0 0,-8 3 0 0,0-4 8 0,0 4-4 16,8-4-4-16,-10 5 8 0,2 5-4 0,8-6-28 0,-8 5-16 16,8 0 0-16,0-5 0 0,-10 6 0 0,10 0 0 0,0 4 0 0,0-5 0 15,0 2 0-15,0-3 0 0,0 2 0 0,0-1 0 0,10 0 0 16,-10 1 0-16,8-1 0 0,0-4 0 0,2 4 0 0,-2-5 0 15,0 6 0-15,0-5 0 0,1-1 0 0,8-4 0 0,0 4 0 16,-9-4 0-16,10-5 0 0,-2 5 0 0,-6-5 0 0,6 0 0 16,1 0 0-16,1-5 0 0,-2 0 0 0,2-4-52 0,-10-1-112 0,10 0-44 15,-2-3-52-15,-7-2-68 0,7-5 56 0,-7 2 48 0,0-2 40 16,-1 1 36-16,10-5 32 0</inkml:trace>
        </inkml:traceGroup>
      </inkml:traceGroup>
    </inkml:traceGroup>
    <inkml:traceGroup>
      <inkml:annotationXML>
        <emma:emma xmlns:emma="http://www.w3.org/2003/04/emma" version="1.0">
          <emma:interpretation id="{78ED4640-BA20-43A6-BB02-FA2A4ADC61AC}" emma:medium="tactile" emma:mode="ink">
            <msink:context xmlns:msink="http://schemas.microsoft.com/ink/2010/main" type="paragraph" rotatedBoundingBox="6346,11721 14336,11539 14360,12592 6370,12775" alignmentLevel="4"/>
          </emma:interpretation>
        </emma:emma>
      </inkml:annotationXML>
      <inkml:traceGroup>
        <inkml:annotationXML>
          <emma:emma xmlns:emma="http://www.w3.org/2003/04/emma" version="1.0">
            <emma:interpretation id="{230EF9F2-A272-46ED-AB0D-DBEC5881EA29}" emma:medium="tactile" emma:mode="ink">
              <msink:context xmlns:msink="http://schemas.microsoft.com/ink/2010/main" type="line" rotatedBoundingBox="6346,11721 14336,11539 14360,12592 6370,12775"/>
            </emma:interpretation>
          </emma:emma>
        </inkml:annotationXML>
        <inkml:traceGroup>
          <inkml:annotationXML>
            <emma:emma xmlns:emma="http://www.w3.org/2003/04/emma" version="1.0">
              <emma:interpretation id="{BE6FBD4D-2F32-4EEC-AB29-8480165F5FA7}" emma:medium="tactile" emma:mode="ink">
                <msink:context xmlns:msink="http://schemas.microsoft.com/ink/2010/main" type="inkWord" rotatedBoundingBox="6352,11984 6818,11973 6829,12464 6363,12475"/>
              </emma:interpretation>
              <emma:one-of disjunction-type="recognition" id="oneOf24">
                <emma:interpretation id="interp48" emma:lang="" emma:confidence="1">
                  <emma:literal/>
                </emma:interpretation>
              </emma:one-of>
            </emma:emma>
          </inkml:annotationXML>
          <inkml:trace contextRef="#ctx0" brushRef="#br0" timeOffset="224366.5352">3708 9688 19 0,'0'-4'84'0,"0"-1"-4"0,0 0 4 0,0-1-28 0,0 2 0 16,0 4 4-16,0-4 4 0,0-1-4 0,0 5 4 0,0-5 4 0,0 5-4 16,-8 0 4-16,8 0-4 0,0-5-8 0,-10 5 4 0,10 0-8 15,0 0-4-15,-8 5 0 0,8-5-4 0,-8 5-4 0,8 0 0 16,-10 3-4-16,2-2-4 0,8 4 0 0,-8-1-8 0,0 1 0 15,-1-1 0-15,1 6 0 0,8-1-8 0,-9 0 0 0,0-1 0 16,1 7 0-16,8-5-4 0,-8-1-4 0,-2 0 0 0,10 0 0 0,-8 1-4 16,8-1 0-16,-8-4 0 0,8-1 0 0,0 1-4 0,-8-5 0 15,8 5 0-15,0-6 0 0,0 1 0 0,0-5-8 0,0 5 8 16,8-5-4-16,-8-5 0 0,0 5 0 0,8-5-4 0,-8 1 0 16,8-1-4-16,-8-5-4 0,0 0 0 0,10 1 0 0,-10-1 0 15,8-4-4-15,0-1 0 0,1 1 0 0,0 0 4 0,-9-6 4 0,8 1-4 16,1 0 4-16,-9 1 0 0,8 4 4 0,0-5 0 0,0-1 4 15,-8 6-4-15,10-5 4 0,-10 4 0 0,8 1 0 0,-8 5 4 16,8-6 0-16,-8 5 0 0,10 6 0 0,-10-6 0 0,0 5-4 16,0 1 4-16,0 4 0 0,0-5 0 0,8 5 4 0,-8 0-4 15,0 0 4-15,0 0 0 0,0 0 0 0,0 0 0 0,0 0 0 0,0 5 0 16,0-5 4-16,0 4-4 0,0-4 4 0,8 5-4 0,-8 0 4 16,9 0-4-16,-9-1 0 0,0 1 4 0,8 5-4 0,-8-5 0 15,9 5 4-15,-1-1-4 0,-8 0 0 0,9 1 0 0,-1 0-4 16,0-2 4-16,-8 3 0 0,10 3-8 0,-2-4 8 0,0 4-4 15,2 0 0-15,-2-4 0 0,0 4 4 0,1-1-4 0,8 2 0 0,-9-1 0 16,1 1 4-16,7-1-4 0,-6 1 0 0,-2 4 0 0,0-5 4 16,10 1-4-16,-10-1 4 0,0 1 0 0,9-1 4 0,-8-4-4 15,0 4 0-15,-1-5 4 0,0 1 4 0,-8 0 0 0,10 0 0 16,-10-1 4-16,8-4-4 0,-8 4 0 0,0-4 0 0,8 0 0 16,-16 0-4-16,8-1 0 0,0 2 0 0,-8-6 0 0,8 0-4 15,-10 4 0-15,2-4 0 0,0 0 0 0,-1 0 0 0,0 0-4 0,1 0 4 16,-1 0 4-16,-7 0-4 0,8-4 0 0,-10 4 0 15,10-6 0-15,-10 2-4 0,1-1 4 0,9 5 0 0,-9-5-8 0,8 0 8 16,-7 1-4-16,6-6-4 0,-6 5 4 0,6 1 0 0,-6-6 4 16,7 5-4-16,1 0-4 0,-1 0 8 0,1 0-4 0,-1 1 0 15,1-1 0-15,0 0-4 0,-2 1-4 0,10-1 4 0,-8 5-4 0,8-5-8 16,0 5-4-16,-8-5-4 0,8 5-12 0,0-5-12 0,0 5 0 16,0-5-16-16,8 5-8 0,-8-4-16 0,0 4-8 0,8 0-16 15,-8-5-12-15,10 5-56 0,-2 0-28 0,0-5 40 0,1 5 32 16,-1-5 28-16</inkml:trace>
        </inkml:traceGroup>
        <inkml:traceGroup>
          <inkml:annotationXML>
            <emma:emma xmlns:emma="http://www.w3.org/2003/04/emma" version="1.0">
              <emma:interpretation id="{981CF96C-7D46-41D9-8B73-177D42E490E0}" emma:medium="tactile" emma:mode="ink">
                <msink:context xmlns:msink="http://schemas.microsoft.com/ink/2010/main" type="inkWord" rotatedBoundingBox="7666,12069 8013,12061 8019,12342 7673,12350"/>
              </emma:interpretation>
              <emma:one-of disjunction-type="recognition" id="oneOf25">
                <emma:interpretation id="interp49" emma:lang="" emma:confidence="1">
                  <emma:literal/>
                </emma:interpretation>
              </emma:one-of>
            </emma:emma>
          </inkml:annotationXML>
          <inkml:trace contextRef="#ctx0" brushRef="#br0" timeOffset="224930.0271">4875 9913 19 0,'-8'5'124'0,"8"-1"-12"0,0-4-8 0,0 5-12 0,0-5 0 0,0 0 12 15,0 5-8-15,8-5 8 0,-8 0-4 0,0 0 0 0,10 0 0 16,-10 0-8-16,8 0 0 0,-8 0 0 0,8 0-8 0,0-5-12 15,2 5-4-15,-2 0-8 0,0-5-4 0,1 5-8 0,-1 0-8 0,10-4-8 16,-10 4-4-16,0-5-4 0,0 5-4 0,10-5-4 0,-10 0 0 16,2 5-4-16,-2-4-4 0,9 4-8 0,-9-6-4 0,0 6-16 15,2 0-16-15,-2 0-28 0,0-4-32 0,0 4-28 0,2 0-36 16,-2 0-36-16,0 0-76 0,-8 0-4 0,0 0 52 0,9 0 44 16,-9 0 36-16,0 0 24 0</inkml:trace>
          <inkml:trace contextRef="#ctx0" brushRef="#br0" timeOffset="224705.6284">4867 9664 103 0,'0'-4'124'0,"0"4"-8"16,8 0 4-16,-8 0-16 0,0 0 4 0,0 0-4 0,10 0 0 0,-10 0-4 15,8 0 0-15,-8 0 0 0,8 0-4 0,0 0-4 0,2 0-8 16,-10-5-8-16,16 5-4 0,-7 0 0 0,-1 0-8 0,1 0-12 15,8-5 0-15,-9 5 0 0,0 0-12 0,10 0-4 0,-10 0-8 0,10 0 0 16,-10 0-8-16,9 0-20 0,-9 0 0 0,2 0 0 0,6 0 0 16,-8 0 0-16,10 0 0 0,-10 0 0 0,1 0 0 0,0 0 0 15,8 5 0-15,-9-5 0 0,0 5 0 0,-8-5 0 0,9 0-12 16,0 4-28-16,-9-4-12 0,8 0-16 0,-8 4-16 0,0 2-20 16,0-6-12-16,0 5-28 0,0 0-16 0,0-5-20 0,-8 4-56 15,-1 1-4-15,0-5 52 0,1 5 36 0,0 0 32 0,-9 0 16 0</inkml:trace>
        </inkml:traceGroup>
        <inkml:traceGroup>
          <inkml:annotationXML>
            <emma:emma xmlns:emma="http://www.w3.org/2003/04/emma" version="1.0">
              <emma:interpretation id="{CB138107-B6B3-4705-A8EF-4CD27D067A4F}" emma:medium="tactile" emma:mode="ink">
                <msink:context xmlns:msink="http://schemas.microsoft.com/ink/2010/main" type="inkWord" rotatedBoundingBox="8371,11839 8967,11825 8987,12692 8391,12705"/>
              </emma:interpretation>
              <emma:one-of disjunction-type="recognition" id="oneOf26">
                <emma:interpretation id="interp50" emma:lang="" emma:confidence="1">
                  <emma:literal/>
                </emma:interpretation>
              </emma:one-of>
            </emma:emma>
          </inkml:annotationXML>
          <inkml:trace contextRef="#ctx0" brushRef="#br0" timeOffset="230633.4677">5660 9420 27 0,'0'6'92'15,"0"-3"-8"-15,0 2-8 0,0 0-20 0,0 0 0 0,-8-1 0 16,8 2-4-16,0-2 0 0,-10 6-4 0,10-6 0 0,0 1 0 0,-8 5-4 16,8-5 0-16,0 5-4 0,-8-6 4 0,8 6-4 0,-9-1 4 15,9 1-8-15,-8-2 0 0,8 8-8 0,-9-6 4 0,9 4-4 16,0 0-4-16,-8 1-4 0,8-1 0 0,-9 0-20 0,9 6 20 0,0-1-4 16,0 0-4-16,0 6 0 0,-8-7-4 0,8 5 0 15,0 1-4-15,0 0 0 0,0 0-4 0,8 5 0 0,-8-5 0 0,9 5 0 16,-9-5 0-16,8 4 0 0,1-3-8 0,-1-2-8 0,1 6-8 15,-1-5-4-15,10 0-16 0,-10 0-16 0,10 0-12 0,-2-6-12 16,1 2-12-16,0 4-28 0,0-5-48 0,9-3-4 0,-9 2 36 0,8-4 24 16,1-4 24-16</inkml:trace>
          <inkml:trace contextRef="#ctx0" brushRef="#br0" timeOffset="229702.4033">5882 9841 15 0,'0'0'84'0,"0"-10"-8"0,0 10 0 16,0-5-32-16,0 1 4 0,0-1 0 0,0 5 4 0,-8-5-4 0,16 5 0 16,-8-5 0-16,0 5 4 0,0 0-4 0,0-4 12 0,0 4-4 15,0 0 8-15,8 0-8 0,-8 0 0 0,0-6 0 0,8 6-4 16,-8 0 4-16,10 0-4 0,-2 0 0 0,-8 0-16 0,8 0 16 16,1 0 4-16,-1 0 4 0,0 0-4 0,2 0-4 0,-2 0-4 15,0 0-4-15,0 0-8 0,2-5 4 0,-2 10-8 0,0-5-8 0,10 0 0 16,-10 0-4-16,1 0-4 0,-1 6 4 0,0-6-8 0,1 0 0 15,8 0 0-15,-9 0 0 0,2 0-4 0,-2 0 0 0,-8 0 0 16,8 0-4-16,1 0 0 0,0 0 0 0,-1 0 0 0,-8 0-4 0,8 0 4 16,1 0 0-16,-9 0-4 0,0 0 4 0,8 0-4 15,-8 0 0-15,0 0-4 0,0 0-4 0,0 0-8 0,0 0-4 0,0 0-12 16,0 0-16-16,0 0-20 0,0 0-16 0,0 0-16 0,0 0-20 16,0 0-20-16,0 0-12 0,-8 0-20 0,8 0-48 0,0 0 0 15,-9 0 44-15,9 0 28 0,0 0 28 0,0 0 24 0</inkml:trace>
        </inkml:traceGroup>
        <inkml:traceGroup>
          <inkml:annotationXML>
            <emma:emma xmlns:emma="http://www.w3.org/2003/04/emma" version="1.0">
              <emma:interpretation id="{DFFD4818-14C6-4EB7-9079-5A1E0CC043AE}" emma:medium="tactile" emma:mode="ink">
                <msink:context xmlns:msink="http://schemas.microsoft.com/ink/2010/main" type="inkWord" rotatedBoundingBox="9336,11877 9582,11871 9593,12381 9348,12386"/>
              </emma:interpretation>
              <emma:one-of disjunction-type="recognition" id="oneOf27">
                <emma:interpretation id="interp51" emma:lang="" emma:confidence="1">
                  <emma:literal/>
                </emma:interpretation>
              </emma:one-of>
            </emma:emma>
          </inkml:annotationXML>
          <inkml:trace contextRef="#ctx0" brushRef="#br0" timeOffset="230245.9818">6641 9468 67 0,'0'0'96'0,"0"-5"-8"0,0 5 0 0,0 0-24 0,0 0 0 16,0 0-4-16,-10-5-4 0,10 5 4 0,10 0-8 0,-10 0 0 15,-10 0 4-15,10 0 0 0,0 0-4 0,0 5-4 0,0-5 0 16,-8 5-4-16,8-5 0 0,0 4 0 0,-8 1 4 0,8 0 0 16,-9 5 0-16,1 0 4 0,8-6-8 0,-9 11 0 0,9-6 0 15,-8 4-4-15,-1 3-4 0,9-2 0 0,-8 5-4 0,8-4 0 0,-8 4-4 16,8 0 4-16,-10 0-4 0,10 1-8 0,0-1-4 15,0-5 4-15,-8 5 0 0,8 0-4 0,0 0-4 0,8-1 4 16,-8-3-4-16,0 4-4 0,10-4 4 0,-2 4-4 0,-8-5 0 0,8 1 0 16,1-5-4-16,-1-1 0 0,1 1 0 0,-1-1 0 0,1 1 0 15,7-5-4-15,-6 4 4 0,-2-4 0 0,0-5-8 0,10 5 8 16,-10-5 0-16,0 4 0 0,9-4-4 0,-8 0-4 0,0-4 4 0,-1 4 0 16,0-5 0-16,2 0 0 0,-2 1-4 0,0-1 4 15,-8 0-4-15,8-5 4 0,-8 5-8 0,10-4 4 0,-10 4 0 0,0-4-4 16,0-1 4-16,0 0-4 0,-10 5-4 0,10-4 0 0,-8 4 0 15,8-4-4-15,-8 3 0 0,0 2-4 0,-2-1-12 0,2 0 4 16,0 5-8-16,-1-5-8 0,0 5 0 0,1 0-4 0,-1 5-8 0,1-5 0 16,-9 5-8-16,8 0-8 0,1-1-12 0,0 6-12 0,-2 0-8 15,2-1-12-15,-9 1-44 0,9-1-44 0,-1 1 24 0,-8 5 32 16,9-1 28-16,0 1 24 0</inkml:trace>
        </inkml:traceGroup>
        <inkml:traceGroup>
          <inkml:annotationXML>
            <emma:emma xmlns:emma="http://www.w3.org/2003/04/emma" version="1.0">
              <emma:interpretation id="{C1986012-D859-40AA-AE39-420A37C52B9A}" emma:medium="tactile" emma:mode="ink">
                <msink:context xmlns:msink="http://schemas.microsoft.com/ink/2010/main" type="inkWord" rotatedBoundingBox="10011,11637 10523,11626 10547,12679 10035,12691"/>
              </emma:interpretation>
              <emma:one-of disjunction-type="recognition" id="oneOf28">
                <emma:interpretation id="interp52" emma:lang="" emma:confidence="1">
                  <emma:literal/>
                </emma:interpretation>
              </emma:one-of>
            </emma:emma>
          </inkml:annotationXML>
          <inkml:trace contextRef="#ctx0" brushRef="#br0" timeOffset="231164.0469">7220 9472 43 0,'0'0'88'0,"0"-4"-8"0,0-1-4 0,0 5-24 0,-8-5 0 16,8 1 8-16,0 4-4 0,0-6 4 0,0 2 0 0,8 4 0 0,-8-5 4 15,0 5 0-15,0-5-4 0,8 0-4 0,-8 5 0 16,0-3-4-16,0 3 0 0,9-6 4 0,-9 6-4 0,9 0 0 0,-1 0 4 16,-8 6-8-16,9-6 4 0,-1 3 0 0,-8 7-8 0,8-5 0 15,-8 5-4-15,10 4-4 0,-10 0 0 0,8 1-4 0,0-1-4 16,-8 5-8-16,8 5 0 0,-8 0 4 0,10 0-8 0,-10 5 4 0,8 0-4 16,-8-1 4-16,8 7 0 0,-8-8-4 0,0 6-4 0,0 1 0 15,0 0-4-15,0-1 0 0,0 1 0 0,0-1 0 0,0-4-4 16,0 5 0-16,0-5-4 0,0-1 4 0,0-4 0 0,0 0 0 15,0 0-4-15,-8 1-4 0,8-7 0 0,0 1-4 0,-8-4-4 16,8-1-8-16,-10-5-4 0,10 1-20 0,0 0-16 0,-8-5-12 0,0-1-20 16,8-4-8-16,-8 0-16 0,-2 0-16 0,10-4-8 0,-8-1-28 15,0-5-32-15,-1 0-24 0,9 1 44 0,-8-1 28 0,-1-4 40 16,0-5 12-16</inkml:trace>
          <inkml:trace contextRef="#ctx0" brushRef="#br0" timeOffset="231605.3778">7408 9343 15 0,'0'-10'92'0,"0"6"-4"0,0-6-8 0,8 1-20 16,-8 0-4-16,8-2 0 0,-8 2 0 0,10-1-20 0,-10 5 16 15,8-4 4-15,0-1-4 0,1 5 0 0,-1 1-4 0,1-6 0 16,-1 4 0-16,1 3-8 0,-9 3 0 0,8-5-4 0,0 5-8 0,2 0 0 16,-2 0 0-16,0 0-8 0,2 0 4 0,-10 5-4 0,8-2 0 15,-8 3-4-15,8-1 0 0,-8 4 0 0,9-4 0 0,-9 5-4 16,0-1-4-16,0 1 0 0,0-1-4 0,0 1 0 0,0 0 0 16,-9 4 0-16,9-4 0 0,-8 4-4 0,8-5 4 0,-8 1 0 15,8 5-4-15,-10-6 0 0,2 1 0 0,8 0 0 0,-8-1-4 0,-2-4 4 16,10 4 0-16,-8-4-4 0,8 0 0 0,-8 0 4 15,8-1 0-15,0-4-4 0,0 6 4 0,0-6 0 0,0 4 0 16,0-4 0-16,0 0 0 0,0 0 4 0,0 0-4 0,0 0 0 0,0 0 0 16,8 0 0-16,-8 0 4 0,8 5 4 0,-8-5 4 0,0 0 4 15,10 5 4-15,-2-1-4 0,0-4 4 0,-8 5 4 0,10-5-4 16,-2 5 4-16,0 0-4 0,1-5-4 0,-1 0-4 0,0 5 0 0,1-5 0 16,0 0-4-16,-1 0 0 0,10 5-4 0,-10-5-4 15,0 0 0-15,1-5-8 0,0 5-12 0,-1 0-24 0,0-5-20 0,1 5-32 16,-1-5-32-16,-8 0-24 0,9 0-80 0,0 5 8 0,-9-4 36 15,0-6 36-15,8 6 32 0,-8-2 24 0</inkml:trace>
        </inkml:traceGroup>
        <inkml:traceGroup>
          <inkml:annotationXML>
            <emma:emma xmlns:emma="http://www.w3.org/2003/04/emma" version="1.0">
              <emma:interpretation id="{4C576D0E-6AAB-4B36-9C06-FE2EBEF607A2}" emma:medium="tactile" emma:mode="ink">
                <msink:context xmlns:msink="http://schemas.microsoft.com/ink/2010/main" type="inkWord" rotatedBoundingBox="10866,11732 11687,11713 11706,12545 10885,12564"/>
              </emma:interpretation>
              <emma:one-of disjunction-type="recognition" id="oneOf29">
                <emma:interpretation id="interp53" emma:lang="" emma:confidence="1">
                  <emma:literal/>
                </emma:interpretation>
              </emma:one-of>
            </emma:emma>
          </inkml:annotationXML>
          <inkml:trace contextRef="#ctx0" brushRef="#br0" timeOffset="232825.4044">8082 9822 63 0,'-10'-5'100'0,"10"0"-8"15,0 0-4-15,0 1-20 0,0 4-4 0,0-6 4 16,0 6 0-16,0 0-4 0,0-5-4 0,0 5 4 0,0-4 4 0,0 4-4 15,0-5-4-15,0 5 0 0,0 0 0 0,10-5 4 0,-10 5-4 16,8 0 0-16,-8 0 0 0,8 0 0 0,0-4 0 0,-8 4-8 16,9 0-4-16,0 0 4 0,-1 0-12 0,1 0-4 0,7 0 0 15,-6 0-8-15,-2 0-4 0,0 0-8 0,2 0 4 0,6 0-8 16,-8 0 4-16,9 0-4 0,-8-6-4 0,0 6 0 0,7 0-4 0,-6-4-4 16,-2 4 4-16,8 0-4 0,-6 0-8 0,6-5-4 0,-7 5-16 15,-1 0-16-15,1 0-16 0,0 0-16 0,-1-4-16 0,0 4-28 16,0-5-24-16,2 5-24 0,-2-4-52 0,-8 4-24 0,8-5 36 15,2 0 44-15,-10 5 28 0,8-5 28 0</inkml:trace>
          <inkml:trace contextRef="#ctx0" brushRef="#br0" timeOffset="233220.9568">8669 9377 11 0,'0'-5'112'0,"9"-5"-12"0,-9 6-4 0,0-2-20 0,0-3 0 16,0 4 8-16,0 0-12 0,8 1 4 0,-8-1-4 0,0 0-4 15,0 0-12-15,0 1-4 0,0-1 0 0,0 5-4 0,0-4 0 16,0 4 4-16,0 0 4 0,0 0-4 0,0 0 4 0,0 4 0 0,0-4-4 16,8 9 0-16,-16-4 0 0,16 0-4 0,-16 4-4 0,16 1-4 15,-8 5-24-15,0-6 20 0,0 5-8 0,0 1 0 0,0-1-4 16,0 5 0-16,-8 0-4 0,8 1 0 0,0-1-4 0,0 0 0 15,0 5-4-15,0-4-4 0,0-1 0 0,8 4-4 0,-8-3 0 16,0-1 0-16,0 5-4 0,10-5 0 0,-10 0 4 0,8-4-4 16,-8 0 0-16,0 3 0 0,8-9 0 0,0 5 0 0,2-4 0 0,-10-1 4 15,8 0-4-15,0-4-4 0,1 1 0 0,0-2 8 0,-1-4-4 16,1 5 0-16,-1-5-8 0,0-5 8 0,1 5-8 0,-9-4-4 16,9-2 0-16,-1 1 8 0,0 1-4 0,2-1 4 0,-10 0-8 0,8 1 4 15,0-6 0-15,-8 5 0 0,9 1 0 0,-9-1 0 16,9 1 0-16,-9-1 4 0,0 0 0 0,0 0 0 0,0 5 0 0,0 0 0 15,0-4 0-15,0 4 4 0,0 4 0 0,0-4 0 0,8 5 0 16,-16 5 0-16,8-6 4 0,0 5-4 0,0 0 4 0,0 6 0 16,0-6 0-16,0 6 0 0,0 4 4 0,0-4-8 0,0 4 4 0,0 0-4 15,0 1 0-15,0-1 4 0,0 0-4 0,0 0-4 16,0 0 4-16,0 1 0 0,0-1 4 0,0-5-4 0,0 5 0 0,0-5-4 16,0 1-12-16,0-6-16 0,0 1-12 0,0 0-20 0,0-2-12 15,0-2-20-15,0-1-16 0,0-1-20 0,0-4-16 0,8 0-36 16,-8 0-52-16,0 0 36 0,0-4 32 0,9-7 28 0,-9 7 36 15</inkml:trace>
        </inkml:traceGroup>
        <inkml:traceGroup>
          <inkml:annotationXML>
            <emma:emma xmlns:emma="http://www.w3.org/2003/04/emma" version="1.0">
              <emma:interpretation id="{34144115-6F4A-4B19-813A-6DED8E811525}" emma:medium="tactile" emma:mode="ink">
                <msink:context xmlns:msink="http://schemas.microsoft.com/ink/2010/main" type="inkWord" rotatedBoundingBox="12156,12210 12225,12209 12226,12230 12157,12231"/>
              </emma:interpretation>
              <emma:one-of disjunction-type="recognition" id="oneOf30">
                <emma:interpretation id="interp54" emma:lang="" emma:confidence="1">
                  <emma:literal/>
                </emma:interpretation>
              </emma:one-of>
            </emma:emma>
          </inkml:annotationXML>
          <inkml:trace contextRef="#ctx0" brushRef="#br0" timeOffset="233435.377">9376 9792 103 0,'10'5'152'0,"-10"1"-16"0,8-6 0 0,-8 0-20 0,8 0-16 0,-8 4 16 15,9-4 0-15,-9 0 0 0,0 5 0 0,0-5-8 16,0 0-12-16,9 0-12 0,-9 0-12 0,0 0-12 0,0 0-12 0,0 0-8 16,0 0-8-16,0 0-8 0,0 0-4 0,0 0-4 0,0 0-4 0,0 0-4 15,-9 0-8-15,18 0-16 0,-9 0-24 0,-9 0-32 16,9 0-32-16,0 0-40 0,-9 0-36 0,1 0-68 0,8 0-24 0,-8 0 52 16,-10 0 40-16,10 0 36 0,-1 0 24 0</inkml:trace>
        </inkml:traceGroup>
        <inkml:traceGroup>
          <inkml:annotationXML>
            <emma:emma xmlns:emma="http://www.w3.org/2003/04/emma" version="1.0">
              <emma:interpretation id="{D34F0A57-655C-4C9A-B407-C6B19AA9765D}" emma:medium="tactile" emma:mode="ink">
                <msink:context xmlns:msink="http://schemas.microsoft.com/ink/2010/main" type="inkWord" rotatedBoundingBox="12604,11806 12990,11797 13006,12483 12619,12492"/>
              </emma:interpretation>
              <emma:one-of disjunction-type="recognition" id="oneOf31">
                <emma:interpretation id="interp55" emma:lang="" emma:confidence="1">
                  <emma:literal/>
                </emma:interpretation>
              </emma:one-of>
            </emma:emma>
          </inkml:annotationXML>
          <inkml:trace contextRef="#ctx0" brushRef="#br0" timeOffset="237539.347">9854 9415 59 0,'0'-5'72'0,"0"5"-4"15,0 0-4-15,0-4-20 0,-8 4-4 0,8-6 0 0,0 6-4 0,0 0 4 16,0 0 0-16,-8 0 4 0,8-4-4 0,0 4 4 0,0 0 0 16,0 0-4-16,0 0 0 0,0 0 0 0,0 0-4 0,0 0 0 15,0 0 8-15,0 4-4 0,0-4 4 0,0 0 4 0,0 0 4 16,0 0-8-16,0-4 8 0,8 4-4 0,-8 0 0 0,0 0 4 16,8 0-4-16,-8 4-4 0,9-4 4 0,-1 0-4 0,1 0-4 15,-1 0-8-15,1 0 0 0,-1 0-4 0,10 0-8 0,-10 0-4 0,10 0 0 16,-10 0 0-16,0-4-8 0,9 4-4 0,-8 0 4 0,8 0 0 15,-1 0 0-15,2-5-4 0,-10 5-4 0,10 0 4 0,-10-5-12 16,9 5-4-16,0 0-12 0,-8 0-12 0,7 0-12 0,-6 0-16 16,-2-5-4-16,0 5-12 0,0 0-16 0,-8 0-12 0,10 0-12 15,-10 0-16-15,0 0-24 0,0 0-48 0,0 5 20 0,-10-5 40 0,10 0 24 16,-8 0 24-16</inkml:trace>
          <inkml:trace contextRef="#ctx0" brushRef="#br0" timeOffset="238081.555">9923 9444 59 0,'0'0'112'0,"-10"0"-8"0,10 0-4 15,0 0-20-15,0 0-4 0,0 0 0 0,0 0 4 0,0 4-4 16,-8-4-8-16,8 6 4 0,0-2-4 0,0 1 0 0,0 0-4 16,0-1 0-16,0 6-4 0,8 0 0 0,-8 0-8 0,0-1 4 0,0 1-4 15,0 4 0-15,0 1-4 0,10-6 0 0,-10 5-4 0,0 1-8 16,0-1-8-16,8 1-4 0,-8-1 4 0,0 0-4 0,0-4-8 15,8 3 0-15,-8 3-4 0,10-7-4 0,-10 1 0 0,0-1-4 16,8 2 0-16,-8-3-8 0,0-3 12 0,8 0-4 0,-8 0 0 16,0-1 0-16,8-4 0 0,-8 0 0 0,0 0-4 0,9 0 4 15,-9-4-4-15,9-1 0 0,-9 0 0 0,8 0 0 0,-8-3 4 0,9 2-4 16,-9-3 0-16,8 4 0 0,-8-5 0 0,8 5 0 0,-8-4-4 16,10-2 4-16,-10 7 0 0,8-5 0 0,-8 4 0 0,0 0 0 15,8 0 0-15,-8 1 0 0,0 4 0 0,8-5 0 0,-8 5 0 16,10 0 0-16,-10 0 0 0,0 0 0 0,8 0 4 0,-8 0-4 15,8 5 0-15,-8-5-4 0,9 4 4 0,-1 1-4 0,-8 0 4 0,9 5 0 16,0-6 0-16,-1 6 0 0,0 0 0 0,-8-1 0 16,10 1-4-16,-2 4 8 0,0 0-4 0,0-4 0 0,-8 4 0 0,10-1 8 15,-2 2-8-15,-8 5 0 0,0-6 8 0,8 0-4 0,-8 0 4 16,0 6 0-16,0-6 4 0,-8 6 0 0,8-6 4 0,-8 0 0 16,8 1 0-16,-18-1-4 0,10 0-4 0,0 1 0 0,-2-1 0 0,-6-4 0 15,7-1-20-15,-8 1 20 0,0-1 4 0,-1 1-8 0,10-5-4 16,-8 0-4-16,-2-1 0 0,1 2-8 0,9-6-8 0,-10 4-8 15,2-4-8-15,8 0-20 0,-10 0-24 0,10-4-24 0,-10-2-12 16,10 6-32-16,-9-9-20 0,8 4-48 0,1 1-56 0,-1-6 52 16,-7 0 40-16,6 5 32 0,2-4 28 0,0-1 20 0</inkml:trace>
        </inkml:traceGroup>
        <inkml:traceGroup>
          <inkml:annotationXML>
            <emma:emma xmlns:emma="http://www.w3.org/2003/04/emma" version="1.0">
              <emma:interpretation id="{C63A86C7-E54C-4D05-89AF-513D69F0AEF6}" emma:medium="tactile" emma:mode="ink">
                <msink:context xmlns:msink="http://schemas.microsoft.com/ink/2010/main" type="inkWord" rotatedBoundingBox="13581,12101 13595,12100 13596,12115 13581,12116"/>
              </emma:interpretation>
              <emma:one-of disjunction-type="recognition" id="oneOf32">
                <emma:interpretation id="interp56" emma:lang="" emma:confidence="0">
                  <emma:literal>"</emma:literal>
                </emma:interpretation>
                <emma:interpretation id="interp57" emma:lang="" emma:confidence="0">
                  <emma:literal>. 1</emma:literal>
                </emma:interpretation>
                <emma:interpretation id="interp58" emma:lang="" emma:confidence="0">
                  <emma:literal>' 1</emma:literal>
                </emma:interpretation>
                <emma:interpretation id="interp59" emma:lang="" emma:confidence="0">
                  <emma:literal>i</emma:literal>
                </emma:interpretation>
                <emma:interpretation id="interp60" emma:lang="" emma:confidence="0">
                  <emma:literal>; 1</emma:literal>
                </emma:interpretation>
              </emma:one-of>
            </emma:emma>
          </inkml:annotationXML>
          <inkml:trace contextRef="#ctx0" brushRef="#br0" timeOffset="240279.2356">10775 9684 75 0,'0'0'96'0,"0"0"-8"0,0 0 0 0,0 0-16 0,0 0 0 16,0 0 8-16,0 0-4 0,0 0 0 0,0 0 4 15,0 0-20-15,0 0 20 0,0 0 4 0,0 0-4 0,0 0 4 0,0 0 0 16,0 0 8-16,0 0-4 0,0 0-8 0,0 0-4 0,0 0 0 16,0 0 0-16,0 0-4 0,0 0-8 0,0 0 0 0,0 0-8 15,0 0-28-15,0 0-28 0,0 0 0 0,0 0 0 0,0 0 0 0,0 0 0 16,0 0 0-16,0 0 0 0,0 0 0 0,0 0 0 0,0 0 0 15,0 0 0-15,0 0 0 0,0 0 0 0,0 0 0 0,0 0 0 16,0 0 0-16,0 0 0 0,0 0-40 0,0 0-76 0,0 0-24 16,0 0-20-16,0 0-28 0,0 0-40 0,0 0-60 0,0 0 48 15,0 0 44-15,0 0 32 0,0 0 36 0,0 0 24 0</inkml:trace>
        </inkml:traceGroup>
        <inkml:traceGroup>
          <inkml:annotationXML>
            <emma:emma xmlns:emma="http://www.w3.org/2003/04/emma" version="1.0">
              <emma:interpretation id="{2613493A-DE77-46D6-9359-30468E8EB2C4}" emma:medium="tactile" emma:mode="ink">
                <msink:context xmlns:msink="http://schemas.microsoft.com/ink/2010/main" type="inkWord" rotatedBoundingBox="14029,11719 14340,11712 14357,12478 14047,12485"/>
              </emma:interpretation>
            </emma:emma>
          </inkml:annotationXML>
          <inkml:trace contextRef="#ctx0" brushRef="#br0" timeOffset="240945.3703">11235 9788 27 0,'0'0'96'0,"0"0"-4"0,0 0-8 0,0 4-24 16,0-8 4-16,0 4-4 0,0 0 0 0,0-5 0 0,0 5 0 0,8-5 0 16,-8 1-4-16,0-6 4 0,10 5-4 0,-10-4 0 15,8 0-4-15,0-1 4 0,-8 2-4 0,9-7-8 0,0 0 4 0,-1 1-8 16,0-1 4-16,9-4-4 0,-9 5 0 0,2-5 0 0,6-1-8 16,-6 1-4-16,6 0 0 0,-7 0-8 0,8 0 0 0,-9 0-4 15,1-1 0-15,7 1-4 0,-6 0 0 0,-2 6-4 0,10-7 0 0,-18 5-4 16,16 1 4-16,-8 4-4 0,-8-5 4 0,9 6-8 0,0-1 4 15,-9 6 0-15,8-6-4 0,-8 5 4 0,0 1 0 0,9-1 0 16,-9 1 0-16,0 4-20 0,0-6 28 0,0 6 0 0,0 0 0 16,0 0-4-16,0 0 4 0,0 0 0 0,0 0 4 0,0 0 0 15,0 0 4-15,0 0 0 0,0 6 0 0,0-2 0 0,0 1 0 0,0 4 0 16,0-4 4-16,0 4-4 0,0 1-4 0,0-1 0 0,0 6 0 16,0-1 0-16,-9 1 4 0,9 4 0 0,0 0-4 0,0 1 4 15,0-2-16-15,0 2-4 0,-8 4 0 0,8-5 0 0,0 5 0 16,0 0 0-16,-9 0 0 0,9 5 0 0,0-5 0 0,0 4 0 15,0 1 0-15,0-5 0 0,0 3 0 0,0-3 0 0,0 6 0 0,0-7 0 16,0 6 0-16,0-10 0 0,0 6 0 0,0-6 0 0,0 5 0 16,0-10 0-16,0-1 0 0,0 3 0 0,0-2 0 0,0-4 0 15,0-1 0-15,0-3 0 0,0 3 0 0,0-9 0 0,0 5 0 16,0-1-32-16,0-4-76 0,0-4-36 0,-9 4-24 0,9-5-36 16,0 0-64-16,-8-5-24 0,0 6 60 0,8-6 40 0,-8 1 36 0,-2-1 32 15,2 1 4-15</inkml:trace>
        </inkml:traceGroup>
      </inkml:traceGroup>
    </inkml:traceGroup>
    <inkml:traceGroup>
      <inkml:annotationXML>
        <emma:emma xmlns:emma="http://www.w3.org/2003/04/emma" version="1.0">
          <emma:interpretation id="{AD49212E-7DA2-419D-8366-686204376919}" emma:medium="tactile" emma:mode="ink">
            <msink:context xmlns:msink="http://schemas.microsoft.com/ink/2010/main" type="paragraph" rotatedBoundingBox="6361,12944 29051,12724 29066,14191 6375,14411" alignmentLevel="4"/>
          </emma:interpretation>
        </emma:emma>
      </inkml:annotationXML>
      <inkml:traceGroup>
        <inkml:annotationXML>
          <emma:emma xmlns:emma="http://www.w3.org/2003/04/emma" version="1.0">
            <emma:interpretation id="{CCDA0DF5-0A05-4D23-91B5-1674665C4877}" emma:medium="tactile" emma:mode="ink">
              <msink:context xmlns:msink="http://schemas.microsoft.com/ink/2010/main" type="line" rotatedBoundingBox="6361,12944 29051,12724 29066,14191 6375,14411"/>
            </emma:interpretation>
          </emma:emma>
        </inkml:annotationXML>
        <inkml:traceGroup>
          <inkml:annotationXML>
            <emma:emma xmlns:emma="http://www.w3.org/2003/04/emma" version="1.0">
              <emma:interpretation id="{74996C29-AC51-4435-824B-F7EBF954D750}" emma:medium="tactile" emma:mode="ink">
                <msink:context xmlns:msink="http://schemas.microsoft.com/ink/2010/main" type="inkWord" rotatedBoundingBox="6365,13330 6868,13325 6872,13797 6369,13801"/>
              </emma:interpretation>
              <emma:one-of disjunction-type="recognition" id="oneOf33">
                <emma:interpretation id="interp61" emma:lang="" emma:confidence="1">
                  <emma:literal/>
                </emma:interpretation>
              </emma:one-of>
            </emma:emma>
          </inkml:annotationXML>
          <inkml:trace contextRef="#ctx0" brushRef="#br0" timeOffset="242293.2916">3700 11020 43 0,'0'-4'80'0,"0"-1"8"0,0 1 4 0,0-6-24 16,8 10 0-16,-8-10 0 0,0 10 0 0,0-4 0 0,0-2-4 15,0 6 0-15,0 0 0 0,0-5-8 0,0 5-4 0,0 0 0 16,-8 0-4-16,16 5 0 0,-16 1-8 0,8-6 0 0,0 8 0 16,0-2-8-16,-10 4 4 0,10-6-8 0,0 10-4 0,-8-4-4 15,0 0 0-15,8 4-4 0,-10-5 0 0,2 6-8 0,8 3 0 16,-8-3 4-16,0 0-8 0,-1-1 0 0,1 5-4 0,-1-4 4 15,0 4-4-15,9-5 4 0,-8 0-4 0,0 1 0 0,-2-5 0 0,10 4 0 16,-8-4 0-16,8-1-4 0,0 1 0 0,-8-5 4 0,8 0 0 16,0-1 0-16,0 1 0 0,0-5-4 0,0 0 0 0,0 0 0 0,8-5-4 15,-8 1 4-15,8-1-12 0,-8-5 0 0,10 5 0 16,-10-4 4-16,8-6-8 0,0 6 4 0,-8-5 0 0,9-1 0 0,0 1 0 16,-1-5 0-16,1 4 4 0,-1-5 0 0,0 1 0 0,0 5 4 15,10-6-16-15,-10 2 28 0,2 3-4 0,-2-4-4 0,0 5 0 16,1-5 4-16,-1 4-4 0,1 1 4 0,-1 4 4 0,1-4-4 0,-1 4 0 15,-8 1-4-15,8 4 0 0,2-6 8 0,-10 7 0 0,0 0-4 16,8-1 0-16,-8 5-4 0,0-5 4 0,8 5 0 0,-8 0 0 16,0 0 4-16,10 0 4 0,-10 0 0 0,0 5-4 0,0-5 4 15,8 5-4-15,-8-1 0 0,8 0 0 0,-8 7 0 0,9-6 4 16,-9 4-4-16,8-4 4 0,1 5 0 0,-9-1 0 0,8 1 4 16,1 4-4-16,-1-4 0 0,0 4 4 0,-8-4-4 0,10 4 0 15,-2-4-4-15,0 4 4 0,2-4 4 0,6 4-4 0,-8 1-4 0,1-1 0 16,-1 1 0-16,1-6 0 0,0 5 0 0,7-4-4 0,-6 5 0 15,-2-1 4-15,0-5 0 0,0 5 0 0,2-3 0 0,-2 3-4 16,-8-5 4-16,8 1 0 0,-8-1 0 0,9 1 4 0,-9 0 0 0,0-5 0 16,0 4-4-16,0 0 4 0,0-4 0 0,0 0 0 15,-9 5-16-15,1-5 20 0,8-1-4 0,-8 1 4 0,-2 0 0 0,-6 0-4 16,8-1 4-16,-2 2-4 0,2-6 4 0,-9 4-4 0,8-4 0 16,-8 0 4-16,1 0-8 0,-2 0 0 0,2 0 0 0,6-4 0 15,-6-2 0-15,-1 2-4 0,0-1 0 0,0 0 4 0,-1 0 0 0,2-4-8 16,6 4 8-16,-6-5-8 0,-1 5 0 0,0-4 4 0,8 0 0 15,1 4 0-15,-10-5-4 0,10 5 0 0,0 0-4 16,8 1 0-16,-10-1-4 0,10 0-8 0,-8 0-8 0,8 1-4 0,8 4-8 16,-8 0-4-16,0 0-8 0,10 0-12 0,-2 0-16 0,0 0-8 15,2 0-16-15,-2-5-8 0,0 5-44 0,1 0-44 0,8 5 28 16,-9-5 32-16,9 0 28 0,1 0 24 0</inkml:trace>
        </inkml:traceGroup>
        <inkml:traceGroup>
          <inkml:annotationXML>
            <emma:emma xmlns:emma="http://www.w3.org/2003/04/emma" version="1.0">
              <emma:interpretation id="{8FCA2107-36CF-443C-9D36-AFA3EBDF1A0D}" emma:medium="tactile" emma:mode="ink">
                <msink:context xmlns:msink="http://schemas.microsoft.com/ink/2010/main" type="inkWord" rotatedBoundingBox="7482,13544 7860,13540 7863,13819 7485,13822"/>
              </emma:interpretation>
              <emma:one-of disjunction-type="recognition" id="oneOf34">
                <emma:interpretation id="interp62" emma:lang="" emma:confidence="1">
                  <emma:literal/>
                </emma:interpretation>
              </emma:one-of>
            </emma:emma>
          </inkml:annotationXML>
          <inkml:trace contextRef="#ctx0" brushRef="#br0" timeOffset="242848.4718">4689 11361 27 0,'0'5'116'0,"0"-1"-8"16,0 2-4-16,0-6-24 0,-10 4 0 0,20 1 8 0,-10-5 0 16,0 4 0-16,0 2-8 0,8-6 0 0,-8 4-4 0,8-4-4 15,1 0 0-15,-1 0-8 0,-8 0-4 0,9 0-4 0,8 0-8 16,-9 0-8-16,0 5-4 0,10-10-8 0,-10 5-4 0,10 0-4 0,-10-4-4 16,9 4 0-16,0-6-4 0,-8 2-8 0,7 4-4 15,2-5-16-15,-10 1-20 0,10-2-24 0,-2 2-20 0,-7-1-28 0,8 0-32 16,0 0-32-16,-9 1-76 0,0-1 36 0,10 0 40 0,-10-5 36 15,2 5 20-15</inkml:trace>
          <inkml:trace contextRef="#ctx0" brushRef="#br0" timeOffset="242647.4958">4722 11126 87 0,'0'0'96'0,"0"0"0"0,0 5 0 16,0-5-20-16,0-5 4 0,0 5 0 0,0 5-4 0,9-5 8 15,-9 0-8-15,8 0-4 0,-8 0 0 0,9 0-8 0,-9 0 0 16,8 0 0-16,0 0-4 0,2 0-4 0,-2 4-4 0,10-4-4 0,-10 0 0 16,8 6 0-16,-7-6-8 0,8 0-8 0,-8 4-4 15,7-4-4-15,-6 0-4 0,6 5-4 0,2-5 0 0,-10 0-4 0,9 0-4 16,-9 0 0-16,10 0-4 0,-10 0 0 0,0 0-4 0,10 0 0 15,-10 4-8-15,0-4-8 0,2 0-12 0,-2 0-8 0,0 0-12 16,-8 0-8-16,9 6-20 0,-9-6-8 0,0 4-20 0,0 2-20 0,0-6-8 16,-9 4-32-16,1 1-52 0,0-1 28 0,-2 2 32 0,2-6 28 15,0 4 28-15</inkml:trace>
        </inkml:traceGroup>
        <inkml:traceGroup>
          <inkml:annotationXML>
            <emma:emma xmlns:emma="http://www.w3.org/2003/04/emma" version="1.0">
              <emma:interpretation id="{69E48100-7423-460B-A244-9A445BDFD118}" emma:medium="tactile" emma:mode="ink">
                <msink:context xmlns:msink="http://schemas.microsoft.com/ink/2010/main" type="inkWord" rotatedBoundingBox="8498,13397 9467,13388 9473,14002 8504,14011"/>
              </emma:interpretation>
              <emma:one-of disjunction-type="recognition" id="oneOf35">
                <emma:interpretation id="interp63" emma:lang="" emma:confidence="1">
                  <emma:literal/>
                </emma:interpretation>
              </emma:one-of>
            </emma:emma>
          </inkml:annotationXML>
          <inkml:trace contextRef="#ctx0" brushRef="#br0" timeOffset="244523.4537">5711 11135 27 0,'-8'-9'88'0,"8"4"-12"0,0 0 0 16,-9-3-24-16,9 1-4 0,0 3-4 0,0 0 4 0,0-6 0 16,0 5 0-16,0 0-4 0,0-4 4 0,9 4 0 0,-9 1-20 15,8-2 20-15,0-4-4 0,-8 6 4 0,9-1 0 0,0 0-4 16,-1 0 0-16,0 1 0 0,2-1 0 0,-2 1-12 0,9-2 0 16,-8 6-4-16,-1-4-4 0,9 4-4 0,-9 0-4 0,10 0 0 15,-10 0-8-15,0 0 0 0,2 0 0 0,6 4 0 0,-8 2-4 16,2-2 0-16,-2 5 0 0,0-4 0 0,1 5 0 0,-9 0 0 0,8 0-4 15,-8-1 0-15,0 5 4 0,0 1 0 0,0 0-4 0,0-7 0 16,0 7 0-16,0-1 0 0,-8 1 0 0,-1-1 0 0,9 1 0 16,-8-6 0-16,0 5 0 0,-2-4 0 0,10 5 0 0,-8-6 0 15,0 1 0-15,8-6 0 0,-8 6 0 0,-2-5 0 0,10-1-4 0,0 1 4 16,-8-5 0-16,8 5-4 0,0-5 4 0,0 0-4 0,0 0 4 16,0 0 0-16,8 0 0 0,-8-5-4 0,10 5 4 0,-10-5-4 15,8 1 4-15,0 4 0 0,-8-5 0 0,8 0 0 0,2 5 4 0,-2-5-4 16,0 1 0-16,1-1 0 0,-1 5 0 0,0-5 0 15,2 5 0-15,-2 0 0 0,0 0 0 0,0 0 0 0,10 0 0 0,-10 5 0 16,1-5 0-16,0 5 0 0,-1-1 0 0,1 1 4 0,-1 5-4 16,0-6 0-16,1 6 0 0,0 0 0 0,-1-1 0 0,0 1 0 15,2 4 0-15,-10-4 4 0,8 4 0 0,-8 0 0 0,0 1 0 16,0-1 0-16,0 1 0 0,0 0 0 0,0-1 0 0,-8 5 4 16,-2-6 0-16,2 3 0 0,8-2 0 0,-17 1 0 0,8-6 0 0,1 5-4 15,0-4 0-15,-9-1 0 0,8 1-4 0,-8-5 0 0,9-1 0 16,-2 2 0-16,-6-6 0 0,8 4 0 0,-2-4 4 0,-6 0-8 15,7-4-4-15,1 4-4 0,0-6-8 0,-2 2 0 0,2-1-16 16,0-5-8-16,0 1-8 0,8 3-12 0,-10-2-8 0,2-2-12 16,8 1-12-16,0-1-4 0,-8 1-48 0,8-1-36 0,0 0 24 0,0 0 32 15,0-4 24-15</inkml:trace>
          <inkml:trace contextRef="#ctx0" brushRef="#br0" timeOffset="244952.3066">6504 11001 71 0,'0'-4'104'0,"0"4"-4"0,8-6-4 0,-8 2-20 16,0 4-4-16,-8-4 0 0,8-2-4 0,0 6 0 0,0 0-8 16,-8 0 4-16,8 0-8 0,0 0-8 0,-9-5 0 0,9 5-8 0,0 0-4 15,0 0 0-15,-9 5 0 0,9-5-4 0,-8 6 0 0,8-2 4 16,0 0 0-16,-9 2-4 0,9 4 0 0,-8-6 0 0,8 5 4 15,-8 1-8-15,8 5 4 0,-10-1 0 0,2 0 0 0,8 0-4 16,-8 7 0-16,0-3-20 0,8 1 16 0,-10 6 0 0,10-6 0 16,-8 4-4-16,8-4 4 0,0 6-12 0,-8-2 4 0,8 2 0 0,0-2-4 15,0 1 0-15,8 1-4 0,-8-2-4 0,8-4 0 0,2 6 0 16,-2-6 0-16,0 0 0 0,0-5 0 0,2 5 0 0,6-10-4 16,-7 7 4-16,-1-8 0 0,10 3 0 0,-2-7 0 0,-8 2 0 15,10-6-4-15,0 0 4 0,-10 0 0 0,9-6-4 0,0 2 0 16,-9-1 0-16,1-1-4 0,7-2 0 0,-6-2 4 0,-2 1-4 0,-8-1 0 15,8-5 0-15,-8 5-4 0,9-4 0 0,-9 0-8 16,0 4 0-16,0-4 0 0,-9 3 0 0,9-2-4 0,-8 3 0 0,8-4-4 16,-8 9 4-16,-2-5-4 0,2 1 0 0,0 4-4 0,-1 5-4 15,1-5 0-15,-1 5-4 0,1 0 4 0,-1 5-4 0,9-5-4 16,-8 5-8-16,0 4 8 0,-2 1-16 0,10-5-8 0,-8 9-12 16,8-4-8-16,0-1-8 0,0 6-8 0,-8-5-16 0,8 4-44 0,0 0-20 15,0-4 36-15,8 4 32 0,-8-4 20 0</inkml:trace>
        </inkml:traceGroup>
        <inkml:traceGroup>
          <inkml:annotationXML>
            <emma:emma xmlns:emma="http://www.w3.org/2003/04/emma" version="1.0">
              <emma:interpretation id="{1948A7A7-DFFC-4D1A-9B13-4989E554AD35}" emma:medium="tactile" emma:mode="ink">
                <msink:context xmlns:msink="http://schemas.microsoft.com/ink/2010/main" type="inkWord" rotatedBoundingBox="9983,13685 10239,13682 10240,13710 9984,13712"/>
              </emma:interpretation>
              <emma:one-of disjunction-type="recognition" id="oneOf36">
                <emma:interpretation id="interp64" emma:lang="" emma:confidence="1">
                  <emma:literal/>
                </emma:interpretation>
              </emma:one-of>
            </emma:emma>
          </inkml:annotationXML>
          <inkml:trace contextRef="#ctx0" brushRef="#br0" timeOffset="245297.3857">7178 11270 63 0,'0'0'124'0,"0"5"-8"0,0-5 0 0,0 4-20 0,0 1 4 16,0-5 4-16,0 0-8 0,0 5 0 0,0-5-8 0,0 5-4 0,0-5-4 15,8 0 0-15,-8 0 0 0,0 0-4 0,8 0-8 0,-8 0-4 16,10 0-8-16,-10 0 0 0,8 0-12 0,0 0-4 0,0 0-4 15,1 0-4-15,0 0-4 0,-1 0-4 0,1 0-4 0,-1-5 0 16,0 5-8-16,2-5-4 0,6 5 0 0,-8 0-4 0,2-5 0 16,-2 5-8-16,0-4-12 0,1 4-12 0,-1-5-24 0,1 5-32 0,0 0-20 15,-1 0-32-15,0 0-28 0,0-5-28 0,2 5-76 0,-2 0 28 16,-8 0 44-16,8 0 36 0,-8 0 32 0,10 0 28 0</inkml:trace>
        </inkml:traceGroup>
        <inkml:traceGroup>
          <inkml:annotationXML>
            <emma:emma xmlns:emma="http://www.w3.org/2003/04/emma" version="1.0">
              <emma:interpretation id="{FE468AE8-2CFA-4E33-9599-41B1189E7321}" emma:medium="tactile" emma:mode="ink">
                <msink:context xmlns:msink="http://schemas.microsoft.com/ink/2010/main" type="inkWord" rotatedBoundingBox="10780,13416 12060,13403 12065,13942 10785,13955"/>
              </emma:interpretation>
              <emma:one-of disjunction-type="recognition" id="oneOf37">
                <emma:interpretation id="interp65" emma:lang="" emma:confidence="1">
                  <emma:literal/>
                </emma:interpretation>
              </emma:one-of>
            </emma:emma>
          </inkml:annotationXML>
          <inkml:trace contextRef="#ctx0" brushRef="#br0" timeOffset="245953.1779">8056 11154 67 0,'-10'0'84'0,"2"0"-4"0,8 0-8 0,-8 0-20 0,8-4 0 16,-9 4-4-16,9-5 0 0,0 1 0 0,0-6-4 0,-8 5 4 15,8-5 0-15,0 6 0 0,0-7-4 0,0 3 0 0,0 2 0 0,0-3 4 16,8-1-8-16,-8 1 0 0,0-1 4 0,9 0-4 0,-9 6 0 16,8-6 0-16,0 5-8 0,-8 1 4 0,10-1 0 0,-10 1-4 15,8-2 0-15,0 6-4 0,2-4 0 0,-2 4-4 0,0 4-4 16,0-4-4-16,-8 6 0 0,9-2-4 0,0 5 0 0,-1-4-4 16,1 5-4-16,-9 0 0 0,8 4 0 0,-8 0 0 0,8 0 0 0,-8 0 0 15,0 6-4-15,0 0 4 0,0-7 0 0,-8 12 0 0,8-6-4 16,-8 5 0-16,-1-5 0 0,1 5 0 0,-1 0 4 0,0 0-4 15,1-5 0-15,0 5 0 0,0-4 0 0,-10-1 0 0,10-5 0 16,-2 6 0-16,2-12 0 0,0 7-4 0,-1-5 4 0,1-6 4 16,-1 1-8-16,1-1 4 0,8-4 0 0,-9 0 0 0,9-4-4 0,0 4-4 15,-8-9 4-15,8 4 0 0,0 0 0 0,0-4 0 0,0-1 0 16,0-1 4-16,0 3-4 0,0-2 4 0,8 1 0 0,-8-1-4 16,9-5 4-16,-9 11 0 0,0-6 0 0,8 1 0 0,-8 4 0 15,9 0 0-15,-1 0 0 0,-8 0 0 0,9 0 0 0,-1 5 4 16,0 0-4-16,2 0 0 0,-10 0 4 0,8 5-4 0,0 0 4 0,2-5-4 15,-2 10 4-15,0-5 0 0,0 4 4 0,1-4 0 0,0 4 4 16,-1 1 0-16,1-1 4 0,7 1-4 0,-6 5 0 0,-2-7 0 16,10 3-4-16,-10-1 0 0,0 4 4 0,9-5-4 0,-9 0 0 0,10 1-4 15,-10-4 0-15,10 4 0 0,-10-1 0 0,8-5-8 16,-6 2 0-16,6-3-4 0,1 3-16 0,-8-6-16 0,8 4-20 0,-9-4-20 16,10 0-28-16,-2 0-28 0,-6-4-32 0,6-2-72 0,-7 3 16 15,-1-3 16-15,9 2 68 0,-8-5 24 0,-1-1 20 0</inkml:trace>
          <inkml:trace contextRef="#ctx0" brushRef="#br0" timeOffset="246348.12">8738 11108 75 0,'0'4'112'0,"0"0"-8"0,0 1 0 0,0 5-20 0,0-6 0 15,0 6 0-15,0-1 0 0,0 1-8 0,0 0-8 0,0 5 0 16,0-6-4-16,0 5 0 0,0 0 0 0,8 1-12 0,-8 0 0 0,0 4 0 15,8-5-8-15,-8 5 0 0,9-5-4 0,0 6 0 0,-1-6-4 16,1 6 0-16,-1-7-4 0,0 2-4 0,10 3 0 0,-10-3-4 16,10-5-4-16,-10 5-4 0,9-6-4 0,-8 5 0 0,8-8-20 15,-1 4 20-15,2-1 0 0,-2-5-4 0,2-4 4 0,-1 6-8 16,0-3 0-16,0-3 0 0,-1-3 0 0,10 3 0 0,-8-6 0 0,-2 2 0 16,1-1 0-16,1 1-4 0,-2-6 0 0,2 0 4 0,-2 0-4 15,-6 1 0-15,6-6 0 0,-7 5 0 0,-1-5-4 0,1 2 0 16,0-1 4-16,-1-5 0 0,-8 4-4 0,8-4 8 0,-8 4 0 15,0-4-4-15,0 0 0 0,-8 0 4 0,8 5-4 0,-8-5 0 16,8 4 0-16,-9-4 4 0,0 5-4 0,-8-1-4 0,9 1 0 16,-10-1 4-16,10 1 0 0,-8 4 4 0,-2-3-8 0,1 2 4 0,0 1-4 15,0 1 4-15,-9-1 0 0,10 6-4 0,-2-1 4 0,-7 1 0 16,8 4-4-16,0 0 0 0,-9 0-8 0,8 4 0 0,-6 5-4 16,7-4-8-16,-1 5-12 0,2 4-8 0,-10-3-8 0,8 2-8 0,10 1-16 15,-9 5-8-15,0-3-16 0,8 3-12 0,-7 0-16 16,6-1-32-16,2-3-52 0,0 4 16 0,0 0 44 0,8 1 24 0,-10-6 24 15</inkml:trace>
        </inkml:traceGroup>
        <inkml:traceGroup>
          <inkml:annotationXML>
            <emma:emma xmlns:emma="http://www.w3.org/2003/04/emma" version="1.0">
              <emma:interpretation id="{A633B84A-9A9C-4A6B-8C59-862B581E1624}" emma:medium="tactile" emma:mode="ink">
                <msink:context xmlns:msink="http://schemas.microsoft.com/ink/2010/main" type="inkWord" rotatedBoundingBox="12481,13621 12861,13617 12864,13870 12483,13873"/>
              </emma:interpretation>
              <emma:one-of disjunction-type="recognition" id="oneOf38">
                <emma:interpretation id="interp66" emma:lang="" emma:confidence="1">
                  <emma:literal/>
                </emma:interpretation>
              </emma:one-of>
            </emma:emma>
          </inkml:annotationXML>
          <inkml:trace contextRef="#ctx0" brushRef="#br0" timeOffset="247108.0146">9675 11203 47 0,'0'0'108'0,"0"0"0"0,0 0 0 0,0 0-16 0,8 0 4 16,-8 5 0-16,10-5-4 0,-10 0-8 0,8 0 0 0,0 0-4 16,-8 0-8-16,8 4 0 0,2-4-8 0,-2 0 0 0,0 5 0 0,10-5 0 15,-10 0-8-15,1 0-4 0,7 0-4 0,-8 5-8 0,10-5-8 16,-10 0-4-16,10 0-4 0,-10 0-8 0,9 0 0 0,-8 0-4 16,8 0-4-16,-9 0 0 0,0 0-8 0,10 0-8 0,-10 0-16 15,2 0-12-15,-2 0-12 0,0 0-12 0,0 0-16 0,-8 0-12 16,9 4-16-16,-9-4-16 0,0 5-16 0,0-5-12 0,0 6-44 15,0-6-16-15,-9 4 40 0,9 1 36 0,-8 0 24 0</inkml:trace>
          <inkml:trace contextRef="#ctx0" brushRef="#br0" timeOffset="247314.9766">9761 11437 35 0,'0'0'112'0,"8"6"-8"16,-8-6 0-16,0 0-16 0,0 0-4 0,9 0 4 0,-9 0 0 15,0 4-8-15,8-4 0 0,-8 0-8 0,8 0-4 0,-8 0-4 16,8 0-4-16,2 0-8 0,-2 0-4 0,0 0-8 0,2 0-4 16,-2 0-4-16,-8 0-8 0,17 0-4 0,-9 5 0 0,1-10-4 0,-1 10-4 15,1-10-4-15,7 5-4 0,-6 0-8 0,-2 0-16 0,10 0-20 16,-10 0-20-16,8 0-24 0,-7 0-20 0,0 0-24 0,8 0-44 16,-9 5-48-16,0-5 32 0,10 0 32 0,-10 0 32 0,0 0 16 15</inkml:trace>
        </inkml:traceGroup>
        <inkml:traceGroup>
          <inkml:annotationXML>
            <emma:emma xmlns:emma="http://www.w3.org/2003/04/emma" version="1.0">
              <emma:interpretation id="{CF7DA9CF-B07F-4DF7-922D-12E4F598B0DB}" emma:medium="tactile" emma:mode="ink">
                <msink:context xmlns:msink="http://schemas.microsoft.com/ink/2010/main" type="inkWord" rotatedBoundingBox="13371,13360 14402,13350 14409,14082 13379,14092"/>
              </emma:interpretation>
              <emma:one-of disjunction-type="recognition" id="oneOf39">
                <emma:interpretation id="interp67" emma:lang="" emma:confidence="1">
                  <emma:literal/>
                </emma:interpretation>
              </emma:one-of>
            </emma:emma>
          </inkml:annotationXML>
          <inkml:trace contextRef="#ctx0" brushRef="#br0" timeOffset="247763.3217">10587 11443 23 0,'0'4'104'0,"-8"1"-12"0,8 0-8 0,0 0-24 0,-8-5 0 0,8 4-4 16,0-4 0-16,0 0-4 0,0 0 0 0,0 0-8 0,8-4-4 0,-8-1 0 15,0 0-8-15,8 0-4 0,-8-5-4 0,8 2 0 0,2-3-4 16,-10 2 0-16,8-5-8 0,0 4 4 0,1-9-4 0,8 4 0 16,-8-4 4-16,-1 0-4 0,8 0 8 0,-6 0-4 0,6 0 4 15,-6-6 0-15,6 6 8 0,-7-4 0 0,-1 4 0 0,10-1 0 16,-10 1 0-16,8 0 0 0,-6 0 4 0,-2-1-4 0,0 2 0 15,10 2-4-15,-10 2-4 0,1 0 0 0,-9 0 0 0,8 4 0 0,1-5-4 16,-9 11 0-16,8-6 0 0,-8 5-4 0,9-4 0 0,-9 9 0 16,0-5 4-16,0 5-4 0,0 0 4 0,0 0 0 0,0 0 0 15,0 5-4-15,0 0 4 0,0 4 0 0,0-4-4 0,0 9 0 16,0-4 0-16,0 0 0 0,0 4 0 0,0 0 0 0,0 6 0 16,-9-6-4-16,9 10 0 0,0-6 0 0,0 2 0 0,-8 4 0 0,8 1 0 15,0-6-12-15,-9 4 4 0,9 2 0 0,-8-2 4 0,8 1 0 16,-9 5-4-16,9-5 0 0,0-5-4 0,0 5-8 0,0-5 0 15,0 0-12-15,0 0-20 0,0 1-8 0,0-6-20 0,0 0-16 16,0-4-20-16,0 5-44 0,0-11 4 0,0 5-40 0,0-9-40 16,0 6 32-16,0-6 36 0,9 0 28 0,-9-6 24 0</inkml:trace>
          <inkml:trace contextRef="#ctx0" brushRef="#br0" timeOffset="248218.6228">11491 11093 55 0,'0'-6'96'0,"8"2"-4"0,-8-6-8 0,0 5-20 16,0-4-4-16,0-1 0 0,0 6 0 0,0-6-4 0,0 0 0 16,0 5-4-16,0 1-4 0,0-5 4 0,0 3-8 0,0 2 4 0,0-2-12 15,0 2-16-15,-8 0 20 0,8 4-4 0,0-6 0 0,-8 6 0 16,8 0 0-16,-8 0-4 0,8 0-4 0,-10 6 8 0,2-2-8 15,8 0 0-15,-8 2 4 0,-2 4 0 0,2-6 0 0,0 5-4 16,-1 6 4-16,1-5 0 0,-1 4 0 0,1-5 0 0,-1 10-4 16,1-5-4-16,0 6 0 0,8 0-4 0,-10-1 0 0,2 0 0 0,0 0-4 15,-2 0 0-15,10 5 0 0,0-5 0 0,-8 5 0 0,8 0-4 16,0 0 0-16,0 0-4 0,0 0 0 0,0-5 8 0,0 11-4 16,8-12 0-16,-8 6-4 0,10-4 4 0,-2 3 0 0,0-4-4 15,2 1 0-15,-2-1 0 0,0-4-4 0,1 0 0 0,8-2 0 16,-9-3 0-16,9 0 0 0,1-1-4 0,-10-5 4 0,10 2 0 0,-10-6-4 15,8 0 0-15,2-6 0 0,-10 2 0 0,9-1-4 0,-9-5 0 16,10 1-4-16,-10-1-4 0,0 2 0 0,-8-7 0 0,10 0 0 16,-2 1 0-16,-8-5-4 0,0 3-4 0,-8 3 0 0,8-2-16 0,-10-5 20 15,2 11-4-15,0-5 0 0,0 5 0 0,-2-1 4 16,-6 6 4-16,-1-3 0 0,8 3 0 0,-8 8-8 0,1-4-12 16,-2 7-8-16,0 1-12 0,-7 7-4 0,8-5-4 0,0 9-8 0,1 1-12 15,-2-1-20-15,-8 0-20 0,9 0-40 0,1 4-60 0,-2 2 24 16,2-6 32-16,-2 4 32 0,1-3 24 0</inkml:trace>
        </inkml:traceGroup>
        <inkml:traceGroup>
          <inkml:annotationXML>
            <emma:emma xmlns:emma="http://www.w3.org/2003/04/emma" version="1.0">
              <emma:interpretation id="{3D5C8AEF-1CDF-46A8-BBBC-DAB2DD0114AD}" emma:medium="tactile" emma:mode="ink">
                <msink:context xmlns:msink="http://schemas.microsoft.com/ink/2010/main" type="inkWord" rotatedBoundingBox="15233,13467 15752,13461 15757,13947 15238,13952"/>
              </emma:interpretation>
              <emma:one-of disjunction-type="recognition" id="oneOf40">
                <emma:interpretation id="interp68" emma:lang="" emma:confidence="1">
                  <emma:literal/>
                </emma:interpretation>
              </emma:one-of>
            </emma:emma>
          </inkml:annotationXML>
          <inkml:trace contextRef="#ctx0" brushRef="#br0" timeOffset="256436.9656">12488 11055 11 0,'-8'0'84'0,"8"-6"-4"15,-8 6-8-15,-2 0-16 0,10 0-8 0,-8 0 8 0,8 0-4 0,-8 0 12 16,8 0-4-16,-8 0 4 0,8 0 4 0,0 0-8 0,0 0 8 15,-10 0-16-15,10 0 4 0,0 0-4 0,0 0-8 0,0 0 4 16,0 0-4-16,0 0 0 0,0 0 0 0,0 0 4 0,0 6 0 0,10-6 0 16,-10 4 0-16,8-4 0 0,-8 5-4 0,0-1-4 15,8 1-4-15,0 5-4 0,2-6-8 0,-2 2 0 0,0 2 0 0,1-1-4 16,8 1 0-16,-8-3-4 0,7 5 0 0,-8-6-4 0,10 2 0 16,0-2-8-16,-2 5 0 0,1-9 0 0,1 10 0 0,-2-10 0 15,2 6 0-15,-2-2 0 0,2 1 0 0,7-5-4 0,-8 4 0 0,0 2 0 16,1-6 0-16,-2 4 0 0,2-4 4 0,-2 5-4 0,1 0 4 15,-8-5-4-15,8 5-4 0,-9-1 0 0,10 1 4 0,-10-5 0 16,0 5 4-16,2-1-4 0,-2 1 0 0,-8 1 4 0,8-2-4 16,-8 6 0-16,0-5 8 0,9-1-4 0,-9 1-4 0,0 0 0 15,0 4 0-15,0-4 0 0,-9 0 0 0,9 5 0 0,-8-5 0 0,8 4 0 16,-8-4 0-16,-2 4-4 0,2 1 4 0,0 0 4 0,0-1-8 16,-2 1 4-16,2 0 0 0,-9-1 4 0,8 1-4 0,-8-1 0 15,9 5 0-15,-9-3-4 0,0-3 4 0,9 2 0 0,-10 0 4 16,10-1-4-16,-10 0 0 0,10 1 4 0,-9-4-24 0,9 4 20 15,0-6 4-15,-2 1-4 0,2-1 0 0,0 2 0 0,-2-3 0 16,2-3 0-16,8 6-4 0,-8-6 4 0,0 0 0 0,8 4-4 0,-9-4-8 16,9 0-4-16,0 0-4 0,0 0-12 0,0 0-8 0,0 0-12 15,-9 0-8-15,9 0-8 0,0 0-8 0,0-4-12 0,0 8-8 16,0-4-12-16,0 0-8 0,0 0-4 0,0 0-32 0,9 0-48 16,-9 0 20-16,0 0 28 0,0 0 36 0,0 0 24 0</inkml:trace>
        </inkml:traceGroup>
        <inkml:traceGroup>
          <inkml:annotationXML>
            <emma:emma xmlns:emma="http://www.w3.org/2003/04/emma" version="1.0">
              <emma:interpretation id="{25C2A350-37C9-485B-BC23-950BB8ADC343}" emma:medium="tactile" emma:mode="ink">
                <msink:context xmlns:msink="http://schemas.microsoft.com/ink/2010/main" type="inkWord" rotatedBoundingBox="16340,13532 16988,13526 16992,13937 16344,13944"/>
              </emma:interpretation>
              <emma:one-of disjunction-type="recognition" id="oneOf41">
                <emma:interpretation id="interp69" emma:lang="" emma:confidence="1">
                  <emma:literal/>
                </emma:interpretation>
              </emma:one-of>
            </emma:emma>
          </inkml:annotationXML>
          <inkml:trace contextRef="#ctx0" brushRef="#br0" timeOffset="256994.7994">13665 11183 59 0,'0'0'92'16,"0"0"-4"-16,0 6-4 0,-8-6-16 0,8 4-4 0,-10 1 4 15,10 0 4-15,-8 0 0 0,8 4 0 0,-8-4-4 0,8 4-4 16,-9 1-4-16,9-5-8 0,-9 5-4 0,9 4-4 0,-8-5 0 16,8 6-4-16,0-5 0 0,0 4-4 0,-8-5 0 0,8 6-4 15,8-1-4-15,-8-4 0 0,0 4-4 0,8 1-4 0,1-1 0 0,0-5-4 16,-1 6 0-16,-8-5 0 0,18 4-4 0,-10-5-4 15,0 0 4-15,10 1-8 0,-2 0 0 0,1 0-4 0,1-5 4 0,-2-1-4 16,2 2 4-16,-2-6-20 0,10 3 20 0,-9-3 0 0,1 0 0 16,6-3-4-16,-6 3 4 0,8-6-4 0,-9 2 4 0,9-5 0 15,-10-1 0-15,10 0 0 0,-9 0-4 0,0 1 0 0,0-6-4 0,-1 5 4 16,2-5-4-16,0 2 4 0,-10-1-4 0,9 4 4 16,-9-5-4-16,1 1 0 0,-1 0 0 0,1-1 0 0,-9 1 0 0,8 0 4 15,-8 4 0-15,0 0 0 0,8-4 0 0,-16 5 0 0,8-1 0 16,0-5 0-16,-8 6 0 0,-1-1 0 0,1 1 0 0,-1-1 0 15,1 0 0-15,-9 1 0 0,9 5 0 0,-10-6 0 0,-8 0 4 0,10 5 0 16,-1-5-4-16,-9 6-4 0,0-1 4 0,0 0-4 0,1 0-12 16,-1 1 0-16,0 4-4 0,-8 0-4 0,9 4-8 0,-1 1-8 15,2 0-8-15,-2 4-12 0,0-3-20 0,1 7-16 0,-1-3-20 0,0 5-40 16,0 4-60-16,10-5 32 0,-1 5 32 0,-9-4 32 16,8 4 20-16</inkml:trace>
        </inkml:traceGroup>
        <inkml:traceGroup>
          <inkml:annotationXML>
            <emma:emma xmlns:emma="http://www.w3.org/2003/04/emma" version="1.0">
              <emma:interpretation id="{B5895E58-7594-4090-9C77-26E158CE95AF}" emma:medium="tactile" emma:mode="ink">
                <msink:context xmlns:msink="http://schemas.microsoft.com/ink/2010/main" type="inkWord" rotatedBoundingBox="19096,13309 20833,13292 20840,14012 19103,14029"/>
              </emma:interpretation>
              <emma:one-of disjunction-type="recognition" id="oneOf42">
                <emma:interpretation id="interp70" emma:lang="" emma:confidence="0">
                  <emma:literal>2=-5</emma:literal>
                </emma:interpretation>
                <emma:interpretation id="interp71" emma:lang="" emma:confidence="0">
                  <emma:literal>za b</emma:literal>
                </emma:interpretation>
                <emma:interpretation id="interp72" emma:lang="" emma:confidence="0">
                  <emma:literal>2=2 b</emma:literal>
                </emma:interpretation>
                <emma:interpretation id="interp73" emma:lang="" emma:confidence="0">
                  <emma:literal>2=5</emma:literal>
                </emma:interpretation>
                <emma:interpretation id="interp74" emma:lang="" emma:confidence="0">
                  <emma:literal>że. b</emma:literal>
                </emma:interpretation>
              </emma:one-of>
            </emma:emma>
          </inkml:annotationXML>
          <inkml:trace contextRef="#ctx0" brushRef="#br0" timeOffset="267081.4581">16299 10896 15 0,'0'-5'100'15,"0"5"-12"-15,0 0-8 0,0 0-20 0,0 0-4 0,0 0 4 0,0 0-4 16,-8 5 8-16,16-5-4 0,-8 0 4 0,0 5 0 16,8-1 4-16,-8 1-12 0,0 0 0 0,10 0-4 0,-10-1 0 0,8 6-8 15,0-5 4-15,1 5 4 0,-1-1-4 0,-8 1-4 0,8 5 0 16,10-7-4-16,-10 8 0 0,0-7-4 0,2 0 0 0,-2 5 0 15,0 2-4-15,10-7-4 0,-10 5-4 0,1-5-4 0,-1 5 0 16,0-3-4-16,10 3-4 0,-10-5 0 0,0 1-4 0,2 5-4 16,-2-5 0-16,0-1 0 0,10 1-4 0,-18-1 0 0,8 1 4 15,0-1-4-15,1 0 0 0,-1-4 0 0,-8 1 0 0,8 3-8 0,-8-4-8 16,10 0-8-16,-10-5-12 0,0 4-12 0,0-4-12 0,0 5-12 16,0-5-24-16,0 0-16 0,0 0-8 0,0 0-12 0,-10-5-36 15,10 1-48-15,-8 4 24 0,8-5 36 0,-8 0 40 0,8-4 16 16</inkml:trace>
          <inkml:trace contextRef="#ctx0" brushRef="#br0" timeOffset="267333.2997">16614 10901 95 0,'0'0'128'0,"0"-5"-12"0,0 5 8 0,-8 0-24 15,8 0 4-15,0 0-8 0,-8-5-4 0,8 10-8 0,-10-5-4 16,10 5 0-16,-8-1-4 0,8 1 0 0,-8 0-4 0,-1 4-4 15,1-5-4-15,0 7-8 0,8-1-8 0,-9-1 0 0,-8 5 0 16,9 1-12-16,-2-1-4 0,2 1-4 0,0 4-4 0,-10-5-4 16,10 5-4-16,0-4 0 0,-9 3-8 0,8-3 0 0,0 4 0 15,-7-4 0-15,6-1-4 0,2 1 0 0,0-1-4 0,-1 1-4 0,0-6-8 16,9 0-12-16,-8 2-16 0,8-2-12 0,0-4-16 0,0 0-16 16,0-1-12-16,0-4-16 0,0 0-16 0,0 0-8 0,8 0-8 15,1-4-44-15,-9-1-28 0,9 0 36 0,-1 0 32 0,0 1 32 16,2-2 16-16</inkml:trace>
          <inkml:trace contextRef="#ctx0" brushRef="#br0" timeOffset="268131.6766">17639 11021 51 0,'0'0'112'0,"0"0"0"0,0 0 0 0,10 0-20 0,-10 0 0 16,8 0-4-16,-8 0 0 0,8 0-4 0,1 0 0 0,-1 0-4 16,0 0-8-16,10 0-4 0,-10 0-4 0,0 0-4 0,10 0-12 15,-1 0-8-15,-8 0-4 0,8 0-8 0,-1 5-8 0,2-5 0 16,-10 0-8-16,10 0 0 0,-2 4-4 0,2-4-8 0,-10 6-8 15,9-6-16-15,-9 4-16 0,0-4-20 0,10 6-20 0,-10-2-24 0,-8-4-20 16,10 5-32-16,-2 0-64 0,-8 0 20 0,0-5 36 0,0 4 32 16,0-4 24-16</inkml:trace>
          <inkml:trace contextRef="#ctx0" brushRef="#br0" timeOffset="267897.7906">16864 11367 19 0,'0'-5'100'16,"-8"0"-8"-16,8 0-24 0,0 1-8 0,0-2-4 0,-10-3 0 16,10 4 0-16,0-4-4 0,0 4-4 0,10-4 0 0,-10-2 0 15,0 2-8-15,8-1 0 0,-8 1 0 0,8-1-4 0,1 6-4 16,-9-6 4-16,8 0-8 0,1 5 8 0,-1 1-12 0,1-1-4 15,-1 0 4-15,0 0-4 0,2 5 0 0,-2-4-4 0,0 4 4 0,-8 0 0 16,10 4-4-16,-2-4-4 0,0 5 4 0,0 0-4 0,-8 4-4 16,9-4 0-16,-9 5 4 0,9 0-4 0,-9-1 0 0,0 5 4 15,0-4-4-15,0 5 0 0,0 4 0 0,-9-5-4 0,9 5 4 16,-9 0-4-16,1 0 0 0,0 1 0 0,0 0 0 0,-10-2-4 16,10 1 4-16,-10 0-4 0,10-4 0 0,-1 4 4 0,-8-5-4 0,9 0 4 15,-9-3-4-15,9-2 0 0,-2 1 0 0,-6-1 0 0,16-9 0 16,-10 5-4-16,2-5 4 0,0 0 0 0,8-5 0 0,0 0-4 15,0 1 4-15,0-6 0 0,0 1 0 0,8-2-4 0,-8 3 8 0,8-2-8 16,-8-5 8-16,10 6-8 0,-2-5 4 0,0 4 0 16,2 0 0-16,-2 1 4 0,0-1 4 0,9 5 4 0,-8 1 4 15,-1-2 0-15,1 2 4 0,-1 0 4 0,0 4 0 0,10 4 0 0,-18-4 0 16,18 4 4-16,-10 2 4 0,0-2-4 0,0 1 0 0,1 5 0 16,0-6 0-16,-1 5 0 0,1 1 0 0,-1 0-4 0,0 0-4 15,2-1-4-15,-2 0 0 0,0 1-8 0,2 0 0 0,-2 0-4 16,0-5 0-16,0 4 0 0,9 1 0 0,-8-6-4 0,0 1 0 15,-1 0 0-15,0 0-8 0,10 1-16 0,-10-6-16 0,0 0-12 0,2 0-20 16,6-6-16-16,-7 1-16 0,-1 0-28 0,10-4-16 0,-10-1-12 16,0 1-64-16,10-6 4 0,-10 1 36 0,10 4 40 0,-10-9 28 15,9 4 20-15</inkml:trace>
          <inkml:trace contextRef="#ctx0" brushRef="#br0" timeOffset="268339.1214">17665 11204 3 0,'0'9'144'0,"0"-4"-12"0,0 0-8 0,0-5-16 16,-8 4 4-16,16 1 0 0,-8 0-4 0,0-5 0 0,9 0-8 16,-9 5-8-16,8-5-4 0,0 0-4 0,-8 0-8 0,10 4-8 0,-2-4 0 15,0 0-8-15,10 0-12 0,-10 0-4 0,9 6-4 0,0-6-8 16,0 0-12-16,-9 0-4 0,10 0 0 0,-2 0-4 0,2 0-12 16,-1 0-8-16,0 4-20 0,0-4-36 0,-1 0-32 0,2 0-44 15,0 0-40-15,-10 0-72 0,8-4-20 0,-7 4 48 0,8 0 44 16,-8 0 28-16,-1 0 36 0,0 0 20 0</inkml:trace>
        </inkml:traceGroup>
        <inkml:traceGroup>
          <inkml:annotationXML>
            <emma:emma xmlns:emma="http://www.w3.org/2003/04/emma" version="1.0">
              <emma:interpretation id="{0763542A-C313-4603-A843-B1F10EBC3EF4}" emma:medium="tactile" emma:mode="ink">
                <msink:context xmlns:msink="http://schemas.microsoft.com/ink/2010/main" type="inkWord" rotatedBoundingBox="21885,13598 23905,13578 23907,13774 21887,13794"/>
              </emma:interpretation>
            </emma:emma>
          </inkml:annotationXML>
          <inkml:trace contextRef="#ctx0" brushRef="#br0" timeOffset="271823.8135">19089 11184 59 0,'0'0'100'0,"0"0"-12"15,0-4-8-15,0 4-20 0,0 0-4 0,0 4 4 0,0-4 0 0,-9 0 4 16,18 0-4-16,-9 0 0 0,0 0 4 0,0 0-8 0,9 0 4 16,-9 0 4-16,8 0-4 0,1 0 4 0,-9 5 0 0,16-5 0 15,-7 0 4-15,8 5 4 0,-9-5 0 0,18 5-4 0,-8-5-4 16,7 5-4-16,-9-1-4 0,10-4-4 0,8 5-4 0,-8 0-4 15,9-5-4-15,-1 5-8 0,0-1-4 0,8-4-8 0,-7 5-4 0,7 0 4 16,1-5-4-16,8 5-8 0,-9-5 0 0,2 4-4 0,6 2 4 16,1-6-8-16,-8 4 0 0,7 1 0 0,2 0 0 0,-1-5 0 15,1 5 0-15,-1-1 0 0,9 1 0 0,-9 0 0 0,-1-5 0 16,2 5 0-16,-1-1 0 0,-8 2 0 0,7-1 0 0,2-5-4 16,-9 4 0-16,-1 1 4 0,1 0 0 0,-9-1 0 0,8 1 0 0,-7-5 0 15,-1 5 0-15,-8 0-4 0,8-1 4 0,-9-4 0 0,1 6 0 16,-10-6-4-16,2 4 0 0,7-4 0 0,-8 0 0 0,0 0-4 15,-9 5 0-15,10-5 0 0,-10 0-4 0,2-5 0 0,-2 5-4 16,0 0 0-16,0-4-20 0,-8 4 24 0,9-6-8 0,-9 6-12 16,0-4-8-16,0 4-16 0,0-5-12 0,-9 5-12 0,9-5-16 0,-8 5-28 15,0 0-24-15,0-5-24 0,-10 5-72 0,10 0 8 0,-10 0 48 16,1 0 36-16,0 0 32 0,0 0 20 0</inkml:trace>
        </inkml:traceGroup>
        <inkml:traceGroup>
          <inkml:annotationXML>
            <emma:emma xmlns:emma="http://www.w3.org/2003/04/emma" version="1.0">
              <emma:interpretation id="{A8A43FB2-B64A-4A8F-AB70-929701957D70}" emma:medium="tactile" emma:mode="ink">
                <msink:context xmlns:msink="http://schemas.microsoft.com/ink/2010/main" type="inkWord" rotatedBoundingBox="24495,13575 24791,13572 24794,13854 24498,13857"/>
              </emma:interpretation>
              <emma:one-of disjunction-type="recognition" id="oneOf43">
                <emma:interpretation id="interp75" emma:lang="" emma:confidence="1">
                  <emma:literal/>
                </emma:interpretation>
              </emma:one-of>
            </emma:emma>
          </inkml:annotationXML>
          <inkml:trace contextRef="#ctx0" brushRef="#br0" timeOffset="294858.93">21690 11160 55 0,'0'5'116'15,"0"-5"-12"-15,0 5-4 0,0-5-16 0,0 5 0 0,0-5-4 16,0 5 4-16,8-5 0 0,-8 0-4 0,0 0-4 0,0 4-4 15,8-4-4-15,-8 0-8 0,8 0 0 0,2 0-4 0,-10 0-4 0,8 0 4 16,0-4-20-16,2 4 16 0,-2 4 0 0,0-4-4 16,9 0 0-16,-9 0-8 0,1 0-4 0,0-4-4 0,-1 4-4 0,0 0-8 15,10 0 4-15,-10-5-8 0,1 5 0 0,0-5-4 0,-1 5-4 16,0 0 0-16,1-5-4 0,-1 5 0 0,1 0 0 0,0-5-4 16,-1 5 0-16,0 0-4 0,-8-5 0 0,10 5-4 0,-10 0-12 0,8 0-16 15,-8 0-12-15,0 0-12 0,8 0-16 0,-8 0-8 0,0 5-16 16,0-5-16-16,0 0-8 0,0 0-8 0,0 0-12 0,-8 0-44 15,8 0-24-15,-8 5 36 0,8-5 40 0,-10 0 24 0</inkml:trace>
          <inkml:trace contextRef="#ctx0" brushRef="#br0" timeOffset="295214.975">21714 11400 87 0,'0'5'128'0,"0"-5"-12"0,0 0 0 0,0 0-20 16,0 5 4-16,0-5-4 0,0 5 0 0,0-5-8 0,10 4-4 16,-10-4-8-16,8 4-12 0,-8-4-4 0,8 7-4 0,2-7-4 0,-2 0-8 15,0 0-4-15,1 4-4 0,-1-4-4 0,0 0-12 0,1 4 0 16,0-4 0-16,7 0-8 0,-6 0 0 0,-2-4 0 0,0 4-8 16,1 0 0-16,8 0 0 0,-9 0-12 0,1 0-4 0,-1 0-12 0,1-4-16 15,8 4-16-15,-9 0-28 0,2-7-28 0,-2 7-20 16,0-4-32-16,-8 4-68 0,8-4 20 0,2 4 40 0,-10 0 32 0,8 0 24 15</inkml:trace>
        </inkml:traceGroup>
        <inkml:traceGroup>
          <inkml:annotationXML>
            <emma:emma xmlns:emma="http://www.w3.org/2003/04/emma" version="1.0">
              <emma:interpretation id="{3BD0C55F-6171-41EC-B29B-85D3B2022C24}" emma:medium="tactile" emma:mode="ink">
                <msink:context xmlns:msink="http://schemas.microsoft.com/ink/2010/main" type="inkWord" rotatedBoundingBox="25411,12759 27153,12742 27164,13881 25422,13898"/>
              </emma:interpretation>
            </emma:emma>
          </inkml:annotationXML>
          <inkml:trace contextRef="#ctx0" brushRef="#br0" timeOffset="296686.0688">22764 10345 3 0,'0'-5'88'0,"0"5"-4"0,0 0-8 0,0 0-24 0,0 0 0 15,0 0-4-15,0 0-4 0,0 0 0 0,0 0 4 0,0 0 0 16,0 0-4-16,0 0-4 0,0 0 4 0,0 0-4 0,0 0-4 15,0 0 0-15,0 0 4 0,0 0 0 0,0 0-4 0,0 0-4 16,0 5 0-16,-9-5 0 0,9 5 0 0,0 0 0 0,0-5-4 16,-8 5 0-16,8 0 0 0,-8-1 0 0,-2 1 0 0,10 4-20 0,-8-4 16 15,8 5 0-15,-8 0 0 0,-2-1-4 0,10-5-4 0,-8 12 0 16,0-7-4-16,-1 1 0 0,9-1 0 0,-8 5-4 0,-1 1 0 16,9-1 4-16,-8 1-8 0,-1-2 4 0,9 7-4 0,-8-5 0 15,0 4 0-15,8-5 0 0,-10 5-4 0,10 0 4 0,0 2-4 0,0-3 4 16,-8 1 0-16,8 0 0 0,0 0 0 0,0-4 0 15,0 4 0-15,0 0-4 0,0-4 0 0,0 4 0 0,0-5 0 0,8 6 4 16,-8-6-4-16,0 0 0 0,0 1 0 0,10-1 0 0,-10-1-4 16,8-2 4-16,-8 3 4 0,8-4-4 0,-8-1 0 0,9 2 0 15,-1-3 0-15,1 2 0 0,-1 0 4 0,-8-5-4 0,9-1 0 0,-1 1 0 16,0-1 4-16,2 6 0 0,-2-10-4 0,0 6 0 0,2-6 0 16,6 4 4-16,-7-4 0 0,-1 0-4 0,1 5 0 0,-1-5 4 15,1 0-4-15,-1-5 0 0,10 5 4 0,-10-4-4 0,0 4 0 16,2-6 4-16,-10 2-4 0,8-2 4 0,0 2-4 0,0 4 0 15,-8-9 0-15,9 4 0 0,-9 1 0 0,8-6 0 0,-8 4 0 0,0-2 0 16,9 2 0-16,-9-3 0 0,0 4 0 0,0-5 0 0,0 6-4 16,0-6 4-16,0 5 0 0,0-5 4 0,-9 6-4 0,9-6-4 15,0 5 4-15,-8-5 0 0,8 6 4 0,-9-5-4 0,9 3 0 16,-8-3 0-16,8 4 0 0,-8 1 0 0,0-1 0 0,-2-1 0 16,2-3 0-16,0 9 0 0,8-5 4 0,-10 0-4 0,2 5 0 15,0-4 0-15,-1 4 0 0,1 0 0 0,-1 0 4 0,1 0-4 0,-1 0 0 16,1 4 0-16,0 1 0 0,-2 0 0 0,2-5 0 0,0 9 0 15,-2-3-4-15,10-1 4 0,-8 4-4 0,0-4 0 0,8 5-4 16,-9-6-4-16,1 5-8 0,8 1-8 0,-9 0-8 0,9-5-8 16,-8 3-8-16,8 3-12 0,0-7-16 0,0 6-8 0,0-5 0 15,-9 0-16-15,9 4-4 0,0-4-52 0,0 1-36 0,0 2 36 0,0-2 28 16,0-2 24-16</inkml:trace>
          <inkml:trace contextRef="#ctx0" brushRef="#br0" timeOffset="297901.6679">23385 10767 55 0,'0'0'104'0,"0"0"-4"0,0 0 0 15,0 0-24-15,0 5 0 0,0-10-4 0,0 5 0 0,0 0 0 16,0 0 4-16,10 0-12 0,-10 0 4 0,8 0-4 0,-8 0-4 0,8 0-4 16,-8 0 0-16,10 0-4 0,-2 0 0 0,0 0-4 0,1 0 0 15,-1 0-4-15,0 0-4 0,2 0-8 0,-2 0 0 0,0 0-8 16,0 0 0-16,2 0-8 0,-2 0 0 0,0 0-4 0,1 0-4 15,8 0-4-15,-8 0 0 0,-1 0-4 0,0 0-8 0,1 0-4 16,0 0-16-16,7 0-16 0,-6 0-16 0,-2 0-12 0,0 0-24 0,1 0-20 16,0 0-16-16,-1 0-20 0,0 0-64 0,1 0 4 15,-1 0 44-15,0-5 28 0,2 5 32 0</inkml:trace>
          <inkml:trace contextRef="#ctx0" brushRef="#br0" timeOffset="297675.7597">23472 10546 27 0,'0'0'84'0,"0"0"-12"0,0 0-8 0,0-4-20 0,8 4 4 15,-8-6-8-15,0 6 8 0,0-4-4 0,8 4 0 0,-8-5 0 16,0 1 0-16,0 4 0 0,8 0 0 0,-8-5 0 0,0 5 0 16,0-5 0-16,0 5 4 0,0 0 0 0,0 0 0 0,0 0 0 15,0 0 0-15,0 5-4 0,0 0 0 0,0-1 0 0,0 1-4 16,0-1 0-16,0 6-4 0,0 0 0 0,0 0-8 0,0 4 0 0,0-4-4 16,0 4 0-16,0 1 0 0,0 4 0 0,0-5-4 0,0 5 0 15,0 0 0-15,0-4-4 0,0 4-4 0,0-5 0 0,0 6 0 16,0-6 0-16,0 5-8 0,0-4 4 0,0-1-4 0,0-5-4 15,0 6 0-15,0-5 4 0,0-1-4 0,0 1 0 0,0 0-4 16,0-6 0-16,0 5-4 0,0-3-4 0,0-2-4 0,0-4-12 0,0 5-4 16,0-5-8-16,0 5-12 0,0-5-8 0,0 0-12 0,0 0-8 15,0 0-12-15,0 0-8 0,0 0 0 0,0-5-4 0,-8 0-12 16,8 5-28-16,0-4-28 0,-8-2 20 0,8 2 32 0,-8-1 20 16</inkml:trace>
          <inkml:trace contextRef="#ctx0" brushRef="#br0" timeOffset="299295.6069">22747 11444 47 0,'-8'-6'88'0,"8"6"-4"15,0 0-4-15,0 0-20 0,0 0 0 0,0 0 0 0,8 0 0 16,-8 0 0-16,0 0 4 0,8 0 0 0,-8 0 0 0,9 0-4 16,-1 0-4-16,-8 0-8 0,9 6 0 0,-1-6 4 0,9 0 0 15,-9 4-4-15,10 1 4 0,0-5 0 0,-2 5 0 0,1-5 0 16,0 5 4-16,0-5-4 0,9 4-4 0,0-4-4 0,-1 5 0 0,1-5-8 15,8 4 4-15,0-8-8 0,0 4 0 0,-1 0 0 0,3-5-8 16,5 1-4-16,-7 4 0 0,10-5-4 0,-2 0-4 0,1 0 4 16,-1 1-4-16,1-2 0 0,-1 2-4 0,-7 0 0 15,7-3 0-15,1 3 0 0,-1 0-4 0,2 4 0 0,-2 0-4 0,-9-5 8 0,11 5-4 16,-10 0 0-16,7 0 0 0,-5 0 0 0,-3 0 4 0,1 0-4 16,0 0 0-16,-8 0 4 0,8 0-4 0,-9 0 0 0,1 0 0 15,0 0-4-15,0 0 4 0,-9 0 4 0,-1 0-8 0,2 0 0 16,-2 5 4-16,2-5 0 0,-10 0-4 0,1 0 0 0,-1 0 0 15,1 0 0-15,0 0 0 0,-9 0 0 0,0 4 4 0,8-4-4 16,-8 0 0-16,0 0 0 0,0 0-8 0,0 0-4 0,0 0-8 0,0 0-8 16,0 0-16-16,0 0-16 0,-8 0-20 0,8-4-20 0,-9 4-12 15,9 0-20-15,-9-5-20 0,9 5-16 0,-8-5-40 0,-9 0-36 16,9 5 36-16,-2 0 44 0,-6-4 32 0,8 4 24 0</inkml:trace>
          <inkml:trace contextRef="#ctx0" brushRef="#br0" timeOffset="298450.8296">24094 10393 83 0,'0'-5'112'16,"0"-4"-4"-16,0 4-4 0,0 0-24 0,0 5 4 0,0-4 0 15,0 4 0-15,0-5-8 0,0 5-12 0,0 0 0 0,0 0-4 16,0-5-8-16,0 5 0 0,0 0-8 0,0 0 0 0,0 0 0 0,0 5-4 16,-9-5 4-16,9 5-4 0,0-5 0 0,0 4-4 15,0 1 0-15,-8 4 4 0,8-4-4 0,0 5-4 0,-8 0 0 0,8-1-4 16,-10 5-4-16,10 1 0 0,-8-1-8 0,0 1 4 0,8 4-4 16,0-5-4-16,-10 5 0 0,10 0 0 0,-8 1-4 0,8-1 0 15,0-4 0-15,0 4-4 0,0 0 0 0,0 0-4 0,0-5 4 0,0 1-4 16,8-1-4-16,-8 1 8 0,10-1-4 0,-10-5-4 15,8 1 4-15,0 0-4 0,2-1 4 0,-2-4 0 0,0 0 0 0,1-1 0 16,-1 1 0-16,9-5 0 0,-8 5-4 0,-1-5 0 0,0 0 4 16,10-5 0-16,-10 5-8 0,2-5 4 0,-2 1-4 0,0-6 0 15,9 5 0-15,-17-4 4 0,9-1-4 0,-1 5 0 0,1-4 4 16,-1-1-4-16,0 0 4 0,-8 6 0 0,10-6 0 0,-10 5 4 0,8-4 0 16,-8 4-4-16,0 0 4 0,0 5 0 0,0-4 0 0,0 4 4 15,0 0-4-15,0 0 4 0,0 4 0 0,0 1 4 0,0 0 0 16,0 0 4-16,0 4 4 0,0 1-20 0,0 4 24 0,0-4 0 15,0 4 0-15,0 1-4 0,0-1 4 0,0 5 4 0,-8 0 0 16,8-4-4-16,0 4 4 0,0 0-4 0,0 1 0 0,-10-7-4 0,10 2-4 16,0 3 0-16,0-3-4 0,0 0-4 0,0-1-4 15,-8-3 0-15,8 3 0 0,0-4 0 0,0-1 0 0,0-5-8 0,8 5-12 16,-8-3-12-16,0-2-12 0,0-4-16 0,0 6-28 0,0-6-20 16,0 0-28-16,-8 0-28 0,8 0-24 0,0-6-56 0,0 2-16 15,-8-2 48-15,8-3 40 0,0 5 36 0,-9-5 24 0</inkml:trace>
        </inkml:traceGroup>
        <inkml:traceGroup>
          <inkml:annotationXML>
            <emma:emma xmlns:emma="http://www.w3.org/2003/04/emma" version="1.0">
              <emma:interpretation id="{A26203B6-F6B4-4709-B9C6-2FF8CB5A48C8}" emma:medium="tactile" emma:mode="ink">
                <msink:context xmlns:msink="http://schemas.microsoft.com/ink/2010/main" type="inkWord" rotatedBoundingBox="27749,13578 28144,13574 28148,13956 27753,13960"/>
              </emma:interpretation>
            </emma:emma>
          </inkml:annotationXML>
          <inkml:trace contextRef="#ctx0" brushRef="#br0" timeOffset="301019.6316">24947 11486 23 0,'0'6'116'0,"0"-2"-8"0,0 1 0 0,0 0-12 0,8-5-4 16,-8 5 0-16,0-5 0 0,8 4-12 0,-8-4-4 0,9 5 0 0,0-5 0 15,-9 0-8-15,8 0 0 0,0 0-8 0,1 4-4 0,-1-4-4 16,10 0-8-16,-10 0-4 0,10 0-4 0,-10 0-8 0,8 0-4 15,-6 0-4-15,6 0-8 0,1 6-8 0,-9-6-4 0,10 0-16 16,-10 0-20-16,0 4-20 0,10-4-20 0,-10 0-36 0,1 0-20 16,0 0-24-16,-1 0-68 0,-8 0 4 0,9 0 36 0,-9 6 40 0,8-6 24 15</inkml:trace>
          <inkml:trace contextRef="#ctx0" brushRef="#br0" timeOffset="300803.2123">24947 11160 47 0,'0'5'100'15,"0"-5"-8"-15,0 5-4 0,0-5-16 0,0 5 4 0,0 0-4 16,0-5 8-16,0 4-4 0,8-4 4 0,-8 0-4 0,8 5 0 16,-8-5-4-16,9 0 0 0,-9 5-4 0,9-5 0 0,-1 0 4 0,0 5 0 15,1-5 0-15,-1 0-8 0,10 0 4 0,-10 0-12 0,10 0 0 16,-10 0-4-16,8 0-4 0,2 0-8 0,-10 0 0 0,9 0-4 15,1 0-4-15,-10 0-4 0,8 0-4 0,2 5-8 0,-10-5 0 16,10 0-8-16,-1 0 0 0,-9 0 0 0,9 4-12 0,-8-4 0 16,-1 0-8-16,10 5-8 0,-10-5-12 0,0 0-12 0,1 5-16 0,0-5-20 15,-1 0-16-15,-8 0-16 0,9 5-20 0,-9-5-28 0,0 4-12 16,0-4-64-16,0 0-4 0,0 0 40 0,-9 5 40 0,1 0 32 16,-1-5 24-16</inkml:trace>
        </inkml:traceGroup>
        <inkml:traceGroup>
          <inkml:annotationXML>
            <emma:emma xmlns:emma="http://www.w3.org/2003/04/emma" version="1.0">
              <emma:interpretation id="{E67734E3-4954-484C-BC16-43068A0B4A5D}" emma:medium="tactile" emma:mode="ink">
                <msink:context xmlns:msink="http://schemas.microsoft.com/ink/2010/main" type="inkWord" rotatedBoundingBox="28632,13261 29056,13257 29066,14191 28641,14195"/>
              </emma:interpretation>
            </emma:emma>
          </inkml:annotationXML>
          <inkml:trace contextRef="#ctx0" brushRef="#br0" timeOffset="303421.162">25851 11540 39 0,'-10'4'84'0,"10"0"-8"0,0-4 0 0,0 6-24 0,-8-6-8 16,8 5 4-16,0-5 4 0,0 0-4 0,0 0 4 0,8 0 0 0,-8 0-4 16,0 0 4-16,10 0-4 0,-10-5 4 0,8-1 0 15,0 2 0-15,-8 0-4 0,8-2-4 0,1-4-4 0,-1 1 4 0,1 0 0 16,8-1-4-16,-9-4 0 0,2 4 0 0,6-9-4 0,-6 4 4 15,-2-4 0-15,8 0-4 0,-7 0-4 0,8 0-4 0,-8-1-8 16,7-3-4-16,-6 4 0 0,-2-6-4 0,8 2-4 0,-6-2 0 0,-2 2 0 16,9 3-4-16,-9-4 4 0,1 0-8 0,0 1 0 15,7 4 0-15,-8-6 0 0,2 6 4 0,-2-5-4 0,0 6 0 0,2 2 0 16,-2-3-4-16,0 5 4 0,-8-5 0 0,9 8 0 0,-1-2-4 16,-8 3 8-16,8-4-4 0,1 5 0 0,-9 3 4 0,0-3-4 15,9 4 0-15,-9 1 0 0,0-1 4 0,0-1-4 0,0 2 0 0,0 4 0 16,0 0 4-16,0-5-4 0,0 5 0 0,0 0 4 15,0 0-4-15,0 0 8 0,0 5-4 0,0-1 0 0,0-4 8 0,0 6 0 16,0-1 4-16,0 4 0 0,0-4 0 0,0 5 4 0,0-1 0 16,0 1 0-16,0 4 0 0,0-1 0 0,0 2 0 0,-9 5 0 15,9 0 0-15,0-2 4 0,-9 6 4 0,9-4-4 0,0 3 0 0,-8 6 4 16,8-5-4-16,0 5 0 0,-8 4 0 0,8-4-20 0,0 0-4 16,0 4 0-16,-9 1 0 0,9-5 0 0,0 4 0 0,0 1 0 15,0-5 0-15,0 4 0 0,0-4 0 0,0-1 0 0,0 2 0 16,0-6 0-16,0 1 0 0,0-2 0 0,0-4 0 0,0 5 0 15,0-10 0-15,0 5 0 0,0-4 0 0,0-6 0 0,0 5 0 0,0-4 0 16,0-5 0-16,0 5 0 0,0-6 0 0,0-4 0 0,0 5 0 16,0-5 0-16,0 0-32 0,0 0-48 0,0-5-20 0,0 1-20 15,-8-6-16-15,8 5-32 0,-8-5-12 0,8 1-52 0,-10-1-36 16,10 1 52-16,-8-1 36 0,0-4 36 0,-2-1 28 0</inkml:trace>
        </inkml:traceGroup>
      </inkml:traceGroup>
    </inkml:traceGroup>
    <inkml:traceGroup>
      <inkml:annotationXML>
        <emma:emma xmlns:emma="http://www.w3.org/2003/04/emma" version="1.0">
          <emma:interpretation id="{6857430E-ECB9-498D-9C17-20885DD493D9}" emma:medium="tactile" emma:mode="ink">
            <msink:context xmlns:msink="http://schemas.microsoft.com/ink/2010/main" type="paragraph" rotatedBoundingBox="6469,14507 12665,14637 12647,15503 6450,15374" alignmentLevel="4"/>
          </emma:interpretation>
        </emma:emma>
      </inkml:annotationXML>
      <inkml:traceGroup>
        <inkml:annotationXML>
          <emma:emma xmlns:emma="http://www.w3.org/2003/04/emma" version="1.0">
            <emma:interpretation id="{1C8E3D4E-F977-460E-9042-420DAAF0DDD8}" emma:medium="tactile" emma:mode="ink">
              <msink:context xmlns:msink="http://schemas.microsoft.com/ink/2010/main" type="inkBullet" rotatedBoundingBox="6467,14592 7576,14615 7560,15380 6451,15357"/>
            </emma:interpretation>
            <emma:one-of disjunction-type="recognition" id="oneOf44">
              <emma:interpretation id="interp76" emma:lang="" emma:confidence="0">
                <emma:literal>↳</emma:literal>
              </emma:interpretation>
            </emma:one-of>
          </emma:emma>
        </inkml:annotationXML>
        <inkml:trace contextRef="#ctx0" brushRef="#br0" timeOffset="249451.337">3682 12545 11 0,'0'-3'88'15,"-8"-3"-12"-15,8 1-4 0,-10-5-20 0,10 6-8 0,0-6 4 0,0 5 0 16,0-4 0-16,-8 3 0 0,8 2 4 0,0-6-4 0,0 6 4 16,0-6 0-16,0 5 0 0,0 1 0 0,0-6 4 0,0 5-8 15,0 1-4-15,0-2 4 0,8 2-8 0,-8 4 4 0,0 0 0 16,0-4 4-16,0 8-4 0,10-4-4 0,-10 0 0 0,8 4 0 16,0 6-8-16,-8-5 0 0,10 5-4 0,-2-1-4 0,0 1-4 15,1 4-4-15,-1 1 0 0,1 4-8 0,-1-5 0 0,1 5 0 0,-1-4-4 16,0 4 0-16,2 0 0 0,-2 0 0 0,0 0 0 0,2 0 0 15,-2 0-4-15,-8-4 4 0,8-1-8 0,1 1 8 0,-9 0-4 16,0-6 4-16,8 0-4 0,-8 1 4 0,0-5-4 0,0-1 0 16,0 2 0-16,9-3 0 0,-9-3 0 0,0 0 0 0,0 0 0 15,0-3 0-15,0-3 0 0,0 2 0 0,-9-1 0 0,9-5-4 0,0 1 4 16,0 0 0-16,-8-6-4 0,8 0 0 0,0 1 4 16,-9-1-4-16,1-4 0 0,8 5 0 0,-8-10-4 0,-2 5 4 0,2 0-4 15,0-5 4-15,-2 0-4 0,10 5 0 0,-8-5 4 0,0 0 0 16,-1 0 0-16,1 0 0 0,-1 0 0 0,1 0 0 0,8 5 0 15,-9-6 0-15,1 6 4 0,8 0 0 0,0 5 0 0,-8-1-4 0,8-3 0 16,0 7 0-16,0-2 4 0,0 3 0 0,0 0 0 0,0 5 0 16,8-5 0-16,-8 6-4 0,8 4 8 0,-8 0-4 0,9-5-16 15,-1 5 20-15,-8 0 0 0,9 0-4 0,-1 0 4 0,1 5 0 16,-1-5-4-16,0 4 0 0,2 2-4 0,6-2 4 0,-6 1 0 16,6 0 0-16,-7 0 0 0,8-1 4 0,0 2-4 0,-1-6 0 0,2 9 4 15,0-9-8-15,-2 4 8 0,9-4-4 0,-7 6 0 0,8-6 0 16,-10 0 0-16,10 0-4 0,-1 5 4 0,1-5 0 0,0-5 0 15,0 5 0-15,-1 0-4 0,0-6 0 0,0 6 0 0,1-4 0 16,0 4 0-16,-1-5-4 0,1 5 0 0,0-4 0 0,-1 4 8 16,1-6-8-16,0 2 0 0,0 4 4 0,-10-5 0 0,10 5 0 0,-9 0 0 15,-1-5 0-15,2 5 0 0,-2 0 8 0,2 0-4 0,-10 0 0 16,9 0 0-16,-8 0 0 0,0 0 0 0,-1 5 0 0,0-5 0 16,0 0 0-16,2 5 0 0,-2-1 4 0,-8-4 0 0,8 6 0 0,2-6 0 15,-10 4 0-15,8 1 0 0,-8-1 0 0,8 7 4 16,-8-7 4-16,9 6 0 0,-9-1 0 0,8 1 4 0,-8 0 4 0,9-1-4 15,-9 5 4-15,8 1 0 0,-8-1-4 0,9-4 4 0,-9 5 0 16,0-2-4-16,8 2 0 0,-8-1 0 0,0 1 0 0,8-1-8 16,-8 1 0-16,0-6 0 0,0 1 0 0,0-1-4 0,0 0-4 15,0-3 0-15,0 3 0 0,0-4 0 0,0 0-4 0,0-5-4 16,0 5-8-16,0-5-16 0,0 0-16 0,0 0-12 0,0 0-20 0,-8 0-24 16,8-5-24-16,-8 5-24 0,8-5-56 0,-9 0-36 0,1 5 48 15,-9-4 32-15,8-1 28 0,-7 5 28 0</inkml:trace>
        <inkml:trace contextRef="#ctx0" brushRef="#br0" timeOffset="250101.6284">4237 12775 63 0,'0'-9'104'0,"0"-1"-8"0,0 1 0 0,0 0-20 0,0 4-4 16,0-5 0-16,0 5 4 0,0 0-4 0,0 0 4 0,0 1-12 0,0 4-8 15,0-5-4-15,0 5-4 0,0 0-4 0,-10 0-4 16,10 5-8-16,0-1 0 0,0-4 0 0,-8 5-4 0,8 5-4 16,0-6-8-16,-8 7 4 0,8-2-4 0,-9 0-4 0,9 1-4 0,-9-1 4 15,9 0-4-15,-8 2-4 0,8-2 0 0,-8 1 4 0,8-1-4 16,0 1-4-16,0-5 4 0,-9 5-4 0,9-6 0 0,0 1 0 15,0 1 0-15,0-2 0 0,0-4 0 0,0 0 0 0,0 0-4 16,0 0 4-16,0-4 0 0,0-2-4 0,0 1 0 0,9 1 0 16,-9-6 0-16,0 1-4 0,0-1 4 0,0 1 0 0,8-6-4 0,-8 4 0 15,8-2 4-15,-8-2 0 0,9 1 0 0,-9-1 0 0,9 1 4 16,-9 0-4-16,8 0 0 0,-8 4 4 0,8-5 0 0,-8 6 0 16,10-5 0-16,-10 8 4 0,0-3-4 0,8-1 0 0,-8 6 0 0,8-1 0 15,-8 0 0-15,0 5 0 0,9 0 0 0,-9-5 0 16,0 5 0-16,0 5 4 0,9-5 0 0,-9 5-4 0,8 0 4 0,0-1 0 15,-8 2-4-15,9-2 4 0,-1 5-4 0,-8-3 0 0,8 3 4 16,2 1-4-16,-2 0 4 0,0-1-4 0,2 5 4 0,6-4-4 16,-8-1 0-16,1 6 0 0,8-5 4 0,-8-1-4 0,-1 5 4 0,10-4 0 15,-10-1 0-15,10 0 0 0,-10 2-4 0,8-2 0 0,-7 1 0 16,8-1 0-16,-8 1 4 0,7-5-4 0,-6 5 0 0,-2-6 0 16,0 7 0-16,0-7 4 0,2 0 0 0,-10 1 0 0,8 0 0 15,-8 0-16-15,0-5 20 0,0 5-4 0,0 0 0 0,-8-5 0 16,8 4 0-16,-10-4 0 0,2 5 0 0,0-1 0 0,0-4 0 15,-10 6-4-15,10-1 0 0,-9-5 0 0,8 4 0 0,-8-4 4 16,9 5 0-16,-10 0 0 0,2-5 4 0,6 5-4 0,-6-5 0 0,7 4 0 16,1-4 0-16,-10 5-4 0,10-5 0 0,0 5 4 0,0-5-4 15,-2 0 0-15,2 0 0 0,0 0 0 0,-2 0-4 0,2 0 0 16,8 0-4-16,-8 0-8 0,8 0-12 0,-9 0-8 0,9 0-16 0,0 0-24 16,0-5-20-16,0 0-16 0,0 5-28 0,0-4-76 15,-8-1 16-15,8 0 36 0,0 0 36 0,8 1 24 0</inkml:trace>
      </inkml:traceGroup>
      <inkml:traceGroup>
        <inkml:annotationXML>
          <emma:emma xmlns:emma="http://www.w3.org/2003/04/emma" version="1.0">
            <emma:interpretation id="{9FB3B215-B1FC-4C89-A46A-82C8A3A8C61F}" emma:medium="tactile" emma:mode="ink">
              <msink:context xmlns:msink="http://schemas.microsoft.com/ink/2010/main" type="line" rotatedBoundingBox="8606,14552 12665,14637 12647,15503 8587,15418"/>
            </emma:interpretation>
          </emma:emma>
        </inkml:annotationXML>
        <inkml:traceGroup>
          <inkml:annotationXML>
            <emma:emma xmlns:emma="http://www.w3.org/2003/04/emma" version="1.0">
              <emma:interpretation id="{068943D2-75BB-4ADE-B9E4-B22ACCCC7D3E}" emma:medium="tactile" emma:mode="ink">
                <msink:context xmlns:msink="http://schemas.microsoft.com/ink/2010/main" type="inkWord" rotatedBoundingBox="8599,14886 8953,14894 8947,15151 8593,15144"/>
              </emma:interpretation>
              <emma:one-of disjunction-type="recognition" id="oneOf45">
                <emma:interpretation id="interp77" emma:lang="" emma:confidence="1">
                  <emma:literal/>
                </emma:interpretation>
              </emma:one-of>
            </emma:emma>
          </inkml:annotationXML>
          <inkml:trace contextRef="#ctx0" brushRef="#br0" timeOffset="250796.8073">5788 12708 51 0,'0'5'112'0,"0"-5"0"16,0 5-8-16,0-5-8 0,0 0 0 0,9 0 4 0,-9 5-4 15,8-5 0-15,-8 0-4 0,8 4 0 0,1-4-8 0,-9 0 0 16,8 0-4-16,1 0 0 0,0 0-8 0,-1-4-8 0,10 8-4 15,-10-4-12-15,0 0-4 0,10 0-8 0,-10 0-8 0,0 0-4 16,9 0-8-16,-9 0 0 0,10 0 0 0,-10 0-8 0,0-4 0 16,10 4 0-16,-10 0-8 0,10 0-24 0,-10-5-20 0,1 5-24 0,-1 0-28 15,0 0-32-15,1 0-32 0,0-5-44 0,-1 5-72 0,-8 0 48 16,8 0 44-16,2 0 24 0,-10 0 36 0,0 0 16 0</inkml:trace>
          <inkml:trace contextRef="#ctx0" brushRef="#br0" timeOffset="250573.406">5805 12469 47 0,'0'4'100'0,"0"-4"-8"16,8 0 0-16,-8 5-12 0,0-5 0 0,0 5 4 0,9-1 4 15,-9-4-4-15,8 6-4 0,-8-1-4 0,9-1 0 0,0 1 0 16,-1-5-4-16,0 5-4 0,2 0 0 0,-2-5-8 0,0 4 0 15,0-4 0-15,2 5-4 0,6-5-8 0,-7 0-8 0,-1 0-4 16,0 5-4-16,10-5-4 0,-10 0-4 0,10 0-4 0,-10 0-4 16,0 0 0-16,10 0-4 0,-10 0-4 0,9 0 0 0,-9-5 0 0,1 10-8 15,8-5 0-15,-9 0-4 0,2 0-8 0,-2 0-12 0,0 0-12 16,1 0-16-16,-9 0-16 0,9 0-20 0,-9 0 4 0,8 5-24 16,-8-5-16-16,0 6-16 0,0-6-36 0,-8 3-52 0,8 2 32 15,-9-5 36-15,0 5 28 0,1 5 24 0</inkml:trace>
        </inkml:traceGroup>
        <inkml:traceGroup>
          <inkml:annotationXML>
            <emma:emma xmlns:emma="http://www.w3.org/2003/04/emma" version="1.0">
              <emma:interpretation id="{63BAE220-7E75-470F-9946-D3ED795EFD8F}" emma:medium="tactile" emma:mode="ink">
                <msink:context xmlns:msink="http://schemas.microsoft.com/ink/2010/main" type="inkWord" rotatedBoundingBox="9564,14572 11115,14604 11097,15471 9546,15438"/>
              </emma:interpretation>
              <emma:one-of disjunction-type="recognition" id="oneOf46">
                <emma:interpretation id="interp78" emma:lang="" emma:confidence="1">
                  <emma:literal/>
                </emma:interpretation>
              </emma:one-of>
            </emma:emma>
          </inkml:annotationXML>
          <inkml:trace contextRef="#ctx0" brushRef="#br0" timeOffset="251789.0618">6760 12542 19 0,'0'-11'96'0,"0"1"-8"16,0 6-4-16,0-6-28 0,0 5-4 0,0-4 0 0,0 9 0 16,-8-6 0-16,16 2 0 0,-8 4 0 0,0-5 4 0,0 10 0 15,8-5-4-15,-8 4 0 0,8 2-4 0,2-1-4 0,-10 4-4 0,8 1 0 16,0 4-8-16,1-3-4 0,-1 2 0 0,0 6-4 16,2-5 0-16,-2 6 0 0,0-1-4 0,0 0 0 0,2 5 0 0,-2-5-4 15,0 0 0-15,-8 0 0 0,9 1 0 0,0-1 0 0,-1-4-4 16,-8-1 4-16,9 1-4 0,-9-2-4 0,0-3-16 0,8 0 16 15,-8-1 0-15,0-4 0 0,0 1-4 0,0-6 4 0,0 0-4 0,0-6 0 16,0 1 0-16,0-4-4 0,0-1 0 0,0 0 0 0,0-3 0 16,0-2-4-16,0-5 4 0,0 1 0 0,0 1-4 0,0-2 0 15,0-4 0-15,0-4-4 0,0 3 0 0,0-4-4 0,0 5 0 16,-8-4-4-16,8-1 4 0,0 0 0 0,-9 0 4 0,9 6 0 16,0-6 4-16,0 5 0 0,0 0 4 0,0 5-4 0,0-6 0 0,-8 6 4 15,8 5 0-15,8-1 0 0,-8 1 0 0,0 0 0 0,0 5 0 16,9 4 0-16,-1-5 0 0,0 5 0 0,-8 1 0 0,10 4 0 15,-2 0 0-15,8-6 0 0,-6 6 4 0,-2 0-4 0,9 0 0 16,0 0 0-16,0 6 0 0,-9-6 0 0,18 4 0 0,-8 1 4 16,-2-1-4-16,10-4 0 0,-1 6 0 0,-7-1 0 0,16-1 4 0,-9 1-4 15,1 0 4-15,8-1-8 0,-8-4 4 0,7 5-4 0,1-5 4 16,0 5-4-16,9-5 8 0,-9 0-20 0,10 0 16 0,-11-5 0 16,1 5 8-16,9-5-8 0,-9 1 0 0,0-1 4 0,8 0-4 0,-7 5 0 15,-1-9 0-15,0 9 0 0,0-6 0 0,-9 2 0 16,9-1 4-16,-8 1-4 0,0-2 0 0,-1 2 0 0,-7-1 0 0,8 0 0 15,-10 5 4-15,1-5-4 0,0 5 0 0,0-4 0 0,1 4 0 16,-10 0 4-16,0 0-4 0,10-6 4 0,-10 6 0 0,0 0 4 16,-8 0-4-16,9 0 4 0,-1 6 0 0,-8-6 4 0,9 4 0 15,-9 1 0-15,9-5 4 0,-9 5 8 0,0 4 0 0,8-3 0 16,-8-2 4-16,0 5 4 0,8 2 0 0,-8-7 0 0,10 10 0 16,-10-4 0-16,0 5 0 0,0-6-8 0,8 5 4 0,-8 1 0 0,0-1-8 15,8 1 4-15,-8-5-4 0,0 3 0 0,0 2-4 16,8-1 0-16,-8 1-4 0,0-1 0 0,0 1-4 0,0-6 0 0,0 1-4 15,0 4 0-15,0-4 4 0,0-1-8 0,0-4 0 0,0 5-8 0,0-6 4 16,0 1-28-16,0 0 12 0,0 0-12 0,0-5-24 16,-8 6-20-16,8-6-12 0,0 3-16 0,-8-3-28 0,8 0-24 0,-8-3-28 15,-2 3-60-15,-6-6 12 0,7 6 44 0,0-5 36 0,-8 0 36 16,1 0 12-16</inkml:trace>
          <inkml:trace contextRef="#ctx0" brushRef="#br0" timeOffset="252181.0142">7331 12924 35 0,'-8'5'104'0,"8"0"-12"0,0 0-4 15,0-5-40-15,-10 4 16 0,10-4-4 0,0 0 0 0,0 0-4 16,0-4 0-16,0 4-4 0,0-5 0 0,10 0-4 0,-10 0 4 15,0 1 0-15,8-7-8 0,-8 7-8 0,8-5 4 0,-8-1 0 16,9 0-4-16,-1-3-4 0,1-2 0 0,0 0 0 0,-1 1-4 16,0-1 4-16,0-5-8 0,10 7 0 0,-10-6-4 0,10 0 0 0,-10-1-4 15,1 1 0-15,8 4-4 0,-9-4 4 0,9 0-8 16,-9 0 0-16,10 5 0 0,-10-1-4 0,2 1 0 0,-2 5 0 0,0-6 0 16,1 10-4-16,-1-3 4 0,-8 2-4 0,8 1 0 0,1 0 0 0,-9 5 0 15,0 0 4-15,9 0 0 0,-9 5 0 0,0 0 4 16,0 4 0-16,0 1 0 0,0 0 0 0,0 4-4 0,0 0 0 0,0 1 0 15,0 4 4-15,-9 0-8 0,9 1 4 0,0 3-4 0,-9-4 0 16,9 6 0-16,-8-2 0 0,8 2 0 0,0-2 0 0,0-4 0 16,0 6 0-16,-8-2-8 0,8-3-4 0,0-2-8 0,0 2-12 0,0-1-12 15,0-5-12-15,8 1-16 0,-8-1-16 0,0 1-12 16,8-5-8-16,1-1-8 0,-9-5-44 0,9 1-36 0,-9 0 24 16,8-5 28-16,0 0 32 0</inkml:trace>
        </inkml:traceGroup>
        <inkml:traceGroup>
          <inkml:annotationXML>
            <emma:emma xmlns:emma="http://www.w3.org/2003/04/emma" version="1.0">
              <emma:interpretation id="{03AD9AD7-67F3-4680-B8CE-2B6FCA015084}" emma:medium="tactile" emma:mode="ink">
                <msink:context xmlns:msink="http://schemas.microsoft.com/ink/2010/main" type="inkWord" rotatedBoundingBox="10604,15013 10775,15017 10766,15447 10595,15444"/>
              </emma:interpretation>
              <emma:one-of disjunction-type="recognition" id="oneOf47">
                <emma:interpretation id="interp79" emma:lang="" emma:confidence="0">
                  <emma:literal>b</emma:literal>
                </emma:interpretation>
                <emma:interpretation id="interp80" emma:lang="" emma:confidence="0">
                  <emma:literal>6</emma:literal>
                </emma:interpretation>
                <emma:interpretation id="interp81" emma:lang="" emma:confidence="0">
                  <emma:literal>G</emma:literal>
                </emma:interpretation>
                <emma:interpretation id="interp82" emma:lang="" emma:confidence="0">
                  <emma:literal>Ć</emma:literal>
                </emma:interpretation>
                <emma:interpretation id="interp83" emma:lang="" emma:confidence="0">
                  <emma:literal>•</emma:literal>
                </emma:interpretation>
              </emma:one-of>
            </emma:emma>
          </inkml:annotationXML>
          <inkml:trace contextRef="#ctx0" brushRef="#br0" timeOffset="252604.0654">7911 12631 83 0,'0'-4'100'0,"0"-1"-4"0,0 1-4 0,0-2-24 0,0 6-4 16,0-4 0-16,0-1 0 0,0 5-4 0,-9 0-8 0,9-5-4 16,0 5-8-16,0 0 4 0,0 0-8 0,-8 0-4 0,8 0 8 15,0 0-8-15,-9 5 0 0,9 0 0 0,0-1 0 0,-9 2 0 16,9 3 4-16,-8-5 0 0,8 6 0 0,-8 0 0 0,8-1-4 0,-10 6 0 15,10-1 0-15,0 1 0 0,-8-1-4 0,8 1 0 0,0 4-4 16,0 0-4-16,0-6 0 0,-8 7 0 0,8-1-4 0,0 1 0 16,0-6-4-16,8 5 0 0,-8 1-4 0,0-7-4 0,8 7 0 0,-8-6 0 15,10 1-4-15,-2-1 0 0,-8-5 4 0,8 6 0 16,1-5 0-16,0-6 0 0,-1 6 0 0,1-5-4 0,-1-5-4 0,-8 4 0 16,8-4 0-16,0 0 0 0,2 0-4 0,-10-4 0 0,8-1-4 15,-8 1 0-15,0-2-4 0,0-3-4 0,8-1-4 0,-8 0 0 16,-8 1 0-16,8-1-4 0,0 1-8 0,-8-1 0 0,-2 1-4 0,10-1 0 15,-8 1-4-15,0 3-12 0,0-3-4 0,-1 5-4 0,1-1 0 16,-1 0 0-16,0 5 4 0,-7 0-4 0,6 5 0 0,2-5 0 16,0 9 4-16,0 0-24 0,-2 2-32 0,2-2-24 0,0 5 4 15,-1 1 36-15</inkml:trace>
        </inkml:traceGroup>
        <inkml:traceGroup>
          <inkml:annotationXML>
            <emma:emma xmlns:emma="http://www.w3.org/2003/04/emma" version="1.0">
              <emma:interpretation id="{85597CE1-B354-4C16-A3CB-0DCAECF6B587}" emma:medium="tactile" emma:mode="ink">
                <msink:context xmlns:msink="http://schemas.microsoft.com/ink/2010/main" type="inkWord" rotatedBoundingBox="11666,14785 12661,14805 12648,15435 11653,15414"/>
              </emma:interpretation>
              <emma:one-of disjunction-type="recognition" id="oneOf48">
                <emma:interpretation id="interp84" emma:lang="" emma:confidence="0">
                  <emma:literal>...4</emma:literal>
                </emma:interpretation>
                <emma:interpretation id="interp85" emma:lang="" emma:confidence="0">
                  <emma:literal>...h</emma:literal>
                </emma:interpretation>
                <emma:interpretation id="interp86" emma:lang="" emma:confidence="0">
                  <emma:literal>=</emma:literal>
                </emma:interpretation>
                <emma:interpretation id="interp87" emma:lang="" emma:confidence="0">
                  <emma:literal>'-4</emma:literal>
                </emma:interpretation>
                <emma:interpretation id="interp88" emma:lang="" emma:confidence="0">
                  <emma:literal>Eh</emma:literal>
                </emma:interpretation>
              </emma:one-of>
            </emma:emma>
          </inkml:annotationXML>
          <inkml:trace contextRef="#ctx0" brushRef="#br0" timeOffset="252948.2371">8857 12542 11 0,'0'3'112'0,"0"-3"-4"0,0 5-4 16,0-5-16-16,0 0 0 0,8 0 8 0,-8 5-4 0,9-5-4 0,-9 5-4 15,9 0-12-15,-9-5-4 0,8 0-4 0,1 0 0 0,-1 0-8 16,-8 0-4-16,16 0-4 0,-6 0 0 0,-2 0-4 0,0 0-8 16,2 5 4-16,6-5-12 0,-7 0-4 0,-1 0 0 0,9 0-8 15,-8 0-4-15,7 4 0 0,-6-4 0 0,6 0-8 0,-6 5-4 16,6-5-12-16,-8 0-12 0,9 0-28 0,-8 0-20 0,0 0-24 0,-1 0-28 16,0 5-28-16,2-5-68 0,-10 0-16 0,0 0 40 0,0 0 44 15,0 0 12-15,0 4 40 0</inkml:trace>
          <inkml:trace contextRef="#ctx0" brushRef="#br0" timeOffset="253145.2212">8891 12771 15 0,'0'10'128'0,"0"-7"-12"0,0 8-12 0,0-6-20 0,0-1 4 16,0 2 0-16,0-2 4 0,0 1-16 0,9-5-4 0,-9 4-4 15,8-4-8-15,-8 0-4 0,8 0-4 0,0 0-8 0,-8 0-4 16,10 0-8-16,-2 0-4 0,0 0-8 0,10 0 0 0,-10-4-8 0,1 4 0 15,8 0-4-15,-9-5-4 0,1 5-4 0,7 0-8 0,-6-4-16 16,6 4-12-16,-6-6-24 0,-2 6-20 0,8-4-16 0,-7-1-12 16,-1 5-40-16,10-5-60 0,-10-1 36 0,0 6 32 0,10-3 0 0,-10-3 48 15</inkml:trace>
          <inkml:trace contextRef="#ctx0" brushRef="#br0" timeOffset="253641.8927">9608 12431 15 0,'0'-6'104'0,"8"2"-8"15,-8 0-8-15,0-1-16 0,8-1-4 0,-8 2 8 0,0-1-4 16,0 0 0-16,0 5-4 0,0 0-8 0,0-5 0 0,0 5-4 16,0 0-8-16,0 0 0 0,0-4-8 0,0 4 0 0,0 0 0 15,0 4 4-15,0-4 0 0,0 5-4 0,0 0 4 0,0 4-4 16,-8-3 4-16,8 3 0 0,0 5-4 0,-8-4 0 0,8 4-4 0,-10 0-4 15,2 0 4-15,8 6-4 0,-8-1-4 0,8 0 0 0,-10 1-8 16,2 3 0-16,8-3-4 0,-8-1-4 0,8 5 0 0,0-5-4 16,0 0 0-16,0 0 0 0,0 0-4 0,0-4 0 0,0 5-4 15,8-7 0-15,-8 2 0 0,8-1 0 0,2 1 4 0,-2-5 0 16,-8-1-4-16,18 1 0 0,-10-6 0 0,0 7 0 0,0-7 0 16,1-4-4-16,0 4-4 0,8-8 0 0,-9 4-8 0,0-4-4 0,10-2-4 15,-10-3-4-15,0-1-4 0,10 1-4 0,-10-6-4 0,1 5 0 16,0-4 8-16,-1-1 0 0,1-4 4 0,-1 5 4 0,0-1 4 15,0 1 4-15,2 5 0 0,-2-6 4 0,-8 5 4 0,8-3 4 16,-8 7 0-16,10-3 4 0,-10 4 4 0,8 5 8 0,-8-5 0 16,0 5 4-16,0 5 12 0,0 0 0 0,0 0 4 0,0 5 4 0,0 3 4 15,0-3-4-15,0 5 0 0,0-1 0 0,0 1-4 0,0 4-4 16,0 0-4-16,0 0 0 0,0 1-8 0,0-1 0 0,0 0 0 16,-8 0-4-16,8 0-4 0,0 0-4 0,0 0 0 0,-10-4-4 0,10-1-8 15,-8 1-16-15,8-2-32 0,0-3-32 0,-8 0-28 16,8-1-44-16,-10-3-40 0,10-6-84 0,-8 0 32 0,8 0 48 0,0-6 36 15,0 2 32-15,-8-6 28 0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6:49.28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45FFD9CA-2306-401E-A11C-7BDC7B0960F5}" emma:medium="tactile" emma:mode="ink">
          <msink:context xmlns:msink="http://schemas.microsoft.com/ink/2010/main" type="writingRegion" rotatedBoundingBox="18949,9190 26969,6637 27816,9299 19796,11852"/>
        </emma:interpretation>
      </emma:emma>
    </inkml:annotationXML>
    <inkml:traceGroup>
      <inkml:annotationXML>
        <emma:emma xmlns:emma="http://www.w3.org/2003/04/emma" version="1.0">
          <emma:interpretation id="{EDF4C9A0-1780-473D-ABA3-EE87867EE273}" emma:medium="tactile" emma:mode="ink">
            <msink:context xmlns:msink="http://schemas.microsoft.com/ink/2010/main" type="paragraph" rotatedBoundingBox="18944,9096 23940,8147 24186,9445 19190,103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CB048C3-40B9-49FA-BA57-130DA3D88D7E}" emma:medium="tactile" emma:mode="ink">
              <msink:context xmlns:msink="http://schemas.microsoft.com/ink/2010/main" type="inkBullet" rotatedBoundingBox="20985,8708 21937,8528 22056,9156 21104,9337"/>
            </emma:interpretation>
            <emma:one-of disjunction-type="recognition" id="oneOf0">
              <emma:interpretation id="interp0" emma:lang="" emma:confidence="0">
                <emma:literal>→</emma:literal>
              </emma:interpretation>
            </emma:one-of>
          </emma:emma>
        </inkml:annotationXML>
        <inkml:trace contextRef="#ctx0" brushRef="#br0">2070-236 19 0,'0'0'108'0,"0"0"-4"0,0 5 0 0,0-5-28 0,0 0 8 15,0 5 4-15,0-5 0 0,0 0 0 0,0 5-8 0,0-5 4 16,8 4-4-16,-8 2-4 0,0-6 0 0,9 4 0 0,-9-4-8 16,8 5 0-16,0 0-4 0,-8-5-4 0,10 0-4 0,6 5-8 15,-6-5-4-15,-2 0-4 0,0 4-12 0,9-4-4 0,0 0-4 0,-8 0-4 16,7-4 0-16,2 4-8 0,0 0 4 0,-2-5-8 15,1 5-12-15,0 0-8 0,0-5-16 0,1 5-20 0,-2 0-20 0,2 0-16 16,-2 0-28-16,1 0-32 0,1-5-20 0,-2 5-64 0,-8 0-8 16,10 0 44-16,-10 0 36 0,2 0 32 0,6 0 24 0</inkml:trace>
        <inkml:trace contextRef="#ctx0" brushRef="#br0" timeOffset="535.5675">2821-567 51 0,'0'-9'120'0,"0"0"-4"15,0-1-4-15,0 0-16 0,0 5 4 0,0 0 4 0,0 1-16 16,0-1-8-16,0 5-8 0,0-5-8 0,0 5 0 0,0 0 0 15,0 0 0-15,0 0 0 0,0 5 0 0,0 0 0 0,0-1-4 0,0 1-4 16,0 5-4-16,0 0-4 0,0 4-4 0,0-5-8 0,0 6-4 16,0-2 0-16,0 7-8 0,0 0 0 0,0-1 4 0,0 1-4 15,0 3-8-15,0-4 4 0,0 5-8 0,0-5-4 0,0 5 0 0,0-5 0 16,0 1 0-16,0-1-4 0,0-5 0 0,0 1-4 16,0-1 4-16,0-5-4 0,8 6 4 0,-8-10-4 0,0-1 0 0,8 2-4 15,-8-2 4-15,9-8-4 0,-9 4 0 0,8-6 0 0,0 2-4 16,2-6 0-16,-2 0 4 0,0 1 0 0,0 0 0 0,2-1-4 15,-2 0 4-15,0-4 0 0,1 4-4 0,0 1 4 0,-1-1 0 0,1 0 0 16,-9 6 0-16,8-2 4 0,0 2 0 0,-8-1 0 0,9 1 0 16,-9 4 0-16,9 0 0 0,-9 4 0 0,8-4 0 0,-8 5 0 15,8-1 0-15,-8 6 0 0,10 0 0 0,-10-5 0 0,8 5 0 16,-8 4 0-16,8-5 0 0,-8 1-4 0,9 5 8 0,-9-1-4 16,9-5 0-16,-9 6 4 0,8-1-4 0,-8 1 4 0,0-1-4 0,0 1 8 15,0-1-8-15,0 0 0 0,-8 0 4 0,-1 1-4 0,9 0 4 16,-9-1 0-16,1 0 0 0,-10-4 0 0,10 4-4 0,-9-4 4 15,8 0-4-15,-7-6 0 0,-1 6 4 0,8-5-4 0,-8-1-8 16,-1-4 4-16,10 5-8 0,-8-5-4 0,6 0-16 0,-6-5-4 16,7 5-16-16,1-9-8 0,-10 4-12 0,18 0-8 0,-8-5-4 15,0 1-12-15,-2-2-8 0,10-2-4 0,0 4-4 0,0-1 0 16,-8-4-12-16,8-1-44 0,0 5-28 0,8 1 44 0,-8-5 28 0,0 4 16 16</inkml:trace>
      </inkml:traceGroup>
      <inkml:traceGroup>
        <inkml:annotationXML>
          <emma:emma xmlns:emma="http://www.w3.org/2003/04/emma" version="1.0">
            <emma:interpretation id="{0CB8D08C-EFF8-4911-8394-24957C4F426E}" emma:medium="tactile" emma:mode="ink">
              <msink:context xmlns:msink="http://schemas.microsoft.com/ink/2010/main" type="line" rotatedBoundingBox="18961,9186 23957,8236 24186,9445 19190,10394"/>
            </emma:interpretation>
          </emma:emma>
        </inkml:annotationXML>
        <inkml:traceGroup>
          <inkml:annotationXML>
            <emma:emma xmlns:emma="http://www.w3.org/2003/04/emma" version="1.0">
              <emma:interpretation id="{67871D69-3162-4C22-B3B8-780D6B7F13C0}" emma:medium="tactile" emma:mode="ink">
                <msink:context xmlns:msink="http://schemas.microsoft.com/ink/2010/main" type="inkWord" rotatedBoundingBox="22507,8965 22812,8907 22824,8965 22518,9023">
                  <msink:destinationLink direction="with" ref="{3457F0FC-D5AF-43CC-8BCA-F430BB35A5F5}"/>
                </msink:context>
              </emma:interpretation>
            </emma:emma>
          </inkml:annotationXML>
          <inkml:trace contextRef="#ctx0" brushRef="#br0" timeOffset="857.9288">3544-221 83 0,'0'4'112'0,"0"-4"-4"0,0 0 0 16,10 0-16-16,-10 0 8 0,0 0 0 0,0 0-4 0,8 0-4 15,-8 0 0-15,8 0-8 0,-8 0 0 0,10 0-8 0,-2 0 0 0,0 0-8 16,0 0 0-16,1 0-8 0,-9 0-12 0,9 0 0 0,-1 0-4 16,9 0-8-16,-9 0-4 0,2 0-8 0,-2 0-4 0,0 0-4 15,10 0 0-15,-10 0-4 0,0 0-4 0,1 0-4 0,8 0-4 16,-8 0-12-16,-1 0-20 0,8 0-24 0,-6 0-24 0,-2 0-16 15,0 0-28-15,2 0-20 0,-2 0-16 0,0 0-60 0,1 0-24 0,-1-4 44 16,1 4 36-16,-9 0 36 0,8 0 20 0</inkml:trace>
        </inkml:traceGroup>
        <inkml:traceGroup>
          <inkml:annotationXML>
            <emma:emma xmlns:emma="http://www.w3.org/2003/04/emma" version="1.0">
              <emma:interpretation id="{B018CF43-8917-4209-81A6-17FE40177C20}" emma:medium="tactile" emma:mode="ink">
                <msink:context xmlns:msink="http://schemas.microsoft.com/ink/2010/main" type="inkWord" rotatedBoundingBox="22961,8622 23993,8426 24135,9176 23103,9372">
                  <msink:destinationLink direction="with" ref="{3457F0FC-D5AF-43CC-8BCA-F430BB35A5F5}"/>
                </msink:context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595.4922">4065-207 3 0,'0'-4'104'16,"0"-2"-8"-16,0 6-4 0,8-4-20 0,-8 4 0 0,9-5-8 0,-9 5 4 15,9 0 0-15,-9 0 0 0,8 5 8 0,-8-5-8 0,8 4-4 16,-8 2 0-16,10-2-8 0,-10 1-4 0,8 5-8 0,-8-6 0 15,8 6-4-15,-8-1 0 0,8-3-8 0,-8 8 0 0,10-4-8 0,-10-1 0 16,8 5-8-16,0-4 0 0,-8 5-4 0,9-6-4 16,-9 0 0-16,8 1 0 0,-8 5 0 0,9-6-4 0,-9-4 0 0,9 4 0 15,-9 1 0-15,0-5-4 0,8 0 4 0,-8 0 0 0,0-1 0 16,8 1-4-16,-8-5 0 0,0 0 4 0,0 0-4 0,8-5 0 16,-8 1 0-16,0-1-4 0,10-5 0 0,-10 0 0 0,0-4-4 15,0 0 0-15,8 0 0 0,-8-1-4 0,0-4 0 0,0-1-4 0,0 2 0 16,0-6 0-16,8-1 0 0,-8 2-4 0,0-2 8 0,0 2 0 15,0-5 4-15,0 3-4 0,0 1 4 0,0-5 4 0,0 5-4 16,0 5 8-16,0-5 0 0,0 0-4 0,0 5 0 0,0 0 4 16,0 0 0-16,0 4 0 0,0 1 0 0,0-1 0 0,0 5 0 15,0 1 0-15,0 0 4 0,0 4-4 0,10-5 0 0,-10 5 4 0,0 5-4 16,0-5 4-16,8 5-4 0,-8-5 4 0,8 5 4 16,-8 0-4-16,9 5 0 0,-9-5 0 0,8 5-4 0,0-5 0 0,-8 5 0 15,9 0 4-15,0-5-4 0,-1 5 0 0,0 0 4 0,2-1 0 16,-2-4-4-16,9 5 0 0,-8 0 4 0,7-5-4 0,1 4 0 15,1-4 0-15,-2 0 0 0,2 0 0 0,8 0 0 0,-10 0 0 0,9-4-4 16,-7 4 4-16,8-5-4 0,-1 5 4 0,-8-5-4 0,8 1 0 16,-7 4 4-16,8-5 0 0,-1 0-4 0,-8 5 4 0,0-5 0 15,-1 5 0-15,2-5 0 0,0 5 0 0,-2-5 0 0,1 5 4 0,-8 0-4 16,-1 0 0-16,9 0 0 0,-9 0 4 0,-8 0-4 16,10 0 4-16,-2 0 0 0,-8 0-4 0,8 5 0 0,-8-5 4 0,10 0 0 15,-10 5-4-15,8-5 4 0,-8 0 0 0,0 0 0 0,8 5 4 16,-8-5 4-16,8 0 0 0,-8 5 0 0,0-5 0 0,9 5 4 15,-9-1 0-15,9-4 0 0,-1 0 4 0,-8 5 0 0,9-5 0 16,-1 5 8-16,-8-1 4 0,8-4 0 0,2 5 0 0,-2 0-4 16,0 0 4-16,-8 0 0 0,8 3-4 0,2-2-8 0,-2-1 4 0,0 4-4 15,-8 1-4-15,9-5 0 0,0 9 0 0,-9-4-4 0,8-1-4 16,1 2 0-16,-9-2 0 0,8 0-4 0,-8 1 0 0,0-1 4 16,0-4-8-16,8 5 0 0,-8-5 0 0,0 4-8 0,0-4-8 15,0 0-12-15,0 0-12 0,0-1-12 0,0-4-20 0,0 0-16 16,0 5-16-16,0-5-20 0,0-5-16 0,-8 5-16 0,0-4-44 15,8 4-40-15,-9-5 44 0,1 0 36 0,-10 5 28 0,10-5 36 0</inkml:trace>
          <inkml:trace contextRef="#ctx0" brushRef="#br0" timeOffset="2295.6185">4602-178 19 0,'0'0'108'0,"9"-5"-8"0,-9 0 4 0,0 5-28 0,8-4 4 0,-8 4 0 15,0-5-4-15,0 5 0 0,0 0-4 0,0 0-4 0,0 0-8 16,0 5-4-16,0-5 0 0,0 4-4 0,0 1-8 0,-8 0 0 16,8 0-4-16,0-1-4 0,-9 6 0 0,9 0-4 0,-9-5-4 15,9 4-4-15,-8 1-4 0,0-1 0 0,8 6-4 0,-10-5 4 16,2-1-12-16,8 0 0 0,-8 1 4 0,8 0-4 0,0-2 0 15,-8 3-4-15,8-6-4 0,0 5 0 0,0-6 0 0,0 1 0 0,-10 0 4 16,10-5-4-16,0 5 0 0,10-5 0 0,-10 0-4 0,0 0 0 16,8-5 0-16,-8 5-4 0,0-5-4 0,8 0 0 0,0-5 0 15,-8 6-4-15,10-6 4 0,-2 1-4 0,0-6 0 0,1 5 0 16,0-4 4-16,-1 0-4 0,1-1 4 0,-1-4 0 0,0 5 4 16,1 0 0-16,0-6 0 0,-1 6 4 0,0-6-4 0,2 6 4 0,-2 0 0 15,-8 0 4-15,8-1 0 0,1 5 0 0,-9 1 0 0,9-1 4 16,-9 1 0-16,8-1 0 0,-8 10 0 0,0-5 4 0,0 0 0 15,0 5 4-15,0 0 0 0,0 5 0 0,0 0 4 0,0-5 0 0,0 10 0 16,0-5 0-16,0-1 0 0,0 6 0 0,0-1 0 16,0-4 4-16,0 10-4 0,0-10 4 0,0 4 0 0,9 5 0 0,-9-4 0 15,0-1 0-15,0 1 0 0,8 0 0 0,-8-1-4 0,0 1-4 16,8-1 0-16,-8 1 0 0,0 0-4 0,8 0-4 0,2-1 0 16,-10-4 0-16,8 4 0 0,0-4 0 0,2 5 0 0,-10-5 0 15,8 0-4-15,0-1 4 0,1 6 0 0,-1-6-4 0,1 2 0 16,-1-2 0-16,1 1 0 0,-1 0 0 0,0-5 4 0,2 5-8 0,-10-2 8 15,8 3-4-15,0-1 0 0,-8 0 0 0,10-1 0 0,-10 2 0 16,0-2 0-16,8 1 4 0,-8 0-4 0,-8-5 4 0,8 9 4 16,-10-4 0-16,10 0 0 0,-8 0 4 0,0-1-4 0,-10 1-20 15,10 1 28-15,-9-2-4 0,8 1 4 0,-8 0-8 0,1-1 0 16,-2 1 0-16,0 0 0 0,10 0-4 0,-8-1 4 0,-1 1-4 16,-1-5 0-16,2 4-4 0,-2-4-4 0,10 0 4 0,-10 0-8 0,10 0 0 15,0 6-12-15,-9-6-16 0,8 0-20 0,0 0-12 0,1-6-20 16,8 6-8-16,-8-4-24 0,-2 4-16 0,10-5-16 0,-8 1-52 15,8 4-36-15,0-5 48 0,0 0 36 0,0 0 28 0,0 1 24 16</inkml:trace>
        </inkml:traceGroup>
        <inkml:traceGroup>
          <inkml:annotationXML>
            <emma:emma xmlns:emma="http://www.w3.org/2003/04/emma" version="1.0">
              <emma:interpretation id="{FFBCD342-D8DB-4B83-ACD6-B964F9716A65}" emma:medium="tactile" emma:mode="ink">
                <msink:context xmlns:msink="http://schemas.microsoft.com/ink/2010/main" type="inkWord" rotatedBoundingBox="18961,9186 19392,9104 19525,9799 19093,9881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-1770.4198">-2 0 67 0,'0'0'96'0,"0"0"-8"0,0 0-4 0,0 0-24 16,0 0-4-16,0 0-4 0,0 0-4 0,0 0 0 0,0 0 0 15,0 0 0-15,0 0 0 0,0 0 8 0,0 0-4 0,0 0 4 0,0 0 0 16,0 0-4-16,0 4 0 0,0-4 0 0,8 5 4 0,-8 0 0 16,0 0-4-16,10-1 0 0,-10 1 4 0,8 1-4 0,-8-2-4 15,8 6 0-15,0-6 0 0,2 6-4 0,-2-1-4 0,0 0 0 16,1 2-12-16,-1 3 4 0,10-5-4 0,-10 6 0 0,0-1 0 15,10 2 0-15,-10-3-4 0,9 2-4 0,-8 3 0 0,8 2-4 0,-1-6 0 16,2 5 0-16,-10 6-4 0,10-6 4 0,-2 0-8 0,2 0 0 16,-1 0 0-16,-1 0-8 0,2 1 0 0,-10-1 0 0,10 0 0 15,-2 1 0-15,2-7 0 0,-10 7 0 0,9-6 0 0,-9 0 0 16,10 1 0-16,-10-1 0 0,10-4 0 0,-10 4 0 0,0-4 0 16,0-1 0-16,-8-4 0 0,9 5 0 0,-9-6-8 0,9 1-12 0,-9 0-4 15,0-5-4-15,0 0-12 0,0 5-8 0,0-5-12 0,-9-5-12 16,9 5-12-16,-9 0-4 0,1-5-12 0,8 0-12 0,-8 1-12 15,0-1-4-15,-2 0-4 0,2 0-20 0,0-4-44 0,-2-1 0 0,-6 5 40 16,16-4 24-16,-17-1 32 0</inkml:trace>
          <inkml:trace contextRef="#ctx0" brushRef="#br0" timeOffset="-1470.2201">458 91 55 0,'0'-5'108'0,"0"-1"0"0,0 6-8 0,0-4-16 0,0 4-4 16,0 0-4-16,0 0-4 0,0-5 4 0,-8 5-8 0,8 0-4 15,0 5 0-15,-8-5-12 0,8 4 0 0,-10-4-4 0,2 6 4 16,8-1-4-16,-8-1 0 0,-1 6-8 0,1-5 0 0,0 4 0 16,-1 1 0-16,0 0-4 0,1 4 0 0,-10 0 0 0,10 0-8 0,0 1 4 15,-10 4-4-15,10-4-4 0,-9 4 0 0,9-5-4 0,-10 6-4 16,10-1-4-16,-10-5 4 0,10 5-4 0,-9-4 0 0,8-1-8 15,1 0 4-15,-9 6 0 0,9-11-4 0,-1 5-4 0,9-4 0 16,-9 0 0-16,1-1-8 0,8-3 4 0,0 3-12 0,-8-9-8 16,8 4-16-16,0 1-12 0,8-5-16 0,-8 0-12 0,0 0-12 15,8 0-20-15,-8 0-8 0,9-5-16 0,-9 1-36 0,9-1-56 0,-9 5 32 16,8-10 40-16,1 6 32 0,-9-1 20 0</inkml:trace>
        </inkml:traceGroup>
        <inkml:traceGroup>
          <inkml:annotationXML>
            <emma:emma xmlns:emma="http://www.w3.org/2003/04/emma" version="1.0">
              <emma:interpretation id="{7D0003E5-9F5B-43EC-9255-A711F10DD6DD}" emma:medium="tactile" emma:mode="ink">
                <msink:context xmlns:msink="http://schemas.microsoft.com/ink/2010/main" type="inkWord" rotatedBoundingBox="19706,9549 20616,9376 20753,10097 19843,10270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-444.3218">1396 480 59 0,'-8'4'140'0,"8"1"-12"0,0 0 0 0,0 4-16 0,0-4 4 0,0 0 0 15,0-1 0-15,0 1-8 0,8-1-4 0,-8-4 0 0,9 6-4 16,-9-1 0-16,8-5-12 0,-8 0-8 0,9 4-8 0,0-4-4 16,-1 0-12-16,0 0-4 0,10 0-12 0,-10-4-8 0,0 4-8 0,10-5 0 15,-10-1-4-15,9 6-8 0,-9-4-8 0,10-1-16 0,-10 1-16 16,0 4-24-16,2-5-28 0,-2 5-56 0,0-5-12 0,1 0-36 16,0 5-40-16,-1 0-56 0,-8 0 36 0,9-4 48 0,-1 4 40 15,-8 0 32-15,8 0 24 0</inkml:trace>
          <inkml:trace contextRef="#ctx0" brushRef="#br0" timeOffset="-651.7627">1354 249 35 0,'0'0'112'15,"0"0"-8"-15,0 0 0 0,0 0-20 0,8 0 4 0,-8 0 0 16,0 0 8-16,8 0-8 0,-8-5-8 0,10 10 0 0,-2-5 0 16,-8 0-4-16,8 0-4 0,1 0 0 0,-1 0 0 0,1 0-8 15,0 0 4-15,7 5-12 0,-8-5 0 0,2 0-4 0,-2 0-12 0,10 0-4 16,-10 0-8-16,0 4 0 0,9-4-8 0,-9 0-4 0,10 5 0 16,-10-5-4-16,0 0-4 0,10 0 0 0,-10 5-4 0,1-5-8 15,0 0-8-15,-1 0-12 0,1 5-12 0,-1-5-20 0,0 0-12 16,1 0-12-16,-9 4-12 0,9-4-20 0,-9 0-32 0,0 0 0 15,8 0-20-15,-16 0-52 0,8 6 12 0,0-6 36 0,-9 0 32 0,0 0 24 16</inkml:trace>
          <inkml:trace contextRef="#ctx0" brushRef="#br0" timeOffset="-962.0683">859 949 75 0,'0'5'104'15,"0"0"-8"-15,0-1 0 0,0-4-24 0,0 5 0 0,0-5-4 0,0 0 0 16,0 6-8-16,0-6 0 0,0-6-8 0,0 6 0 0,0-5 0 16,0 1-12-16,0-1 0 0,0 0 0 0,0 0 0 0,0-4-4 15,0-1-4-15,9 5 0 0,-9-4 0 0,8 0 0 0,-8-6-4 16,8 5 0-16,-8-4-4 0,10 0 0 0,-2 4 0 0,-8-5 0 15,8 1-4-15,2 0 0 0,-2 4-4 0,0-5 4 0,0 1 0 0,1 5-4 16,-9-6 0-16,8 5 4 0,1 1 0 0,-9-1-4 0,9 1 4 16,-9-1-4-16,8 6-4 0,-8-6-4 0,8 5 4 0,-8 0 0 15,0 0-4-15,0 5 4 0,0 0-8 0,0-3 4 0,0 3 0 16,0 0 8-16,0 0 0 0,0 0 0 0,0 3 0 0,0 2-4 16,10 0 4-16,-10 0 4 0,0 5-4 0,0-6-4 0,0 10 0 0,0-4 4 15,0 0 0-15,0 4 0 0,0 1-4 0,0-1 0 0,0 1 0 16,0 4 0-16,8-5 0 0,-8 5-4 0,0-4 0 0,0 4 4 15,0 0-8-15,0 1 4 0,0-7-4 0,0 7 0 0,8-6 0 0,-8 0-8 16,0 1 0-16,0-1 0 0,8-4 0 0,-8 4-4 16,0-10-8-16,0 7-12 0,10-2-12 0,-10-4-12 0,0 0-12 0,0-1-16 15,0-4-16-15,0 0-12 0,0 0-24 0,0 0-16 0,0-4-16 16,0-1-48-16,0-5-24 0,0 6 40 0,0-7 36 0,0 2 32 16,0 0 28-16</inkml:trace>
        </inkml:traceGroup>
      </inkml:traceGroup>
    </inkml:traceGroup>
    <inkml:traceGroup>
      <inkml:annotationXML>
        <emma:emma xmlns:emma="http://www.w3.org/2003/04/emma" version="1.0">
          <emma:interpretation id="{17C23452-27C3-4AAA-BDF7-03A6A5165F62}" emma:medium="tactile" emma:mode="ink">
            <msink:context xmlns:msink="http://schemas.microsoft.com/ink/2010/main" type="paragraph" rotatedBoundingBox="22176,9970 27491,8278 27816,9299 22501,1099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6BE3635-E183-4C8E-AFBA-5FBDE3A13A8C}" emma:medium="tactile" emma:mode="ink">
              <msink:context xmlns:msink="http://schemas.microsoft.com/ink/2010/main" type="line" rotatedBoundingBox="22176,9970 27491,8278 27816,9299 22501,10991"/>
            </emma:interpretation>
          </emma:emma>
        </inkml:annotationXML>
        <inkml:traceGroup>
          <inkml:annotationXML>
            <emma:emma xmlns:emma="http://www.w3.org/2003/04/emma" version="1.0">
              <emma:interpretation id="{B7E853FA-8C57-4FC7-AEAB-5E2252979C77}" emma:medium="tactile" emma:mode="ink">
                <msink:context xmlns:msink="http://schemas.microsoft.com/ink/2010/main" type="inkWord" rotatedBoundingBox="22269,10261 23316,9927 23526,10585 22478,10918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3489.948">3408 1179 67 0,'-8'-4'88'0,"8"-1"0"0,0 0-8 0,0-5-24 16,0 5 0-16,0 0 0 0,0 1 0 0,0-6 0 0,0 6 0 16,8-6 0-16,-8 5 0 0,9-5-8 0,-9 7 8 0,8-8-8 0,1 2 4 15,0 3 0-15,-1-3-4 0,0-1-4 0,2 6-4 0,-2-6-4 16,0 1-4-16,1 3-8 0,8-3 0 0,-9 4-4 0,1 0 0 15,-1 1-4-15,1 4 0 0,0-5 0 0,-1 5-4 0,0 0-4 16,2 0 0-16,-2 5-4 0,0-1 0 0,0-4 0 0,2 10 0 16,-10-6-4-16,8 7 0 0,-8-2 4 0,0 1-4 0,0 4 0 0,0-5 0 15,0 6 4-15,0-1-4 0,-8 1 0 0,-2-1 0 0,2 5 0 16,0-4 0-16,0 4 4 0,-2-5-8 0,-6 5 8 0,7 1-4 16,-8-5-4-16,8-2 8 0,-7 2-8 0,-2 0 0 0,10-1 0 0,0-5 0 15,-10 1 4-15,10 0-4 0,-1-7 0 0,0 3 4 16,1-1-4-16,-1 0 0 0,9-5 4 0,-8 0-4 0,8 0 0 0,0-5 4 15,-8 0-4-15,16-1 4 0,-8 3-4 0,0-2 4 0,8-5 0 16,-8 5-4-16,9 0 8 0,-9-4-4 0,8 4 4 0,1 1 0 16,0-6 0-16,-1 5 0 0,0 0-4 0,2 1 8 0,-2-2-4 15,9 6 4-15,-8 0 0 0,-1-4 0 0,0 8 0 0,9-4 8 16,-8 0 0-16,0 6 0 0,-1-2 0 0,10 1 0 0,-10 0 0 16,0 0 0-16,0 0-4 0,10 4-4 0,-10-4 0 0,1 4 0 0,8-4 0 15,-8 5-4-15,7-5 4 0,-7-2-8 0,8 8 0 0,-9-6-4 16,10-1-4-16,-10 1-8 0,10 0-12 0,-10 0-12 0,9 0-12 15,-8-5-16-15,8 0-12 0,-9 4-16 0,10-4-12 0,-10-4-12 16,8 4-28-16,-6-5-52 0,-2 5 4 0,10-10 40 0,-10 5 24 16,0 1 24-16</inkml:trace>
          <inkml:trace contextRef="#ctx0" brushRef="#br0" timeOffset="3931.7665">4134 1160 7 0,'8'0'116'16,"-8"-5"-16"-16,0 10-8 0,0-5-20 0,0 0 0 0,0 5 0 0,-8 0 0 15,8 0 0-15,0-1 0 0,0 1-4 0,0 5-4 0,-8-6-12 16,8 6 0-16,0-1-4 0,0 1-4 0,0 0 0 0,0-5-4 16,0 5 0-16,0-1 0 0,8 1-4 0,-8-1-4 0,8 1-4 0,-8-1-4 15,10 1 4-15,-10-1-4 0,8-4-4 0,0 5 0 0,1-5 0 16,0-2 0-16,-1 3-4 0,1-1 0 0,7 0-4 0,-7-5-4 16,0 0 0-16,7 0 0 0,-6-5-4 0,6 5 4 0,-6-11-4 15,-2 8-4-15,8-7-4 0,-7 0 0 0,0 1 0 0,8-1 0 16,-9 1-4-16,0-6 0 0,-8 1-4 0,10 5 4 0,-10-6-4 15,8 1 0-15,-8-1 0 0,0 5 4 0,0-4 0 0,-8 0 4 16,-2 4 0-16,10 0-20 0,-8 1 28 0,-9-1 0 0,9 6-4 0,-1-2 4 16,-8 2-4-16,9 4 4 0,-10 0 0 0,2 0-4 0,-2 0 8 15,10 4-4-15,-10 2 0 0,2-2 4 0,7 1 0 0,-8 4 0 16,8 1 0-16,-7 0 4 0,6 0-4 0,2-1 0 0,0 1 4 0,8 4 0 16,-8-5 0-16,8 1-4 0,0 0 0 0,0 5 0 15,0-6 0-15,0-5 0 0,8 6 0 0,-8 0-4 0,8 0 8 0,0-6 0 16,2 1-4-16,-2 0 0 0,9-1 4 0,-8 1 0 0,8 0 0 15,-9-5 0-15,9 0 0 0,0 5 0 0,1-5 0 0,-2 0 0 16,2 0 0-16,-2 0 0 0,2 5 0 0,-1-5 0 0,-1 0 0 16,2 5 0-16,-2-5 4 0,2 3-4 0,-10-3-4 0,10 6 0 0,-1-1-8 15,-9 0 0-15,9-1 4 0,-8 1-12 0,7 0 4 16,-6 0-4-16,-2 0-20 0,0-1-24 0,2-4-24 0,-2 5-28 0,-8 1-40 16,8-6-44-16,-8 0-72 0,0 4-8 0,0-4 44 0,0 0 48 15,0 0 12-15,-8 0 52 0</inkml:trace>
        </inkml:traceGroup>
        <inkml:traceGroup>
          <inkml:annotationXML>
            <emma:emma xmlns:emma="http://www.w3.org/2003/04/emma" version="1.0">
              <emma:interpretation id="{47FCEBA6-DCD7-4105-882C-766B1AA2453E}" emma:medium="tactile" emma:mode="ink">
                <msink:context xmlns:msink="http://schemas.microsoft.com/ink/2010/main" type="inkWord" rotatedBoundingBox="24644,9616 25022,9496 25136,9852 24757,9973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12717.7429">5696 431 51 0,'-8'0'88'15,"8"0"0"-15,0 0-8 0,0 0-20 0,0 0-4 0,-8 0 4 16,8 0-4-16,0 0 4 0,0 0-12 0,0 0 12 0,0 0 4 16,0 0 8-16,0 0-8 0,0 0 4 0,8 0 4 0,-8 0 0 15,0 0 0-15,0 0 0 0,8 0-4 0,-8 0 0 0,10 0-4 16,-10 0-4-16,8 0 0 0,0 0-8 0,-8 0-4 0,8 0-4 0,10 0-4 15,-10 0-4-15,1 0 0 0,0 0-4 0,8 0 0 0,-9 0 0 16,9 0-4-16,-8 0-4 0,7 0 0 0,2 0-4 0,-10 0-4 16,10 0-16-16,-2 0 0 0,2 0 0 0,-1 0 0 0,-1 0 0 15,2 0 0-15,-10 0 0 0,10 0 0 0,-2 0 0 0,-6 0 0 16,6 0 0-16,-7 0 0 0,-1 0 0 0,1 0 0 0,0 0-12 0,-1 0-12 16,0 0-4-16,-8 0-4 0,0 0-12 0,8 0-8 0,-8 0-20 15,0 0-8-15,0 0-8 0,0 0-4 0,-8 0-12 0,8 0-12 16,-8 0-4-16,8 0-8 0,-8 0 4 0,-1 0-28 0,9 0-44 0,-9 0 8 15,1 0 36-15,-1 0 28 0,1 0 24 0</inkml:trace>
          <inkml:trace contextRef="#ctx0" brushRef="#br0" timeOffset="13021.9265">5791 666 95 0,'0'0'104'0,"0"5"0"0,0-5-4 0,0 5-12 0,0-5 4 0,0 0 0 16,8 0-4-16,-8 0 0 0,0 5 0 0,9-5 0 0,-9 0-4 15,0 0 0-15,8 0-8 0,1 0 4 0,-1 0-8 0,-8 0 0 16,8 0-8-16,2 0 8 0,6 0-12 0,-6 0-4 0,-2 0-4 0,0 0-4 16,9 0-4-16,-8 0-4 0,8 0-4 0,-9 0 0 0,0 0-4 15,10 0-20-15,-10 0-12 0,10 0 0 0,-2 0 0 0,-6 0 0 16,-2 0 0-16,9 0 0 0,-9 0 0 0,1 0 0 0,0 0 0 15,-1 0 0-15,0 0 0 0,0 0 0 0,2 0 0 0,-10 0 0 16,8 4 0-16,-8-4 0 0,0 0 0 0,0 0 0 0,0 0-36 0,0 0-52 16,0 0-28-16,0 0-20 0,-8 0-24 0,8 0-24 15,-10 0-36-15,10 0-64 0,-8 0 48 0,8 0 48 0,-8 0 32 0,0 0 28 16,-1 0 24-16</inkml:trace>
        </inkml:traceGroup>
        <inkml:traceGroup>
          <inkml:annotationXML>
            <emma:emma xmlns:emma="http://www.w3.org/2003/04/emma" version="1.0">
              <emma:interpretation id="{7A3B59C0-A632-4502-925B-23B691C924AE}" emma:medium="tactile" emma:mode="ink">
                <msink:context xmlns:msink="http://schemas.microsoft.com/ink/2010/main" type="inkWord" rotatedBoundingBox="25719,8842 26045,8739 26243,9362 25918,9466">
                  <msink:destinationLink direction="with" ref="{09563425-31BF-4240-8E6C-F79B2B43ABD2}"/>
                </msink:context>
              </emma:interpretation>
            </emma:emma>
          </inkml:annotationXML>
          <inkml:trace contextRef="#ctx0" brushRef="#br0" timeOffset="17139.4253">7083-379 23 0,'0'-5'80'0,"0"0"-8"15,0 0-8-15,0 1-20 0,0-1-4 0,0 0 0 0,0-1 0 0,0 2 4 16,0-1 0-16,0 1 4 0,0 4 0 0,0-5 4 0,0 0-4 16,0 5 0-16,0 0 0 0,0-5-4 0,0 5 8 0,0 0-4 15,0 0-8-15,0 0-4 0,0 0 0 0,-9 0 0 0,9 0-4 0,0 0 4 16,-8 0-4-16,8 5 4 0,-9-5-4 0,9 5-4 15,-8 0 0-15,0-1-4 0,0 1 0 0,-2-1-4 0,2 2 0 0,0 4-4 16,-2-1 0-16,2 1 0 0,0 4-8 0,-1 0 0 0,1 1 0 16,-1-1 0-16,1 1 0 0,-1-1-4 0,1 0 4 0,0 6-4 15,-2-6-4-15,10 5 4 0,-8 0-4 0,0 0 4 0,8 0-4 16,0 1 4-16,0-1-4 0,-10 0 0 0,10 1 0 0,0-2 0 16,0 2 0-16,10-1 4 0,-10-4-4 0,0 4 0 0,8 0 0 15,0-4 4-15,2 3-4 0,-10-3 0 0,8-2 0 0,0 2 4 0,1-5-4 16,-1 4 0-16,1 1 0 0,8-6 0 0,-9 1-4 0,0-1 4 15,10 1 0-15,-10-1 0 0,10-3 0 0,-10 3 4 0,0-4-4 16,9-1 0-16,-8 1 0 0,8 0 4 0,-9-5-8 0,2 5 4 16,-2-5 4-16,8 0-4 0,-6-5 0 0,-2 5 0 0,0-5-4 15,-8 0 8-15,9 1-8 0,-1-1 4 0,-8 0-4 0,0-5 4 0,0 1 0 16,9-1-4-16,-9 1 0 0,0 4 0 0,0-9 0 0,0 4 0 16,-9 0 0-16,9-4 0 0,-8 5 0 0,8-2 0 0,-9 2 4 15,1 0-4-15,0-1 0 0,-2 6 4 0,10-6 0 0,-8 6 0 16,-8-2 0-16,6 6-4 0,2-5 0 0,-9 5 4 0,8 0 0 15,-8 0 0-15,9 5-4 0,0 1 0 0,-10 3 0 0,10-4-8 0,0 4-4 16,-2 1-12-16,-6-1-8 0,7 1-4 0,1-1-16 0,-1 6-16 16,1-6-12-16,8 6-12 0,-9-6-16 0,9 1-28 0,-8 4-60 15,8-4 24-15,0 0 32 0,0-1 20 0,0 0 24 0</inkml:trace>
        </inkml:traceGroup>
        <inkml:traceGroup>
          <inkml:annotationXML>
            <emma:emma xmlns:emma="http://www.w3.org/2003/04/emma" version="1.0">
              <emma:interpretation id="{544FE460-A5C4-4530-895D-13E21C0E205A}" emma:medium="tactile" emma:mode="ink">
                <msink:context xmlns:msink="http://schemas.microsoft.com/ink/2010/main" type="inkWord" rotatedBoundingBox="26695,9051 26988,8957 27029,9084 26735,9178">
                  <msink:destinationLink direction="with" ref="{09563425-31BF-4240-8E6C-F79B2B43ABD2}"/>
                </msink:context>
              </emma:interpretation>
            </emma:emma>
          </inkml:annotationXML>
          <inkml:trace contextRef="#ctx0" brushRef="#br0" timeOffset="20266.0838">7764-139 43 0,'-8'0'108'0,"8"0"-4"0,-8 0-8 0,8 4-24 0,-8-4-4 16,8 0-4-16,0 0 0 0,0 0 0 0,-9 0-4 0,9 0-4 15,0 0 4-15,0 0-8 0,9 0 0 0,-9 0 0 0,0 0 0 0,8 0-4 16,0 5 0-16,-8-5-4 0,8 0 0 0,2 0 0 0,-2 0-4 16,10 0-4-16,-10 0 0 0,0 0 0 0,9 0 0 0,-8 0-4 15,8 0 0-15,-9 0-8 0,10 0-4 0,-10 0 0 0,10 0-4 16,-10 0 0-16,0 0-4 0,9 0-4 0,-8 0-4 0,-1 0 0 15,1 0 0-15,7 0 0 0,-6 0-4 0,-2 5-4 0,0-5-8 16,2 0-8-16,-2 4-12 0,-8-4-12 0,8 0-8 0,-8 5-16 0,8-5-12 16,1 5-16-16,-9-5-16 0,0 0-12 0,9 5 0 0,-9-5-60 15,0 0-24-15,0 5 32 0,0-5 36 0,0 0 28 0</inkml:trace>
        </inkml:traceGroup>
        <inkml:traceGroup>
          <inkml:annotationXML>
            <emma:emma xmlns:emma="http://www.w3.org/2003/04/emma" version="1.0">
              <emma:interpretation id="{1B99A728-CE06-4207-BCC5-77533C70B3DE}" emma:medium="tactile" emma:mode="ink">
                <msink:context xmlns:msink="http://schemas.microsoft.com/ink/2010/main" type="inkWord" rotatedBoundingBox="27372,8739 27614,8662 27816,9299 27575,9376">
                  <msink:destinationLink direction="with" ref="{09563425-31BF-4240-8E6C-F79B2B43ABD2}"/>
                </msink:context>
              </emma:interpretation>
            </emma:emma>
          </inkml:annotationXML>
          <inkml:trace contextRef="#ctx0" brushRef="#br0" timeOffset="20838.1589">8472-408 43 0,'10'-10'100'0,"-10"5"-4"15,8 1-4-15,-8-1-20 0,0 0-4 0,8 0 0 16,-8-4-4-16,9 9 8 0,-9-5-8 0,0 1-4 0,8-1-4 0,-8-1-4 15,0 6 4-15,0-4-4 0,0 4-8 0,0 0 0 0,0-5 4 0,0 5 0 16,0 0 0-16,0 0 0 0,0 0 4 0,0 5-4 16,0-5 0-16,0 4 0 0,0 2-12 0,0-1-4 0,0-1-4 0,0 1 0 15,0 4-8-15,0 1 8 0,0-1-8 0,0 6 0 0,0-5-4 16,0 4 0-16,0 0-4 0,-8 5-4 0,8-4 0 0,0 4 0 16,0-5-4-16,0 5 0 0,0-4-4 0,0 4 0 0,0 0 4 15,-9-5-4-15,9 6 0 0,0-6 4 0,9 0-4 0,-9 6-4 16,0-10 4-16,8 4 0 0,-8 0-4 0,9-4 4 0,0 4-4 0,-9-4 0 15,8 0 4-15,-8-1-4 0,8 1-4 0,2-7 0 0,-2 3 0 16,0-1 0-16,0-5 0 0,10 5-4 0,-10-5 4 0,1 0 0 16,-1 0-4-16,0-5 0 0,2 0-4 0,-2-1 4 0,0 3 4 15,0-2-8-15,2-5 8 0,-2 6-4 0,0-6 4 0,1 5 4 16,0-4 0-16,-9-1 0 0,8 5 0 0,1-5 4 0,-1 1-4 0,-8 4 8 16,8-4-8-16,-8 4 4 0,0 0-4 0,9 0 4 0,-9 0 0 15,0 1 0-15,0 4 4 0,0 0 0 0,9-6 4 0,-9 6 0 16,0 0 0-16,0 6 8 0,0-6-4 0,0 4 4 0,0 1 0 15,-9 0 4-15,9 5-4 0,0-6 0 0,0 6 0 0,0-1 0 16,0 1 0-16,0 5-16 0,0-6 16 0,0 6 0 0,0-6 0 16,0 4-4-16,0-2 0 0,0 4 0 0,0-1 0 0,0 0-4 0,0-4 0 15,0 5 0-15,0-1 0 0,0-5 0 0,0 1-4 0,0 3 0 16,0-2 0-16,0-2-4 0,0 1 0 0,0-6-4 0,0 6-4 16,0-5 0-16,0 0-8 0,0 0-16 0,0-5-8 0,-9 4-16 15,9-4-12-15,0 5-16 0,0-5-16 0,0 0-20 0,-8 0-20 16,8-5-24-16,0 5-56 0,-8-4-20 0,-1 4 48 0,9-5 36 0,-8 0 24 15,-1 5 28-15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7:13.54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251EFCE8-557C-4A19-B263-0453040B46F7}" emma:medium="tactile" emma:mode="ink">
          <msink:context xmlns:msink="http://schemas.microsoft.com/ink/2010/main" type="writingRegion" rotatedBoundingBox="26309,10406 28679,9411 28909,9959 26539,10954"/>
        </emma:interpretation>
      </emma:emma>
    </inkml:annotationXML>
    <inkml:traceGroup>
      <inkml:annotationXML>
        <emma:emma xmlns:emma="http://www.w3.org/2003/04/emma" version="1.0">
          <emma:interpretation id="{28EF7598-E62B-4774-A63B-A8D371F23801}" emma:medium="tactile" emma:mode="ink">
            <msink:context xmlns:msink="http://schemas.microsoft.com/ink/2010/main" type="paragraph" rotatedBoundingBox="26309,10406 28679,9411 28909,9959 26539,109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FD62994-AF37-4EF8-A72D-269977E5A9E5}" emma:medium="tactile" emma:mode="ink">
              <msink:context xmlns:msink="http://schemas.microsoft.com/ink/2010/main" type="line" rotatedBoundingBox="26309,10406 28679,9411 28909,9959 26539,10954"/>
            </emma:interpretation>
          </emma:emma>
        </inkml:annotationXML>
        <inkml:traceGroup>
          <inkml:annotationXML>
            <emma:emma xmlns:emma="http://www.w3.org/2003/04/emma" version="1.0">
              <emma:interpretation id="{901AFC5C-CAFB-4580-924A-8593AFC5668E}" emma:medium="tactile" emma:mode="ink">
                <msink:context xmlns:msink="http://schemas.microsoft.com/ink/2010/main" type="inkWord" rotatedBoundingBox="26309,10406 27052,10094 27282,10642 26539,1095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7484 1491 67 0,'0'5'88'0,"0"-1"-8"16,0 6-4-16,-9-5-20 0,9-1-4 0,0-4 8 0,0 6-4 0,0-6 0 15,0 4 0-15,0-4-4 0,9 0 4 0,-9 0-4 0,0 0-4 16,0 0 0-16,0-4-4 0,9 4-4 0,-9-6 0 0,8-3-4 16,-8 4 0-16,8 0 0 0,1-4-4 0,-1-1 0 0,0 0 0 15,2 1 0-15,-2-5-4 0,0-1-4 0,2 2-4 0,-2-7-4 16,0 5 0-16,0 1-4 0,1-5 0 0,8 5 0 0,-8-6 0 0,-1 1 0 16,0 5-4-16,2-6 0 0,-2 1-4 0,0 5 0 0,0-5 4 15,2 4-4-15,-2-4 4 0,0 5-4 0,1-1 4 0,0 1 0 16,-1 5-4-16,-8-6 4 0,9 5 0 0,-1 1 4 0,-8-1 0 15,0 0-4-15,8 6 0 0,-8-6 0 0,0 5 0 0,0 1-4 16,8 4 0-16,-8 0 0 0,0-5 0 0,0 5 0 0,0 0 0 0,0 0 0 16,0 0 0-16,0 0 4 0,0 0 0 0,0 5-16 15,0-5 20-15,-8 4 0 0,16 6 4 0,-8-5-4 0,0-1 0 0,0 6-4 16,0 0 0-16,0-1 4 0,-8 1 0 0,8 5-8 0,0-1 4 16,0 0 0-16,0 6 0 0,-8-6-4 0,8 5 4 0,0 0 0 15,0 0 0-15,0 6-8 0,0-6 4 0,0 0 0 0,0 0-4 0,0 5 4 16,0-5-4-16,0 0 0 0,0 0-4 0,0 1 0 0,8-6-8 15,-8 5-12-15,0-4-12 0,8-6-12 0,-8 5-8 0,0-4-12 16,10-1-8-16,-10 1-8 0,8-5-12 0,-8 0-8 0,8-5-12 16,2 5-12-16,-10-5-44 0,8-5-36 0,0 5 28 0,-8-5 32 15,9-4 32-15,-1 3 20 0</inkml:trace>
          <inkml:trace contextRef="#ctx0" brushRef="#br0" timeOffset="356.0476">8030 1252 51 0,'0'-6'108'16,"0"6"-8"-16,0 0-8 0,0 0-16 0,0 0-8 0,0 6 0 0,0-6 4 16,0 4-8-16,0 1-4 0,0-5 0 0,0 10 0 0,0-6-4 15,0 1-8-15,0 5 4 0,0-1 0 0,0 1-8 0,0-1 0 16,0 1-4-16,0 0-4 0,0 4 0 0,0-5-4 0,0 6 0 16,0-6-4-16,0 6 0 0,0-6-4 0,8 6-4 0,-8-6 4 15,8 1-4-15,-8-1 0 0,9 1 0 0,-9-1 0 0,9 1 0 0,-9-5-4 16,8 5-4-16,1-6 0 0,-1 1-4 0,0 0 4 15,2-5 0-15,-2 5-4 0,8-5-4 0,-6 4 0 0,-2-4 4 0,0 0-4 16,1-4 0-16,8-1-4 0,-8 5 0 0,-1-10 4 0,0 6 0 16,0-1 0-16,2-5-8 0,-2 0 4 0,0 1 0 0,2-1 0 15,-10 1 0-15,8-5 0 0,-8-1-4 0,0 1 4 0,0 4 0 0,0-4 0 16,0-1 0-16,0 1-16 0,0 0 16 0,-8-1 0 0,8 1 0 16,-10 0 0-16,10-1-4 0,-8 5 4 0,0-3 0 15,-2 3 0-15,2 5-4 0,8-5 4 0,-16 6 0 0,7-2-12 0,0 6-4 16,1-4-8-16,-9 8-12 0,9-4-8 0,-10 6-8 0,10-2-12 15,-10 1-8-15,2 0-12 0,-1 4-8 0,8 1-16 0,-8-1-16 16,1 1-36-16,6 0-52 0,-6 0 28 0,6-1 32 0,2 5 32 0,0-4 20 16</inkml:trace>
        </inkml:traceGroup>
        <inkml:traceGroup>
          <inkml:annotationXML>
            <emma:emma xmlns:emma="http://www.w3.org/2003/04/emma" version="1.0">
              <emma:interpretation id="{D6D8BC2B-C33D-4261-96AF-437A21CECD2D}" emma:medium="tactile" emma:mode="ink">
                <msink:context xmlns:msink="http://schemas.microsoft.com/ink/2010/main" type="inkWord" rotatedBoundingBox="28364,9649 28716,9501 28878,9886 28526,10034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470.105">9522 738 15 0,'0'5'120'0,"0"0"-4"0,0-5 0 16,0 0-20-16,0 4 4 0,0-4 8 0,8 0-8 0,-8 5-4 15,8-5-4-15,-8 0-4 0,8 0-8 0,2 0-4 0,-10 5-8 16,8-5 0-16,0-5-4 0,2 5-12 0,6 0-4 0,-7 0-4 16,-1 0-12-16,1 0-4 0,8 0-4 0,-9 0-4 0,0 0-4 0,10 0-4 15,-10 0-4-15,2 0-4 0,-2 0-4 0,0 0-12 0,0 0-20 16,1 0-12-16,-1 0-24 0,1 0-12 0,0 0-28 0,-1 0-20 15,-8 0-20-15,0 0-44 0,8 0-44 0,-8 5 36 0,0-5 32 16,0 0 32-16,-8 0 12 0</inkml:trace>
          <inkml:trace contextRef="#ctx0" brushRef="#br0" timeOffset="1220.7668">9479 431 23 0,'0'0'100'0,"0"0"-8"0,0 0-4 0,0 0-20 16,0 0 4-16,0 0 4 0,0 0-4 0,0 0-12 0,8-4 28 15,-8 4-12-15,9 0 0 0,-9 0 0 0,8 0 0 0,1 0 0 0,-9-6 0 16,9 6-4-16,-1 0 0 0,0 0 0 0,0 0-4 0,10-4 0 16,-10 4-12-16,2 0 0 0,-2 0-4 0,9 0-4 0,-9 0-4 15,1 4-4-15,8-4-4 0,-9 0 0 0,10 0-8 0,-10 0-8 16,0 6-4-16,10-6 0 0,-10 0-4 0,0 4-4 0,9 1 0 16,-8-5-4-16,0 5 0 0,-1-5 4 0,0 5-8 0,-8-5-4 0,10 4-8 15,-2-4-4-15,0 6-12 0,-8-6-4 0,10 0-16 0,-10 0-16 16,0 0-16-16,8 0-12 0,-8 4-12 0,0-4-24 0,0 0-12 15,0 0-16-15,0-4-36 0,0 4-52 0,-8 4 36 0,8-4 36 0,0-4 32 16,-10 8 24-16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6:59.771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0966866-17AE-46C3-BCA6-7450E99E36F6}" emma:medium="tactile" emma:mode="ink">
          <msink:context xmlns:msink="http://schemas.microsoft.com/ink/2010/main" type="writingRegion" rotatedBoundingBox="15358,14042 29454,14147 29436,16575 15340,16470"/>
        </emma:interpretation>
      </emma:emma>
    </inkml:annotationXML>
    <inkml:traceGroup>
      <inkml:annotationXML>
        <emma:emma xmlns:emma="http://www.w3.org/2003/04/emma" version="1.0">
          <emma:interpretation id="{F7A8194C-02A7-4ED2-851E-118BAB3E0128}" emma:medium="tactile" emma:mode="ink">
            <msink:context xmlns:msink="http://schemas.microsoft.com/ink/2010/main" type="paragraph" rotatedBoundingBox="22412,14041 29470,14583 29428,15126 22371,1458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E4E6644-086E-4A42-8580-E4DF0B773830}" emma:medium="tactile" emma:mode="ink">
              <msink:context xmlns:msink="http://schemas.microsoft.com/ink/2010/main" type="line" rotatedBoundingBox="22412,14041 29470,14583 29428,15126 22371,14584"/>
            </emma:interpretation>
          </emma:emma>
        </inkml:annotationXML>
        <inkml:traceGroup>
          <inkml:annotationXML>
            <emma:emma xmlns:emma="http://www.w3.org/2003/04/emma" version="1.0">
              <emma:interpretation id="{FB0AB2D0-D5DC-40CB-917C-FB035748DB2D}" emma:medium="tactile" emma:mode="ink">
                <msink:context xmlns:msink="http://schemas.microsoft.com/ink/2010/main" type="inkWord" rotatedBoundingBox="22409,14085 23572,14174 23538,14612 22375,1452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19617 11815 47 0,'0'0'100'0,"0"4"-4"16,-8-4-8-16,8 0-20 0,0 0 0 0,0 0 0 0,0 0-4 16,0-4-4-16,0 4 0 0,0-5-4 0,-8 0-4 0,8 5 4 15,0-4-4-15,8-1-12 0,-8-1 4 0,0 2 0 0,8-1-4 0,-8-5 4 16,0 6-8-16,10-6 0 0,-10 1 4 0,8 3-4 16,0-3-4-16,1 4 0 0,-9-4-4 0,8 4 0 0,1-5-4 0,8 6 0 15,-17-2-8-15,8 2 0 0,0-1 0 0,2 5-4 0,-2 0-4 16,0-5 0-16,2 5 0 0,-2 5-4 0,0-5 0 0,0 5 0 15,-8-1 0-15,9 6 0 0,0 0 0 0,-9-1-4 0,8 1 0 16,-8-1 0-16,0 6 0 0,9-1 0 0,-9 1 0 0,0 0 0 16,-9 3-4-16,9 1 4 0,-8 1 0 0,8-5 0 0,-9 4-4 0,0 0 4 15,-7 0 0-15,8 0-4 0,-10-5 8 0,10 5-4 0,-10-4 4 16,10-1-4-16,-9 1 0 0,8-6 0 0,-8 7 0 0,9-8 0 16,-10-3 0-16,10 0-8 0,0 0 4 0,-2-1 0 0,10-4-4 15,-8 0-4-15,0 0 8 0,8-4-4 0,0-1 4 0,0-5 0 16,0 5 0-16,0-5 0 0,0 6 0 0,8-6 0 0,0 1 0 0,-8-1 4 15,10 1-4-15,-2-1 4 0,-8 6 0 0,8-6 0 0,2 0 0 16,-2 5 0-16,0 1 4 0,1 4 0 0,-1-5 0 0,1 0 0 16,-1 5 4-16,1 0 0 0,-9 0 4 0,8 5 0 0,0 0 0 15,2-5 4-15,-2 4 0 0,0 5 0 0,2-3 4 0,-2-2 0 16,0 6 0-16,0-5 0 0,1 5-4 0,0-1 0 0,-1-4 0 16,1 4-4-16,-1 1-4 0,0 1 0 0,2-8-4 0,-2 7 0 0,0-5-4 15,10 0 0-15,-10-1-8 0,0 6-4 0,1-10-4 0,-1 5-12 16,1-1-16-16,8-4-12 0,-9 5-16 0,0-5-8 0,2 0-20 15,-2 0-24-15,0 0-8 0,2 0-8 0,-2-5-44 0,0 1-28 0,1 4 32 16,-1-5 32-16,1 0 24 0,-1 0 24 0</inkml:trace>
          <inkml:trace contextRef="#ctx0" brushRef="#br0" timeOffset="549.5323">20249 11940 51 0,'0'0'116'0,"-9"0"-12"0,9 0-4 0,0 0-28 0,0 4-4 0,0-4 0 15,-9 5 0-15,9-5-4 0,0 5-4 0,0 0-4 0,0-1 0 16,0 1-8-16,0-1 0 0,0 2 0 0,0 4 0 0,0-1 0 16,0 1 0-16,0-1-4 0,0-4 0 0,0 4-8 0,0 1 0 15,0 1-4-15,9 2 0 0,-9-3-4 0,9-1 0 0,-9-4 0 16,8 4-8-16,-8 1 4 0,8 0-4 0,2-5 0 0,-2 4-8 16,0-4 4-16,10 5-8 0,-10-6 0 0,0 1 0 0,9 0-4 0,-8 0 4 15,8-5-4-15,-9 4 0 0,10-4 0 0,-2 0 0 0,2 0-8 16,-10-4 4-16,9 4-4 0,0-5 0 0,-8-5 0 0,7 6-8 15,-6-6-4-15,6 5 0 0,-7-4 0 0,0-6 0 0,-1 5 0 16,0 1 0-16,1-1-16 0,-9 1 16 0,0-6 0 0,0 5 4 16,0 1 0-16,0 0-4 0,-9-1 4 0,9 1 0 0,-8 4 4 0,0-5 0 15,-10 6 0-15,10-6 4 0,0 10-4 0,-10-10 4 0,1 10 4 16,8-5-4-16,-7 5 4 0,-1-4-4 0,-1 4 4 0,2 0 4 16,6 0-4-16,-6 0 0 0,-1 4 4 0,8-4 0 0,1 5 0 0,-9-1-4 15,9 2 4-15,-2-2 0 0,2 6-4 0,0-5 0 16,8 5 4-16,0-6-4 0,-8 6 4 0,8-1-4 0,0 1 0 0,0-6 0 15,0 6 0-15,0 0 0 0,8 0 0 0,-8-6 0 0,8 6 0 16,-8-5-4-16,8-1 4 0,2 1 0 0,-2 0-4 0,0 0 4 16,1-5 0-16,-1 5 0 0,10-5 0 0,-10 0-4 0,0 0 4 0,10 0 0 15,-10 0 0-15,0-5 0 0,10 5 0 0,-10-5 0 0,1 0 4 16,-1 5-4-16,9-5 4 0,-8 1 0 0,-1 4 0 0,0 0 4 16,2-5 4-16,-2 5 4 0,0-5 8 0,1 5 4 0,0 0 0 15,-1 0 0-15,0 0 8 0,1-5 8 0,-1 10 4 0,1-5 0 16,0 5-4-16,-1-5 4 0,0 5-4 0,2-1 0 0,-2 1 0 15,0-5-4-15,0 5-8 0,2 0 0 0,-2 5-12 0,9-6-20 0,-9 1 0 16,-8 0 0-16,8-1 0 0,2 2 0 0,-2-2 0 0,-8 1 0 16,8 0 0-16,0-5 0 0,-8 5-40 0,0-5-36 0,10 0-32 15,-10-5-28-15,0 5-36 0,0-5-32 0,0-4-68 0,0 3-4 16,0-3 52-16,0 0 44 0,0-1 32 0,0 0 32 0</inkml:trace>
        </inkml:traceGroup>
        <inkml:traceGroup>
          <inkml:annotationXML>
            <emma:emma xmlns:emma="http://www.w3.org/2003/04/emma" version="1.0">
              <emma:interpretation id="{7A5B476A-C79C-4E77-9C15-861D41C6B914}" emma:medium="tactile" emma:mode="ink">
                <msink:context xmlns:msink="http://schemas.microsoft.com/ink/2010/main" type="inkWord" rotatedBoundingBox="25907,14313 26827,14384 26793,14827 25873,14756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7712.0949">23692 12078 3 0,'0'-4'120'0,"0"-1"-12"0,0 5-4 0,10-5-24 0,-10 10 0 16,0-5 0-16,0 5 0 0,0-5-4 0,0 4 0 0,0 6-12 0,0-5-4 15,0 4 0-15,0 1-4 0,0 0-4 0,0-1 0 0,0 0 0 16,0 1 0-16,0 5-4 0,0-1-4 0,0 1-4 0,0-1-4 16,0 1 0-16,0-2-4 0,8 2 0 0,-8-1-8 0,8 1 0 15,-8-5-4-15,10 4 0 0,-10-5-4 0,8 1 0 0,0 5-4 16,0-11 0-16,1 6-4 0,8-1 0 0,-8-3 0 0,-1-1-4 0,10-1 0 16,-10-4 0-16,0 4 0 0,10-4 0 0,-10 0 0 0,9 0-20 15,-8-4 20-15,8 0-4 0,-9-1 0 0,8-1 0 0,-6-3 0 16,6 4-4-16,-6-10 0 0,-2 6 0 0,0-5 0 0,1 4 0 15,-1-5-4-15,-8 1 0 0,9-5 0 0,-9 4 0 0,0-4 0 16,0 5 0-16,0-5-4 0,-9 4 8 0,9-4-4 0,-8 0 4 0,-1 5 0 16,1-1 4-16,0-4-4 0,-10 10 0 0,10-6 0 0,-10 0 0 15,10 6 0-15,-9 0-4 0,9-1-4 0,-10 5-8 0,2 1-8 16,-2-1-8-16,10 5-8 0,-10 0-8 0,2 0-4 0,-1 5-12 0,-1-1-12 16,2 1-8-16,8 5-8 0,-10-1-12 0,0 0-16 15,2 1-40-15,7 5-24 0,-7-6 36 0,7 6 28 0,0-1 24 0</inkml:trace>
          <inkml:trace contextRef="#ctx0" brushRef="#br0" timeOffset="27244.2646">23080 12313 59 0,'-10'0'108'0,"10"6"-8"0,0-6-4 16,0 0-24-16,0 0 4 0,0-6-4 0,0 6-4 0,10-4-4 15,-10-1-4-15,0-6-4 0,8 2-4 0,0 0-4 0,-8-1-4 16,9-4-8-16,-1 5-16 0,1-6 16 0,8-4 0 0,-9 5-8 16,10-6 0-16,-10 6-4 0,10-6 0 0,-2 6 0 0,1-5-4 0,-9 0 0 15,10 5 0-15,-2-1 0 0,-6-4-4 0,6 5 0 16,-8 4 0-16,10-4 0 0,-10 4 0 0,1-4 0 0,8 4 4 0,-8 1 0 15,-1-1 0-15,0 5-4 0,-8-5 4 0,8 6 0 0,2 4 0 16,-10-4 4-16,8-1-4 0,-8 5-4 0,0 0 8 0,8 5-4 16,-8-5-4-16,0 4 0 0,0 0 4 0,0 6-4 0,0 0 4 15,0-1 0-15,0 6 0 0,0-5-8 0,0 4 0 0,0 0 4 16,0 5-4-16,0-3-4 0,0 2 0 0,0 1-8 0,0 0 0 0,0 0 4 16,0 5 0-16,0-5-4 0,0 0-4 0,0 1 4 0,0-1-8 15,10 1-4-15,-10-6-12 0,0 5-12 0,0-6-16 0,8 3-12 16,-8-6-16-16,8 3-8 0,1-3-20 0,-9 0-12 0,8-5-12 0,-8-1 0 15,8 2-32-15,2-1-40 0,-2-5 8 0,-8-5 36 16,8 5 32-16,0-6 4 0</inkml:trace>
        </inkml:traceGroup>
        <inkml:traceGroup>
          <inkml:annotationXML>
            <emma:emma xmlns:emma="http://www.w3.org/2003/04/emma" version="1.0">
              <emma:interpretation id="{C118592C-4EEB-474A-951C-0D86C7D72A6A}" emma:medium="tactile" emma:mode="ink">
                <msink:context xmlns:msink="http://schemas.microsoft.com/ink/2010/main" type="inkWord" rotatedBoundingBox="28473,14506 29470,14583 29428,15126 28431,15050"/>
              </emma:interpretation>
            </emma:emma>
          </inkml:annotationXML>
          <inkml:trace contextRef="#ctx0" brushRef="#br1" timeOffset="59177.6609">25696 12102 23 0,'0'0'92'0,"0"-5"-4"16,0 5-4-16,0 0-24 0,0-4-4 0,0 4 4 0,0 0-4 15,0 0 4-15,0 0-4 0,0 0 0 0,0 0 0 0,0 0 0 16,0 0 8-16,0 4-8 0,0-4-4 0,0 5 0 0,0 0-4 16,0 0 0-16,0 0 0 0,0 4-4 0,0 1-4 0,0 0-4 15,0 4-8-15,0-5 4 0,0 10-4 0,-8-4 0 0,8 5-4 0,0-1-4 16,-8 4-4-16,8-4 4 0,0 1-4 0,-9-1-4 16,9 5 0-16,-9-4 0 0,9-1-4 0,-8 0 0 0,8 0-4 15,-9 0 0-15,9-5 0 0,0 5 0 0,-8-5 0 0,8 1 0 0,0-1-4 16,0-4 0-16,0 6 0 0,0-8-20 0,0 2 24 0,0 0 0 15,0-1 0-15,0 0 0 0,0-4 0 0,8 0-4 0,-8 5-4 16,9-10 8-16,-9 4 0 0,8 2-8 0,1-6 4 0,-9 0 0 0,17 4 0 16,-9-4 4-16,0 0 0 0,2 0 0 0,6 0 0 15,2 0 0-15,-10 0 0 0,9 0 4 0,0 0-4 0,0 0 0 0,1 0 4 16,-2 0 0-16,2 0 0 0,7 0 0 0,-8 0-4 0,0 0 0 16,9 5 0-16,-8-5 4 0,6 4-4 0,-7-4-4 0,1 6 4 15,-2-6 0-15,10 4 4 0,-8 1-4 0,-2 0 4 0,10-5 0 0,-9 5 0 16,-1-1 0-16,2 2 0 0,0-2 0 0,7 1 0 0,-9-5 4 15,2 4-4-15,-2-4 0 0,2 0-4 0,-1 0 4 0,0 0 4 16,0 0 0-16,0 0-4 0,0-4 8 0,-9-1 0 0,10 1-4 16,-2-2 4-16,2 2 0 0,-10-6 0 0,9 1 0 0,1-1 0 15,-10 1-4-15,8-1 0 0,2 0 0 0,-10-5-4 0,10 6-4 0,-10-5 4 16,1-1 0-16,7 6 0 0,-6-6 0 0,-2 6 0 0,0-1 0 16,0 1-4-16,2-1-4 0,-2 0 0 0,0 0 0 0,-8 6 0 15,0-5 0-15,9 4 0 0,-9 0 0 0,0 0 0 0,0 0 0 16,0 0 0-16,0 5 0 0,0-4 0 0,0 4 0 0,0-4 0 15,0-2 0-15,0 6 0 0,0-5 0 0,-9 5 0 0,9-4 0 0,0-1 0 16,0 5 0-16,-8-5 0 0,8 5 0 0,0-5 0 0,-8 5 0 16,8-4 0-16,-10 4 0 0,10 0-60 0,-8-6-12 0,8 6-16 15,-8 0-16-15,8 0-12 0,-8 0-20 0,8 0-24 0,-10 0-24 16,2 0-60-16,0 0 0 0,-1 0 40 0,9 0 40 0,-8 0 36 16,-1 0 24-16</inkml:trace>
        </inkml:traceGroup>
      </inkml:traceGroup>
    </inkml:traceGroup>
    <inkml:traceGroup>
      <inkml:annotationXML>
        <emma:emma xmlns:emma="http://www.w3.org/2003/04/emma" version="1.0">
          <emma:interpretation id="{01C000CD-A17B-42A6-88B7-0F71DEADD9F3}" emma:medium="tactile" emma:mode="ink">
            <msink:context xmlns:msink="http://schemas.microsoft.com/ink/2010/main" type="paragraph" rotatedBoundingBox="15350,15181 22737,15236 22727,16525 15340,1647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46F32CD-4A36-4C6A-9131-DB9A41B119C5}" emma:medium="tactile" emma:mode="ink">
              <msink:context xmlns:msink="http://schemas.microsoft.com/ink/2010/main" type="line" rotatedBoundingBox="15350,15181 22737,15236 22727,16525 15340,16470"/>
            </emma:interpretation>
          </emma:emma>
        </inkml:annotationXML>
        <inkml:traceGroup>
          <inkml:annotationXML>
            <emma:emma xmlns:emma="http://www.w3.org/2003/04/emma" version="1.0">
              <emma:interpretation id="{AE32662C-0557-45DD-89EE-74A9BA845105}" emma:medium="tactile" emma:mode="ink">
                <msink:context xmlns:msink="http://schemas.microsoft.com/ink/2010/main" type="inkWord" rotatedBoundingBox="15347,15612 15791,15615 15787,16092 15343,16089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1" timeOffset="60495.9063">12549 13201 3 0,'0'0'96'0,"-8"0"-4"0,8 0-8 0,0 0-24 0,0 0-4 0,0-5 0 15,0 5-4-15,0 5 0 0,0-5-4 0,0 0 0 0,0 0 4 16,0 0 4-16,0 0-4 0,0 0 4 0,0 0 0 0,0 0-4 16,8 0 4-16,-8 4 0 0,0-4 0 0,9 5 0 0,-9 0-4 0,9-5 0 15,-1 9 0-15,1-3 0 0,-1-3-4 0,0 8 0 16,2-6-4-16,-2 5-4 0,0-1 0 0,10 5-4 0,-10-4-4 0,9 4-4 15,-8-4-8-15,-1 4-4 0,9 1 4 0,1 0-8 0,-10 3 0 16,8-4-4-16,-6 0 4 0,6 6-4 0,1-6 0 0,-8 1-4 16,8 4 0-16,-9-5 0 0,10 1 0 0,-10-1 0 0,0 0-4 15,10 1 0-15,-10 0 4 0,1-2-4 0,-1-3 0 0,1 5 0 0,-9-5 0 16,8-1 8-16,1 1-4 0,-9-6-4 0,0 6 0 16,8-5-4-16,-8 4 4 0,0-4-8 0,0-5 4 0,0 5-4 0,0-5-12 15,0 5-8-15,0-5-8 0,0 0-8 0,0 5-12 0,0-5-4 16,-8-5-12-16,8 5-8 0,0-5-8 0,0 5-8 0,-9-5-8 15,9 0-8-15,-8 0-4 0,8 1-36 0,-9-6-40 0,1 5 4 0,-1-5 36 16,9 6 32-16,-8-5 24 0</inkml:trace>
          <inkml:trace contextRef="#ctx0" brushRef="#br1" timeOffset="60904.9508">12985 13239 71 0,'0'0'104'0,"0"-6"-4"0,0 6 0 0,0 0-40 0,0 0 16 0,0 0-4 15,0 0 0-15,0 0-4 0,0 0-8 0,-8 0 0 0,8 0-4 16,-10 6-8-16,10-1 4 0,-8-5-4 0,8 5-4 0,-8-1 0 16,-2 2-4-16,2-2 0 0,0 5 0 0,-1-3 0 0,-8 3-4 15,9 5 4-15,-1-3 0 0,-7-2-4 0,6 5 0 0,-6 0 0 16,-2-3-4-16,10 2 0 0,-9 2-4 0,0-1-4 0,8 1 0 15,-7-6-8-15,6 5 0 0,2-4-4 0,-8-1-4 0,6 1 0 0,2-1 0 16,0 1-4-16,-1 0 0 0,9-5 0 0,-8 5-4 16,-1-6 0-16,9 1-4 0,0-1 0 0,0 1-8 0,0-5-8 0,-9 5-12 15,9-5-12-15,0 5-12 0,0-5-12 0,0 0-4 0,0 0-16 16,0 0-12-16,0 0-12 0,0 0 0 0,0 0-8 0,9 0-32 16,-18-5-44-16,9 5 12 0,9-5 40 0,-9 5 28 0,0-5 24 0</inkml:trace>
        </inkml:traceGroup>
        <inkml:traceGroup>
          <inkml:annotationXML>
            <emma:emma xmlns:emma="http://www.w3.org/2003/04/emma" version="1.0">
              <emma:interpretation id="{2D6D40E6-2447-45CE-AE6A-60B4E5B036A5}" emma:medium="tactile" emma:mode="ink">
                <msink:context xmlns:msink="http://schemas.microsoft.com/ink/2010/main" type="inkWord" rotatedBoundingBox="16346,15552 16730,15555 16726,16044 16342,16042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1" timeOffset="61496.1163">13538 13465 87 0,'0'4'112'0,"0"1"-4"0,0-1 0 0,10 3-16 0,-10-7 0 16,8 3 0-16,-8-3-8 0,8 0 4 0,1 5-8 0,-1-5-4 0,-8 0-8 16,8 0-4-16,10 5-8 0,-10-5-4 0,0-5-8 0,10 5-4 15,-10 0-12-15,10-5-4 0,-10 5-4 0,9-3-4 0,0-4-8 16,0 7-8-16,1-4-12 0,-2-1-16 0,2 1-24 0,-2-2-28 0,1 2-24 15,1-1-20-15,-2 0-36 0,2 0-72 0,-10 1 36 16,9-2 40-16,0 2 28 0,0-1 20 0</inkml:trace>
          <inkml:trace contextRef="#ctx0" brushRef="#br1" timeOffset="61276.0908">13794 13201 39 0,'0'-5'92'16,"0"-4"0"-16,0 4-8 0,0-1-28 0,0 2 4 0,0-1-4 0,0 1-4 16,0-2 0-16,0 2 0 0,-8-1 0 0,8 5-4 0,0-5 4 0,-8 5-4 15,8 0-4-15,-9 0 0 0,9-5-8 0,-9 10 0 16,1-5-4-16,8 0 0 0,-8 5 0 0,-2 0-4 0,2-1 0 0,0 2-4 15,-1-2 0-15,0 5 0 0,9-3-4 0,-8 3 0 0,0 1 0 16,-1-1-4-16,1 5 0 0,-1-5 0 0,0 7 0 0,1-2-4 16,0 1 0-16,-2-1 0 0,2 0 4 0,0 5-4 0,0-4 0 15,-2-1-4-15,10 5 0 0,-8-4 0 0,8 3-4 0,0-3 0 16,-8 0 4-16,8 4-4 0,0-5 0 0,0 2-4 0,8-8 0 0,-8 7 4 16,0-6 0-16,8 5 0 0,2-4-4 0,-10 0 4 0,8 0 0 15,0-1-4-15,0-5 4 0,2 6-4 0,6-5 0 0,-7 0 4 16,8 0 0-16,-8-1-4 0,7 2-4 0,-7-2 4 0,8 1 0 0,1-1-4 15,-2-4 0-15,2 0-4 0,-10 6-4 0,9-6-12 16,-1 0-24-16,2 0 8 0,-10 0-12 0,10 0-24 0,-10 0-12 0,0-6-16 16,1 6-12-16,0-4-36 0,-9-1-48 0,8 1 16 0,-8-2 36 15,0 2 32-15,0-1 16 0</inkml:trace>
        </inkml:traceGroup>
        <inkml:traceGroup>
          <inkml:annotationXML>
            <emma:emma xmlns:emma="http://www.w3.org/2003/04/emma" version="1.0">
              <emma:interpretation id="{6B124734-AA04-4114-9E81-D75D06B19DEE}" emma:medium="tactile" emma:mode="ink">
                <msink:context xmlns:msink="http://schemas.microsoft.com/ink/2010/main" type="inkWord" rotatedBoundingBox="17609,15255 18091,15259 18082,16380 17601,16376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1" timeOffset="62324.8388">15048 12999 87 0,'0'-5'100'15,"0"5"-4"-15,0-3-8 0,0-4-24 0,0 7-8 0,0-4-4 0,0-1-4 16,0 1 0-16,0-2-8 0,0 2 0 0,0-6 0 16,0 5 0-16,0-4 0 0,0-1 4 0,-9 6 0 0,9-7-4 0,0 2 0 15,0 5 0-15,0-6 0 0,-9 5 4 0,9-5-4 0,-8 6 4 16,8-6 0-16,-8 5 0 0,8 5-4 0,-9-4 0 0,1-1-4 16,8 5 0-16,-9-5-8 0,0 5 0 0,9 0 0 0,-8 0 4 15,0 5-8-15,-2 0-4 0,2-1 0 0,0 1-4 0,0 5 0 16,8-1 0-16,-10 1 0 0,2 0-4 0,0-1 0 0,-1 6-4 0,1-1 0 15,0 0-4-15,-2 6 0 0,2 0 0 0,0-2 0 0,0 1 0 16,-2 5 4-16,10-5-4 0,-8 5 0 0,0 0-4 0,8 0 0 16,-9 5 4-16,9-5-8 0,0 0 4 0,0 0 0 0,0 4-4 0,-9-3 4 15,9-1 0-15,9-5 4 0,-9 1-4 0,0 3 4 16,0-4-4-16,9-4 0 0,-9-2 0 0,8 2 0 0,-8-1-4 0,8-4 4 16,-8-1-4-16,10-2 0 0,-10-4 0 0,8 2 0 0,-8-5-4 15,8 0 0-15,0 0 0 0,-8-5 0 0,10 2 0 0,-10-4 0 16,8 3-4-16,-8-5 0 0,8 3 4 0,-8-3 0 0,9-1 0 15,-9 0 0-15,8 1 4 0,0 5 0 0,-8-7 0 0,10 2 4 0,-10 0-4 16,8 4 4-16,0 0-4 0,-8 0 4 0,8 1-4 16,2-1 8-16,-2 5-8 0,0-4 4 0,-8 4 0 0,9 4 0 0,0-4 0 15,-1 5 0-15,1-5 0 0,-1 4 0 0,0 1 0 0,1 0 4 16,0 0-4-16,-1 4-16 0,0-4 20 0,2 4 0 0,-10 1 4 16,8-1 0-16,0 1-4 0,-8 0 4 0,9-1-4 0,-9 6 0 15,0-4 0-15,9 2 4 0,-9-3 0 0,0 4 0 0,0 0 0 16,0 1 4-16,0-1 0 0,-9 1 0 0,9-1 0 0,0 1-4 0,-9-2 4 15,9 2-4-15,-8 4 0 0,8-4 0 0,-8-1-4 0,8 0 4 16,-10 1-4-16,10-2 0 0,-8 3 4 0,8-2-4 0,-8-4 0 16,8 4 0-16,-9 0 4 0,9-3-4 0,0 2 4 0,0-3 4 0,0-1-4 15,-9 5 0-15,9-3 4 0,0-2 0 0,9 1 4 16,-9-1-4-16,0-4 0 0,0 4 0 0,9 1-4 0,-9-5 0 0,8 6 0 16,-8-8-4-16,8 2 4 0,-8 5 0 0,10-10-4 0,-2 4 0 15,0 2-4-15,1-6 4 0,-9 4-4 0,9-4 0 0,-1 0-4 16,0 0-16-16,9 0-12 0,-9-4-20 0,2-2-16 0,-2 2-24 0,10-1-28 15,-10-5-36-15,9-4-36 0,-9 5-92 0,1-11 16 0,8 6 36 16,-9-6 64-16,10 1 24 0,-10 0 32 0</inkml:trace>
        </inkml:traceGroup>
        <inkml:traceGroup>
          <inkml:annotationXML>
            <emma:emma xmlns:emma="http://www.w3.org/2003/04/emma" version="1.0">
              <emma:interpretation id="{5BCA90BD-A92E-4428-8595-CFA46603BEB0}" emma:medium="tactile" emma:mode="ink">
                <msink:context xmlns:msink="http://schemas.microsoft.com/ink/2010/main" type="inkWord" rotatedBoundingBox="18631,15481 19102,15484 19098,16107 18626,16104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1" timeOffset="64086.9615">15900 13157 39 0,'0'0'80'0,"0"-4"-12"15,0 4 0-15,0-5-24 0,0 5-4 0,0 0 4 0,0 0 0 16,0-5 0-16,0 5 4 0,0 0-4 0,0 0 0 0,-8 0-8 0,8 0 0 16,0 0 0-16,0 0 0 0,0 0 0 0,0 5-4 0,-9-5 8 15,9 5-4-15,0-1 0 0,-8 2 4 0,8-2-8 0,0 1 0 16,-8 5 0-16,8-1 0 0,-10 1-4 0,10 4 0 0,-8-5 4 16,8 6 0-16,-8 5-4 0,8-7 0 0,0 2 0 0,-8 4-4 15,8-4 4-15,0 4-4 0,0 1-4 0,-10-2 0 0,10-4 0 16,0 5-4-16,0 0 4 0,0-4-4 0,0 5 0 0,10-7-4 0,-10 7 0 15,8-5-4-15,-8 3 0 0,8-3 4 0,0 0 0 0,2-2-4 16,-2-3 0-16,0 5 0 0,1-5 0 0,-1 3 0 0,10-3-4 16,-10 0 4-16,8-5 0 0,-6 4 0 0,6-4 0 0,2 5 0 15,-1-5 0-15,-1 0 0 0,-7-1 4 0,8-4 0 0,1 5-4 16,-2-5 0-16,2 0 4 0,-2 0-4 0,1 0-4 0,1 0 0 0,-10 0 0 16,10-5 4-16,-2 1-8 0,-8-1 4 0,10 0 0 15,-10 0 0-15,1 0 0 0,-1-5 0 0,0 6-4 0,2-6 0 0,-2 1 0 16,-8-1 4-16,8 1-4 0,0-6 0 0,-8 5 0 0,0 0 0 15,10-3 4-15,-10-2-4 0,0 0 4 0,0 1-4 0,0 0 0 16,0-1 0-16,0 1 0 0,0-1-4 0,0-4 4 0,0 5 0 0,0-1 0 16,-10 1 0-16,10-5 0 0,0 5 0 0,0-1-4 0,-8-4 0 15,8 5 0-15,0-1 0 0,-8 1 4 0,8-1 4 0,-8 2 0 16,8-2-8-16,-10 4 4 0,10-2 0 0,-8 3 0 0,0 1 0 16,8-5 4-16,-9 3-8 0,9 2 4 0,-8 5 0 0,0-6-4 15,8 0 4-15,-10 5 0 0,2-5 4 0,8 6 0 0,-8-5-4 0,0 3 0 16,-2 2 4-16,2-1-8 0,0-5 4 0,8 6 0 15,-9-2-4-15,0 6 4 0,1-4 0 0,-1-1 0 0,1 5 4 0,0 0-8 16,-1-4 4-16,0 4-4 0,1 0 4 0,0 0-4 0,-2 0 0 16,2 4 0-16,0-4 0 0,-1 5 0 0,0-1 0 0,1 2-8 15,-9-2 0-15,9 1-8 0,0 0-4 0,-2 4-4 0,2-3-4 16,0 3-4-16,-2 1-4 0,2-1-8 0,0 1-8 0,0 0 0 16,-1-1 0-16,9 1-16 0,-9-1-8 0,1 1 0 0,8-1-12 0,0 1-4 15,-9 0-12-15,9 4-52 0,0-5-32 0,0 1 32 0,0-1 36 16,0 6 12-16</inkml:trace>
        </inkml:traceGroup>
        <inkml:traceGroup>
          <inkml:annotationXML>
            <emma:emma xmlns:emma="http://www.w3.org/2003/04/emma" version="1.0">
              <emma:interpretation id="{92536E79-1015-4D29-A942-CF885C604D6A}" emma:medium="tactile" emma:mode="ink">
                <msink:context xmlns:msink="http://schemas.microsoft.com/ink/2010/main" type="inkWord" rotatedBoundingBox="19587,15966 19662,15967 19659,16379 19584,16378"/>
              </emma:interpretation>
              <emma:one-of disjunction-type="recognition" id="oneOf6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1" timeOffset="64444.521">16838 13580 55 0,'8'-10'112'0,"-8"5"-12"0,0 1-8 0,0 4-28 0,0-6-4 0,0 6 8 16,10 0 0-16,-10-4 4 0,0 4-4 0,0 4 4 0,0 2-8 15,0-6 0-15,-10 4-4 0,10 5 0 0,0-3 0 0,0 3-4 16,0 5 0-16,0-4-4 0,0 5-4 0,0-1-8 0,-8 0 0 0,8 6-8 16,0-6-8-16,-8 10-4 0,8-5 0 0,-10 0-8 0,2 0 0 15,8 5-4-15,-8-4 0 0,8-1-4 0,-8-1-12 0,8 2-16 16,-9-1-16-16,9-5-16 0,0 1-24 0,-8-1-28 0,8 1-20 16,8-11-16-16,-8 6-68 0,0-10-16 0,9 0 44 0,-1-4 20 15,-8-2 48-15</inkml:trace>
        </inkml:traceGroup>
        <inkml:traceGroup>
          <inkml:annotationXML>
            <emma:emma xmlns:emma="http://www.w3.org/2003/04/emma" version="1.0">
              <emma:interpretation id="{4B671B25-010F-47A0-AEE9-5C16883B0737}" emma:medium="tactile" emma:mode="ink">
                <msink:context xmlns:msink="http://schemas.microsoft.com/ink/2010/main" type="inkWord" rotatedBoundingBox="20541,15201 20752,16475 20372,16537 20162,15264"/>
              </emma:interpretation>
              <emma:one-of disjunction-type="recognition" id="oneOf7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1" timeOffset="64996.0019">17409 13119 75 0,'0'0'100'0,"0"0"-4"15,-8 0-8-15,8 0-24 0,0 0-4 0,0 0 0 0,0-4-4 16,0 4-4-16,0 0-4 0,0-6 0 0,8 2-8 0,-8-1-4 0,10 0-4 15,-10 0 0-15,8 1 4 0,0-6-12 0,-8 1 4 16,8-1-4-16,1 0 4 0,-1 0-4 0,-8 1 0 0,18-6-4 0,-10 6-4 16,0-1 4-16,2-4 0 0,-2 5 0 0,0-1-4 0,-8-5 4 15,8 6-8-15,2-1 0 0,-2 1 0 0,0-1-4 0,1 1 4 16,-1-1-4-16,-8 0 0 0,9 1 4 0,0-1-4 0,-9 5 0 0,8-4 4 16,-8 4 0-16,8-4-4 0,-8 3 0 0,8 2 4 15,-8-1 0-15,10 1 0 0,-10 4-4 0,0-6 4 0,8 6 0 0,-8 0 0 16,0-4 0-16,8 4 4 0,-8 0 0 0,0 0 0 0,0 4 0 15,10-4 4-15,-10 6 0 0,0-2 4 0,0 1-4 0,0-1 0 16,0 2-4-16,0 3 4 0,0-4-4 0,0 4 4 0,0 2 4 16,0-3-4-16,0 7 0 0,0-1 0 0,0-5-4 0,0 6 0 0,0 4-4 15,0-4 0-15,0-1-4 0,0 5-4 0,0-4 4 16,0 4 0-16,0 0-4 0,0-4 4 0,0 3-4 0,0-3-4 0,0-1 0 16,0 1-4-16,0-1 4 0,0 1 0 0,0-5-4 0,0 3-4 15,0-2-12-15,0-2-8 0,0-4-12 0,0 4-12 0,0-4-12 16,0 0-8-16,0-5-12 0,0 4-8 0,0-4-16 0,0 6-4 0,0-6-12 15,0 0-8-15,0 0-40 0,0 0-32 0,0 0 24 0,0 0 36 16,0 0 28-16,0 0 24 0</inkml:trace>
          <inkml:trace contextRef="#ctx0" brushRef="#br1" timeOffset="65466.5715">17478 13440 87 0,'0'5'108'16,"0"0"4"-16,0-5-4 0,0 5-16 0,0-1 0 0,0 2-4 15,8-6 0-15,-8 4 0 0,8-4 0 0,-8 0-4 0,10 0 0 16,-2 5 4-16,0-5-8 0,0 0-4 0,10 0-4 0,-10 0-8 0,9 0-8 15,-8 0 0-15,8-5-8 0,-1 5 0 0,-6-4-4 0,6 4-12 16,2 0-4-16,-1-6-4 0,-9 6-8 0,10-4 0 0,-2-1 4 16,-8 5-12-16,10-5 0 0,-10 5-4 0,10-5-4 0,-10 5 0 15,1 0-8-15,-1-4-4 0,0 4-16 0,1 0-20 0,0 0-12 16,-1 0-20-16,-8 0-12 0,8 4-24 0,-8-4-16 0,0 5-20 16,10-5-28-16,-10 0-64 0,0 5 28 0,0 0 36 0,0-5 32 15,-10 4 32-15,10-4 24 0</inkml:trace>
          <inkml:trace contextRef="#ctx0" brushRef="#br1" timeOffset="65942.6249">17639 13642 15 0,'0'5'132'0,"-8"-5"-12"0,0 4-12 0,8 1-20 0,-10 5 0 15,2-5 4-15,8 0-8 0,0 4-4 0,0 1-8 0,-8-1-4 16,8 1-8-16,0 0-8 0,0-1-4 0,0 1-8 0,0-1-4 0,0 1-4 15,8-1-4-15,-8 6 0 0,8-6-4 0,-8 2-4 16,10-2 0-16,-2 0-4 0,-8 1-4 0,8-1 0 0,2 0 0 0,-2 2 0 16,-8-2-8-16,8-4 0 0,1 4-4 0,-1-4 4 0,0 0 0 15,2 0 0-15,-2-5 0 0,0 4-4 0,0-4 4 0,2 0-4 16,-2 0-4-16,-8 0 0 0,8 0 4 0,1-4 0 0,0 4 0 16,-9-5-4-16,8 0 0 0,1 0 0 0,-9 5 4 0,8-4 0 15,0-1-4-15,-8 5 4 0,9 0 0 0,-9-5 4 0,9 10 0 16,-9-5 0-16,8 5 0 0,-8-1-20 0,8 1 20 0,-8 0 0 0,0 4 4 15,10 1-8-15,-10-1 8 0,0 1 0 0,0 0-4 0,0-1 0 16,0 6 0-16,0-6 0 0,0 6 0 0,-10-5 0 0,10 4 0 16,-8-4 0-16,8-1 0 0,-8 1 0 0,-1 0 0 0,0-1-8 0,1 1 0 15,0-6 0-15,-1 1-8 0,1 0-16 0,-10-5-8 0,10 5-20 16,0-5-16-16,-2 0-24 0,2-5-12 0,0 0-8 0,0 0-28 16,-2 1-48-16,2-6 0 0,0 1 32 0,8-1 32 0,-9-5 24 15</inkml:trace>
          <inkml:trace contextRef="#ctx0" brushRef="#br1" timeOffset="65674.3988">17605 13642 47 0,'0'0'108'0,"0"0"-8"0,0 0 0 15,8 5-20-15,-8-5 0 0,0 0 0 0,10 0-8 0,-10 0-4 16,8 0 0-16,-8 0-4 0,8 0-4 0,2 0-4 0,-2-5-4 0,0 5-4 16,1 0-4-16,7 0-8 0,-6 0-8 0,-2-5 0 0,0 5-8 15,10-5 0-15,-10 5-8 0,0 0 0 0,10 0 0 0,-10 0-4 16,1-4-4-16,-1 4-4 0,0 0-8 0,1 0-8 0,0 0-16 0,-1 0-12 16,0 0-12-16,2 0-16 0,-10 0-12 0,0 4-16 15,8-4-12-15,-8 0-44 0,0 0-40 0,0 5 40 0,0-5 24 16,0 0 28-16</inkml:trace>
        </inkml:traceGroup>
        <inkml:traceGroup>
          <inkml:annotationXML>
            <emma:emma xmlns:emma="http://www.w3.org/2003/04/emma" version="1.0">
              <emma:interpretation id="{DDC523FC-C47A-45C2-BED9-AF84C7644264}" emma:medium="tactile" emma:mode="ink">
                <msink:context xmlns:msink="http://schemas.microsoft.com/ink/2010/main" type="inkWord" rotatedBoundingBox="21036,15980 21145,15981 21142,16384 21033,16383"/>
              </emma:interpretation>
              <emma:one-of disjunction-type="recognition" id="oneOf8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1" timeOffset="66193.9532">18330 13565 47 0,'9'5'132'0,"-9"-1"-12"0,0 2-8 0,0-2-20 0,0 1 8 15,0 0-8-15,-9 0 0 0,9 5-8 0,0-6-4 0,0 5-8 16,-9 1-4-16,9 0-8 0,0-1-8 0,-8 1-4 0,8 5-4 16,0-1-4-16,0-5-8 0,-8 6-4 0,8-2-4 0,-8 3-4 0,8 3-4 15,-10-5-4-15,10 5 0 0,-8-4-8 0,8 4-4 16,-8 0-12-16,-2-4-12 0,10-1-24 0,-8 5-24 0,8-4-32 0,-8-6-24 16,8 5-48-16,-9-4-68 0,9-1 40 0,-8 1 32 0,8-10 36 15,0 5 24-15</inkml:trace>
        </inkml:traceGroup>
        <inkml:traceGroup>
          <inkml:annotationXML>
            <emma:emma xmlns:emma="http://www.w3.org/2003/04/emma" version="1.0">
              <emma:interpretation id="{4110A5F1-0527-428B-8537-8196B54D73B3}" emma:medium="tactile" emma:mode="ink">
                <msink:context xmlns:msink="http://schemas.microsoft.com/ink/2010/main" type="inkWord" rotatedBoundingBox="21540,15493 21860,15496 21854,16240 21535,16237"/>
              </emma:interpretation>
              <emma:one-of disjunction-type="recognition" id="oneOf9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1" timeOffset="66731.0295">18739 13570 55 0,'0'4'124'0,"-8"6"-12"0,8-5-24 0,0 0-4 15,0 0-8-15,0-1 0 0,0-4-4 0,0 6-4 0,0-6 0 16,0 0-8-16,8 0-8 0,-8 0-8 0,10-6-4 0,-10 2-4 15,8-1-4-15,0-5-8 0,0 6 0 0,1-6 0 0,-1-5 0 0,10 6 0 16,-10-6 4-16,10 1-4 0,-10 0 4 0,8-1 0 16,2-4-4-16,-10 0 0 0,9-1-4 0,-8 1-4 0,8 0 0 0,-1-4-4 15,-6 3-4-15,6 1 0 0,-6-5 0 0,-2 5 0 0,9-5-4 16,-17 5 0-16,16-1-4 0,-16 1 4 0,10 1-4 0,-2 3 4 16,-8-4 0-16,8 9 4 0,-8-5 0 0,0 2 4 0,8 7 0 15,-8-3 4-15,0 4-4 0,0-4 0 0,0 9 8 0,0-6-4 16,0 6 0-16,0 0 0 0,0 6 0 0,0-2 4 0,0 1 4 0,0 5 4 15,0 0-4-15,0-1 0 0,0 5 8 0,-8 1 0 0,8 4 4 16,0-4 4-16,0 8-4 0,-8-3 4 0,8 3 4 0,0 6-20 16,0-5-24-16,0 5 0 0,0-4 0 0,-8 3 0 0,8 1 0 0,0-1 0 15,0 1 0-15,0 0 0 0,0-1 0 0,0 2 0 16,0-2 0-16,0-4 0 0,0 5 0 0,0-5 0 0,0 0 0 0,0-5 0 16,0-1 0-16,0 2 0 0,0-5 0 0,0-1 0 0,0 0 0 15,0-4 0-15,0 0 0 0,0-5-16 0,0-1-108 0,0 1-36 16,0-5-40-16,0-5-36 0,0 5-72 0,0-9 36 0,-10-1 52 0,10 0 44 15,0-4 32-15,0 0 24 0</inkml:trace>
        </inkml:traceGroup>
        <inkml:traceGroup>
          <inkml:annotationXML>
            <emma:emma xmlns:emma="http://www.w3.org/2003/04/emma" version="1.0">
              <emma:interpretation id="{3BF20AEB-8792-4619-AB2A-8D8A0E4F961D}" emma:medium="tactile" emma:mode="ink">
                <msink:context xmlns:msink="http://schemas.microsoft.com/ink/2010/main" type="inkWord" rotatedBoundingBox="22389,15269 22736,15272 22728,16457 22380,16455"/>
              </emma:interpretation>
              <emma:one-of disjunction-type="recognition" id="oneOf10">
                <emma:interpretation id="interp10" emma:lang="" emma:confidence="0">
                  <emma:literal>}</emma:literal>
                </emma:interpretation>
                <emma:interpretation id="interp11" emma:lang="" emma:confidence="0">
                  <emma:literal>{</emma:literal>
                </emma:interpretation>
                <emma:interpretation id="interp12" emma:lang="" emma:confidence="0">
                  <emma:literal>y</emma:literal>
                </emma:interpretation>
                <emma:interpretation id="interp13" emma:lang="" emma:confidence="0">
                  <emma:literal>I</emma:literal>
                </emma:interpretation>
                <emma:interpretation id="interp14" emma:lang="" emma:confidence="0">
                  <emma:literal>y}</emma:literal>
                </emma:interpretation>
              </emma:one-of>
            </emma:emma>
          </inkml:annotationXML>
          <inkml:trace contextRef="#ctx0" brushRef="#br1" timeOffset="67604.2094">19591 12942 35 0,'0'0'96'0,"0"-5"-8"0,0 5-8 16,0 0-24-16,-8-5-4 0,8 0 0 0,0 5-4 0,8-4 0 0,-8 4 0 15,0-5 0-15,10-1 4 0,-10 2 0 0,8-1 0 0,-8 1 8 16,8-1-8-16,-8-5 0 0,10 5 4 0,-2 0 0 0,0 1 4 0,1 4 0 15,-1-4-4-15,1-2 0 0,-1 1-4 0,1 5 0 0,-9 0-8 16,8 0 0-16,0 0-8 0,2 0-4 0,-2 0-4 0,0 5 0 16,-8 1 0-16,10-2-8 0,-10 0 0 0,8 1-4 0,-8 5 0 15,0 0-4-15,0-6-4 0,8 11 0 0,-8-6 0 0,0 1-4 0,-8 4 0 16,8 0 0-16,0 1 0 0,-8-1 0 0,8 1-4 16,-10-1 0-16,10 5-4 0,-8-4 4 0,8 4 4 0,-8-5-8 0,8 5 4 15,-10-4 4-15,2-1-4 0,8 5 0 0,-8-4 4 0,8 0-4 16,0-1 0-16,0 0 0 0,0-5 0 0,0 6 0 0,0-1 0 15,0-4 0-15,0-1 0 0,8 6-4 0,0-5 4 0,-8-1 0 16,10 1 0-16,-2-1 0 0,0 1 0 0,2 0 0 0,-2-6-8 16,0 7 4-16,9-7 0 0,-8 1-4 0,-1-1 0 0,9 1 0 0,-9-5-4 15,2 5 0-15,-2-5 0 0,8 0-4 0,-6-5 0 0,-2 0 0 16,0 5-4-16,1-4-4 0,-9-5 4 0,8 3 0 0,1 1 0 16,-9-4 0-16,9-1 4 0,-9 1-4 0,0 0 4 0,8-2 4 15,-8 2 0-15,0-5 4 0,0 8 0 0,0-7 0 0,0 7 4 16,0-3 4-16,0 4-4 0,-8-4 8 0,8 9-8 0,0-6 8 0,-9 6-4 15,9-4 0-15,0 4 0 0,-9 0 4 0,9 4 0 0,0 2 4 16,-8-3 4-16,8 3 0 0,0-1 0 0,-9 4 0 0,9-3 0 16,-8 7 4-16,8-3 0 0,0 0 4 0,0-1 0 0,0 6-4 0,0-1 0 15,0 1 0-15,0 0 4 0,0-2 0 0,0 6-4 16,0-5 0-16,0 1 0 0,0 4-4 0,0-4 0 0,8 4 0 0,-8-5 0 16,0 6-4-16,9-6 0 0,-9 0-4 0,0 1-20 0,8-1 28 15,-8 1-4-15,9-1 0 0,-9 5 0 0,9-4-4 0,-9-1 0 16,8-5-4-16,-8 6 4 0,0 0 0 0,0-1 0 0,8 0 0 15,-8 1 0-15,0-1 4 0,0 0 0 0,0 1 4 0,0 4-4 0,0-5 8 16,-8 1 0-16,8 4 0 0,0-5 0 0,-8 1-4 16,-1 4 4-16,9-5 0 0,-9 1 4 0,1-2 0 0,-1 2 0 0,1-1-12 15,0-4-8-15,-10 4 0 0,10-4 0 0,0 0 0 16,-10 0 0-16,10-1 0 0,-9-4 0 0,8 0 0 0,0-1 0 0,-7-4 0 16,8 5 0-16,-2-5 0 0,-6 5 0 0,6-5 0 0,2 0-44 0,0 0-12 15,-1-5-16-15,1 5-16 0,8-5-20 0,-9 1-28 16,1-1-24-16,8 0-20 0,-9 0-80 0,9-4 4 0,-8 4 44 0,8-5 40 15,0 0 36-15,0 1 28 0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7:54.96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267073B-004A-4D5A-BD56-15DE7DA78F7B}" emma:medium="tactile" emma:mode="ink">
          <msink:context xmlns:msink="http://schemas.microsoft.com/ink/2010/main" type="inkDrawing" rotatedBoundingBox="1543,10748 4096,10844 4074,11416 1521,11319" semanticType="callout" shapeName="Other">
            <msink:sourceLink direction="to" ref="{C05C382B-94E1-4806-9DD7-B896C0F6E0D7}"/>
            <msink:sourceLink direction="from" ref="{D5A89754-E0BA-4A49-9047-4369E72D0AB5}"/>
          </msink:context>
        </emma:interpretation>
      </emma:emma>
    </inkml:annotationXML>
    <inkml:trace contextRef="#ctx0" brushRef="#br0">18 2 55 0,'0'0'104'0,"-8"0"-12"0,8 0 0 0,0 0-20 16,0-4-4-16,0 4 4 0,0 0 0 0,0 0-8 0,0 0 0 0,0 0 4 15,0 0-12-15,-10 4 0 0,10-4-4 0,0 0 0 16,0 0-4-16,0 0 0 0,0 0-4 0,0 0 0 0,0 0 0 0,0 6-4 16,0-6 0-16,0 9 4 0,0-4 0 0,0 4-4 0,0-3 0 15,0 8-4-15,0-5-4 0,0 5 0 0,0 1-8 0,0 0 4 16,0 4-4-16,0 0-4 0,0 0 4 0,0 0-8 0,0 5 0 0,0-4 0 15,0 3 0-15,0 0 4 0,0-3-8 0,0 4 0 0,0-5-20 16,0 6 24-16,0-6 0 0,0-1 0 0,0 2-4 0,0 0-4 16,0-7 4-16,0 2-8 0,0-1 4 0,0 1 0 0,0-5-4 15,0 4 0-15,0-10-4 0,0 7 0 0,0-7 0 0,0 1 4 16,0 0-4-16,0 0 0 0,0-5 0 0,0 4 0 0,0-4 0 0,0 0 0 16,0 0 0-16,0 0 4 0,0 0-4 0,0 0 0 15,0 0 0-15,0 0 0 0,0 0 0 0,0 0 4 0,10 0-4 0,-10 0 0 16,0 0 0-16,0 0 0 0,8 0 0 0,-8 0 0 0,0 0 0 15,8 0 4-15,-8 0-4 0,0 0-4 0,9 0 4 0,0 0 0 16,-9 0 0-16,8 0 0 0,-8 0 0 0,8 0 4 0,1 0-4 0,-9 0 0 16,8 0 0-16,1 0-4 0,0 0 4 0,-1 0 0 15,0 0-4-15,2 0 0 0,6 5 4 0,-8-5 0 0,2 0 0 0,6 5 0 16,-7-5 0-16,7 0 4 0,2 5-4 0,-2-5 0 0,2 4 4 16,-10-4-8-16,18 0 8 0,-17 6-4 0,7-6 0 0,10 0 4 15,-8 4-8-15,-2-4 8 0,2 0-8 0,-2 0 8 0,1 0-8 16,1 0 4-16,-2 0 0 0,2 0 0 0,-2 0 4 0,2 0-4 0,7 0-4 15,-7 0 8-15,-2 0 0 0,2 0-4 0,-2 0 0 16,2 0 0-16,-1 0 0 0,-1 0 0 0,2 0 4 0,8 0-4 0,-10 0-4 16,2 0 4-16,-1 0 4 0,-1 0-4 0,10 0 0 0,-8 0 0 15,-2 0 0-15,1 0 0 0,0 0 0 0,8 0 0 0,-7 0 0 16,0 0 0-16,-2 0 0 0,1 0 0 0,0 0 0 0,0 0-4 0,1 0 4 16,6 0 0-16,-6 0 0 0,-1 0 0 0,0 0 0 0,0 0 0 15,-1 0 0-15,2 0 0 0,0 0 0 0,-2 0 0 0,1 0 0 16,0 0 0-16,0 0 0 0,-9 0 4 0,18 0-4 0,-16 0 4 15,15 0-4-15,-9 0 0 0,-7 0 0 0,16 0 0 0,-7 0 0 16,0-4 0-16,-2 4 4 0,1 0-4 0,0 0 0 0,0-6 0 0,1 6-4 16,-2 0 8-16,2 0-4 0,-2 0 0 0,1-4 0 0,1 4 0 15,-2 0 0-15,2 0 0 0,-2-5 0 0,2 5-4 0,-1 0 4 16,-1 0 4-16,2 0-4 0,-2 0 0 0,2 0 0 0,-10 0-4 16,10 0 8-16,-2 0-8 0,1 0 0 0,-8 0 4 0,8 0 0 15,1 0 0-15,-10 0 0 0,8 0 0 0,2 0 0 0,-10 0 0 0,9 0 0 16,1 0 0-16,-10 0 0 0,10 0 0 0,-2 0 0 15,-8 0 0-15,10 0 0 0,-10 0 0 0,9 0 0 0,1 5 0 0,-10-5 0 16,8 4 0-16,2-4 0 0,-10 6 0 0,10-6 0 0,-1 4 0 16,-9-4-4-16,8 5 4 0,-6-2 0 0,6-3 4 0,-6 7-4 15,6-3 0-15,-7-4 0 0,8 0 0 0,-9 5 0 0,1-5 0 0,7 0 0 16,-6 0 0-16,-2 0 0 0,0 0 0 0,10 0 0 0,-10 0 0 16,0 0 0-16,1 0 0 0,0 0 0 0,-1 0 0 0,1 0 0 15,-1 0 0-15,0 0 4 0,10 0-4 0,-10 0 4 0,0 0-4 16,2 0 0-16,-2 0 0 0,0 0-20 0,1 0 24 0,0 5-4 15,-1-5 4-15,1 0-4 0,-1 5 0 0,0-5 0 0,10 4 0 0,-18-4 0 16,8 5 4-16,0-5-4 0,2 5 0 0,-2-5 0 0,0 0 0 16,-8 5 0-16,9-5 0 0,-1 0 4 0,-8 0-4 0,9 0 0 15,-9 0-4-15,9 0 4 0,-9 0 0 0,0 0 0 0,0 0 0 16,0 0 0-16,0 0 4 0,8 0-4 0,-8 0 0 0,0 0 4 16,0 0-4-16,0 0 0 0,0 0 4 0,0 0 0 0,0 0 0 0,-8 0 4 15,8 0 0-15,0 0-4 0,0 0 4 0,0 0 0 0,0 0-4 16,0 0 4-16,0 0-4 0,0 0 0 0,0 0 0 0,0 0-4 15,0 0 0-15,0-5 0 0,0 5 0 0,0-5 0 0,0 5 0 16,0-5 0-16,0 1 0 0,0-1 0 0,0-5 0 0,0 6 0 16,0-6 0-16,0 1 0 0,0-1 0 0,0 0 0 0,0 1 0 15,0-1 0-15,0 1 0 0,0-6 0 0,0 5 0 0,0-4 0 0,0 5 0 16,0-1 0-16,0-5 0 0,-9 5 0 0,9-3 0 16,0 3 0-16,0 0 0 0,0-5 0 0,0 6 0 0,0-1 0 0,0 1 0 15,0-1 0-15,0 0 0 0,0 1 0 0,0-1 0 0,0 1 0 16,0 4 0-16,0 0 0 0,0-4 0 0,0 4 0 0,0 0 0 15,0 0 0-15,0 1 0 0,0 4 0 0,0-5 0 0,0 5 0 0,-9-4 0 16,9 4 0-16,0 0 0 0,0 0 0 0,0-7 0 0,0 7 0 16,-8 0 0-16,8 0 0 0,0 0 0 0,0 0 0 0,0 0 0 15,-9 0 0-15,9 0 0 0,0 0 0 0,0 0 0 0,-8 7 0 16,8-14-40-16,-8 14-124 0,8-7-56 0,-10 4-84 0,2 1-20 16,0-1 56-16,-2 6 48 0,2-5 44 0,0 4 28 0,-9 1 28 0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7:57.53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E890AB3-B7BF-48A6-95D8-686C84E2E552}" emma:medium="tactile" emma:mode="ink">
          <msink:context xmlns:msink="http://schemas.microsoft.com/ink/2010/main" type="inkDrawing" rotatedBoundingBox="28861,10848 29949,10972 29895,11443 28807,11319" semanticType="callout" shapeName="Other">
            <msink:sourceLink direction="with" ref="{D1647F7D-65D0-45FD-A67C-C34A1ECEB7DC}"/>
          </msink:context>
        </emma:interpretation>
      </emma:emma>
    </inkml:annotationXML>
    <inkml:trace contextRef="#ctx0" brushRef="#br0">27 9 19 0,'0'-4'100'0,"8"4"-12"15,-8 0-4-15,0-6-16 0,0 6-4 0,0 0 0 0,0 0-4 16,0 0 0-16,0 0-4 0,0 0 0 0,0 0 0 0,0 6 0 15,0-6 0-15,0 0 0 0,0 0-4 0,0 0 0 0,0 4-4 16,0-4-20-16,0 5 16 0,0 0 0 0,0 0-4 0,0-1 0 16,0 2-4-16,0 3-4 0,8-5-4 0,-8 6 0 0,0 0-4 0,0 4 0 15,0-4 4-15,0 4 0 0,0-4-4 0,0 4-8 0,0 0 0 16,-8 1-4-16,8 5-4 0,0-7 4 0,0 7-4 0,-8-6-4 16,8 5 4-16,0 0 0 0,-8-4-4 0,8 3-4 0,0 2 4 0,-10 0 0 15,10-7-4-15,0 2 0 0,0-1 0 0,-8 1 4 16,8-1-4-16,0-4 4 0,0-1-4 0,0 1 0 0,0 0-4 0,0-5 8 15,0-1-4-15,8 1 4 0,-8 0-4 0,0-5 0 0,10 0 0 16,-10 0 0-16,8 0 0 0,-8 0 0 0,8-5 0 0,0 0-4 16,2 5 4-16,-2-4 0 0,0-1 0 0,9 0 0 0,-8 0 0 0,0 5 0 15,7-4 0-15,-8-2 0 0,10 1 4 0,-10 1-4 0,10-1 0 16,-10 5 0-16,9 0 0 0,0 0 0 0,-8-5 4 0,7 5 0 16,2 0-8-16,-10 0 8 0,10 5-4 0,-2-5 0 0,1 5 0 15,-8-1 0-15,8-4 0 0,1 5 4 0,-2 1-4 0,2-2 4 16,-2 6-4-16,1-5 0 0,1-1 4 0,-2 6 0 0,2-5 0 15,-2 5 0-15,2-6-4 0,-1 4 0 0,-1-1 4 0,2-3 0 16,-2 6-4-16,2-5 0 0,-1-1 0 0,0 1 0 0,0 5 0 0,-1-6 4 16,2-4 0-16,0 6-4 0,-2-2 4 0,1 1-4 0,0-5 4 15,0 0-4-15,1 5 0 0,-2-5 4 0,-6 0-4 0,6 0 0 16,1 0 0-16,-8 0 0 0,8 0 0 0,-9 0 0 0,10 0 0 16,-10 0 0-16,0-5 0 0,0 5 0 0,10-5 4 0,-10 5-4 15,1 0 0-15,0-4 0 0,-1-2 0 0,1 6 0 0,-1-4 0 16,0-1 0-16,0 0-4 0,2 0 4 0,-2 5 4 0,0-4-8 0,-8-1 4 15,10 0 4-15,-2 0-4 0,-8 1 0 0,8-3 4 0,1 7-4 16,-9-3 4-16,0-6 0 0,8 3 0 0,-8 2 0 0,0-1 0 16,0-5 0-16,0 6-4 0,0-6 0 0,0 1 4 0,0-2-8 0,0-3 4 15,0 4 0-15,0-3 0 0,0-2 4 0,0 1-8 16,0-1 4-16,0 1 0 0,0-5 0 0,0 4-4 0,0-4 0 0,0 5 0 16,0-5 4-16,0 4 0 0,0 1-4 0,0-1 4 0,0 6-4 15,0 0 4-15,0-2 4 0,0 2 0 0,0 4-4 0,0 0-4 16,0 0 4-16,0 1-4 0,0 4 0 0,0 0 0 0,0 0-8 0,0 0-12 15,0 0-16-15,0 4-20 0,0-4-20 0,0 5-20 0,-8 0-28 16,8 0-24-16,0 0-56 0,-9-1-48 0,1 0 52 0,8 3 36 16,-8-3 28-16,8 5 28 0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6:56.18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E9FD6E63-E6B7-4083-BB84-61DDB36717FC}" emma:medium="tactile" emma:mode="ink">
          <msink:context xmlns:msink="http://schemas.microsoft.com/ink/2010/main" type="writingRegion" rotatedBoundingBox="21257,12679 24145,12509 24186,13198 21297,13368"/>
        </emma:interpretation>
      </emma:emma>
    </inkml:annotationXML>
    <inkml:traceGroup>
      <inkml:annotationXML>
        <emma:emma xmlns:emma="http://www.w3.org/2003/04/emma" version="1.0">
          <emma:interpretation id="{70CAB897-FABC-4C9F-A8BD-781AB5818296}" emma:medium="tactile" emma:mode="ink">
            <msink:context xmlns:msink="http://schemas.microsoft.com/ink/2010/main" type="paragraph" rotatedBoundingBox="21257,12679 24145,12509 24186,13198 21297,133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34D1F82-EA43-470C-A99F-A7014D1EAE48}" emma:medium="tactile" emma:mode="ink">
              <msink:context xmlns:msink="http://schemas.microsoft.com/ink/2010/main" type="inkBullet" rotatedBoundingBox="21280,13081 21586,13063 21588,13094 21282,13111"/>
            </emma:interpretation>
            <emma:one-of disjunction-type="recognition" id="oneOf0">
              <emma:interpretation id="interp0" emma:lang="" emma:confidence="0">
                <emma:literal>-</emma:literal>
              </emma:interpretation>
            </emma:one-of>
          </emma:emma>
        </inkml:annotationXML>
        <inkml:trace contextRef="#ctx0" brushRef="#br0">2325 3899 27 0,'0'0'124'15,"-8"0"-8"-15,8 0 0 0,0 0-20 0,0 0-4 0,0 0 8 0,8-4-8 16,-8 4-4-16,0 0-4 0,0 4 0 0,10-4-4 0,-2 0-4 15,-8 0-4-15,8 0-4 0,0 0-4 0,2 0-4 0,-2 0-4 16,0 4-4-16,1-4-24 0,-1 0 12 0,10 0-8 0,-10 0-8 16,8 0-4-16,-6 5-4 0,6-5-4 0,-6 0-8 0,-2 0-8 15,9 0-16-15,-9 0-24 0,9 0-20 0,-8 0-20 0,-1 0-24 0,0 0-24 16,2 0-20-16,6 0-20 0,-16 0-56 0,18 0 16 0,-10 0 36 16,0 0 44-16,1 0 20 0</inkml:trace>
      </inkml:traceGroup>
      <inkml:traceGroup>
        <inkml:annotationXML>
          <emma:emma xmlns:emma="http://www.w3.org/2003/04/emma" version="1.0">
            <emma:interpretation id="{5B1878BB-971F-417E-B544-5902FB920C4A}" emma:medium="tactile" emma:mode="ink">
              <msink:context xmlns:msink="http://schemas.microsoft.com/ink/2010/main" type="line" rotatedBoundingBox="21912,12640 24145,12509 24186,13198 21952,13329"/>
            </emma:interpretation>
          </emma:emma>
        </inkml:annotationXML>
        <inkml:traceGroup>
          <inkml:annotationXML>
            <emma:emma xmlns:emma="http://www.w3.org/2003/04/emma" version="1.0">
              <emma:interpretation id="{CC19687B-774D-4E4B-9A61-DFF82AAB801D}" emma:medium="tactile" emma:mode="ink">
                <msink:context xmlns:msink="http://schemas.microsoft.com/ink/2010/main" type="inkWord" rotatedBoundingBox="21912,12640 22182,12625 22217,13226 21947,13241"/>
              </emma:interpretation>
            </emma:emma>
          </inkml:annotationXML>
          <inkml:trace contextRef="#ctx0" brushRef="#br0" timeOffset="401.9212">2973 3476 95 0,'0'-9'120'0,"0"4"-4"0,9 0-8 0,-9 5-24 0,0-4-8 0,0 4 0 16,0 0-8-16,0 0 0 0,0 0 0 0,0 4-8 0,0 1-4 16,-9 0 0-16,9 0-4 0,0 4 4 0,0 1 0 0,0 0-8 15,0-1 0-15,0 5-4 0,0 1 0 0,0-1 0 0,0 5 4 0,0 1-4 16,0-1-8-16,0 0 0 0,0 0-4 0,0 1-4 0,0 3-4 16,0-4 4-16,0 0-12 0,0 1 0 0,0-2 0 0,0 2-8 15,0-5 0-15,0-1 0 0,0 1-4 0,0-7-4 0,0 7 0 16,0-10 4-16,0 5-4 0,0-6 0 0,0-4 0 0,9 0-8 15,-9 0 0-15,0-4-4 0,9-1 4 0,-9 0 0 0,8-4-4 0,0-2 4 16,2 7-4-16,-10-6 0 0,8 1 0 0,0-1 4 0,1 1 0 16,0-1 4-16,-1 0-4 0,0 0 8 0,-8 6-4 0,9-5 4 15,-1 4 0-15,-8 5 0 0,8-5-4 0,2 5 8 0,-10 0-8 16,8 0 12-16,0 0-4 0,-8 5-4 0,10 0 0 0,-2-1 0 16,0 1 0-16,0 5 0 0,-8 0 0 0,10 0 0 0,-2-1 0 0,9 0 4 15,-17 5 0-15,16-4-4 0,-6 5 0 0,-10-1 4 0,8-5-4 16,0 6 4-16,0-1-4 0,-8-4 4 0,10 4 0 0,-10 0 4 15,0-4 0-15,0 4 4 0,-10-4-4 0,10 0 0 0,-8 4 0 16,0-9-4-16,0 4 0 0,-10 1 0 0,10-5 0 0,-9 5-4 16,9-10 4-16,-10 4-8 0,10 1-4 0,-10-5 4 0,2-5-12 15,6 5-8-15,2-4-8 0,-9-1-12 0,9-5-12 0,0 0-12 0,-1 1-8 16,0-5-16-16,1 4-16 0,0-5-12 0,8 1-8 0,-10 0-32 16,10-5-48-16,0 4 16 0,-8 1 36 0,8-1 28 0,8 1 28 15</inkml:trace>
        </inkml:traceGroup>
        <inkml:traceGroup>
          <inkml:annotationXML>
            <emma:emma xmlns:emma="http://www.w3.org/2003/04/emma" version="1.0">
              <emma:interpretation id="{218F5A3A-8DD9-4465-BEC2-D2B287E411A2}" emma:medium="tactile" emma:mode="ink">
                <msink:context xmlns:msink="http://schemas.microsoft.com/ink/2010/main" type="inkWord" rotatedBoundingBox="22612,12671 24149,12580 24186,13198 22648,13288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050.7026">3665 3764 51 0,'0'0'116'0,"0"4"0"0,0-4-8 0,0 6-16 16,0-6 0-16,8 0-8 0,-8 0-8 0,8 4-4 0,-8-4-8 16,8 0-4-16,2 0-8 0,-10 0 0 0,8 0 0 0,9 0-4 15,-9 0-8-15,1 0-4 0,8 0-8 0,-9 0-4 0,10-4-4 16,-2 4-4-16,2 0-8 0,-1 0-8 0,-9-6-8 0,18 6-8 15,-18 0-16-15,10 0-12 0,-2 0-16 0,2 0-20 0,7-4-20 0,-8 4-12 16,-8-5-52-16,7 5-44 0,2 0 40 0,-2 0 32 0,2 0 28 16</inkml:trace>
          <inkml:trace contextRef="#ctx0" brushRef="#br0" timeOffset="908.0826">3835 3539 79 0,'-9'-5'104'0,"9"0"-4"0,-8 0-8 0,8 5-24 0,0 0-4 0,0-5-4 15,0 5-4-15,0 0 8 0,0 0-8 0,0 5 0 0,0-5 4 16,0 0-8-16,0 5 8 0,0 5-4 0,0-5 0 0,0-1 0 15,0 6 4-15,0-1 0 0,0-4-4 0,8 10 0 0,-8-5-4 0,0 4-4 16,0 0-8-16,9 5 0 0,-9-4-4 0,0 4-8 0,8-5-4 16,-8 5-4-16,0 0 0 0,0 1-4 0,0-2 0 0,9-2-4 15,-9 3-4-15,0 0-4 0,0-1-4 0,0-3-12 0,0 0-4 16,0-1-8-16,0 1-20 0,0-6-12 0,0 1-8 0,0-1-16 16,0-4-28-16,0 0-20 0,0-5-16 0,0 0-32 0,-9 0-44 0,9-5 16 15,0 0 32-15,-8 0 40 0,-1-4 24 0</inkml:trace>
          <inkml:trace contextRef="#ctx0" brushRef="#br0" timeOffset="1628.2127">4303 3722 79 0,'0'-7'92'0,"-8"7"-8"0,8-4-8 0,-8 0-20 16,8 4 4-16,-9-5-4 0,9 0-4 0,0 0 0 0,0 1 0 15,0 4-4-15,0-6 4 0,0 6 0 0,0 0 8 0,0 0-4 0,9 0 4 16,-9 0 0-16,0 0 0 0,8 6 0 0,-8-2-4 0,0 1 0 16,0 5 4-16,8-2-12 0,-8 3 0 0,0-1-8 0,9 4 0 15,-9 0-4-15,0 0-8 0,0 2-4 0,9 2-4 0,-9-4-4 16,0 6 0-16,0-1 0 0,8-4-8 0,-8 4 0 0,0-5-4 15,8 0 0-15,-8 0 0 0,10 1 0 0,-10-6-4 0,8 1 4 0,-8-5-4 16,0 0 4-16,8 0-4 0,-8-1 0 0,0-4-4 0,9 0 0 16,-9-4-4-16,0-1-4 0,0 0-4 0,0-5-4 0,0 1-4 15,0-1 0-15,0 0-4 0,0-4-4 0,0-5 0 0,0 6-4 16,0-8 0-16,0 2-4 0,0 0 0 0,0-5 0 0,0 6 0 16,0-8 8-16,0 3 0 0,0 4 0 0,0-5 0 0,0 0 8 0,0 5 4 15,0-6 4-15,0 6 0 0,9 1 4 0,-9 3 0 0,0-4 8 16,0 4 0-16,8 6 4 0,-8-6 4 0,8 6-4 0,-8-1 8 15,9 1 0-15,-9 4 0 0,8-5 0 0,1 10 0 0,0-5 8 16,-9 5 4-16,8-4-4 0,0 4-4 0,2 0 0 0,-2 0-4 16,8 0 4-16,-6 0-4 0,-2 0 0 0,9 0 0 0,-9 0-4 15,10 0 0-15,-2 0 4 0,2 0-8 0,-10 0 0 0,9 0 4 0,0 0-4 16,0 0 0-16,0 0 0 0,0 0 0 0,1 0-4 0,-2 0 4 16,2 0-4-16,-1-5 4 0,-1 5 0 0,2 0 0 0,-2-5-4 15,2 0 0-15,-1 5 4 0,0-4 0 0,-9-2 0 0,9 2 0 16,1 4 4-16,-2-5-4 0,2 1 4 0,-10-2-24 0,9 2 28 15,-8-1-4-15,8 0 0 0,-9 5 4 0,0-5 4 0,2 5 0 0,-2 0 0 16,0-4 0-16,0 4 4 0,2 0-4 0,-2 0 0 0,0 0 0 16,-8 0 0-16,9 0 4 0,0 0-4 0,-9 0-4 0,8 0 4 15,-8 0 0-15,9 0-4 0,-9 0 4 0,8 4-4 0,-8-4 4 16,8 0 0-16,-8 5 4 0,8-5-4 0,-8 5 4 0,10 0 0 16,-10-1 0-16,8 2 0 0,-8 3 0 0,0-5 4 0,8 6 0 0,-8 0 0 15,10-1 0-15,-10 1-8 0,8 0 4 0,-8-1 0 0,0 1-4 16,8-1 0-16,-8 6 0 0,9-6-4 0,-9-4-4 0,8 9 4 15,-8-9-4-15,0 5 4 0,9 0-4 0,-9-5-4 0,0-1 0 16,8 1-4-16,-8 0 0 0,0-1-4 0,0 1-8 0,0-5-12 16,0 0-12-16,9 0-16 0,-9 0-16 0,0 0-16 0,-9 0-20 0,9-5-16 15,0 1-20-15,-8-1-40 0,8-4-52 0,-9 4 36 0,1 0 44 16,-1-5 24-16,1 5 24 0</inkml:trace>
          <inkml:trace contextRef="#ctx0" brushRef="#br0" timeOffset="2258.5255">4662 3865 87 0,'0'-5'112'0,"8"0"-8"16,0-4-8-16,-8 3-24 0,10 2-4 0,-10 0 4 0,0-2-4 15,0 2-4-15,0-1 0 0,8 5-8 0,-8-5-4 0,0 5-8 16,0 0-8-16,0 0-16 0,0 0 16 0,0 0-8 0,-8 0 0 16,8 5-4-16,0 0 0 0,-10-1 0 0,10 6-4 0,-8 0 4 0,8-1 0 15,-8 1-4-15,8-1-4 0,-9 1 0 0,0 5 0 0,1-6-4 16,8 5 0-16,-8 1 0 0,-1-5-4 0,1-1-4 0,8 5 4 16,-9-4-4-16,9-5 0 0,-9 4-8 0,9 1 4 0,0-5 0 15,0-5-4-15,0 4 0 0,0-4 0 0,0 5 0 0,0-5 0 16,9-5-8-16,-9 5-4 0,9-4 0 0,-9-6-4 0,8 5-4 15,1-4 8-15,-1-1-8 0,0 0 4 0,1-4 0 0,0 4 4 0,7-4 0 16,-6 0 0-16,-2 0 4 0,0-1 0 0,10-4 4 0,-10 5 4 16,1-1-4-16,-1 1 4 0,0-1 0 0,-8 6 4 0,8-5 0 15,2 4 4-15,-10-5-4 0,8 6 4 0,-8-1 4 0,0 6 0 16,0-6 0-16,0 6 4 0,0-3 0 0,8 3 0 0,-8 4 4 16,0-4 0-16,0 4 0 0,0 0 0 0,0-5 4 0,-8 10 0 0,8-5-16 15,0 0 24-15,0 4 0 0,8 0-4 0,-8 3 0 0,0-3 0 16,0 0-4-16,0 2 4 0,0 3 0 0,0 1 0 0,10-6 4 15,-10 5-4-15,0 1 4 0,8 6-4 0,-8-7-4 0,0 0 0 0,8 5 0 16,-8-4-4-16,9 0 0 0,-9 4 0 0,8-4 0 16,-8 0 0-16,9-1 4 0,-1 1-8 0,1-1 4 0,-9 1-4 0,8-6-4 15,0 6 0-15,2-1-4 0,-2-3 0 0,-8 3 0 0,8-4 0 16,2 4 0-16,-2-4 0 0,0 0-4 0,-8 0 0 0,8 0 4 16,-8-1-4-16,9 1 12 0,-9-5 0 0,0 5-4 0,0-5 4 0,0 5-4 15,0-5 0-15,0 0 0 0,0 4 0 0,-9-4 0 16,9 0 0-16,-8 0 0 0,0 0-4 0,0 0 4 0,-2 0-4 0,-6 5-4 15,6-5 0-15,-6 0 0 0,7 5 0 0,-8-5 0 0,0 5 0 16,1-5-4-16,-2 5 4 0,10-5-4 0,-10 0-12 0,2 5 0 16,7-5-20-16,-8 4-16 0,8-4-16 0,1 0-20 0,0 0-32 15,-2 0-8-15,2 0-28 0,0 0-32 0,-1 0-64 0,0 0 16 16,9 0 44-16,-8 0 44 0,8 0 24 0,-8 0 24 0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1:06.69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902F04B7-3509-4E2D-A439-C7D034812328}" emma:medium="tactile" emma:mode="ink">
          <msink:context xmlns:msink="http://schemas.microsoft.com/ink/2010/main" type="writingRegion" rotatedBoundingBox="2828,2564 14339,2848 14218,7744 2707,7460"/>
        </emma:interpretation>
      </emma:emma>
    </inkml:annotationXML>
    <inkml:traceGroup>
      <inkml:annotationXML>
        <emma:emma xmlns:emma="http://www.w3.org/2003/04/emma" version="1.0">
          <emma:interpretation id="{729AC67E-B9B0-483F-B046-66C782AAA178}" emma:medium="tactile" emma:mode="ink">
            <msink:context xmlns:msink="http://schemas.microsoft.com/ink/2010/main" type="paragraph" rotatedBoundingBox="2828,2564 9670,2732 9646,3699 2804,35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F7708D7-4240-4B86-B8FA-72A3BD0FA4A3}" emma:medium="tactile" emma:mode="ink">
              <msink:context xmlns:msink="http://schemas.microsoft.com/ink/2010/main" type="line" rotatedBoundingBox="2828,2564 9670,2732 9646,3699 2804,3530"/>
            </emma:interpretation>
          </emma:emma>
        </inkml:annotationXML>
        <inkml:traceGroup>
          <inkml:annotationXML>
            <emma:emma xmlns:emma="http://www.w3.org/2003/04/emma" version="1.0">
              <emma:interpretation id="{28437305-C38F-47AE-9131-D27D278324E8}" emma:medium="tactile" emma:mode="ink">
                <msink:context xmlns:msink="http://schemas.microsoft.com/ink/2010/main" type="inkWord" rotatedBoundingBox="2826,2665 4509,2707 4487,3567 2804,352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-1382 239 43 0,'0'4'80'0,"0"-4"-4"0,0 0-12 0,0 0-24 0,0 0-4 0,0 0-4 16,0 0 0-16,0 0 0 0,-8 0-4 0,8 0 4 0,0 0 0 15,-8 0-4-15,8 0 0 0,0 0 4 0,0 0-8 0,-9 0 0 16,9 0 0-16,0 0 0 0,0 0 4 0,0-4 0 0,-9 4-4 0,9-6 0 16,0 6 4-16,-8-4-4 0,8-1-4 0,0 0 4 0,0 0-8 15,-8 1 0-15,8-2 4 0,0 2 4 0,0-1-4 0,0-4 0 16,0-1-4-16,0 5 0 0,0-4 0 0,0 4-4 0,0-5-4 16,0 5 0-16,0-3-16 0,0-3 16 0,0 6 4 0,0-4 0 15,0-1 0-15,0 5-4 0,0 1-4 0,8-6 0 0,-8 5 0 0,0 1-4 16,0-1 4-16,8 0 0 0,-8 0 0 0,0 0-8 0,9 5 8 15,-9-5-4-15,9 5 0 0,-9 0 0 0,8 0 4 0,-8 0-4 16,8 0 0-16,-8 0 4 0,10 5-4 0,-10 0-4 0,8 0 4 16,-8 0-4-16,8 0 8 0,-8-1-8 0,10 1 4 0,-2 1 0 15,-8 2 4-15,8-3 0 0,-8 0-4 0,8 5 4 0,1-6-4 16,-9 6 0-16,8-4 4 0,1-2-4 0,0 5 0 0,-9-4 0 0,8 0 0 16,0 0 0-16,2-1 4 0,-2 1-4 0,0 0-4 15,0-1 0-15,2 2 4 0,-2-1 0 0,0-1 0 0,9-4-4 0,-8 5 0 16,0-5 4-16,-1 0 0 0,8 4 0 0,-6-4 0 0,6 0-4 0,-6 0 8 15,6 0-4-15,-7 0-4 0,-1 0 8 0,9-4 0 16,-8 4-4-16,-1-5 0 0,0 1 4 0,2 4-8 0,-2-5 8 0,0-1-16 16,1 2 16-16,0-1 0 0,-1 0-4 0,-8 1 0 0,8-6 8 15,-8 5-4-15,0 0-4 0,9-3 0 0,-9 2 0 0,0 1 0 16,0 0-4-16,0 1 4 0,0-1 4 0,0 0-4 0,0 0 0 16,0 0 4-16,0 1-4 0,0 0-4 0,0-2 8 0,-9 6-4 15,9 0 0-15,0-5-4 0,0 5 4 0,0 0 0 0,0 0 0 0,-8 0 4 16,8 0 0-16,0-4 0 0,-8 4-4 0,8 4 0 0,0-4 0 15,-9 0 4-15,9 0-8 0,0 0 4 0,0 5-4 0,0-5 0 16,-9 6 0-16,9-2 8 0,0 0-8 0,0 6 4 0,-8-5 0 16,8 4 4-16,0 1 0 0,-8 4 0 0,8-4 0 0,0 4 0 15,0 6 0-15,-10-6 4 0,10 5-4 0,0-5 0 0,0 12 4 0,0-8 0 16,0 5 0-16,-8-3 4 0,8 4 0 0,0 0 0 0,0 0 0 16,0 5 4-16,0-6-4 0,0 2 0 0,0-2 0 0,0 2 0 15,0 4 4-15,0-10-8 0,0 5 0 0,0-5 0 0,0 5-20 0,0-5 24 16,0 1-4-16,0-1-4 0,0-4 0 0,0 3 0 15,0-3 0-15,0-2 0 0,0-3 0 0,0 0 0 0,0 4-8 0,0-9 4 16,0 5-4-16,0-1 0 0,0-4-12 0,0 0 0 0,0-1-8 16,0-4-4-16,0 0-4 0,0 6-4 0,0-6-8 0,0 0-4 15,0 0-12-15,0 4-8 0,0-8-8 0,0 4 0 0,0-6-8 0,0 6 0 16,0-4-28-16,-8-1-40 0,8 0-8 0,-9 1 28 0,9-1 24 16</inkml:trace>
          <inkml:trace contextRef="#ctx0" brushRef="#br0" timeOffset="244.3452">-1245 594 35 0,'0'4'96'0,"0"-4"0"16,8 0-4-16,-8 5-20 0,10-5 0 0,-2 0 4 0,0 5 4 15,-8-5-4-15,9 0-4 0,-1 0 0 0,1 0-12 0,0 0 0 16,-1 0-8-16,0 0 0 0,0-5-8 0,10 5 0 0,-10 0-8 15,2-5-4-15,6 5-4 0,-7 0-4 0,7-4-4 0,-7 4-4 0,8-5-4 16,1 0 0-16,-10 5 0 0,9-4-4 0,-8-1-4 0,7-1-4 16,-7 6 0-16,8-4-12 0,-8-1-12 0,7 5-12 0,-6 0-16 15,-2-5-16-15,8 5-20 0,-6 0-12 0,-2 0-12 0,0 0-48 0,1 0-44 16,-9 0 40-16,8 0 24 0,0 0 28 0</inkml:trace>
          <inkml:trace contextRef="#ctx0" brushRef="#br0" timeOffset="594.4085">-605 488 7 0,'-10'-5'104'0,"10"1"-12"0,0 4-8 0,0 0-20 0,0-6-8 15,-8 2 0-15,8 4-4 0,0-5 0 0,0 5 0 0,0-5 4 0,0 5-4 16,0 0 12-16,8 0-4 0,-8-4-4 0,10 8-4 0,-10-4 0 16,0 0 0-16,8 5-4 0,0-5 0 0,2 5-4 0,-2 5 0 15,0-6 0-15,1 5-8 0,-1-3 0 0,9 3-4 0,-8 1 0 16,7 4-4-16,2-4-4 0,-10 4 0 0,10-4-4 0,-2 5 0 16,-7-1-4-16,8 0-20 0,0 1 16 0,1-1 0 0,-10 0-8 0,8 0 4 15,2 1 0-15,-10-5 0 0,10 5-4 0,-10-2 0 0,9-3 0 16,-9 4 0-16,0-5-4 0,2 1-8 0,-2 0-4 0,0 0-4 15,2-1-8-15,-2-4-12 0,-8 5-4 0,8-6-16 0,-8 1-4 16,9 0-12-16,-9-1-16 0,0-4-12 0,0 0-12 0,0 6-4 16,8-6-48-16,-16 0-40 0,8-6 32 0,0 6 36 0,-9-4 24 15,9-1 24-15</inkml:trace>
          <inkml:trace contextRef="#ctx0" brushRef="#br0" timeOffset="857.9155">-274 406 75 0,'0'-4'116'16,"0"4"-4"-16,0 0 0 0,0-6-20 0,0 6-4 0,0 0 8 15,-8 0-8-15,8-4-12 0,0 4 0 0,0 4-8 0,0-4-4 0,-8 6-4 16,8-2 0-16,0 1-8 0,-8 0-4 0,-1 0 0 0,9 4-4 16,-8 1-4-16,-1 0-4 0,0-1 0 0,1 5-4 0,0-4-4 15,-2 5-4-15,2 4-4 0,0-5 0 0,0 5-4 0,-2-4 0 16,-6 4-4-16,7-5-4 0,1 1 0 0,-1 4-4 0,-8-5-4 15,9 1 4-15,0-1-4 0,-2 1 4 0,2-7-4 0,0 7 0 16,-2-5-12-16,2 0-8 0,0-1-8 0,8 0-12 0,-9-3-12 0,9-2-16 16,-8 1-16-16,8 0-20 0,-9-5-16 0,9 5-12 15,0-5-28-15,-8 0-60 0,8 0 28 0,0-5 36 0,0 0 28 0,0 0 20 16</inkml:trace>
          <inkml:trace contextRef="#ctx0" brushRef="#br0" timeOffset="1439.9047">0 56 51 0,'0'-5'100'0,"0"0"-4"0,8 1-8 0,-8-1-16 0,0 0-4 16,0 0-4-16,0 1-4 0,0-1 4 0,0 5-4 0,0-5-4 15,0-1-4-15,-8 6 0 0,16-3-4 0,-16 3-4 0,8 0-4 0,0 0-8 16,0 0 4-16,0 0-4 0,0 0 0 0,0-6-4 0,0 6-4 16,0 0-4-16,0 6 0 0,0-6-4 0,0 3 0 0,0 3-4 15,0-1 0-15,0 0-4 0,0-1 0 0,0 6-4 0,0-5 4 16,0 4-4-16,0 1 0 0,0 4 0 0,0-3-4 0,0 2 4 15,0 2-4-15,0-1 4 0,8-4-4 0,-8 4 0 0,0-4 4 0,0 4-4 16,9-4 0-16,-9 4-4 0,0-4 4 0,8-1 0 0,-8-4 0 16,9 4 0-16,0-3 0 0,-9-2 0 0,8 1 0 0,0 0 0 15,2-5 0-15,-2 0-4 0,0 0 0 0,0 0 0 0,2 0 0 16,6-5 0-16,-7 5 0 0,-1-5 0 0,1 1 0 0,0-2 0 16,-1 2 0-16,0-1 0 0,10-5 4 0,-10 6 0 0,-8-2-4 0,8-3 0 15,2 5 0-15,-2-1 4 0,-8-5 0 0,8 5 0 16,-8 0 0-16,9 1 0 0,-9-1 0 0,0-5 0 0,8 5 0 0,-8 5 4 15,0-4-4-15,0 0 0 0,0-2-12 0,0 6 16 0,0-5 0 16,0 5 0-16,0 0 0 0,0-5 0 0,0 5 0 0,0 0 0 16,0 0 0-16,0 0 0 0,0 0 0 0,0 5 0 0,0-5 4 15,0 5 0-15,0 1 4 0,0-2 0 0,0 5-4 0,0-4 4 0,0 5 0 16,0-1 0-16,0 0-4 0,0 6 0 0,0 0 0 0,0-6-4 16,0 11 0-16,0-6-4 0,0 0 0 0,0 1 4 0,0-1 0 15,-8 0-4-15,8 5 0 0,0-9-8 0,0 5-8 0,0-1-16 16,0-5-8-16,0 6-12 0,0-5-20 0,0-1-20 0,0 1-16 15,0-6-16-15,0 6-48 0,0-10-36 0,0 5 32 0,0-1 40 0,0-4 24 16,0-4 24-16</inkml:trace>
        </inkml:traceGroup>
        <inkml:traceGroup>
          <inkml:annotationXML>
            <emma:emma xmlns:emma="http://www.w3.org/2003/04/emma" version="1.0">
              <emma:interpretation id="{60DCECA5-3F04-4B49-9FE0-D4DB57D2EC5F}" emma:medium="tactile" emma:mode="ink">
                <msink:context xmlns:msink="http://schemas.microsoft.com/ink/2010/main" type="inkWord" rotatedBoundingBox="5150,3042 5534,3051 5527,3327 5143,3317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102.4527">937 584 63 0,'0'5'100'0,"0"0"-8"16,0-1 0-16,0-4-20 0,10 5 4 0,-10 0 4 0,0-5 0 16,8 5 0-16,-8-5 0 0,8 0 0 0,-8 0-4 0,8 4 0 15,2-4-4-15,-10 0-8 0,8 0-4 0,0 0-8 0,1 0 0 0,8 0-8 16,-8 0-8-16,-1 0-8 0,0 0-4 0,10 0-4 0,-10 0-4 15,0 0 0-15,10 0-4 0,-10 0-4 0,9 0 0 0,-8 0-4 16,0 0-12-16,7 0-12 0,-8 0-16 0,2 0-16 0,-2 0-8 16,10 0-24-16,-10 0-20 0,0 0-16 0,1 0-12 0,-1 0-52 15,1 0-32-15,-1 0 36 0,-8 0 32 0,9 0 12 0</inkml:trace>
          <inkml:trace contextRef="#ctx0" brushRef="#br0" timeOffset="1868.0781">895 339 63 0,'0'5'92'0,"0"-5"-4"0,0 0 0 0,0 0-20 15,0 0 0-15,9 0 4 0,-9 0 0 0,0 4 4 0,0-4-4 16,0 0 4-16,8 6-8 0,-8-6 4 0,9 4-8 0,-1-4 4 16,-8 5-4-16,8-5-8 0,2 5 0 0,6-5-4 0,-8 0 0 15,2 5 0-15,-2-5-4 0,9 0 0 0,-8 0-8 0,-1 0-8 0,9 0-12 16,-9 0 0-16,10 0 0 0,-10 0-4 0,10 0-4 0,-2-5 0 15,-7 10 0-15,8-5-4 0,-8 0 0 0,7 0-8 0,2 0 4 16,-10 0-4-16,10 0-8 0,-10 4-8 0,0-4-12 0,9 0-8 16,-8 0-12-16,-1 6-8 0,1-6-12 0,-1 0-12 0,-8 4-12 15,8-4-12-15,-8 5-12 0,0-5-16 0,0 4-40 0,0 2-48 0,-8-2 36 16,0-4 36-16,-1 5 32 0,1 0 24 0</inkml:trace>
        </inkml:traceGroup>
        <inkml:traceGroup>
          <inkml:annotationXML>
            <emma:emma xmlns:emma="http://www.w3.org/2003/04/emma" version="1.0">
              <emma:interpretation id="{DD2760D0-8CBF-4C1C-BA64-F0C6684D0114}" emma:medium="tactile" emma:mode="ink">
                <msink:context xmlns:msink="http://schemas.microsoft.com/ink/2010/main" type="inkWord" rotatedBoundingBox="6114,3204 6490,3213 6488,3270 6112,3260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529.3099">1859 501 59 0,'0'6'100'0,"0"-6"-4"15,0 5-4-15,0-5-20 0,8 5 4 0,-8-1-4 0,0 2 8 16,8-6-8-16,-8 4 4 0,10 1-4 0,-2 0 4 0,-8 0-4 15,8-1 0-15,1-4 0 0,-1 5 0 0,0-5 0 0,10 5-4 16,-10-5-4-16,0 0-8 0,2 0-4 0,6 0-4 0,-7 0-4 0,8 0-8 16,-8 0-4-16,7 0-8 0,-7 0-4 0,8 0-4 0,-9 0 0 15,10-5-8-15,-1 10 0 0,-8-5 0 0,7 0-4 0,-7 0-8 16,-1 0-12-16,0 0-12 0,10-5-12 0,-10 5-20 0,2 0-12 16,-2 0-16-16,0 0-40 0,-8 0 0 0,8 5-16 0,-8-5-32 15,9 0-60-15,-9 0 36 0,0 5 32 0,0-5 36 0,9 0 20 16</inkml:trace>
        </inkml:traceGroup>
        <inkml:traceGroup>
          <inkml:annotationXML>
            <emma:emma xmlns:emma="http://www.w3.org/2003/04/emma" version="1.0">
              <emma:interpretation id="{8D3D66A0-C0DF-4444-963D-662425C6FB26}" emma:medium="tactile" emma:mode="ink">
                <msink:context xmlns:msink="http://schemas.microsoft.com/ink/2010/main" type="inkWord" rotatedBoundingBox="6978,2817 8023,2843 8003,3659 6958,3633"/>
              </emma:interpretation>
              <emma:one-of disjunction-type="recognition" id="oneOf3">
                <emma:interpretation id="interp3" emma:lang="" emma:confidence="0">
                  <emma:literal>się</emma:literal>
                </emma:interpretation>
                <emma:interpretation id="interp4" emma:lang="" emma:confidence="0">
                  <emma:literal>8x</emma:literal>
                </emma:interpretation>
                <emma:interpretation id="interp5" emma:lang="" emma:confidence="0">
                  <emma:literal>s</emma:literal>
                </emma:interpretation>
                <emma:interpretation id="interp6" emma:lang="" emma:confidence="0">
                  <emma:literal>sam</emma:literal>
                </emma:interpretation>
                <emma:interpretation id="interp7" emma:lang="" emma:confidence="0">
                  <emma:literal>san</emma:literal>
                </emma:interpretation>
              </emma:one-of>
            </emma:emma>
          </inkml:annotationXML>
          <inkml:trace contextRef="#ctx0" brushRef="#br0" timeOffset="3789.976">3564 536 63 0,'8'5'100'0,"-8"-5"-8"0,0 0-4 0,0 5-20 0,0-5-4 0,0 0-4 16,0 0 0-16,0 0 0 0,9-5-4 0,-9 0-4 0,0 5-8 15,0-9-4-15,0 3-4 0,8-3-8 0,-8-2 4 0,0-2-8 16,8 4 4-16,-8-6-8 0,0 1-4 0,10-1-4 0,-10-4 0 15,0-1 0-15,0 7-4 0,0-7 0 0,0 1-4 0,0 0 0 16,-10-1 0-16,10 2-4 0,0-2 4 0,-8 1 4 0,0 4-8 16,8 1 0-16,-9-1 0 0,9 2 0 0,-8-2 4 0,0 5-4 0,-2 1 0 15,10-1-4-15,-8 5 8 0,0 1-4 0,0 0 0 0,8 4 0 16,-10 0 0-16,2 4 0 0,8 0 0 0,-8 1 0 0,8 0 0 16,-9 5 4-16,9-1-4 0,-9 6 0 0,9-6 0 0,-8 6 0 15,8-1 0-15,0 1 0 0,0-1 0 0,0 0 0 0,0 1-4 16,0-1 8-16,0 0 0 0,0 1 0 0,0-1-4 0,0 1 0 0,8-6 0 15,-8 5 0-15,9 1 0 0,-9-5-4 0,9-1 0 16,-9 1 4-16,8 4 0 0,0-5 0 0,2-3-4 0,-2 8 4 0,0-9 0 16,10 5 4-16,-10-1 0 0,0 1 0 0,1-1-4 0,-1-4 4 15,10 4-8-15,-10 1 4 0,0 0-4 0,10-1 8 0,-10 1-8 16,9 5 0-16,-8-6 4 0,-1 5-4 0,1-4 4 0,-1 5 0 16,0-1 0-16,2 0 0 0,-2 0 0 0,0 1-4 0,0 3 4 0,-8-3 0 15,10 5 0-15,-10-2 0 0,0-3 0 0,0 4 0 16,0 1-4-16,0-6 12 0,-10 5-8 0,10-5 4 0,-8 1 4 0,0-1 4 15,0 1 4-15,-2-1 4 0,2-5 0 0,0 1 4 0,-1 0-4 16,-8-5 0-16,8-1-4 0,1 1 0 0,-8-5-4 0,6 0 0 16,2-5-24-16,0 1 24 0,-2-6-4 0,-6 0 0 0,16 1-4 0,-9-5 0 15,1-1 0-15,0 1-4 0,-2-6 0 0,10 1 4 0,-8 0-4 16,8 0 4-16,0 0-4 0,-8-6-4 0,8 7-4 0,0-2-8 16,0 1-4-16,0 0-4 0,8 5-12 0,-8-5-16 0,0 3-16 15,8 3-4-15,2-2-12 0,-10 6-4 0,8-5-12 0,0 4-40 16,1 0-44-16,-1 5 24 0,0-4 36 0,10 4 24 0</inkml:trace>
          <inkml:trace contextRef="#ctx0" brushRef="#br0" timeOffset="3240.4064">2729 339 19 0,'-10'-4'80'0,"10"-2"-4"0,0 2 0 16,0-1-28-16,0 0-4 0,0-5 0 0,0 5-4 0,0-4 0 16,0 0 0-16,10-1-4 0,-10 0 4 0,0-4 0 0,0 5-4 0,8-1 0 15,-8 0 0-15,8 1 0 0,-8 3 4 0,8-3-24 0,-8 0 28 16,10 3-8-16,-2 2 0 0,0-1 0 0,1 0-4 0,-1 1 0 15,1 4-4-15,0 0 0 0,-1 0-4 0,0 4 0 0,0 1-4 16,2 0-4-16,6 5 0 0,-6-1 0 0,-2 0-8 0,0 6 0 16,1-1 0-16,-9 6 0 0,8-1-4 0,1 0 0 0,-9 5 0 0,8 5 0 15,-8-5-4-15,0 4 4 0,0 1-4 0,0 5 0 16,-8-1 4-16,8 2-4 0,-9-2 0 0,1 1 0 0,-1-2 0 0,1 3 0 16,0-6 0-16,-10 4 0 0,10-5 0 0,-2-3 0 0,-6 4 0 15,8-11 0-15,-1 2 0 0,0-1 4 0,1-3-4 0,-1-3 0 16,1-3 0-16,0-1 0 0,-2-4 0 0,2-5 0 0,8 0-4 0,-8 0 0 15,8-5 4-15,0 0 0 0,0-4 0 0,0-1 0 16,-8 2 0-16,8-3 0 0,8-4-4 0,-8 1 4 0,0 5 0 0,0-6 0 16,8 1-4-16,-8-1 4 0,8 6-4 0,-8-1 4 0,0 1-4 15,10-1 8-15,-10 1-4 0,8 4 0 0,0 0-16 0,-8 0 20 16,9 5 0-16,-1 0 0 0,1 0 0 0,0 0 0 0,-9 5 4 0,8 0 0 16,0 0 4-16,0 4 0 0,2-5 4 0,-2 6 0 0,0 0 4 15,2-5-4-15,6 4 0 0,-7 1 0 0,-1 0 0 0,1-1 0 16,-1 0 0-16,9 1-4 0,-9 5 0 0,2-11 0 0,6 11-4 15,-6-10 4-15,6 4-4 0,-7 1 0 0,7 0-4 0,-7-6 4 16,8 1-4-16,1 4-4 0,-10-4-4 0,9 0-4 0,0-5-8 16,-9 5-12-16,9-5-12 0,-8 5-12 0,8-5-24 0,-9-5-24 0,10 5-16 15,-10-5-16-15,0 0-48 0,2 0-36 0,-2-4 40 0,0 4 28 16,1-4 28-16,-9-1 24 0</inkml:trace>
        </inkml:traceGroup>
        <inkml:traceGroup>
          <inkml:annotationXML>
            <emma:emma xmlns:emma="http://www.w3.org/2003/04/emma" version="1.0">
              <emma:interpretation id="{DC9FDDF1-6B07-4A10-A6BD-F2195ABD3281}" emma:medium="tactile" emma:mode="ink">
                <msink:context xmlns:msink="http://schemas.microsoft.com/ink/2010/main" type="inkWord" rotatedBoundingBox="8433,3236 8842,3246 8832,3642 8423,3632"/>
              </emma:interpretation>
            </emma:emma>
          </inkml:annotationXML>
          <inkml:trace contextRef="#ctx0" brushRef="#br0" timeOffset="4197.9429">4186 560 19 0,'0'-5'100'0,"0"0"-12"0,0 1-4 0,0 4-28 16,-8-5-4-16,8 5 4 0,0 0 0 0,0 0 0 0,8 0 4 15,-8 0-4-15,0 0 4 0,8 0 4 0,-8 5 0 0,0-5-12 16,10 4 4-16,-2 1-4 0,-8 0-4 0,8 0 4 0,1-1-4 0,-1 7 4 16,1-7-8-16,8 6 0 0,-9 4 4 0,10-5-12 0,-10 6 0 15,10-1-4-15,-10 1 0 0,9-1-8 0,-9 1-4 0,9 0-4 16,0-2-4-16,-9 2 4 0,10-1-4 0,0 5-4 0,-10-4 0 16,8-1 0-16,1 0-4 0,-8 0 0 0,8-4 0 0,-9 5-4 0,2-1 4 15,6-4-4-15,-8-1-4 0,2 1-8 0,-2 0-8 0,-8-1-8 16,8-4-12-16,-8 4-8 0,9-4-12 0,-9-5-16 0,0 5-16 15,8 0-16-15,-16-5-12 0,8 0 0 0,0-5-48 0,0 0-40 16,-9 0 36-16,1-4 32 0,8 4 24 0,-8-4 20 0</inkml:trace>
          <inkml:trace contextRef="#ctx0" brushRef="#br0" timeOffset="4418.3853">4511 560 67 0,'0'-5'116'16,"0"0"-8"-16,0 5-4 0,-10-4-20 0,10 4 0 0,0 0-4 15,-8-5 0-15,8 5 0 0,0 0-28 0,-8 5 20 0,8-5-4 0,-9 4-4 16,0 1 0-16,9 0-4 0,-8 4-4 0,-1-3 4 0,9 3-8 16,-8 1-4-16,0-1-8 0,0 1-4 0,-2 3-4 0,2 3 0 15,0-2-8-15,-10 1-4 0,10-1-4 0,-1 6 0 0,-8-7-4 16,9 2-4-16,-1 3 0 0,-7-3-4 0,6 0 0 0,-6-1-8 16,6 0-12-16,2 0-8 0,-8 1-16 0,7-5-12 0,0-1-12 0,1 1-16 15,-1 1-28-15,9-8-20 0,-8 2-16 0,8 0-60 16,-8-5-20-16,8 0 48 0,0 0 28 0,-10-5 32 0,10 0 16 0</inkml:trace>
        </inkml:traceGroup>
        <inkml:traceGroup>
          <inkml:annotationXML>
            <emma:emma xmlns:emma="http://www.w3.org/2003/04/emma" version="1.0">
              <emma:interpretation id="{780685B6-505C-4ACF-A751-FB23E1E010FA}" emma:medium="tactile" emma:mode="ink">
                <msink:context xmlns:msink="http://schemas.microsoft.com/ink/2010/main" type="inkWord" rotatedBoundingBox="9270,2723 9670,2732 9658,3236 9257,3226"/>
              </emma:interpretation>
              <emma:one-of disjunction-type="recognition" id="oneOf4">
                <emma:interpretation id="interp8" emma:lang="" emma:confidence="0">
                  <emma:literal>2</emma:literal>
                </emma:interpretation>
                <emma:interpretation id="interp9" emma:lang="" emma:confidence="0">
                  <emma:literal>z</emma:literal>
                </emma:interpretation>
                <emma:interpretation id="interp10" emma:lang="" emma:confidence="0">
                  <emma:literal>%</emma:literal>
                </emma:interpretation>
                <emma:interpretation id="interp11" emma:lang="" emma:confidence="0">
                  <emma:literal>3</emma:literal>
                </emma:interpretation>
                <emma:interpretation id="interp12" emma:lang="" emma:confidence="0">
                  <emma:literal>ż</emma:literal>
                </emma:interpretation>
              </emma:one-of>
            </emma:emma>
          </inkml:annotationXML>
          <inkml:trace contextRef="#ctx0" brushRef="#br0" timeOffset="5264.1208">5022 166 23 0,'-9'-4'84'0,"9"-1"-12"15,0 0 0-15,0 0-24 0,0 0-4 0,0 1 0 0,0 0 0 16,0-2-8-16,0-4 0 0,0 6 0 0,9-6 0 0,-9 5 4 16,8 0-4-16,-8-3 4 0,0 2-4 0,8-3 8 0,-8 4-8 0,10 0 0 15,-2-5 4-15,0 5 0 0,-8 1-4 0,8-1-24 0,2 0 20 16,-2 5-4-16,0-5-4 0,1 5-8 0,0-4 0 15,-1 4-4-15,-8 0 4 0,9 0-8 0,-1 4 0 0,0 1 0 0,0-5 0 16,-8 5 0-16,10 4-4 0,-2-4 0 0,-8 5 4 0,8 0 0 16,-8-1-4-16,0 5-4 0,0 1 4 0,0-1-4 0,0 1 4 15,-8 4-4-15,8-5 4 0,-8 6-8 0,8-1 4 0,-10 0 4 16,2 0-4-16,0 0 0 0,0 1 4 0,-1-7-8 0,1 7 8 0,-1-5 0 16,0-2-8-16,9 2 4 0,-8-5-4 0,0 0 8 0,-2-1-8 15,10-5 8-15,-8 2-4 0,8-2 0 0,0-4 0 0,0 0 0 16,0-4 0-16,-8-2-4 0,8 2 0 0,0-5 4 0,0 3 0 15,8-3-4-15,-8-1 4 0,0 0 0 0,0 1 4 0,8 5-4 16,-8-6 0-16,0 0-4 0,10 0 4 0,-10 5-4 0,8-4 4 16,-8 5 0-16,8 4 0 0,-8-5 0 0,9 0 4 0,-9 5-4 0,9 0 4 15,-9 5 0-15,8 0 4 0,1-1 4 0,-9 1 0 0,8 4 0 16,0 1 0-16,-8 0 4 0,8 0 4 0,2 3-4 0,-2-3 8 16,0 5-8-16,2-1 4 0,-2 1 0 0,0-1 0 0,-8 0-4 0,9-4 4 15,-1 5-4-15,1-6 0 0,-1 6 0 0,1-6 0 16,-1 1 0-16,0-7-4 0,2 8 0 0,-2-6 0 0,0-1 0 0,2 2-4 15,-2-6 0-15,0 4-4 0,0-4 0 0,1 0 4 0,0 0-4 16,-1-4 4-16,1-2-4 0,-1 2 4 0,-8-1-4 0,8 0 0 16,2-4 0-16,-10-1-4 0,8 1-4 0,-8-1 4 0,8 0-8 0,-8 1-4 15,0-1-4-15,0-5-12 0,0 6-12 0,0-5-8 0,0 4-12 16,0-5-12-16,-8 6-24 0,8-5-16 0,-8 4-20 0,-2 1-48 16,10-1-48-16,-16 0 40 0,7 5 40 0,1-5 24 0,-1 6 24 15</inkml:trace>
        </inkml:traceGroup>
      </inkml:traceGroup>
    </inkml:traceGroup>
    <inkml:traceGroup>
      <inkml:annotationXML>
        <emma:emma xmlns:emma="http://www.w3.org/2003/04/emma" version="1.0">
          <emma:interpretation id="{C298CE0B-599E-401E-B757-C3D945087AE4}" emma:medium="tactile" emma:mode="ink">
            <msink:context xmlns:msink="http://schemas.microsoft.com/ink/2010/main" type="paragraph" rotatedBoundingBox="2800,4294 14298,4614 14254,6210 2755,58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8C96FAA-31E1-49A6-9289-797200FE4399}" emma:medium="tactile" emma:mode="ink">
              <msink:context xmlns:msink="http://schemas.microsoft.com/ink/2010/main" type="line" rotatedBoundingBox="2800,4294 14298,4614 14254,6210 2755,5890"/>
            </emma:interpretation>
          </emma:emma>
        </inkml:annotationXML>
        <inkml:traceGroup>
          <inkml:annotationXML>
            <emma:emma xmlns:emma="http://www.w3.org/2003/04/emma" version="1.0">
              <emma:interpretation id="{24DB51AA-F928-40CB-B84C-7EAD51451217}" emma:medium="tactile" emma:mode="ink">
                <msink:context xmlns:msink="http://schemas.microsoft.com/ink/2010/main" type="inkWord" rotatedBoundingBox="2793,4551 4311,4593 4283,5593 2765,5551"/>
              </emma:interpretation>
              <emma:one-of disjunction-type="recognition" id="oneOf5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0" timeOffset="71260.8595">-460 2330 75 0,'0'-4'104'16,"0"4"-4"-16,0-6-4 0,0 6-28 0,0 0-4 0,0-4 0 0,0 4-4 16,0 0-4-16,0 0 0 0,-8 4-4 0,8-4 0 0,-10 6 0 15,10-2-4-15,-8 2-4 0,0 3-4 0,-2 0 0 0,2 1-4 16,0 0-4-16,-1-2 0 0,-8 7-4 0,9 0-4 0,-9-1 0 15,9 5-4-15,-10-3 0 0,10 2-4 0,-10 1 0 0,2 1-4 16,-1-1 0-16,8 0-4 0,-8-5 0 0,-1 5 0 0,10 0 0 16,-8-4-4-16,6 4 4 0,-6-4-8 0,7-1 0 0,1-4-4 0,-1 4-4 15,0-6-8-15,1 3-12 0,0-6-12 0,8 5-16 0,-8-10-16 16,8 4-16-16,0 1-8 0,0-5-12 0,0-5-32 0,0 5-56 16,0-4 28-16,0-1 24 0,0-5 32 0,0 6 20 0</inkml:trace>
          <inkml:trace contextRef="#ctx0" brushRef="#br0" timeOffset="70990.5817">-767 2431 39 0,'8'-5'92'0,"-8"1"-8"0,0-2-8 16,0 2-20-16,0-1-4 0,9 5 4 0,-9-5-4 0,0 5 0 16,8 0 0-16,-8 0 4 0,0 0-4 0,8 0 4 0,-8 0 4 15,10 5 0-15,-2 0-8 0,0-1 0 0,-8 2-4 0,8-2-4 16,2 7-4-16,-2-7 0 0,0 5-4 0,1 2 0 0,0-2-4 0,8 4 0 16,-9-3-4-16,0 4-4 0,0 1 0 0,10-5-4 15,-10 4 0-15,2-4-4 0,6 4 0 0,-7 1-16 0,-1-1 16 0,9-5 0 16,-8 6-8-16,-1-1 0 0,0-4 0 0,2 5 0 0,-2-6-4 15,0 1-4-15,2 4 4 0,-2-6 0 0,0 3 0 0,0-1-4 16,-8-5-4-16,9 4-8 0,-9 1-8 0,0-6-4 0,9 2-12 16,-9-2-4-16,0 1-12 0,0 0-8 0,0-5-16 0,0 5-12 0,0-5-12 15,0 0-8-15,0 5-16 0,-9-10-56 0,9 5-8 16,-9 0 36-16,9-5 32 0,-8 0 20 0</inkml:trace>
          <inkml:trace contextRef="#ctx0" brushRef="#br0" timeOffset="71768.5031">-179 1922 7 0,'0'-4'104'0,"0"-1"-8"0,8 0-8 0,-8 0-24 0,0 1-8 15,0-2 0-15,0 1-4 0,0 5-4 0,0 0 0 0,0 0-4 16,0 0-4-16,0-4 0 0,0 4 0 0,0 0-4 0,0 0 4 16,0 0-4-16,0 0 0 0,0 4 4 0,0-4-8 0,0 0-8 0,0 0-4 15,0 5 8-15,0-5-8 0,0 6 0 0,0-2-4 0,0 1 0 16,0 5 0-16,0 0 0 0,0-1 0 0,0 1-4 0,0 4 0 16,0 1-4-16,0-6-4 0,0 10 0 0,0-5-4 0,0 1 4 15,0-1 0-15,0 0 0 0,0 1-4 0,0-5 0 0,0 4 4 16,0 0-4-16,0-4 0 0,8 0-4 0,-8-1 4 0,10 1 0 0,-10 0 0 15,8-6 0-15,-8 1 0 0,8 0 0 0,2 0 0 16,-2-5 4-16,-8 4-4 0,17-4 0 0,-9 0 0 0,-8 0 0 0,9 0 0 16,-1-4 0-16,1 4 0 0,-1-5-4 0,0 0 4 0,2-4 0 15,-10 4-4-15,8 0 4 0,0-5 0 0,-8 1 0 0,10 4-4 16,-2-5 8-16,-8 1-4 0,8 4 0 0,-8-5-4 0,0 1 4 0,8-1 0 16,-8 5 0-16,0 0 0 0,0-4 0 0,0 4 0 0,0 0-4 15,9 5 4-15,-9-4 0 0,0 4 0 0,0-5 0 0,0 5 0 16,0 0 4-16,0 0 0 0,0 5 4 0,0-5 8 0,0 4 0 0,8 6 8 15,-8-6 0-15,0 6 0 0,9 0 0 0,-9 0 4 16,0-1-4-16,9 5 0 0,-9 1 0 0,0-1-4 0,0 6-16 0,0-6 12 16,0 5 0-16,0 0 0 0,0-4-8 0,0 4-4 0,0-4 0 15,0-1 0-15,0 0 0 0,0 0-4 0,0 0 0 0,0 2-16 16,0-7-16-16,0 0-16 0,0 1-16 0,0-6-16 0,0 2-28 16,0-2-24-16,0-4-32 0,0 0-68 0,0-4 28 0,0-2 36 15,0 2 32-15,0-6 24 0</inkml:trace>
          <inkml:trace contextRef="#ctx0" brushRef="#br0" timeOffset="70444.3232">-1441 2244 7 0,'0'5'88'0,"0"-5"-12"0,0 0 0 15,-8 0-28-15,8 0-4 0,0 0 0 0,-8-5-4 0,8 5 0 16,0-5 0-16,0 0-4 0,0-4 0 0,0 4 0 0,0 0 4 16,-10-5-4-16,10 1-4 0,0 4 0 0,0-9 0 0,0 4-4 0,0 1 0 15,0-6 0-15,0 1 4 0,0-1 0 0,0 1 4 0,0 0-4 16,0-1-8-16,0 1 4 0,0 0-4 0,0-1 0 16,10 1-4-16,-10-1 0 0,0 1 0 0,8 5-4 0,-8-6-4 0,0 5-4 15,8 0 4-15,1 6-4 0,-9-5 0 0,8 3-4 0,-8 2 0 16,8-1 0-16,1 5 0 0,-9-5 0 0,9 5 0 0,-9 0 0 15,8 0 4-15,0 0-4 0,2 5-4 0,-2-5 4 0,-8 5 0 0,8-1 0 16,2 2 0-16,-2-2-4 0,0 5 0 0,0-3 4 0,1 3 0 16,-1-4-4-16,10 0 0 0,-10 5 0 0,0-1 0 0,2-5 0 15,-2 6 0-15,8-5 0 0,-6 0 4 0,-2 4 0 0,0-9 0 16,9 6-4-16,-8-2 4 0,0 1-4 0,7-5 4 0,-8 0-4 16,2 5 4-16,-2-5 0 0,10-5-4 0,-10 5 4 0,0 0-4 0,9-5 0 15,-9 1 4-15,1-2-4 0,0 2 4 0,7-1-4 0,-6 0 4 16,-2 0-4-16,0-5-4 0,1 6 4 0,0-1 0 0,-9-5 0 15,8 6 0-15,0-1 0 0,-8-5 0 0,9 6 0 0,-9-2 0 16,8 2 0-16,-8-1 0 0,0 1 4 0,0-2 0 0,0 2-4 16,0-1 0-16,0 0 4 0,0 0-4 0,0 1 4 0,0 4 0 0,0-6-4 15,0 1 4-15,-8 5 0 0,8 0 0 0,0 0 0 0,0-4 0 16,-9 4 0-16,9 0 0 0,0 0 0 0,-8 0-4 0,8 4 0 16,-8-4 0-16,8 5 4 0,-9 1-4 0,9-2 0 0,-9 6 4 15,9-1-4-15,-8 1 4 0,0 5 0 0,8-1-4 0,-10 5 0 16,10 0 4-16,-8 0 0 0,0 6 4 0,-1 3-4 0,9-4 4 0,-9 5 0 15,1 5-12-15,8-6 20 0,-8 6 0 0,-1-1 4 16,9 1-4-16,-8-1 0 0,0 1 0 0,8 1 0 0,-10-2 0 0,10-5 4 16,-8 5-4-16,8-4-4 0,0 5 0 0,-8-5 0 0,8-5 0 15,0 5 0-15,0-5-4 0,0 0 0 0,0-5 0 0,0 5-8 16,0-5 4-16,0-5 0 0,0 1 0 0,0 0 0 0,0-1-4 16,0-5 4-16,0 6-4 0,0-10-4 0,0 4 0 0,0-4-8 0,0 0-4 15,0-1-4-15,0 1 0 0,0-5-8 0,0 5-4 16,0-5-16-16,0 0-4 0,0 0-8 0,-10 0-12 0,10 0-16 0,0-5-8 15,0 5-8-15,-8-5-8 0,0 1-16 0,8-1-48 0,-8 0-12 16,-1-4 36-16,0 4 24 0,1-5 28 0</inkml:trace>
          <inkml:trace contextRef="#ctx0" brushRef="#br0" timeOffset="70675.9041">-1390 2580 59 0,'8'0'96'0,"-8"0"-4"0,10 0 0 0,-10-5-20 0,8 10 0 16,0-5 0-16,2 0-8 0,-2 0-4 0,0 0 4 0,-8 0-4 16,8 0 4-16,1-5-8 0,-1 5-8 0,10 0-4 0,-10-5-4 15,0 5-4-15,2-4-8 0,-2 4 0 0,8 0-8 0,-6-6-4 16,6 6 0-16,-7-4-8 0,-1-1 0 0,10 5 0 0,-10-5 0 16,8 0-4-16,-6 5 0 0,6-4-4 0,-6 4-4 0,6 0-8 15,-7-5-12-15,7 5-12 0,-7 0-12 0,0 0-16 0,7 0-8 0,-6 0-8 16,-2-5-8-16,0 5-4 0,1 0-52 0,0 0-32 0,-1 0 28 15,0 0 24-15,1 0 28 0</inkml:trace>
        </inkml:traceGroup>
        <inkml:traceGroup>
          <inkml:annotationXML>
            <emma:emma xmlns:emma="http://www.w3.org/2003/04/emma" version="1.0">
              <emma:interpretation id="{3EDCE262-8F36-4463-9BAD-D71D568CBB44}" emma:medium="tactile" emma:mode="ink">
                <msink:context xmlns:msink="http://schemas.microsoft.com/ink/2010/main" type="inkWord" rotatedBoundingBox="4942,5056 5283,5066 5272,5484 4930,5474"/>
              </emma:interpretation>
              <emma:one-of disjunction-type="recognition" id="oneOf6">
                <emma:interpretation id="interp14" emma:lang="" emma:confidence="1">
                  <emma:literal/>
                </emma:interpretation>
              </emma:one-of>
            </emma:emma>
          </inkml:annotationXML>
          <inkml:trace contextRef="#ctx0" brushRef="#br0" timeOffset="74976.135">682 2546 15 0,'0'0'72'0,"0"-5"-8"0,0 5-4 16,0 0-24-16,0-4-4 0,0 4 0 0,0 0-8 0,0 0 4 15,0 0-8-15,0 0 4 0,0 0 0 0,0 0 0 0,0 0 0 0,0 0 0 16,0 0-4-16,0 0 0 0,0 0 4 0,0 0-20 0,0 0 24 16,0 0-4-16,0 0 4 0,0 0 8 0,0 0-4 0,0 0 4 15,0 0 4-15,0 0-4 0,9 0 4 0,-9 0 0 0,0 0 0 0,8 0-8 16,-8 0 4-16,8 0 0 0,1 0-4 0,-9 4-4 16,9-4-4-16,-1 0-4 0,0 0 4 0,2 5-4 0,-2-5 0 0,9 5 0 15,-8-5 0-15,-1 0 0 0,0 5-4 0,9-5 4 0,-9 4 0 16,2-4-4-16,-2 6 0 0,10-6 0 0,-10 0 0 0,0 4-4 15,9-4 4-15,-8 0-4 0,-1 0-4 0,9 0 4 0,-9 0 0 16,2 0 0-16,-2 0-4 0,0 0 0 0,0 0 0 0,2 0 0 16,-2 0 0-16,-8 0-4 0,8 5 0 0,1-5 0 0,-9 0 0 0,9 0 0 15,-9 0 0-15,0 0 0 0,8 0 0 0,-8 0 0 0,0 0-4 16,0 0 0-16,0 0 0 0,0 0 4 0,0 0 0 0,0 0 0 16,0 0 0-16,0 0-4 0,0 0 0 0,0 0 0 0,0 0 0 0,0 0 0 15,0 0 0-15,0 0 0 0,0 0-20 0,0 0 28 16,0 0-8-16,0 0 4 0,0 0 0 0,0 0-4 0,0 0 0 0,0 0-4 15,0 0-8-15,-8 0-4 0,8 0-8 0,0-5-8 0,0 5-8 16,0 0-4-16,-9-4-12 0,9 4-8 0,0 0-16 0,-9 0-16 16,9-6-8-16,-8 6-8 0,8 0-28 0,-8 0-52 0,-2-4 12 15,10 4 36-15,-8 0 28 0,0 0 24 0</inkml:trace>
          <inkml:trace contextRef="#ctx0" brushRef="#br0" timeOffset="75359.7926">878 2364 43 0,'0'0'84'15,"0"0"-4"-15,0-5-8 0,0 5-24 0,0 0 0 0,0 0-8 0,0 0 4 16,0 5-4-16,0-5 4 0,0 4-8 0,0 2 0 0,0-2 0 16,0 0-4-16,0 7 4 0,0-7 4 0,0 6 0 0,0 5-4 15,0-6 4-15,0 5 4 0,0-4-4 0,0 9-8 0,0-4 4 0,0-1-4 16,0 1-4-16,0 4 0 0,0-5 0 0,0 1 0 16,0 4-4-16,0-5 0 0,0 1-4 0,0 3 0 0,0-3-4 0,0 0 0 15,-8-1 0-15,8-5 0 0,0 6-4 0,0-5-4 0,0 4 0 16,0-9 0-16,0 4-4 0,-8 1 4 0,8-6-4 0,0 6 0 15,0-5 4-15,0-5-8 0,0 5 0 0,0-5 0 0,0 5 0 0,0-5-4 16,0 0-4-16,0 0-4 0,0 0-4 0,0 0-4 0,0 0-16 16,0 0-4-16,0-5-20 0,0 5-12 0,0-5-16 0,0 5-12 15,0-5-16-15,0 1-64 0,0-2-12 0,0 2 36 0,0-1 32 16,0 0 20-16</inkml:trace>
        </inkml:traceGroup>
        <inkml:traceGroup>
          <inkml:annotationXML>
            <emma:emma xmlns:emma="http://www.w3.org/2003/04/emma" version="1.0">
              <emma:interpretation id="{466FBAFF-C521-4C18-8A46-8E643533C314}" emma:medium="tactile" emma:mode="ink">
                <msink:context xmlns:msink="http://schemas.microsoft.com/ink/2010/main" type="inkWord" rotatedBoundingBox="5953,4817 7165,4851 7140,5717 5929,5683"/>
              </emma:interpretation>
              <emma:one-of disjunction-type="recognition" id="oneOf7">
                <emma:interpretation id="interp15" emma:lang="" emma:confidence="1">
                  <emma:literal/>
                </emma:interpretation>
              </emma:one-of>
            </emma:emma>
          </inkml:annotationXML>
          <inkml:trace contextRef="#ctx0" brushRef="#br0" timeOffset="76042.4804">1730 2407 3 0,'0'5'92'0,"0"-5"-16"0,-8 4-4 0,8-4-24 16,-8 0-4-16,8 0 0 0,0-4-4 0,-9 4 0 0,9-5 0 15,0 0 0-15,0-4-4 0,0 5 0 0,0-7-4 0,0 7 4 0,0-6 0 16,0 0-4-16,9 1 4 0,-9-6-8 0,8 5 8 0,-8-4 0 16,8 5-8-16,-8-6 4 0,10 5 4 0,-2 2-12 0,0-7-4 15,-8 5 4-15,9 1-4 0,0-1-8 0,-1 5 0 0,0-5 4 0,1 10 4 16,-1-4-4-16,1-1 0 0,0 5 0 0,-1 0-4 16,-8 5 0-16,8-1-4 0,2 0 0 0,-2 7-4 0,0-1 4 0,0 4-4 15,2-5 0-15,-10 6 0 0,8 4 0 0,0 0 0 0,-8-5-4 16,0 11 4-16,9-2-4 0,-9 2 4 0,0-2-4 0,-9 6 0 15,9 0 4-15,-8 0-4 0,0 0 0 0,-2-1 4 0,2 1 0 0,0 0 0 16,0 0-4-16,-2 0 0 0,-6-2 0 0,7-1 0 0,-8-3 0 16,8-3 0-16,-7-1 0 0,7 0 0 0,0-4 0 0,-7-6 0 15,6 1 0-15,2-6 0 0,0 1 0 0,-1-5 4 0,0 0 0 16,9 0-4-16,-8-5 0 0,8 1 0 0,-8-1 0 0,8 0 0 16,0-4 0-16,0-1 0 0,0 0 0 0,0 1 0 0,0 4 0 15,8-4-4-15,-8-1 4 0,8 5 4 0,-8 0 0 0,9 1 0 0,0-2 8 16,-1 2 4-16,-8 4 8 0,8 4 0 0,10 2 4 0,-10-2 8 15,1 1-8-15,8 5 4 0,-9-1 4 0,9 1 4 0,-8 4-8 16,8 1 4-16,1-1-8 0,-2 0 8 0,-8 1-8 0,10 0-4 16,-1 3 0-16,-1-3-4 0,2-6 0 0,-2 5-4 0,2-4 0 15,-10 0 0-15,10-1-4 0,-1 1 4 0,-1-5-4 0,2-1-4 16,-2-4 4-16,2 5-8 0,-1-5 4 0,0-5 0 0,0 1-8 16,-1 4 0-16,2-10-12 0,0 1-8 0,-2 0-28 0,-8-2-28 0,10-3-24 15,-10 0-20-15,1-1-40 0,-1 1-44 0,0-1-76 0,-8 6 32 16,0-6 44-16,0 1 40 0,0 5 32 0,-8-1 24 0</inkml:trace>
          <inkml:trace contextRef="#ctx0" brushRef="#br0" timeOffset="93663.6735">2652 2507 47 0,'0'0'84'0,"0"5"-8"0,0-5-8 15,0 0-24-15,0 6-20 0,0-6 20 0,0 0 0 0,0 4 0 16,8-4-4-16,-8 0 4 0,0 5-4 0,0-5-4 0,8 0 0 16,-8 0-4-16,0 5 4 0,0-5-4 0,9 0 4 0,-9 5-4 0,9-5 4 15,-1 0 0-15,-8 0 4 0,9 0-4 0,-9 0-8 0,8 0 8 16,0-5-4-16,-8 5-8 0,10-5 0 0,-10 0-4 0,8 1 0 15,0-7 0-15,-8 7 0 0,8-6-4 0,-8 0 0 0,10 1-4 16,-2-1 0-16,-8-4 4 0,8 1-4 0,-8-2-4 0,9 0 0 16,-9 1-4-16,0-1 4 0,8 1-4 0,-8-1 0 0,0 2-4 0,0-3 4 15,0 2-4-15,0 0 4 0,0 0-4 0,0 0 0 0,0 3 0 16,0-3 0-16,-8 5 0 0,8-1 4 0,0-1-4 0,-9 3 4 16,9-2-4-16,-8 1 0 0,0-1 0 0,8 5 0 0,-10 1 0 15,2-6 0-15,0 5 4 0,0 5-4 0,8 0 0 0,-10-5 0 16,2 5 0-16,0 0-4 0,-1 5 4 0,1-5 0 0,-1 5-4 15,0 0 4-15,1 0 4 0,0 4-4 0,0-4 4 0,-2 4-4 0,2 1-4 16,0-1 0-16,8 1 0 0,-10 0 4 0,2-1 0 16,0 6-4-16,8-7 4 0,-9 3 0 0,9-1 0 0,-8 4 0 0,8-5 0 15,0-4 0-15,-9 5 0 0,9 0 0 0,0 0 0 0,0-1 0 16,0-5 0-16,0 6 0 0,0-5 0 0,9 5 0 0,-9-6 0 16,8 7 0-16,-8-7 0 0,0 0 0 0,9 6 0 0,-1-5 0 0,-8 5 0 15,8-6 0-15,2 7 0 0,-2-3 0 0,0-3 0 0,2 6 0 16,-2-2 0-16,0 0 0 0,0 1 0 0,10-1 0 0,-10 0 0 15,1 2 0-15,-1-2 0 0,10 1 0 0,-10 4 0 0,0-5 0 16,10 1 0-16,-10 5 0 0,0-6 0 0,9 5 0 0,-8-4 0 16,0 4 0-16,-1 1 0 0,0-5 0 0,0 4 0 0,2 0 4 0,-2-4-4 15,0 5 0-15,2-1 0 0,-2 0 4 0,-8 0-4 0,8 1 0 16,-8 0 4-16,0-1-4 0,0 0 0 0,0 1 0 0,0-1-16 16,0 0 16-16,0 1 4 0,-8-6-4 0,0 6 0 0,8-6 4 15,-10 6-4-15,2-6 0 0,0 1 4 0,-2-1-4 0,2-4 4 16,-8 1-4-16,7-2 0 0,0 1 0 0,1-5 0 0,-9 0 0 0,9 0 0 15,-2-5 0-15,2 1 0 0,-8-7 4 0,6 2-4 0,2-6 0 16,0 1 4-16,-1 0-4 0,1-1 0 0,8 1 0 0,-9-5 0 16,0 0 0-16,1-1 4 0,8 1-4 0,0 0 0 0,-8 0 0 15,8 0 4-15,0 4 0 0,0-4-4 0,0 5 0 0,0-5 0 16,0 4 0-16,0 0-4 0,8 1 0 0,-8 4 0 0,8-4-8 0,-8 5-4 16,9-1-16-16,-9 1-4 0,9-1-20 0,-1 0-12 15,1 5-4-15,-9-4-16 0,8 4-12 0,10 0-28 0,-18 1-60 0,8 4 8 16,0-6 36-16,0 6 20 0,2-5 32 0</inkml:trace>
        </inkml:traceGroup>
        <inkml:traceGroup>
          <inkml:annotationXML>
            <emma:emma xmlns:emma="http://www.w3.org/2003/04/emma" version="1.0">
              <emma:interpretation id="{79158FBB-E430-4DBF-B47D-F8BB44AB5434}" emma:medium="tactile" emma:mode="ink">
                <msink:context xmlns:msink="http://schemas.microsoft.com/ink/2010/main" type="inkWord" rotatedBoundingBox="7535,4643 8555,4671 8528,5651 7507,5622"/>
              </emma:interpretation>
            </emma:emma>
          </inkml:annotationXML>
          <inkml:trace contextRef="#ctx0" brushRef="#br0" timeOffset="94086.5423">3290 2483 31 0,'-8'-4'92'0,"0"-1"-4"0,8 1-8 15,0-2-24-15,0 6 0 0,-8-3-20 0,8-3 12 0,0 6 0 16,0-5 0-16,0 5 0 0,0 0 4 0,0 0 0 0,0 0 0 15,8 0 0-15,-8 0 4 0,0 0-8 0,8 5 0 0,0-5-4 16,-8 6 0-16,10-3-4 0,-2 3-4 0,0 3 8 0,1 1-4 16,0-6 0-16,-1 6-4 0,9 5 0 0,-9-6-4 0,10 5 4 0,-10 1-8 15,0-1 4-15,10 1-8 0,-10 4 0 0,10-5-4 16,-10 0 0-16,9 6-4 0,-9-6 0 0,10 5-4 0,-10-4 0 0,0 4-8 16,10-5 4-16,-10 1 0 0,0-1-4 0,2 1-4 0,-2-1 4 15,0 0 0-15,1-4-4 0,-9 0 4 0,8 4 0 0,0-9-8 16,-8 4 0-16,10-4 4 0,-10 5-8 0,0-6 0 0,8-4-8 0,-8 5-12 15,0 1-8-15,0-6-16 0,0 0-12 0,0 0-16 16,0 0-16-16,0-6-16 0,-8 6-12 0,8-5-8 0,-10 1-56 0,10-1-20 16,-8-5 36-16,8 5 28 0,-8-4 28 0</inkml:trace>
          <inkml:trace contextRef="#ctx0" brushRef="#br0" timeOffset="94338.8677">3530 2441 75 0,'0'-4'116'16,"0"4"0"-16,0 0-4 0,0-6-24 0,0 6-4 0,0 0-4 16,0 0 0-16,0 0-12 0,0 0-4 0,0 6 0 0,0-2-4 0,0-4-4 15,0 9 0-15,0-4-4 0,-8 1-4 0,8 3 0 0,-10 0-4 16,10 1-4-16,-8 4 0 0,8-5-4 0,-8 6-4 0,-1 4-4 16,0-5 0-16,1 6-8 0,-1-1-4 0,1-4 0 0,0 3-4 15,-1 2 0-15,0-1-4 0,1 0-4 0,-10 1 0 0,10-1 0 16,0 0 0-16,-10 0-4 0,10 0-4 0,0 0-4 0,-9 1-8 0,8-6-4 15,0 0-12-15,1 1-12 0,0 0-8 0,-2-6-8 0,2 0-24 16,0 1-16-16,8-5-4 0,-8-1-8 0,8-4-4 0,0 0-48 16,0 0-36-16,0-4 28 0,0-6 40 0,0 5 20 0</inkml:trace>
          <inkml:trace contextRef="#ctx0" brushRef="#br0" timeOffset="94962.6074">3922 2177 31 0,'0'0'84'0,"-9"-5"-4"0,9 5-12 0,-8-5-20 0,8 1 0 15,0-1 0-15,-9 0-4 0,9 0 4 0,0 0-8 0,0-4-4 16,0 4 4-16,0-5 0 0,0 5 0 0,0-4-4 0,0-1-4 16,0 1 4-16,0-1-4 0,0-5 4 0,9 6-4 0,-9 0-4 0,8-1 4 15,-8 1 0-15,9-1-12 0,-9 0 0 0,8 1 4 16,0-1-4-16,2 5 4 0,-2 1-8 0,0-2 0 0,2 2-4 0,-2-1 4 15,-8 5 0-15,8 0-8 0,0 0 0 0,1 0 0 0,0 0 0 16,-1 5-4-16,1-1 4 0,-1 2-4 0,0 3-20 0,-8 1 24 16,10-1-4-16,-10 1 0 0,8 4 0 0,-8 1 0 0,0-1-4 0,0 5 4 15,0 0 0-15,0 0 0 0,-8 1-4 0,-2 4 0 0,10-5 0 16,-8 0 0-16,0 0 0 0,-1 0 0 0,1 0-4 0,-1 0 4 16,0-4 0-16,1-1 0 0,0 1 0 0,0-5 0 0,-2-6 0 15,2 6 0-15,0-10 0 0,8 5 0 0,-10-5 0 0,2 0 0 16,8-5 0-16,0 1 0 0,0-2 0 0,-8 2-4 0,8-6 4 0,0 0 0 15,0 5 0-15,8-4 0 0,-8-1 0 0,0 6 0 0,8-6 0 16,-8 6 0-16,10-3 0 0,-10 3 4 0,8 0 0 0,-8 4 0 16,8 0 4-16,2 0 4 0,-2 4 4 0,0 0 0 0,9 3 8 15,-8 1-4-15,-1 2 4 0,1 0 4 0,7 4 0 0,-6-4 0 16,-2 4-4-16,8-4 4 0,-6 4-4 0,6 0 0 0,-7-4-8 16,8 5 4-16,-8-6 0 0,-1 1 0 0,8 0 0 0,-6-1-8 15,-2-3 0-15,10-2-4 0,-10 0-4 0,0 1-16 0,1-5 20 16,-1 5 0-16,-8-10 0 0,9 5 0 0,0-5-4 0,-1 1-4 0,0-6 0 15,-8 1-16-15,8-1-12 0,-8 0-24 0,10-3-16 0,-10 2-16 16,0-3-24-16,0-1-24 0,0-4-24 0,0 5-52 0,0-1-24 16,-10-4 44-16,10 5 36 0,-8-1 24 0,8 1 28 0</inkml:trace>
        </inkml:traceGroup>
        <inkml:traceGroup>
          <inkml:annotationXML>
            <emma:emma xmlns:emma="http://www.w3.org/2003/04/emma" version="1.0">
              <emma:interpretation id="{B2F0279B-BF62-4A98-B524-C141F0C86699}" emma:medium="tactile" emma:mode="ink">
                <msink:context xmlns:msink="http://schemas.microsoft.com/ink/2010/main" type="inkWord" rotatedBoundingBox="9141,5043 9542,5054 9533,5359 9132,5348"/>
              </emma:interpretation>
              <emma:one-of disjunction-type="recognition" id="oneOf8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0" timeOffset="95586.5299">4886 2340 39 0,'0'0'80'0,"0"0"-4"16,0 0-4-16,0 0-24 0,0 0 0 0,0 0 4 0,0 5 0 0,0-5 4 15,0 0 4-15,0 0 4 0,8 0 0 0,-8 0 4 0,0 0 0 16,8 0-12-16,-8 0 4 0,9 4 0 0,-1-4 4 0,-8 0 0 15,8 5-4-15,10 0-4 0,-10-5 4 0,2 5 0 0,-2-5-4 16,0 4-4-16,9 2 0 0,-8-6 0 0,8 4-8 0,-9 0 0 16,0-4 4-16,10 0-8 0,-10 7-4 0,10-7-4 0,-10 0 0 0,9 0-4 15,-8 0-4-15,-1 0-4 0,9 0 0 0,-9 0-4 0,10 0 0 16,-10 0-4-16,0 0-4 0,2 0 0 0,6 0-4 0,-7 0-16 16,-1 0 16-16,1 0 4 0,-1 0-4 0,1 0 0 0,-1 0 0 15,-8 0 0-15,8 0-4 0,-8 0-4 0,10 0-4 0,-10 0-4 16,8 0-4-16,-8 0-4 0,0 0-4 0,0 4-4 0,0-4-12 15,0 0-12-15,0 0-20 0,0 0-20 0,0 4-16 0,0-4-8 16,-8 5-16-16,8-5-8 0,-10 5-8 0,10-5-20 0,0 5-40 16,-8-1 12-16,0 2 40 0,-1-2 24 0,9 1 24 0</inkml:trace>
          <inkml:trace contextRef="#ctx0" brushRef="#br0" timeOffset="95863.7886">4945 2632 11 0,'0'5'108'0,"0"-5"-12"0,0 5-8 0,-8-5-24 15,8 0 4-15,0 0 0 0,0 5 4 0,0-5 0 0,0 0 4 16,8 0 4-16,-8 0-12 0,8 0 0 0,-8 0 4 16,0-5-4-16,10 5 0 0,-2 0 0 0,0 0 0 0,-8 0 0 0,8 0-4 15,1 0 0-15,8-5-8 0,-8 5 4 0,-1 0-12 0,0 0-8 16,10 0 4-16,-10 0-4 0,0 0-4 0,10 0-8 0,-10 0-4 15,10 0-4-15,-10 0-4 0,9 0 0 0,-9 0-4 0,0 0-4 0,10 0 0 16,-10 0-4-16,2 0-4 0,6 0 0 0,-7 0-8 0,-1 0-12 16,1 0-20-16,-9 0-24 0,8 0-24 0,1 0-24 0,-9 0-44 15,8-5-40-15,-8 5-88 0,0 0 28 0,0 0 44 0,0-4 40 16,0 4 36-16,-8-5 24 0</inkml:trace>
        </inkml:traceGroup>
        <inkml:traceGroup>
          <inkml:annotationXML>
            <emma:emma xmlns:emma="http://www.w3.org/2003/04/emma" version="1.0">
              <emma:interpretation id="{3F044691-B752-434A-8D24-7C8219F45F19}" emma:medium="tactile" emma:mode="ink">
                <msink:context xmlns:msink="http://schemas.microsoft.com/ink/2010/main" type="inkWord" rotatedBoundingBox="10616,4866 11329,4885 11306,5718 10593,5698"/>
              </emma:interpretation>
              <emma:one-of disjunction-type="recognition" id="oneOf9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0" timeOffset="97928.1744">6523 2330 43 0,'0'0'68'0,"0"-4"-4"0,0 4-4 16,0 0-28-16,0-6-4 0,0 6-4 0,0-4-4 0,0-1 0 0,0 5 0 16,0-5 0-16,0 5 0 0,0 0 4 0,0-5-4 0,0 5 4 15,0-4-4-15,0 4 4 0,0-5-4 0,0 5 4 0,0 0 0 16,-10-5 4-16,10 5 0 0,0-5 4 0,0 5-4 0,-8 0 4 0,8 0 4 15,0-4-4-15,0 4 4 0,-8 0-4 0,8 0-4 0,-9 0 4 16,9 0-8-16,0 0 4 0,-9 0-4 0,9 0-4 0,-8 0 0 16,8 0-4-16,-8 0 0 0,8 4 0 0,0-4 0 0,-9 0 0 0,9 5 0 15,-8 0 4-15,-1-5-4 0,9 5 0 0,-9 4 0 16,9-4 0-16,-8 0-4 0,0 5 0 0,8-6 0 0,-10 6 0 0,10-1-4 16,-8 1 0-16,8-1 0 0,-8 1 0 0,0 5 0 0,8-6-4 15,0 5 0-15,-10-4 0 0,10 5 0 0,-8-1-4 16,8 1 0-16,0-2 0 0,0 2 4 0,-8-1 0 0,8 1-4 0,0-1 0 15,0 1 0-15,0 4 0 0,0-5 0 0,0 1 4 0,0 4-4 16,8-5 0-16,-8 1 4 0,0 4-4 0,8-5 0 0,-8 4 0 16,0-2 0-16,10 3 0 0,-10-5 8 0,8 6-8 0,0-6 0 0,0 0 4 15,-8 6 0-15,18-6-4 0,-10 0 4 0,1 1-4 0,0-1 4 16,-1 1 0-16,9-1 0 0,-9-4 0 0,1 4 4 0,8-5 0 16,-9 1 0-16,10 0 4 0,-1-1 0 0,-8-4 0 0,7 5 0 15,1-6 4-15,1 1-4 0,-2 0 0 0,-6-5-4 0,6 4 8 16,1-4-4-16,0 0-4 0,0 5 4 0,1-5-4 0,-2 0 4 0,2 0 0 15,-2 0-4-15,2-5 0 0,-1 5-4 0,-1-4 0 0,2-1-4 16,-2 0 4-16,2 1 0 0,-10 4 0 0,9-5-4 0,1-5 4 16,-10 6-4-16,8-5 4 0,-6 3 0 0,6-4-4 0,-6 1 0 15,-2-1 0-15,0 1 4 0,1-6-4 0,-1 6 0 0,1-6 4 16,-1 6-4-16,-8-6 0 0,9 1 0 0,-9 0 4 0,8-1-8 0,-8 1 8 16,8 0-4-16,-8-1 4 0,0 1-4 0,0-1 0 0,0 1 0 15,10-2-4-15,-10 3 4 0,0-1 0 0,0 0 0 0,0-1 0 16,0 0 0-16,0 1 4 0,-10 0-8 0,10-1 4 0,0-4 0 15,-8 5 0-15,8-1 0 0,-8 1 0 0,8-6 0 0,0 6 0 16,-9 0 0-16,1-1 0 0,8 1 0 0,-9-5 0 0,1 4 0 0,-1 1 0 16,9 1-4-16,-8-2 4 0,0 5 0 0,8-5 0 0,-10 6 0 15,2-5 0-15,8 4 0 0,-8 0-4 0,-2 1 4 16,2-1 0-16,0 1 0 0,0 3 4 0,-1-2 0 0,9 1-4 0,-17-1 0 16,8 3 0-16,1 0 0 0,0 0 0 0,-2-4 0 0,2 4 0 15,-8 0 0-15,6-1 4 0,2 2-4 0,0 0 0 0,-9-1 0 16,8 0 4-16,-8 5 0 0,9-5-4 0,0 1 0 0,-10-1-4 0,10 5 0 15,-2 0 4-15,-6 0 0 0,7-5 0 0,1 5 0 0,-1 0-4 16,0 0 4-16,1 0 0 0,-8 0 0 0,6 0 4 0,2 0-8 16,0 0 0-16,-2 5 0 0,2-5 4 0,0 0 4 0,-1 5-8 15,1-5 4-15,0 0-4 0,-1 4 4 0,9 1 0 0,-9-5-8 16,1 5 0-16,0 0 0 0,-2-1-4 0,10 6-4 0,-8-5-4 0,0 0 0 16,-1 4-4-16,9-4-8 0,-9 5-4 0,1-6 0 0,8 7-8 15,-8-3 0-15,8-2-4 0,-9 3-32 0,9 1 12 0,-8-1-8 16,8 1-16-16,-9 4-8 0,9-4-32 0,-9-1-56 0,9 6 8 15,-8-5 28-15,8 5 40 0,-8-2 20 0</inkml:trace>
        </inkml:traceGroup>
        <inkml:traceGroup>
          <inkml:annotationXML>
            <emma:emma xmlns:emma="http://www.w3.org/2003/04/emma" version="1.0">
              <emma:interpretation id="{8ADA0E81-F797-43E6-9B71-E4527FB7D981}" emma:medium="tactile" emma:mode="ink">
                <msink:context xmlns:msink="http://schemas.microsoft.com/ink/2010/main" type="inkWord" rotatedBoundingBox="12500,4564 12807,4573 12762,6169 12455,6160"/>
              </emma:interpretation>
              <emma:one-of disjunction-type="recognition" id="oneOf10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0" timeOffset="107919.5865">8543 1874 35 0,'0'0'56'0,"0"0"0"0,0 0-4 0,0-4-24 0,0 4-8 0,8 0 4 16,-8 0-8-16,0 0 4 0,0 0 0 0,0 0 0 0,0 0-4 16,0 0-4-16,0 0 4 0,0 0-4 0,0 0 4 0,0 0 0 15,0 0-4-15,0 0 0 0,0 0 0 0,0 0 4 0,0 0-4 0,0 0 4 16,0 0 0-16,0 0 0 0,0 0 4 0,0 0 0 0,0 0 0 16,0 0 4-16,0 0 0 0,0 0 0 0,0 0 8 0,0 0 0 15,0 0 0-15,0 0 4 0,0 0 0 0,0 0 4 0,0 0 0 16,0 4 0-16,0-4-4 0,0 6 4 0,0-6 4 0,0 8-4 15,0-3 0-15,0 1-4 0,0 3 4 0,0-4-4 0,-8 10-4 0,8-6-4 16,0 1 0-16,0 4-4 0,0 5-4 0,-8-4 0 16,8 4-4-16,-10-5 0 0,10 5 0 0,-8 0-4 0,8 1 0 0,0-1 0 15,-8 0-4-15,0 5 0 0,8-5 0 0,-10 0-4 0,2 4 4 16,8-2 0-16,-8 2-4 0,8-4-4 0,-9 6 0 0,1-2 4 16,8 2 0-16,-9-2 0 0,9 2-4 0,-9-2 4 0,1 2-4 0,8 4 0 15,-8-6 4-15,8 6 0 0,-8-5-4 0,-2 5 0 0,10-5 0 16,-8 5 4-16,0 0-4 0,8-1 0 0,-10-3 0 0,2 3 0 15,8 1 0-15,-8-5 0 0,8 5 0 0,-9-5 0 0,1 4 0 16,8-4 0-16,-9 0 0 0,1 5 0 0,8-10-16 0,-9 5 16 16,1 0 4-16,8 1 0 0,-8-6 0 0,8 1 0 0,-10-2-4 15,10 1 0-15,-8 1 0 0,8-1-4 0,-8 0 4 0,-2 0 4 0,10-5-4 16,-8 1 0-16,8 4 0 0,0-5 0 0,-8 1 0 0,8-1 0 16,-8 1 0-16,8-6 0 0,-9 4 0 0,9 3 0 0,0-6 0 15,0-1 4-15,-8 1-4 0,8 0-4 0,0-1 4 0,0-4-4 16,0 5 8-16,0-6-4 0,0 1 0 0,0 0 0 0,0-1 4 15,0 1-4-15,0 0 0 0,0 0 0 0,0 0 0 0,0-5-4 16,0 5 4-16,0-2 0 0,0-3 0 0,0 6-4 0,0-6 4 0,-9 0 0 16,9 5 4-16,0-5-4 0,0 0 0 0,0 0 4 0,0 0-4 15,0 0 0-15,0 0-4 0,0 0 4 0,0 0-4 0,0 0-4 16,0 0-4-16,-9 0-4 0,9 0-4 0,0 0-4 0,0 0-8 16,0 0-4-16,0-5-4 0,0 5-4 0,0-6-4 0,0 3-12 0,0-2-4 15,0 0-12-15,0 0-4 0,0-5-4 0,-8 1-8 16,16 0 4-16,-8-6-48 0,0 6-40 0,0-6 16 0,0 1 36 0,9-1 20 15</inkml:trace>
        </inkml:traceGroup>
        <inkml:traceGroup>
          <inkml:annotationXML>
            <emma:emma xmlns:emma="http://www.w3.org/2003/04/emma" version="1.0">
              <emma:interpretation id="{D1772E55-F670-42EA-AB2F-709F69E52274}" emma:medium="tactile" emma:mode="ink">
                <msink:context xmlns:msink="http://schemas.microsoft.com/ink/2010/main" type="inkWord" rotatedBoundingBox="13240,5282 13267,5283 13258,5604 13231,5603"/>
              </emma:interpretation>
              <emma:one-of disjunction-type="recognition" id="oneOf11">
                <emma:interpretation id="interp19" emma:lang="" emma:confidence="0">
                  <emma:literal>"</emma:literal>
                </emma:interpretation>
                <emma:interpretation id="interp20" emma:lang="" emma:confidence="0">
                  <emma:literal>: 7</emma:literal>
                </emma:interpretation>
                <emma:interpretation id="interp21" emma:lang="" emma:confidence="0">
                  <emma:literal>: ż</emma:literal>
                </emma:interpretation>
                <emma:interpretation id="interp22" emma:lang="" emma:confidence="0">
                  <emma:literal>r</emma:literal>
                </emma:interpretation>
                <emma:interpretation id="interp23" emma:lang="" emma:confidence="0">
                  <emma:literal>: Ż</emma:literal>
                </emma:interpretation>
              </emma:one-of>
            </emma:emma>
          </inkml:annotationXML>
          <inkml:trace contextRef="#ctx0" brushRef="#br0" timeOffset="108656.3173">8987 2883 67 0,'0'4'116'0,"-10"-4"-8"0,20 5-4 16,-10-5-16-16,0 0 4 0,0 4 0 0,0-4 4 0,0 0-4 15,0 0-8-15,0 5 0 0,0-5-4 0,0 0-4 0,0 0-4 16,0 0-4-16,0 0-4 0,0 0-8 0,0 0-8 0,0 0-8 16,0 0 0-16,0 0-8 0,0 0-4 0,0 0-4 0,0 0-4 15,0 0 0-15,0 0-8 0,0 0 0 0,0 0 0 0,0 0-8 0,0 0-4 16,0 0 0-16,0 0-8 0,0 0-8 0,0 0-16 0,8 0-16 16,-8 0-16-16,0-5-16 0,-8 5-28 0,8-4-20 0,8-1-20 15,-8 5-40-15,0-4-48 0,0-7 36 0,-8 7 36 0,8-1 32 16,0-5 24-16</inkml:trace>
          <inkml:trace contextRef="#ctx0" brushRef="#br0" timeOffset="108376.6">9003 2585 67 0,'0'0'88'0,"0"0"0"0,0 0-4 0,0 0-20 0,0 0-4 16,0 4 4-16,0-8 0 0,0 8 0 0,0-8 4 0,0 4 0 16,0 0 0-16,0 0-4 0,0 0-4 0,0 0 0 0,0 0-4 15,0 0 0-15,0 0-4 0,0-5-4 0,0 5-4 0,0 0-4 16,0 0-4-16,0 0 0 0,0 0-8 0,0 0 0 0,0 0-8 15,0 5-20-15,0-5 20 0,0 0-4 0,0 0-4 0,0 0 0 0,0 0-4 16,0 0 0-16,0 0-4 0,0 0 0 0,9 0-8 0,-9 0 4 16,0 0-8-16,0 0-8 0,0 0-12 0,0 0-8 0,0 0-16 15,0 0-8-15,0 0-28 0,0 0-24 0,0 0-16 0,0 0-40 16,0 0-52-16,-9 0 24 0,9 0 44 0,0 0 24 0,0 0 28 16</inkml:trace>
        </inkml:traceGroup>
        <inkml:traceGroup>
          <inkml:annotationXML>
            <emma:emma xmlns:emma="http://www.w3.org/2003/04/emma" version="1.0">
              <emma:interpretation id="{13DDD0CC-8BC9-4117-9218-B83BB662312B}" emma:medium="tactile" emma:mode="ink">
                <msink:context xmlns:msink="http://schemas.microsoft.com/ink/2010/main" type="inkWord" rotatedBoundingBox="13697,4953 14288,4970 14264,5834 13673,5818"/>
              </emma:interpretation>
            </emma:emma>
          </inkml:annotationXML>
          <inkml:trace contextRef="#ctx0" brushRef="#br0" timeOffset="109454.1826">9472 2470 11 0,'0'0'84'0,"0"0"-4"0,-8 4-12 0,8-4-24 0,0 0 0 0,-9 0-8 16,9 0-4-16,-8-4-4 0,8 4 4 0,0-6-4 0,0 3-4 15,0-3 0-15,0 1 0 0,0-4-4 0,0 5 0 0,0-7 0 16,-9 7 4-16,9-6 4 0,9 0 0 0,-9 1 0 0,0-2 8 16,0 3-4-16,8-2-4 0,-8 0 4 0,0 1 4 0,0 4-8 15,0-5 0-15,9 6-4 0,-9-6 4 0,0 5-4 0,8 0-4 0,-8 0 4 16,8 1-8-16,-8-1 0 0,0 5 8 0,10-5-8 0,-10 5 0 15,8 0 4-15,-8-5 0 0,8 5-4 0,-8 0 4 0,8 0-4 16,-8 5 4-16,10-5-8 0,-2 5 4 0,-8-5-4 0,8 5 4 16,1-1-4-16,0 1 0 0,-1 0 0 0,1 0-4 0,-1-1 0 15,0 2 0-15,0-2-8 0,10 6 4 0,-10-5-4 0,2-1 4 0,6 6-4 16,-7-5 4-16,8-1-4 0,-9 2 4 0,9-2-4 0,1 0 0 16,-10 3 0-16,10-7 0 0,-2 4 0 0,1-4 0 0,-8 0 0 15,8 0 0-15,-1 4 0 0,-6-4 0 0,6 0 0 0,-8 0 0 0,10-4 0 16,-10 4 0-16,1-4 0 0,-1 4-4 0,1-7 4 15,0 3 0-15,-1 0 0 0,-8-2 0 0,8 2 0 0,-8-1 0 0,10-5 0 16,-10 6-4-16,0-5 8 0,0 3-4 0,0-4-4 0,0 6 4 16,0-6 0-16,0 5 4 0,0 1 0 0,-10-1-4 0,10-5 0 15,0 6 0-15,0 4 0 0,-8-6 0 0,8 2 0 0,0 4 0 0,-8-4 0 16,8 4 0-16,0 0 0 0,-9 0 0 0,9 4 0 0,-9-4 0 16,9 4 4-16,0 2 0 0,-8 3-4 0,8-4 4 0,-9 4 0 15,9 1 0-15,0 5 4 0,-8-5 0 0,8 3 4 0,-8 2 0 16,8-1 4-16,-10 5 0 0,10 0 0 0,-8 2 0 0,8-3 0 15,-8 6-16-15,8-5 20 0,-8 5-8 0,8 0 4 0,0-4 0 16,-10 3 0-16,10 2-4 0,-8-2 0 0,8 2-4 0,0-2 4 16,-8 6-4-16,8-5 4 0,0 0-8 0,0 0 4 0,0 5-4 15,-9-5 0-15,9 0-4 0,0-4 4 0,0 3 0 0,0 1 0 0,0-5-4 16,0 0 0-16,0 0 4 0,0 0 0 0,0-4 0 0,0 5-4 16,0-11-4-16,0 5 4 0,0-4-4 0,0-1 0 0,0 1 0 15,0 0-4-15,0-5 0 0,0-1-4 0,0 1-8 0,0 0-8 16,0-5-8-16,0 0-8 0,0 4-4 0,0-4-4 0,0 0-8 15,0 0-8-15,0-4-12 0,0 4-8 0,0-5-12 0,-8 0 0 0,8 1 0 16,-9-6-20-16,9 5-32 0,-9-5-28 0,9 1 32 0,-8-1 28 16,8-4 24-16</inkml:trace>
          <inkml:trace contextRef="#ctx0" brushRef="#br0" timeOffset="109714.3054">9651 2762 55 0,'0'5'96'0,"0"-5"-4"0,0 5-8 0,0 0-20 0,0-5 4 16,0 5 4-16,9-1 0 0,-9 1 8 0,8 0 0 15,1-1-4-15,-1 1 0 0,1 0-4 0,-1-5 0 0,0 5 0 0,2-5 4 16,6 5-4-16,-6-5 0 0,6 0-8 0,-8 5 0 0,10-5-4 16,-1 0-4-16,-9 0-8 0,10 0-4 0,-2 0-8 0,-8 0-4 15,10 0-4-15,-1 0-8 0,-9 0 0 0,10 0-4 0,-10 0 0 16,10 0-8-16,-10 0 4 0,0 0-8 0,0 0 0 0,2 3-4 15,-2-3-4-15,0 0-4 0,1 6-8 0,-1-6-16 0,-8 0-24 0,9 0-24 16,-9 5-24-16,0-5-40 0,0 0-40 0,0 0-92 0,0 0 12 16,-9 0 52-16,9 0 40 0,-8 0 32 0,8 0 28 0</inkml:trace>
        </inkml:traceGroup>
      </inkml:traceGroup>
    </inkml:traceGroup>
    <inkml:traceGroup>
      <inkml:annotationXML>
        <emma:emma xmlns:emma="http://www.w3.org/2003/04/emma" version="1.0">
          <emma:interpretation id="{92DB6739-3AE9-4D6F-9403-F0DA09BB381A}" emma:medium="tactile" emma:mode="ink">
            <msink:context xmlns:msink="http://schemas.microsoft.com/ink/2010/main" type="paragraph" rotatedBoundingBox="3625,6381 10025,6497 10004,7623 3604,750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711EC63-76F4-4B88-A156-CED14520D5A6}" emma:medium="tactile" emma:mode="ink">
              <msink:context xmlns:msink="http://schemas.microsoft.com/ink/2010/main" type="line" rotatedBoundingBox="3625,6381 10025,6497 10004,7623 3604,7506"/>
            </emma:interpretation>
          </emma:emma>
        </inkml:annotationXML>
        <inkml:traceGroup>
          <inkml:annotationXML>
            <emma:emma xmlns:emma="http://www.w3.org/2003/04/emma" version="1.0">
              <emma:interpretation id="{BC89FE84-104D-4B00-8CB8-82D90848C398}" emma:medium="tactile" emma:mode="ink">
                <msink:context xmlns:msink="http://schemas.microsoft.com/ink/2010/main" type="inkWord" rotatedBoundingBox="3625,6381 4597,6398 4577,7476 3605,7458"/>
              </emma:interpretation>
            </emma:emma>
          </inkml:annotationXML>
          <inkml:trace contextRef="#ctx0" brushRef="#br0" timeOffset="111938.2959">-615 4197 15 0,'0'0'76'0,"-8"0"-8"0,8 0-4 0,0 0-28 0,0 0 0 0,0 0-8 15,0 0 0-15,0 0 0 0,0 0 0 0,0 0 4 0,-8 0 0 16,8 0 4-16,0 0 4 0,0 0 0 0,0 0-12 0,0 0 24 16,0 0-4-16,-8 0 4 0,8 0 0 0,0 0-4 0,0 0 0 0,0 0-4 15,0 0-4-15,0 0-8 0,0 0 8 0,0 0 4 0,0 0 0 16,0 0 8-16,8 0-8 0,-8 4 4 0,8-4 0 0,-8 5 0 16,8 0-4-16,2 0-4 0,-10 0 0 0,8-1-8 0,10 6 0 15,-10 0-4-15,0-1-8 0,9 6 0 0,-8-6 0 0,8 5-8 16,-1 1 0-16,-6 4 0 0,6-4-4 0,2-1 4 0,-2 5-4 0,-7 0 0 15,8-5 0-15,0 6 0 0,-9-1-4 0,10 1 0 0,-2-6 0 16,-6 5-4-16,6 0 4 0,-7 1-4 0,8-7 4 0,-8 7-4 16,-1-5 4-16,0-2-4 0,10 7 0 0,-10-5 0 0,0-6 0 15,2 5 0-15,-10-4 0 0,8 5 0 0,0-6 0 0,-8 1 0 16,9-2-4-16,-1 3 0 0,-8-7-4 0,0 6 0 0,9-5-4 16,-9-1-4-16,0 2-8 0,0-2 0 0,0 1-4 0,0-5-4 0,9 0-4 15,-9 6-8-15,0-6-4 0,0 0-8 0,0 0-4 16,0 0-4-16,0 0-16 0,-9 0-8 0,9 0-4 0,0-6-4 0,0 1-8 15,-9 1-12-15,9-2-40 0,0 2-28 0,-8-5 32 0,8 3 32 16,-9-3 20-16</inkml:trace>
          <inkml:trace contextRef="#ctx0" brushRef="#br0" timeOffset="112258.4386">-222 4173 55 0,'0'-5'88'0,"0"0"0"16,0 5-8-16,0 0-20 0,0-5 0 0,0 5-4 0,0 0 0 15,0 0 0-15,0 0-4 0,0 0 0 0,0 0-4 0,0 0-4 16,0 5 0-16,-8-5 0 0,8 5-4 0,0 5-4 0,-8-6 0 16,8 5 0-16,0-3 0 0,-10 3-4 0,2 6-4 0,8-1 0 0,-8 0-4 15,-2 0 0-15,2 6-4 0,0-1 0 0,-9 0 0 16,9 1-4-16,-1-2 4 0,0 2-4 0,1-6 0 0,-10 6 0 0,10-1 0 15,0 0-4-15,0-4 0 0,-10-1-4 0,10 0 0 0,-1 1-4 16,1-1 0-16,-1-5 0 0,9 1 4 0,-9-1-8 0,9-3 0 16,-8-3 0-16,8 3-8 0,0-1-4 0,-8-5-8 0,8 5-4 0,0-5-4 15,0 0-8-15,0 0-8 0,0 0-8 0,0 0-16 16,0 0-4-16,0-5-12 0,0 0-8 0,0 5-4 0,0-9-44 0,0 3-36 16,0 2 20-16,0-5 20 0,0 3 32 0</inkml:trace>
          <inkml:trace contextRef="#ctx0" brushRef="#br0" timeOffset="112817.9431">119 3722 3 0,'0'-5'100'0,"0"0"-8"0,0 0-4 0,0 5-24 0,0-5-4 16,9 5 0-16,-9-3-4 0,0 3 0 0,0-7-4 0,0 7 0 0,0 0 4 15,0 0-8-15,0 0 0 0,0 0 4 0,-9 0-4 0,9 0-12 16,0 0 4-16,0 0-8 0,0 0 0 0,9 7 0 0,-9-4-24 16,0-3 24-16,0 5-4 0,0 0-4 0,-9 0 0 0,9 5-4 15,0-6 0-15,0 6 0 0,0-1-8 0,0 1 0 0,0 5-4 16,0-1 0-16,0-5 0 0,0 6-4 0,0-5 0 0,-8 4 0 0,8 0-4 15,0 0 0-15,0 1 0 0,0 0 0 0,0-6 4 0,0 6-4 16,0-6 0-16,0 4 0 0,0-7-4 0,0 8 4 0,0-8-4 16,8 3 4-16,-8 1-4 0,0-6 0 0,9 1 0 0,-9 0 0 15,8-5 0-15,-8 5 0 0,9-5 0 0,0 4 0 0,-1-4 0 16,-8 0 0-16,8 0 0 0,0 0 0 0,2-4 0 0,-2 4 0 16,0-5 0-16,2 5-4 0,-2-5 4 0,0 0 0 0,1 5 0 0,-1-4 4 15,0-1-4-15,1 5 0 0,0-5 0 0,-1 0 0 0,-8 1 0 16,8-2 0-16,2 2 4 0,-2-1-4 0,-8 0 4 0,8-1 0 15,-8 3 0-15,9-2 0 0,-9 0 0 0,0 0 0 0,9 5 0 16,-9-4 4-16,0 4-4 0,0-6 4 0,0 6-20 0,0 0 20 0,0 0 0 16,0-4 0-16,0 8 0 0,0-4-4 0,0 0 4 0,0 6 4 15,0-2-4-15,0 1 0 0,0 0 4 0,0 3 4 0,0 3-4 16,0-2 0-16,0 1 0 0,0 0 0 0,0-1 0 0,0 6-4 16,0 0 0-16,0-1 0 0,0 0-4 0,0 1 4 0,0-1-4 15,0 0 4-15,0 0-4 0,0-4 0 0,0 5-8 0,0-6 0 16,0 1-8-16,0 4-12 0,0-9-16 0,0 5-20 0,0-6-16 0,0 5-8 15,0-9-8-15,0 6-32 0,0-6-56 0,0 4 4 0,0-4 24 16,0-4 32-16,0 4 28 0</inkml:trace>
        </inkml:traceGroup>
        <inkml:traceGroup>
          <inkml:annotationXML>
            <emma:emma xmlns:emma="http://www.w3.org/2003/04/emma" version="1.0">
              <emma:interpretation id="{DD45456C-CD87-40D6-A727-59407BC0BBA5}" emma:medium="tactile" emma:mode="ink">
                <msink:context xmlns:msink="http://schemas.microsoft.com/ink/2010/main" type="inkWord" rotatedBoundingBox="5291,6820 5665,6827 5657,7257 5283,7250"/>
              </emma:interpretation>
              <emma:one-of disjunction-type="recognition" id="oneOf12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0" timeOffset="113555.565">1032 4350 23 0,'0'0'100'0,"0"0"-4"16,8 0 0-16,-8 0-20 0,0 0 4 0,8 0 0 0,-8 0 4 16,10 0 0-16,-2 0-4 0,0 0-8 0,-8 0 0 0,8 0-4 0,2 0-4 15,-2 0 0-15,0 0-4 0,1 0-4 0,-1 0-4 16,1 0-8-16,0 0 0 0,7 0-8 0,-8 0-8 0,2 0-8 0,6 0-20 16,-6 0 20-16,6 0-4 0,-7 0-4 0,8 0-4 0,-9 0 0 15,1-5-12-15,7 5-16 0,-6 0-16 0,6 0-20 0,-6 0-12 16,6-4-28-16,-8 4-20 0,1-5-24 0,8 5-56 0,-8 0-32 0,-1-5 44 15,0 0 32-15,2 5 32 0,-2-5 20 0</inkml:trace>
          <inkml:trace contextRef="#ctx0" brushRef="#br0" timeOffset="113324.1826">1167 4139 23 0,'0'0'92'0,"0"-5"-8"0,0 1-8 0,0-1-24 15,0 5 0-15,0-5-4 0,0 5-4 0,0 0 0 0,0 0-4 16,0 0 0-16,0 0 0 0,0 0 4 0,0 0 0 0,0 0 4 15,0 0-8-15,0 5 4 0,0 0-8 0,0-1 0 0,0 1 0 16,0 1-4-16,0-2 4 0,0 5-8 0,0-4-4 0,0 10 4 16,0-6-4-16,0 1 0 0,0 4 0 0,0 0-4 0,0 1 0 0,0-1-4 15,0 1 4-15,0 4-4 0,0-5-4 0,10 2-4 16,-10 2 0-16,0-4 0 0,0 5-4 0,0-4 0 0,0 4 0 0,0-5 0 16,0 1 0-16,8-1-4 0,-8 1 0 0,0-1 4 0,0-5-4 15,0 1-4-15,0 5 0 0,8-6-4 0,-8-4 0 0,0 0-8 16,0 5 0-16,0-6-12 0,0-4 0 0,0 5-12 0,0-5-8 0,0 4-32 15,0-8 12-15,0 4-8 0,0-5-8 0,-8 5-4 0,8-4-48 16,0-2-40-16,-8-3 24 0,8 4 24 0,-10 0 32 0</inkml:trace>
        </inkml:traceGroup>
        <inkml:traceGroup>
          <inkml:annotationXML>
            <emma:emma xmlns:emma="http://www.w3.org/2003/04/emma" version="1.0">
              <emma:interpretation id="{12D58F72-33F7-44F0-8C3D-9544F175BAAA}" emma:medium="tactile" emma:mode="ink">
                <msink:context xmlns:msink="http://schemas.microsoft.com/ink/2010/main" type="inkWord" rotatedBoundingBox="6462,6673 6761,6678 6747,7467 6447,7462"/>
              </emma:interpretation>
              <emma:one-of disjunction-type="recognition" id="oneOf13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115833.9995">2208 4053 51 0,'0'-5'80'0,"8"0"-12"0,-8 0-4 16,0-4-24-16,0 4 4 0,9 1 0 0,-9-1 0 0,0-1 0 16,9 2 0-16,-9-6 0 0,0 10 0 0,8-5 4 0,-8 1 4 15,0-1 0-15,9 0 0 0,-9 5-8 0,0 0 4 0,0 0-8 16,0-5 4-16,0 5-8 0,8 0 8 0,-8 0-4 0,0 0 0 15,0 5 0-15,8-5-4 0,-8 5 4 0,0 0-4 0,0-1-4 0,0 1-4 16,0 0 0-16,0 0-8 0,10 5 0 0,-10-1 0 0,0 1-4 16,0-1 0-16,0 5-4 0,-10 1 0 0,10-5-4 0,0 4 0 15,-8 5 0-15,8-4-4 0,-8 4 0 0,8-5 4 0,-9 5-4 16,9 0 0-16,-8 1-4 0,-1-6 4 0,9 5-4 0,-9 5-20 16,9-10 28-16,-8 6-4 0,8-1 0 0,0 0-4 0,-8-5 0 0,8 6 4 15,0-6-4-15,0 1 0 0,0-1 0 0,0 1 4 0,0-6-4 16,8 1 0-16,-8 4 0 0,0-9 0 0,8 4 0 0,-8-4 0 15,9 0-8-15,0-1 4 0,-9 2 4 0,8-6-4 0,1 0 0 0,-1 4 0 16,0-4 0-16,2 0 0 0,-10-4 0 0,8 4 0 16,8-6 0-16,-6 6 0 0,-2-4 4 0,0-1-8 0,1 0 0 0,0 0-4 15,-1 1 4-15,1-1-4 0,7-4 4 0,-6 4 0 0,-2-5 0 16,0 5 4-16,0 1 0 0,2-2 0 0,-2-3 0 0,0 4-4 16,1 0 0-16,0 1 4 0,-1-2 0 0,-8 2 4 0,9 4 0 15,-1-5 0-15,-8 0 4 0,8 5-8 0,-8 0 4 0,0 0 0 0,0 0 0 16,8-5 0-16,-8 5 0 0,0 0 4 0,0 0-4 15,0 0 0-15,0 5 0 0,0-5 0 0,0 0 4 0,0 5 0 0,0 0 0 16,0-1-4-16,0 2 0 0,0-2 0 0,0 6-12 0,0-1 24 16,0-3-8-16,0 7 4 0,0-2-4 0,0 3 4 0,0 0-8 15,-8 1 4-15,8-1 4 0,0 1 4 0,0 4-4 0,0-5 0 0,-8 5 0 16,8-4 0-16,0-1 0 0,-8 6 0 0,8-6-4 16,0 0 0-16,0-5 0 0,-9 6-4 0,9-5 4 0,0 4-4 0,0-9 0 15,0 5 0-15,0-1-4 0,0-5 4 0,-8 2 0 0,8-2 0 16,0-4-8-16,0 5-8 0,0-5-4 0,0 6-8 0,0-6-8 15,8 0-4-15,-8 0-12 0,0 0-16 0,-8 0-12 0,8 0-4 0,0-6-12 16,0 1-4-16,0 5-20 0,0-4-44 0,0-2-20 0,0-3 32 16,8 5 20-16,-8-2 32 0</inkml:trace>
        </inkml:traceGroup>
        <inkml:traceGroup>
          <inkml:annotationXML>
            <emma:emma xmlns:emma="http://www.w3.org/2003/04/emma" version="1.0">
              <emma:interpretation id="{397ABA7F-F0F8-4048-A86D-275349CFF31B}" emma:medium="tactile" emma:mode="ink">
                <msink:context xmlns:msink="http://schemas.microsoft.com/ink/2010/main" type="inkWord" rotatedBoundingBox="7230,6985 7742,6994 7731,7581 7220,7572"/>
              </emma:interpretation>
              <emma:one-of disjunction-type="recognition" id="oneOf14">
                <emma:interpretation id="interp26" emma:lang="" emma:confidence="1">
                  <emma:literal/>
                </emma:interpretation>
              </emma:one-of>
            </emma:emma>
          </inkml:annotationXML>
          <inkml:trace contextRef="#ctx0" brushRef="#br0" timeOffset="116305.606">2985 4339 23 0,'0'-5'104'0,"0"5"-8"0,0 0-8 0,-10 0-24 0,10 0-4 0,0-5-4 16,0 5-4-16,0 0 0 0,0 5 4 0,0-5 0 0,0 0 4 16,0 0 0-16,10 0 0 0,-10 5-8 0,0-5 0 0,8 4 4 15,-8 2-4-15,8-6 0 0,-8 9 0 0,9-5 0 0,-1 2 0 16,0 3 4-16,10 0 0 0,-10 1-8 0,0 0 0 0,10 4 0 15,-10 1 0-15,10-1-4 0,-2 1-8 0,1-1 0 0,1 0-8 0,-2 1 8 16,2-1-12-16,-2 5 0 0,2-4-4 0,-1 4-4 0,-1-5 0 16,2 1 0-16,-2 4-4 0,2-4-4 0,-1-1 0 0,0 0 0 15,0 1 0-15,-9-6 0 0,10 5-4 0,-10-4-4 0,10-1 0 0,-10 1 0 16,0-1 0-16,1 1 4 0,0 1-4 0,-1-7-8 0,0 0 4 16,1 6-8-16,-9-10 0 0,0 5-4 0,8-1-12 0,-8-4-20 15,0 6-12-15,0-6-12 0,0 0-16 0,0 0-12 0,-8 0-16 16,8-6-12-16,0 2-12 0,-9-1-8 0,9 5-44 0,-8-10-24 15,0 6 28-15,8-6 40 0,-9 5 28 0,0-5 24 0</inkml:trace>
          <inkml:trace contextRef="#ctx0" brushRef="#br0" timeOffset="116577.8765">3445 4324 87 0,'8'-4'112'0,"-8"0"-4"0,0-2-4 15,0 1-20-15,0 1 8 0,0-2 0 0,0 6 0 0,-8-4-8 0,8 4-4 16,0 0-8-16,8 0-4 0,-8 0 0 0,0 0-4 0,0 0 0 16,-8 4-8-16,8 2 0 0,0-2 0 0,-9 7-4 0,9-3 0 15,-9 2-8-15,1 5 0 0,0-2-4 0,-2 2-8 0,2-1 0 0,0 10-4 16,-10-4-8-16,2 4-4 0,-1-1-4 0,8 6-16 16,-16-4 16-16,7 3 0 0,2-4-4 0,-2 5 0 0,-7-1-4 0,7-3 8 15,2-2-4-15,-2 6-4 0,2-10-4 0,-2 6 4 0,1-6-8 16,9 0-4-16,-9-5-12 0,8 1-12 0,1-6-16 0,0 1-20 15,-2-1-20-15,10-4-16 0,-8-5-24 0,8 5-12 0,0-5-12 0,0-5-44 16,0 0-48-16,8 1 40 0,-8-1 44 0,10-5 36 0,-2-4 20 16</inkml:trace>
        </inkml:traceGroup>
        <inkml:traceGroup>
          <inkml:annotationXML>
            <emma:emma xmlns:emma="http://www.w3.org/2003/04/emma" version="1.0">
              <emma:interpretation id="{A796CCE1-9FA4-4209-98CE-5C15830EDBB9}" emma:medium="tactile" emma:mode="ink">
                <msink:context xmlns:msink="http://schemas.microsoft.com/ink/2010/main" type="inkWord" rotatedBoundingBox="8195,6536 8702,6545 8694,6966 8187,6956"/>
              </emma:interpretation>
              <emma:one-of disjunction-type="recognition" id="oneOf15">
                <emma:interpretation id="interp27" emma:lang="" emma:confidence="1">
                  <emma:literal/>
                </emma:interpretation>
              </emma:one-of>
            </emma:emma>
          </inkml:annotationXML>
          <inkml:trace contextRef="#ctx0" brushRef="#br0" timeOffset="117346.345">3956 4013 3 0,'0'-5'92'0,"0"0"-4"15,-8-5-8-15,8 6-24 0,0-1-4 0,0-5 0 0,0 5 0 16,-10-4-4-16,10 4 0 0,0-5 4 0,10 5-4 0,-10-4 0 0,0 0 0 16,0-1 0-16,8 5-4 0,-8-5 4 0,8 1-4 15,-8 4-4-15,10-4-8 0,-2-1 0 0,-8 5 4 0,8 1-4 0,0-2-4 16,10 2-4-16,-10-1-4 0,1 5 0 0,-1-4-4 0,0 4 0 15,10 0-4-15,-10 4 0 0,0-4-4 0,2 5 0 0,-2-1-4 16,0 6 4-16,1-5 0 0,-1 5-4 0,1-1 4 0,-9 5-8 16,9-4 4-16,-9 5-4 0,0-1 0 0,0 0 0 0,0 1-4 15,-9 4 4-15,9-5-16 0,-9 6 16 0,1-2 0 0,-1-3 4 0,1-1 0 16,0 5-4-16,-2-4 0 0,2-5 0 0,0 4 0 0,0-5 0 16,-10 2 0-16,10-7 0 0,-1 6-4 0,1-6 4 0,-1-4 0 15,9 5-4-15,-9-5 0 0,1 0 4 0,8-5 0 0,0 5-4 16,-8-4 4-16,8-2 0 0,0 2 0 0,0-5 0 0,0 3 0 15,8 2 0-15,-8-6 0 0,0 5 0 0,8 1 0 0,-8-2 4 0,9 2-4 16,-9-1 0-16,9 1 0 0,-1 4 4 0,1-6-4 0,-9 6 0 16,8 0 4-16,0 6 0 0,2-6 0 0,-2 9 0 0,8-5 0 15,-6 2 0-15,-2 3 4 0,0 1 4 0,9-6 4 0,-8 11 0 16,0-5 0-16,7-1 4 0,-8 1 4 0,10 0 4 0,-10-1 0 16,10 1 0-16,-10 0-4 0,9-1 0 0,-8 1-4 0,8-6-4 15,-9 1 0-15,10-1-4 0,-10 2 4 0,10-2-4 0,-10 0-4 0,0-4 0 16,1 0 0-16,7 0-4 0,-7 0 0 0,0-4 0 0,-1 0 0 15,0-2-24-15,-8 2 12 0,10-1-12 0,-2-5-16 0,0 1-12 16,-8-1-20-16,10 0-12 0,-10 0-20 0,8 1-20 0,-8-5-12 16,0-1-20-16,0 7-60 0,0-3 12 0,8-3 36 0,-8 5 28 15,0-1 28-15,0 1 16 0</inkml:trace>
        </inkml:traceGroup>
        <inkml:traceGroup>
          <inkml:annotationXML>
            <emma:emma xmlns:emma="http://www.w3.org/2003/04/emma" version="1.0">
              <emma:interpretation id="{70654FAF-C053-429A-8567-3943C7F917C7}" emma:medium="tactile" emma:mode="ink">
                <msink:context xmlns:msink="http://schemas.microsoft.com/ink/2010/main" type="inkWord" rotatedBoundingBox="9549,6960 10016,6968 10010,7288 9543,7279"/>
              </emma:interpretation>
              <emma:one-of disjunction-type="recognition" id="oneOf16">
                <emma:interpretation id="interp28" emma:lang="" emma:confidence="0">
                  <emma:literal>=</emma:literal>
                </emma:interpretation>
                <emma:interpretation id="interp29" emma:lang="" emma:confidence="0">
                  <emma:literal>€</emma:literal>
                </emma:interpretation>
                <emma:interpretation id="interp30" emma:lang="" emma:confidence="0">
                  <emma:literal>--</emma:literal>
                </emma:interpretation>
                <emma:interpretation id="interp31" emma:lang="" emma:confidence="0">
                  <emma:literal>_</emma:literal>
                </emma:interpretation>
                <emma:interpretation id="interp32" emma:lang="" emma:confidence="0">
                  <emma:literal>-</emma:literal>
                </emma:interpretation>
              </emma:one-of>
            </emma:emma>
          </inkml:annotationXML>
          <inkml:trace contextRef="#ctx0" brushRef="#br0" timeOffset="117926.768">5294 4257 75 0,'0'0'92'16,"0"0"-8"-16,0 0-4 0,0 4-16 0,0-4 0 0,10 0 0 16,-10 0 0-16,0 6 8 0,8-6 4 0,-8 0-8 0,8 5 0 15,-8-5 0-15,8 4-4 0,1-4-4 0,-9 0 4 0,9 6 0 0,-1-2 0 16,9-4 0-16,-9 5 0 0,2-1-4 0,6-4 0 0,-8 6 0 15,2-6-8-15,6 4-8 0,2 1 0 0,-10-5-8 0,9 6-4 16,-9-6 4-16,10 0-4 0,-2 4 0 0,2-4-8 0,-1 0-4 16,-9 0-4-16,10 0-4 0,-2 0-4 0,2 0 0 0,-10 0 0 15,10 0 0-15,-10 0-4 0,9 0 0 0,-9 0-4 0,9 0 0 16,-8 4 0-16,-1-4 0 0,0 0-4 0,2 5-8 0,-2-5-4 0,-8 5-4 16,8-5-8-16,-8 0-12 0,0 5-16 0,0-5-8 0,0 4-16 15,0 2-12-15,0-6-4 0,0 4-36 0,-8 1 12 0,0-1-4 16,8-4-8-16,-10 6-24 0,2-2-40 0,0 1 4 0,-9 0 40 0,8-1 32 15,1 1 24-15</inkml:trace>
          <inkml:trace contextRef="#ctx0" brushRef="#br0" timeOffset="118184.1292">5346 4569 63 0,'0'0'92'0,"0"0"-4"0,0 5-8 0,0-5-16 0,0 0 4 15,0 0-4-15,0 4 4 0,8-4 0 0,-8 0 4 0,0 0 0 16,9 0-12-16,-1 0 8 0,-8 0-4 0,8 0 4 0,2 0-4 0,-2 0-4 16,0 0 0-16,0 0-4 0,10 0 0 0,-10 0 0 15,1 0-8-15,8 0-20 0,-8 0 16 0,7 0-8 0,-6 0-4 16,6 0-4-16,-8 0-8 0,10 0-4 0,-10 0-4 0,9 0 0 0,-8 0-4 16,8 0-4-16,-9 0 0 0,10 0 4 0,-10 0-4 0,10 0-4 15,-10 0-4-15,0 0-4 0,1 0-20 0,-1 0-16 0,9 0-12 16,-8 0-20-16,-1 0-16 0,0 0-28 0,-8 0-24 0,10-4-40 15,-2 4-64-15,0-5 36 0,-8 0 36 0,10 5 44 0,-10-5 20 16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4:02.61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 contextRef="#ctx0" brushRef="#br0">-1 17 27 0,'0'-5'88'0,"0"5"-16"0,0 0-8 0,0-5-24 0,0 5 0 15,0-4 4-15,0 4-8 0,0-6 4 0,0 6 0 0,0 0 0 0,0 0 0 16,0-4 0-16,0 4 0 0,0 0 8 0,0 0-4 0,0 0 0 16,0 0 0-16,0 0 0 0,0 0 4 0,0 0-4 0,0 0-4 15,0 0 0-15,0 4-4 0,0-4-4 0,0-4 4 0,0 4-4 16,0 0 0-16,0 0 0 0,0 0 0 0,0 0-4 0,0 0 0 15,0 0 4-15,0 0-4 0,0 4 0 0,0-4 0 0,0 6-4 16,0-2 0-16,0-4-4 0,0 10-4 0,0-4 4 0,0-3-4 0,0 7-4 16,0 0 4-16,0 4 0 0,0-5 0 0,0 6-4 0,0 4 0 15,0 0 0-15,0-4-4 0,0 9 0 0,0-5 0 0,0 0 0 16,0 5-8-16,0 0 4 0,0-6 0 0,0 7 0 0,0-1 0 16,0 0-4-16,0-5 0 0,0 5 4 0,0-4-8 0,0 3 8 15,0-4-4-15,0 1 0 0,0-6-4 0,0 6 4 0,0-6 0 0,0 0 0 16,0-4 4-16,0 4 0 0,0-4-8 0,0-1 4 0,0 1 0 15,0-1 4-15,0-3-4 0,0-2 4 0,0 1-4 0,0 0-4 16,0 0 0-16,0-1 0 0,0-4 4 0,0 0 0 0,0 6-4 0,0-6 4 16,0 0-4-16,0 0-4 0,0 0 4 0,0 0-4 15,0 0-8-15,0 0 4 0,0 0-8 0,0 0-4 0,0 0 0 0,0 0-4 16,0 0-4-16,0 0-8 0,0-6-4 0,0 6-4 0,0 0 0 16,0-4-4-16,0-1-16 0,0 0 0 0,0 0-8 0,0 1-4 15,0-2 4-15,0 2-4 0,0-5-8 0,0-1-16 0,0 5-36 0,0-5-20 16,0 1 20-16,0-1 28 0,0 0 20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3:46.16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19E695C-9B84-4BC3-A1B2-8488F82EFD0F}" emma:medium="tactile" emma:mode="ink">
          <msink:context xmlns:msink="http://schemas.microsoft.com/ink/2010/main" type="writingRegion" rotatedBoundingBox="9590,8654 11619,8717 11596,9463 9566,9400"/>
        </emma:interpretation>
      </emma:emma>
    </inkml:annotationXML>
    <inkml:traceGroup>
      <inkml:annotationXML>
        <emma:emma xmlns:emma="http://www.w3.org/2003/04/emma" version="1.0">
          <emma:interpretation id="{E2101C70-436B-45B4-8D77-77B31346731B}" emma:medium="tactile" emma:mode="ink">
            <msink:context xmlns:msink="http://schemas.microsoft.com/ink/2010/main" type="paragraph" rotatedBoundingBox="9590,8654 11619,8717 11596,9463 9566,94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A440034-96D9-4E26-A308-A7CD45A5129B}" emma:medium="tactile" emma:mode="ink">
              <msink:context xmlns:msink="http://schemas.microsoft.com/ink/2010/main" type="line" rotatedBoundingBox="9590,8654 11619,8717 11596,9463 9566,9400"/>
            </emma:interpretation>
          </emma:emma>
        </inkml:annotationXML>
        <inkml:traceGroup>
          <inkml:annotationXML>
            <emma:emma xmlns:emma="http://www.w3.org/2003/04/emma" version="1.0">
              <emma:interpretation id="{B6CDE80C-3FFA-414C-A8DE-F2F0620CB902}" emma:medium="tactile" emma:mode="ink">
                <msink:context xmlns:msink="http://schemas.microsoft.com/ink/2010/main" type="inkWord" rotatedBoundingBox="9583,8877 9985,8890 9974,9216 9573,920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5328 6180 71 0,'0'0'88'16,"0"0"-8"-16,0 0-4 0,0 0-20 0,0 0 0 0,0 0-4 0,0 0 4 16,0 0 0-16,0 0 8 0,0 0-4 0,0 0 0 15,0 0 0-15,9 0-4 0,-9 0 0 0,0 0 0 0,9 0 0 0,-1 0-4 16,-8 0 0-16,9 0 0 0,-1 0 0 0,0 0 0 0,2 0-16 15,-2 0 16-15,8 0-4 0,-6 0-4 0,-2 0 8 0,0 0-4 16,10 0-4-16,-10 0-8 0,9 0-4 0,-9 0 4 0,10 5-4 16,-10-5-8-16,10 0 4 0,-10 0-4 0,9 5-4 0,-9-5-4 15,1 0 0-15,8 6 0 0,-9-6-4 0,0 0-4 0,10 0 0 16,-10 3 0-16,2 2-4 0,-2-5 0 0,0 0 0 0,1 0 0 0,-1 5-4 16,1-5 4-16,-9 0-4 0,8 0 0 0,1 0 0 0,-9 5 0 15,8-5 0-15,-8 0-4 0,0 0 0 0,0 0-8 0,0 0 0 16,0 0-4-16,8 0-8 0,-8 0 0 0,0 0-8 0,0 0-12 15,0 0-20-15,-8 0-4 0,8 0-16 0,0 0-8 0,-8 0-4 16,8 5-20-16,0-5-4 0,-9-5-8 0,9 5-8 0,-8 0-40 0,-1 5-24 16,1-5 28-16,-1 5 28 0,1-5 28 0,0 4 24 0</inkml:trace>
          <inkml:trace contextRef="#ctx0" brushRef="#br0" timeOffset="304.186">5397 6464 55 0,'0'0'92'0,"0"0"-8"15,0 0-4-15,0 0-24 0,0 0 4 0,0-6 0 0,0 6 0 0,0 6 4 16,8-6 0-16,-8 0 0 0,0 0 4 0,8 0-12 0,-8 0 0 16,10 0 4-16,-10 0-4 0,8 0 0 0,0 0 4 0,-8 0 0 15,9 0 4-15,0 0-8 0,-1 0-4 0,1 0 4 0,-1 4-4 16,0-4 0-16,2 5-8 0,-2-5 0 0,0 5-4 0,0-5-8 15,10 0-8-15,-10 5 4 0,1-1-8 0,-1-4 0 0,1 5-4 16,0 0 0-16,-1-5-4 0,0 5 0 0,0-5-16 0,2 4 16 0,-2-4-8 16,0 0 4-16,2 5-4 0,-2-5 0 0,0 0 0 0,-8 0-4 15,9 0 0-15,-1 0-4 0,1 0-4 0,-9 0-12 0,8 0-16 16,-8 0-20-16,9 0-24 0,-9 0-20 0,8 0-28 0,-8 0-32 16,0 0-44-16,0 0-68 0,0 0 48 0,8 0 36 0,-8 0 36 15,0 0 32-15,0 0 16 0</inkml:trace>
        </inkml:traceGroup>
        <inkml:traceGroup>
          <inkml:annotationXML>
            <emma:emma xmlns:emma="http://www.w3.org/2003/04/emma" version="1.0">
              <emma:interpretation id="{1D2757A0-923C-4731-9DAC-971E469BAD59}" emma:medium="tactile" emma:mode="ink">
                <msink:context xmlns:msink="http://schemas.microsoft.com/ink/2010/main" type="inkWord" rotatedBoundingBox="10927,8695 11619,8717 11596,9463 10904,9442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284.534">6745 6069 31 0,'0'0'72'0,"-10"0"0"0,10 0-8 0,-8 0-24 0,8 0-4 0,-8 0-4 16,8 0 0-16,-10 6 0 0,10-6 0 0,0 0-4 0,-8 0 4 0,8 5-4 15,0 0 0-15,-8-1 0 0,8 1 0 0,0 0 4 16,-9 0 0-16,9 4 0 0,0 1 4 0,-8-1 4 0,8 0-4 0,0 6 4 16,0 0-4-16,-9-6 4 0,9 7-8 0,0-3 4 0,0 2-8 15,0 3 4-15,0-3-4 0,0 4-4 0,0-4-4 0,0 4 0 16,0-5 0-16,0 6 0 0,0-2 0 0,0-3 0 0,0 4 0 16,9 1 0-16,-9-6 0 0,0 5 4 0,8 0-4 0,-8-4 0 15,9 4 0-15,-1-4 0 0,0-1 4 0,2 0-4 0,-10 0 0 0,16 1 0 16,-6-1 0-16,-2 0-4 0,8 1 0 0,-7-6 0 0,0 1-24 15,8 4 24-15,-9-4 0 0,10 0 0 0,-10-1-4 0,8 0 0 16,2-4 0-16,-10 5-4 0,9-5 0 0,1 5 0 0,-10-6-4 0,8 1 0 16,2 0 4-16,0 0-4 0,-2-1 4 0,1-4-4 15,-8 5 4-15,8 0-4 0,-1-5-4 0,2 0 4 0,-10 0 0 0,10 0-4 16,-2 0 0-16,-7 0 0 0,8 0 0 0,0 0 4 0,-9-5-4 16,10 5 4-16,-10-5-4 0,10 1 4 0,-10 4 0 0,0-10-4 15,1 5 4-15,8 1-4 0,-8-1 4 0,-1-5 0 0,0 5 0 16,0-5-4-16,2 1 0 0,-10 0 4 0,8-1 0 0,0 0-4 15,2-4 4-15,-10 4-4 0,8 1 0 0,-8-6 4 0,8 6-4 16,-8-6 0-16,9 6-4 0,-9-6 8 0,0 1 0 0,8 0 0 0,-8 5 0 16,0-6-4-16,0 0 0 0,0 6 0 0,0-5 0 0,0-1 0 15,0 1 0-15,0 4 0 0,0-5 0 0,-8 1 4 0,8 5-4 16,0-6 0-16,-9 5 0 0,9-4 4 0,0 0-28 0,-8 0 28 16,8-1 0-16,-8 1 0 0,-2 4-4 0,10-5 4 0,-8 1-4 15,0 0 4-15,8 0-4 0,-10 4 0 0,2-5 0 0,0 1 0 0,8 5 0 16,-8-6 0-16,-1 5 0 0,0 0 0 0,9 1 0 0,-8 0-4 15,-1-1 4-15,1 1 4 0,0 4 0 0,-2-5-8 0,2 6 4 16,0-6 4-16,8 4-4 0,-8-3 4 0,-2 9-4 0,-6-9 0 0,7 4 0 16,0 0 0-16,1 1-4 0,-1-1 8 0,1 0-4 15,0 5 0-15,0-4-4 0,-10-1 4 0,10-1 0 0,-2 6 0 0,2-4-4 16,0 4 8-16,-1 0-4 0,1 0 0 0,-1-5 0 0,1 5 0 16,-9 0 0-16,9 0 0 0,-2 0 0 0,2 0 0 0,0 0 0 15,-2 5 0-15,-6-5 0 0,8 4 0 0,-1 2 0 0,-8-6-4 16,8 5 4-16,1-1 0 0,0 1-4 0,-10 0 4 0,10-1-4 0,-10 6 4 15,10-5 0-15,0 4 0 0,-9 1 0 0,8-5 0 16,0 4-8-16,1 1 0 0,0-1 0 0,0 1 0 0,-2 0-8 0,2-1-8 16,8 1-8-16,-8-1-8 0,-2 1-12 0,10 0-4 0,-8-1-8 15,8 2-4-15,-8-3-16 0,8 2-20 0,0 4-16 0,0-4-28 16,-9 4-64-16,9-4 4 0,0 4 32 0,0 1 40 0,0-1 28 0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3:34.94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3CF21435-A64F-4B96-8153-5D92F1387DF2}" emma:medium="tactile" emma:mode="ink">
          <msink:context xmlns:msink="http://schemas.microsoft.com/ink/2010/main" type="writingRegion" rotatedBoundingBox="5806,8089 8037,8661 7835,9447 5605,8875">
            <msink:destinationLink direction="with" ref="{056A465B-8784-472D-9803-1DBB3EA6DF95}"/>
          </msink:context>
        </emma:interpretation>
      </emma:emma>
    </inkml:annotationXML>
    <inkml:traceGroup>
      <inkml:annotationXML>
        <emma:emma xmlns:emma="http://www.w3.org/2003/04/emma" version="1.0">
          <emma:interpretation id="{BEC3B49A-3C6C-4256-AFCB-CC29DF1453A1}" emma:medium="tactile" emma:mode="ink">
            <msink:context xmlns:msink="http://schemas.microsoft.com/ink/2010/main" type="paragraph" rotatedBoundingBox="5806,8089 8037,8661 7835,9447 5605,88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86AA595-1DB1-4D47-BCC0-59D794376BCD}" emma:medium="tactile" emma:mode="ink">
              <msink:context xmlns:msink="http://schemas.microsoft.com/ink/2010/main" type="line" rotatedBoundingBox="5806,8089 8037,8661 7835,9447 5605,8875"/>
            </emma:interpretation>
          </emma:emma>
        </inkml:annotationXML>
        <inkml:traceGroup>
          <inkml:annotationXML>
            <emma:emma xmlns:emma="http://www.w3.org/2003/04/emma" version="1.0">
              <emma:interpretation id="{9E8A251A-F7FD-4824-ACA1-93931FB6C809}" emma:medium="tactile" emma:mode="ink">
                <msink:context xmlns:msink="http://schemas.microsoft.com/ink/2010/main" type="inkWord" rotatedBoundingBox="5747,8321 6142,8423 6050,8779 5655,8678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1466 5811 19 0,'0'-5'84'16,"0"5"-8"-16,0 0-4 0,0-5-24 0,0 1-4 0,0 4 0 16,-8-5-4-16,8 0 0 0,8 0-8 0,-8-4 4 0,0 4-4 15,0-5 0-15,-8 5-4 0,16 0 4 0,-8-4 0 0,0 4-4 0,0-4 0 16,9 4 0-16,-9-5 0 0,0 6 0 0,9-6-4 0,-1 5 4 16,-8-4 0-16,8 4-8 0,-8 0 4 0,8 0-4 0,2 0 0 15,-2 1-4-15,0-1-20 0,-8-1 20 0,10 6 0 0,-2-4-4 0,0 4-4 16,-8 0 0-16,9 0 0 0,-1 0 0 0,1 0-4 15,-9 0 0-15,8 4 0 0,1 2 0 0,-1-1-4 0,-8-1 0 16,8 1 0-16,-8 5 4 0,10-1-4 0,-10-4 0 0,0 6 0 0,0 2 0 16,8-3 0-16,-16 4 0 0,8 0 0 0,0 1 0 0,0-1 0 15,-10 5-4-15,10-4 0 0,-8-1 4 0,0 5 0 0,8-4 4 16,-9-1-4-16,1 1 0 0,-1-1 0 0,1-5-4 0,-1 6 4 0,9-5 0 16,-8-1 4-16,0 1-8 0,-2-6 4 0,10 2-4 15,-8-2 8-15,0-4-12 0,8 5 8 0,0-5 4 0,-10-5-4 0,10 5-4 16,0-4 4-16,0-2 4 0,0 6-4 0,0-4-4 0,0-1 4 15,0 0 0-15,0-1 0 0,0-2 0 0,0 3 0 0,10 5 0 16,-10-5 0-16,0 0 4 0,8 0-4 0,-8 1 0 0,8 4 0 16,-8 0 4-16,10-5-4 0,-10 5 0 0,8 0 4 0,0 5-8 15,-8-5 8-15,9 4 0 0,-1-4-4 0,1 5 4 0,-9 0 0 16,8 0 8-16,1 5 0 0,-1-7 8 0,0 3 0 0,2 4 0 0,-10-6 0 16,8 6 4-16,0 0-4 0,2-1 8 0,-2 1-8 0,0-1 0 15,1-3 0-15,-1 3-4 0,0-4 0 0,1 4 4 0,0-4 0 16,-1 0 0-16,0 0-4 0,-8-1 0 0,10-4-4 0,-2 0 0 15,0 5-4-15,-8-5 0 0,9 0 0 0,0-5-4 0,-1 5 4 16,-8-4-4-16,8-1 0 0,-8 0-4 0,9 0 4 0,-9 1-4 0,8-6-4 16,-8 6 0-16,0-7-8 0,0 7-12 0,9-6-12 0,-9 1-12 15,0-1-12-15,0 1-4 0,0-1-24 0,-9 0-12 0,9 1-16 16,0-1-28-16,-8 5-68 0,-1-5 20 0,1 1 36 0,0 4 28 16,8-4 20-16</inkml:trace>
        </inkml:traceGroup>
        <inkml:traceGroup>
          <inkml:annotationXML>
            <emma:emma xmlns:emma="http://www.w3.org/2003/04/emma" version="1.0">
              <emma:interpretation id="{F602F589-A8B5-4BB4-B0F3-8EBA04E91980}" emma:medium="tactile" emma:mode="ink">
                <msink:context xmlns:msink="http://schemas.microsoft.com/ink/2010/main" type="inkWord" rotatedBoundingBox="6711,8712 7156,8826 7049,9245 6604,9131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7081.5954">2422 6185 39 0,'-10'0'80'0,"10"0"-8"0,0 0-4 0,0 0-24 15,0 5-4-15,0-10 4 0,0 5-4 0,0 0 4 0,0 0 0 16,0 0 0-16,0 0 0 0,0 0 0 0,0 5 0 0,0-5-4 0,0 0 0 15,0 0 4-15,0 0 0 0,0 0 4 0,0 0-4 0,0 6 0 16,0-6-4-16,0 3 0 0,10-3 0 0,-10 5 8 0,0-5-4 16,8 5 0-16,-8-5 0 0,8 5-4 0,-8-5 0 0,9 5 0 15,0 0-4-15,-9-5 0 0,8 4 4 0,1-4-8 0,7 5 0 16,-8-5 0-16,2 5-4 0,-2-5 0 0,10 0 0 0,-10 4-8 16,9-4 4-16,-9 5-4 0,9-5-4 0,-8 5 0 0,7-5 4 0,-6 0-4 15,6 5-4-15,2-5 0 0,-10 5 0 0,9-5 0 0,0 4 0 16,-8-4-4-16,7 0 4 0,-6 6-4 0,6-6-4 0,-8 0 8 15,2 0-4-15,6 0-4 0,-7 0-4 0,-1 0 4 0,1 0 0 16,0 0 4-16,-1 0 0 0,0 0-8 0,-8 0 4 0,8 0-4 16,2 0-4-16,-10 0 8 0,8 0 0 0,-8 0-4 0,0 0 0 0,0 0 4 15,0 0-8-15,8 0 0 0,-8 0 4 0,0 0 0 0,0 0 8 16,0 0-8-16,0 0 0 0,0 0 0 0,0 0 4 0,-8 0-4 16,8 0 0-16,0 0 0 0,0 0 4 0,0 0-8 0,0 0 0 15,0 0 4-15,0 0 0 0,0 0-12 0,0 0 0 0,0 0-4 16,0 0-8-16,0 0-16 0,0 4-12 0,-8-4-8 0,8 0-16 0,0 0-32 15,-10 5 24-15,10-5-12 0,-8 5-12 0,8-5-12 0,-8 0-4 16,8 0-8-16,-8 0-44 0,-1 0-36 0,9 5 40 0,-9-5 32 16,9 0 20-16,-8 0 28 0</inkml:trace>
          <inkml:trace contextRef="#ctx0" brushRef="#br0" timeOffset="7408.2311">2711 6075 59 0,'0'0'92'0,"0"0"-8"0,0 0-4 0,0 0-24 0,0 0 4 0,0 0-8 16,-8 0 0-16,8 0-4 0,0 0-4 0,0 0-16 0,0 0 24 16,-9 0 0-16,9 5-8 0,0 0-4 0,-8-1 8 0,8 1-8 15,0 5 0-15,-9-6 0 0,9 6 0 0,0 4-4 0,-9-5 4 16,9 6-4-16,0 5 0 0,0-6 0 0,0 5 0 0,-8-4-8 0,8 3 0 15,0 2 0-15,0-1-4 0,-8 0 4 0,8 1-4 0,0-6-4 16,0 5-4-16,0-5 0 0,0 6 0 0,0-6-8 0,0 1 0 16,0-6 0-16,0 4-4 0,0-2 4 0,0-2-4 0,0 1 0 0,0 0-4 15,0-5 0-15,0-1 0 0,0 1 0 0,0 0-8 16,0 0-4-16,0-5-4 0,0 0-12 0,0 4-8 0,0-4-4 0,0 0-16 16,0 0-8-16,0-4-20 0,0-1-8 0,0 0-12 0,0 0-8 15,0 1-20-15,0-6-52 0,0 1 8 0,0-1 28 0,0 0 32 16,0 1 20-16</inkml:trace>
        </inkml:traceGroup>
        <inkml:traceGroup>
          <inkml:annotationXML>
            <emma:emma xmlns:emma="http://www.w3.org/2003/04/emma" version="1.0">
              <emma:interpretation id="{0901AC23-720A-46E1-8E4D-05288872183C}" emma:medium="tactile" emma:mode="ink">
                <msink:context xmlns:msink="http://schemas.microsoft.com/ink/2010/main" type="inkWord" rotatedBoundingBox="7648,8561 8037,8661 7851,9384 7462,9284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8143.0519">3393 5873 55 0,'0'-5'100'0,"0"5"-4"0,0-4-4 0,0 4-24 15,0 0-4-15,0 0 4 0,0-5-4 0,0 5-4 0,0 0 0 16,0 0 0-16,0 0 4 0,0 0-12 0,0 0 0 0,0 0-4 16,0 0 0-16,0 5 0 0,0-5 0 0,0 4-4 0,0 1 0 0,0 0-4 15,0 0 0-15,0 0-4 0,0 5 0 0,0-1-4 16,-8 0 0-16,8 1-4 0,0 5-4 0,-9-1 0 0,9 1 0 0,-9-1-4 16,9 5-4-16,-8-4 0 0,8-1-4 0,-8 5-4 0,8-1 0 15,-9 2 4-15,1-5-8 0,8 4 0 0,0-1 0 0,-9 2 0 16,9-1-4-16,0-3 4 0,0 2 0 0,0-4-4 0,0 5 4 0,0-4-4 15,0-1 0-15,0 1 0 0,0-1 4 0,0-5-8 0,9 1 4 16,-9 0-4-16,8 0 0 0,-8-1 4 0,9-4 0 0,-9-1 0 16,8 6 0-16,0-5 0 0,1-5 0 0,0 5-4 0,-1-5 4 15,0 0-20-15,2 5 20 0,-2-5 0 0,0-5-4 0,1 5 0 16,0 0 0-16,7-5-4 0,-7 0-4 0,-1 0 4 0,1 0-4 0,0 1 4 16,7-1 0-16,-6 0 0 0,-2 1-4 0,0-6 8 0,0 5 0 15,2 0 0-15,-2-5 0 0,0 6 0 0,1-1 4 0,-9-5 0 16,8 6-4-16,0-1 4 0,-8 0 0 0,10 0 0 0,-10 1 0 15,0-2 0-15,0 2 0 0,8-1 0 0,-8 0 0 0,0 0 4 16,0 5 0-16,0 0-4 0,0-5 4 0,0 5 0 0,0 0 0 16,0 0 0-16,0 0 0 0,0 0 0 0,0 0 0 0,0 0 0 0,0 5 4 15,0 0 0-15,0 0 0 0,0 0 4 0,0 5-4 0,0-1 4 16,0 1-4-16,0-1 4 0,0 1 0 0,0 4 0 0,0 1 0 16,0 4 0-16,0-5 4 0,0 6-4 0,0-6 0 0,0 5-4 15,0 0 4-15,0 1 0 0,0-1-4 0,0-5 0 0,0 6 0 16,0-2-4-16,-8-3 0 0,8-2 0 0,0 2 0 0,0 0 0 0,0-1-20 15,0 1 20-15,0-6 0 0,0 2-4 0,-10-3 0 0,10-3-8 16,0 4-8-16,0-3 0 0,0-6-8 0,0 4-12 0,0-4-12 16,0 5-16-16,0-5-8 0,0 0-8 0,-8 0-16 0,8 0-12 15,0 0-8-15,0-5-8 0,-8 1-24 0,8-2-44 0,0 6 0 16,0-9 32-16,0 4 32 0,-9-3 24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4:38.76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610F5017-BE94-4DE9-88F4-1B16E0D7E581}" emma:medium="tactile" emma:mode="ink">
          <msink:context xmlns:msink="http://schemas.microsoft.com/ink/2010/main" type="inkDrawing" rotatedBoundingBox="11740,7347 11749,5871 12009,5873 12001,7349" semanticType="verticalRange" shapeName="Other">
            <msink:sourceLink direction="with" ref="{034D462F-30B4-4956-99DE-B1369D790CB0}"/>
          </msink:context>
        </emma:interpretation>
      </emma:emma>
    </inkml:annotationXML>
    <inkml:trace contextRef="#ctx0" brushRef="#br0">8986 3465 39 0,'0'-5'88'0,"9"5"-4"16,-9 0 0-16,8 0-20 0,-8-4 0 0,8 4 0 16,-8 0 8-16,9 0-4 0,-9 4 4 0,0-4-4 0,8 0 0 0,-8 5-4 15,9 0-4-15,-9 0 0 0,9-1 0 0,-1 0-4 0,-8 3 0 0,8 1 0 16,-8-2-4-16,10 3 0 0,-2 1 0 0,-8-1-4 16,8 5 0-16,0-4-8 0,2 5-4 0,-10-1-4 0,8 1 8 0,0 0-4 15,1-2-8-15,-9 1 0 0,8 7 4 0,0-3-8 0,-8 1 0 16,10 0 0-16,-2 0-4 0,-8 1 0 0,8 4 4 0,-8 0-8 15,8 4-12-15,-8 1 12 0,10 0 0 0,-10 0-4 0,0 4 0 0,0-3-4 16,0 3-4-16,8 0 0 0,-8 1 4 0,0-1-4 0,0 5 0 16,0-3 0-16,0 2 0 0,0-3-4 0,-8 0 0 0,8 4 0 15,0-4 4-15,-10-1 0 0,10-3 0 0,-8 3-4 0,8-4 0 16,-8 4 4-16,8-4-4 0,-8-1 0 0,-2 1 0 0,2 0 0 16,8-5 0-16,-8 5 0 0,-1-5 4 0,1 0-8 0,0-5 0 15,8 5-4-15,-10-5-4 0,2 1-8 0,0-7-8 0,0 7-8 0,-2-5-16 16,2-2-28-16,0-3-16 0,-1 0-16 0,0-1-24 0,1-3-24 15,-1-1-28-15,-7-1-68 0,7 0 16 0,-8-4 56 0,9 0 28 16,-10-4 32-16,10 4 24 0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3:29.401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EB6B18D6-44B2-43EE-9E60-1B5D0AC298E4}" emma:medium="tactile" emma:mode="ink">
          <msink:context xmlns:msink="http://schemas.microsoft.com/ink/2010/main" type="writingRegion" rotatedBoundingBox="5398,8410 3379,12367 2274,11803 4293,7846"/>
        </emma:interpretation>
      </emma:emma>
    </inkml:annotationXML>
    <inkml:traceGroup>
      <inkml:annotationXML>
        <emma:emma xmlns:emma="http://www.w3.org/2003/04/emma" version="1.0">
          <emma:interpretation id="{3A636403-1CAD-4DF6-88D0-58C360A0CEF5}" emma:medium="tactile" emma:mode="ink">
            <msink:context xmlns:msink="http://schemas.microsoft.com/ink/2010/main" type="paragraph" rotatedBoundingBox="5398,8410 3379,12367 2274,11803 4293,78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1CD211A-90C7-499B-ABA1-EA4F2CE42994}" emma:medium="tactile" emma:mode="ink">
              <msink:context xmlns:msink="http://schemas.microsoft.com/ink/2010/main" type="line" rotatedBoundingBox="5398,8410 3379,12367 2274,11803 4293,7846"/>
            </emma:interpretation>
          </emma:emma>
        </inkml:annotationXML>
        <inkml:traceGroup>
          <inkml:annotationXML>
            <emma:emma xmlns:emma="http://www.w3.org/2003/04/emma" version="1.0">
              <emma:interpretation id="{E0F51CBE-201E-4A6A-9F20-999FF859F4B0}" emma:medium="tactile" emma:mode="ink">
                <msink:context xmlns:msink="http://schemas.microsoft.com/ink/2010/main" type="inkWord" rotatedBoundingBox="5269,8344 4646,9564 4032,9250 4654,803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426 5355 67 0,'0'0'80'0,"0"-4"-8"16,0 4-8-16,0-5-16 0,0 5 0 0,0 0-4 0,0 0 4 15,0 0 0-15,0-5-4 0,0 5-4 0,0 0 8 0,0 0-8 16,0 0 0-16,0 5 0 0,0-5 0 0,0 0 0 0,-8 0 4 15,8 0 0-15,0 5-4 0,0-5-4 0,-8 4 0 0,8 1 0 16,-10 0-8-16,2 0 0 0,8 6-4 0,-8-8 0 0,-1 6 0 16,0 2 0-16,9 3-4 0,-8-5 0 0,-1 5 4 0,1 1-8 0,0-1 0 15,-1 1 4-15,0-2-4 0,1 7 0 0,0-5-4 0,-2 4 0 16,2 1 0-16,0-1-4 0,-1 0 0 0,9 0-16 0,-9-1 20 16,1 2-4-16,0 4 0 0,-1-5 4 0,1 1-4 0,8-2 0 15,-8 7-4-15,8-6 0 0,-10 0 0 0,2 5 0 0,8-5 0 16,-8 5 4-16,8-4-4 0,-10-2 4 0,10 7-8 0,0-2 4 0,0-3 0 15,0 4 0-15,-8 0 0 0,8-5 0 0,0 5 0 0,0 0-4 16,0 0 4-16,0 0 0 0,0 0 0 0,8 1-4 0,-8-2 4 16,0-4-4-16,10 5 4 0,-10 0-4 0,8 0 0 0,-8 0 0 15,0 0 4-15,8-5-4 0,2 5 4 0,-10 0-4 0,8-5 0 16,0 5 0-16,1 0 0 0,-1-5 4 0,-8 5-4 0,8 0-4 0,1 0 8 16,0-5-4-16,-1 5 0 0,0-5 0 0,2 6 0 0,-2-7 0 15,0 2 4-15,1-1-4 0,0 0 0 0,-9-5 0 0,8 6-4 16,0-6 0-16,1-4-4 0,-1 4-8 0,-8-4-16 0,9 0-16 15,0-1-8-15,-9-4-20 0,8-1-24 0,-8 1-16 0,0-5-16 16,0 0-76-16,0 0-12 0,0-5 36 0,0 1 36 0,0-1 24 0,-8-4 28 16</inkml:trace>
          <inkml:trace contextRef="#ctx0" brushRef="#br0" timeOffset="20055.6565">-111 6329 59 0,'0'0'76'0,"0"0"-12"0,0 0 8 0,0 0-28 0,9 0 0 15,-9 0 0-15,0 0-4 0,0 0 4 0,0 0 0 0,0 0-4 16,0 0 4-16,0 0 0 0,0 0 4 0,0 0 4 0,0 0 0 16,0 0 4-16,0 0-4 0,0 0 4 0,0 0 8 0,0 0 0 15,0 0 4-15,0 0 4 0,8 0 0 0,-8 0 0 0,0 0 4 16,0 0-8-16,0 0-4 0,0 0-4 0,0 0 4 0,0 0-8 0,0 0 4 16,0 0 0-16,0 0 0 0,0 0-4 0,0 0-20 0,0 0-36 15,0 0 0-15,0 0 0 0,0 0 0 0,0 0 0 0,0 0 0 16,0 0 0-16,0 0 0 0,0 0 0 0,0 0 0 0,0 0 0 15,0 0 0-15,0 0 0 0,0 0 0 0,0 0 0 0,0 0 0 16,0 0 0-16,0 0 0 0,0 0 0 0,0 0 0 0,0 0 0 0,0 0 0 16,0 0 0-16,0 0 0 0,0 0 0 0,0 0 0 0,0 0 0 15,0 0 0-15,0 0-28 0,0 5-100 0,0-5-20 0,0 5-32 16,0 0-24-16,-8-1-52 0,8 1-20 0,0 0 48 0,-9 4 36 16,9 1 36-16,-8-5 32 0,0 5 20 0</inkml:trace>
        </inkml:traceGroup>
        <inkml:traceGroup>
          <inkml:annotationXML>
            <emma:emma xmlns:emma="http://www.w3.org/2003/04/emma" version="1.0">
              <emma:interpretation id="{1BABDD0E-860B-47C4-A408-99B2C46D3826}" emma:medium="tactile" emma:mode="ink">
                <msink:context xmlns:msink="http://schemas.microsoft.com/ink/2010/main" type="inkWord" rotatedBoundingBox="3848,10096 3431,10914 2873,10629 3290,9812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34055.1576">-1296 7806 39 0,'0'-10'88'0,"0"6"-12"16,0-1-8-16,0 0-20 0,0 1-8 0,0-1-20 0,0 0 20 16,0 5-4-16,0-5-4 0,0 5 0 0,0 0-4 0,0-5 4 15,0 5-4-15,9 0 0 0,-9 0 0 0,0 0 0 0,8 0 0 0,-8 5 4 16,8-5-4-16,2 5 4 0,-10 0-4 0,8 4 4 0,0-4 4 15,0 4-4-15,2 1-4 0,-2 0-4 0,0-2 0 0,1 8-4 16,8-2 0-16,-8 0-4 0,-1 6-4 0,0-5-8 0,10-2 4 0,-10 6 0 16,0-5 0-16,10 6 4 0,-10-6 0 0,1 1-4 15,7 4 4-15,-7-5-4 0,8 1 4 0,-9-1 0 0,2 2 0 0,6-3 0 16,-7-3 0-16,8-1 0 0,-9 5 0 0,1-3-4 0,8-7 0 16,-8 5 0-16,-1-3 0 0,10 3 4 0,-10-4-4 0,0-5 4 15,0 5-4-15,2-5 4 0,6 0-4 0,-7 0 4 0,-1 0 0 0,0-5 0 16,2 0-4-16,-2 0 0 0,10 1 0 0,-10-2 0 0,0-3 0 15,0-1-4-15,1 1 0 0,-9-5 0 0,9 4-4 0,-1-5 4 16,1 1-4-16,-1-1 4 0,-8 2-4 0,8-2 0 0,-8 1 0 16,10-1 0-16,-10 1 0 0,8-5-4 0,-8 4-4 0,0 1-8 15,0-1-4-15,0 6-8 0,8-6-8 0,-8 2-4 0,0 2-16 16,0 2-12-16,-8-1-16 0,8 1-12 0,0 4-16 0,0-6-64 16,-8 11-28-16,8-3 40 0,-10 3 32 0,10 0 20 0</inkml:trace>
          <inkml:trace contextRef="#ctx0" brushRef="#br0" timeOffset="33575.4404">-912 7139 67 0,'0'0'84'0,"0"-3"-4"0,0 3-8 0,0 0-28 15,0 0 0-15,0 0 0 0,0 0 0 0,0 3-4 0,0 2 0 0,0 0 0 16,0 0 0-16,0 0 0 0,0 0-4 0,0 4 4 0,8 0 0 16,-8 1-8-16,0 0 8 0,0 4-8 0,0 1 8 0,0 4 0 15,0 0-12-15,8 0 4 0,-8 0-4 0,0 1-4 0,0-1 4 0,0 0-4 16,0 5 0-16,0-5-4 0,0 0 0 0,0 0 0 15,0 5-4-15,0-5-4 0,0 0 4 0,0 1-8 0,0-1 0 0,0-4 4 16,0 5-8-16,0-7 0 0,0 2 0 0,0-1 0 0,0 0 0 16,0-4 0-16,0 4-4 0,0-4 0 0,0-1 0 0,0 1 0 15,0-1 0-15,0-3 0 0,0 3-4 0,0-4-4 0,0 0 0 0,0-1-8 16,0-4-8-16,0 0-4 0,0 6-4 0,0-6-12 0,0 0-16 16,0 0-12-16,0 0-4 0,-8 0-12 0,8 0-4 0,0 0-44 15,0-6-44-15,-8 6 24 0,8-4 28 0,-8-1 24 0</inkml:trace>
        </inkml:traceGroup>
        <inkml:traceGroup>
          <inkml:annotationXML>
            <emma:emma xmlns:emma="http://www.w3.org/2003/04/emma" version="1.0">
              <emma:interpretation id="{0ECD4D8B-6EB1-4DB1-A3EE-55DCF88E1FB9}" emma:medium="tactile" emma:mode="ink">
                <msink:context xmlns:msink="http://schemas.microsoft.com/ink/2010/main" type="inkWord" rotatedBoundingBox="3807,11529 3379,12367 2339,11836 2766,10998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34871.6735">-1449 8819 51 0,'0'0'108'0,"0"0"-4"0,0 0-4 0,0 0-28 15,0-6-4-15,0 12-4 0,0-6 0 0,-8 4-4 0,8-4-4 0,0 4-4 16,0 2 0-16,-10-2-4 0,10 5-8 0,-8-3-4 0,8 3 0 16,-8 1-4-16,-2 0 4 0,2-2-4 0,0 7-4 0,8 0 0 15,-9-1-4-15,1 5 4 0,-1-4-4 0,1 4 0 0,-1-5 0 0,1 5-4 16,0 1 0-16,-2-1 0 0,2-4-20 0,-10 4 16 16,10-5 0-16,0 5-4 0,0-4 0 0,-1 4-4 0,9-5 0 0,-9-4-4 15,1 4 0-15,-1-5-4 0,9 1 0 0,-8-1 4 0,8-3-16 16,0-2-8-16,0 6-8 0,-8-10-12 0,8 5-4 0,0-5-12 15,0 0-12-15,0 4-12 0,0-8-4 0,0 4-12 0,0-5-8 0,8 0-24 16,-8 0-56-16,0 1 20 0,0-6 28 0,8 1 28 0</inkml:trace>
          <inkml:trace contextRef="#ctx0" brushRef="#br0" timeOffset="35402.7691">-1330 8564 3 0,'-8'0'88'0,"8"-5"-4"0,0 0-4 0,0 1-24 16,0-6-8-16,0 5 0 0,0 1-4 0,8-6 0 0,-8 0 0 15,0 5 0-15,8-5 0 0,-8 1 0 0,9 5 0 0,-9-6-4 16,8 5-4-16,1-5 0 0,-9 6 0 0,9-7-4 0,-1 7 0 15,0 0-8-15,2 4-4 0,-10-6-4 0,8 6 0 0,0-4 4 0,0 4 0 16,2 4 0-16,-10-4-8 0,8 6 0 0,0-2-4 0,1 0 0 16,-9 1-4-16,8 5 4 0,-8 0-4 0,9-1-4 0,-9 6 4 15,0-5-4-15,0 4 4 0,0 1-4 0,0-2 0 0,0 7 0 16,0-1-4-16,-9-4 4 0,9 4 0 0,-8 0 0 0,-1 0 0 16,9-5 0-16,-8 5 0 0,0-4 4 0,-2 4-4 0,2-4 0 15,0-6 0-15,0 1-16 0,-2 4 20 0,10-9 0 0,-8 5-4 0,0-6 0 16,-1-4 0-16,9 5 4 0,-9-5-4 0,9 0 0 15,0 0-4-15,-8-5 8 0,8 1-8 0,0 4 0 0,0-6 4 0,0-3-4 16,0 3 4-16,0 2-4 0,0 0 4 0,0-1 4 0,0 0-4 16,8 0 4-16,-8 1-4 0,0-1-4 0,9 0 4 0,-9 5 0 15,9-5 0-15,-9 5 0 0,8 0 0 0,-8 0 0 0,8 5 4 0,2 0-4 16,-10-5 0-16,8 5 0 0,0-1 0 0,0 6 4 0,2-5 0 16,-2 3 0-16,-8-2 8 0,8 3 0 0,1-3 0 0,-1 3 0 15,1 1 0-15,0-1 0 0,-1-3 0 0,0 2-4 0,0-2 0 16,2 4-4-16,-2-7 0 0,0 3 0 0,2-2 0 0,-2 1 0 15,0-1-4-15,1-4 0 0,-9 6 4 0,8-6-4 0,0 0 0 0,1 0-4 16,0 0-4-16,-9 0-8 0,8 4-8 0,0-8-16 16,2 4-16-16,-10 0-12 0,8-6-12 0,-8 6-12 0,8-4-16 0,-8 4-64 15,0 0-12-15,0-5 36 0,9 5 32 0,-9 0 16 0</inkml:trace>
          <inkml:trace contextRef="#ctx0" brushRef="#br0" timeOffset="34607.3787">-1748 8823 63 0,'0'-4'92'0,"0"-2"0"0,0 6-8 0,0-5-24 0,0 5-4 16,0 0-4-16,0-4 0 0,0 4-4 0,0 0-4 0,0 0-4 15,0 0 4-15,0 0 4 0,0 0 4 0,0 0 4 0,0 0-4 0,0 0-8 16,9 4 0-16,-9 1 0 0,8-5 0 0,-8 10 0 15,8-6 0-15,2 2-4 0,-10 4-4 0,8-1 0 0,0 4-8 0,0 3-4 16,2-3 0-16,6 2 0 0,-7 5-8 0,-1-1 0 0,1 0 0 16,0 0-4-16,7 0 0 0,-8 5-4 0,2-5 0 0,6 0-4 15,-6 1 4-15,-2-1-4 0,0 0-4 0,1 0 4 0,8 0-4 0,-9-4 0 16,1 4 4-16,-1-4 0 0,0-6-4 0,-8 5 0 0,10-4-4 16,-2-1 4-16,0 2-4 0,-8-7 0 0,10 6-12 0,-10-6-4 15,0-4-8-15,0 5-8 0,0-5-12 0,0 0-8 0,8 4-12 16,-8-8-12-16,0 4-8 0,0-5-8 0,-8 5-4 0,8-10-24 15,0 6-44-15,-10-7-16 0,10 7 32 0,-8-5 32 0,8-5 20 0</inkml:trace>
          <inkml:trace contextRef="#ctx0" brushRef="#br0" timeOffset="35675.8896">-1041 9001 27 0,'0'0'100'0,"0"0"-8"0,0 0-4 0,0 0-20 15,0 0-4-15,10 0 4 0,-10 4 0 0,0-4-4 0,8 0 4 16,-8 0-8-16,8 6 4 0,1-6-4 0,-9 0-4 0,9 0-24 15,-1 0 20-15,0 0-4 0,9 0-8 0,-8 0-4 0,0 0-4 0,-1 0-4 16,10 0-4-16,-10 0-4 0,0 0-4 0,10 0-4 0,-10 0 0 16,0 0-4-16,9 0 0 0,-9 0-4 0,2 0-4 0,6 5-4 15,-6-5-4-15,-2 0-12 0,0 0-12 0,0 4-20 0,1-4-24 16,0 5-24-16,-1-5-16 0,-8 5-64 0,9-5-32 0,-9 0 40 16,0 4 28-16,8 1 32 0</inkml:trace>
          <inkml:trace contextRef="#ctx0" brushRef="#br0" timeOffset="36125.6869">-827 9172 55 0,'0'0'96'0,"0"0"-4"0,0 5-20 0,0-5-8 0,0 0 0 16,0 0-4-16,0 5 4 0,0-5-4 0,0 0 0 0,0 0-4 15,0 0 0-15,0 0-4 0,8 0 4 0,-8 0-12 0,0 0 0 0,10 4-4 16,-10-4 0-16,8 0-4 0,-8 0 0 0,0 0-4 16,8 0-4-16,0 0 0 0,1 0-4 0,-9 0-4 0,9 0-8 0,-9 0 0 15,8 0 0-15,1 0-4 0,-9 0 0 0,8 0-4 0,0 0 0 16,-8 0 0-16,10 0-4 0,-2 0-4 0,0 0-4 0,0 0-8 15,-8 0-16-15,10 0-20 0,-2 0-16 0,0 0-28 0,1 0-16 0,0 0-24 16,-9 0-76-16,8 0 24 0,1 0 36 0,-9 0 24 0,8 0 24 16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3:33.74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0BB5F5A-378E-4F25-95E5-0F19EAD891F9}" emma:medium="tactile" emma:mode="ink">
          <msink:context xmlns:msink="http://schemas.microsoft.com/ink/2010/main" type="writingRegion" rotatedBoundingBox="5145,8506 7784,10742 7338,11268 4699,9032"/>
        </emma:interpretation>
      </emma:emma>
    </inkml:annotationXML>
    <inkml:traceGroup>
      <inkml:annotationXML>
        <emma:emma xmlns:emma="http://www.w3.org/2003/04/emma" version="1.0">
          <emma:interpretation id="{5EE34BBC-AFFF-4FD8-9028-F574C603929F}" emma:medium="tactile" emma:mode="ink">
            <msink:context xmlns:msink="http://schemas.microsoft.com/ink/2010/main" type="paragraph" rotatedBoundingBox="5145,8506 7784,10742 7338,11268 4699,90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BA74077-7355-4A0E-9F9F-DDA31AC5D2B6}" emma:medium="tactile" emma:mode="ink">
              <msink:context xmlns:msink="http://schemas.microsoft.com/ink/2010/main" type="line" rotatedBoundingBox="5145,8506 7784,10742 7338,11268 4699,9032"/>
            </emma:interpretation>
          </emma:emma>
        </inkml:annotationXML>
        <inkml:traceGroup>
          <inkml:annotationXML>
            <emma:emma xmlns:emma="http://www.w3.org/2003/04/emma" version="1.0">
              <emma:interpretation id="{96746471-2A7E-442D-BECA-DF9736121BA9}" emma:medium="tactile" emma:mode="ink">
                <msink:context xmlns:msink="http://schemas.microsoft.com/ink/2010/main" type="inkWord" rotatedBoundingBox="5145,8506 5737,9008 5337,9479 4746,8978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716 6018 39 0,'0'0'84'0,"0"-6"-12"0,0 6-4 0,0 0-28 0,0 0 4 15,0 0-4-15,0 0 8 0,0 0-4 0,0 0 0 0,0 0 0 16,0 0 4-16,0 0 4 0,0 0-8 0,0 0 4 0,0 0 4 16,0 0 0-16,0 0 0 0,0 0-4 0,0 0-8 0,0 0 4 0,0 0 0 15,0 0 4-15,0 0 0 0,0 0 0 0,9 6 4 0,-9-6-4 16,0 5 0-16,8-1-4 0,-8 1 0 0,0 0-4 0,8 4-4 15,2 1-4-15,-2-1-4 0,-8 1-4 0,8 0-4 0,1 4 0 0,0 0 0 16,-1 1-4-16,0-2 4 0,9 2 0 0,-9 0-4 16,2 4 0-16,-2-5 0 0,0 1-4 0,2 4 4 0,6-5-4 0,-8 6 0 15,1-6 0-15,0 5 0 0,8-4-4 0,-9-1 8 0,0 5-8 16,10-5 4-16,-10 6-4 0,0-6 0 0,2 1 0 0,-2-1 0 16,9 0 0-16,-8 0-4 0,-1 1 4 0,1-1-4 0,-1 1 0 15,0-6 4-15,2 6-8 0,-2-6 4 0,0 6 0 0,0-6-4 0,2 1 4 16,-2 4 0-16,0-4-4 0,1-1 0 0,-9-4-4 15,8 5 8-15,1-1 0 0,-9-4-4 0,9 6-4 0,-9-8 4 0,8 2 0 16,-8 0 0-16,8 0-4 0,-8-1 0 0,0 2 4 0,0-2 0 16,0-4 0-16,0 5 0 0,8-5-4 0,-8 0 4 0,0 0 0 15,0 0-4-15,0 0 0 0,0 0 0 0,0 0-4 0,-8 0-4 0,8 0 0 16,0 0-8-16,0 0 4 0,0 0-16 0,0 0-4 0,0-5-4 16,0 5-16-16,0-4-4 0,-8 4-16 0,8-6-4 0,-8 2-8 15,8-1-12-15,-9 0-8 0,9-3-8 0,-9 2-4 0,1-4 0 16,-1 1-48-16,9-1-32 0,-8 0 28 0,0 1 28 0,-2-1 40 15</inkml:trace>
          <inkml:trace contextRef="#ctx0" brushRef="#br0" timeOffset="366.4813">1134 6041 71 0,'0'-4'96'0,"0"-1"-8"0,0 0-4 0,0 1-20 0,0-1 0 16,0 5-4-16,0 0-4 0,0-6 4 0,0 6-4 0,0 0 0 15,0 0-4-15,0 0 0 0,0 0 0 0,-9 0-12 0,9 0 4 16,0 6-4-16,-8-6 0 0,8 5-4 0,-9-1 0 0,9 1 0 16,-8 4 0-16,8-4-4 0,-8 5 4 0,-2-1 0 0,2 6-4 0,0-1 0 15,0 0 0-15,-2 6-4 0,2-7 0 0,0 7-4 0,-1-1 0 16,1 5 0-16,-1-4 0 0,0 3-8 0,1-4 4 0,-10 6-4 15,10-2 0-15,0-3 0 0,0 4 0 0,-2-5-4 0,2 5 0 0,0-5 0 16,-1-1 0-16,1 2-4 0,-1-5 0 0,0 4-4 16,9-5 4-16,-8-3-8 0,8 3 4 0,-8-5 0 0,8 1-4 0,-8-1 0 15,8-5 0-15,0 2-4 0,0-1 0 0,-10-1 0 0,10-4-8 16,0 0-8-16,0 5-8 0,0-5-4 0,0 0-16 0,0 0-8 16,0-5-8-16,0 5-8 0,0-4-20 0,0 4-16 0,0-5-8 0,0-1-12 15,0 2-48-15,0-1-44 0,0 1 40 0,0-1 32 0,0-5 28 16,0 6 20-16</inkml:trace>
        </inkml:traceGroup>
        <inkml:traceGroup>
          <inkml:annotationXML>
            <emma:emma xmlns:emma="http://www.w3.org/2003/04/emma" version="1.0">
              <emma:interpretation id="{9AA81504-CDC5-495A-92CE-5AF57C6198A9}" emma:medium="tactile" emma:mode="ink">
                <msink:context xmlns:msink="http://schemas.microsoft.com/ink/2010/main" type="inkWord" rotatedBoundingBox="6767,9888 7780,10746 7338,11268 6325,10410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34352.1569">2370 7365 39 0,'0'0'80'0,"0"0"-12"0,0-5-4 0,0 5-28 16,0 0-4-16,0 0 0 0,0 0 4 0,0 0 0 0,0 0-4 15,0 0 4-15,0 0-4 0,0-4 4 0,0 8 0 0,0-4 0 16,0 0 4-16,0 0 0 0,0 0 4 0,0 0 4 0,0 0 8 16,0 0-8-16,8 0-4 0,-8 0 4 0,0 5-4 0,10-5 0 0,-10 5-4 15,8 0-4-15,0 5-4 0,-8-1 0 0,8 0 4 0,2 1-4 16,-2 4-4-16,0 1 0 0,1 0 0 0,0 3-4 16,8 6-8-16,-9-5 4 0,0 5-4 0,0 0 0 0,10-5-4 0,-10 10 4 15,10-5-4-15,-10 0-4 0,9 1 0 0,-8 3 0 0,8-4 0 16,-9 0-8-16,10 0 4 0,-10 0 0 0,10 0 0 0,-10-5-4 15,0 6 4-15,0-7 0 0,10 1-4 0,-10 0 0 0,1-5 0 0,-1 6 0 16,0-6 4-16,2 1-8 0,-2-5 4 0,0 4 0 16,-8-5 0-16,8-3-4 0,-8 3 0 0,10-5 0 0,-10 6-8 0,0-5-4 15,8 0-8-15,-8-5-4 0,0 6-4 0,0-6-8 0,0 3-4 16,0-3-8-16,0 0-12 0,0 0-12 0,0-3-4 0,-8-3 4 16,8 6-12-16,0-5 0 0,-10 0 0 0,10-5-44 0,0 6-36 0,-8-5 12 15,8-1 32-15,-8 0 20 0</inkml:trace>
          <inkml:trace contextRef="#ctx0" brushRef="#br0" timeOffset="34690.5452">2668 7327 15 0,'0'0'88'0,"0"-5"-12"0,0 5-4 0,0 0-20 15,0 0-4-15,0 0 4 0,0 0-8 0,0 0 0 0,9 5 0 16,-9-5-8-16,0 9 0 0,9-4 0 0,-9 0 4 0,8 5 0 16,1-6 0-16,-9 11 0 0,8-5 0 0,0-1-8 0,2 5 8 0,-10 0-4 15,8 6 0-15,0-5-8 0,0 3 0 0,2 1 0 0,-2 1 4 16,0-1-4-16,1 0 0 0,-1 0-4 0,1 5 0 0,0-5-4 16,7 0-4-16,-8 6 0 0,2-6 0 0,-2 4-4 0,0-3 0 0,10-1-4 15,-10 0 0-15,1 5 0 0,-1-5-4 0,1 1 0 0,-1-6-4 16,1 5 0-16,-1-5 4 0,0 1 0 0,2-1-4 0,-2 1 0 15,0-6 0-15,-8 5 0 0,10-4-4 0,-2-6 0 0,-8 7 0 16,8-7-8-16,-8 1-8 0,0 0-20 0,0 0 12 0,9-5-12 16,-9 4-4-16,0-4-8 0,0 0-16 0,0 0-8 0,0 0-8 0,-9 0-4 15,9 0-40-15,0-4-48 0,-8 4 12 0,0-5 36 0,8 5 20 16</inkml:trace>
          <inkml:trace contextRef="#ctx0" brushRef="#br0" timeOffset="35126.6328">2566 8129 39 0,'0'-5'88'0,"0"5"-8"16,0-9-4-16,0 4-24 0,0 1 0 0,0-1-4 0,0 5 0 15,0-5-4-15,0 5 0 0,9-5 0 0,-9 5 0 0,0 0 4 16,8-4 0-16,-8 4-8 0,9 0 4 0,-1 0 8 0,0 4-8 16,2-4 0-16,-2 5 4 0,0 0-4 0,10 0-4 0,-10 4 0 0,9-4 0 15,0 4-4-15,0 1 0 0,1-1-4 0,-2 6-4 0,2-5 0 16,7 4 0-16,-8 1 0 0,0-6-4 0,9 5 0 0,0 1-4 16,-10-1 0-16,10-4-4 0,-9 0 0 0,9 4 4 0,0-5-4 15,-10 1-4-15,9-1 0 0,-7 2 0 0,8-7 0 0,-10 1 0 16,10-1-4-16,-9 1 0 0,0 0-4 0,0-5 0 0,1 5 0 0,-2-5 0 15,2 0 4-15,-2 0-4 0,-7-5 0 0,7 5 0 0,-6-10 0 16,-2 6 0-16,0-1-4 0,0-6 0 0,2 3 4 0,-2-2-4 16,0 0 4-16,-8 1-4 0,9-5 0 0,-9-1 0 0,0 1 0 15,0-1 0-15,9 1-4 0,-9-1 4 0,0-4 0 0,0 5-4 16,0-1 0-16,0 2 0 0,0-2-8 0,0 5-4 0,0-4-8 0,0 5-4 16,0 0-8-16,0-2-12 0,0 2-4 0,0 3-8 0,0-3-8 15,0 5-12-15,0-2-16 0,8 2-8 0,-8-1-8 0,0 0-36 16,0 5-52-16,0-5 12 0,0 5 36 0,9 0 28 0,-9-4 28 15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3:27.68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6B031C9-FC8C-4691-AC77-F2AAAD446160}" emma:medium="tactile" emma:mode="ink">
          <msink:context xmlns:msink="http://schemas.microsoft.com/ink/2010/main" type="writingRegion" rotatedBoundingBox="2798,8512 3830,7971 4203,8683 3171,9223"/>
        </emma:interpretation>
      </emma:emma>
    </inkml:annotationXML>
    <inkml:traceGroup>
      <inkml:annotationXML>
        <emma:emma xmlns:emma="http://www.w3.org/2003/04/emma" version="1.0">
          <emma:interpretation id="{9D2A90FF-93D1-4A26-A227-431B7D85CC76}" emma:medium="tactile" emma:mode="ink">
            <msink:context xmlns:msink="http://schemas.microsoft.com/ink/2010/main" type="paragraph" rotatedBoundingBox="2798,8512 3830,7971 4203,8683 3171,92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3EF7D63-73EB-42E6-BB43-B4D88D89D836}" emma:medium="tactile" emma:mode="ink">
              <msink:context xmlns:msink="http://schemas.microsoft.com/ink/2010/main" type="line" rotatedBoundingBox="2798,8512 3830,7971 4203,8683 3171,9223"/>
            </emma:interpretation>
          </emma:emma>
        </inkml:annotationXML>
        <inkml:traceGroup>
          <inkml:annotationXML>
            <emma:emma xmlns:emma="http://www.w3.org/2003/04/emma" version="1.0">
              <emma:interpretation id="{507713E6-7ADA-43D3-B062-141ACEA3C244}" emma:medium="tactile" emma:mode="ink">
                <msink:context xmlns:msink="http://schemas.microsoft.com/ink/2010/main" type="inkWord" rotatedBoundingBox="2798,8512 3830,7971 4203,8683 3171,922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-1296 5763 11 0,'0'-5'88'0,"0"0"-4"0,0 0-8 15,0 5-24-15,-9-4 0 0,9-1-4 0,0 5 0 0,0-5-8 16,0 5 0-16,0-4-4 0,0 4-4 0,0 0 4 0,0 0 0 16,0 0 8-16,0 0 4 0,0 0 4 0,9 0 0 0,-9 0-4 15,9 4-4-15,-9 1 0 0,8 0-4 0,-8-1-4 0,8 6-4 16,2-5 0-16,-2 5 4 0,0 4 0 0,0-4 0 0,2 4 0 0,6 2 0 15,-7-4-8-15,8 8 4 0,-8-6-4 0,7 1 4 16,-8 4-4-16,10 0-4 0,0-1 4 0,-10 2-4 0,9-5-4 0,-9 4 4 16,9 1-4-16,0-1-4 0,-9 0 0 0,10 0 0 0,-10-5-4 15,10 5 4-15,-10-4 0 0,0 3-4 0,1-3 0 0,8 0-4 16,-8 4 0-16,-1-5 0 0,0 1-4 0,2-6 4 0,-2 5-4 16,0-4 0-16,0 4 4 0,-8-4-4 0,10 5 0 0,-2-6 0 0,-8 1-4 15,8 0 0-15,1-6-16 0,-9 6 20 0,0 0-4 0,8-6 0 16,-8 6 4-16,8-6-4 0,-8 1 0 0,0 0-4 0,0 0 0 15,0 0-8-15,0 0 4 0,0-5-4 0,0 5-4 0,0-5-8 16,0 0-4-16,0 0-16 0,0 0-8 0,0 4-12 0,0-4-8 16,0-4-4-16,-8 4-12 0,8-5-12 0,0 5-4 0,-8-5-4 0,8 0-4 15,-9 0-20-15,9 0-48 0,-8-4 8 0,0 4 28 16,-2-4 28-16,2-1 24 0</inkml:trace>
          <inkml:trace contextRef="#ctx0" brushRef="#br0" timeOffset="353.6425">-904 5898 67 0,'0'-5'100'0,"0"0"-8"16,0 5-4-16,8 0-24 0,-8-5 0 0,0 5-4 0,0 0-4 0,0 0 4 15,0 0-4-15,-8 0 0 0,8 0-8 0,0 0 8 0,-8 5-4 16,8 0-12-16,-8 0 4 0,8-1-8 0,0 1 0 0,-10 4 0 15,10 1 0-15,-8-5-4 0,0 8 4 0,-1-2-4 0,0 4 4 16,9-1-8-16,-8 5 0 0,-1-4 0 0,1-1 4 0,0 5-4 16,-1-5 0-16,9 6-4 0,-9-1-4 0,1-5 0 0,0 5 0 0,-2-5 0 15,2 6-4-15,0-6-4 0,-1 0 8 0,0 1-8 0,1-1 0 16,0 0-4-16,-1 1 4 0,1 0-4 0,0-6 0 0,8 1-4 16,-10-1 0-16,2-4-4 0,0 4 8 0,-2-3-4 0,10 3-4 15,-8-4 0-15,8-5 0 0,-8 5 0 0,8-5-4 0,0 5 0 16,0-5-4-16,-8 0 0 0,8 0-8 0,0 0-8 0,0 0-8 0,0 0-4 15,0 0-8-15,0 0-8 0,0-5-8 0,0 0-4 0,0 5-16 16,0-5-12-16,0 0-8 0,0 1-12 0,0 4-16 0,0-10-60 16,0 5-8-16,0-5 40 0,0 6 32 0,0-6 20 0</inkml:trace>
          <inkml:trace contextRef="#ctx0" brushRef="#br0" timeOffset="1054.6256">-554 5691 7 0,'0'0'88'15,"-9"0"-12"-15,9 0-12 0,-8 0-16 0,8-5-8 0,0 5 0 16,-8-4-4-16,8-1-4 0,0 5 0 0,0-5-4 0,0 0 0 16,0 0-4-16,0 1 0 0,0-1 0 0,0-5-4 0,0 6 4 0,8-6-8 15,-8 4 0-15,0-3 0 0,8 5 0 0,-8-6 0 0,9 5 0 16,-9-4 4-16,8 4-4 0,-8-4 0 0,9 3 0 0,-1-3-8 15,1 4 4-15,-9 0 0 0,8 5 0 0,0-4-4 0,2-1 0 16,-10 5 0-16,8-5-4 0,0 5 4 0,-8 0-4 0,10 0 4 16,-2 5-4-16,-8-5 0 0,8 5 0 0,0-1 0 0,-8 1 0 0,9 0 0 15,-9 4 0-15,0 2 0 0,9-2 0 0,-9 0-4 16,0 6 0-16,0-2 4 0,0 3-4 0,-9 3 4 0,9-5-4 0,0 5 0 16,-9 0 0-16,1 1 4 0,0-6-4 0,0 5-4 0,-2 0 4 15,2 0-4-15,0-4 4 0,-2-1 4 0,2 1-4 0,0-1 4 16,-1 0-4-16,-8-4 0 0,17 0 4 0,-8-5 0 0,-1-1-4 0,1 1 0 15,8 0 0-15,-8-5 0 0,8 0 0 0,-10 0-4 0,10-5 4 16,0 5 4-16,0-5-4 0,0-4-4 0,0 4 4 0,-8 0 0 16,16-5 0-16,-8 1 4 0,0 4 0 0,0-5-8 0,10 0 4 15,-10 6 0-15,8-4 0 0,-8 1 0 0,8-2 4 0,-8 4 0 16,9 5 0-16,-9-5 4 0,8 5 4 0,1-4-4 0,-1 4 4 0,-8 4 4 16,9-4 0-16,-1 5 0 0,0-5 0 0,2 10-4 0,-10-6 8 15,8 3 0-15,10 1-20 0,-10-4 20 0,0 6 4 0,0-5 0 16,1 5-4-16,0-1 0 0,-1 1 4 0,1 0 0 0,7-1 0 15,-6 1 0-15,-2-6-4 0,0 6 4 0,10-5-4 0,-10 0-4 16,0 3 0-16,1-2 0 0,8-1 4 0,-8-5-4 0,-1 5 0 16,0-5 0-16,0 4 0 0,2-4-4 0,6 0 0 0,-6-4-4 0,-2 4 0 15,0 0 0-15,-8-5-4 0,9 0 0 0,-1-1 0 0,1 3 0 16,0-7-4-16,-1 5 4 0,-8-5-4 0,8 1 0 0,0 4-12 16,-8-9-12-16,10 4-12 0,-10 0-12 0,0 1-20 0,0-1-8 15,8 0-16-15,-8 1-16 0,0-1-16 0,0 1-20 0,-8-1-60 16,8 1 8-16,0 4 36 0,-10-4 32 0,10-1 28 0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4:09.43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E2C1E3FF-CACA-425E-935F-B2C9FA36D4A4}" emma:medium="tactile" emma:mode="ink">
          <msink:context xmlns:msink="http://schemas.microsoft.com/ink/2010/main" type="writingRegion" rotatedBoundingBox="2632,10988 10896,11312 10799,13783 2536,13459"/>
        </emma:interpretation>
      </emma:emma>
    </inkml:annotationXML>
    <inkml:traceGroup>
      <inkml:annotationXML>
        <emma:emma xmlns:emma="http://www.w3.org/2003/04/emma" version="1.0">
          <emma:interpretation id="{50BA134C-6B51-4A82-9259-262F2F68BCCE}" emma:medium="tactile" emma:mode="ink">
            <msink:context xmlns:msink="http://schemas.microsoft.com/ink/2010/main" type="paragraph" rotatedBoundingBox="6814,11122 10900,11346 10850,12272 6763,1204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F31679C-877F-49F7-9989-D931EA39E8CF}" emma:medium="tactile" emma:mode="ink">
              <msink:context xmlns:msink="http://schemas.microsoft.com/ink/2010/main" type="line" rotatedBoundingBox="6814,11122 10900,11346 10850,12272 6763,12049"/>
            </emma:interpretation>
          </emma:emma>
        </inkml:annotationXML>
        <inkml:traceGroup>
          <inkml:annotationXML>
            <emma:emma xmlns:emma="http://www.w3.org/2003/04/emma" version="1.0">
              <emma:interpretation id="{9FD17A5C-1C00-4502-BC36-F4DAFBF36A9F}" emma:medium="tactile" emma:mode="ink">
                <msink:context xmlns:msink="http://schemas.microsoft.com/ink/2010/main" type="inkWord" rotatedBoundingBox="6796,11461 7205,11483 7177,11987 6768,11964">
                  <msink:destinationLink direction="to" ref="{740369B7-305C-4AEB-BC90-AF1F1CA0BEBC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2549 8770 39 0,'-8'0'88'0,"8"-6"0"16,0 2-8-16,0 4-28 0,0-4-8 0,0 4 0 16,0 0-4-16,0 0 4 0,0 0-4 0,8 0 8 0,-8 0-4 0,0 4 0 15,0-4 4-15,9 4-4 0,-9 2 0 0,8 3 4 0,1-3-4 16,-9 3-8-16,8 0 4 0,1 0 0 0,7 6 0 0,-6 0-4 16,6-2 0-16,-6 6-8 0,6-5 0 0,-8 5-4 0,10 1 0 0,-1-1 0 15,-1 0-8-15,-6 0 4 0,6-1-4 0,2 2-4 0,-10-1-4 16,9-1 0-16,0-3 0 0,-8 4-4 0,7-5 0 0,-8 1 0 15,2 0 4-15,6-2-4 0,-6 2-4 0,-2-6 0 0,0 5 0 16,1-4-4-16,-9 0-8 0,8-1-4 0,1 0-12 0,-9-4-4 16,0-1-12-16,8 6-16 0,-8-10-12 0,0 5-16 0,0-1-8 0,0-4-8 15,0 6-24-15,0-6-48 0,-8 0 0 0,8-6 40 0,-9 6 16 16,1-4 28-16</inkml:trace>
          <inkml:trace contextRef="#ctx0" brushRef="#br0" timeOffset="283.2407">2907 8876 7 0,'0'-6'120'0,"0"2"-4"0,0 4-8 0,0-5-20 16,0 5-4-16,0 0 0 0,0-5-4 0,0 5-8 0,-8 0 0 16,8 0-16-16,0 5 0 0,0-5-4 0,-9 5-4 0,9-5 0 0,-8 4-4 15,0 6 8-15,8-6-8 0,-10 6-4 0,2-5 0 0,0 5 0 16,-2 4-4-16,2-6-4 0,0 7-4 0,0 0-4 0,-1-1 0 15,0 5-4-15,1-4-4 0,-1 3 0 0,-7-4 0 0,6 5-4 16,2 1-4-16,0-1 0 0,-10 0-4 0,10-4 0 0,0 3 0 16,-1-4 0-16,-8 0 0 0,8 1-4 0,1-1-4 0,8 0 4 0,-8-5-4 15,0 1-4-15,8-1-12 0,-10-3-12 0,10-2-8 0,0 1-8 16,-8-5-16-16,16 0-4 0,-8 0-16 0,0 0-12 0,0-5-4 16,10 1-8-16,-10-2-8 0,8-3-60 0,0 4-16 0,-8-4 32 15,8-1 32-15,1-3 28 0</inkml:trace>
        </inkml:traceGroup>
        <inkml:traceGroup>
          <inkml:annotationXML>
            <emma:emma xmlns:emma="http://www.w3.org/2003/04/emma" version="1.0">
              <emma:interpretation id="{C8D69870-200C-4742-B1E0-DD60305F1CF4}" emma:medium="tactile" emma:mode="ink">
                <msink:context xmlns:msink="http://schemas.microsoft.com/ink/2010/main" type="inkWord" rotatedBoundingBox="7589,11165 8994,11241 8943,12168 7538,12091">
                  <msink:destinationLink direction="to" ref="{740369B7-305C-4AEB-BC90-AF1F1CA0BEBC}"/>
                </msink:context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807.8786">3334 8724 27 0,'0'-5'96'0,"-9"-4"-12"0,9 4-8 15,0-5-20-15,0 6-4 0,0-6-4 0,0 0 0 0,0 5 0 16,0-4 0-16,0-1 0 0,0-1 0 0,9 8 0 0,-9-6-4 16,8-1 0-16,-8 5-8 0,9-5 0 0,-1 6 4 0,-8-1 0 15,8-5-16-15,1 6 0 0,0-2 0 0,-9 6 0 0,8-5 0 16,0 5-8-16,2-4 0 0,-2 4-4 0,0 4 4 0,-8-4 0 0,9 5-4 15,0 1 0-15,-9-2 0 0,8 6-4 0,-8-5 0 0,0 9-4 16,8-5 0-16,-8 1 0 0,0 5-4 0,-8-1 0 0,8 0 8 16,0 6-8-16,-8-6 0 0,8 5 0 0,-9-5 0 0,0 5 0 15,1-4 4-15,0-1-4 0,-2 1 4 0,10 0-4 0,-8-1 0 16,0-4 0-16,-1-1 0 0,0-5 0 0,1 5 0 0,8-3-4 0,-8-2 0 16,8-4 0-16,-9 6 0 0,9-6 0 0,-8 4 4 0,8-8-4 15,0 4 0-15,0 0 4 0,0-6 0 0,-9 6-4 0,9-4 4 16,0 4 0-16,9-6 0 0,-9 6-4 0,0-4 0 0,0 4 4 0,8 0 0 15,-8-5 4-15,0 5-4 0,9 0 0 0,-9 0 0 16,8 0 0-16,-8 0 4 0,8 0-4 0,1 0 4 0,0 0-4 16,-9 5 4-16,8-1 0 0,0-4-4 0,2 6 4 0,-2-6 0 0,0 4 0 15,1-4-4-15,0 6 4 0,-1-2 0 0,0 0 0 0,1 1-4 16,-1 1 4-16,1-6-4 0,0 4 0 0,7-4 0 0,-6 5 0 16,-2-5 0-16,0 5 0 0,0-5-4 0,2 0-8 0,-2 0-12 15,0 0-20-15,1 0-24 0,-1 0-20 0,0 5-20 0,2-10-48 16,-2 5-60-16,-8 0 44 0,8 0 28 0,-8-5 32 0,10 0 16 0</inkml:trace>
          <inkml:trace contextRef="#ctx0" brushRef="#br0" timeOffset="1315.582">3803 8993 75 0,'0'0'100'16,"8"0"-4"-16,-8 0 0 0,0 0-24 0,0 0-4 0,8-6 8 0,-8 6-4 16,0-4-4-16,8 4 4 0,-8 0-8 0,10-5-8 0,-10 5 0 15,8-4-4-15,0-2-8 0,2 6-4 0,-2-4-4 0,0-1-4 16,1 5-4-16,-1 0-8 0,1-5-4 0,-1 5 0 0,1 0-4 16,-1-5 0-16,0 5-4 0,10 0-4 0,-10-4 0 0,2 4-8 15,6 0-8-15,-8-6-8 0,10 6-16 0,-10-5-20 0,1 5-20 16,7-4-12-16,-6 4-16 0,6-4-36 0,-8-2-64 0,2 6 20 0,6-4 40 15,-7-1 32-15,-1 0 16 0</inkml:trace>
          <inkml:trace contextRef="#ctx0" brushRef="#br0" timeOffset="1146.0056">3930 8729 71 0,'0'0'100'0,"0"-5"-8"0,0 0-4 16,8 5-24-16,-8 0-4 0,0 0-4 0,0-4 0 0,0 4-4 16,0 0 0-16,0 0 0 0,0 0 4 0,10 0 0 0,-10 0-4 0,0 4-8 15,8 1 4-15,-8 0 0 0,0 0 0 0,0 4-4 0,8 1 0 16,-8-2 0-16,0 3-4 0,0 3-4 0,0 1 4 0,10 0 0 16,-10 3-8-16,0 1 0 0,0 6 0 0,0-6-8 0,0 0 0 15,0 4-4-15,0-3-4 0,0-1-4 0,0 0-4 0,0 0 0 16,0 1-4-16,0-6 4 0,0 6-4 0,0-6 0 0,8-5-8 15,-8 6 0-15,0-6-12 0,0 1-12 0,0 0-12 0,0-6-12 0,0 1-8 16,0 0-16-16,8-5-16 0,-8 0-20 0,-8 0-12 0,8 0-12 16,0 0-52-16,-8-5-12 0,8 0 32 0,-10 1 36 0,2-1 20 15</inkml:trace>
          <inkml:trace contextRef="#ctx0" brushRef="#br0" timeOffset="1852.703">4434 8643 47 0,'0'-7'112'0,"8"4"-8"0,-8-2 0 0,0-5-24 16,0 6 4-16,8-6-4 0,-8 5 0 0,9-4-12 0,-9-1 0 0,8 6-4 16,-8-7-4-16,0 7-4 0,9-6 0 0,-9 6-4 0,0-2-8 15,0 2 4-15,0-1-4 0,0 1 0 0,0-2 0 0,9 6 4 16,-9 0 4-16,0 0 0 0,0 0-4 0,0 0 0 0,0 6-4 16,-9-2-4-16,9 1-12 0,0-1 8 0,0 6-4 0,0 0-8 15,0-1 4-15,0 1-8 0,0 5-4 0,0-1 0 0,0 5-4 16,0 0 0-16,-9 5-4 0,9-4 4 0,-8 4-8 0,8-1-16 0,-9 0 16 15,9 7 0-15,-8-5 0 0,8 2 0 0,-8-2 0 0,0 4-4 16,8-6 0-16,0 2 4 0,-10 4 0 0,10-6-4 0,0-4-4 16,0 6 4-16,0-7 0 0,10 2 0 0,-10-6-4 0,8 5-4 15,-8-9 8-15,8 5 0 0,0-6-4 0,-8 1 4 0,9-1-4 16,-1-4 0-16,1 5-4 0,0-10 4 0,-1 4-4 0,0-4 0 0,2 0 4 16,6 0-4-16,-8 0 0 0,2-4 4 0,-2-1 0 0,0 0 0 15,1 0-4-15,-1 0 0 0,1-4-4 0,0 4 0 0,-1-4 4 16,0-1 0-16,0 0 0 0,2 1 0 0,-10-1 0 0,8 1 4 0,-8-1 0 15,8 1 4-15,2-2 0 0,-10 2 0 0,0 0 0 16,8-1-4-16,-8 5 4 0,0 1-4 0,0-6 4 0,8 5 0 0,-8 5 4 16,0-5 0-16,0 0 0 0,0 5 0 0,0 0 0 0,9 0 4 15,-9 0-4-15,0 5 0 0,0 0 8 0,0 0-4 0,0 5 0 16,0-1-4-16,8 1 4 0,-8-1-4 0,0 5-16 0,0 1 28 16,0-1-4-16,0 5 0 0,0-4 0 0,0 4 0 0,0 5-4 15,0-5 0-15,0 1 0 0,0 3 4 0,0-4-8 0,0 0 0 0,0 6 0 16,0-6 0-16,0 1 0 0,0-2-4 0,0 2 0 0,0-7-4 15,0 2-8-15,0-1-4 0,0 1-16 0,0-5-16 0,0-1-24 16,0-4-28-16,0 0-20 0,0-1-32 0,0-4-28 0,-8 0-60 16,8-4-16-16,0-1 48 0,0-5 36 0,-9 2 32 0,9-3 32 15</inkml:trace>
        </inkml:traceGroup>
        <inkml:traceGroup>
          <inkml:annotationXML>
            <emma:emma xmlns:emma="http://www.w3.org/2003/04/emma" version="1.0">
              <emma:interpretation id="{E4FB3A63-0BDA-4217-951D-AD559137800F}" emma:medium="tactile" emma:mode="ink">
                <msink:context xmlns:msink="http://schemas.microsoft.com/ink/2010/main" type="inkWord" rotatedBoundingBox="9404,11615 9732,11633 9715,11947 9386,11929"/>
              </emma:interpretation>
              <emma:one-of disjunction-type="recognition" id="oneOf2">
                <emma:interpretation id="interp2" emma:lang="" emma:confidence="0">
                  <emma:literal>w</emma:literal>
                </emma:interpretation>
                <emma:interpretation id="interp3" emma:lang="" emma:confidence="0">
                  <emma:literal>= o</emma:literal>
                </emma:interpretation>
                <emma:interpretation id="interp4" emma:lang="" emma:confidence="0">
                  <emma:literal>E o</emma:literal>
                </emma:interpretation>
                <emma:interpretation id="interp5" emma:lang="" emma:confidence="0">
                  <emma:literal>•</emma:literal>
                </emma:interpretation>
                <emma:interpretation id="interp6" emma:lang="" emma:confidence="0">
                  <emma:literal>€ o</emma:literal>
                </emma:interpretation>
              </emma:one-of>
            </emma:emma>
          </inkml:annotationXML>
          <inkml:trace contextRef="#ctx0" brushRef="#br0" timeOffset="2201.7695">5149 8911 71 0,'0'5'108'0,"0"-5"-16"0,0 0-8 0,0 0-16 0,0 0-4 16,0 0 4-16,0 4 0 0,8-8-4 0,-8 4 4 0,10 4 0 0,-2-4-4 15,0 0-8-15,-8 0-4 0,18 6-4 0,-10-12 0 16,1 6-8-16,-1 6-4 0,9-6 0 0,0 0-4 0,-9 0-8 0,10 0-4 16,0 0 0-16,-10 0-4 0,8 0-4 0,2 0-4 0,-10 0-4 15,9 0 4-15,-9 0-8 0,10 0-4 0,-10 0-8 0,10 0-12 16,-10 0-12-16,0 0-20 0,1 0-24 0,0 0-16 0,-1 4-20 0,-8-4-36 15,9 4-52-15,-9 1 24 0,0-5 36 0,-9 6 20 16,9-2 32-16</inkml:trace>
          <inkml:trace contextRef="#ctx0" brushRef="#br0" timeOffset="2417.195">5167 9151 35 0,'0'5'128'0,"0"4"-12"15,0 1-16-15,8-1-20 0,-8-4 4 0,0 0-4 0,8 0 4 16,-8 5 0-16,0-6-8 0,10 1-4 0,-2-1-4 0,-8-4-8 16,8 6-4-16,1-6-4 0,-1 0-8 0,1 0-4 0,8 0-8 15,-9 0-24-15,10 0 20 0,-10 0-8 0,0-6-4 0,10 2-4 16,-10 4 0-16,9-5-8 0,-8 1-8 0,8-2-4 0,-9 2-20 0,0 4-20 16,10-5-20-16,-10 0-20 0,0 0-16 0,2 1-16 0,-2-1-44 15,0 5-40-15,1-5 28 0,-9 5 32 0,9-5 28 0,-1 0 20 16</inkml:trace>
        </inkml:traceGroup>
        <inkml:traceGroup>
          <inkml:annotationXML>
            <emma:emma xmlns:emma="http://www.w3.org/2003/04/emma" version="1.0">
              <emma:interpretation id="{A4EC4FE6-12AC-47F6-B35B-848D20780D48}" emma:medium="tactile" emma:mode="ink">
                <msink:context xmlns:msink="http://schemas.microsoft.com/ink/2010/main" type="inkWord" rotatedBoundingBox="10298,11495 10891,11527 10858,12128 10265,12096"/>
              </emma:interpretation>
            </emma:emma>
          </inkml:annotationXML>
          <inkml:trace contextRef="#ctx0" brushRef="#br0" timeOffset="2998.6375">6071 8930 15 0,'0'0'84'0,"-10"0"-4"0,10 4-12 16,0 1-24-16,0 1 0 0,0-2-8 0,0 1 4 0,0 0-4 16,-8 4 4-16,8 1 0 0,0-1 0 0,-8 6-4 0,8-5 0 15,0 4 4-15,-9 1 0 0,9-1-4 0,0 1 0 0,0-1 4 16,0 5-4-16,0-5 4 0,0 1-4 0,0 4-4 0,0-5-4 0,9 1 4 16,-9-1-8-16,8 1 0 0,-8-6 0 0,8 5-4 0,-8 1-4 15,10-7-4-15,-10 7 4 0,8-5 0 0,0 5 0 0,1-6-4 16,0 1 0-16,8 0 0 0,-9 0 0 0,0-1 0 0,1 0 0 15,8 1 0-15,-9-6-4 0,10 6 0 0,-10-6 0 0,10 1 0 16,-10 1-4-16,9-2 0 0,-9 1 0 0,10-5 0 0,-10 5 0 0,10-5 0 16,-2 0 0-16,-8 0 0 0,10 0 0 0,-10-5 0 0,1 5 0 15,7-5-4-15,-6 1 4 0,6-2 0 0,-8 1 0 0,2 1 0 16,6-6 0-16,-7 6 0 0,0-6-4 0,8 1-16 0,-9 0 20 0,0-1 0 16,1 0 0-16,8-5 0 0,-9 1-4 0,2-1 4 15,6 0 0-15,-7 2 0 0,0-1-4 0,-1-1 4 0,0 1-4 0,1-5 0 16,-1-1 4-16,0 6-4 0,2-5 0 0,-10 4 0 0,8-4 0 15,-8 0 0-15,0 4 4 0,8-3-4 0,-8 3 0 0,0 1 0 16,0-1 8-16,-8 1-4 0,8-1 0 0,-8 1 0 0,8 5 0 0,-10-2 4 16,2-3 0-16,8 5-4 0,-17-1 4 0,9 6 0 0,0-7-4 15,-1 3 4-15,0 2-4 0,-7-4 0 0,6 6-4 0,-6-1 4 16,-2-5 0-16,2 7-4 0,7-3 4 0,-8 2-4 0,0-2 4 16,-1-2 0-16,2 8 0 0,-2-6-4 0,2 6 4 0,-1-5-4 15,-1 5 4-15,2 0 0 0,-2 0 0 0,2 0 0 0,-2 5 0 16,1 1 0-16,1-2 0 0,-2 6 0 0,2-6 0 0,6 5-4 15,-6 6 4-15,-2-5-4 0,10 4 4 0,-9-5-4 0,9 6 4 0,-1-1-4 16,-8 0 0-16,9 1-24 0,-2 0 20 0,2-1-8 0,8 5-16 16,-8-4-16-16,-1-1-12 0,9 1-20 0,0-1-28 0,0 1-20 15,-9-1-24-15,9 0-76 0,0 0 8 0,0 1 48 0,0-1 28 0,0 1 28 16</inkml:trace>
        </inkml:traceGroup>
      </inkml:traceGroup>
    </inkml:traceGroup>
    <inkml:traceGroup>
      <inkml:annotationXML>
        <emma:emma xmlns:emma="http://www.w3.org/2003/04/emma" version="1.0">
          <emma:interpretation id="{0F4559F4-8306-4E96-BA68-4D6BCE8FA3A3}" emma:medium="tactile" emma:mode="ink">
            <msink:context xmlns:msink="http://schemas.microsoft.com/ink/2010/main" type="paragraph" rotatedBoundingBox="2564,12739 9904,13026 9876,13746 2536,134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E4BDCC2-F69C-4ED2-B891-DE79988BD858}" emma:medium="tactile" emma:mode="ink">
              <msink:context xmlns:msink="http://schemas.microsoft.com/ink/2010/main" type="line" rotatedBoundingBox="2564,12739 9904,13026 9876,13746 2536,13459"/>
            </emma:interpretation>
          </emma:emma>
        </inkml:annotationXML>
        <inkml:traceGroup>
          <inkml:annotationXML>
            <emma:emma xmlns:emma="http://www.w3.org/2003/04/emma" version="1.0">
              <emma:interpretation id="{A69EC6FC-CA37-43E4-BE28-BA7122B6276B}" emma:medium="tactile" emma:mode="ink">
                <msink:context xmlns:msink="http://schemas.microsoft.com/ink/2010/main" type="inkWord" rotatedBoundingBox="2558,12876 2986,12893 2968,13368 2540,13351">
                  <msink:destinationLink direction="with" ref="{418F8243-3BE5-4C80-A34C-971C4FA268C4}"/>
                </msink:context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23612.6155">-1271 10206 59 0,'0'-4'108'0,"-8"-3"-4"0,8 7-4 0,8-4-20 16,-8 4 4-16,0-4 0 0,-8 4-4 0,8 0-4 0,0 0-4 0,0 0-12 15,0 0 0-15,0 0 0 0,0 0-4 0,0 0 0 16,-8 0 0-16,8 4-8 0,-9-4-4 0,9 4 4 0,-9 3-4 0,1-3 4 16,-1 6-4-16,9-6-4 0,-8 6 4 0,-8 4-4 0,6-4-4 15,2 4-4-15,0-4 0 0,-2 9-4 0,-6-4-4 0,7-1-4 16,0 0 0-16,-7 6-4 0,7-5 0 0,-7-2-8 0,6 6 0 16,-6-5 0-16,6 1-4 0,-6-1 0 0,7 1-4 0,1-1 0 15,-9-4 4-15,8 4 0 0,1-4 0 0,0-1-4 0,-2 1 4 0,2-1-4 16,0-4 0-16,-2 0 0 0,10 0-4 0,-8 5-4 0,8-10 0 15,0 0-8-15,0 5-8 0,-8-5-16 0,8 0-12 0,0 0-4 16,0 0-12-16,0 4-4 0,0-4-8 0,0-4-12 0,0 4-12 16,0 0-12-16,0 0-4 0,8-5-24 0,-8 5-52 0,0-6-4 15,0 6 40-15,8-4 32 0,-8-1 24 0</inkml:trace>
          <inkml:trace contextRef="#ctx0" brushRef="#br0" timeOffset="23296.9152">-1671 10220 3 0,'-8'-4'96'0,"8"-2"-8"0,-10 6 0 0,10-4-24 0,0 4 0 16,0-4-4-16,-8 4 4 0,8-7 0 0,0 7 4 0,0 0-4 0,0 0-4 15,0 0 0-15,0 0-4 0,0 0-4 0,0 0-4 0,0 0 0 16,0 0 0-16,0 0 4 0,0 0 4 0,0 0 0 0,0 0 0 16,8 7 4-16,-8-7 4 0,0 4-4 0,10-4 0 0,-10 4-8 15,8 6 0-15,0-5-8 0,-8 5-4 0,9-1 0 0,8 1-12 16,-8 0 0-16,-1 4 0 0,0-5 0 0,10 6-8 0,-10 3 0 0,0-3-4 16,10 0 0-16,-1-1 4 0,-9 5-4 0,9-4 0 0,0 4-4 15,-9-5-20-15,10 5 20 0,0-4-4 0,-10 4-8 0,9-5 0 16,-9 1 0-16,9-1 0 0,-8 0 0 0,7 1 0 0,-6 0 0 0,-2-6 0 15,0 6 0-15,2-6 0 0,-2 1 0 0,0-6 0 16,0 6 0-16,1-5 0 0,-1-1 0 0,-8 0 0 0,9 2 0 0,-9-1 0 16,9-1 0-16,-9-4 0 0,0 0 0 0,0 6 0 0,0-6 0 15,0 0 0-15,0 0 0 0,0 0 0 0,0 0-8 0,0 0-24 16,0 0-8-16,0-6-12 0,0 2-12 0,0 4-12 0,-9-5-12 0,9-1-8 16,0 2-4-16,-9 4-16 0,9-9-4 0,0 4-4 15,-8-4-8-15,8 3-16 0,-9-3-44 0,9-1-4 0,-8 1 40 0,0 0 24 16,8 4 32-16</inkml:trace>
        </inkml:traceGroup>
        <inkml:traceGroup>
          <inkml:annotationXML>
            <emma:emma xmlns:emma="http://www.w3.org/2003/04/emma" version="1.0">
              <emma:interpretation id="{0F9ADC79-A638-40F0-A6B1-44ADE49C225F}" emma:medium="tactile" emma:mode="ink">
                <msink:context xmlns:msink="http://schemas.microsoft.com/ink/2010/main" type="inkWord" rotatedBoundingBox="3318,12961 3660,12974 3649,13257 3307,13243"/>
              </emma:interpretation>
            </emma:emma>
          </inkml:annotationXML>
          <inkml:trace contextRef="#ctx0" brushRef="#br0" timeOffset="24335.6807">-946 10508 79 0,'0'0'100'0,"0"5"-12"0,0-5-4 16,0 5-20-16,0-5 8 0,0 0-4 0,0 0 8 0,0 0-4 15,0 0-20-15,8 0 24 0,-8 0-8 0,8 0 0 0,-8 4-4 16,10-4 0-16,-10 0 0 0,8 0 4 0,0 5-4 0,0-5-4 0,2 0 0 15,-2 5-8-15,0-5 0 0,1 5-4 0,-1-5-8 16,10 0 0-16,-10 4-8 0,0-4-4 0,2 0-4 0,-2 0-8 0,0 0 0 16,9 0-4-16,-8 0 0 0,-1 0-4 0,1 0 0 0,-1 5-4 15,10-10 0-15,-10 5-4 0,0 0-4 0,0 0-12 0,2 0-8 16,-2 0-20-16,0 0-16 0,1 0-16 0,0 0-8 0,-1 0-24 16,1 0-20-16,-9 0-20 0,8 0-36 0,0-4-52 0,-8 4 32 15,8-5 32-15,2 0 36 0,-10 0 28 0</inkml:trace>
          <inkml:trace contextRef="#ctx0" brushRef="#br0" timeOffset="24017.5315">-912 10268 55 0,'-8'0'96'0,"8"0"-8"0,0 0-8 16,0 0-20-16,0 0-4 0,0 0 0 0,0 0-4 0,0 0 0 0,0 0 0 15,0 0 0-15,0 0 4 0,0 0-4 0,0 0 8 16,0 0-8-16,8 0 0 0,-8 0 4 0,0 0 0 0,8 0 0 0,-8 0 0 16,8 0-4-16,2 0 4 0,-10 0-4 0,8 0-4 0,0 0 0 15,1 0-8-15,-1 0 0 0,10 0-4 0,-10 0-4 0,0 0 0 16,2 0-4-16,-2 0-4 0,8 0 0 0,-7 0-4 0,0 0-4 15,-1 0 0-15,9 0-4 0,-9 0-4 0,2 0 0 0,-2 0-4 16,8 0 0-16,-6 0 0 0,-2 0-16 0,0 0 16 0,1 0 0 0,0 0-12 16,-1 0-4-16,1 0-16 0,-1 0-4 0,0 0-16 0,-8 0-8 15,8 0-12-15,-8 0-8 0,0 0-20 0,10 0-16 0,-10 6-12 16,-10-6-12-16,10 4-48 0,-8-4-40 0,8 5 40 0,-8-1 36 16,0 1 24-16,-1-5 28 0</inkml:trace>
        </inkml:traceGroup>
        <inkml:traceGroup>
          <inkml:annotationXML>
            <emma:emma xmlns:emma="http://www.w3.org/2003/04/emma" version="1.0">
              <emma:interpretation id="{ED2FA4F6-93C7-46F2-8720-797DD4F0EE60}" emma:medium="tactile" emma:mode="ink">
                <msink:context xmlns:msink="http://schemas.microsoft.com/ink/2010/main" type="inkWord" rotatedBoundingBox="4089,12836 4626,12857 4604,13401 4068,13380">
                  <msink:destinationLink direction="with" ref="{418F8243-3BE5-4C80-A34C-971C4FA268C4}"/>
                </msink:context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24920.1464">-111 10297 15 0,'0'0'84'0,"-8"0"-4"0,8 5-8 0,-8-5-20 0,8 0-4 0,0 4-8 16,-10-4 4-16,10 6-4 0,0-6 0 0,0 4-4 0,0 0 0 16,0 2-4-16,0-1 0 0,0 4-4 0,0-4 4 0,0 4-4 15,0 1 4-15,0-5-4 0,0 5 0 0,0 4 8 0,0-5-4 0,0 1 4 16,0 5-4-16,0-6-4 0,0 5 0 0,0 1-24 0,0-6 24 15,10 6 0-15,-10-6-4 0,0 6 4 0,8-1 0 0,-8-4 0 16,8 4 4-16,1-5-4 0,-9 6-4 0,8-5 0 0,1 0 0 16,-1-1-4-16,1 1 0 0,-1-1-4 0,0 1 0 0,2-6 0 15,-2 6-4-15,0-5 4 0,2 5-4 0,6-6 0 0,-8 1 0 0,9 0-4 16,-8 0 4-16,8-5 4 0,-9 0-8 0,10 4 0 0,-2-4 0 16,-6 0 0-16,6-4 0 0,1 4 0 0,1-5 0 0,-10 5 4 15,8-5 0-15,2 0 0 0,0 1-4 0,-10-6 4 0,9 5 0 0,-9-5 0 16,9 6-4-16,-8-6 4 0,-1 1 0 0,10-1-4 15,-10 1 0-15,0-1 0 0,1 0 0 0,-9 1 0 0,9-6 0 16,-1 5 0-16,-8-4 0 0,8 0-4 0,-8 4 0 0,9-4-4 0,-9-1 4 16,0 1 4-16,0 4-4 0,0-4 0 0,0-1 0 0,0 1 0 15,0 0-4-15,0 0 0 0,0-1 4 0,-9 1-4 0,9-1 0 16,-8 0 0-16,0 7 0 0,8-7-4 0,-9 1 4 0,0 5 0 16,1-7 0-16,0 2-4 0,-2 5 8 0,2-1 0 0,0-5-4 15,-1 7 0-15,-8-3 4 0,9 2-4 0,-1 4 0 0,1-4 4 0,0 3-4 16,-2 2 0-16,2-1 4 0,0 1-4 0,-10 4 0 0,10-6 0 15,0 6 0-15,-1 0 0 0,0 0 4 0,1 0-4 0,-1 0 0 16,1 0 0-16,0 6 0 0,-10-6 0 0,10 4 0 0,0 1 0 0,-2-1 0 16,2 6 0-16,0-5-4 0,-10 0 4 0,10 4-4 15,-1-5 0-15,1 7 0 0,0 3-8 0,0-4-4 0,-10 4-8 0,10 0-8 16,-2 2-4-16,2-3-12 0,-9 2-8 0,9-1-12 0,-1 1 0 16,1-1-12-16,-1 5-12 0,1-4-8 0,0-1-12 0,-2 0-4 15,2 6-48-15,0-6-44 0,-2 0 24 0,2-4 36 0,0 4 36 0,8 0 16 16</inkml:trace>
        </inkml:traceGroup>
        <inkml:traceGroup>
          <inkml:annotationXML>
            <emma:emma xmlns:emma="http://www.w3.org/2003/04/emma" version="1.0">
              <emma:interpretation id="{69709040-ACEC-4D6A-A9C3-2CB9FF851D05}" emma:medium="tactile" emma:mode="ink">
                <msink:context xmlns:msink="http://schemas.microsoft.com/ink/2010/main" type="inkWord" rotatedBoundingBox="7418,13146 7940,13167 7920,13670 7398,13649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145453.0203">3171 10450 3 0,'0'0'96'0,"0"-5"-4"15,0 5-12-15,-8 0-24 0,8 0-4 0,0-4 0 0,0 4-4 16,0 0-4-16,0 0-8 0,0 0 4 0,0 0 4 0,0 0 4 0,8 0 4 16,-8 0-4-16,0 4 8 0,0-4-4 0,10 5 0 0,-2-5 0 15,-8 5 0-15,8 0-4 0,0 0 0 0,2 4 4 0,-2 1-4 0,0-5 4 16,1 4 0-16,7 6 0 0,-6-6 0 0,6 6-8 0,-8-1 0 16,10 1 0-16,-10-1-4 0,10 1-4 0,-1-2-4 0,-9 2 0 15,9-1-4-15,0 1 0 0,-9 4-4 0,10-5 0 0,-10 1 4 16,10-1-4-16,-2 5 0 0,-7-4-8 0,8-1 0 0,-8-4 0 15,-1 4 0-15,10 0-4 0,-10 0-4 0,0-3 0 0,0 3 4 0,2-5-4 16,6 1-4-16,-7-1 4 0,-9 1 0 0,8 0-4 0,0-1-4 16,2 1 0-16,-2-5 0 0,-8 0 0 0,8 4 0 0,2-4 0 15,-10 0 0-15,8-1 0 0,-8 1 0 0,8 0 0 0,-8 0 0 16,8-5 0-16,-8 4 0 0,0-4 0 0,0 0 0 0,0 6 0 16,9-6 0-16,-9 0-12 0,0 0-4 0,0 0-4 0,0 0-4 0,0 0-4 15,0 0-12-15,0 0-12 0,0 0-16 0,0 0-16 0,-9-6-12 16,9 6-8-16,0-4-12 0,0-1-16 0,-8 0-12 0,8 0-8 15,-8 1-48-15,8-6-16 0,-8 1 40 0,-2-1 32 0,10 0 28 16,-8-4 24-16</inkml:trace>
          <inkml:trace contextRef="#ctx0" brushRef="#br0" timeOffset="145775.1577">3623 10493 35 0,'0'-4'108'0,"0"4"-8"0,0-5-8 0,0 5-20 0,-8 0-4 16,8 0 0-16,0 0-4 0,0 0 0 0,-8 0 0 16,8 5 0-16,0-5-4 0,-10 4 4 0,2 1-12 0,8 0 0 0,-8 0-4 15,-1 0 0-15,1 0 4 0,0 4-4 0,-2-4-4 0,2 4 4 16,0 1-4-16,-10 5 0 0,10-6-4 0,0 5 0 0,-10-4-4 16,10 5 0-16,-9-6-4 0,9 5-4 0,-1 1-4 0,-8-5 0 0,9 4 0 15,-10-5-4-15,10 6-4 0,-1-5 0 0,-8 4-4 0,9-5 0 16,-1 0-4-16,1 1 4 0,-1 0-4 0,0 0-4 0,1-5 0 15,0 4 0-15,8-4 0 0,-10 0 0 0,2-1-4 0,8 2 0 16,-8-2 0-16,8-4-4 0,0 4-4 0,0-4-4 0,0 7-8 16,0-7-8-16,0 0-4 0,0 0-4 0,0 0-12 0,0 4-4 15,0-4-8-15,0 0-4 0,0 0-8 0,0 0-8 0,0 0-8 0,0-4-4 16,0 8-20-16,0-4 16 0,0 0-4 0,0-4-28 0,0 8-40 16,0-8 4-16,0 4 20 0,0-7 32 0,8 7 28 0</inkml:trace>
        </inkml:traceGroup>
        <inkml:traceGroup>
          <inkml:annotationXML>
            <emma:emma xmlns:emma="http://www.w3.org/2003/04/emma" version="1.0">
              <emma:interpretation id="{EA911A70-1F6B-4BBB-B1A7-FF933F1EF64C}" emma:medium="tactile" emma:mode="ink">
                <msink:context xmlns:msink="http://schemas.microsoft.com/ink/2010/main" type="inkWord" rotatedBoundingBox="8314,13069 8771,13087 8754,13535 8296,13517"/>
              </emma:interpretation>
              <emma:one-of disjunction-type="recognition" id="oneOf6">
                <emma:interpretation id="interp10" emma:lang="" emma:confidence="0">
                  <emma:literal>00</emma:literal>
                </emma:interpretation>
                <emma:interpretation id="interp11" emma:lang="" emma:confidence="0">
                  <emma:literal>€ o</emma:literal>
                </emma:interpretation>
                <emma:interpretation id="interp12" emma:lang="" emma:confidence="0">
                  <emma:literal>€ 0</emma:literal>
                </emma:interpretation>
                <emma:interpretation id="interp13" emma:lang="" emma:confidence="0">
                  <emma:literal>to</emma:literal>
                </emma:interpretation>
                <emma:interpretation id="interp14" emma:lang="" emma:confidence="0">
                  <emma:literal>€ O</emma:literal>
                </emma:interpretation>
              </emma:one-of>
            </emma:emma>
          </inkml:annotationXML>
          <inkml:trace contextRef="#ctx0" brushRef="#br0" timeOffset="146565.0454">4059 10628 3 0,'-10'0'96'0,"10"0"-8"15,0 0-12-15,0 0-20 0,0 0 0 0,0 0 0 0,0 0 0 16,10 0-4-16,-10 0 4 0,8 0-4 0,-8 5 0 0,8-5 4 16,-8 0-4-16,8 4 4 0,2-4-8 0,-2 0 0 0,0 4 0 0,1-4-4 15,-1 0-4-15,1 0-4 0,8 0-4 0,-9 6-4 0,0-6 0 16,10 0-8-16,-10 0-4 0,10 0 0 0,-10 0-4 0,9 0 0 16,-8 0-4-16,8 0 0 0,-9-6-4 0,10 6 0 0,-10 0 0 15,10-4-4-15,-10 4-16 0,0-4-8 0,9 4-12 0,-9-5-24 16,1 0-24-16,8 5-16 0,-9-5-20 0,2 1-48 0,-2-2-40 0,0 2 40 15,2-1 28-15,-2 5 28 0</inkml:trace>
          <inkml:trace contextRef="#ctx0" brushRef="#br0" timeOffset="146294.7681">4374 10412 51 0,'0'-5'84'15,"0"0"0"-15,0 5-12 0,0-4-20 0,0-1-4 0,0 0-8 16,0 5 4-16,-9-5-4 0,9 1-4 0,0 4 0 0,0 0 0 15,-9-4-4-15,9 4 0 0,0 0 4 0,-8 0-4 0,8 0 0 0,-8 0 0 16,-1 0-8-16,9 4 4 0,-8-4 0 0,8 4 4 0,-8 1-4 16,-2 0 4-16,2 0-8 0,8-1-4 0,-8 6 0 0,-2-5 0 15,2 5-4-15,8-1 4 0,-8 0-4 0,0 6 0 0,-1-5 4 16,0 4-4-16,1 0 0 0,8-4-4 0,-9 4 0 0,1 1 0 16,8-1-4-16,-8 1 0 0,8-1-4 0,-10-5 4 0,10 6-4 0,0-1 0 15,0-4 0-15,0 3 0 0,0-2 0 0,0 3-4 0,0-4 0 16,0-1 0-16,10 2 4 0,-10-3-4 0,8 2 4 0,-8 0 0 15,8-1-4-15,1 0 4 0,-9 1-8 0,8-4 4 0,1 3 0 16,0-4 4-16,-1 4 0 0,8-4-4 0,-6 0 0 0,-2 0 4 16,0-1-4-16,10 2 0 0,-10-2 0 0,1 0 0 0,7 3 0 0,-7-7 4 15,0 0-4-15,7 4 0 0,-6-4 4 0,-2 0-8 16,10 0-4-16,-10 0-4 0,0 0-8 0,0-4-8 0,1 4 0 0,-1-7-16 16,1 3-8-16,0 0-16 0,-1-2-4 0,-8 2-12 0,0-6 0 0,8 5-24 15,-8-4-48-15,0-1-16 0,0 0 24 0,0 0 32 16,-8 1 24-16</inkml:trace>
        </inkml:traceGroup>
        <inkml:traceGroup>
          <inkml:annotationXML>
            <emma:emma xmlns:emma="http://www.w3.org/2003/04/emma" version="1.0">
              <emma:interpretation id="{57C11BB9-8B54-4706-8D5B-C196CCEE6DC1}" emma:medium="tactile" emma:mode="ink">
                <msink:context xmlns:msink="http://schemas.microsoft.com/ink/2010/main" type="inkWord" rotatedBoundingBox="9319,13003 9904,13026 9883,13577 9298,13554">
                  <msink:destinationLink direction="with" ref="{A9095CFD-5FD3-4223-AE2E-C82E030D79AE}"/>
                </msink:context>
              </emma:interpretation>
            </emma:emma>
          </inkml:annotationXML>
          <inkml:trace contextRef="#ctx0" brushRef="#br0" timeOffset="147344.8339">5209 10312 15 0,'0'0'84'0,"-8"-6"-12"0,0 6 0 0,8 0-24 0,-10 0-4 0,2 0-8 15,8 0 4-15,-8-4-8 0,-2 8 4 0,2-4-4 0,8 0 0 16,-8 6-4-16,0-2 0 0,8 0 0 0,-9 2 0 0,1-1 0 16,8-1 0-16,-9 6 0 0,9-1 0 0,-9-3 4 0,9 9 0 15,-8-7 0-15,8 7-8 0,-8-6 4 0,-2 5-4 0,10 1 4 0,0-1 0 16,-8 6-8-16,8-6 4 0,0 5-4 0,-8-4-4 0,8 4-4 16,0-5 8-16,0 6-8 0,0-6 0 0,0 5 4 0,0-5-4 15,0 5-4-15,8-4 0 0,-8-1 0 0,8 1 0 0,-8 0-4 16,10-1 4-16,-2-4-4 0,0 3 4 0,1-4-4 0,8 1 0 15,-8 0 0-15,-1 0 0 0,8-1 0 0,-6 1 4 0,6-5-4 0,2 5 4 16,-10-6-4-16,9 7 4 0,0-7-4 0,0 0 4 16,1 1 0-16,-2 0 0 0,-6 0 4 0,6-1-4 0,1 1 0 0,0-5 0 15,0 5 0-15,1-5 0 0,-2 0 0 0,2 5-4 0,-10-5 4 16,9 0-4-16,0 0 4 0,0-5-4 0,-9 5 0 0,10-5-4 16,-10 5 0-16,10-5 4 0,-10-4-4 0,9 4 4 0,-9 0-20 0,1-3 20 15,0 1 0-15,-1-1 0 0,0-2-4 0,0-5 0 0,-8 6 4 16,10-5-4-16,-2 4 4 0,-8-5 0 0,0 2-4 0,0 3 0 15,8-4 0-15,-8-1 4 0,0 0-4 0,0 1 0 0,0-1-4 16,-8 1 8-16,8-1-4 0,0 2 0 0,-8 3 0 0,8-4 4 16,-10-1-4-16,10 5 0 0,-8-4 0 0,8 0 0 0,-8 4 0 0,0-5 0 15,-1 6 0-15,0-5 0 0,1 4-4 0,-1 0 4 0,-7 1 0 16,6-1 0-16,2 0 0 0,-8 1 0 0,6-1-4 0,-6 6 4 16,7-1 0-16,-8 0-4 0,0 0-4 0,9 1 0 0,-10 4 0 15,2 0 0-15,-2 0-4 0,1 0-4 0,0 4 0 0,0 1 0 16,1 5 0-16,-2-6-4 0,0 6 0 0,2-1-8 0,-1 1-4 0,0 4-8 15,0-4-4-15,-1 5-8 0,2-6-4 0,-2 5-4 0,2 1-8 16,-1-1-4-16,8 1-4 0,-8-6-24 0,9 5-48 0,-2-3-20 16,2-2 40-16,0 0 24 0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3:43.71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56A465B-8784-472D-9803-1DBB3EA6DF95}" emma:medium="tactile" emma:mode="ink">
          <msink:context xmlns:msink="http://schemas.microsoft.com/ink/2010/main" type="inkDrawing" rotatedBoundingBox="8458,10067 8511,8277 8780,8285 8728,10075" semanticType="verticalRange" shapeName="Other">
            <msink:sourceLink direction="with" ref="{3CF21435-A64F-4B96-8153-5D92F1387DF2}"/>
          </msink:context>
        </emma:interpretation>
      </emma:emma>
    </inkml:annotationXML>
    <inkml:trace contextRef="#ctx0" brushRef="#br0">4315 5591 39 0,'8'0'88'0,"-8"-5"-12"0,0 5 0 15,0-5-24-15,0 5-4 0,0 0-4 0,8 0 0 0,-8 0 0 16,0 0 0-16,9-4 0 0,-9 4 4 0,0 0 0 0,0 0 0 16,8 0 4-16,-8 0 4 0,0 0-4 0,0 4 0 0,8-4-4 0,-8 5 4 15,9 0 0-15,-9-1 4 0,9 1 0 0,-9 5-4 16,8-6 0-16,-8 5-4 0,8 7 4 0,-8-8-8 0,10 7 0 0,-2 0-4 15,-8 4 0-15,8-5-4 0,-8 6-4 0,10-2 0 16,-10 2 0-16,8-1-8 0,0 0-4 0,-8 2 4 0,0-3 0 0,8 1-8 16,1 5 0-16,-9-5 0 0,8 0 0 0,-8 5 0 0,0-4 0 15,9 3 0-15,-9 2-4 0,9-2 0 0,-9-4-4 0,8 10 0 16,-8-5 0-16,0 4-4 0,0-3 0 0,0 5 4 0,0-2-4 0,0 0 4 16,0 1-4-16,0 0-4 0,8 0 4 0,-8-1-4 0,0 6 0 15,0-5 4-15,-8 5-20 0,8-6 28 0,0 6-8 16,0-1 0-16,0-4 4 0,0 5-4 0,0-1-4 0,0 0 0 0,-8-3 0 15,8 3 4-15,-9 1 0 0,9-1-4 0,-9 1 4 0,9-2-8 16,-8 3 8-16,-1-2 0 0,1-4-4 0,0 5 0 0,0-6 0 16,8 1-4-16,-10 0-4 0,2 0 4 0,0-5-4 0,-10 4-8 0,10-8-4 15,-1 4-8-15,0 0-12 0,1-10-12 0,0 5-12 0,-9-4-12 16,9 4-20-16,-2-9-12 0,-6 4-24 0,6-5-28 0,-6-3-56 16,8-2-44-16,-10 1 44 0,10-5 36 0,-9 0 32 0,9-5 28 15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4:06.05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A3D148C9-06ED-4A16-A04E-D71527B4583E}" emma:medium="tactile" emma:mode="ink">
          <msink:context xmlns:msink="http://schemas.microsoft.com/ink/2010/main" type="inkDrawing" rotatedBoundingBox="4040,11374 4627,11571 4455,12082 3869,11885" semanticType="enclosure" shapeName="Other"/>
        </emma:interpretation>
      </emma:emma>
    </inkml:annotationXML>
    <inkml:trace contextRef="#ctx0" brushRef="#br0">-187 8827 67 0,'-9'-5'88'0,"9"1"0"0,-9-2-8 0,9 6-20 16,-8-4-4-16,8 4 0 0,-9 0-4 0,1 0 0 0,8 0-4 15,-8 0-4-15,8 0 0 0,-10 4-4 0,10 2 4 0,-8-6-8 0,8 9 0 16,-8-4 8-16,8 5-4 0,-10-6-4 0,10 5-8 16,0 0 4-16,0 7-4 0,0-3 0 0,-8 1-4 0,8 1-4 0,0 4 0 15,0-5 0-15,0 6 0 0,0-2 0 0,8 2-4 0,-8-2 0 16,0 1 0-16,10 1-4 0,-10-2-4 0,8 1 4 0,-8-4-4 16,8 3 4-16,2-3-4 0,-2 4-4 0,0-5 4 0,1 0 0 0,8-4 0 15,-8 4-4-15,7-5 8 0,-8 1-4 0,10-1-4 0,0 1 0 16,-10-5 0-16,9 0-4 0,0-1 4 0,0-4 0 0,-1 5 0 15,2-5 0-15,0 0 0 0,6 0 0 0,-7-5 0 0,1 1 0 16,-2-1 4-16,10 0 0 0,-8-5-4 0,-2 6 4 0,1-6 0 16,9 1 0-16,-10-1 0 0,2 1 0 0,0-5 0 0,-10-1 0 15,9 6-4-15,-9-6 4 0,9 1-4 0,-8 0 4 0,-1 0-4 0,0-6 0 16,2 7-4-16,-10-1 8 0,8-6-4 0,-8 6 0 0,0-5 0 16,0 0 0-16,-8 5 0 0,8-5-4 0,-10 4 0 0,2-3 0 15,0 3 0-15,-1-4 4 0,0 5-4 0,-7 0 0 0,7-1 0 16,-7 2 0-16,-2 3 0 0,10-4-4 0,-10 4 4 0,2 0 0 15,-2 1-4-15,1 5 4 0,1-6-4 0,-2 5-4 0,2 5 0 0,-2 0-12 16,1 0-4-16,0 0-16 0,0 5-8 0,1-1-8 0,-2 6-16 16,0-1-16-16,2 5-16 0,7-4-16 0,-8 10-28 0,9-7-64 15,-9 2 12-15,9 3 44 0,-2 1 28 0,2 1 24 0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6:37.28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A9095CFD-5FD3-4223-AE2E-C82E030D79AE}" emma:medium="tactile" emma:mode="ink">
          <msink:context xmlns:msink="http://schemas.microsoft.com/ink/2010/main" type="inkDrawing" rotatedBoundingBox="9501,14073 9801,12680 9849,12691 9548,14083" semanticType="callout" shapeName="Other">
            <msink:sourceLink direction="with" ref="{57C11BB9-8B54-4706-8D5B-C196CCEE6DC1}"/>
          </msink:context>
        </emma:interpretation>
      </emma:emma>
    </inkml:annotationXML>
    <inkml:trace contextRef="#ctx0" brushRef="#br0">323 4 75 0,'8'-5'88'0,"-8"5"-12"15,0 0-8-15,0 0-20 0,0 5-4 0,0-5 0 0,-8 5 4 16,8-5-8-16,0 4 4 0,0 1-4 0,-9 0-4 0,9 5 4 16,0-5 0-16,-9 4 0 0,9 1 4 0,-8-1-4 0,8 6-4 0,-9-1 8 15,9 0-8-15,-8 1 4 0,0-1 0 0,8 5 0 0,-10 0-8 16,10 6 4-16,-8-6-4 0,0 5 0 0,0 0-4 0,-2 5 0 15,10-6-4-15,-8 6 0 0,0 0 0 0,-1 5-8 0,9-5 4 16,-8 4-4-16,-1 0-4 0,0 1-4 0,9-1 4 0,-8 2 0 16,0-2 0-16,-2 5 0 0,2-4-4 0,8-1-4 0,-8 1 0 0,0-1 4 15,-2 1-4-15,10-1 0 0,-8 1 4 0,0 0 0 16,-1-5-8-16,9 4-12 0,-8-4 20 0,8-1-4 0,-9 1 0 0,0 0 0 16,9-6 0-16,-8 2 0 0,8-1-4 0,-8 0 0 0,8 0 0 0,-8-4 0 15,8-1 4-15,-10 0-4 0,10-5-4 0,0 0 0 16,-8 1 0-16,8-6-4 0,0 1-8 0,0-5-8 0,0 4-12 0,0-4-8 15,0-5-8-15,0 5-12 0,0-5-16 0,-8-5-12 0,8 5-8 16,0-5-8-16,0-4-52 0,0 4-52 0,-10-5 36 0,10-4 36 16,0 4 24-16,-8-4 24 0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6:44.84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8578393-FA20-4E48-860C-C3450CA3C6C6}" emma:medium="tactile" emma:mode="ink">
          <msink:context xmlns:msink="http://schemas.microsoft.com/ink/2010/main" type="writingRegion" rotatedBoundingBox="20698,1546 28543,447 29102,4440 21256,5538"/>
        </emma:interpretation>
      </emma:emma>
    </inkml:annotationXML>
    <inkml:traceGroup>
      <inkml:annotationXML>
        <emma:emma xmlns:emma="http://www.w3.org/2003/04/emma" version="1.0">
          <emma:interpretation id="{0ABB78EE-76B6-43C3-9225-CBFF31C610AA}" emma:medium="tactile" emma:mode="ink">
            <msink:context xmlns:msink="http://schemas.microsoft.com/ink/2010/main" type="paragraph" rotatedBoundingBox="20721,1475 23435,1237 23517,2169 20803,24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609DEE4-A0DA-4A1B-A1A4-5BAAD05F0E58}" emma:medium="tactile" emma:mode="ink">
              <msink:context xmlns:msink="http://schemas.microsoft.com/ink/2010/main" type="line" rotatedBoundingBox="20721,1475 23435,1237 23517,2169 20803,2408"/>
            </emma:interpretation>
          </emma:emma>
        </inkml:annotationXML>
        <inkml:traceGroup>
          <inkml:annotationXML>
            <emma:emma xmlns:emma="http://www.w3.org/2003/04/emma" version="1.0">
              <emma:interpretation id="{CFD98F37-461D-4E17-B962-57FDABFEB6EB}" emma:medium="tactile" emma:mode="ink">
                <msink:context xmlns:msink="http://schemas.microsoft.com/ink/2010/main" type="inkWord" rotatedBoundingBox="20749,1795 21037,1769 21069,2128 20781,2153"/>
              </emma:interpretation>
            </emma:emma>
          </inkml:annotationXML>
          <inkml:trace contextRef="#ctx0" brushRef="#br0">-36 290 11 0,'-8'10'116'0,"8"-6"-12"0,0 1-4 0,0 0-20 0,0 0 4 0,0-1-4 15,0 2 4-15,0-6 0 0,8 4-12 0,-8-4-4 0,9 0 0 0,-9 5-8 16,9-5-8-16,-9 0-4 0,8 0 0 0,1 0-4 16,-1 0-8-16,0 0-4 0,2 0-8 0,-2 0-16 0,0 0 12 0,10 0-4 15,-10 0 0-15,0 0-4 0,10 0 0 0,-10 0-4 0,9 0-4 16,-9 5-4-16,0-5-16 0,10-5-12 0,-10 5-16 0,2 0-20 16,-2 0-20-16,0 0-20 0,1 0-8 0,-1 0-16 0,1 0-60 0,-1 0-4 15,-8 5 36-15,0-5 32 0,9-5 20 0</inkml:trace>
          <inkml:trace contextRef="#ctx0" brushRef="#br0" timeOffset="-232.3756">-1 17 31 0,'0'-5'108'0,"8"5"0"0,-8-4-4 0,0 4-28 0,8-6 0 16,-8 6 0-16,10 0 0 0,-10 0 0 0,8-4 0 0,0 4-12 16,-8 0-4-16,8 0-4 0,-8 0-4 0,10 0-4 0,-2 0-4 15,0 0-8-15,-8 0-4 0,9 0-4 0,0 0-4 0,-1 0-4 16,-8 0-4-16,9 0 0 0,-1 0-8 0,0 0 0 0,0 4-4 16,2-4-4-16,-2 0 0 0,0 0-12 0,2 6-12 0,-2-6-28 0,0 4 0 15,1-4-12-15,-9 5-16 0,8-5-12 0,1 4-12 0,-9-4-48 16,0 6-48-16,0-6 36 0,8 4 28 0,-16 1 20 0</inkml:trace>
        </inkml:traceGroup>
        <inkml:traceGroup>
          <inkml:annotationXML>
            <emma:emma xmlns:emma="http://www.w3.org/2003/04/emma" version="1.0">
              <emma:interpretation id="{437F70CA-A972-48DB-B308-84158840C43F}" emma:medium="tactile" emma:mode="ink">
                <msink:context xmlns:msink="http://schemas.microsoft.com/ink/2010/main" type="inkWord" rotatedBoundingBox="21330,1422 22705,1301 22777,2122 21402,2243"/>
              </emma:interpretation>
            </emma:emma>
          </inkml:annotationXML>
          <inkml:trace contextRef="#ctx0" brushRef="#br0" timeOffset="343.6077">544 41 55 0,'0'0'104'0,"0"-5"-12"0,0 5-4 15,0 0-24-15,0 0 0 0,0 0 4 0,0 0 4 0,0 0 0 16,9 5 0-16,-9 0 0 0,0-1-4 0,9 1-4 0,-9 1 0 16,8-2-4-16,-8 5-4 0,8-4 4 0,0 5 0 0,2-1 0 0,-2 0 0 15,10 6-4-15,-10-5-8 0,0 4 0 0,9-5-8 0,-8 6-8 16,8 0 0-16,-1-6-4 0,-6 5-4 0,6 1-8 0,2-4 0 15,-2 2 0-15,1 1-8 0,-8-4 0 0,8 4 0 0,1 1-4 16,-2-6 0-16,-8 1-4 0,10 4 4 0,-10-4-8 0,1-1-8 16,8 1-12-16,-8-1-12 0,-1 1-24 0,0 0-12 0,0-5-16 0,-8-1-16 15,0 6-28-15,10-5-24 0,-10-5-52 0,0 4-32 0,-10-4 44 16,10 6 20-16,0-12 56 0,-8 6 20 0</inkml:trace>
          <inkml:trace contextRef="#ctx0" brushRef="#br0" timeOffset="583.9641">894 36 39 0,'0'0'132'0,"0"0"-12"0,0 0-4 0,0 0-20 0,-9 0 0 16,9 0 4-16,-8 5-4 0,8-5-8 0,-9 5 0 0,9-1-8 16,-8 1 0-16,0 5-8 0,8-6-4 0,-10 1-8 0,2 5-8 0,0 0 0 15,0-1-8-15,8 1-8 0,-10-1-4 0,2 6-4 16,0-6-8-16,-1 5 0 0,0-4-4 0,1 5-4 0,-1-1-4 0,1-5 4 15,0 6-8-15,0-4 0 0,-2 2 0 0,2-3-4 0,0 4-4 16,-2-5 0-16,10 1-12 0,-8 0-16 0,0-6-12 0,8 6-12 16,-9-5-12-16,9-1-12 0,-8 2-16 0,8-2-16 0,0-4-8 15,0 5-8-15,0-5-44 0,0-5-44 0,0 5 36 0,0-4 40 0,0-2 24 16</inkml:trace>
          <inkml:trace contextRef="#ctx0" brushRef="#br0" timeOffset="993.917">1082-333 59 0,'8'-6'88'0,"-8"-3"-4"0,9 0-4 0,-9 4-20 0,8-4 0 0,0-1 4 15,-8 6-4-15,9-2 0 0,0-3 0 0,-1 4 0 0,0 0-8 16,2 0 0-16,-10 1 0 0,8 4-12 0,0 0-4 0,1-6 0 16,0 6-8-16,-9 0 0 0,8 0-4 0,0 6 0 0,-8-6-8 15,9 4 0-15,-9 1-4 0,0 0 0 0,8 4-4 0,-8 2-4 0,0-7 0 16,0 10-4-16,0-9 4 0,-8 9 0 0,8-5-4 0,0 6 4 16,-9-5-4-16,9 4 0 0,-8-4 0 0,8 4 0 0,-8-5 0 15,8 6 0-15,-9-5 0 0,9-1 0 0,-9 1 0 0,9 4 0 16,-8-9 0-16,8 5 4 0,0-1-4 0,0 1 0 0,0-6 0 15,0 6 0-15,0-5 0 0,0 5 0 0,0-6 0 0,0 1 0 0,0 0 0 16,0 0 4-16,8-1-4 0,-8 6 0 0,9-5 0 0,-9 0 0 16,9-5 0-16,-9 5 0 0,8-1-16 0,0 1 20 0,-8 0 4 15,9-5-8-15,-1 5 0 0,0-5 0 0,2 0-8 0,-2 4 0 16,0-4-8-16,2 0-20 0,-2 0-12 0,0 0-16 0,0 0-12 16,10 0-8-16,-10 0-8 0,1 0-48 0,-1-4-36 0,0 4 16 0,2 0 32 15,-2-5 24-15</inkml:trace>
          <inkml:trace contextRef="#ctx0" brushRef="#br0" timeOffset="1477.638">1611 50 27 0,'0'0'116'15,"0"5"-12"-15,0-5-16 0,0 6-20 0,0-6 0 0,0 4-4 16,0-4 4-16,8 0 0 0,-8 4 4 0,0-4-8 0,8 0-4 15,-8 5 4-15,9-5-4 0,-9 0 0 0,8 0-4 0,1 0 0 0,-1 0-4 16,1 0-8-16,7 0-4 0,-6-5-8 0,-2 5-4 0,10 0-8 16,-10-4-4-16,8 4 0 0,-7-4-8 0,8 4-8 0,0-6-12 15,-9 6-12-15,10-5-16 0,-10 1-16 0,10-1-20 0,-10 0-24 16,9 0-12-16,-9 1-24 0,1-2-64 0,8 2-8 0,-9-1 40 16,0 1 36-16,2-2 32 0</inkml:trace>
          <inkml:trace contextRef="#ctx0" brushRef="#br0" timeOffset="1275.1648">1686-132 47 0,'0'0'88'0,"0"0"-4"0,0 0-8 16,0 0-20-16,0 0-20 0,0 0 20 0,10 5-4 0,-10-5 0 15,0 0 4-15,0 4-4 0,0 2 4 0,0-2-4 0,0 1-4 0,0 0 8 16,8 4-4-16,-8-4-4 0,0 5-8 0,0 0 0 0,0-1 0 16,0 5-4-16,0-4-4 0,0 5 0 0,0-6-4 0,0 5 0 15,0 1-4-15,0-1-4 0,0 1-4 0,0 0-4 0,0-2 0 16,0 2-4-16,8-1 0 0,-8-4 0 0,0 4-4 0,0 0 0 16,10 0-4-16,-10-4 0 0,0 4-4 0,8-4-8 0,-8 0-4 0,0-1-12 15,8-4-4-15,-8 0-12 0,0 4-8 0,0-9-16 16,0 7-16-16,0-7-12 0,0 0-8 0,0 0-44 0,0-7-44 0,0 7 28 15,-8-4 32-15,8-6 24 0</inkml:trace>
        </inkml:traceGroup>
        <inkml:traceGroup>
          <inkml:annotationXML>
            <emma:emma xmlns:emma="http://www.w3.org/2003/04/emma" version="1.0">
              <emma:interpretation id="{E2F153EC-E48F-4A99-A937-7FC8F4A8DAF5}" emma:medium="tactile" emma:mode="ink">
                <msink:context xmlns:msink="http://schemas.microsoft.com/ink/2010/main" type="inkWord" rotatedBoundingBox="23104,1282 23437,1253 23517,2169 23185,219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 timeOffset="2035.9092">2335-473 15 0,'0'-4'116'0,"0"-1"-12"0,0-5-4 0,0 6-24 16,0-1-4-16,0 5-4 0,0-5 0 0,0 5 0 0,0 0 4 0,0-4-4 15,0 4 0-15,0 0-8 0,0 4 0 0,0-4-4 0,0 5 0 16,0 0 0-16,0-1-8 0,0 2 4 0,0 3-4 0,0 1 0 16,0-7-4-16,0 13 0 0,0-8-4 0,0 7-4 0,0 5-4 0,-9-6 0 15,9 6-8-15,0-1-4 0,0 0-4 0,0 5 0 0,-8-5-8 16,8 0 4-16,0 5-4 0,0 0 0 0,0-5 0 15,0 5 0-15,0-5-4 0,0 0-4 0,0 0 8 0,0 1-4 0,8-1-4 16,-8-4 4-16,9 4-4 0,-9-5 0 0,9 1 0 0,-1-6 0 16,-8 5-4-16,8-4 4 0,10-1 0 0,-10 1 0 0,0-5-4 15,2 5 4-15,6-6-4 0,-7 1 0 0,-1 1-4 0,9-6 4 0,-8 4-4 16,-1-4 0-16,10 0 0 0,-10 0 0 0,0 0 0 16,10 0 0-16,-10-4-4 0,0-2 4 0,9 6 0 0,-8-5 0 0,0-4-4 15,-1 4 4-15,0 0 0 0,2-5 4 0,-2 6-4 0,0-1 4 16,0-5 0-16,2 6 0 0,-10-6 0 0,8 4 0 0,-8 3 0 15,8-3 0-15,-8 2 4 0,9 4 0 0,-9 0 0 0,0-5 4 0,0 5 0 16,0 0 0-16,0 5 0 0,0-5 0 0,0 4 0 0,0 5 0 16,0-3 8-16,0 4-4 0,0-6 4 0,0 6 0 0,0 5 4 15,0-6 0-15,0 5 0 0,0 1 4 0,0 4-4 0,0-5 0 16,0 1 0-16,0 4 0 0,0 0-4 0,0 0 0 0,0 0 4 16,0 0-12-16,0 0 0 0,0-4 4 0,0 4-8 0,0 0 8 0,0-4-8 15,0-1 0-15,0 0-4 0,0 1-12 0,0-5-24 0,0-1-24 16,0 1-28-16,0-6-28 0,0 6-40 0,0-10-56 0,-9 5-68 15,9-5 44-15,0-5 48 0,-8 5 36 0,8-10 28 0,-8 6 24 16</inkml:trace>
        </inkml:traceGroup>
      </inkml:traceGroup>
    </inkml:traceGroup>
    <inkml:traceGroup>
      <inkml:annotationXML>
        <emma:emma xmlns:emma="http://www.w3.org/2003/04/emma" version="1.0">
          <emma:interpretation id="{28D76D35-C40A-4AE7-9C90-87C3CB8F887E}" emma:medium="tactile" emma:mode="ink">
            <msink:context xmlns:msink="http://schemas.microsoft.com/ink/2010/main" type="paragraph" rotatedBoundingBox="22543,2154 28662,1298 28864,2743 22745,359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35859EC-A724-43D8-AC94-ECB9C51E689E}" emma:medium="tactile" emma:mode="ink">
              <msink:context xmlns:msink="http://schemas.microsoft.com/ink/2010/main" type="inkBullet" rotatedBoundingBox="22561,2286 23886,2100 23971,2703 22645,2888"/>
            </emma:interpretation>
            <emma:one-of disjunction-type="recognition" id="oneOf1">
              <emma:interpretation id="interp1" emma:lang="" emma:confidence="0">
                <emma:literal>↳</emma:literal>
              </emma:interpretation>
            </emma:one-of>
          </emma:emma>
        </inkml:annotationXML>
        <inkml:trace contextRef="#ctx0" brushRef="#br0" timeOffset="36679.1108">1755 501 63 0,'0'0'84'16,"0"0"-8"-16,0 0-4 0,0-5-20 0,0 5 0 0,0 0 0 0,0 0 0 15,0 0 0-15,0 0-4 0,9 0 0 0,-9 0 0 0,0 0 4 16,0 0-8-16,8 0 4 0,-8 0-4 0,0 0-4 0,0 0 0 16,9 5 0-16,-9-5-4 0,0 5 0 0,8 0-8 0,-8-1 0 15,0 1 0-15,0 5-4 0,0-5-4 0,0 4-4 0,0 2 0 16,0-3-4-16,0 7-20 0,0-6 20 0,0 5-4 0,0 1 0 15,0 0-4-15,0-1 0 0,0 0-4 0,0 0 4 0,0 6-4 0,0-6 0 16,0 0 4-16,0 1 0 0,0 0-4 0,0 3 0 0,0-8 0 16,0 5 0-16,0-1 0 0,0-5 0 0,0 6 0 0,0-5 0 15,0 0 0-15,8-1 0 0,-8-5-4 0,0 7 4 0,0-7 0 16,0 1 0-16,10 0 0 0,-10-5-4 0,0 0 4 0,0 4 0 16,8-4 0-16,-8 0 0 0,8 0 0 0,-8 0 0 0,8 0 0 0,-8-4 0 15,10 4 0-15,-2-5 0 0,-8 5 0 0,8-5 0 0,1 1 0 16,-1-1 0-16,1 5 0 0,8-6 0 0,-9 2 0 0,0 4 0 15,2-5 0-15,6 1 0 0,2 4 0 0,-10 0 0 0,9 0 0 16,0-6 0-16,0 6 0 0,1 0 0 0,-2 6 0 0,2-6 0 16,-2 0 0-16,1 4 0 0,1 1 0 0,8-5 0 0,-10 4 0 0,10-4 0 15,-9 6 0-15,9-1 0 0,0-5 0 0,-10 4-4 0,10 1-16 16,-1 0 24-16,1-1-4 0,-10-4 0 0,10 5 0 0,0 0 0 16,-1-5 0-16,-7 5 0 0,8-1 0 0,-10-4-4 0,10 6 0 15,-1-6 4-15,-7 0-4 0,-2 0 0 0,10 3 4 0,-8-3-4 16,-2 0 0-16,1 0 4 0,1 0-4 0,-2 0 4 0,2 0-4 0,-2 0 0 15,2 0 4-15,-1-3-4 0,-9 3 4 0,9 0-4 0,0 0 4 16,-9 0 0-16,10 0 0 0,-10 0 0 0,10 0 0 0,-10 0 0 16,9-6 0-16,-9 6 0 0,10 0 0 0,-10 0 0 0,10 0-4 15,-10 0 4-15,0 0 0 0,9 0-4 0,-8 0 4 0,-1 6 0 16,1-6 4-16,-1 0-4 0,0 0 0 0,2 0 0 0,-2 0 0 0,0 0 0 16,2 3 0-16,-2-3 4 0,0 0-4 0,-8 0 0 0,8 0 4 15,1 0-4-15,-9 0 4 0,9 0-4 0,-9 0 0 0,8 0 0 16,-8 0 0-16,0-3 4 0,9 3-4 0,-9 0 4 0,0-6-4 0,0 6 0 15,0-4 0-15,0-1 0 0,0 0 0 0,0-4 4 16,0 4 0-16,0-4-4 0,0-2 0 0,0 2 0 0,0-1 0 16,0-4 0-16,0 5 0 0,0-6 0 0,0 1 0 0,0-5 4 0,0 4-4 15,0-4 0-15,0 4 4 0,0-4-4 0,0 0 0 16,0 0 0-16,0 0 0 0,-9 0 0 0,9-1 0 0,0 6 0 0,0-5 0 16,-8 4 4-16,8 1-4 0,0 0 4 0,0 4-4 0,-9 0 0 0,9 1 0 15,0-1 0-15,0 6 0 0,0-1-4 0,0 5 4 16,-9-5-4-16,9 5 4 0,0 0-4 0,0 0-8 0,0 0-4 0,-8 5-12 15,8-5-12-15,0 5-12 0,0-1-12 0,0 1-8 0,0 0-12 16,0 0-8-16,0-1-24 0,-8 1-56 0,8 0 0 0,0 0 36 16,0 0 20-16</inkml:trace>
      </inkml:traceGroup>
      <inkml:traceGroup>
        <inkml:annotationXML>
          <emma:emma xmlns:emma="http://www.w3.org/2003/04/emma" version="1.0">
            <emma:interpretation id="{ACFE9940-1204-4CAF-8582-757F7F5CBE45}" emma:medium="tactile" emma:mode="ink">
              <msink:context xmlns:msink="http://schemas.microsoft.com/ink/2010/main" type="line" rotatedBoundingBox="24224,1919 28662,1298 28864,2743 24427,3364"/>
            </emma:interpretation>
          </emma:emma>
        </inkml:annotationXML>
        <inkml:traceGroup>
          <inkml:annotationXML>
            <emma:emma xmlns:emma="http://www.w3.org/2003/04/emma" version="1.0">
              <emma:interpretation id="{6FE5D944-9EDA-40D3-99B6-85EECC2D91BA}" emma:medium="tactile" emma:mode="ink">
                <msink:context xmlns:msink="http://schemas.microsoft.com/ink/2010/main" type="inkWord" rotatedBoundingBox="24248,2086 25010,1979 25105,2660 24343,2767"/>
              </emma:interpretation>
              <emma:one-of disjunction-type="recognition" id="oneOf2">
                <emma:interpretation id="interp2" emma:lang="" emma:confidence="0">
                  <emma:literal>ja</emma:literal>
                </emma:interpretation>
                <emma:interpretation id="interp3" emma:lang="" emma:confidence="0">
                  <emma:literal>$</emma:literal>
                </emma:interpretation>
                <emma:interpretation id="interp4" emma:lang="" emma:confidence="0">
                  <emma:literal>*</emma:literal>
                </emma:interpretation>
                <emma:interpretation id="interp5" emma:lang="" emma:confidence="0">
                  <emma:literal>In</emma:literal>
                </emma:interpretation>
                <emma:interpretation id="interp6" emma:lang="" emma:confidence="0">
                  <emma:literal>pi</emma:literal>
                </emma:interpretation>
              </emma:one-of>
            </emma:emma>
          </inkml:annotationXML>
          <inkml:trace contextRef="#ctx0" brushRef="#br0" timeOffset="37811.3221">3954 434 27 0,'0'-4'92'0,"0"-1"-8"0,10-1-8 0,-10 6-24 16,0-4-4-16,0 4-4 0,8 0 0 0,-8 0 0 0,0 0 0 0,0 0 0 15,0 0 4-15,0 0 0 0,0 4 4 0,8-4-4 0,-8 6-4 16,0 3 8-16,0-4-4 0,0 0-4 0,0 5-4 0,0-1 0 16,0 1 4-16,0 4 0 0,9-5-4 0,-9 6-4 0,0 4 0 15,0-5-4-15,0 1-4 0,0 4 0 0,0-5-4 0,0 5-8 16,0-4-4-16,0 4 4 0,0-5-8 0,0 7 0 0,0-3 0 0,8-4 0 16,-8 5-4-16,0-4 0 0,0 4-16 0,0-5 20 0,0 1-4 15,0-1-4-15,0 1-4 0,0-1 0 0,8-5-4 0,-8 6 0 16,-8-5-12-16,16-1-4 0,-16-4-8 0,8 4 0 0,0-4-8 0,0 0-8 15,0 0-8-15,0-5-4 0,0 4-12 0,0-4 0 16,0 0-8-16,0-4-12 0,0-1-4 0,0 0-36 0,-8 0-40 16,8-4 16-16,0 0 32 0,-9-2 24 0</inkml:trace>
          <inkml:trace contextRef="#ctx0" brushRef="#br0" timeOffset="38245.705">3989 377 3 0,'0'0'100'0,"0"4"-8"0,-9-4-8 0,9 5-24 0,-8-5 0 0,0 10-4 16,8-6 0-16,-10 1-8 0,2 5 0 0,0-6-8 0,0 7-4 0,-2-2 0 15,10 0 0-15,-8 1-12 0,0-1 0 0,-1-3 0 16,0 3-4-16,9 1-4 0,-8-1 0 0,8-4-4 0,-9 4-4 0,9-4 0 16,-8 0 0-16,8 0 0 0,0 0-4 0,0-5 0 0,0 5 0 15,0-5-4-15,0 0 4 0,0 0 0 0,0 0 0 0,0 0-8 16,8-5 4-16,-8 0 0 0,0 5 0 0,9-10-4 0,-9 5 4 15,8-4 0-15,1 4-4 0,-9-4 4 0,9-1 0 0,-1 1 0 16,0-6 4-16,2 5 0 0,-2-4-8 0,0-1 0 0,0 1 0 0,2 5 4 16,-2-6 0-16,0 5-4 0,1-4 8 0,-1 5 0 0,0-1 0 15,2 1-4-15,-2-1 4 0,0 5-4 0,-8-5 4 0,8 6 0 16,2-1 4-16,-2 0 0 0,-8 0 0 0,8 5 12 0,-8-5 0 16,9 5 0-16,-9 0 0 0,0-5 0 0,9 5 8 0,-9 0 0 15,8 0 0-15,-8 0 0 0,0 5 4 0,9-5 0 0,-9 5 0 16,8 0 0-16,-8 0-12 0,8 0 16 0,-8-1 0 0,10 1-4 0,-10 0 0 15,8 4 0-15,-8-3-4 0,8 3 0 0,0 1-8 0,-8-1 0 16,10 5-4-16,-10-4 0 0,8 0 0 0,-8-1-4 0,8 6-4 16,1-5 0-16,-9-1-4 0,9 5 4 0,-9-4-4 0,8-1 0 15,1 0 0-15,-9 2-4 0,8-2 0 0,-8-4-4 0,8 5-4 16,-8-1-16-16,0-4-12 0,9 0-20 0,-9 0-12 0,0 4-20 0,0-9-28 16,0 5-24-16,0 1-24 0,0-2-80 0,-9-4 28 0,9 4 32 15,-8-4 40-15,8 0 24 0</inkml:trace>
          <inkml:trace contextRef="#ctx0" brushRef="#br0" timeOffset="37476.8158">3478 304 15 0,'0'-4'96'15,"0"4"-8"-15,8-5 0 0,-8 5-28 0,0-5 0 0,0 5 0 16,0 0 0-16,0 0 0 0,0 0 4 0,0 0 0 0,0 0-4 16,0 0-8-16,0 0 4 0,0 0-4 0,0 0-12 0,0 0-4 15,0 0 4-15,0 0 0 0,0 0-4 0,0 0 0 0,0 0 4 16,0 5-8-16,0 0-20 0,0-1 16 0,0 1 0 0,0 0-4 15,0 0-4-15,0 5-4 0,0-1 0 0,-8 1-4 0,8-1-4 0,0 1 0 16,0 4 0-16,0-4-4 0,-10 4 0 0,10 0-4 0,0 1 0 16,0-1 4-16,0-4-4 0,0 5 0 0,-8-1 0 0,8 0 0 15,0 0 0-15,0-4 4 0,0 5-4 0,8-6 4 0,-8 5-8 16,0-4 4-16,10 0 0 0,-10-6 0 0,8 6 0 0,-8-6 0 16,8 6 0-16,-8-5-4 0,10 0 4 0,-2 0 0 0,0-5 0 0,-8 5-4 15,8-5 4-15,1 0-4 0,-1 0 4 0,1 0-4 0,0-5 0 16,-1 5 0-16,0-5 0 0,2 0 4 0,-2 0-8 0,0 0 4 15,0-4 4-15,2 4 0 0,-2 0-4 0,-8-4 4 0,8 4-4 16,1-5 4-16,-9 2 0 0,8 2 0 0,-8-3 0 0,9 4 0 16,-9 0-4-16,9 0 4 0,-9-5 0 0,0 10 0 0,0-4 4 0,0-1-4 15,0 5 0-15,0-5 0 0,0 5 0 0,8 0 0 0,-8 0-16 16,0 0 16-16,-8 0 4 0,8 0 0 0,8 0 0 0,-8 5 0 16,0-5-4-16,0 5 4 0,0-1 0 0,0 1-4 0,0 0 4 0,0 0 0 15,0 5 0-15,0-6 0 0,0 7-4 0,0-3 4 16,8 2 0-16,-8 4 0 0,0-4-4 0,0 4 4 0,0 1-4 0,0-1 0 15,-8-4 0-15,8 4 0 0,0 2 4 0,0-3-4 0,0 1 0 16,0 0 0-16,0-4 4 0,0 5-4 0,8-1-4 0,-8-5 4 16,0 1-4-16,0 0 0 0,0-1-8 0,0 1-16 0,8-1-8 15,-8-3-4-15,0 3-16 0,0-4-12 0,10 0-12 0,-10-1-4 16,0-4-8-16,0 6-12 0,0-6-28 0,0 0-44 0,0 0 4 0,0 0 28 16,0 0 28-16</inkml:trace>
        </inkml:traceGroup>
        <inkml:traceGroup>
          <inkml:annotationXML>
            <emma:emma xmlns:emma="http://www.w3.org/2003/04/emma" version="1.0">
              <emma:interpretation id="{1D393599-5A14-42C6-A9F9-E6F31E4340F7}" emma:medium="tactile" emma:mode="ink">
                <msink:context xmlns:msink="http://schemas.microsoft.com/ink/2010/main" type="inkWord" rotatedBoundingBox="26367,1934 26773,1877 26932,3013 26526,3070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12855.5991">5549 170 23 0,'0'-5'84'0,"0"5"-16"16,0-5 4-16,0 0-28 0,0 5 4 0,0-4 0 0,0 4 0 15,0 0-4-15,0-5 4 0,0 5-4 0,0 0 4 0,8 0-4 16,-8 0 4-16,0 0 0 0,0 0-8 0,0 0 4 0,0 0-8 0,0 0 0 16,0 0 4-16,0 0-8 0,0 0 4 0,0 5-8 0,0-5 4 15,0 4-4-15,0 1 0 0,0-5 0 0,0 10-8 0,0-5 0 16,9-1-4-16,-9 6 0 0,0-5 0 0,9 5-4 0,-9-1 0 15,0 5-4-15,8-4-4 0,0 0 0 0,-8 0 0 0,10 4 0 16,-2-5 0-16,0 1 0 0,-8 0 0 0,9 4 0 0,0-5-4 0,-1 1 0 16,0 0 0-16,1-1 0 0,-1-4 0 0,0 5 0 15,10-6 0-15,-10 6 0 0,2-5 0 0,-2 0 0 0,0 0 0 0,0-1 0 16,1-4 0-16,0 0 4 0,-1 5-4 0,-8-10 4 0,9 5-4 16,-1 0 0-16,0-4 0 0,-8-1 0 0,10 0 0 0,-10 0 0 15,8 1 0-15,-8-6 4 0,8 5-4 0,-8-5 0 0,0 1-4 0,0 4 4 16,0-10 0-16,8 6 0 0,-8-1 0 0,0 1 0 0,0-1 0 15,0 0 4-15,0 1-4 0,0 0 0 0,0 4 4 0,0-5-20 16,-8 5 20-16,8-5 4 0,0 10-4 0,0-9 0 0,0 9 0 16,0-5-4-16,0 5 0 0,0-5 0 0,0 5 0 0,0 0 4 15,0 0-4-15,0 0 4 0,0 5 0 0,0 0 0 0,0 0 0 0,0-1-4 16,0 3 0-16,0-4 8 0,0 7-8 0,0 0 0 0,8-1 4 16,-8 0-4-16,0 1 4 0,0 5 0 0,10-1 0 0,-10-5 0 15,0 6 0-15,8 4-4 0,0-5 4 0,-8 6 0 0,9-1 0 16,0 1 0-16,-1 4 0 0,1-5 0 0,-1 4-4 0,0 1 4 15,10 0-4-15,-10 5 0 0,0-5 0 0,2 5 0 0,6-1 4 16,-7 1-4-16,-1-5 0 0,9 5 4 0,-8 0 0 0,-1 0-4 16,10 0 0-16,-10-6 0 0,0 7 0 0,2-2 0 0,-2-4-4 15,-8 5 4-15,0-5 4 0,8 0-4 0,-8 4 4 0,0-4-8 0,0-4 4 16,0 3 0-16,0-4 0 0,0 1 0 0,-8-1 0 0,8-4 0 16,-8-1 0-16,-2 1 0 0,10-6 0 0,-8 0 0 0,0 1 0 15,-2-5 0-15,2 0 0 0,0-5 0 0,-1 0 0 0,1-5 0 0,-9 0 0 16,8-5 0-16,1 5 0 0,0-8-4 0,-2-2 4 15,2 1 0-15,0-1 0 0,-2-4 0 0,10-1-4 0,-8-4 4 0,0 1 0 16,8 0-4-16,-8-2 0 0,8-4-4 0,0 5-4 0,0 0 4 16,0-4-8-16,0-1-8 0,0 4-4 0,0-3 0 0,0 4-8 15,8-5-8-15,-8 5-8 0,8 0-8 0,0 0-4 0,2 0-8 0,-2 0-4 16,0 0-8-16,2 0 0 0,-2 0-32 0,9 5-40 0,-9-5-4 16,9 0 32-16,0 0 20 0</inkml:trace>
        </inkml:traceGroup>
        <inkml:traceGroup>
          <inkml:annotationXML>
            <emma:emma xmlns:emma="http://www.w3.org/2003/04/emma" version="1.0">
              <emma:interpretation id="{C26F8985-B048-452F-A940-D2B774C5A634}" emma:medium="tactile" emma:mode="ink">
                <msink:context xmlns:msink="http://schemas.microsoft.com/ink/2010/main" type="inkWord" rotatedBoundingBox="27160,1508 28662,1298 28769,2065 27267,2275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13343.3292">6427 234 11 0,'0'3'116'0,"0"2"-12"0,-8 5-12 0,8-5-24 15,0-1-4-15,0 1 4 0,0 0 4 0,0-5 0 0,0 0-4 0,0 4-4 16,0-4-4-16,8 0-8 0,-8 0-4 0,9 0-4 0,-1 0-8 15,-8 0-4-15,9 0-8 0,-1 0-4 0,0 0-4 0,2 0-4 16,-2 0 0-16,10 0-4 0,-10 0 0 0,0 0-8 0,9 0 0 16,-9 0 0-16,10 0-12 0,-10 0-4 0,10 0-20 0,-10 0-12 15,0 0-16-15,10 0-8 0,-10-4-16 0,9 4-4 0,-9 0-56 0,10-5-56 16,-10 5 60-16,10-5 20 0,-10 1 20 0</inkml:trace>
          <inkml:trace contextRef="#ctx0" brushRef="#br0" timeOffset="13129.8992">6384 46 63 0,'0'0'100'15,"10"0"-8"-15,-10 0 0 0,8 0-24 0,-8 0-4 0,8 0 4 0,1 0 4 16,-1 0-8-16,-8 0 4 0,9 0-4 0,-1 0-4 0,1 0-4 16,-9 0-8-16,8 0 0 0,0 0-4 0,2 0-8 0,-2 0-4 15,0 0-8-15,2 0 0 0,-2 0-4 0,0 0-4 0,9 0-4 0,-9 0 0 16,1 0-4-16,0 0-8 0,-1 0-4 0,0 0-8 0,2 4-8 16,-2-4-20-16,-8 0-20 0,8 5-24 0,0-5-8 0,2 6-16 15,-10-6-56-15,8 4-36 0,-8-4 36 0,0 4 28 0,0-4 28 16</inkml:trace>
          <inkml:trace contextRef="#ctx0" brushRef="#br0" timeOffset="13916.7951">7357 8 19 0,'0'-6'116'0,"-10"2"-8"0,10-1-4 15,0 0-28-15,-8-1 4 0,8 6-4 0,-8 0-4 0,8 0 4 16,-8 0-4-16,-1 0-12 0,9 6 0 0,-8-1-4 0,-1 0-4 16,0-1-4-16,1 6-4 0,0-5 0 0,-2 5-24 0,2 4 20 15,0-5-4-15,-10 2-8 0,10 2-4 0,0 2-4 0,-9-1 0 16,8 0-4-16,-8 6 0 0,-1-6-8 0,10 5 4 0,-8-4-4 15,-2 4 0-15,10-5 0 0,-9 5-4 0,-1-4-4 0,10 4 4 0,-8-5-4 16,6 1 0-16,2-6-4 0,0 5 0 0,-1-4-12 0,0 0-12 16,1-1-8-16,-1 1-8 0,9-5-20 0,-8-1-8 0,8 2-8 15,0-2-4-15,0 1-12 0,0-5-4 0,0 0-40 0,0 0-52 0,0-5 28 16,0 1 32-16,8-2 24 0</inkml:trace>
          <inkml:trace contextRef="#ctx0" brushRef="#br0" timeOffset="13595.6555">7016 46 63 0,'0'0'108'0,"-9"0"-16"0,9 0-4 0,0-5-28 0,0 5 0 16,0 0 0-16,0 5 8 0,0-5 0 0,0 0-4 0,9 4 0 16,-9-4 4-16,0 5-12 0,8-5 0 0,-8 6 0 0,8-2-4 15,-8 0 0-15,10 1 0 0,-2 5 0 0,0-5-4 0,0 4-4 0,2 0-4 16,-2 1 0-16,0 5-8 0,1-6 0 0,-1 1-8 15,10-1 0-15,-10 6-4 0,0-5-4 0,10 4-4 0,-10-5-4 0,0 6-16 16,10-4 20-16,-10 2-4 0,1-3-4 0,-1-1 0 0,0 5-8 16,10-4-12-16,-10 0-8 0,-8-1-16 0,8 1-16 0,2 0-12 15,-2-6-16-15,0 6-24 0,-8-5-12 0,9-1-8 0,-9 1-48 0,0 0-40 16,0 0 32-16,9-5 36 0,-9 0 32 0,0-5 20 0</inkml:trace>
          <inkml:trace contextRef="#ctx0" brushRef="#br0" timeOffset="14271.8757">7561-381 63 0,'0'-10'92'0,"0"1"-8"0,8 4-4 16,2-5-16-16,-10 6 0 0,8-6-4 0,0 5 0 0,0-1 4 16,2-2-4-16,-2 8 0 0,0-5 0 0,1 0 0 0,-1 5-8 15,1-6-8-15,0 6-8 0,-1 0 0 0,0 0-4 0,0 6-8 16,2-6-4-16,-2 5-4 0,0 0 0 0,-8 3-4 0,10-2 4 0,-10 3-8 16,8 1 0-16,-8 5 0 0,0-6-4 0,0 1 0 15,-8 4 0-15,8 1-4 0,0-2 0 0,-10 2 4 0,10 0-4 0,-8-1 0 16,0-4 0-16,-2 4-16 0,10 0 20 0,-8-4 0 0,0 4-4 15,8-4 4-15,-8-1 0 0,-1 1 4 0,9 0 4 0,0-1 0 16,0 1 4-16,0 0 4 0,0-6 4 0,-9 6 0 0,18-5 0 16,-9-1 0-16,0 6 4 0,0-5 0 0,9-1-4 0,-9 6 4 0,8-5 0 15,-8 0 0-15,8 0-4 0,-8-1-4 0,8-4-4 0,2 5-4 16,-2 0 4-16,0-5-8 0,2 0 4 0,-2 5-4 0,0-5-8 16,1 0 4-16,-1 0-4 0,9 0-4 0,-8 0-8 0,-1 0-20 15,0 0-20-15,10-5-28 0,-10 5-24 0,2-5-40 0,-2 5-36 0,0-5-80 16,0 5 36-16,1-4 40 0,-1-1 32 0,1 5 24 15,0-5 28-15</inkml:trace>
        </inkml:traceGroup>
      </inkml:traceGroup>
    </inkml:traceGroup>
    <inkml:traceGroup>
      <inkml:annotationXML>
        <emma:emma xmlns:emma="http://www.w3.org/2003/04/emma" version="1.0">
          <emma:interpretation id="{E7D93F6E-87C3-4357-A06F-13D5BE8AED08}" emma:medium="tactile" emma:mode="ink">
            <msink:context xmlns:msink="http://schemas.microsoft.com/ink/2010/main" type="paragraph" rotatedBoundingBox="22592,3284 24507,2949 24641,3712 22725,404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DD39B91-CE3A-4758-B4B2-94A0B3659B36}" emma:medium="tactile" emma:mode="ink">
              <msink:context xmlns:msink="http://schemas.microsoft.com/ink/2010/main" type="line" rotatedBoundingBox="22592,3284 24507,2949 24641,3712 22725,4047"/>
            </emma:interpretation>
          </emma:emma>
        </inkml:annotationXML>
        <inkml:traceGroup>
          <inkml:annotationXML>
            <emma:emma xmlns:emma="http://www.w3.org/2003/04/emma" version="1.0">
              <emma:interpretation id="{C73577D3-D98F-4780-B83A-381CA0AE1FB5}" emma:medium="tactile" emma:mode="ink">
                <msink:context xmlns:msink="http://schemas.microsoft.com/ink/2010/main" type="inkWord" rotatedBoundingBox="22592,3284 23783,3076 23916,3839 22725,4047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1" timeOffset="57138.8578">1831 1729 55 0,'0'-5'88'0,"0"0"-4"0,0 1-8 0,0 4-16 15,0-6-4-15,0 2 0 0,0 4 0 0,10-5 0 0,-10 5-4 0,0 0 8 16,0-4-4-16,0 4 0 0,0 0-8 0,0 0 4 0,0 0-12 15,0 0 0-15,0 0-8 0,0 0 0 0,0 0 0 0,0 4-4 16,0 1-4-16,0-5 0 0,0 4-8 0,0 2 0 0,0-2-4 0,0 1 0 16,-10 5-4-16,10-7 0 0,0 8-4 0,0-6 0 0,0 5 0 15,0-1-4-15,0 1 4 0,0 0-4 0,0-1 0 0,0 1 0 16,0-1 0-16,0-4 4 0,0 4 0 0,0 1-4 0,10 0 0 16,-10-6-4-16,8 6 4 0,-8-5 0 0,0-1 0 0,8 1 0 15,1 0 0-15,-9 0 0 0,8-5 0 0,1 5 0 0,0-5 0 0,-1 0 0 16,-8 0 0-16,8 0-4 0,0-5 4 0,2 5 0 0,-10-5 0 15,8 0 0-15,0 0-4 0,2-4 0 0,-10 3 4 0,8-2 0 16,0-2 0-16,-8 5 0 0,9-4 0 0,-1-5 0 0,-8 4 0 16,0 0 0-16,9 0 0 0,-9 1 0 0,8-1 0 0,-8 0 0 0,0 1 0 15,0-2 0-15,0 8 0 0,9-2 0 0,-9-5 0 16,0 10 4-16,0-4 0 0,0-2-4 0,0 6 0 0,0 0 4 0,0-4-4 16,0 8 0-16,-9-4 0 0,9 6 4 0,0-6 0 0,0 4 0 15,0 1 0-15,0 5 0 0,0-7 4 0,0 8-4 0,0-2 4 16,0 1 0-16,0 0-4 0,0 5 4 0,0-1-4 0,0 0 4 0,0 0 0 15,0 6 0-15,0-6 4 0,0 5-4 0,0 0 4 16,0 0-4-16,0 0 0 0,0 6 0 0,0-5 0 0,0-2 0 0,0 6-4 16,0-5 0-16,0 0 0 0,0 0 0 0,0 6 0 0,0-11 0 15,0 5 0-15,0-5 0 0,0 6 0 0,0-10-8 0,0 4 4 16,0-5-4-16,0 1 0 0,0-5-4 0,0 5-8 0,0-10-12 0,0 4-4 16,0-4-12-16,0 0-12 0,0 0-4 0,0 0-20 0,0-4-4 15,0-3-12-15,0-1-4 0,0-2-16 0,0 6-48 0,0-11-20 16,0 4 32-16,0-2 36 0,0-1 20 0</inkml:trace>
          <inkml:trace contextRef="#ctx0" brushRef="#br1" timeOffset="57575.6899">2224 1744 27 0,'0'4'112'0,"0"1"-8"16,-9-5-8-16,9 4-24 0,0 2 0 0,0-6-4 15,0 4 0-15,0-4-4 0,0 0-4 0,0 0-4 0,9 5-8 0,-9-5-4 16,0 0 0-16,9 0-8 0,-9 0-8 0,8 0-4 0,-8 0 4 15,8 0-16-15,2 0 0 0,-2 0-4 0,-8 0-4 0,8 0-16 16,0 0 20-16,2 0-4 0,-2 0-12 0,9 0-16 0,-9 0-16 0,1 0-16 16,0 0-12-16,-1-5-12 0,0 5-16 0,0 0-64 0,2 0-20 15,-2-4 36-15,0 4 28 0,2 0 16 0</inkml:trace>
          <inkml:trace contextRef="#ctx0" brushRef="#br1" timeOffset="57373.2308">2138 1604 87 0,'0'0'104'0,"10"0"-4"0,-10 0-4 0,0 0-24 0,8 0-4 16,-8 0 0-16,8 0-4 0,-8 0-4 0,8 0-8 0,-8-4-4 0,10 4-8 16,-2 0 0-16,0 0-4 0,-8-6-8 0,9 6 0 0,-1 0-4 15,1 0-4-15,0 0-4 0,-1 0-4 0,0 0 0 0,2 0-24 16,-10 0 20-16,8 0-4 0,0 0-8 0,0 0-16 0,2 0-12 0,-10 6-12 16,8-6-12-16,-8 4-16 0,8-4-16 0,-8 5-28 0,0-5-56 15,0 4 4-15,0 2 36 0,0-2 24 0</inkml:trace>
          <inkml:trace contextRef="#ctx0" brushRef="#br1" timeOffset="58035.4607">2735 1600 19 0,'0'-6'112'0,"0"-3"-12"16,0 4-8-16,0 0-20 0,0 1 0 0,-8 4 0 0,8 0-4 16,0-5 0-16,0 5-12 0,-8 0 0 0,8 0-4 15,0 0 4-15,0 5-12 0,-10-1-8 0,10 1 0 0,-8 0 0 0,0 0-4 16,8 5-8-16,-8-1-4 0,-2 1 0 0,10-1-4 0,-8 1 0 0,0 4-8 16,-1 0 0-16,1 1 0 0,0 0 0 0,-2-2-4 0,2 2-4 15,0-2-4-15,8 3-4 0,-8-2-4 0,-2 1-4 0,2-1-16 16,8-4-16-16,-8 0-16 0,8-1-8 0,0 0-8 0,-9-4-8 0,9 0-20 15,0 0-52-15,0-5-20 0,0 0 40 0,9-5 24 16</inkml:trace>
          <inkml:trace contextRef="#ctx0" brushRef="#br1" timeOffset="57830.0099">2523 1613 43 0,'0'0'100'0,"0"0"-8"0,0-4-8 15,-9 4-24-15,9 0-8 0,0 0 0 0,0 0 0 16,0 0 0-16,0 0 0 0,9 0 4 0,-9 0 0 0,0 0 0 0,0 4 4 16,8-4-8-16,-8 6 4 0,8-6-20 0,-8 4 20 0,9 1-4 15,-9 0 0-15,8 0-4 0,1-1-4 0,-9 2-8 0,9 3-4 16,-1 0-8-16,0-4-4 0,2 5-4 0,-10 0-4 0,8-1 0 0,0 0 0 15,0 1-4-15,-8-5-4 0,10 5-4 0,-2 0-4 0,0-6-8 16,-8 5-8-16,9 1-16 0,-1-5-12 0,-8 0-16 0,8 0-16 16,2 5-8-16,-10-6-8 0,8-4-12 0,-8 5-12 0,8 0-44 15,-8-5-28-15,0 5 36 0,0-5 40 0,0 0 16 0</inkml:trace>
          <inkml:trace contextRef="#ctx0" brushRef="#br1" timeOffset="58411.9693">2820 1350 55 0,'0'-5'88'0,"0"0"-8"0,10 1-4 15,-10-1-20-15,8 0-4 0,-8 0-4 0,0 1-4 16,8 4 0-16,1-6 0 0,-9 2-4 0,9 4-4 0,-1 0 0 0,1 0 0 16,-9 0-4-16,8-5-4 0,0 5 4 0,-8 5-4 0,8-5 4 15,2 4-4-15,-10-4-4 0,8 6-8 0,-8 3 4 0,0-4 0 16,0 0 0-16,0 4-4 0,0 1 0 0,0 0-4 0,0-5 0 0,0 4-8 15,0 5 0-15,0-4 0 0,-8-1 8 0,8 1 0 16,-10 4-4-16,10-4 0 0,-8 0 0 0,8-1 8 0,0 1 0 0,-8-1 0 16,8 2-4-16,-8-8 4 0,8 7 0 0,0-1 0 0,0-3 4 15,0 3-4-15,0-4 0 0,0-1 0 0,0 7 0 0,0-7 0 16,0 1 0-16,0 0-4 0,0 0 0 0,0-1 0 0,8 1-4 0,-8-5 0 16,0 5 0-16,8-5-4 0,-8 5 0 0,8-5-4 15,-8 0 0-15,10 0 0 0,-2 0 0 0,-8 0-4 0,8 0-16 0,2 0-12 16,-2-5-12-16,0 5-28 0,1-5-20 0,-1 5-16 0,-8-5-16 15,9 1-56-15,-1 4-36 0,1-5 36 0,-9 0 36 0,8 0 24 16</inkml:trace>
        </inkml:traceGroup>
        <inkml:traceGroup>
          <inkml:annotationXML>
            <emma:emma xmlns:emma="http://www.w3.org/2003/04/emma" version="1.0">
              <emma:interpretation id="{2ED4FDD8-CA1E-4D96-BA9F-D9A5FE692785}" emma:medium="tactile" emma:mode="ink">
                <msink:context xmlns:msink="http://schemas.microsoft.com/ink/2010/main" type="inkWord" rotatedBoundingBox="23916,3219 24536,3111 24619,3589 23999,3698"/>
              </emma:interpretation>
              <emma:one-of disjunction-type="recognition" id="oneOf6">
                <emma:interpretation id="interp10" emma:lang="" emma:confidence="0">
                  <emma:literal>74</emma:literal>
                </emma:interpretation>
                <emma:interpretation id="interp11" emma:lang="" emma:confidence="0">
                  <emma:literal>+4</emma:literal>
                </emma:interpretation>
                <emma:interpretation id="interp12" emma:lang="" emma:confidence="0">
                  <emma:literal>4</emma:literal>
                </emma:interpretation>
                <emma:interpretation id="interp13" emma:lang="" emma:confidence="0">
                  <emma:literal>ty</emma:literal>
                </emma:interpretation>
                <emma:interpretation id="interp14" emma:lang="" emma:confidence="0">
                  <emma:literal>Ty</emma:literal>
                </emma:interpretation>
              </emma:one-of>
            </emma:emma>
          </inkml:annotationXML>
          <inkml:trace contextRef="#ctx0" brushRef="#br1" timeOffset="59052.3162">3137 1671 83 0,'0'5'104'0,"0"-5"-8"16,0 0 0-16,0 0-24 0,0 0 0 0,0 0-4 0,0 0-4 16,0 0-4-16,8 0 0 0,-8 0-4 0,8 0-8 0,-8 0 0 0,0-5-8 15,8 5 0-15,2 0 0 0,-2 0-4 0,0-5-4 16,1 5-4-16,0-5-8 0,-1 5-4 0,9-4-4 0,-9 4 0 0,0-5-4 16,2 5-4-16,6-4-4 0,-6-2-4 0,-2 2-8 0,9 4-12 15,-9 0-20-15,1-5-20 0,8 5-16 0,-9-5-16 0,0 5-12 16,2-5-56-16,-2 5-32 0,-8-4 44 0,8 4 28 0,2-6 16 0</inkml:trace>
          <inkml:trace contextRef="#ctx0" brushRef="#br1" timeOffset="58823.4156">3161 1561 43 0,'0'-5'96'0,"0"1"-4"0,0-2-4 0,0 1-28 0,10 1 0 0,-10-1-4 16,0 0 0-16,8 1 0 0,-8 4-4 0,0-6-4 0,0 2 0 0,8 4-4 15,-8 0 4-15,0-5 4 0,9 5-4 0,-9 0 0 0,0 0 0 16,0 5 0-16,0-5-8 0,0 4 0 0,9 2 0 0,-9 3-4 16,0-4-4-16,0 4-4 0,0 1 0 0,0 0-8 0,0 4-4 15,0-4 0-15,-9 4 0 0,9 1-4 0,0 4-4 0,0-5-4 16,0 0 4-16,0 6-4 0,9-6 4 0,-9 1-8 0,0-1-4 0,0 1 0 15,0-2-4-15,0-3 0 0,8 5-8 0,-8-5-8 16,0-1-8-16,0 1-12 0,9-5-4 0,-9-1-16 0,0 1-12 0,0 0-12 16,0-1-8-16,0-4-8 0,8 0-20 0,-8-4-44 0,-8-1-16 15,8 5 40-15,0-9 28 0</inkml:trace>
          <inkml:trace contextRef="#ctx0" brushRef="#br1" timeOffset="59431.3011">3563 1422 71 0,'0'-10'116'0,"0"5"-4"15,0 1-8-15,0-1-24 0,0 0-4 0,0 0-4 0,0 1-4 0,0-1 0 16,0 0-16-16,0 1 12 0,0-1-4 0,0 5-4 0,0-6-8 15,0 6-4-15,0-4 0 0,0 4-4 0,0-5 0 0,0 5 0 16,8 0 0-16,-8 0 0 0,0 5 0 0,0-1-4 0,0 2-4 16,0-1-4-16,0-1 4 0,-8 6-8 0,8-1 0 0,0 1-4 15,0-1-4-15,0 6-4 0,0-6-4 0,0 6 0 0,0-1 0 16,0 5 0-16,0-5-4 0,0 1 0 0,0-1 0 0,0 0-4 0,0 1 4 16,0 0-8-16,8-1 8 0,-8-5-4 0,0 6 0 0,0-5 0 15,8-6 0-15,-8 6 0 0,0-1 4 0,10-3-4 0,-2-2 0 16,-8-4 0-16,8 5-4 0,-8-5 4 0,8 4-4 0,2-4 4 0,-2 0 0 15,0 0-4-15,1-4 4 0,-1-1-4 0,-8 5 4 16,9-4 4-16,0-2-4 0,-1 2-4 0,-8-1 4 0,8-5 0 0,0 6 0 16,2-2-4-16,-10 2 4 0,8-1 0 0,-8-5 0 0,8 6 0 15,-8-1 0-15,10 0 0 0,-10 0 4 0,8 5 0 0,-8-4 4 16,8 4 0-16,-8 0-4 0,0 0 0 0,0 0 4 0,0 4 8 0,9 1 0 16,-9 0 8-16,0 4-4 0,0-3-4 0,0 3 4 0,0 5-4 15,0-4-4-15,0 5-4 0,-9-6 0 0,9 5-4 0,0 1 4 16,0-1-4-16,-8 5-4 0,8-9 4 0,0 5-12 0,0-2-8 15,-8-3-24-15,8 0-16 0,0-1-24 0,-10 1-20 0,10-5-44 16,-8 5-40-16,8-10-76 0,0 5 4 0,-8-5 44 0,8 0 40 16,0 0 36-16,0-5 24 0</inkml:trace>
        </inkml:traceGroup>
      </inkml:traceGroup>
    </inkml:traceGroup>
    <inkml:traceGroup>
      <inkml:annotationXML>
        <emma:emma xmlns:emma="http://www.w3.org/2003/04/emma" version="1.0">
          <emma:interpretation id="{043460B8-896F-4B11-9DEA-A1F1457C8A01}" emma:medium="tactile" emma:mode="ink">
            <msink:context xmlns:msink="http://schemas.microsoft.com/ink/2010/main" type="paragraph" rotatedBoundingBox="23124,4441 24887,3874 25147,4682 23384,524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569225E-CDEA-4F1F-993D-77781ED79D6B}" emma:medium="tactile" emma:mode="ink">
              <msink:context xmlns:msink="http://schemas.microsoft.com/ink/2010/main" type="line" rotatedBoundingBox="23124,4441 24887,3874 25147,4682 23384,5248"/>
            </emma:interpretation>
          </emma:emma>
        </inkml:annotationXML>
        <inkml:traceGroup>
          <inkml:annotationXML>
            <emma:emma xmlns:emma="http://www.w3.org/2003/04/emma" version="1.0">
              <emma:interpretation id="{D7DC6B05-1AAB-4FE1-8C84-27367DE91DB4}" emma:medium="tactile" emma:mode="ink">
                <msink:context xmlns:msink="http://schemas.microsoft.com/ink/2010/main" type="inkWord" rotatedBoundingBox="23124,4441 24887,3874 25147,4682 23384,5248">
                  <msink:destinationLink direction="to" ref="{1F8D837D-35A6-45E2-990F-952B264C258F}"/>
                  <msink:destinationLink direction="with" ref="{8EF45ADC-5F4C-4ECE-B081-4DCBF8CBC9A9}"/>
                </msink:context>
              </emma:interpretation>
              <emma:one-of disjunction-type="recognition" id="oneOf7">
                <emma:interpretation id="interp15" emma:lang="" emma:confidence="0">
                  <emma:literal>raz</emma:literal>
                </emma:interpretation>
                <emma:interpretation id="interp16" emma:lang="" emma:confidence="0">
                  <emma:literal>XI</emma:literal>
                </emma:interpretation>
                <emma:interpretation id="interp17" emma:lang="" emma:confidence="0">
                  <emma:literal>oz</emma:literal>
                </emma:interpretation>
                <emma:interpretation id="interp18" emma:lang="" emma:confidence="0">
                  <emma:literal>x?</emma:literal>
                </emma:interpretation>
                <emma:interpretation id="interp19" emma:lang="" emma:confidence="0">
                  <emma:literal>Y</emma:literal>
                </emma:interpretation>
              </emma:one-of>
            </emma:emma>
          </inkml:annotationXML>
          <inkml:trace contextRef="#ctx0" brushRef="#br0" timeOffset="27500.8784">2463 2616 55 0,'0'0'96'0,"0"-5"-8"0,0 5 0 16,0-5-24-16,0 5 8 0,0 0 0 0,0-4 4 0,0 4-4 0,0 0-4 15,0 0-4-15,0 0-8 0,0 0-4 0,0 0-4 0,0 0-4 16,0 4-8-16,-9-4 0 0,9 5 0 0,0-5-8 0,-9 5 0 16,9-5 0-16,-8 5-8 0,8 5 0 0,-8-5 0 0,8 4-4 15,-9-4 0-15,9 4-4 0,-8 1 0 0,0-2-4 0,8 8-4 16,0-7 0-16,-10 6 4 0,10-6-4 0,0 6 0 0,0-6-4 15,-8 6 4-15,8-6 0 0,0 5-4 0,8-4 4 0,-8 0-4 0,0-1 0 16,0 1 0-16,10-5 0 0,-2 5 0 0,-8-6 0 0,8 5-4 16,1-3 4-16,-1-2 0 0,0 1 0 0,1-5 0 0,0 0-4 15,-1 5 4-15,10-5-4 0,-10 0 4 0,0-5-4 0,10 0 0 16,-10 1 0-16,0-2 4 0,9 2-4 0,-8-1 4 0,0-5-4 16,-1 6 0-16,0-6 4 0,2 1 0 0,-2-2 0 0,0 3-4 0,0-7 4 15,-8 5 0-15,10 1 0 0,-10-1 0 0,0 1 0 0,0 0 4 16,0-1-4-16,8 5 0 0,-8-5 4 0,0 5-4 0,0-4 4 15,0 4-4-15,0 0 0 0,0 5 4 0,0-6-4 0,-8 6 0 16,8 0 0-16,0 0 0 0,0-3 4 0,0 6-4 0,0-3 0 16,0 0 0-16,0 6 4 0,0-1 0 0,0 5 0 0,0-6-4 0,0 6 4 15,0 0-4-15,0 0 4 0,0-1 0 0,0 6 4 0,0-2 0 16,8 2-4-16,-8 3 4 0,0-3-4 0,0 10 4 0,0-6-4 16,8 0 0-16,-8 0 0 0,9 5 4 0,-9 0-8 0,8-5 8 0,-8 5-4 15,8 0 0-15,-8 0 0 0,10 0 0 0,-2-4 0 16,-8 3 0-16,8 1-4 0,-8-5 4 0,0 1 0 0,8 4 0 0,-8-5 4 15,0 0-4-15,0 1-4 0,0-2 4 0,0 2 0 0,0-5 0 16,0 3 0-16,-8-3-4 0,8 0 4 0,-8-2-4 0,0 1 0 16,-2-4 0-16,10-1 0 0,-8 1 0 0,0 0-4 0,-1-1 0 15,1-3 0-15,0-2-8 0,-2-4-4 0,2 5-8 0,0 0-12 16,0-5 0-16,-2-5-8 0,2 5-4 0,0-5-8 0,8 1-12 16,-9-2-8-16,0-3-8 0,1-1 0 0,8 0-8 0,-9 1-12 0,9-4-40 15,-8 2-32-15,8-2 28 0,0-2 28 0,0-5 28 0</inkml:trace>
          <inkml:trace contextRef="#ctx0" brushRef="#br0" timeOffset="27799.6004">2872 2616 7 0,'0'0'112'0,"9"0"-8"0,-9 0-4 0,8 0-20 0,-8 0 4 16,8 0-4-16,-8 0 4 0,8 0-4 0,2 0-4 0,-2 0-4 16,-8 0-12-16,8 0-4 0,2 0-4 0,-2 0-20 0,0 0 8 0,1 0-4 15,-1 0-8-15,1 0-4 0,-1 0-4 0,1 0-4 0,-1 0-8 16,10 0 0-16,-10 0-4 0,0 0-8 0,2 0-8 0,-2 0-12 15,0 0-20-15,0 0-24 0,1 0-16 0,-9 0-8 0,9 0-16 16,-9 0-44-16,8 0-44 0,-8 0 24 0,0 5 40 0,0-5 20 16</inkml:trace>
          <inkml:trace contextRef="#ctx0" brushRef="#br0" timeOffset="28024.9957">2931 2808 27 0,'0'5'108'0,"0"-5"-4"16,0 0-8-16,0 0-16 0,0 0-4 0,0 0 0 16,0 0 0-16,10 0 0 0,-10 0-8 0,0 0-4 0,8 0-8 0,-8 0-4 15,8 4-4-15,1-8-4 0,-1 4-4 0,1 0-8 0,-1 0-4 16,1 0-4-16,-1 0-4 0,0 0 0 0,2 0-4 0,-2 0-4 16,0 0 0-16,10 0-4 0,-10-5-8 0,0 5 0 0,1 0-4 0,0 0-4 15,8 0-12-15,-9 0-8 0,0 0-16 0,2 0-20 0,-2 0-16 16,0-6-16-16,0 6-20 0,2 0-64 0,-2 0-16 0,-8-4 36 15,8 4 32-15,1-4 20 0</inkml:trace>
          <inkml:trace contextRef="#ctx0" brushRef="#br0" timeOffset="28567.4129">3750 2549 63 0,'-8'-5'112'0,"8"1"-8"15,0-2 0-15,-8 6-28 0,8-4 0 0,0 4 4 0,0 0-8 0,-10 4 4 16,10-4-4-16,-8 6-8 0,0-2-4 0,8 1-8 16,-10 0 0-16,2 4-8 0,0 1 0 0,0-1-4 0,-1 1-4 0,0 0-4 15,1 4 0-15,-9 1-8 0,9-1-4 0,-2 5-4 0,-6-6 0 16,8 8-4-16,-10-2-4 0,10 0 4 0,-10-5-4 0,10 5-4 16,-9 0 0-16,9-5-4 0,0 6-4 0,-2-6-8 0,2 1-8 0,0-1-12 15,-2-4-12-15,10 5-12 0,-8-11-4 0,8 5-12 0,0-3-12 16,0-2-4-16,0 1-12 0,0-5-4 0,8 0-40 0,-8-5-24 15,10 1 12-15,-2-2 28 0,0-3 24 0</inkml:trace>
          <inkml:trace contextRef="#ctx0" brushRef="#br0" timeOffset="28303.6538">3486 2592 31 0,'0'0'108'0,"-8"0"-8"0,8 0-8 16,0 0-20-16,0 5-4 0,0-5 4 0,0 0 0 0,0 0 0 16,0 5 0-16,0-5-4 0,8 4-4 0,-8-4 0 0,8 5-8 15,-8 0 0-15,10 0 0 0,-10 0-4 0,8 0 0 0,0 0 0 16,-8-1 0-16,8 1-4 0,1 5-8 0,-1-6 0 0,1 6-8 16,0-5-4-16,-1 4-8 0,0 1-4 0,2-1 0 0,-2 1 0 0,0-5-4 15,0 4 0-15,2 1-4 0,-2 0-4 0,-8 0 0 16,8-1-4-16,1 0-4 0,-1 1-12 0,1 0-16 0,0-2-16 0,-1 3-12 15,-8-7-16-15,8 6-16 0,-8-5-16 0,8-1-8 0,2 2-12 0,-10-2-40 16,0-4-48-16,0 0 36 0,8 0 28 0,-8 0 28 16,0-4 24-16</inkml:trace>
          <inkml:trace contextRef="#ctx0" brushRef="#br0" timeOffset="28911.4941">3930 2314 23 0,'8'-4'84'0,"-8"-6"-4"0,8 5-4 0,-8-5-24 15,8 5-4-15,2-4 0 0,-2 4 0 0,0 0 4 0,1 0-4 16,-1 1 4-16,0-1 0 0,2 0 0 0,-2 5 0 0,0-4-4 16,0 4-4-16,2-7 0 0,-2 14-4 0,0-7-24 0,1 4 20 0,0-4 4 15,-1 5-12-15,-8 0 4 0,9 4-4 0,-9-4 0 0,8 5-4 16,-8-1-8-16,0 6 0 0,0-5 0 0,-8-1-4 0,8 5 0 15,-9 1 0-15,9-1 0 0,-8 0-4 0,-1 0 4 0,0 1 0 16,9-1-4-16,-8-4 8 0,0 5 0 0,-2-2 0 0,10 2 4 16,-8-6-4-16,8 6 0 0,-8-5 4 0,8-1 4 0,0 1 0 0,0-1 0 15,0 1 0-15,0 0 0 0,0-1 0 0,0-4-4 0,8 5 0 16,-8-6-4-16,0 6 4 0,8-5 0 0,2 0-4 0,-2-1 0 16,-8 1 0-16,8 0-8 0,1-5 4 0,0 5-4 0,-1-5-4 15,9 0 0-15,-9 5 0 0,2-5-4 0,-2 0-4 0,8 0-8 16,-6 0-24-16,-2-5-32 0,0 5-24 0,1-5-48 0,0 5-44 15,-1-5-96-15,1 0 28 0,-9 1 40 0,8-1 36 0,-8 0 40 0,8 1 20 16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6:52.00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F2DC8DB-0C49-4250-9B9E-B10CB2139183}" emma:medium="tactile" emma:mode="ink">
          <msink:context xmlns:msink="http://schemas.microsoft.com/ink/2010/main" type="inkDrawing" rotatedBoundingBox="21221,8819 21335,4138 21483,4142 21369,8823" semanticType="callout" shapeName="Other">
            <msink:sourceLink direction="with" ref="{9704113F-B55C-46D0-B878-9C2EB03FF0AA}"/>
            <msink:sourceLink direction="with" ref="{45D0F7BA-A8FE-49D1-83FD-2096DF876068}"/>
          </msink:context>
        </emma:interpretation>
      </emma:emma>
    </inkml:annotationXML>
    <inkml:trace contextRef="#ctx0" brushRef="#br0">162 0 11 0,'0'-4'64'0,"0"4"-28"0,0 4 24 0,0-4-28 0,8 0-4 15,-8 0-8-15,0 0 4 0,0 0 0 0,-8 0-8 0,8 0-4 16,0 0 0-16,0 0 4 0,0 0 0 0,0 0-4 0,0 0 0 16,0 0 4-16,0 0 0 0,0 0 4 0,0 0 0 0,0 0 0 0,0 0 4 15,0 0-4-15,0 0 4 0,0 0 0 0,0 0 0 0,0 0 4 16,0 0 0-16,0 0-4 0,0 6 0 0,0-6 0 0,0 5 0 16,0-5 4-16,0 4 0 0,0 1-4 0,0 0 0 0,0 0 4 15,8 5 0-15,-8-6 0 0,0 5 0 0,0 1 0 0,0 0-4 16,0-1 0-16,0 6-4 0,0-5 0 0,0 4 4 0,0 1-4 15,0-1 0-15,0 0-4 0,0 0 0 0,0 1 0 0,0 4 0 16,0-5 0-16,0 6 4 0,0-1-4 0,0 0 4 0,0 0-4 0,0-1 0 16,0 3 0-16,-8-2 0 0,8 0 0 0,0 5 0 0,0-5-4 15,0 4 4-15,0-3-4 0,0 4 0 0,0 0-4 0,0-4 0 16,0 3-20-16,0 2 24 0,0-2-4 0,0 2 0 0,0-2 4 0,0 2-4 16,0 3-4-16,0-4 0 0,0 0 0 0,0 0 4 15,0 0-4-15,0 0 0 0,0 0 4 0,0 0-4 0,0 0 4 0,0 0-8 16,0 5 4-16,0-10-4 0,0 10 4 0,0-6-4 0,0 2 0 15,8-7 4-15,-8 7-4 0,0-1 0 0,0 0 4 0,0 0-4 16,8 0 4-16,-8-5-4 0,0 5 0 0,8 0-4 0,-8 0 4 0,0 0 0 16,0-5 0-16,10 5 0 0,-10 0 0 0,0 0 0 0,0 0 0 15,0 1 0-15,0-2 0 0,0 0 0 0,0 2 0 16,0-6 0-16,0 5 0 0,0 0 0 0,0 0 0 0,0-5 0 0,0 5 4 16,0 0 0-16,0-5-4 0,0 1-4 0,0-1 0 0,0 4 8 15,0-4-4-15,0 1 0 0,0-1 4 0,0 0-4 0,0 0 0 16,0 0 0-16,0 2 0 0,0-3 0 0,0-3 0 0,0 4 0 0,0 0 0 15,0 0 0-15,0-5-4 0,0 5 4 0,0 1 4 16,0-6-4-16,0 5 0 0,0 1 0 0,0-1-4 0,0-5 4 0,0 5 0 16,0 1 0-16,0-1 4 0,0-5-4 0,0 5 0 0,0 0-4 15,0 0 4-15,0-4 0 0,0 5 0 0,0-1 0 0,0-6 0 16,0 7 0-16,0-5 0 0,0 4 0 0,0-4 0 0,0-1 0 16,0-1 0-16,0 6 0 0,0-4 0 0,0-1 0 0,0 1 0 15,0-1 0-15,0 5 0 0,0-4 0 0,0-1 0 0,0 1 0 0,0-1 0 16,0 1 4-16,0 3-4 0,0-3 0 0,0-1 0 0,0 1 0 15,0 4-4-15,0-5 4 0,-10 1 0 0,10 4 0 0,0-5-4 16,0 1 4-16,0-2 0 0,-8 7 0 0,8-5 0 0,0-1 0 0,0 5 0 16,-8-4 0-16,8-1 0 0,0 5 0 0,-8-4 0 0,8 4 0 15,-9-5 0-15,9 5-4 0,0 0 0 0,0-4 4 0,-9 4 0 16,9 0 0-16,0 1 0 0,0-6-4 0,0 5 0 0,0 0 0 16,0 1 4-16,-8-1 0 0,8-5 0 0,0 5 0 0,0 0 4 15,0 0-4-15,-9-4-4 0,9 5 0 0,0-7 4 0,0 2 0 0,0 3 0 16,0-3 0-16,-8 0-4 0,8-1 4 0,0 1 4 15,0-1-4-15,0 1 0 0,0-2 0 0,0 2 0 0,0 0 0 0,-8-1 0 16,8 0 4-16,0 0-4 0,0 1 0 0,0-1-4 0,0 1 4 16,0-1 0-16,0 1 0 0,0-1-4 0,0 5 0 0,0-10 4 15,-10 6 0-15,10-1 4 0,0 1-4 0,0-1 0 0,0 1 0 0,0 0 0 16,0-1 4-16,0 0-4 0,0 1 0 0,0-2-4 16,0 2 4-16,0-1 0 0,0 1 0 0,0-1 0 0,0 1 0 0,0-1 4 15,0 0-4-15,0 2 0 0,0-3 0 0,0 2 0 0,0-1 4 16,0 0-4-16,0 0-4 0,-8 1 4 0,8-1 0 0,0 1 0 15,0 4 0-15,0-4 0 0,0-1 0 0,0 0 0 0,0 1-4 0,0-1 4 16,0 1 0-16,0-2 0 0,0 2 0 0,0-1 4 0,0 1-4 16,-8-1-4-16,16 1 8 0,-16 0-24 0,8-6 24 0,0 5 0 15,0 0 0-15,8-5-4 0,-8 7 0 0,-8-2 4 0,8-5 0 16,0 6-4-16,0-6 0 0,0 1 0 0,0 4-4 0,0-4 4 16,0 4 0-16,0-4 4 0,0-1-4 0,0 6 4 0,0-5-4 15,0-1 0-15,0 1 0 0,0-1 0 0,0 1-4 0,0 4 4 0,0-5 0 16,0 1 4-16,0 0-4 0,0-1 4 0,0 1-4 15,0 0 4-15,0 0-4 0,0-1 0 0,0 0-4 0,0 1 4 0,0-5 4 16,0 5-4-16,0-1 0 0,0 1 0 0,0 0 0 0,0-1-4 16,0 1 4-16,0-1 0 0,0-4 0 0,0 4 4 0,0 2-4 15,0-7 0-15,0 6 0 0,0-6 4 0,0 6-4 0,0-5 0 0,0-1 0 16,0 5-4-16,0-3 8 0,0-1-4 0,0 0 0 16,0-1 0-16,0 1 0 0,0 0 0 0,0-5-4 0,-8 5-4 0,8-1-4 15,0-4-12-15,-10 5-12 0,10-5-8 0,0 0-12 0,-8 5-24 16,8-5-8-16,-8 0-36 0,8-5 0 0,-9 5-48 0,1-5-48 15,-1 1 40-15,0-1 36 0,1 0 24 0,0-4 20 0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6:53.69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1F8D837D-35A6-45E2-990F-952B264C258F}" emma:medium="tactile" emma:mode="ink">
          <msink:context xmlns:msink="http://schemas.microsoft.com/ink/2010/main" type="inkDrawing" rotatedBoundingBox="18900,6600 24643,6274 24673,6800 18930,7126" semanticType="callout" shapeName="Other">
            <msink:sourceLink direction="to" ref="{D7DC6B05-1AAB-4FE1-8C84-27367DE91DB4}"/>
          </msink:context>
        </emma:interpretation>
      </emma:emma>
    </inkml:annotationXML>
    <inkml:trace contextRef="#ctx0" brushRef="#br0">0 479 39 0,'0'0'84'0,"0"0"-16"0,0 0-8 15,0 0-20-15,0 0-4 0,8 0 0 0,-8 0 0 0,9 0-4 0,-9 5 0 16,0-5-4-16,8 0 0 0,1 4-4 0,-9-4 8 0,9 0-8 15,-1 6 4-15,0-6 0 0,2 0 0 0,-2 0 4 0,8 0 0 16,-6 0 0-16,-2 0 4 0,9 4 0 0,-9-4 0 0,10 0 0 0,-2 0 0 16,2-4-8-16,-2 4 0 0,2 0 0 0,-1 0 0 0,-1 0 0 15,10 0 0-15,-8 0 0 0,7 0 0 0,1-6-4 0,-1 6-4 16,0 0 0-16,1-4 0 0,8 4 0 0,1-5 0 0,-9 5-4 16,7-5 0-16,1 5 0 0,0-5-4 0,0 5 0 0,1-4-8 15,-1 4 0-15,0-6 0 0,8 6 4 0,-7 0-4 0,-1 0 0 0,0-4 4 16,9 4-4-16,-9 0 0 0,-1 0 4 0,1-5-4 0,10 5 0 15,-11 0 0-15,9 0 4 0,-6 0-4 0,6 0 0 16,-9 0 0-16,11 0-4 0,-2 0 0 0,1 0 0 0,-9 0 0 0,9 0 0 16,-1 0 4-16,1 0 0 0,-1 0-4 0,1 0 0 0,-9 0 0 15,8 0 0-15,-7 0 4 0,7 0-4 0,-8 0 0 0,9 0 4 16,-9 0-4-16,0 0 4 0,0 0-4 0,1 0 4 0,-1 0-4 0,0 0 0 16,0 0 0-16,-1 0 4 0,3 0-4 0,-12 0 4 15,11 0-4-15,-1 0 4 0,0 0-4 0,-8 0 4 0,7 0-4 0,-7 0 0 16,8 0 0-16,-8 0 0 0,7 0 4 0,-7 0-4 0,9 0 0 15,-10 0 0-15,0 0 0 0,11 0 4 0,-12 0-4 0,2 0 0 16,-1 0 4-16,9-4-4 0,-8 4 4 0,0 0-4 0,7-6 4 0,-7 6-8 16,9-4 4-16,-9 4 4 0,-2-5-8 0,11 5 8 15,-9-5-4-15,8 1 0 0,0-1 0 0,-8 0 0 0,7 5 0 0,1-5 0 16,0 0 0-16,1 0 0 0,-9 5 0 0,8-4 0 0,0-1 0 16,-1 0 0-16,1 5 4 0,1-5 0 0,-1 0-4 0,-8 5 0 15,8-4 0-15,0 4 0 0,-9-5 0 0,9 5 0 0,-8 0 0 0,0 0 0 16,7 0 0-16,-7 0 4 0,0 0-4 0,-1 0 0 0,9 0 4 15,-8 0 0-15,0 0-4 0,-1-5 0 0,9 5 0 0,-8 0 4 16,8 0 0-16,-9-5-4 0,9 5 4 0,-8-5-4 0,8 5 0 16,1-5 4-16,-1 5-4 0,0-4 4 0,0 4 0 0,-1-5 0 15,3 0-4-15,-3 5 0 0,1-4 0 0,0 4 0 0,0-5 0 0,1 5 0 16,-9-5 0-16,8 5-4 0,-1-5 4 0,1 5 4 16,-8 0-4-16,8-4 0 0,-9 4 0 0,9 0 0 0,-8-6 0 0,0 6 4 15,7 0-4-15,-7-4-4 0,0 4 4 0,8-5 4 0,-9 5 0 16,1 0-4-16,0-5 0 0,0 5-4 0,7-5 4 0,-7 1 0 15,0 4 0-15,0-6 0 0,-1 2 4 0,1 4-4 0,0-5 0 0,-1 1 0 16,0-2 0-16,0 6 0 0,-7-4 0 0,8 4 0 16,-10-5 0-16,10 1-4 0,-9 4 4 0,9-6 0 0,-8 6 0 15,-2 0 0-15,1 0 0 0,0 0 0 0,0-4-4 0,1 4 4 0,-10 0 0 16,8 0 0-16,2 0 0 0,-10 0 4 0,1 0-4 0,-1 4 0 16,1-4 4-16,8 0-4 0,-17 0 0 0,8 0-4 0,0 0 4 15,2 0 0-15,-10 0 0 0,8 0 0 0,-8 0 0 0,0 0 0 0,0 0-4 16,0 0 8-16,8 0-4 0,-8 0 4 0,0 0-4 15,0 0 0-15,0 0 0 0,0 0 0 0,0 0 0 0,0 0 0 0,0 0 0 16,0 0 0-16,0 0 0 0,0 0 0 0,0 0 0 0,0 0 4 16,0 0-4-16,0 0-4 0,0 0 4 0,0 0 0 0,0 0 0 15,-8 0-4-15,8 0 4 0,0 0-4 0,0 0 8 0,0-4-4 0,-8 4-4 16,8 0 0-16,0-4 0 0,-10 4 0 0,10-6 0 0,-8 6 0 16,8-5 0-16,-8 5-4 0,8-4 4 0,-8-2-4 0,8 2 0 15,-9 4 0-15,0-5 0 0,9 1 0 0,-8-2-4 0,-1 6 4 16,1-4 0-16,8-1 0 0,-8-1 0 0,-2 2-4 0,2 0 4 15,8-2 0-15,-8 2 0 0,0-2 0 0,-2 3 0 0,2-3 0 0,0 2 0 16,8-5 0-16,-9 3 4 0,0-4 0 0,1 6 0 0,-1-6 0 16,1 5 0-16,8-4 4 0,-8 4 0 0,0 0 0 0,-2-5 0 15,2 6 0-15,0-1-4 0,-2-5 4 0,10 6 0 0,-8-1 0 16,0 0 0-16,-1 0 0 0,9 1 0 0,-8 4 0 0,-1-5 0 16,9 5 0-16,-9-5 0 0,1 0 4 0,8 5-4 0,0 0 4 0,-8-4-4 15,8 4 0-15,0 0 0 0,0 0 4 0,-8 0-4 0,8 0 0 16,0 0 0-16,0 0 0 0,0 0 0 0,0 0 0 0,0 0 0 15,0 0 0-15,0 0 4 0,0 0-4 0,0 0 0 0,8 0-16 16,-8 0 24-16,0 0-4 0,8 0 0 0,-8 0-4 0,0 4 0 16,8-4 4-16,1 0 0 0,0 5-4 0,-1 0 0 0,1-5 4 0,-1 5-4 15,0-1 4-15,2 1-4 0,6 0 0 0,-6 0 4 0,6-1-4 16,-8 0 0-16,9 2 0 0,-8-1 4 0,8-1-4 0,-9 2 0 16,10 3 0-16,-10-9 0 0,10 10 0 0,-10-6 4 0,9 1-4 15,0 1 0-15,-8-2 4 0,7 0-8 0,-8 2 4 0,2-2 0 16,6 2 0-16,-6-2 4 0,-2 1-4 0,9-1 0 0,-9 2 4 15,0-3-4-15,1 7 0 0,0-4 4 0,-9-6-4 0,8 8 4 0,0-8-4 16,-8 6 4-16,10-1-4 0,-2-1 4 0,-8 2-4 0,0-2 4 16,0 1 0-16,8-1 0 0,-8-4 0 0,0 6-4 0,0-2 4 15,0 1 0-15,0-5 4 0,0 6 0 0,0-2 4 0,0 0-4 16,0 2 0-16,0-2 0 0,-8 1 0 0,8-1 4 0,0 2-4 16,-8-2 4-16,8 1 4 0,0 5 0 0,-10-6 0 0,10 6 4 0,-8-5 0 15,0 5 0-15,-1-1-4 0,0 1 4 0,1-1-4 16,0 0 4-16,-1 1-4 0,1 0 4 0,0-1-4 0,-10 1 0 0,10 4-4 15,-2-4-4-15,2 0-4 0,-8-1 0 0,7 1 0 0,0 0 0 16,1-1 0-16,-1 1 0 0,1-1-4 0,0-4 0 0,-2 4 0 16,2-3-8-16,8-2-8 0,-8 1-8 0,0-1-20 0,8 2-20 0,-10-2-24 15,10-4-24-15,0 0-32 0,-8 0-32 0,8 0-84 0,-8-4 12 16,8-2 48-16,-9 2 36 0,9-1 28 0,0-5 28 0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4:43.61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60FCEC-27F6-4A6A-889E-0D5A1FD77E24}" emma:medium="tactile" emma:mode="ink">
          <msink:context xmlns:msink="http://schemas.microsoft.com/ink/2010/main" type="writingRegion" rotatedBoundingBox="12610,6169 14282,6169 14282,6835 12610,6835"/>
        </emma:interpretation>
      </emma:emma>
    </inkml:annotationXML>
    <inkml:traceGroup>
      <inkml:annotationXML>
        <emma:emma xmlns:emma="http://www.w3.org/2003/04/emma" version="1.0">
          <emma:interpretation id="{83A863EC-48E2-4254-9B8E-C66BF5287835}" emma:medium="tactile" emma:mode="ink">
            <msink:context xmlns:msink="http://schemas.microsoft.com/ink/2010/main" type="paragraph" rotatedBoundingBox="12610,6169 14282,6169 14282,6835 12610,68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72A5B08-55B4-439B-BB14-959AD606B459}" emma:medium="tactile" emma:mode="ink">
              <msink:context xmlns:msink="http://schemas.microsoft.com/ink/2010/main" type="line" rotatedBoundingBox="12610,6169 14282,6169 14282,6835 12610,6835"/>
            </emma:interpretation>
          </emma:emma>
        </inkml:annotationXML>
        <inkml:traceGroup>
          <inkml:annotationXML>
            <emma:emma xmlns:emma="http://www.w3.org/2003/04/emma" version="1.0">
              <emma:interpretation id="{C2F6F355-44F2-4B37-A249-97111D80BD08}" emma:medium="tactile" emma:mode="ink">
                <msink:context xmlns:msink="http://schemas.microsoft.com/ink/2010/main" type="inkWord" rotatedBoundingBox="12610,6337 12960,6337 12960,6639 12610,663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8 31 0,'0'0'104'0,"0"0"-8"0,0 0-8 0,0 0-12 0,0 0-4 16,0 0 4-16,10 0 8 0,-10 5-4 0,0-5 0 0,8 0 0 0,-8 0-8 15,8 0 0-15,2 0 0 0,-10 0 0 0,8 0-4 16,0 0 0-16,0 0 0 0,1 0-4 0,0 0-8 0,-1 0 0 0,1 0-4 15,-1 0-8-15,0 0-8 0,2 0 0 0,6 0-4 0,-8 0 0 16,2 0-4-16,-2 0-4 0,0 0 0 0,1 0-4 0,-1 0-4 16,1 0 0-16,0 0 0 0,-1 0-4 0,0 0 0 0,-8 0-4 0,8 0 0 15,2 0-4-15,-2 0 0 0,-8 0 0 0,8 0 0 0,-8 0-4 16,10 0-4-16,-10 0-4 0,8 0-8 0,-8 0-4 0,0 0-24 16,0 0-16-16,8 0-20 0,-8 0-12 0,0 0-16 0,0 0-16 15,0 0-20-15,9 0-16 0,-9-5-36 0,0 5-48 0,8 0 48 16,-8-5 36-16,9 5 28 0,-9-4 28 0</inkml:trace>
          <inkml:trace contextRef="#ctx0" brushRef="#br0" timeOffset="-326.127">-25-270 35 0,'0'0'84'0,"0"0"-4"0,0 4-4 0,0-4-28 0,0 0 0 15,0 0-4-15,0 0 4 0,0 0-4 0,0 0 4 0,0 0 0 0,0 0 0 16,0 0 0-16,0 0 0 0,0 0 4 0,0 0-4 16,0 0 4-16,9 0-4 0,-9 0 0 0,0 0 4 0,8 0-4 0,-8 0 0 15,8 0 4-15,-8 0 0 0,10 0 0 0,-2 0 0 0,0 0-4 16,2 0 4-16,-2 0-4 0,-8 0 0 0,8 0 0 0,0 0 0 15,1 0-8-15,0 0 0 0,-1 0-4 0,1 0 0 0,-1 6 0 0,10-6 0 16,-10 0-4-16,0 0-8 0,0 0-4 0,2 4 4 0,-2-4-8 16,9 0 4-16,-9 5-4 0,1-5 0 0,0 0-4 0,-1 0-12 15,8 5 0-15,-6-5 0 0,-2 0 0 0,0 0 0 0,2 0 0 16,-2 0 0-16,0 0 0 0,-8 5 0 0,9-5 0 0,-1-5 0 16,1 5 0-16,-9 0 0 0,9 0 0 0,-9 0 0 0,0 0 0 0,8 0 0 15,-8 0 0-15,0 0 0 0,0 0 0 0,0 0 0 0,0-5 0 16,0 5 0-16,0 0 0 0,0-5-28 0,0 1-12 0,0 4-12 15,0-6-12-15,-8 6-16 0,8-4-16 0,0-1-8 0,-9 5-16 16,9-6-16-16,-9 2-8 0,9 4-12 0,-8 0-32 0,-1 0-40 16,1-4 40-16,0 4 36 0,-2 0 28 0,2 0 24 0</inkml:trace>
        </inkml:traceGroup>
        <inkml:traceGroup>
          <inkml:annotationXML>
            <emma:emma xmlns:emma="http://www.w3.org/2003/04/emma" version="1.0">
              <emma:interpretation id="{A31B7CBA-9605-43B2-9EFB-022D56E2E39E}" emma:medium="tactile" emma:mode="ink">
                <msink:context xmlns:msink="http://schemas.microsoft.com/ink/2010/main" type="inkWord" rotatedBoundingBox="13684,6169 14282,6169 14282,6835 13684,6835"/>
              </emma:interpretation>
              <emma:one-of disjunction-type="recognition" id="oneOf1">
                <emma:interpretation id="interp1" emma:lang="" emma:confidence="0">
                  <emma:literal>0</emma:literal>
                </emma:interpretation>
                <emma:interpretation id="interp2" emma:lang="" emma:confidence="0">
                  <emma:literal>O</emma:literal>
                </emma:interpretation>
                <emma:interpretation id="interp3" emma:lang="" emma:confidence="0">
                  <emma:literal>o</emma:literal>
                </emma:interpretation>
                <emma:interpretation id="interp4" emma:lang="" emma:confidence="0">
                  <emma:literal>D</emma:literal>
                </emma:interpretation>
                <emma:interpretation id="interp5" emma:lang="" emma:confidence="0">
                  <emma:literal>.</emma:literal>
                </emma:interpretation>
              </emma:one-of>
            </emma:emma>
          </inkml:annotationXML>
          <inkml:trace contextRef="#ctx0" brushRef="#br0" timeOffset="790.2221">1203-443 15 0,'0'-4'92'0,"0"4"-4"0,-8-5-8 0,8 5-24 16,-9 0-4-16,9-5 0 0,-8 5-4 0,8 0 0 16,-9 0-4-16,0 0 0 0,9 0 0 0,-8 0-4 0,8 5 4 0,-8-5 0 15,-2 5-8-15,10-1 8 0,-8 1-4 0,8-5 0 0,-8 10 0 16,0-6-8-16,8 1 0 0,-10 5 0 0,10 0 0 0,-8-1 0 16,0 1 0-16,8 4-4 0,-9-4 0 0,9 4-4 0,-8 1 0 0,8-1-4 15,-9 5 4-15,9-6-4 0,0 2 0 0,-9 5-4 0,9 0 0 16,0-2 0-16,0 1 0 0,0 0 0 0,0 1 0 0,0 4-4 15,0-5 4-15,0 1-4 0,0-1 0 0,9 0 0 0,-9 0 0 16,9-5 0-16,-9 5 4 0,8 0-4 0,-8-4-4 0,9-1 4 16,-1 1 0-16,0-1 0 0,2 1-4 0,-2-6 0 0,0 0-4 15,10 6 0-15,-10-5 0 0,0-1-4 0,10-4 0 0,-10 4 8 0,9-3-4 16,-1 3 0-16,2-5 0 0,-10 2 0 0,10-2 4 0,-1 1-8 16,0 0 4-16,0-5 0 0,-1 5 0 0,2-5-4 0,0 0 4 15,-2 4-4-15,1-8 4 0,0 4-4 0,0 0 4 0,1-5-4 16,-2 0 0-16,-8 0 0 0,10 1 4 0,-10-2 0 0,9 2-4 15,1-5 0-15,-10 3 0 0,0-3 0 0,2 4 0 0,-2-4 4 0,0-6-4 16,0 11 0-16,2-6 0 0,-2-4 0 0,0 4-4 0,1 0 4 16,-9 1 4-16,8-6-4 0,-8 6 4 0,9-1-4 0,-9-5 4 15,0 1-4-15,0 5 0 0,0-5 0 0,9-1 0 0,-9 5 0 16,0-4 0-16,0-1 0 0,0 2 0 0,-9-7-4 0,9 5 4 16,0 2 0-16,-9-2 4 0,9 1-4 0,-8-5 0 0,8 4-4 0,0 1 4 15,-9-6 0-15,1 6 4 0,8 0-4 0,-8-1-4 0,-2 1 0 16,2-1 8-16,8 1-4 0,-8-1 0 0,0 6-4 0,-2-1 4 15,10-4 0-15,-8 4 0 0,0 6 0 0,-1-6 0 0,0 1 0 16,1-1 0-16,-1 5 0 0,1 0 0 0,0-4 0 0,-10 4 4 16,10 0 0-16,0 0 0 0,-10 1-4 0,10 4 0 0,-1-5-4 15,-8 5 8-15,8 0-4 0,-7-5-4 0,-2 5 0 0,10 0 4 0,-10 0 0 16,10 5 0-16,-9-5 0 0,9 5-4 0,-9-1 4 16,8 1-4-16,-7 0 4 0,6 0 0 0,2-1 0 0,-10 6 0 0,10-5-4 15,0 0 0-15,0 4 0 0,-1 1-4 0,1-5-4 0,-1 4-4 16,0-4-8-16,1 5-8 0,8-1-8 0,-8 1-12 0,8 0-8 15,-10-1-8-15,10 1-8 0,-8 4-20 0,8-5-12 0,-8 6-24 0,8-5-32 16,-8 4-56-16,8 0 36 0,-10 0 32 0,10 2 24 16,0-3 24-16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6:44.33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97D34E3-1C23-4543-9E85-7A06BE78C918}" emma:medium="tactile" emma:mode="ink">
          <msink:context xmlns:msink="http://schemas.microsoft.com/ink/2010/main" type="writingRegion" rotatedBoundingBox="20882,1603 22198,6687 21256,6931 19939,1847"/>
        </emma:interpretation>
      </emma:emma>
    </inkml:annotationXML>
    <inkml:traceGroup>
      <inkml:annotationXML>
        <emma:emma xmlns:emma="http://www.w3.org/2003/04/emma" version="1.0">
          <emma:interpretation id="{E896140C-D79A-4598-962A-A7BFB718541A}" emma:medium="tactile" emma:mode="ink">
            <msink:context xmlns:msink="http://schemas.microsoft.com/ink/2010/main" type="paragraph" rotatedBoundingBox="20882,1603 22198,6687 21256,6931 19939,18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51AE599-02F7-4917-A3E4-1C780D8E9381}" emma:medium="tactile" emma:mode="ink">
              <msink:context xmlns:msink="http://schemas.microsoft.com/ink/2010/main" type="line" rotatedBoundingBox="20882,1603 22198,6687 21256,6931 19939,1847"/>
            </emma:interpretation>
          </emma:emma>
        </inkml:annotationXML>
        <inkml:traceGroup>
          <inkml:annotationXML>
            <emma:emma xmlns:emma="http://www.w3.org/2003/04/emma" version="1.0">
              <emma:interpretation id="{AD9E140B-B980-46A8-92BE-C4D09AA280AB}" emma:medium="tactile" emma:mode="ink">
                <msink:context xmlns:msink="http://schemas.microsoft.com/ink/2010/main" type="inkWord" rotatedBoundingBox="20246,1768 20545,2921 20238,3001 19939,1847">
                  <msink:destinationLink direction="with" ref="{5DE793E0-B790-43A7-AF1C-BE998CA38D8B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-1346-4695 15 0,'0'0'84'0,"0"-4"-8"0,0 4-4 15,0 0-28-15,0-4 0 0,0 4-4 0,0 0 4 0,0 0-8 0,0-6 0 16,0 6 0-16,0 0-4 0,0 0-4 0,0 0 0 0,0-5 0 16,0 5 0-16,0 0 0 0,0 0-12 0,0 0 20 0,0 0-4 15,0 0 0-15,0 0 4 0,0 0 0 0,0 0-4 0,0 0 8 16,0 0-4-16,0 0-4 0,0 0 0 0,0 0 0 0,0 5-4 16,0-5 0-16,0 6 0 0,0-2-4 0,0 0 0 0,0 1 0 0,0 0-4 15,0 5-4-15,0-1 0 0,0-4-4 0,0 5 0 0,0 4-4 16,0-4 0-16,0-1 0 0,0 5 0 0,0 1-4 0,0-5 0 15,0 4 0-15,8-5 0 0,-8 1-4 0,0 6 0 0,8-8 0 16,-8 2 0-16,10-1 0 0,-10 5 8 0,8-9-8 0,0 5 0 16,1 0 0-16,0-6 0 0,-9 1-4 0,8 5 8 0,9-6 0 0,-9-4-8 15,1 6 4-15,0-6-4 0,-1 0 4 0,0 0 0 0,2 0 0 16,-2 0 0-16,9-6 0 0,-8 2 4 0,-1-1-4 0,0 0 0 16,1 0 0-16,-1 1 4 0,1-6-4 0,8 0 0 0,-17 5 0 15,8-4 0-15,2 0 0 0,-2-1 0 0,-8 0 4 0,8 0-4 16,-8 1 0-16,8-1 0 0,-8 1 0 0,0-1 4 0,0 6-4 15,0-6 0-15,0 0 0 0,0 0 0 0,0 6 0 0,0-6 0 0,0 6 0 16,0-1 4-16,0 0-4 0,-8-5 0 0,8 6 4 0,0 4-4 16,0-6 0-16,0 2-4 0,0 4 4 0,0-5 0 0,0 5 4 15,0 0 0-15,0 0-4 0,0 0 0 0,0 0 0 0,0 0 4 16,0 0 0-16,0 0-4 0,0 5 0 0,0-1 4 0,0 2 0 16,0-2-4-16,0 1 4 0,0 0-4 0,0 5 0 0,0-1 4 0,0 0 0 15,0 1 0-15,0 4 0 0,8 1 4 0,-8-1 0 0,10 5-4 16,-2 1 0-16,-8-1 0 0,8 0 4 0,1 5 0 0,0 0-4 15,-1 0 0-15,1 5 0 0,-1-5 0 0,0 5-4 0,10-1 0 16,-10 1 0-16,0 0 0 0,10 5 0 0,-10-6 0 0,2 1 0 16,6 0 4-16,-8 6-4 0,1-8 0 0,-1 2 0 0,1 0 0 0,0 0 0 15,-1-6 0-15,0 6 4 0,-8-4-4 0,10 3 0 0,-10-5 4 16,0 2-20-16,8-6 20 0,-8 5-4 0,0 0 4 0,-8-5-4 16,8 0 4-16,-10 1-4 0,2-6 0 0,8 6-4 0,-8-7 0 15,-10-3 4-15,10 5-4 0,-1-5 0 0,1-1 4 0,0-5 0 16,-10 2-4-16,10-2 0 0,-10 1 0 0,10-5-4 0,0-5 0 0,-10 5 4 15,10-10 0-15,0 6-4 0,-9-5 4 0,8-1 0 0,0 0 0 16,1-5 0-16,0 2-4 0,-2-2 0 0,2-4 4 0,0 4-4 16,8-9 0-16,-8 5-4 0,-2 0 0 0,10-5-4 0,-8 0 0 0,8 5-4 15,0-5-4-15,0 0-8 0,0 0-4 0,0 0-8 16,0 0-16-16,8 5-4 0,2-10-8 0,-2 10-8 0,0-5-4 16,0 0-4-16,2 0-44 0,6 0-40 0,-7 0 16 0,8 0 28 0,-8 0 28 15</inkml:trace>
        </inkml:traceGroup>
        <inkml:traceGroup>
          <inkml:annotationXML>
            <emma:emma xmlns:emma="http://www.w3.org/2003/04/emma" version="1.0">
              <emma:interpretation id="{9704113F-B55C-46D0-B878-9C2EB03FF0AA}" emma:medium="tactile" emma:mode="ink">
                <msink:context xmlns:msink="http://schemas.microsoft.com/ink/2010/main" type="inkWord" rotatedBoundingBox="21520,4069 21600,4377 21166,4490 21086,4181">
                  <msink:destinationLink direction="with" ref="{0F2DC8DB-0C49-4250-9B9E-B10CB2139183}"/>
                  <msink:destinationLink direction="with" ref="{83391D46-E9FE-46FE-B599-FF4EDF86AE5F}"/>
                </msink:context>
              </emma:interpretation>
            </emma:emma>
          </inkml:annotationXML>
          <inkml:trace contextRef="#ctx0" brushRef="#br0" timeOffset="10284.017">-6-2412 43 0,'-8'0'80'16,"8"4"-12"-16,-8 2 0 0,8-1-32 0,-9 4 0 0,9-4-8 15,-9 4 0-15,1-3 0 0,8 3-4 0,-9 1-4 0,1-6 0 16,8 6 0-16,-9-1 0 0,0 1-4 0,1-1 0 0,0 1 0 0,-1 0 4 16,0-1 0-16,1 1-4 0,0 0 0 0,-2-1 0 15,10 1 4-15,-8-1-4 0,0-3-4 0,-2 3 0 0,10-4 0 0,0 4 0 16,-8-4-4-16,8 0 0 0,0 0-4 0,-8-1 4 0,8-4-4 16,0 6-4-16,0-6 4 0,0 0 0 0,0 4-4 0,0-4 0 15,0 0 4-15,0 0 0 0,8 0 0 0,-8 0 4 0,0-4-4 0,8 4 0 16,-8-6-4-16,10 6 4 0,-10-4 0 0,8-1 0 15,0 0 0-15,-8 0 0 0,10 1 0 0,-2-6 0 0,0 5 0 0,1-5-20 16,0 1 24-16,-1-1-4 0,0 1 4 0,-8-1 0 0,9 0-4 16,8 1 4-16,-17-1-4 0,9 0 0 0,-1 1 0 0,1-1 0 15,0-4 4-15,-1 5 0 0,0-1-4 0,1 1 4 0,0-1 0 0,-1 0 4 16,-8 1 0-16,8 4 4 0,2-5-4 0,-2 6 0 0,-8-6 4 16,8 5 4-16,-8 0-4 0,10 0 0 0,-2 1-8 0,-8 4 8 15,0-5-4-15,8 5 4 0,-8 0 0 0,8 0 0 0,-8 0 0 16,0 0 8-16,10 0-4 0,-10 0 0 0,0 0 4 0,8 5 4 15,-8-5 0-15,0 4-4 0,8 1 0 0,-8 0 0 0,10 0 0 16,-10 0 4-16,8 4 0 0,-8-5 0 0,8 7 0 0,2-2 0 0,-10 5 0 16,8-4-4-16,0-1 0 0,0 6 0 0,-8-4 0 0,10-2 0 15,-2 4 0-15,0 2 0 0,-8-6-8 0,9 2 0 0,0-2-4 16,-1 5-4-16,-8-9-4 0,9 5 4 0,-1 0-4 0,-8-1 0 16,9-4-4-16,-1 4 0 0,-8-4-12 0,0 0-28 0,9 0 0 15,-9-1-24-15,0-4-16 0,0 6-28 0,0-6-40 0,8 0-36 0,-16 4-80 16,8-4 24-16,0 0 48 0,-9 0 36 0,9 0 24 0,0 0 32 15</inkml:trace>
        </inkml:traceGroup>
        <inkml:traceGroup>
          <inkml:annotationXML>
            <emma:emma xmlns:emma="http://www.w3.org/2003/04/emma" version="1.0">
              <emma:interpretation id="{0CE54BE9-F5C3-41CB-B01C-51DDBEC1CF69}" emma:medium="tactile" emma:mode="ink">
                <msink:context xmlns:msink="http://schemas.microsoft.com/ink/2010/main" type="inkWord" rotatedBoundingBox="21534,5270 21549,5325 21338,5379 21324,5325">
                  <msink:destinationLink direction="with" ref="{5DE793E0-B790-43A7-AF1C-BE998CA38D8B}"/>
                </msink:context>
              </emma:interpretation>
            </emma:emma>
          </inkml:annotationXML>
          <inkml:trace contextRef="#ctx0" brushRef="#br1" timeOffset="53116.3096">3-1222 11 0,'0'0'84'0,"0"0"-4"0,0 0-8 0,0 0-24 16,0 0 0-16,0-5-4 0,0 5-4 0,0 0 0 0,9 0 4 16,-9 0 0-16,0 0 0 0,8 0 4 0,-8 0 4 0,8 0-4 15,-8 0 0-15,10-5 4 0,-2 5 0 0,0 0-4 0,-8 0-4 16,10 0 0-16,-2 0-4 0,0 0 0 0,0 0-4 0,2 0 0 16,-2 5 0-16,0-5-4 0,-8 0 0 0,10 0-4 0,-2 0-4 0,0 0 0 15,2 0-4-15,-2 0 0 0,0 0-4 0,-8 0-4 16,8 0 0-16,2 0 0 0,-2 0-4 0,-8 0 4 0,8 0-4 0,-8 0 0 15,9 0-4-15,-9 0-4 0,9 0 4 0,-9 0-4 0,0 0 0 0,8 0 0 16,-8 0 0-16,0 0-4 0,0 0-8 0,0 0 0 16,0 0-12-16,0 0-8 0,0 0-12 0,0 0-16 0,0 0-16 0,0 0-16 15,0 0-12-15,0 0-12 0,-8-5-36 0,8 5-56 0,0 0 24 16,0-5 36-16,-9 5 28 0,9 0 28 0</inkml:trace>
        </inkml:traceGroup>
        <inkml:traceGroup>
          <inkml:annotationXML>
            <emma:emma xmlns:emma="http://www.w3.org/2003/04/emma" version="1.0">
              <emma:interpretation id="{774CDB26-2F03-4D87-9B64-0AA453CF0C1A}" emma:medium="tactile" emma:mode="ink">
                <msink:context xmlns:msink="http://schemas.microsoft.com/ink/2010/main" type="inkWord" rotatedBoundingBox="21585,5640 21596,5681 21386,5736 21375,5694"/>
              </emma:interpretation>
              <emma:one-of disjunction-type="recognition" id="oneOf1">
                <emma:interpretation id="interp1" emma:lang="" emma:confidence="0">
                  <emma:literal>'</emma:literal>
                </emma:interpretation>
                <emma:interpretation id="interp2" emma:lang="" emma:confidence="0">
                  <emma:literal>(</emma:literal>
                </emma:interpretation>
                <emma:interpretation id="interp3" emma:lang="" emma:confidence="0">
                  <emma:literal>I</emma:literal>
                </emma:interpretation>
                <emma:interpretation id="interp4" emma:lang="" emma:confidence="0">
                  <emma:literal>l</emma:literal>
                </emma:interpretation>
                <emma:interpretation id="interp5" emma:lang="" emma:confidence="0">
                  <emma:literal>1</emma:literal>
                </emma:interpretation>
              </emma:one-of>
            </emma:emma>
          </inkml:annotationXML>
          <inkml:trace contextRef="#ctx0" brushRef="#br1" timeOffset="52632.2842">54-858 35 0,'0'5'72'16,"0"-5"0"-16,0 0-16 0,0 0-16 0,0 0-8 0,0 0 4 16,0 0-4-16,0 0-20 0,0 0 20 0,0 0 0 0,0 0 0 0,0 0 0 15,0 0 4-15,0 0 4 0,0 0 4 0,0 0 8 0,0 0 4 16,0 0-4-16,0 0 8 0,0 0-8 0,0 0-4 0,10 0 4 16,-10 4 0-16,8-4-4 0,-8 0 4 0,0 0 4 0,8 0-4 15,0 0-4-15,-8 0 0 0,10 0 0 0,-2 0 0 0,0 0-8 16,-8 0 4-16,10 0-4 0,-2 0 4 0,0 5-8 0,2-5 0 15,-10-5-4-15,8 10-4 0,0-10-8 0,0 5 0 0,2 0-4 16,-2 0 0-16,0-4-4 0,-8 4 0 0,9-5-4 0,0 5-4 16,-1-5 0-16,-8 5 0 0,9-4 0 0,-1 4 0 0,1-5-4 0,-9 0-4 15,8 5 0-15,-8-5-4 0,0 5-12 0,9 0-20 0,-9 0-8 16,0 0-16-16,0-4-12 0,0 4-12 0,0 0-4 0,0 0-28 16,0 0-12-16,0 0-16 0,0 0-32 0,0 0-40 0,0 4 28 15,0-4 36-15,0 0 28 0,0 0 24 0</inkml:trace>
        </inkml:traceGroup>
        <inkml:traceGroup>
          <inkml:annotationXML>
            <emma:emma xmlns:emma="http://www.w3.org/2003/04/emma" version="1.0">
              <emma:interpretation id="{E1D281A3-248F-48CF-92C3-AD88123EDA2A}" emma:medium="tactile" emma:mode="ink">
                <msink:context xmlns:msink="http://schemas.microsoft.com/ink/2010/main" type="inkWord" rotatedBoundingBox="21561,6049 21583,6130 21361,6188 21340,6106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1" timeOffset="52044.1025">20-436 3 0,'0'-4'84'0,"0"4"0"0,0-6-4 0,0 6-24 15,0 0-8-15,0 0 0 0,0 0 0 0,0 0 0 0,0 0 0 16,0 0 0-16,0 0 0 0,0 0 12 0,0 0 0 0,0 0 4 16,0 0-8-16,0 0 0 0,0 0 0 0,8 0-4 0,-8 0 4 15,0 0 0-15,0 0 0 0,10 0 0 0,-10 6-4 0,8-6 0 16,-8 0 0-16,8 4-4 0,2-4 0 0,-2 0-4 0,-8 5 0 0,8-5 0 15,0 4-8-15,2-4 0 0,-2 0-8 0,0 0 0 0,2 6 0 16,-2-6 0-16,0 0-4 0,2 0 0 0,-2 0-4 0,0 0 0 16,0 0-4-16,2 0-4 0,-2 0 0 0,0 0-4 0,1 0 0 15,0 0 0-15,-1 0 0 0,-8 0 0 0,9 0-4 0,-9 0 0 16,8 0-4-16,1 0 0 0,-9 0 4 0,0 0-4 0,0 0 0 0,0 0-4 16,0 0 0-16,8 0-4 0,-8 0-4 0,0 0-4 0,0 0-4 15,0 0-8-15,0 0-4 0,0 0-16 0,-8 0-20 0,8 0-16 16,0 0-16-16,0 0-24 0,0 0-20 0,0 0-12 0,0-6-36 0,0 6-52 15,-9 0 28-15,9-4 44 0,0 4 32 0,-8 0 4 16</inkml:trace>
        </inkml:traceGroup>
        <inkml:traceGroup>
          <inkml:annotationXML>
            <emma:emma xmlns:emma="http://www.w3.org/2003/04/emma" version="1.0">
              <emma:interpretation id="{45D0F7BA-A8FE-49D1-83FD-2096DF876068}" emma:medium="tactile" emma:mode="ink">
                <msink:context xmlns:msink="http://schemas.microsoft.com/ink/2010/main" type="inkWord" rotatedBoundingBox="21489,6534 21571,6850 21347,6908 21265,6592">
                  <msink:destinationLink direction="with" ref="{0F2DC8DB-0C49-4250-9B9E-B10CB2139183}"/>
                  <msink:destinationLink direction="with" ref="{8EF45ADC-5F4C-4ECE-B081-4DCBF8CBC9A9}"/>
                  <msink:destinationLink direction="with" ref="{83391D46-E9FE-46FE-B599-FF4EDF86AE5F}"/>
                </msink:context>
              </emma:interpretation>
            </emma:emma>
          </inkml:annotationXML>
          <inkml:trace contextRef="#ctx0" brushRef="#br0" timeOffset="22596.9056">88 289 43 0,'0'0'64'0,"0"0"-4"0,0 0-4 0,0 0-32 16,0 0 4-16,0 0-12 0,0 0 0 0,0 0 0 0,0 0-4 0,0 0 0 16,0-6-8-16,0 6 4 0,0 0-4 0,0 0 0 0,0 0 0 15,0-4-4-15,-8 4 4 0,8 0-4 0,0 0 0 0,0-5 0 16,0 5 0-16,0 0 0 0,0 0 0 0,0 0 0 0,0 0 0 16,0 0 0-16,0-5-4 0,0 5 4 0,0 0-4 0,0 0 0 15,0 0-4-15,0-5-4 0,0 5 0 0,0 0 0 0,0-4 0 16,0 4 0-16,0-6-4 0,0 6 0 0,0 0-8 0,0 0 8 0,-8-4 4 15,8 4 4-15,0 0 4 0,0 0 4 0,0-5 4 0,0 5 4 16,0 0 0-16,0 0 8 0,0-4-4 0,0 4 4 0,0 0-8 16,-8 0 4-16,8-6 4 0,8 6 0 0,-16 0 0 0,8 0-4 15,8 0 4-15,-16 0-4 0,8 0 0 0,0 0 4 0,0 0 0 16,0 0 0-16,0 0 0 0,0 0 0 0,0 0 0 0,0 0 0 0,0 0 0 16,0 0 0-16,0 0-4 0,0 0 4 0,0 0 0 0,0 0 0 15,0 0 0-15,0 0 4 0,0 0 0 0,0-4 0 0,0 4 8 16,0 0-4-16,0 0 0 0,0-5-4 0,0 5 4 0,8 0-4 0,-8 0 4 15,0 0-4-15,0 0 0 0,8 0-4 0,-8 0 0 16,8 0-4-16,-8 0 0 0,0 0 0 0,10 0 0 0,-10 0-4 0,8 0-4 16,-8 0 4-16,8 5 0 0,-8-5-4 0,0 0-4 0,10 4 4 15,-10 2 0-15,8-6-4 0,-8 4 0 0,0 1 4 0,0-1-4 16,0 2 0-16,8-2 0 0,-8 1 0 0,0 5 0 0,0-6-4 16,-8 2 4-16,8 3 0 0,0-5 0 0,-8 2 4 0,8-2-4 0,0 1 0 15,-10 0-4-15,2 0 4 0,8-1 4 0,-8 2-4 16,8-6 0-16,-10 0 0 0,2 3 0 0,0-3 4 0,0 0-4 0,8 0 0 15,-10 0 0-15,2-3 0 0,8 3 0 0,-8-6-4 0,-2 2 4 16,10-1 4-16,-8 0-4 0,8-4 0 0,-8 3 4 0,8-2 0 16,0-3-4-16,-9 2 4 0,9-1-4 0,0 0 4 0,0 1 0 15,0-1 0-15,0 1 0 0,0-5-4 0,0 4 4 0,0 1 4 16,9-1-4-16,-9 0 4 0,0 6 0 0,8-6 0 0,-8 0-4 0,8 5 0 16,-8 1 4-16,10-6 0 0,-2 5-4 0,-8 0-4 0,8 1 4 15,2-1 0-15,-2 5-4 0,0-5 8 0,0 5-4 0,2-5-4 16,-2 5 0-16,0 0 0 0,2 0 4 0,-10 0-4 0,8 5 4 15,0-5-4-15,2 5 4 0,-2 0-8 0,0-1 0 0,-8 1-12 16,8 0 24-16,-8 0-8 0,0 0 4 0,10 4 0 0,-10-4 0 16,0 5-4-16,0-1 4 0,0-4 0 0,-10 4 0 0,10 1 0 0,0-1-4 15,-8-3 0-15,8 3-4 0,-8-4 4 0,0 0 0 0,-2 5 0 16,10-6 0-16,-8 1 0 0,0-5 0 0,-2 4 0 0,2-4 0 16,0 0 4-16,-2 0 0 0,2 0-4 0,8 0 0 0,-8 0 0 15,0-4 0-15,-2-1 0 0,10 1 0 0,-8-6 4 0,8 5-4 16,0-5 0-16,-8 0 0 0,8 1 0 0,0 5 0 0,0-11 8 0,0 6-8 15,0-1-4-15,0 0 4 0,0 1 0 0,0-1 8 0,8 0-8 16,-8 1 4-16,0-1-4 0,8 5 4 0,-8-4 0 0,10 4 4 16,-2 0-8-16,-8-4 4 0,8 9 0 0,0-5 0 0,2 0 0 0,-10 5 0 15,8 0-8-15,0-4 0 0,2 4 0 0,-2 0 4 16,0 0 0-16,2 4 0 0,-2 1 0 0,-8-5 4 0,8 5-4 0,0 4 0 16,2-4-4-16,-10 0 4 0,8 4 0 0,-8-4 4 0,8 5-4 15,-8-1 0-15,0 1 4 0,0 0-4 0,0 4 0 0,0-4 0 16,0-1 0-16,0 1 0 0,-8 0 0 0,0-1 0 0,8 1 0 0,-10 4 0 15,2-9 0-15,0 5 4 0,8-6-4 0,-8 5 0 16,-2-3 0-16,2-2 0 0,-10 1 0 0,10-5 0 0,0 5 0 0,-2-5 0 16,2-5 0-16,0 5 0 0,0-5 4 0,8 1-4 0,-10-2 0 15,2-3 0-15,0 5 0 0,8-11 0 0,-10 5 4 0,10 0-4 16,0-3-4-16,0-2 4 0,-8 1 0 0,8-1 0 0,0 1 0 16,0-1 0-16,8 1 4 0,-8-1 0 0,0 1-4 0,10 5 0 15,-10-5 4-15,8 4 0 0,-8 0-4 0,8 1 4 0,2 3 0 16,-10 2-4-16,8-1 0 0,0 1 4 0,0 4 0 0,2-6-4 0,-2 6 0 15,0 6 0-15,2-6 4 0,-2 4-4 0,0 1-4 0,2-1 4 16,-2 6 0-16,0-5 0 0,-8 5 0 0,8 0 0 0,2 4 0 16,-10-5 4-16,8 5-4 0,-8-4 0 0,0 5 0 0,0-1 0 15,0 0 0-15,0 1-4 0,0-5 4 0,-8 4 4 0,8 0-4 16,-10-5 4-16,10 1 0 0,-8 0-4 0,0-1 4 0,0-3-4 0,8-2 4 16,-10 1-4-16,2-1 0 0,0-4 0 0,-2 0 4 0,10 0 0 15,-8 0-4-15,0-4 4 0,-2-1 0 0,10 1 0 0,-8-6 4 16,8 5-4-16,-8-5 0 0,8 0 0 0,-8 1 0 0,8-5 4 0,0 4-4 15,-10 1 0-15,10-1 0 0,0 0 0 0,0 1-4 16,0-1 0-16,0 1 0 0,0 4-4 0,0 0-4 0,0 0-8 0,0 0-8 16,0 5-12-16,0-5-20 0,0 5-20 0,10 0-16 0,-10 0-16 15,0 5-56-15,8-5-48 0,-8 5 32 0,8-5 44 0,0 5 28 16,-8-5 16-16</inkml:trace>
          <inkml:trace contextRef="#ctx0" brushRef="#br0" timeOffset="24224.2334">-22 144 15 0,'0'0'68'0,"0"0"-8"15,0 0-8-15,0 0-20 0,0 0-4 0,0 0-8 0,0 0 4 16,0 0-8-16,0 0-4 0,0 0 0 0,0 0 0 0,0 0-4 15,0 0 0-15,0 0-4 0,0 0 0 0,0 0 0 0,8 0-4 0,-8 0 0 16,0 0 0-16,0 0 4 0,8 0-4 0,-8 0 4 0,0 0-4 16,0 0-4-16,8 0 4 0,-8 0 0 0,0 0 0 0,0 0-4 15,0 0-8-15,0 0-4 0,0 0-16 0,0 0-20 0,0 0-16 16,0 0-12-16,0 0-12 0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7:07.86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8EF45ADC-5F4C-4ECE-B081-4DCBF8CBC9A9}" emma:medium="tactile" emma:mode="ink">
          <msink:context xmlns:msink="http://schemas.microsoft.com/ink/2010/main" type="inkDrawing" rotatedBoundingBox="21418,6763 22848,4343 23159,4527 21728,6947" semanticType="callout" shapeName="Other">
            <msink:sourceLink direction="with" ref="{D7DC6B05-1AAB-4FE1-8C84-27367DE91DB4}"/>
            <msink:sourceLink direction="with" ref="{45D0F7BA-A8FE-49D1-83FD-2096DF876068}"/>
          </msink:context>
        </emma:interpretation>
      </emma:emma>
    </inkml:annotationXML>
    <inkml:trace contextRef="#ctx0" brushRef="#br0">-4 2379 19 0,'0'0'84'0,"0"0"-4"0,0 0-12 0,-8 0-24 0,8 0 0 15,0 0-12-15,0 0 4 0,0 0-4 0,0 0 0 0,8 0 0 16,-8 0 0-16,0 0-4 0,0 0 4 0,0 0 0 0,0 0 0 16,8 0 4-16,-8 0 0 0,0 0 0 0,10 0 0 0,-10 0 0 0,8 0 4 15,-8 0-4-15,8 0 0 0,1 0-4 0,-9 0-4 0,8 0-4 16,1 0 0-16,-1 0 0 0,1 0-4 0,-1-6-4 0,0 6 0 15,2 0 0-15,-2-4 4 0,0 4-4 0,2-5 0 0,-2 1 0 0,8-2 0 16,-7 2 0-16,-1-1 0 0,1-4 0 0,0 4 0 16,7-5-4-16,-6 0 0 0,-2 1 4 0,8-1 0 0,-6-4-8 0,6 4 0 15,-7-4 0-15,8 4 0 0,-8-4 0 0,7-1-4 0,-8 1 4 16,10-1-4-16,-10 2-4 0,10-6 4 0,-10 5 0 0,9-1 0 16,-9-4-4-16,10 4 0 0,-10-5 4 0,10 7-4 0,-10-6 4 15,9 3-4-15,0-3 0 0,-8 0 0 0,7 0 4 0,2 0-4 16,-2 0 4-16,-6-1-4 0,6 1 4 0,2 0-4 0,-2 0 0 0,1 0 0 15,1 0 4-15,-2 0-4 0,2-6 0 0,-2 6 0 0,10 0 0 16,-9-4 0-16,1 3 0 0,-2 1 0 0,2-4 0 0,-2 2 0 16,2 2 0-16,-1-4 0 0,8 3 0 0,-16 1 0 0,17-4 0 15,-18 3 4-15,9-4-4 0,0 5 0 0,0-5 0 0,-1 5 4 16,2-5-4-16,0 4 0 0,-10-3 4 0,9-2-8 0,-9 2 4 0,9 4 0 16,0-6 4-16,-9 2-4 0,10-2-4 0,-10 2 4 0,10-2-4 15,-10 2 8-15,9-2-4 0,-8 2 0 0,8-2 0 0,-9-3-4 16,0 4 4-16,10 0 0 0,-10 0 0 0,10-5 0 0,-10 5 0 15,0 0 0-15,1 0 0 0,-1 0 0 0,10 0-4 0,-10 0 4 16,0 0-4-16,0 0 4 0,2 0 0 0,-2 0-4 0,0 0 4 16,2 0-4-16,-2 0 0 0,9 0 4 0,-9-1 0 0,1 2-4 0,-1-2 4 15,1 2 0-15,-9 0 0 0,8-1-4 0,0-1 4 0,2 2 0 16,-2-2 0-16,0 2 0 0,2 4 0 0,-10-6 0 0,8 2-4 16,-8 3 0-16,8 1 0 0,0 0 0 0,-8 0 0 0,9 0 0 15,-9-1 0-15,0 6 4 0,0 0-4 0,0-6 4 0,0 6 0 16,8 4-4-16,-8-4 4 0,0 0-4 0,0 4 0 0,0 1 4 0,0-1 0 15,0 1 0-15,0 4-4 0,0-5 4 0,-8 5 0 0,8 0 0 16,0 0 0-16,0 1 0 0,0 4 0 0,0-5 0 0,0 5 4 16,0 0-4-16,0 0-4 0,0 0-16 0,0 0 24 0,0 0 0 15,0 0 0-15,0 0-4 0,0 0-4 0,0 0 4 0,0 5 0 16,-9-5 0-16,9 4 0 0,0-4-4 0,0 5-8 0,-8 0-4 0,8 0-4 16,0 0 0-16,-8 0-8 0,8 0 0 0,0-1-12 0,-8 1-16 15,8 5-12-15,0-6-16 0,-10 6-16 0,10-5-32 0,-8 4-56 16,8 1 0-16,-8-5 40 0,8 4 28 0,-10 1 24 0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7:40.11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CED9908-4680-40B5-AED4-582C68854CCC}" emma:medium="tactile" emma:mode="ink">
          <msink:context xmlns:msink="http://schemas.microsoft.com/ink/2010/main" type="writingRegion" rotatedBoundingBox="21511,3373 22372,3373 22372,4826 21511,4826"/>
        </emma:interpretation>
      </emma:emma>
    </inkml:annotationXML>
    <inkml:traceGroup>
      <inkml:annotationXML>
        <emma:emma xmlns:emma="http://www.w3.org/2003/04/emma" version="1.0">
          <emma:interpretation id="{EBD1FE09-F1C4-4807-AF6E-CED3D7A150A9}" emma:medium="tactile" emma:mode="ink">
            <msink:context xmlns:msink="http://schemas.microsoft.com/ink/2010/main" type="paragraph" rotatedBoundingBox="21511,3373 22372,3373 22372,4826 21511,48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5BD9FE6-74F6-4884-9D9D-EE5BA25BA63C}" emma:medium="tactile" emma:mode="ink">
              <msink:context xmlns:msink="http://schemas.microsoft.com/ink/2010/main" type="line" rotatedBoundingBox="21511,3373 22372,3373 22372,4826 21511,4826"/>
            </emma:interpretation>
          </emma:emma>
        </inkml:annotationXML>
        <inkml:traceGroup>
          <inkml:annotationXML>
            <emma:emma xmlns:emma="http://www.w3.org/2003/04/emma" version="1.0">
              <emma:interpretation id="{00525D4B-6EAE-433A-80CA-B1849C7D13C7}" emma:medium="tactile" emma:mode="ink">
                <msink:context xmlns:msink="http://schemas.microsoft.com/ink/2010/main" type="inkWord" rotatedBoundingBox="21511,3373 22372,3373 22372,4826 21511,482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697 3038 7 0,'0'0'80'16,"-8"0"-12"-16,8 0-4 0,8-4-24 0,-8 4-4 0,0 0 4 15,0 0-4-15,0-6-4 0,0 6 0 0,0 0 0 0,0-4 0 16,0 4-4-16,0 0 4 0,0-5 0 0,0 5 0 0,0 0 0 16,0 0 0-16,0 0 8 0,0 0 0 0,10 0 0 0,-10 0 0 15,8 0-4-15,-8 0 0 0,8 0 0 0,-8 0-4 0,10 0 0 16,-10 0 4-16,8 0-4 0,0 0 0 0,0 0-4 0,-8 0 0 0,9 0-4 16,-1 0 0-16,1 0 0 0,0 0 4 0,-1 0-4 0,0 0 0 15,2 0-4-15,-2 0 0 0,8-5 0 0,-6 5 4 0,-2-5 0 16,0 1-4-16,9-1 0 0,-8 0 0 0,8 0 0 0,-9 1-4 15,0-7 0-15,10 2 0 0,-10 0 0 0,10-1 0 0,-1 1-4 16,-9-6 0-16,10 5-4 0,-10-4 4 0,8 5-4 16,-6-6 0-16,6 1-4 0,-7-1 0 0,8 1-16 0,-8-1 20 0,7 0 0 15,-7-3 0-15,0 3-4 0,7 2 4 0,-6-2-4 0,6 0 0 0,-7 1 0 16,0-5 0-16,-1 3 0 0,9 3 0 0,-9-6 0 0,0 5 0 16,2-1-4-16,-2 1 4 0,10-6-4 0,-10 6 4 0,0-5-4 15,0 4 0-15,2-4 4 0,-2 5-4 0,0-6 0 0,1 2 0 0,-1-1 4 16,10-1 0-16,-18-4 0 0,16 5 0 0,-8-6-4 15,-8 7 0-15,18-6 0 0,-10 0 0 0,1 0-4 0,-9 0 4 0,9 0-4 16,-1 0 4-16,1 0 4 0,-1 0-8 0,0 0 4 0,1 0 0 16,-9 5 4-16,9-5-4 0,-1 4-4 0,0-3 4 0,-8 3 0 15,10-3 4-15,-2 4 0 0,-8-1-4 0,8 1 0 0,-8 0 0 0,9 0 0 16,-9 0 0-16,9-1 0 0,-9 2 0 0,0-2 0 0,8 6 0 16,-8-5 0-16,0 0 0 0,0 4 0 0,0 1 0 15,0-5 0-15,0 4 0 0,0 0 0 0,0 6 4 0,8-6-4 0,-8 6 0 16,0-1-12-16,-8 6 16 0,8-6 0 0,0 5 0 0,0 1-4 15,0-2 8-15,0 6-4 0,0-4 0 0,0 4-4 0,0 0 0 16,0 0 0-16,0 0 0 0,0-5 0 0,0 5 4 0,0 0-4 0,0 5 0 16,0-5 0-16,0 0 0 0,0 0-4 0,-8 0 8 0,8 0-4 15,0 0 0-15,0 0 0 0,0 0 0 0,0 4 0 0,0-4-4 16,-9 0 0-16,9 6 4 0,0-6-4 0,0 4 0 0,0 1-8 16,0-5-16-16,0 4-4 0,0 2-20 0,0-2-12 0,-9 1-12 15,9 0-20-15,0 0-20 0,0-1-16 0,-8 2-16 0,8-2-84 0,-8 5 12 16,8-4 40-16,-10 5 28 0,10-5 36 0</inkml:trace>
        </inkml:traceGroup>
      </inkml:traceGroup>
    </inkml:traceGroup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3:05.76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27BD577B-A765-490B-BDBE-4C22CACDF89A}" emma:medium="tactile" emma:mode="ink">
          <msink:context xmlns:msink="http://schemas.microsoft.com/ink/2010/main" type="inkDrawing" rotatedBoundingBox="11056,6706 11792,6942 11584,7590 10848,7353" hotPoints="11688,7195 11326,7556 10964,7195 11326,6833" semanticType="enclosure" shapeName="Circle"/>
        </emma:interpretation>
      </emma:emma>
    </inkml:annotationXML>
    <inkml:trace contextRef="#ctx0" brushRef="#br0">6830 4166 35 0,'0'0'84'0,"0"0"-8"0,-10 0-4 0,10 0-28 0,-8 0 0 0,8 0 0 16,-8 0 0-16,8 0-4 0,-9 0 0 0,9 0-4 0,-8 0 0 15,8 0-4-15,-9 0 0 0,9 0 0 0,0 5 4 0,-9-5-4 16,1 5-4-16,8-1 0 0,-8 2 8 0,8-3-4 0,-8 3 0 0,8 4-8 16,-10 0 4-16,10-1-4 0,-8 5 4 0,8-5-4 0,-8 5-4 15,8 1 0-15,-10 0-4 0,10 4 0 0,0-5 0 16,-8 5 0-16,8-4 0 0,0 4 0 0,0 0-4 0,0 0 0 0,0 1-4 15,0-6 4-15,0 5 0 0,8 0-4 0,-8 1 4 0,10-1 0 16,-10 0 0-16,8-5 0 0,0 5 0 0,-8-4-12 0,10-1 16 16,-2 5 0-16,0-4 0 0,9-5 0 0,-8 4 0 0,8 1 0 0,-9-6 0 15,10 5-4-15,-10-4 4 0,8-1 0 0,2 1-4 0,-1-5 0 16,0 5 0-16,0-1 0 0,-1-3-4 0,2-2 0 0,0 0 4 16,7 1 0-16,-8 0-4 0,0-5 0 0,9 5 0 0,-10-5-4 15,10 0 4-15,-9 0-4 0,0-5 0 0,8 5 0 0,-7-5-4 16,-2 0 4-16,10 1 0 0,-9 0 0 0,1-2 0 0,-2 1-4 0,2-5 4 15,-2 6 0-15,-6-5-4 0,6-1 4 0,1-1-4 0,-8 3 4 16,-1-2 0-16,1 1-4 0,-1-6 4 0,0 1 0 0,2 4 0 16,-2-5-4-16,0 1 4 0,-8-1 0 0,10 2-4 0,-10-2 0 15,0 1 0-15,8-1 0 0,-8 1 0 0,0-1-4 0,0 1 4 16,0-1 4-16,0 1-4 0,0 0 0 0,0 1 0 0,0-3 4 0,-8 2-4 16,8-1-4-16,0 1 8 0,-10 0-4 0,2 4 0 0,8-5 4 15,-8 1-4-15,-2 1 0 0,2-2 4 0,0 5-4 0,-1-5-4 16,1 0 4-16,-1 1-4 0,1 1 4 0,-9 3 0 0,9-5 4 15,-2 5-4-15,2-3 0 0,-10 3 0 0,10 0-4 0,0 1 8 16,-9 3-8-16,8 2 4 0,-8-5 0 0,9 9 0 0,-10-6 4 0,10 6-4 16,-8-4 0-16,-2 8 0 0,10-4 0 0,-10 0 0 15,10 6 4-15,-9-1-8 0,1-1 4 0,-2 6 0 0,10-6-4 0,-10 6 8 16,1-1-4-16,0-3-4 0,9 3 4 0,-9 1 0 0,-1 4 0 16,10-5-4-16,-10 6 0 0,2-5 0 0,8 4-4 0,-10 1 0 15,10-6-12-15,-9 5-8 0,9-3-4 0,-2 2-8 0,-6 1-8 16,8-4-8-16,-2 5-12 0,2-6-8 0,0 5-20 0,-1-4-12 0,9 0-16 15,-8 4-56-15,-1-4-36 0,9-1 36 0,0 1 40 0,0 0 24 16,0-1 20-16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7:48.89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40369B7-305C-4AEB-BC90-AF1F1CA0BEBC}" emma:medium="tactile" emma:mode="ink">
          <msink:context xmlns:msink="http://schemas.microsoft.com/ink/2010/main" type="inkDrawing" rotatedBoundingBox="6556,11889 9194,12043 9166,12515 6528,12361" semanticType="callout" shapeName="Other">
            <msink:sourceLink direction="to" ref="{C8D69870-200C-4742-B1E0-DD60305F1CF4}"/>
            <msink:sourceLink direction="to" ref="{9FD17A5C-1C00-4502-BC36-F4DAFBF36A9F}"/>
          </msink:context>
        </emma:interpretation>
      </emma:emma>
    </inkml:annotationXML>
    <inkml:trace contextRef="#ctx0" brushRef="#br0">0 11 19 0,'0'0'68'0,"0"0"-4"16,0 0-8-16,0 0-24 0,0 0-4 0,0 0-8 0,0-5 0 15,0 5-4-15,0 0-4 0,0 0 0 0,0 0 4 0,0 0-4 0,0 0-4 16,0 0 0-16,0 0 4 0,0 0 4 0,0 0 0 0,0 0 0 16,0 0 0-16,0-5 0 0,0 5 0 0,0 0 0 0,0 0 0 15,0 0 4-15,0-5 0 0,0 5 0 0,0 0 0 0,0 0 4 16,0 0 0-16,0 0 0 0,0 0 0 0,0 0 4 0,0 0 0 15,0 0 0-15,10 0 0 0,-20 0 0 0,10 0 4 0,0 0 0 0,0 0 0 16,0 0 4-16,0 0-4 0,0 0-8 0,0 0 4 0,0 0-4 16,0 0 4-16,0 0-4 0,0 0-4 0,0 0 0 0,0 0-4 15,0 0 4-15,0 0 0 0,0 0-4 0,0 0 0 0,0 0 4 16,0 5-4-16,10-5-4 0,-10 5 0 0,0 0 0 0,0-5-4 16,0 4 0-16,8 2-4 0,-8-2-4 0,0 1 4 0,8 5 0 0,-8-6 0 15,0 6 0-15,0-5-4 0,9 3 4 0,-9 3 0 16,0-1 0-16,0-1-4 0,0 1 4 0,0-1 0 0,0 1-4 0,0 0 4 15,0 0 0-15,0 3-4 0,0-3 0 0,0 5 0 0,0-2 4 0,0 2 0 16,0-1-4-16,0 1-4 0,0-1 4 0,0 1 0 16,0-1 0-16,0 1 4 0,0-1-4 0,0 1 0 0,0-6 0 0,0 5 0 15,0-4 0-15,0-1 0 0,0 6-4 0,0-6 4 0,0-4 0 16,0 5 0-16,0-5 0 0,0 4 0 0,0-4 0 0,0 0 0 16,0 0 4-16,0 0-4 0,0-5 0 0,0 4 0 0,0 1 0 15,0-5 0-15,0 5 0 0,0-5-4 0,0 4 4 0,0-4-4 16,0 0 8-16,0 6-8 0,0-6 4 0,0 4 4 0,0-4-4 0,0 0 0 15,0 0 0-15,0 0 0 0,0 0 0 0,0 0 0 0,0 0 0 16,0 0-4-16,0 0 8 0,0 0-4 0,0 0 0 0,0 0 0 16,0 0 0-16,0 0-4 0,0 0 8 0,0 0-4 0,0 0 0 15,0 0 4-15,0 0-4 0,9 0-4 0,-9 0 4 0,0 0 0 16,0 0 0-16,0 0 0 0,8 0 0 0,-8 0 0 0,0 0 0 0,9 0 0 16,-9 0 4-16,0 0-4 0,8 0 4 0,-8 0-4 0,8 0 0 15,-8 0 0-15,10 0 0 0,-10 0 0 0,8 0 0 0,-8 0-4 16,8 0 4-16,-8 0 0 0,8 0 0 0,-8 0 0 0,10 0 0 0,-2 0 4 15,-8 0-4-15,8 0 0 0,-8 0 0 0,9 0 4 16,-9 0 0-16,8 0 0 0,1 0 0 0,0 0 0 0,-9 0 0 0,8 0 0 16,0 0-4-16,0 0 4 0,-8 0 0 0,10 0 0 0,-2 0 0 15,0 0-4-15,2 0 0 0,-2 0 4 0,0 0-4 0,1 0 8 16,-1 0-8-16,1 0 4 0,-1 0 0 0,1 0-4 0,-1 0 0 16,10 0 4-16,-18 0 0 0,16 0-4 0,-6 0 4 0,-2 0-4 0,0 0 0 15,0 0 0-15,1 0 4 0,8 0 0 0,-8 0 0 16,-1 0-4-16,0 0 4 0,2 0-4 0,6 0 0 0,-8 0 0 0,2 0 4 15,6 0 0-15,-7 0 0 0,-1 0-4 0,10 0 0 0,-10 0 8 16,8 0-4-16,-6-4 0 0,-2 4 0 0,10-6-4 0,-10 6 0 16,9 0 4-16,-9-4 0 0,9 4 0 0,-8-5-4 0,7 5 0 15,-6 0 0-15,6 0 0 0,-6-5 4 0,6 5 0 0,-7 0 4 16,7 0-4-16,2 0-4 0,-10 0 4 0,10 0-4 0,-2 0 4 0,2 0-4 16,-10 0 0-16,9 0 0 0,0 0 0 0,0 0 0 0,-9 0 0 15,10 0 0-15,-2 0 4 0,-6 0-4 0,6 0 0 0,1 0 4 16,-9 0-4-16,10 0 0 0,-2 0 0 0,-6 5 0 0,6-5 0 15,-7 0 0-15,0 5 0 0,8-5 0 0,-9 0 0 0,9 0 4 16,-8 0-4-16,-1 0-4 0,10 0 8 0,-10 4-4 0,0-4 0 0,10 0 4 16,-10 0 0-16,0 0 0 0,9 0-4 0,-8 0 4 0,0 0-4 15,7 0 0-15,-6 0 0 0,-2 0 0 0,8 0 0 0,-6 0-16 16,6 0 20-16,-7 0 0 0,-1 0 0 0,10 0 0 0,-10 0-4 0,10 0-4 16,-10 0 4-16,8 0 4 0,-7 0-4 0,0 0 4 15,8 0 0-15,-9 0-4 0,0 0 4 0,10 0-4 0,-10 0 0 0,0 0 0 16,10 0 0-16,-10 0 0 0,1 0 4 0,0 0-4 0,8 0 0 15,-9 0 0-15,0 0 0 0,0 0 4 0,2 0-4 0,6 0 4 16,-6 0-4-16,-2 0 0 0,0 0 0 0,1 0 0 0,-1 0-4 0,1 0 8 16,-1 0-8-16,1 0 4 0,-1 0 0 0,0 0 0 0,10 0 4 15,-18 0-4-15,18 0-4 0,-10 0 4 0,0 0 0 0,0 0 0 16,1 0 0-16,0 0-4 0,8 0 4 0,-9 0 0 0,0 0 0 16,2 0-4-16,6 0 4 0,-8 0 0 0,2 0 0 0,6 0 4 15,-7 0-4-15,-1 0 0 0,10 0 0 0,-10 0 0 0,0 0 0 0,10 0 0 16,-10 0 0-16,10 0 0 0,-10 0 0 0,0 0 0 0,9 0 0 15,-8 0 0-15,0 0 0 0,-1 0 4 0,8 0-20 0,-6 0 20 16,-2 6 0-16,0-6 0 0,2 0-4 0,-2 4 0 0,9-4 0 16,-9 0-4-16,0 5 8 0,1-5-4 0,0 4 0 0,-1 2 0 15,0-6 4-15,2 4-4 0,-2-4 0 0,0 5 0 0,2-5 0 0,-2 5 0 16,0-5-4-16,0 0 0 0,1 0 4 0,-1 0-4 16,-8 0 8-16,9 0-4 0,0 5 4 0,-1-5-4 0,0 0 0 0,2 4 0 15,-2-4-4-15,-8 0 0 0,8 0 8 0,0 0-4 0,2 0 0 16,-2 0 0-16,-8 0 0 0,8 0 0 0,1 4 0 0,-1-4 4 15,1 0-4-15,0 0 0 0,-1 0 0 0,0 0 0 0,0 0-4 16,2 0 4-16,-2 0 4 0,-8 0-4 0,8 0 4 0,2 6-4 0,-2-6 0 16,0 0 4-16,9 0-8 0,-9 5 8 0,1-5-4 15,0 0 0-15,-1 0 0 0,0 4-4 0,2-4 4 0,-2 0 4 0,0 0-4 16,1 6 4-16,0-6-4 0,-9 0-4 0,8 4 4 0,0-4 4 16,1 0-4-16,-1 5-4 0,1-5-12 0,-9 0 20 0,9 4-4 15,-1-4 0-15,-8 0 4 0,8 6 0 0,2-6 0 0,-10 0-4 0,8 4 0 16,-8-4-4-16,8 0 4 0,-8 0 4 0,0 0-4 0,9 5 0 15,-9-5 0-15,0 0 0 0,0 0 4 0,9 0-4 0,-9 6 0 16,0-6-4-16,0 0 4 0,0 0 0 0,0 0 4 0,0 0-4 16,8 0 4-16,-8 0-4 0,0 0 0 0,0 0 0 0,0 4 0 15,0-8 0-15,0 8 0 0,0-4 4 0,0 0 0 0,0-4 0 0,0 4-4 16,-8 0 8-16,16 0 0 0,-8 0 0 0,0 0 0 16,0 0 4-16,0-6-4 0,0 6 0 0,0-5 4 0,0 5-4 0,0-4 0 15,0-2 4-15,0 2-4 0,8-1 0 0,-8-5-4 0,0 6 0 16,0-7 8-16,0 7-4 0,0-5 4 0,0-1-8 0,9 0 4 15,-9 6 0-15,0-5 4 0,0-1 0 0,0 0 0 0,0 1 0 0,0-1-4 16,8 0 4-16,-8 1 0 0,0-1-4 0,0 1 0 16,0-1 0-16,0 0 0 0,8 1-16 0,-8 4 16 0,0-4 0 0,0-1-4 15,0 1 4-15,0 3-4 0,0-3 4 0,0 4 0 0,0 0 0 16,0 1-4-16,0-2 0 0,0 2 0 0,0-1-4 0,0 5 0 16,0 0 4-16,0-4-4 0,0 4 0 0,0 0 0 0,0 0 4 0,0 0-4 15,0 0 0-15,0 0 4 0,0 0-12 0,0 0 0 16,0 0-8-16,-8 4-8 0,8-4-8 0,0 0-16 0,0 0-20 0,0 0-24 15,-8 0-12-15,8 5-32 0,-9-1-32 0,1-4-48 0,8 6-64 16,-8-2 52-16,-1 6 44 0,9-6 32 0,-9 1 28 0,1 1 24 16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8:42.19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D07A6A6-FE2D-4227-A72F-0C749A021A57}" emma:medium="tactile" emma:mode="ink">
          <msink:context xmlns:msink="http://schemas.microsoft.com/ink/2010/main" type="writingRegion" rotatedBoundingBox="17930,9982 18187,9982 18187,10365 17930,10365"/>
        </emma:interpretation>
      </emma:emma>
    </inkml:annotationXML>
    <inkml:traceGroup>
      <inkml:annotationXML>
        <emma:emma xmlns:emma="http://www.w3.org/2003/04/emma" version="1.0">
          <emma:interpretation id="{9088BB16-AF0D-4399-A20D-FAF478AAFFCA}" emma:medium="tactile" emma:mode="ink">
            <msink:context xmlns:msink="http://schemas.microsoft.com/ink/2010/main" type="paragraph" rotatedBoundingBox="17930,9982 18187,9982 18187,10365 17930,1036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102762B-FE23-4318-AD84-D5858E4D4899}" emma:medium="tactile" emma:mode="ink">
              <msink:context xmlns:msink="http://schemas.microsoft.com/ink/2010/main" type="line" rotatedBoundingBox="17930,9982 18187,9982 18187,10365 17930,10365"/>
            </emma:interpretation>
          </emma:emma>
        </inkml:annotationXML>
        <inkml:traceGroup>
          <inkml:annotationXML>
            <emma:emma xmlns:emma="http://www.w3.org/2003/04/emma" version="1.0">
              <emma:interpretation id="{6571CF11-A359-49EC-82DA-EDB428252C41}" emma:medium="tactile" emma:mode="ink">
                <msink:context xmlns:msink="http://schemas.microsoft.com/ink/2010/main" type="inkWord" rotatedBoundingBox="17930,9982 18187,9982 18187,10365 17930,10365"/>
              </emma:interpretation>
              <emma:one-of disjunction-type="recognition" id="oneOf0">
                <emma:interpretation id="interp0" emma:lang="" emma:confidence="0">
                  <emma:literal>2</emma:literal>
                </emma:interpretation>
                <emma:interpretation id="interp1" emma:lang="" emma:confidence="0">
                  <emma:literal>z</emma:literal>
                </emma:interpretation>
                <emma:interpretation id="interp2" emma:lang="" emma:confidence="0">
                  <emma:literal>?</emma:literal>
                </emma:interpretation>
                <emma:interpretation id="interp3" emma:lang="" emma:confidence="0">
                  <emma:literal>Z</emma:literal>
                </emma:interpretation>
                <emma:interpretation id="interp4" emma:lang="" emma:confidence="0">
                  <emma:literal>☹</emma:literal>
                </emma:interpretation>
              </emma:one-of>
            </emma:emma>
          </inkml:annotationXML>
          <inkml:trace contextRef="#ctx0" brushRef="#br0">2435-617 67 0,'0'-5'88'0,"0"0"-4"0,0 5-4 0,0-4-20 16,0-1-4-16,0 0-4 0,0 0 0 0,0 0 0 0,0 1 0 16,0-1 0-16,0-6-4 0,0 8-4 0,0-7 0 0,9 5-4 0,-9-5 4 15,0 6-4-15,8-6-8 0,-8 6 0 0,8-6-4 0,2 5 4 16,-10-5 0-16,8 5 0 0,0 1-8 0,2-1 4 0,-2 0-4 16,0 0-4-16,1 5 0 0,-1 0-4 0,1-4 0 0,-1 8-4 15,-8-4 0-15,9 0-4 0,-1 5 0 0,0 0 0 0,-8 0-4 16,10 4 0-16,-10-4 0 0,0 5 0 0,8 0-4 0,-8-1 4 0,0 0 0 15,0 6-4-15,-8-5 4 0,8 4-4 0,-10 0 0 0,10 1 0 16,-8-1 0-16,0-4 0 0,-1 5 0 0,1-2 0 0,-9 2 0 16,8-6 0-16,1 0 0 0,0 6 0 0,-2-5 4 0,2-1-4 0,0-4 0 15,-2 0 0-15,2 4 0 0,8-9 0 0,-8 6 0 16,8-6-4-16,0 4 0 0,-9-4 0 0,9 0 4 0,9 0 0 0,-9 0 0 16,0 5 4-16,0-5-4 0,8 0 0 0,-8 5 0 0,8-5 4 15,-8 0-4-15,10 6 4 0,-2-3-4 0,0 2 4 0,-8 0 4 16,10 0 4-16,-2-1 4 0,0 2 0 0,1-2 0 0,-1 1 0 15,1 0 0-15,-1-1-4 0,1 1 0 0,-1 0-4 0,0 0 0 0,2 0 0 16,-2 0-4-16,0-5 4 0,2 5-4 0,-2-5-4 16,0 4 0-16,0-4-4 0,1 0-12 0,0 0-16 0,-1 0-12 0,-8 0-16 15,9 0-20-15,-1-4-24 0,-8 4-24 0,8-5-36 0,-8 0-68 16,0 0 24-16,0 0 44 0,0 0 28 0,10 0 28 0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8:44.25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230ECD1-ED7C-4E85-A92B-C6CA099D3CDA}" emma:medium="tactile" emma:mode="ink">
          <msink:context xmlns:msink="http://schemas.microsoft.com/ink/2010/main" type="inkDrawing" rotatedBoundingBox="15116,11621 18295,9975 18317,10018 15138,11664" semanticType="underline" shapeName="Other">
            <msink:sourceLink direction="with" ref="{DF427349-6CF5-4B3D-A470-2E74DF067CCE}"/>
          </msink:context>
        </emma:interpretation>
      </emma:emma>
    </inkml:annotationXML>
    <inkml:trace contextRef="#ctx0" brushRef="#br0">28 1644 55 0,'0'5'76'0,"-8"-5"-8"0,-1 6 0 15,9-6-24-15,-8 0-8 0,8 4-4 0,0-4-8 0,0 0 0 0,-9 0 0 16,9 0 8-16,0 0-4 0,9 0 8 0,-9 0-4 0,0-4 0 16,8 4 4-16,1-6 4 0,-1 6 0 0,0-5 0 0,0 1-4 15,10 0 4-15,-10-6 0 0,10 5 0 0,7-9-4 0,-8 3-4 16,8-3 4-16,1 0-4 0,0-4 0 0,8-2-4 0,1 1 0 16,-1-6 0-16,8 2 0 0,9-6-4 0,-8 0-4 0,7 0-4 15,11-4-4-15,-11-1-4 0,10 0-4 0,1 1 0 0,6 0 0 0,-7-1 4 16,8-5-4-16,1 7 0 0,-2-7-4 0,10 6 0 0,-9-2 0 15,9-3 0-15,-8 5 0 0,-1-1 4 0,-1 1-4 0,11-1 0 16,-9-5 0-16,-2 6 0 0,1-1 0 0,9 1 4 0,-9-6-4 16,1 6 4-16,-2-1 0 0,2 1-4 0,-1-1 0 0,-8 1 0 15,9-1 0-15,-10 1 0 0,1 4 4 0,-1-5-4 0,1 5-20 0,-1 5 24 16,-7-4-4-16,-1 3 0 0,0 2 0 0,-9 3 0 16,2-4 0-16,-2 11-4 0,1-7 0 0,-17 1-4 0,7 4 0 0,1 1-8 15,-16 3-8-15,6-2 0 0,2 4-16 0,-8-1-12 0,-1 0-8 16,-9 1-8-16,0 4-12 0,0-5-8 0,2 5-12 0,-10 0-52 15,0 1-32-15,0 4 28 0,0-5 36 0,-10 5 16 0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8:44.82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59C4827-7A00-4756-829B-2A8C35B13210}" emma:medium="tactile" emma:mode="ink">
          <msink:context xmlns:msink="http://schemas.microsoft.com/ink/2010/main" type="inkDrawing" rotatedBoundingBox="15253,9787 17895,11979 17815,12075 15174,9883" semanticType="callout" shapeName="Other">
            <msink:sourceLink direction="with" ref="{5C254FF0-F271-47AB-A869-D25593811907}"/>
            <msink:sourceLink direction="with" ref="{A45947BA-130C-4C0E-8442-765886A60D7E}"/>
          </msink:context>
        </emma:interpretation>
      </emma:emma>
    </inkml:annotationXML>
    <inkml:trace contextRef="#ctx0" brushRef="#br0">-4-3 47 0,'0'0'76'16,"0"-4"-4"-16,0 4-8 0,0 0-12 0,0 0-8 0,8 4 0 15,2 1 0-15,-10 0 0 0,8 0 0 0,0 0-4 0,2 5 4 0,6-1 0 16,-7 1 0-16,8 4 4 0,0-5 4 0,9 6 0 0,-10-1 0 15,10 1 0-15,0 4-8 0,-1 0-4 0,9 1 0 0,0-1-4 16,1 4-4-16,7 1-4 0,1 0 0 0,-1 0-4 0,2 5-4 16,6 0-4-16,1-1-4 0,0 6 0 0,1 0-4 0,7 4 0 15,-7 6-4-15,7-6 0 0,1 10 4 0,-9 0-4 0,9 0 0 0,-1-1 0 16,1 6 0-16,-1-4 0 0,1 8 0 0,0-5 0 0,0 2 0 16,0-2 4-16,-1 6 0 0,1-6 0 0,-9 1-4 0,9 0 4 15,-9 0-4-15,-1-6 0 0,2 6 0 0,-1-5 0 0,-7 1 0 16,6-7 0-16,-7 6 4 0,-1-4-4 0,1-2 0 0,-1-3 0 15,-7-1-4-15,7-4 4 0,-8 0 0 0,9 0 0 0,-9-6-4 0,0 1 0 16,0-5 4-16,1 5-4 0,-9-10 4 0,-2 4-4 0,2-3 4 16,-1 0-20-16,1-6 16 0,-8-1 4 0,7-3-8 0,-16 5-4 15,8-11-8-15,-9 6-12 0,0-4-20 0,1-6-28 0,-9 0-28 16,0 0-36-16,0-6-76 0,-9 2-12 0,1-2 44 0,-9-4 32 16,9 1 28-16,-10-1 24 0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8:38.33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0A82AE3-7C92-49A2-B3FA-EFA3836180EB}" emma:medium="tactile" emma:mode="ink">
          <msink:context xmlns:msink="http://schemas.microsoft.com/ink/2010/main" type="writingRegion" rotatedBoundingBox="15469,10704 16216,11018 16077,11346 15331,11032"/>
        </emma:interpretation>
      </emma:emma>
    </inkml:annotationXML>
    <inkml:traceGroup>
      <inkml:annotationXML>
        <emma:emma xmlns:emma="http://www.w3.org/2003/04/emma" version="1.0">
          <emma:interpretation id="{6D292A04-1BC7-43D4-9427-CFAEC78BAFD4}" emma:medium="tactile" emma:mode="ink">
            <msink:context xmlns:msink="http://schemas.microsoft.com/ink/2010/main" type="paragraph" rotatedBoundingBox="15469,10704 16216,11018 16077,11346 15331,110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894083-EF58-4EA9-9426-889FCB56DE2A}" emma:medium="tactile" emma:mode="ink">
              <msink:context xmlns:msink="http://schemas.microsoft.com/ink/2010/main" type="line" rotatedBoundingBox="15469,10704 16216,11018 16077,11346 15331,11032"/>
            </emma:interpretation>
          </emma:emma>
        </inkml:annotationXML>
        <inkml:traceGroup>
          <inkml:annotationXML>
            <emma:emma xmlns:emma="http://www.w3.org/2003/04/emma" version="1.0">
              <emma:interpretation id="{5C254FF0-F271-47AB-A869-D25593811907}" emma:medium="tactile" emma:mode="ink">
                <msink:context xmlns:msink="http://schemas.microsoft.com/ink/2010/main" type="inkWord" rotatedBoundingBox="15469,10704 16216,11018 16077,11346 15331,11032">
                  <msink:destinationLink direction="with" ref="{B59C4827-7A00-4756-829B-2A8C35B13210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-3 21 27 0,'0'-5'92'0,"0"5"-8"0,0-5-8 0,0 1-24 16,0-2 0-16,0 6 4 0,0 0 0 0,0-4-4 0,0 4 0 15,0 0 0-15,0 0 4 0,0 0 8 0,0 0 0 0,0 0-4 0,0 0 0 16,0 0 0-16,9 0 0 0,-9 4 0 0,0-4-4 16,8 6 0-16,-8-2 0 0,8 1 0 0,2 0-4 0,-10 0-8 0,8-1 0 15,0 2-4-15,0 3-4 0,2-4-4 0,-2 4-8 0,0-4-4 0,1 4-4 16,-9-4 0-16,8 1 0 0,1 3-8 0,0-5 0 15,-9 2 0-15,8-2-4 0,-8 1 0 0,8-5 0 0,-8 5-4 0,8-5 0 16,-8 5 0-16,0-5 4 0,0 0-4 0,0 4 0 16,0-4 0-16,0 0 0 0,0 0 0 0,0 0-4 0,0 0-16 0,0 0-16 15,0 0-16-15,0 0-16 0,0 0-12 0,-8 0-12 0,8 0-16 0,0 0-8 16,-8-4-12-16,8 4-8 0,-8-5-48 0,8 5-24 16,-9-5 36-16,9 5 32 0,-9-5 28 0</inkml:trace>
          <inkml:trace contextRef="#ctx0" brushRef="#br0" timeOffset="704.6523">133 59 3 0,'0'-4'104'0,"0"-1"-8"0,0 5-4 0,0-5-24 0,0 0 4 16,0 5-4-16,0-4 0 0,-8-2 0 0,8 2 4 0,-8-1-4 15,8 0-4-15,-9 0-8 0,0 1 4 0,1 4-8 0,8-6 0 0,-9 6-4 16,1-4-4-16,0 4 0 0,-10 0-4 0,10 0 0 0,0-5-8 16,-2 10-4-16,2-5 0 0,0 0 0 0,-1 4-4 0,1 2 0 15,-1-2-4-15,0 1 0 0,1 5 0 0,0 0 0 0,0-1-4 16,-2-4 0-16,2 9 0 0,8-5 0 0,-8 6 0 0,-2 0 0 16,10-1-8-16,-8 1 0 0,8-2-4 0,-8 2 4 0,8-1-4 15,0 1 0-15,0-1 0 0,0 1 4 0,8-1-8 0,-8 0 0 0,8-4 0 16,-8 3 4-16,10 3 0 0,-2-7-4 0,0 1-4 0,2-1 8 15,6 1-4-15,-8-1 4 0,1-3-4 0,8 4 4 0,0-7-4 16,1 3 0-16,-2-6-4 0,2 4 4 0,-2-4-4 0,1 0 4 16,1 0-4-16,6-4 0 0,-6-2 8 0,0 3-4 0,-2-3 0 15,1 2 0-15,0-6 0 0,0 5 0 0,1-5 0 0,-2 1 0 0,-6-1 0 16,6 1 0-16,-8-7-4 0,1 8 0 0,-1-7 0 0,-8 6 0 16,9-5 4-16,-9 4-4 0,0 0 0 0,0-4 0 0,-9-1 0 15,9 6-4-15,-8-1 4 0,-1-4 0 0,1 5-4 0,0-6 0 16,0 5 4-16,-10 0 0 0,10 1-4 0,-10-1 0 0,10 1 0 15,-9 4 0-15,8-4 4 0,-8 4 0 0,1-5 0 0,6 6-4 0,-6-2 4 16,6 6 0-16,2 0 0 0,-8-4 0 0,7 8 4 0,0-4-4 16,1 0-12-16,8 6 20 0,-9 3-4 0,1-4 0 0,8 4 4 15,-8 1 0-15,8-1-4 0,0 1 0 0,0 5 0 0,-10-6 4 16,20 5 0-16,-10 1-4 0,0-1 0 0,0 1 0 0,8-1 0 16,-8 0 0-16,8-4 0 0,1 5-4 0,-1-6 8 0,1 0-4 0,0 1 0 15,7 0 0-15,-8-6 0 0,2 0 0 0,6 3-4 0,2-7 4 16,-10 0 0-16,9-7 0 0,0 7 0 0,0-4 4 0,1 0-4 15,-10-1 0-15,10-5 0 0,-2 5 4 0,-8-4 0 0,9 4 0 16,-8 1-4-16,0-6 0 0,-1 5 0 0,10 0 0 0,-10 0 4 16,-8 0 8-16,8 1-4 0,0 4 4 0,2 0 4 0,-2 0 4 0,0 0 0 15,-8 4 0-15,9-4 8 0,-1 10-4 0,1-5 4 0,0 5-8 16,-1-5 0-16,0 4 4 0,0 0-4 0,2 6-4 0,-2-6 0 16,0 2-4-16,2 2-4 0,-2-3 4 0,0 4-8 0,1-4 0 15,-1-1 0-15,9 7 4 0,-8-13 0 0,-1 7-8 0,0 0 0 16,2-5 0-16,-2 5 0 0,0-6-8 0,1-4-12 0,-9 4-12 0,9-4-20 15,-1 0-16-15,1 0-16 0,-1 0-20 0,-8-4-8 0,8-6-20 16,-8 6-16-16,9-6-20 0,-9 1-48 0,0-6 0 0,0 1 36 16,9-1 36-16,-9 1 24 0,0-5 20 0</inkml:trace>
        </inkml:traceGroup>
      </inkml:traceGroup>
    </inkml:traceGroup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8:39.77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F427349-6CF5-4B3D-A470-2E74DF067CCE}" emma:medium="tactile" emma:mode="ink">
          <msink:context xmlns:msink="http://schemas.microsoft.com/ink/2010/main" type="writingRegion" rotatedBoundingBox="16269,10027 17975,10471 17787,11196 16081,10752">
            <msink:destinationLink direction="with" ref="{F230ECD1-ED7C-4E85-A92B-C6CA099D3CDA}"/>
          </msink:context>
        </emma:interpretation>
      </emma:emma>
    </inkml:annotationXML>
    <inkml:traceGroup>
      <inkml:annotationXML>
        <emma:emma xmlns:emma="http://www.w3.org/2003/04/emma" version="1.0">
          <emma:interpretation id="{FE4ECA9A-103F-48D6-A827-0461890E16F9}" emma:medium="tactile" emma:mode="ink">
            <msink:context xmlns:msink="http://schemas.microsoft.com/ink/2010/main" type="paragraph" rotatedBoundingBox="16269,10027 17975,10471 17787,11196 16081,107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9B48E77-30C4-4852-A5E2-661AC2D27106}" emma:medium="tactile" emma:mode="ink">
              <msink:context xmlns:msink="http://schemas.microsoft.com/ink/2010/main" type="line" rotatedBoundingBox="16269,10027 17975,10471 17787,11196 16081,10752"/>
            </emma:interpretation>
          </emma:emma>
        </inkml:annotationXML>
        <inkml:traceGroup>
          <inkml:annotationXML>
            <emma:emma xmlns:emma="http://www.w3.org/2003/04/emma" version="1.0">
              <emma:interpretation id="{E73F19A8-3940-4745-B4E1-91A636EEA9AB}" emma:medium="tactile" emma:mode="ink">
                <msink:context xmlns:msink="http://schemas.microsoft.com/ink/2010/main" type="inkWord" rotatedBoundingBox="16204,10280 17094,10512 16985,10933 16094,10701"/>
              </emma:interpretation>
            </emma:emma>
          </inkml:annotationXML>
          <inkml:trace contextRef="#ctx0" brushRef="#br0">1148 64 79 0,'0'0'112'0,"8"0"-4"0,-8 0 4 0,10 0-20 0,-2 0 0 0,-8 0 8 15,8 0-8-15,-8 0-8 0,8 0 0 0,1 0-4 0,0 5-8 16,-1-5-4-16,1 0-4 0,-1 0 0 0,10 0-4 0,-10 0-4 16,0 0-4-16,10 0-8 0,-10 0-4 0,9 0-12 0,-8 0 0 15,8 0-8-15,-1 0-4 0,-6 0 0 0,6 0 0 0,2 0-8 16,-10 0-4-16,9 0-8 0,-9 0-8 0,10 0-20 0,-10 0-16 0,8 0-16 15,-6 0-8-15,-2 0-24 0,0-5-20 0,2 5-12 0,-10 0-20 16,8-5-56-16,-8 5-16 0,8-4 40 0,-8-1 36 16,0 5 24-16</inkml:trace>
          <inkml:trace contextRef="#ctx0" brushRef="#br0" timeOffset="243.9026">1447-253 35 0,'0'-4'116'16,"0"4"-4"-16,-9-5-8 0,9 5-20 0,0-5-4 0,0 5 0 16,0 0 0-16,0 0-8 0,0 5 0 0,0 0-4 0,0-1-4 0,0 1-4 15,0 5 0-15,0 0 0 0,0-1 0 0,0 5-4 0,0 1 4 16,0-6-4-16,0 11 0 0,0-5-8 0,9 3 0 0,-9 1-8 16,0 1-8-16,0 3-4 0,0-4-4 0,0 1-4 0,0-1-4 15,0 0-4-15,0 0 0 0,0 1-4 0,0-6 0 0,0 6-8 16,0-7-4-16,0 2-8 0,0-1-16 0,0-4-20 0,0-1-20 0,0 1-20 15,0-5-16-15,0 0-24 0,0 0-20 0,0-5-40 0,0 0-48 16,0 0 40-16,0-5 28 0,0 0 32 0,0 0 28 0</inkml:trace>
          <inkml:trace contextRef="#ctx0" brushRef="#br0" timeOffset="-384.722">696-391 35 0,'0'-10'104'16,"0"5"-4"-16,0-5-8 0,0 5-24 0,8-4-4 0,-8 4 0 0,0 1-4 15,10-2-4-15,-10 2 0 0,8 4-8 0,-8-5-4 0,8 5 0 16,-8-5-4-16,9 5 4 0,0 0-4 0,-1 0-8 0,0 5-8 16,-8-5-4-16,9 5 0 0,-1-1-4 0,1 2 4 0,-9 3-4 0,9 0-4 15,-9-4-4-15,8 5 0 0,-8 0-4 0,0-1 4 16,0 6-4-16,0-1 4 0,0-5-4 0,0 6 0 0,0-1 8 0,0-4-8 15,-8 5 0-15,8-1 0 0,-9-4 4 0,9 4-4 0,-9-5 0 16,9 1 0-16,0 0 0 0,0-1 4 0,-8 1-4 0,8-6-4 16,0 6 4-16,0-5 0 0,0 0 0 0,0-1 0 0,0 1 0 0,0-5 4 15,0 6 0-15,0-2 4 0,0-4-4 0,8 5 0 0,-8-5 4 16,0 0-4-16,9 0 0 0,-9 0 0 0,9 4 0 0,-9-4 0 16,8 0-4-16,0 0 0 0,-8 0 0 0,10 0 4 0,-2 0-12 15,0-4 4-15,0 4-4 0,2 0-8 0,-2-5-4 0,0 5-12 16,1-4-16-16,-1 4-20 0,0-6-16 0,2 6-16 0,-2-5-12 15,0 1-44-15,0-1-48 0,2 0 20 0,-2 0 36 0,0 0 28 16,10 1 20-16</inkml:trace>
        </inkml:traceGroup>
        <inkml:traceGroup>
          <inkml:annotationXML>
            <emma:emma xmlns:emma="http://www.w3.org/2003/04/emma" version="1.0">
              <emma:interpretation id="{AB0DA684-36F3-4E8A-9906-00D130B350FF}" emma:medium="tactile" emma:mode="ink">
                <msink:context xmlns:msink="http://schemas.microsoft.com/ink/2010/main" type="inkWord" rotatedBoundingBox="17422,10327 17975,10471 17787,11196 17233,11052"/>
              </emma:interpretation>
            </emma:emma>
          </inkml:annotationXML>
          <inkml:trace contextRef="#ctx0" brushRef="#br0" timeOffset="780.0119">1915-377 71 0,'8'-5'104'0,"-8"-4"-8"0,10 4 0 0,-2 0-20 16,-8 0 4-16,8 0 4 0,-8 5-4 0,0-5 0 0,0 5-8 15,10 0 0-15,-10 5-4 0,0 0 0 0,8 0-4 0,-8 0 0 16,0 4-4-16,0 1 4 0,8-1-8 0,-8 6 0 0,0-1 0 15,0 1-4-15,0-1-8 0,0 5-8 0,0 1 4 0,0-2-8 0,0 2-4 16,0 4-4-16,0 0-8 0,0-5 0 0,0 5 0 0,0-5-4 16,0 4-4-16,0-3 0 0,0 4 0 0,0-5-4 0,0 0 0 15,0 0 0-15,9-4 0 0,-9-1-4 0,0 1 4 0,0-1-8 0,8-4 8 16,-8-1-8-16,0-3 4 0,8-2 0 0,-8 1 0 16,0-1 0-16,9-4-4 0,-9 0 4 0,9 0 0 0,-9-4 0 0,8-1-4 15,0 1 4-15,-8-7-4 0,10 2 4 0,-2 4-4 0,-8-4 0 16,8-5 4-16,1 4-4 0,0 0 4 0,-1 1-4 0,0-6 4 15,1 5 0-15,-1 1-4 0,1 4-16 0,-9-4 20 0,9-1 0 16,-1 5 0-16,0 0 4 0,2 0 0 0,-2 5 0 0,0 0-4 16,0 0 4-16,2 0 0 0,-2 5-4 0,0 0 4 0,1 0-4 0,-1-1 0 15,0 6 0-15,2 0 0 0,6-1 0 0,-8 1 4 0,2 5-4 16,-2-6 4-16,0 5-4 0,10 6 0 0,-10-6 0 0,1 0 0 16,-1 5 4-16,-8-4 0 0,8 5 0 0,1-1 0 0,-9 0 0 15,0-5 0-15,0 5 4 0,0 1 0 0,-9-2 4 0,1-3 0 16,0 5 0-16,-1-7 4 0,1 7-4 0,-10-6 0 0,2 1-4 15,-2-2 0-15,2-3-4 0,-2 0-4 0,1-1 0 0,1-3 0 0,-10-2-8 16,8 0-12-16,2-4-8 0,-10 0-16 0,9-4-12 0,0 0-20 16,-8-2-20-16,7-3-12 0,1-5-16 0,0-1-16 0,0 1-8 15,1-1-32-15,6-4-48 0,-6 1 20 0,6 3 36 0,2-5 40 16,0 2 24-16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5:20.57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DC30842-8131-4C70-AB26-DF797F9F6B6F}" emma:medium="tactile" emma:mode="ink">
          <msink:context xmlns:msink="http://schemas.microsoft.com/ink/2010/main" type="inkDrawing" rotatedBoundingBox="4769,6761 12418,7261 12389,7714 4740,7214" semanticType="underline" shapeName="Other">
            <msink:sourceLink direction="with" ref="{034D462F-30B4-4956-99DE-B1369D790CB0}"/>
          </msink:context>
        </emma:interpretation>
      </emma:emma>
    </inkml:annotationXML>
    <inkml:trace contextRef="#ctx0" brushRef="#br0">-2 7 47 0,'0'0'76'0,"0"0"-12"0,0 0 4 0,0 0-32 0,0 0-4 0,0 0 0 16,0 0-8-16,0 0 8 0,0 0 0 0,0-5-4 0,0 5 0 15,0 0-20-15,0 0 24 0,0 0-4 0,0 0 4 0,0 0-4 16,0 0 8-16,0 0-4 0,0 0-4 0,0-5 8 0,0 5 0 16,0 0 4-16,0 0 0 0,0 0 4 0,0 5-4 0,0-5 0 0,0 0-4 15,0 5-4-15,0-5 0 0,0 4-8 0,0 2 0 16,10-1 0-16,-10-1-8 0,0 6 4 0,0-6-8 0,0 6 0 0,8-1-4 15,-8 0 0-15,0 1-4 0,0 6 0 0,0-7 0 0,8 5 0 16,-8-5 4-16,0 5-4 0,0 1-4 0,0-5 4 0,0 5-4 16,0 0 0-16,0-7 0 0,0 7 0 0,0-5 0 0,0 3 0 0,0-3 4 15,0 0-4-15,0-1 0 0,0 1 4 0,0 0-4 0,0-1 0 16,0-4 0-16,0 0 0 0,0 6 0 0,0-11 0 0,0 8 0 16,0-8 0-16,0 5 0 0,0-5 0 0,0 5 4 0,0-5-4 15,0 0 0-15,0 0 0 0,0 0 0 0,0 0 0 0,0 0 0 16,0 0 0-16,0 0 4 0,0 0 0 0,0 0-4 0,0 0-4 0,0 0-12 15,0 0 16-15,0 0 4 0,0 0-4 0,0 0 0 0,0 0 0 16,8 0 0-16,-8 0 0 0,0-5 0 0,10 5 0 0,-10-5 0 16,8 5 0-16,-8 0 4 0,8-5-4 0,1 2-4 0,-9 3 8 15,8-6-8-15,0 6 4 0,2-5 0 0,-10 5 0 0,8-5 4 16,0 5-4-16,0-5 0 0,2 5 0 0,-2 0 0 0,0 0 0 16,1 0-4-16,0 0 4 0,-1 0 0 0,1-5 0 0,-1 5 0 0,9 0 0 15,-8 0 0-15,-1 5 0 0,10-10 0 0,-10 5 0 0,0 5 4 16,10-5-4-16,-10 0 0 0,9-5 0 0,-9 5 4 0,10 0-4 15,-2-4 0-15,2 4-4 0,-10 0 4 0,9-5 0 0,0 5 0 16,0-5 0-16,1 0 0 0,-2 5 0 0,-8-5 0 0,10 5 4 16,-1-5 0-16,0 1-4 0,8-1 0 0,-7 5 0 0,-2 0 4 0,2 0-4 15,-1 0 0-15,0 0 4 0,0-5 0 0,9 5-4 0,-10 0 4 16,2 0 0-16,-1 0-4 0,8 0 0 0,-8 0-4 0,1 0 8 16,8 5-4-16,-10-5 0 0,1 0 0 0,0 0 0 0,8 0 0 15,-7 0 0-15,-2 0 0 0,10 0 0 0,-9 0 0 0,1 0 0 16,-2 0 0-16,2 0 0 0,-2 0 0 0,2 0 4 0,-1 0-4 0,0 0 0 15,-9 0 0-15,9 0 0 0,1 0 4 0,-2 0-4 0,2 0 4 16,-10 0-4-16,9 0 0 0,0 0 0 0,-8 0 0 0,7 0 0 16,-6 0 4-16,6 0-4 0,-7 0 0 0,8 5 4 0,-9-5-4 0,9 0 0 15,-8 4 0-15,8-4 0 0,-9 5 0 0,10-5 0 16,-10 5 0-16,0-5 4 0,10 5-4 0,-10 0 0 0,9-5 0 0,-9 5 4 16,10-5 0-16,-10 4-4 0,10-4 4 0,-2 5-4 0,-7-5 4 15,8 0 0-15,-8 5 0 0,7-5 0 0,2 0 0 0,-2 5 0 16,-6-5-4-16,6 0 4 0,2 0-4 0,-2 0 0 0,1 0 0 15,-9 0 8-15,10 5-8 0,0-5 4 0,-2 0-4 0,1 0 4 16,0 6 0-16,0-6 0 0,1 0-4 0,-2 3-16 0,2 2 20 0,-2-5 0 16,2 5-4-16,-1-5 4 0,-1 5 0 0,2 0 0 0,-2-5-4 15,2 4 0-15,-1-4 4 0,-9 5-4 0,10-5 0 0,-2 5 0 16,2-5 0-16,-2 4 4 0,-6-4-4 0,6 5 0 0,1-5 0 0,0 5 4 16,-8-5-4-16,7 5 0 0,2-5 0 0,0 4 0 15,-10 2 0-15,8-6 0 0,-7 0 4 0,8 4-4 0,-8 1 0 0,7-5 0 16,2 5-4-16,-10-5 4 0,10 5 4 0,-10-5-4 0,9 4 0 15,-9-4 0-15,10 6 0 0,-10-6 0 0,8 0 0 0,-6 0 0 16,6 4 0-16,-6-4 0 0,6 0 0 0,-7 5 0 0,8-5 4 16,-9 0-4-16,9 0 4 0,-9 4 0 0,10-4-4 0,-10 0 0 0,10 0 0 15,-10 0 0-15,1 0 0 0,7 6 0 0,2-6 4 16,-10 0 0-16,10 0-4 0,-10 0 4 0,9 0-4 0,-8 4 0 0,7-4 0 16,1 0 0-16,-8 0 0 0,8 0 4 0,-9 0 0 0,10-4-4 15,-10 8 0-15,10-4 0 0,-10 0 0 0,9 0 0 0,-9 0 4 16,10 5-4-16,-10-5 0 0,8 0 0 0,-6 5 0 0,6-5 0 0,-7 0 0 15,8 5-4-15,-8-5 4 0,-1 4 0 0,9-4 4 16,-8 0-4-16,7 6 0 0,-6-2 4 0,-2-4-8 0,9 0 8 0,-8 5-4 16,-1-5 0-16,9 0 0 0,-9 0 0 0,1 4 0 0,8-4 0 15,-9 0 0-15,2 0 4 0,6 0-4 0,-8 6 0 0,2-6 0 16,6 0 0-16,-7 4 0 0,7-4 0 0,-6 0 0 0,-2 5 0 16,10-5 4-16,-10 5-4 0,8-5 0 0,-7 5 0 0,0-5 0 15,8 4 4-15,-9 2 0 0,10-6-4 0,-10 0 4 0,8 5-4 0,-6-5 0 16,6 4 0-16,-7-4 0 0,8 4-4 0,-8-4 4 0,-1 6 0 15,8-6 0-15,-6 4 0 0,6-4 0 0,2 6 4 0,-10-6-8 16,9 4 4-16,-8-4 0 0,8 5 0 0,-9-5 0 0,10 4 4 0,-2 2-4 16,-6-6-4-16,6 3 4 0,1-3 0 0,0 6 0 15,-8-2 0-15,7 2 0 0,2-6 0 0,-2 4 0 0,2 0 0 0,-10-4 0 16,9 6 0-16,1-6 0 0,-2 5 0 0,2-5 0 0,-10 0 0 16,10 4 0-16,-2-4 0 0,1 0 0 0,1 0 0 0,-2 0 0 15,-8 0 4-15,10 0-4 0,0 0 0 0,-2 0 0 0,-7 0 0 0,7 0-4 16,2 0 4-16,-2 0 0 0,2 0 0 0,-10 6 0 0,10-6 0 15,-2 4-4-15,1-4 4 0,-8 0 0 0,8 5 4 0,1-5-4 16,-2 4 0-16,2-4-4 0,-10 6 4 0,9-6 0 0,0 4 0 16,0 1 0-16,-9-5 0 0,10 6 0 0,-2-2 0 0,2-4 0 15,-10 4 0-15,9-4 0 0,0 5 0 0,-8-5 0 0,7 5 0 0,2-5 0 16,-1 5 0-16,0-5 0 0,-9 0 0 0,9 0 0 0,1 4 0 16,-2-4 4-16,2 0-4 0,-1 0 0 0,0 6 0 0,-9-6 0 15,9 0 0-15,1 0 0 0,-2 0 0 0,2 4 0 0,-2-4 0 16,10 5 0-16,-9-5 0 0,1 4 0 0,-2-4 0 0,2 0 0 15,-2 0 0-15,2 6 0 0,-1-6 0 0,-1 0 0 0,2 0 0 16,-2 0 0-16,2 4 0 0,-1-4 0 0,0 0 0 0,0 0 0 0,-1 0 4 16,-6 0-4-16,6 0 0 0,2 0 0 0,-2 0 0 15,2 5 0-15,-10-5 0 0,9 0 0 0,1 0-4 0,-2 0 4 0,-8 0 0 16,10 0 0-16,-1 0 0 0,-8 5 0 0,8-10 4 0,-1 5-4 16,-6 0 0-16,6 0 0 0,-8 0 0 0,10 0 0 0,-1 0 0 15,-9 0 0-15,10 0 0 0,-2 0 0 0,-8 0-4 0,10 0 4 0,-10 0 0 16,10 0 0-16,-1 0 0 0,-9 0 0 0,9 5 0 15,0-5 0-15,-9 0 0 0,10 0 0 0,0 0 4 0,-2 0-4 0,1 0 0 16,0 0 0-16,-8 0 0 0,7 0 0 0,2 0 4 0,-2 5-4 16,2-5-4-16,-1 0 4 0,9 0 0 0,-10 0 0 0,2 0 0 15,-2 0 0-15,2 0 0 0,-1 0 0 0,-1 0 0 0,2 5 0 0,-2-5-4 16,2 0 4-16,-1-5 0 0,0 5 4 0,0 0-20 0,0 0 16 16,0 0 4-16,1 0 0 0,-10 0-4 0,9 0 0 0,0 0 4 15,0 0-4-15,-1 0 0 0,2 5 0 0,0-5 0 0,-2 0 0 16,-8 0 0-16,10 0 0 0,-1 0 0 0,-1 0 0 0,-6 0 0 15,6 0 0-15,2 0 4 0,-2 0-4 0,-7-5 0 0,8 5 0 0,0 0 0 16,0-5 0-16,-8 5 0 0,7 0 0 0,2-5 0 0,-10 5 0 16,10-5 0-16,-2 5 0 0,-7-4 0 0,7 4 0 0,2-6 0 15,0 6 0-15,-10-4 0 0,8 4 0 0,2 0 0 0,-1-5 4 16,-9 5-4-16,10 0 0 0,-2 0 0 0,2 0 0 0,-2 0 0 16,-7 0 0-16,8 0 0 0,0 0 0 0,1 0 0 0,-2 0 0 0,2 0-4 15,-2 0 4-15,1 0-4 0,-8 0 4 0,8 0 4 0,-1 0-4 16,2 5 0-16,0-5-4 0,-2 0 8 0,1 0-4 0,0 4 0 15,-8-4 0-15,7 0 0 0,2 0 0 0,0 0 0 0,-10 0 0 16,8 0 0-16,1 0-4 0,1 0 4 0,-10 6 0 0,10-12 0 16,-2 6 0-16,-8 0 0 0,10 0 4 0,-1 0-4 0,-9 0 0 15,10 0 0-15,-2 0 0 0,-8 0 0 0,10 6 0 0,0-6 0 0,-10 0 4 16,9 4-4-16,0-4 0 0,-9 0 0 0,9 5 0 16,1-5 4-16,-10 0-4 0,10 5 0 0,-2-5 0 0,-7 0 0 0,7 0 0 15,2 5-4-15,-10-5 8 0,10 0-4 0,-10 0 0 0,9 0 0 16,0 0 0-16,-9 0 0 0,9 0 0 0,-8 0 0 0,8 0-4 15,-9 0 4-15,10 0 4 0,-2 0-4 0,-6 0 0 0,6 0 0 0,1 0 0 16,-9 5 0-16,10-5-4 0,-10 0 4 0,10 0 0 0,-10 0 0 16,9 0 0-16,0 4 0 0,-8-4 0 0,7 0 4 0,-7 5-4 15,0-5 0-15,7 5 0 0,-6-5 0 0,6 0 0 0,-7 5-4 16,0-5 8-16,-1 0-4 0,9 0 0 0,-9 0-4 0,0 4 8 16,2-4-8-16,-2 0 4 0,0 0 0 0,2 0 0 0,-2 0 0 0,0 0 0 15,0 0 0-15,1 5-16 0,0-5 24 0,-1 0-8 0,1 5 0 16,-1-5 0-16,0 0 4 0,2 5-4 0,-2-5 0 0,0 0 0 15,2 4 0-15,-10-4 4 0,8 7-4 0,0-7 0 0,0 0 0 16,-8 0 0-16,9 0 0 0,0 3 0 0,-9-3-4 0,8 0 4 16,-8 0 0-16,9 0 0 0,-9 0 0 0,0 0 4 0,8 0-4 0,-8 0 0 15,0 0 0-15,0 0 0 0,0 0-4 0,0 0 8 0,0 0-4 16,0 0 0-16,0-3 0 0,0 3 4 0,0 0-4 0,0-7 0 16,0 3 4-16,0 4-4 0,0-5-4 0,0 0 4 0,0 0 0 15,0 1 0-15,0-1 0 0,0 0 0 0,0-4 0 0,0 4 0 16,0-5 0-16,0 5-4 0,-8-5 4 0,8 6 0 0,0-5 0 15,0-1 0-15,0 0 4 0,-9 1-4 0,9-1 0 0,0 1 0 0,0-1 0 16,0 1 0-16,-8-1 0 0,8-1 4 0,0 3-4 0,0-2 0 16,0 1 0-16,0-1-4 0,0 1 4 0,0-1 0 0,0 0 4 15,0 6-16-15,0-7 20 0,0 7-4 0,0-6 4 0,0 5-4 16,0 1 4-16,0-2 0 0,0 2 4 0,0-1 0 0,0 1 4 16,0-2 0-16,0 2 0 0,0 4 4 0,0-5-4 0,0 0 0 0,0 5 4 15,0-5-4-15,0 5 4 0,0 0 0 0,0-4-4 0,0 4 0 16,0 0-4-16,0 0 0 0,0 0 0 0,0 0-8 0,0 0 0 15,0 0 4-15,0 0-4 0,0 0-4 0,0 0 0 0,0 0 0 16,0 0 4-16,0 0 0 0,0 0-4 0,0 0 0 0,0 0-4 16,0 0 4-16,0 0 0 0,0 0-4 0,0 0-12 0,0 0-12 0,0 4-24 15,0-4-20-15,0 5-16 0,0-5-36 0,-9 5-32 0,9 0-52 16,-9-1-68-16,9 2 52 0,-8-2 44 0,0 1 28 0,0-1 32 16,-2 6 16-16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8:46.23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66B6AB8B-EBB9-4206-B8F7-9900EA19D968}" emma:medium="tactile" emma:mode="ink">
          <msink:context xmlns:msink="http://schemas.microsoft.com/ink/2010/main" type="writingRegion" rotatedBoundingBox="15388,11889 25288,11861 25298,15531 15398,15559"/>
        </emma:interpretation>
      </emma:emma>
    </inkml:annotationXML>
    <inkml:traceGroup>
      <inkml:annotationXML>
        <emma:emma xmlns:emma="http://www.w3.org/2003/04/emma" version="1.0">
          <emma:interpretation id="{1C2D2139-70CC-4163-AC0B-C3D55C613EB8}" emma:medium="tactile" emma:mode="ink">
            <msink:context xmlns:msink="http://schemas.microsoft.com/ink/2010/main" type="paragraph" rotatedBoundingBox="15388,11889 25288,11861 25290,12898 15390,129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692B15F-6F0F-41E0-9A49-97D6C251650B}" emma:medium="tactile" emma:mode="ink">
              <msink:context xmlns:msink="http://schemas.microsoft.com/ink/2010/main" type="line" rotatedBoundingBox="15388,11889 25288,11861 25290,12898 15390,12925"/>
            </emma:interpretation>
          </emma:emma>
        </inkml:annotationXML>
        <inkml:traceGroup>
          <inkml:annotationXML>
            <emma:emma xmlns:emma="http://www.w3.org/2003/04/emma" version="1.0">
              <emma:interpretation id="{652A20F9-D03A-4B91-828F-3852698ECC58}" emma:medium="tactile" emma:mode="ink">
                <msink:context xmlns:msink="http://schemas.microsoft.com/ink/2010/main" type="inkWord" rotatedBoundingBox="15388,12036 16420,12033 16422,12732 15390,1273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709-244 7 0,'0'-6'96'0,"0"1"-12"0,0 1-4 0,0-2-24 0,0 2 0 0,8-1-8 16,-8 0 4-16,8-4-4 0,1 3 0 0,0-3-4 0,-9 5 0 16,8-2 0-16,1-3-4 0,-1 4-4 0,0 0-4 0,10 1-4 15,-10-2-4-15,0 3 0 0,2 3-4 0,-2-6 0 0,-8 6 0 16,8 0 0-16,1 6 0 0,0-3-4 0,-9 3-4 0,0-2 0 16,8 6-4-16,-8-5 0 0,0 5 4 0,0 3-4 0,0-3 0 0,0 5-4 15,-8-5 0-15,8 5 4 0,0-2-4 0,-9 1 4 0,9 1-4 16,-9-1 4-16,1 0-4 0,8 1 4 0,0 0 0 0,-8-6 4 15,8 5 0-15,-10-4-4 0,10 0 0 0,0-1 0 0,0 1 0 16,0-5 4-16,0 4-4 0,-8-4 0 0,16 5 0 0,-8-5 0 16,0-1 4-16,0 1-4 0,10 0 4 0,-10-1 0 0,8-4 0 15,-8 6-8-15,8-6 4 0,-8 4-4 0,9-4 0 0,0 0 0 0,-1 0 0 16,-8 0-4-16,17 0 4 0,-17 5-4 0,8-5 0 0,10 0-4 16,-10 0-4-16,0-5-12 0,2 5-12 0,-2 0-16 0,0 0-16 15,10 0-24-15,-10 0-20 0,0 0-40 0,1-4-64 0,-1 4 24 16,10 0 36-16,-10 0 36 0,0 0 12 0</inkml:trace>
          <inkml:trace contextRef="#ctx0" brushRef="#br0" timeOffset="-343.9558">120 52 31 0,'0'0'80'0,"-8"-5"-12"0,16 1-4 0,-8-2-40 0,0 6 20 0,0-4 0 16,0 4 0-16,0-5 0 0,0 5 0 0,0-6 0 0,0 2 0 16,0 4 4-16,0-4-4 0,0 4 4 0,0 0-4 0,0 0 4 15,-8 0-4-15,8-5 0 0,0 5-4 0,-9 0-4 0,9 0-4 16,0 0-4-16,-8 0-4 0,-1 5 0 0,9-5 0 0,-9 4 0 0,9 0-4 16,-8 2 0-16,0-1-4 0,0 5 0 0,8-6 0 15,-10 5-4-15,2 1 0 0,8 1-4 0,-8-3-4 0,8 8 4 0,-10-7-4 16,2 4 0-16,8-3 0 0,0 4 0 0,-8 1-4 0,8-5 0 15,0-1 4-15,0 5-4 0,0-3 0 0,0-2 0 0,8 1 0 16,-8 4 0-16,8-9 0 0,2 5 0 0,-10-1 0 0,8-4 0 0,0 4 0 16,2-4 0-16,-2 0 0 0,8-5 0 0,-7 5 0 0,0-5 0 15,8 5 0-15,-9-5 0 0,10-5 0 0,-10 5 0 0,8-5 0 16,-6 0 0-16,-2 0 0 0,9 1 0 0,-9-1 0 0,1-5 0 16,0 0-4-16,-1 1-16 0,0-1 20 0,0 1-4 0,-8-5 4 15,10 3 0-15,-10-3-4 0,0 5 4 0,0-5-4 0,0 3-4 0,0-3 4 16,-10 4 0-16,10-3 0 0,-8 4 4 0,0-7 0 0,8 8-4 15,-8-3 0-15,-1 1 0 0,0 1 0 0,1-1 0 0,-1 1 0 16,-7 3 4-16,16-2-4 0,-18 3 0 0,18 5 0 0,-8-5 4 16,0 5 0-16,-2-5-4 0,10 5 0 0,-8 0 4 0,8 0 0 15,0 5 0-15,0 0 0 0,0 0 0 0,-8-1-4 0,16 0 4 0,-8 2 0 16,0 3 0-16,0-3 0 0,8-2 4 0,-8 1-4 16,10 5 0-16,-2-6 4 0,-8 7 0 0,8-7-4 0,0 0 4 0,2 6-4 15,-2-4 0-15,9-2 0 0,-9 5 8 0,10-4-8 0,-10-1 4 16,8 2 0-16,2-2 0 0,0 2 0 0,-10-2 0 0,9 0 0 15,0 2 4-15,0-6 0 0,-1 5 0 0,2-1 4 0,0 1-4 0,-10 0 4 16,8 0 4-16,1 5 4 0,-8-6 0 0,8 0 0 0,-9 7-4 16,10-7-12-16,-10 6 16 0,0-1-4 0,2 1 0 0,-2-1 0 15,0-3 0-15,1 3-8 0,-1 1-4 0,1-1 4 0,-9 1-4 16,9-5 0-16,-1 4 4 0,0-4-4 0,0 4 0 0,-8-4-8 16,10 0 0-16,-2 0-4 0,-8 0-4 0,8 0-8 0,2-5-8 0,-2 4-12 15,-8-4-4-15,8 0-16 0,-8 0-8 0,9 0-16 0,-9-4-4 16,8-1-12-16,-8 0-8 0,8-5-36 0,-8 1-44 0,9-1 16 15,-9 1 36-15,0-6 20 0</inkml:trace>
        </inkml:traceGroup>
        <inkml:traceGroup>
          <inkml:annotationXML>
            <emma:emma xmlns:emma="http://www.w3.org/2003/04/emma" version="1.0">
              <emma:interpretation id="{5762FB8A-D58E-4504-AE49-97EE7B5D0064}" emma:medium="tactile" emma:mode="ink">
                <msink:context xmlns:msink="http://schemas.microsoft.com/ink/2010/main" type="inkWord" rotatedBoundingBox="16857,12019 17768,12234 17624,12843 16713,12627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86.2349">1357 147 3 0,'0'0'116'0,"0"0"-8"0,0 0-4 0,0 0-24 0,0 0 0 16,0 0 0-16,-10 0-4 0,20 0 12 0,-10 0-16 0,0 0 8 15,0 0-4-15,8 0-4 0,-8 0-4 0,8 0 0 0,-8 0 0 0,10 0 0 16,-2 0-4-16,0 0 0 0,0 0-8 0,1 0 0 0,0 0-4 16,-1 0-4-16,1 0-12 0,7 0-8 0,-6 0-4 0,-2 0-4 15,0 0 0-15,10 0-4 0,-10 0-4 0,0 0-4 0,9 0 0 16,-8 0-8-16,0 0-16 0,-1 0-16 0,0 0-24 0,0 0-24 15,10 0-20-15,-18 0-20 0,8 0-28 0,2 0-24 0,-2 0-68 0,-8 0 4 16,8 0 40-16,-8-4 40 0,9 4 28 0,-9-4 20 0</inkml:trace>
          <inkml:trace contextRef="#ctx0" brushRef="#br0" timeOffset="858.2172">1902-188 7 0,'0'-10'124'0,"0"6"-12"16,0-5-4-16,8-1-20 0,-8 5-8 0,0-5 0 0,0 6 0 16,0 0-8-16,8-2-4 0,-8 6 0 0,0-5-8 0,0 5 0 15,10 0-4-15,-10 0 0 0,8 0 4 0,-8 0-8 0,0 5 4 16,8 1 0-16,-8 2-4 0,0 2 0 0,10-1 0 0,-10 1 0 15,0 5-4-15,0-1 0 0,8 0-8 0,-8 6-8 0,0-1 0 0,0 0-4 16,0 0 0-16,0 5-4 0,0-5 0 0,0 5-4 0,0-5-4 16,0 4-20-16,0-2 20 0,0-2-4 0,0 0-4 0,0 5 0 15,0-6-4-15,0-2 0 0,0-2 0 0,0 0 0 0,0 0 0 16,0 0-4-16,0-3 0 0,0-2 0 0,0-4 0 0,0 0-4 16,0-1 0-16,0 2 4 0,0-6 0 0,8 0-4 0,-8 0-4 0,0-6 4 15,9 2 0-15,-9-1 0 0,8-5-4 0,-8 2 0 0,9 1 4 16,0-7-8-16,-9 5 4 0,8-1 0 0,0 1 0 0,0-1 4 15,2-4 0-15,-10 4 4 0,8 1-4 0,0 4 4 0,-8-5-4 0,10 6 4 16,-2-2-4-16,0 2 4 0,-8 4 0 0,9-4-4 16,-9 4 4-16,8 0 0 0,0-6 0 0,-8 12 4 0,9-6-4 0,0 4 0 15,-1-4 0-15,-8 4 4 0,8 2 0 0,2-2-4 0,-2 2 0 16,0-2 0-16,1 1 0 0,0-1 4 0,-1 5-8 0,0 1 4 16,1-4 0-16,-1 8 0 0,1-5 0 0,0 1-4 0,-1-1 4 0,0 1 0 15,2 1 0-15,-10-3 0 0,8 7 0 0,-8-5 4 16,8 3 0-16,-8-3 0 0,0 5-4 0,0-6 4 0,-8 6-4 0,8-1 0 15,-8-5 0-15,8 1 4 0,-10 5 0 0,-6-6 4 0,7 1-4 16,0-1 0-16,-8 1-4 0,9 0 4 0,-9-5 0 0,0 4 0 16,9-4-4-16,-10-1 0 0,1-4 0 0,0 5 0 0,9-5 0 15,-9-5-4-15,-1 5 0 0,10-4-8 0,-10-6-16 0,10 6-16 16,0-11-12-16,0 5-20 0,-1-4-12 0,0 0-12 0,1-1-24 16,-1-4-12-16,1 5-20 0,8-6-56 0,-8 1-24 0,8 0 36 0,-10 0 40 15,10 1 32-15,0-3 28 0</inkml:trace>
        </inkml:traceGroup>
        <inkml:traceGroup>
          <inkml:annotationXML>
            <emma:emma xmlns:emma="http://www.w3.org/2003/04/emma" version="1.0">
              <emma:interpretation id="{A45947BA-130C-4C0E-8442-765886A60D7E}" emma:medium="tactile" emma:mode="ink">
                <msink:context xmlns:msink="http://schemas.microsoft.com/ink/2010/main" type="inkWord" rotatedBoundingBox="17972,11895 18321,11894 18322,12273 17973,12274">
                  <msink:destinationLink direction="with" ref="{B59C4827-7A00-4756-829B-2A8C35B13210}"/>
                </msink:context>
              </emma:interpretation>
            </emma:emma>
          </inkml:annotationXML>
          <inkml:trace contextRef="#ctx0" brushRef="#br0" timeOffset="1578.8382">2584-299 43 0,'0'-8'96'0,"0"-2"-4"0,0 5-8 0,0-5-16 0,0 6-8 0,0-5 0 16,0 3 0-16,0-4-4 0,0 6 0 0,0-6 0 0,8 1 0 16,-8 3 0-16,0-3-4 0,10 5-4 0,-10-6-4 0,8-1 0 15,-8 7 0-15,8-5 0 0,1 4-4 0,-9-4 0 0,8 3-4 16,1-3 0-16,-1 5-4 0,1-2-8 0,-1 2-4 0,0-1-4 16,2 5 0-16,-2-5-4 0,0 5 0 0,2 0-4 0,-10 0 0 0,8 5-4 15,0-5 4-15,0 5-4 0,-8-1 0 0,9 6 0 0,-9-5 0 16,0 5-4-16,0 4 0 0,9-5 0 0,-9 2 0 0,0 3 0 15,-9-1 0-15,9 2 0 0,-9-1 0 0,9 2 4 0,-8-3-4 16,8 2 0-16,-8-1 0 0,0 1 0 0,-2-6 0 0,10 5 0 16,-8-4 0-16,0 1 0 0,8-3 0 0,-10 2 0 0,2-5-4 0,8 5 0 15,0-6 4-15,0-4-4 0,-8 5 4 0,8-5-4 0,0 0 4 16,0 0-4-16,0 4 4 0,0-4-4 0,0 0 4 0,0-4 0 16,8 4 0-16,-8 0 4 0,8 0-4 0,-8 0 0 0,10 4 0 15,-10-4 4-15,8 6-4 0,-8-6 4 0,8 4 4 0,2 1 4 16,-2 0 0-16,0-5 4 0,0 4 4 0,1 6 0 0,8-5-4 15,-8 0 0-15,-1 0 0 0,0 4 0 0,2-4-4 0,-2 0-8 0,0 0 0 16,0-1 0-16,2-4-4 0,-2 5 0 0,0 0-4 0,1-5-12 16,0 0-16-16,-1 0-12 0,-8-5-16 0,9 5-16 0,-1-5-20 15,0 1-24-15,-8-1-20 0,8-5-72 0,-8 1-20 0,10-1 44 0,-2 0 36 16,0 1 32-16,-8-1 16 0</inkml:trace>
        </inkml:traceGroup>
        <inkml:traceGroup>
          <inkml:annotationXML>
            <emma:emma xmlns:emma="http://www.w3.org/2003/04/emma" version="1.0">
              <emma:interpretation id="{1AF7662F-C1F5-4D9F-855E-7A3590D1E1B5}" emma:medium="tactile" emma:mode="ink">
                <msink:context xmlns:msink="http://schemas.microsoft.com/ink/2010/main" type="inkWord" rotatedBoundingBox="18739,12422 19174,12420 19175,12671 18740,12672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005.82">3351 37 75 0,'0'10'112'0,"8"-10"0"0,-8 5 0 0,10-1-12 0,-10-4 0 16,8 6-4-16,-8-2-8 0,8-4-4 0,2 5-4 0,-2 1-4 16,0-6 0-16,1 4 0 0,-1-4-4 0,0 4-4 0,10-4-8 15,-10 6-4-15,10-6-8 0,-10 4-8 0,9-4-4 0,-8 0-28 0,7 6 16 16,-7-6-8-16,8 0 0 0,0 4-8 0,1-4 0 0,-10 5-4 16,8-5-8-16,-6 4-8 0,6-4-16 0,-7 0-20 0,-1 5-20 15,0-1-20-15,2-4-28 0,-2 6-16 0,-8-6-20 0,0 4-72 16,0 2-4-16,0-6 48 0,0 4 32 0,-8 0 28 0,-2-4 24 15</inkml:trace>
          <inkml:trace contextRef="#ctx0" brushRef="#br0" timeOffset="2200.3017">3454 263 103 0,'0'5'120'0,"0"0"-8"0,0-1 8 15,0-4-24-15,8 5 8 0,-8-5-4 0,0 0-4 0,0 5-12 0,8-5 0 16,-8 0-4-16,10 0-12 0,-2 0-12 0,0 0 0 15,1 0-8-15,0 0-4 0,-1 0-16 0,0-5-16 0,9 5 12 0,-8 0-8 16,8-5 0-16,-9 5-4 0,10 0-4 0,-2-4-8 0,-6 4-12 16,6-5-16-16,1 5-20 0,-9-5-20 0,10 5-24 0,-10-5-20 15,10 1-20-15,-10 4-36 0,9-6-52 0,-8 6 24 0,8-4 40 0,-9-1 32 16,9 1 20-16</inkml:trace>
        </inkml:traceGroup>
        <inkml:traceGroup>
          <inkml:annotationXML>
            <emma:emma xmlns:emma="http://www.w3.org/2003/04/emma" version="1.0">
              <emma:interpretation id="{A2C2485A-68D0-4D1F-AC79-9D8B65BBBF22}" emma:medium="tactile" emma:mode="ink">
                <msink:context xmlns:msink="http://schemas.microsoft.com/ink/2010/main" type="inkWord" rotatedBoundingBox="19608,11995 20589,11992 20591,12846 19610,12849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2568.3529">4459-221 11 0,'0'-15'96'0,"10"7"-8"16,-10-3-4-16,0 1-24 0,0 1 0 0,0-1-4 0,0-5 0 16,8 7 0-16,-8-2-4 0,0 0 0 0,0 1 0 0,0 0 0 15,-8 3 0-15,8-4 4 0,0 6-4 0,0-6-12 0,0 5 4 0,0 1-4 16,0 4-4-16,-10-6 0 0,10 6-4 0,-8 0 0 0,8 0-4 15,-8 0 0-15,-1 6 0 0,1-2 0 0,8 1-8 0,-18 5 4 16,10-6 0-16,0 6 0 0,0 5 0 0,-10-6-4 0,10 5 4 16,-2 5 0-16,2-4-4 0,-9 5 4 0,9 3-4 0,-1-4 0 15,1 6 0-15,-1-2 0 0,1 2 0 0,-10 3-4 0,10-4 0 0,8 5 0 16,-8 0 0-16,-2 0 4 0,2-2-4 0,8 3 0 0,0-1 0 16,-8-5-4-16,8 4 0 0,0 1 0 0,0-4-4 0,0-2 0 15,0 2 0-15,0-2-4 0,8 1 0 0,-8-4 0 0,8-2-4 16,2 2-4-16,-10-1 0 0,8-5 0 0,0 1-4 0,2-1-8 15,-2 0-16-15,0-4-12 0,1-1-16 0,-1 1-16 0,1-5-8 0,-1-1-12 16,1 2-24-16,7-2-8 0,-6-4-12 0,-2 0-32 0,0-4-44 16,2-2 20-16,-2 2 40 0,0-1 28 0,0 1 20 0</inkml:trace>
          <inkml:trace contextRef="#ctx0" brushRef="#br0" timeOffset="3193.6787">4784 101 55 0,'0'-6'92'0,"0"-4"-4"0,0 10-8 16,0-4-20-16,0 4-4 0,0-4 0 0,0 4-4 0,0 0 4 16,0 0 4-16,-9 4-4 0,9-4 0 0,0 10 0 0,-8-6 0 15,8 2 0-15,-9 3-8 0,9-5 0 0,-8 5 0 0,8 7-4 16,-9-8-4-16,9 3-4 0,-8-2-4 0,8 5 0 0,0-4-4 15,0 1-4-15,0 2 0 0,0-3-8 0,0 0 0 0,0-1-4 0,0 1 0 16,8-1 0-16,-8-4 0 0,9 4 0 0,-1-4 0 16,1 0 0-16,-1 0-4 0,1 0 0 0,-1-5 4 0,0 5 0 0,10-5-4 15,-10 0-4-15,10-5 0 0,-10 5-4 0,9-5 0 0,-9-5 0 0,10 5 0 16,-10 1 0-16,0-6-4 0,10 1 0 0,-10-1 0 16,0 1 0-16,2-6 0 0,-2 5-4 0,-8-5 0 0,0 1 0 0,8 0-4 15,-8 0 0-15,0 4 0 0,0-4 0 0,-8-1 0 0,8 2 0 16,-8-3 0-16,-2 2 4 0,2 5 0 0,0-6 4 0,-10 5 0 15,10 1 4-15,0-1-4 0,-10 6 4 0,10-6 0 16,-9 5 0-16,1 1 0 0,-2 4 0 0,10 0 0 0,-10 0 0 0,10 0 0 16,-9 4 0-16,8 1 0 0,-8 0 4 0,9 0-4 0,0-1 0 0,-2 6 0 15,2-1 0-15,8 1 0 0,-8-1 4 0,-2 6-20 0,10-5 20 16,0 4 0-16,-8-4 0 0,8-1-4 0,0 6 0 0,0-5 0 16,8-2 0-16,-8 3 0 0,10-2 0 0,-10 1 0 0,8 0 0 15,0-6 0-15,2 0 0 0,-2 3 0 0,9-3 0 0,-9-4 0 16,1 4 4-16,8-4-4 0,-1 0 0 0,2 0 0 0,-10 0 0 15,10 0 0-15,-2 0 4 0,-7 0 4 0,8 5-4 0,0-5 0 0,-9 0 4 16,10 5 0-16,-2-5 4 0,-6 5 4 0,6-1 0 0,-7 2-4 16,8-2 4-16,-8 1 0 0,-1-1-4 0,8 2-4 0,-6-2 4 15,-2 6-4-15,0-5-4 0,10-1 4 0,-10 1-8 0,1 5 4 16,-1-5-8-16,0 0-12 0,2-1-16 0,-2-4-12 0,0 5-20 16,0-5-20-16,-8 5-28 0,10-5-20 0,-2-5-16 0,0 5-60 0,1-5-4 15,0 1 44-15,-1-1 28 0,1 0 32 0</inkml:trace>
        </inkml:traceGroup>
        <inkml:traceGroup>
          <inkml:annotationXML>
            <emma:emma xmlns:emma="http://www.w3.org/2003/04/emma" version="1.0">
              <emma:interpretation id="{6941E8C4-00AF-46E1-A4C0-257A9B463E33}" emma:medium="tactile" emma:mode="ink">
                <msink:context xmlns:msink="http://schemas.microsoft.com/ink/2010/main" type="inkWord" rotatedBoundingBox="21023,11873 22191,11870 22194,12907 21026,12910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3388.1571">5645 33 71 0,'-9'-5'112'16,"9"5"-12"-16,0 0-4 0,0 0-16 0,0 5 0 0,0-5 0 15,0 0 0-15,0 4 0 0,0-4-12 0,9 0-4 0,-9 6-4 16,0-6-8-16,8 4 0 0,-8 1-4 0,9-5-8 0,-1 4-4 16,0-4-4-16,2 0-8 0,-2 6-4 0,0-6-4 0,2 0-4 0,6 0-4 15,-8 4-8-15,10-4-12 0,-10 0-20 0,9-4-24 0,-9 4-28 16,10 0-28-16,-10-6-24 0,2 2-68 0,6 4 0 0,-8-5 32 15,1 5 32-15,0-4 32 0</inkml:trace>
          <inkml:trace contextRef="#ctx0" brushRef="#br0" timeOffset="3849.9538">6130-303 107 0,'0'-4'136'0,"0"-2"-16"0,10 2-12 0,-10 4-20 0,8 0 0 16,-8-5 0-16,8 5-4 0,-8 0 0 0,0 5 0 16,10-5 0-16,-10 10-24 0,0-6 20 0,8 5 0 0,-8 1-8 0,0 5-4 15,0-1 0-15,8 5-4 0,-8-4-12 0,0 4 4 0,0 5-8 16,0 0-4-16,0 5-4 0,0-5-4 0,0 4-4 0,0 1-4 16,-8-5-8-16,8 5 0 0,0-5-4 0,-8 5 0 0,8-6-4 0,0-3-4 15,0 4-4-15,0-6 4 0,0-3-8 0,-10 0 0 0,10-1-4 16,0-3-4-16,0-3 0 0,0-3-4 0,0 0 0 0,0 0-4 15,10-5 0-15,-10-5 0 0,8 0-8 0,-8 0 0 0,8-3-4 0,0-3 0 16,-8 1 0-16,9-4 4 0,-1 0-4 0,1 4 4 16,0-4 4-16,-1-1 4 0,0 6 8 0,2-5-4 0,-2 4 0 0,0 0 4 15,0 1 4-15,-8-1 0 0,10 5 0 0,-2 1 4 0,0-2 4 16,-8 6 0-16,9 0 0 0,-1 0 4 0,1 0 0 0,-9 6 0 16,9-2 0-16,-1 1 0 0,0-1-4 0,0 6 4 0,-8-5-4 15,10 5 4-15,-2 0-4 0,0 0 0 0,2-6-4 0,-2 5 0 16,0 0 4-16,1 1-4 0,-9 0 0 0,8 0 0 0,-8-1 0 0,8 1 4 15,-8-1 0-15,0 1-4 0,0 1 0 0,0-3 0 0,0-3-4 16,-8 5 0-16,8 0 4 0,-8-6-4 0,-1 5 0 0,-7 1 0 16,6-5 0-16,-6 5 4 0,-2-6-4 0,2 6-4 0,-2-5 0 15,-7 0-8-15,7 0-12 0,2-1-16 0,-10-4-12 0,9 5-16 16,0-5-12-16,0 0-20 0,1-5-12 0,-2 1-12 0,10-1-24 16,-2 0-52-16,2-5 8 0,0 1 28 0,-1-1 32 0,9-5 24 0</inkml:trace>
          <inkml:trace contextRef="#ctx0" brushRef="#br0" timeOffset="4130.2128">6574-509 19 0,'8'0'124'0,"-8"-5"-12"0,10 5-4 15,-10 0-24-15,8 0 4 0,-8 0 0 0,8 5 0 0,-8 0-4 16,9 0-4-16,-9 4 0 0,9-4-4 0,-9 4-4 0,8 1-8 0,0 5-4 15,-8-6 0-15,9 5-4 0,-1 5-4 0,1-4 0 0,0 4-8 16,7 5 4-16,-6 0-8 0,-2 0-8 0,0 0 0 0,0 5 0 16,10-5-4-16,-10 4-4 0,1 1 0 0,-1 5-4 0,0-5-4 15,2 0 0-15,-2 4-8 0,-8-4 0 0,0 4 0 0,8 1-4 16,-16-5 4-16,8 0-8 0,-8 4 0 0,8-4 0 0,-10 1-4 16,-6 3-4-16,7-5-12 0,-7 1-16 0,-2-1-24 0,2 1-16 0,-10-5-20 15,8 5-20-15,1-5-20 0,-8-5-28 0,8 0-56 0,-1 0-32 16,2-4 44-16,-2-5 48 0,2-2 24 0,7-1 28 0</inkml:trace>
        </inkml:traceGroup>
        <inkml:traceGroup>
          <inkml:annotationXML>
            <emma:emma xmlns:emma="http://www.w3.org/2003/04/emma" version="1.0">
              <emma:interpretation id="{71E85193-5C47-40ED-937A-4EFF5071BFB2}" emma:medium="tactile" emma:mode="ink">
                <msink:context xmlns:msink="http://schemas.microsoft.com/ink/2010/main" type="inkWord" rotatedBoundingBox="22464,12808 22597,11885 22776,11911 22642,12834"/>
              </emma:interpretation>
              <emma:one-of disjunction-type="recognition" id="oneOf5">
                <emma:interpretation id="interp5" emma:lang="" emma:confidence="0">
                  <emma:literal>+1)</emma:literal>
                </emma:interpretation>
                <emma:interpretation id="interp6" emma:lang="" emma:confidence="0">
                  <emma:literal>+ b)</emma:literal>
                </emma:interpretation>
                <emma:interpretation id="interp7" emma:lang="" emma:confidence="0">
                  <emma:literal>x b)</emma:literal>
                </emma:interpretation>
                <emma:interpretation id="interp8" emma:lang="" emma:confidence="0">
                  <emma:literal>+2)</emma:literal>
                </emma:interpretation>
                <emma:interpretation id="interp9" emma:lang="" emma:confidence="0">
                  <emma:literal>T b)</emma:literal>
                </emma:interpretation>
              </emma:one-of>
            </emma:emma>
          </inkml:annotationXML>
          <inkml:trace contextRef="#ctx0" brushRef="#br0" timeOffset="4505.7231">7341-457 47 0,'0'-9'112'0,"0"5"-4"0,0-2-8 0,0 6-28 0,0-4 0 16,0 4 0-16,0 0-4 0,0 0 0 0,-8 0-8 0,8 0-4 0,0 0-4 15,0 0-8-15,-8 0-4 0,8 4 0 0,-9 2 0 0,0-2-4 16,9 1 4-16,-8 5-4 0,-1-6 0 0,1 11 0 0,0-7 0 15,-2 7 0-15,2 0 0 0,0 4 0 0,0 5 0 0,-2 0 4 16,2 0 0-16,-9 0 0 0,9 5 0 0,-1 4 0 0,0-4 0 16,1 5 0-16,0-1-12 0,0 1 4 0,8 5-4 0,-10-6-4 0,2 0-4 15,0 1 0-15,8 5-4 0,0-7 0 0,0-2-4 0,-10 4-4 16,10-6 0-16,10 1-8 0,-10-5 0 0,0 0 0 0,0 0-12 16,8 0-4-16,0-10-24 0,2 5-16 0,-10-4-20 0,8-1-24 0,0 0-20 15,0-4-24-15,1-5-12 0,8-1-16 0,-8 2-56 16,-1-2 4-16,0-4 40 0,2-4 36 0,-2 4 20 0,0-6 32 15</inkml:trace>
        </inkml:traceGroup>
        <inkml:traceGroup>
          <inkml:annotationXML>
            <emma:emma xmlns:emma="http://www.w3.org/2003/04/emma" version="1.0">
              <emma:interpretation id="{DDE2969D-4408-48F9-AF65-2311A0110925}" emma:medium="tactile" emma:mode="ink">
                <msink:context xmlns:msink="http://schemas.microsoft.com/ink/2010/main" type="inkWord" rotatedBoundingBox="23027,12128 24162,12125 24163,12694 23029,12697"/>
              </emma:interpretation>
            </emma:emma>
          </inkml:annotationXML>
          <inkml:trace contextRef="#ctx0" brushRef="#br0" timeOffset="5357.956">7785-20 15 0,'0'-4'100'0,"-8"-2"-8"0,8 2-8 16,0 4-20-16,-9-5-4 0,9 0 0 0,-9 5-4 0,9 0 0 0,0 0-4 15,-8-4 0-15,-1 4-4 0,9 0-8 0,-8 0 0 0,0 4-4 16,8-4 0-16,-10 5 4 0,2 0 0 0,0-1 0 0,8 6-4 15,-8-5 4-15,-2 5 0 0,2-1-4 0,8 1 4 0,-8 4 0 0,-1-5 0 16,9 6-4-16,-9-1-4 0,9 1 0 0,0 5-4 0,-8-7-4 16,8 2-4-16,0-1 0 0,0-4-4 0,8 4 0 0,-8 0-4 15,9-4 0-15,0 1 0 0,-1-3 0 0,0 2-4 0,2-1 0 16,-2-3 0-16,0-2 0 0,10 1-4 0,-10-5 0 0,9 4-4 16,0-4-4-16,0-4-4 0,-9 4-4 0,10-5-4 0,-2-5-4 15,-6 6-4-15,6-6-4 0,-7 1 0 0,7-6 0 0,-7 5-8 0,0-4 4 16,-1 0 0-16,-8 0 0 0,8-6 0 0,-8 6 8 0,0 0-4 15,0-6 8-15,-8 5 8 0,8 2-16 0,-8-2 24 0,-1 1 0 16,0-1-4-16,1 5 0 0,0 1 4 0,-1-1 8 0,-7 1-4 16,6 4 4-16,2 1-4 0,0-1 0 0,-10 5 0 0,10 0 0 15,0 0 0-15,-1 5 4 0,0-1-4 0,1 6 8 0,-1-6-4 0,1 6 4 16,8-1-4-16,-8 1 4 0,8 0 0 0,-10-1-4 0,10 1 0 16,0-1 0-16,0 6 0 0,0-5 0 0,0-1 0 0,0 1 0 15,10 0 4-15,-10-6 0 0,8 6 0 0,0-5 4 0,1 4-4 16,-1-5 4-16,10 2 0 0,-10-2 0 0,0 2 0 0,10-2 4 15,-2 0 0-15,-6 2 4 0,6-6-4 0,1 5 4 0,-9-1 4 0,10 1 0 16,-2-5 0-16,-6 5 0 0,6 0 4 0,-7-1 0 0,8 2-4 16,-9 2 0-16,1-1-4 0,8-3-4 0,-8 5 0 0,-1-4-8 15,0 4-4-15,10 1 0 0,-18-5-4 0,16 5-8 0,-6-1-8 16,-10 1-16-16,8-6-12 0,0 6-20 0,1-5-16 0,-1 0-20 16,-8 0-20-16,8-1-12 0,2 1-16 0,-2-5-48 0,0 0-16 0,-8 0 40 15,8-5 32-15,2 5 28 0</inkml:trace>
          <inkml:trace contextRef="#ctx0" brushRef="#br0" timeOffset="6179.2708">8433-20 67 0,'0'0'100'16,"0"0"-8"-16,0 0 0 0,8 0-20 0,-8 0 0 0,0 0 4 15,8 5-4-15,-8-5 0 0,0 0-8 0,10 0 0 0,-2 0-12 0,0 4 4 16,2-4-4-16,-2 0-8 0,0 0-4 0,9 0 0 0,-8 0-4 16,8 0 0-16,-1 0-8 0,-6 0-4 0,6 6-4 0,2-12-4 15,-2 6 0-15,2 0-8 0,-1 0 0 0,-1 0-8 0,-8 0-8 0,10 0-8 16,-10 0-12-16,10 0-16 0,-10 0-16 0,1 0-20 15,-1 0-12-15,1 0-16 0,-1-4-16 0,-8 4-72 0,0 0 12 0,9-5 36 16,-9 1 28-16,0 4 20 0</inkml:trace>
          <inkml:trace contextRef="#ctx0" brushRef="#br0" timeOffset="6413.6436">8715-231 23 0,'0'-5'112'0,"-10"1"-8"0,10 0-8 0,0-2-28 16,0 1 0-16,-8 5 0 0,8-4 0 0,0 4 0 0,0 0 0 0,0 0 8 16,0 0-12-16,0 0 4 0,0 4-4 0,0 1 0 0,0 1 0 15,0 2 0-15,0-3-4 0,0 5 4 0,0 4 0 0,0 1-4 16,-8-1-4-16,8 0-4 0,0 6 0 0,-10-1-8 0,10 0-4 16,0 5-8-16,0-5-8 0,0 0 0 0,0 5-8 0,-8-5 0 15,8 0-8-15,0 0 0 0,0 0-4 0,0 2 0 0,8-7-8 16,-8 0-12-16,10 0-4 0,-10-4-16 0,0 4-12 0,8-4-20 15,-8-1-16-15,8-4-12 0,-8 0-24 0,10 0-20 0,-10-1-12 0,8-4-48 16,0 0-40-16,-8-4 44 0,9 4 32 0,-1-10 40 0,1 5 16 16</inkml:trace>
        </inkml:traceGroup>
        <inkml:traceGroup>
          <inkml:annotationXML>
            <emma:emma xmlns:emma="http://www.w3.org/2003/04/emma" version="1.0">
              <emma:interpretation id="{989E6461-D4CA-4CE1-928D-B22ECE50F419}" emma:medium="tactile" emma:mode="ink">
                <msink:context xmlns:msink="http://schemas.microsoft.com/ink/2010/main" type="inkWord" rotatedBoundingBox="24495,11962 25288,11960 25290,12887 24498,12889"/>
              </emma:interpretation>
            </emma:emma>
          </inkml:annotationXML>
          <inkml:trace contextRef="#ctx0" brushRef="#br0" timeOffset="6874.9257">9107-332 99 0,'8'0'160'0,"-8"0"-16"0,0 0-20 0,0 0-36 0,0 0-4 16,0 0 4-16,0 0-4 0,0 0 4 0,0 5 0 0,8 0 0 15,-8 0-4-15,0-1-4 0,0 2-4 0,8-2-4 0,-8 5-8 0,0 6-4 16,10-5-4-16,-10 4-4 0,0 5-4 0,0-4-8 0,0 4 4 16,0 0-12-16,0 0 0 0,0 5-4 0,0-5-4 0,0 5 0 15,0 0-4-15,0 1-4 0,0-1-4 0,0-1 0 0,0-4-4 0,0 6-4 16,0-2 4-16,0-8-4 0,0 5 0 0,0-2-4 0,0 2 0 15,0-6 0-15,0-5-4 0,0 1-4 0,0-1-8 0,0 1 0 16,0-6-4-16,0 3-4 0,0-7 0 0,0 0-8 0,0 0-4 16,0-7-4-16,0 3 0 0,8-6-4 0,-8 6 4 0,8-6-4 15,-8-4 0-15,10 4 4 0,-2-4 8 0,0-1-4 0,1 2 8 0,-1 3 4 16,0-4 4-16,1-1 4 0,0 0 0 0,-1 5 4 0,0-5 4 16,2 7 4-16,-2-2 0 0,0 1 4 0,1 3 4 0,0 2 0 15,-1 4 8-15,0-5 0 0,-8 5 4 0,9 0 4 0,-1 0-16 16,1 0 20-16,-9 5 8 0,9-5-4 0,-1 10 0 0,0-6 4 15,-8 6-4-15,10-5 0 0,-2 3-8 0,0 3 0 0,-8-1 0 16,8 3-4-16,2-3-4 0,-2 5 0 0,-8-1 0 0,8 1 0 0,-8-2-8 16,0 3 0-16,9-2 0 0,-9 0 0 0,0 0 0 0,0 0 0 15,-9 1 0-15,9-5-4 0,-8 5 4 0,0-6-8 0,-2 1-8 16,2-1 0-16,0-4-8 0,0 4-8 0,-10-4-12 0,10-5-8 16,-10 5-12-16,1-5-8 0,9 0-12 0,-9-5-20 0,8 5-16 15,-7-5-12-15,-2-4-4 0,10-1-52 0,-1 0-36 0,0 1 40 0,-7-5 28 16,16-1 36-16,-9 0 24 0</inkml:trace>
          <inkml:trace contextRef="#ctx0" brushRef="#br0" timeOffset="7178.0299">9660-384 103 0,'9'-10'112'0,"0"5"-12"15,-1 1 4-15,0-2-24 0,2 6 8 0,-2-4-4 0,0 0 4 16,1 4-4-16,0-7-4 0,-1 7 0 0,0 0-4 0,1 0 0 0,-1 0-4 16,10 7 4-16,-10-3-4 0,0 0-4 0,2 2 0 15,-2 3-8-15,0 1-8 0,0-1 0 0,1 5-4 0,-9 2 0 0,9-3-4 16,-1 6-4-16,1 6 0 0,-1-6-4 0,-8 6 4 0,8 2-4 16,-8-2 0-16,10 3-32 0,-10 1-4 0,0 0 0 0,0 0 0 15,0 0 0-15,0-1 0 0,0 1 0 0,0-1 0 0,0 1 0 0,-10 0 0 16,2-1 0-16,0-4 0 0,-1 6 0 0,1-1 0 0,-1-6 0 15,0 2 0-15,-7 3 0 0,8-4 0 0,-10 0-8 0,0-5-88 16,2 5-32-16,-9-4-40 0,7-1-40 0,2 0-60 0,-10-5-32 16,0 1 48-16,1-1 52 0,-1-5 36 0,0 6 36 0,0-10 24 15</inkml:trace>
        </inkml:traceGroup>
      </inkml:traceGroup>
    </inkml:traceGroup>
    <inkml:traceGroup>
      <inkml:annotationXML>
        <emma:emma xmlns:emma="http://www.w3.org/2003/04/emma" version="1.0">
          <emma:interpretation id="{9ED2268C-49AB-44EC-94B1-647679491D5B}" emma:medium="tactile" emma:mode="ink">
            <msink:context xmlns:msink="http://schemas.microsoft.com/ink/2010/main" type="paragraph" rotatedBoundingBox="17281,14035 17407,15540 16111,15648 15986,1414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DF95686-0841-4A2D-835A-F2D2529C2BE4}" emma:medium="tactile" emma:mode="ink">
              <msink:context xmlns:msink="http://schemas.microsoft.com/ink/2010/main" type="line" rotatedBoundingBox="17281,14035 17407,15540 16987,15575 16861,14070"/>
            </emma:interpretation>
          </emma:emma>
        </inkml:annotationXML>
        <inkml:traceGroup>
          <inkml:annotationXML>
            <emma:emma xmlns:emma="http://www.w3.org/2003/04/emma" version="1.0">
              <emma:interpretation id="{CB585F1E-AB4E-4908-BB48-68F898380EED}" emma:medium="tactile" emma:mode="ink">
                <msink:context xmlns:msink="http://schemas.microsoft.com/ink/2010/main" type="inkWord" rotatedBoundingBox="17281,14035 17407,15540 16987,15575 16861,14070"/>
              </emma:interpretation>
              <emma:one-of disjunction-type="recognition" id="oneOf6">
                <emma:interpretation id="interp10" emma:lang="" emma:confidence="0">
                  <emma:literal>m</emma:literal>
                </emma:interpretation>
                <emma:interpretation id="interp11" emma:lang="" emma:confidence="0">
                  <emma:literal>-</emma:literal>
                </emma:interpretation>
                <emma:interpretation id="interp12" emma:lang="" emma:confidence="0">
                  <emma:literal>u</emma:literal>
                </emma:interpretation>
                <emma:interpretation id="interp13" emma:lang="" emma:confidence="0">
                  <emma:literal>w.</emma:literal>
                </emma:interpretation>
                <emma:interpretation id="interp14" emma:lang="" emma:confidence="0">
                  <emma:literal>wy</emma:literal>
                </emma:interpretation>
              </emma:one-of>
            </emma:emma>
          </inkml:annotationXML>
          <inkml:trace contextRef="#ctx0" brushRef="#br1" timeOffset="35335.6144">1629 1783 67 0,'0'0'84'0,"0"-4"-8"15,0-2-4-15,0 2-20 0,0-1 0 0,0 0 0 0,0 0-4 16,0 1-4-16,0-1 0 0,0 0 0 0,0 0 0 0,0 1 0 16,0-2-4-16,9 2 8 0,-9-1-8 0,8 0 0 0,-8 0 0 15,9 1-4-15,-1-1-4 0,1 0-4 0,-1 0 4 0,0 0 0 16,2 1-8-16,-2 4-4 0,0-5 0 0,2 0 0 0,-2 5 0 0,0 0-8 15,0-5 0-15,1 5 0 0,-1 5 0 0,1-5-4 0,-9 5 0 16,9-5 0-16,-1 5 0 0,-8 4 0 0,8-4-4 0,-8 5 4 16,10-6-4-16,-10 6 0 0,0-1 4 0,0 1-4 0,0 5 0 0,0-6 0 15,0 5 0-15,0-4 0 0,-10 5 0 0,10-1 0 16,0 1 0-16,-8-1 0 0,0 1 0 0,8-2-4 0,-9 2 0 0,9-1 4 16,-9 1-4-16,9-1 0 0,-8 1 0 0,-1 0 0 0,9-1 0 15,-8-5 0-15,8 5 4 0,0 1 0 0,-8-5-4 0,8-1 0 16,0 1 0-16,0 4 0 0,0-5 0 0,0 1 0 0,0-6-4 0,0 6 4 15,0 0 0-15,0 0 0 0,8-6 0 0,-8 6 0 0,0-5 0 16,8-1 0-16,-8 6 0 0,0-5 0 0,9 0 0 0,-1 0 0 16,-8 4 0-16,9-4 0 0,0-5 0 0,-1 4-4 0,-8 2 4 15,8-2 0-15,2-4 0 0,-2 5 0 0,0-5 0 0,0 0 0 16,2 0 0-16,-2 5-4 0,0-10 4 0,1 5 0 0,-9-5 0 16,8 5-4-16,1-4 4 0,0-2-4 0,-1 2 4 0,-8-1-4 15,8 0 0-15,-8 1 4 0,8-1 0 0,-8-5 0 0,10 5 0 16,-10-4 0-16,0 4-4 0,0-5 0 0,0 6 4 0,0-6 0 0,0 5 0 15,0 0 0-15,0 2 4 0,0-8-4 0,-10 6 0 0,10 5 0 16,0-5 4-16,-8 1-4 0,8 4 0 0,0 0 0 0,-8 0 0 16,8-5 0-16,-8 10 0 0,8-5 0 0,-9 0 4 0,0 4 0 0,9 1 0 15,-8 0-4-15,8-1 0 0,-9 6 4 0,9-5 0 0,-8 5 0 16,8-1 0-16,-8 1 0 0,8-1 0 0,0 1 0 0,-10 5 0 16,10-1 0-16,0 0 0 0,-8 1 0 0,8-1 4 0,0 5-4 15,0-4 0-15,0 4 0 0,0-4 0 0,0 3-4 0,0 1 4 16,0 1 0-16,0-1 0 0,0 0 4 0,0 0 0 0,0 0-4 0,0 1 4 15,8 4 0-15,-8-10-20 0,0 5 24 0,0 0-4 16,10 1 4-16,-10-1 0 0,8 0 0 0,-8 0 0 0,8 1-4 0,1-2 0 16,-9 2 0-16,8-1-4 0,1-5 0 0,0 5 0 0,-9 0 0 15,8-4-4-15,0 4 0 0,0 1 4 0,-8-6 0 0,10 5-4 16,-2-4 4-16,0 4 0 0,-8-5 0 0,0 5 0 0,10-4 8 0,-10 4-4 16,8-5 4-16,-8 1-4 0,0-2 8 0,0 7 0 0,0-6-4 15,0 1 0-15,0-1 4 0,0 5 4 0,-8-4 4 0,8-1-8 16,-10 0 0-16,10 1-4 0,-8-5 4 0,0 4 0 0,-2-4 0 15,10-1-8-15,-8 1 0 0,0 0 0 0,-9-6-4 0,8 5 0 16,1-9 0-16,-1 6-4 0,1-2 4 0,-10-4 0 0,10 0-8 16,-8 0-4-16,6-4-12 0,-6 4-12 0,7-6-16 0,-8 2-12 15,0-5-20-15,9 3-20 0,-10-3-16 0,2-1-36 0,-2 0-28 0,1 1-80 16,9 0 28-16,-9-1 44 0,0 0 36 0,-1 0 28 0,2 1 24 16</inkml:trace>
        </inkml:traceGroup>
      </inkml:traceGroup>
      <inkml:traceGroup>
        <inkml:annotationXML>
          <emma:emma xmlns:emma="http://www.w3.org/2003/04/emma" version="1.0">
            <emma:interpretation id="{D09C05CD-80C6-4A29-857C-919F13244B77}" emma:medium="tactile" emma:mode="ink">
              <msink:context xmlns:msink="http://schemas.microsoft.com/ink/2010/main" type="line" rotatedBoundingBox="16307,14356 16642,14927 16231,15168 15896,14597"/>
            </emma:interpretation>
          </emma:emma>
        </inkml:annotationXML>
        <inkml:traceGroup>
          <inkml:annotationXML>
            <emma:emma xmlns:emma="http://www.w3.org/2003/04/emma" version="1.0">
              <emma:interpretation id="{531B6C23-C7E7-4131-A885-3DF1F44B9771}" emma:medium="tactile" emma:mode="ink">
                <msink:context xmlns:msink="http://schemas.microsoft.com/ink/2010/main" type="inkWord" rotatedBoundingBox="16307,14356 16642,14927 16231,15168 15896,14597"/>
              </emma:interpretation>
            </emma:emma>
          </inkml:annotationXML>
          <inkml:trace contextRef="#ctx0" brushRef="#br1" timeOffset="34127.8083">717 2119 63 0,'0'-5'84'0,"0"5"-4"16,0-5-4-16,0 1-20 0,0 4-8 0,0 0 0 0,0 0 0 0,-8 0 0 15,8-5-4-15,0 5-4 0,-10 0 0 0,10 0 0 16,0 5 4-16,-8-5-8 0,8 4 4 0,-8 1 0 0,8 0 4 0,-9 4-4 16,9-4 4-16,-9 5-8 0,9 0 0 0,-8 4 0 0,8-4-4 15,0 9 4-15,-8-5 4 0,8 5 0 0,0 0 4 0,0 0-4 16,0 6 0-16,0-6-8 0,0 5 0 0,0 0 4 0,0-5-4 15,8 6-4-15,-8-2 4 0,8 2-4 0,1-2 0 0,0-4 0 16,-1 0 0-16,0 5 0 0,2-10-8 0,-2 6 4 0,9-1-8 0,-8-4 0 16,8-2-4-16,-1 2-4 0,2-5 4 0,-2 4 0 0,2-5-4 15,-1-3 0-15,0 3 0 0,8-4 0 0,-7-5-20 0,-2 5 20 16,2-5 0-16,8 0-4 0,-10-5 4 0,1 0-4 0,1 0 0 0,-2 1-4 16,2-6 4-16,-2 1-4 0,2-6 0 0,-10 5-4 15,1-4 0-15,7-5 0 0,-7 4 0 0,0-4-4 0,-9 0 0 0,8-1-4 16,-8 2 0-16,0-1 0 0,0-6-4 0,0 6 0 0,-8-4-4 15,8-2 0-15,-9 2 4 0,0-2 0 0,1 2 0 0,0-2 0 16,-1 7 0-16,1-6 0 0,-10 4 4 0,10-4 0 0,-10 10 4 0,10-5 4 16,-8-1 0-16,-2 6-4 0,10 4 8 0,-9-4-4 0,-1 4 4 15,10 6 0-15,-8-1 0 0,-2 0-4 0,1 5 0 0,8 0 0 16,-8 0-4-16,1 5 4 0,-2 0-8 0,2-1-4 0,-2 6-8 16,10-1-4-16,-10 1-8 0,2 0-8 0,7 4-16 0,-8-5-12 15,8 6-16-15,1-1-16 0,0 1-20 0,-2-1-48 0,2 1-52 16,8-1 36-16,-8 1 40 0,8-1 28 0,0 0 24 0</inkml:trace>
        </inkml:traceGroup>
      </inkml:traceGroup>
    </inkml:traceGroup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7:09.67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83391D46-E9FE-46FE-B599-FF4EDF86AE5F}" emma:medium="tactile" emma:mode="ink">
          <msink:context xmlns:msink="http://schemas.microsoft.com/ink/2010/main" type="inkDrawing" rotatedBoundingBox="19743,4110 21368,6682 20780,7052 19156,4481" semanticType="callout" shapeName="Other">
            <msink:sourceLink direction="with" ref="{45D0F7BA-A8FE-49D1-83FD-2096DF876068}"/>
            <msink:sourceLink direction="with" ref="{9704113F-B55C-46D0-B878-9C2EB03FF0AA}"/>
          </msink:context>
        </emma:interpretation>
      </emma:emma>
    </inkml:annotationXML>
    <inkml:trace contextRef="#ctx0" brushRef="#br0">45 130 63 0,'0'0'80'0,"0"0"-8"0,0 0-8 0,0 0-20 0,0 0 0 0,0 0-4 16,0 0 4-16,-8 0-8 0,8 0 8 0,0 0-4 16,0 0 4-16,0 0 0 0,0 0 0 0,0 0 0 0,0 0 0 0,0 0 8 15,0 0 0-15,0 0-12 0,0 0 4 0,0 0-8 0,0 0 4 16,-9 0-4-16,9 0-4 0,0 0 0 0,0 0 0 0,-8 0 0 15,8 0-4-15,-8 0-4 0,8 0 0 0,-10 0 0 0,2 0-4 0,8 0 4 16,-8 0-8-16,0 0 0 0,8 0 0 0,-10 0 0 0,2 0-4 16,0 0-4-16,8 0 4 0,-9 0-4 0,0 0 0 15,1-5-4-15,-1 5 0 0,1-5 4 0,0 5-4 0,-1-4 0 0,0-1 0 16,1 5 0-16,-10-5 0 0,10 0-4 0,0 0 4 0,-2 5 0 16,-6-5 0-16,7 1 0 0,1-1 0 0,-9 5 0 0,8-5-4 15,1 1 4-15,-10-1-4 0,10 0 4 0,0 5-4 0,-10-5 4 0,10 1-4 16,0-2 0-16,-1 2 0 0,-8-1 0 0,8 0 0 0,1 0 0 15,0 1 0-15,-10-2 0 0,10-3 0 0,0 5 0 0,-2-2 0 16,-6 2 0-16,6-1 0 0,2 1-4 0,-9-2 4 0,9 2 4 16,-1-6-4-16,-8 10 0 0,9-9 4 0,-10 3-4 0,10 2-4 15,-10-1 4-15,10 1 0 0,0 4 0 0,-9-6 0 0,8 2 4 0,1-1-4 16,-9-1 0-16,9 6 0 0,-10-4 0 0,10 0 0 0,0-2-4 16,-2 6 8-16,-6-4 0 0,6-2 0 0,2 3-4 0,0-3 0 15,-9 2 0-15,8-1 0 0,1 1 0 0,-1-2 0 0,1 2 0 16,0-6-4-16,-2 6 4 0,2-2 0 0,-10 1 0 0,10-4-4 15,0 4 4-15,0-4 0 0,-1 3 0 0,0-3 0 0,1 3 4 0,-1 2-4 16,1-5 0-16,0 4 4 0,-2-4-8 0,2 4 4 16,0 0 0-16,-2 0 0 0,2-5 0 0,0 6 0 0,0-1 0 0,-2-5 0 15,2 6 0-15,0-1 0 0,-1-5-4 0,1 5 8 0,-1-4-4 16,0 4 4-16,1 0-4 0,0-4 0 0,0 4 0 0,-10-5-4 16,18 1 4-16,-18 4 0 0,10-5 0 0,0 1 0 0,-1-1 0 0,1 6-4 15,-1-7 4-15,1 3 0 0,-1-2 0 0,1 0 0 0,0 1 0 16,-2-1 0-16,2 1 0 0,8-1 0 0,-8 0 0 0,-2 1 0 15,2-1 0-15,0 0 0 0,8 5 0 0,-8-3 0 0,-2-3 0 16,2 1 0-16,8 1 0 0,-8-1 0 0,-1 1 0 0,9-1 0 16,-8 0 0-16,8 1 0 0,-9-1 4 0,0 1-4 0,9-1 0 0,-8 0 0 15,8 2 0-15,-8-3-4 0,8 2 4 0,-8-1 0 0,-2-4 0 16,10 5 0-16,-8-1 0 0,8 0 0 0,-8 1 0 0,8-6 0 16,-10 6 0-16,10-1-4 0,-8-4 4 0,8 4 0 0,-8 0 0 15,8-4 0-15,-9 5 0 0,9-1 0 0,-9-5 0 0,9 6 0 16,-8-5 0-16,8 4 0 0,-8 1 0 0,8-1 4 0,-9-5-4 15,9 5 0-15,-8-3 0 0,8 3 0 0,-8 0 0 0,-2-3 0 0,10 2 0 16,-8-3 0-16,8 4 0 0,-8-4 0 0,-2 4 4 0,10-4-4 16,-8 4 0-16,8-4 0 0,-8 4 0 0,8-4 0 0,-8 4 0 15,8-4 4-15,-10 4-4 0,10 1 0 0,-8-7 0 0,8 8 0 16,-8-2 0-16,8 1 0 0,-9-6 0 0,9 6 0 0,0-1 0 16,-8 0 0-16,8-4 0 0,-9 4-4 0,9-4 4 0,-9 5 0 0,9-6 0 15,-8 5 0-15,8-4 0 0,0 0 0 0,-8 0 0 0,8-1 4 16,-10 1-4-16,10-1 0 0,-8 2 0 0,8-7 0 0,-8 5 0 15,8 1-4-15,0-5 4 0,-8 4 0 0,8-4 0 0,-10 0-16 16,10 5 16-16,-8-6 0 0,8 6 0 0,0-5 4 0,-8 3-4 16,8-2 0-16,-9 4 4 0,9-5-4 0,-9 4 4 0,9 1-8 0,-8-5 8 15,8 4-4-15,0 1 0 0,-9-1 0 0,9 1 0 0,-8-5 0 16,8 4 4-16,-8 1-8 0,8 0 4 0,0-6 0 0,-8 6 0 16,8-1 4-16,-10 2-4 0,10-7 0 0,-8 5 0 0,8 2 0 15,0-7 4-15,-8 6-4 0,8 0 0 0,-10-1-4 0,10 1 4 16,0-1 0-16,-8 1 0 0,8 4 0 0,0-4 0 0,0 0 0 0,-8 4 0 15,8-4 0-15,0 4 0 0,0 1 0 0,0-1 0 0,-9-4-4 16,9 4 8-16,0 0-4 0,-9 1 0 0,9-1 0 0,0 6 0 16,-8-6 0-16,8 0 0 0,-8 1 0 0,8 4 0 0,-9-5 0 15,9 6 4-15,-8-6-4 0,8 5 0 0,0-5 0 0,-9 6 0 16,9-1 0-16,-9-5 0 0,9 6 0 0,-8-2 0 0,8 1 0 0,0 1 0 16,0-1 4-16,0 0-4 0,-8 1 0 0,8-2 4 0,0 2-4 15,0-1 4-15,0 5-4 0,0 0 0 0,0-4 4 0,0 4-8 16,0 0 4-16,0 0 0 0,0 0 0 0,0 0 0 0,0 0 0 15,0 0 0-15,0 0-4 0,0 0 0 0,0 0-12 0,0 4-8 16,0-4-12-16,0 5-16 0,0-5-8 0,0 4-20 0,0 2-20 16,0-2-16-16,0 6-16 0,0-6-88 0,0 7 8 0,0-2 40 0,0-4 32 15,0 9 24-15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7:39.07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DE793E0-B790-43A7-AF1C-BE998CA38D8B}" emma:medium="tactile" emma:mode="ink">
          <msink:context xmlns:msink="http://schemas.microsoft.com/ink/2010/main" type="inkDrawing" rotatedBoundingBox="20574,3231 21551,4930 21205,5129 20228,3429" semanticType="callout" shapeName="Other">
            <msink:sourceLink direction="with" ref="{0CE54BE9-F5C3-41CB-B01C-51DDBEC1CF69}"/>
            <msink:sourceLink direction="with" ref="{AD9E140B-B980-46A8-92BE-C4D09AA280AB}"/>
          </msink:context>
        </emma:interpretation>
      </emma:emma>
    </inkml:annotationXML>
    <inkml:trace contextRef="#ctx0" brushRef="#br0">105-1682 19 0,'0'0'76'0,"0"0"-8"0,0 0-16 16,0 0-16-16,0 0-12 0,0 0-4 0,0 0 0 0,0 0-4 15,0 0 0-15,0 0 0 0,0 0 0 0,0 0 0 0,0 0 0 0,0 0 0 16,0 0 0-16,0 0-4 0,0 0 0 0,0 0 4 0,0 0 0 16,0 0-4-16,0 0 8 0,0 0-4 0,0 0 0 0,0 0 4 15,0 0 4-15,0 0-4 0,0 0 8 0,0 0 0 0,0 0 8 16,0 0-4-16,0 0 4 0,0 0 4 0,0 0-8 0,0 0 4 15,0 0-4-15,0 0 4 0,0 0-8 0,0 0 0 0,-8 0-4 16,8 0 0-16,0 0-4 0,0 0 0 0,-10 0-4 0,10 0 4 0,0 0-4 16,-8 0-4-16,0 0 0 0,8 0-4 0,-8 0 0 15,-2 0 0-15,10 0 0 0,-8 0 0 0,0 0 0 0,-1 0-4 0,0 0 0 16,1 0 0-16,-1 0 0 0,1 0 0 0,0-5 0 0,-10 5 0 16,10-5 0-16,0 5 0 0,-2-5 0 0,2 5 0 0,-10-5 0 15,10 0 0-15,0 5-4 0,-9-4 4 0,8-1 0 0,1 0 0 0,-1 0-4 16,-7 1 4-16,6-2-4 0,2 2 0 0,0-1 4 0,-2 0-4 15,2-4 0-15,0 4 4 0,-9-5 0 0,17 6 0 0,-9-7-4 16,1 2 0-16,-1 0 4 0,1-1-4 0,0 1 0 0,-2 0 0 16,10-2 4-16,-8 2-4 0,0-6 4 0,0 5-4 0,-2 1 0 15,10-5 0-15,-8 4 0 0,0 1 4 0,-2-6-4 0,2 5 0 0,0 1 0 16,-1-5 0-16,1 4 4 0,-1 0-4 0,1-4 0 0,-1 4 0 16,1-4 0-16,0 4 4 0,-2 1-4 0,2-6 0 0,0 6 0 15,-2-1 0-15,2 1 0 0,-8-6 0 0,6 6 0 0,2-1 0 16,0 1 0-16,-1-6 4 0,1 5 0 0,-1 1-8 0,0-6 4 15,1 6 0-15,-8-5 0 0,6-1 0 0,2 5 4 0,0-4-8 0,-2 0 4 16,2 0 0-16,0-1 0 0,-1 1 0 0,1-1 0 16,-1 2 0-16,1-7 0 0,-1 5-16 0,1 1 20 0,8-1-4 0,-8-4 0 15,-2 5 0-15,2-5 0 0,0 4 4 0,-2 1-4 0,2-5 4 16,8 0-4-16,-8 5 0 0,0-6 0 0,-2 1 0 0,10 3 0 16,-8-2 0-16,0-1 0 0,-1 0 0 0,1-1 0 0,8 7 0 0,-9-7 0 15,0 1 4-15,1-1-4 0,8 2 0 0,-8 3 0 0,0-4 4 16,-2-1-4-16,2 1 0 0,0 5 0 0,8-5-4 0,-10 0 4 15,2 4 0-15,0-4 0 0,-1 5 4 0,9-5-4 0,-9 5-4 16,9-1 4-16,-8 1 0 0,-1-1 0 0,9 1 0 0,-8 5 0 16,8-6 0-16,0 5 4 0,-8 0-4 0,8 1 0 0,0 5 0 15,0-6 0-15,-8 0 0 0,8 5 0 0,0 0 0 0,0-4 0 0,0 4 4 16,0 1-4-16,0-6-4 0,0 5 4 0,0 0 4 0,0 0-8 16,0 1 4-16,0-6 0 0,0 5 4 0,0 1 0 0,0-2 0 15,0 2-4-15,0-1-4 0,0 0 4 0,0 0 0 0,0 1 0 16,0-1-4-16,0 0 4 0,0 5-4 0,0-5 4 0,0 1 0 15,0 4 4-15,0-6 0 0,0 6-4 0,0 0 0 0,8 0-4 0,-8 0 0 16,0-5 4-16,0 5-4 0,0 0 4 0,0 0 0 0,0 0-4 16,8 5-8-16,-8-5-4 0,0 0-8 0,0 6-4 0,0-6-12 15,0 4-20-15,8-4-12 0,-8 5-16 0,0 0-12 0,0 0-40 16,0-1-64-16,0 1 28 0,0 5 28 0,0 0 32 0,9-1 24 16</inkml:trace>
    <inkml:trace contextRef="#ctx0" brushRef="#br0" timeOffset="-1227.767">54-1601 71 0,'0'0'92'0,"0"0"-8"15,-8 0-4-15,8 0-24 0,0 0-4 0,0 0 0 0,0 0 0 16,0 0 0-16,0 0-4 0,0 0 0 0,0 0-4 0,0 0 4 16,0 0-4-16,0 0 8 0,0 0-4 0,0 0 0 0,0 0-4 15,0 0 0-15,0 0 0 0,0 0 0 0,8 0 0 0,-8 0 0 16,0 0-4-16,10 0-4 0,-10 0 0 0,0 0 4 0,8 0-4 15,-8 0 0-15,8 0 0 0,0 0-4 0,-8 0-4 0,10 0-4 0,-2 0-4 16,-8 0 0-16,8 0-8 0,2 0 0 0,-10 0 0 0,8 0 0 16,-8 0-4-16,8-5-24 0,2 5 20 0,-10 0 0 0,8 0-4 15,0-5 0-15,-8 5-8 0,8 0-8 0,-8 0-20 0,10 0-8 16,-2-5-16-16,-8 5-12 0,8 0-8 0,-8 0-12 0,9 0-20 16,-9-4-16-16,9 4-36 0,-9 0-60 0,0 0 28 0,8 0 40 0,-8 0 24 15,0-5 24-15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9:16.94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418F8243-3BE5-4C80-A34C-971C4FA268C4}" emma:medium="tactile" emma:mode="ink">
          <msink:context xmlns:msink="http://schemas.microsoft.com/ink/2010/main" type="inkDrawing" rotatedBoundingBox="2157,13430 4806,13564 4772,14237 2123,14103" semanticType="callout" shapeName="Other">
            <msink:sourceLink direction="with" ref="{ED2FA4F6-93C7-46F2-8720-797DD4F0EE60}"/>
            <msink:sourceLink direction="with" ref="{A69EC6FC-CA37-43E4-BE28-BA7122B6276B}"/>
          </msink:context>
        </emma:interpretation>
      </emma:emma>
    </inkml:annotationXML>
    <inkml:trace contextRef="#ctx0" brushRef="#br0">-3 10 35 0,'0'0'96'0,"0"-5"-4"0,0 5-8 16,0-4-20-16,0-1-4 0,0 5 0 0,0 0 4 0,0 0-4 15,0 0 0-15,0 0-4 0,0 0 0 0,0 0 4 0,0 0-8 0,0 0 8 16,0 0 0-16,0 0 0 0,0 0 4 0,0 0-8 0,0 5 0 15,0-1 0-15,0 1-4 0,0-1 4 0,8 6-8 0,-8-4-4 16,0 8 0-16,0-5-4 0,0 1-8 0,0 5-4 0,9 0 0 0,-9 3-4 16,0 1 0-16,0-5-4 0,0 10-4 0,0-4-4 15,0-1 8-15,0 0-8 0,0 0 4 0,0 5-4 0,0-4 0 0,0 3-4 16,0-3 4-16,0 3-8 0,0 2 4 0,0-6-8 0,0 0 4 16,0 5 4-16,0-6-4 0,0 2 0 0,0-1 0 0,0-4-4 15,0 3 4-15,0-3-4 0,0 0 0 0,0-1 0 0,0-3 0 0,0 2 4 16,0-3-4-16,0-1 0 0,0 1 4 0,0-1-4 0,0-4-4 15,0 0 4-15,0 4 4 0,0-9-4 0,0 5 0 0,0 0 0 16,0-5-4-16,0 5 8 0,0-5-4 0,0 0-4 0,0 0 8 16,0 0-4-16,0 0 0 0,0 0 4 0,0 0-4 0,0 0 0 15,0 0-4-15,0 0 4 0,0 0 4 0,0 0-20 0,0 0 20 0,0 0-8 16,0 0 8-16,8-5-4 0,-8 5 0 0,0 0 0 0,8-5 0 16,-8 5 8-16,10-5-8 0,-10 5 0 0,8-4-4 0,0 4 0 15,-8-5 4-15,8 5 0 0,2-5 0 0,-2 0-4 0,0 5 8 16,1 0 0-16,8-5-4 0,-8 5 0 0,-1-4 0 0,8 4 4 15,-6 0-4-15,6-5 0 0,-6 5 0 0,6 0 0 0,-7 0 0 0,8-5 0 16,0 5 4-16,-1 0-4 0,2 0 0 0,0 0 0 0,-2 0 0 16,1 0 4-16,0 0-4 0,0 0 0 0,9 0 0 0,-10 0 4 15,10 0-4-15,-9 0 4 0,9 0-4 0,-10 0-4 0,10 0 4 0,0 0 0 16,0 0 0-16,-1 0 0 0,1 0-4 0,0 0 4 16,-1 5 0-16,1-5 0 0,0 0 0 0,0 0 0 0,-2 0-4 0,-7 0 4 15,9 0-4-15,0 0 8 0,0 0 0 0,-10 0-4 0,10 0 4 16,-9 0 0-16,9 0-4 0,-10 0-4 0,10 0 4 0,-9 0-4 15,0 0 8-15,0 0-4 0,9 0-4 0,-9 0 4 0,0 0 0 16,0-5 0-16,0 5 0 0,0 0-4 0,1-5 4 0,-2 5 0 16,2 0 0-16,-2-4 0 0,1 4 0 0,1 0 0 0,8-5 0 0,-10 5 0 15,1 0 0-15,0 0 4 0,0-5-4 0,9 5 0 0,-10 0 4 16,2 0-4-16,-1 0-4 0,9 5 4 0,-10-5 4 0,2 0-4 16,-2 0 0-16,10 0 0 0,-9 0-4 0,0 5 0 0,8-5 8 15,-7 0-4-15,0 4 0 0,6-4 0 0,-6 5 0 0,-1-5 0 16,-1 5 0-16,10-5 0 0,-8 5 0 0,-2-1 0 0,2 1 0 0,-1-5 0 15,-1 5 0-15,2-5 0 0,8 5 4 0,-10 0-4 0,1-5 0 16,1 4 0-16,-2-4 4 0,2 5-8 0,-2-5 4 0,2 5-4 16,-1-5 4-16,8 0 0 0,-8 0 0 0,1 5 0 0,-2-5 0 0,2 4-4 15,-2-4 4-15,1 0 0 0,1 6 0 0,-2-6 0 16,2 0 0-16,-2 4 0 0,-6-4 0 0,6 0 0 0,1 5 0 0,1 0 0 16,-2-5-16-16,2 5 20 0,-2-5-4 0,-6 4 4 0,6-4-4 15,1 5 4-15,-9-5-4 0,10 5 0 0,-2-5 4 0,2 5-4 16,-10-5 4-16,10 4-4 0,-10-4 4 0,9 0-4 0,-9 6 0 0,1-6-4 15,0 0 4-15,7 0 0 0,-6 0 4 0,-2 0 0 0,0 0-4 16,1 0-4-16,0 0 4 0,-1 0 0 0,-8 0 0 16,8 0 0-16,1 0 0 0,-1 0-4 0,-8 0 4 0,8 0 0 0,2 0 0 15,-10 0 0-15,8 0 0 0,-8 0-4 0,8 0 4 0,-8 0 4 16,0 0 0-16,0 0-4 0,0 0 0 0,10 0 4 0,-10 0-8 16,0 0 4-16,0 0 0 0,0 0-4 0,0 0 8 0,0 0-4 0,0 0 4 15,0 0-4-15,0 0-4 0,0 0 8 0,0 0-4 16,0 0 0-16,0-6 0 0,0 6 4 0,0-4-4 0,0 4 0 0,0-5 0 15,0 0 0-15,0 0 0 0,0 1 4 0,0-6-4 0,0 5 4 16,0-5-4-16,0 6 0 0,0-6 4 0,0-4 0 0,0 4 4 16,0 1 0-16,0-1-4 0,0 1 4 0,0-6 0 0,0 7 0 15,0-8 0-15,0 2 4 0,0 4-4 0,0-5 4 0,0 1-4 16,0 0-8-16,0 0 0 0,0 0 0 0,0-2 0 0,0 3 0 0,0-2 0 16,0 1 0-16,0-1 0 0,0 1 0 0,0 5 0 0,0-6 0 15,0 5 0-15,0-4 0 0,0 5 0 0,0-1 0 0,0 0 0 16,0 5 0-16,0-4 0 0,0 4 0 0,0 1 0 0,0-1 0 0,0 5 0 15,0-6 0-15,0 6 0 0,0-4 0 0,0 4 0 16,0 0 0-16,0 0 0 0,0 0 0 0,0 0 0 0,0 0 0 0,0 0 0 16,0 0 0-16,0 0 0 0,0 4 0 0,0-4-44 0,-10 6-92 15,10-6-40-15,0 5-48 0,-8-1-96 0,8 1 28 0,-8 0 52 16,-2-1 40-16,10 1 36 0,-8 0 40 0,0 0 20 0</inkml:trace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9:17.84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1C7C2235-F5EF-4CBB-92F6-5F7E55B447A1}" emma:medium="tactile" emma:mode="ink">
          <msink:context xmlns:msink="http://schemas.microsoft.com/ink/2010/main" type="writingRegion" rotatedBoundingBox="12657,14583 14308,14489 14340,15040 12689,15134"/>
        </emma:interpretation>
      </emma:emma>
    </inkml:annotationXML>
    <inkml:traceGroup>
      <inkml:annotationXML>
        <emma:emma xmlns:emma="http://www.w3.org/2003/04/emma" version="1.0">
          <emma:interpretation id="{CCB7A27D-8638-4513-8AF5-15ADA7CAAED3}" emma:medium="tactile" emma:mode="ink">
            <msink:context xmlns:msink="http://schemas.microsoft.com/ink/2010/main" type="paragraph" rotatedBoundingBox="12657,14583 14308,14489 14340,15040 12689,151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6EDA0A9-61FF-4E63-BB35-7367FDA5D42C}" emma:medium="tactile" emma:mode="ink">
              <msink:context xmlns:msink="http://schemas.microsoft.com/ink/2010/main" type="line" rotatedBoundingBox="12657,14583 14308,14489 14340,15040 12689,15134"/>
            </emma:interpretation>
          </emma:emma>
        </inkml:annotationXML>
        <inkml:traceGroup>
          <inkml:annotationXML>
            <emma:emma xmlns:emma="http://www.w3.org/2003/04/emma" version="1.0">
              <emma:interpretation id="{70729769-F615-4509-BD61-2E5E7FC03623}" emma:medium="tactile" emma:mode="ink">
                <msink:context xmlns:msink="http://schemas.microsoft.com/ink/2010/main" type="inkWord" rotatedBoundingBox="12658,14597 13223,14565 13252,15066 12687,15098"/>
              </emma:interpretation>
              <emma:one-of disjunction-type="recognition" id="oneOf0">
                <emma:interpretation id="interp0" emma:lang="" emma:confidence="0">
                  <emma:literal>XE</emma:literal>
                </emma:interpretation>
                <emma:interpretation id="interp1" emma:lang="" emma:confidence="0">
                  <emma:literal>xi</emma:literal>
                </emma:interpretation>
                <emma:interpretation id="interp2" emma:lang="" emma:confidence="0">
                  <emma:literal>xe</emma:literal>
                </emma:interpretation>
                <emma:interpretation id="interp3" emma:lang="" emma:confidence="0">
                  <emma:literal>xa</emma:literal>
                </emma:interpretation>
                <emma:interpretation id="interp4" emma:lang="" emma:confidence="0">
                  <emma:literal>za</emma:literal>
                </emma:interpretation>
              </emma:one-of>
            </emma:emma>
          </inkml:annotationXML>
          <inkml:trace contextRef="#ctx0" brushRef="#br0">117 77 91 0,'0'-5'104'0,"-8"1"-8"0,8-2 0 0,0 2-24 15,0 4 0-15,0-5 4 0,0 0-4 0,0 5-4 0,0-5 4 16,0 5-8-16,0 0-4 0,0 0-4 0,0 0 4 0,8 0 4 16,-8 0-4-16,0 0 4 0,9 0 4 0,-9 0-4 0,8 5 0 15,-8 0 4-15,9 0-8 0,0-1-8 0,7 6 0 0,-8-1 0 16,2 2-4-16,6-2 0 0,-6 0 0 0,6 6-4 0,-7-2-4 0,8 7-4 16,0-5-4-16,-1 4-8 0,2 1-24 0,-10-7 0 0,10 7 0 15,-1 0 0-15,-1-7 0 0,-7 7 0 0,8-7 0 0,1 2 0 16,-10 4 0-16,9-4 0 0,-8-1 0 0,7-4 0 0,-7 4 0 15,-1 1 0-15,10-6 0 0,-10 0 0 0,0 1 0 0,2 0 0 16,-2-5 0-16,-8 5 0 0,8-6 0 0,0 1 0 0,-8-1 0 0,0 2 0 16,10-2 0-16,-10-4 0 0,0 5 0 0,0-5 0 0,0 0 0 15,0 0 0-15,0 0-52 0,0 0-12 0,-10 0-12 0,10 0-16 16,0 0-16-16,-8 0-8 0,8-5-20 0,-8 1-16 0,8-2-8 16,-8 6-52-16,-2-4-24 0,10-1 40 0,-8-5 40 0,0 6 32 15,-1-6 20-15</inkml:trace>
          <inkml:trace contextRef="#ctx0" brushRef="#br0" timeOffset="258.3087">535 5 39 0,'0'0'140'0,"0"-5"-12"16,-8 5 0-16,8 0-24 0,0-5-8 0,0 5 0 15,0 0-8-15,0 0-4 0,0 0-8 0,0 5-8 0,0 0 0 0,0-5-4 16,-8 5-4-16,8-1-4 0,-10 6-4 0,10-5 0 0,-8 5-4 15,0-6 4-15,-1 11-8 0,0-1-4 0,-8-5 0 0,9 11-8 16,-9-1-4-16,0-4 0 0,-1 4-8 0,2 0-4 0,-2 0 0 0,2 6 0 16,-9-7-4-16,7 6-4 0,-8 0-4 0,1-5 4 0,8 5-4 15,-8-5 0-15,-1 5-4 0,8-3 0 0,-7-3-4 0,-1 1-12 16,10 0-12-16,-2-5-12 0,2 5-16 0,-2-9-20 0,1 5-12 16,9-5-28-16,-1-6-28 0,0 5-16 0,9-9-56 0,-8 0-24 15,8 0 36-15,0-4 48 0,0-1 28 0,8 1 24 0</inkml:trace>
        </inkml:traceGroup>
        <inkml:traceGroup>
          <inkml:annotationXML>
            <emma:emma xmlns:emma="http://www.w3.org/2003/04/emma" version="1.0">
              <emma:interpretation id="{9D6B279C-F3AB-4F68-9F19-0B2ADFDEF55E}" emma:medium="tactile" emma:mode="ink">
                <msink:context xmlns:msink="http://schemas.microsoft.com/ink/2010/main" type="inkWord" rotatedBoundingBox="13971,14508 14308,14489 14340,15040 14002,15059"/>
              </emma:interpretation>
            </emma:emma>
          </inkml:annotationXML>
          <inkml:trace contextRef="#ctx0" brushRef="#br0" timeOffset="834.2929">1593-43 79 0,'0'-5'92'0,"0"0"-4"0,0 5-4 0,0-5-24 16,-9 1 0-16,9 4 4 0,0-5 0 0,0 5 4 0,-9-5-4 15,9 5-8-15,-8 0 8 0,8-5-8 0,-9 5-4 0,9 0 0 16,-8 0 0-16,0 0-4 0,-2 5-4 0,2 0 0 0,0-5 0 15,0 5-4-15,-2-1 4 0,2 6-4 0,0-5-4 0,-10 5 0 16,10-6-4-16,-9 6 0 0,9 4-4 0,-2-4-4 0,-6 4 0 0,8 0-4 16,-10 1-4-16,10-1 0 0,-1 1-4 0,-8 0 0 15,8 3-4-15,1-3 0 0,0-2-4 0,0 7 0 0,8-1 0 0,-10-4 0 16,10 5 0-16,0-7-4 0,0 2 4 0,0-1-4 0,0 5 0 16,0-4 0-16,10-1 0 0,-2 1 4 0,0-1-4 0,0-4 0 15,1 4 0-15,0 0-4 0,-1-4 8 0,9 4-4 0,-9-4 0 0,10 0-4 16,-2-1 4-16,-6 0 0 0,6 1-4 0,-7-5 4 0,8 5-4 15,0-6 4-15,-9 2-8 0,10-2-8 0,-10-4-4 0,10 5-16 16,-10-5-8-16,0-5-16 0,9 5-8 0,-8-4-16 0,0-2-16 16,-1 2-16-16,-8-1-12 0,8-5-20 0,-8 0-40 0,8 1-12 15,-8 0 40-15,0-1 32 0,0-3 20 0</inkml:trace>
          <inkml:trace contextRef="#ctx0" brushRef="#br0" timeOffset="1070.1802">1320 154 87 0,'0'0'120'0,"0"4"-4"0,0 6-8 16,0-5-16-16,0-1 0 0,8 2-4 0,-8-2 0 0,8 1-12 16,-8 0-8-16,9 0-4 0,0-1-4 0,-1 2-8 0,-8-6-4 15,9 5-4-15,7-1-12 0,-6-4 0 0,-2 0-4 0,8 0-8 0,-6 4-8 16,-2-4 0-16,9 0 0 0,0 0-8 0,-8 0-4 0,7-4-12 15,-6 4-16-15,6 0-20 0,2-4-32 0,-10-1-16 16,9 5-28-16,-9-6-48 0,10 2-48 0,-10 4 40 0,8-5 28 0,-6 0 32 16,-2 0 24-16</inkml:trace>
        </inkml:traceGroup>
      </inkml:traceGroup>
    </inkml:traceGroup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59:19.66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108F2C1F-E4DD-4AA3-94B6-FA1507F82EB3}" emma:medium="tactile" emma:mode="ink">
          <msink:context xmlns:msink="http://schemas.microsoft.com/ink/2010/main" type="writingRegion" rotatedBoundingBox="15109,14101 15527,14101 15527,15473 15109,15473"/>
        </emma:interpretation>
      </emma:emma>
    </inkml:annotationXML>
    <inkml:traceGroup>
      <inkml:annotationXML>
        <emma:emma xmlns:emma="http://www.w3.org/2003/04/emma" version="1.0">
          <emma:interpretation id="{598CC620-395B-4E3B-AED2-C7E249AE2B5F}" emma:medium="tactile" emma:mode="ink">
            <msink:context xmlns:msink="http://schemas.microsoft.com/ink/2010/main" type="paragraph" rotatedBoundingBox="15109,14101 15527,14101 15527,15473 15109,154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EDB0DD4-B588-487E-869C-982D006EA58C}" emma:medium="tactile" emma:mode="ink">
              <msink:context xmlns:msink="http://schemas.microsoft.com/ink/2010/main" type="line" rotatedBoundingBox="15109,14101 15527,14101 15527,15473 15109,15473"/>
            </emma:interpretation>
          </emma:emma>
        </inkml:annotationXML>
        <inkml:traceGroup>
          <inkml:annotationXML>
            <emma:emma xmlns:emma="http://www.w3.org/2003/04/emma" version="1.0">
              <emma:interpretation id="{6EC721BF-86CD-4E08-82D6-4D178DD77A64}" emma:medium="tactile" emma:mode="ink">
                <msink:context xmlns:msink="http://schemas.microsoft.com/ink/2010/main" type="inkWord" rotatedBoundingBox="15109,14101 15527,14101 15527,15473 15109,15473"/>
              </emma:interpretation>
              <emma:one-of disjunction-type="recognition" id="oneOf0">
                <emma:interpretation id="interp0" emma:lang="" emma:confidence="0">
                  <emma:literal>{</emma:literal>
                </emma:interpretation>
                <emma:interpretation id="interp1" emma:lang="" emma:confidence="0">
                  <emma:literal>G</emma:literal>
                </emma:interpretation>
                <emma:interpretation id="interp2" emma:lang="" emma:confidence="0">
                  <emma:literal>4</emma:literal>
                </emma:interpretation>
                <emma:interpretation id="interp3" emma:lang="" emma:confidence="0">
                  <emma:literal>5</emma:literal>
                </emma:interpretation>
                <emma:interpretation id="interp4" emma:lang="" emma:confidence="0">
                  <emma:literal>k</emma:literal>
                </emma:interpretation>
              </emma:one-of>
            </emma:emma>
          </inkml:annotationXML>
          <inkml:trace contextRef="#ctx0" brushRef="#br0">327 106 43 0,'0'0'76'0,"0"-6"16"16,0 2-4-16,0-1-28 0,-10 0 0 0,10 0-8 0,0 1 4 0,-8-6-4 16,8 5 0-16,0 1-4 0,-8-6 4 0,8 5 4 15,-10 0 0-15,2-4 0 0,8 4-8 0,-8 0 4 0,-1 0-4 0,1 1-4 16,-1-2-4-16,0 2 4 0,1 4 0 0,0 0-4 0,8-5 4 15,-8 5-4-15,-2 5 0 0,2-1 0 0,0-4 0 0,-2 10-4 16,2-5-4-16,0 5-4 0,-1-1 0 0,1 1-4 0,-1 4-4 16,1-4 0-16,-1 4-4 0,1 6-4 0,0-1-4 0,8 0-4 0,-10 0 4 15,2 1 0-15,0 3 0 0,8 2-4 0,-10-2 0 16,2-4-4-16,8 10 4 0,-8-5 0 0,8 0 0 0,-8 5-4 0,8-5 0 16,0 5 4-16,-9-5-4 0,9 4 0 0,0-4 0 0,-8 5-4 15,8-5 4-15,0 0 0 0,-9 0 0 0,9 0 0 0,0-5 0 16,-9 6 0-16,9-6-4 0,0-5 0 0,-8 6 4 0,8-7-4 0,0-3 0 15,0 0-4-15,0-1-20 0,0 1 20 0,0-6-4 0,0-4 0 16,0 5-4-16,-8-5 0 0,8-5 0 0,8 1 0 0,-8-2 0 16,0 2 0-16,0-5 4 0,8-1 0 0,-8 0 8 0,0 1 0 15,9-1 0-15,-9-4-4 0,9 4 8 0,-9 0-4 0,8-3 4 16,1 3 0-16,-1 0 0 0,0 1 0 0,0-1-4 0,2 5 0 16,-2-5 4-16,0 10 0 0,2-4 4 0,-2-1 0 0,0 5 0 15,1 0 0-15,-1 5-4 0,1-1 4 0,-1 2 0 0,1-2-4 0,-1 1 4 16,0 5 0-16,2-1 0 0,-10 5 0 0,8-3 0 0,0 3 0 15,2 0 0-15,-10 0-4 0,8 5 8 0,-8-4-4 0,0 3 0 16,0 2 0-16,0-1 4 0,0 0 0 0,0 2-4 0,0-3 0 0,0 5 0 16,-8-3 4-16,8-1 0 0,-10 5-4 0,10-4 4 15,-8-1 0-15,0 4 4 0,8-4-4 0,-10 1 4 0,10-1 0 0,-8-1 4 16,8 2 0-16,-8-1 0 0,8 1-4 0,0 0 4 0,0-2-4 16,0-3 0-16,0-2 0 0,0 7 0 0,0-6-8 0,0-4 0 15,0 5 0-15,8-2 4 0,-8-3-8 0,8 5 0 0,2-5 0 0,-10-1 8 16,8-5-4-16,0 6-4 0,2-5 0 0,-2 0 0 0,0-5-4 15,9 5-8-15,-8-5-12 0,-1 0-20 0,1 0-24 0,7-5-28 16,2 0-20-16,-10-5-36 0,10 1-40 0,-10 0-80 0,0-6 32 16,10 2 44-16,-1-7 36 0,-9 5 36 0,10-9 16 0</inkml:trace>
        </inkml:traceGroup>
      </inkml:traceGroup>
    </inkml:traceGroup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34:19.42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83E0CF3D-1187-4728-861F-0FE369B9F016}" emma:medium="tactile" emma:mode="ink">
          <msink:context xmlns:msink="http://schemas.microsoft.com/ink/2010/main" type="writingRegion" rotatedBoundingBox="2346,2265 14666,2649 14390,11493 2071,11109"/>
        </emma:interpretation>
      </emma:emma>
    </inkml:annotationXML>
    <inkml:traceGroup>
      <inkml:annotationXML>
        <emma:emma xmlns:emma="http://www.w3.org/2003/04/emma" version="1.0">
          <emma:interpretation id="{40D86043-DED6-4724-BE35-8D2541D37730}" emma:medium="tactile" emma:mode="ink">
            <msink:context xmlns:msink="http://schemas.microsoft.com/ink/2010/main" type="paragraph" rotatedBoundingBox="2399,2272 12532,2583 12503,3529 2370,32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9BDF330-D132-4038-983C-E2886E12CFBB}" emma:medium="tactile" emma:mode="ink">
              <msink:context xmlns:msink="http://schemas.microsoft.com/ink/2010/main" type="line" rotatedBoundingBox="2399,2272 12532,2583 12503,3529 2370,3218"/>
            </emma:interpretation>
          </emma:emma>
        </inkml:annotationXML>
        <inkml:traceGroup>
          <inkml:annotationXML>
            <emma:emma xmlns:emma="http://www.w3.org/2003/04/emma" version="1.0">
              <emma:interpretation id="{2034B655-2571-40FD-9223-6C133C6817BE}" emma:medium="tactile" emma:mode="ink">
                <msink:context xmlns:msink="http://schemas.microsoft.com/ink/2010/main" type="inkWord" rotatedBoundingBox="2399,2282 3368,2311 3344,3111 2374,308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-679 280 51 0,'0'-4'100'15,"0"4"-12"-15,0 0-4 0,0 0-24 0,0 0 0 0,0-5-4 16,0 5-4-16,0 0 0 0,0 0 0 0,0 5 0 0,0-5 4 16,0 0 4-16,0 0 4 0,0 0 0 0,0 0-4 0,9 0 0 0,-9 4 4 15,0 2-4-15,8-6 4 0,-8 4 0 0,9 1 4 16,-9-1-8-16,9 6 0 0,-1 0-4 0,-8-1 0 0,8 1-8 0,2-1 0 15,-2 2-4-15,8 3 0 0,-6 0-8 0,-2 1 4 0,0-1-4 0,1 0-4 16,8 0-4-16,-8 1 4 0,-1-1-24 0,8 1 20 16,-6-1-28-16,-2 0 0 0,10 5 0 0,-10-4 0 0,9-1 0 0,-9 0 0 15,1 1 0-15,8 0 0 0,-9-6 0 0,0 5 0 0,10 1 0 16,-10-5 0-16,2 4 0 0,-2-4 0 0,0-1 0 0,0 0 0 16,1 1 0-16,0 0 0 0,-1-1 0 0,1-3 0 0,-1 3 0 0,-8 1 0 15,8-6 0-15,2 1 0 0,-10 0 0 0,0 0 0 0,8-1 0 16,-8 2 0-16,0-2 0 0,0-4 0 0,0 0 0 0,0 5 0 15,0-5 0-15,0 0 0 0,0 0-16 0,0 0-48 0,0 0-12 16,0 0-12-16,0 0-16 0,-8 0-8 0,8 0-12 0,0-5-12 16,-10 5-8-16,2-4-4 0,8-2-24 0,-8 2-40 0,-1-1 16 15,1 0 36-15,8-4 28 0,-9-1 28 0</inkml:trace>
          <inkml:trace contextRef="#ctx0" brushRef="#br0" timeOffset="295.2066">-362 381 75 0,'8'-5'116'16,"-8"5"-8"-16,0-4-4 0,0 4-20 0,0 0 0 0,-8-5 4 0,16 5 0 15,-16 0-4-15,8 0-8 0,0 0-8 0,0 0-4 0,0 0-4 16,0 5-4-16,0-5 0 0,0 4-4 0,0-4 4 0,-10 5 4 16,10 0 0-16,-8 4-8 0,8-3 0 0,-8 3-4 0,8-4-4 0,-10 9 0 15,2-4-8-15,0-1-4 0,-1 6 0 0,1-1-4 16,-1-4 0-16,1 4-4 0,-1 0-4 0,1 2-4 0,0-3 0 0,-2 2-4 15,2-1-4-15,0 1 0 0,-2-2 0 0,-6-3-4 0,8 5 0 16,-1-1 0-16,0-5-4 0,1 1 0 0,-1 0 4 0,9 0-4 16,-8-1 0-16,8-4-4 0,-8-1 0 0,8 1-8 0,-10 0-4 0,10 0-4 15,0-5-12-15,0 5-12 0,0-5-16 0,0 0-8 16,0 0-16-16,0 0-8 0,0-5-8 0,0 5-12 0,0-5-4 0,0 0-4 16,0 0 4-16,0 1-16 0,0-1-36 0,0-4-24 0,0-1 24 15,0 0 40-15,0 0 16 0</inkml:trace>
          <inkml:trace contextRef="#ctx0" brushRef="#br0" timeOffset="906.2217">4 17 51 0,'0'0'100'16,"0"-5"-8"-16,9 5 0 0,-9-5-20 0,0 0 0 0,0 5 4 0,0 0 0 15,0 0-12-15,0 0 4 0,0-5 0 0,0 5-8 16,0 0 0-16,0 0 0 0,0 0-4 0,0 0 4 0,0 0 0 0,0 0 4 16,0 0-4-16,0 0-4 0,0 5 0 0,0-5-4 0,0 5 0 15,0-5 0-15,0 5-4 0,0-5-8 0,0 5 0 0,0 0-8 16,0 4-8-16,0-3 0 0,0-2 0 0,0 5-4 0,-9 1-4 0,9-1 4 15,0 1-4-15,0 4-4 0,0-4-4 0,0 0 4 0,0 4-8 16,0-5 0-16,0 1 0 0,0 6 0 0,0-8 0 0,0 6 0 16,0-4-4-16,0-1 0 0,9 6 0 0,-9-5 0 0,8 0 0 15,-8-1-4-15,8 1 0 0,-8-6 0 0,9 6 0 0,-1-5 0 16,1 5 4-16,0-6-4 0,-1 1 0 0,0-1 0 0,2-4-20 0,-2 0 20 16,8 6 4-16,-6-6-4 0,-2 0 0 0,0 0 0 0,1 0 4 15,8-6-4-15,-8 6 4 0,-1-4-4 0,8-1 0 0,-6 1 4 16,-2-2 0-16,0-3-4 0,2 4 0 0,-2 0 4 0,0 1 0 15,1-6 0-15,-9 5 0 0,8-4 0 0,1 4 4 0,-9 0-4 16,0 0 0-16,8-5-4 0,-8 5 4 0,0 1-4 0,0-1 4 16,0 0 4-16,0 5 0 0,0-5 0 0,0 1 0 0,0-1 0 0,0 5 0 15,0 0 0-15,0 0 0 0,0-5 0 0,0 5 0 16,0 0-4-16,0 0 8 0,0 0-4 0,0 0 0 0,0 0 4 0,0 5 0 16,0-5-4-16,0 5 8 0,0-1 0 0,0 1 0 0,0 0 4 15,0 4-4-15,0-4 0 0,0 5 4 0,0 0-4 0,0 4 0 16,0-5-4-16,0 6-4 0,0-1-4 0,0 1 0 0,0-1 0 0,0 1 0 15,0-5 0-15,0 3 0 0,0 2 0 0,0-1 0 0,0-4 0 16,0 5 0-16,0-6 0 0,0 1 0 0,0-1 0 0,0 1 0 16,0-1 0-16,0-4 0 0,0 5-32 0,0-5-12 0,0-1-12 15,0 1-12-15,0 1-20 0,0-6-12 0,0 4-4 0,0-4-20 16,0 0-20-16,0 0-12 0,0 0-24 0,0 0-56 0,0 0 28 0,0 0 36 16,0 0 36-16,0 0 24 0</inkml:trace>
        </inkml:traceGroup>
        <inkml:traceGroup>
          <inkml:annotationXML>
            <emma:emma xmlns:emma="http://www.w3.org/2003/04/emma" version="1.0">
              <emma:interpretation id="{76A9E90A-5593-4CEA-B49D-E643BE26CD87}" emma:medium="tactile" emma:mode="ink">
                <msink:context xmlns:msink="http://schemas.microsoft.com/ink/2010/main" type="inkWord" rotatedBoundingBox="3744,2683 4118,2695 4107,3024 3734,3013"/>
              </emma:interpretation>
            </emma:emma>
          </inkml:annotationXML>
          <inkml:trace contextRef="#ctx0" brushRef="#br0" timeOffset="1595.282">669 592 87 0,'0'0'116'0,"0"0"-8"0,0 5 0 0,0-5-16 16,0 4 0-16,0-4 4 0,8 0 0 0,-8 0-4 0,0 6-4 0,10-6 0 15,-10 0-4-15,8 0 0 0,-8 0-4 0,8 0-4 16,1 0-8-16,0 0 0 0,-1 0-4 0,0 0-12 0,1 0-4 0,8 0-8 16,-8 0-4-16,-1-6-8 0,10 6-8 0,-10 0-4 0,8-4 0 15,2 4-4-15,-10-5-4 0,9 5-4 0,-8-4-4 0,8-2-4 16,-1 1-16-16,-6 5-24 0,6-4-20 0,-6-1-20 0,-2 5-16 0,9-5-24 15,-9 5-20-15,1-4-8 0,8 4-28 0,-9 0-52 16,0 0 24-16,2 0 36 0,-2-5 36 0,0 5 24 0</inkml:trace>
          <inkml:trace contextRef="#ctx0" brushRef="#br0" timeOffset="1373.8732">788 410 79 0,'10'-6'104'15,"-20"3"-8"-15,10 3-4 0,0-6-20 0,0 2-4 0,0 4-4 16,0-5 4-16,0 5-8 0,0 0 0 0,0 0 0 0,0 0 0 16,0-5 0-16,0 5-4 0,0 0 0 0,10 5 0 0,-10-5 0 0,0 5-4 15,0-5 4-15,8 4 0 0,-8 2-8 0,0-3 0 16,0 8-4-16,0-6-4 0,8 4-4 0,-8-4 0 0,8 4-8 0,-8 6 0 16,0-5-4-16,0 5-4 0,0-7 0 0,0 7-4 0,10-6-4 15,-10 7-4-15,0-8 0 0,0 7-4 0,0-1 0 0,0-5-4 16,0 6 4-16,8-6-4 0,-8 6 0 0,0-5-8 0,0 0-4 15,0-1-8-15,0 1-8 0,0-1-8 0,0 1-8 0,0-5-12 16,0 4-8-16,0-4-4 0,0-1-12 0,8 1-16 0,-16-5-12 0,8 5-8 16,0-5-4-16,0 5-24 0,-8-5-36 0,8 0-4 0,0 0 36 15,-10 0 32-15,10 0 16 0</inkml:trace>
        </inkml:traceGroup>
        <inkml:traceGroup>
          <inkml:annotationXML>
            <emma:emma xmlns:emma="http://www.w3.org/2003/04/emma" version="1.0">
              <emma:interpretation id="{82D9C060-68F9-4F46-8F9A-F3B094BD70C5}" emma:medium="tactile" emma:mode="ink">
                <msink:context xmlns:msink="http://schemas.microsoft.com/ink/2010/main" type="inkWord" rotatedBoundingBox="4569,2580 5639,2613 5618,3276 4549,3243"/>
              </emma:interpretation>
            </emma:emma>
          </inkml:annotationXML>
          <inkml:trace contextRef="#ctx0" brushRef="#br0" timeOffset="2242.9885">1530 477 11 0,'0'0'96'0,"-8"0"-20"0,8-5 12 16,-8 5-24-16,8-4-4 0,0 4 0 0,-8-5-4 0,8 0 0 0,0 0-4 15,0 0 4-15,0 0 0 0,-10 1-4 0,10-6 0 0,0 5-4 16,10-4 0-16,-10-2 0 0,0 2-8 0,0 5-4 0,8-6 0 16,-8 1 0-16,8 4 0 0,0-4-4 0,2-2-4 0,-2 7 0 0,0-1 0 15,1-5 0-15,-1 6 0 0,0 4-4 0,10-5 0 16,-10 5-4-16,2-5 0 0,6 5-4 0,-8 5 4 0,10-5-4 0,-10 5 0 15,9-1-8-15,-9 6 8 0,10-5-8 0,-10 5-4 0,0 4 4 16,2-5-4-16,-2 6 4 0,0-2-4 0,2 3 4 0,-10-2-4 16,8 5 0-16,-8 0 0 0,0 0-4 0,0 5 0 0,0 0 4 0,-8-4-4 15,8 3 0-15,-10 2 0 0,2-2 0 0,0 2 4 16,-10-1-4-16,10-1 4 0,0 1-8 0,-10-5 4 0,10 1 0 0,-1-1 0 16,-7-4 0-16,6-1 4 0,2 0-4 0,-8-4-4 0,6 0 4 15,2-5-4-15,0-1 4 0,8 1-20 0,-10-5 24 0,2-5 0 16,8 1-8-16,0-1 4 0,0-1 0 0,-8-3 0 0,8-1 0 0,0 6 0 15,0-11-4-15,0 5 0 0,0 1 4 0,0-1 0 16,8 1-4-16,-8 4 4 0,0-4 4 0,8-1-8 0,-8 5 4 0,0 1 4 16,10-2-4-16,-10 2 0 0,8 4 0 0,-8-5 4 0,8 5 0 15,2 5 0-15,-2-5 0 0,0 4 4 0,-8 2 0 0,8-2 4 16,2 5 0-16,-2-3 4 0,0 3 0 0,9 1 4 0,-9 0-4 0,2-1 0 16,-2 1 0-16,8 4 0 0,-6-5 0 0,-2 1-4 15,10-1 0-15,-10 2-4 0,9-2 0 0,-9 0 0 0,9 1-4 16,-8-5 0-16,7 4-4 0,-6-5 4 0,6 2-4 0,-6-1-4 0,6-5-4 15,1 4-8-15,-9-4-8 0,1 5-20 0,8-5-8 0,-9-5-20 16,2 5-8-16,-2-4-16 0,0 4-16 0,0-5-8 0,2-5-12 16,-2 1-20-16,0 4-44 0,-8-5-8 0,0 1 40 0,9-5 24 15,-9 4 32-15</inkml:trace>
          <inkml:trace contextRef="#ctx0" brushRef="#br0" timeOffset="2869.398">2204 334 67 0,'-8'0'100'0,"0"9"-4"0,8-5-4 0,-10 2-24 0,10 3-4 0,-8-4 4 15,8 4 0-15,-8 1 0 0,8-1-4 0,0-3-4 0,0 3-4 16,-9 1-8-16,9-1 0 0,0 1-8 0,0-1-8 0,0 1-20 16,0 4 20-16,9-9-4 0,-9 5-4 0,0-1-4 0,8 1 0 15,-8-1-4-15,8-4 0 0,-8 6-4 0,10-8 0 0,-10 2-4 16,8 0 0-16,0 0-4 0,2 0 0 0,-2 0 0 0,0-1 0 0,9-4 0 15,-8 0 0-15,-1 5 0 0,1-5 0 0,7 0-4 0,-6 0 0 16,-2 0 4-16,10 5-4 0,-10-5 0 0,8 0 0 0,-7 0 0 16,8 0 4-16,-8 4 0 0,7-4-8 0,-6 5 4 0,6 1 0 0,-8-2 4 15,2 5-4-15,6-3 0 0,-7 3 0 0,0 1 4 16,-1 0-4-16,9-1 4 0,-9 5-4 0,1-4 4 0,0 5 0 0,-9-2-4 16,8 2 4-16,0-1 4 0,-8 1 0 0,0-1 4 0,10 1 0 15,-10 4 0-15,0-5 4 0,-10 1 0 0,10 4-4 0,0-4-4 16,-8-1 0-16,0 0 4 0,-1 0-8 0,0 1 0 0,1-6 0 0,-9 1 0 15,9 0-4-15,-1-1 0 0,0-4-12 0,-7 0-12 0,6-1-12 16,-6 1-12-16,8-5-12 0,-2-5-20 0,-6 5-16 0,7-4-16 16,1-1-8-16,-1-5-48 0,0 6-32 0,1-6 28 0,0-5 36 15,0 6 32-15</inkml:trace>
          <inkml:trace contextRef="#ctx0" brushRef="#br0" timeOffset="2523.8036">2170 328 71 0,'0'6'104'16,"0"-6"-4"-16,8 0-4 0,-8 0-20 0,0 0 4 0,0-6 0 16,10 6-4-16,-10 0 0 0,0 0-4 0,8 0-4 0,-8 0-4 15,8 6 4-15,2-6-4 0,-2 0-12 0,0 0 0 0,1-6-4 16,-1 6-4-16,1 0-8 0,-1 0 0 0,1 0-4 0,-1 0-8 0,10-4 0 15,-10 4-24-15,10-5 16 0,-10 5 0 0,8 0 0 0,-7-5-8 16,8 5 0-16,0-5-8 0,-9 5 0 0,10 0-4 0,-10-4-8 16,10 4-12-16,-10 0-12 0,0 0-8 0,1 0-8 0,0 0-4 15,-1 0-12-15,1 0-16 0,-9 0-4 0,0 0-8 0,8 0-8 16,-16 0-24-16,8 0-40 0,-9 0-8 0,9 0 32 0,-8 0 32 0,-10 0 20 16</inkml:trace>
        </inkml:traceGroup>
        <inkml:traceGroup>
          <inkml:annotationXML>
            <emma:emma xmlns:emma="http://www.w3.org/2003/04/emma" version="1.0">
              <emma:interpretation id="{6CBB92E3-4A5C-44A1-B069-BD1992621BD8}" emma:medium="tactile" emma:mode="ink">
                <msink:context xmlns:msink="http://schemas.microsoft.com/ink/2010/main" type="inkWord" rotatedBoundingBox="5991,2602 6964,2632 6942,3358 5968,3328"/>
              </emma:interpretation>
            </emma:emma>
          </inkml:annotationXML>
          <inkml:trace contextRef="#ctx0" brushRef="#br0" timeOffset="3211.484">2912 630 11 0,'0'0'116'0,"0"-4"-8"15,0 4-8-15,0 0-24 0,0 0 4 0,10 0 8 0,-10 0-4 16,0-5 4-16,8 5-8 0,-8 5 4 0,8-5 0 0,-8 4-4 0,9 2 4 15,-9-6-4-15,8 9 0 0,1-9 0 0,-1 10-8 16,1-6 0-16,-1 6-12 0,0 0-4 0,2-1-8 0,-2 0-4 0,0 1 0 16,2 5-4-16,-2-1-4 0,8-5-4 0,-7 6-4 0,0-1-4 15,-1 1-4-15,9-1-4 0,-9 1 0 0,2-1-4 0,6 1-4 16,-8-1 0-16,2 0 0 0,6 0-8 0,-7-5 0 0,0 6 0 0,8 0 0 16,-9-1 0-16,0-4-4 0,1-1-8 0,0 7-8 0,-1-7-8 15,-8 0-8-15,8-5-12 0,2 6-16 0,-10-5-16 0,0 0-20 16,0-1-16-16,8 1-20 0,-8-5-20 0,0 6-12 0,0-6-48 15,-8-6-20-15,8 1 40 0,0 5 40 0,-10-9 28 0,10 4 24 16</inkml:trace>
          <inkml:trace contextRef="#ctx0" brushRef="#br0" timeOffset="3426.9079">3228 597 27 0,'-9'-5'124'0,"9"1"-4"0,-8 4-8 0,8 0-12 16,-8 0-4-16,8 0 8 0,-9 0-12 0,9 4 4 0,0 1-4 15,-8-1-8-15,8 6-4 0,-9 0-4 0,9-5-8 0,-9 5 0 16,9-1-8-16,-8 5-8 0,8-4-4 0,-8 5-4 0,-2-2-8 0,2 2-8 16,0 5 0-16,0-7-4 0,8 2-8 0,-10 5 0 0,2-7-4 15,-9 7-4-15,9-6-4 0,-1 6 0 0,0-6-8 0,1 0-8 16,0 0-8-16,0-5-16 0,8 6-12 0,-10-5-16 0,2 0-16 0,0-5-12 16,8 4-28-16,-10-4-16 0,10 0-16 0,-8-5-56 15,8 4-8-15,-8-4 40 0,8 0 36 0,0-4 24 0,0 4 20 0</inkml:trace>
          <inkml:trace contextRef="#ctx0" brushRef="#br0" timeOffset="4004.2481">3578 429 35 0,'0'0'100'0,"-8"-5"-4"0,8 1-8 0,0-1-24 0,0 0-4 15,0-1 0-15,0-3 0 0,-9 5 0 0,9-1 0 0,0-5-8 16,9 6 0-16,-9-1 0 0,0-4 4 0,8 4-8 0,-8-1-4 0,8-3-4 15,-8 5 0-15,8-2 4 0,-8 6-8 0,10-4 0 0,-2-1 0 16,0 5 0-16,2 0-8 0,-2 0 0 0,0 0 0 0,1 0-4 16,-1 5-4-16,1-1 0 0,-1 2-4 0,1-2 0 0,-1 1 0 0,-8-1-4 15,8 7-4-15,2-2 0 0,-10 0 0 0,0 1 0 16,0 5-8-16,8-1 4 0,-16-5 0 0,8 6 0 0,0-1 0 0,-10 1-4 16,10 0 0-16,-8-2 0 0,0 2 4 0,-1-1 0 0,1 0-8 15,-1-4 4-15,1 4-4 0,8-4 8 0,-9-1-4 0,1 1 0 16,0-5-4-16,-2-1 0 0,2 2 0 0,8-6 0 0,-8 4 0 0,8-4 0 15,-10 0-4-15,10 0 4 0,0 0 0 0,0 0 0 0,0-4 4 16,-8 4-8-16,8-6 0 0,0 6 4 0,0-4 0 0,0-1 4 16,8 5-4-16,-8 0 0 0,0 0 4 0,0-4 0 0,10 4 0 15,-10 0 0-15,8 0 0 0,0 0 0 0,-8 0 4 0,10 0 0 16,-2 4 0-16,0 1-4 0,-8-1 4 0,9 2 0 0,8-2 4 0,-9 1 4 16,1 0 0-16,-1 0 0 0,0 5 4 0,2-6 8 15,-2 1 0-15,10 5 0 0,-10-6 0 0,0 6 0 0,0-5-4 0,1 0-4 16,8 0 0-16,-8-1-4 0,-1 1-4 0,0-5 4 0,2 4-4 15,-2-4-4-15,0 0 4 0,0 5-8 0,-8-5-4 0,10-5-4 16,-2 5-12-16,-8-4-20 0,8-1-12 0,-8 5-20 0,0-4-24 16,9-6-24-16,-9 5-24 0,0 0-32 0,-9 0-72 0,9-5 28 0,0 1 40 15,0-1 32-15,-8 1 32 0,8-1 24 0</inkml:trace>
        </inkml:traceGroup>
        <inkml:traceGroup>
          <inkml:annotationXML>
            <emma:emma xmlns:emma="http://www.w3.org/2003/04/emma" version="1.0">
              <emma:interpretation id="{9C5B6B76-8EAE-48B3-A703-D454275D563D}" emma:medium="tactile" emma:mode="ink">
                <msink:context xmlns:msink="http://schemas.microsoft.com/ink/2010/main" type="inkWord" rotatedBoundingBox="7807,2950 8183,2962 8173,3271 7797,3260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4669.8308">4738 649 79 0,'0'0'100'0,"0"-4"-4"0,0 4 4 16,0 0-16-16,0 0 0 0,8 0 4 0,-8 4 4 0,0-4-4 16,8 6-4-16,2-6 0 0,-10 0 0 0,8 0-4 0,0 0 0 0,2 0 4 15,-2 0 0-15,0 0-4 0,1 0-8 0,8 4-4 0,-9-4-8 16,9 0 4-16,-9 0-12 0,10 0 0 0,-10 0-4 0,10 0-8 15,-10 0-4-15,10 0-4 0,-2 0-12 0,-7 0 4 0,7 0-16 16,-6 0-8-16,6 0 0 0,-8 0 0 0,10 0 0 0,-10 0 0 16,2 0 0-16,-2 0 0 0,9 0 0 0,-9 0 0 0,-8 0 0 0,8 0 0 15,1 0 0-15,0 0-32 0,-9 0-4 0,0 0-20 0,8 0-12 16,-8 0-16-16,0 5-20 0,0-5-8 0,0 5-20 0,-8-5-36 16,8 5 8-16,0-5-36 0,-9 5-36 0,0-5 32 0,1 5 40 15,0-1 28-15,-1-4 24 0</inkml:trace>
          <inkml:trace contextRef="#ctx0" brushRef="#br0" timeOffset="4913.1804">4780 928 7 0,'0'5'120'0,"0"0"-4"0,0-1-4 15,0-4-12-15,10 5 8 0,-10-5 0 0,0 0-4 0,8 5 8 16,-8-5-4-16,8 0 4 0,1 0-4 0,-9 0 0 0,9 5-12 15,-1-5-4-15,0-5-8 0,9 5-12 0,-9 0-8 0,2 0-8 0,6 0-4 16,-6 0-4-16,-2 0-12 0,8 0-24 0,-6 0 16 16,6 0-4-16,-7 0-8 0,-1 0 0 0,10 0-8 0,-10 0-8 0,0 0-8 15,0 0-20-15,2 0-8 0,-2 0-24 0,0 0-28 0,2 0-24 16,-2 0-20-16,-8 0-24 0,8 0-16 0,1 0-40 0,-9 0-52 16,8 0 44-16,0 0 40 0,-8 0 40 0,9 0 24 0,0 0 20 15</inkml:trace>
        </inkml:traceGroup>
        <inkml:traceGroup>
          <inkml:annotationXML>
            <emma:emma xmlns:emma="http://www.w3.org/2003/04/emma" version="1.0">
              <emma:interpretation id="{D454A4F7-4C47-4A4E-B97A-1749995FD301}" emma:medium="tactile" emma:mode="ink">
                <msink:context xmlns:msink="http://schemas.microsoft.com/ink/2010/main" type="inkWord" rotatedBoundingBox="8898,3127 9240,3138 9238,3180 8896,3170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5383.3088">5829 822 55 0,'0'5'108'16,"0"0"-8"-16,0-5 0 0,0 5-24 0,0-5 0 0,0 0 4 16,0 4 4-16,0-4 4 0,0 0-8 0,0 0 0 0,0 6 0 15,10-6 4-15,-10 0-4 0,0 5 4 0,0-5-4 0,8 0-4 16,-8 4 4-16,8-4-4 0,2 0-8 0,-10 5 0 0,8-5 0 16,0 0 0-16,0 5-8 0,9-5-4 0,-8 0-4 0,0 0-12 0,-1 0-40 15,10 0 0-15,-10 0 0 0,0 0 0 0,10 0 0 0,-10 0 0 16,9 0 0-16,-9 0 0 0,10 0 0 0,-10 0 0 0,10 0 0 15,-10 0 0-15,0 0 0 0,10 0 0 0,-10 0 0 0,0 0 0 0,9 0 0 16,-8 0 0-16,-9 0 0 0,9 0 0 0,-1 0 0 16,0 0-100-16,-8 0-32 0,8 0-20 0,-8 0-36 0,0 0-28 0,0 0-72 15,0 0 28-15,0 0 52 0,0 0 32 0,0 0 40 0,0 0 20 16</inkml:trace>
        </inkml:traceGroup>
        <inkml:traceGroup>
          <inkml:annotationXML>
            <emma:emma xmlns:emma="http://www.w3.org/2003/04/emma" version="1.0">
              <emma:interpretation id="{C5A6CEC7-6DD7-4593-8193-9CFFA6DD695F}" emma:medium="tactile" emma:mode="ink">
                <msink:context xmlns:msink="http://schemas.microsoft.com/ink/2010/main" type="inkWord" rotatedBoundingBox="9899,2813 11765,2870 11746,3486 9880,3428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5917.4373">6819 913 71 0,'0'0'104'0,"0"0"-12"16,0-4 0-16,0 4-20 0,0-5 0 0,0 5 0 0,0-6-4 15,0 2 4-15,0-1 4 0,9-4-8 0,-9 4-4 0,8-9 0 16,-8 5 0-16,9-2 0 0,0-3-8 0,-1 0 0 0,0-6 0 15,0 7-4-15,2-7-4 0,6 1-4 0,-6 4-4 0,6-4 0 0,-7 0-8 16,8 0 0-16,-9 5-4 0,1-5 0 0,7 4-8 0,-6 1 4 16,6-1-4-16,-6 0 0 0,-2 6 0 0,0 0 0 0,0-1-4 15,1 5 0-15,-9-5-4 0,9 7 0 0,-1-3 0 0,-8 6 0 16,0-5 0-16,9 5 4 0,-9 0 0 0,0-5 4 0,0 10 0 16,8-5 0-16,-8 5 0 0,0 1-4 0,0-3 0 0,8 2 0 0,-8 5-4 15,0 0 0-15,0 4-4 0,10-5 0 0,-10 6-4 0,0-5-4 16,8 9 0-16,-8 0 0 0,0 0 0 0,8 1 0 0,-8-2 0 15,8 6 0-15,-8 1 0 0,0-6 0 0,0 4 0 0,0 2 0 16,10-2 0-16,-10 2 0 0,0-2 0 0,0 1 0 0,0 1 0 16,0-6 0-16,0 1 0 0,0 2 0 0,8-2 0 0,-8-5 0 15,0 4-12-15,0-5-24 0,0-5-12 0,8 6-16 0,-8-5-16 0,0-1-16 16,9 1-12-16,-9-6-8 0,9 2-12 0,-9-2-12 0,8-4-8 16,1 0-44-16,-9-4-44 0,8-2 44 0,-8 2 32 0,8-1 36 15,1-5 20-15</inkml:trace>
          <inkml:trace contextRef="#ctx0" brushRef="#br0" timeOffset="6319.8914">7477 702 15 0,'0'0'124'0,"0"0"-12"0,0-5-8 16,0 5-20-16,0 0 4 0,0 5-8 0,0-5 4 0,0 5 0 16,0 0-8-16,0 0 0 0,0 4-8 0,0-3-4 0,0 3 0 0,0 5-4 15,0-4 0-15,0-1 0 0,0 6 0 0,0-1 0 0,0 1-4 16,0 4-8-16,0-4 4 0,0 3-4 0,8 1-8 0,-8-4-4 15,0 4-8-15,8 0 0 0,-8-4-4 0,8 5 0 0,-8-7-4 16,10 2 0-16,-2-1-4 0,0 1 0 0,1-1 0 0,8 0 0 16,-8-4-8-16,7 0 0 0,-8-1 0 0,10 1 0 0,0-6 0 15,-2 1 0-15,1 0-4 0,0 0-4 0,8-5 4 0,-7 0 0 0,0 0-4 16,6 0 4-16,-6-5 0 0,7 0-4 0,-7 0 4 0,-2 1-8 16,2-6 4-16,-2 5 0 0,2-5 0 0,-1 1 4 0,-1-5 0 15,-6 4 0-15,-2 1 0 0,0-6-8 0,0 1 4 0,2-1 0 0,-10 2 0 16,8-3-4-16,-8 2 4 0,0-5 4 0,-8 4-4 15,8-4 0-15,-10 0 0 0,10 5 0 0,-8-6 0 0,0 1 0 0,0 0-4 16,-2 0 0-16,-6 5 4 0,7-5 0 0,1 0-4 0,-10 4 4 16,10-5 0-16,-10 7-4 0,10-2 0 0,-8 5 0 0,6-4-4 15,-6 5-4-15,7-1 0 0,-8 5-4 0,8 0 0 0,1 0 0 16,-8 1-4-16,6 4-4 0,2 0-8 0,0 4-4 0,-10 1-8 16,10 0-8-16,-1 0-8 0,1 5-8 0,-9-1-4 0,8 1-4 0,1 4-8 15,0 1-8-15,-2-6-4 0,2 10-4 0,0-5 0 0,-2 1-8 16,2 4-28-16,8-5-40 0,-8 1 4 0,0-1 32 0,8 1 32 15</inkml:trace>
          <inkml:trace contextRef="#ctx0" brushRef="#br0" timeOffset="6899.8583">8661 732 43 0,'-8'-10'120'0,"8"5"-4"0,0 0-4 16,-8 0-16-16,8 5-4 0,-8-5 4 0,8 5-12 0,-10 5 4 0,2-5-8 15,8 5-8-15,-8 0-4 0,-1 4 4 0,1-3-12 0,-1 3-4 16,0 1 0-16,1-1-4 0,0 5-4 0,-2-4-4 0,2 5-4 15,-8-1-8-15,6 5 0 0,2-4-4 0,-9-1-4 0,9 5-4 0,-1-1-8 16,-8-3 0-16,9 5-4 0,-10-6-20 0,10 5 24 16,-10-5-8-16,10 5-4 0,0-4-8 0,-9-1-16 0,8 1-16 0,1-1-20 15,-1-4-20-15,1-1-16 0,0 1-24 0,-2-5-20 0,10-1-28 16,-8 2-60-16,0-2 20 0,8-4 36 0,0 0 36 0,0-4 28 16</inkml:trace>
          <inkml:trace contextRef="#ctx0" brushRef="#br0" timeOffset="6693.8923">8346 789 83 0,'0'-9'104'0,"0"3"-8"0,0 2 0 0,0-1-20 0,0 0 8 0,0 0-4 15,0 1 4-15,9 4-4 0,-9 0 4 0,0 0 0 0,8 0-4 16,-8 0 0-16,9 0 4 0,-9 4-4 0,8 1 4 0,1-5-4 15,-1 10-4-15,0-6 0 0,2 6-4 0,-2-1-4 0,0 1 0 0,2 0-12 16,6-1 0-16,-8 6-12 0,1 0 0 0,0-6-4 0,8 10-32 16,-9-5-8-16,10 1 0 0,-10-1 0 0,0 1 0 0,10 4 0 15,-10-5 0-15,0 1 0 0,1-2 0 0,8 2 0 0,-8-1 0 16,-1 1 0-16,0-1 0 0,2-4 0 0,-2 5 0 0,-8-6 0 16,8 1 0-16,0-1-32 0,-8 1-44 0,10-6-24 0,-10 2-16 15,0-2-12-15,0-4-20 0,8 5-12 0,-8-10-4 0,0 5-32 16,0-4-40-16,-8-2 24 0,8 2 40 0,0-6 36 0,0-5 24 15</inkml:trace>
        </inkml:traceGroup>
        <inkml:traceGroup>
          <inkml:annotationXML>
            <emma:emma xmlns:emma="http://www.w3.org/2003/04/emma" version="1.0">
              <emma:interpretation id="{61F1AA26-3C05-424F-892B-87C008462219}" emma:medium="tactile" emma:mode="ink">
                <msink:context xmlns:msink="http://schemas.microsoft.com/ink/2010/main" type="inkWord" rotatedBoundingBox="12209,2573 12532,2583 12519,3028 12195,3018"/>
              </emma:interpretation>
              <emma:one-of disjunction-type="recognition" id="oneOf4">
                <emma:interpretation id="interp4" emma:lang="" emma:confidence="0">
                  <emma:literal>*3</emma:literal>
                </emma:interpretation>
                <emma:interpretation id="interp5" emma:lang="" emma:confidence="0">
                  <emma:literal>X 3</emma:literal>
                </emma:interpretation>
                <emma:interpretation id="interp6" emma:lang="" emma:confidence="0">
                  <emma:literal>*3</emma:literal>
                </emma:interpretation>
                <emma:interpretation id="interp7" emma:lang="" emma:confidence="0">
                  <emma:literal>*</emma:literal>
                </emma:interpretation>
                <emma:interpretation id="interp8" emma:lang="" emma:confidence="0">
                  <emma:literal>x3</emma:literal>
                </emma:interpretation>
              </emma:one-of>
            </emma:emma>
          </inkml:annotationXML>
          <inkml:trace contextRef="#ctx0" brushRef="#br0" timeOffset="7607.4415">9139 343 31 0,'0'-5'100'16,"0"1"-4"-16,0-2-4 0,0 2-20 0,0-1 0 0,0 0 0 16,10 0-4-16,-10 1 0 0,0-2 0 0,8 2 0 15,-8-1-8-15,8 1 0 0,-8 4-20 0,8-6 16 0,1 2 0 0,-1 4 0 16,1-5-4-16,0 5 0 0,-1 0-4 0,0 0-4 0,2 0-4 16,-2 0-4-16,0 0-4 0,10 0-4 0,-10 5-4 0,0-5-4 15,1 4 0-15,-9 2-4 0,8-2-4 0,1 5 0 0,-9-9-4 0,9 10 4 16,-9-5-4-16,0 5-4 0,8 0 4 0,-8-1 0 0,-8 1-4 15,8-1-4-15,0 1 4 0,-9 4 0 0,9-5-4 0,-9 0 0 16,9 2 0-16,-8-2 0 0,-1 1 0 0,9-1 4 0,-8 1-4 16,8 0 0-16,-8-5 0 0,8 4 0 0,-8-3 0 0,8-6-4 15,0 4 0-15,0 0 0 0,0-4 4 0,-10 0-4 0,10 0 0 0,0 0 0 16,0 0 0-16,0 0 4 0,10 0-4 0,-10 0 0 0,0-4 4 16,0 4 0-16,8-4 0 0,-8 4 0 0,8-6 0 0,-8 6 0 15,0 0 0-15,8-5-4 0,-8 5 4 0,9-4 0 0,-1 4 0 16,1-5 0-16,-9 5 0 0,9 0 0 0,-1 0 0 0,0 0 0 15,-8 0 0-15,10 0 4 0,-2 5-4 0,0-1 4 0,0-4-4 0,2 5 4 16,-2 1 0-16,0-2 0 0,-8 0-4 0,9 6 0 0,-1-5 4 16,1 0-4-16,0 4 4 0,-9-4 12 0,8 4-4 0,-8 1 4 15,8-5 0-15,-8 5 12 0,0-1-4 0,8 0 0 0,-8 2 0 16,0-2 4-16,0-5 0 0,-8 6-4 0,8 0 0 0,0-1 0 16,-8 1 0-16,0-1-4 0,-1 1-4 0,9 0 0 0,-9-5 0 0,1 5-4 15,-9-6-4-15,9 5-4 0,-2-4 0 0,2 0-4 0,-8-5-4 16,6 5-4-16,2 0-8 0,-9-5-12 0,8 0-8 0,-8 0-20 15,9 0-20-15,0 0-20 0,-10-5-16 0,10 5-16 0,-10-5-20 0,10 0-16 16,0 5-56-16,-10-5-36 0,10 1 48 0,-1-1 40 16,1 1 36-16,0-1 24 0</inkml:trace>
        </inkml:traceGroup>
      </inkml:traceGroup>
    </inkml:traceGroup>
    <inkml:traceGroup>
      <inkml:annotationXML>
        <emma:emma xmlns:emma="http://www.w3.org/2003/04/emma" version="1.0">
          <emma:interpretation id="{21810C50-5AB6-43D3-BF42-C18DCCCAE19F}" emma:medium="tactile" emma:mode="ink">
            <msink:context xmlns:msink="http://schemas.microsoft.com/ink/2010/main" type="paragraph" rotatedBoundingBox="2376,3817 14618,4199 14585,5255 2344,48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4E9BF15-5098-4864-B6E2-0C3C509ACEB6}" emma:medium="tactile" emma:mode="ink">
              <msink:context xmlns:msink="http://schemas.microsoft.com/ink/2010/main" type="line" rotatedBoundingBox="2376,3817 14618,4199 14585,5255 2344,4874"/>
            </emma:interpretation>
          </emma:emma>
        </inkml:annotationXML>
        <inkml:traceGroup>
          <inkml:annotationXML>
            <emma:emma xmlns:emma="http://www.w3.org/2003/04/emma" version="1.0">
              <emma:interpretation id="{39CD06FB-D30B-4F85-9A5B-4CA1606336EE}" emma:medium="tactile" emma:mode="ink">
                <msink:context xmlns:msink="http://schemas.microsoft.com/ink/2010/main" type="inkWord" rotatedBoundingBox="2376,3817 3344,3848 3316,4728 2349,4698"/>
              </emma:interpretation>
            </emma:emma>
          </inkml:annotationXML>
          <inkml:trace contextRef="#ctx0" brushRef="#br0" timeOffset="18189.3704">-704 1901 39 0,'0'0'92'0,"0"0"-8"0,0 0-8 0,0 0-20 16,0-4-4-16,0 4 0 0,0 0-4 0,0 4-4 0,0-4 0 0,0 0 4 15,0 0-4-15,0 0 0 0,0 0 0 0,0 0 0 16,0 0 0-16,0 0 4 0,0 0-4 0,0 0 0 0,0 0-8 16,0 0 4-16,0 0 4 0,0 0-4 0,0 0 0 0,0 0 0 0,0 0 0 15,0 0 4-15,0 0-4 0,0 0 4 0,0 0 0 0,0 0 0 16,0 0 0-16,0 0 0 0,0 0 4 0,0 0-4 0,0 0-4 16,0 0 0-16,9 0 4 0,-9 0-4 0,0 5 4 0,8-5-8 0,-8 0-4 15,8 5 4-15,-8 1-4 0,9-3 0 0,-9 3-28 0,8-2-4 16,1 5 0-16,0-3 0 0,-1 3 0 0,0 0 0 0,2 2 0 15,-2 3 0-15,0-5 0 0,0 6 0 0,10-5 0 0,-10 4 0 16,1 0 0-16,-1-4 0 0,10 4 0 0,-10 0 0 0,0-4 0 16,0 5 0-16,2-1 0 0,6 0 0 0,-6-4 0 0,-2 4 0 0,0-4 0 15,1 4 0-15,-1-4 0 0,1 5 0 0,-1-1 0 0,1-4 0 16,-1-1 0-16,0 5 0 0,2-5 0 0,-2 1 0 0,0 0 0 16,-8 4 0-16,10-4 0 0,-2 0 0 0,0-6 0 0,-8 5 0 15,8 1 0-15,-8 0 0 0,9-5 0 0,-9 5 0 0,9-6 0 16,-9 1 0-16,0-1 0 0,8 2 0 0,-8-6 0 0,0 4 0 15,0-4 0-15,0 5 0 0,0-5 0 0,0 0 0 0,0 0 0 16,0 0 0-16,0 0 0 0,0 5 0 0,0-10 0 0,0 5 0 0,0 0 0 16,0 0 0-16,0 0 0 0,0 0 0 0,0 0 0 0,0 0 0 15,0 5 0-15,0-5 0 0,0-5 0 0,0 5 0 0,0 0 0 16,0 0 0-16,-8 0 0 0,8-5 0 0,0 5-32 0,-9-4-28 0,9 4-12 16,0-6-12-16,0 6-8 0,-9-4-12 0,9-1-12 15,0 1-16-15,-8-2-12 0,8 2-8 0,-8-1-32 0,8 0-44 0,-8 5 32 16,8-5 36-16,0 1 32 0,0-2 24 0</inkml:trace>
          <inkml:trace contextRef="#ctx0" brushRef="#br0" timeOffset="18535.4448">-346 1949 27 0,'0'-4'120'0,"0"-2"-8"16,0 2 0-16,0 4-24 0,0-5 4 0,0 5 4 0,0 0-4 0,0 0 0 16,0-4-8-16,0 4-4 0,0 0-8 0,-8 0 0 0,8 4-8 15,0-4-8-15,-8 5 0 0,8-1 0 0,-10 2-4 0,10-2-4 16,-8 1 0-16,0 4-4 0,-2-4 4 0,2 10-8 0,0-5 0 0,-1-1-8 16,1 5-4-16,-1-4 0 0,1 5-4 0,-9-1 4 15,9 1-8-15,-2-1 4 0,2 0-8 0,-10 1 0 0,10-6-4 0,0 6 4 16,0-1-8-16,-1-6 0 0,-8 8 0 0,8-7 0 0,1 1 0 15,0 0 0-15,-2 0-4 0,2-1 0 0,0 0 0 0,0 1-4 16,8-5 0-16,-10-1 0 0,10 1-4 0,-8 0-4 0,8 0-4 16,0-1-8-16,-8-4 0 0,8 0-12 0,0 0-8 0,0 6-16 0,0-6-12 15,0 0-8-15,0 0-8 0,0 0-4 0,0 0-12 16,0-6-16-16,0 6-4 0,8 0-8 0,-8-4 8 0,0-1-56 0,0 5-28 16,8-5 32-16,-8 0 32 0,0 1 20 0,10-1 32 0</inkml:trace>
          <inkml:trace contextRef="#ctx0" brushRef="#br0" timeOffset="19183.7098">106 1547 67 0,'0'-6'112'0,"0"6"-8"0,0-4 0 0,0 4-24 16,0 0 4-16,8 0-8 0,-8 0 0 0,0 0-4 0,0 0 0 15,0 0-4-15,-8 0-8 0,8 0-4 0,0 0 0 0,0 0-4 16,0 0 0-16,0 0-4 0,0 0 0 0,0 0 0 0,0 0 0 0,0 0 0 15,0 0-4-15,0 0-4 0,0 0 0 0,0 0-8 16,0 4 0-16,0 2 0 0,0-2 0 0,0 1-28 0,0 0 24 0,0 4-4 16,0 1 0-16,0-1-4 0,0 1 0 0,-8 0 0 0,8 5-8 15,0-1 4-15,-8 0-8 0,8-1-4 0,0 3 4 0,0-2-4 16,0 1 0-16,0-1 0 0,0 0 0 0,-10-4-4 0,10 4 0 0,0-4 4 16,0 4-4-16,10-4 4 0,-10-1-4 0,0 1-4 0,0-5 4 15,8 5-4-15,-8-6-4 0,8 0 4 0,-8 2 0 0,8-6 0 16,-8 5 0-16,10-5-4 0,-2 0 4 0,0 0 0 0,1 0 0 15,-1-5-4-15,1 5 0 0,0-6-4 0,-9 2 4 0,8 0 0 16,0-1 4-16,0 0-4 0,2-5 4 0,-2 5 0 0,-8 1 0 0,8-5 4 16,2 3-4-16,-10-3 4 0,8 4-4 0,-8 0 4 0,8 0 0 15,-8-4 0-15,0 4 0 0,9 0 0 0,-9 0 0 0,0 1 0 16,0 4 0-16,0-5 0 0,0 5-4 0,0-5 4 0,0 5 0 16,0 0 0-16,0 0 0 0,0 0 0 0,0 0 4 0,0 0 0 15,0 0 4-15,0 5 0 0,0-5-16 0,0 5 20 0,0-1 0 16,0 6-4-16,0-5 0 0,0 4-4 0,0 1 0 0,0 0 4 15,0 0 4-15,0 3-4 0,0 2 0 0,0-1-4 0,0 1 4 16,0-1 0-16,0 1 0 0,0-2-4 0,0 2 0 0,0-1 0 0,0 1 0 16,0-5-4-16,0-1 4 0,0 5-4 0,0-4-4 0,0 0-4 15,0-1-4-15,0-4-4 0,0 5-12 0,0-6-12 0,0 2-12 16,0-2-16-16,0 1-12 0,0-5-8 0,0 0-24 0,0 5-24 0,0-5-12 16,0 0-36-16,0 0-52 0,-9 0 32 0,9 0 36 15,0 0 36-15,0-5 20 0</inkml:trace>
        </inkml:traceGroup>
        <inkml:traceGroup>
          <inkml:annotationXML>
            <emma:emma xmlns:emma="http://www.w3.org/2003/04/emma" version="1.0">
              <emma:interpretation id="{5734BABD-7802-43BB-9F2E-A535635F5ED5}" emma:medium="tactile" emma:mode="ink">
                <msink:context xmlns:msink="http://schemas.microsoft.com/ink/2010/main" type="inkWord" rotatedBoundingBox="3950,4190 4347,4202 4334,4624 3937,4611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19917.7459">874 2132 67 0,'0'0'108'0,"0"0"-4"0,9 0 0 0,-9 0-24 0,0 0 4 15,0 0 0-15,8 0 0 0,-8 0-4 0,8 0-8 0,-8 5-4 16,8-5-4-16,2 0-8 0,-10 0 0 0,8 0-20 0,0 0 20 0,2 0-8 16,-2 0-8-16,0 0-4 0,9 4-8 0,-8-8-4 0,0 4-4 15,-1 0-4-15,8-5-4 0,-6 0 0 0,6 5-4 0,2-5-16 16,-1 1-16-16,-9-1-16 0,9 0-16 0,8 0-28 0,-7-5-28 0,0 5-12 16,-2-4-32-16,1 4-64 0,0 1 28 0,0-2 36 15,9 2 28-15,-10-1 24 0</inkml:trace>
          <inkml:trace contextRef="#ctx0" brushRef="#br0" timeOffset="19718.2791">968 1917 75 0,'0'-6'104'16,"0"1"-4"-16,0 0-4 0,0 1-24 0,0 4 0 0,0-6 4 15,0 6-8-15,0-4 0 0,0 4 0 0,0 0-4 0,0 0-8 16,0 0 0-16,0 0-4 0,0 0-4 0,0 0 4 0,0 4 4 0,0 2-8 15,0-2 0-15,0 1 0 0,0 0 0 0,0 4-4 16,0 1 0-16,0-1-4 0,0 1-4 0,0 4 0 0,0-3-4 0,0 3 0 16,0 5-4-16,0-4 0 0,0 4-4 0,0-5-4 0,0 5-4 15,0-5-4-15,0 6-4 0,0-6 0 0,0 5 0 0,0-4 0 16,0-1-4-16,0 5 0 0,0-4 0 0,0-5-4 0,0 4-20 0,0 0 20 16,0-5 0-16,0 1-12 0,0-1-4 0,0 1-4 0,0-6-8 15,0 7-12-15,0-7 0 0,0 1-12 0,0-5-8 0,0 5-4 16,0-5-12-16,0 0-16 0,0 0-8 0,0 0-8 0,0-5-4 15,-9 5 0-15,9-5-40 0,0 1-40 0,0-1 24 0,-8-1 28 16,8 2 28-16,-8-6 24 0</inkml:trace>
        </inkml:traceGroup>
        <inkml:traceGroup>
          <inkml:annotationXML>
            <emma:emma xmlns:emma="http://www.w3.org/2003/04/emma" version="1.0">
              <emma:interpretation id="{D9BFFE05-DFEF-430C-A37F-B27F794EA608}" emma:medium="tactile" emma:mode="ink">
                <msink:context xmlns:msink="http://schemas.microsoft.com/ink/2010/main" type="inkWord" rotatedBoundingBox="5089,4107 6665,4156 6639,5008 5063,4958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21933.9275">3219 2261 75 0,'0'0'112'0,"0"0"-4"0,9 0 4 0,-9 5-16 15,0-5-4-15,9 4 8 0,-9 2-4 0,8-2-8 0,-8 0 0 16,8 2 0-16,2-1-4 0,-10-1 0 0,8 6-4 0,0-1-4 15,1 1-4-15,0-1-4 0,-1 6-8 0,0-5-4 0,1 4-4 16,-1 1-8-16,10-1 0 0,-10 1-4 0,0 4 4 0,10-5-16 16,-10 1-4-16,10 4-4 0,-10-5-4 0,9 5-4 0,-9-4 0 0,10-1-4 15,-10 5 0-15,8-5-4 0,-6 1 0 0,-2-1-4 0,0 1 0 16,10-6-8-16,-10 6-8 0,1-5-12 0,-9-1-16 0,8 0-16 16,1-4-20-16,-9 5-16 0,0-6-16 0,9 1-24 0,-9-5-20 0,0 0-20 15,0 0-52-15,0 0-12 0,0-5 52 0,-9-4 32 16,9 4 36-16,0-4 20 0</inkml:trace>
          <inkml:trace contextRef="#ctx0" brushRef="#br0" timeOffset="22145.3611">3544 2247 43 0,'0'0'136'16,"-9"4"-8"-16,9 1-4 0,-8-5-20 0,0 10 4 0,-2-6-8 0,2 6 4 15,0-6-8-15,-2 7-20 0,2 3 12 0,-8-5-12 0,7 1-4 16,0 5-16-16,-8-6-8 0,9 5-8 0,0 1-8 0,-10-5-4 15,10 4-4-15,0 1-4 0,-10-1-8 0,10 0 0 0,-1 0-4 0,-8-4-8 16,8 5-4-16,1-1-12 0,0-5-12 0,-1 1-12 16,0 0-12-16,9-1-8 0,-8-4-24 0,0 5-16 0,8-5-12 0,-10 0-12 15,10-5-36-15,-8 4-44 0,8-4 20 0,0 0 40 0,0 0 28 16,0 0 24-16</inkml:trace>
          <inkml:trace contextRef="#ctx0" brushRef="#br0" timeOffset="20968.9616">2059 2016 51 0,'-8'0'92'0,"8"0"-8"16,-8-4-4-16,8 4-20 0,-9-5-4 0,9 5 4 0,-9-5-4 15,9 0-8-15,0 1 4 0,0-1 0 0,0 0-4 0,-8-4-4 16,8 3 4-16,0-3-4 0,0-1-4 0,0 0 4 0,0 1-12 16,8 5 4-16,-8-5-4 0,0-2 0 0,9 2-4 0,-9-6 0 0,9 5 0 15,-1 6 0-15,-8-6-4 0,8 1 0 0,0-2-4 0,2 7 8 16,-2-5-8-16,0 4 4 0,2 0-4 0,-2 0 0 0,0 5-4 16,1-5 0-16,-1 10 0 0,1-5 0 0,-1 0-4 0,1 5 0 15,-1 0 0-15,0 5-4 0,2-2 0 0,-2 3-4 0,0-2 0 16,2 5 4-16,-2-4-4 0,0 9-4 0,-8-3 4 0,0 2 0 0,9 1 0 15,-9 1 0-15,0 3-4 0,-9-4 0 0,9 6 0 0,0-2 0 16,-8 1 0-16,0 1 4 0,-2 3-4 0,2-4 4 0,0 0-4 16,-2 1 0-16,-6-1 0 0,7-1 0 0,1 0 0 0,-9-3-4 0,8 0 8 15,-7-1-4-15,6-5 0 0,2 1 0 0,0-2 0 16,-2-3 0-16,2-5 0 0,0 0-4 0,0 1 4 0,-1-3 4 0,9-3-4 16,-9 0 0-16,9-3-4 0,0-3 4 0,0 1 0 0,-8-4 0 15,8-1 0-15,0 1 0 0,0-1 0 0,0 0 4 0,8 1-4 16,-8-6 0-16,0 11 4 0,0-11-4 0,9 5 0 0,-9 1-4 15,9 3 4-15,-9-2 0 0,8 2 4 0,-8 2-4 0,8 4 4 16,0-5-4-16,-8 5 0 0,10 0 4 0,-2 0-16 0,0 5 24 16,2-1 0-16,-2 2 4 0,0-2 4 0,1 6 0 0,-1-5-4 0,1 4 0 15,8 1 4-15,-9 4 0 0,10-5-4 0,-10 6 4 0,10-5-4 16,-10 4 0-16,9 1 0 0,-9-6-4 0,9 5-4 0,-8-4 0 16,7 0-4-16,-6 4 4 0,6-5-8 0,-6-4 4 0,-2 5 0 15,0 0 0-15,9-5-4 0,-8-1-4 0,-1 1-8 0,1-5-12 16,-1 5-12-16,0-5-12 0,2 0-20 0,-2 0-16 0,0-5-8 0,0 5-20 15,-8-5-16-15,10-4-4 0,-2 4-20 0,0-4-44 0,-8-2-24 16,0 2 48-16,9-5 32 0,-9 4 24 0</inkml:trace>
          <inkml:trace contextRef="#ctx0" brushRef="#br0" timeOffset="21651.6499">2733 1906 55 0,'-8'0'112'0,"8"5"-8"0,-9 4-4 0,1-3-20 0,0-2 0 0,-2 5 4 0,2 1-8 16,8 0-4-16,-8-1 0 0,0 6-4 0,-2-5-8 16,10-1 0-16,-8 5-8 0,0-4-4 0,8 0 0 0,-9 4-8 0,9-4 0 15,0 4-12-15,0-4-4 0,0-1 0 0,0 1-4 0,0 0-4 16,0-1-4-16,9-4 0 0,-9 5-4 0,8-6 0 0,0 6 0 0,-8-5-20 15,10-2 20-15,-2 3 0 0,0-1-4 0,0-5 0 0,10 5 0 16,-10-5 0-16,1 5 0 0,8-5 0 0,-8 0-4 0,-1 4 4 16,0-4-4-16,10 0 0 0,-10 5 0 0,10 0 0 0,-10-5 4 15,0 5-4-15,9 0 4 0,-8-1-4 0,0 2 4 0,-1-2 0 16,0 1 0-16,0 4 0 0,2 1 0 0,-2-1 0 0,0 1 4 0,2-1 4 16,-2 1-4-16,0 0 0 0,-8 4 8 0,9-4 0 0,-9 4 4 15,8-5-4-15,-8 6 4 0,0-1-4 0,0-4 0 0,0 5 0 16,0-6-4-16,0 5 4 0,-8 1-8 0,8-5 0 0,-9 4 0 15,1-5 0-15,0 1-4 0,-2 0 0 0,10 4 0 0,-16-9-8 16,6 4 0-16,2-3-8 0,0-2-8 0,0 6-12 0,-1-10-8 16,-8 5-16-16,8-5-8 0,1 0-4 0,0 0-16 0,-2 0-12 0,2-5-8 15,0 5-12-15,-2-5 0 0,2-4-32 0,0 3-32 0,8 2-4 16,-8-6 32-16,-1 1 36 0,9 4 24 0</inkml:trace>
          <inkml:trace contextRef="#ctx0" brushRef="#br0" timeOffset="21277.6531">2708 1906 43 0,'0'0'104'0,"-8"0"0"0,8 0-12 0,0 0-20 0,0 0 0 16,0 0-4-16,0 0 8 0,0-5-4 0,0 5 0 0,8 0 0 15,-8-4-8-15,0 4-4 0,8-6 0 0,-8 6-8 0,9-4 0 16,-1 4 4-16,-8-5-4 0,9 5-4 0,0-4-4 0,-1 4-4 0,0 0 0 15,0-6 0-15,2 6-8 0,-2 0-4 0,0 0-8 0,2 0-4 16,-2 0-4-16,0 0 0 0,1 0-4 0,-1 0 0 0,1 0-4 16,0 0-8-16,-1 6-8 0,0-12-12 0,0 6-12 0,-8 0-12 0,10 0-12 15,-2 6-28-15,-8-6 8 0,8 0-16 0,-8 0-16 16,10 4-4-16,-10-4-24 0,0 0-48 0,0 0 8 0,0 5 28 16,0-5 32-16,0 0 16 0</inkml:trace>
        </inkml:traceGroup>
        <inkml:traceGroup>
          <inkml:annotationXML>
            <emma:emma xmlns:emma="http://www.w3.org/2003/04/emma" version="1.0">
              <emma:interpretation id="{F4F87E95-A785-4411-84B8-0443F639B82F}" emma:medium="tactile" emma:mode="ink">
                <msink:context xmlns:msink="http://schemas.microsoft.com/ink/2010/main" type="inkWord" rotatedBoundingBox="7023,4104 7420,4116 7406,4568 7009,4555"/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22729.798">3971 1935 11 0,'-10'-5'96'0,"10"5"-4"0,0-4-8 16,-8-2-20-16,8 3-4 0,0-3 0 0,0 1-4 0,0 0 0 0,0-5-4 15,0 6 4-15,0-1-8 0,0-5 4 0,0 6-4 0,0-6 0 16,8 5 0-16,-8-4-12 0,0 3 4 0,10 2 0 0,-10-5-4 16,8 9 0-16,-8-10-4 0,8 5 0 0,1 5 0 0,-9-5-4 0,9 5 8 15,-1-4-8-15,0 4-4 0,1 0 0 0,-1 0 0 16,1 0 0-16,0 4-4 0,-9 1-4 0,16 0 0 0,-6 0 0 0,-10 0 0 15,16 4 0-15,-16 1-4 0,8-1 0 0,2 6 0 0,-2-5 0 16,-8 3-4-16,8 2 0 0,-8-1-4 0,0 5 0 0,0-4 0 16,0 5 0-16,-8-1-4 0,8 0 0 0,-8-5 0 0,-2 5 0 0,10-4 0 15,-8 4 4-15,0-5-4 0,0 1 0 0,-2-1 4 0,2-4-4 16,0 4 0-16,-1-4 0 0,0-7-4 0,1 3 0 16,-1-1 0-16,9-5 0 0,-8 0 0 0,0 0 0 0,8 0 0 0,0-5-4 15,-9-1 0-15,9 3 4 0,0-2 0 0,0 0 0 0,0-4 0 16,0 4 0-16,0 0 0 0,0-4 0 0,0 4 0 0,0-5 4 15,0 5-4-15,0 0 4 0,9 0 0 0,-9 1-4 0,0 4 4 0,8-5 0 16,-8 5 0-16,0 0 4 0,8-5 0 0,-8 10 0 0,9-5 0 16,-1 5 0-16,-8-5 0 0,9 4 0 0,0 6 4 0,-1-5 8 15,0 0 0-15,2 5 4 0,-10-1 4 0,16-4-4 0,-8 4 12 16,2 1 0-16,-2 4-4 0,0-4-4 0,9-1 0 0,-8 1-16 16,0 0 20-16,7 0 0 0,-6-1-4 0,6-4 0 0,-8 5-8 15,10-6 0-15,-10 1 0 0,1-1-8 0,8 1 0 0,-8-5 0 16,-1 0-4-16,0 5-4 0,0-5-4 0,2-5-12 0,-2 5-12 0,0-5-20 15,-8 1-20-15,0-1-28 0,10 1-24 0,-10-6-40 0,0 0-24 16,-10 0-84-16,10 1 12 0,0-1 44 0,-8 1 40 0,0-6 32 16,8 6 32-16</inkml:trace>
        </inkml:traceGroup>
        <inkml:traceGroup>
          <inkml:annotationXML>
            <emma:emma xmlns:emma="http://www.w3.org/2003/04/emma" version="1.0">
              <emma:interpretation id="{BE356CF7-7602-40EC-B857-91386DAAD570}" emma:medium="tactile" emma:mode="ink">
                <msink:context xmlns:msink="http://schemas.microsoft.com/ink/2010/main" type="inkWord" rotatedBoundingBox="7906,4500 8207,4509 8195,4898 7894,4888"/>
              </emma:interpretation>
              <emma:one-of disjunction-type="recognition" id="oneOf8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27017.6253">4832 2376 87 0,'8'0'96'0,"-8"0"-8"0,0 0-8 0,0 5-20 0,0-5 0 0,-8 0-4 15,8 0 4-15,0 0 0 0,0 0 0 0,8 0 0 16,-8 0-4-16,0 0 4 0,0 0-8 0,9 0 0 0,-9 0 4 0,8 0-4 15,-8 0 0-15,8 0-4 0,2 0-4 0,-10 0 0 0,8 0 4 16,0 0-4-16,2 0 4 0,-2 0-4 0,0 0 0 0,0 4-4 16,2-4-4-16,-2 0 0 0,0 0 0 0,1 0 0 0,-1 0-12 0,0 6 0 15,2-6 4-15,6 4-8 0,-8-4-4 0,2 5 4 0,-2-5 0 16,0 5-8-16,2-5 0 0,-2 6 0 0,0-6-4 0,1 3 0 16,-1 3-4-16,-8-6 0 0,8 4 4 0,1-4-4 0,0 5-4 0,-9-5 4 15,8 0 0-15,-8 0-4 0,8 0 0 0,-8 0 0 16,0 0 0-16,10 5 0 0,-10-5 0 0,0 0 0 0,0 0 0 0,0 0 0 15,0-5 0-15,0 5 0 0,0 0 0 0,0 0 0 0,0 0-4 16,0 0 0-16,0 5-8 0,0-10-4 0,0 5-8 0,0 0-12 16,0-5-16-16,0 5-8 0,0-4-20 0,0 4-8 0,0-6-16 0,0 6-12 15,-10-3-8-15,10-3-20 0,-8 1-16 0,8 0-56 16,-8 1 12-16,8-2 40 0,-9 6 28 0,0 0 24 0</inkml:trace>
          <inkml:trace contextRef="#ctx0" brushRef="#br0" timeOffset="27317.1968">5002 2208 43 0,'0'0'116'0,"0"-4"0"0,-8 4-8 0,8 0-20 16,0 0 4-16,0-5-4 0,0 5 0 0,0 0-12 0,0 0-4 0,0 0-4 15,0 0-4-15,0 5-4 0,0-5 0 0,0 4 0 16,0 2-4-16,0-6 0 0,0 4-8 0,0 6 0 0,0-6 0 0,-8 6-8 15,8-1 0-15,8 1-4 0,-16-1-4 0,16 5-4 0,-8 1 0 16,-8 0 0-16,8-1-4 0,0 1-4 0,0 4 0 0,0-5-4 16,-10 1-4-16,10 5-4 0,0-7 0 0,0 6 0 0,-8-5-4 0,8 1 0 15,0 0-20-15,0-1 24 0,-8 1-4 0,8-1 4 16,0-5-4-16,0 1-8 0,0 0-4 0,0-5-4 0,0 4-16 16,0-4-12-16,0-1-12 0,0-4-8 0,0 5-12 0,0-5-12 0,0 0-4 15,0 0-24-15,0 0-8 0,0 0-8 0,0-5-24 0,0 1-56 16,0-1 16-16,0 0 28 0,0 1 36 0,8-6 24 0</inkml:trace>
        </inkml:traceGroup>
        <inkml:traceGroup>
          <inkml:annotationXML>
            <emma:emma xmlns:emma="http://www.w3.org/2003/04/emma" version="1.0">
              <emma:interpretation id="{0A1ADA5D-C1DA-4DA0-AA5F-57D1778855A4}" emma:medium="tactile" emma:mode="ink">
                <msink:context xmlns:msink="http://schemas.microsoft.com/ink/2010/main" type="inkWord" rotatedBoundingBox="8887,4304 9959,4337 9941,4914 8869,4881"/>
              </emma:interpretation>
              <emma:one-of disjunction-type="recognition" id="oneOf9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0" timeOffset="27873.6624">5813 2434 59 0,'0'9'100'0,"0"-4"-8"15,0 0 0-15,-9-1-20 0,9 1-8 0,0-5 0 0,0 6-8 0,0-6-4 16,0 0 0-16,0 0 4 0,0 4-4 0,0-8 0 16,0 4 0-16,0-6-4 0,0 6-4 0,9-5 4 0,-9 1-4 0,0-6-4 15,8 6 0-15,-8-6 0 0,8 5-4 0,-8-5 0 0,10-4-4 16,-2 5 4-16,0-6 0 0,2 1-4 0,-2-5-20 0,0 4 16 16,0 1 0-16,9-5 4 0,-8 0-4 0,0-1 0 0,-1 6-4 0,0-5 0 15,10 0-4-15,-10-1-4 0,10 1 0 0,-10 5 4 0,0-5-4 16,1 5-4-16,-1-6 4 0,10 6-8 0,-10 4 4 15,0-4 0-15,2 4 0 0,-10 1-4 0,8-1-4 0,0 5 4 0,-8-5-4 16,8 6-4-16,-8 4 8 0,10-5 0 0,-10 5 4 0,0 0 0 16,0 0-4-16,0 5 4 0,0-1 0 0,0 2-4 0,0-2 4 15,0 6-4-15,0-1-4 0,0 1 0 0,0 5 4 0,0-1 0 16,0 0-4-16,0 1 0 0,0 4 0 0,0 5 4 0,0-5-4 16,0 0 0-16,0 5 0 0,0 0-4 0,0-5 4 0,0 4 0 0,0 2 0 15,0-1-4-15,0 0 4 0,0-5-4 0,0 5 4 0,0-4-4 16,0-1 0-16,0-5-8 0,0 5-4 0,8-4-8 0,-8-1-4 15,0-5-12-15,0 1-8 0,0 0-12 0,8-1-16 0,-8-4-12 16,9-5-8-16,-9 5-16 0,8 0-4 0,-8-5-24 0,9-5 16 16,-9 5-8-16,9-5-40 0,-1 0-36 0,0-4 28 0,-8 4 32 0,8-4 24 15,2-1 24-15</inkml:trace>
          <inkml:trace contextRef="#ctx0" brushRef="#br0" timeOffset="28277.5807">6402 2184 51 0,'0'0'108'0,"0"0"-8"0,8-4-8 16,-8 4-16-16,0 0-8 0,0 4 0 0,0-4-4 0,0 5 0 16,0 0-4-16,0 0 4 0,0 4 0 0,0-3 0 0,0 3-8 15,0 0-4-15,0 1 0 0,8 4 0 0,-8 0 0 0,0 0 0 0,8 6-8 16,-8-6-4-16,10 5 0 0,-10 1 0 0,8-1-4 16,0 0 0-16,1 0 0 0,0 1-4 0,-1-6-4 0,1 6 0 0,-1-1-4 15,0-5-4-15,1 1-12 0,0-1 16 0,7 0-4 0,-6-4-4 16,6 0 0-16,-7-1-8 0,8 0 0 0,0-4 4 0,-9 5-4 15,10-10-4-15,-2 5-4 0,2-5 0 0,-10 0 4 0,10 0-4 0,-2 0 4 16,1-5 0-16,1 0-4 0,-10 0 0 0,10-4 0 16,-2-1 0-16,-8 1 4 0,10-1-4 0,-10 0 0 0,1-4 0 0,-1-1 0 15,1 1-4-15,0 0 0 0,-1 0 4 0,0-1 4 0,-8 1 0 16,8-1-4-16,-8 2 0 0,0-3 0 0,0 2 0 0,0-1 0 16,0 1 4-16,0-1-4 0,-8 2 0 0,8 3-4 0,-8-5 0 15,8 6 8-15,-8-5-4 0,-1 4 0 0,0 0 0 0,9-4-4 16,-8 4 0-16,-1 6 4 0,-7-6 0 0,6 0 0 0,2 1 0 15,0-1-4-15,-10 5 0 0,10 1-4 0,-9-6-4 0,8 10 4 0,-8-5-8 16,9-1-4-16,-9 6-4 0,8 0 0 0,-7 0-4 0,-2 0 0 16,10 6-4-16,-10-1 0 0,1-5-16 0,9 10-4 0,-9-6-4 15,8 6 0-15,-7-5-16 0,6 4-4 0,2 1-12 0,0 0-4 16,-1 0-8-16,0-1 0 0,9 0-44 0,-8 1-40 0,8 0 20 16,0-2 32-16,0 3 28 0</inkml:trace>
        </inkml:traceGroup>
        <inkml:traceGroup>
          <inkml:annotationXML>
            <emma:emma xmlns:emma="http://www.w3.org/2003/04/emma" version="1.0">
              <emma:interpretation id="{5F2E7EC7-5059-4C0C-AAA1-B98BB05F3547}" emma:medium="tactile" emma:mode="ink">
                <msink:context xmlns:msink="http://schemas.microsoft.com/ink/2010/main" type="inkWord" rotatedBoundingBox="10511,4647 10881,4658 10868,5077 10498,5065"/>
              </emma:interpretation>
              <emma:one-of disjunction-type="recognition" id="oneOf10">
                <emma:interpretation id="interp14" emma:lang="" emma:confidence="1">
                  <emma:literal/>
                </emma:interpretation>
              </emma:one-of>
            </emma:emma>
          </inkml:annotationXML>
          <inkml:trace contextRef="#ctx0" brushRef="#br0" timeOffset="29031.0397">7451 2372 59 0,'-9'0'84'0,"9"0"-8"0,0-6-8 15,0 6-20-15,0 0 4 0,0 0-4 0,0 0-4 0,9 0 0 16,-9 0 4-16,0 0 4 0,0 0-4 0,-9 0 0 0,9-4 0 15,0 4 4-15,0 0-4 0,0 0 4 0,0 0 0 0,0 0 0 16,0 0-4-16,9 0 4 0,-9 0 0 0,0 0 0 0,0 4 0 16,0-4 0-16,8 6-4 0,-8-6 8 0,8 4-4 0,-8 5 0 15,10-3-4-15,-2 3 0 0,-8-4-8 0,8 4-4 0,0 1 0 0,2 5-4 16,-2-6 4-16,0 5-4 0,1-4 0 0,-1 5-4 0,1-1 4 16,0-5-12-16,-1 6 0 0,0-1 4 0,0-4-8 0,10 5 0 15,-10-6-4-15,2 5-12 0,-2-4 0 0,9 4 0 0,-9-4 0 16,1-1 0-16,8 1 0 0,-9 0 0 0,0 0 0 0,2-1 0 15,6 0 0-15,-6-4 0 0,-2 5 0 0,0-6 0 0,0 6 0 0,1-5 0 16,-9-1 0-16,9 2 0 0,-1-2 0 0,-8 2 0 0,9-2 0 16,-9-4-16-16,0 5-20 0,0-5-8 0,8 0-16 0,-8 0-16 15,0 4-16-15,0-4-8 0,-8-4-4 0,8 4-16 0,0 0-12 0,-9-5-4 16,9 1-4-16,0 4-36 0,-8-6-32 0,8 2 16 16,-9-2 40-16,9 2 28 0,-9-1 28 0</inkml:trace>
          <inkml:trace contextRef="#ctx0" brushRef="#br0" timeOffset="29325.6408">7783 2391 23 0,'0'-6'112'0,"0"2"-8"16,9-1 0-16,-9 1-20 0,0-2 4 0,0 2 0 0,0 4 4 0,0-5-8 15,0 5 4-15,0 0-4 0,0 0-8 0,0-5-4 0,0 5-8 16,0 0 0-16,0 0 0 0,-9 0-4 0,9 5-4 0,0-5 0 15,0 5-4-15,-8 5-4 0,8-6-4 0,-9 1 0 0,0 5-4 0,9-6-8 16,-8 6-4-16,0 5-4 0,0-6 0 0,-2 5-8 0,-6 0 0 16,6 1-4-16,-6 0 0 0,7 4 0 0,-8-5-4 0,0 5-4 15,9-4 4-15,-10 4-4 0,2-5 0 0,-2 4 0 0,10-2 4 16,-9-2-8-16,0 4 4 0,8-2-4 0,-7-7 0 0,6 6-4 16,-6-1-4-16,8-5 0 0,-2 1-8 0,2 0-16 0,0-5-12 0,8-1-16 15,-9 1-20-15,9 0-12 0,0 0-8 0,-9-5-20 0,9 0-20 16,0 0-4-16,0 0-44 0,0-5-48 0,0 5 44 0,0-5 36 15,9-4 28-15,-9 4 24 0</inkml:trace>
        </inkml:traceGroup>
        <inkml:traceGroup>
          <inkml:annotationXML>
            <emma:emma xmlns:emma="http://www.w3.org/2003/04/emma" version="1.0">
              <emma:interpretation id="{18A77C55-8EA6-4592-BE9B-1C9F63EBD5F2}" emma:medium="tactile" emma:mode="ink">
                <msink:context xmlns:msink="http://schemas.microsoft.com/ink/2010/main" type="inkWord" rotatedBoundingBox="11460,4276 11755,4285 11743,4678 11447,4669"/>
              </emma:interpretation>
              <emma:one-of disjunction-type="recognition" id="oneOf11">
                <emma:interpretation id="interp15" emma:lang="" emma:confidence="1">
                  <emma:literal/>
                </emma:interpretation>
              </emma:one-of>
            </emma:emma>
          </inkml:annotationXML>
          <inkml:trace contextRef="#ctx0" brushRef="#br0" timeOffset="30851.9841">8397 2084 11 0,'0'0'88'0,"-8"0"-4"0,8-5-4 15,0 0-28-15,0 5 0 0,0-4-8 0,0 4 0 0,0-6 0 16,0 2 0-16,0-1-4 0,0 5 4 0,0-5 0 0,0 0 0 0,0 1-20 15,8-1 20-15,-8 0 0 0,0 0 0 0,8 1 0 0,-8-2 0 16,10 2-8-16,-10-6 0 0,8 5 0 0,0 5 0 0,-8-4-4 16,10-1-4-16,-2 0 0 0,0 0 0 0,0 5-4 0,1 0-4 0,0-4-4 15,-1 4 0-15,1 0-4 0,-9 0-4 0,8 0 0 16,0 4 0-16,2-4-4 0,-10 5 0 0,8 0 0 0,-8 0 0 0,8-1 0 16,-8 6 0-16,0-5-4 0,8 5 4 0,-8-1 0 0,0 1 0 15,0-1-4-15,0 1 0 0,0 0 0 0,-8-1 0 0,8 0 4 16,0 1-4-16,-8 0 0 0,8 0 4 0,0-6-4 0,0 6 0 15,-8-5 0-15,8-1 0 0,0 1 0 0,0 0 0 0,0 0-4 16,-10-5 4-16,10 3 0 0,0-3 0 0,0 0 0 0,0 0 0 0,0 0 0 16,0 0-4-16,10 0 4 0,-10-3 0 0,0 3 0 0,8-5 0 15,-8 5-4-15,0-5 4 0,0 0 0 0,8 5 0 0,-8-4 0 16,8-1 0-16,-8 0 0 0,10 5 0 0,-10-5 0 0,8 1 0 16,0 4 0-16,-8 0 0 0,9-5 0 0,-9 5 0 0,9 0 0 0,-9 0 0 15,8 0 0-15,-8 0 0 0,9 0 0 0,-9 0 4 16,8 0-4-16,-8 5 0 0,8-5 0 0,-8 4 0 0,10 1 4 0,-10-5 0 15,8 5-4-15,-8 0 0 0,8-1-4 0,-8 1 4 0,8 0 0 16,-8 0 0-16,10 4 0 0,-10 1 4 0,0-5 0 0,0 4 0 16,0-4 4-16,8 5 4 0,-8 0 4 0,0-1-4 0,0 0 4 0,-8 1 4 15,8-5 0-15,0 4 0 0,0 1-4 0,-10 0 0 16,2-2-4-16,8 3 4 0,-8-7 0 0,0 6 0 0,8-5-8 0,-10 5-4 16,2-6 0-16,0 1-4 0,-9-1 8 0,8 2-4 0,0-2-4 15,1 1 0-15,-10 0 0 0,10-5-8 0,0 5 0 0,0-5-12 16,-10 0-4-16,10 0-8 0,-1 0-12 0,-8 4-8 0,8-8-8 0,1 4-4 15,0 0-8-15,0-5-16 0,-2 0-12 0,2 5-12 16,0-5-28-16,-2 1-60 0,10-2 12 0,-8 2 16 0,8-1 56 0,-8 1 20 16</inkml:trace>
        </inkml:traceGroup>
        <inkml:traceGroup>
          <inkml:annotationXML>
            <emma:emma xmlns:emma="http://www.w3.org/2003/04/emma" version="1.0">
              <emma:interpretation id="{24C2D3A6-D2C1-40BD-B2E6-A3F9E979C8F5}" emma:medium="tactile" emma:mode="ink">
                <msink:context xmlns:msink="http://schemas.microsoft.com/ink/2010/main" type="inkWord" rotatedBoundingBox="12575,4595 12977,4608 12968,4888 12566,4876"/>
              </emma:interpretation>
              <emma:one-of disjunction-type="recognition" id="oneOf12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0" timeOffset="31669.3573">9515 2290 71 0,'0'0'100'15,"0"0"-4"-15,-9 0-4 0,18 0-16 0,-9 0 0 0,0 0 4 16,0 0 4-16,0 0-8 0,8 0 0 0,-8 0 0 0,0 5-8 16,9-5 0-16,-9 4 0 0,8-4-12 0,1 5 0 0,-1-5 4 0,-8 5-4 15,8-5 0-15,2 5 0 0,-2-5 0 0,0 4 0 0,10-4 0 16,-10 6-12-16,0-6 0 0,1 0 0 0,0 0-8 0,8 4-4 15,-9-4 0-15,10 0-4 0,-10 0-8 0,0 0 0 0,10 0 0 0,-10 5-4 16,9-5-4-16,-8 0 0 0,8 0-4 0,-1 4-4 16,-7-4 4-16,0 0-4 0,7 0 0 0,-6 0-4 0,-2 6-4 15,9-6-8-15,-8 4-8 0,-1-4-8 0,1 0-8 0,-9 0-16 0,8 0-16 16,0 0-12-16,-8 0-16 0,9 0-4 0,-9 0-40 0,0 5 0 16,0-5-12-16,0 0-24 0,-9 0-48 0,9 5 20 0,-8-5 36 15,0 0 40-15,-1 5 24 0</inkml:trace>
          <inkml:trace contextRef="#ctx0" brushRef="#br0" timeOffset="31894.7541">9625 2544 59 0,'0'0'108'16,"0"5"-4"-16,0-5 0 0,0 5-20 0,0-5 0 0,0 0 8 0,9 5-4 15,-9-5-4-15,9 0 0 0,-9 0-4 0,0 0-4 0,8 5 0 16,-8-5 0-16,9 0-4 0,-1 0-4 0,0 0 0 0,2-5-8 15,-2 10-4-15,0-5-4 0,0 0-8 0,10 0-8 0,-10 0-4 16,1 0-8-16,0 0-4 0,8 0-4 0,-9 0-4 0,0 0 0 16,10 0-4-16,-10 0-12 0,0 0-12 0,2 4-20 0,-2-4-28 0,0 0-16 15,1 5-24-15,0-5-20 0,-1 0-32 0,-8 5-44 0,9-5-60 16,-9 0 48-16,0 4 40 0,0-4 28 0,8 0 28 0</inkml:trace>
        </inkml:traceGroup>
        <inkml:traceGroup>
          <inkml:annotationXML>
            <emma:emma xmlns:emma="http://www.w3.org/2003/04/emma" version="1.0">
              <emma:interpretation id="{8FF630DD-E621-44DA-B46C-C578A21147BE}" emma:medium="tactile" emma:mode="ink">
                <msink:context xmlns:msink="http://schemas.microsoft.com/ink/2010/main" type="inkWord" rotatedBoundingBox="14055,4380 14611,4398 14589,5132 14032,5114"/>
              </emma:interpretation>
              <emma:one-of disjunction-type="recognition" id="oneOf13">
                <emma:interpretation id="interp17" emma:lang="" emma:confidence="0">
                  <emma:literal>0</emma:literal>
                </emma:interpretation>
                <emma:interpretation id="interp18" emma:lang="" emma:confidence="0">
                  <emma:literal>O</emma:literal>
                </emma:interpretation>
                <emma:interpretation id="interp19" emma:lang="" emma:confidence="0">
                  <emma:literal>o</emma:literal>
                </emma:interpretation>
                <emma:interpretation id="interp20" emma:lang="" emma:confidence="0">
                  <emma:literal>°</emma:literal>
                </emma:interpretation>
                <emma:interpretation id="interp21" emma:lang="" emma:confidence="0">
                  <emma:literal>.</emma:literal>
                </emma:interpretation>
              </emma:one-of>
            </emma:emma>
          </inkml:annotationXML>
          <inkml:trace contextRef="#ctx0" brushRef="#br0" timeOffset="35211.556">11128 2118 47 0,'0'0'76'0,"0"0"-12"0,0-5-8 0,0 5-24 15,0 0-4-15,0 0-4 0,0-5 4 0,0 5 4 0,0-5-4 0,8 5-4 16,-8 0 4-16,-8 0 0 0,8-5 4 0,0 5-4 0,0 0 0 16,0 0 4-16,0 0-4 0,0 0 0 0,0 0 4 0,0 0 0 15,0 0 0-15,0 0 4 0,0 0-4 0,0 0 4 0,0 0-8 0,0-5 0 16,0 5 4-16,0 0-4 0,0 0-8 0,0 0-16 0,0 0 24 16,0 0 0-16,-10 0-4 0,10-5 0 0,0 5 0 0,-8 0-4 15,8 0 4-15,-8 0-4 0,8 0 0 0,-10 0 0 0,10 5 0 16,-8-5 0-16,0 5 0 0,8-5-4 0,-9 5 4 0,9-5-4 15,-8 5 0-15,-1 0 0 0,9 0-4 0,-9-1 0 0,9 1-4 0,-8 5 0 16,0-6 0-16,8 6 0 0,-8-2 0 0,8 3 0 16,-10-1 0-16,10-1-4 0,-8 1 0 0,8-1 0 0,-8 1 0 0,8 4 0 15,0-4 0-15,-10 4 0 0,10 0 0 0,0 0 0 0,0 1 0 16,0 0 0-16,0-1-4 0,0 5 4 0,0-4 0 0,0 4 4 16,0-5-4-16,0 5 0 0,0 1 4 0,0-6-4 0,0 6 0 15,10-1 0-15,-10-5 0 0,0 5 0 0,8-4 4 0,-8 4-4 16,8-5 4-16,-8 0 0 0,10 6-4 0,-2-6 0 0,-8 0-4 0,8 1 4 15,0 0 0-15,1-1 0 0,8-5 0 0,-8 5-4 0,-1-4 0 16,0 5 0-16,2-5 0 0,6-1 0 0,-6 0 0 0,6 1 4 16,-8 0 0-16,10-2-4 0,-1-1 0 0,-9 1 4 0,10-3 0 15,-10 0-4-15,8 0 0 0,2-1 0 0,-10 2 0 0,10-6 4 0,-1 0 0 16,-9 0-4-16,9 0 4 0,-8 0 0 0,7 0 0 0,-6-6-4 16,-2 2 4-16,9-1 0 0,-8 0-4 0,-1 0 4 0,0 1-8 15,1-7 8-15,-1 3-4 0,1-2 0 0,0 0 0 0,-1 1 0 16,0 0 0-16,2-1 0 0,-10-5 0 0,8 5 0 0,0 1 0 15,0-5 0-15,-8 4 0 0,10-1 0 0,-10-2 4 0,8 3-4 0,-8-4-4 16,8 3 0-16,-8-2 4 0,0 3 4 0,9 1 0 0,-9-5-4 16,0-1 0-16,0 6 0 0,0-6 4 0,0 5-4 0,0-4-8 15,0 0 4-15,0 0 4 0,0-1-4 0,0 5 4 0,0-4 0 16,0-1 0-16,0 1 0 0,0-5 4 0,0 4-4 0,0 1 0 16,0-1 0-16,0 2 0 0,0 3 0 0,-9-5 0 0,9 0 4 0,0 1-4 15,-8 5 0-15,8-1-4 0,-8 1 8 0,8-5-8 0,-10 9 8 16,10-4-4-16,-8-1 0 0,0 0 0 0,8 5 0 0,-8-4 0 15,-2 4-4-15,2 0 8 0,0-6-8 0,8 8 4 0,-9-2 0 16,0 0 0-16,1 0 0 0,-1-4 0 0,1 4 0 0,0 0 0 16,-1 1-4-16,-8-1 4 0,9 0 0 0,-2 0 0 0,2 0-4 15,0 5 8-15,-10-5-4 0,10 0 0 0,0 5 0 0,-1 0 0 0,1-4-4 16,-1 4 0-16,0 0 0 0,-7 4 4 0,6-4 0 0,2 0-4 16,0 5 0-16,0 0 0 0,-2 0-8 0,2-5-4 0,0 10-8 15,8-10-4-15,-9 5-8 0,1 4-8 0,-1-4-8 0,0 0-8 16,1-1-4-16,8 6-16 0,-8-5-8 0,0-2-12 0,-2 3-12 15,10 4-28-15,-8-5-48 0,0-1 0 0,-2 6 40 0,10-5 24 0,-8 4 24 16</inkml:trace>
        </inkml:traceGroup>
      </inkml:traceGroup>
    </inkml:traceGroup>
    <inkml:traceGroup>
      <inkml:annotationXML>
        <emma:emma xmlns:emma="http://www.w3.org/2003/04/emma" version="1.0">
          <emma:interpretation id="{8819D9B1-AAFA-45EF-A2AF-1B65F4B8F15F}" emma:medium="tactile" emma:mode="ink">
            <msink:context xmlns:msink="http://schemas.microsoft.com/ink/2010/main" type="paragraph" rotatedBoundingBox="2474,5496 14063,5919 14028,6897 2438,64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6DB4EE8-8A81-4C2B-AE06-C47E6EE50163}" emma:medium="tactile" emma:mode="ink">
              <msink:context xmlns:msink="http://schemas.microsoft.com/ink/2010/main" type="line" rotatedBoundingBox="2474,5496 14063,5919 14028,6897 2438,6474"/>
            </emma:interpretation>
          </emma:emma>
        </inkml:annotationXML>
        <inkml:traceGroup>
          <inkml:annotationXML>
            <emma:emma xmlns:emma="http://www.w3.org/2003/04/emma" version="1.0">
              <emma:interpretation id="{D8B6B009-BC18-4635-A899-4A76E3564B68}" emma:medium="tactile" emma:mode="ink">
                <msink:context xmlns:msink="http://schemas.microsoft.com/ink/2010/main" type="inkWord" rotatedBoundingBox="2472,5547 3404,5581 3373,6447 2440,6413"/>
              </emma:interpretation>
              <emma:one-of disjunction-type="recognition" id="oneOf14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0" timeOffset="45059.0027">-201 3637 31 0,'9'-4'100'0,"-9"4"0"0,0-5-4 0,0 0-24 0,0 5-4 0,0 0 4 15,0 0 0-15,0 0-4 0,0-5-8 0,0 5-4 16,-9 0-4-16,9 0 0 0,0 5-8 0,-8-5 4 0,8 5-8 0,-9 0 0 16,0-1 0-16,9 1-4 0,-8 5 0 0,0-6-4 0,-10 6 4 0,10 5-4 15,0-6 0-15,-10 5 0 0,1 0 0 0,9 1 4 16,-10 0-4-16,2 4 0 0,8-5 0 0,-10 5-4 0,0-4 0 0,2 5-4 15,7-7 0-15,-8 7 0 0,0-6-8 0,1 0 0 0,6 1 0 16,-6-1-4-16,6 1 0 0,2-1-4 0,-8 0-4 0,7 1 0 16,0-1-4-16,1-4 4 0,-1 4 0 0,1-4 0 0,0-2-4 0,-2 3 0 15,2-1-4-15,8-1-4 0,-8-4-8 0,0 4-8 16,8-4-12-16,0-5-4 0,0 6-8 0,0-2-4 0,-10-4-4 0,10 0-4 16,0 0-8-16,10 0-12 0,-10 0-12 0,0-4-4 0,0-2-4 15,8 1-4-15,-8 1-24 0,8-1-44 0,0 0-4 0,-8-4 32 16,10-1 24-16,-10-1 24 0</inkml:trace>
          <inkml:trace contextRef="#ctx0" brushRef="#br0" timeOffset="44655.5654">-602 3690 71 0,'0'0'92'0,"0"0"-4"0,0 0-4 0,0 0-24 0,0-5 0 16,0 5 0-16,0 5 4 0,0-5-4 0,0 0 0 0,0 0 0 16,0-5-4-16,0 5-4 0,0 0 0 0,0 0-12 0,0 0 12 0,0 0-8 15,0 0 0-15,0 0 0 0,0 0 8 0,0 0-4 16,0 0 4-16,0 0 0 0,0 0 4 0,8 5 0 0,-8 0-4 0,0-5-20 15,10 5 20-15,-10-1 0 0,8 2-8 0,0-2-4 0,-8 7 0 16,9-3-4-16,-1 2 0 0,1-1-4 0,8 6 4 0,-9-1-8 16,0 1 0-16,2-1-8 0,6 1 0 0,-6-1 0 0,-2 1-4 0,9-1-12 15,-9 0-4-15,9 5 0 0,-8-4 0 0,7-1 0 16,-6 0 0-16,6 1 0 0,-6-1 0 0,6 0 0 0,-8-4 0 0,10 5 0 16,-10-1 0-16,1-5 0 0,-1 1 0 0,10-1 0 0,-10 1 0 15,0 0 0-15,2-1 0 0,-10-4 0 0,8 1 0 0,0 2 0 16,-8-2 0-16,8-2 0 0,-8-4 0 0,0 6 0 0,0-6 0 0,0 0 0 15,0 4 0-15,0-4 0 0,9 0 0 0,-9 0 0 16,0 0 0-16,-9 0 0 0,9 0 0 0,0 0 0 0,0 0 0 0,0 0-8 16,0 0-32-16,0-4-4 0,0 4-8 0,-8 0-16 0,8 0-12 15,0 0-8-15,-8-6-4 0,8 6-20 0,-8-4-8 0,8 4-12 16,-10-6 0-16,2 6-12 0,8-4-40 0,-8 0-32 0,8-2 40 0,-10 1 36 16,2 5 24-16,8-4 24 0</inkml:trace>
          <inkml:trace contextRef="#ctx0" brushRef="#br0" timeOffset="45653.9306">106 3335 67 0,'8'-4'100'0,"-8"-6"-8"0,0 5-4 16,10 1-20-16,-10-2 0 0,0 2 0 0,0-1 4 0,0 0 0 0,0 5-4 16,0-5 0-16,8 1-8 0,-8 0 0 0,0 4-4 0,0-6-4 15,-8 6 0-15,8 0 0 0,0-5 0 0,0 5 0 0,0 0 0 16,0 0 0-16,0 0 0 0,0 0 0 0,0 0 0 0,0 0 0 0,0 0 0 15,0 0-12-15,0 0 4 0,0 0-8 0,0 5-8 16,0 1 4-16,0-6-8 0,0 4-4 0,0 0 0 0,0 6 0 16,0-5-4-16,-10 5-4 0,10-1 0 0,0 5 0 0,0-4-4 0,0 5 0 15,-8-1-4-15,8 0 4 0,0 0-4 0,0 1 0 16,0-1 0-16,-8 1 0 0,8-1-4 0,0 1 4 0,0-1-4 0,0 0 0 16,8-4-4-16,-8 4 4 0,0-4 0 0,8 0 0 0,-8-1-4 15,10 1 0-15,-10-6 4 0,8 6-4 0,0-5 0 0,1-1 0 16,-9 0 0-16,8-4 4 0,1 0-4 0,0 7 4 0,-1-7-4 0,0-7-16 15,0 7 24-15,2-4 0 0,-2 0-4 0,0-1 0 0,2 0 0 16,-2 0 4-16,0-4-4 0,1 4 0 0,-1-4 0 0,1-1-4 16,-9 5 4-16,8-5 0 0,1 1 0 0,-9-1 0 0,8 6-4 15,0-6 4-15,-8 0 0 0,0 6 0 0,10-1 4 0,-10 0-4 0,0 0 0 16,0 0 0-16,0 0 0 0,0 5 0 0,0-4 0 0,0 4 0 16,0 0 4-16,0 0 0 0,0 0 0 0,0 0 0 0,0 0 0 15,0 4 4-15,0 1 0 0,0 0 8 0,0 0-4 0,0 5 4 16,0-6 0-16,0 6-12 0,0 0-4 0,0-1 0 0,0 1 0 0,0 4 0 15,0-5 0-15,0 6 0 0,0-1 0 0,0-4 0 0,0 3 0 16,0 2 0-16,0-5 0 0,0 0 0 0,0-1 0 0,0 6 0 16,0-5 0-16,0 0 0 0,0-1-16 0,0-5-36 0,0 6-12 15,0-1-24-15,0-3-16 0,0-2-12 0,-10 0-20 0,10 7-28 16,0-7-24-16,0-4-68 0,-8 5 16 0,8 0 48 0,-8 0 36 0,8-5 28 16,0 4 28-16</inkml:trace>
        </inkml:traceGroup>
        <inkml:traceGroup>
          <inkml:annotationXML>
            <emma:emma xmlns:emma="http://www.w3.org/2003/04/emma" version="1.0">
              <emma:interpretation id="{CC53A12C-7B93-4BE2-966C-6882EBC26A79}" emma:medium="tactile" emma:mode="ink">
                <msink:context xmlns:msink="http://schemas.microsoft.com/ink/2010/main" type="inkWord" rotatedBoundingBox="4012,5914 4520,5933 4504,6372 3996,6353"/>
              </emma:interpretation>
              <emma:one-of disjunction-type="recognition" id="oneOf15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0" timeOffset="50133.2322">933 3887 75 0,'0'0'96'0,"10"0"-4"0,-10 5-4 0,0-5-16 0,0 4-4 16,8-4 4-16,-8 0-8 0,0 5-4 0,8-5 8 15,-8 0-4-15,9 5-4 0,-1-5-4 0,1 0-16 0,0 0 20 0,-1 0 0 16,0 0-8-16,0 5-4 0,2-5-4 0,-2-5 0 0,10 5-12 0,-10-5-4 15,9 5-4-15,0-5-4 0,0 1-4 0,-1-1-4 0,2 0-4 0,0 5 0 16,-2-5 0-16,1-4-8 0,0 4-16 0,0 0-16 16,9-5-16-16,-10 5-12 0,10 1-28 0,-8 0-12 0,-1-6-20 0,7 4-24 15,-6 2-68-15,0-1 16 0,-2 5 44 0,2 0 32 0,-2-4 16 16</inkml:trace>
          <inkml:trace contextRef="#ctx0" brushRef="#br0" timeOffset="49919.8024">1087 3685 43 0,'0'-9'92'0,"0"5"-4"16,0-2-4-16,0 2-20 0,0-6 4 0,0 5 0 0,0 0-4 16,0 0 4-16,0 1 0 0,0-1 4 0,0 0 0 0,0 5-12 15,0-5-4-15,0 5 0 0,0-4-4 0,0 4 0 0,0 0 4 0,0 0 0 16,0 0 0-16,0 0 8 0,0 0-4 0,9 4 0 16,-9 1-4-16,0 0-4 0,0 0-4 0,0-1-4 0,0 6-8 0,0-1-4 15,0 1 0-15,0 5-4 0,0-6-4 0,0 5-4 0,0 7 0 16,0-8-4-16,0 7 0 0,0-1-8 0,0 0 4 0,0-5-4 15,0 5 0-15,0 0-4 0,0 1 0 0,0-1 0 0,0 0 0 0,0-4 0 16,0 4-4-16,0-5-4 0,0 0 4 0,0-4-4 16,0 5-4-16,0-6 0 0,0 1-4 0,0-1-8 0,0 1 4 0,8-6-8 15,-8 0-12-15,0 2-4 0,0-1-12 0,0-5-12 0,0 4-12 16,0-4-8-16,0 0-16 0,-8 0-8 0,8 0-8 0,0 0-8 16,-9-4 0-16,9-1-28 0,-8-1-36 0,8 6 4 0,-9-4 32 15,1 0 28-15,8-1 28 0</inkml:trace>
        </inkml:traceGroup>
        <inkml:traceGroup>
          <inkml:annotationXML>
            <emma:emma xmlns:emma="http://www.w3.org/2003/04/emma" version="1.0">
              <emma:interpretation id="{9453546A-43C4-47F4-90B4-487B4FDC5666}" emma:medium="tactile" emma:mode="ink">
                <msink:context xmlns:msink="http://schemas.microsoft.com/ink/2010/main" type="inkWord" rotatedBoundingBox="5015,5876 6070,5915 6049,6487 4994,6449"/>
              </emma:interpretation>
              <emma:one-of disjunction-type="recognition" id="oneOf16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0" timeOffset="50557.0973">1948 3935 47 0,'0'5'108'0,"-8"4"-4"0,8-4-8 0,0 0-24 15,0-5 0-15,0 5 0 0,0-5 0 0,-8 0-4 0,8 0 0 16,8 0-4-16,-8-5-4 0,0 0-4 0,0 0-8 0,8 0 4 15,2-4-4-15,-2-1-4 0,-8 1 0 0,8-1-4 0,0 0 0 16,2-4 0-16,-2 0-4 0,9 0-4 0,-9-5 0 0,10 3 0 16,-10-3-4-16,0 0 0 0,10 5-4 0,-10-5-4 0,10 4 0 0,-10-4-4 15,0 5 0-15,9-5 0 0,-8 4 4 0,-1 1-4 0,1-1-4 16,-1 6 0-16,0-1 0 0,-8 0 0 0,10 2-4 0,-2 1 0 16,-8 3 0-16,0 0 0 0,8 4 0 0,-8-5 0 0,0 5 4 0,0 0 0 15,0 0 4-15,0 5-4 0,0-5 0 0,10 4 4 16,-10 0 0-16,0 7-8 0,0-7 4 0,0 6-4 0,0 0 4 0,0-1-24 15,0 1 28-15,0-1-4 0,0 7-4 0,0-3 0 0,0 6-4 16,0-5 0-16,0 6 0 0,0-6 0 0,0 7-4 0,0-3 0 16,0 1 4-16,0 0-4 0,0 0 0 0,0 6 0 0,0-6 0 0,0 0 0 15,0 0-4-15,0 5-4 0,0-5-4 0,8 1-8 0,-8-1-8 16,0-5-16-16,0 5-12 0,8-4-12 0,-8-1-16 16,0 0-12-16,9 0-12 0,-9-4-8 0,8 0 0 0,1-1-8 0,-9 0-4 15,8-3-20-15,-8-2-36 0,9 2-8 0,-1-6 44 0,0 0 32 16,-8-6 16-16</inkml:trace>
          <inkml:trace contextRef="#ctx0" brushRef="#br0" timeOffset="50967.9985">2529 3843 35 0,'8'-4'108'16,"-8"4"-8"-16,0 4-8 0,0-4-20 0,0 0 0 0,0 5-4 15,0 1-4-15,8-2 0 0,-8 1-12 0,0 0 4 0,0 0-8 16,0 4-4-16,0-4 4 0,10 4-12 0,-10 1 0 0,8 0 4 0,-8-1-8 15,8 1 4-15,1-1-8 0,-9 6 0 0,9-6-4 0,-1 6-4 16,-8-1 0-16,8-4 0 0,1 4 0 0,-1-4-4 0,1 4 0 16,8-5 0-16,-9 6 0 0,2-5 0 0,-2-1-4 0,8 1 0 0,-6 0-4 15,6 0 0-15,-7-6 0 0,-1 5 0 0,10-3-4 16,-2-3 4-16,-8-3-4 0,10 6 0 0,-10-6 0 0,10 4 0 0,-10-8 4 16,9 4-8-16,-8-6 4 0,8 3-4 0,-9-3 0 0,10 2 4 15,-10-5-4-15,0-1 4 0,10 0 0 0,-10-5 0 0,1 6-4 16,-1-5 4-16,1 4-4 0,-1-5 0 0,-8-4 0 0,9 5 0 15,-9-1 0-15,0 1 0 0,0 0 0 0,8-1 0 0,-8 1 0 0,-8 0 0 16,8-1 0-16,0 1 0 0,-9 4 4 0,9-4-4 16,-8 5 4-16,-1-6-4 0,1 5 0 0,8-4 0 0,-9 5 0 0,1-1 0 15,0 1 0-15,-2-1 0 0,-6 0 0 0,6-5 0 0,2 11 0 16,-8-6 0-16,7 1 0 0,0-2-4 0,-8 3 0 0,9 2 0 16,-10-3 0-16,10 4-4 0,-10 0-4 0,10 5-8 0,-8-4 0 0,-2-1-4 15,10 5 0-15,-1 5-8 0,-7-5 4 0,6 4-4 0,-6 1-12 16,8 0-4-16,-2 4-4 0,2-3-12 0,-9 2-8 0,17 3 0 15,-9-2-8-15,1 5 0 0,-1-4-32 0,9 1-44 0,-8 3-12 16,8-5 40-16,0 5 24 0</inkml:trace>
        </inkml:traceGroup>
        <inkml:traceGroup>
          <inkml:annotationXML>
            <emma:emma xmlns:emma="http://www.w3.org/2003/04/emma" version="1.0">
              <emma:interpretation id="{1F684432-52C6-483C-8685-92911627CB34}" emma:medium="tactile" emma:mode="ink">
                <msink:context xmlns:msink="http://schemas.microsoft.com/ink/2010/main" type="inkWord" rotatedBoundingBox="6741,6038 7056,6049 7040,6500 6725,6488"/>
              </emma:interpretation>
              <emma:one-of disjunction-type="recognition" id="oneOf17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51341.0002">3672 3773 83 0,'0'-6'96'16,"0"1"0"-16,0 1-8 0,0-2-20 0,0 6 0 0,0-4 0 15,0 4 8-15,0 0-4 0,0 0 8 0,0 0-4 0,8 0-8 0,-8 0 4 16,9 4 0-16,-9 2 0 0,8-2 0 0,-8 1 0 0,8 5-4 16,2-6 0-16,-2 6 0 0,0-1-4 0,2 1-8 0,-2 5-4 15,0-1-24-15,0 1 16 0,10-1-4 0,-10 0-4 0,1 0-8 0,-1 1-8 16,10 4 0-16,-10-5-4 0,0 6 0 0,0-1-8 16,10-5 0-16,-10 5 0 0,1 0 0 0,0-4-12 0,-1 4 0 0,1-5-8 15,-1 1-8-15,0-1 0 0,1 1-20 0,0-2-12 0,-9-3-20 16,8 0-16-16,0 0-4 0,-8-1-16 0,10-3-16 0,-10-2-8 15,0 1-8-15,0-5-20 0,0 0-44 0,0 0-4 0,0-5 40 0,0-5 40 16,0 6 20-16</inkml:trace>
          <inkml:trace contextRef="#ctx0" brushRef="#br0" timeOffset="51563.4381">3979 3758 27 0,'0'-6'124'0,"0"6"-4"16,0-4-8-16,0 4-12 0,-8 0 0 0,8-5-8 0,0 10-4 0,-10-5-4 15,10 0-4-15,0 4-4 0,-8 2-4 0,0-2-4 0,8 1-4 16,-9 5-4-16,0-6 0 0,1 6-8 0,0-1-4 0,-1 1-4 16,1-1-4-16,-1 7-8 0,0-8-4 0,1 7-4 0,0 0-8 15,-2-1 0-15,-6 5-4 0,8-4 0 0,-2-1-4 0,2 0-4 16,0 5 4-16,-9-4-8 0,8-1-4 0,0 1-12 0,1-1-16 16,0-1-12-16,0 2-16 0,-2-5-12 0,10 0-12 0,-8-1-16 0,8 2-16 15,-8-3-4-15,8-2-4 0,0-2-32 0,0-4-44 0,0 6 28 16,0-6 28-16,0 0 32 0,8-6 16 0</inkml:trace>
        </inkml:traceGroup>
        <inkml:traceGroup>
          <inkml:annotationXML>
            <emma:emma xmlns:emma="http://www.w3.org/2003/04/emma" version="1.0">
              <emma:interpretation id="{7C5087D9-C16D-48B1-868D-A049EB84160C}" emma:medium="tactile" emma:mode="ink">
                <msink:context xmlns:msink="http://schemas.microsoft.com/ink/2010/main" type="inkWord" rotatedBoundingBox="7478,5679 7833,5692 7817,6109 7463,6096"/>
              </emma:interpretation>
              <emma:one-of disjunction-type="recognition" id="oneOf18">
                <emma:interpretation id="interp26" emma:lang="" emma:confidence="1">
                  <emma:literal/>
                </emma:interpretation>
              </emma:one-of>
            </emma:emma>
          </inkml:annotationXML>
          <inkml:trace contextRef="#ctx0" brushRef="#br0" timeOffset="52400.7272">4405 3537 67 0,'0'-5'92'0,"0"-5"-8"0,0 6-4 16,0-1-20-16,0-5 0 0,0 6 0 0,8-1 0 0,-8-5-4 15,0 1 4-15,10 4-4 0,-10-5 0 0,0 0 0 0,8 6 0 0,0-6-8 16,2 1 4-16,-10 4-8 0,8-5 0 0,0 6-4 0,9-2 0 15,-8-3-8-15,-1 4 0 0,1 0 4 0,-1 5-8 0,0-4-8 16,10 4 4-16,-18 0-4 0,16 0-4 0,-6 0 0 0,-10 4-4 16,8 1 0-16,0 0 0 0,-8-1-4 0,9 7-4 0,-9-7 0 15,0 6 0-15,0-1 4 0,0 6-8 0,0-6 4 0,0 1 0 0,0 0-4 16,0 4 0-16,-9-4 0 0,9-1 0 0,0 5 0 0,-8-9 0 16,8 5 4-16,0 0-4 0,0-6 0 0,0 1 0 0,0 0 0 15,0 0-4-15,0-5 4 0,0 4 4 0,0-4-4 0,0 0-4 0,0 0 8 16,0 0-4-16,0-4 0 0,8 4-4 0,-8 0 0 15,0-5 4-15,9 0 0 0,-9 5 4 0,0-5-8 0,9 5 4 0,-9-4-4 16,8-2 4-16,1 6 4 0,-9-4-4 0,8 4 0 0,-8-5-4 16,8 5 4-16,0 0 0 0,2 0 0 0,-10 0 0 0,8 0 0 15,-8-5 0-15,8 10 0 0,2-5 0 0,-2 5 0 0,-8-5 0 0,8 4 4 16,1 2-8-16,0-2 4 0,-9 1 0 0,8 0 0 0,0 0 4 16,-8-1-4-16,9 6 4 0,-9-1-4 0,8 2 0 0,-8-3 4 15,0 2 0-15,8 0 0 0,-8-1 8 0,0 1 0 0,0-1 4 16,0 1 0-16,-8 5 0 0,8-6-4 0,-8 1-4 0,8 4 0 15,-9-3 0-15,1-3-4 0,0 2 0 0,-10-1-4 0,10 1 0 16,0-5-4-16,-10 5-4 0,10-6-4 0,-10 2-12 0,10-2-16 16,-9-4-12-16,0 5-16 0,8-5-20 0,-7 0-20 0,-2 0-20 15,10-5-32-15,-10 1-64 0,2-2 20 0,-1 2 44 0,8 0 28 0,-8-7 24 16</inkml:trace>
        </inkml:traceGroup>
        <inkml:traceGroup>
          <inkml:annotationXML>
            <emma:emma xmlns:emma="http://www.w3.org/2003/04/emma" version="1.0">
              <emma:interpretation id="{5DFBF2C8-254D-4D02-B5BC-BDC4F55FA0C5}" emma:medium="tactile" emma:mode="ink">
                <msink:context xmlns:msink="http://schemas.microsoft.com/ink/2010/main" type="inkWord" rotatedBoundingBox="8256,5814 11275,5924 11243,6796 8225,6686"/>
              </emma:interpretation>
            </emma:emma>
          </inkml:annotationXML>
          <inkml:trace contextRef="#ctx0" brushRef="#br0" timeOffset="55401.7283">5839 3949 55 0,'0'-5'84'0,"-10"1"-4"0,10-1-4 15,0 0-24-15,0 0-20 0,0 1 24 0,0-6 0 0,0 0-4 16,0 5 0-16,10-4 0 0,-10-5 0 0,8 4 0 0,-8 1-4 15,8-2-4-15,-8 3 8 0,10-2-4 0,-10-5 0 0,8 11-4 0,0-6 0 16,-8 1 0-16,8 3 4 0,1-2-4 0,-1 2-4 16,1 1-4-16,0 1-4 0,-1 4 0 0,-8-6-4 0,8 6 4 0,2 0-4 15,-2 0-8-15,0 6 0 0,0-2 0 0,2 1-4 16,-2 1-4-16,-8 2-4 0,8-2 0 0,1 3 0 0,-1 5 0 0,-8-5-4 16,9 7 0-16,-9-3 0 0,9 2 0 0,-9 4 0 0,0 0-4 0,0 1 4 15,0 3-8-15,0 1 4 0,-9-5-4 0,0 10 4 0,9-6 0 16,-8 7 0-16,-1-5 0 0,1 3 0 0,-10-4 0 0,10 0 0 15,0 4 0-15,-10-3 0 0,10-6-4 0,0 4 4 0,-1-3 0 16,0-5 0-16,1-1 0 0,-1 0 0 0,1-5-4 0,0 1 4 16,0-5 0-16,8 0 0 0,-10 0-4 0,10-5 4 0,0 4 0 15,0-4-20-15,0 0 24 0,-8-4 0 0,8-1 0 0,0 5-4 16,8-5 4-16,-8 0-4 0,0 5 0 0,0-5 0 0,10 0 0 16,-10 1 0-16,0 4 4 0,8-5-4 0,-8 5 0 0,8 0 4 0,-8-5 0 15,0 5 0-15,8 0-4 0,1 0 0 0,-1 0 8 0,-8 5-4 16,9-5 8-16,0 5 4 0,-1-5 0 0,-8 4 0 0,8 1-4 15,10 0 0-15,-10-5-4 0,0 5 4 0,2 0 0 0,6-5-4 16,-7 5 0-16,8-1-4 0,0 1-4 0,1 0 0 0,-2-5 4 16,2 5-4-16,-2-5-4 0,1 0-8 0,9 0-16 0,-10 5-20 0,10-5-16 15,-8 0-20-15,-1 0-8 0,8 0-20 0,-8 0-16 0,1 0-12 16,8-5-36-16,-10 5-40 0,1-5 24 0,0 0 36 0,-8 5 32 16,7-5 24-16</inkml:trace>
          <inkml:trace contextRef="#ctx0" brushRef="#br0" timeOffset="55753.787">6623 3863 63 0,'0'0'104'0,"0"0"-4"0,0 0 0 15,9 0-20-15,-9 0 0 0,0 0 0 0,0-5 4 0,8 5 0 16,-8 0-12-16,8 0 0 0,-8-4 4 0,10 4-4 0,-10 0-8 16,8-6 0-16,0 6 4 0,1 0 0 0,0-5-4 0,-1 5 0 0,0 0-12 15,9 0-4-15,-8-4-4 0,0 4-8 0,7 0-4 0,-6 0-8 16,-2 0-4-16,0 0-4 0,10 0 0 0,-10 0-8 15,0 0 4-15,1 0-8 0,8 0-4 0,-8 4-8 0,-1-4-4 0,0 0-12 16,-8 5-16-16,8-5-20 0,2 6-12 0,-2-6-12 0,-8 4-16 16,8-4-16-16,-8 5-12 0,0-5-8 0,0 5-20 0,0-5-48 15,0 5 4-15,0-5 48 0,0 0 24 0,0 0 28 0</inkml:trace>
          <inkml:trace contextRef="#ctx0" brushRef="#br0" timeOffset="56103.3044">6725 3815 83 0,'-8'4'104'0,"-1"2"-8"0,9-6-16 0,-8 4 0 0,8 2 0 16,-8-2-8-16,-1 5 0 0,9-3 4 0,-9 3-4 0,9-4-16 0,0 4 4 15,-8 1-4-15,8 4-4 0,0-4-4 0,0 0-4 0,0 4-4 16,0-5-4-16,-8 6-4 0,8-6-4 0,0 6-4 0,8-5 0 16,-8 4-4-16,0-5-4 0,8 6 0 0,-8-7-4 0,0 7 0 15,9-5-4-15,-9 0 0 0,9-1 4 0,-1 2-8 0,-8-3 0 16,8-2 0-16,1 4 0 0,-1-6 0 0,1 5 0 0,0-3 0 0,-1-3 0 15,0 3-4-15,2-2 0 0,6 2 0 0,-8-2 0 0,2 0 4 16,-2-4-4-16,0 6 4 0,9-1-4 0,-8-5 0 0,0 4 0 16,-1 2 0-16,0-2 0 0,0 1 0 0,2-1 0 0,-2 2 0 15,0-2 0-15,2 7 0 0,-10-7 4 0,8 0 0 0,0 6-4 16,-8-1 4-16,0 1-4 0,9-1 0 0,-9 1 0 0,0 0 4 16,0-1 0-16,0 1-4 0,0 0 4 0,-9 4-4 0,9-5 4 0,-8 1-8 15,0 0 4-15,-2 4-16 0,2-4 20 0,0-5-4 0,-2 4 0 16,-6 1-4-16,8 0-4 0,-1-6-12 0,-8 1-12 0,8 0-12 15,1-1-4-15,-10-4-20 0,10 6-12 0,0-6-12 0,0 0-12 0,-2-6-8 16,2 2-48-16,0-1-44 0,-1-4 36 0,0 4 32 16,1-5 20-16</inkml:trace>
          <inkml:trace contextRef="#ctx0" brushRef="#br0" timeOffset="56401.831">7126 4083 19 0,'8'0'112'0,"-8"-4"-4"0,0 4 4 16,10 0-20-16,-2 0 0 0,0 0 4 0,-8 4 0 0,9-4-8 16,0 5 4-16,-1 1-4 0,1-2-4 0,7 0 4 0,-7 6-12 0,0-4 4 15,7 3-4-15,-6-5-8 0,6 5 0 0,-7 1-8 0,8 4-8 16,-8-3 0-16,7-1-8 0,-7-1 0 0,8 5-4 0,1-3-8 15,-10-3-8-15,9 7 0 0,0-1-8 0,-9-5-4 0,9 6-4 0,1-5 0 16,-10 0 0-16,10 4 0 0,-2-5-8 0,-8 1-4 16,10-1-12-16,-10 6-4 0,1-10-16 0,-1 4-20 0,10 1-16 0,-18-5-16 15,8 4-24-15,0-4-12 0,-8 0-12 0,8-5-16 0,-8 5-28 16,0-5-48-16,0 0 12 0,0 0 40 0,10-5 36 0,-10 0 20 16,0 0 32-16</inkml:trace>
          <inkml:trace contextRef="#ctx0" brushRef="#br0" timeOffset="56603.3003">7578 4069 67 0,'0'-9'120'0,"-8"3"-8"0,8 6 4 0,-8-4-16 0,8 4 4 0,-9 0-8 15,0 4 4-15,1-4-8 0,-1 6 0 0,1 3-4 16,0-4-8-16,-2 4-8 0,2 2-4 0,-8-3-8 0,6 2-8 0,2 5-8 16,-9-5-4-16,8 3-4 0,-8 1-8 0,9 1-8 0,-9 4 0 15,0-4-4-15,9-1-4 0,-10 5-8 0,1-4 4 0,8 4-4 16,-7-5-8-16,-1 1-8 0,8-1-12 0,0 0-12 0,-7-4-16 15,6 0-16-15,2-1-20 0,0 1-16 0,-1-5-20 0,9 4-16 0,-9-9-40 16,9 5-44-16,-8 0 40 0,8-5 36 0,0-5 24 16,0 5 16-16</inkml:trace>
          <inkml:trace contextRef="#ctx0" brushRef="#br0" timeOffset="57199.7047">7808 3777 7 0,'0'-4'72'0,"0"-2"12"0,-8 1-8 16,8-5-24-16,0 6 0 0,0-6 0 0,0 1-8 0,0-2 4 0,0 7-4 15,8-6 0-15,-8 1 0 0,10-1 0 0,-10 1 0 0,8-1 0 16,-8 0-4-16,8 6 8 0,0-6-8 0,2 5 0 0,-10 1 0 16,8-6 4-16,9 10-8 0,-17-5 0 0,9 5-4 0,-1-4 0 0,1 4 4 15,-1 0-4-15,0-6 0 0,2 12 0 0,-2-6-4 16,-8 4-4-16,8-4-8 0,0 5 0 0,2 0 0 0,-10 4-4 0,0-4 0 15,8 5 0-15,-8-6-8 0,0 6 0 0,0 0 0 0,0-1 0 16,-8 6 0-16,8-1-4 0,-10-3 0 0,10 2 4 0,-8 1-4 16,0-4 0-16,0 5 0 0,-2-1 0 0,2-5 0 0,0 1 0 15,-1 5 0-15,1-5 0 0,-1-2 0 0,9-3 0 0,-9 5 0 0,1-5 0 16,8 0-4-16,0-5 4 0,-8 5 0 0,8-5 0 16,0 0 0-16,0 4 4 0,0-8-8 0,0 4 4 0,0 0 0 0,0-5 0 15,0 5-4-15,8-5-12 0,-8 5 20 0,0-5 0 0,8 5 0 16,-8-4 0-16,9 4 0 0,-9 0-4 0,9 0 0 0,-1 0 0 15,1 0 0-15,-9 0 4 0,8 4-4 0,0 1 4 0,2-5 0 0,-2 5 0 16,0 4 4-16,10-4 4 0,-10 0 4 0,0 0 4 16,1 4 0-16,0-4 8 0,8 5 0 0,-9-1 0 0,0-4-4 0,10 5 8 15,-10-6 0-15,0 6-4 0,10-5-4 0,-10 0-4 0,1 4-4 16,8-4-4-16,-9 0-4 0,1-5 0 0,-1 4 4 0,1-4-8 16,0 0-4-16,-1 6 0 0,-8-6 0 0,8 0-4 0,2-6-20 15,-10 6-12-15,0-4-20 0,8-1-28 0,-8 0-16 0,0 0-36 16,0-4-32-16,0 4-56 0,0-5-40 0,-8 1 44 0,8-1 52 0,-10 1 28 15,10-1 28-15</inkml:trace>
          <inkml:trace contextRef="#ctx0" brushRef="#br0" timeOffset="54862.9001">5165 4137 71 0,'0'0'104'0,"0"0"-4"15,8 0-4-15,-8 0-20 0,0 0 4 0,0 0-4 0,8 0 0 0,-8 0 0 16,0 0-4-16,9 0-12 0,-9 0 0 0,9 0 0 0,-1 0-8 16,-8 0 0-16,9 0 0 0,-1 0 0 0,0 0-8 0,10 0-4 15,-18-6-8-15,16 6-4 0,-6 0-8 0,-2-4 4 0,9 4-12 16,-8-5 4-16,-1 5-8 0,9-4 4 0,-9-2-8 0,10 6 0 15,-2-4-8-15,-6-2-12 0,6 2-16 0,2 4-12 0,-10-4-12 16,9-2-24-16,-9 1-20 0,10 5-12 0,-10-4-36 0,10-1-64 16,-10 0 12-16,9 5 40 0,-8-5 24 0,-1 1 28 0</inkml:trace>
          <inkml:trace contextRef="#ctx0" brushRef="#br0" timeOffset="54647.3023">5258 3949 75 0,'0'-5'84'0,"0"1"-8"0,8 4-4 0,-8-5-20 16,0 0-4-16,10 0 4 0,-10 5 0 0,0-4 0 0,0 4-4 0,8-5 4 16,-8 5-8-16,0-5 4 0,0 5-8 0,0 0 8 0,0 0 4 15,0 0-4-15,0 0 0 0,0 0 0 0,0 0-4 16,0 5-4-16,0-5 0 0,0 9 0 0,8-4-4 0,-8 5 0 0,0-6-4 16,0 6 0-16,0 4-8 0,0-4-4 0,0 5-4 0,0-1 0 15,9 0-4-15,-18 4 0 0,18-3 0 0,-9 5-4 0,0-6 0 16,0 6-4-16,-9-1 0 0,9-6-4 0,0 3 0 0,9 3 4 0,-9-5-4 15,0 1 0-15,0-6 0 0,0 5 0 0,0-4-4 0,9-1 0 16,-9 1 0-16,0-1-4 0,0-3-8 0,0-2-8 0,0 1-4 16,0 0-4-16,0 0-12 0,0-5 0 0,0 4-12 0,0-4-12 15,0 0-8-15,0 0-8 0,0 0-8 0,0-4 0 0,0 4-20 16,-9-5-36-16,9 0-24 0,0 0 32 0,-9 1 28 0,9-2 24 0</inkml:trace>
        </inkml:traceGroup>
        <inkml:traceGroup>
          <inkml:annotationXML>
            <emma:emma xmlns:emma="http://www.w3.org/2003/04/emma" version="1.0">
              <emma:interpretation id="{F1BD2035-AD98-4AFA-9364-6919CE227823}" emma:medium="tactile" emma:mode="ink">
                <msink:context xmlns:msink="http://schemas.microsoft.com/ink/2010/main" type="inkWord" rotatedBoundingBox="12012,6164 12532,6183 12522,6453 12002,6434"/>
              </emma:interpretation>
              <emma:one-of disjunction-type="recognition" id="oneOf19">
                <emma:interpretation id="interp27" emma:lang="" emma:confidence="0">
                  <emma:literal>2=</emma:literal>
                </emma:interpretation>
                <emma:interpretation id="interp28" emma:lang="" emma:confidence="0">
                  <emma:literal>2</emma:literal>
                </emma:interpretation>
                <emma:interpretation id="interp29" emma:lang="" emma:confidence="0">
                  <emma:literal>2:</emma:literal>
                </emma:interpretation>
                <emma:interpretation id="interp30" emma:lang="" emma:confidence="0">
                  <emma:literal>E</emma:literal>
                </emma:interpretation>
                <emma:interpretation id="interp31" emma:lang="" emma:confidence="0">
                  <emma:literal>=</emma:literal>
                </emma:interpretation>
              </emma:one-of>
            </emma:emma>
          </inkml:annotationXML>
          <inkml:trace contextRef="#ctx0" brushRef="#br0" timeOffset="57835.9726">8952 3863 63 0,'-9'0'112'0,"9"-5"-8"0,0 10 0 0,0-5-16 0,0 5 0 15,9-5 0-15,-9 5 8 0,0-5-8 0,8 0 4 0,-8 4-4 0,8-4-4 16,2 5-4-16,-2-5 0 0,0 5 0 0,0-5-8 0,10 5 0 16,0-5-4-16,-10 0-8 0,9 0-8 0,-1 0-4 0,10 4 0 15,-8-4-8-15,-2 0-4 0,2 0-4 0,7 0-8 0,-8 0 0 16,8 0-8-16,-7-4-4 0,0 4-4 0,6 0 0 0,-7 0 4 16,1 0-8-16,-2 0-4 0,2 0-8 0,-10 0-8 0,10 0-4 15,-10 0-12-15,0 0-12 0,1 0-12 0,-1 0-20 0,-8 0-12 0,0 0-12 16,9 4-12-16,-18-4-16 0,9 5-12 0,0-5-12 0,-8 5-56 15,-1 0-20-15,1-5 44 0,0 5 36 0,-10 0 28 0,10-1 20 16</inkml:trace>
          <inkml:trace contextRef="#ctx0" brushRef="#br0" timeOffset="58073.365">8968 4112 51 0,'0'6'120'15,"0"-2"0"-15,10-4 4 0,-10 5-16 0,0-5 4 0,8 0-4 0,-8 0 8 16,8 4 0-16,0-4-8 0,2 0 0 0,-2 0-8 0,0 0-4 16,10 0-8-16,-10 0-4 0,9 0-8 0,0 0-8 15,0 0-4-15,-9 0-12 0,10 0-12 0,0 0-8 0,-2 0-8 0,1 0 0 16,0 0 0-16,0 0-8 0,1 0-4 0,-2 0-4 0,2 0 0 16,-10 0-8-16,9 0-12 0,0 0-12 0,0 0-12 0,-9 0-16 15,10 0-16-15,-10 0-16 0,0 0-20 0,10 0-16 0,-10 6-24 0,1-6-16 16,-1 0-40-16,1 0-56 0,0 0 40 0,-1 0 36 0,0 0 32 15,0 3 32-15</inkml:trace>
        </inkml:traceGroup>
        <inkml:traceGroup>
          <inkml:annotationXML>
            <emma:emma xmlns:emma="http://www.w3.org/2003/04/emma" version="1.0">
              <emma:interpretation id="{EA70855D-14F0-4076-AC11-EBA987C28F24}" emma:medium="tactile" emma:mode="ink">
                <msink:context xmlns:msink="http://schemas.microsoft.com/ink/2010/main" type="inkWord" rotatedBoundingBox="13326,6189 14053,6216 14032,6785 13305,6759"/>
              </emma:interpretation>
              <emma:one-of disjunction-type="recognition" id="oneOf20">
                <emma:interpretation id="interp32" emma:lang="" emma:confidence="0">
                  <emma:literal>o</emma:literal>
                </emma:interpretation>
                <emma:interpretation id="interp33" emma:lang="" emma:confidence="0">
                  <emma:literal>O</emma:literal>
                </emma:interpretation>
                <emma:interpretation id="interp34" emma:lang="" emma:confidence="0">
                  <emma:literal>°</emma:literal>
                </emma:interpretation>
                <emma:interpretation id="interp35" emma:lang="" emma:confidence="0">
                  <emma:literal>0</emma:literal>
                </emma:interpretation>
                <emma:interpretation id="interp36" emma:lang="" emma:confidence="0">
                  <emma:literal>•</emma:literal>
                </emma:interpretation>
              </emma:one-of>
            </emma:emma>
          </inkml:annotationXML>
          <inkml:trace contextRef="#ctx0" brushRef="#br0" timeOffset="58763.4324">10428 3935 7 0,'0'0'88'0,"-10"0"-8"0,2 5-8 15,0-5-20-15,8 0 0 0,-8 4-4 0,-2 1 0 0,2 0 4 0,0 0-4 16,-1 0 0-16,1-1 4 0,-1 1-4 0,0 5 0 0,1 0 0 16,0-1-8-16,0 1 12 0,-2-1-4 0,10 1-4 0,-8 4 0 15,0-5-4-15,-2 6-4 0,2-1 0 0,8-3 0 0,-8 3-4 16,8 0-4-16,0 1 0 0,-9-2-4 0,9 1 4 0,0 1-20 15,0 4 16-15,0-4 0 0,9-1 4 0,-9 1-4 0,0-1 0 16,8 1 0-16,0-1 0 0,-8 1 4 0,10-1-8 0,6-5 8 0,-6 5-4 16,-2 1 0-16,0-5-4 0,9 4 4 0,0-4-4 0,-8-1-4 15,7 1 4-15,2 0 0 0,8-1-4 0,-10-4-4 0,2 5 0 16,7-6-4-16,-7 5 0 0,6-9-4 0,-6 6 0 0,8-2 0 0,-9-4 4 16,8 5-8-16,0-5 4 0,-7 0-4 0,8 0 0 15,-1-5 4-15,-8 5 4 0,8-4-8 0,-7-2 0 0,-2 2 0 0,10-1 4 16,-9-5 0-16,1 6-4 0,-2-6 4 0,-8 1 4 0,10-1-4 15,-10-4 0-15,10 4-4 0,-10-4 0 0,1 4 0 0,-1-5 0 16,1 1 0-16,-1 0-4 0,-8-1 4 0,9-4 0 0,-9 5 0 16,0-1 0-16,0-4 0 0,8 5-4 0,-16-1 4 0,8-4 0 15,0 4 0-15,-9-3-4 0,9-1 8 0,-8 4-4 0,8 1 0 0,-9-5 0 16,1 4 4-16,-1-4-8 0,1 5 4 0,0-1 4 0,-2 1-4 16,-6-1 0-16,6 1-4 0,2 5 4 0,-8-6 0 0,7 6-4 15,-8-1 0-15,0 5 8 0,-1-4-4 0,10 4-4 0,-8 0 4 16,-2 5 0-16,1-5-4 0,0 5 4 0,0 0 0 0,-9 5-4 15,10-5 4-15,-2 5 0 0,1 0-8 0,-8 4-4 0,8-4-8 16,-9 5-4-16,8-1 0 0,2 1-12 0,-10-1-4 0,9-4-4 0,0 5-16 16,0 4-8-16,-9-4-4 0,18-1-16 0,-10 1-20 15,2-1-8-15,-1 1-16 0,-1-1-36 0,10 1-44 0,-8 0 20 0,6-1 48 16,-6 2 20-16,6-3 24 0</inkml:trace>
        </inkml:traceGroup>
      </inkml:traceGroup>
    </inkml:traceGroup>
    <inkml:traceGroup>
      <inkml:annotationXML>
        <emma:emma xmlns:emma="http://www.w3.org/2003/04/emma" version="1.0">
          <emma:interpretation id="{46BFF011-4F44-4C01-AFA2-56EA9018D3B0}" emma:medium="tactile" emma:mode="ink">
            <msink:context xmlns:msink="http://schemas.microsoft.com/ink/2010/main" type="paragraph" rotatedBoundingBox="2650,7118 13054,7943 12946,9302 2543,84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BF54A1-A303-48DB-9F89-F641BF6FCC03}" emma:medium="tactile" emma:mode="ink">
              <msink:context xmlns:msink="http://schemas.microsoft.com/ink/2010/main" type="line" rotatedBoundingBox="2650,7118 13054,7943 12946,9302 2543,8477"/>
            </emma:interpretation>
          </emma:emma>
        </inkml:annotationXML>
        <inkml:traceGroup>
          <inkml:annotationXML>
            <emma:emma xmlns:emma="http://www.w3.org/2003/04/emma" version="1.0">
              <emma:interpretation id="{7D8048D5-1977-42AB-91D1-C4E43896125C}" emma:medium="tactile" emma:mode="ink">
                <msink:context xmlns:msink="http://schemas.microsoft.com/ink/2010/main" type="inkWord" rotatedBoundingBox="2648,7148 5512,7375 5416,8591 2552,8364"/>
              </emma:interpretation>
              <emma:one-of disjunction-type="recognition" id="oneOf21">
                <emma:interpretation id="interp37" emma:lang="" emma:confidence="1">
                  <emma:literal/>
                </emma:interpretation>
              </emma:one-of>
            </emma:emma>
          </inkml:annotationXML>
          <inkml:trace contextRef="#ctx0" brushRef="#br0" timeOffset="93269.2851">1429 5523 31 0,'0'0'76'0,"-9"0"0"0,9 0-12 0,0 0-28 16,0 0 4-16,0 0 0 0,0 0 4 0,-9 0 4 0,9 0-4 16,0 0 4-16,0 0-4 0,0 0 8 0,0 0 0 0,0 0-4 15,0 0 8-15,0 0-4 0,-8 0 4 0,16 0-8 0,-16 0 0 16,8 0 0-16,0 0 0 0,0 0 0 0,8 0-4 0,-16 0 4 16,16 0 8-16,-8 0 4 0,-8 0-4 0,16 3 4 0,-8-3-8 0,0 6 4 15,0-2-4-15,9 6-4 0,-9-5-4 0,9 5 4 16,-9-6-4-16,8 11-4 0,0-5-4 0,1 4 0 0,-1-5 0 0,0 6 0 15,2 4-4-15,-2-5-16 0,10 6-16 0,-10-6 0 0,0 0 0 16,10 6 0-16,-10-6 0 0,0 5 0 0,9-3 0 0,-9 2 0 16,10-4 0-16,-10 5 0 0,10-4 0 0,-10-1 0 0,0 1 0 0,2-2 0 15,6 2 0-15,-7-5 0 0,-1 4 0 0,0 1 0 0,2-6 0 16,-2 1 0-16,0 0 0 0,-8-1 0 0,8 1 0 0,2-1 0 16,-2 1 0-16,-8-6 0 0,8 5 0 0,-8-3 0 0,10 4 0 15,-10-6 0-15,0 0 0 0,0 2 0 0,0-1 0 0,8-5 0 0,-8 0 0 16,0 4 0-16,0-4 0 0,0 0 0 0,0 0 0 15,0 0 0-15,0 0 0 0,0 0 0 0,0 0 0 0,0 0 0 0,0 0 0 16,0 0 0-16,0 0 0 0,0 0 0 0,0 0-56 0,-8 0-20 16,8 0-16-16,0-4-8 0,0 4-12 0,-10-5-12 0,10 5-8 15,0-6-8-15,-8 2-4 0,8 4-12 0,-8-4-40 0,8-6-16 0,-10 4 48 16,10 3 32-16,-8-3 20 0,8-3 24 0</inkml:trace>
          <inkml:trace contextRef="#ctx0" brushRef="#br0" timeOffset="93587.444">1770 5546 47 0,'0'0'116'0,"0"-4"-8"0,0-2 0 0,0 6-20 0,0-4 4 0,0 4-4 16,0 0 0-16,0 0-12 0,-8 0-4 0,8 0 0 0,0 0-8 15,-10 0 0-15,10 0-8 0,-8 0 0 0,8 4-4 0,-8-4 0 16,-2 6 0-16,2-2 0 0,0 1 0 0,0 5-4 0,-2-6-16 15,2 6 16-15,0 0-4 0,-1-1 4 0,1 6-8 0,-10-1 0 0,10 5-8 16,-8-4 0-16,-2 4-4 0,10 0-4 0,-10-5 4 0,1 6-4 16,9-1 0-16,-10 0-4 0,2 0 4 0,-2 0-8 0,10 0-4 15,-10-5 0-15,2 6-8 0,7-1 4 0,-7-4-4 0,7-1-4 16,0 1 0-16,1-6 0 0,0 5 0 0,-2-4 0 0,2-1 0 16,0 2 0-16,-2-7 0 0,10 1-12 0,0 0-12 0,-8-1-4 0,8 1 0 15,0-5-12-15,0 0-16 0,0 0-12 0,0 0-20 0,0 0-12 16,0-5-12-16,8 5-12 0,-8-4-12 0,0-1-8 0,10-4-20 15,-10 4-56-15,0-5 16 0,8 0 36 0,-8 1 32 0,8-1 20 0</inkml:trace>
          <inkml:trace contextRef="#ctx0" brushRef="#br0" timeOffset="94325.9719">2111 5383 23 0,'0'0'84'15,"0"0"0"-15,0-5-8 0,-8 5-24 0,8-5-4 0,0 5 0 0,0-4-4 16,0-1 0-16,0 5-4 0,0-5 0 0,0-4 0 0,0 3 0 16,-10 2 0-16,10-1 0 0,0-5 0 0,0 6-4 0,10-6 0 15,-10 5 4-15,0 1 0 0,0-6-4 0,0 5-8 0,8-5 0 16,-8 6 4-16,0-1-8 0,0 0 0 0,8 0 0 0,-8 1 0 15,9-1-4-15,-1 0 0 0,-8 5 0 0,9-5-4 0,-1 5 4 0,-8 0-4 16,9-4 0-16,-1 4-4 0,-8 0 0 0,8 0-4 0,2 0 0 16,-2 0 0-16,-8 4 0 0,8-4-4 0,2 5 0 0,-2 0 0 15,-8-5 0-15,8 5 0 0,-8-1 0 0,9 6 0 0,-9-5 0 16,0 6 0-16,8-8-4 0,-8 12 0 0,0-6 4 0,0 5 0 16,-8-4-4-16,8 5 4 0,0-1 0 0,-9 0-4 0,1 0-4 0,0 6 8 15,-2-5-20-15,2-2 20 0,8 2 0 0,-8-1 0 0,-2 1-4 16,2-5 0-16,0 4 0 0,-1-5 4 0,1 0 0 0,8-3-4 15,-9 4 0-15,1-6 0 0,8 1 0 0,-9-5 0 0,9 0 0 16,0 5 0-16,0-5 0 0,0-5 0 0,0 5-4 0,0 0 4 16,0-5 0-16,0 1-4 0,0-2 4 0,0 6 0 0,0-4 0 15,0-2 0-15,9 3-4 0,-9-3 4 0,0 2 0 0,8 4 0 0,-8-5 0 16,0 5 0-16,9-5-4 0,-9 5 8 0,8 0-4 0,1 0 4 16,-1 0-4-16,-8 5 0 0,8-5 4 0,2 5-4 0,-2-1 4 15,-8 2 4-15,8-3-4 0,2 3 4 0,-2 4 8 0,0-6 0 16,1 1 0-16,-1 5 8 0,1-6 0 0,-9 6 0 0,8 0 4 15,1-5-4-15,-1 3 4 0,0-2 0 0,2 3-4 0,-2-4 4 0,-8 0 0 16,8 0-8-16,2 4-4 0,-2-9 0 0,-8 5 0 0,8 0 0 16,0-5-4-16,1 6 4 0,-9-6-4 0,9 0-4 0,-9 0 0 15,8 0 4-15,-8-6-8 0,9 6 0 0,-9-5-4 0,8 0 0 16,-8 1 0-16,0-6 4 0,8 5-4 0,-8-4 0 0,0 4-4 16,0-5-8-16,0 6-4 0,0-6-16 0,0-5-8 0,0 11-16 0,0-6-16 15,-8-5-16-15,8 11-12 0,0-5-24 0,-8-1-16 0,-1 0-16 16,9 1-44-16,-8-1-32 0,8 6 40 0,-9-7 40 0,0 7 28 15,1-1 20-15</inkml:trace>
          <inkml:trace contextRef="#ctx0" brushRef="#br0" timeOffset="128673.8998">661 5695 39 0,'0'0'80'0,"0"0"-12"0,0 0-8 0,0 0-24 16,0 0 0-16,0 0-8 0,0 0 8 0,0 0-4 15,0 0 0-15,0 0 0 0,0 0 4 0,0 0 0 0,0 0 4 0,0 0 4 16,0 0-4-16,0 0 8 0,0 0 0 0,0 0-20 0,0 0 28 15,0 0-4-15,0 0 0 0,0 0 0 0,0 0 0 0,0 0 0 16,0 0 4-16,0 0 4 0,0 0 4 0,0 0 4 0,0 0 4 0,0 0 0 16,0 0 4-16,0 0-4 0,0 0 0 0,0 0 0 15,0 0 0-15,0 0-4 0,0 0 0 0,0 0-28 0,0 0-40 0,0 0 0 16,0 0 0-16,0 0 0 0,0 0 0 0,0 0 0 0,0 0 0 16,0 4 0-16,0-4 0 0,0 0 0 0,0 0 0 0,0 0 0 15,0 0 0-15,0 0 0 0,0 0 0 0,0 0 0 0,0 0 0 0,0 0 0 16,0 0 0-16,0 0 0 0,0 0 0 0,0 0 0 15,0 0 0-15,0 0 0 0,0 0 0 0,0 0 0 0,0 0 0 0,0 0 0 16,0 0 0-16,0 0 0 0,0 0 0 0,0 0 0 0,0 0 0 16,0 0 0-16,0 0 0 0,0 0 0 0,0 0 0 0,0 0 0 15,0 0 0-15,0 0 0 0,0 0 0 0,0 0 0 0,0 0 0 0,0 0 0 16,0 0 0-16,0 0 0 0,0 0 0 0,0 0-64 0,0 0-120 16,-9 5-60-16,9-5-92 0,-9 5 24 0,9 5 60 0,-8-6 48 15,0 6 36-15,-1 0 36 0,1-1 24 0</inkml:trace>
          <inkml:trace contextRef="#ctx0" brushRef="#br0" timeOffset="87959.5205">1198 5019 27 0,'0'-5'100'0,"0"0"-4"0,0 0-4 0,0 1-20 0,0-2 0 0,0 2 4 16,0-1 4-16,0 1 0 0,0 4 0 0,0-6-8 0,0 6 0 0,0 0-4 16,0 0-4-16,0-4 0 0,0 4-4 0,0 0-4 0,0 0 0 15,0 0 0-15,0 4-4 0,-9-4 0 0,9 6 0 0,0-2-4 16,-8 5 4-16,8-3-4 0,-8 3 0 0,0 1-4 0,8 0 0 0,-10-1 0 16,2 5-4-16,0 1 0 0,-2 4 0 0,2-1 0 15,0 3-4-15,-9-2-12 0,8 4-24 0,1-4 0 0,-1 6 0 0,-7-1 0 16,6-1 0-16,2 6 0 0,-10-5 0 0,10 5 0 0,0-5 0 15,-9 4 0-15,8 1 0 0,1-4 0 0,-1 4 0 0,1-1 0 16,0 1 0-16,-2-5 0 0,10 5 0 0,-8-1 0 0,0 1 0 16,8 0 0-16,0-1 0 0,0 2 0 0,0-2 0 0,-10 1 0 15,20-5 0-15,-10 4 0 0,0 1 0 0,0-4 0 0,0-2 0 0,8 6 0 16,-8-4 0-16,8-6 0 0,-8 4 0 0,10-3 0 0,-10-1 0 16,8-5 0-16,-8 5 0 0,8-3 0 0,1-3 0 0,-9-3 0 15,8 4 0-15,-8-5 0 0,9 1-40 0,-9-5-64 0,9 5-20 16,-9-10-16-16,8 5-24 0,-8-1-16 0,0-4-44 0,0-4-44 15,0-1 40-15,0 5 44 0,0-10 32 0,0 5 28 0,0-5 32 0</inkml:trace>
          <inkml:trace contextRef="#ctx0" brushRef="#br0" timeOffset="86839.2509">-71 5350 59 0,'0'-6'124'16,"0"-3"-4"-16,0 4 4 0,0 0-16 0,0 5 0 0,0-4-12 15,0 4-4-15,-8 0-4 0,8 0-4 0,0 0 0 0,0 0-8 0,-10 0 0 16,10 0-4-16,-8 4-4 0,8 1-4 0,-8 0-4 0,-1 0 4 15,1 5-8-15,8-5 0 0,-18 4-8 0,10 0-4 0,0 1 0 16,0 5-8-16,-10-1 0 0,10 1 0 0,-1 4-4 0,-8-5-4 0,0 6 0 16,9-6-8-16,-10 5-4 0,2 0-16 0,-1 0 0 0,-1 1 0 15,10-1 0-15,-10 0 0 0,2 0 0 0,-1 0 0 0,0-5 0 16,8 6 0-16,-7-6 0 0,6 0 0 0,-6 0 0 0,8 1 0 16,-1-5 0-16,0-1 0 0,1 1 0 0,-1 1 0 0,9-8 0 15,-8 6 0-15,8-9 0 0,0 6-48 0,-8-6-16 0,8 5-16 0,0-5-16 16,0 0-16-16,0-5-8 0,0 5-20 0,8-10-8 0,-8 5-8 15,8 2-44-15,-8-8-36 0,9 1 36 0,-9 1 40 0,8-6 32 16,1 5 24-16</inkml:trace>
          <inkml:trace contextRef="#ctx0" brushRef="#br0" timeOffset="87460.8533">269 5177 55 0,'0'-5'76'0,"0"0"20"0,0 1-8 0,0 4-24 16,0-4 0-16,0-7 0 0,0 7-4 0,0-2-4 0,0 2-4 0,0-1 4 15,0-5 0-15,0 6-8 0,0-1 0 0,0-1 4 0,0 2-12 16,0-6 0-16,0 6-4 0,0-2 4 0,0 3-4 0,8 3 0 16,-8-6-4-16,8 2-4 0,-8-1 0 0,10 5 0 0,-10 0 0 15,8 0-4-15,0 0 0 0,-8-4-4 0,10 4-4 0,-2 4 0 16,0-4 0-16,-8 0-4 0,9 5 0 0,-1-5 4 0,-8 4 0 0,8 2-4 16,2-3-4-16,-10 7 4 0,8-4-4 0,-8 2 0 0,0 3 0 15,0-1-4-15,0-1-4 0,0 5 4 0,0 1 0 0,-8-1 0 16,8 5-4-16,-10-4 4 0,2 4-4 0,0 0 4 0,-1-5 0 15,1 7-8-15,0-3 4 0,-2-4-4 0,2 0 4 0,-10 0 0 16,10 1 4-16,0-5-4 0,0-1 0 0,-1 1 0 0,1 0-4 0,-1-6 4 16,9-4 0-16,-9 5 0 0,9-5 0 0,-8 0 0 0,8 0-16 15,0-5 16-15,-8 5 0 0,8-4-4 0,0-2 4 0,0 2 0 16,0-6 0-16,0 5 0 0,0 1 0 0,0-1 4 0,0 0-4 16,8 1 0-16,-8-1 0 0,0-5 4 0,8 5-4 0,-8 5-4 15,9-5 4-15,-9 5 0 0,9 0 4 0,-9-5-4 0,8 5 4 0,1 0-4 16,-1 5 4-16,-8-5 4 0,8 5 4 0,0-5 0 0,2 5 0 15,-2-1 8-15,0 2-4 0,2-1 4 0,-2 4 4 0,0-4 0 16,1-1 4-16,-1 1-8 0,10 5-4 0,-10 0 4 0,0-6 0 16,0 1-4-16,2 5 4 0,-2-6-4 0,0 2-4 0,1 3 0 15,-1-5 0-15,0 2-4 0,2-2-4 0,-2 1 0 0,0-5 0 0,0 5 0 16,2-5 0-16,-10 5-4 0,8-5 4 0,0 0 0 0,1 0-4 16,-9 0 0-16,8 0-4 0,-8 0-8 0,9-5-4 0,0 5-8 15,-9-5-16-15,8 0-16 0,-8 1-12 0,8-2-16 0,-8 2-8 16,8-1-20-16,-8 1-16 0,0-2-4 0,10-3-8 0,-10 4-64 15,0-4-12-15,0-1 28 0,8 0 36 0,-8 1 28 0,0-1 24 16</inkml:trace>
          <inkml:trace contextRef="#ctx0" brushRef="#br0" timeOffset="86543.5264">-445 5225 47 0,'0'-5'104'0,"0"5"-12"16,0 0-4-16,0 0-28 0,0 0 8 0,0 0 4 0,0 0 4 0,0 5 8 15,0-5 4-15,8 5-8 0,-8 0 0 0,0-1 0 16,8 1-4-16,-8 0 0 0,8 0 0 0,-8 4 0 0,10 1-4 0,-2 1-4 16,0-3 0-16,-8 6-4 0,9 1-8 0,8-1-8 0,-8 1-4 15,-1-1 0-15,0 0 0 0,10 0-4 0,-10 1-8 0,0-1 0 16,10 5-4-16,-10-4-4 0,9 5 4 0,-9-1-8 0,10-5-8 0,-10 4-12 16,9-2 0-16,0 3 0 0,-8-5 0 0,-1 5 0 15,10-4 0-15,-10 4 0 0,0-5 0 0,10 5 0 0,-10-4 0 0,0-1 0 16,1 0 0-16,-1 1 0 0,0-1 0 0,2-4 0 0,-2 4 0 15,-8-4 0-15,8 4 0 0,0-5 0 0,-8 2 0 0,10-2 0 16,-10-4 0-16,0 4 0 0,8-4 0 0,-8 0 0 0,0-1 0 0,0 2 0 16,0-1 0-16,0-5 0 0,0 0 0 0,0 4 0 0,0-4 0 15,0 0-4-15,0 0-44 0,0 0-16 0,0 0-16 0,0 0-16 16,0 0-8-16,0 0-8 0,0-4-16 0,-8 4-8 0,8-5-8 16,-10-1-4-16,10 2-36 0,-8-1-32 0,8 0 32 0,-8 0 32 15,0-4 32-15,8 4 24 0</inkml:trace>
        </inkml:traceGroup>
        <inkml:traceGroup>
          <inkml:annotationXML>
            <emma:emma xmlns:emma="http://www.w3.org/2003/04/emma" version="1.0">
              <emma:interpretation id="{2E12B257-B3D6-45BA-A8AB-E14C9869171F}" emma:medium="tactile" emma:mode="ink">
                <msink:context xmlns:msink="http://schemas.microsoft.com/ink/2010/main" type="inkWord" rotatedBoundingBox="6072,7840 6363,7863 6326,8324 6035,8301"/>
              </emma:interpretation>
              <emma:one-of disjunction-type="recognition" id="oneOf22">
                <emma:interpretation id="interp38" emma:lang="" emma:confidence="1">
                  <emma:literal/>
                </emma:interpretation>
              </emma:one-of>
            </emma:emma>
          </inkml:annotationXML>
          <inkml:trace contextRef="#ctx0" brushRef="#br0" timeOffset="96979.9105">2981 5815 71 0,'0'0'100'0,"0"0"-8"16,0 0 0-16,0 0-20 0,0 0 8 0,0 0 0 0,0 0 4 15,0 0 4-15,0 0-4 0,8 0 0 0,-8 0-4 0,0 4 0 0,8-4 4 16,-8 0 0-16,10 5 4 0,-10-5-4 0,8 5-4 0,0-5-4 15,-8 5 0-15,10-5-4 0,-2 4-4 0,0-4-4 0,0 0-4 16,1 0-4-16,0 6-4 0,-9-6-36 0,8 0-16 0,1 0 0 16,-1 0 0-16,0 0 0 0,2 0 0 0,-2 0 0 0,0 0 0 15,0 0 0-15,-8 0 0 0,10 0 0 0,-2 0 0 0,0 0 0 0,1 0 0 16,0 0 0-16,-9 0 0 0,8 0 0 0,1 0 0 16,-1 0 0-16,0 0 0 0,1 0 0 0,-9 0 0 0,9 0 0 0,-9 0 0 15,8 0 0-15,0 0 0 0,-8 0 0 0,0 0 0 0,10 0 0 0,-10 0 0 16,0 0 0-16,0 0 0 0,0 0 0 0,0 0 0 15,8 0-40-15,-8 0-80 0,0 5-20 0,-8-5-40 0,8 0-24 0,0 4-72 16,-10-4 0-16,10 5 48 0,0 0 44 0,-8-5 32 0,8 4 28 16,-8 2 28-16</inkml:trace>
          <inkml:trace contextRef="#ctx0" brushRef="#br0" timeOffset="96669.7401">3134 5594 35 0,'0'-4'84'0,"0"-1"-4"0,8 5-4 0,-8-5-24 16,0 0 4-16,0 1-4 0,0 4 0 0,0-6 0 15,10 2 0-15,-10 4 0 0,0-5-4 0,0 5 4 0,0-5-4 0,0 5 4 16,0-5-4-16,0 5 0 0,0 0 4 0,0 0-4 0,0 0 0 15,0 0 4-15,0 0 4 0,0 0-4 0,0 0 4 0,0 0 4 16,0 5 0-16,0-5-4 0,0 5-4 0,0-5 4 0,0 5-4 0,0-1-12 16,0 2 0-16,0 3 0 0,0-4 4 0,0 4-8 15,0 1-4-15,0-1 0 0,0 1-4 0,0 4 0 0,0-4 0 0,0 4-4 16,0 1 0-16,0-1-12 0,-10 0-12 0,10 1 0 0,0-1 0 16,0 5 0-16,0-4 0 0,-8-1 0 0,8 6 0 0,0-6 0 15,0 0 0-15,-8 6 0 0,8-6 0 0,0 0 0 0,0 1 0 0,0-6 0 16,0 5 0-16,-8-4 0 0,8 0 0 0,0-1 0 15,0 1 0-15,0-1 0 0,0 2 0 0,0-7 0 0,0 1 0 0,0 0 0 16,8-1 0-16,-16 1 0 0,8-5 0 0,0 5 0 0,0-5 0 16,0 0 0-16,0 0 0 0,0 5-8 0,0-5-28 0,0 0-4 15,0 0-12-15,0 0-8 0,0-5-16 0,-10 5-4 0,10-5-12 16,0 5 4-16,0-5-16 0,-8 5-4 0,8-4-20 0,0-1 20 0,-8 0 0 16,8 1 0-16,0-1-12 0,-9-5-28 0,9 5-16 0,0-5 12 15,0 6 28-15,-8-6 20 0</inkml:trace>
        </inkml:traceGroup>
        <inkml:traceGroup>
          <inkml:annotationXML>
            <emma:emma xmlns:emma="http://www.w3.org/2003/04/emma" version="1.0">
              <emma:interpretation id="{F0A63962-C153-49E7-AF2F-9530DDA75B75}" emma:medium="tactile" emma:mode="ink">
                <msink:context xmlns:msink="http://schemas.microsoft.com/ink/2010/main" type="inkWord" rotatedBoundingBox="7068,7862 8742,7995 8684,8729 7009,8596"/>
              </emma:interpretation>
              <emma:one-of disjunction-type="recognition" id="oneOf23">
                <emma:interpretation id="interp39" emma:lang="" emma:confidence="1">
                  <emma:literal/>
                </emma:interpretation>
              </emma:one-of>
            </emma:emma>
          </inkml:annotationXML>
          <inkml:trace contextRef="#ctx0" brushRef="#br0" timeOffset="104303.1551">4593 5733 79 0,'0'0'96'16,"0"0"-8"-16,0-4-8 0,0 4-20 0,0 0 0 0,0 4-8 15,0 1 0-15,0-5 0 0,0 5 4 0,0 4-4 0,0-4 4 0,0 5 4 16,0 1 0-16,0-3-8 0,-9 7-4 0,9-1 0 0,0 0-4 16,0 1-4-16,-8 4 0 0,8-5-4 0,0 4-4 0,0-2 0 15,-8 3-4-15,8 0-4 0,0-5-4 0,0 6-4 0,0-1 0 16,0-4-4-16,0-1 4 0,0 5 0 0,8-5-4 0,-8 1 0 16,8-1-8-16,-8 0 4 0,9-4 0 0,-9 4-4 0,9-4 4 15,-1-1-4-15,1 1-20 0,-1 0 24 0,0-1 0 0,0-4 0 0,2 0 0 16,6 0 0-16,-6-1 0 0,6 1 0 0,-7-5 4 0,8 5-4 15,-9-5 4-15,9 0-8 0,-9 0 4 0,10-5 0 0,0 0 0 16,-10 5 0-16,9-4 0 0,-8-6-4 0,7 5 8 0,-7-4-4 16,7 4 4-16,-6-5-8 0,-2 0 4 0,0 1 0 0,2 0 0 15,-2-6-4-15,0 6 0 0,0-6-4 0,-8 1 0 0,10 4 4 0,-10-4 0 16,8 0 0-16,-8-2-4 0,0-2 0 0,0 4 0 0,8 0 0 16,-8-1 4-16,0-4-4 0,0 4 4 0,0-4-8 0,-8 5 4 15,8-5 0-15,0-1-4 0,0 5 4 0,-8-4 0 0,8 5-4 0,-10-5 4 16,2 4 0-16,8-4 0 0,-8 5 0 0,0-1 0 15,-2 1 0-15,2 0 0 0,0 4-4 0,-2-4 0 0,2 4 8 0,0 2-4 16,-1-3-4-16,1 6 4 0,-9-4-4 0,8 9-4 0,1-5 0 16,0 5 0-16,-10-5-8 0,10 10-4 0,-2-5-4 0,-6 5 4 15,7 0-4-15,-7-1-4 0,7 6-8 0,-8 0-4 0,9-1 0 0,-10 1-4 16,10 4 4-16,-2-5-8 0,-6 1-12 0,8 4-8 0,-1 1-8 16,1-1-4-16,-1 1-4 0,0-1-8 0,9 1-8 0,-8-1-40 15,8 0-28-15,0 0 20 0,-8-3 32 0,8 3 24 0</inkml:trace>
          <inkml:trace contextRef="#ctx0" brushRef="#br0" timeOffset="104948.847">5643 6036 51 0,'0'-5'100'0,"0"0"-4"0,0-1 0 0,0 3-20 0,0-3 0 16,-10 6-4-16,10 0 0 0,0-4-4 0,0 4 0 0,0 0-4 15,-8 0-4-15,8 0 0 0,-8 0 0 0,8 0 4 0,-8 4 0 16,-2-4 0-16,10 6 0 0,-8-3 4 0,0 3-4 0,-2 4 0 0,2-6 0 16,0 6-12-16,-9-1 0 0,9 1-8 0,-10 0-4 15,10 4-8-15,-10 0 0 0,2-4-4 0,-2 4-8 0,2 0-4 0,-1 1 0 16,-1 0-8-16,-8 4 0 0,10-5 0 0,-2 2-4 0,2-4-4 16,-1 3 0-16,-9-1-4 0,8 1-8 0,2 0-8 0,8-1-20 15,-10-5-16-15,1 1-16 0,9 3-20 0,-1-2-16 0,0-6-28 16,1 5-24-16,0-6-52 0,0 1-48 0,-2 0 48 0,2-5 36 15,8 5 36-15,0-5 28 0</inkml:trace>
          <inkml:trace contextRef="#ctx0" brushRef="#br0" timeOffset="104685.1407">5369 6020 39 0,'0'-3'100'0,"0"-7"-12"15,0 5 0-15,0 0-24 0,0 0-4 0,0-4-4 0,0 9 0 16,0-5-4-16,0 1-4 0,0 4 0 0,0 0 0 0,0-5 0 16,0 5 8-16,0 0 4 0,0 0-4 0,0 0-4 0,8 5 4 15,-8-5-4-15,0 4 0 0,10 1 4 0,-10 4-4 0,8-4 0 0,-8 5 0 16,8-6 0-16,-8 5-4 0,9 7 0 0,0-8-4 0,-9 7-4 15,8-5-4-15,1 9 0 0,-1-8-8 0,0 2-8 0,-8 2 0 16,8 3-4-16,2-3 4 0,-2 0-8 0,-8-1 0 0,8 0-4 16,2-4-4-16,-2 4-4 0,0 1 4 0,1-1-4 0,-9-5 0 15,9 6 0-15,-1 0 0 0,0-6 4 0,1 0-4 0,-9 6-8 0,8-5-4 16,0-1-8-16,-8 1-20 0,10-6-8 0,-2 6-12 0,-8 0-12 16,8-5-12-16,-8 4-4 0,10-4-8 0,-10 0-12 0,0-5-8 15,0 4-4-15,0-4-16 0,0 6-40 0,0-6-20 0,0-6 36 0,0 6 28 16,8-4 24-16</inkml:trace>
          <inkml:trace contextRef="#ctx0" brushRef="#br0" timeOffset="103764.4388">3961 6036 23 0,'0'0'84'0,"0"4"-20"0,0-4-4 0,0 4-20 15,0 2-4-15,0-6 0 0,0 5-4 0,0-5 0 0,0 4 0 0,0-4 4 16,0 0-4-16,0 0 4 0,0 0 0 0,10 0 0 0,-10 0-4 16,0 0 4-16,0 0 0 0,8 0 0 0,-8 0 0 0,8 0 0 15,-8 0 0-15,9 0 0 0,-9 0 4 0,9 0-4 0,-9 0 0 16,8-4 0-16,0 4-4 0,-8-5 0 0,9-1-4 0,-9 2 4 15,8 0 0-15,1-6-4 0,0 4 4 0,-1-3 0 0,0 0-4 0,2-5-4 16,-2 4 4-16,0-9 0 0,0 9-4 0,2-9-4 0,-2 4-4 16,0 1 0-16,1-1-4 0,8-4 0 0,-8 5-4 0,-1-5 4 15,0 0-4-15,2 5-4 0,-2-6 0 0,0 6 4 0,0-1-4 16,2 1 0-16,-2-1 0 0,-8 1 0 0,8 0 0 0,1 0 0 16,-9 4 0-16,8-4 0 0,-8 4 4 0,9 0 0 0,-9 6-4 15,0-6 0-15,9 5 0 0,-9-4 0 0,0 4 0 0,0-1 0 0,0 2 0 16,0 4 0-16,0-4 0 0,0-1-4 0,0 5-4 0,0 0 4 15,0 0 0-15,0-5 0 0,0 5 4 0,0 0 0 0,0 0-4 16,0 0 4-16,0 0-4 0,0 5 4 0,0-5-4 0,0 5 0 16,0-1 0-16,0-4 4 0,0 4-4 0,0 7 4 0,0-7-4 15,0 6 0-15,0 0 4 0,0-1 0 0,0 6 4 0,0-1-4 0,0 0 0 16,0 5-4-16,0 0 4 0,0-4-24 0,0 4 28 0,0 5-4 16,0-4 0-16,0-2 0 0,0 7-4 0,0-6 0 0,0 0 0 15,0 5 0-15,-9-5 0 0,9 5 0 0,0-4 0 0,0-1 4 16,0 0-4-16,0 0 0 0,-9-1 0 0,9 2 0 0,0-5 0 15,0 5-4-15,0-7 0 0,0 2 0 0,0-1-4 0,0-5 0 0,0 6-8 16,0-5-8-16,0-1-8 0,0-4-4 0,0 4-8 16,0-4-12-16,0 0 0 0,0-5-16 0,0 5-8 0,0-5-8 0,0 0-12 15,0 0-8-15,0 0-4 0,0 0-52 0,0-5-36 0,0 0 44 0,0 0 20 16,0 1 32-16</inkml:trace>
        </inkml:traceGroup>
        <inkml:traceGroup>
          <inkml:annotationXML>
            <emma:emma xmlns:emma="http://www.w3.org/2003/04/emma" version="1.0">
              <emma:interpretation id="{480A7B00-7CB0-46BC-A255-151345F902E7}" emma:medium="tactile" emma:mode="ink">
                <msink:context xmlns:msink="http://schemas.microsoft.com/ink/2010/main" type="inkWord" rotatedBoundingBox="9334,8084 9617,8107 9589,8466 9306,8444"/>
              </emma:interpretation>
              <emma:one-of disjunction-type="recognition" id="oneOf24">
                <emma:interpretation id="interp40" emma:lang="" emma:confidence="1">
                  <emma:literal/>
                </emma:interpretation>
              </emma:one-of>
            </emma:emma>
          </inkml:annotationXML>
          <inkml:trace contextRef="#ctx0" brushRef="#br0" timeOffset="113517.7564">6248 6002 35 0,'0'0'112'0,"0"5"-8"0,0-5-4 0,0 0-20 0,0 0 0 0,0 0 4 16,0 0-4-16,0 0 8 0,0 0-12 0,0 0 0 0,0 0 4 0,8 0 4 15,-8 0-8-15,0 4 4 0,9-4-4 0,-9 0 4 0,8 0-4 16,-8 6-8-16,8-6-4 0,2 0 0 0,-10 3 0 0,8-3-4 16,0 0-4-16,2 0-4 0,-2 0 0 0,0 6-4 0,0-6-4 0,1 0-36 15,0 0-8-15,-1 0 0 0,1 0 0 0,-1 0 0 16,0 0 0-16,2 0 0 0,6 0 0 0,-8 0 0 0,2 0 0 0,-2 0 0 15,0 0 0-15,1 0 0 0,0 0 0 0,-1 0 0 0,-8 0 0 16,9 0 0-16,-1 0 0 0,0 0 0 0,1 0 0 0,-9 0 0 16,9 0 0-16,-9 0 0 0,0 0-32 0,8 0-76 0,-8 0-24 0,0 0-28 15,0 0-32-15,0 5-40 0,0-5-64 0,0 5 48 16,0-1 52-16,0-4 40 0,0 4 24 0,0 2 28 0</inkml:trace>
          <inkml:trace contextRef="#ctx0" brushRef="#br0" timeOffset="113211.852">6392 5849 15 0,'0'0'88'0,"0"-5"-4"0,0-1-8 0,0 6-20 15,0-4-4-15,0-1 8 0,0 5-4 0,0-5 0 0,10 0 4 16,-10 5 4-16,0-4-4 0,0-1-4 0,0 5 4 0,0-5 0 16,0 1-4-16,0 4 0 0,0-5-4 0,0 5-4 0,0 0 0 15,8-6 4-15,-8 6-8 0,0 0 0 0,0 0 0 0,0 0-4 0,0 0 0 16,0 0-4-16,0 0 4 0,0 0 0 0,0 0 0 16,0 0 0-16,0 6-4 0,0-1 0 0,0-1-8 0,0 1 0 0,0 4-4 15,0-4-4-15,0 5-4 0,0 0 4 0,0-1-4 0,0 5 0 16,0-4-12-16,0 5 4 0,0-1 0 0,0 1 0 0,0-6-4 15,0 5-4-15,0 1 0 0,0 0 4 0,0-6 0 0,0 5 0 0,0 0 0 16,0-5-4-16,0 7 4 0,0-8-4 0,0 3 0 0,0-2 0 16,0 1 0-16,0-1 0 0,0 1-4 0,0 0 4 0,0-1 0 15,0-4-4-15,0 0-4 0,0 0 0 0,0-1 0 0,0 1 0 16,0 0-4-16,0-5-4 0,0 4-4 0,0-4-8 0,0 5-4 16,0-5-4-16,0 0-4 0,0 0-8 0,0 0-4 0,0 0-4 15,0 0-4-15,0 0-4 0,0 0-4 0,-8 0-8 0,8 0-8 16,0 0-4-16,0 0 0 0,0 0-4 0,-10 0 4 0,10 0 4 0,0 0-32 15,0 0-32-15,-8 0-4 0,8-5 16 0,-8 5 32 0,8-4 20 16</inkml:trace>
        </inkml:traceGroup>
        <inkml:traceGroup>
          <inkml:annotationXML>
            <emma:emma xmlns:emma="http://www.w3.org/2003/04/emma" version="1.0">
              <emma:interpretation id="{74EA69F3-DECB-421E-9A8F-20992F9FB109}" emma:medium="tactile" emma:mode="ink">
                <msink:context xmlns:msink="http://schemas.microsoft.com/ink/2010/main" type="inkWord" rotatedBoundingBox="10255,7721 11682,7834 11575,9193 10148,9080"/>
              </emma:interpretation>
              <emma:one-of disjunction-type="recognition" id="oneOf25">
                <emma:interpretation id="interp41" emma:lang="" emma:confidence="1">
                  <emma:literal/>
                </emma:interpretation>
              </emma:one-of>
            </emma:emma>
          </inkml:annotationXML>
          <inkml:trace contextRef="#ctx0" brushRef="#br0" timeOffset="120739.6887">7894 5738 67 0,'-8'10'92'0,"-1"-6"-8"0,0 6-4 0,1-1-20 16,0 6 4-16,-2-5-8 0,2 4 0 0,0 0-16 0,0-4 16 15,8 5 0-15,-10-1 0 0,2 0-8 0,8 1 0 0,-8-1 0 16,8 1-4-16,-9-1-12 0,9-5-8 0,0 6-4 0,0 0 0 0,0-6 4 16,0 5-8-16,0-4 0 0,0 0 0 0,0-1 0 0,9 1 0 15,-9-6 0-15,0 0-4 0,8 7 4 0,0-7-4 0,-8-4 0 16,10 5 0-16,-2-5 0 0,0 5 0 0,0-5-4 0,2 0 0 16,-2 0 0-16,0 0-4 0,1 0 0 0,0-5 0 0,-1 5 0 15,1-5 0-15,-1 5-4 0,0 0 4 0,2-4-4 0,-2 4 4 0,0 0 4 16,0 0-8-16,2 0 0 0,-2 0 4 0,0 0-4 0,1 0 0 15,0 4 4-15,-1-4 0 0,1 5 0 0,-1 0 4 0,0 0 0 16,1 0 4-16,0 4-4 0,-1-4 0 0,0 1 0 0,-8 2 4 16,10 2-4-16,-2 0 0 0,-8-1 4 0,8 0 0 0,-8 1 0 15,0 5 0-15,0-6 4 0,0 1-4 0,9 4 4 0,-9-4 4 0,-9 1-4 16,9 1 0-16,0-2-4 0,-8 0 4 0,0 4-4 0,-2-4 0 16,2 0-4-16,0-1-4 0,-1 1 4 0,0-1-4 0,-7 1 4 15,7-5-8-15,-8 3 0 0,8-2-4 0,-7-1 4 0,6 0-4 16,-6-1-8-16,-2-4-4 0,10 6 0 0,-9-6-8 0,9 0-8 15,-10 0-8-15,10 4-12 0,0-8 0 0,-2 4-8 0,2 0-12 0,-8-6-16 16,16 2-8-16,-10-1-12 0,2 0-4 0,0-1-36 0,-1-2-44 16,9 3 16-16,-8-5 40 0,8 5 24 0,-9-4 24 0</inkml:trace>
          <inkml:trace contextRef="#ctx0" brushRef="#br0" timeOffset="119987.6993">7229 5925 23 0,'0'5'76'0,"-9"-5"-4"0,9 0-8 0,0 0-28 0,0 5 0 15,0-5 4-15,-9 0-4 0,9 0 0 0,0 0 0 0,0 0 0 16,-8 0 4-16,8 0-4 0,0 0 4 0,-8 0 0 0,8 0 4 15,0 0 0-15,0 0-8 0,-9 0 0 0,9 0 4 0,0 0-8 16,0-5 4-16,0 5 0 0,-8 0-8 0,8-5 4 0,0 5-4 0,0-4 4 16,0-2 0-16,0 2-4 0,0-1-4 0,0 0-4 0,0-1 0 15,0-3 4-15,0 5-4 0,0-1 0 0,0-5 4 0,8 1 0 16,-8 4-4-16,0-4 0 0,0-1 0 0,9 0 0 0,-9 1 0 16,8-1-4-16,-8 1 4 0,8-1-4 0,1-5 0 0,0 6 4 15,-1-1-4-15,0 1 0 0,2-1-4 0,-2 0 0 0,-8 1 0 16,8-1 0-16,1 5 0 0,0 1-4 0,-1-6-4 0,1 6 0 0,-1 4 0 15,0-5 0-15,1 5 0 0,-9-5 0 0,9 10 0 0,-1-5 0 16,0 0 0-16,-8 5 0 0,10-1 0 0,-2 1-4 0,-8 4 4 16,8 1-4-16,1 0 0 0,-9 0 0 0,9-1 0 0,-9 5 0 15,0-4 0-15,8 9 4 0,-8-4-4 0,0 4 4 0,0 0-4 16,0 0 0-16,0 1 0 0,0-1-16 0,-8 4 16 0,8-3 4 0,-9 4 0 16,0 0-8-16,1 0 8 0,0 0-4 0,-2 0 0 15,2 0 4-15,0 0-4 0,-10 0 0 0,10-6 0 0,-9 7 4 0,9-6-8 16,-10 0 0-16,10 0 4 0,-10 0 4 0,10-4-4 0,-9-1 0 15,8-4 4-15,-7 4-4 0,7-4 0 0,1-1-4 0,-1-4 4 16,0 0 0-16,1 0 0 0,0 0 0 0,-2-2-4 0,10-3 4 0,-8 0 0 16,8 0 0-16,-8 0 0 0,8 0 0 0,0-3 0 15,0-2 0-15,0 0 0 0,0 0 0 0,0 0 0 0,0 0 0 0,0 1 0 16,0-1 0-16,0 0 0 0,0-4 0 0,0 4-4 0,8-5 4 16,-8 5 0-16,0 0 0 0,0 1 0 0,8-1 0 0,-8 0 0 15,0 0 0-15,10 1 0 0,-2-2-4 0,-8 6 4 0,8 0 0 0,1-4 0 16,0 4 0-16,-1 0 0 0,-8 0 0 0,9 4 0 0,-1-4 4 15,0 6-4-15,1-2 0 0,0 1-4 0,-1 0 4 16,0 0 4-16,2-1-4 0,6 6-20 0,-7-5 24 0,0 0-4 0,-1 5 4 16,1-1 0-16,-1-4-4 0,0 4 4 0,1-4-4 0,0 0 4 15,-1 5 0-15,0-7-4 0,2 3 0 0,-2 4 0 0,0-6 0 16,1 2 4-16,0-6-4 0,-1 4 4 0,0 1 0 0,-8-5 0 0,9 0-4 16,-1 0 4-16,1 5-4 0,0-5 0 0,-9 0 0 15,8 0 0-15,0 0 4 0,2-5-8 0,-10 5 8 0,8-5-4 0,0 5 0 16,-8-4 0-16,8-2-4 0,2 6-12 0,-10-4-4 0,8-1-8 15,-8 5-8-15,8-5-12 0,-8-1-8 0,0-2-8 0,9 3-16 16,-9 0-16-16,0 0-16 0,0 0-8 0,0 1-4 0,0-6-52 0,0 6-24 16,0-6 36-16,0 5 24 0,8-5 32 0</inkml:trace>
          <inkml:trace contextRef="#ctx0" brushRef="#br0" timeOffset="120346.74">7834 5743 7 0,'0'0'100'0,"0"0"-4"0,0 0-8 0,0-5-24 16,0 5 0-16,0 0-4 0,0 0 0 0,0 0 0 0,0 0-4 15,0 0 4-15,0 0-4 0,8-5 0 0,-8 5 0 0,0 0-4 16,0 0 4-16,10-4 0 0,-2 4 0 0,-8-6-4 0,8 6 0 0,1 0-4 16,0-4-4-16,-1 4 0 0,1 0-8 0,-1 0 0 0,10-5-8 15,-10 5-4-15,0 0-4 0,10 0 0 0,-10 0-4 0,0 0 0 16,10 0-4-16,-10 0-4 0,9 0 0 0,-9 0 0 0,1 0-4 16,8 0 0-16,-9 0-4 0,2 0 0 0,6 0-8 0,-7 0-4 15,0 0-8-15,-1 0-8 0,0 0-4 0,1 0-8 0,-9 0-4 0,8 0-4 16,-8 0-4-16,9 0-12 0,-9 0-8 0,0 0-8 0,0 0-4 15,0 0-12-15,0 0 8 0,-9 0-12 0,9 0-32 0,0 0-32 16,-8 0 16-16,-1 0 20 0,9 0 24 0</inkml:trace>
          <inkml:trace contextRef="#ctx0" brushRef="#br0" timeOffset="121203.4494">8363 5526 3 0,'0'-3'92'0,"9"3"-8"0,-9-6 0 16,0 6-28-16,8 0 0 0,-8 0-4 0,9-4 0 15,-9 4 0-15,0 0-4 0,8 0 4 0,-8 0 0 0,8 0 0 0,-8 0 0 16,10 0 12-16,-10 4-8 0,8-4 4 0,0 6-4 0,-8-6 0 16,10 3 0-16,-2 3 0 0,0-2 0 0,-8 6 0 0,8-5 4 15,1 5-4-15,0 4 0 0,-1-4-4 0,1 3 0 0,-9 2-4 0,8 5-8 16,0 0 4-16,2-2-4 0,-10 1 0 0,8 0 0 0,-8 5 4 15,8 0-4-15,-8 0 0 0,8 5-4 0,-8-5 0 0,10 0-16 16,-10 4-20-16,0 1 0 0,0 0 0 0,0 1 0 0,0-2 0 16,0 1 0-16,0-1 0 0,0 1 0 0,0 5 0 0,0-6 0 15,0 1 0-15,0 0 0 0,-10 5 0 0,10-6 0 0,-8 1 0 0,8 0 0 16,-8 4 0-16,8-4 0 0,-8 5 0 0,-2-5 0 0,2 0 0 16,0 4 0-16,-1-4 0 0,1 0 0 0,-1-1 0 0,-8-4 0 15,9 5-36-15,0-5-48 0,-10 0-16 0,10 0-20 0,-10 0-20 16,10-5-24-16,-9 1-20 0,0-2-56 0,0-3-16 0,9-2 44 15,-10 3 40-15,0-6 32 0,10-1 24 0</inkml:trace>
        </inkml:traceGroup>
        <inkml:traceGroup>
          <inkml:annotationXML>
            <emma:emma xmlns:emma="http://www.w3.org/2003/04/emma" version="1.0">
              <emma:interpretation id="{5CC3FB8A-69C8-43C3-846E-521F22138542}" emma:medium="tactile" emma:mode="ink">
                <msink:context xmlns:msink="http://schemas.microsoft.com/ink/2010/main" type="inkWord" rotatedBoundingBox="12592,8325 13021,8359 12990,8749 12561,8715"/>
              </emma:interpretation>
              <emma:one-of disjunction-type="recognition" id="oneOf26">
                <emma:interpretation id="interp42" emma:lang="" emma:confidence="1">
                  <emma:literal/>
                </emma:interpretation>
              </emma:one-of>
            </emma:emma>
          </inkml:annotationXML>
          <inkml:trace contextRef="#ctx0" brushRef="#br0" timeOffset="122195.4619">9532 6020 39 0,'0'0'96'0,"0"0"0"16,0 0-12-16,0 0-24 0,0 0 4 0,0 0 0 0,0 0 4 16,0 0 0-16,-9 0 0 0,9 0 8 0,0 0-8 0,0 0 0 0,9 0 0 15,-9 6 0-15,0-6 0 0,0 0 8 0,8 5 4 16,-8-5 4-16,9 5-12 0,-9-5 4 0,8 4-8 0,0 0-4 0,2-4 0 16,-2 6 0-16,0-1-4 0,2-1 0 0,6 1-4 0,-8-5-4 15,10 5-4-15,-10 0-48 0,9-5 0 0,-9 5 0 0,10-5 0 16,-10 4 0-16,10-4 0 0,-2 5 0 0,2-5 0 0,-10 0 0 0,9 0 0 15,0 0 0-15,0 0 0 0,-9 0 0 0,10 0 0 16,-10 0 0-16,10 0 0 0,-10 0 0 0,9 0 0 0,-9 0 0 0,1 0 0 16,0 0 0-16,-1 0 0 0,-8 0 0 0,8 0 0 0,2 0 0 15,-10 0 0-15,0 0 0 0,8 0 0 0,-8 0 0 0,0 0 0 16,0 0 0-16,0 0 0 0,0 0 0 0,0 0 0 0,0 0 0 0,0 0 0 16,0 0 0-16,-8 0-48 0,8 0-48 0,0 0-16 0,-10 0-20 15,10 0-8-15,0 0-16 0,-8 5-12 0,8-5-36 16,-8 0-48-16,-1 6 44 0,0-6 32 0,9 4 36 0,-8-4 28 0,0 4 20 15</inkml:trace>
          <inkml:trace contextRef="#ctx0" brushRef="#br0" timeOffset="122543.53">9575 6395 15 0,'0'5'120'0,"0"-5"-8"0,0 0-4 0,0 0-28 0,0 0 8 16,0 5 4-16,0-5 0 0,0 0-4 0,0 4 4 0,8-4-4 15,-8 6-4-15,0-6 4 0,0 0 0 0,8 0 0 0,2 0-4 16,-10 0 0-16,8 0-8 0,0 0 0 0,0 5 0 0,1-5-4 16,0 0-4-16,8 0-4 0,-9 0-8 0,10 0-4 0,-10 0-36 15,8 0-16-15,2 0 0 0,-10-5 0 0,10 5 0 0,-10 0 0 16,9 0 0-16,0 0 0 0,-8-6 0 0,7 6 0 0,-6 0 0 0,6 0 0 15,-7 0 0-15,0 0 0 0,-1 0 0 0,1-4 0 0,-1 4 0 16,0 0 0-16,1 0 0 0,-9 0 0 0,9 0 0 0,-9 0 0 16,0 0-80-16,0 4-36 0,0-4-20 0,0 0-36 0,0 0-28 0,8 0-56 15,-16-4-24-15,8 4 52 0,0 0 40 0,0-5 36 16,8 5 32-16,-8-5 20 0</inkml:trace>
        </inkml:traceGroup>
      </inkml:traceGroup>
    </inkml:traceGroup>
    <inkml:traceGroup>
      <inkml:annotationXML>
        <emma:emma xmlns:emma="http://www.w3.org/2003/04/emma" version="1.0">
          <emma:interpretation id="{EC2E0EF6-F72E-479F-A20E-37EF76226047}" emma:medium="tactile" emma:mode="ink">
            <msink:context xmlns:msink="http://schemas.microsoft.com/ink/2010/main" type="paragraph" rotatedBoundingBox="1983,11047 2566,8912 3183,9081 2599,112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87D8AED-EA5C-449C-905F-777908325E17}" emma:medium="tactile" emma:mode="ink">
              <msink:context xmlns:msink="http://schemas.microsoft.com/ink/2010/main" type="line" rotatedBoundingBox="1983,11047 2566,8912 3183,9081 2599,11216"/>
            </emma:interpretation>
          </emma:emma>
        </inkml:annotationXML>
        <inkml:traceGroup>
          <inkml:annotationXML>
            <emma:emma xmlns:emma="http://www.w3.org/2003/04/emma" version="1.0">
              <emma:interpretation id="{FBD4515F-2B37-4963-97B8-511124F24B30}" emma:medium="tactile" emma:mode="ink">
                <msink:context xmlns:msink="http://schemas.microsoft.com/ink/2010/main" type="inkWord" rotatedBoundingBox="1987,11049 2103,10624 2463,10722 2346,11147"/>
              </emma:interpretation>
              <emma:one-of disjunction-type="recognition" id="oneOf27">
                <emma:interpretation id="interp43" emma:lang="" emma:confidence="1">
                  <emma:literal/>
                </emma:interpretation>
              </emma:one-of>
            </emma:emma>
          </inkml:annotationXML>
          <inkml:trace contextRef="#ctx0" brushRef="#br0" timeOffset="140359.0978">-977 8428 23 0,'0'-9'108'0,"0"4"-8"0,0 0-8 16,-8 1-28-16,8-2-4 0,0 2 0 0,0 4 4 0,0-5 0 16,8 5 4-16,-8 0-8 0,0 0 4 0,8 5-4 0,-8-1-8 15,0 2 4-15,8 3-4 0,2-4 0 0,-2 4-4 0,0 6 4 16,-8-5-8-16,9 4-4 0,8 1-4 0,-8-1-4 0,-1 5-4 16,0-4 0-16,2 4-4 0,6 0-4 0,-8 0-4 0,1 0 0 15,-1-5 0-15,1 5-4 0,0-4-8 0,7 4 4 0,-6-5-8 0,-2 1 8 16,0-2-8-16,0 3-4 0,-8-2-4 0,9-4-8 0,0-1-8 15,-1 1-12-15,-8 0-16 0,9 0-8 0,-9-7-12 0,8 3-20 16,-8-2-8-16,8 1-8 0,-8-5-4 0,0 0-40 0,0 0-36 0,0-5 20 16,0 1 24-16,0-2 36 0</inkml:trace>
          <inkml:trace contextRef="#ctx0" brushRef="#br0" timeOffset="140591.4742">-722 8390 87 0,'0'0'120'0,"0"-5"-8"0,0 5 4 0,0 0-20 0,0 0 0 16,0 5-4-16,0-5-8 0,-8 9-4 0,8-3-4 0,-9-2 0 16,9 6-8-16,-8-1 0 0,8 1-12 0,-9 5 0 0,0-6-4 15,1 5-4-15,8 6-4 0,-8-6-4 0,0 6-8 0,-2-7 0 16,2 7 0-16,0-1-8 0,-1 0-4 0,0 0-4 0,1-4-4 16,-1 4-4-16,1-4 0 0,8 3-4 0,-8-3 4 0,0-2-4 0,8 3-8 15,-10-7-4-15,10 1-16 0,0 4-12 0,0-9-12 0,0 4-12 16,-8-3-8-16,8-2-12 0,0 2-20 0,0-6-8 0,8 3-8 15,-8-3 0-15,0-3-36 0,0-3-40 0,0 2 12 0,0-2 32 0,10 2 32 16,-10-6 24-16</inkml:trace>
        </inkml:traceGroup>
        <inkml:traceGroup>
          <inkml:annotationXML>
            <emma:emma xmlns:emma="http://www.w3.org/2003/04/emma" version="1.0">
              <emma:interpretation id="{CC5313E2-E2A4-4A46-B43F-7DB3F9133CB8}" emma:medium="tactile" emma:mode="ink">
                <msink:context xmlns:msink="http://schemas.microsoft.com/ink/2010/main" type="inkWord" rotatedBoundingBox="2296,9902 2566,8912 3183,9081 2912,10070"/>
              </emma:interpretation>
            </emma:emma>
          </inkml:annotationXML>
          <inkml:trace contextRef="#ctx0" brushRef="#br0" timeOffset="139187.2009">-506 6630 55 0,'0'0'92'0,"0"0"-4"0,0 0-4 0,0 0-24 0,0 0 0 16,0 0 0-16,0 0 0 0,0 0-4 0,0 0 0 0,0 0 0 15,0 5-4-15,0-1 0 0,0 1 4 0,0 0-8 0,0 0-8 16,0 0 0-16,0 5 0 0,0-1 0 0,0 1 0 0,0-1 0 16,0 5 0-16,0 1-8 0,0 0 4 0,10-1-4 0,-10 0-8 15,0 6-20-15,0-6 20 0,0 5 0 0,0 0-8 0,0 1 4 0,0-1-4 16,0 0-4-16,0 0 4 0,0 0-4 0,0 4 0 0,0-8-4 15,0 9-4-15,0-4 0 0,0-6 0 0,0 5 0 0,0-4 0 16,0 3 0-16,0-3 0 0,0 0-4 0,0-1 0 0,0 0 0 0,0 0 4 16,0-4-4-16,0 5 0 0,0-6 0 0,0 1 0 15,0 0 0-15,0-6-4 0,0 6-4 0,0-5-4 0,0 0-4 0,0-1 0 16,0 1-4-16,0-5-4 0,0 5-4 0,0-5-4 0,0 0-12 16,0 0 0-16,0 0-16 0,0 0-8 0,0 4-12 0,0-8 0 15,0 4-4-15,0-5 0 0,0 5-4 0,0-5-20 0,-10 1-40 0,10-1-16 16,0 0 28-16,0 0 32 0</inkml:trace>
          <inkml:trace contextRef="#ctx0" brushRef="#br0" timeOffset="139949.1933">-704 7369 27 0,'0'-5'100'0,"0"-5"-8"0,0 5-4 0,0 1-24 0,8-1 0 15,-8 1-4-15,0-2 0 0,0 2-4 0,8 4 4 0,-8-5 0 16,8 5-8-16,-8 0 0 0,10 0 0 0,-10 0-8 0,8 5 0 16,0-5-4-16,1 10 0 0,-1-6 0 0,0 5-4 0,2 2 0 15,-2 3 0-15,8 0-4 0,-6 0-4 0,-2 5 4 0,9-4-8 0,-9 4 0 16,10 5-4-16,-2-5 4 0,-8 0-8 0,10 5 4 0,-10-4-4 15,9-2 4-15,1 2 0 0,-2-1 0 0,-8 0-4 0,10-5 4 16,-1 1-4-16,0-1 0 0,0 1 0 0,-9-6 0 0,10 1-4 16,-2-5 0-16,-7 0 0 0,8 0 0 0,0-1-4 0,-9-4 0 15,10 0 0-15,-2-4 0 0,-7-1-4 0,8 0 0 0,-8-5 0 0,-1 0 0 16,10-4 0-16,-10 0 0 0,0 0-4 0,0-1 0 0,10-9-4 16,-10 5-8-16,1-1-8 0,-1-3-12 0,0 0-16 0,-8 3-8 15,10-5-12-15,-10 6-8 0,8 0-12 0,-8 0-16 0,0 5-12 0,0-6-8 16,0 11-24-16,0-5-48 0,-8 4 4 0,8 6 36 15,-10-2 36-15,2 1 20 0</inkml:trace>
          <inkml:trace contextRef="#ctx0" brushRef="#br0" timeOffset="139543.28">-275 6669 39 0,'0'0'92'0,"-9"0"-4"0,9 0-8 0,0 4-24 0,9-4 0 0,-9 5-4 16,0 0 4-16,0 0-4 0,0 4 0 0,0-4-4 16,0 4 0-16,0 1 0 0,0 0 4 0,0 4-8 0,0 0-4 0,0 1 4 15,0 0-4-15,0 3-8 0,0-3-4 0,0 4 4 0,0 1-4 16,0-1-4-16,0-5 0 0,0 6 0 0,0-2 0 0,0 1 0 15,0 1-4-15,0-1 0 0,0 0 0 0,0-5-4 0,0 5 0 0,0-4-4 16,0-1-4-16,0 0 0 0,0 1-4 0,0 0 4 0,0-1-4 16,0-5-4-16,0 1 4 0,0-1-8 0,0 1 0 0,0 0 0 15,0-5-8-15,0 4-4 0,0-4-8 0,0 0-4 0,0-1-4 16,0-4-16-16,0 0-4 0,0 6-12 0,0-6-12 0,0 0-8 16,0 0-4-16,0 0-4 0,-9 0-40 0,9 0-44 0,0 0 24 15,0 0 28-15,-8-6 20 0</inkml:trace>
        </inkml:traceGroup>
      </inkml:traceGroup>
    </inkml:traceGroup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36:22.661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AAB25C6-E21C-4FDC-A756-00458EB4BD56}" emma:medium="tactile" emma:mode="ink">
          <msink:context xmlns:msink="http://schemas.microsoft.com/ink/2010/main" type="inkDrawing" rotatedBoundingBox="14335,7937 14995,8267 14712,8833 14052,8503" hotPoints="14897,8427 14564,8760 14231,8427 14564,8094" semanticType="enclosure" shapeName="Circle"/>
        </emma:interpretation>
      </emma:emma>
    </inkml:annotationXML>
    <inkml:trace contextRef="#ctx0" brushRef="#br0">188 1 59 0,'-10'7'88'0,"10"-4"-8"0,-8-3-4 0,0 5-24 0,8 5 0 0,-10-5 0 15,2 4 0-15,0-4 0 0,0 4 0 0,-1 5 4 0,0-3 0 16,1 3-4-16,-1-4-4 0,1 3 8 0,0 2-4 0,-2-1-8 16,2 1 0-16,0-1-4 0,0 5 4 0,-2-4-4 0,2 4 0 0,0-5 4 15,8 6-8-15,-9-7-4 0,9 7 0 0,-9-5-4 16,9 5 8-16,0-7-8 0,0 6 4 0,0-5 0 0,9 6-4 0,-9-6 0 15,9 1 4-15,-1-1-8 0,0 5 4 0,2-10 0 0,6 6 0 16,-8-1-4-16,10 1 4 0,-1-5-8 0,0-1-4 0,0 5 0 16,-1-4 0-16,2 0 0 0,8-2-4 0,-9-2 4 0,8 4-4 15,-8-6 0-15,9 2 0 0,-8-2-4 0,6 1 0 0,2 0 0 16,-9-5 0-16,9 5-4 0,0-5 0 0,-10 0 0 0,10 0 4 16,-9 0 0-16,9-5-4 0,-10 0 0 0,2 5 0 0,-1-5 0 0,-1 1 0 15,2-6 0-15,-2 5-4 0,2-6 4 0,-10 3 0 0,1 3 0 16,8-10 0-16,-8 6 0 0,-1-5-4 0,0 4 0 0,1-5 0 15,-9 1 0-15,9-5 0 0,-9 4 0 0,0 1 0 0,8-5 0 16,-8 0 0-16,0-1 0 0,0 2-4 0,0-2 4 0,-8 1-4 16,8 0 4-16,-9-6 0 0,9 7 0 0,-9-1-4 0,1-5 4 0,0 4 0 15,-1 1 0-15,1 5 0 0,-1-5 0 0,0 0 0 0,-7 4-4 16,-2 1 4-16,10 0 0 0,-10-1 0 0,2 5 0 0,7 1 0 16,-7-1 0-16,-2 1 0 0,0 3-4 0,2 2 0 0,-1-1 8 0,0 2-8 15,0 3 0-15,-1 0 0 0,2 0-8 0,-10 0 4 16,9 3-8-16,0 2 0 0,-8-1-4 0,7 2-12 0,2 3-4 0,-10 1-12 15,9-6-8-15,-9 11-8 0,10-5-12 0,-2-1-8 0,-8 1-16 16,10 4-16-16,-2 1-20 0,1-1-24 0,1 1-68 0,-2-1 16 16,2 0 36-16,-2 0 36 0,10 6 24 0,-10-6 24 0</inkml:trace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36:46.031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C42CA1B4-AD51-49E0-808D-38851D6453AF}" emma:medium="tactile" emma:mode="ink">
          <msink:context xmlns:msink="http://schemas.microsoft.com/ink/2010/main" type="writingRegion" rotatedBoundingBox="5498,10824 7555,9443 8098,10251 6041,11632"/>
        </emma:interpretation>
      </emma:emma>
    </inkml:annotationXML>
    <inkml:traceGroup>
      <inkml:annotationXML>
        <emma:emma xmlns:emma="http://www.w3.org/2003/04/emma" version="1.0">
          <emma:interpretation id="{A9964F16-B98B-48F0-BC89-B4F02BA40261}" emma:medium="tactile" emma:mode="ink">
            <msink:context xmlns:msink="http://schemas.microsoft.com/ink/2010/main" type="paragraph" rotatedBoundingBox="5498,10824 7555,9443 8098,10251 6041,116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5D1647D-7A55-40F8-96F0-947829D82451}" emma:medium="tactile" emma:mode="ink">
              <msink:context xmlns:msink="http://schemas.microsoft.com/ink/2010/main" type="line" rotatedBoundingBox="5498,10824 7555,9443 8098,10251 6041,11632"/>
            </emma:interpretation>
          </emma:emma>
        </inkml:annotationXML>
        <inkml:traceGroup>
          <inkml:annotationXML>
            <emma:emma xmlns:emma="http://www.w3.org/2003/04/emma" version="1.0">
              <emma:interpretation id="{F0D1AA1B-E129-4E7F-873B-54F5B39CC45E}" emma:medium="tactile" emma:mode="ink">
                <msink:context xmlns:msink="http://schemas.microsoft.com/ink/2010/main" type="inkWord" rotatedBoundingBox="5595,10968 6379,10442 6683,10895 5900,11421"/>
              </emma:interpretation>
            </emma:emma>
          </inkml:annotationXML>
          <inkml:trace contextRef="#ctx0" brushRef="#br0">3013 8639 43 0,'0'-4'120'0,"0"-1"0"0,0 0-8 0,8 5-16 16,-8-5-4-16,0 5-4 0,-8 0-4 0,8 0 0 0,0 0 0 0,0 0-8 16,-8 5-4-16,8 0-4 0,-9 0-4 0,9 4 0 0,-9-4-4 15,9 5-4-15,-8 0-4 0,-1 4-4 0,1-5-8 0,0 6 0 16,-1 0-8-16,0-2 0 0,1 2-4 0,0-1-8 0,-2 6 0 16,-6-7-4-16,7 7 0 0,0-5-4 0,1 4-4 0,-9-5-4 15,9 5 4-15,0-4-4 0,-2-1 0 0,2 5-4 0,0-4-8 0,-2-6-4 16,2 5-4-16,0-4-12 0,8 5-12 0,-9-11-8 0,9 6-20 15,0-5-8-15,0 5 0 0,-8-10-20 0,8 4-12 0,0-4-8 16,0 0-4-16,8 0-24 0,-8-4-40 0,0 4-12 0,9-10 44 16,-9 5 28-16,0-5 16 0</inkml:trace>
          <inkml:trace contextRef="#ctx0" brushRef="#br0" timeOffset="-249.3295">2664 8601 71 0,'0'-4'92'0,"0"-2"-12"0,0 6-4 0,0 0-16 16,0-4-4-16,0 4-4 0,0 0-4 0,0 0 0 0,0-5 8 15,0 5 0-15,0 0 0 0,0 5 8 0,0-5 0 0,0 4-8 16,8 2 4-16,-8-2 0 0,8 1 0 0,-8 0-4 0,8 4-4 16,-8 1 4-16,10-1 0 0,-2 1 4 0,0 0-8 0,2 4-16 15,-2 0 16-15,9 1-4 0,-9-2-4 0,1 3-8 0,-1-2 0 0,9 0-8 16,-9 1-4-16,2 5-4 0,6-7 0 0,-6 2-12 0,-2-1 8 16,0 1-8-16,9-1-4 0,-9 1 4 0,1-6 0 0,0 5-8 15,-1 1 8-15,0-5-4 0,2-1-4 0,-2 5 4 0,-8-4-8 0,8-1 0 16,1-3-12-16,-9 3-4 0,9 1-16 0,-9-6-8 0,0 1-16 15,8 0-12-15,-8 0-8 0,0-1-16 0,0-4-12 16,0 0-20-16,0 6-8 0,0-6-20 0,0 0-40 0,0 0-8 0,-8-6 32 16,8 6 32-16,0-4 28 0</inkml:trace>
          <inkml:trace contextRef="#ctx0" brushRef="#br0" timeOffset="442.1705">3166 8270 15 0,'9'-9'104'16,"-9"4"-8"-16,9-5-8 0,-9 5-24 0,8-4 0 0,-8 4-4 16,9-4-4-16,-1 4 0 0,-8 0-4 0,8 0 0 0,1 0-4 15,-9-4 0-15,9 9-4 0,-1-5 0 0,0 0 0 0,-8 1-4 0,10 4-8 16,-2 0 0-16,9 0-4 0,-17 0 0 0,9 0-8 0,7 0-4 15,-16 4 8-15,9 1-8 0,-1 0 0 0,0-1-4 0,2 1 0 16,-10 5-8-16,8 0 4 0,-8-1-4 0,8 1 0 0,-8 4 0 16,0 0-4-16,-8 1 0 0,8-1 0 0,-8 1 0 0,-2 4 0 15,10-5 0-15,-16 5 0 0,7 0 0 0,1-4 0 0,0 4 0 0,-1-5 0 16,-8 1 0-16,9-1 0 0,-2 1 0 0,2-5 0 0,0 4 0 16,-1-9-4-16,0 4 4 0,1-4-4 0,0-1 4 0,8 1 4 15,0-5-8-15,-9 6 4 0,9-6 0 0,0 0 0 0,0 0 0 16,0 0 0-16,0 0 0 0,0 0 0 0,0 0 0 0,9 0 4 15,-9 0 0-15,0 0 0 0,8 0 0 0,-8 0 0 0,8 0 0 16,1 0 0-16,-9 0 4 0,9 0-4 0,-1 4 4 0,0-4 0 0,2 0 4 16,-2 0-4-16,0 5 0 0,1-5-4 0,0 4 0 0,7-4 0 15,-7 6 0-15,-1-6-4 0,10 4 4 0,-10 1-4 0,10-5-8 16,-2 5-4-16,-8 0-16 0,10-5-8 0,-1 4-16 0,-1-4-28 16,-6 6-16-16,6-6-12 0,2 4-40 0,-10 1-56 0,9-5 28 15,-8 4 12-15,8-4 48 0,-9 6 28 0</inkml:trace>
        </inkml:traceGroup>
        <inkml:traceGroup>
          <inkml:annotationXML>
            <emma:emma xmlns:emma="http://www.w3.org/2003/04/emma" version="1.0">
              <emma:interpretation id="{F861EFD6-465C-46DD-B1B1-BF23166E1065}" emma:medium="tactile" emma:mode="ink">
                <msink:context xmlns:msink="http://schemas.microsoft.com/ink/2010/main" type="inkWord" rotatedBoundingBox="6938,9858 7555,9443 8098,10251 7480,1066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 timeOffset="-2015.8915">4343 7239 11 0,'0'0'84'0,"0"-4"-12"0,0 4 0 0,8 0-24 15,-8 0-4-15,0-5 0 0,0 5 0 0,0 0 4 0,0-5-4 0,10 5 0 16,-10 0-4-16,0 0 0 0,0 0 4 0,0 0-16 0,0 0 20 15,0 0 4-15,0 0 4 0,0 0-4 0,0 5 0 0,0 0 0 16,0-1 0-16,0 1 0 0,0 4 0 0,0 6-4 0,0-5 0 0,0 4-4 16,0 1-4-16,0 4-4 0,0 0-8 0,0 5 0 15,0-5-8-15,0 5 0 0,0 4 0 0,0-3-4 0,0-2-4 0,0 6-4 16,0-5 0-16,0 0 0 0,0 0-4 0,0 0 0 0,0 0 0 16,0 0-4-16,0-5 0 0,0 0-8 0,0 1 4 0,0-1-8 15,0-4-8-15,0-1-12 0,0 1-8 0,0-2-12 0,0-3 0 16,0 4-16-16,0-4-8 0,0-5-8 0,0 4-8 0,0-4-8 15,0 1-4-15,0-2-8 0,0-4-40 0,0 0-16 0,0 0 24 0,0 0 28 16,0 0 16-16</inkml:trace>
          <inkml:trace contextRef="#ctx0" brushRef="#br0" timeOffset="-1738.6293">4539 7292 23 0,'8'-11'100'16,"-8"8"-8"-16,0-2-12 0,0 0-24 0,9 0 0 0,-9 5 0 16,0-5 0-16,0 5-4 0,0 5 0 0,9-5 0 15,-9 5 0-15,0 0 0 0,0 0 0 0,0 4 0 0,0 1-8 0,0 0 4 16,0 4-8-16,0 1 0 0,0-2 0 0,0 2 0 0,0 4 0 16,0 0-8-16,0 0 0 0,0 0-4 0,0 1 0 0,0 4-8 15,0-5-4-15,0 0 0 0,0 5-4 0,0-5 0 0,0 0-4 0,0 6 0 16,0-6 0-16,0 0-4 0,0-5 0 0,0 5 0 0,0-4-4 15,0-1 0-15,0 6-12 0,0-6-8 0,0-4-8 0,0-1-16 16,0 1-8-16,0 4-32 0,0-9 4 0,0 4-16 0,0-4-16 16,0 5-36-16,-9-6-52 0,9-4 28 0,0 5 32 0,-9 0 28 15,9-5 16-15</inkml:trace>
          <inkml:trace contextRef="#ctx0" brushRef="#br0" timeOffset="-1362.3975">4062 7848 19 0,'0'-5'108'0,"8"5"-8"0,-8-4 0 15,9 4-36-15,-9 0 24 0,0 0 4 0,8-5-8 0,-8 10 0 0,9-5-8 16,-1 0-4-16,1 4-4 0,-1 1 0 0,0 1-8 0,2 3-8 15,-2 0 0-15,0 1-4 0,2-1-8 0,6 0 4 0,-7 2-8 16,7 3 0-16,2 0-4 0,-10 0 0 0,10 1 0 0,-2-1-8 16,2 5 0-16,-2-4 0 0,1-1-4 0,1 1-4 0,-2-1 0 15,2 5-4-15,8-9 8 0,-10 5-4 0,1-1 0 0,1-5 0 0,-2 1 0 16,2-1-8-16,-2 1 4 0,2 0 4 0,-1-5-4 0,-1 0 0 16,2-1-4-16,-2 1 0 0,2-5 0 0,-1 0 4 0,0 0-4 15,0 0 0-15,-9-5-4 0,10 1 0 0,-2-6 0 0,2 0-4 0,-2 0 4 16,-6-3 0-16,6-2 4 0,1 1-4 0,-9-1-8 15,10 1 0-15,0-5 0 0,-10-1-12 0,0 1-16 0,9 0-12 0,-8 4-16 16,-1-4-16-16,1 0-20 0,-1 0-12 0,-8 5-28 0,0-1-20 16,8 1-40-16,-8-1-44 0,0 2 36 0,0 2 40 0,-8 2 36 15,8-1 20-15</inkml:trace>
        </inkml:traceGroup>
      </inkml:traceGroup>
    </inkml:traceGroup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37:23.12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42F4F5D-7726-478E-8292-66A171D2A26F}" emma:medium="tactile" emma:mode="ink">
          <msink:context xmlns:msink="http://schemas.microsoft.com/ink/2010/main" type="writingRegion" rotatedBoundingBox="17643,10669 28145,10712 28140,11917 17638,11873"/>
        </emma:interpretation>
      </emma:emma>
    </inkml:annotationXML>
    <inkml:traceGroup>
      <inkml:annotationXML>
        <emma:emma xmlns:emma="http://www.w3.org/2003/04/emma" version="1.0">
          <emma:interpretation id="{BA4119DA-9016-4C10-9177-FE6B017ABE26}" emma:medium="tactile" emma:mode="ink">
            <msink:context xmlns:msink="http://schemas.microsoft.com/ink/2010/main" type="paragraph" rotatedBoundingBox="17643,10669 28145,10712 28140,11917 17638,118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AA44D1F-F26A-4898-A381-557161DDC975}" emma:medium="tactile" emma:mode="ink">
              <msink:context xmlns:msink="http://schemas.microsoft.com/ink/2010/main" type="line" rotatedBoundingBox="17643,10669 28145,10712 28140,11917 17638,11873"/>
            </emma:interpretation>
          </emma:emma>
        </inkml:annotationXML>
        <inkml:traceGroup>
          <inkml:annotationXML>
            <emma:emma xmlns:emma="http://www.w3.org/2003/04/emma" version="1.0">
              <emma:interpretation id="{25BD3DA2-33D8-4C71-AFBF-2493AC1499E1}" emma:medium="tactile" emma:mode="ink">
                <msink:context xmlns:msink="http://schemas.microsoft.com/ink/2010/main" type="inkWord" rotatedBoundingBox="17642,10785 19247,10791 19243,11699 17638,1169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545-410 35 0,'8'-6'96'16,"-8"1"-4"-16,0 1 0 0,8-1-20 0,-8 5-8 0,8-5 0 15,-8 1 0-15,10-1 0 0,-10 5-4 0,8-5-8 0,0 5-4 0,1-5 0 16,0 5 0-16,-1 0-4 0,1-4 8 0,7 4-8 15,-8 0-4-15,2 0 0 0,-2 4-8 0,10-4 0 0,-10 5-8 0,0 0 0 16,1 0-4-16,-1-1 0 0,1 1 0 0,-1 4-8 0,1-4 4 16,-1 5-4-16,-8-5 0 0,0 5-4 0,8-1 0 0,-8 1-4 15,0 0 0-15,-8-1-4 0,8 1 0 0,-8 4 0 0,8-5 0 0,-9 1 0 16,1-1 4-16,8 1 0 0,-9 0 0 0,1 0-4 0,-1-1 0 16,1 0 0-16,8-4 0 0,-8 5 0 0,-2-5 0 0,10 3 0 15,-8-1 0-15,8-3 4 0,0 1-4 0,-8-1 0 0,8 1 8 16,0 0 0-16,0 0 4 0,0 0 4 0,0-1 4 0,0 1 8 15,0 0-4-15,8 0 8 0,-8 5 0 0,0-6-4 0,8 2 0 0,-8-3 0 16,10 3 0-16,-10 3-8 0,8-4 0 0,0 0 0 0,-8-1-4 16,9 2 0-16,-1-2-8 0,9 0 4 0,-8-4-4 15,-1 5 0-15,0-5-8 0,10 0 8 0,-10 6-8 0,10-6-8 0,-2 0-16 16,-7 0-24-16,8 0-20 0,0-6-24 0,1 6-32 0,-2-5-32 16,2 1-32-16,-10 4-80 0,9-4 36 0,0-2 36 0,-8 2 44 15,7-1 28-15,-6-5 16 0</inkml:trace>
          <inkml:trace contextRef="#ctx0" brushRef="#br0" timeOffset="542.3915">1277 251 67 0,'0'5'104'16,"-8"-5"-8"-16,8 0 0 0,0 0-24 0,0 0 8 0,0 5-4 16,0-5 0-16,0 0 8 0,0 4-8 0,8-4-4 0,-8 0 4 15,0 5-4-15,9-5-4 0,-9 0 0 0,8 6 0 0,-8-6 4 0,9 4 0 16,0-4 0-16,-1 4-8 0,0-4-8 0,2 0-4 0,-2 6-4 16,0-6 0-16,10 0-8 0,-10 4 4 0,0 2-8 0,1-6-4 15,7 3 0-15,-6-3-4 0,-2 0-8 0,8 6-4 0,-6-6 0 16,6 0-8-16,-7 0 0 0,0 0 0 0,8 0-4 0,-9 0-4 15,0 4 0-15,1-4-8 0,0 0-8 0,-1 0-12 0,0 0-8 0,2 0-16 16,-2 0-24-16,0 0-16 0,-8 0-16 0,9 0-24 0,-9 0-20 16,9 5-20-16,-9-5-32 0,0 0-36 0,0 0 8 0,0 0 68 15,-9-5 32-15,9 5 24 0</inkml:trace>
          <inkml:trace contextRef="#ctx0" brushRef="#br0" timeOffset="779.376">1482 21 67 0,'0'0'120'0,"0"0"-8"0,0 4 0 0,0-4-20 0,0 5 0 15,0 1 0-15,0-2-8 0,0 6 0 0,0-5-4 0,0 4 0 0,0 1-4 16,0 4 0-16,0-6-4 0,0 8 0 0,0-2-4 0,0 1-8 16,0-1-4-16,0 6-8 0,0-6-4 0,0 5-4 0,0 0-4 15,0-4-8-15,0 4-4 0,0 0-4 0,0 1-4 0,0-7-4 0,0 2-4 16,0-1-4-16,0 5-24 0,0-9 20 0,0 5-12 15,0-2-16-15,0-3-24 0,0 0-16 0,0-1-16 0,0-3-20 0,0 3-24 16,0-9-16-16,0 4-24 0,0 2-56 0,0-6 4 0,9 0 48 16,-9-6 28-16,0 2 32 0</inkml:trace>
          <inkml:trace contextRef="#ctx0" brushRef="#br0" timeOffset="-510.9766">58 64 55 0,'0'-9'92'0,"0"9"-4"0,-8-5-8 0,8 5-24 16,0-5 0-16,0 5-4 0,-8 0-4 0,8 0 0 0,0 0 0 15,-10 0 0-15,10 5-4 0,0-5 0 0,-8 5 0 0,8-1 0 16,0 6 4-16,-8-5-4 0,8-1-4 0,0 6-4 0,0-2 0 0,-8 3 4 15,8-1-8-15,0 4 0 0,0 0 4 0,-10-4-8 16,10 5 0-16,0-1-4 0,0 0-4 0,0 1 0 0,0-1 0 0,0 1-4 16,0-1 0-16,0-5-4 0,10 6 0 0,-10-5-4 15,0 3 0-15,8-3 0 0,0-1 0 0,-8 1-4 0,8 0 4 0,2-1 0 16,-2-3-4-16,0 3 0 0,1-4 0 0,7 0 0 0,-6-1 0 16,-2-4 0-16,8 6 0 0,-6-6-4 0,6 0 4 0,-7 4 0 15,0-8-4-15,8 4 0 0,-9 0 4 0,9-6-4 0,-8 2 4 0,-1-1-4 16,0 0 0-16,2-4 4 0,-2 3-4 0,0-3 0 0,1 5 0 15,0-6 4-15,-9 0-8 0,8-5 8 0,-8 6-4 0,8-1 0 16,-8-4-16-16,0 5 20 0,0-6-4 0,0 1 4 0,0 3-4 16,-8-2 0-16,8-1-4 0,-8-1 0 0,8 1-4 0,-9 0-4 15,0-1 0-15,1 1 0 0,0-1-4 0,-2 1 4 0,2-1-4 0,0 1-4 16,-1 5 4-16,0-6 0 0,-7 5 0 0,7 1 0 0,1 4 0 16,-1 0 0-16,0 1 0 0,-7-2-4 0,6 6 0 0,2 0 4 15,0 0 4-15,0 6 0 0,-2-2-4 0,2 6 4 0,0-6 4 16,-1 7 0-16,9 3-4 0,-8-5 0 0,0 6 0 0,8-1 4 15,0 1 0-15,-10-1-4 0,10 0 0 0,0 0 0 0,0 1-4 0,0 4 0 16,0-4 0-16,0-1 0 0,10-5 8 0,-10 6 0 0,8-5 0 16,0-1 4-16,-8 1-4 0,9-6 0 0,7 1 0 0,-16 1 4 15,18-2 0-15,-10-4 4 0,0 0-4 0,10 0 0 0,-10-4 4 0,1-2 4 16,8 6-4-16,-8-9 0 0,7 4 0 0,-7 0 4 16,0-4 0-16,-1 3 0 0,0-3-4 0,2 3 4 0,-2-2 4 0,0 3 4 15,1 0 4-15,-9 0 4 0,9 1 4 0,-1-1 0 0,-8 5 4 16,8 0 4-16,-8 0 4 0,9 0 0 0,-9 5 0 0,8-1 4 15,-8 1-4-15,8 0 4 0,-8 0 0 0,0 3-4 0,10-2 0 16,-2 9 0-16,-8-6 0 0,8 1 0 0,-8-1-4 0,10 5-4 16,-10-4 0-16,8 5-4 0,-8-6-4 0,8 1-4 0,1 4 0 15,-9-5 0-15,8 1-4 0,-8 0 0 0,9-1-8 0,-1 1 4 0,-8-1-4 16,9-3 0-16,-1-2-4 0,0 1 4 0,-8 0 0 0,10-5-8 16,-2 5-4-16,0-5-12 0,-8 0-12 0,10-5-20 0,-2 5-20 15,0-5-16-15,-8-4-20 0,8 3-24 0,1-3-20 0,-9-1-32 16,9 1-56-16,-9-5 36 0,8-1 36 0,-8 1 32 0,0-1 28 15</inkml:trace>
        </inkml:traceGroup>
        <inkml:traceGroup>
          <inkml:annotationXML>
            <emma:emma xmlns:emma="http://www.w3.org/2003/04/emma" version="1.0">
              <emma:interpretation id="{EB768014-1330-4BD4-A6C7-3DB31ED2C00C}" emma:medium="tactile" emma:mode="ink">
                <msink:context xmlns:msink="http://schemas.microsoft.com/ink/2010/main" type="inkWord" rotatedBoundingBox="19823,11045 21216,11051 21213,11776 19820,11770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332.4095">2190-22 27 0,'-9'-5'100'0,"9"0"-8"0,0 0-4 16,0-5-20-16,0 6 0 0,0-5 0 0,0 3 8 0,0-3-4 15,0-1 4-15,0 6-8 0,9-7-8 0,-9 3-4 0,0 2 0 0,8-3 0 16,-8-1-4-16,8 6 0 0,-8-5-4 0,10-1 0 0,-2 4-4 16,0 2 0-16,2-6 0 0,-2 5-4 0,0 1-4 15,0-1 0-15,1 0 0 0,-1 5-4 0,10 0 0 0,-10-5-4 0,0 5 0 16,2 5-4-16,-2-5-4 0,0 5-4 0,0 0 0 15,2 4 0-15,-2-4-4 0,0 4-4 0,-8 7 0 0,9-7-4 0,-9 5 0 16,0 5-4-16,0-4 4 0,0 4 0 0,0 4-4 0,-9-3 4 16,1-1-4-16,0 5 0 0,-2 0 0 0,2 0 4 0,0 0 0 15,-10 0-4-15,10 0 4 0,-9 0-4 0,8-5 0 0,-8 5 0 0,9-6 4 16,-8 3-4-16,6-2 0 0,2-4 0 0,0-1-4 0,-2-1 4 16,2 2 0-16,8-5-4 0,-8 0 4 0,8-2 0 0,0-3 0 15,0 5 0-15,0-5 0 0,0 0 0 0,0 0 0 0,8-1 0 16,-8 2 4-16,8-6 0 0,2 4 4 0,-2 0 0 0,-8 1 4 15,8-5-4-15,2 6 0 0,-2-6 0 0,0 4 0 0,0 1 4 0,1-5-4 16,-1 5 0-16,10 0 0 0,-10-5-4 0,0 4 0 0,2 2 0 16,6-2-4-16,-8-4 4 0,2 5-4 0,-2-5-4 0,0 4-12 15,9 2-8-15,-8-6-16 0,0 4-24 0,7-4-20 0,-8 0-20 0,2 5-16 16,-2-5-20-16,10 0-12 0,-10 0-20 0,0-5-40 16,1 5-12-16,8-4 44 0,-9-2 32 0,1 2 32 0,-1-1 24 15</inkml:trace>
          <inkml:trace contextRef="#ctx0" brushRef="#br0" timeOffset="1823.0743">2710 236 79 0,'0'-4'108'0,"0"-1"-8"0,0 5-8 0,0 0-20 15,0 0 4-15,0 0-4 0,0 0 0 0,0 0-4 0,0 5 0 0,0-1 0 16,0 2-4-16,0-2-8 0,0 6 4 0,0-5-4 0,0 4-4 16,0 1 4-16,0 0-4 0,0 0 0 0,0-1-4 0,0 4 0 15,0-3-4-15,0 4-4 0,8-3-4 0,-8 3-4 0,0-5-4 0,9 5-4 16,-9-3 0-16,8-2 0 0,-8 1-4 0,9 0-4 0,0-1 0 15,-1 1-8-15,0-6 4 0,0 1-4 0,2 0 0 0,6 0-4 16,-6-5 0-16,-2 4 0 0,9-8 0 0,-9 4 0 0,10 0 0 16,-10-5-4-16,0 0 0 0,10 0 0 0,-10-5-20 0,0 1 24 15,1-1-4-15,0 1-4 0,-1-1 0 0,-8-5 4 0,9 7-4 16,-9-7 0-16,0 1-4 0,0-1 0 0,0 5 0 0,-9-4-4 16,9-1 4-16,-8 2-4 0,-1 3 0 0,0-5 0 0,1 6 0 0,0-5 4 15,-10 4 0-15,10-1 0 0,0 7 4 0,-10-5 0 0,10 4 0 16,-9 0 0-16,9 1 4 0,-10-1-4 0,10 5 0 0,-2 5 0 15,2-5 4-15,-8 4-4 0,7 1 4 0,0 0 0 0,1 4 0 0,-1 1 0 16,1-1-4-16,8 1 4 0,-8 0 0 0,-2 4 4 16,10-4-4-16,0 0 0 0,0 3-4 0,-8-3 0 0,8-1 8 15,0 1-4-15,8-4 0 0,-8 2-4 0,0-3 4 0,10 1 0 0,-2-2 4 16,0 1-4-16,1-5 0 0,-1 5 0 0,1-5 0 0,0 0 0 16,-1 0 0-16,0 0 0 0,10 0 0 0,-10-5 0 0,10 5 0 15,-10 0 0-15,9 0 0 0,-9-5 4 0,10 5 0 0,-10 0 0 0,8 0-4 16,-6 0 4-16,6 0-20 0,-7 0 24 0,0 5-4 15,8 0 0-15,-9-5 4 0,0 5-4 0,1-1 4 0,8 6-4 0,-9-6-4 16,2 1 4-16,-2 1 0 0,0 3-4 0,1 1 0 0,0-6 0 16,-1 6-4-16,0-1-4 0,1 1-8 0,-1-5-16 0,0 5-12 15,2-6-16-15,-2 2-16 0,0-2-16 0,2 1-16 0,-2 0-8 0,0-5-12 16,-8 5-20-16,8-10-40 0,1 5-8 0,0-5 40 0,-9 0 32 16,8-5 16-16</inkml:trace>
          <inkml:trace contextRef="#ctx0" brushRef="#br0" timeOffset="2229.3376">3273-51 15 0,'0'-15'108'0,"8"6"-8"0,-8-5-8 15,0 8-16-15,0-3-8 0,0 5-4 0,0-6 0 0,0 10 4 16,9-5-4-16,-9 5-20 0,0 0 20 0,8 0 0 0,-8 0 0 16,0 5 0-16,0 5 4 0,0-6-4 0,0 5 0 0,0 1-4 0,0 0 0 15,0 5 4-15,0-2-4 0,0 7-8 0,0-1 0 16,0 0-4-16,-8 0-8 0,8 1-4 0,0 4-8 0,0-5 0 15,0 5-8-15,-9-5-4 0,9 0-4 0,0 1 0 0,0-6-4 0,0 5-4 16,0-6 0-16,0-2 0 0,0 3 0 0,0-4-4 0,0-5 4 16,9-1 0-16,-9 1-4 0,8-5 4 0,-8 0-4 0,8 0 0 15,-8-5 0-15,8 1 0 0,2-1 0 0,-2-5-4 0,-8 0 4 0,8 1 0 16,2-1-4-16,-2 1 4 0,0-1 0 0,1 1 0 16,-1-1 0-16,1 1 0 0,-9 4 0 0,8-5 0 0,1 6-4 0,-1-2 4 15,0 6 0-15,-8-4 4 0,10 4-4 0,-2 4 4 0,0-4-4 16,2 6 0-16,-2-2 0 0,-8 6 0 0,8-5 0 0,0 9 0 15,1-4 0-15,0 4 0 0,-1-5 4 0,1 6 0 0,-1-1 4 0,0 5-20 16,2 0 20-16,-2-3 0 0,0 2 4 0,-8-4 0 0,10 5 4 16,-10 1-4-16,0-5 4 0,0 4 0 0,0-5 0 0,-10 5-4 15,10-4-4-15,-8-1 0 0,0-5 0 0,-2 6 0 0,-6-5-4 16,7-1-4-16,-8-4-4 0,8 4-12 0,-7-3-8 0,-2-6-24 16,2 0-20-16,-2 0-24 0,10 0-24 0,-9-6-20 0,0-3-32 0,0 4-24 15,9-4-72-15,-10-6 24 0,10 5 44 0,-2-4 32 0,2-1 32 16,0-4 28-16</inkml:trace>
        </inkml:traceGroup>
        <inkml:traceGroup>
          <inkml:annotationXML>
            <emma:emma xmlns:emma="http://www.w3.org/2003/04/emma" version="1.0">
              <emma:interpretation id="{3075F910-3A38-4E4D-AEA1-9D326E99ADB5}" emma:medium="tactile" emma:mode="ink">
                <msink:context xmlns:msink="http://schemas.microsoft.com/ink/2010/main" type="inkWord" rotatedBoundingBox="21719,10686 23056,10691 23052,11739 21714,11733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4013.9519">4714-118 27 0,'0'-5'124'0,"0"0"0"15,0 5-8-15,8-5-20 0,-8 5 0 0,0-4-8 0,0 4 4 0,0 0-8 16,0 0-4-16,0 0-4 0,8 0 0 0,-8 4-4 0,0-4 4 16,9 5-4-16,-9 0 4 0,0 0-12 0,0 5 0 0,8-2-4 15,-8 3 4-15,0-2-8 0,0 5-8 0,0 1-4 0,0 4-4 16,0-5-4-16,0 11-4 0,0-7-16 0,0 2 16 0,-8 4-8 15,8-5-4-15,-9 5 0 0,9-5-4 0,0 5-4 0,-8-4-4 0,8-1 0 16,-8 0 0-16,8 0-8 0,0-5 0 0,-9 1 0 0,9 0 0 16,0-7 0-16,0 2 0 0,0-1 0 0,0-3 0 0,0-2 0 15,9 1-4-15,-9-5 0 0,0-5-4 0,8 5-4 0,0-4 0 0,-8-5 0 16,9 3 4-16,-1-4 0 0,0 2-4 0,2-3-4 16,-2 2 8-16,0-5 0 0,2-1-4 0,-2 5 4 0,0 1 0 15,1-5 0-15,-1 4 4 0,1 1 0 0,-1-1 4 0,1 0 0 0,-9 6-4 16,8-2 0-16,0 2 0 0,2-1 0 0,-10 0 8 0,8 5-4 15,0 5-4-15,-8-5 0 0,10 5 4 0,-10-1 0 0,8 2 0 16,0 3 4-16,0 1-4 0,-8-1 4 0,9 1-4 0,0-1 0 0,-1 6 4 16,-8-1-4-16,9 1 0 0,-1-1 0 0,-8 0 0 15,8 0 4-15,-8 2-4 0,10 2 0 0,-10-4 4 0,0 0-4 0,0 1 0 16,0 0 0-16,0 3-16 0,-10-7 20 0,10 3 0 0,-8 1-4 16,0-6 4-16,-1 5-4 0,1-4 0 0,-10-5 0 0,10 5 0 15,0-6-12-15,0-4-8 0,-10 5-16 0,10-10-16 0,-2 5-16 0,2-4-16 16,0-2-4-16,-1-3-24 0,9-1-16 0,-8-4-8 15,8-1-8-15,-9 1-48 0,9-6-32 0,0-3 32 0,0 3 40 0,0-3 28 16,0-2 28-16</inkml:trace>
          <inkml:trace contextRef="#ctx0" brushRef="#br0" timeOffset="4404.9047">5132-493 87 0,'0'-4'96'0,"0"-1"-4"0,8 1 0 0,-8-2-16 0,0 2-8 16,8-1 4-16,1 0 4 0,-9 0-4 0,8 1 0 0,1-2-8 16,-9 6 0-16,17-4-4 0,-17-1 0 0,16 5-4 0,-6-5-4 15,-2 5 0-15,0 0-8 0,2 0 0 0,-2 0 0 0,0 5-8 0,9-5-4 16,-9 5-4-16,1-1-4 0,0 2 0 0,-9-2 0 15,8 6-4-15,0-1-4 0,-8 1 0 0,0-1-4 0,0 1-4 0,0 0 4 16,0 5-4-16,-8-1 0 0,0-5-4 0,-1 5 0 0,0 1 0 16,1 0-4-16,-1-6 0 0,-7 5 4 0,8 1 0 0,-2-5-4 15,2-1 0-15,0 5 4 0,-2-4-4 0,2-5 0 0,0 4 0 0,-1 1 4 16,9-5 0-16,-8 5 0 0,8-6 8 0,0 1-4 0,0 4 4 16,0-4 0-16,0 0 4 0,8 0 4 0,-8 0-4 0,9-1 4 15,-9 7-4-15,8-11 0 0,0 9-4 0,2-5 0 0,-2-4-4 16,0 5-4-16,2 0 4 0,-2 0-4 0,8-5 0 0,-7 0-4 15,8 5-4-15,-8-5-12 0,7 0-16 0,-6 0-32 0,6 4-32 16,-8-4-36-16,10-4-48 0,-10 4-84 0,1-5-8 0,-1 5 40 16,1-5 44-16,0 0 36 0,-9 0 32 0</inkml:trace>
          <inkml:trace contextRef="#ctx0" brushRef="#br0" timeOffset="3570.1564">4074 179 99 0,'0'5'112'0,"9"-5"-4"0,-9 0 0 15,0 5-16-15,0 0 0 0,8-5 0 0,-8 0-8 0,0 4-4 16,8-4-4-16,0 5-4 0,-8-5-4 0,10 5 0 0,-2 0-8 15,0-5 0-15,2 0-4 0,-2 0-4 0,0 0-8 0,1 4-8 16,7-4-8-16,-6 0-4 0,-2 0-4 0,8 0-4 0,2 0-4 0,-10-4-8 16,10 4 0-16,-1 0-8 0,-1-5-16 0,-7 0-32 0,8 5 0 15,1-5-12-15,-2 1-16 0,2 4-20 0,-2-5-16 0,-7 0-8 16,7-4-32-16,2 4-52 0,-10 0 20 0,10-5 40 0,-10 6 24 16,0-2 20-16</inkml:trace>
          <inkml:trace contextRef="#ctx0" brushRef="#br0" timeOffset="3368.6939">4202-3 75 0,'0'-5'96'0,"0"5"-4"0,0-4-4 0,0 4-20 0,0 0-4 16,0 0 4-16,0 0 4 0,0-6-4 0,0 12 0 0,0-6 0 15,0 4 0-15,0 1-8 0,0-1 0 0,0 6 0 0,0 0 0 16,0-1-4-16,0 1-4 0,0 0 0 0,0 4-4 0,0 0 0 0,0 4-4 16,0-2-4-16,0 3-4 0,0 1-4 0,0-6-8 0,0 5-4 15,0 0-4-15,0-1 0 0,0-3-4 0,0 5 0 0,0-6 0 16,0 0-8-16,0 2 0 0,0-3 0 0,0-4-8 0,0 7 0 16,0-8-12-16,0 3-12 0,0-2-8 0,0-4-8 0,0 4-24 15,0-3 12-15,0-2-8 0,0-4-20 0,0 4-16 0,0-4-8 0,0 0-12 16,0-4-12-16,-8 4-36 0,8-4-28 0,0-2 40 0,0-3 28 15,-10 4 24-15</inkml:trace>
        </inkml:traceGroup>
        <inkml:traceGroup>
          <inkml:annotationXML>
            <emma:emma xmlns:emma="http://www.w3.org/2003/04/emma" version="1.0">
              <emma:interpretation id="{26724F48-16EF-4CC1-B657-75F862D65906}" emma:medium="tactile" emma:mode="ink">
                <msink:context xmlns:msink="http://schemas.microsoft.com/ink/2010/main" type="inkWord" rotatedBoundingBox="23652,11371 23983,11373 23982,11593 23651,11591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13481.3111">6010 126 43 0,'0'0'104'0,"0"0"-4"0,0 0-12 0,0 0-20 16,0 0 0-16,0 0 0 0,0 0-4 0,0 0 4 0,0 0 0 15,0 0 4-15,0 0-12 0,0 0 0 0,0 0 0 0,0 0 0 16,0 0 0-16,8 0 0 0,-8 0 0 0,0 0-4 0,0 0 0 16,8 5 4-16,1-5-4 0,-9 5-4 0,9-5 0 0,-1 5 0 0,1-5-8 15,-1 4 0-15,0-4-4 0,0 6-4 0,2-6 0 0,-2 4 0 16,10 1-4-16,-10-5 0 0,0 5 0 0,9-5-4 0,-8 5 4 15,-1-5-8-15,9 0-8 0,-9 5-16 0,10-5 0 0,-10 4 0 0,2-4 0 16,-2 0 0-16,8 5 0 0,-7-5 0 0,0 0 0 16,-1 0 0-16,1 0 0 0,-1 0 0 0,0 0 0 0,2 5 0 15,-10-5 0-15,8 0 0 0,0 0 0 0,-8 0 0 0,0 0 0 0,0 0 0 16,8 0 0-16,-8 0-28 0,0 0-28 0,0 0-20 0,0 0-16 16,0 0-16-16,0 0-8 0,-8 0-16 0,8 0-8 0,0 0-12 15,-8 0-12-15,8 0-44 0,-8 0-16 0,-2 0 44 0,2 0 36 0,8 0 24 16,-8 0 24-16</inkml:trace>
          <inkml:trace contextRef="#ctx0" brushRef="#br0" timeOffset="13726.6548">6010 332 63 0,'8'0'116'0,"-8"6"-8"0,0-2 0 0,0-4-16 0,0 0 8 15,8 0 4-15,-8 0-12 0,9 0-4 0,-9 4-4 0,9-4-4 16,-9 0-4-16,8 0-8 0,1 0 4 0,-1 0-8 0,0 0 4 16,0 0-8-16,2 0-4 0,-2-4-12 0,0 8-4 0,2-4-8 15,-2 0-4-15,9 0-8 0,-9 0-4 0,1 0 0 0,-1 0-4 0,9 0-4 16,-9 0-4-16,2 0-4 0,-2 0-8 0,0 0-20 0,2 0-20 16,-2 0-20-16,-8 0-20 0,8 0-28 0,0 0-20 0,-8 0-20 15,9 0-60-15,-9 0-28 0,0 0 48 0,0 0 40 0,0 0 32 16,0 0 24-16</inkml:trace>
        </inkml:traceGroup>
        <inkml:traceGroup>
          <inkml:annotationXML>
            <emma:emma xmlns:emma="http://www.w3.org/2003/04/emma" version="1.0">
              <emma:interpretation id="{84FBAD31-2022-41AA-9051-42E5A01644C9}" emma:medium="tactile" emma:mode="ink">
                <msink:context xmlns:msink="http://schemas.microsoft.com/ink/2010/main" type="inkWord" rotatedBoundingBox="24787,10939 26629,10947 26625,11853 24784,11845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17126.4134">8704 251 47 0,'0'0'104'0,"8"0"-4"0,-8 0 0 0,0 0-28 0,0 0 4 16,0 0 0-16,0 0 0 0,0 0 0 0,9 0 0 0,-9 0-12 15,0 0-4-15,8 0 0 0,-8 0-4 0,8 0-4 0,1 0-4 0,-9 0-4 16,9 0-8-16,-1 0 0 0,0 0-12 0,2 0-4 16,-2 0-4-16,0 0 0 0,1 0-4 0,0 0-4 0,-1 0-4 0,0 0 0 15,1 0-8-15,-1 0-12 0,0 0-8 0,2 0-12 0,6 0-20 16,-6 0-24-16,-2 0-20 0,0 0-12 0,9 0-16 0,-8-5-56 15,8 5-12-15,-9-4 36 0,10 4 32 0,-10 0 28 0</inkml:trace>
          <inkml:trace contextRef="#ctx0" brushRef="#br0" timeOffset="16931.9339">8797 64 31 0,'0'-5'104'0,"0"5"-4"16,0 0-8-16,0-4-24 0,9 4 4 0,-9 0 0 0,0 0 0 16,0 4 4-16,0-4-8 0,0 5 0 0,0-5-8 0,0 5-8 15,0 0 4-15,0-1-8 0,0 2-4 0,0-2-4 0,9 4 4 0,-9-1-4 16,0 2 0-16,0 1-4 0,0-1-4 0,0 1 0 0,0 0-4 16,8 4 0-16,-16-4-4 0,16-1-4 0,-8 5 0 0,0-4-4 15,0-1 0-15,0 6-8 0,0-5 4 0,-8 4-4 0,8-5-4 16,0 2 0-16,8 3 0 0,-8-4 0 0,0-1-4 0,0 0 0 15,0 1 0-15,0 0-4 0,0-2-4 0,0 3 0 0,0-7-8 16,0 1-4-16,0 0-8 0,0 4-4 0,0-3-4 0,0-6-12 0,0 4-4 16,0-4-16-16,0 4-12 0,0-4-8 0,-8 0-4 15,8 0-4-15,0-4-4 0,0 4-36 0,-9-4-32 0,9-2 4 0,-9 2 24 16,9-1 32-16</inkml:trace>
          <inkml:trace contextRef="#ctx0" brushRef="#br0" timeOffset="14256.7528">7459-291 35 0,'-8'-5'96'0,"8"0"-8"0,-10 5 0 16,10 0-24-16,0-4 0 0,-8 4-4 0,8 0 0 0,-8 0 0 16,8 0-4-16,-9 0-4 0,9 0 0 0,-9 4 4 0,1-4 0 15,0 5 0-15,-1 0 0 0,1 0-4 0,-1 0 0 0,0 0-4 0,-7 4 4 16,6 1-4-16,2-1-4 0,-8 1 4 0,6-1-4 0,-6 6 4 15,7-1-4-15,-8 1 0 0,8-1 0 0,1 1-8 0,-10 4-8 16,10 0-16-16,0-1 16 0,0 2-4 0,-2 4-8 0,2 0 4 16,0 0 0-16,-1 0-4 0,9 0-4 0,-8 5 0 0,8-2-4 15,0 3-4-15,-8-1 0 0,8 0 4 0,0 0-4 0,0 0 0 0,0-6-4 16,8 6 4-16,-8-5 0 0,8 4-4 0,-8-3 0 0,9-6 4 16,-1 5-4-16,0-4-4 0,2-1 0 0,-2 0-12 0,0-5-4 15,10 1-4-15,-10-1-16 0,9 1-12 0,0-1-8 0,-8-5-16 16,7 1-4-16,2-1-16 0,-2 1-12 0,2-5-8 0,-10 0-4 15,10 0-4-15,-1-1-36 0,-1-4-36 0,2 0 16 0,-2-4 32 0,2 4 28 16</inkml:trace>
          <inkml:trace contextRef="#ctx0" brushRef="#br0" timeOffset="14847.1303">7800 300 95 0,'0'0'104'0,"0"-6"-4"15,0 6-8-15,0 0-24 0,0 0-8 0,0-4 4 0,0 4-4 16,0 4 0-16,0-4-4 0,0 6-4 0,0-6 4 0,0 3-4 0,0 3-4 16,0-2 4-16,0 1-4 0,0 5 0 0,0-6-4 15,0 6 4-15,0-6-4 0,0 7-4 0,0 3-4 0,0-5 0 0,0 1-4 16,0-1 0-16,0 1 0 0,0 0-8 0,8-1 0 0,-8 1-4 16,0-1 0-16,9 1-4 0,-9 0 0 0,8-5 4 0,-8 5-8 15,9-6 0-15,-1 6-4 0,1-5-4 0,-1-1 4 0,0 1 0 0,2-5 0 16,-2 5-4-16,10-5 0 0,-10 0-4 0,0 0 8 0,9 0-8 15,-8-5 0-15,8 0 0 0,-9 1 0 0,10-1-4 0,-10-5 0 16,10 6 4-16,-10-6 0 0,0 0 4 0,0 1-4 0,1-1 0 16,-9 1 0-16,8-6-4 0,-8 5 0 0,9-5 4 0,-9 7-4 15,-9-7 0-15,9 5-4 0,0-5 4 0,-8 7-4 0,-1-8 4 16,9 7-4-16,-8-4 4 0,-8 3-4 0,6-4 4 0,2 3 0 16,0 2 0-16,-2-1 0 0,-6 0 0 0,7 6 4 0,-8-7 0 0,9 7 0 15,-1 0-4-15,-7 4 4 0,6 0-4 0,2 0 4 0,0 0 0 16,-2 0 0-16,2 4 4 0,0 6-4 0,-1-5 0 0,1 5-4 15,-1-1 4-15,1 1 0 0,-1-1 0 0,9 1-4 0,-8 0 4 0,8 0 0 16,-8 3 0-16,8-4 4 0,0 1-4 0,0 0-4 16,0 5 4-16,0-11 4 0,0 6-4 0,8-1 0 0,0-3 0 15,1-2 0-15,-1 5 0 0,1-9 0 0,-1 6 0 0,9-6 0 0,-9 0-4 16,10 0 4-16,-10 0 4 0,18 0-4 0,-17-6 0 0,8 1 0 16,0 5 0-16,-1-4 0 0,2 0-4 0,0-2 8 0,-2 2-4 15,1-1 0-15,0 5 0 0,-8 0 0 0,7-5 4 0,-6 5 0 16,-2 0 0-16,8 0 8 0,-6 5 0 0,-2-5 4 0,0 5 4 15,1-1 4-15,-9 6 0 0,8-6 0 0,1 1 0 0,-9 5 0 0,9 0 0 16,-1-1 4-16,-8 1-4 0,8-1-4 0,0 1-4 0,-8 0 0 16,10-1 0-16,-2 1-4 0,0 0-4 0,2-1 0 0,-2 1 0 15,0-1 0-15,1-3-8 0,-1-2 0 0,1 6 0 0,-1-5-8 0,9-5-8 16,-9 4-12-16,10-4-16 0,-10 0-16 0,2 0-16 0,6 0-20 16,-8-4-20-16,9-1-24 0,-8 0-16 0,0-4-44 0,7 3-60 15,-6-3 36-15,-2-1 36 0,0 1 44 0,0-5 24 0</inkml:trace>
        </inkml:traceGroup>
        <inkml:traceGroup>
          <inkml:annotationXML>
            <emma:emma xmlns:emma="http://www.w3.org/2003/04/emma" version="1.0">
              <emma:interpretation id="{FDE0A911-8EDF-4E43-8D05-1B39F58856EA}" emma:medium="tactile" emma:mode="ink">
                <msink:context xmlns:msink="http://schemas.microsoft.com/ink/2010/main" type="inkWord" rotatedBoundingBox="26979,10844 28145,10849 28140,11917 26974,11912"/>
              </emma:interpretation>
              <emma:one-of disjunction-type="recognition" id="oneOf5">
                <emma:interpretation id="interp5" emma:lang="" emma:confidence="0">
                  <emma:literal>b)?</emma:literal>
                </emma:interpretation>
                <emma:interpretation id="interp6" emma:lang="" emma:confidence="0">
                  <emma:literal>bo</emma:literal>
                </emma:interpretation>
                <emma:interpretation id="interp7" emma:lang="" emma:confidence="0">
                  <emma:literal>bk</emma:literal>
                </emma:interpretation>
                <emma:interpretation id="interp8" emma:lang="" emma:confidence="0">
                  <emma:literal>b</emma:literal>
                </emma:interpretation>
                <emma:interpretation id="interp9" emma:lang="" emma:confidence="0">
                  <emma:literal>byk</emma:literal>
                </emma:interpretation>
              </emma:one-of>
            </emma:emma>
          </inkml:annotationXML>
          <inkml:trace contextRef="#ctx0" brushRef="#br0" timeOffset="17618.0983">9377-51 39 0,'0'-5'96'0,"0"1"-8"16,0 4-4-16,-9 0-24 0,9-6 4 0,0 6 0 0,0 0 0 15,0 6 4-15,9-6 0 0,-9 0 0 0,0 4 8 0,0 5-4 16,0-3-4-16,0 3 4 0,0 1-4 0,0 0-4 0,0-1 4 16,0 5-4-16,0 0-8 0,0 6 0 0,0-1-8 0,0 1-16 0,0-1 12 15,0 0-4-15,0 0-4 0,0 5-8 0,-9-5 0 0,9 0-12 16,0 5 0-16,-8-9-4 0,8 4-4 0,-8 0 0 0,8-5 0 15,0 1 0-15,-8-2-4 0,8-3 0 0,0 0-4 0,0-1 0 0,-10 1 0 16,10-5-4-16,0 0 0 0,0-5 0 0,0 0 0 16,10 0 0-16,-10-5-4 0,8 0 0 0,-8 1 0 0,8-7-4 15,0 7 4-15,-8-6 0 0,9 0-4 0,0 1 8 0,-1-1-4 0,1 1 0 16,-1-1 4-16,0 2 0 0,2 2 4 0,-2-3-4 0,0-1 4 16,0 5 0-16,2-5-4 0,-10 6 4 0,8-1 0 0,0 5 0 15,1-6 0-15,-1 6 0 0,-8-4 4 0,9 4 0 0,0 0 0 0,-1 4 0 16,-8-4 0-16,8 6 0 0,0-1 4 0,2-1-4 15,-2 2 0-15,-8 3 0 0,8 1 0 0,2-1-4 0,-2 1 4 0,0 0 0 16,1 0 0-16,-1 3-4 0,1 2 0 0,-1-1 0 0,-8 1 4 16,9-1-4-16,-9 1 0 0,0-2 4 0,8 2-20 0,-8-1 20 15,-8 1 0-15,8-1 0 0,-9 1-4 0,9-1 4 0,-8-4-4 0,-1 4 0 16,-8-5 0-16,9 2 0 0,-10-7 0 0,2 6-4 0,-2-5-4 16,10-1-4-16,-9 1-8 0,0-5-12 0,0 5-12 0,-1-5-12 15,2 0-16-15,8-5-8 0,-10 0-20 0,10 1-12 0,-9-1-12 16,8-5-12-16,0 0-40 0,1 1-36 0,0-5 36 0,8-1 32 15,0 1 28-15</inkml:trace>
          <inkml:trace contextRef="#ctx0" brushRef="#br0" timeOffset="17999.2159">9871-143 59 0,'0'0'96'0,"10"0"-4"16,-10 0-8-16,0 0-20 0,8 0 0 0,-8 6 0 0,0-6 4 16,8 4 4-16,-8 1 4 0,0 0-4 0,8 0 0 0,-8 5 0 15,10-6 0-15,-10 5 0 0,8 6 0 0,-8-1-4 0,0 1 0 16,8-1-4-16,-8 5 0 0,9-4 0 0,-9 9-4 0,0-5-8 16,8 5-4-16,-8-4-4 0,0 3-8 0,8 1-4 0,-8 0-4 0,0 0-4 15,10 0-4-15,-10 0-4 0,0 0 0 0,0 1-4 0,0-1 0 16,8-2-4-16,-8 2 0 0,-8 1-4 0,8-2 0 0,0 2 0 15,-10-6-4-15,10 5-4 0,-8 0 0 0,8-5 0 0,-8 0-12 0,-1 1 0 16,9-1-12-16,-8 0-12 0,8-4-8 0,-8-1-20 16,-2 0-12-16,10-4-8 0,-8-1-8 0,8 1-20 0,0-5-12 0,-8 5-8 15,8-10-16-15,0 0-40 0,0 0-16 0,0-6 32 0,0 2 36 16,8-6 24-16</inkml:trace>
          <inkml:trace contextRef="#ctx0" brushRef="#br0" timeOffset="18340.8184">10289-343 39 0,'0'-6'104'0,"8"-3"-8"16,2 5 0-16,-2-2-24 0,0 2 0 0,-8-1 4 0,8 0-4 15,2 5-4-15,-2-5-4 0,9 1 4 0,-8 4-4 0,-1 0-4 16,9-6 4-16,-9 6-8 0,1 0-4 0,8 0-4 0,-9 0-8 16,2 0-8-16,-2 6 0 0,0-2-4 0,1 1-4 0,0 0-4 0,-1 0-4 15,-8 5 0-15,0-1 0 0,9-5-4 0,-9 6-4 0,-9 5-4 16,9-6 0-16,0 5 4 0,-8-4-4 0,-1 5 0 0,0-1-4 16,1 0 4-16,-10 1 0 0,10 0 0 0,-9-6-4 0,8 5 4 15,1 0 0-15,-9-4 0 0,9 5 0 0,-1-5 4 0,0-1 0 16,1 5 4-16,0-5 4 0,-2 1 4 0,2-1 0 0,8-3 4 15,0 3-4-15,0 1 0 0,0-6 0 0,0 6 4 0,0-5 0 0,0-1 0 16,8 6 0-16,-8-5-4 0,10 0 4 0,-2 0-8 0,-8-1 0 16,8 2 0-16,1-2-4 0,0-4-4 0,-1 5 0 0,1-5-4 15,-1 4 0-15,0-4 0 0,1 6-4 0,0-6-8 0,-1 0-4 16,0 0-16-16,2 0-20 0,-2 0-24 0,-8 0-24 0,8 0-36 16,-8 0-36-16,9-6-48 0,-9 2-60 0,0 4 44 0,0-5 24 0,9 1 60 15,-9-2 28-15,0 2 24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3:41.38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BFAD7766-322D-4C3D-8505-0F0B44B67DA8}" emma:medium="tactile" emma:mode="ink">
          <msink:context xmlns:msink="http://schemas.microsoft.com/ink/2010/main" type="writingRegion" rotatedBoundingBox="3937,6020 3922,8487 3058,8482 3073,6014"/>
        </emma:interpretation>
      </emma:emma>
    </inkml:annotationXML>
    <inkml:traceGroup>
      <inkml:annotationXML>
        <emma:emma xmlns:emma="http://www.w3.org/2003/04/emma" version="1.0">
          <emma:interpretation id="{261F11D2-8360-4B07-B6EA-8B390BB687FF}" emma:medium="tactile" emma:mode="ink">
            <msink:context xmlns:msink="http://schemas.microsoft.com/ink/2010/main" type="paragraph" rotatedBoundingBox="3937,6020 3922,8487 3058,8482 3073,60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2578A01-49BB-4785-9FC6-659BB2D47C2E}" emma:medium="tactile" emma:mode="ink">
              <msink:context xmlns:msink="http://schemas.microsoft.com/ink/2010/main" type="line" rotatedBoundingBox="3937,6020 3922,8487 3058,8482 3073,6014"/>
            </emma:interpretation>
          </emma:emma>
        </inkml:annotationXML>
        <inkml:traceGroup>
          <inkml:annotationXML>
            <emma:emma xmlns:emma="http://www.w3.org/2003/04/emma" version="1.0">
              <emma:interpretation id="{07AE38F7-CB0F-4146-B437-DD2C739F4CF7}" emma:medium="tactile" emma:mode="ink">
                <msink:context xmlns:msink="http://schemas.microsoft.com/ink/2010/main" type="inkWord" rotatedBoundingBox="3937,6020 3930,7057 3067,7051 3073,601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460 3604 27 0,'-8'-4'92'16,"8"4"-8"-16,-9 0-4 0,9 0-24 0,0 0 4 0,0 0 0 15,0 0 0-15,-9 0-4 0,9 0-4 0,0 0 0 0,0 0 0 16,0 0-4-16,0 0 8 0,0 0 0 0,0 0 4 0,0 0 0 0,9 0 4 16,-9 0-4-16,0 0 4 0,9 4-4 0,-9-4 0 0,8 4 4 15,-8 3 0-15,8-3 0 0,1 0-8 0,-1 6-4 0,1-5-4 16,0 5-4-16,7 5-8 0,-6-7-4 0,6 7 0 0,-8-1-4 16,10 1-4-16,-10-1 0 0,9 1-4 0,1 4 0 0,-10-5 0 0,10 5-4 15,-10 0 4-15,8-4-4 0,-7 4 0 0,8 0-24 0,-8 0 24 16,7 0 0-16,-6 0-8 0,6-4-8 0,-8 4 0 0,2-5 0 15,6 1 0-15,-7 5 0 0,0-7 0 0,-1-4 0 0,1 7 0 16,-1-2 0-16,0-5 0 0,0 1 0 0,2-1 0 0,-10 1 0 16,8 1 0-16,-8-3 0 0,8-2 0 0,2-2 0 0,-10 1 0 0,0-1 0 15,0 2 0-15,0-2 0 0,8-4 0 0,-8 0 0 0,0 5 0 16,0-5 0-16,0 0 0 0,0 0 0 0,0 0 0 0,0 0-20 16,-8 0-8-16,8-5-8 0,0 5-12 0,0-4-12 0,-10-2-12 15,10 6-8-15,-8-4-8 0,8-1-4 0,-8 1-16 0,8-2-8 16,-10-2-8-16,2-3-8 0,8 7 0 0,-8-6-36 0,0 1-32 0,8-1 24 15,-9-1 36-15,1 3 28 0,8-8 16 0</inkml:trace>
          <inkml:trace contextRef="#ctx0" brushRef="#br0" timeOffset="341.087">903 3628 75 0,'0'-5'112'0,"0"5"-4"16,0 0-4-16,0 0-20 0,0 0 4 0,0 0-4 0,0 0 4 16,0 0-4-16,-8 5-4 0,8-5-4 0,0 5-4 0,-9 0 0 0,1-1-8 15,8 2-4-15,-8-2 4 0,-2 7-8 0,2-3 0 16,0-2-4-16,-2 7 0 0,2-3 0 0,0 5-4 0,0-1-8 0,-1-5 0 16,-8 6-4-16,8-1 0 0,1 5-4 0,0-4 0 0,-10-1 0 15,10 1-4-15,0 4 0 0,-2-5-4 0,-6 0 0 0,7 6-8 16,1-6 4-16,-1 0 0 0,-8 1-12 0,9-1-8 0,0-4 0 0,-2 4 0 15,2 0 0-15,0-4 0 0,-2 0 0 0,10-1 0 0,-8 0 0 16,0 1 0-16,8 0 0 0,-9-6 0 0,9 2 0 0,0 3 0 16,-8-9 0-16,8 6 0 0,0-6 0 0,0 4 0 0,0-4 0 15,0 0-24-15,0 0-12 0,0 5 4 0,0-5-8 0,0 0-12 16,0 0-12-16,0-5-12 0,0 5-8 0,0 0-8 0,0 0-8 0,0 0-16 16,0 0-16-16,0 0-8 0,0 0-24 0,0 0-48 0,0 0 12 15,0-4 36-15,0 4 28 0,0-6 24 0</inkml:trace>
          <inkml:trace contextRef="#ctx0" brushRef="#br0" timeOffset="95955.5245">264 4227 35 0,'0'-4'84'0,"0"-1"-16"16,0 0-8-16,0 5-16 0,0-4-4 0,0-1 0 0,0 5 0 15,0-5-4-15,0 5 4 0,0-5-4 0,0 1 4 0,0 4 0 16,0-6-4-16,0 6 0 0,0 0 4 0,0 0 0 0,0 0 0 0,0-4-4 16,0 4 12-16,0 0 0 0,0 0-4 0,0 0 4 0,9 4-4 15,-9-4-4-15,0 6-4 0,0-2-8 0,8 1 0 0,-8 0 0 16,8 0-4-16,-8 4-8 0,8 0 0 0,-8 1-4 0,0 0 0 0,10 4 0 16,-10 1-4-16,0-1 0 0,8 1-4 0,-8-1 0 15,0 0-4-15,0 1 4 0,0 4-4 0,0-5 0 0,0 1 4 0,0 4-4 16,0-4 0-16,0-1 4 0,0 0-4 0,0 1 0 0,0-2 4 15,0 3-4-15,0-7 0 0,0 1 0 0,0 3 4 0,0-3-4 16,0-6 0-16,0 7 0 0,0-1 0 0,0-6 0 0,0 1 0 0,0-1 0 16,0-4-4-16,0 6 4 0,0-6 4 0,0 0-4 15,0 0 0-15,0 4-4 0,0-4 0 0,0 0 4 0,0 0-4 0,0 0 4 16,0 0 0-16,0 0 0 0,0-4 0 0,0 4 0 0,0 0 0 16,0 0 0-16,0 0 0 0,0 0 0 0,8 0 0 0,-8-6 0 15,10 6 0-15,-10 0 0 0,8-4 0 0,-8 4 0 0,8 0 4 16,1 0-4-16,-1 0 0 0,0-5 0 0,1 5 0 0,8 0 0 0,-9 0 0 15,2 0 0-15,6 0 0 0,-7 0 0 0,8 0 0 16,-9 0 0-16,9 0-4 0,1 5 4 0,-2-5 0 0,-6 0 0 0,6 4 0 16,2-4 0-16,-2 6 0 0,1-6 0 0,1 4 0 0,-2-4 0 15,2 5 0-15,7 1 0 0,-8-2 0 0,0 0 0 0,1 1 0 16,-2-5 4-16,10 5-4 0,-9 0 0 0,0-5-4 0,0 4 4 0,9 2 0 16,-10-6-4-16,2 0 4 0,-1 0 0 0,0 4 0 0,0-4 0 15,-1 0 0-15,2 0 0 0,-10 0 0 0,10 0 0 0,-10 0 0 16,9 0 0-16,-8 0 0 0,-1 0 0 0,1 0 0 0,7 0 0 15,-6 0-4-15,-2 0 4 0,-8 0 0 0,8 0 0 0,0 0 0 16,-8 0 0-16,10 0 0 0,-10 0 0 0,8 0 0 0,-8 0 0 0,8 0 0 16,-8 0 0-16,0 0 0 0,0 0 0 0,9 0 0 15,-9 0 4-15,0 0-4 0,0 0 0 0,0-4 0 0,0 4 0 0,0-6 0 16,0 2 0-16,0-1 0 0,0 0 0 0,0 0 4 0,0 1-4 16,0 0 0-16,0-7 0 0,0 1 0 0,0 6 0 0,0-5 4 15,0-1-8-15,0-1 4 0,0 3-16 0,0-2 20 0,0 1 0 0,0-1 0 16,0 1 0-16,0-1 0 0,0 0 0 0,0 1-4 0,0 3 0 15,0-3 4-15,0 4-4 0,0-4 4 0,0 3-4 0,0 2 0 16,0 0 0-16,0 4 4 0,0-5-4 0,0 5 4 0,0 0 0 16,-9-6-4-16,9 6 0 0,0 0 0 0,0 0 0 0,0 0-4 15,0 0 0-15,0 0-8 0,0 0-12 0,0 0-12 0,0 6-8 0,0-6-16 16,-8 0-16-16,8 0-20 0,0 0-20 0,0 5-36 0,-8-5-52 16,8 4 32-16,0 0 28 0,-10-4 32 0,10 6 12 0</inkml:trace>
        </inkml:traceGroup>
        <inkml:traceGroup>
          <inkml:annotationXML>
            <emma:emma xmlns:emma="http://www.w3.org/2003/04/emma" version="1.0">
              <emma:interpretation id="{2BA08CFD-F130-4906-90EF-1D8202C28C05}" emma:medium="tactile" emma:mode="ink">
                <msink:context xmlns:msink="http://schemas.microsoft.com/ink/2010/main" type="inkWord" rotatedBoundingBox="3808,7398 3801,8486 3237,8483 3244,7394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06925.0234">622 4980 19 0,'0'0'76'16,"0"0"0"-16,0 0-16 0,0 0-24 0,0 0 0 0,0 0 0 15,0 0-4-15,0 0 0 0,0 0-4 0,0 0 0 0,0 0 0 16,0 0 0-16,0 0-4 0,0 0 4 0,0 0-4 0,0 0-4 0,0 0 0 16,0 0 0-16,0 0 0 0,0 0 0 0,0 0 4 0,0 0 0 15,0 0-4-15,0 0 0 0,0 0 12 0,0 0-4 0,0 0-12 16,0 0 4-16,0 0 4 0,0 0 0 0,0 0-8 0,0 0 0 16,0 0 0-16,0 0 0 0,0 0 0 0,0 0-4 0,0 0 0 15,0 0 4-15,0 0 0 0,0 0 0 0,0 0-4 0,0 0-4 16,0 0 4-16,0 0 0 0,0 0 8 0,0 0 0 0,0 0 0 15,0 6 4-15,0-6 4 0,0 0-4 0,0 4 0 0,0 0 0 16,0-4 0-16,0 6 0 0,0-1-4 0,0-1-20 0,0 6 20 0,0-5-4 16,0 5 4-16,0-1-4 0,0 1 4 0,0-1-4 0,0 1-4 15,0 0-4-15,0 3 4 0,-8-3-4 0,8 5 0 0,0-1 0 16,0-4 0-16,0 4 0 0,0 2-4 0,0 2 0 0,0-4 0 0,0 0 0 16,-10 0-4-16,10 6 4 0,0-6 0 0,0 0-4 15,0 6 4-15,0-5 0 0,0-2-4 0,0 7 0 0,0-5 0 0,-8-2 0 16,8 2 4-16,0-1-4 0,0-5 4 0,0 7-4 0,0-2 0 15,0-5 0-15,0 1 0 0,0 5 0 0,0-11 0 0,0 11 0 16,0-6 0-16,0-4 0 0,0 5 0 0,0-1 0 0,0-4-4 0,0 5 4 16,0-6 0-16,0 1 0 0,0 5 0 0,0-5 0 0,0-1 0 15,0 1 0-15,0 0 0 0,0 4 0 0,-8-4-4 0,8 0 4 16,0 0 0-16,0-1 0 0,0 2-4 0,0 3 4 0,0-4 0 16,0 0 0-16,0-1 0 0,0 1 0 0,-9 0 0 0,9 0 0 15,0-1-4-15,0 3 4 0,0-7 4 0,0 3-4 0,0-3 0 16,0 5-4-16,0-5 0 0,0 0 4 0,0 0-4 0,0 0 0 15,0 0-4-15,0 0-8 0,0 0 0 0,-8 0-4 0,8 0-16 0,0 0-4 16,0 0-4-16,0-5 0 0,0 5-8 0,0-3-12 0,0-4-4 16,0 3-8-16,0-1 0 0,0 0-4 0,0 0-4 0,0-4 4 15,0-1-40-15,0 0-40 0,0-4 0 0,0 4 28 0,0-4 28 0</inkml:trace>
          <inkml:trace contextRef="#ctx0" brushRef="#br0" timeOffset="107302.0141">741 5177 47 0,'0'0'84'16,"8"0"-4"-16,-8 0-8 0,0 0-24 0,0 0-4 0,0 0 0 15,0 0-4-15,0 0 0 0,0 0-4 0,10 0 0 0,-10 0 4 0,0 0 0 16,0 0 4-16,0 0 4 0,-10 0-4 0,10 0 4 0,10 5-4 15,-10 0 0-15,0 0 0 0,0-1-8 0,0 1 0 0,0 5-4 16,0-1-4-16,0 1 0 0,0 0 0 0,0 4 0 0,0 0-4 16,0 6 0-16,0-1 0 0,0-5 0 0,-10 5 0 0,10 0-4 15,0 6 0-15,0-6 0 0,-8 0-4 0,8 0 0 0,0 5 0 0,-8-5-4 16,8 0 0-16,0 5 0 0,-8-4 0 0,8-1-4 0,-10-5 0 16,10 5-4-16,0 1 0 0,-8-6 0 0,8 0 0 0,0 0 0 15,0 1-4-15,0-5 8 0,0-1-8 0,0 1 0 0,-8-1 4 16,8 1-8-16,0-6 4 0,0 2 0 0,0-6-4 0,0 5 4 15,0-5-4-15,0 0 0 0,0 4-4 0,0-4 0 0,0 0-4 0,0 0-8 16,0 0-4-16,0 0-4 0,0 0-8 0,0-4-8 16,0 4-8-16,0-5-12 0,0-1-16 0,0 6-8 0,0-4-12 0,0-1-4 15,0 0-52-15,0 0-36 0,0-4 32 0,0 4 28 0,0-4 28 16</inkml:trace>
          <inkml:trace contextRef="#ctx0" brushRef="#br0" timeOffset="108158.7226">443 5680 75 0,'0'0'92'16,"0"0"-4"-16,-9-4-8 0,9 4-24 0,0-5 4 0,0 5-8 0,0 0-4 15,0 0-4-15,0 0-4 0,0 0-8 0,0-3-4 0,0 3 0 16,0 0-4-16,0 0 0 0,0 0 0 0,0-7-8 0,0 7 0 15,0 0 0-15,0 0 0 0,0-4-4 0,0 4 0 0,0-5 4 16,0 5-4-16,0-5 0 0,0 5-4 0,9-5 0 0,-9 5 0 16,0-4 0-16,0-1 0 0,0 5 4 0,9 0 4 0,-9-5-4 15,0 5 4-15,8 0-20 0,-8 0 28 0,0 0-8 0,0 0-4 0,8 0 0 16,-8 0-4-16,0 0 0 0,0 0-4 0,0 0 0 0,0 0 4 16,0 0-4-16,0 0 4 0,0 0-8 0,0 0 0 0,0 0-4 15,0 0 4-15,0 0 0 0,0 0 0 0,0 0 0 0,0 0-4 0,0 0 8 16,0 0-4-16,0 0 0 0,0 0-12 0,0 0 0 15,0 0-8-15,0 0-8 0,0 0 0 0,0 0-4 0,0 5-12 0,0-5-4 16,0 5-4-16,0-5-4 0,0 4-4 0,0-4-4 0,0 5-20 16,0-5-40-16,-8 5-32 0,8 0 28 0,0-1 24 0</inkml:trace>
          <inkml:trace contextRef="#ctx0" brushRef="#br0" timeOffset="108623.9959">434 5657 43 0,'0'0'84'0,"0"0"-8"0,0 0-4 0,0-5-20 16,0 5-4-16,0 0-4 0,0 0 4 0,0 0-4 0,0-5 0 15,0 5-8-15,0 0 0 0,0-5 0 0,0 5-4 0,0 0 4 16,0 0 0-16,0-4-4 0,0 4 0 0,0 0 4 0,0 0 4 15,9 0-4-15,-9 0-4 0,0 0-4 0,0 4 0 0,9-4 0 0,-9 5-4 16,8 0-4-16,-8 0 0 0,8 6-4 0,1-3-4 0,-9-4 4 16,8 7-8-16,1 3 0 0,0 0 0 0,-1-5 0 0,0 11 0 15,2-5-4-15,-2 4 0 0,0-5-4 0,0 5 4 0,-8-4 0 0,10 4 0 16,-2 0 0-16,0-5-4 0,1 5 0 0,-1-4 0 16,0-1 4-16,2 5 0 0,-10-4 0 0,8-1-4 0,0-3 4 15,2 2 0-15,-2-3 0 0,-8 4 0 0,8-9-4 0,0 4 0 0,1 1 4 16,0-5 0-16,-9 0-4 0,8 0 4 0,1-5 0 0,-1 4 0 15,0-4 0-15,2 0 0 0,-10 0 0 0,8 0 0 0,0-4 0 16,0 4 4-16,2-5-4 0,-2 5 4 0,0-10 0 0,1 5-4 0,0 0 4 16,8 0 0-16,-9 1 0 0,0-6 0 0,0 6 0 15,2-6 0-15,-2 0-4 0,10 2 0 0,-10-3 0 0,0 2 0 0,1-1 4 16,-1-4-4-16,1 3 0 0,8 3 0 0,-17-2 0 0,8 1-4 16,0-1 4-16,2 0-8 0,-2 1 4 0,0-1 0 0,2 1-4 15,-10 3-8-15,8 2-4 0,-8-1-12 0,0 0-12 0,0 0-16 0,8 5-24 16,-8-4-20-16,0 4-20 0,-8 0-40 0,8 0-60 15,0 0 36-15,-8 4 28 0,-2-4 32 0,10 5 28 0</inkml:trace>
        </inkml:traceGroup>
      </inkml:traceGroup>
    </inkml:traceGroup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36:40.63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AEB76783-1436-4CFC-BAF6-089293008EEC}" emma:medium="tactile" emma:mode="ink">
          <msink:context xmlns:msink="http://schemas.microsoft.com/ink/2010/main" type="writingRegion" rotatedBoundingBox="2775,10807 3624,10807 3624,11186 2775,11186"/>
        </emma:interpretation>
      </emma:emma>
    </inkml:annotationXML>
    <inkml:traceGroup>
      <inkml:annotationXML>
        <emma:emma xmlns:emma="http://www.w3.org/2003/04/emma" version="1.0">
          <emma:interpretation id="{0F691C0E-D37C-4DFB-BF11-E4EB55B31548}" emma:medium="tactile" emma:mode="ink">
            <msink:context xmlns:msink="http://schemas.microsoft.com/ink/2010/main" type="paragraph" rotatedBoundingBox="2775,10807 3624,10807 3624,11186 2775,111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F371FC6-8618-4B77-AF87-ABEB6FD275B7}" emma:medium="tactile" emma:mode="ink">
              <msink:context xmlns:msink="http://schemas.microsoft.com/ink/2010/main" type="line" rotatedBoundingBox="2775,10807 3624,10807 3624,11186 2775,11186"/>
            </emma:interpretation>
          </emma:emma>
        </inkml:annotationXML>
        <inkml:traceGroup>
          <inkml:annotationXML>
            <emma:emma xmlns:emma="http://www.w3.org/2003/04/emma" version="1.0">
              <emma:interpretation id="{51DFCC19-DBAD-40B8-B712-2705C8BF5F83}" emma:medium="tactile" emma:mode="ink">
                <msink:context xmlns:msink="http://schemas.microsoft.com/ink/2010/main" type="inkWord" rotatedBoundingBox="2775,10807 3624,10807 3624,11186 2775,11186"/>
              </emma:interpretation>
            </emma:emma>
          </inkml:annotationXML>
          <inkml:trace contextRef="#ctx0" brushRef="#br0">-297 8501 27 0,'0'0'112'0,"0"4"-8"0,8-4 0 0,-8 0-20 0,0 0 0 15,0 0 0-15,10 0 0 0,-10 0-4 0,0 0-8 0,8 0-4 16,0 0-12-16,-8 0-4 0,9 0-8 0,-1 0 0 0,1 0-12 16,-1 0-4-16,-8 5-4 0,9-5-4 0,-1 0-4 0,0 5-4 0,2-5-4 15,-2 0 0-15,0 4 0 0,1-4-8 0,0 5-16 0,-1-5-4 16,0 6-24-16,-8-6-20 0,9 4-20 0,-1 1-16 0,-8-5-28 15,8 4-52-15,-8 2-8 0,0-6 36 0,10 4 24 0,-10 1 32 16</inkml:trace>
          <inkml:trace contextRef="#ctx0" brushRef="#br0" timeOffset="210.4384">-297 8715 63 0,'0'7'108'0,"0"-7"-12"0,0 4 4 16,0 1-20-16,8-5 0 0,-8 0 0 0,0 4-8 0,10-4-4 16,-10 0-8-16,0 0-4 0,8 0-4 0,-8 0-12 0,8 0-8 0,1 0 0 15,-9 0-12-15,8-4 0 0,1 4-4 0,-1-5-4 0,9 5-4 16,-9 0-4-16,2-4-8 0,-2 4-16 0,0-7-20 0,1 3-16 16,8 0-20-16,-9 4-8 0,1-5-28 0,7-5-56 0,-6 5-4 0,-2 1 28 15,9-1 24-15,-8 0 28 0</inkml:trace>
          <inkml:trace contextRef="#ctx0" brushRef="#br0" timeOffset="568.4815">160 8519 47 0,'0'0'104'0,"0"5"-8"0,0 1-4 16,-8-2-20-16,8 1-4 0,0-1 0 0,0 2-8 0,0-2 0 0,0 1-4 15,0 5 0-15,0 0-4 0,0-1 0 0,0 1 0 0,0-1-8 16,0 1 0-16,0-1 4 0,0 5-4 0,8-4 4 0,-8 5-4 15,8-1 0-15,-8-5 0 0,9 6 4 0,0-2-8 0,-9 3 4 0,8-2 0 16,0-4-4-16,1 4 0 0,-1 1 4 0,10-5-8 0,-10 3 0 16,0-3 0-16,2-1-4 0,6 1-8 0,-8-1-4 0,2 1 0 15,6 0-4-15,1-5 4 0,-9-1-8 0,10-4 0 0,0 6-4 16,-10-6 4-16,8 0-8 0,2 0-16 0,-10-6 20 0,9 2 0 16,1-1 0-16,-10 0-4 0,8-4 0 0,-6 3 0 0,-2-7 0 15,9 3 0-15,-8 0-4 0,-1-5 0 0,-8 6 4 0,9-5-4 16,-9-1 4-16,8 1-4 0,-8 0 0 0,0-2 4 0,-8 3-8 0,8-2 4 15,-9 1 0-15,1 5-4 0,-1-6 0 0,0 1 0 0,1 4 0 16,-10 1 0-16,10-1-4 0,0 1 4 0,-10-1-8 0,2 5 0 16,7-5-8-16,-8 10-4 0,0-4-8 0,9-1-12 0,-10 5-12 0,2 0-8 15,6 0-12-15,-6 5 0 0,-1-1-12 0,9 6-12 16,-10-5-20-16,10 5-12 0,-10-1-36 0,10 5-60 0,-9-4 32 0,8 4 36 16,1 1 32-16,-1-1 24 0</inkml:trace>
        </inkml:traceGroup>
      </inkml:traceGroup>
    </inkml:traceGroup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36:40.39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81D6DE1-0DB7-4060-8FA1-98B144B9DE8B}" emma:medium="tactile" emma:mode="ink">
          <msink:context xmlns:msink="http://schemas.microsoft.com/ink/2010/main" type="writingRegion" rotatedBoundingBox="2098,10377 20190,10500 20148,16544 2056,16420"/>
        </emma:interpretation>
      </emma:emma>
    </inkml:annotationXML>
    <inkml:traceGroup>
      <inkml:annotationXML>
        <emma:emma xmlns:emma="http://www.w3.org/2003/04/emma" version="1.0">
          <emma:interpretation id="{BB6B3918-0985-453A-A007-2711C828EA79}" emma:medium="tactile" emma:mode="ink">
            <msink:context xmlns:msink="http://schemas.microsoft.com/ink/2010/main" type="paragraph" rotatedBoundingBox="2453,10380 2742,10380 2742,10672 2453,1067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0908E9E-8E42-474C-B3D5-059E141593C1}" emma:medium="tactile" emma:mode="ink">
              <msink:context xmlns:msink="http://schemas.microsoft.com/ink/2010/main" type="inkBullet" rotatedBoundingBox="2613,10341 2742,10672 2536,10752 2407,10421"/>
            </emma:interpretation>
            <emma:one-of disjunction-type="recognition" id="oneOf0">
              <emma:interpretation id="interp0" emma:lang="" emma:confidence="0">
                <emma:literal>•</emma:literal>
              </emma:interpretation>
            </emma:one-of>
          </emma:emma>
        </inkml:annotationXML>
        <inkml:trace contextRef="#ctx0" brushRef="#br0">-13019-4911 43 0,'0'-10'104'0,"8"6"-4"0,-8-6-8 0,8 5-20 0,-8 1-8 15,8-2-4-15,-8 2 0 0,9-1-8 0,0 1 4 0,-9 4-4 16,8-6-4-16,1 6-4 0,-9 0-8 0,8-4-4 0,0 4 0 16,-8 0 0-16,10 4-4 0,-2-4 0 0,-8 6-4 0,8-2-4 0,-8 1-4 15,8-1-4-15,-8 2 0 0,0 3-8 0,0 1 4 0,10 0-4 16,-10-1 4-16,-10 5-4 0,10 1 0 0,0-6 0 0,0 5 0 15,-8 1 0-15,8-2-4 0,-8 3 4 0,0 3 0 0,8-10 0 0,-10 6 4 16,10-1-20-16,-8-4 16 0,8-1 0 0,-8 1 0 16,8-1 4-16,0 1-4 0,0-6-4 0,-9 1 0 0,9 1 0 0,0-6 0 15,0 4 4-15,0-4 0 0,0 0-4 0,9 0 0 0,-9 5 0 16,0-5 0-16,8 0 0 0,-8 0 4 0,8 0 0 0,-8 0 4 16,10 0 0-16,-10-5 0 0,8 5 0 0,-8 0-4 0,8 0 4 15,0 0 0-15,2 5 0 0,-2-5-4 0,0 0 0 0,1 0 0 16,-1 0-4-16,0 0 0 0,2 0-4 0,-2 0 0 0,0 0-8 0,0 0-16 15,2 0-16-15,6 0-28 0,-7 0-16 0,-1 0-20 0,0 0-44 16,2 0-60-16,-2 0 36 0,0 0 32 0,0 0 24 0,2 0 20 16</inkml:trace>
      </inkml:traceGroup>
    </inkml:traceGroup>
    <inkml:traceGroup>
      <inkml:annotationXML>
        <emma:emma xmlns:emma="http://www.w3.org/2003/04/emma" version="1.0">
          <emma:interpretation id="{17AEFBBC-BBF5-46D1-BD9A-067EB60B54E4}" emma:medium="tactile" emma:mode="ink">
            <msink:context xmlns:msink="http://schemas.microsoft.com/ink/2010/main" type="paragraph" rotatedBoundingBox="6812,10820 14217,10990 14201,11703 6795,11533" alignmentLevel="4"/>
          </emma:interpretation>
        </emma:emma>
      </inkml:annotationXML>
      <inkml:traceGroup>
        <inkml:annotationXML>
          <emma:emma xmlns:emma="http://www.w3.org/2003/04/emma" version="1.0">
            <emma:interpretation id="{26CA47FE-3FB1-4A9F-BC1C-DF39B998FAE4}" emma:medium="tactile" emma:mode="ink">
              <msink:context xmlns:msink="http://schemas.microsoft.com/ink/2010/main" type="line" rotatedBoundingBox="6812,10820 14217,10990 14201,11703 6795,11533"/>
            </emma:interpretation>
          </emma:emma>
        </inkml:annotationXML>
        <inkml:traceGroup>
          <inkml:annotationXML>
            <emma:emma xmlns:emma="http://www.w3.org/2003/04/emma" version="1.0">
              <emma:interpretation id="{5B572D58-71D8-45F1-8C81-9BD23BAF42F6}" emma:medium="tactile" emma:mode="ink">
                <msink:context xmlns:msink="http://schemas.microsoft.com/ink/2010/main" type="inkWord" rotatedBoundingBox="6808,10993 8117,11023 8107,11497 6797,11467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6667.6805">-8668-4182 7 0,'0'0'112'0,"0"0"-4"0,0 0 4 16,9 0-20-16,-9 0 0 0,0 0 8 0,0 0-4 0,8 0-4 15,-8 0-4-15,9 0-4 0,-1 0 0 0,-8 0-4 0,9 0 0 0,-1 0-4 16,0 0-8-16,2 0-8 0,-2 0-8 0,0 0-8 0,2 0-4 15,-2 0-8-15,0 0-8 0,0 0-4 0,10 0-4 0,-10 0-4 16,1 0 0-16,-1 0 0 0,0 0-8 0,2 0-4 0,-2 0-4 16,0 5-8-16,0-5-16 0,10 0-16 0,-10 0-24 0,1 0-16 15,-1 4-12-15,1-4-24 0,0 0-24 0,-1 6-24 0,0-6-56 0,0 0 16 16,2 0 36-16,-2 4 32 0,10-4 32 0</inkml:trace>
          <inkml:trace contextRef="#ctx0" brushRef="#br0" timeOffset="7137.4237">-7781-3981 83 0,'0'0'96'0,"0"0"-8"16,-9 5 0-16,9-5-24 0,0 0-4 0,0-5 0 0,0 5 0 15,0-4 0-15,0 4-8 0,0-5 0 0,9 0-4 0,-9-4 0 0,9 2 4 16,-9 4-12-16,8-6 4 0,-8-1-4 0,8 0 0 0,1 1 0 16,-1-6 4-16,1 5 0 0,0-4 4 0,7 5-4 0,-6-6 4 15,-2 1 0-15,8-1 4 0,-6 5-4 0,6-3-4 0,-7-2-4 16,7 1 0-16,-6-1-4 0,-2 5-4 0,10-4 0 0,-10-1-8 15,0 6 0-15,0-1-8 0,1 1-4 0,8-1 0 0,-8 1-4 16,-9 4 0-16,8-5-4 0,0 6 0 0,2-1 0 0,-10 1 0 0,8 4 0 16,-8-7 4-16,8 7 0 0,-8 0 0 0,0 0 0 0,8 7 0 15,-8-7 4-15,0 4 0 0,0 1 0 0,0 4 0 0,0 1 4 16,10-5-4-16,-10 9 0 0,0-5-4 0,0 7 0 0,0-3-4 16,0 2 4-16,8 3-4 0,-8 2 0 0,0 0 0 0,0-1-4 15,0 4-16-15,0-4 20 0,0 5 0 0,8-4-8 0,-8 4 0 0,0-5-4 16,0 0-8-16,9 0-8 0,-9 0-8 0,0 1-20 0,9-6-12 15,-9 1-16-15,8-1-12 0,-8-1-4 0,9-2-12 0,-9-1-12 16,8-6 0-16,-8 1-8 0,8-5 0 0,-8 0-24 0,8-5-32 0,2 1-4 16,-10-2 36-16,8-3 36 0,0-5 20 0</inkml:trace>
        </inkml:traceGroup>
        <inkml:traceGroup>
          <inkml:annotationXML>
            <emma:emma xmlns:emma="http://www.w3.org/2003/04/emma" version="1.0">
              <emma:interpretation id="{8A2D0E0C-E0A5-46CB-A75C-D79564910C8C}" emma:medium="tactile" emma:mode="ink">
                <msink:context xmlns:msink="http://schemas.microsoft.com/ink/2010/main" type="inkWord" rotatedBoundingBox="8263,11007 10276,11053 10263,11613 8251,11566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7507.7014">-7210-4250 27 0,'0'-3'108'16,"0"-3"-8"-16,9 6-8 0,-9-4-20 0,0 4 0 0,0 0 0 15,0 4-4-15,0 2-4 0,0-3 0 0,0 3 4 0,0 3-4 0,0-4-8 16,0 4 0-16,0 1 0 0,0-1 0 0,0 6 0 0,0-5 0 16,8 4-4-16,-8 1-4 0,0-1 0 0,9 1 0 0,-9-2 4 15,8 7-8-15,-8-5 4 0,8-1-4 0,2 5-4 0,-2-4 0 16,0-3-8-16,0 4 4 0,2-2-8 0,6 1-8 0,-7-1 0 16,-1 1 0-16,10-6-4 0,-10 1 0 0,8-1-4 0,2 1 0 0,-10-1-4 15,10-5 0-15,-1 2-4 0,0-6 4 0,0 5 0 0,-9-5-4 16,10 0 0-16,-2-5 0 0,2 5 0 0,-10-6 0 0,9-2 0 15,-9 3 0-15,10-9 0 0,-10 4-4 0,0 1-4 0,2-6 4 0,-2 0 0 16,0 1-4-16,2 0 4 0,-10-7 0 0,0 9 0 0,8-8-4 16,-8 1 4-16,0-1 0 0,0 6-4 0,0-5 0 0,-8 0 0 15,8 5 0-15,-10-5 0 0,2 4-4 0,0-5 0 0,-2 7 4 16,2-2 0-16,0 1-4 0,-1-1 0 0,0 1 0 0,1 4 4 16,0-4-4-16,-1 4 0 0,1 1 0 0,-10 4-8 0,10 1-4 15,0-3-4-15,-10 3 0 0,10 0-8 0,0 4-8 0,-10 4 0 16,10-4-4-16,-1 4 0 0,-7 3-4 0,6 2-20 0,2 0 16 15,-10 1 0-15,10-1-8 0,0 6-8 0,-9-5-12 0,8 3-8 0,1 2-4 16,-1-1-8-16,1 5-20 0,0-4-32 0,-2-1-20 16,10 1 20-16,-8-1 32 0,8 1 20 0</inkml:trace>
          <inkml:trace contextRef="#ctx0" brushRef="#br0" timeOffset="7837.439">-6442-4158 31 0,'0'-5'112'0,"0"1"-12"0,0 4 0 15,8-6-16-15,-8 6 0 0,0 0 4 0,8-4 0 0,-8 4 0 16,0 4 0-16,9-4 4 0,-1 6 0 0,-8-2-4 0,9 1 8 15,0-1-4-15,-1 6-8 0,-8-5 0 0,8 5-12 0,10 0-8 0,-10-1-4 16,1 1-4-16,0 4-8 0,-1 1-4 0,0-1-4 0,1 0-8 16,7 0-4-16,-6 1-4 0,-2 4-4 0,0-5-4 0,10 5-4 15,-10-4 0-15,0 4-8 0,1-4 0 0,0 4 0 0,8-5-4 0,-9 5-4 16,0-4-8-16,2 0-8 0,-10-1-8 0,8-4-8 16,0 3-16-16,0-4-20 0,-8-3-16 0,10 4-16 0,-2-6-20 0,-8 0-12 15,0-4-12-15,8 0-8 0,-8-4-48 0,0 0-24 0,0-2 40 16,0-4 32-16,0 1 32 0,0-1 20 0</inkml:trace>
          <inkml:trace contextRef="#ctx0" brushRef="#br0" timeOffset="8043.8866">-6093-4154 95 0,'0'0'104'0,"-8"-4"0"0,8 4-4 0,0-5-16 16,-9 5 0-16,9 0 0 0,-9 0-4 0,9 0-4 0,-8 5-4 15,8-1-4-15,-8-4 4 0,-2 6-8 0,2 3-4 0,8-4-4 16,-8 0-8-16,0 5 0 0,-2-1-4 0,2-5-4 0,0 11-4 0,-1-6-12 15,-8 6 0-15,8 0-8 0,1-1 0 0,-8 1-4 0,6-3-4 16,-6 9 0-16,6-7-4 0,-6 0 0 0,7 1-8 0,1 0-8 16,0-1-12-16,-10 0-12 0,18-4-12 0,-8 4-8 0,0-5-24 0,-2 1-16 15,10-5-16-15,0 5-4 0,-8-6-28 0,8-4-44 16,0 5 0-16,0-5 32 0,8 6 24 0,-8-12 28 0</inkml:trace>
          <inkml:trace contextRef="#ctx0" brushRef="#br0" timeOffset="8659.7562">-5641-4163 79 0,'0'5'100'0,"0"-1"-8"0,0-4 4 0,9 6-24 0,-9-2-4 0,0 1 4 16,8 0-4-16,-8 0 0 0,8-1-4 0,-8-4 4 0,8 6-16 0,2-6 0 15,-2 0-8-15,0 0 0 0,2 4-8 0,6-4-4 16,-7 0-4-16,8-4-8 0,0 4-4 0,-1-6-4 0,2 6-4 0,0-4-12 16,-2-1-16-16,9 0-20 0,-7 0-16 0,8 1-28 0,-2-6-16 15,2 5-32-15,0-5-68 0,-1 6 20 0,1-6 36 0,0 1 28 16,-1 3 20-16</inkml:trace>
        </inkml:traceGroup>
        <inkml:traceGroup>
          <inkml:annotationXML>
            <emma:emma xmlns:emma="http://www.w3.org/2003/04/emma" version="1.0">
              <emma:interpretation id="{560D2ADE-6AC4-4591-9ADF-BBD2A92127C2}" emma:medium="tactile" emma:mode="ink">
                <msink:context xmlns:msink="http://schemas.microsoft.com/ink/2010/main" type="inkWord" rotatedBoundingBox="9918,10891 11292,10923 11278,11550 9903,11518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8395.9462">-5556-4350 79 0,'0'0'112'16,"0"-5"0"-16,0 5-8 0,0 0-28 0,0-5 0 0,0 5 0 15,0 0 0-15,0 0-4 0,0 0 0 0,0 0-8 0,0 5 4 0,0 0-4 16,0 0-4-16,0 0 4 0,9 3-8 0,-9-1 0 16,0 2-4-16,0 0-4 0,0 1 0 0,8 4-8 0,-8-4-4 0,0 4-4 15,0 5-4-15,9-4-12 0,-9 3 0 0,0-3 0 0,8 4-4 16,-8 0-8-16,9-4 0 0,-9-1 0 0,0 5 4 0,0-4-12 15,8-1 0-15,-8 1-4 0,0-1-8 0,0-4-16 0,0-1-8 16,0 1-8-16,0-2-12 0,0-1-16 0,0-3-20 0,0 1-16 16,0-5-12-16,0 5-8 0,0-10-56 0,-8 5-16 0,8-5 36 0,-9 1 32 15,1-3 24-15</inkml:trace>
          <inkml:trace contextRef="#ctx0" brushRef="#br0" timeOffset="9126.0849">-4789-4297 15 0,'-8'-5'92'15,"8"-5"-12"-15,0 6-4 0,-8-1-20 0,8-6-4 0,0 7 0 16,0-5-4-16,0 4-4 0,0-5 0 0,0 6 0 0,8-6-4 16,-8 6 0-16,0-6 4 0,8 5 0 0,1-5 0 0,-9 5 0 0,9 1-4 15,-1-6 4-15,1 5-8 0,-9 1 0 0,8 4 0 0,0-5 0 16,1 5-4-16,0-5 0 0,7 5-4 0,-6 0 0 0,-2 0-8 15,0 0-4-15,1 5 0 0,0 0 0 0,-1-1-4 0,0 1 0 0,1 5-4 16,-1-6 0-16,0 6-4 0,-8 5 0 0,10-6 0 16,-10 5 0-16,0 1-4 0,0 5 0 0,0-7 4 0,0 7 0 0,0-1-4 15,-10 4 0-15,2-3 0 0,0 3 0 0,-1-3 0 0,1 4 0 16,0 0 0-16,-10-4 0 0,10 3 0 0,0-4-4 0,-10 6 4 16,10-6 4-16,-10 0-4 0,10-5 0 0,0 5 0 0,-1-4 0 0,1-5 0 15,-1 4-4-15,9-4 8 0,-9-6-8 0,9 6 4 0,-8-10-4 16,8 5 4-16,0-1 0 0,0-4 0 0,0 0 0 0,0-4 0 15,0 4 0-15,8-5 4 0,-8 0-4 0,9 0 0 0,-9 1 0 16,9-1 4-16,-1 0-8 0,-8 0 4 0,9 0 4 0,-1 1 0 16,0-2 4-16,1 6 4 0,0-4 0 0,-1 4 8 0,0 0 4 15,2 0 8-15,-10 0 0 0,16 4 0 0,-7-4 4 0,0 6-4 16,-1-2 0-16,0 6-4 0,1-5-4 0,-1 0 0 0,10 4 0 0,-10 1-4 16,0-6 0-16,2 6-4 0,6-1 0 0,-8 1 4 0,10-1-8 15,-1 1-4-15,-9 0 4 0,10-5-4 0,-2 4 0 0,2-3-4 16,-2 2-8-16,2-2-4 0,-1-2-12 0,-1-4-28 0,10 6-24 0,-8-6-16 15,-2 0-24-15,1 0-28 0,1-6-20 0,-2 2-28 16,2-2-56-16,-2 2 20 0,2-6 48 0,-1 1 28 0,0-6 36 0,-9 1 16 16</inkml:trace>
        </inkml:traceGroup>
        <inkml:traceGroup>
          <inkml:annotationXML>
            <emma:emma xmlns:emma="http://www.w3.org/2003/04/emma" version="1.0">
              <emma:interpretation id="{5CA51F47-9402-4F5D-9781-E5CD60769290}" emma:medium="tactile" emma:mode="ink">
                <msink:context xmlns:msink="http://schemas.microsoft.com/ink/2010/main" type="inkWord" rotatedBoundingBox="6909,10849 11802,10961 11788,11543 6896,11430"/>
              </emma:interpretation>
            </emma:emma>
          </inkml:annotationXML>
          <inkml:trace contextRef="#ctx0" brushRef="#br0" timeOffset="9375.3491">-3953-4398 3 0,'0'5'108'16,"0"-5"-8"-16,8 0 0 0,-8 0-16 0,0 0 0 0,8 0-12 0,-8 0 20 15,10 0 0-15,-10 5-8 0,8-5-4 0,0 0-4 0,2 0-4 16,-10 5 0-16,16-5-4 0,-7 0 0 0,-1 0-8 0,1 0 0 16,-1 0-4-16,1 5-12 0,-1-5-4 0,10 0-8 0,-10 4-4 15,0-4-12-15,10 0 4 0,-10 0-8 0,1 5 0 0,-1-5-8 16,9 0 0-16,-8 5-12 0,-1-5-16 0,0 4-16 0,2-4-12 0,-2 0-16 15,-8 5-12-15,8-5-16 0,-8 0-20 0,9 0-12 0,-9 0-32 16,0 5-56-16,0-5 16 0,0 0 40 0,-9 0 24 0,9 0 24 16</inkml:trace>
          <inkml:trace contextRef="#ctx0" brushRef="#br0" timeOffset="6431.3114">-8565-4383 39 0,'0'0'96'0,"0"0"-12"0,0-5-8 0,8 5-24 0,-8 0 0 0,0 0 4 16,0 0 4-16,0 0 0 0,0 0-4 0,0 0 8 0,0 5-8 16,0-5 4-16,0 5-4 0,8-1 0 0,-8-4 0 0,0 5 0 15,0 4-4-15,0-4 0 0,0 5-4 0,0-1 0 0,0 2-8 0,0 2 0 16,0-3-4-16,0 4 0 0,0 1-4 0,0-1 0 0,0 5-8 15,0-4 0-15,0-1-4 0,0 1-4 0,0-1-4 0,0 5 0 16,0-4 0-16,0-1-4 0,0 1 0 0,0-6-4 0,0 5-4 0,0-4 0 16,0 5-4-16,0-11-8 0,0 6-8 0,0-1-12 15,0-4-8-15,0 0-12 0,0 0-4 0,0-1-12 0,0-4-12 0,0 0-16 16,0 0-8-16,0 0-16 0,0 0-28 0,0-4-48 0,-8 4 12 16,8-5 36-16,0 0 32 0,0 0 24 0</inkml:trace>
          <inkml:trace contextRef="#ctx0" brushRef="#br0" timeOffset="9745.3591">-3893-4383 23 0,'-8'5'108'0,"8"4"-20"0,-10-4 16 0,2 4-24 15,0 1 8-15,-2-1-4 0,10 2 0 0,-8-2-8 0,8 5-4 16,-8-4-4-16,8-1-12 0,0 5-4 0,-8-4 0 0,8-1-4 16,0 1-8-16,0 0-4 0,0-1-4 0,0 1-4 0,0-1-4 0,0 1-4 15,8 0-4-15,-8-1 0 0,8-3 0 0,-8 3 0 16,8-5 0-16,2 2 0 0,-10-2 0 0,8 1-4 0,0 0 0 0,2 0 0 16,-2-1 0-16,9 2 0 0,-9-6-4 0,1 0-4 0,-1 4 4 15,1-4 0-15,-1 0-4 0,0 0 0 0,2 0 0 0,-2 0 0 16,0 0-4-16,2 0 4 0,-2 0-4 0,0 0 0 0,1 0 4 0,-1 0 0 15,-8 5 0-15,8-5 0 0,1 4 0 0,0-4 4 0,-9 6 0 16,0-2-4-16,8 1 0 0,0 0 0 0,-8-1 0 0,10 7 0 16,-10-7 0-16,8 6 4 0,-8-1 0 0,0 1-4 0,8 5 0 15,-8-6 4-15,0 1-4 0,0 4 4 0,0-5 0 0,9 6 0 16,-9-5 8-16,0 4 0 0,-9 0 0 0,9-4 0 0,0-1 0 0,-8 6-4 16,8-7 0-16,-8 3-4 0,-2-1 0 0,2-1-4 0,0 1 0 15,8-6 0-15,-18 7 0 0,10-7-4 0,0 0-4 0,-9 2-8 16,9-6-12-16,-2 0-16 0,-6 4-16 0,6-4-12 0,2-4-20 15,0 4-16-15,-9-6-24 0,8 2-16 0,1-6-28 0,-1 1-52 16,1-1 24-16,0 1 32 0,-2-6 32 0,10 5 32 0</inkml:trace>
        </inkml:traceGroup>
        <inkml:traceGroup>
          <inkml:annotationXML>
            <emma:emma xmlns:emma="http://www.w3.org/2003/04/emma" version="1.0">
              <emma:interpretation id="{0C71B7B5-3556-420C-8BAB-E0E30C7685FD}" emma:medium="tactile" emma:mode="ink">
                <msink:context xmlns:msink="http://schemas.microsoft.com/ink/2010/main" type="inkWord" rotatedBoundingBox="12513,11078 12898,11087 12890,11434 12505,11426"/>
              </emma:interpretation>
              <emma:one-of disjunction-type="recognition" id="oneOf4">
                <emma:interpretation id="interp4" emma:lang="" emma:confidence="0">
                  <emma:literal>0</emma:literal>
                </emma:interpretation>
                <emma:interpretation id="interp5" emma:lang="" emma:confidence="0">
                  <emma:literal>= o</emma:literal>
                </emma:interpretation>
                <emma:interpretation id="interp6" emma:lang="" emma:confidence="0">
                  <emma:literal>to</emma:literal>
                </emma:interpretation>
                <emma:interpretation id="interp7" emma:lang="" emma:confidence="0">
                  <emma:literal>co</emma:literal>
                </emma:interpretation>
                <emma:interpretation id="interp8" emma:lang="" emma:confidence="0">
                  <emma:literal>=</emma:literal>
                </emma:interpretation>
              </emma:one-of>
            </emma:emma>
          </inkml:annotationXML>
          <inkml:trace contextRef="#ctx0" brushRef="#br0" timeOffset="10349.7672">-2956-4029 107 0,'-8'6'120'0,"8"3"-8"0,0-6 4 16,0 8-20-16,0-6 4 0,0 5 0 0,0-6-8 0,0 1-4 16,8 5 0-16,-8-6-4 0,0 2 0 0,8-2-8 0,2 1 4 0,-2 0-4 15,-8-5-8-15,8 5-8 0,10 0-8 0,-10-5-8 16,1 4-8-16,8-4-8 0,-9 0-4 0,1 0-4 0,7 0-4 0,-6 0-4 16,6 0-4-16,2 5 0 0,-10-5-12 0,9 0-12 0,0 0-20 15,0-5-20-15,-9 5-24 0,10 0-16 0,-10 0-24 0,10 0-20 16,-2 0-12-16,-7 0-40 0,8 0-40 0,0 0 28 0,-9 0 40 0,10 0 32 15,-2 0 24-15</inkml:trace>
          <inkml:trace contextRef="#ctx0" brushRef="#br0" timeOffset="10175.7204">-2904-4273 71 0,'0'4'104'0,"0"-4"-4"0,0 6 4 0,0-6-20 0,0 0 0 0,8 4 8 15,-8 2-4-15,0-6-4 0,9 3-8 0,-1 3 0 0,-8-6-4 16,9 4 0-16,-9 1-4 0,8-5 4 0,1 5-4 0,-1 0 4 16,10-5-12-16,-10 4 4 0,0 2-12 0,10-2-4 0,-10-4-4 15,9 4-8-15,0 1-4 0,-8 1-12 0,7-6 0 0,2 4-4 16,-10 1-4-16,10 0-4 0,-2-5 0 0,-7 5-4 0,8-5-8 0,-8 4-8 15,7-4-16-15,-8 6-16 0,2-6-20 0,-2 0-16 0,0 0-20 16,-8 4-28-16,0-4-24 0,0 0-32 0,0 0-52 0,0 5 16 16,-8-5 36-16,0 0 36 0,-2 0 28 0,2 0 24 0</inkml:trace>
        </inkml:traceGroup>
        <inkml:traceGroup>
          <inkml:annotationXML>
            <emma:emma xmlns:emma="http://www.w3.org/2003/04/emma" version="1.0">
              <emma:interpretation id="{1AA9A3F6-0E1A-471C-A309-636EC95A7357}" emma:medium="tactile" emma:mode="ink">
                <msink:context xmlns:msink="http://schemas.microsoft.com/ink/2010/main" type="inkWord" rotatedBoundingBox="13571,11134 14213,11149 14201,11680 13559,11665"/>
              </emma:interpretation>
            </emma:emma>
          </inkml:annotationXML>
          <inkml:trace contextRef="#ctx0" brushRef="#br0" timeOffset="10861.3978">-1727-4043 3 0,'-10'5'108'0,"10"-5"-12"0,-8 5-8 0,0-5-24 0,8 4 4 16,-9 2-8-16,9-2 4 0,-8 1-4 0,-1-2 0 0,9 4-8 0,-9-3-4 15,9 1 4-15,0 0 0 0,-8 4-4 0,8-4 4 16,0 5-4-16,0 0 0 0,0-1 0 0,0 1 0 0,0-1-4 0,0 6 4 16,0-6 0-16,0 5-4 0,0 1 4 0,8-5-4 0,-8 4 4 15,9 0-8-15,-9-4 0 0,9 4-4 0,-9 1 0 0,8-6-4 16,1 1-4-16,-1 4-4 0,0-5-4 0,10 1 0 0,-10 0 0 0,0-1-4 15,10-3 0-15,-1 2 0 0,-8-3-4 0,8 5 0 16,-1-5 0-16,2 0 0 0,-2 0-4 0,2-5 4 0,7 4-8 0,-8-4 0 16,0 0 0-16,1 0 4 0,8 0-4 0,-10 0 0 15,1-4 0-15,0 4 0 0,0-5-4 0,1 0 4 0,-2-4-4 0,2 3 0 16,-10-3 0-16,9 5 4 0,-9-6 0 0,1 0-4 0,0 1 0 0,-1-2 0 16,0-3 0-16,2 4 0 0,-10-3 0 0,0 4 0 0,8-7 0 15,-8 2 0-15,0 0 0 0,0 0 0 0,0-1 0 0,0 1 0 16,0-1 0-16,0 1 0 0,-8 0 0 0,8-5 4 0,-10 4-4 15,2-4 0-15,0 5-4 0,8-5 0 0,-18 4 0 0,10 1 4 16,-1-5 4-16,1 4 0 0,-10 1-4 0,2-1-4 0,8 1 4 0,-10-1 4 16,1 1-4-16,0 5 0 0,0-1 4 0,1 0-4 0,-2 1 4 15,0 3-4-15,-7 1-4 0,8 5 0 0,0-4 4 0,-9 4 0 16,10 0-4-16,-10 4 4 0,9-4 0 0,0 5-4 0,-8 5 4 16,7-5 0-16,2 5 0 0,-2 0 0 0,1-1-4 0,0 1 4 15,0-1-12-15,1 5-4 0,6-4-16 0,-6 5-12 0,6-1-12 16,2 1-20-16,0-6-16 0,-1 5-16 0,1 1-28 0,0-1-20 0,8-6-36 15,-9 8-60-15,9-2 36 0,0 1 32 0,0-1 36 0,-9 1 36 16</inkml:trace>
        </inkml:traceGroup>
      </inkml:traceGroup>
    </inkml:traceGroup>
    <inkml:traceGroup>
      <inkml:annotationXML>
        <emma:emma xmlns:emma="http://www.w3.org/2003/04/emma" version="1.0">
          <emma:interpretation id="{51FA023A-B4E0-42C5-B838-76EE69765FC8}" emma:medium="tactile" emma:mode="ink">
            <msink:context xmlns:msink="http://schemas.microsoft.com/ink/2010/main" type="paragraph" rotatedBoundingBox="2089,11652 11778,11726 11772,12562 2083,124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F887B46-0C6F-4F8A-A5DF-A1EB60E951A4}" emma:medium="tactile" emma:mode="ink">
              <msink:context xmlns:msink="http://schemas.microsoft.com/ink/2010/main" type="line" rotatedBoundingBox="2089,11652 11778,11726 11772,12562 2083,12488"/>
            </emma:interpretation>
          </emma:emma>
        </inkml:annotationXML>
        <inkml:traceGroup>
          <inkml:annotationXML>
            <emma:emma xmlns:emma="http://www.w3.org/2003/04/emma" version="1.0">
              <emma:interpretation id="{7C91378B-4C3E-4311-BF37-6044B96582B6}" emma:medium="tactile" emma:mode="ink">
                <msink:context xmlns:msink="http://schemas.microsoft.com/ink/2010/main" type="inkWord" rotatedBoundingBox="2086,11990 2380,11993 2376,12403 2083,12400">
                  <msink:destinationLink direction="with" ref="{F5212599-8D9A-49C0-8F64-B727C388C2FF}"/>
                </msink:context>
              </emma:interpretation>
            </emma:emma>
          </inkml:annotationXML>
          <inkml:trace contextRef="#ctx0" brushRef="#br0" timeOffset="25243.0252">-13098-3304 83 0,'0'0'132'0,"0"0"-8"0,0 0 4 0,0 0-20 16,0 0 0-16,-9 0-8 0,9 0-8 0,0 0-4 0,0 4-8 0,-9-4-4 15,9 5-4-15,-8 0 0 0,8 0-8 0,-8-1 0 16,-2 2-4-16,10-2-8 0,-8 5-4 0,0 1 0 0,-1 0-4 0,0-1-8 16,1 6-8-16,0-5 4 0,-1 4-8 0,1-5-4 0,-1 6 4 15,0-1 0-15,1-4-8 0,0 4-4 0,-2 1-4 0,2-6 0 16,0 6 4-16,-10-1-8 0,10-4 0 0,0 4 0 0,-1-4-4 0,1-1 4 16,-1 1-4-16,0 0 4 0,1-1-8 0,0-4 4 15,8-1-12-15,-10 6-4 0,2-5-12 0,8-5-12 0,0 4-12 0,-8-4-12 16,8 6-16-16,0-6-12 0,0 0-4 0,0 0-20 0,0 0-4 15,0 0-8-15,0-6 0 0,0 2-44 0,0 4-40 0,8-5 32 16,-8 1 36-16,0-2 32 0,8 2 24 0</inkml:trace>
          <inkml:trace contextRef="#ctx0" brushRef="#br0" timeOffset="24961.7779">-13377-3358 27 0,'-8'-4'100'16,"8"4"-4"-16,0 0-4 0,0 0-24 0,0 0-4 0,0 0 0 16,0 0-4-16,0 0 0 0,0 0 4 0,0 0 0 0,0 0 4 0,0 0-4 15,0 4-4-15,0 2 0 0,0-6 0 0,8 4 4 16,-8 1 0-16,8-1 0 0,-8 2 4 0,8-2 0 0,-8 6-4 0,10-4 0 16,-2 3-4-16,0 5 0 0,1-5-12 0,0 1 4 0,8-1-4 15,-9 6-4-15,0-1-4 0,2-4-4 0,-2 5-4 0,8-1 0 16,-6 1-4-16,-2-6 0 0,0 5-16 0,10 0-12 0,-10 1 0 0,1 0 0 15,-1-1 0-15,0-5 0 0,1 6 0 0,0-1 0 16,-1-4 0-16,-8-1 0 0,8 1 0 0,2 0 0 0,-2-1 0 0,-8 1 0 16,8-6 0-16,-8 6 0 0,9-5 0 0,-9 5 0 0,0-6 0 15,0 1 0-15,9-5 0 0,-9 5 0 0,0 0 0 0,0-5 0 16,0 0 0-16,0 4 0 0,0-4-8 0,0 0-36 0,0 0-12 16,0 0-16-16,0 0-24 0,0 0-12 0,0 0-12 0,0 0-16 0,-9-4-12 15,9 4-4-15,0-5-24 0,0 5-48 0,-9-5 16 16,9 5 36-16,-8-5 36 0,8 1 28 0</inkml:trace>
        </inkml:traceGroup>
        <inkml:traceGroup>
          <inkml:annotationXML>
            <emma:emma xmlns:emma="http://www.w3.org/2003/04/emma" version="1.0">
              <emma:interpretation id="{5103CE8A-96A6-4778-AF6C-735C728B4B5E}" emma:medium="tactile" emma:mode="ink">
                <msink:context xmlns:msink="http://schemas.microsoft.com/ink/2010/main" type="inkWord" rotatedBoundingBox="2735,12019 3675,12027 3671,12500 2731,12493">
                  <msink:destinationLink direction="with" ref="{F5212599-8D9A-49C0-8F64-B727C388C2FF}"/>
                </msink:context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25868.3534">-12738-3127 35 0,'0'5'116'0,"0"0"-16"0,9-5 4 15,-9 5-24-15,0-5 4 0,0 4-4 0,8-4 0 0,-8 0 4 0,9 5-12 16,-9-5 4-16,0 0-8 0,9 0-8 0,-1 0 0 0,0 0-8 16,2 0-12-16,-10 0-8 0,16 0 0 0,-7 0-8 0,-9 0-8 15,17 0 0-15,-9 0-4 0,1 0 0 0,-1 0-8 0,1 0-4 16,0 0-16-16,-1 0-12 0,0 0-12 0,2 0-24 0,-2 0-20 0,0 0-12 15,0 0-12-15,2 0-36 0,-2 0-56 0,0-5 20 0,-8 5 36 16,9 0 8-16,-1-4 40 0</inkml:trace>
          <inkml:trace contextRef="#ctx0" brushRef="#br0" timeOffset="25653.9328">-12721-3333 67 0,'0'0'108'0,"0"0"-4"0,0 0-4 16,0 4-24-16,0-4 4 0,0 0 0 0,0 0 0 0,0 0 0 0,0 6-4 15,9-6-8-15,-9 4 0 0,0-4 0 0,9 0 0 16,-9 0 4-16,8 6-4 0,0-6 0 0,2 0-4 0,-10 3-4 0,8-3 0 16,9 0-8-16,-8 0 0 0,-1 0-12 0,0 6 4 0,1-6-8 15,8 0 0-15,-8 0-4 0,-1 0-8 0,0 0-4 0,10 0-4 16,-10 0 0-16,0 0 0 0,2 0-4 0,6 0 0 0,-7 4-12 0,-1-4 4 15,0 0 0-15,2 0-4 0,-10 0-12 0,8 0-8 16,0 0-8-16,0 0-12 0,-8 0-16 0,0 0-16 0,10 5-16 0,-10-5-16 16,0 5-16-16,0-5-24 0,0 0-12 0,0 5-36 0,-10-5-44 15,10 0 40-15,-8 4 32 0,0-4 32 0,0 6 28 0</inkml:trace>
          <inkml:trace contextRef="#ctx0" brushRef="#br0" timeOffset="26379.5615">-12140-3267 19 0,'-9'-4'100'0,"9"4"-12"0,0 0-4 0,-9 0-24 16,9 0-4-16,0 0 0 0,-8 0-4 0,8 0 0 0,0 4 0 0,-9 1-4 16,9 1 0-16,0-2 0 0,-8 1 4 0,8 0-4 0,0 4-20 15,0-3 20-15,0 3 8 0,0 5-12 0,0-4 0 0,0 5 0 16,0-2 0-16,0 2 0 0,0-1 0 0,0 1-4 0,0-1 4 0,0 1-4 15,0 4 0-15,0-5 0 0,8 1-4 0,-8-1 0 0,0 1-8 16,9-1 4-16,-9-4-4 0,8 3-8 0,1 2 0 0,-9-5 0 16,9-2 0-16,-1 3-4 0,0 3 0 0,0-9 0 0,10 5-4 15,-10-1 0-15,2 1-4 0,-2-6 0 0,9 2 0 0,-9-2 0 16,1 2 0-16,8-2-8 0,-9 1 8 0,0-5-4 0,10 0 0 0,-10 4 0 16,2-4 0-16,6-4 0 0,-7 4 4 0,7-5-4 0,-7 1-4 15,0-2 0-15,7 2 4 0,-6-2 0 0,-2-2 0 0,0-3 4 16,2 1-4-16,-2 1 0 0,0-1 4 0,0-5-4 0,1 2 0 15,-1 3-4-15,-8-4 4 0,9-1 0 0,-9 1 0 0,9 0-8 16,-9-1 0-16,0 1 4 0,0 4 4 0,0-4 0 0,0 0-8 0,0-1 8 16,0 6-8-16,0-6 4 0,-9 5 0 0,9 1-16 0,-9-6 20 15,1 6-4-15,-1-1 4 0,1 1 4 0,0-1-8 0,8 2 0 16,-18-3 0-16,10 1 0 0,0 1 4 0,-2-1-4 0,-6 6 0 16,7-7 0-16,0 7 0 0,1 0 0 0,-9-2-4 0,9 2 4 15,0-1 0-15,-10 5-4 0,10-5 0 0,-2 5 0 0,2 0 0 16,-8 5-12-16,7-5-4 0,0 5-12 0,-8 5-16 0,9-6-8 0,0 5-16 15,-10 1-12-15,10 0-8 0,-10-1-20 0,10 6-16 0,-9-1-16 16,8 1-40-16,-8-1-52 0,9 5 32 0,-10-5 40 0,10 6 32 16,0-1 24-16</inkml:trace>
        </inkml:traceGroup>
        <inkml:traceGroup>
          <inkml:annotationXML>
            <emma:emma xmlns:emma="http://www.w3.org/2003/04/emma" version="1.0">
              <emma:interpretation id="{382A55AA-BC09-4152-B1ED-526CFD160530}" emma:medium="tactile" emma:mode="ink">
                <msink:context xmlns:msink="http://schemas.microsoft.com/ink/2010/main" type="inkWord" rotatedBoundingBox="5704,11679 6480,11685 6476,12243 5700,12237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1" timeOffset="49293.8642">-9642-3448 55 0,'0'0'80'0,"0"0"-4"16,0 0 0-16,0 0-28 0,0 0 4 0,0 0 0 0,0-5 0 0,-8 5-4 16,8 0 4-16,0 0 0 0,0-5 0 0,0 5-4 0,0 0 0 15,-9 0 4-15,9 0 0 0,0 0-4 0,0 0 0 0,-8 0 4 16,8-5-4-16,-9 10 0 0,9-5-4 0,-9 0 0 0,9 0 0 16,0 0-4-16,-8 0-4 0,0 0 0 0,8 5 0 0,-10-5-4 15,2 5 0-15,8-5-4 0,-8 4 0 0,8 2 4 0,-8-2-8 0,-2 5-4 16,10-3 0-16,-8 3 0 0,8 1-4 0,-8-2 4 0,8 3-4 15,0-1-4-15,-9-1 0 0,9 1-8 0,0-1 8 0,0 1-4 16,0 0-20-16,0 3 20 0,9-3-8 0,-9 0 4 0,0-1 0 16,8 1 0-16,0-1 0 0,-8 1 0 0,10-5-4 0,-2 5 0 15,0 0 0-15,0-6 0 0,2 7 0 0,-2-7 4 0,0 5 0 0,1-4-4 16,0 0 4-16,-1-1-4 0,9 2 0 0,-9-2 4 0,1-4-4 16,0 0 0-16,-1 5 4 0,0-5-4 0,10 0-4 0,-10 4 4 15,1-8 0-15,0 4 0 0,-1 0 0 0,-8-5 0 0,9 5 0 0,-1-4 0 16,-8-2 0-16,8 2-4 0,1-1 0 0,-9-5-4 15,0 6 4-15,0 0-4 0,0-7 0 0,9 1 0 0,-9 6 0 0,0-6-8 16,0 1 8-16,-9-2-4 0,9 3-4 0,0-2-4 0,-9 0 0 16,9 1 0-16,-8 0 0 0,8-1 0 0,-8 0 0 0,-1 4-4 15,1-3 4-15,-1 5 0 0,0-6 4 0,1 5 0 0,0-5 0 0,-2 6 0 16,2 4-4-16,0-4 0 0,-1-3 4 0,0 7 0 0,1 0 4 16,0 0 0-16,-1 0 4 0,1 7 0 0,-1-3-16 15,9 0 24-15,-9 2-4 0,9-2 4 0,-8 1 0 0,8 5-4 0,0-1 4 16,-8-5 0-16,8 6-4 0,0 0 4 0,0-4 0 0,0 3-4 15,0 0 4-15,8-4-4 0,-8 4 0 0,8-3 4 0,1-2 0 16,-9 5-4-16,9-3 4 0,-1-2-4 0,1 1 8 0,-1 0-8 0,0 0 4 16,1-5 0-16,0 0 0 0,-1 4 0 0,0-4 0 15,2 0-4-15,-2 0 4 0,0 0 0 0,1 0 0 0,0 0 0 0,-1 0 4 16,1 0 0-16,-1 0 0 0,0 0 0 0,1 0 0 0,0 0 4 16,-1 0 0-16,0 0 0 0,2 0 4 0,-2 0 0 0,0 0-4 15,-8 6 0-15,9-6 0 0,0 4 8 0,-1-4-8 0,0 5 0 16,1 1 0-16,-1-2 4 0,0 0-4 0,2 6-4 0,-2-5 4 15,0-1-4-15,2 6-4 0,-2-1 4 0,-8-3-4 0,8 3 0 16,0-4-4-16,-8-1 0 0,9 6 0 0,0-5-4 0,-9 0-8 0,8-5-4 16,-8 5-12-16,9-5-4 0,-9 5-8 0,0-5-32 0,8 0 4 15,-8 0-12-15,0-5-12 0,0 0-4 0,0 0-44 0,0 0-36 16,0 0 8-16,8 0 36 0,-8-4 24 0,0 0 24 0</inkml:trace>
          <inkml:trace contextRef="#ctx0" brushRef="#br1" timeOffset="49679.6426">-9309-3621 43 0,'0'0'88'0,"0"-4"-8"0,8-2-4 0,-8 2-24 15,0 4 0-15,8-5-4 0,-8 0 0 0,0 0-4 0,10 5 0 16,-10-4 4-16,8 4-4 0,-8-6-24 0,8 2 20 0,0 4-4 0,2 0 0 15,-2-5-4-15,0 5 0 0,-8 0 0 0,9 0-8 0,0 0 4 16,-1 0-4-16,1 5 0 0,-1-5 0 0,-8 4-4 0,8 2-8 16,1-2 4-16,-9 1 0 0,9 0-4 0,-9 0-4 0,0 5 0 15,0-6 0-15,8 6 0 0,-16-1 0 0,8 1 4 0,0-1 0 16,0 1-4-16,-9 0-4 0,9-1 4 0,-9 1 0 0,9-5 0 16,-8 4 0-16,0 1 0 0,8 0 0 0,-9-6 4 0,9 6-4 0,-8-5 0 15,8-1 4-15,-9 6 0 0,9-10-4 0,0 10 0 0,0-6 0 16,0-4 4-16,0 5 0 0,0 0 0 0,0 0 0 0,0-5 0 15,0 4 4-15,0 2-4 0,0-2 0 0,9-4 0 0,-9 5 0 0,0-5-4 16,8 0 4-16,-8 4-8 0,9-4 0 0,-9 0 0 16,8 0 0-16,0 6 0 0,1-6 0 0,0 0 0 0,-1 0-8 0,0 0-4 15,10-6-16-15,-10 6-16 0,1-4-20 0,8-1-28 0,-9 5-28 16,9-4-24-16,-8-2-104 0,8 2 32 0,1 4 36 0,-10-10 32 16,8 5 28-16,-6 5 24 0</inkml:trace>
        </inkml:traceGroup>
        <inkml:traceGroup>
          <inkml:annotationXML>
            <emma:emma xmlns:emma="http://www.w3.org/2003/04/emma" version="1.0">
              <emma:interpretation id="{BE68B1C2-3AB7-4947-8071-D628C2489969}" emma:medium="tactile" emma:mode="ink">
                <msink:context xmlns:msink="http://schemas.microsoft.com/ink/2010/main" type="inkWord" rotatedBoundingBox="8044,11905 11777,11933 11773,12455 8040,12426"/>
              </emma:interpretation>
              <emma:one-of disjunction-type="recognition" id="oneOf7">
                <emma:interpretation id="interp11" emma:lang="" emma:confidence="0">
                  <emma:literal>aby</emma:literal>
                </emma:interpretation>
                <emma:interpretation id="interp12" emma:lang="" emma:confidence="0">
                  <emma:literal>a b</emma:literal>
                </emma:interpretation>
                <emma:interpretation id="interp13" emma:lang="" emma:confidence="0">
                  <emma:literal>ą b</emma:literal>
                </emma:interpretation>
                <emma:interpretation id="interp14" emma:lang="" emma:confidence="0">
                  <emma:literal>ab</emma:literal>
                </emma:interpretation>
                <emma:interpretation id="interp15" emma:lang="" emma:confidence="0">
                  <emma:literal>Q b</emma:literal>
                </emma:interpretation>
              </emma:one-of>
            </emma:emma>
          </inkml:annotationXML>
          <inkml:trace contextRef="#ctx0" brushRef="#br1" timeOffset="53823.774">-7406-3339 11 0,'0'6'92'0,"0"-6"-8"0,-8 0 0 0,8 0-28 0,0 4-4 15,0-4 0-15,0 0 0 0,-9 0 0 0,9 0 0 0,0-4-4 16,0 4 0-16,0-6 0 0,0 6-20 0,0-4 24 0,0-1 0 15,0 5-8-15,0-4-4 0,0-2 0 0,0 2-4 0,9 4-4 0,-9-5 0 16,0 1-4-16,0-2 4 0,8 2 0 0,-8 4 0 0,0-4-4 16,8 4 0-16,-8-7-4 0,8 7 0 0,2 0-4 0,-2 0 0 15,-8 0-4-15,8 0 0 0,2 0-4 0,-2 0 0 0,0 0 0 0,1 7-4 16,-1-3 0-16,1-4 0 0,-1 4-4 0,1 6 4 16,-1-5-4-16,0-1 4 0,2 2-12 0,-2 3 8 0,0 1-4 0,-8 0 0 15,10 0 0-15,-10 3 0 0,8 2 0 0,-8-5 0 0,0 3 0 16,-8 7 0-16,8-5 0 0,-10 0 0 0,2 3 0 0,8 1 0 15,-8-4 0-15,-10 3 0 0,10-3-4 0,-1 4 0 0,-8-4 4 0,9 4 0 16,-1-5 0-16,1 1 0 0,-10-6 0 0,10 6 0 0,0-10 0 16,-2 4 0-16,2 0-4 0,0-9 0 0,8 6 0 0,-8-2 0 15,-1-4 0-15,9 0 0 0,0 0 4 0,0 0 0 0,-8-4-4 16,8-2 4-16,0 2-4 0,0-1 0 0,0 0 4 0,0 1 0 16,0-1-4-16,8 0 4 0,-8 0-4 0,0 0 8 0,9 0-4 15,-9 1 4-15,8-1-4 0,-8 0 0 0,8 0 0 0,-8 5 0 16,8 0 0-16,2 0 4 0,-10-5-4 0,8 5 4 0,0 0-4 15,2 5 4-15,-2-5 0 0,0 0 0 0,1 5 0 0,-1 0-4 0,1 0 4 16,-1-5 0-16,1 4 0 0,-1 1 0 0,10 0-4 0,-10 0 0 16,0 0 0-16,10 0 0 0,-10-1 4 0,0 1-4 0,10 0 0 15,-10-1 0-15,1 2 0 0,-1-2-4 0,10 1-4 0,-10-5-4 16,0 4-8-16,0-4-16 0,2 0-8 0,-2 6-12 0,0-6-16 16,1 0-20-16,-1 0-8 0,1 0-8 0,0 0-4 0,-1-6-56 0,-8 6-20 15,8-4 32-15,0-1 28 0,-8 5 28 0</inkml:trace>
          <inkml:trace contextRef="#ctx0" brushRef="#br1" timeOffset="50867.9836">-4413-3392 3 0,'0'-4'104'0,"0"4"-12"0,-9-4-4 0,9 4-24 0,0-5 0 15,0 5 0-15,0-5-4 0,0 0 4 0,0 5-4 0,0-4 0 16,0 4-4-16,0 0 0 0,0 0-4 0,0 0-4 0,0-6 4 0,0 6-4 16,0 0 4-16,0 0 0 0,0 0 0 0,0 6 0 0,9-6 0 15,-9 4-4-15,0 1 0 0,0 0 0 0,0 4-4 0,8-5 4 16,-8 7-8-16,0-1-8 0,8 3 0 0,-8-3 0 0,10 9-4 15,-10-3-4-15,8 2-4 0,-8 2 0 0,8-1-8 0,-8 0 0 16,0 0-4-16,8 0 0 0,-8 5 0 0,0-5-4 0,10 0 0 0,-10 1-4 16,0-1 4-16,0-5 0 0,0 5 0 0,0-4-8 0,0-1 8 15,0-4-4-15,0 0-4 0,0 4 4 0,0-10 0 0,0 6 0 16,0-5 0-16,0-5 0 0,0 4 0 0,8-4 0 0,-16 0-4 16,16 0 0-16,-8-4-4 0,0 4 4 0,0-9-4 0,0 3 0 15,8 2 0-15,-8-6-4 0,0 1 4 0,0-1-4 0,9-4 4 0,-9 4 0 16,8 0-4-16,-8-4 4 0,0 0 0 0,9 4 0 0,-9-4 0 15,9 4 4-15,-1 0-4 0,-8 1 8 0,8-1-4 0,-8 0 0 16,8 6 4-16,2-1-4 0,-10 1 0 0,8-2 0 0,-8 2 0 16,8 4 8-16,2-5 0 0,-10 5 0 0,8 0-8 0,0 0 0 15,-8 5 8-15,9-5-8 0,-1 0 4 0,1 4 0 0,-9 2 4 0,8-2-4 16,1 1-20-16,-1-1 20 0,0 6 4 0,2-5 4 0,-10 4-8 16,8 1 4-16,0 0-4 0,2 0 4 0,-2-1 0 0,-8 5 0 15,8-4 0-15,-8 0-4 0,0 4 4 0,8-4 0 0,-8 4 0 16,0-4-4-16,0 4 0 0,-8-5 4 0,8 1-4 0,0-1 4 15,-8 6 4-15,8-10-8 0,-8 4 4 0,-2 1 0 0,2-1-4 16,0-3 0-16,-2 3 4 0,2-9-4 0,0 4 0 0,-1 2 0 0,1-2 0 16,-1-4 0-16,1 0-4 0,-1 0 0 0,1 0 0 15,0 0-4-15,-2-4-8 0,2 4-8 0,8-6-8 0,-8 2-16 0,-2-1-4 16,2-5-16-16,8 6 0 0,-8-7-20 0,8 3-8 0,0 3-4 16,-8-5-12-16,8-4-4 0,0 5-28 0,0-1-36 0,0 0 4 15,0 1 36-15,0-6 24 0,8 6 24 0</inkml:trace>
          <inkml:trace contextRef="#ctx0" brushRef="#br1" timeOffset="51257.4546">-3927-3343 63 0,'0'-5'88'0,"0"5"-16"16,0-4 4-16,0 4-24 0,0-6 0 0,0 2-4 15,8-1 0-15,-8 1-4 0,0-2 0 0,8 2 0 0,-8 4 0 0,0-11 4 16,10 11 4-16,-10-4-8 0,8 0-4 0,-8-1 8 0,8 5-4 16,1-5-8-16,-1 5 4 0,-8-5 0 0,9 5-4 0,-1 0-16 15,-8 0 16-15,9 0-4 0,-1 0-4 0,-8 5-4 0,8-5-4 0,2 5-4 16,-10 0 0-16,8-1 0 0,-8 7 0 0,0-7 0 0,0 6-4 15,8-1-8-15,-8 1 0 0,0-1 4 0,-8 1 0 0,8 4-8 16,0 1 4-16,-8-6-4 0,8 5 4 0,-10 0 0 0,10 1-4 16,-8-5 0-16,8 5 0 0,-8-6 0 0,8 5 4 0,-9-4-4 15,9-1 0-15,-8 1 4 0,8-1 0 0,0-3-4 0,0 3 0 0,0-4 4 16,0 4 0-16,0-4 0 0,0 0 0 0,0-5 4 0,0 5 4 16,8 0 4-16,-8 0 0 0,9-1 0 0,-9-4 0 0,8 5 0 15,-8-5-4-15,8 0 0 0,2 0 0 0,-10 0 0 0,8 5-4 0,0-5-4 16,2 0 4-16,-2 0 0 0,0 0-4 0,1 0-8 15,-1 0-4-15,0 0-20 0,1 0-20 0,0 0-20 0,-9-5-24 0,8 5-28 16,0-5-28-16,-8 5-68 0,10-4-28 0,-10 4 52 0,0-5 36 16,8 0 28-16,-8 0 20 0</inkml:trace>
        </inkml:traceGroup>
        <inkml:traceGroup>
          <inkml:annotationXML>
            <emma:emma xmlns:emma="http://www.w3.org/2003/04/emma" version="1.0">
              <emma:interpretation id="{5C7621E4-518E-4514-AE60-952D994A93EC}" emma:medium="tactile" emma:mode="ink">
                <msink:context xmlns:msink="http://schemas.microsoft.com/ink/2010/main" type="inkWord" rotatedBoundingBox="8494,12049 9262,12055 9259,12518 8490,12513"/>
              </emma:interpretation>
              <emma:one-of disjunction-type="recognition" id="oneOf8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1" timeOffset="54367.6419">-6962-3122 7 0,'0'5'100'16,"0"-5"-8"-16,0 5-8 0,0-1-28 0,0 1 0 0,0 0-8 16,0 0-4-16,0-1-4 0,0 1 0 0,0 0 0 0,0 5-8 0,0-6 0 15,0 1-4-15,8 5 0 0,-8-5-4 0,0-1 4 16,0 6 0-16,8-5-4 0,-8 5 4 0,0-6 0 0,8 1-4 0,2 4-4 15,-10-3 0-15,8-2 4 0,0 5 0 0,-8-3-4 0,10-2 4 16,-2 1 0-16,0 0-8 0,-8 0-4 0,9-5 8 0,-1 4-4 16,0-4 0-16,1 0-4 0,0 4-4 0,-9-4 0 0,8-4 0 0,0 4 4 15,2 0-8-15,-2-4 0 0,-8-1 0 0,8 0 0 0,2-4 0 16,-10 3-4-16,8-3 0 0,-8 5 4 0,8-6 0 16,-8 0-4-16,0 1 0 0,0-1 0 0,0 0 0 0,0 1 0 0,0-1 0 15,0 1 0-15,-8-1 0 0,8 0-4 0,-8 1 4 0,8 4 0 16,-10-4 0-16,2-1 0 0,0 5 0 0,-2 0 0 0,2-5 0 15,0 6 0-15,-1-1 0 0,0 5 0 0,1-5 0 0,0 5 0 0,-1 0 0 16,1 0-4-16,0 0 0 0,-2 5 4 0,2 0 0 0,0-1 0 16,-2 1 0-16,2 0 0 0,8 5 0 0,-8 0 0 0,0-1 0 15,8 1 0-15,-9-1 0 0,9 1 0 0,0 4 0 0,0-4 4 16,-9-1-8-16,18 6 4 0,-9-5 0 0,0-1 0 0,0-4 0 16,9 5-4-16,-9-6 4 0,8 1 0 0,0-1 0 0,-8 2-4 15,8-6 4-15,2 4 0 0,-2-4 0 0,0 0 0 0,10-4 0 16,-10 4 0-16,1-6 0 0,-1 2 0 0,9-1 0 0,-8 1 0 0,-1-2 0 15,10 2 0-15,-10-1 0 0,0 0 0 0,10 1 4 0,-10-1-4 16,0 0 0-16,1 5 0 0,-1-5 0 0,1 5 0 0,0 0 4 16,-1 0 0-16,0-5-4 0,2 10 4 0,-10-5 0 0,8 0 0 0,0 5 4 15,-8 0-4-15,8 0 0 0,2-1 0 0,-10 1 0 16,8 0-4-16,-8-1 4 0,8 6-4 0,1-5 0 0,-9 5 0 0,8-6 0 16,-8 6 0-16,0-5 0 0,9-1-8 0,-9 6-4 0,9-5-8 15,-1-1-16-15,-8 2-12 0,8-2-12 0,-8-4-12 0,8 5-8 16,-8-5-12-16,10 0 4 0,-10 0-52 0,8 0-32 0,-8-5 20 0,8 5 28 15,-8-4 24-15</inkml:trace>
          <inkml:trace contextRef="#ctx0" brushRef="#br1" timeOffset="54837.9519">-6511-3218 15 0,'9'-9'96'16,"-9"-1"-8"-16,0 0-4 0,8 5-28 0,-8-5 0 0,0 5 0 15,0-3-4-15,0 2-4 0,0 2 0 0,0-1-4 0,0 5 0 16,8-5 0-16,-8 5 4 0,0 0-4 0,0-5 4 0,0 5 0 15,10 0-4-15,-10 5 0 0,0-5 0 0,0 5 0 0,8 0 0 16,-8 5 0-16,0-6-8 0,0 5 4 0,0 1-8 0,0-5 4 16,0 9-4-16,0-4-4 0,0 5 0 0,0-1 0 0,0 1-4 0,0-2-8 15,0 2 0-15,0-1 0 0,0 1-8 0,0-1 0 0,0 1 0 16,0-1 0-16,0-4-4 0,0-1 0 0,0 1 0 0,0-1-4 16,0-4 0-16,0 0 0 0,0 5 0 0,8-10 0 0,-8 5 4 15,0-5-8-15,9 0 4 0,-9 0 0 0,0 0 0 0,9-5 4 16,-9 5-4-16,8-5 0 0,-8 0 0 0,8 0 0 0,-8 0-4 0,9 1 0 15,-9-6 4-15,8 5 0 0,-8 0 0 0,9 1 0 0,-9-1 0 16,9 0 0-16,-1 0 0 0,-8 0 0 0,8 1-4 0,-8 4 4 16,10-5 4-16,-2 5 0 0,0 0-4 0,-8 0 0 0,9 0 0 15,8 5 0-15,-17-1 0 0,17 1 0 0,-9 0 4 0,0 0 0 16,2 4-4-16,-2-4 0 0,0 5 0 0,2-1 0 0,-2 1 4 0,0 0 4 16,0-1 0-16,1 1 4 0,-9 4 4 0,9-5 4 0,-9 1 8 15,0 5 0-15,0-7 0 0,0 7 0 0,-9-5-4 0,9-1 0 16,-9 1 0-16,1 5-4 0,0-11-4 0,0 6-4 0,-2 0-4 15,2-1 0-15,-10-4 0 0,10-1 0 0,0 2-8 0,-9-6 0 16,9 4-12-16,-1-4-4 0,0-4-12 0,-7 4-20 0,6-6-24 0,2-3-16 16,0 5-12-16,-1-5-24 0,0-7-16 0,1 8-20 0,-1-7-52 15,1 0-28-15,8 1 40 0,-8 3 44 0,-1-2 20 0,9-7 32 16</inkml:trace>
        </inkml:traceGroup>
      </inkml:traceGroup>
    </inkml:traceGroup>
    <inkml:traceGroup>
      <inkml:annotationXML>
        <emma:emma xmlns:emma="http://www.w3.org/2003/04/emma" version="1.0">
          <emma:interpretation id="{69FDC0EA-95A6-4965-BD3A-09A3BD67BF00}" emma:medium="tactile" emma:mode="ink">
            <msink:context xmlns:msink="http://schemas.microsoft.com/ink/2010/main" type="paragraph" rotatedBoundingBox="5629,13152 12716,13200 12712,13794 5625,13746" alignmentLevel="3"/>
          </emma:interpretation>
        </emma:emma>
      </inkml:annotationXML>
      <inkml:traceGroup>
        <inkml:annotationXML>
          <emma:emma xmlns:emma="http://www.w3.org/2003/04/emma" version="1.0">
            <emma:interpretation id="{6DF57CB8-AA46-4B5C-BB1A-6BB40482D170}" emma:medium="tactile" emma:mode="ink">
              <msink:context xmlns:msink="http://schemas.microsoft.com/ink/2010/main" type="line" rotatedBoundingBox="5629,13152 12716,13200 12712,13794 5625,13746"/>
            </emma:interpretation>
          </emma:emma>
        </inkml:annotationXML>
        <inkml:traceGroup>
          <inkml:annotationXML>
            <emma:emma xmlns:emma="http://www.w3.org/2003/04/emma" version="1.0">
              <emma:interpretation id="{5D1D1ABA-C495-4EE1-B04A-6D044DFCF5F3}" emma:medium="tactile" emma:mode="ink">
                <msink:context xmlns:msink="http://schemas.microsoft.com/ink/2010/main" type="inkWord" rotatedBoundingBox="5628,13268 6883,13276 6880,13655 5626,13646"/>
              </emma:interpretation>
              <emma:one-of disjunction-type="recognition" id="oneOf9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0" timeOffset="88973.7901">-9818-2019 71 0,'0'-5'96'0,"0"0"-8"16,0 1 0-16,0 4-24 0,0-6 0 0,0 6 4 0,0 0-8 0,0-4 0 16,-10 4-4-16,10 0-4 0,0 0-4 0,0 0-4 0,0 0 0 15,0 4 4-15,-8 2-12 0,8-6 4 0,0 9-4 0,0-4-4 16,0 0-4-16,0-1 0 0,0 6-4 0,-8-5 0 0,8 5-4 0,0-1 0 15,0 1-4-15,0 5 0 0,8-7-4 0,-8 2 4 16,0 5 0-16,0-6-8 0,0 1 0 0,8 0 0 0,-8 4 0 0,0-5 0 16,10 1-8-16,-10-1 4 0,8 1 0 0,-8 1-4 0,8-3 0 15,-8-3 0-15,8 5 4 0,2-6-4 0,-2 1 0 0,0 0 0 16,-8 0-4-16,9-1 4 0,-1-4 4 0,1 5-4 0,0-5 4 16,-1 5-4-16,0-5 0 0,-8 0 0 0,8 0 0 0,2-5 0 15,-2 5 0-15,0-5 0 0,2 5 0 0,-10-4 0 0,8-1 4 0,0 0 0 16,1-4-8-16,-9 4 4 0,8 0 4 0,-8-4-4 0,9-2 0 15,-9 3 0-15,0-2 4 0,0 0-4 0,8 1 0 0,-8-1 4 16,0 1 0-16,0-1-8 0,-8 0 4 0,8-4 4 0,0 4-4 16,-9 0 0-16,9 2 0 0,-8-7 0 0,-1 5-4 0,9 1 4 15,-8-1-4-15,0 5 4 0,-2-5 0 0,2 1 0 0,0 4-4 16,-2-4 4-16,2 3 0 0,0 2-4 0,-9 4 0 0,8-5 0 0,1 1 0 16,-1 4 0-16,1 4-4 0,0-4 0 0,-2 5 4 0,2-1-4 15,0 2 4-15,0-2-4 0,8 1 4 0,-10 5 0 0,10-6 0 16,-8 6 0-16,8-1-4 0,0 1 0 0,-8 0 0 0,8-1 4 15,0 2-4-15,0-3 0 0,8 2-4 0,-8 0 4 0,0-1-4 16,8-4 8-16,-8 5-4 0,10 0 0 0,-2-6 0 0,-8 6 4 0,8-5 0 16,0-1 0-16,2 1-4 0,-2-5 4 0,0 0 4 0,1 5-4 15,-1-5 4-15,1 0-4 0,8 0 4 0,-9-5 4 0,0 5-4 16,2 0-4-16,-2-5 4 0,0 1 0 0,2-1 4 0,-2 0-4 0,0 5-4 16,1-9 4-16,-1 9 4 0,1-6-4 0,-1 2-4 15,1-2 8-15,-1 2 0 0,0-1-4 0,-8 5 4 0,10 0 0 0,-2-4-4 16,-8 4 8-16,8 0-4 0,-8 0 8 0,10 0 0 0,-2 0 4 15,-8 4 0-15,8 1 0 0,1-5 0 0,-9 4 4 0,8 6 0 16,0-4-4-16,1-2 4 0,-9 6 0 0,9-5 0 0,-1 4 0 16,0 1 0-16,-8 0-4 0,10-2 0 0,-2 3-4 0,0-2-4 15,-8 1 4-15,9-6-4 0,0 6 4 0,-9-1-8 0,8-4 0 0,0 0 0 16,-8 0-4-16,9 0 0 0,-9 0 0 0,8-5 0 0,-8 4-4 16,9-4-4-16,-9 0-4 0,0 5-12 0,9-10-8 0,-9 5-4 15,0 0-12-15,8-4-4 0,-8-1-16 0,0 0-20 0,0 0-8 16,0-5-12-16,8 6-8 0,-8-6-40 0,0 5-32 0,0-9 16 15,0 5 40-15,0-2 20 0</inkml:trace>
          <inkml:trace contextRef="#ctx0" brushRef="#br0" timeOffset="89247.5747">-9281-2081 55 0,'0'0'104'0,"8"0"-4"0,-8 5 0 0,8-5-16 0,-8 4 0 16,8-4 0-16,-8 0-4 0,10 5 0 0,-10-5-4 0,8 5-8 15,-8-5-4-15,8 4-4 0,-8-4-4 0,9 6-4 0,0-6-4 0,-1 4-4 16,-8 1-4-16,9-5-4 0,-1 0-4 0,0 4-4 0,1-4-4 16,0 0-4-16,-1 0-4 0,0 0-4 0,2 0-4 0,-2 0 0 15,0 0 0-15,1 0-4 0,0 0 0 0,-1 0 0 0,-8 0-8 0,8 0-8 16,1 0-8-16,-1 0-8 0,-8 0-12 0,8 0-12 15,-8 0-8-15,0 0-16 0,0 0-16 0,10 0-16 0,-10 0-8 0,0 0-48 16,-10 0-28-16,10 0 16 0,0 0 40 0,-8 0 20 0</inkml:trace>
          <inkml:trace contextRef="#ctx0" brushRef="#br0" timeOffset="89467.5636">-9281-1899 23 0,'0'0'112'0,"0"4"-8"0,8-4-4 0,-8 6-20 0,8-6 0 16,-8 4 0-16,0-4 0 0,8 0 0 0,-8 5-4 0,10-5-12 15,-2 0-4-15,-8 0-4 0,8 0-8 0,1 0-4 0,-9 0-4 0,9 0-12 16,-1 0 0-16,1 0-8 0,-1 0-4 0,0 0 0 0,1 0-4 16,0 0-4-16,-1 0-4 0,0 0-8 0,-8 0-12 0,10 0-12 15,-2 0-24-15,0 0-16 0,1 0-16 0,-9 0-12 0,9 0-12 16,-1 0-52-16,-8 0-32 0,8 0 36 0,-8 0 28 0,9 0 24 15</inkml:trace>
          <inkml:trace contextRef="#ctx0" brushRef="#br0" timeOffset="89794.344">-8881-2048 19 0,'0'-4'100'16,"0"4"0"-16,9 0-8 0,-9 0-12 0,0 0-8 0,8 0 4 15,-8 0 0-15,9 0 4 0,-9 4 0 0,8 1-8 0,0-1-4 0,-8 2-4 16,10-2-16-16,-10 6 20 0,8-5-8 0,0 3 0 0,0 3-4 16,-8-1 0-16,10-1-4 0,-2 5-4 0,0-3-4 0,1 3 0 15,-1-4-8-15,1 3-8 0,0-4-4 0,-1 7 0 0,0-2 0 0,0-5-4 16,2 6-4-16,-2-5-4 0,0-2-4 0,2 7 4 15,-2-5-8-15,0-1 4 0,1 1-4 0,-1-1 0 0,1 1-4 0,-1 0 0 16,-8-1-4-16,9-4-4 0,-1 5-4 0,-8-5-16 0,8-1-8 16,-8 6-12-16,10-5-8 0,-10-5-12 0,0 4-12 0,0 1-12 15,0-5-20-15,8 0-8 0,-8 5-8 0,0-5-24 0,-8-5-44 16,8 5 8-16,0-5 36 0,0 5 24 0,0-9 28 0</inkml:trace>
          <inkml:trace contextRef="#ctx0" brushRef="#br0" timeOffset="90049.6612">-8617-2000 83 0,'0'-6'108'0,"0"6"-4"0,0-4-4 0,0 4-20 16,0 0 4-16,0 0 0 0,0-4-8 0,0 4 0 16,0 0-12-16,0 0 4 0,0 0-8 0,0 4-4 0,0-4 0 0,0 4 4 15,0-4 0-15,0 6 0 0,0-1 4 0,-8-1-4 0,8 2-4 16,-9 3 0-16,9 1-4 0,-8-6 0 0,-1 7-8 0,1 3-8 15,8-4 0-15,-9 3-12 0,-7-4 0 0,6 7 0 0,2-7-8 0,0 5 0 16,-2 1-4-16,2-5-4 0,-8 5 0 0,7-7-4 0,0 7-4 16,1-6-8-16,-1 1-4 0,1-1-16 0,0 1-16 0,-2 0-20 15,10-1-20-15,-8-4-20 0,0 5-28 0,8-6-28 0,-8 1-40 0,8 0-60 16,-10-5 36-16,10 5 44 0,-8-5 32 0,8 0 28 16,0 4 24-16</inkml:trace>
        </inkml:traceGroup>
        <inkml:traceGroup>
          <inkml:annotationXML>
            <emma:emma xmlns:emma="http://www.w3.org/2003/04/emma" version="1.0">
              <emma:interpretation id="{98D22328-3462-4B91-B046-C3C9C3CA1A18}" emma:medium="tactile" emma:mode="ink">
                <msink:context xmlns:msink="http://schemas.microsoft.com/ink/2010/main" type="inkWord" rotatedBoundingBox="11119,13190 11938,13195 11934,13789 11114,13783"/>
              </emma:interpretation>
              <emma:one-of disjunction-type="recognition" id="oneOf10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0" timeOffset="94344.0153">-4345-2139 43 0,'0'-5'88'16,"0"5"-12"-16,0-5 0 0,-8 5-24 0,8-5-4 0,0 5 0 15,0 0 0-15,0-4-4 0,0 4 0 0,8 0 0 0,-8 0-4 0,-8-5 0 16,8 5 0-16,0 0 0 0,0 0-4 0,0 0 4 15,0 0-4-15,0 0 8 0,0 0-4 0,0 0 4 0,0 0 0 0,0 0-16 16,0 0 20-16,0 0-4 0,0 5 0 0,0-5 0 0,0 4-4 16,0-4-4-16,0 5 0 0,0 0 0 0,0 0-8 0,0 5 0 15,0-6 0-15,0 6-8 0,0 4 4 0,0-4-4 0,0 5 0 16,0-1-4-16,0 0 0 0,0 1-4 0,0 4-4 0,0-5-4 0,0 5 4 16,0-4-4-16,0 4 0 0,0 1 0 0,0-2 0 0,0-4 0 15,0 6-4-15,0-6 4 0,0 6 0 0,0-5-4 0,0-2-4 16,0 1 4-16,0 1 0 0,0-6 0 0,0 6 0 0,0-6 4 15,0 1-4-15,0-5 0 0,0 4 0 0,0-4 0 0,0 0 0 16,0 0 0-16,0-5 4 0,0 4 0 0,0-4-4 0,0 0 0 16,0 0 0-16,0 0-4 0,0 0 8 0,0 0-4 0,0 0 0 0,0-4 0 15,0-1 0-15,0 5 0 0,0-5-4 0,0 0 0 16,0 1 4-16,0-1 0 0,0 0 0 0,0-5 0 0,0 6 0 0,0-6 0 16,0 5-4-16,8-5 4 0,-8 1 0 0,0 4-20 0,8-4 24 15,-8 4-4-15,0-5 0 0,9 6 0 0,-9 0 4 0,8-7-4 16,-8 7 0-16,9-2 0 0,0 2-4 0,-9-1 4 0,8 0 4 0,0 0-4 15,-8 1-4-15,8-1 4 0,2 0 0 0,-2 0-4 0,-8 5 8 16,8-4-4-16,2 4 4 0,-2-6-4 0,-8 6-4 0,8 0 4 16,1 0 0-16,-1 0 0 0,-8-4 0 0,9 4 0 0,-1 0 0 15,1 4 0-15,-1-4 0 0,-8 6-4 0,8-6 8 0,2 4-4 16,-10 1 4-16,8 0-4 0,0 0 0 0,2-1-4 0,-10 1 8 0,8 5-4 16,-8 0 0-16,8-2 0 0,-8 3 4 0,8-2-8 0,-8 1 4 15,9-1 0-15,-9 5 0 0,0-4 0 0,0 5 0 0,0-6 0 16,0 6 0-16,0-6 0 0,0 5 0 0,0 1 0 0,0-1 0 15,0-4-4-15,-9 4 8 0,9-4-4 0,-8 0 0 0,0 4 4 16,8-5-4-16,-8-4 4 0,-2 5-4 0,10 0 0 0,-8-6 0 0,0 1 4 16,-2 0-4-16,-6-5 0 0,16 5 0 0,-17-5 0 0,8 0 0 15,9-5 0-15,-8 0-4 0,-1 0 4 0,1 1 0 0,0-2-4 16,-2 2 0-16,2-6 0 0,0 1-12 0,-2-1-4 0,10 1-12 16,-8-1-4-16,0 0-8 0,8 1-4 0,-8-1-12 0,8 1-8 15,-9-1-12-15,9 5-8 0,0-5-12 0,0 1-4 0,0-1-8 16,0 6-48-16,0-6-28 0,0 5 20 0,0 0 32 0,0-4 28 0</inkml:trace>
          <inkml:trace contextRef="#ctx0" brushRef="#br0" timeOffset="94870.6108">-3808-1962 67 0,'0'0'100'0,"0"0"-12"16,0 0 0-16,0 0-20 0,0 0 0 0,8 0 8 0,-8 0-8 15,0 0 4-15,0 0-8 0,10 0 4 0,-10 0-12 0,0 0-4 16,8 0 4-16,-8 0 0 0,8 0-4 0,1 0 0 0,-9 0-4 0,8 0 0 16,0 0-4-16,1 0 4 0,0 0 0 0,-1 0 0 0,0 0 0 15,2 0-4-15,-2 0-8 0,0 0 0 0,1 0-8 16,0 5-4-16,-1-5-4 0,0 0 0 0,1 6-8 0,-1-6 4 0,1 0-4 16,0 4-4-16,-1-4 4 0,0 4-4 0,2-4-8 0,-2 6-4 15,0-6 0-15,0 4-4 0,2-4-4 0,-10 6-16 0,8-6-16 16,-8 4-8-16,8-4-12 0,-8 0-8 0,0 5-8 0,9-5-8 0,-9 4-16 15,0-4-8-15,0 5-8 0,0-5-4 0,-9 0-36 0,9 0-44 16,-8 0 36-16,8 0 40 0,-8 4 20 0</inkml:trace>
          <inkml:trace contextRef="#ctx0" brushRef="#br0" timeOffset="95094.008">-3749-1789 31 0,'0'5'112'15,"0"-1"-8"-15,0-4-4 0,0 5-20 0,0 0 0 0,0-5 4 16,9 5-4-16,-9-5 0 0,0 5-8 0,9-5-8 0,-9 0-4 0,0 5-4 16,8-5 0-16,-8 0-4 0,8 0-4 0,2 0 0 15,-10 0-4-15,8 0-8 0,0 0-4 0,1 0-4 0,0 0-8 0,-1 0 0 16,0 0-4-16,1 0-4 0,-9 0-4 0,8 0 0 0,1 0-4 16,0 0-4-16,-1 0-4 0,0-5-16 0,-8 5-28 0,10 0-4 15,-2 0-16-15,-8-5-24 0,8 5-24 0,-8 0-8 0,8-5-52 16,-8 5-36-16,10-5 44 0,-10 0 28 0,0 5 24 0,8-4 24 0</inkml:trace>
        </inkml:traceGroup>
        <inkml:traceGroup>
          <inkml:annotationXML>
            <emma:emma xmlns:emma="http://www.w3.org/2003/04/emma" version="1.0">
              <emma:interpretation id="{8F62199E-2EC2-437B-9B4C-1F82296B3403}" emma:medium="tactile" emma:mode="ink">
                <msink:context xmlns:msink="http://schemas.microsoft.com/ink/2010/main" type="inkWord" rotatedBoundingBox="12431,13217 12716,13219 12712,13790 12427,13788"/>
              </emma:interpretation>
              <emma:one-of disjunction-type="recognition" id="oneOf11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95554.0448">-3041-2134 15 0,'0'0'96'0,"0"0"-8"0,0 0-4 0,0 0-24 0,0 0 8 0,0 0-4 16,8 0-4-16,-8 0 0 0,0 0 0 0,10 0 0 15,-10 0-4-15,0 0 4 0,8 0-4 0,0 0-4 0,-8 0-4 0,9 0 0 16,0 0 0-16,-1 0-20 0,1 0 16 0,-1 0-4 0,0 0-4 15,0 0-4-15,2 0-4 0,-2 0-4 0,0 0 0 0,2 0-8 16,-2 0 0-16,0 0 0 0,1 0-4 0,-1 5-4 0,1-5-4 0,-1 0 4 16,1 0-8-16,-1 0 0 0,0 0-4 0,-8 4-12 0,10-4-12 15,-2 0-12-15,-8 0-16 0,8 5-12 0,-8-5-20 16,10 0-12-16,-10 0-16 0,0 0-32 0,0 0-48 0,0 0 12 0,0 0 44 16,0 0 24-16,-10 0 24 0</inkml:trace>
          <inkml:trace contextRef="#ctx0" brushRef="#br0" timeOffset="95957.7751">-2989-2110 15 0,'0'4'100'16,"0"1"-20"-16,-9 0 12 0,9 0-24 0,0 5 0 0,0-5-4 0,0 4-4 16,0-4-4-16,0 5 0 0,0-1-4 0,0 1-12 0,0-1 4 15,0-4 0-15,0 8 0 0,0-2 0 0,0-1-8 0,0-1 0 16,0 1-4-16,9-1 0 0,-9 1-4 0,0 0 0 0,0 0 0 15,8-1 0-15,-8-5-4 0,9 5-4 0,-9 1-4 0,0-4 0 16,8-2-4-16,-8 1 0 0,8 0-4 0,-8 0 0 0,8-1-4 0,-8 1 0 16,10-5 0-16,-10 0 0 0,8 5 0 0,-8-5 0 0,8 0-4 15,-8 0 0-15,10-5 0 0,-2 5 4 0,-8 0-4 0,8-5 0 16,-8 5 0-16,9-4 0 0,-1 4 0 0,-8 0 0 0,9 0 0 16,-9-5 0-16,8 5 0 0,1 0 0 0,-9 0 4 0,8 0-4 15,-8 0 8-15,8 5-4 0,2-5 4 0,-10 4 0 0,8 1 0 0,0 0 4 16,-8 0-4-16,10-1 0 0,-2 2 4 0,-8-2 0 0,8 7 0 15,-8-3 0-15,8-3 0 0,1 5 4 0,-9-1 4 16,9 1 0-16,-9 4 8 0,0-4 0 0,0-1 4 0,0 1-4 0,0 0 0 16,0 4 4-16,0-5-4 0,0 6-4 0,0-5-4 0,-9 4-4 15,9-5 4-15,-9 6-8 0,1-5 0 0,0-1-4 0,0 1 0 16,-2 4 4-16,2-9-12 0,0 5-4 0,-2-1-4 0,2-4-12 0,0 0-20 16,-9-1-24-16,8-4-24 0,1 0-24 0,-9 0-32 0,9 0-20 15,-2-4-52-15,-6-1-40 0,6-5 44 0,2 6 32 0,-8-6 40 16,7 0 24-16</inkml:trace>
        </inkml:traceGroup>
      </inkml:traceGroup>
    </inkml:traceGroup>
    <inkml:traceGroup>
      <inkml:annotationXML>
        <emma:emma xmlns:emma="http://www.w3.org/2003/04/emma" version="1.0">
          <emma:interpretation id="{C8154259-9BBA-4BBD-9D41-C745A36126BB}" emma:medium="tactile" emma:mode="ink">
            <msink:context xmlns:msink="http://schemas.microsoft.com/ink/2010/main" type="paragraph" rotatedBoundingBox="7975,13419 9711,13539 9672,14103 7936,13983" alignmentLevel="5"/>
          </emma:interpretation>
        </emma:emma>
      </inkml:annotationXML>
      <inkml:traceGroup>
        <inkml:annotationXML>
          <emma:emma xmlns:emma="http://www.w3.org/2003/04/emma" version="1.0">
            <emma:interpretation id="{67AED2AB-BF80-4A9B-8605-4157EA5369EA}" emma:medium="tactile" emma:mode="ink">
              <msink:context xmlns:msink="http://schemas.microsoft.com/ink/2010/main" type="line" rotatedBoundingBox="7975,13419 9711,13539 9672,14103 7936,13983"/>
            </emma:interpretation>
          </emma:emma>
        </inkml:annotationXML>
        <inkml:traceGroup>
          <inkml:annotationXML>
            <emma:emma xmlns:emma="http://www.w3.org/2003/04/emma" version="1.0">
              <emma:interpretation id="{B579126C-F5EF-463C-B4F0-ED9524FA87BB}" emma:medium="tactile" emma:mode="ink">
                <msink:context xmlns:msink="http://schemas.microsoft.com/ink/2010/main" type="inkWord" rotatedBoundingBox="7975,13419 9711,13539 9672,14103 7936,13983"/>
              </emma:interpretation>
              <emma:one-of disjunction-type="recognition" id="oneOf12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0" timeOffset="101453.4954">-7440-1765 23 0,'0'0'68'0,"0"5"-8"15,0-5-8-15,-9 5-12 0,9-5-8 0,0 0-4 0,0 0-4 16,0 4 8-16,0-4-4 0,-8 0 0 0,8 0 0 0,0 0-4 0,0 0 4 16,-8 0 0-16,8 0 0 0,0 0 4 0,0 0 0 15,0 0 0-15,-10 0 4 0,10 0 0 0,0 0 4 0,0 0 0 0,0 0-4 16,0 0 0-16,0 0-12 0,0 0 8 0,-8 0-4 0,8 0 4 15,0 0-4-15,0 0-8 0,0 0-4 0,0-4 4 0,0-1 0 16,0 5 0-16,0-5 0 0,0 0-4 0,0 0 4 0,0 0 0 0,-8 1-4 16,8-1 0-16,8 0 0 0,-8-4 0 0,0-1 0 0,0 5-4 15,0-3 4-15,0 1-4 0,8-1 0 0,-8 2 0 0,0-3 0 16,10-1 0-16,-10 6 0 0,0-6-4 0,8 5 4 0,0 1-4 16,-8-6 4-16,9 4-4 0,-9 2 0 0,9-1-16 0,-1 1 20 15,-8-1-4-15,0 5 0 0,9 0 0 0,-9-4-4 0,8 4 4 0,-8 0-4 16,8 0 4-16,-8 0-8 0,8 4 4 0,-8-4 0 0,10 5 4 15,-10-1-4-15,8 1-4 0,-8 5 4 0,8 0-4 0,2-1 0 16,-10-4 4-16,8 4-4 0,-8 6 0 0,0-5 0 0,8 5 0 0,-8-2 4 16,0 1-8-16,0 1 4 0,9-1 0 0,-9 1 0 15,0 4 4-15,-9-5-4 0,9 0 0 0,0 6 0 0,-8-6 0 0,8 5 4 16,0 1-4-16,-8-6 0 0,-2 5 0 0,2-4-4 0,8 4 4 16,-8-5 0-16,-2 1 0 0,2-1-4 0,0-1 4 0,0-2 0 15,-1-1 0-15,1-1 4 0,-1 1-8 0,0-6 4 0,1 5 0 0,0-3 0 16,-2-6 0-16,10 4 0 0,-8-4 4 0,0 0-4 15,8 0-4-15,-8 6 4 0,8-12-4 0,-10 6 0 0,10 0 0 16,0-4 0-16,-8-2 4 0,8 6 0 0,0-4-4 0,0-1 0 0,0 1 0 16,0-1 4-16,0 5 0 0,-8-10-16 0,8 6 20 0,0-2-4 15,0 2 0-15,0 0 0 0,0-3 0 0,0 3 0 0,0 0 0 16,8-1 0-16,-8 0 0 0,0 5 0 0,0-5 0 0,8 1 0 16,-8 4 0-16,10 0 0 0,-10 0 0 0,8 0 0 0,-8-6 0 15,8 6 0-15,0 0 0 0,2 6 4 0,-10-6-4 0,8 0 0 0,0 4 0 16,1-4 0-16,0 5 4 0,-1 0-4 0,1-5 4 0,-1 5 0 15,-8-1-4-15,8 0 0 0,0 3 0 0,2-7 0 0,-2 8 0 16,0-2 0-16,2-6 0 0,-2 4 0 0,-8 1 0 0,8 0 4 16,1 0-4-16,-1-1 0 0,1-4 0 0,-1 5 4 0,1-5 0 15,-9 4-4-15,8-4-4 0,0 0 0 0,2 0 4 0,-2 0-8 0,-8 6-4 16,8-6-12-16,2 0-8 0,-2 0-8 0,-8 0-12 0,8 0-4 16,0 0-12-16,-8-6-12 0,9 6-16 0,0 0-8 0,-9-4-20 15,8 4-44-15,-8-5-20 0,9 5 36 0,-9-4 28 0,8-1 24 0</inkml:trace>
          <inkml:trace contextRef="#ctx0" brushRef="#br0" timeOffset="101724.7727">-6988-1655 23 0,'0'0'144'0,"0"0"-8"0,0 0-4 0,0 0-20 15,0 0 4-15,0 0 0 0,0 5-4 0,8-5 0 0,-8 0-4 16,0 0-4-16,0 0-12 0,0 0 0 0,0 0-8 0,0 0-8 16,0 0 0-16,-8 0-8 0,8 0 0 0,0 0-4 0,0 0-8 15,0 0 0-15,0 0-8 0,0 0-8 0,0 0-28 0,0 0-12 0,0 0 0 16,0 0 0-16,0 0 0 0,0 0 0 0,0 0 0 0,0 0 0 16,0 0 0-16,0 0 0 0,0 0 0 0,0 0 0 0,0 0-4 15,0 0-76-15,0 5-20 0,0-5-24 0,0 0-28 0,0 4-28 16,0-4-28-16,0 6-76 0,0-6 32 0,0 0 44 0,-9 5 44 15,9-5 32-15,0 4 24 0</inkml:trace>
          <inkml:trace contextRef="#ctx0" brushRef="#br0" timeOffset="103389.9459">-6783-1655 27 0,'0'0'92'15,"0"0"-8"-15,0 0-8 0,0 0-24 0,0 0-4 0,0 0 0 16,0 0-4-16,0 0 4 0,0 0 4 0,0 0 0 0,0 0 4 15,0 0-4-15,0 0 0 0,0 0 8 0,8 0-4 0,-8 0-4 0,0 0 4 16,8 5-4-16,-8-5 0 0,9 5 0 0,-1-1 4 0,-8 2-12 16,9-1 4-16,0-1-4 0,-1 6-16 0,0-6 20 0,2 6-4 15,-2-1-4-15,0 1-8 0,0 0 0 0,2 5 0 0,-2-6-4 16,0 5-8-16,1-4 0 0,-1 3-4 0,1-2-4 0,-9-1 0 0,9 4 0 16,-1 0-4-16,0-4-4 0,0 0-4 0,2 4 4 15,-10-5 0-15,8 0 0 0,0 1-4 0,-8 0 4 0,10 0-4 0,-10-5-4 16,8 4 0-16,-8-4-4 0,8 0-8 0,-8 4-8 0,0-9-8 15,0 5-12-15,0 0-4 0,0-5-16 0,9 6-8 0,-9-6-8 16,0 0-16-16,0 0-12 0,0 0-8 0,-9 0 0 0,9-6-28 16,0 6-40-16,-8-5-4 0,8 0 32 0,0 0 32 0,0-4 24 15</inkml:trace>
          <inkml:trace contextRef="#ctx0" brushRef="#br0" timeOffset="103637.2857">-6545-1612 11 0,'0'-4'108'0,"0"4"-8"0,0 0-8 0,0 0-20 0,0 0-4 16,0 0 4-16,0 0-4 0,0 0 0 0,0 4-8 0,0-4 0 15,0 5 0-15,-8-5-4 0,8 5-8 0,0 0 0 0,0-1-4 0,-8 6 0 16,8-5-4-16,-10 5 0 0,2 0 0 0,8 3-8 16,-8-3-4-16,-2 5 0 0,2 0-4 0,0-7 0 0,0 7-4 0,-1-1-4 15,0 1-4-15,1-1 0 0,-9 1-4 0,17-2 4 0,-8-3-4 16,-2 4-4-16,2-3 0 0,0-2-4 0,0 1 0 0,8-1-4 15,-10-4-16-15,10 6-12 0,-8-8-8 0,8 2-8 0,0-5-20 16,0 5-16-16,0-5-12 0,0 0-8 0,0 0 0 0,0 0-52 0,8 0-28 16,-8-5 24-16,0 0 16 0,10 2 36 0</inkml:trace>
          <inkml:trace contextRef="#ctx0" brushRef="#br0" timeOffset="103942.7733">-6357-1535 23 0,'0'0'112'0,"0"0"-8"16,0 0-4-16,0 0-24 0,0 0 4 0,0 0 4 0,0-4-4 16,0 4 0-16,8 0-4 0,-8 0-8 0,0-6 0 0,-8 6-4 0,8 0 0 15,0-4-8-15,0 4 0 0,0 0-8 0,0 0-4 0,0-5-8 16,0 5-8-16,0 0-8 0,0 0 0 0,0 0-4 0,0 0-4 15,0 0-4-15,0 0-4 0,0 0-4 0,0 0-12 0,0 0-32 16,0 0-4-16,0 0-16 0,0 0-32 0,0 0-24 0,0 0-36 16,-8 0-64-16,8-4 16 0,0 4 36 0,-10-6 36 0,10 6 24 15</inkml:trace>
          <inkml:trace contextRef="#ctx0" brushRef="#br0" timeOffset="105537.303">-6093-1765 59 0,'0'-5'88'0,"0"5"-4"0,0 0-8 0,0 0-20 0,0 0-4 15,0-5-4-15,0 5 0 0,0 0 8 0,0 0-4 0,0 0 4 16,0 0-4-16,9 0 0 0,-9 0 0 0,0 0 4 0,8 0-8 16,-8-5 0-16,8 5 0 0,0 0-4 0,-8-4-4 0,10 4-4 15,-2 0 0-15,0-5-4 0,2 5 4 0,6-5-12 0,-7 5 0 0,-1 0-4 16,1 0-20-16,-1 0 20 0,1 0-4 0,7 0 0 15,-6 0-8-15,-2 0 0 0,0 0-4 0,2 0 0 0,-2 0 0 0,0 0 0 16,0 0 0-16,1 0-12 0,0 0-8 0,-1 0-12 0,1 0-12 16,-9 0-12-16,8 0-12 0,0 0-20 0,-8 0-8 0,0 0-12 15,0 0 0-15,10 5-40 0,-10-5-28 0,-10 0 4 0,10 5 36 0,0-5 24 16,0 4 20-16</inkml:trace>
          <inkml:trace contextRef="#ctx0" brushRef="#br0" timeOffset="105982.1578">-6008-1746 19 0,'-8'5'100'16,"8"0"-8"-16,-8 0-4 0,8-5-28 0,0 9 4 0,0-9-4 0,-10 10-4 15,10-6 0-15,0 1 0 0,0 5-8 0,0-5-4 0,0 4 0 16,0-4-24-16,0 5 16 0,0-1 4 0,0 1 0 0,0 0-4 16,0-1-4-16,0 1-8 0,0-1 0 0,0-4 0 0,0 4-4 0,0 1-8 15,0 0 0-15,0-5 4 0,0 5-4 0,0-1 0 16,0-5 4-16,10 2-8 0,-10-2 0 0,0 6 0 0,8-5 0 0,-8-5-4 15,8 4 0-15,-8 0 0 0,0-4 0 0,9 7-4 0,-1-7 4 16,-8 0 4-16,9 0-8 0,-9 0 0 0,8 0 4 0,1 0-4 16,-9 0 0-16,8-7 0 0,0 7 0 0,-8 0 0 0,10-4 0 15,-2 4-4-15,-8 0 8 0,8-4-4 0,2 4 0 0,-10 0 0 0,8 0 0 16,0 0 0-16,0 0 0 0,-8 0 0 0,9 4 0 16,0-4 0-16,-1 4 0 0,1 3 0 0,-9-3 0 0,8 6 4 0,0-6-4 15,2 1 4-15,-10 0 0 0,8 4 4 0,0 0 0 0,-8 1 8 16,8 0 0-16,-8 0 0 0,10-1 8 0,-10 6-8 0,0-5 8 15,0-2 4-15,0 3 0 0,0 3 4 0,0-5 0 0,0 1-20 0,0 1 24 16,-10-3 0-16,2 2-4 0,8-1-4 0,-8 1-4 0,0-5-8 16,-2 4 0-16,2-4 0 0,0 0 0 0,-1 0-12 0,1-1 4 15,-1-4-8-15,-8 0 0 0,9 5-8 0,0-5-12 0,-2-5-16 16,-6 5-12-16,6-4-24 0,2-1-16 0,0 0-12 0,-1 0-20 16,1 0-12-16,-1 1-16 0,1-6-60 0,-1 5-4 0,1-4 36 0,8 4 32 15,-8-5 28-15,8 1 24 0</inkml:trace>
        </inkml:traceGroup>
      </inkml:traceGroup>
    </inkml:traceGroup>
    <inkml:traceGroup>
      <inkml:annotationXML>
        <emma:emma xmlns:emma="http://www.w3.org/2003/04/emma" version="1.0">
          <emma:interpretation id="{C5D94214-5A80-4B9D-BB3E-E6984148F9DB}" emma:medium="tactile" emma:mode="ink">
            <msink:context xmlns:msink="http://schemas.microsoft.com/ink/2010/main" type="paragraph" rotatedBoundingBox="8529,14570 9763,14710 9721,15081 8486,14941" alignmentLevel="6"/>
          </emma:interpretation>
        </emma:emma>
      </inkml:annotationXML>
      <inkml:traceGroup>
        <inkml:annotationXML>
          <emma:emma xmlns:emma="http://www.w3.org/2003/04/emma" version="1.0">
            <emma:interpretation id="{6985A0B1-863F-43D2-89CD-7DFBCFBCBBC1}" emma:medium="tactile" emma:mode="ink">
              <msink:context xmlns:msink="http://schemas.microsoft.com/ink/2010/main" type="line" rotatedBoundingBox="8529,14570 9763,14710 9721,15081 8486,14941"/>
            </emma:interpretation>
          </emma:emma>
        </inkml:annotationXML>
        <inkml:traceGroup>
          <inkml:annotationXML>
            <emma:emma xmlns:emma="http://www.w3.org/2003/04/emma" version="1.0">
              <emma:interpretation id="{D7BC3823-38A8-4D02-B1F0-BD52D6C81271}" emma:medium="tactile" emma:mode="ink">
                <msink:context xmlns:msink="http://schemas.microsoft.com/ink/2010/main" type="inkWord" rotatedBoundingBox="8529,14570 9763,14710 9721,15081 8486,14941"/>
              </emma:interpretation>
              <emma:one-of disjunction-type="recognition" id="oneOf13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0" timeOffset="107380.331">-6980-451 27 0,'0'0'96'15,"0"0"-12"-15,0 0-4 0,0 4-24 0,0-4 0 0,0 0-4 0,0 0 0 16,0 0-4-16,0 0 0 0,0 0 0 0,0-4 0 0,0 4 0 15,0-5-4-15,0 5 4 0,9-5 0 0,-9 1 0 0,0-2-8 16,9 2 0-16,-9-1 0 0,0 1 0 0,8-6 0 0,0 0-4 16,-8 1-4-16,8-1 0 0,2 1 0 0,-10-1 0 0,8-5-8 15,0 7 0-15,2-3-4 0,-2-3 0 0,0 5-8 0,1-6 4 0,-9 5-4 16,8-4 0-16,0 5-4 0,1-1-4 0,0-5 0 0,-1 6 0 16,0 0 0-16,2-2-4 0,-2 7 4 0,-8-5-4 0,8-1 0 15,2 5 0-15,-10 0 0 0,8 0 0 0,0 1 4 0,-8-2-8 0,8 6 8 16,-8-4-4-16,9 4 0 0,-9 0 0 0,8 0 0 15,-8 0 4-15,0 0-8 0,0 4 4 0,9 2 0 0,-9-2 0 0,0 1 0 16,0 5 4-16,0-6 0 0,0 6-4 0,0-1 0 0,0 2 0 16,0-2-4-16,0 5 4 0,0 0-16 0,0 1 24 0,0-1-8 15,0 1 0-15,0-1 0 0,0 1 4 0,0 0 0 0,0 3-4 16,0-3 0-16,0 0 0 0,0-2-4 0,0 2 0 0,0-1-4 0,0-4-8 16,0 4-12-16,0-4-8 0,0-1-12 0,0 1-4 15,0-1-20-15,0 1-8 0,0-5-8 0,0 1-12 0,0-3-8 0,0-3-40 16,0 5-40-16,0-5 24 0,0 0 28 0,0-5 28 0</inkml:trace>
          <inkml:trace contextRef="#ctx0" brushRef="#br0" timeOffset="107745.0258">-6545-690 11 0,'0'0'96'0,"0"0"-16"16,0 0 0-16,0 4-24 0,0 1-8 0,0 0 0 0,9-1 0 15,-9 1-4-15,0 5 0 0,0 0-4 0,8-7-4 0,-8 8 4 0,0-2-4 16,8 1 0-16,-8-1 4 0,0 1-12 0,9 0 0 0,-9 5 0 16,9-6 4-16,-9 1-8 0,8-1 4 0,-8 5 4 0,8-3-4 15,2-7-4-15,-10 10-4 0,8-9-4 0,0 5 8 0,1-1-4 16,-9-5-8-16,9 6 0 0,-1-5 0 0,0 0 0 0,1-1-4 16,-1-4 0-16,1 6 0 0,-9-6 0 0,9 0-4 0,-1 0 4 0,0 0-4 15,2 0 0-15,-2-6 4 0,0 6-8 0,-8-9 0 0,9 4 4 16,0 1-4-16,-1-2 4 0,-8-3 0 0,8 5-4 0,-8-6 4 15,0 0-4-15,9 1 0 0,-9-1 0 0,0 1 4 0,0-1-4 16,0 1 0-16,0-1 0 0,0 1 0 0,0-1-4 0,0 0 0 16,0 1 8-16,-9-1-4 0,9 1 0 0,-8-1 0 0,8-6 0 15,-8 13-4-15,-1-7 4 0,9 0 0 0,-9 1-4 0,1 4 4 0,0-4 0 16,-2 4-16-16,2-5 20 0,0 5-8 0,-1 1 4 0,0-2 0 16,1 6 0-16,-1-4 0 0,1 4 0 0,0 0-4 0,-1 0 0 15,0 0 0-15,1 4 0 0,8-4-4 0,-8 6-4 0,-2 3-4 16,2-5 0-16,0 2-16 0,-1 3-4 0,0 1-12 0,9-1-4 15,-8 1-8-15,8-6-8 0,-8 5-4 0,-1 7-4 0,9-6-24 0,0-1-40 16,-8 1-12-16,8-6 24 0,0 6 20 0</inkml:trace>
          <inkml:trace contextRef="#ctx0" brushRef="#br0" timeOffset="108121.7502">-6034-614 7 0,'10'0'108'16,"-10"-4"-12"-16,0-2-4 0,8 2-24 0,-8 4-4 0,8-5 4 0,-8 5 0 15,0 0 0-15,9 0-8 0,-9 0 8 0,8-5-4 0,-8 10 0 16,9-5-8-16,-9 5 4 0,8-5-4 0,-8 4-4 0,9 2 0 16,-1-2 0-16,0 1-8 0,-8-1 0 0,10 6 0 0,-2-5-8 15,0 5 0-15,2 0 0 0,-2-1-4 0,0 5-4 0,0-4-4 16,1-1-4-16,0 6-4 0,-1-1-4 0,1-4 0 0,-1 4-4 16,0-4 0-16,-8-1 0 0,10 6-4 0,-2-6 0 0,0 1 0 0,0-1-4 15,2 6 0-15,-2-9-4 0,0 2-8 0,-8 2-8 0,9-5-16 16,-9 4-8-16,9-4-16 0,-1-1-4 0,-8 1-12 0,0-5-12 15,0 5-12-15,0-5-4 0,9 0-8 0,-9 0-28 0,0-5-40 0,0 5-8 16,0-5 40-16,0 1 20 0,-9-1 32 0</inkml:trace>
          <inkml:trace contextRef="#ctx0" brushRef="#br0" timeOffset="108340.1666">-5760-599 87 0,'0'0'100'0,"0"-6"-4"0,0 6 4 15,0 0-20-15,0 0-4 0,0 0 4 0,0 0-8 0,0 6-4 0,-9-6 0 16,9 4-4-16,0-4 0 0,-9 5 0 0,9 0 0 0,0 0-4 16,-8-1-4-16,0 2 0 0,-2 3-20 0,10-5 20 0,-8 6-4 15,0 0-8-15,0-1-4 0,-2 2-8 0,-6-3-4 0,7 2-8 0,1 5-4 16,-1-6 0-16,-8 1-4 0,9 4-8 0,-10-4-4 0,10 4-12 16,0-5-12-16,-10 1-16 0,10 0-16 0,-9 4-12 0,8-9-24 15,1 5-24-15,-1-1-28 0,1-4-56 0,0-1-36 0,-2 1 44 16,2-5 40-16,8 0 28 0,-8 0 20 0</inkml:trace>
        </inkml:traceGroup>
      </inkml:traceGroup>
    </inkml:traceGroup>
    <inkml:traceGroup>
      <inkml:annotationXML>
        <emma:emma xmlns:emma="http://www.w3.org/2003/04/emma" version="1.0">
          <emma:interpretation id="{1213A3A0-D6D4-4CF8-9823-AEA9C224605E}" emma:medium="tactile" emma:mode="ink">
            <msink:context xmlns:msink="http://schemas.microsoft.com/ink/2010/main" type="paragraph" rotatedBoundingBox="6413,15058 20146,14858 20170,16515 6437,16715" alignmentLevel="4"/>
          </emma:interpretation>
        </emma:emma>
      </inkml:annotationXML>
      <inkml:traceGroup>
        <inkml:annotationXML>
          <emma:emma xmlns:emma="http://www.w3.org/2003/04/emma" version="1.0">
            <emma:interpretation id="{D3D95E4E-788B-49B0-B5F1-C204F2178444}" emma:medium="tactile" emma:mode="ink">
              <msink:context xmlns:msink="http://schemas.microsoft.com/ink/2010/main" type="line" rotatedBoundingBox="6413,15058 20146,14858 20162,15962 6429,16162"/>
            </emma:interpretation>
          </emma:emma>
        </inkml:annotationXML>
        <inkml:traceGroup>
          <inkml:annotationXML>
            <emma:emma xmlns:emma="http://www.w3.org/2003/04/emma" version="1.0">
              <emma:interpretation id="{6A8F778E-919E-48CA-A1E1-074E7B3628CD}" emma:medium="tactile" emma:mode="ink">
                <msink:context xmlns:msink="http://schemas.microsoft.com/ink/2010/main" type="inkWord" rotatedBoundingBox="7110,15603 7438,15598 7444,15966 7116,15971"/>
              </emma:interpretation>
              <emma:one-of disjunction-type="recognition" id="oneOf14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0" timeOffset="119905.06">-8361 264 79 0,'0'0'96'16,"0"-5"-8"-16,0 5-8 0,0-5-24 0,0 5 4 0,0 0 0 16,0 0-8-16,0 0 0 0,0 0 0 0,0 0 0 0,0-4-4 0,0 8 4 15,0-4 0-15,0 0 0 0,0 0 0 0,0 0-4 0,0 0 4 16,8 0 0-16,-8 0-4 0,0 0 4 0,10 0 0 0,-10 5 0 15,8-5-4-15,-8 5 0 0,8-5-4 0,1 4 0 0,-9 1-4 16,8 0 4-16,1 0-4 0,-1-1 0 0,-8 2-8 0,9 3 4 16,-1-4-8-16,0 4 0 0,2 1-4 0,-2-1 0 0,0 1 0 0,2 0-8 15,-2 4 0-15,0-4-4 0,1-1 0 0,-1 6-4 0,9-6 0 16,-8 6 0-16,-1-6 0 0,0 6-4 0,2-1 0 0,-2-5-4 16,0 1 4-16,1 5-4 0,0-6 4 0,-1 1-4 0,0 0 4 15,1-1-4-15,-1 2 0 0,1-3 0 0,-9-3 0 0,9 5-4 16,-1-5 0-16,-8-1 0 0,8 5 0 0,-8-4-8 0,10-5-8 0,-10 5 4 15,8 0-4-15,-8 0-8 0,0-5-4 0,0 0-8 0,0 0-4 16,0 0-8-16,0 0-16 0,0 5-8 0,0-5 0 0,0 0-12 16,0 0-12-16,0 0-12 0,-8-5-4 0,8 5 0 0,0-5-28 15,-10 5-36-15,10-5-8 0,-8 0 24 0,8 5 36 0,-8-5 20 16</inkml:trace>
        </inkml:traceGroup>
        <inkml:traceGroup>
          <inkml:annotationXML>
            <emma:emma xmlns:emma="http://www.w3.org/2003/04/emma" version="1.0">
              <emma:interpretation id="{5D52810A-EB31-4048-90EA-066531C37E34}" emma:medium="tactile" emma:mode="ink">
                <msink:context xmlns:msink="http://schemas.microsoft.com/ink/2010/main" type="inkWord" rotatedBoundingBox="7166,15613 8218,15597 8223,15878 7171,15894"/>
              </emma:interpretation>
              <emma:one-of disjunction-type="recognition" id="oneOf15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0" timeOffset="120159.8942">-8062 331 31 0,'-9'-5'112'0,"9"5"-4"0,0-4-4 0,0 4-20 15,-9 0 0-15,9 0-8 0,0 0 8 0,-8 0-4 0,8 0-8 16,-9 0-8-16,9 4 0 0,-8-4-4 0,0 5-4 0,8-1-4 16,-9-4-4-16,0 6-4 0,1-2 4 0,8 1-24 0,-8 0 24 15,-2 4-4-15,2-4-8 0,0 5-4 0,-1-5 0 0,9 4-8 16,-9 1-4-16,1-5-4 0,0 4 0 0,-1 1-4 0,1-1 0 0,0 1-8 15,-2-1 0-15,2 1-8 0,0-6 4 0,8 7-8 16,-10-2-8-16,2-5-8 0,0 6-8 0,8-5-12 0,-9 5-4 0,9-6-12 16,0 2-24-16,-8-2-12 0,8-4-8 0,0 5-4 0,0-5-4 15,0 4-40-15,0-4-40 0,0 0 24 0,0-4 32 0,0 4 24 16,8 0 24-16</inkml:trace>
          <inkml:trace contextRef="#ctx0" brushRef="#br0" timeOffset="120825.0121">-7525 278 83 0,'0'0'104'0,"0"0"-4"0,0 0 0 0,0 0-16 0,8 0 4 16,-8 0 0-16,0 0 0 0,0 0-8 0,8 0-4 0,-8 0 0 15,10 0-4-15,-10 0-4 0,8 0-4 0,0 0-4 0,-8 0-4 16,8 0 0-16,2 0 0 0,-2 0-4 0,-8 0-4 0,8 0-8 16,1 0 0-16,0 0-8 0,-1 0-4 0,1 0-4 0,-1 0-8 0,0-5 0 15,0 5 0-15,2 0-4 0,-2-5-4 0,10 5-4 16,-10-4-4-16,0 4-8 0,1-5-12 0,-1 5-20 0,1-5-20 0,-1 5-16 16,1 0-28-16,-9-4-28 0,8 4-20 0,0 0-48 0,2 0-52 15,-10 0 40-15,8 0 44 0,-8-5 28 0,8 5 28 0</inkml:trace>
        </inkml:traceGroup>
        <inkml:traceGroup>
          <inkml:annotationXML>
            <emma:emma xmlns:emma="http://www.w3.org/2003/04/emma" version="1.0">
              <emma:interpretation id="{A2203242-E5AB-48AA-AE32-B1597BCEA6CF}" emma:medium="tactile" emma:mode="ink">
                <msink:context xmlns:msink="http://schemas.microsoft.com/ink/2010/main" type="inkWord" rotatedBoundingBox="6413,15058 8055,15034 8068,15911 6426,15935"/>
              </emma:interpretation>
              <emma:one-of disjunction-type="recognition" id="oneOf16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0" timeOffset="120590.1265">-7440 82 51 0,'0'-6'104'16,"9"2"-8"-16,-9 4 0 0,0-5-24 0,0 5-4 0,0 0 0 0,0 0-4 16,0 0 4-16,0 0-8 0,0 0 4 0,0 0-4 0,0 0-4 15,0 5-4-15,0-5 0 0,0 4 0 0,0 2-4 0,0-2 4 16,0 1 0-16,0 4-4 0,0-4 0 0,0 5-4 0,0 5-4 15,0-6 0-15,0 5-4 0,0 1-4 0,0-1 0 0,0 1-4 16,0-1-4-16,8 5 0 0,-16-4-4 0,16 4-4 0,-8-5 0 16,0 4-4-16,0-2-4 0,0-2 0 0,0 5 0 0,0-4-4 0,9-6 0 15,-9 6-4-15,0-1 0 0,0-4-4 0,8-1-8 0,-8 1-4 16,0-1-4-16,0 1-8 0,0-5-8 0,0-1-4 0,0 1-4 16,0 0-8-16,0-5 0 0,0 4-12 0,0-4-20 0,0 0-8 15,0 0-8-15,0 0-8 0,0 0-8 0,0-4-20 0,-8 4-40 16,8-10-8-16,0 6 40 0,-9-1 24 0,9 0 32 0</inkml:trace>
          <inkml:trace contextRef="#ctx0" brushRef="#br0" timeOffset="114623.4677">-8872-293 23 0,'0'0'72'0,"0"0"-4"0,0 0-4 0,0 0-32 15,8-4-4-15,-8 4 4 0,0 0-4 0,0 0 0 0,0 0-4 16,0 0 4-16,0 0 0 0,0 0-4 0,0 0 4 0,0 0-4 16,0 4 4-16,0-4 0 0,0 0 0 0,0 0 4 0,0 0 0 15,0 0 0-15,0 0 8 0,0 0-8 0,0 0 8 0,0 0 0 16,0 0 4-16,0 0 0 0,0 0-4 0,0 0 0 0,0 0 4 0,0 0 0 15,0 0 0-15,0 0 0 0,0 0 4 0,0 0-4 0,0 0 4 16,0 0-4-16,0 0-4 0,0 0-4 0,0 0-4 0,0 0 4 16,0 0-4-16,-8 0 0 0,8 5-20 0,0-5 24 0,0 5-4 15,-9-5 0-15,9 5-4 0,-9-1 0 0,9 2-4 0,0-2 0 16,-8 5 0-16,0-3 0 0,8-2 0 0,-10 6-4 0,2-1 0 16,8-4 0-16,-8 5 0 0,8-6 0 0,-8 7-4 0,-2-2-4 0,10-4 0 15,-8 5 4-15,0-1-12 0,8 1-4 0,-9-1 0 0,9 1 0 16,-8 0 0-16,-1 3 0 0,9-3 0 0,-9 0 0 0,9 4 0 15,-8-4 0-15,0 4 0 0,8 1 0 0,-8-6 0 0,8 6 0 0,-10-1 0 16,10-5 0-16,0 6 0 0,-8-1 0 0,8 2 0 16,0-3 0-16,0-4 0 0,-8 6 0 0,8-1 0 0,0 1 0 0,0-1 0 15,0 1 0-15,0-1 0 0,0 1 0 0,0-2 0 0,0 2 0 16,8-1 0-16,-8 1 0 0,0 0 0 0,8-6 0 0,-8 5 0 16,0 0 0-16,10 1 0 0,-10-1 0 0,8 1 0 0,-8-5 0 15,8 4 0-15,0 0 0 0,-8-4 0 0,9 4 0 0,-9-4 0 0,9-1 0 16,-1 2 0-16,-8-2 0 0,9 0 0 0,-1 1 0 0,-8-1 0 15,8 0 0-15,-8-4 0 0,10 5 0 0,-2-1 0 0,-8-3 0 16,8-2 0-16,-8 6 0 0,8-5 0 0,-8-1 0 0,10 2 0 16,-10-2 0-16,8 1 0 0,-8-1 0 0,8 3 0 0,-8-7 0 0,0 3 0 15,0 2 0-15,9 0 0 0,-9-5 0 0,0 5 0 16,9-5 0-16,-9 5 0 0,0-5 0 0,0 5 0 0,8-5 0 0,-8 0 0 16,0 0 0-16,0 0 0 0,0 4 0 0,0-4 0 0,0 0 0 15,0 0-32-15,0 0-4 0,0 0-4 0,0 0-4 0,0 0-4 16,0 0-8-16,0-4-12 0,0 4-4 0,0 4-8 0,0-4-8 15,0-4-20-15,0 4-8 0,0-5-8 0,0 5-4 0,0-5-24 0,0 0-48 16,-8 0 4-16,8 0 40 0,0 2 24 0,-9-4 24 0</inkml:trace>
        </inkml:traceGroup>
        <inkml:traceGroup>
          <inkml:annotationXML>
            <emma:emma xmlns:emma="http://www.w3.org/2003/04/emma" version="1.0">
              <emma:interpretation id="{5064A14B-4E38-4779-B556-40E6DF0B8903}" emma:medium="tactile" emma:mode="ink">
                <msink:context xmlns:msink="http://schemas.microsoft.com/ink/2010/main" type="inkWord" rotatedBoundingBox="8747,15465 9101,15460 9109,15998 8755,16003"/>
              </emma:interpretation>
              <emma:one-of disjunction-type="recognition" id="oneOf17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122593.2756">-6716 158 15 0,'0'0'96'0,"-8"-5"-8"0,8 5 0 0,0 0-28 0,0-4 0 15,0 4-4-15,0-6-4 0,0 6 4 0,0-4 0 0,0 4 0 16,0-5 0-16,8 5 4 0,-8-4 0 0,0 4 0 0,10-5-4 15,-10 5 0-15,8 0 8 0,-8-5 0 0,8 5 0 0,0 0-4 16,2 0-4-16,-2-5-4 0,-8 5 4 0,17 0-4 0,-9 0-4 0,1 0-4 16,0 0-4-16,7 0-4 0,-8 0-12 0,2 0 0 0,-2 0-4 15,0 0-4-15,10 0-4 0,-10 0 0 0,1-5-4 0,-1 5 0 16,0 0-4-16,1 0-4 0,8 0-8 0,-9 0-8 0,2 0-20 16,-10 0-16-16,8 0-8 0,0 0-12 0,1 0-16 0,-9 0-16 15,9 0-8-15,-9 0-4 0,0 5-12 0,0-5 4 0,0 0-40 16,0 5-32-16,-9-5 28 0,9 0 24 0,-9 5 36 0,1 0 12 0</inkml:trace>
          <inkml:trace contextRef="#ctx0" brushRef="#br0" timeOffset="122965.2808">-6639 149 11 0,'0'4'108'0,"-8"1"-4"0,8-5-4 0,-9 5-24 0,1 4 0 16,8-3 0-16,0-2-4 0,-8 5-4 0,8-3 0 0,0 3-8 15,0 1-4-15,0 0-12 0,0-1 0 0,-10 1 0 0,10-1-8 16,0 1-4-16,0-1-4 0,0 1 0 0,0 0-4 0,10-1 0 15,-10 1-4-15,0 0-4 0,8-1 0 0,-8 1-4 0,0-1 0 16,8 1-4-16,-8-1 0 0,9-3-4 0,-9 3 4 0,8-5-4 0,1 6 0 16,-9-5-4-16,9 0 4 0,-1-1-4 0,0 1 4 0,0 1-4 15,2-2 4-15,-2-4 0 0,-8 5-4 0,8-5 0 0,2 0 0 16,-2 4 0-16,0-4 0 0,1 0 0 0,7 0 0 0,-7 0 0 16,0 0 0-16,-1 0 0 0,0 0 0 0,2 0 0 0,-2 0 0 15,0 0 0-15,1 0 0 0,0 0 0 0,-1 0 0 0,0 5 0 0,1-5 0 16,-1 5 0-16,1-5 0 0,0 5 0 0,-9-1 0 0,8 1 4 15,0 0-4-15,-8-1 4 0,10 7 0 0,-10-7 4 0,0 5-4 16,0-3 4-16,0 3 0 0,0 1-4 0,0 0 4 0,0-1-4 0,0 2-4 16,-10-3 4-16,10 2-4 0,-8 0 8 0,0-1-4 15,8 0 0-15,-9-4-4 0,0 5 0 0,1-1 0 0,-1-3-4 16,1-2 0-16,0 5 0 0,-10-9-4 0,10 6-4 0,0-2-4 0,-2-4-8 16,2 0-4-16,0 0-8 0,-1 0-12 0,0 0-8 15,9-4-16-15,-8-2-8 0,0 2-4 0,8-1-4 0,-9-5-20 0,9 1-40 16,0-1-28-16,0 0 24 0,-8 1 36 0,8 0 16 0</inkml:trace>
        </inkml:traceGroup>
        <inkml:traceGroup>
          <inkml:annotationXML>
            <emma:emma xmlns:emma="http://www.w3.org/2003/04/emma" version="1.0">
              <emma:interpretation id="{04D4CF86-2316-484D-827A-FBBEEF52B299}" emma:medium="tactile" emma:mode="ink">
                <msink:context xmlns:msink="http://schemas.microsoft.com/ink/2010/main" type="inkWord" rotatedBoundingBox="9447,15391 9646,15388 9655,15984 9456,15987"/>
              </emma:interpretation>
            </emma:emma>
          </inkml:annotationXML>
          <inkml:trace contextRef="#ctx0" brushRef="#br0" timeOffset="123251.5148">-6024 47 31 0,'8'0'104'0,"-8"-4"-8"0,8 4-4 0,1 0-16 16,-9-5 4-16,8 5-4 0,1 5 0 0,-9-5-4 0,8 4-4 16,1 3-4-16,-1-4-4 0,0 7-4 0,2-1-4 0,-10 1 4 15,8-1-8-15,0 6-4 0,2 0 0 0,-2-1 0 0,0 0-4 0,0 5 0 16,1 0 0-16,0 1 4 0,-1-1-4 0,1 1 0 0,-9 3-4 16,8-3-4-16,0 3-8 0,-8-4 0 0,10 6-4 0,-10-6-4 15,0 5 0-15,8-4-8 0,-8 3 0 0,0-4 0 0,0 0-4 16,-8 0-8-16,8 0-8 0,0-4-12 0,-10 4-12 0,10-4-16 15,-8-6-16-15,0 5-16 0,-1-4-20 0,9 0-24 0,-8 0-16 16,-1-6-48-16,0-4-36 0,1 5 44 0,8-5 28 0,-8 0 32 0,0-5 24 16</inkml:trace>
        </inkml:traceGroup>
        <inkml:traceGroup>
          <inkml:annotationXML>
            <emma:emma xmlns:emma="http://www.w3.org/2003/04/emma" version="1.0">
              <emma:interpretation id="{6A0526C2-7204-4B23-88E8-CC5CE985E17C}" emma:medium="tactile" emma:mode="ink">
                <msink:context xmlns:msink="http://schemas.microsoft.com/ink/2010/main" type="inkWord" rotatedBoundingBox="10167,15167 10585,15161 10591,15539 10172,15545"/>
              </emma:interpretation>
              <emma:one-of disjunction-type="recognition" id="oneOf18">
                <emma:interpretation id="interp26" emma:lang="" emma:confidence="1">
                  <emma:literal/>
                </emma:interpretation>
              </emma:one-of>
            </emma:emma>
          </inkml:annotationXML>
          <inkml:trace contextRef="#ctx0" brushRef="#br0" timeOffset="123959.733">-5275-96 67 0,'-8'-9'84'16,"8"3"-4"-16,8-3-4 0,-8 5-24 0,0-2 4 0,0 2-4 0,8-1 8 15,-8 0-4-15,0-1 0 0,10 3-4 0,-10-3-4 0,8 2 4 16,0-1 0-16,-8 1 0 0,10-2-4 0,-2 6-8 0,0-4 4 16,1 4-4-16,-9 0 0 0,8 0-4 0,0 0 0 0,1-5-4 15,0 5 0-15,-1 5-4 0,0-5 0 0,-8 4 0 0,10-4-4 16,-2 6-24-16,0-2 20 0,-8 5-4 0,9-3 0 0,-9 3-4 0,0 1 0 16,0 0-4-16,0-1 0 0,0 5 0 0,-9 1 0 0,9 0-4 15,-8 3 0-15,0-3-4 0,-2-2 0 0,2 7 0 0,-9-6 0 16,8 1 4-16,1 4-4 0,0-5-4 0,-9-4 4 0,9 5 0 0,-2-6 0 15,-6 5 0-15,6-9 0 0,2 5 0 0,0-5 0 16,8 0 0-16,-8-5-4 0,8 0 0 0,0 0 4 0,-9-5 0 0,9 0 0 16,0 0-4-16,9 0 0 0,-9 0 4 0,0-5 0 0,0 6-4 15,8-5 8-15,0 3-4 0,-8-3 0 0,8 4 0 0,2 0 4 16,-10-5-4-16,8 10 4 0,0-4-4 0,2-1 4 0,-2 5 4 16,0 0 4-16,1 0 4 0,-1 0 8 0,0 5 0 0,1-1 0 15,0-4 4-15,-1 7 0 0,10 1 4 0,-10-3 4 0,0 4-8 16,1-3 0-16,8 3 0 0,-8-5 0 0,-1 6-4 0,9 0-4 0,-8 0 0 15,7-5-8-15,-6 4 4 0,-2 1 0 0,9-6-4 0,-8 6-4 16,-1-5 4-16,0-1-8 0,9 2-4 0,-9-6 4 0,2 4-4 16,-2-4-12-16,0 5 0 0,2-5-20 0,-2 0-20 0,0 0-20 15,0-5-24-15,-8 1-16 0,10-2-28 0,-10 2-36 0,0-6-48 0,8 1-40 16,-8-1 44-16,0 1 40 0,0-1 32 0,0-5 32 0,0 1 20 16</inkml:trace>
        </inkml:traceGroup>
        <inkml:traceGroup>
          <inkml:annotationXML>
            <emma:emma xmlns:emma="http://www.w3.org/2003/04/emma" version="1.0">
              <emma:interpretation id="{B233D3F0-9DFD-4DE1-A7DA-80FB32C72F8B}" emma:medium="tactile" emma:mode="ink">
                <msink:context xmlns:msink="http://schemas.microsoft.com/ink/2010/main" type="inkWord" rotatedBoundingBox="11216,15617 11609,15611 11613,15877 11220,15883"/>
              </emma:interpretation>
              <emma:one-of disjunction-type="recognition" id="oneOf19">
                <emma:interpretation id="interp27" emma:lang="" emma:confidence="0">
                  <emma:literal>=</emma:literal>
                </emma:interpretation>
                <emma:interpretation id="interp28" emma:lang="" emma:confidence="0">
                  <emma:literal>z</emma:literal>
                </emma:interpretation>
                <emma:interpretation id="interp29" emma:lang="" emma:confidence="0">
                  <emma:literal>&lt;</emma:literal>
                </emma:interpretation>
                <emma:interpretation id="interp30" emma:lang="" emma:confidence="0">
                  <emma:literal>x</emma:literal>
                </emma:interpretation>
                <emma:interpretation id="interp31" emma:lang="" emma:confidence="0">
                  <emma:literal>€</emma:literal>
                </emma:interpretation>
              </emma:one-of>
            </emma:emma>
          </inkml:annotationXML>
          <inkml:trace contextRef="#ctx0" brushRef="#br0" timeOffset="125829.9557">-4226 268 71 0,'0'0'104'0,"0"-4"-8"0,0 4-8 0,0 0-20 16,0 0-8-16,0 0 0 0,0 0 4 0,0 0-8 0,0 0 4 16,0 4 0-16,0-4 4 0,0 0-8 0,0 0 0 0,0 0 0 15,0 0 0-15,0 0 0 0,0 0 0 0,9 0-4 0,-9 0 8 0,8 0-8 16,-8 0 0-16,9 0-4 0,-1 0 4 0,1 0-4 0,-9 0 0 15,8 0-8-15,0 0-4 0,2 0-4 0,6 0-8 16,-6 0 0-16,-2 0-4 0,0 0-4 0,9 0 0 0,-9 0 0 0,1 0-8 16,0 0 0-16,-1 0-4 0,0 5 0 0,10-5 0 0,-10 0-4 15,0 0 0-15,2 5 0 0,-2-5-4 0,-8 0-4 0,8 5-16 16,1-5-12-16,-1 4-8 0,-8-4-12 0,9 6-12 0,-9-6-12 16,9 0-8-16,-9 3-12 0,0 3-8 0,0-6-8 0,0 5-8 0,0 0-12 15,0-5-40-15,-9 4-24 0,9 2 40 0,-9-2 28 0,1 1 16 16</inkml:trace>
          <inkml:trace contextRef="#ctx0" brushRef="#br0" timeOffset="126071.3115">-4252 513 31 0,'0'5'112'0,"0"-5"-8"0,10 0 0 0,-10 0-16 15,0 0 0-15,0 4 0 0,8-4 8 0,-8 0-12 0,8 0 4 0,-8 0-4 16,9 0 0-16,-9 0-4 0,8 0 0 0,1 0-8 15,-1 0 0-15,1 6-4 0,-1-6-4 0,0 0-8 0,2 0-4 0,-2 0-4 16,0 0-8-16,2 0-8 0,-2 0-8 0,8 0-4 0,-7 0-4 16,-1 0 0-16,1 0-4 0,8-6-4 0,-9 6 0 0,2 0 4 15,-2 0-8-15,8-4-8 0,-6 4-4 0,-2-5-16 0,0 5-12 16,1-5-16-16,8 5-20 0,-8-5-16 0,-1 1-12 0,0 4-24 0,10-6-16 16,-10 2-16-16,0-1-68 0,2 1-28 0,-2 4 72 15,9-6 36-15,-9 1 24 0,1 1 28 0</inkml:trace>
        </inkml:traceGroup>
        <inkml:traceGroup>
          <inkml:annotationXML>
            <emma:emma xmlns:emma="http://www.w3.org/2003/04/emma" version="1.0">
              <emma:interpretation id="{22B44A1F-0869-462D-931A-FA63453A01BE}" emma:medium="tactile" emma:mode="ink">
                <msink:context xmlns:msink="http://schemas.microsoft.com/ink/2010/main" type="inkWord" rotatedBoundingBox="12248,15443 12844,15435 12853,16068 12257,16077"/>
              </emma:interpretation>
            </emma:emma>
          </inkml:annotationXML>
          <inkml:trace contextRef="#ctx0" brushRef="#br0" timeOffset="126746.2291">-3109 163 27 0,'0'0'88'0,"0"0"-4"0,0 0-4 0,-9 0-28 0,9 5 0 16,0-5-4-16,0 4 0 0,-8 2-4 0,8-6 0 0,0 9 0 16,-8-5 4-16,8 2-4 0,-8-2-4 0,8 6 0 0,-10-1 4 15,2 1-8-15,8-1 4 0,0 6 4 0,-8-5-8 0,8 4-4 0,-10 1 0 16,10-1 8-16,-8 1-4 0,8-2 0 0,0 2 0 0,0-1-4 15,0 1 4-15,0-1-4 0,0 1 0 0,0 0 4 0,0-2-4 16,0 2 0-16,0-1-4 0,0 1 4 0,0 4 0 0,8-5-4 0,-8-5 0 16,10 6-4-16,-2-1 0 0,-8 1 0 0,8-5-4 15,2 3-4-15,-2-3 0 0,0 0 4 0,0 5-4 0,10-6-4 0,-10 1 0 16,1-6 0-16,-1 6 0 0,10-1 0 0,-10-3 0 0,8 3-4 16,-6-5-8-16,6 2 12 0,2-2-4 0,-10 6 4 0,9-10-8 15,-1 5 0-15,-6-5 0 0,6 4-4 0,2-4 4 0,-10 5 0 0,9-5 4 16,0 0-4-16,0 0-8 0,-9-5 4 0,10 5 0 0,-10-4 0 15,10 4 0-15,-10-5 4 0,9 0 4 0,-8 0-8 0,-1-5 0 16,9 6 0-16,-9-1-4 0,2-5 8 0,-2 1-4 0,0-1 0 16,0 0 0-16,2 1 0 0,-2-5 0 0,0 4 4 0,1-5 0 15,-9 6-4-15,8-5 0 0,-8-1 0 0,9 5 0 0,-9-3 4 16,9-2-8-16,-9 1 4 0,0-1-4 0,8 5 4 0,-8-4 0 0,0 0 0 16,0 0 4-16,0-1-4 0,0 1 0 0,0 4-4 0,0-4 4 15,-8-1 4-15,8 1-4 0,-9-1 0 0,9 2-4 0,-9-2 4 16,9 1 0-16,-8-1 0 0,-1 1 0 0,1 0 4 0,8-1 0 15,-8 0-8-15,-2 6 4 0,2-5 0 0,0-1 0 0,0 5-4 0,-2 1 4 16,2-5 0-16,-9 4 0 0,9 5 0 0,-1-4-4 0,0-1 0 16,1 5 4-16,0 0 0 0,-10 0 4 0,10 0-4 0,0 1 0 15,-10 4 0-15,10 0 0 0,-9-5-4 0,8 5 4 0,-8 0 0 16,1 5 0-16,-2-5 4 0,0 4 0 0,10 1-8 0,-8 0 4 16,-1 0-4-16,-1 0 0 0,2 5 0 0,-2-5-4 0,2 4-4 0,-2 1-4 15,10-1-8-15,-9 1-8 0,-1 0-8 0,10-1-8 0,-8 1-4 16,6-1-12-16,2 1-4 0,-10 0-8 0,10-1-16 0,0 6-16 15,8-6-12-15,-9 0-16 0,1 1-56 0,8-1-28 0,-9 0 36 16,9 2 40-16,0-2 24 0,0 1 20 0</inkml:trace>
        </inkml:traceGroup>
        <inkml:traceGroup>
          <inkml:annotationXML>
            <emma:emma xmlns:emma="http://www.w3.org/2003/04/emma" version="1.0">
              <emma:interpretation id="{A0BDF8A7-4865-40BB-81E2-4EE14CECB0CE}" emma:medium="tactile" emma:mode="ink">
                <msink:context xmlns:msink="http://schemas.microsoft.com/ink/2010/main" type="inkWord" rotatedBoundingBox="15467,15353 15874,15347 15880,15764 15474,15770"/>
              </emma:interpretation>
            </emma:emma>
          </inkml:annotationXML>
          <inkml:trace contextRef="#ctx0" brushRef="#br0" timeOffset="155561.5049">22 14 83 0,'-8'-5'104'0,"8"5"-4"0,-9-4-4 0,9 4-24 0,0 0-4 16,-9-5 0-16,9 5-12 0,0 0-4 0,0 0 0 0,0 0 0 15,0 0 8-15,0 0-4 0,0 5 0 0,0-5 4 0,0 0 0 0,9 4 0 16,-9 1 0-16,9 0 4 0,-1 0 0 0,1-1 0 0,-1 2 0 16,1 3 0-16,0-5-8 0,-1 6 4 0,0 0-8 0,10-1-4 15,-10 1 0-15,10 4 0 0,-2-4-4 0,-6 0-8 0,6 4-4 16,2-5 4-16,-10 1-8 0,10 5-4 0,-2-5-24 0,-6 3 0 15,6-3 0-15,-8 5 0 0,10-5 0 0,-10-1 0 0,10 1 0 16,-10 4 0-16,1-5 0 0,-1 1 0 0,1-1 0 0,-1 0 0 0,1 2 0 16,-1-6 0-16,-8 5 0 0,9-1 0 0,0-5 0 0,-9 6 0 15,8-5-40-15,-8 5-28 0,8-6-20 0,-8 1-12 0,0 1-20 16,10-2-8-16,-10 1-20 0,0-5-8 0,0 4-16 0,0-4-56 16,0 5 0-16,0-5 44 0,0 0 36 0,8-5 24 0,-8 5 28 15</inkml:trace>
          <inkml:trace contextRef="#ctx0" brushRef="#br0" timeOffset="154966.2023">348 57 71 0,'0'-10'104'0,"0"10"-4"0,0-4-4 0,8 4-20 0,-8-5 0 0,0 5 0 16,0 0 4-16,0 0-8 0,0 0 4 0,0 0-4 0,0 0 0 16,-8 5-4-16,8-5 4 0,0 4-4 0,0 3-4 0,-9-4 0 15,9 2 0-15,-8 5-4 0,8-6 0 0,-9 6-4 0,1-1-4 0,-1 1-4 16,1 0-8-16,-1 5 0 0,0-6-4 0,1 5-4 0,-10-4-8 15,10 5 0-15,0-2-4 0,-10 2 0 0,10-1-20 0,-10 1 12 16,10-5 0-16,-10 4-4 0,10 0 0 0,-8 0-4 0,6 1 4 0,-6-5-4 16,6 4 0-16,2-5 0 0,-9 1 0 0,8 0-4 15,1-1 0-15,0 2 0 0,-1-2-4 0,0 0 0 0,1-4-4 0,8 0-8 16,-9 0-4-16,9-1-12 0,-8-4-4 0,8 0-4 0,0 5-8 16,0-5-12-16,0 0-16 0,0 0-8 0,0 0-8 0,0 0-16 15,0-5-12-15,0 5-12 0,0-4-4 0,0-1-56 0,0 5-28 0,0-5 48 16,0 0 32-16,0 0 28 0,0 1 20 0</inkml:trace>
        </inkml:traceGroup>
        <inkml:traceGroup>
          <inkml:annotationXML>
            <emma:emma xmlns:emma="http://www.w3.org/2003/04/emma" version="1.0">
              <emma:interpretation id="{E2F87F14-8D60-49E4-A73D-81103D1CFFA9}" emma:medium="tactile" emma:mode="ink">
                <msink:context xmlns:msink="http://schemas.microsoft.com/ink/2010/main" type="inkWord" rotatedBoundingBox="16362,15273 16773,15267 16779,15696 16369,15702"/>
              </emma:interpretation>
              <emma:one-of disjunction-type="recognition" id="oneOf20">
                <emma:interpretation id="interp32" emma:lang="" emma:confidence="0">
                  <emma:literal>+5=</emma:literal>
                </emma:interpretation>
                <emma:interpretation id="interp33" emma:lang="" emma:confidence="0">
                  <emma:literal>+5 =</emma:literal>
                </emma:interpretation>
                <emma:interpretation id="interp34" emma:lang="" emma:confidence="0">
                  <emma:literal>+ „</emma:literal>
                </emma:interpretation>
                <emma:interpretation id="interp35" emma:lang="" emma:confidence="0">
                  <emma:literal>+ "</emma:literal>
                </emma:interpretation>
                <emma:interpretation id="interp36" emma:lang="" emma:confidence="0">
                  <emma:literal>+55</emma:literal>
                </emma:interpretation>
              </emma:one-of>
            </emma:emma>
          </inkml:annotationXML>
          <inkml:trace contextRef="#ctx0" brushRef="#br0" timeOffset="156090.0906">893 62 59 0,'0'0'100'0,"0"0"-8"0,0 0-8 16,0 0-20-16,0 0 4 0,0 0 4 0,0 0 8 0,8 0-8 15,-8 5 12-15,0-5-8 0,0 5 4 0,9-5 0 0,-9 4-4 16,8-4-4-16,-8 6 8 0,9-2-4 0,0 1 0 0,-1-1 0 15,0 1-8-15,1 0 0 0,0 0-12 0,7 0 4 0,-6 0-4 16,-2 0 0-16,10 0-4 0,-10-5-8 0,8 4-4 0,2 1-4 0,-10-5-4 16,10 4-20-16,0-4-12 0,-2 0 0 0,2 0 0 15,-10 0 0-15,9 0 0 0,0 6 0 0,0-6 0 0,-8 0 0 0,8 0 0 16,-9-6 0-16,10 6 0 0,-10 0 0 0,0 0 0 0,2 0-20 0,-2 0-36 16,-8 0-16-16,8 0-28 0,-8 0-4 0,10 0-20 15,-10 0-24-15,0 0-20 0,0 0-24 0,0-4-52 0,-10 4 16 0,10-5 36 16,0 1 40-16,-8 4 28 0,8-5 24 0</inkml:trace>
          <inkml:trace contextRef="#ctx0" brushRef="#br0" timeOffset="156351.2539">1064-63 59 0,'0'-4'112'0,"0"0"-8"0,0 4-4 16,0-6-24-16,0 6 0 0,0-5 8 0,0 5-4 0,0 0 0 15,0 0-4-15,8 0 0 0,-8 0-4 0,0 0 4 0,0 5-4 16,10 1 0-16,-10-2 0 0,0 0 4 0,8 1-4 0,-8 5-4 0,8 0-8 16,-8-6 4-16,0 5-28 0,10 6 20 0,-10 0-8 0,0-1-8 15,8 1-4-15,-8-2 0 0,0 7-8 0,0-5-8 0,0 3-4 16,0-3 0-16,0 4-4 0,0 0 0 0,0 0-4 0,0-4 0 16,0 4-4-16,0-5-8 0,0 5-12 0,0-4-8 0,8-1-12 15,-8 1-16-15,0-5-20 0,8 4-20 0,-8-5-24 0,10 1-16 0,-10-5-16 16,8-1-16-16,0 2-44 0,-8-2-44 0,9-4 52 0,0 0 32 15,-1 0 32-15,1-4 28 0</inkml:trace>
        </inkml:traceGroup>
        <inkml:traceGroup>
          <inkml:annotationXML>
            <emma:emma xmlns:emma="http://www.w3.org/2003/04/emma" version="1.0">
              <emma:interpretation id="{403E0CBF-D1FC-497E-81F4-C05FDA1313B5}" emma:medium="tactile" emma:mode="ink">
                <msink:context xmlns:msink="http://schemas.microsoft.com/ink/2010/main" type="inkWord" rotatedBoundingBox="17330,15182 17677,15177 17686,15787 17338,15792"/>
              </emma:interpretation>
            </emma:emma>
          </inkml:annotationXML>
          <inkml:trace contextRef="#ctx0" brushRef="#br0" timeOffset="157101.5376">1965-172 51 0,'-10'4'112'0,"2"1"-8"0,0-1-4 0,0 2-20 15,-2 3 4-15,2-4 0 0,0 4 0 0,-2 1-4 0,2-1-4 16,8 1-12-16,-8 5-4 0,-2-6 0 0,10 5-4 0,0-4-4 16,-8 5-4-16,8-6-4 0,0 6 0 0,0-6-12 0,0 5 0 15,0-4-4-15,0 5-4 0,8-6-8 0,-8 2 4 0,0 2-4 16,10-4-4-16,-2 1 0 0,-8-1-4 0,8 1 0 0,2-5 0 0,-2 5-4 16,0-5 4-16,2 0-4 0,-2-1 0 0,8 5 0 0,-6-9 0 15,6 6 0-15,-6-2-4 0,6 1 0 0,-7 0 4 0,8-5 0 16,-9 5-4-16,10-5 4 0,-10 4-4 0,9 2 0 0,-8-6 0 15,8 4 0-15,-9 1 0 0,10-1 8 0,-10 2 0 0,0 3 0 16,10-4 4-16,-10 4 4 0,2-3 0 0,-10 3 0 0,8 1 4 0,0-1 4 16,0 1 0-16,-8 4-4 0,0-5 4 0,0 0 0 0,0 7-8 15,0-6 4-15,0 3-4 0,0-3 4 0,-8 0-4 0,0-1-4 16,0 6 0-16,-2-6 0 0,2 1-8 0,0-5 0 0,-2 4 0 16,-6-4-12-16,7 5-4 0,-8-5-8 0,9-5-4 0,-10 4-12 15,10-4-16-15,-9 0-16 0,8 0-16 0,0 0-12 0,-7-4-24 0,7-1-16 16,0 1-12-16,1-7-28 0,0 2-52 0,-2-1 20 0,10-4 40 15,0-1 28-15,0 6 28 0</inkml:trace>
          <inkml:trace contextRef="#ctx0" brushRef="#br0" timeOffset="156755.465">1869-150 87 0,'-8'0'104'16,"8"-3"-4"-16,0 3-8 0,0 0-24 0,0 0-4 0,0 0 4 16,0 0 0-16,0 0-4 0,0 0 4 0,0 3-4 0,8-3-8 15,-8 0 0-15,0 0 0 0,10 0-4 0,-10 0-4 0,8 0 0 16,-8 0-4-16,8 0-4 0,2 0 0 0,-2 0-4 0,0 0-4 0,2 0 4 16,-2 0-8-16,0 0 8 0,0 0-8 0,10 0 0 0,-10 0-4 15,2 0-8-15,6 0 0 0,-7 0-4 0,8 0-4 0,-9 0 0 16,10 0-4-16,-10 0-4 0,9 0-8 0,-8 0-8 0,8 0-16 15,-9 0-16-15,10 0-16 0,-10 0-20 0,0 0-12 0,2 0-20 16,-2 0-8-16,-8 0-12 0,8 0-44 0,-8 0-24 0,10 0 28 0,-10 0 36 16,0 0 36-16</inkml:trace>
        </inkml:traceGroup>
        <inkml:traceGroup>
          <inkml:annotationXML>
            <emma:emma xmlns:emma="http://www.w3.org/2003/04/emma" version="1.0">
              <emma:interpretation id="{0AD9C84A-181F-4140-A0F3-03F8841C6592}" emma:medium="tactile" emma:mode="ink">
                <msink:context xmlns:msink="http://schemas.microsoft.com/ink/2010/main" type="inkWord" rotatedBoundingBox="18435,15306 18814,15300 18819,15595 18439,15601"/>
              </emma:interpretation>
            </emma:emma>
          </inkml:annotationXML>
          <inkml:trace contextRef="#ctx0" brushRef="#br0" timeOffset="157655.5653">2985 143 63 0,'-9'10'128'0,"9"-5"-12"0,0 5 0 16,-9-6-24-16,9 2 8 0,0-2-8 0,0 5-12 15,9-3 4-15,-9-2-4 0,9 1-4 0,-9 0-4 0,8 0-8 16,-8-1 4-16,8 2-8 0,1-6-8 0,8 4 0 0,-9 1-12 0,2-1-4 15,6-4-8-15,-6 0-4 0,6 6-8 0,-8-6 0 0,10 0-4 16,0 0-4-16,-2 0-16 0,2 0-12 0,-1 0-16 0,-8 0-20 16,7 0-16-16,2-6-28 0,-10 6-16 0,9-4-20 0,-8-1-40 15,8 1-52-15,-9-2 36 0,1 2 36 0,0-1 28 0,-1 0 20 16</inkml:trace>
          <inkml:trace contextRef="#ctx0" brushRef="#br0" timeOffset="157453.5931">3035-48 67 0,'0'0'132'0,"0"0"-8"0,0 0-12 0,0 0-20 0,0 0-4 16,0 0 4-16,0 0 0 0,0 0-8 0,0 5-8 0,0-5 0 15,0 5-8-15,10-5-8 0,-10 0 0 0,8 4-8 0,-8-4 0 16,8 5 0-16,2-1-12 0,-10-4 4 0,16 6-4 0,-8-1 0 16,2-5-8-16,6 4-4 0,-6-4-4 0,6 5-4 0,-7-5 0 15,8 5-8-15,1-5 0 0,-10 0-4 0,9 5 0 0,0-5 0 16,0 0-8-16,-8 0-4 0,8 0-12 0,-9 4-16 0,10-4-16 0,-10 0-16 16,0 5-16-16,2-5-16 0,-2 0-16 0,-8 5-20 0,8-5-20 15,-8 5-56-15,0-5-12 0,-8 4 40 0,0-4 32 0,8 6 28 16</inkml:trace>
        </inkml:traceGroup>
        <inkml:traceGroup>
          <inkml:annotationXML>
            <emma:emma xmlns:emma="http://www.w3.org/2003/04/emma" version="1.0">
              <emma:interpretation id="{DF018672-B976-4C50-B6C7-C06BE9B4DB6A}" emma:medium="tactile" emma:mode="ink">
                <msink:context xmlns:msink="http://schemas.microsoft.com/ink/2010/main" type="inkWord" rotatedBoundingBox="19536,15219 20151,15210 20160,15794 19544,15803"/>
              </emma:interpretation>
            </emma:emma>
          </inkml:annotationXML>
          <inkml:trace contextRef="#ctx0" brushRef="#br0" timeOffset="158243.6339">4223-29 71 0,'0'-5'92'0,"-8"5"-8"16,-1 0-4-16,9 0-16 0,-8 0 4 0,0 5-4 0,-2-5-4 15,2 4 0-15,0 2-8 0,8-1 4 0,-10-1 0 0,2 1 0 16,0 5-4-16,0-6 0 0,-1 6-4 0,1-5 0 0,-1 5-4 0,9-1-4 16,-9 2 0-16,1 2-4 0,8-4-4 0,-8 1 0 0,8 4 0 15,0 1-4-15,0 0 0 0,0-6 0 0,0 5 4 0,-10 1-4 16,10-1 0-16,10 1 0 0,-10-1-4 0,0 1 0 0,8-2 0 15,-8 7 0-15,8-11-4 0,1 6 0 0,-9-2 0 0,9 3-4 16,-1-6 0-16,1 3-8 0,-1 2 4 0,8-5 0 0,-6-1-4 0,6 1 0 16,2-1 0-16,-1 1-8 0,-9-5 4 0,9 4 0 0,0-4 0 15,1 1-4-15,-2 3 0 0,2-9 4 0,-2 4-8 0,2 1 4 16,-1-5 4-16,-1 0-4 0,2 5 0 0,0-5 0 0,-2-5 0 16,1 5-4-16,0-5 4 0,0 1-20 0,1-1 24 0,-2 1-4 15,-8-7 0-15,10 2 0 0,-1 4 0 0,-9-9 0 0,10 5 0 16,-10-2 0-16,0-3 0 0,10-1 0 0,-10 6-4 0,0-5 4 0,2-2 0 15,-2 3 0-15,0-2 0 0,-8 1 0 0,9-1-4 16,-1 2 4-16,-8-7 0 0,0 5 0 0,0 2 0 0,9-2 0 0,-9-5-4 16,-9 7 4-16,9-7 0 0,0 5 0 0,-8-4 4 0,8 5-4 15,-9-5-4-15,1 4 4 0,0 1 0 0,-2-5 0 0,2 5 0 16,0-1 4-16,-2 1-4 0,-6-1 0 0,8 1 0 0,-1 5 0 0,-8-1-4 16,8 1 4-16,-7-1 0 0,-2 5 0 0,10-5-4 0,-10 10 0 15,2-4-8-15,-2-1-4 0,1 10-4 0,1-5-8 0,-2 0-8 16,-8 4-8-16,10 2-12 0,-1-2-4 0,-9 5-12 0,0-3-20 15,10 3-16-15,-10 1-12 0,9-1-24 0,0 1-64 0,0-1-8 16,-9 1 44-16,8 0 32 0,2 3 28 0</inkml:trace>
        </inkml:traceGroup>
      </inkml:traceGroup>
      <inkml:traceGroup>
        <inkml:annotationXML>
          <emma:emma xmlns:emma="http://www.w3.org/2003/04/emma" version="1.0">
            <emma:interpretation id="{110CD1CC-F69F-4A7D-BBEB-B11C3318FAC1}" emma:medium="tactile" emma:mode="ink">
              <msink:context xmlns:msink="http://schemas.microsoft.com/ink/2010/main" type="line" rotatedBoundingBox="16155,16016 19082,15944 19097,16530 16169,16601"/>
            </emma:interpretation>
          </emma:emma>
        </inkml:annotationXML>
        <inkml:traceGroup>
          <inkml:annotationXML>
            <emma:emma xmlns:emma="http://www.w3.org/2003/04/emma" version="1.0">
              <emma:interpretation id="{FF9ABD2D-7EAD-4979-BBAE-FA7819662B7E}" emma:medium="tactile" emma:mode="ink">
                <msink:context xmlns:msink="http://schemas.microsoft.com/ink/2010/main" type="inkWord" rotatedBoundingBox="16158,16149 16467,16141 16476,16518 16167,16526"/>
              </emma:interpretation>
              <emma:one-of disjunction-type="recognition" id="oneOf21">
                <emma:interpretation id="interp37" emma:lang="" emma:confidence="0">
                  <emma:literal>„</emma:literal>
                </emma:interpretation>
                <emma:interpretation id="interp38" emma:lang="" emma:confidence="0">
                  <emma:literal>"</emma:literal>
                </emma:interpretation>
                <emma:interpretation id="interp39" emma:lang="" emma:confidence="0">
                  <emma:literal>d</emma:literal>
                </emma:interpretation>
                <emma:interpretation id="interp40" emma:lang="" emma:confidence="0">
                  <emma:literal>n</emma:literal>
                </emma:interpretation>
                <emma:interpretation id="interp41" emma:lang="" emma:confidence="0">
                  <emma:literal>w</emma:literal>
                </emma:interpretation>
              </emma:one-of>
            </emma:emma>
          </inkml:annotationXML>
          <inkml:trace contextRef="#ctx0" brushRef="#br0" timeOffset="159243.4782">695 815 23 0,'-8'-5'96'0,"8"1"-4"0,0-1-4 0,0 5-24 0,8 0 0 0,-8-5 0 16,0 5 4-16,0 0 4 0,0 0 0 0,0 0 0 0,0 0-4 15,0 5-4-15,0-5 0 0,0 5 0 0,0-1 0 0,0 1 0 16,8 0-4-16,-8 0 4 0,10 0-4 0,-10-1 0 0,8 6-4 15,-8-5-4-15,8 4 4 0,2 2-4 0,-2-2-8 0,0 0 0 0,2 1 0 16,-10-1-8-16,8 0 0 0,0 2-4 0,0 3 4 16,2-5-12-16,-2 1-4 0,10-1 0 0,-10 1-4 0,0-1-4 0,1 1 0 15,0 0-4-15,-1-1 0 0,0 1 0 0,1-1-4 0,0 1 0 16,-1 0 0-16,9 0-4 0,-17-5 4 0,18 4-4 0,-10 1 0 16,-8-6 0-16,8 6-4 0,1-5-4 0,0-2-4 0,-9 8-8 0,8-6-4 15,-8 0-4-15,8 0-8 0,-8-1-12 0,0 1-12 16,0 0-8-16,10 0-16 0,-10-1-8 0,0-4-12 0,0 6-16 0,0-6-8 15,-10 0-12-15,10 0-12 0,-8 0-36 0,8 0-16 0,0-6 24 16,-8 2 36-16,8 4 28 0</inkml:trace>
          <inkml:trace contextRef="#ctx0" brushRef="#br0" timeOffset="159499.7748">996 834 79 0,'0'-9'116'0,"0"4"-8"15,0 0 0-15,0 0-20 0,0 1 0 0,-10 4-8 16,10-5-4-16,0 5-8 0,0-5-8 0,-8 5 0 0,8 0-8 0,0 0 0 16,-8 0-4-16,8 0-4 0,-9 0-4 0,9 0-4 0,-9 5-4 15,1 0 0-15,8-1-4 0,-8 1 0 0,-1 0-4 0,0 0 0 16,1 4-4-16,-1-4 0 0,1 5 0 0,-1-1-8 0,0 2 4 0,1-2-8 16,0 5 0-16,-1-5-4 0,-8 5 0 0,9-3 0 0,-2-2 0 15,2 5 0-15,0-4 0 0,-2-1-8 0,2 1-4 16,8-1-4-16,-8 1-12 0,0 0-12 0,8-5-16 0,0 5-8 0,-10-6-4 15,10 1-20-15,0-1-8 0,0 1-4 0,0-5-12 0,0 0-24 16,0 0-44-16,10 0 0 0,-10 0 32 0,8-5 20 0,0 1 32 16</inkml:trace>
        </inkml:traceGroup>
        <inkml:traceGroup>
          <inkml:annotationXML>
            <emma:emma xmlns:emma="http://www.w3.org/2003/04/emma" version="1.0">
              <emma:interpretation id="{3E898F74-5E8F-43DC-A8A6-2914ADF6BACC}" emma:medium="tactile" emma:mode="ink">
                <msink:context xmlns:msink="http://schemas.microsoft.com/ink/2010/main" type="inkWord" rotatedBoundingBox="17018,16125 17298,16119 17303,16336 17024,16343"/>
              </emma:interpretation>
            </emma:emma>
          </inkml:annotationXML>
          <inkml:trace contextRef="#ctx0" brushRef="#br0" timeOffset="160092.6559">1552 964 39 0,'0'0'108'0,"0"4"-8"0,0-4-4 0,0 6-24 0,0-2 0 16,0-4 0-16,0 5 0 0,0-5-4 0,10 0 0 0,-10 0-4 16,0 0-4-16,8 0 0 0,-8 0 4 0,8 4-4 0,0-4-8 0,-8 0-4 15,10 0-4-15,-2 0 0 0,0 0-8 0,2 0-4 0,-2 0-4 16,0-4-8-16,2 8-4 0,-2-4 0 0,0 0 0 0,0 0 0 16,2 0-12-16,-2 0 0 0,0-4-28 0,2 4 8 0,-2 0-12 15,0 0-24-15,1-5-20 0,0 5-24 0,-1-4-20 0,0 4-20 16,1-6-56-16,0 6-24 0,-1 0 48 0,1-4 28 0,-1 4 28 0</inkml:trace>
          <inkml:trace contextRef="#ctx0" brushRef="#br0" timeOffset="159864.2642">1586 772 91 0,'0'0'112'0,"0"0"-12"15,0 0-4-15,0 0-20 0,0 0 4 0,0 0-4 0,0 0 4 16,0 0 0-16,0 0-12 0,10 0 0 0,-10 5 0 0,0-5-12 16,8 0 0-16,-8 5-4 0,8-5 0 0,-8 5-4 0,10-5 0 0,-2 0-4 15,0 3-4-15,-8-3 0 0,18 0-4 0,-10 6-4 0,-8-6-8 16,18 0-4-16,-10 0-4 0,0 0 0 0,2 0-4 0,-2 0 0 16,0 0-4-16,1 0 0 0,8 0-4 0,-9 0-4 0,1 0 4 15,0 0-4-15,-1 0-8 0,1 0-8 0,-1 0-16 0,1 0-12 16,-9 0-8-16,9 0-16 0,-9 0-8 0,0 0-24 0,8 0-16 0,-8 0-16 15,0 0-32-15,-8 0-48 0,8-6 16 0,0 6 24 0,-9 0 48 16,0 0 24-16</inkml:trace>
        </inkml:traceGroup>
        <inkml:traceGroup>
          <inkml:annotationXML>
            <emma:emma xmlns:emma="http://www.w3.org/2003/04/emma" version="1.0">
              <emma:interpretation id="{412DE17F-33CD-46D7-89EB-4E7AD44F42FD}" emma:medium="tactile" emma:mode="ink">
                <msink:context xmlns:msink="http://schemas.microsoft.com/ink/2010/main" type="inkWord" rotatedBoundingBox="17992,16166 18286,16159 18286,16179 17992,16187"/>
              </emma:interpretation>
              <emma:one-of disjunction-type="recognition" id="oneOf22">
                <emma:interpretation id="interp42" emma:lang="" emma:confidence="0">
                  <emma:literal>-5</emma:literal>
                </emma:interpretation>
                <emma:interpretation id="interp43" emma:lang="" emma:confidence="0">
                  <emma:literal>- 5</emma:literal>
                </emma:interpretation>
                <emma:interpretation id="interp44" emma:lang="" emma:confidence="0">
                  <emma:literal>5</emma:literal>
                </emma:interpretation>
                <emma:interpretation id="interp45" emma:lang="" emma:confidence="0">
                  <emma:literal>55</emma:literal>
                </emma:interpretation>
                <emma:interpretation id="interp46" emma:lang="" emma:confidence="0">
                  <emma:literal>-5</emma:literal>
                </emma:interpretation>
              </emma:one-of>
            </emma:emma>
          </inkml:annotationXML>
          <inkml:trace contextRef="#ctx0" brushRef="#br0" timeOffset="163793.6991">2521 834 75 0,'0'-4'96'0,"0"8"0"0,0-8-8 16,0 4-20-16,0 0 4 0,0 0 0 0,0 0-4 0,0 0 0 16,0 0 4-16,0 0 0 0,0 0-4 0,10 0-4 0,-10 0 0 0,0 0-4 15,0 0-4-15,8 0 0 0,-8 0 4 0,0-5-4 0,8 5-4 16,1 0-12-16,-9 0 16 0,9 0-8 0,-1-5 0 0,-8 5-4 15,8 0-8-15,2 0-4 0,-2 0-4 0,0 0-4 0,1 0 0 16,0 0-8-16,-1 0-4 0,1 0-4 0,-1 0 4 0,1 0-8 16,-1 0 0-16,1 0 0 0,8 0-4 0,-8 0-8 0,-1 0-20 0,0 0-12 15,2 0-16-15,-2 0-24 0,0 0-16 0,0 0-24 0,2 0-20 16,-2-5-24-16,0 5-56 0,2 0-20 0,-10-5 40 0,8 5 40 16,0 0 36-16,2-4 20 0</inkml:trace>
        </inkml:traceGroup>
        <inkml:traceGroup>
          <inkml:annotationXML>
            <emma:emma xmlns:emma="http://www.w3.org/2003/04/emma" version="1.0">
              <emma:interpretation id="{C92FC3A6-8F94-45A4-B160-E102FF62132E}" emma:medium="tactile" emma:mode="ink">
                <msink:context xmlns:msink="http://schemas.microsoft.com/ink/2010/main" type="inkWord" rotatedBoundingBox="18777,15952 19082,15944 19097,16530 18792,16537"/>
              </emma:interpretation>
            </emma:emma>
          </inkml:annotationXML>
          <inkml:trace contextRef="#ctx0" brushRef="#br0" timeOffset="163892.4339">3354 614 11 0,'-10'4'104'0,"10"2"-12"0,-8-2-4 0,0 1-24 0,8-1 0 16,-10 2-4-16,10-2 0 0,0 1 0 0,0 5-4 0,0-6 0 0,-8 6-4 15,8-5-4-15,0 5 4 0,0-1-8 0,0 1-4 0,0-1 4 16,0 1 0-16,0 0-4 0,0-1-4 0,0 1 4 0,0 4-8 16,8-4 0-16,-8-2-4 0,0 3 0 0,0-2 0 0,0 6-4 15,10-6-4-15,-10 1 0 0,8-1 0 0,-8 1-4 0,8-4 0 16,-8 3 0-16,10-5-4 0,-2 6 0 0,0-5-8 0,-8 4 0 16,8-4 0-16,2-1 0 0,-10-4 0 0,8 5 0 0,0-5 0 0,2 6-4 15,-10-6 4-15,8-6-4 0,0 6 0 0,1-5 0 0,0 5 4 16,-9-4-4-16,8-1 0 0,0 0 0 0,1 1 0 0,-9 4 0 15,9-5 0-15,-1 0 0 0,-8 0 0 0,9 5 0 0,0-4 0 16,-9-1 0-16,8 5 0 0,-8-4 0 0,9 4 4 0,-9 0-4 16,8 0 0-16,-8 0 0 0,9 0 0 0,-9 0 0 0,8 0 4 0,-8 0-4 15,0 0 0-15,9 0 0 0,-9 4 0 0,8 1 4 0,-8-5 4 16,9 4-4-16,-9 1 4 0,9 0 4 0,-9 0-4 0,0-1 4 16,8 6 0-16,-8-6-4 0,8 7 0 0,-8-2 0 0,10 1 4 0,-10-6 4 15,0 6 0-15,8-1-4 0,-8 1 4 0,0-1 0 16,0 1-4-16,0 0 0 0,0-1 4 0,0 1 0 0,0-1 0 0,0 1 0 15,0 0 0-15,0 0 0 0,0-5 0 0,0 4 0 0,0 1 0 16,0-1 0-16,0-4 4 0,0 3 0 0,-8 3-4 0,8-6 4 16,-10 5-4-16,10-6 0 0,-8 1-4 0,0 0 0 0,8 0-4 15,-9-1 0-15,0 6-4 0,-8-10 0 0,9 5 0 0,-1-5 0 16,1 0-4-16,-9 5 0 0,8-5 0 0,-8 0-4 0,8 0 0 0,0 0-8 16,-7-5 0-16,7 5-12 0,0-5-8 0,1 5-12 0,0-4-16 15,-2-6-16-15,2 5-20 0,0 0-12 0,-2 0-28 0,10-4-20 16,-8-1-40-16,8-1-40 0,-8 8 4 0,0-7 40 0,8 1 40 15,0-1 20-15,0 1 32 0</inkml:trace>
          <inkml:trace contextRef="#ctx0" brushRef="#br0" timeOffset="163835.5857">3318 599 3 0,'0'0'104'0,"0"0"-12"0,0 0-8 15,0 0-20-15,0 0-4 0,0 0 0 0,0 0 0 0,0 0-4 16,10 0 0-16,-10 0 0 0,0 0 0 0,0 0-4 0,8 0-4 15,-8 0 4-15,8 0-4 0,-8 0 0 0,10 0 4 0,-2 0 0 0,0 0-4 16,0 0 4-16,2 0-4 0,-2 0 0 0,0 0-4 0,2 0 0 16,-2 0-4-16,0 0-8 0,1 0-4 0,0 0-4 0,7 0-4 15,-7 0-4-15,0 0-4 0,-1 0 0 0,1 0-4 0,8 0-4 16,-8 0 0-16,-1 0-8 0,1 0-4 0,-1 0-12 0,1 0-12 16,-1 0-12-16,1 0-8 0,0 0-12 0,-9 0-16 0,8 0-12 0,0 0-12 15,-8 0-8-15,0 0-4 0,10 0-28 0,-10 0-36 0,0 0 0 16,0 0 32-16,0 0 36 0,-10 0 20 0</inkml:trace>
        </inkml:traceGroup>
      </inkml:traceGroup>
    </inkml:traceGroup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39:56.91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5212599-8D9A-49C0-8F64-B727C388C2FF}" emma:medium="tactile" emma:mode="ink">
          <msink:context xmlns:msink="http://schemas.microsoft.com/ink/2010/main" type="inkDrawing" rotatedBoundingBox="1654,12399 4026,12482 4003,13135 1631,13051" semanticType="callout" shapeName="Other">
            <msink:sourceLink direction="with" ref="{5103CE8A-96A6-4778-AF6C-735C728B4B5E}"/>
            <msink:sourceLink direction="with" ref="{7C91378B-4C3E-4311-BF37-6044B96582B6}"/>
          </msink:context>
        </emma:interpretation>
      </emma:emma>
    </inkml:annotationXML>
    <inkml:trace contextRef="#ctx0" brushRef="#br0">1 0 63 0,'0'0'104'0,"0"0"-12"0,0 0-8 0,0 0-20 0,0 0-4 0,0 0-4 16,0 0 0-16,0 0 0 0,0 0 0 0,0 0 4 0,0 0 0 15,0 0 0-15,0 0-4 0,0 0-4 0,10 4 0 0,-10-4 0 16,0 0 0-16,0 4 0 0,0 2 0 0,0-1-8 0,0-1 0 16,0 6 0-16,0-5 0 0,0 5-4 0,0-1-4 0,8 5-4 15,-8 2 4-15,0-3-8 0,0 2 0 0,0-1 0 0,0 1-8 0,0 4 0 16,0-1 0-16,0-3-4 0,0 4 4 0,-8 0 0 0,8 1-8 15,8-1 4-15,-8 0-4 0,0 0-4 0,0-4 4 0,0 4-4 16,0 0 0-16,0 1 4 0,0-6-8 0,-8 5 4 0,8 0 4 16,0-5-8-16,0 1 0 0,0-1 0 0,0 1 4 0,0 0 0 15,0-1-4-15,0 0 4 0,0-5-4 0,0 6 0 0,0-5-20 0,0 0 20 16,0-6 0-16,0 5 0 0,0-4-4 0,0 5 0 0,0-6 0 16,0 2 4-16,0-6-4 0,0 4 0 0,0-4 0 0,0 4 4 15,0-4-4-15,0 0 0 0,0 0 0 0,0 0 0 0,0 0 4 0,0 0 4 16,0 0-8-16,0 0 4 0,0 0-4 0,0 0 0 15,0 0 4-15,0 0-4 0,0 0 0 0,0 0 0 0,0 0 4 0,0 0-4 16,0 0 4-16,0 0-4 0,8 0 0 0,-8 0 0 0,0 0 0 16,0 0 4-16,0 0 4 0,8 0-4 0,-8 0 0 0,0 0-4 15,8 0 4-15,-8 0-4 0,10 0 4 0,-10 0-4 0,8 0 4 0,0 0 0 16,1 0 0-16,-1 0 0 0,0 0 0 0,-8 0-4 16,18 0 8-16,-10 0-8 0,0 0 4 0,2 0-4 0,6 0 8 0,-7 0-8 15,8 0 4-15,0 0 0 0,-9 6-4 0,10-6 4 0,-2 0 0 16,2 5 0-16,-1-5-4 0,0 4 0 0,0-4 0 0,0 5 4 15,0-5-4-15,1 0 0 0,-2 5 4 0,2-5-4 0,-2 5 0 16,1-5 0-16,1 0 0 0,-2 4 0 0,2-4 0 0,-2 0 0 16,2 0 0-16,-1 0 0 0,-1 0 0 0,2 6 0 0,-2-6 0 15,2 0 0-15,-1 4 0 0,0-4 0 0,0 0 0 0,-1 0 0 0,2 0 0 16,0 5 0-16,-2-5 0 0,1 0 0 0,0 0 0 0,8 0 0 16,-7 0 0-16,0 6 0 0,-2-6 0 0,1 0 0 0,0 0 0 15,8 0 0-15,-7 0 0 0,-2 0 0 0,10 0 0 0,-9 0 0 16,1 0 0-16,6 0 0 0,-6 0 0 0,0-6 0 0,7 6 0 15,-8-5 0-15,8 5 0 0,-7-4 0 0,-2 4 0 0,10-6 0 0,-9 6 0 16,0-4 0-16,8-1 0 0,-7 0 0 0,0 5 0 0,-2-5 0 16,1 1 0-16,9-1 0 0,-10 5 0 0,2 0 0 0,-2 0 0 15,2-6 0-15,-1 6 0 0,0 0 0 0,0 0 0 0,-1 0 0 0,2 0 0 16,0 0 0-16,-2 0 0 0,1 0 0 0,0 0 0 16,0 0 0-16,1 0 0 0,-10 0 0 0,9 0 0 0,0 0 0 0,0 0 0 15,-9 0 0-15,10 0 0 0,-2 0 0 0,-6 0 0 0,6 0 0 16,-8 6 0-16,10-6 0 0,-1 0 0 0,-9 0 0 0,10 0 0 15,-10 0 0-15,10 0 0 0,-10 0 0 0,8 0 0 0,-7 0 0 0,8 0 0 16,-8 0 0-16,7 5 0 0,2-5 0 0,-10 0 0 0,10 0 0 16,-10 0 0-16,9 0 0 0,0 0 0 0,-8-5 0 0,7 10 0 15,2-5 0-15,-10 0 0 0,10 0 0 0,-2 0 0 0,-7 0 0 16,8 0 0-16,-9 0 0 0,9 0 0 0,-9 0 0 0,10 0 0 16,-10 0 0-16,10 0 0 0,-10 0 0 0,0 0 0 0,1 0 0 15,8 0 0-15,-8 0 0 0,-1 0 0 0,0 4 0 0,2-4 0 0,-2 0 0 16,8 5 0-16,-6-5 0 0,-2 5 0 0,0-5 0 0,1 5 0 15,-9-5 0-15,9 4 0 0,-1-4 0 0,1 6 0 0,-1-6 0 16,-8 4 0-16,8-4 0 0,-8 0 0 0,8 0 0 0,-8 5 0 16,10-5 0-16,-10 0 0 0,0 0 0 0,0 0 0 0,0 0 0 0,0 0 0 15,0 0 0-15,0 0 0 0,0 0 0 0,0 0 0 16,0 0 0-16,0 0 0 0,0 0 0 0,0 0 0 0,0 0 0 0,0 0 0 16,8 0 0-16,-8-5 0 0,0 5 0 0,0-4 0 0,0-2 0 15,0 2 0-15,0-1 0 0,8 0 0 0,-8 0 0 0,0-4 0 16,0 3 0-16,0-2 0 0,0-2 0 0,0 0 0 0,0-4 0 0,0 4 0 15,0-4 0-15,0 4 0 0,0-4 0 0,0 4 0 0,0-4 0 16,0-1 0-16,0 1 0 0,0-1 0 0,0 6 0 0,0-5 0 16,0-1 0-16,0 1 0 0,0-1 0 0,0 1 0 0,0 5 0 15,0-1 0-15,0-5 0 0,0 6 0 0,0-1 0 0,0 1 0 16,0-1 0-16,0 5 0 0,0-4 0 0,0 4 0 0,0 0 0 0,0 1 0 16,0-1 0-16,0 0 0 0,-8 5 0 0,8 0 0 0,0-5 0 15,0 5 0-15,0 0 0 0,0 0 0 0,0 0 0 0,0 0 0 16,0 0 0-16,0 0 0 0,0 0 0 0,0 0 0 0,0 0 0 15,0 0 0-15,0 0 0 0,-8 5 0 0,8-5-28 0,0 0-84 16,0 5-36-16,-10 0-40 0,10-1-44 0,-8 1-80 0,8 0 36 16,-8 4 52-16,8-4 44 0,-8 5 36 0,-1-1 28 0</inkml:trace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39:59.88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F4BE06C-7F75-4B2B-BCEF-7E97FD67E59D}" emma:medium="tactile" emma:mode="ink">
          <msink:context xmlns:msink="http://schemas.microsoft.com/ink/2010/main" type="inkDrawing" rotatedBoundingBox="15757,16162 19675,16201 19669,16817 15750,16779" shapeName="Other"/>
        </emma:interpretation>
      </emma:emma>
    </inkml:annotationXML>
    <inkml:trace contextRef="#ctx0" brushRef="#br0">-1 18 43 0,'0'0'80'0,"0"-5"-8"0,0 0 0 0,0 5-24 0,0-5-4 16,0 5-4-16,0 0 0 0,0 0 0 0,0 0-4 0,0-5-4 16,0 5 8-16,0 0-4 0,0 0 0 0,0 0 4 0,0 0 0 15,0 0 0-15,0 0 4 0,0 0 0 0,0 0 4 0,0 0-4 0,0 0 0 16,0 0 4-16,0 0-4 0,0 0 0 0,0 0 4 0,8 0 0 15,-8 0-8-15,0 0 0 0,0 5 4 0,0-5-4 0,8 0-4 16,-8 5 4-16,0-5-4 0,0 5 0 0,10 0-4 0,-10-1 4 0,0 1-8 16,8 0 4-16,-8 0-4 0,0-1-8 0,0 6 4 15,0 0 0-15,0-1-4 0,0 1-4 0,0-1 0 0,0 1-12 16,0 5 16-16,0-6-4 0,0 5 0 0,0-4-4 0,0 5 0 0,0-2 0 16,0 2-8-16,0-1 0 0,0-4 4 0,0 4 0 15,0 1 0-15,0 0-4 0,0-1 0 0,0-5-4 0,0 6 4 0,0-5 0 16,0-1-4-16,0 5 4 0,0-4-4 0,0-1 0 0,0 1 0 15,0 0-4-15,0 0 4 0,0-1 4 0,8 0-4 0,-8-4 0 16,0 5 0-16,0 0 0 0,0-7 0 0,8 8 0 0,-8-6 0 0,0-1 0 16,9 6 0-16,-9-5 0 0,0 0 0 0,0 4 0 15,0-4 0-15,0 0 4 0,8-1-4 0,-8 1 4 0,0 0-8 0,0 1 4 16,0-2 0-16,9 1 0 0,-9-1 0 0,0 1 0 0,9 0 4 16,-9 0 0-16,0-1-4 0,8 1-4 0,-8-5 0 0,0 5 0 15,0 1 8-15,8-3-8 0,-8-3 4 0,0 6 0 0,10-2 4 0,-10-4-8 16,0 5 4-16,8-5 0 0,-8 5 0 0,0-5-4 0,0 5 4 15,8-5 4-15,-8 4-4 0,0-4 0 0,8 0-4 0,-8 0 4 16,0 5 0-16,0-5 0 0,10 0-4 0,-10 0 4 0,0 0-4 16,0 0 8-16,8 0-8 0,-8 0 4 0,8 0 0 0,-8 0 0 15,0 0-4-15,9 0 4 0,-9 0 4 0,8 0-4 0,-8 0 0 0,9 0 0 16,-9 0 4-16,9 0-4 0,-1 0 4 0,0 0-4 0,-8 0 0 16,8 0 0-16,2 0 4 0,-2 0-4 0,0 0 0 0,2 0-4 15,-2 0 4-15,-8 0 0 0,8 0 0 0,1 0 0 0,-1 0 4 16,0 0-8-16,1 0 8 0,0 0 0 0,-1 0 0 0,0 0-4 15,2 0 0-15,-2 0 0 0,0 0-4 0,1 0 4 0,0 0 4 0,-1 0-4 16,1 5 0-16,-1-5 0 0,0 0 0 0,1 0 0 16,0 0 0-16,-1 0 0 0,0 0 8 0,10 0-12 0,-10 0 8 0,1 0-4 15,0 0 0-15,-1 0 0 0,0 0 0 0,9 0 0 0,-9 0 0 0,2 0 0 16,-2 0-4-16,0 0 0 0,10 0 4 0,-10 0 0 16,0 0 4-16,2 0-4 0,-2 0-16 0,9 0 20 0,-9 4-4 0,0-4 0 15,2 0 8-15,-2 0-4 0,0 5-4 0,0-5 4 0,10 0-4 16,-10 6 0-16,1-6 0 0,0 4 4 0,-1-4-4 0,1 5-4 15,-1-5 4-15,0 0 0 0,1 0 0 0,0 0 0 0,-1 0 4 16,0 0 0-16,10 5-4 0,-10-5 0 0,1 0 0 0,0 0 0 0,-1 0 4 16,9-5-4-16,-9 5 0 0,0 0 4 0,2 0-4 15,6 0 4-15,-6 0-4 0,-2 5 4 0,8-5-4 0,-7-5-4 0,0 5 4 16,8 0 4-16,-9 0-4 0,0 0 0 0,10 0 0 0,-10 0-4 16,2 0 8-16,-2 0-4 0,0 0 0 0,9 0 0 0,-8 0 0 15,-1 0 0-15,1 0 0 0,-1 0-4 0,0 0 4 0,2 0 0 0,6 0 0 16,-8 0 0-16,2 0-4 0,-2 0 4 0,0 0 0 0,1 0 4 15,-1 0-4-15,1 0 4 0,0 0-4 0,-1 0 0 0,0 0 4 16,0 0-4-16,2 0 0 0,-2 0 0 0,0 0 4 0,2 0-4 16,-2 0-4-16,0 0 4 0,1 0 0 0,-1 0 0 0,1 0 0 15,-9 0 0-15,8 0 0 0,1 0 0 0,-1 0-4 0,0 0 4 0,2 0 4 16,-2 0-4-16,0 0-4 0,-8 0 8 0,10 0-4 16,-2 0 0-16,0 0 0 0,0 0 0 0,-8 0 0 0,9 0 0 0,-1 0 0 15,1 0 0-15,-9 0 0 0,9 0 0 0,-1 0 0 0,-8 0 4 16,8 0-4-16,2 0-4 0,-10 0 4 0,8 0 4 0,0 0-4 15,-8 0 4-15,8 0-8 0,2 0 8 0,-2 0-4 0,-8 0-4 0,8 0 4 16,-8 0 0-16,9-5 0 0,-1 5 0 0,1 0 0 0,-9 0 0 16,9 0 0-16,-1-4 0 0,-8 4 0 0,8 0 0 0,0 0 4 15,-8 0-8-15,10 0 4 0,-2 0 4 0,0 0-4 0,-8 0 0 16,10 0 0-16,-2 0 0 0,-8 0 0 0,8 0 0 0,1 0 0 16,-9 0 0-16,8 0 0 0,1 0 0 0,0 0 0 0,-9 0 0 0,8 0 0 15,0 0-4-15,0 0 4 0,2 0 0 0,-2 0 0 16,0 0-16-16,-8 0 20 0,10 0 0 0,-2 0 4 0,0 0-8 0,1 0 4 15,-1 0-4-15,0 0 4 0,1 0-4 0,0 0 0 0,-9 0 0 16,8 0 0-16,0 0 0 0,2 0 0 0,-2 0 4 0,0 0-4 16,1 0 0-16,0 0 0 0,-9 0 0 0,8 0 4 0,0 0-4 0,1 0 4 15,-1 0-4-15,1 0 0 0,0 0-4 0,-9 0 4 0,8 0 0 16,0 0-4-16,2 0 4 0,-2 0 0 0,-8 0 0 0,8 0 0 16,0 0 0-16,2 0 0 0,-2 0 0 0,0 0 0 0,-8 0 0 15,9-6 0-15,-1 6 0 0,0 0 0 0,2-5 0 0,-2 5 0 16,0-4 4-16,0 4-4 0,2-5 0 0,-2 5 4 0,0-5-4 15,1 5 0-15,0-4 0 0,-1-1 0 0,9 5 0 0,-9-5 0 0,1 5 0 16,0-5 0-16,-1 5 0 0,0-4 0 0,10 4-4 0,-10-6 4 16,1 6 0-16,0-3 0 0,7 3 0 0,-7 0 0 0,-1 0 0 15,0 0 0-15,2 0-4 0,6 0 4 0,-6 0 0 0,-2 0 0 16,0 0 0-16,1 0 0 0,-1 0 0 0,1-6 0 0,-1 6 0 16,9 0 0-16,-9 0 0 0,2 0 0 0,-2 0 0 0,0-5 0 0,2 5 0 15,-2 0 0-15,0 0 0 0,0 0 0 0,10 0 4 0,-10-5-4 16,1 5 0-16,-1 0 0 0,0 0 0 0,2 0 0 0,6 0 0 15,-8 0 0-15,2-4 4 0,-2 4-4 0,0 0 0 0,10 0 0 16,-10-5 0-16,1 5 0 0,-1 0 0 0,8 0 0 0,-6 0 0 16,-2-5 0-16,10 5 0 0,-10 0 0 0,9 0 0 0,-9 0 0 0,1 0 0 15,8 0 0-15,-9 0 0 0,10 0 4 0,-10 0-4 0,0 0 0 16,10 0 0-16,-10 0 0 0,0 0 4 0,10 0-4 0,-10 0 0 16,9 0 0-16,-9 0 0 0,2 0 0 0,6 0 0 0,-8 0 0 0,2 0 4 15,6 0-4-15,-7 0 0 0,8 0 0 0,-8 0 0 16,-1 0 0-16,10 0 0 0,-10 0 0 0,8 0 0 0,-6 0 0 0,-2 0 0 15,9 0 0-15,-9 0 0 0,1 0-16 0,0 0 20 0,7 0 0 16,-8 0-4-16,2 0 0 0,-2 0 4 0,10 0 0 0,-10 0-4 16,0 0 0-16,1 0 0 0,-1 0 0 0,9 0 0 0,-8 0 0 15,-1 0 0-15,0 0 0 0,2 0 0 0,-2 0 0 0,9 0 0 16,-8 0-4-16,-1 0 4 0,0 0 0 0,1 0 4 0,-1 0-4 0,10 0-4 16,-10 0 4-16,0 0 0 0,2 0 0 0,-2 0 0 0,0 0 0 15,10 0 0-15,-10 0 0 0,0 0 0 0,1 0 0 0,-1 0 0 16,10 0 0-16,-10 0 0 0,0 0 0 0,0 0 4 0,2 0-4 15,6 0 0-15,-7 0 0 0,0 0 0 0,-1 0 0 0,1 0 0 16,-1 0 0-16,9 0 0 0,-8 0 0 0,-1 0 0 0,0 0 0 16,2 0 0-16,-2 0 0 0,0 0 0 0,1 0 0 0,0 0 0 0,-1 0 0 15,1 0 0-15,-1 0 0 0,0 0 0 0,1 0 0 0,0 0-4 16,-1 0 0-16,10 0 4 0,-10 0 0 0,0 0 4 0,1 0-4 16,0 0 4-16,-1 0-4 0,0 0 0 0,1 0 0 0,-1 0 0 15,0 5 0-15,2-5 0 0,-2 0 0 0,0 0 0 0,2 0 0 16,-2 0 0-16,0 5 0 0,0-5 0 0,1 0 0 0,8 0 0 0,-17 0 0 15,17 0 0-15,-17 4 0 0,8-4 0 0,2 0 0 0,-2 0 0 16,0 5 0-16,0-5 0 0,2 0-4 0,-2 0 4 0,-8 5 4 16,8-5-4-16,1 0-4 0,0 0 8 0,-9 6-4 0,8-6 0 0,1 0-4 15,-1 0 4-15,-8 0 0 0,8 0 0 0,-8 0 0 16,8 0 0-16,-8 0 0 0,10 0 0 0,-10 0 0 0,8 0 0 0,-8 0 0 16,8 0 0-16,-8 0 0 0,10 3 0 0,-10-3 0 0,0 0 0 15,0 0 0-15,8 0 4 0,-8 0-4 0,0 0 0 0,0 0 0 16,0 0 0-16,0 0 0 0,0 0 0 0,0 0 0 0,0 0 0 15,0 0 0-15,0 0 0 0,0 0 0 0,0 0 0 0,0-3 0 16,0 3 0-16,0-6 0 0,0 6 0 0,0-5 0 0,0 0 0 0,0 1 0 16,0-6 0-16,0 5 0 0,0-4 0 0,0 5 0 0,0-7 0 15,0 2 0-15,0-1 0 0,0 1 0 0,0-1 0 0,0 0 0 16,0 6 0-16,0-6 0 0,0 1 0 0,0-1 0 0,0 0 0 16,0 5 0-16,0-4 0 0,0 4 0 0,0-4 0 0,0 4 0 15,0 0 0-15,0 0 0 0,0-5 0 0,0 6 0 0,0-1 0 16,0 0 0-16,0 0 0 0,0 5 0 0,0-4 0 0,0-1 0 0,0 0 0 15,0 5 0-15,0-5 0 0,0 5 0 0,0 0 0 0,0-4 0 16,0 4 0-16,0 0 0 0,0 0 0 0,0 0 0 0,0 0 0 16,0 0 0-16,0 0 0 0,0 0 0 0,0 0 0 0,0 0 0 15,0 0 0-15,0 0 0 0,0 0 0 0,0 0 0 0,0 0 0 16,0 0 0-16,0 0 0 0,0 0 0 0,0 0 0 0,0 0 0 0,0 0 0 16,0 0 0-16,0 0 0 0,0 0 0 0,0 0 0 0,0 4 0 15,0-4 0-15,0 0 0 0,0 5-20 0,0-5-44 0,-8 0-40 16,8 5 0-16,0 0-28 0,0-5-36 0,-10 4-32 0,10-4-76 0,-8 5 8 15,0 0 56-15,8 0 36 0,-10-1 32 0,2-4 32 16</inkml:trace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0:11.29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6016BF59-B25C-4465-A3E0-24381D586851}" emma:medium="tactile" emma:mode="ink">
          <msink:context xmlns:msink="http://schemas.microsoft.com/ink/2010/main" type="writingRegion" rotatedBoundingBox="22344,14444 23760,14380 23784,14914 22368,14978"/>
        </emma:interpretation>
      </emma:emma>
    </inkml:annotationXML>
    <inkml:traceGroup>
      <inkml:annotationXML>
        <emma:emma xmlns:emma="http://www.w3.org/2003/04/emma" version="1.0">
          <emma:interpretation id="{92E8E9A9-8C31-4730-ADA0-BCD343129593}" emma:medium="tactile" emma:mode="ink">
            <msink:context xmlns:msink="http://schemas.microsoft.com/ink/2010/main" type="paragraph" rotatedBoundingBox="22344,14444 23760,14380 23784,14914 22368,149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A7DC9D8-F5BD-4D0F-913B-DD73B0EEA146}" emma:medium="tactile" emma:mode="ink">
              <msink:context xmlns:msink="http://schemas.microsoft.com/ink/2010/main" type="line" rotatedBoundingBox="22344,14444 23760,14380 23784,14914 22368,14978"/>
            </emma:interpretation>
          </emma:emma>
        </inkml:annotationXML>
        <inkml:traceGroup>
          <inkml:annotationXML>
            <emma:emma xmlns:emma="http://www.w3.org/2003/04/emma" version="1.0">
              <emma:interpretation id="{0FAD3653-3FC2-4AE7-8479-AF26A57B1FB9}" emma:medium="tactile" emma:mode="ink">
                <msink:context xmlns:msink="http://schemas.microsoft.com/ink/2010/main" type="inkWord" rotatedBoundingBox="22346,14485 22772,14465 22794,14958 22368,14978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-5 2 19 0,'0'-5'120'0,"0"5"-4"0,0 0-12 0,0 0-24 0,0 0 0 0,0 0 0 16,0 0 0-16,0 0 4 0,0 0-4 0,0 0 0 0,0 0 0 15,9 0-4-15,-9 0 0 0,0 0 0 0,8 0 4 0,-8 5-4 16,8-5 4-16,1 4 0 0,-9 1-8 0,8 0-4 0,10 0 4 15,-10 4-4-15,0-4-8 0,2 5-8 0,6-1-4 0,-7 5 0 16,-1-4-36-16,9 5-12 0,-8 4 0 0,7-5 0 0,-6 1 0 16,6-1 0-16,-6 6 0 0,-2-6 0 0,8 5 0 0,-7-6 0 0,8 3 0 15,-8 3 0-15,-1-5 0 0,0 1 0 0,2 0 0 0,6-1 0 16,-8-5 0-16,2 5 0 0,-2 1 0 0,0-6 0 0,1 1 0 16,-9 4 0-16,8-5 0 0,1 1 0 0,0-5 0 0,-9 4 0 15,8 1 0-15,-8-5 0 0,8 5 0 0,-8-6 0 0,8 1 0 16,-8 0 0-16,0 0 0 0,0 0 0 0,10-5 0 0,-10 0 0 0,0 6 0 15,0-6 0-15,0 0 0 0,0 0-24 0,0 0-36 0,0 0-12 16,0 0-20-16,0 0-12 0,0 0-8 0,0-6-16 0,-10 6-12 16,10-5-4-16,0 5-4 0,0-5-44 0,-8 0-36 0,8 0 32 15,-8 1 44-15,8-6 28 0,0 5 20 0</inkml:trace>
          <inkml:trace contextRef="#ctx0" brushRef="#br0" timeOffset="290.1007">422 64 3 0,'0'-10'136'0,"0"6"-8"0,0-6-4 0,0 5-24 0,0 0 4 15,0 0 0-15,0 5-4 0,0-4-4 0,0 4-8 0,-10 0-8 16,10 0-8-16,-8 0-8 0,8 0-4 0,-8 0-4 0,-2 0 0 16,10 4-4-16,-8 1-24 0,0 0 20 0,-9 0-4 0,8 5 0 15,1-6 4-15,-1 6-12 0,-7 0 8 0,6-1-8 0,-6 1-4 16,8 4-4-16,-2-5 0 0,-6 6 0 0,7-1-8 0,-8 1 0 0,8-5 4 15,-7 4-4-15,8-5-8 0,-10 6 0 0,10-2 0 0,-2-2 0 16,2-2-4-16,0 1-4 0,-1-1 0 0,1 1-4 0,-1 0 4 16,1-5-12-16,-1 5-4 0,9-5-8 0,-8-1 0 0,8 0-8 15,0 2-12-15,-8-2-16 0,8-4-12 0,0 5-12 0,0-5-8 16,0 0-8-16,0 0-12 0,0 0-8 0,8 0-8 0,-8 0-4 0,0 0-8 16,8-5-44-16,-8 1-28 0,9-2 36 0,-1 2 32 0,-8 0 32 15</inkml:trace>
        </inkml:traceGroup>
        <inkml:traceGroup>
          <inkml:annotationXML>
            <emma:emma xmlns:emma="http://www.w3.org/2003/04/emma" version="1.0">
              <emma:interpretation id="{D0C41EAD-B465-46FC-A57D-23D9362AF9AA}" emma:medium="tactile" emma:mode="ink">
                <msink:context xmlns:msink="http://schemas.microsoft.com/ink/2010/main" type="inkWord" rotatedBoundingBox="23375,14397 23760,14380 23784,14895 23398,14912"/>
              </emma:interpretation>
              <emma:one-of disjunction-type="recognition" id="oneOf1">
                <emma:interpretation id="interp1" emma:lang="" emma:confidence="0">
                  <emma:literal>€</emma:literal>
                </emma:interpretation>
                <emma:interpretation id="interp2" emma:lang="" emma:confidence="0">
                  <emma:literal>E</emma:literal>
                </emma:interpretation>
                <emma:interpretation id="interp3" emma:lang="" emma:confidence="0">
                  <emma:literal>t</emma:literal>
                </emma:interpretation>
                <emma:interpretation id="interp4" emma:lang="" emma:confidence="0">
                  <emma:literal>Ę</emma:literal>
                </emma:interpretation>
                <emma:interpretation id="interp5" emma:lang="" emma:confidence="0">
                  <emma:literal>Ć</emma:literal>
                </emma:interpretation>
              </emma:one-of>
            </emma:emma>
          </inkml:annotationXML>
          <inkml:trace contextRef="#ctx0" brushRef="#br0" timeOffset="783.7952">1248-65 7 0,'0'-5'104'0,"0"0"-8"0,0 0-4 0,0 5-20 0,0-4-4 16,8 4-4-16,-8-6 4 0,0 6-4 0,0-4 0 0,0 4 4 15,0 0 0-15,0 0-8 0,0 0 0 0,-8 0 0 0,8 0-20 16,0 0 16-16,0 0-8 0,-8-6-4 0,8 6 0 0,0 0-8 15,-9 6 4-15,1-6 0 0,8 0 0 0,-9 4-4 0,0 2 4 16,1-6 0-16,0 4-4 0,8 1 0 0,-10 0 0 0,2 0 0 0,0 4 0 16,0-4-4-16,-10 4-4 0,18 1-4 0,-17 1-4 0,9-3 0 15,0 2 4-15,-2-1-4 0,2 6 0 0,0-6 0 0,8 6-4 16,-8-6 4-16,-2 5-4 0,2-4 0 0,8 5 0 0,-8-1 0 16,8 1 0-16,0-1 0 0,0 1-8 0,-9-6-8 0,9 6 0 15,9-1 0-15,-9 0 0 0,0 1 0 0,8-1 0 0,-8 1 0 16,8-6 0-16,2 5 0 0,-2 1 0 0,-8-5 0 0,8-1 0 0,0 5 0 15,2-4 0-15,-2-1 0 0,9 2 0 0,-9-3 0 0,0 2 0 16,2-5 0-16,-2 5 0 0,8-6 0 0,-6 1 0 0,-2-1 0 16,9 2 0-16,-8-2 0 0,-1 1-36 0,1-5-4 0,-1 0-12 15,9 5-12-15,-8-5-16 0,-1 0-12 0,-8 0-8 0,8 0-8 16,2-5-20-16,-2 5-4 0,-8-5-8 0,0-5-12 0,8 6-40 0,-8-1-28 16,0-4 48-16,0 4 36 0,0-5 24 0</inkml:trace>
          <inkml:trace contextRef="#ctx0" brushRef="#br0" timeOffset="1055.0541">1070 112 7 0,'0'0'132'0,"0"4"-8"0,-10-4-8 0,10-4-16 0,0 8-4 15,0 2 4-15,0-6-8 0,0 0-4 0,0 4-4 0,10-4-8 16,-10 5-4-16,0-5-4 0,0 5-4 0,8 0 0 0,-8-1-4 0,0-4-8 15,8 6-4-15,0-2-4 0,2 1-24 0,-10-5 16 0,8 0-8 16,0 4 0-16,9-4-8 0,-9 0-4 0,2 0-8 0,6 6-4 16,-8-6-12-16,10-6-8 0,-10 6-20 0,10 0-20 0,-1-4-16 15,-9 4-20-15,9-5-16 0,0 1-12 0,1 4-16 0,-2-6-36 16,10 2-60-16,-9-1 44 0,-1 0 32 0,2 0 32 0,8-5 20 0</inkml:trace>
        </inkml:traceGroup>
      </inkml:traceGroup>
    </inkml:traceGroup>
  </inkml:traceGroup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0:13.127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F79D7487-11AA-4575-A84A-FB67A20CD48F}" emma:medium="tactile" emma:mode="ink">
          <msink:context xmlns:msink="http://schemas.microsoft.com/ink/2010/main" type="writingRegion" rotatedBoundingBox="24384,14055 28337,14107 28320,15354 24367,15301"/>
        </emma:interpretation>
      </emma:emma>
    </inkml:annotationXML>
    <inkml:traceGroup>
      <inkml:annotationXML>
        <emma:emma xmlns:emma="http://www.w3.org/2003/04/emma" version="1.0">
          <emma:interpretation id="{38117295-FE5C-4D6B-B267-AFE4BB707CE7}" emma:medium="tactile" emma:mode="ink">
            <msink:context xmlns:msink="http://schemas.microsoft.com/ink/2010/main" type="paragraph" rotatedBoundingBox="24384,14055 28337,14107 28320,15354 24367,153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4884E71-6FC3-40A7-9FFB-FDEE984AF72E}" emma:medium="tactile" emma:mode="ink">
              <msink:context xmlns:msink="http://schemas.microsoft.com/ink/2010/main" type="line" rotatedBoundingBox="24384,14055 28337,14107 28320,15354 24367,15301"/>
            </emma:interpretation>
          </emma:emma>
        </inkml:annotationXML>
        <inkml:traceGroup>
          <inkml:annotationXML>
            <emma:emma xmlns:emma="http://www.w3.org/2003/04/emma" version="1.0">
              <emma:interpretation id="{3C9B6587-6DFA-46E9-BA1D-F72AA702AC68}" emma:medium="tactile" emma:mode="ink">
                <msink:context xmlns:msink="http://schemas.microsoft.com/ink/2010/main" type="inkWord" rotatedBoundingBox="24384,14055 25416,14068 25399,15315 24367,15301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-460-442 79 0,'0'0'92'15,"0"-4"-4"-15,0 4-8 0,0-5-24 0,0 5 0 0,0-6 0 16,0 2-4-16,0-1 0 0,0 0 0 0,0 0-8 0,0 1 0 0,0-6-4 16,0 5 0-16,0-5 4 0,0 6 0 0,0-6-8 0,0 1 4 15,0 4 4-15,-9-5 0 0,9 0 0 0,0 6 0 0,0-6 0 16,-8 5 4-16,8 1-4 0,-8-6 0 0,8 5 0 0,-10 0 0 15,10 5 0-15,-8-4-8 0,0 4 0 0,-1-5 0 0,0 5-4 16,9 0 0-16,-8 0 4 0,0 5-8 0,-1-5-4 0,1 4 0 16,0 1 0-16,8 0-4 0,-10 0 0 0,2 4-4 0,0-4 0 0,-2 5-4 15,2 0 0-15,8-1-4 0,-8 1 4 0,0-1-8 0,8 5 0 16,-9-4 4-16,9 5-4 0,-9-6 0 0,9 5 0 0,0 1 0 16,0-1 0-16,-8 1-4 0,8-2 4 0,0 3-4 0,0 3 0 15,0-5-4-15,-9 5 4 0,9-4 0 0,0 4 0 0,0-5 0 16,-8 5 0-16,8 1 0 0,0-6 4 0,0 5-4 0,-8-3 0 0,-2 2 0 15,10-4 0-15,-8 5 0 0,8-4 0 0,-8-1 0 0,8 1 0 16,-8-1 0-16,8 0 0 0,-10-4 0 0,10 4 0 0,-8-4 4 16,8-1-4-16,-8 1 0 0,8-1 0 0,0-3-4 0,-9-1-4 15,9-1 0-15,0 1 4 0,0-5-8 0,0 5 0 0,0-5 4 16,0 0-8-16,0 0 0 0,0 0-4 0,0-5 4 0,0 5-4 0,0-5 4 16,0 1 4-16,0 4 0 0,0-5 0 0,9-1 0 0,-9 2 0 15,0-1 4-15,8 1 4 0,-8-2-4 0,8-3 4 0,-8 4-20 16,10 0 24-16,-2 1 4 0,-8-2-4 0,8 2 0 0,0-1 0 15,2 0 0-15,-2 5 4 0,-8 0-4 0,8-5 0 0,1 5 0 16,-1 0 0-16,1 0 0 0,-9 0 0 0,9 0 4 0,-1 0-4 0,0 0 4 16,0 0-4-16,2 5 8 0,-2 0 0 0,-8 0-4 0,8-1 0 15,2 2 0-15,-2-2 8 0,-8 6-4 0,8-1 0 0,1-3 4 16,-9 7 0-16,0-2-4 0,0 3 4 0,8 0-4 0,-8-5-4 16,0 6 0-16,0-1 0 0,0 1 4 0,0 4 0 0,0-5 4 15,-8 1-4-15,8 4 4 0,0-5 0 0,-9 5-4 0,9-4 0 0,0 4 0 16,-8 0 4-16,8-4 0 0,-8 4 0 0,8-5 0 0,0 5 0 15,-10 1 0-15,10-6 0 0,-8 5 0 0,8-5 4 0,0 5 0 16,0-4 0-16,-8 5-16 0,8-7 0 0,0 2 0 0,0-1 0 16,0 1 0-16,0 0 0 0,0-1 0 0,0 0 0 0,0-5 0 15,8 6 0-15,-8-5 0 0,0 0 0 0,8 3 0 0,-8-7 0 16,10 3 0-16,-10 1 0 0,8-6 0 0,0 7 0 0,-8-7 0 0,9 0 0 16,-1 1 0-16,0 0 0 0,1-5 0 0,8 5 0 0,-9-5 0 15,2 0-12-15,-2 0-64 0,0-5-24 0,10 5-20 0,-10-5-24 16,0-4-32-16,9 5-28 0,-8-7-80 0,8-3 28 0,-9 5 48 15,2-6 36-15,6 1 32 0,-8-5 32 0</inkml:trace>
          <inkml:trace contextRef="#ctx0" brushRef="#br0" timeOffset="912.02">1-2 43 0,'0'0'128'0,"0"0"-8"0,8 0-16 16,-16 0-20-16,8 0 4 0,8 0 4 0,-8 0 4 0,-8 0 0 16,16 5-4-16,-8-5-8 0,0 0 0 0,8 0-4 0,-8 0 0 15,9 4-4-15,-9-4 4 0,8 5-8 0,0-5-4 0,2 5 0 0,-2-1-8 16,0-4-8-16,2 5-4 0,6-5-8 0,-8 5 0 16,10 0-4-16,-10-5-4 0,1 0-4 0,7 0-8 0,-6 4-4 0,6-4 4 15,-8 0-4-15,2 0-12 0,6 0-4 0,-7 6 0 0,0-6 0 16,-1 0 0-16,1 0 0 0,-1 0 0 0,-8 0-12 0,8 0-8 15,0 0-16-15,-8 0-4 0,0 0-12 0,0 0-28 0,10 0-12 0,-10 0-16 16,0 0-28-16,0 0-20 0,0 0-16 0,0-6-56 0,0 6-20 16,0-4 48-16,0 4 32 0,0-5 36 0,0 0 24 0</inkml:trace>
        </inkml:traceGroup>
        <inkml:traceGroup>
          <inkml:annotationXML>
            <emma:emma xmlns:emma="http://www.w3.org/2003/04/emma" version="1.0">
              <emma:interpretation id="{34F898DC-C156-43A3-A228-CF51CF11324E}" emma:medium="tactile" emma:mode="ink">
                <msink:context xmlns:msink="http://schemas.microsoft.com/ink/2010/main" type="inkWord" rotatedBoundingBox="25843,14328 26635,14338 26623,15248 25831,15238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637.0812">835-333 43 0,'-8'4'100'0,"0"-4"-28"0,-1 6 16 0,1 3-20 0,-1-9-8 15,1 10 4-15,-1-6-4 0,1 1-4 0,0 5 0 0,8-1 0 0,-10 1 4 16,2 0-4-16,0-1 0 0,8 1-8 0,-10 4 0 0,10-5 0 15,0 5-4-15,-8-4 4 0,8 5-4 0,0-1 0 0,0 0-4 16,0 1 0-16,0-1-8 0,0-4 0 0,0 4 0 0,0 1-4 16,8-1-4-16,-8 1 0 0,0-1 0 0,10-5-4 0,-2 6 0 0,0-5 0 15,-8-1-4-15,10 1 4 0,-2-6-8 0,0 6 0 16,1-5-4-16,8-1 0 0,-9 5 4 0,1-9 0 0,-1 0-4 0,10 6-4 16,-10-6 0-16,10 0 4 0,-10-6-4 0,0 6-4 0,9 0 4 15,-9-3 0-15,1-3-4 0,8 6 0 0,-9-4 4 0,2 4-4 16,-2 0 0-16,0-5 4 0,0 5-4 0,2 0 4 0,-2 0 0 15,0 0 4-15,1 5 0 0,-1-5 0 0,1 4 0 0,0 2 0 16,-9-3 0-16,8 8-4 0,0-2 4 0,0 1 0 0,-8-5-4 0,10 9 0 16,-2-4-20-16,0 5 24 0,-8-2 0 0,10-3-4 0,-10 5 4 15,8 0-4-15,-8-2 0 0,0 7 0 0,0-7 0 0,8 2 0 16,-16 0 0-16,8-1-4 0,0 0 0 0,0 1 0 0,-8-1 4 16,8-4-4-16,-10 4 0 0,2-5 0 0,0 1-4 0,-2 0-4 15,2-1-8-15,0 1-4 0,0-5-8 0,-1-1-12 0,-8 2-16 0,8-6-16 16,1 4-16-16,0-4-20 0,-2 0-20 0,2-4-12 0,0 4-8 15,0-6-48-15,-2-3-28 0,10 5 40 0,-8-2 36 0,8-3 32 16,0-1 20-16</inkml:trace>
          <inkml:trace contextRef="#ctx0" brushRef="#br0" timeOffset="1269.0655">827-329 91 0,'0'6'128'0,"0"-6"-8"0,0 0-4 0,0 0-24 0,-8 0-4 15,8 0-4-15,0 0-4 0,0 0-8 0,0 0 4 0,0 0-4 16,0 0-4-16,8 0 0 0,-8 0-4 0,8 0 0 0,-8 0 0 16,10 0 0-16,-2 0-4 0,0 0 0 0,2 0-4 0,-2 0-4 15,0 0-8-15,0 0-12 0,9 0-4 0,-8 0-8 0,0 0-4 16,7 0-4-16,-6 0 4 0,6 0-8 0,-8 0 0 0,2 0 0 0,6 0-8 16,-7 0-8-16,-1 0-8 0,1 0-12 0,0 0-12 0,-1 0-16 15,0 5-12-15,-8-5-8 0,8 0-8 0,-8 0 0 0,10 0-4 16,-10 0-8-16,0 4-4 0,8-4-4 0,-8 0-4 0,0 0 4 15,-8 0-36-15,8 0-36 0,-10 0 20 0,10 0 24 0,-8 0 28 16</inkml:trace>
          <inkml:trace contextRef="#ctx0" brushRef="#br0" timeOffset="1855.7551">1450 243 87 0,'17'6'144'0,"-17"-6"-8"0,8 4 0 0,0-4-20 16,2 5-8-16,-2 0 0 0,-8-5-4 0,0 5-8 0,0 4-12 0,0-4-4 16,0 5-12-16,0-1-8 0,0 1-8 0,0 0-4 0,0 4-8 15,-8 0-8-15,8 1-4 0,-10-1-8 0,2 1 0 0,0-1-12 16,8 1-4-16,-9 4-4 0,1-5-4 0,-1 0-16 0,0 6-12 0,9-6-16 16,-8-5-16-16,0 6-20 0,8-2-20 0,0-2-16 15,0-2-12-15,0 1-36 0,0-5-48 0,0-1 28 0,8 2 32 0,0-6 32 16,1 0 28-16</inkml:trace>
        </inkml:traceGroup>
        <inkml:traceGroup>
          <inkml:annotationXML>
            <emma:emma xmlns:emma="http://www.w3.org/2003/04/emma" version="1.0">
              <emma:interpretation id="{89C5F6C8-2258-4DB6-A668-370ACF2219FC}" emma:medium="tactile" emma:mode="ink">
                <msink:context xmlns:msink="http://schemas.microsoft.com/ink/2010/main" type="inkWord" rotatedBoundingBox="27198,14112 28337,14127 28322,15254 27183,15239"/>
              </emma:interpretation>
              <emma:one-of disjunction-type="recognition" id="oneOf2">
                <emma:interpretation id="interp2" emma:lang="" emma:confidence="0">
                  <emma:literal>09</emma:literal>
                </emma:interpretation>
                <emma:interpretation id="interp3" emma:lang="" emma:confidence="0">
                  <emma:literal>o}</emma:literal>
                </emma:interpretation>
                <emma:interpretation id="interp4" emma:lang="" emma:confidence="0">
                  <emma:literal>o}.</emma:literal>
                </emma:interpretation>
                <emma:interpretation id="interp5" emma:lang="" emma:confidence="0">
                  <emma:literal>03.</emma:literal>
                </emma:interpretation>
                <emma:interpretation id="interp6" emma:lang="" emma:confidence="0">
                  <emma:literal>03}</emma:literal>
                </emma:interpretation>
              </emma:one-of>
            </emma:emma>
          </inkml:annotationXML>
          <inkml:trace contextRef="#ctx0" brushRef="#br0" timeOffset="2357.7963">2234-207 15 0,'0'0'116'0,"-9"4"-8"0,9-4-4 0,-8 7-20 16,0-4 4-16,0 2 0 0,-2 0 0 0,2 5-8 0,0-1 0 15,-2 1-8-15,2-1 0 0,-9 1-4 0,9 4 0 0,-1 0-4 16,1 6 0-16,-1-6-4 0,1 6 0 0,0-1-4 0,-2 0 0 0,10 5-4 15,-8-5-4-15,8-1 0 0,0 8-28 0,-8-7 28 0,16 4-4 16,-8-4-4-16,0 1-4 0,8 0-4 0,2-2-8 0,-2-3 0 16,0 4 0-16,1-5-4 0,-1 0-4 0,9 1 0 0,-8-1-4 15,7-4-4-15,2 4 0 0,0-4-4 0,-2-5 4 0,1 4 0 16,0 0-4-16,0-4 0 0,1 0-4 0,6-5 0 0,-6 5 0 0,-1-5 0 16,0 0 4-16,0 0-8 0,1 0 4 0,-2-5-4 0,2 0 0 15,-10-4 0-15,9 4 0 0,-9-4 0 0,10-1 0 0,-10 0 0 16,0-4-4-16,0-1 4 0,-8 1-4 0,10-1 0 0,-10-3 0 15,0 3 4-15,0-4 0 0,0 1 0 0,0-2 0 0,-10 0-4 16,10 1-4-16,-8-4 4 0,0 4 0 0,0-1-4 0,-2 1 4 0,2 0 0 16,0 0-4-16,-1 0 0 0,1 4 0 0,-10 1 0 0,10-1 0 15,-8 1-4-15,6 4 0 0,-6 1 0 0,-2-1 0 0,10 5-4 16,-9 0 0-16,-1 5-4 0,2 0-8 0,8 0-8 0,-10 0-8 0,1 0-8 16,0 5-28-16,8 0 16 0,-7-1-12 0,8 6-12 15,-10-5-12-15,10 5-16 0,-2-6-12 0,-6 6-52 0,7-5-20 0,1 5 40 16,8-6 32-16,-9 6 24 0</inkml:trace>
          <inkml:trace contextRef="#ctx0" brushRef="#br0" timeOffset="3208.0404">2839-400 35 0,'0'-3'96'15,"-8"3"-4"-15,8-6-8 0,0 2-20 0,0-1-4 0,-8 1 0 16,8-2-4-16,0 2 0 0,0-1-4 0,0-4 0 0,8 4 0 16,-8-1-4-16,8 2 0 0,-8-6 4 0,8 5 0 0,2 1 0 15,-2-1-4-15,-8-5 0 0,8 6 4 0,1-2 0 0,0 2 0 16,-1-1 0-16,9 0 0 0,-9 0 0 0,1 1 0 0,0 4-4 0,-1-5-8 16,0 5 0-16,2-5-4 0,-2 5 0 0,0 0-4 0,1 0-8 15,0 0 0-15,-1 0 0 0,-8 0-4 0,9 5-4 0,-1 0 4 16,-8-5-4-16,8 4 0 0,-8 1 0 0,0 0 0 0,0 4-4 0,0-3 0 15,0 3 0-15,0-4-4 0,0 4 0 0,0 1 4 16,0-1-4-16,-8 2 4 0,8 3-8 0,-8-4 0 0,-1-1 0 0,9 4 0 16,-8 3 0-16,-1-6-4 0,0 3 4 0,1 2-4 0,8-5 4 15,-8 9-4-15,-2-5 4 0,2 1-4 0,0-2 0 0,-1 3 0 16,9-2 0-16,-9 0 0 0,9 5 0 0,-8-3 0 0,8-3 0 16,0 1 0-16,-8 5 4 0,8-4-8 0,0-1 4 0,0 0 0 0,0 1 0 15,8-1 0-15,-8 1 0 0,8-1 0 0,-8-4 0 16,9 5 0-16,0-6 0 0,-1 1 0 0,-8-1 0 0,8 1 0 0,2-1 0 15,-2-4-4-15,9 4 0 0,-8-3 0 0,-1-3 0 0,9-3-4 16,-9 0 0-16,0 6-4 0,10-6 4 0,-10-6-4 0,2 6-4 16,6-3 8-16,-7-3-4 0,-1 2-4 0,1-1 0 0,-1 0 4 15,1-4 0-15,-1-1 4 0,-8 1 0 0,8 3 4 0,2-3 0 16,-10-1 0-16,8-4 0 0,-8 5 0 0,0 3 4 0,0-3 0 0,0-1 0 16,8 6 0-16,-8-6 0 0,0 5 0 0,0 1 0 0,0-2 4 15,0 6 8-15,0 0-8 0,0-4 0 0,-8 4 4 0,8 0 0 16,0 0 0-16,0 4 4 0,0-4-4 0,0 6 4 0,-8-2 0 15,8 1 0-15,0 0 0 0,0 4-4 0,-10-4 4 0,10 5 0 16,0 0 4-16,0-1 0 0,0 5-4 0,-8 1 4 0,8-5 4 0,0 4-20 16,0 0 0-16,0 0 0 0,0 1 0 0,0-1 0 0,0 5 0 15,0-4 0-15,0-1 0 0,8 1 0 0,-8 4 0 0,0-5 0 16,0 1 0-16,0-1 0 0,0 1 0 0,10 4 0 0,-10-5 0 16,0 0 0-16,8 1 0 0,-8-1 0 0,8 2 0 0,-8-3 0 15,10 2 0-15,-10-2 0 0,8 2 0 0,-8-1 0 0,0 1 0 0,0-1 0 16,0-4 0-16,0 5 0 0,0-2 0 0,0 2 0 0,0-1 0 15,-8 1 0-15,8-5 0 0,-10 4 0 0,2 1 0 0,8-6 0 16,-8 1 0-16,-10-1 0 0,18 1 0 0,-17 0 0 0,9-6 0 16,-1 5 0-16,-8-9 0 0,9 6 0 0,-10-2 0 0,10-4 0 15,-10 0 0-15,10 0 0 0,-8-4 0 0,7-2-64 0,1 2-52 0,-10-1-24 16,10 1-28-16,0-6-32 0,-10 5-48 0,10-6-40 0,-1 2 52 16,0 5 44-16,1-5 40 0,8-1 28 0,-8 0 20 0</inkml:trace>
        </inkml:traceGroup>
      </inkml:traceGroup>
    </inkml:traceGroup>
  </inkml:traceGroup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2:37.85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C0DDCEF5-53BA-4A79-8C78-2D22463BC520}" emma:medium="tactile" emma:mode="ink">
          <msink:context xmlns:msink="http://schemas.microsoft.com/ink/2010/main" type="writingRegion" rotatedBoundingBox="2163,2389 17558,2735 17235,17135 1840,16790"/>
        </emma:interpretation>
      </emma:emma>
    </inkml:annotationXML>
    <inkml:traceGroup>
      <inkml:annotationXML>
        <emma:emma xmlns:emma="http://www.w3.org/2003/04/emma" version="1.0">
          <emma:interpretation id="{AC7AF4D3-7ADB-4586-BA45-7F6C12C6E67C}" emma:medium="tactile" emma:mode="ink">
            <msink:context xmlns:msink="http://schemas.microsoft.com/ink/2010/main" type="paragraph" rotatedBoundingBox="2401,2694 9541,2492 9568,3452 2428,36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86B3ED-04D7-49E3-B8D0-26AF80EE742A}" emma:medium="tactile" emma:mode="ink">
              <msink:context xmlns:msink="http://schemas.microsoft.com/ink/2010/main" type="inkBullet" rotatedBoundingBox="2413,3112 2847,3099 2848,3130 2413,3143"/>
            </emma:interpretation>
            <emma:one-of disjunction-type="recognition" id="oneOf0">
              <emma:interpretation id="interp0" emma:lang="" emma:confidence="0">
                <emma:literal>-</emma:literal>
              </emma:interpretation>
            </emma:one-of>
          </emma:emma>
        </inkml:annotationXML>
        <inkml:trace contextRef="#ctx0" brushRef="#br0">0-2 75 0,'0'0'108'0,"0"0"-8"0,0 0-12 0,0 0-16 0,0 0-4 16,0 0 12-16,0 0 0 0,0 0 4 0,0 0-4 0,0 0 0 16,0 0 0-16,9 0 0 0,-9 0-8 0,9 0 0 0,-9 0-4 0,8 0 0 15,0 0 0-15,2 0-4 0,-2 0 0 0,0 0-4 0,0 0-4 16,10 0-4-16,-10 0-4 0,9 0-4 0,-8 0-4 0,8 0-4 16,-9 0-4-16,10 5 0 0,-10-5 0 0,10 0-4 0,-2 0 0 15,-7 0-20-15,7 0-8 0,2 0 0 0,-2 5 0 0,-6-5 0 16,6 0 0-16,-6 0 0 0,6 0 0 0,-8 4 0 0,9-4 0 0,-8 0 0 15,0 0 0-15,7 0 0 0,-6 0 0 0,-2 0 0 0,0 0 0 16,-8 0 0-16,10 0 0 0,-2 0 0 0,-8 0 0 0,8 0 0 16,-8 0 0-16,0 5 0 0,0-5 0 0,8-5 0 0,-8 5 0 15,0 5 0-15,0-5 0 0,0 0 0 0,0 0 0 0,0 0 0 16,0 0 0-16,0 0 0 0,0 0-16 0,0 0-56 0,-8 0-20 0,16 0-20 16,-8 0-20-16,0 0-28 0,-8 0-16 0,8 0-12 0,0 0-56 15,0 0 8-15,0 0 48 0,0 0 16 0,0 0 48 0,0 0 28 16</inkml:trace>
      </inkml:traceGroup>
      <inkml:traceGroup>
        <inkml:annotationXML>
          <emma:emma xmlns:emma="http://www.w3.org/2003/04/emma" version="1.0">
            <emma:interpretation id="{1FDBC9FB-ECFC-40C9-BA8F-E94DAA8B3997}" emma:medium="tactile" emma:mode="ink">
              <msink:context xmlns:msink="http://schemas.microsoft.com/ink/2010/main" type="line" rotatedBoundingBox="3332,2668 9541,2492 9568,3452 3359,3628"/>
            </emma:interpretation>
          </emma:emma>
        </inkml:annotationXML>
        <inkml:traceGroup>
          <inkml:annotationXML>
            <emma:emma xmlns:emma="http://www.w3.org/2003/04/emma" version="1.0">
              <emma:interpretation id="{FBF1BF0B-0E88-40A2-982C-0C30027179D5}" emma:medium="tactile" emma:mode="ink">
                <msink:context xmlns:msink="http://schemas.microsoft.com/ink/2010/main" type="inkWord" rotatedBoundingBox="3336,2818 4413,2787 4434,3522 3357,355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688.1597">990-131 55 0,'0'-5'104'0,"-8"5"-12"16,8 0-8-16,-10-5-20 0,10 0 0 0,-8 5 0 0,8-5 0 15,-8 5 0-15,8-4-8 0,0-2 0 0,-9 2 4 0,9-1 0 16,0 1-12-16,0-6 4 0,0 5-4 0,0 0-4 0,0-4 0 16,0 3-4-16,0-3 0 0,0 5 0 0,0-7 0 0,9 2-4 0,-9 4 4 15,8-4 0-15,-8 4-4 0,8-5 0 0,-8 5-4 0,10 2 0 16,-10-3 0-16,8 1 4 0,0 5-4 0,1-5-8 0,0 5 4 16,-1 0 0-16,1-4-4 0,-1 4-4 0,0 4-4 0,10-4-4 15,-10 5 4-15,0 0-4 0,2 1-4 0,-2-3 0 0,0 2-4 16,1 5 0-16,0 0 0 0,-1-6-4 0,0 6 4 0,1 5 0 0,-9-6 0 15,8 5-4-15,-8 1 0 0,9-1 0 0,-9 5 0 0,0-4 0 16,0 4 4-16,-9 5-4 0,9-5 0 0,-8 0 0 0,8 6 0 16,-9-2 0-16,1 1-4 0,0-5 0 0,-1 5 0 0,0 0 0 15,-7-5 4-15,6 0-4 0,2 0 4 0,-9 1 0 0,8-5 0 16,1-2-4-16,0-3 0 0,-1 4-4 0,-8-3 4 0,17-7 0 0,-9 6-4 16,1-10 4-16,0 5-8 0,-2-5 0 0,10 4 0 0,-8-4 0 15,0-4 0-15,8 4 4 0,-9-5 0 0,9 0 4 0,0 0 0 16,0 1 0-16,0-2 0 0,0 1 0 0,0 1 0 0,-9-1 0 15,9-4 4-15,0 9-4 0,0-10 4 0,0 5 0 0,9 5-4 16,-9-4 4-16,0 4 0 0,0 0 0 0,9-6 4 0,-9 6 0 16,8 0 0-16,-8 0 0 0,8 0 0 0,2 0 0 0,-2 6 0 0,0-2 8 15,1-4 0-15,0 5 0 0,-1-1 4 0,1 2-4 0,7-2 0 16,-7 1-4-16,0 4 4 0,7-4-4 0,-6 5 0 0,6 0-16 16,-7-1 16-16,8 1 0 0,0-1 0 0,-9 1-4 0,10-1 0 15,-2-3 0-15,-6 3 4 0,6 1-4 0,2 0-4 0,-10-6 4 16,9 5-4-16,0-4 0 0,-8 5-8 0,7-5-4 0,2 0-12 0,-10-5-12 15,0 5-16-15,10-1-12 0,-10-4-16 0,1 5-4 0,-1-5-20 16,1 0-12-16,-1 0-8 0,1 0-4 0,-1 0-12 0,0 0-36 16,-8-5-28-16,0 1 24 0,10-1 44 0,-10 0 24 0,0 0 24 15</inkml:trace>
          <inkml:trace contextRef="#ctx0" brushRef="#br0" timeOffset="980.9307">1527 70 83 0,'0'0'128'0,"0"0"-12"0,0 0-20 0,0 0-4 16,0 0 4-16,0 0 0 0,8 0-4 0,-8 0 0 0,0 0-4 0,0 0 4 15,10 5-4-15,-10-5 0 0,8 0 0 0,-8 4 0 0,8-4-8 16,0 5-4-16,2-1-4 0,-2 2 0 0,0-1-4 0,1-1-4 16,0 6-12-16,-1-5-4 0,9 5-4 0,-9-1 0 0,10 1-40 0,-10-1-4 15,10 2 0-15,-2-2 0 0,-7 4 0 0,8-3 0 16,0 0 0-16,0 5 0 0,0-6 0 0,1 5 0 0,-2 1 0 0,-7-5 0 15,8 3 0-15,0-3 0 0,0 5 0 0,0-5 0 0,-9-1 0 16,10 0 0-16,-10 1 0 0,10 0 0 0,-10-1 0 0,9-4 0 16,-9 4 0-16,1-3 0 0,0-2-48 0,-1 1-16 0,-8 0-12 0,8 0-8 15,-8-5-16-15,8 0-4 0,-8 3-16 0,0-3-8 16,0 0-8-16,0-3 0 0,0 3-4 0,-8-5-32 0,8 0-36 0,-8 0 36 16,8 1 36-16,-8-6 20 0,8 0 28 0</inkml:trace>
          <inkml:trace contextRef="#ctx0" brushRef="#br0" timeOffset="1199.854">1954 36 19 0,'0'-9'132'0,"0"4"-4"15,-8 5 0-15,8 0-20 0,0-5 0 0,0 5 0 0,0 0-8 16,0 0-4-16,-10 0-8 0,10 5-4 0,-8-5-4 0,8 5-8 16,-8-1-8-16,8 1 4 0,-8 1-8 0,-2 3-8 0,2 0 0 15,8-4-4-15,-8 5-8 0,-1-1 0 0,0 1-8 0,1 4-8 16,-1 0 0-16,1 1-8 0,0-5-4 0,-1 4-4 0,-8 1 4 0,9-2-8 15,-2 2 0-15,2-6 0 0,-9 6-12 0,8 0-4 0,1-6-8 16,0 5-12-16,-1-4-8 0,1-1-16 0,-1 1-16 0,0-5-16 16,1 5-24-16,0-6-20 0,-2 2-12 0,10-2-32 0,-8-4-60 0,0 0 32 15,8 5 20-15,0-5 56 0,0 0 16 0</inkml:trace>
        </inkml:traceGroup>
        <inkml:traceGroup>
          <inkml:annotationXML>
            <emma:emma xmlns:emma="http://www.w3.org/2003/04/emma" version="1.0">
              <emma:interpretation id="{3C917750-45D9-43BD-825A-5681FA0FB7EA}" emma:medium="tactile" emma:mode="ink">
                <msink:context xmlns:msink="http://schemas.microsoft.com/ink/2010/main" type="inkWord" rotatedBoundingBox="4802,2626 5055,2619 5069,3117 4817,3124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014.1895">2543-463 55 0,'0'0'96'0,"0"-4"-4"0,0-1 0 0,0 1-24 16,0 4 4-16,0-6 0 0,0 6 4 0,0-4 4 0,0 4-8 0,0 0 0 15,0 0-8-15,0-5 0 0,0 5-4 0,0 0 4 0,0 0-4 16,-9 0-4-16,9 0 0 0,0 0 0 0,-9 0-4 0,9 5-4 16,0-5-4-16,-8 4 0 0,8-4-4 0,-8 6 4 0,-2-6-8 0,10 4-4 15,-8 1 0-15,0-1 0 0,-2 7-8 0,2-2 8 0,8-4-8 16,-8 4 0-16,0 5-4 0,-1-5 0 0,1 7-4 0,8-7-4 15,-9 5 4-15,0 1-4 0,9-1-4 0,-8 1 4 0,8-1-8 16,-8 0 0-16,8 2 4 0,0 2-4 0,0-4 4 0,0 0-4 16,0 1-4-16,0 0 0 0,8-1 4 0,-8 5 0 0,0-10-4 0,8 6 0 15,1 0-4-15,0-6 4 0,-1 5 0 0,1 1 4 0,-1-7-4 16,0 3 0-16,0-2 0 0,2 1 0 0,-2-5 0 0,10 5 0 16,-10 0 0-16,0-6 0 0,1 1 0 0,8-1-4 0,-9 2 4 15,1-6-4-15,-1 4 0 0,0-4 0 0,10 0 0 0,-18 0 4 16,8 0-4-16,2-4 4 0,-2 4 0 0,0-6-4 0,-8 2 0 0,8-1-4 15,-8 1 4-15,10-2 0 0,-10-3 0 0,0 4 0 0,0-4 0 16,0 3 0-16,0-3 0 0,-10-2-4 0,10 8 0 0,-8-7 0 16,8 0 0-16,-8 5 4 0,0 1 0 0,-2-1-8 0,10 1 4 15,-8-1 0-15,0 0-12 0,-2 5 0 0,2-5-4 0,0 5-4 16,-1 0 0-16,1 5 0 0,0-5-8 0,-1 5-8 0,9 0 4 16,-9 4-4-16,1-5-8 0,0 6 0 0,8 0-12 0,-10-2-4 0,2 3-16 15,8-2-8-15,0 1-4 0,0 0-8 0,-8-1 0 0,8 1-44 16,0-1-40-16,0 1 24 0,0 0 36 0,0-5 20 0</inkml:trace>
        </inkml:traceGroup>
        <inkml:traceGroup>
          <inkml:annotationXML>
            <emma:emma xmlns:emma="http://www.w3.org/2003/04/emma" version="1.0">
              <emma:interpretation id="{206B751F-DF3E-4F65-B4E7-56AE95366FBC}" emma:medium="tactile" emma:mode="ink">
                <msink:context xmlns:msink="http://schemas.microsoft.com/ink/2010/main" type="inkWord" rotatedBoundingBox="5875,3055 6233,3044 6242,3354 5884,3364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2616.0358">3463-59 59 0,'0'0'96'0,"0"0"-4"16,0 4 0-16,0-4-24 0,9 5 0 0,-9-5 4 0,0 5 4 15,0-5 4-15,0 5 0 0,9-1-8 0,-9-4 4 0,0 6-8 16,8-6 0-16,-8 0 0 0,9 4 0 0,-1-4 0 0,0 0 0 16,2 5 4-16,-2-5-8 0,0 0 0 0,0 0-4 0,2 0-8 0,6 0-4 15,-7 0 0-15,0 0-4 0,-1 0-4 0,9 0-4 0,-9 0 0 16,1 0-4-16,8 0-8 0,-9 0-8 0,2 0 4 0,6 0-4 15,-7 0-4-15,0 0 0 0,-1 0-4 0,9 0-4 0,-9 0-4 16,1 0 0-16,0 0 0 0,-1 0 0 0,0 0 0 0,2 0 0 16,-2 0 0-16,0 0-12 0,0 4-8 0,-8-4 0 0,10 0-4 15,-10 0-4-15,0 6-8 0,8-6-4 0,-8 0-12 0,0 0-12 0,0 0-16 16,0 0-12-16,0 0-4 0,0 0-20 0,0 0-8 0,-8 4-8 16,8-4-4-16,-10 0-44 0,10 0-36 0,-8 0 28 0,0 0 40 15,0 0 32-15,-2 0 20 0</inkml:trace>
          <inkml:trace contextRef="#ctx0" brushRef="#br0" timeOffset="2890.3013">3472 199 3 0,'0'0'104'0,"0"5"-4"0,0-5 0 16,0 0-24-16,0 0 4 0,9 0 4 0,-9 5 4 0,8-5 4 15,-8 0-4-15,0 0 0 0,9 0 0 0,-1 0 0 0,-8 0-4 0,8 0 0 16,2-5-4-16,-2 5 0 0,0 5-4 0,0-5-8 0,2 0-4 16,-2 0-12-16,0 0-4 0,1 0-8 0,8 0 0 0,-8 0-4 15,-1 0-4-15,0 4-8 0,1-4-4 0,0 0-4 0,-1 5 0 0,0-5-4 16,2 6-4-16,-2-6-4 0,0 4-4 0,1-4-4 16,0 5-8-16,-1-5-12 0,0 5-12 0,-8-5-20 0,9 0-16 0,-9 0-20 15,8 5-12-15,-8-5-12 0,9 0-24 0,-9 0-16 0,0 0-32 16,0 0-64-16,0 0 44 0,0 0 36 0,0 0 36 0,0 0 24 15</inkml:trace>
        </inkml:traceGroup>
        <inkml:traceGroup>
          <inkml:annotationXML>
            <emma:emma xmlns:emma="http://www.w3.org/2003/04/emma" version="1.0">
              <emma:interpretation id="{7ED1C529-2D3B-442C-BD78-64DAE413D0F8}" emma:medium="tactile" emma:mode="ink">
                <msink:context xmlns:msink="http://schemas.microsoft.com/ink/2010/main" type="inkWord" rotatedBoundingBox="6929,2897 7275,2887 7291,3481 6946,3491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3927.6573">4547-151 51 0,'-9'10'108'0,"9"-5"-4"0,-8 0-4 0,8 4-24 0,0-4 0 0,0 4 4 16,-8 1-4-16,8-5 0 0,0 3-4 0,0 3-4 0,0-2-8 15,0-3 0-15,0 3-8 0,0 1-4 0,8 0 0 0,-8-1-4 16,0 1-4-16,8-1-4 0,-8 1-4 0,9-1 0 0,-9-4-4 0,8 4 0 16,-8 2-8-16,8-2 0 0,2-5-4 0,-2 6 0 15,0-5 0-15,0 0-4 0,-8-1 0 0,10 1-4 0,-2-1 0 0,0-4 0 16,2 6-4-16,-2-6 4 0,0 0-4 0,1 5 0 0,-9-5 0 16,8 0-4-16,0 0 4 0,1 0-4 0,0 0 0 0,-9-5 0 15,8 5 0-15,0 0 0 0,2-6 0 0,-10 6 4 0,8 0-8 0,0 0 4 16,2 0 0-16,-10-4 0 0,8 4 0 0,-8 0 0 15,8 0 4-15,0 0 0 0,-8 4-4 0,9-4 0 0,-9 6 0 0,8-1 0 16,1-1 4-16,-9 1-4 0,9 0 4 0,-9 0-20 0,8 5 20 16,0-6 0-16,-8 5 4 0,10 1-4 0,-10 6 0 0,8-7 4 15,-8 0-4-15,8 1 4 0,-8 4 4 0,0-5 0 0,0 1-4 16,0 0 4-16,10 4-4 0,-10-4 4 0,-10 0 4 0,10-1-4 0,0 1-8 16,-8-1 4-16,8 1 4 0,-8 0-4 0,-2-1-8 0,2-5 8 15,0 6-12-15,-1-5 0 0,0 0 0 0,1 0-8 0,-1 0-4 16,-7-1-8-16,8-4-12 0,-2 5-8 0,-6-5-4 0,6 0-8 15,2 0-8-15,0-5-8 0,-1 1-12 0,-8-1-16 0,9 0-12 16,-1 0 0-16,1-5-20 0,0 1-44 0,8 4-16 0,-10-9 40 16,2 4 24-16,0 1 28 0</inkml:trace>
          <inkml:trace contextRef="#ctx0" brushRef="#br0" timeOffset="3494.212">4555-218 19 0,'0'0'108'0,"0"0"-8"0,0 0-8 0,0 0-20 0,0 0 0 16,0 0 0-16,0 0 4 0,8 0 0 0,-8 0 0 15,0 0-4-15,0 0-8 0,10 5 0 0,-10-5 0 0,8 0-4 0,-8 0 4 16,8 0-8-16,0 0 0 0,2 4 4 0,-2-4 0 0,0 0-4 15,2 0-24-15,-2 0 20 0,0 0 0 0,1 0-8 0,-1 0-12 16,9 0 0-16,-8 0-4 0,7 0-8 0,-6 0-4 0,-2 0 0 0,10 0 0 16,-10 0-4-16,0 0-4 0,0 0-4 0,9 0-8 15,-8 0-4-15,0 0-8 0,-1 0-4 0,0 0-12 0,2 0-16 0,-2 0-8 16,0 0-12-16,-8 6-4 0,10-6-12 0,-10 0-12 0,0 4-16 16,0-4-8-16,8 5-4 0,-8 0-28 0,-8-5-40 0,8 5 4 15,0-1 32-15,-10 2 40 0,10-6 12 0</inkml:trace>
        </inkml:traceGroup>
        <inkml:traceGroup>
          <inkml:annotationXML>
            <emma:emma xmlns:emma="http://www.w3.org/2003/04/emma" version="1.0">
              <emma:interpretation id="{2056128D-3031-4AD0-A4A8-FFA9E3C1A195}" emma:medium="tactile" emma:mode="ink">
                <msink:context xmlns:msink="http://schemas.microsoft.com/ink/2010/main" type="inkWord" rotatedBoundingBox="7633,2838 7872,2831 7890,3476 7652,3482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4506.1094">5229-242 11 0,'0'-9'112'0,"0"9"-8"0,0-5-4 0,0 0-24 0,0 0-4 0,0 0 4 16,0 5-4-16,0 0-4 0,0-5 0 0,0 5-4 0,0 0-4 15,0 0-16-15,0 0 16 0,0 0 0 0,0 0 0 0,0 0-4 16,0 5-4-16,0 0 0 0,0 0-4 0,0 0-4 0,0 0 0 16,0 4-4-16,0 0 0 0,0 2-8 0,0-2 0 0,0 1-4 15,0 4-4-15,0 1-4 0,0-2-8 0,0 2 4 0,0 0-4 0,0 3 0 16,0-3 0-16,0-2-4 0,0 7-4 0,0-5 0 15,0-1 0-15,0 1-4 0,0-1 4 0,0 1 0 0,9-6-4 0,-9 5 0 16,0-3 0-16,8-2 0 0,-8 0-4 0,9 1 0 0,-9-1 0 16,8-4 0-16,-8-1 0 0,8 2 0 0,2-1 0 0,-2-5 4 15,0 4 0-15,0-4-4 0,2 0 0 0,-2 0 4 0,0 0-4 16,1 0 0-16,0-4 0 0,-1-1 4 0,1 5-4 0,-1-6 4 16,-8 2 0-16,8-1 0 0,1 5-4 0,0-4 0 0,-9-1 4 15,8 5 4-15,0-5-4 0,-8 5 0 0,10-5 0 0,-10 5 0 0,8 0 8 16,-8 0-4-16,0 5 0 0,8-5 0 0,-8 5 0 0,0 0 4 15,0-1-20-15,9 5 24 0,-9-3 0 0,0 3 0 0,0 1 4 16,0 5 0-16,0-6-4 0,0 5 4 0,0 2-8 0,0-7-4 0,0 4 4 16,0 2-4-16,0-1 4 0,0 1-8 0,0-1 4 15,0 1 0-15,0-5-4 0,0 3 0 0,0-3-12 0,0 5-8 0,0-5-12 16,0-6-8-16,0 5-8 0,0-4-8 0,0 5-8 0,0-5-4 16,0-5-4-16,0 5-16 0,0-5-12 0,0 0-4 0,0 5-8 15,0-5-4-15,9-5-40 0,-9 5-32 0,0-5 12 0,8 5 36 16,1-5 28-16,-9 0 16 0</inkml:trace>
        </inkml:traceGroup>
        <inkml:traceGroup>
          <inkml:annotationXML>
            <emma:emma xmlns:emma="http://www.w3.org/2003/04/emma" version="1.0">
              <emma:interpretation id="{B7E8F09B-4846-4541-B652-C17819E752BE}" emma:medium="tactile" emma:mode="ink">
                <msink:context xmlns:msink="http://schemas.microsoft.com/ink/2010/main" type="inkWord" rotatedBoundingBox="8380,3078 8774,3067 8785,3475 8392,3486"/>
              </emma:interpretation>
              <emma:one-of disjunction-type="recognition" id="oneOf6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4898.0612">5989-21 71 0,'0'-5'104'0,"-10"1"-8"0,10 4 0 16,0-6-20-16,0 6 4 0,0 0 4 0,0 0 8 0,10 0-4 15,-10 0-4-15,0 6 0 0,8-2 0 0,-8 1 0 0,8-1 4 16,-8 2 0-16,8-2-8 0,2 6 4 0,-10-5-4 0,8 4-4 15,0 1-4-15,10-1-4 0,-10 1-8 0,1-1 0 0,-1 6-8 16,0-6 0-16,10 0-4 0,-10 2-32 0,10 3-16 0,-10-5 0 0,9 1 0 16,-8 5 0-16,8-6 0 0,-9 2 0 0,9 2 0 15,0-4 0-15,-9 1 0 0,10 4 0 0,-10-3 0 0,10-2 0 0,-10 1 0 16,0-1 0-16,1 1 0 0,-1 0 0 0,10-1 0 0,-10 1 0 0,-8-6 0 16,8 6 0-16,2-5 0 0,-10 5-36 0,8-6-32 15,-8 1-20-15,0-1-12 0,0 1-12 0,8-5-16 0,-16 5-12 0,8-5-12 16,0 0-4-16,0 0-44 0,-8 0-32 0,-2-5 36 0,10 0 40 15,-8 1 24-15,8-1 32 0</inkml:trace>
          <inkml:trace contextRef="#ctx0" brushRef="#br0" timeOffset="5113.9991">6304-21 15 0,'0'-5'132'0,"0"-5"-8"0,-9 10 0 0,9-4-12 15,0 4 0-15,0-5-4 0,-8 10-20 0,8-5 24 0,0 4-8 0,-8-4 0 16,8 10-4-16,-9-5-8 0,0 5-8 0,9-6-8 15,-8 6-4-15,0 4-8 0,-2-4-8 0,2 5-4 0,-9-2-8 16,8 2-4-16,1 3-4 0,0 2-8 0,-9-6-4 0,8 5-8 0,-8 1 0 16,9-1 0-16,-10 0-8 0,10 0-4 0,-10 1 0 0,10-6-8 15,-9 6-8-15,9-7-4 0,-10 2-8 0,10-1-16 0,0-4-16 16,-2 4-16-16,2-4-20 0,0-5-16 0,8 5-28 0,-8-6-20 0,8 1-8 16,0-5-68-16,-10 0-8 0,10 0 52 0,0-5 32 15,10 1 32-15,-10-6 24 0</inkml:trace>
        </inkml:traceGroup>
        <inkml:traceGroup>
          <inkml:annotationXML>
            <emma:emma xmlns:emma="http://www.w3.org/2003/04/emma" version="1.0">
              <emma:interpretation id="{0ACD3AA0-C57E-4F4E-849F-BC9CD75397EE}" emma:medium="tactile" emma:mode="ink">
                <msink:context xmlns:msink="http://schemas.microsoft.com/ink/2010/main" type="inkWord" rotatedBoundingBox="9217,2554 9542,2545 9554,2965 9229,2974"/>
              </emma:interpretation>
              <emma:one-of disjunction-type="recognition" id="oneOf7">
                <emma:interpretation id="interp7" emma:lang="" emma:confidence="0">
                  <emma:literal>3</emma:literal>
                </emma:interpretation>
                <emma:interpretation id="interp8" emma:lang="" emma:confidence="0">
                  <emma:literal>}</emma:literal>
                </emma:interpretation>
                <emma:interpretation id="interp9" emma:lang="" emma:confidence="0">
                  <emma:literal>ż</emma:literal>
                </emma:interpretation>
                <emma:interpretation id="interp10" emma:lang="" emma:confidence="0">
                  <emma:literal>B</emma:literal>
                </emma:interpretation>
                <emma:interpretation id="interp11" emma:lang="" emma:confidence="0">
                  <emma:literal>J</emma:literal>
                </emma:interpretation>
              </emma:one-of>
            </emma:emma>
          </inkml:annotationXML>
          <inkml:trace contextRef="#ctx0" brushRef="#br0" timeOffset="6088.5036">6808-452 75 0,'0'-5'88'0,"0"5"-8"0,0-6 0 16,0 2-28-16,0-1 4 0,0 1 0 0,0-2-4 0,0 2-4 15,8-1 0-15,-8 0 0 0,0 0-4 0,8-5 0 0,-8 6 0 16,8-1 0-16,2 1-8 0,-10-2 4 0,8 2-4 0,0-1-4 16,1 0 0-16,0 0-8 0,-1 1 4 0,1 4 0 0,-1-6-8 0,8 6-4 15,-6 0 0-15,-2-4-4 0,0 8 0 0,2-4-4 16,-2 0 4-16,0 6-4 0,1-2 4 0,-1 1-8 0,-8 5 0 0,9-6 4 15,-9 6-4-15,8-1 4 0,-8 1-4 0,0 0 0 0,0 5 0 16,0-2 4-16,0 2-4 0,-8-5-4 0,8 4 0 0,0 1 8 16,-9-1-4-16,9-5 0 0,-8 6 8 0,8-6-8 0,-9 1 0 0,9-5 4 15,0 4-4-15,0-4 0 0,-8 1 0 0,8-2 0 0,0 0-4 16,0-4 0-16,0 0 0 0,0 5 4 0,0-5 0 0,0 0-4 16,0-5 0-16,0 5 0 0,0-4 0 0,0 4 0 0,8-4 0 15,-8-2 0-15,0 6 0 0,0-5 0 0,0 0 0 0,9 5 4 16,-9-4-4-16,8-1 0 0,-8 0 0 0,9 0 0 0,-9 5 0 0,8 0 0 15,1-5 4-15,-9 5-4 0,8 0 4 0,0 0 4 16,-8 0-4-16,10 0 8 0,-2 0 0 0,-8 5 0 0,8-5-4 0,2 5 0 16,-10 0 0-16,8 0 4 0,0-1 0 0,0 1-4 0,-8 0 4 0,9 1 4 15,0 2 0-15,-1-3 0 0,-8 5 0 0,9-1 8 16,-9-4-4-16,8 6 4 0,-8-3 4 0,0 2 4 0,0-5 0 0,8 4-4 16,-8 1 0-16,0-1 0 0,0 1 0 0,-8-5 0 0,8 5 0 15,0-1-4-15,-8-4-4 0,8 4 0 0,-9-3 0 0,1-2-8 16,8 5-4-16,-9-3 4 0,0-6-4 0,1 4 0 0,0-4-4 0,0 5 0 15,-2-5-4-15,2 0 0 0,0 0-4 0,8 0-4 16,-10 0-12-16,2-5-4 0,0 5-4 0,-1-4-12 0,9-2-12 0,-8 2-12 16,-1-1-12-16,9 1-12 0,-8 4-12 0,8-6-8 0,-9 2-12 15,9-1-12-15,-8 0-12 0,8 0-44 0,-8 1-36 0,8-2 40 16,0 6 32-16,-10-4 24 0,10-1 32 0</inkml:trace>
        </inkml:traceGroup>
      </inkml:traceGroup>
    </inkml:traceGroup>
    <inkml:traceGroup>
      <inkml:annotationXML>
        <emma:emma xmlns:emma="http://www.w3.org/2003/04/emma" version="1.0">
          <emma:interpretation id="{313A65AD-6E42-4FB2-A2D5-1AF3623944FF}" emma:medium="tactile" emma:mode="ink">
            <msink:context xmlns:msink="http://schemas.microsoft.com/ink/2010/main" type="paragraph" rotatedBoundingBox="2234,4387 11375,4592 11352,5598 2211,53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269330F-9F9E-4AC7-8C82-ABBF0EFDD0D5}" emma:medium="tactile" emma:mode="ink">
              <msink:context xmlns:msink="http://schemas.microsoft.com/ink/2010/main" type="inkBullet" rotatedBoundingBox="2225,4800 2678,4810 2676,4887 2223,4877"/>
            </emma:interpretation>
            <emma:one-of disjunction-type="recognition" id="oneOf8">
              <emma:interpretation id="interp12" emma:lang="" emma:confidence="0">
                <emma:literal>-</emma:literal>
              </emma:interpretation>
            </emma:one-of>
          </emma:emma>
        </inkml:annotationXML>
        <inkml:trace contextRef="#ctx0" brushRef="#br0" timeOffset="33060.0199">-188 1686 59 0,'0'0'96'0,"0"5"-8"0,0-5 0 15,0 0-20-15,0 4 0 0,0-4 8 0,0 5 0 0,10-5 0 16,-10 5 4-16,0-5-12 0,8 5 4 0,-8-1-4 0,8-4-4 0,1 6 0 16,-9-6-4-16,9 5 0 0,-1-1 0 0,1 0-4 15,-1-4 0-15,0 6 0 0,1-2-8 0,0-4 4 0,-1 6-4 0,10-6-4 16,-10 0-4-16,0 4 0 0,1-4-4 0,8 0 0 0,-9 0-4 15,1 0 0-15,8 0-4 0,-8 0-4 0,7 0-4 0,-6 0 4 16,6 0-8-16,-8 0 0 0,10 0 0 0,-10 0 0 0,9 0 0 0,-8 0-12 16,0-4-4-16,7 4 0 0,-8 0 0 0,10 0 0 15,-10-6 0-15,2 6 0 0,-2 0 0 0,9 0 0 0,-9 0 0 0,0 0 0 16,1-4 0-16,-9 4 0 0,9 0 0 0,-9 0 0 0,8 0 0 16,-8 0 0-16,8 0 0 0,-8 4 0 0,0-8 0 0,0 8 0 15,0-4 0-15,0 0 0 0,0 0 0 0,0 0 0 0,0-4 0 0,0 4 0 16,0 0 0-16,0 4 0 0,-8-4 0 0,8 0-24 0,0 6-16 15,-8-6-20-15,8 4-12 0,0-4-20 0,-9 0-16 0,9 5-12 16,-9-1-20-16,9-4-8 0,-8 0-4 0,8 6-32 0,-8-6-52 16,8 0 36-16,-9 0 36 0,9 4 32 0,0-4 24 0</inkml:trace>
      </inkml:traceGroup>
      <inkml:traceGroup>
        <inkml:annotationXML>
          <emma:emma xmlns:emma="http://www.w3.org/2003/04/emma" version="1.0">
            <emma:interpretation id="{7E709704-DF98-4C45-A541-03577AEEF14B}" emma:medium="tactile" emma:mode="ink">
              <msink:context xmlns:msink="http://schemas.microsoft.com/ink/2010/main" type="line" rotatedBoundingBox="3128,4407 11375,4592 11352,5598 3106,5413"/>
            </emma:interpretation>
          </emma:emma>
        </inkml:annotationXML>
        <inkml:traceGroup>
          <inkml:annotationXML>
            <emma:emma xmlns:emma="http://www.w3.org/2003/04/emma" version="1.0">
              <emma:interpretation id="{D24AE974-5782-4FF0-8A8A-6B4E654BCF2D}" emma:medium="tactile" emma:mode="ink">
                <msink:context xmlns:msink="http://schemas.microsoft.com/ink/2010/main" type="inkWord" rotatedBoundingBox="3124,4589 4076,4611 4058,5376 3107,5354"/>
              </emma:interpretation>
              <emma:one-of disjunction-type="recognition" id="oneOf9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0" timeOffset="33876.0635">845 1657 47 0,'0'5'80'0,"-8"-5"0"16,8 0-8-16,-10 0-20 0,10 0-8 0,-8 5 4 0,8-5 0 0,-8 0 0 16,8-5 0-16,-9 5-4 0,1 0 0 0,8-5 4 15,-9 5 0-15,0-5-4 0,9 0 0 0,-8 1 0 0,8-1 4 0,0-5-12 16,-8 6 0-16,8-1-4 0,0-5 4 0,0 1-4 0,0-1 4 16,0 1-4-16,0-1 4 0,0 1-4 0,0 3 4 0,8-3-4 15,-8-1-4-15,8 0 0 0,-8 6 4 0,9-5 0 0,-9 3-4 0,9 2 0 16,-1-1-4-16,1 0 0 0,-9 0 0 0,8 5 4 0,0-4-8 15,2 4 0-15,-2 0-4 0,0-6 0 0,0 12 0 16,2-6-4-16,-2 0 0 0,0 4-4 0,1 1 4 0,0-5 0 0,-1 10-8 16,-8-6 0-16,9 2 4 0,-1 3-4 0,0 1 0 0,1-1 0 15,-9 5 0-15,9-4 0 0,-9 9 0 0,0-4 0 0,8 4-4 16,-8 0 4-16,-8 0-4 0,8 5 0 0,0 0 0 0,-9-4-16 16,9 8 20-16,-9-4-4 0,1 0 0 0,0 0 4 0,-9 5-4 15,8-6 0-15,0 2 0 0,-7-6 0 0,6 5 4 0,2-5-8 0,-8 0 4 16,6-4 0-16,-6 4 0 0,7-10 0 0,-8 6 0 0,8-6 4 15,1 1-4-15,0-5 4 0,0-1-4 0,-2-4 0 0,2 5-4 16,0-5 0-16,8 0 0 0,-10 0 4 0,2-5-4 0,8 1 4 16,0-1-4-16,0 0 4 0,-8 0 0 0,8-4 0 0,0 4 0 15,0 0 0-15,0-3 0 0,0 2-4 0,0-4 0 0,0 5 4 0,0 1-4 16,8-1 4-16,-8 0 4 0,8 0-4 0,-8 1-4 0,10 4 4 16,-10 0 0-16,8 0 4 0,-8-4 0 0,8 4 0 0,2 0 0 15,-2 4 4-15,0-4 4 0,0 0 0 0,1 4-4 0,0 1 0 0,8 0 4 16,-9-5 0-16,0 5 0 0,2-1 0 0,6 1 0 15,-8 0 4-15,10 0-8 0,-10 4 0 0,1-4 4 0,8 0-4 16,-8 5 0-16,-1-6-4 0,9 1 4 0,-8 5-24 0,-1-6 24 0,10 1-4 16,-10 0 0-16,0 5 4 0,1-6-8 0,8 1-4 15,-8 0 0-15,-1 0-4 0,0-5-4 0,10 4-4 0,-10 2-4 0,0-2-12 16,2-4-8-16,6 0-12 0,-7 0-12 0,0 5-12 0,-1-5-12 0,9 0-4 16,-9 0-12-16,1 0-16 0,0 0-4 0,-1 0-4 15,0 0-24-15,2 0-52 0,-2-5 20 0,0 5 36 0,0-4 20 0,2 4 28 16</inkml:trace>
          <inkml:trace contextRef="#ctx0" brushRef="#br0" timeOffset="34156.3138">1263 1935 19 0,'-9'0'116'0,"9"0"-8"0,0-4-4 16,0 4-24-16,0 0-8 0,0 0 4 0,0 0 0 0,0 0 4 15,0 0 4-15,0 0-8 0,0 0 0 0,9 0 0 0,-9 0 4 0,0 4 0 16,8-4 4-16,1 0-4 0,-9 5 0 0,9-5-4 0,-1 5-4 15,0 0-8-15,0-1-8 0,2 2 0 0,6 2-4 16,-6-1-8-16,-2 1-4 0,9 2-4 0,-9-1-4 0,1 1-4 0,8 1-4 16,-9-3-4-16,10 7-20 0,-10-6 0 0,10 1 0 0,-10 4 0 15,8-4 0-15,-7-1 0 0,8 5 0 0,-8-4 0 0,-1 0 0 16,10-1 0-16,-10 1 0 0,0 5 0 0,10-6 0 0,-10 1 0 16,0-1 0-16,1 1 0 0,-9-6 0 0,9 5-8 0,-1-3-28 15,1 4-8-15,-9-6-16 0,8 2-12 0,-8-2-8 0,0 1-12 0,0-5-4 16,0 4-12-16,0-4-16 0,8 0-12 0,-8 0-4 0,0 6-20 15,-8-6-44-15,8-6 0 0,0 6 40 0,0-4 32 0,-8-1 24 16</inkml:trace>
          <inkml:trace contextRef="#ctx0" brushRef="#br0" timeOffset="34388.6933">1613 1921 79 0,'0'-5'132'0,"0"1"-8"0,-9 4 8 16,9-6-24-16,0 6 4 0,0 0-8 0,0 0-4 0,-9 0-4 15,9 0-4-15,-8 0-8 0,8 0-4 0,-8 6-4 0,8-6-8 16,-10 4-8-16,2 1-4 0,0 0-4 0,8 0-4 0,-8 4-8 16,-2-4-4-16,2 4-4 0,0 1-8 0,-9 5-4 0,8-6 0 15,0 5-4-15,1 1-4 0,-8-1-4 0,6-4 0 0,2 4-4 16,-10 5-4-16,10-4 0 0,0-1-8 0,-9 1-4 0,8-6-8 0,1 5-4 16,-1-4-16-16,1 5-12 0,0-10-16 0,-2 3-12 0,10 2-12 15,-8-5-16-15,0 0-16 0,8 0-12 0,0-5-24 0,0 4-56 16,0-4 16-16,-10 0 36 0,10 0 24 0,10-4 32 0</inkml:trace>
        </inkml:traceGroup>
        <inkml:traceGroup>
          <inkml:annotationXML>
            <emma:emma xmlns:emma="http://www.w3.org/2003/04/emma" version="1.0">
              <emma:interpretation id="{938CC234-1BB7-4CF7-853B-4886A65D6DBD}" emma:medium="tactile" emma:mode="ink">
                <msink:context xmlns:msink="http://schemas.microsoft.com/ink/2010/main" type="inkWord" rotatedBoundingBox="4464,4437 4760,4444 4749,4924 4453,4917"/>
              </emma:interpretation>
              <emma:one-of disjunction-type="recognition" id="oneOf10">
                <emma:interpretation id="interp14" emma:lang="" emma:confidence="1">
                  <emma:literal/>
                </emma:interpretation>
              </emma:one-of>
            </emma:emma>
          </inkml:annotationXML>
          <inkml:trace contextRef="#ctx0" brushRef="#br0" timeOffset="35131.2599">2176 1345 55 0,'0'0'92'0,"0"-4"-4"0,0 4-4 0,0-6-24 16,0 6 0-16,0-4 4 0,0 4-4 0,0 0-8 0,0 0 12 0,0 0 4 16,-8 0-4-16,8-5-4 0,0 5-4 0,0 0-4 15,-10 0-4-15,10 0 0 0,-8 0-4 0,8 5-4 0,-8-5 0 0,8 4-4 16,-10 2 4-16,2-2-4 0,8-4 0 0,-8 4 0 0,-1 7-4 16,9-7 0-16,-8 6-4 0,-1-1-4 0,9 1 4 0,-8 1-4 15,-1 3-4-15,9-4 0 0,-8 3 0 0,8 2-4 0,-8-1-4 16,8 1 0-16,0-1 0 0,0 1 0 0,-10-2-4 0,10 7 0 0,0-5 0 15,0-2-4-15,0 2 0 0,10 4 0 0,-10-4 0 0,0-1 0 16,8 0 0-16,-8 1-4 0,8-6 0 0,1 6 0 0,-1-1 0 16,-8-5 4-16,9 2-4 0,8-3 0 0,-9 2 0 0,0 0 4 0,2-5-4 15,6 5 4-15,-6-6-8 0,-2 1 4 0,8-1 0 16,-7 2 0-16,8-2 0 0,-8-4 0 0,-1 4 0 0,10-4 4 0,-10 0-4 16,0 0 0-16,10 0 0 0,-10 0 0 0,0 0 0 0,1-4 0 15,-9 4 0-15,9-4-16 0,-1-2 20 0,-8 2-4 0,0-1 0 16,0 1 0-16,9-2 0 0,-9-3 4 0,0 5-4 0,-9-6 0 15,9 4-4-15,-8-2 0 0,8 3 0 0,-9-5 4 0,0 5-4 16,9-5 4-16,-8 6-4 0,0-1 0 0,0 0 4 0,-2 0-4 0,2 1 0 16,0 4-4-16,-2 0 0 0,2-5-4 0,0 5 0 0,-9 5 4 15,17-5-4-15,-18 0-4 0,10 4-4 0,0 1-4 0,8 0 0 16,-8 0-12-16,-2 4-4 0,2-4-4 0,8 4-8 0,-8-3 0 16,8 3-12-16,-10-5-12 0,10 6-8 0,0 0-8 0,0-5-8 15,0 5-4-15,0-1-48 0,0-5-36 0,0 6 28 0,10-6 28 16,-10 7 20-16</inkml:trace>
        </inkml:traceGroup>
        <inkml:traceGroup>
          <inkml:annotationXML>
            <emma:emma xmlns:emma="http://www.w3.org/2003/04/emma" version="1.0">
              <emma:interpretation id="{19975A89-C649-484A-8A13-E242E1C535B6}" emma:medium="tactile" emma:mode="ink">
                <msink:context xmlns:msink="http://schemas.microsoft.com/ink/2010/main" type="inkWord" rotatedBoundingBox="5253,5138 5620,5146 5619,5190 5252,5181"/>
              </emma:interpretation>
              <emma:one-of disjunction-type="recognition" id="oneOf11">
                <emma:interpretation id="interp15" emma:lang="" emma:confidence="1">
                  <emma:literal/>
                </emma:interpretation>
              </emma:one-of>
            </emma:emma>
          </inkml:annotationXML>
          <inkml:trace contextRef="#ctx0" brushRef="#br0" timeOffset="40174.9091">2858 2041 39 0,'0'0'80'0,"0"0"-4"0,0-5 0 0,-8 5-24 0,8 0 0 16,0 0 0-16,0 0 0 0,-10 0 0 0,10 0 0 0,0 0 4 16,0 0 0-16,0 0 4 0,0 0-4 0,0-5 4 0,0 5-8 15,0 0 4-15,0-5 0 0,0 5-4 0,0 0 0 0,0 0 4 0,0 0-4 16,0 0 0-16,0 0-4 0,0 0 0 0,0 0-4 0,0 0 0 15,0 0 0-15,0 0 8 0,0 0-4 0,0 0-4 0,0 0 4 16,0 0-4-16,0 0 0 0,10 0 0 0,-10 0-4 0,8 0 0 0,-8 0-4 16,8 0-4-16,-8 0 0 0,10 0-16 0,-2 0-16 15,0 0 0-15,1 0 0 0,-1 5 0 0,0-5 0 0,1 0 0 0,8 5 0 16,-9-5 0-16,2 0 0 0,-2 0 0 0,10 5 0 0,-10-5 0 16,0 0 0-16,9 0 0 0,-9 0 0 0,1 5 0 0,8-5 0 15,-9 0 0-15,10 0 0 0,-10 0 0 0,0 0 0 0,10 0 0 0,-10 0 0 16,1 0 0-16,-1 0 0 0,1 0 0 0,0 4 0 15,-1-4 0-15,0 0 0 0,0 0 0 0,-8 0 0 0,10 5 0 0,-10-5 0 16,8 0 0-16,-8 0 0 0,0 0 0 0,0 0 0 0,0 0 0 16,8 0 0-16,-8 0 0 0,0 0 0 0,0 0 0 0,0 0 0 15,0 0 0-15,0 0 0 0,0 0 0 0,-8 0 0 0,8 0 0 0,0 0 0 16,0 0 0-16,0 0 0 0,0 0 0 0,0 0 0 16,0 0 0-16,0 0 0 0,0 0 0 0,0 0 0 0,-8 0 0 0,8 0 0 15,0 0 0-15,-10 0 0 0,10 0 0 0,0 0 0 0,-8 0 0 16,8 0 0-16,0 0 0 0,-8 0 0 0,8 0-52 0,-8 0-60 15,8 0-20-15,-9 0-20 0,9 0-24 0,-9 5-8 0,9-5-44 0,-8 0-36 16,8 5 48-16,-9-5 40 0,9 4 36 0,0 1 24 0,-8-5 20 16</inkml:trace>
        </inkml:traceGroup>
        <inkml:traceGroup>
          <inkml:annotationXML>
            <emma:emma xmlns:emma="http://www.w3.org/2003/04/emma" version="1.0">
              <emma:interpretation id="{DFCEFDC6-710B-479F-A680-539CF80A1692}" emma:medium="tactile" emma:mode="ink">
                <msink:context xmlns:msink="http://schemas.microsoft.com/ink/2010/main" type="inkWord" rotatedBoundingBox="6302,4796 7220,4817 7205,5505 6286,5485"/>
              </emma:interpretation>
              <emma:one-of disjunction-type="recognition" id="oneOf12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0" timeOffset="40941.3749">3899 1695 47 0,'0'0'96'0,"0"0"-4"0,0 0-8 0,0 0-24 15,-10-4-8-15,10 8 0 0,0-4 4 0,0 0-4 0,0 0 12 16,0 0 0-16,10 0-4 0,-10 0 4 0,0 0-24 0,8 0 24 0,-8 0 0 16,0 0-8-16,8 0 4 0,-8 0-4 0,10 0-4 0,-2 0 0 15,0 0 0-15,1 0-4 0,-1 0 0 0,9 0-4 0,-8 0-4 16,-1 0-4-16,0 0 0 0,10 0-12 0,-10-4 0 0,10 4-4 16,-10 0-8-16,0 0 4 0,10 0-4 0,-10 0-4 0,9 0 0 0,1 0 0 15,-10 0-4-15,8 0 0 0,-6 0-4 0,-2 0 0 0,0 0 0 16,10 0-8-16,-10 0-4 0,1 0-8 0,-1 0-8 0,0 0-12 15,2 0 0-15,-10 0-12 0,8 0-4 0,-8 0-4 0,0 0-12 16,8 0-16-16,-8 0-16 0,0 4-4 0,0-4-4 0,-8 5-4 0,8 0-40 16,-8-5-28-16,-2 5 28 0,2-1 32 0,0 2 20 15,8-6 20-15</inkml:trace>
          <inkml:trace contextRef="#ctx0" brushRef="#br0" timeOffset="41343.2959">3967 1762 19 0,'-9'6'100'0,"1"-6"-8"0,8 4-4 0,-9 1-24 16,9 5 4-16,-8-6-4 0,8 6-4 0,-8-5 0 0,8 9 4 0,-10-5 4 16,10 1-4-16,0 5-4 0,0-5-8 0,-8 3-4 0,8 2-4 15,0-1 0-15,0 1-4 0,0-1-4 0,0 1-4 0,0-1 0 16,0 1-4-16,0-1 0 0,0 0-8 0,8 2 0 0,-8-8 4 0,0 2-8 16,10-1 0-16,-10 1 0 0,8-1 0 0,0-4-8 0,1 0 0 15,-9 0 0-15,8 0 0 0,1-1 0 0,-1-4-4 0,1 0 4 16,7 0-4-16,-6 5 0 0,-2-5-4 0,0-5 4 0,2 5 0 15,6 0 0-15,-8-4-4 0,1 4 0 0,0-5 0 0,8 0 0 16,-9 5 4-16,10-5-4 0,-10 5 0 0,0 0 0 0,0 0 0 0,10 0 0 16,-10-5 0-16,1 5 0 0,8 5 0 0,-8-5 0 0,-1 0 0 15,0 5 0-15,2 0 0 0,6 0 0 0,-8-1 0 16,2 1 4-16,-2 5 4 0,-8-6-4 0,8 6-4 0,1-5 4 0,-9 5 4 16,9-1 0-16,-9 1 0 0,0 5-4 0,0-7 0 0,8 2 0 15,-8 0 0-15,-8 5 0 0,8-6 0 0,-9 5 0 0,9-4-4 16,-9-1 0-16,9 6 0 0,-8-5 4 0,0 4 0 0,-2-5-8 15,2 1 4-15,-8 0 0 0,6-1 0 0,2 2-8 0,0-7 4 16,-9 6-8-16,8-6-4 0,0 1-4 0,1-5-8 0,0 5-4 0,-2 0-4 16,2-5-4-16,-8-5-8 0,16 5-4 0,-10-5-8 0,2 0-12 15,0 1-4-15,-1-2-4 0,9-2-4 0,-8 2 0 0,-1-3-16 16,9-1-36-16,0 1-32 0,-9-1 28 0,9-1 24 0,0 3 20 0</inkml:trace>
          <inkml:trace contextRef="#ctx0" brushRef="#br0" timeOffset="41839.743">4530 1791 67 0,'0'-10'96'15,"0"1"-8"-15,8 5 0 0,-8-6-24 0,9 1-4 0,-9 3-4 16,0-4-4-16,0 6 0 0,0 0 0 0,8-1-8 0,-8-1 0 15,0 2 0-15,0 4-4 0,0-5 8 0,0 5-8 0,0 0 8 16,0 0 0-16,0 0 0 0,0 0 0 0,0 0 0 0,0 5 0 0,0-1 0 16,0 2-4-16,0-1 0 0,0 3-4 0,0-2 4 0,0 4-8 15,0-1-4-15,0 1-4 0,0 3-4 0,0 1-4 0,0 1 0 16,0 0-4-16,0-1-4 0,0 5-4 0,0-4 4 0,0 4 0 0,0 1-4 16,8-6-4-16,-8 5 0 0,0-4 0 0,10 4-4 15,-10-5 0-15,0 5-4 0,8-5 4 0,-8 1 0 0,8-6 0 0,-8 6-4 16,8-6-8-16,-8 1 4 0,10-1 0 0,-2-4 0 0,-8 0 0 15,8 0 0-15,2-1-4 0,-10 2 8 0,8-6-4 0,-8 4 0 16,8-4 0-16,1 0 4 0,-9 0 0 0,8-4 0 0,-8 4 0 0,8-6-4 16,1 2 0-16,-9-1 4 0,9 5 0 0,-9-10-4 0,8 6 4 15,-8-1 0-15,8 0 0 0,-8 0 4 0,10 0-4 0,-10 1 0 16,8-1 4-16,-8 0-4 0,0 5 8 0,8-5-8 0,-8 5 4 16,10-4 0-16,-10 8 4 0,8-4 0 0,-8 5 0 0,8-5 4 15,-8 10 0-15,8-6 0 0,-8 6 4 0,0 0-4 0,9-1 4 16,-9 1 0-16,8 4-4 0,-8-4 8 0,0 4-4 0,9 0 0 15,-9 5-4-15,0-4 0 0,0-1-4 0,0 1 4 0,0 5-4 0,0-7 0 16,0 2-4-16,0-1 0 0,0 1-24 0,0-1 8 0,-9-4-4 16,9-1-16-16,0 2-8 0,0-3-12 0,0 2-8 0,0-5-16 15,0 0-20-15,0 0-20 0,-8-1-16 0,8-4-44 0,0 0-40 16,0 0 36-16,0-4 36 0,0 4 28 0,0-5 16 0</inkml:trace>
        </inkml:traceGroup>
        <inkml:traceGroup>
          <inkml:annotationXML>
            <emma:emma xmlns:emma="http://www.w3.org/2003/04/emma" version="1.0">
              <emma:interpretation id="{E3C8489A-8E08-4A41-8BC0-CE402862D811}" emma:medium="tactile" emma:mode="ink">
                <msink:context xmlns:msink="http://schemas.microsoft.com/ink/2010/main" type="inkWord" rotatedBoundingBox="7662,4617 8577,4638 8558,5491 7643,5470"/>
              </emma:interpretation>
              <emma:one-of disjunction-type="recognition" id="oneOf13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0" timeOffset="42332.766">5238 2048 51 0,'0'-5'100'0,"0"5"-8"15,0-6-8-15,0 6-20 0,0-4 0 0,0 4-8 0,0 0 0 16,0-5 4-16,0 5 4 0,0 0 4 0,0 0 4 0,0 0-4 0,8 0-4 16,-8 0 4-16,0 0 0 0,9 5 4 0,-9-5-4 15,8 4 4-15,0 2-4 0,-8-1-8 0,10-5 0 0,-2 4-4 16,0 6-4-16,0-6-8 0,10 6-4 0,-10-5 0 0,1 5-12 0,0-1 4 16,-1 1-4-16,1 0 0 0,7-1-4 0,-7 1-4 0,0 4-4 15,-1-5 0-15,0 6-4 0,2-5-4 0,-2-1 0 0,9 5 0 16,-8-5-8-16,-1 7 4 0,1-6 0 0,-1 3 0 0,0-3 0 0,1 0-8 15,0-1-4-15,-9 1-4 0,8 5-4 0,0-11-8 16,2 6-4-16,-10-1-16 0,8-4-4 0,-8 1-12 0,0-2-8 0,0 0-12 16,8 2-8-16,-8-2-20 0,0-4-8 0,0 0-12 0,0 0-12 15,0-4-24-15,0 4-48 0,0-6 24 0,-8-2 32 0,8 2 28 16,0-3 24-16</inkml:trace>
          <inkml:trace contextRef="#ctx0" brushRef="#br0" timeOffset="42560.1565">5527 2014 39 0,'0'0'124'0,"-8"-5"-4"0,8 5-4 0,0 0-20 0,-8 0-4 0,8 0 8 15,0 5-8-15,-9-1-8 0,0-4-4 0,9 6-4 0,-8 3-4 0,8-5-4 16,-8 2-8-16,-1 3-4 0,1 1 0 0,8-1-4 0,-9 1-8 16,0 3 0-16,1-2-4 0,0 4-12 0,-2-2 0 0,2 2-4 15,0-5-8-15,-1 5 0 0,0-1-4 0,1 0-4 0,8 1 0 16,-8-2-8-16,-1-3 4 0,1 5-8 0,8-5-12 0,-9-1-8 15,9 1-12-15,-9-2-12 0,9-2-8 0,0-1-4 0,0 5-16 16,-8-10-4-16,8 4-16 0,0-4-12 0,0 0-4 0,0 0-12 0,0 0-44 16,0 0-24-16,8-4 32 0,-8 4 32 0,0-6 20 0</inkml:trace>
          <inkml:trace contextRef="#ctx0" brushRef="#br0" timeOffset="43113.6753">5843 1644 51 0,'0'0'88'0,"-8"-5"-4"16,8 5-8-16,0-4-20 0,0-1-4 0,0 0 0 0,0 0 0 15,8 0 0-15,-8-4 0 0,0 5 0 0,0-7 0 0,9 7 0 0,-9-1 0 16,8-5 0-16,-8 6-8 0,8-1-12 0,-8-5 20 0,10 5-4 16,-2 0-8-16,0 1 0 0,2-1-4 0,-2 0-4 0,-8 0 0 15,8 5-4-15,0-4-4 0,1 4 0 0,0 0-8 0,-1 0 0 16,1 0 0-16,-1 4 0 0,0-4 0 0,-8 5-8 0,10 0 0 16,-2 4-4-16,-8-4 4 0,0 5-4 0,0 0 0 0,8-1 0 15,-8 1-4-15,0-1 0 0,0 6 4 0,0-6-4 0,0 6 0 0,-8-6 0 16,8 1 4-16,0-1-4 0,0 1 0 0,0 0 0 0,0-1-4 15,0-4 4-15,0 5-4 0,0-10 0 0,0 4 4 0,0 1 0 16,0-5 0-16,0 0 0 0,0 5 0 0,0-10-4 0,0 5 0 0,0 0 4 16,8-5-4-16,-8 1 0 0,0 4 4 0,0-5-4 15,8 0 4-15,-8 5-4 0,10-5 4 0,-10 0 0 0,8 1 0 0,-8-1 0 16,8 5 0-16,1-5 4 0,-9 5-4 0,9-5-4 0,-1 5 4 16,-8 0 0-16,9-5 0 0,-1 10 0 0,-8-5 0 0,8 0 0 15,2 5 4-15,-10-5-20 0,8 5 24 0,0 0-4 0,-8-1 0 0,8 1 4 16,2 5-8-16,-10-5 8 0,8 4-4 0,-8-4 0 0,0 4 4 15,8 1 4-15,-8 0-4 0,0-1 0 0,0 1 0 0,9-1 4 16,-18 6 0-16,9-5-4 0,0-1 4 0,-8 1-4 0,8 4 0 16,-8-5 0-16,8 1-4 0,-10 0 0 0,2 4-4 0,0-4 0 15,0-1-4-15,-2 1-4 0,-6-5-8 0,7 5-12 0,-8-5-12 16,8-1-8-16,-7 1-12 0,6-5-24 0,-6 4-12 0,-2-4-12 0,10 0-16 16,-9 0-32-16,0 0-48 0,8 0 20 0,-7-4 32 0,8-1 36 15,-10 1 16-15</inkml:trace>
        </inkml:traceGroup>
        <inkml:traceGroup>
          <inkml:annotationXML>
            <emma:emma xmlns:emma="http://www.w3.org/2003/04/emma" version="1.0">
              <emma:interpretation id="{551D95C1-FE10-49E3-8E4C-A3F9090B6A85}" emma:medium="tactile" emma:mode="ink">
                <msink:context xmlns:msink="http://schemas.microsoft.com/ink/2010/main" type="inkWord" rotatedBoundingBox="9485,5108 9917,5117 9910,5392 9478,5383"/>
              </emma:interpretation>
              <emma:one-of disjunction-type="recognition" id="oneOf14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0" timeOffset="43629.6555">7072 1995 75 0,'0'0'104'0,"0"0"4"0,8 0 0 0,-8 0-12 0,0 0 0 15,8 0 4-15,-8 0-4 0,9 0 0 0,0 0 0 0,-9 0 0 16,8 4 0-16,1-4 0 0,-1 5 0 0,0-5-8 0,10 0-8 0,-10 5-8 15,10-5-4-15,-10 5-4 0,9-5-8 0,-8 4-4 16,8 2-12-16,-1-6-8 0,-7 4 0 0,8-4-8 0,1 5-4 0,-2-1-4 16,2-4-4-16,-10 0 0 0,9 0 0 0,0 6-4 0,-8-6-8 15,7 0 0-15,-6 0 0 0,-2 5-12 0,9-5-8 0,-8 0-8 16,-1 4-4-16,0-4-12 0,1 0-12 0,-9 5-24 0,8-5 0 0,-8 0-12 16,0 5-8-16,9-1-20 0,-18-4-20 0,9 0-12 0,0 5-32 15,-8 0-48-15,-1 0 28 0,1-5 40 0,0 4 32 0,-1 2 28 16</inkml:trace>
          <inkml:trace contextRef="#ctx0" brushRef="#br0" timeOffset="43834.1196">7173 2229 59 0,'0'6'116'0,"0"-6"-4"0,0 4-4 0,0 2-20 0,0-2 4 0,10-4 4 15,-10 5-4-15,8-1 0 0,-8 2-4 0,8-6-4 0,-8 4 0 16,9-4-4-16,0 0-8 0,-1 0 0 0,1 5 0 0,7-5-12 15,-7 0-8-15,0 0-8 0,7 0-8 0,-6 0-4 0,6 0-8 16,-7 0-4-16,8 0-8 0,-8 0-4 0,7 0 0 0,-7 0-16 0,0 0-12 16,7 0-20-16,-6 0-16 0,6 0-24 0,-7 0-32 0,0 0-28 15,-1 0-24-15,0 0-72 0,9 0 4 0,-17 0 36 0,9 0 36 16,0 0 40-16,-1 0 16 0</inkml:trace>
        </inkml:traceGroup>
        <inkml:traceGroup>
          <inkml:annotationXML>
            <emma:emma xmlns:emma="http://www.w3.org/2003/04/emma" version="1.0">
              <emma:interpretation id="{5EC86831-934A-4B93-B1A0-7BA3477423CF}" emma:medium="tactile" emma:mode="ink">
                <msink:context xmlns:msink="http://schemas.microsoft.com/ink/2010/main" type="inkWord" rotatedBoundingBox="10760,4779 11370,4793 11355,5469 10745,5455"/>
              </emma:interpretation>
              <emma:one-of disjunction-type="recognition" id="oneOf15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46146.1038">8436 1759 3 0,'0'-4'92'0,"0"4"-8"0,0 0-8 0,0 0-20 0,0 0-4 16,0 0 0-16,0 0 0 0,0 0 0 0,0 0 4 0,0 0-4 15,0 0 0-15,0 0 0 0,0 0-4 0,0 0-4 0,0 0 4 16,0 0 0-16,0 0-4 0,-8 0-4 0,8 4 0 0,0-4 0 15,0 0 0-15,-9 5 0 0,9 0-4 0,0-5 0 0,-8 4 0 0,8 1 0 16,-9 5-4-16,9-5 4 0,-8 5-4 0,8-6 0 0,0 6 0 16,-9 4 0-16,9-4-4 0,-8 1 0 0,8 2-8 0,0 1 0 15,-8 0 4-15,8-4-4 0,0 10-4 0,0-6 0 0,0 0 0 16,-10 1-4-16,10-1 0 0,0 5 4 0,0-4 0 0,0 4-8 16,0-4 4-16,10 3-4 0,-10-3 4 0,0-2 0 0,8 7-4 0,0-5-4 15,-8-1 0-15,9 1 0 0,-1 0 0 0,1-1-4 0,-1-5 4 16,-8 5 4-16,17 1-8 0,-9-5 0 0,2 0 4 0,-2 3-4 15,10-3 0-15,-10 0 8 0,8-5-8 0,-7 3 0 0,8 3 4 16,-8-7-4-16,7 6 4 0,2-5-20 0,0 0 20 0,-10 0 4 16,8-1-4-16,2 1 4 0,-1-5-4 0,-1 6 0 0,2-6-4 0,-2 0-4 15,2 4 8-15,-1-4-4 0,0 0 0 0,-8-4 0 0,7 4 4 16,2-6-4-16,-10 6 0 0,10-5 0 0,-10 1 0 0,9-1 0 16,-8-5 4-16,-1 6-8 0,0-6 4 0,1 5 4 0,-1-5-4 15,0 1-4-15,2-1 8 0,-2-4-4 0,-8 5 4 0,8-1 0 16,2-6-8-16,-10 7 0 0,8-5 4 0,-8 5 0 0,0-5 0 0,0-1 4 15,0 5-8-15,0-5 4 0,8 6 4 0,-8-5-4 0,0 4 4 16,0 1-8-16,0-6 0 0,0 5 4 0,-8 1 4 0,8-5 0 16,0 4-4-16,0-5 0 0,-8 6 0 0,8-5 4 0,0 4-8 15,-10 1 4-15,10-6 4 0,-8 1-8 0,8 4 4 0,-8-4 0 16,8 4-4-16,-10-5 4 0,10 1-4 0,-8 0 4 0,0 4 4 0,8-5-4 16,-9 6 0-16,1-5 4 0,8 4-4 0,-8 1 0 0,-1-6 0 15,9 5 0-15,-9 1 0 0,1-1 0 0,8 1 0 0,-8 4 4 16,-2-5 0-16,2 5-8 0,8-4 4 0,-8 4 0 0,-2 0-4 15,2 1 4-15,0-1 0 0,0 0 0 0,-1 0 0 0,1 0-4 16,-1 5 4-16,0-4-4 0,-7 4 4 0,6-5 0 0,2 5-4 16,-8-5 0-16,6 5 4 0,-6 0-4 0,7 0 0 0,-8 0 0 0,8 0 0 15,-7 0 4-15,8 0-4 0,-2 0 0 0,-6 0-8 0,6 5 0 16,-6-5-4-16,7 5 0 0,1-1 0 0,-10 1-4 0,10 0-8 16,0 0-4-16,0 0-4 0,-2-1-12 0,2 6-4 0,0-4-8 15,-2 2-4-15,-6 2-8 0,7 0-16 0,1-1-16 0,-1 5-4 16,1-4-8-16,-1-1-28 0,1 1-44 0,0 5-4 0,-2-6 40 0,2 5 28 15,0 1 24-15</inkml:trace>
        </inkml:traceGroup>
      </inkml:traceGroup>
    </inkml:traceGroup>
    <inkml:traceGroup>
      <inkml:annotationXML>
        <emma:emma xmlns:emma="http://www.w3.org/2003/04/emma" version="1.0">
          <emma:interpretation id="{FE140F04-7BE6-4B08-9878-9F506878FF1E}" emma:medium="tactile" emma:mode="ink">
            <msink:context xmlns:msink="http://schemas.microsoft.com/ink/2010/main" type="paragraph" rotatedBoundingBox="3482,6119 11706,6319 11681,7335 3457,7135" alignmentLevel="3"/>
          </emma:interpretation>
        </emma:emma>
      </inkml:annotationXML>
      <inkml:traceGroup>
        <inkml:annotationXML>
          <emma:emma xmlns:emma="http://www.w3.org/2003/04/emma" version="1.0">
            <emma:interpretation id="{9133F6F9-A79F-4931-8E30-D43C9AAA68AE}" emma:medium="tactile" emma:mode="ink">
              <msink:context xmlns:msink="http://schemas.microsoft.com/ink/2010/main" type="line" rotatedBoundingBox="3482,6119 11706,6319 11681,7335 3457,7135"/>
            </emma:interpretation>
          </emma:emma>
        </inkml:annotationXML>
        <inkml:traceGroup>
          <inkml:annotationXML>
            <emma:emma xmlns:emma="http://www.w3.org/2003/04/emma" version="1.0">
              <emma:interpretation id="{053613A2-4CD9-473D-B7DC-362B80AE9751}" emma:medium="tactile" emma:mode="ink">
                <msink:context xmlns:msink="http://schemas.microsoft.com/ink/2010/main" type="inkWord" rotatedBoundingBox="3471,6560 3953,6572 3939,7147 3457,7135"/>
              </emma:interpretation>
              <emma:one-of disjunction-type="recognition" id="oneOf16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0" timeOffset="62285.9875">1075 3578 47 0,'-9'-5'96'0,"9"0"-4"0,0 0-4 15,0 0-16-15,-9 1-4 0,9-1 4 0,0 5 0 0,0-5 0 16,0 0-4-16,0 0-4 0,0 5 4 0,0-5-4 0,0 5-8 0,0 0 0 16,0-4 0-16,0 4 4 0,0 0 0 0,0 0 8 15,0 0 4-15,0 0-8 0,0 0 0 0,9 4 4 0,-9-4-12 0,0 5 0 16,9 0-4-16,-1 0-4 0,1 0 0 0,-9 0-8 0,8 4-4 15,10 1 4-15,-10-1-8 0,0 6-8 0,10-1 0 0,-2 0-8 16,-7 1-8-16,8 4-8 0,0-5 0 0,-1 5 0 0,2 1 0 0,0 0 0 16,-2-2 0-16,1-3 0 0,0 4 0 0,0 1 0 15,1-1 0-15,-2-6 0 0,2 7 0 0,-2-5 0 0,2-2 0 0,-1 8 0 16,-9-13 0-16,0 7 0 0,10-1 0 0,-10-5 0 0,0 6 0 16,2-6 0-16,-2 1 0 0,-8 0 0 0,8-5 0 0,1 4-16 15,-9-4-24-15,0 0-4 0,0 0-8 0,0-5-16 0,0 6-12 16,9-6-12-16,-18 0-8 0,9 3-12 0,0-6-8 0,0 3-12 0,-9-6-4 15,9 6-12-15,-8-5-44 0,0-5-20 0,8 5 48 16,-10-4 24-16,2-1 28 0</inkml:trace>
          <inkml:trace contextRef="#ctx0" brushRef="#br0" timeOffset="62560.2498">1483 3467 87 0,'0'-4'104'0,"10"4"-4"16,-10 0-4-16,0-6-24 0,-10 6 4 0,10 0-4 0,0 0-8 16,0 0 0-16,-8 6 0 0,8-6 0 0,-8 4-8 0,8 1-8 15,-8 0-4-15,8 0 0 0,-10-1-4 0,2 2-4 0,0 3-4 0,8-4 0 16,-17 4-8-16,8 1 4 0,0 4-8 0,1-4 0 0,0 4-4 16,0-4 0-16,-10 4-4 0,10 1 0 0,-2-1-4 0,-6 1 0 15,7-2 0-15,-8-3 0 0,9 5-4 0,-9-1 4 0,9 1-8 16,-10-1 0-16,10-5 0 0,-2 2-4 0,2 3-4 0,0-5-8 15,0 1-4-15,-1-6-8 0,1 5-8 0,-1 1-8 0,9-4-16 16,-9-2-12-16,9 2-8 0,0-2-4 0,-8 1-12 0,8-1-4 0,0-4-40 16,0 6-28-16,0-6 16 0,0 0 28 0,0 0 20 0</inkml:trace>
        </inkml:traceGroup>
        <inkml:traceGroup>
          <inkml:annotationXML>
            <emma:emma xmlns:emma="http://www.w3.org/2003/04/emma" version="1.0">
              <emma:interpretation id="{6A4E5EF9-59F7-4B5C-8A48-5BFD9FFECDE7}" emma:medium="tactile" emma:mode="ink">
                <msink:context xmlns:msink="http://schemas.microsoft.com/ink/2010/main" type="inkWord" rotatedBoundingBox="4244,6138 4538,6145 4525,6673 4231,6666"/>
              </emma:interpretation>
            </emma:emma>
          </inkml:annotationXML>
          <inkml:trace contextRef="#ctx0" brushRef="#br0" timeOffset="63118.2708">1935 3035 63 0,'0'-4'92'16,"0"4"-4"-16,10 0-4 0,-10-4-20 0,0 4-4 15,0 0 4-15,0 0-4 0,0 0-4 0,-10 0 0 0,10 0-4 0,0 0 0 16,0 0 4-16,0 0-4 0,-8 4-4 0,8 0 0 0,-8-4 0 0,8 5 4 16,0 1-4-16,-8-2 4 0,-2 6-8 0,10-1 0 15,-8-4 0-15,0 5 0 0,-1 4-8 0,9-4 0 0,-9 4-4 0,1 0 4 16,8 1-8-16,-9-1 0 0,1 0 0 0,8 6-4 0,-8-6 0 15,8 4-4-15,-8-3-8 0,8 5 0 0,0 0 0 0,0-6 0 16,0 5-4-16,0-6 0 0,0 7-4 0,0-1 4 0,8-4-8 0,-8-1 4 16,8 1 0-16,0-1 0 0,1 1 0 0,-1-6-4 0,1 1 4 15,0 4-4-15,-1-5 4 0,0-3 0 0,10 3 0 16,-10-4 0-16,10 0 0 0,-10-1 0 0,0 1-4 0,9-5 0 0,-8 5 0 16,8-5 0-16,-9 0 0 0,10 0 0 0,-10-5 4 0,10 5 0 15,-10-5-8-15,0 1 0 0,1-1 4 0,-1 0 0 0,0 0 0 16,-8 1 0-16,9-6 0 0,-9 5 0 0,9 0 0 0,-9-4 0 0,0-1-4 15,0 5 4-15,-9-5 0 0,9 6 0 0,-9-5-4 0,9 3 0 16,-8 2 0-16,0 0 0 0,-1-2-4 0,1 1-4 0,0 1 0 16,-2 4-8-16,2-6-4 0,0 6 0 0,-10 6-4 0,10-6 0 15,0 4-4-15,-1 1-8 0,0 1 0 0,-8-2-4 0,9 6-4 16,0-6-8-16,-2 5-12 0,2 1-8 0,0 5-8 0,0-6-8 16,-2 1-4-16,10 0-4 0,-8 4-40 0,0-5-44 0,8 1 12 15,0-1 40-15,-9 1 24 0,9 0 20 0</inkml:trace>
        </inkml:traceGroup>
        <inkml:traceGroup>
          <inkml:annotationXML>
            <emma:emma xmlns:emma="http://www.w3.org/2003/04/emma" version="1.0">
              <emma:interpretation id="{321E5E8C-D766-4FBA-97D0-B073DCFA11D8}" emma:medium="tactile" emma:mode="ink">
                <msink:context xmlns:msink="http://schemas.microsoft.com/ink/2010/main" type="inkWord" rotatedBoundingBox="5028,6516 5266,6522 5256,6972 5017,6967"/>
              </emma:interpretation>
              <emma:one-of disjunction-type="recognition" id="oneOf17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0" timeOffset="64423.8044">2609 3664 15 0,'0'0'108'0,"0"0"-8"0,0 0-4 0,0 5-24 16,0-10 0-16,0 5 4 0,0 0 4 0,0 0 0 0,9 0 4 16,-9 0-4-16,0 0-4 0,9 0-4 0,-9 0 0 0,0 0-4 0,8 0 4 15,-8-5-8-15,8 5 0 0,1 0-4 0,-1-5-4 0,-8 5-4 16,8-4 0-16,2 4-12 0,-2-6-4 0,0 6-4 0,-8-4-4 16,10 4-4-16,-2 0-8 0,0 0 0 0,0 0-4 0,-8 0-4 15,9-5 4-15,0 5-4 0,-1 0-4 0,1 0-4 0,-9 0 0 16,8 5-8-16,0-5-12 0,2 0-16 0,-2 0-16 0,-8 0-32 15,8 0 0-15,0 0-12 0,-8 0-20 0,10 0-20 0,-2 0-16 0,-8 4-60 16,8-4-16-16,-8 6 44 0,0-6 32 0,9 4 32 0,-9-4 20 16</inkml:trace>
          <inkml:trace contextRef="#ctx0" brushRef="#br0" timeOffset="64157.9965">2694 3438 43 0,'0'-4'80'15,"0"4"-8"-15,0-5-8 0,0 1-16 0,0 4-4 0,0-6 0 0,0 6 0 16,10-4 0-16,-10 4 0 0,0-4 4 0,0 4 0 16,0 0 0-16,0-6 0 0,-10 6 4 0,10 0-4 0,0 0 8 0,0 0-8 15,0 0-16-15,10 0 16 0,-10 0 0 0,0 0 4 0,0 0-4 16,0 0 0-16,0 6 0 0,8-6-4 0,-8 4 0 0,0 0-8 15,0 6 0-15,0-5-4 0,0 5-4 0,0-1 0 0,0 1-4 16,8 4-4-16,-8 1 0 0,0-1 0 0,0 5-8 0,0 0-4 16,0 0 4-16,0 0-8 0,0-4 4 0,-8 4 0 0,16 0-4 0,-8 0 0 15,0 0-4-15,0 0 0 0,0 1 4 0,0-5 0 0,0-2-4 16,0 7-4-16,8-11 4 0,-8 6 0 0,0-5-8 0,0 4-4 16,0-9 0-16,0 5-8 0,0-1-4 0,9-5 0 0,-9 2-12 15,0-2-4-15,0 0 0 0,0-4-12 0,0 6 0 0,0-6-4 16,-9 0-8-16,9 0-16 0,0 0-8 0,0 0-4 0,0 0-8 15,0 0 4-15,0-6-36 0,0 6-32 0,0-4 0 0,-8 0 40 0,8-2 16 16</inkml:trace>
        </inkml:traceGroup>
        <inkml:traceGroup>
          <inkml:annotationXML>
            <emma:emma xmlns:emma="http://www.w3.org/2003/04/emma" version="1.0">
              <emma:interpretation id="{F3D6A34C-C99E-445E-AE5B-4EA498D7A85E}" emma:medium="tactile" emma:mode="ink">
                <msink:context xmlns:msink="http://schemas.microsoft.com/ink/2010/main" type="inkWord" rotatedBoundingBox="6118,6430 7103,6454 7087,7108 6102,7084"/>
              </emma:interpretation>
              <emma:one-of disjunction-type="recognition" id="oneOf18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0" timeOffset="66115.847">4391 3482 27 0,'9'-5'104'15,"-9"5"-8"-15,0-5-4 0,0 5-16 0,0-5-8 0,0 1 0 0,0-2 0 16,0 2 0-16,0-1 0 0,8 1 0 0,-8-2-8 0,9 2-4 16,-9-5 4-16,8 3-4 0,-8 2 0 0,9-6-4 15,-1 5 0-15,0-5-8 0,2 6 0 0,-2-1-4 0,0 1 0 0,2-6 0 16,-2 5-4-16,0-1-4 0,0 2-4 0,1 4 0 0,0-4 0 15,-1-2-4-15,1 6 0 0,-1 0-4 0,0-4-4 0,2 4 4 16,-2 0 0-16,0 0-4 0,0 0 4 0,2 0 0 0,-2 4 0 0,-8-4 0 16,8 6 0-16,1-2 0 0,-9 0 0 0,8 2 0 0,1 3 0 15,-9-3 0-15,9 3 0 0,-9 1-4 0,0-1 4 0,0 1 0 16,0 4-4-16,0 1-4 0,8-6 4 0,-8 5 0 0,0 1-4 16,0 4-8-16,0-5-4 0,0 0 0 0,0 6 0 0,0-1 0 15,0-5 0-15,-8 6 0 0,8-1 0 0,0 4 0 0,0-3 0 16,0-1 0-16,0 0 0 0,0 6 0 0,0-6 0 0,0 0 0 15,0 0 0-15,0 1 0 0,0-1 0 0,0 0 0 0,0 0 0 0,0-5 0 16,0 5 0-16,0-4 0 0,0-6 0 0,0 5 0 0,0-4 0 16,0-1 0-16,0 1 0 0,0-5 0 0,0 4 0 0,0-4-4 15,0 0-36-15,0-5 4 0,0 5-12 0,0-5-8 0,0 0-20 0,0 0-12 16,0 0-8-16,0 0-12 0,0-5-12 0,0 0-8 0,0 0-8 16,-9 1 4-16,9-1-40 0,-9 0-36 0,1-5 20 0,8 6 36 15,-9-5 32-15,1 3 24 0</inkml:trace>
          <inkml:trace contextRef="#ctx0" brushRef="#br0" timeOffset="66346.2312">4425 3778 39 0,'0'0'112'0,"0"0"-8"16,0 0-4-16,0 0-20 0,0 0 4 0,9 0 4 0,-9 0-4 15,0 0 4-15,8 0-4 0,-8 0-4 0,8 0-4 0,-8 0 4 0,10 0-4 16,-10 0-4-16,8 0-4 0,0 0 0 0,2 0-4 15,-2 0-8-15,0 0-8 0,0 0-4 0,1 0-12 0,0 0-4 0,-1 0 0 16,1 0-8-16,-1 0 0 0,0 0-8 0,2-3-4 0,-2 3 0 16,8 0-8-16,-6 0-4 0,-2 0-16 0,0-6-16 0,1 6-16 15,-1 0-20-15,1 0-12 0,-9 0-24 0,9 0-20 0,-1-4-16 0,-8 4-40 16,8 0-60-16,-8 0 44 0,8 0 32 0,-8 0 32 0,0 0 28 16</inkml:trace>
          <inkml:trace contextRef="#ctx0" brushRef="#br0" timeOffset="65686.4782">3727 3616 11 0,'-10'0'92'16,"10"0"-16"-16,0-5-4 0,0 1-24 0,-8-1 0 0,8 0-4 15,0 5 0-15,0-5-4 0,0 0 4 0,0-4-4 0,0 4-4 16,0-5 4-16,0 1 0 0,-8-1 0 0,8 0 0 0,0 5 4 0,0-9 0 15,0 5-8-15,8-1 8 0,-8 0-4 0,0 1-4 0,0-1-4 16,8 0 0-16,-8 1 4 0,0-1-4 0,0 1 0 0,10-1 0 16,-10 2 0-16,8-3-8 0,0 7 0 0,-8-6 0 0,9 5 0 15,-1 1-4-15,0 4-4 0,2-6 0 0,-2 6-4 0,-8-4 0 16,8 4-4-16,0 4 0 0,2-4 0 0,-2 6-4 0,0-6-4 16,1 9 4-16,0-5 4 0,-1 6-4 0,1-5 0 0,-1 5-4 15,0 4 0-15,1-5 0 0,0 6 0 0,-9-1 4 0,8 1-4 0,-8 4 0 16,8-5 0-16,-8 5 4 0,0 5-4 0,0-4 0 0,0 4-4 15,-8-5 4-15,8 4 0 0,-8 2 0 0,-1-2 0 0,9-3 0 16,-9 4-4-16,1 0 4 0,0-6 0 0,-1 2-4 0,1-1 0 0,-1 0 4 16,0-5 0-16,-7 1 0 0,6 0 0 0,10-5 0 15,-8-1 0-15,0 1 0 0,0-6 0 0,-2 1-4 0,2 0 4 0,8 0 0 16,-8-5 0-16,8 0-4 0,-9 0 4 0,9 0-4 0,0 0 4 16,0-5 0-16,-8 0 0 0,8 0 0 0,0 1 0 0,0 0-4 15,0-7 4-15,0 7 0 0,0-6 0 0,0 5 0 0,0-5 0 0,0 6 0 16,0-7 0-16,0 3 0 0,0-2 4 0,0 5 0 0,8-5-4 15,-8 6-4-15,0-5 4 0,9 3 0 0,-9 2 0 0,0-2 0 16,8 6 0-16,0-4 0 0,-8 4 0 0,10-6 0 0,-2 6 0 16,0 6 4-16,0-6-4 0,-8 4 4 0,10-4 0 0,-2 6-4 15,0 4 4-15,1-6 0 0,0 1 0 0,-1 5 0 0,1-6 4 0,-1 5 0 16,9-3 0-16,-17 2 4 0,17 3-20 0,-9-1 28 0,2-1-4 16,-2 1-4-16,0-1 4 0,1-3-8 0,0 2 4 0,7 2 0 15,-7-5 0-15,-1 5-8 0,0-6 4 0,2 5-4 0,-2-3 0 16,0-2 0-16,2 1 0 0,-2 0-8 0,0-5 0 0,0 4-4 15,1-4-12-15,0 5-8 0,-1-5-16 0,-8 0-12 0,9 0-12 16,-1-5-16-16,0 1-12 0,2-1-20 0,-2 5-12 0,-8-9-52 16,8 3-40-16,0-3 40 0,-8-1 32 0,10 1 28 0,-2-1 28 15</inkml:trace>
        </inkml:traceGroup>
        <inkml:traceGroup>
          <inkml:annotationXML>
            <emma:emma xmlns:emma="http://www.w3.org/2003/04/emma" version="1.0">
              <emma:interpretation id="{54BE5FE6-2AE9-4228-92D9-FD4400D690C4}" emma:medium="tactile" emma:mode="ink">
                <msink:context xmlns:msink="http://schemas.microsoft.com/ink/2010/main" type="inkWord" rotatedBoundingBox="7512,6697 7914,6707 7903,7133 7501,7123"/>
              </emma:interpretation>
              <emma:one-of disjunction-type="recognition" id="oneOf19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0" timeOffset="66814.8424">5108 3650 43 0,'0'0'100'16,"0"-6"-4"-16,0 2-4 0,-10 4-24 0,10-5-4 0,0 5 4 15,0-4 0-15,0 4 0 0,0 0 4 0,0 0 4 0,10 0-4 16,-10 0 8-16,0 0-4 0,8 0 4 0,-8 0 0 0,8 0 0 0,0 4-4 16,2-4-4-16,-10 5 4 0,8-1-4 0,9 6-4 15,-8-5-8-15,-1 0 0 0,1 4-8 0,7 1-4 0,-7-1-4 0,0 1-4 16,7 0-4-16,-6 5-4 0,6-6-4 0,-7 5-28 0,0-4 0 16,7 5 0-16,-7-2 0 0,8-3 0 0,-8 5 0 0,-1-5 0 15,10 3 0-15,-10 1 0 0,0-3 0 0,0 3 0 0,2-5 0 0,6 6 0 16,-7-5 0-16,-1 4 0 0,0-5 0 0,2 1 0 0,-2 5-24 15,-8-6-28-15,8 0-16 0,2-4-16 0,-10 5-16 16,8 0-8-16,-8-6-12 0,0 1-16 0,0 0-12 0,0 0-12 0,8-5-36 16,-16 0-36-16,8-5 40 0,0 0 36 0,0 0 32 0,0-4 16 15</inkml:trace>
          <inkml:trace contextRef="#ctx0" brushRef="#br0" timeOffset="67046.2227">5457 3602 23 0,'0'0'124'0,"-8"-5"-8"16,8 5 0-16,0-5-16 0,0 5-8 0,-10 0 8 0,10 0-8 16,-8 5-4-16,8-5-4 0,0 5-4 0,-8 0-4 0,8-1-8 15,-9 1-4-15,1 4-4 0,0-3 0 0,8 3-12 0,-10 1 0 0,2 4-4 16,0-5-8-16,0 6 0 0,-2-1-12 0,2 5 4 0,-9-4-8 16,8-1-4-16,1 5-4 0,-9 0-4 0,9-3 4 0,-1 3-4 15,-8-6-8-15,9 1-16 0,-2 1 20 0,2 0-8 0,0-1-8 0,-1-3-16 16,0 2-12-16,1-8-16 0,8 4-12 0,-8 1-12 15,8-5-16-15,0-1-16 0,0-4-12 0,-9 6-4 0,9-6-48 0,0-6-36 16,0 6 40-16,0-4 32 0,9-1 24 0,-9 1 24 0</inkml:trace>
        </inkml:traceGroup>
        <inkml:traceGroup>
          <inkml:annotationXML>
            <emma:emma xmlns:emma="http://www.w3.org/2003/04/emma" version="1.0">
              <emma:interpretation id="{7131CB2E-4BCF-4505-BC4D-225D167B243F}" emma:medium="tactile" emma:mode="ink">
                <msink:context xmlns:msink="http://schemas.microsoft.com/ink/2010/main" type="inkWord" rotatedBoundingBox="8247,6285 8559,6293 8549,6742 8236,6734"/>
              </emma:interpretation>
            </emma:emma>
          </inkml:annotationXML>
          <inkml:trace contextRef="#ctx0" brushRef="#br0" timeOffset="67644.1827">5832 3319 3 0,'0'-5'96'0,"0"1"-8"16,0-6-8-16,0 4-28 0,0-2 0 0,0-3-4 0,8 7 4 0,-8-6-4 16,0 1 4-16,9 3 0 0,-9-3-4 0,9 3-4 0,-9-2 4 15,8-2 0-15,1 5-8 0,-9 1 8 0,8-6 0 0,0 5-8 16,2 1 4-16,-2-2-8 0,0 6 0 0,0-4-4 0,2 4-8 16,-2 0 0-16,0 0-4 0,1 0 0 0,-1 0-4 0,1 4 0 15,0-4-4-15,-9 10 0 0,8-5 0 0,-8 0-8 0,8 4 4 0,-8 1 0 16,0 3-4-16,8-2 0 0,-8-1-4 0,-8 4 4 0,8 0-20 15,0 0 20-15,0 2 0 0,-8-3 0 0,8 2 0 0,0-1 0 16,-8-4-4-16,8 5 0 0,0-6-4 0,0 1 4 0,0-6 0 0,0 1 0 16,-9 5 0-16,9-10 0 0,0 4 0 0,0-4 0 15,9 0 0-15,-9 0 0 0,0 0 0 0,0 0 0 0,8-4 0 0,-8 0 0 16,0 4 0-16,8-6 0 0,-8 1 0 0,0 1 0 0,8-2 0 16,2 6 0-16,-10-4-4 0,8-1 4 0,-8 1 4 0,8-2-8 15,-8 6 4-15,10-4 0 0,-2 4 0 0,-8 0 0 0,8-5 0 0,-8 5 4 16,9 0-4-16,-1 5 0 0,-8-5 0 0,9 4 0 0,-9-4 4 15,9 6-4-15,-1-2 4 0,-8 1 4 0,8-1 0 0,-8 6 0 16,8-5 4-16,2 1 0 0,-10 2 0 0,0 2 0 0,8-1 4 16,-8 1 0-16,0-5 0 0,0 9 4 0,0-4-4 0,0-1 0 15,0 1 0-15,0 0-4 0,-8-1-4 0,8 1 0 0,-10-1-4 16,10 6 4-16,-8-10-4 0,0 4 0 0,0 1-20 0,-1-1 20 0,0-4 0 16,9 5-4-16,-17-5-16 0,9 0-8 0,0-1-8 15,-2 1-16-15,2 0-8 0,-10-5-20 0,10 0-8 0,0 4-20 0,0-8-20 16,-1 4-24-16,0 0-56 0,-8-5 12 0,9 0 36 0,8 1 28 15,-8-1 24-15</inkml:trace>
        </inkml:traceGroup>
        <inkml:traceGroup>
          <inkml:annotationXML>
            <emma:emma xmlns:emma="http://www.w3.org/2003/04/emma" version="1.0">
              <emma:interpretation id="{1F02E59B-E7A2-4E3F-9F13-25C2C9A3919C}" emma:medium="tactile" emma:mode="ink">
                <msink:context xmlns:msink="http://schemas.microsoft.com/ink/2010/main" type="inkWord" rotatedBoundingBox="9618,6757 10117,6769 10111,7032 9611,7019"/>
              </emma:interpretation>
            </emma:emma>
          </inkml:annotationXML>
          <inkml:trace contextRef="#ctx0" brushRef="#br0" timeOffset="68161.3147">7205 3650 19 0,'0'0'104'15,"8"0"-8"-15,-8 0-4 0,0 0-20 0,8 0 0 16,-8 0 0-16,0 0 0 0,10 0 4 0,-10 0 0 0,8 0 0 0,0 0 0 16,0 0-4-16,2 0 4 0,-2 0-8 0,0 0 0 0,10 0-4 15,-10 0-8-15,9 0 0 0,-9 0-8 0,10 0-4 0,-10 0-4 16,10 0-4-16,-2 0-8 0,1 0-8 0,-8 0 0 0,8 0-4 0,-1 0-4 16,-6 0-4-16,6 0 0 0,2 4-4 0,-10-4-4 0,1 0-8 15,8 5-8-15,-9-5-16 0,1 0-4 0,-1 5-20 0,0-5-12 16,2 5-12-16,-10-5-4 0,8 4-16 0,-8 2-12 0,0-2-12 15,0 1-40-15,0-1-44 0,0 2 28 0,-8-2 36 0,-2 1 20 16,10-5 32-16</inkml:trace>
          <inkml:trace contextRef="#ctx0" brushRef="#br0" timeOffset="68367.7652">7255 3865 31 0,'0'6'104'0,"10"-2"-8"0,-10 1-4 0,0-1-20 15,8 2 4-15,-8-6 8 0,8 4-4 0,-8 1 4 16,9 1-8-16,-9-6 0 0,9 0-4 0,-1 0-8 0,1 0-4 0,-1 4 0 16,10-4-8-16,-10 0 0 0,8 0-12 0,-6 0-4 0,6 0-4 15,-7 0-4-15,8 0-12 0,0 0 0 0,-9 0-4 0,10 0-4 16,-2 0-4-16,2 0-16 0,-1 0-20 0,8 0-12 0,-8 0-28 0,1-4-28 16,-2 4-20-16,2 0-24 0,-2-6-72 0,10 1 12 0,-9 5 40 15,1-4 24-15,-2-2 32 0</inkml:trace>
        </inkml:traceGroup>
        <inkml:traceGroup>
          <inkml:annotationXML>
            <emma:emma xmlns:emma="http://www.w3.org/2003/04/emma" version="1.0">
              <emma:interpretation id="{FDD30664-1835-4869-B69D-E5AE24821B3B}" emma:medium="tactile" emma:mode="ink">
                <msink:context xmlns:msink="http://schemas.microsoft.com/ink/2010/main" type="inkWord" rotatedBoundingBox="10901,6651 11697,6670 11684,7222 10887,7203"/>
              </emma:interpretation>
            </emma:emma>
          </inkml:annotationXML>
          <inkml:trace contextRef="#ctx0" brushRef="#br0" timeOffset="68932.2524">8569 3573 51 0,'-8'0'88'0,"-2"0"-8"0,10 0 0 0,-8 0-24 0,0 5-4 16,8-5 0-16,-9 4 0 0,9 1 0 0,-8 0-16 0,8 5 12 16,-9-5 4-16,0 4 0 0,9 0 0 0,0 1 0 0,-8 5 0 15,8-1 0-15,0 1-4 0,0-2-4 0,-8 2 0 0,8-1-4 16,0 1 0-16,0 4-4 0,0-5 0 0,0 5-4 0,8-3 0 0,-8 3-4 15,8-6 0-15,-8 7 0 0,0-5 0 0,9 4-4 0,0-4 0 16,-1-2-4-16,1 7 0 0,-1-7 0 0,10 2 0 0,-10-1-4 16,10-4 0-16,-2 4-4 0,1-4 4 0,0 6 0 0,0-8-8 0,9 7 0 15,-10-6 4-15,10-4-4 0,0 4 4 0,-9-4-4 16,9 4 0-16,0-3 0 0,7-6 0 0,-7 0 0 0,0 4-4 0,0-4 0 16,-2-4 0-16,2 4-4 0,9-6 4 0,-11 2 0 0,-6-6 0 15,7 5-4-15,1-4 0 0,0 0 0 0,-10-1 0 0,2-3 0 16,-1 2 0-16,0 1 4 0,0-4 0 0,-9-1 0 0,10 1 0 0,-10-1 0 15,0 2-4-15,-8-2 0 0,10 1 0 0,-10-1 0 0,8 1 0 16,-8-1 4-16,0 0-4 0,-8 1 0 0,8 1 0 0,-10-2 0 16,10 1 4-16,-8-5-4 0,0 4 4 0,-2 1-8 0,2 0 8 15,0-6-4-15,-9 6 0 0,8-1 0 0,-8 1 0 0,9-5 0 16,-10 4 0-16,2 5 0 0,-2-4 0 0,2 0-4 0,-2 4 8 16,10 1-8-16,-17-1 4 0,15 5 0 0,-6 0 0 0,-10 1 0 15,9-1 0-15,0 5 0 0,0 0 0 0,1 5-4 0,-2-1-4 16,0 1 0-16,-7 5 0 0,8-1-4 0,0 1-8 0,-9 5-12 0,10-6-8 15,-2 6-8-15,-7-2-16 0,8 7-12 0,-8-5-8 0,7 4-20 16,-8-5-24-16,10 6-24 0,-10-2-68 0,9 7 4 0,1-6 40 16,-10 0 32-16,8 4 28 0,1-3 20 0</inkml:trace>
        </inkml:traceGroup>
      </inkml:traceGroup>
    </inkml:traceGroup>
    <inkml:traceGroup>
      <inkml:annotationXML>
        <emma:emma xmlns:emma="http://www.w3.org/2003/04/emma" version="1.0">
          <emma:interpretation id="{942E814A-1BE0-4B57-B84C-2F015EA23F3C}" emma:medium="tactile" emma:mode="ink">
            <msink:context xmlns:msink="http://schemas.microsoft.com/ink/2010/main" type="paragraph" rotatedBoundingBox="2873,7677 11808,8128 11741,9467 2806,901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CF49557-9041-4E9F-A37F-B3BCE0F94E6C}" emma:medium="tactile" emma:mode="ink">
              <msink:context xmlns:msink="http://schemas.microsoft.com/ink/2010/main" type="line" rotatedBoundingBox="2873,7677 11808,8128 11741,9467 2806,9016"/>
            </emma:interpretation>
          </emma:emma>
        </inkml:annotationXML>
        <inkml:traceGroup>
          <inkml:annotationXML>
            <emma:emma xmlns:emma="http://www.w3.org/2003/04/emma" version="1.0">
              <emma:interpretation id="{996D10F2-EA41-4132-8456-ED1651F2B82A}" emma:medium="tactile" emma:mode="ink">
                <msink:context xmlns:msink="http://schemas.microsoft.com/ink/2010/main" type="inkWord" rotatedBoundingBox="2873,7677 4533,7761 4465,9099 2806,9016"/>
              </emma:interpretation>
              <emma:one-of disjunction-type="recognition" id="oneOf20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0" timeOffset="80265.5662">447 5032 31 0,'0'-5'96'0,"0"5"-4"0,0 0-4 16,0-5-24-16,0 5 4 0,-9 0 0 0,9-5 0 0,0 5 4 15,0 0-4-15,0 0 0 0,0-4-4 0,0 4 4 0,0 0-4 16,0 0-4-16,0 0-4 0,0 0 4 0,0 0 0 0,0 0 8 16,0 0 0-16,0 0 4 0,0 0 0 0,9 4-4 0,-9-4 0 0,0 5 0 15,9 0-8-15,-1 0 4 0,-8 5-4 0,9-6-4 0,-1 6-8 16,0 0-4-16,2 4-28 0,-2-5-16 0,8 11 0 0,-7-6 0 16,0 5 0-16,8-4 0 0,-9 5 0 0,10-1 0 0,-2-1 0 15,-8-3 0-15,9 4 0 0,1 1 0 0,-10-6 0 0,10 5 0 16,-10-4 0-16,8 4 0 0,-7-5 0 0,7 2 0 0,-6-3 0 0,-2 2 0 15,0-5 0-15,2 5 0 0,6-7 0 0,-8 2 0 16,-8-1 0-16,9 1 0 0,-1 0 0 0,0-1 0 0,-8-3 0 0,10 4 0 16,-10-6 0-16,0 1 0 0,0-1 0 0,0 1 0 0,8 0 0 15,-8 0 0-15,0 0 0 0,0-5 0 0,0 0 0 0,0 0 0 16,0 0 0-16,0 5 0 0,0-5 0 0,0 0 0 0,0 0-16 16,-8 0-40-16,8 0-12 0,0 0-12 0,0 0-12 0,0-5-12 0,-10 5 0 15,10 0-12-15,0-5-12 0,-8 5-8 0,8-5 0 0,-8 0-24 16,-1 0-40-16,9 1 8 0,-8-1 32 0,0-5 32 0,8 6 24 15</inkml:trace>
          <inkml:trace contextRef="#ctx0" brushRef="#br0" timeOffset="81277.9081">1068 4796 63 0,'0'-6'96'0,"0"3"-4"16,0 3-4-16,0 0-24 0,0-5-4 0,0 0 0 0,0 5 0 16,0-5-4-16,0 0-4 0,0 1-4 0,0-1 4 0,0 5-8 15,0-5 0-15,0 0 0 0,8 1-4 0,-8-2-8 0,8 2 0 16,-8-1-4-16,9-5 4 0,-9 10-4 0,8-4 0 0,0-2-4 0,2 2 0 15,-2-1-4-15,0 5-4 0,0 0 0 0,2-5-4 0,-2 5 0 16,9 0-4-16,-9 0 4 0,0 0-4 0,2 5-4 0,-2-5 0 16,0 5 0-16,0-1 0 0,2 2-4 0,-2-2 8 0,0 6-8 15,-8-5 0-15,9 5 4 0,-9-1-4 0,0 1 0 0,0-1 4 16,0 6-4-16,0-6 4 0,0 6-4 0,0-6 0 0,-9 6 4 0,9-1-4 16,-8-4 4-16,8 0-8 0,-8 4 8 0,8-5-4 0,-10-4 0 15,10 5-12-15,-8-5 16 0,8-1 0 0,-8 2-4 0,8-2 0 16,0 1 4-16,-8-5-4 0,8 0 0 0,0 0 0 0,0 0 0 15,0 0-4-15,0 0 4 0,0 0-4 0,0 0 4 0,0 0 0 16,0 0 0-16,0 0 0 0,0 0 0 0,0 0 0 0,8 0 0 16,-8 0 0-16,0 0 0 0,0 0 0 0,8 0 4 0,-8 0-4 0,8 0 4 15,-8-5-8-15,10 5 4 0,-10 0 0 0,8 0 0 0,0 0-4 16,1 0 8-16,-1 0-4 0,0 5 0 0,-8-5 0 0,10 0 0 16,-2 4 4-16,0 2-4 0,0-2 0 0,1-4 0 0,0 10 0 0,-1-5 0 15,1-1 4-15,-1 6 4 0,-8-5-4 0,8 5 4 16,2 4 4-16,-2-4 0 0,-8-1 0 0,0 1 4 0,0 0 0 0,8 4 8 15,-8-4-4-15,0-1-4 0,-8 5 4 0,8-3 4 0,0 3-8 16,-8-5 0-16,-2 1 0 0,10-1-4 0,-8 1-4 0,0 0 0 16,-1-1-4-16,1-3 0 0,-1-2 0 0,-8 6 0 0,9-10-4 15,0 5-24-15,-10-1 20 0,10-4-16 0,-1 0-12 0,-7 5-16 16,6-5-8-16,-6-5-8 0,8 5-12 0,-10-4-20 0,10-1-8 0,-1 5-8 16,1-5-8-16,-10 0-36 0,10 1-40 0,0-2 24 15,0 3 32-15,-2-3 28 0,2 1 24 0</inkml:trace>
          <inkml:trace contextRef="#ctx0" brushRef="#br0" timeOffset="80587.7055">778 5046 59 0,'0'-4'108'0,"0"-1"-4"0,0 0-20 0,0 0-4 15,-8 0 4-15,8 5 0 0,0-5 0 0,0 5-4 0,0-4-8 16,0 4 0-16,0 0-4 0,0 0-4 0,0 0-4 0,0 0-4 16,0 0-4-16,0 0-4 0,0 0 0 0,0 4 0 0,0 1 0 15,-8 0-4-15,8 0 0 0,-8 0-4 0,8 4 0 0,-10 1-4 16,2 0-4-16,0-1-4 0,8 5 0 0,-18 1 0 0,10 0-8 0,-1 4-4 16,1-5 0-16,-8 5-4 0,6 1 0 0,-6-1 4 0,-2 0-4 15,10 0 0-15,-9 1-4 0,1-1 0 0,-2 1 0 0,10-1 0 16,-9 0 0-16,-1 1-8 0,10-7 8 0,-8 6-8 0,6-5 0 0,-6 1 4 15,7-5-4-15,1-1 0 0,-1 1 0 0,0 0-8 16,9-1-4-16,-8-3-4 0,8-6-12 0,-8 4-8 0,8-4-8 16,0 6-12-16,0-6-16 0,0 0-16 0,0 0-4 0,0 0-20 0,0-6-8 15,8 2-8-15,-8-2 4 0,8 2-48 0,-8-6-40 0,9 5 32 16,-9-5 32-16,9 1 24 0,-1-1 24 0</inkml:trace>
          <inkml:trace contextRef="#ctx0" brushRef="#br0" timeOffset="104138.3728">1572 5431 23 0,'0'0'100'0,"0"0"-4"0,10 0-4 0,-10 0-24 15,0 0 4-15,0 5 0 0,0-10 4 0,0 10 4 0,0-10 8 16,8 5 0-16,-8 0 0 0,0 0 0 0,8 0-4 0,-8 0 12 16,0 0 0-16,10 0 4 0,-10-5-4 0,0 5 0 0,8 0 4 15,-8 0-8-15,8 0-4 0,-8 0-8 0,9 0-12 0,-9 0-48 0,0 5-20 16,8-5 0-16,-8 0 0 0,0 0 0 0,0 0 0 0,0 0 0 15,9 0 0-15,-9 0 0 0,0 0 0 0,0 0 0 0,0 0 0 16,0 0 0-16,0 0 0 0,0 0 0 0,0 0 0 0,0 0 0 16,0 0 0-16,0 0 0 0,0 0 0 0,0 0 0 0,0 0 0 15,0 0 0-15,0 0 0 0,0 0 0 0,0 0 0 0,0 0 0 0,0 0 0 16,0 0 0-16,0 0 0 0,0 0 0 0,0 0 0 16,0 0 0-16,0 0 0 0,0 0 0 0,0 0 0 0,0 5-48 0,-9-5-112 15,9 5-44-15,0-1-32 0,0-4-88 0,-8 6 44 0,8-2 56 16,-9 1 40-16,9 0 32 0,-8 4 32 0,0-3 24 0</inkml:trace>
          <inkml:trace contextRef="#ctx0" brushRef="#br0" timeOffset="82031.8924">2119 4667 23 0,'0'0'88'0,"0"-6"0"16,0 6-16-16,0 0-20 0,0-4 0 0,0 4 0 0,0 0 0 0,0 0 0 15,0-5 0-15,0 5 0 0,0 0 0 0,0 0 4 0,0 0-4 0,0 0 0 16,0 0 0-16,0-5-20 0,0 5 12 0,0 0 0 16,-9 5 0-16,9-5 0 0,0 0-4 0,-9 0 0 0,9 0 0 0,-8 5-4 15,8-5 0-15,-8 4-4 0,8 2 4 0,-9-1-4 0,1-1 0 16,0 6 0-16,-2-1 0 0,10 1 0 0,-8 0 0 0,0 4-4 16,-2 1-4-16,2 4-4 0,0-5 0 0,8 5 0 0,-8 1 0 15,-1 3 0-15,0 2-4 0,1-2 0 0,-1 2 0 0,9-2 0 16,-8 2-4-16,0 4 0 0,8-1-4 0,-10 1 0 0,2 0 0 0,8 5 4 15,-8-5-4-15,8 4 0 0,-8 1 0 0,8-1-4 0,0 2 4 16,0-7 0-16,-10 6 0 0,10 0 0 0,0 0 0 0,0-1 0 16,10 1-4-16,-10-1 4 0,0 0-4 0,8-3-4 0,-8 4 4 15,0-5 0-15,8 0 0 0,0 0-4 0,-8-1 4 0,10-4-4 16,-10 5 0-16,8-5 4 0,0-4-4 0,1 3 0 0,-1-3-4 0,-8-1 4 16,9-5-4-16,0 5 0 0,-9-9 0 0,8 5-8 0,-8-6-12 15,8 1-32-15,-8-1 16 0,8 1-20 0,-8-5-20 0,10 0-16 16,-10 0-16-16,8-5-20 0,-8 0-16 0,0 0-28 0,0 0-60 15,0-5 20-15,0 0 36 0,0-5 36 0,0 5 24 0,0-9 28 16</inkml:trace>
        </inkml:traceGroup>
        <inkml:traceGroup>
          <inkml:annotationXML>
            <emma:emma xmlns:emma="http://www.w3.org/2003/04/emma" version="1.0">
              <emma:interpretation id="{A2355545-1787-499A-A03C-D7AC695462D3}" emma:medium="tactile" emma:mode="ink">
                <msink:context xmlns:msink="http://schemas.microsoft.com/ink/2010/main" type="inkWord" rotatedBoundingBox="4911,8249 5365,8272 5336,8845 4882,8822"/>
              </emma:interpretation>
              <emma:one-of disjunction-type="recognition" id="oneOf21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86204.0128">2498 5155 35 0,'0'0'80'0,"0"0"-4"15,0-4-4-15,0 4-20 0,0 0-4 0,0 0 4 0,0 0 0 16,0 0-4-16,0 0 0 0,0 0 4 0,0 0-4 0,0 0 0 0,0 0 0 16,0 4-4-16,0-8 4 0,0 4-8 0,0 0 8 0,0 0-12 15,0 0 8-15,0 0-8 0,0 0 4 0,0 0 8 0,0 0-4 16,0 0 4-16,0 4 0 0,0-4 0 0,0 6 0 0,9-6-4 16,-9 5 0-16,9-1 0 0,-9 1-4 0,8 4-4 0,-8-4 0 15,9 5 0-15,-1 0-8 0,0-1 0 0,1 5-8 0,0 1 8 16,-1-1-4-16,10 0 0 0,-10 2-4 0,0-3 0 0,10 6-4 0,-10-5 0 15,9 6 0-15,-9-1 0 0,10-5-4 0,-10 5 0 16,10-4 0-16,-10-1 0 0,8 5-4 0,-7-4 0 0,8 0 0 0,-8-1-4 16,7 0 4-16,-6 1 0 0,-2-1 0 0,8-5-4 0,-6 6 0 15,-2-5-4-15,0 4 4 0,1-5 0 0,0 2-4 0,-1-2 0 16,1 5 0-16,-1-9 4 0,0 4-8 0,-8 0 4 0,10-3 0 0,-10 4 0 16,8-1 0-16,-8-4-4 0,8 0 8 0,-8-1 0 15,0 1-4-15,0 0-4 0,0 0 4 0,8 0 0 0,-8-1-4 0,0-4 0 16,0 5-8-16,0-5 4 0,0 4-4 0,0-4-4 0,0 0 0 15,0 0-8-15,-8 0-4 0,8 0-8 0,0 0 0 0,0 0-12 16,0 0-4-16,0 0-12 0,-8 0-12 0,8 0-8 0,0 0-4 16,-8 0-8-16,8 0-12 0,-10 0-8 0,10 0-4 0,-8-4-4 15,8 4-40-15,-8-5-36 0,8 1 36 0,-9-1 28 0,1 0 28 0,8 0 24 16</inkml:trace>
          <inkml:trace contextRef="#ctx0" brushRef="#br0" timeOffset="86566.4014">2890 5180 19 0,'0'-5'104'0,"0"0"-4"0,0 1-4 0,0-1-24 0,0 5 4 0,0 0-4 15,0-6 0-15,0 6-4 0,0 0 0 0,0 0 0 0,0 0-4 16,0 0-8-16,-8 0-4 0,8 6 0 0,0-1-20 0,-8-1 20 15,-1 1-4-15,9 0 0 0,-8 4 0 0,-1 1-4 0,0 0 0 16,1-1 0-16,8 5 0 0,-18-4 0 0,10 4-4 0,0 5-8 0,0-3 0 16,-2-3 0-16,2 6 0 0,0-5 0 0,-9 6-8 15,8-6 0-15,0 5 0 0,1-4 0 0,-8 4-4 0,6-5-4 0,2 1 4 16,0-1-4-16,-10 1 0 0,18-1-4 0,-17-5 0 0,9 6-4 16,0-5 0-16,8-1 0 0,-9 1-4 0,0 0 0 0,1-6 0 15,8 6 0-15,-8-5-4 0,8-1 0 0,0 1 0 0,-10-5-4 0,10 5-4 16,0-5 0-16,0 0-4 0,0 5-4 0,0-5-8 15,0 0-12-15,0 0-4 0,0 0-12 0,0 0-12 0,0 0-12 0,0 0-8 16,0 0-12-16,0 0-8 0,0 0-12 0,0 0-8 0,0-5-12 16,0 5-44-16,0 0-36 0,0-5 44 0,0 0 32 0,0 1 24 15,0-6 20-15</inkml:trace>
        </inkml:traceGroup>
        <inkml:traceGroup>
          <inkml:annotationXML>
            <emma:emma xmlns:emma="http://www.w3.org/2003/04/emma" version="1.0">
              <emma:interpretation id="{BA84FF5E-9B76-4B98-A162-4B2C99801964}" emma:medium="tactile" emma:mode="ink">
                <msink:context xmlns:msink="http://schemas.microsoft.com/ink/2010/main" type="inkWord" rotatedBoundingBox="5717,7890 6028,7905 6004,8383 5693,8367"/>
              </emma:interpretation>
            </emma:emma>
          </inkml:annotationXML>
          <inkml:trace contextRef="#ctx0" brushRef="#br0" timeOffset="87469.4057">3300 4901 63 0,'0'-5'84'0,"0"0"-8"0,0 5-8 15,0-4-16-15,0-1-4 0,0 0 0 0,0 1-4 0,8-1 0 16,-8 0-4-16,0-5 4 0,0 6-4 0,9 0 0 0,-9-7-4 0,0 6 0 16,9 1 0-16,-9-6 0 0,8 5 0 0,-8 0-8 15,8 1 4-15,0-1 0 0,2-1 0 0,-10 2-12 0,8 4 4 16,0 0-8-16,2-4 4 0,-10 4-8 0,8 0 4 0,0 0-4 0,1 0-4 15,-1 0 4-15,-8 4-8 0,9-4 4 0,-1 4 0 0,-8 2-4 16,9-1 0-16,-9-1 0 0,8 6 0 0,-8-5 0 0,0 4-4 16,0 1 4-16,0 0-4 0,0 4 8 0,0-4-12 0,0 4 12 15,0 0-24-15,0-4 20 0,-8 4-4 0,8 1 8 0,0-6-8 16,-9 5 0-16,9-4-4 0,-8-1 8 0,8 2 0 0,0-2 0 0,0-4-8 16,0 4 0-16,-9-4 8 0,9 0 0 0,0-5-4 15,0 4 0-15,0-4-4 0,0 0 4 0,0 0 0 0,0 0-4 0,0 0 8 16,0 0-4-16,0-4 0 0,0 4-4 0,0 0 0 0,0-5 0 0,9 0 8 15,-9 5 0-15,0-5 0 0,0 1 0 0,8 4-4 16,-8-5 0-16,9 5-4 0,-9-5 0 0,8 1 4 0,0 4 4 0,2 0-8 16,-10 0 0-16,8-5 4 0,0 5 4 0,2 0-8 0,-2 0 8 15,0 5 0-15,1-5 0 0,-1 0 0 0,0 4-8 0,1 1 4 16,0 0 0-16,-9-1 4 0,8-4-4 0,0 5 0 0,2 5 8 0,-10-6 0 16,8 7 4-16,0-7 0 0,-8 6 4 0,0 0-4 0,0-1 4 15,0 1 0-15,0-1 0 0,0 5 4 0,0-4 0 0,0 5-4 16,-8-6 0-16,0 1 0 0,8 5 0 0,-10-6-4 0,2 0 0 15,0 6 4-15,-1-5-4 0,0-1-4 0,1 1-4 0,0-6 0 16,-1 6 4-16,1-5-4 0,0-1-4 0,-2-4 4 0,2 5-4 16,0-5-8-16,-2 5 0 0,2-5-16 0,0 0-12 0,-1 0-12 15,1 0-8-15,-1-5-24 0,1 5-20 0,-1-5-8 0,1 1-12 16,0-1-52-16,-2-1-36 0,2 2 28 0,0 0 36 0,-2-1 32 0,10 0 24 16</inkml:trace>
        </inkml:traceGroup>
        <inkml:traceGroup>
          <inkml:annotationXML>
            <emma:emma xmlns:emma="http://www.w3.org/2003/04/emma" version="1.0">
              <emma:interpretation id="{DD933F8D-1A13-4F6A-9A56-FBDC7C8BB9CE}" emma:medium="tactile" emma:mode="ink">
                <msink:context xmlns:msink="http://schemas.microsoft.com/ink/2010/main" type="inkWord" rotatedBoundingBox="6555,8227 6853,8242 6829,8721 6531,8706"/>
              </emma:interpretation>
              <emma:one-of disjunction-type="recognition" id="oneOf22">
                <emma:interpretation id="interp26" emma:lang="" emma:confidence="1">
                  <emma:literal/>
                </emma:interpretation>
              </emma:one-of>
            </emma:emma>
          </inkml:annotationXML>
          <inkml:trace contextRef="#ctx0" brushRef="#br0" timeOffset="99284.4756">4127 5428 55 0,'0'0'96'0,"0"0"-12"0,0 0-8 0,0 6-24 0,0-6 0 15,0 0-4-15,0 0 0 0,0 0 0 0,0 0 4 0,0 0 0 0,0 0 0 16,8 0 0-16,-8 0 0 0,0 0 4 0,8 0-4 0,-8 0-4 15,10 0-4-15,-2 0 0 0,0 0 0 0,-8 0 4 0,9 0-4 16,8 0-4-16,-8 0 0 0,-1 0-8 0,0 0 4 0,2 0 0 16,-2 0-4-16,8 0 0 0,-6 0 0 0,-2 0-4 0,0 0 0 0,10 0-20 15,-10 0 16-15,1 0 0 0,-1 0-8 0,0 0 0 16,0 0-8-16,10 0 4 0,-10 0-8 0,2 0 4 0,-10 0 0 0,8 0-4 16,0 0 0-16,1 0 0 0,-9 0-8 0,8 0 4 0,-8 0-4 15,9 0-12-15,-9 0-12 0,0 0-12 0,0 0-8 0,0 0-12 16,8 0-4-16,-8 0-16 0,0 0-16 0,0 4-16 0,0-4-8 0,0 0-28 15,0 0-52-15,-8 5 8 0,8-5 28 0,0 0 36 16,0 0 28-16</inkml:trace>
          <inkml:trace contextRef="#ctx0" brushRef="#br0" timeOffset="98905.4884">4315 5136 43 0,'0'0'80'0,"0"-4"-8"0,0 4 0 0,0-5-28 15,0 5 0-15,0 0 4 0,0 0-4 0,0-5 4 0,0 5 0 0,0 0-4 16,0 0 4-16,0 0 0 0,0 0 0 0,0 0-4 0,0 0 4 15,0 0 4-15,0 0-4 0,0 0 0 0,0 0-4 0,0 0 0 16,0 0-4-16,0 0 0 0,0 0 0 0,0 0 4 0,0 0-4 16,0 0-8-16,0 0 0 0,0 0 0 0,0 0 4 0,0 5 0 15,0-5 0-15,0 5 0 0,0-1-4 0,0 1-4 0,0 0-4 16,0 4 4-16,0-3-4 0,0 3 0 0,0 5-4 0,0-4 0 0,0 5-4 16,0-6 0-16,0 9-4 0,0-3 4 0,0 0-4 15,0 4 0-15,0-5 0 0,0 1-4 0,-9 4-4 0,9-5 4 0,0 1 0 16,0 4-4-16,0-5-4 0,0 7 0 0,0-9 0 0,-8 3-4 15,8-1 4-15,0 1 0 0,0-5 0 0,0 4 0 0,0-5 4 16,0 6-4-16,0-5 4 0,0-1 0 0,0 1-4 0,0-6-4 0,0 6 0 16,0-5 8-16,0 5-4 0,0-6 0 0,0 1-4 0,0 0 4 15,0-5 0-15,0 5-4 0,0-5 4 0,0 4-4 0,0-4 4 16,0 0 0-16,0 0-4 0,0 0-4 0,0 0-8 16,0 0 4-16,0 0-8 0,0 0-4 0,0 0-4 0,0 0-8 0,0 0-12 0,0 0-8 15,0 0-4-15,0 0-4 0,0 0-8 0,0 0-4 0,-9 0 0 16,9 0-12-16,0 0 0 0,0-4-4 0,-9 4-4 0,9 0 8 15,0-5-32-15,0 5-36 0,-8-5-8 0,8 0 28 0,0 5 28 16</inkml:trace>
        </inkml:traceGroup>
        <inkml:traceGroup>
          <inkml:annotationXML>
            <emma:emma xmlns:emma="http://www.w3.org/2003/04/emma" version="1.0">
              <emma:interpretation id="{B33E46BA-EFBC-4127-BAA3-87781731EC30}" emma:medium="tactile" emma:mode="ink">
                <msink:context xmlns:msink="http://schemas.microsoft.com/ink/2010/main" type="inkWord" rotatedBoundingBox="7321,8201 8458,8259 8420,9029 7282,8972"/>
              </emma:interpretation>
              <emma:one-of disjunction-type="recognition" id="oneOf23">
                <emma:interpretation id="interp27" emma:lang="" emma:confidence="1">
                  <emma:literal/>
                </emma:interpretation>
              </emma:one-of>
            </emma:emma>
          </inkml:annotationXML>
          <inkml:trace contextRef="#ctx0" brushRef="#br0" timeOffset="100337.6586">5491 5247 91 0,'0'-5'104'15,"0"5"0"-15,0-6-4 0,0 2-20 0,0 4-4 0,0-4 0 16,8-1 0-16,-8 0 0 0,0-1-8 0,9 3-4 0,-9-3-4 0,9-3 0 16,-9 4 0-16,8 0-4 0,1 1 0 0,-1-6-4 15,0 6 4-15,2-1-4 0,-2-1-4 0,0 2-4 0,0-1-4 0,10 0 0 16,-10 0-4-16,1 5-4 0,0-4-4 0,8 4-4 0,-9 0 0 15,0 0-4-15,0-5 0 0,2 5-4 0,-2 0 0 0,0 5 0 16,2-5-4-16,-2 4 0 0,0 1 0 0,1 0 0 0,-1 0 4 16,-8 5 0-16,9-1-4 0,-9 1 0 0,8-1 4 0,-8 1-4 15,9 3 4-15,-9 3-8 0,0 3 0 0,8-5 4 0,-8 5-8 16,0 0 4-16,0 1-4 0,0-2 4 0,0 2 0 0,0 4 0 0,0 0 0 16,0-5 0-16,0 5-4 0,0 0 0 0,0 0 0 0,0 0 4 15,0 5-4-15,0-10 0 0,0 5 0 0,0 0-4 0,0 0 4 16,0 0-4-16,0 0 0 0,0-5 0 0,0 4 4 0,0-3-4 0,0-1-4 15,0 0 0-15,-8-4-4 0,8-1 0 0,0 0-4 16,0 1-4-16,8 0-12 0,-8-6 0 0,0 1-12 0,0-6-12 0,-8 1-8 16,8 0-16-16,0 0-12 0,0-1-12 0,0-4-12 0,0 0-16 15,-9 0-4-15,9-4-12 0,-8-1-28 0,8 0-44 0,-9 0 20 16,1 1 40-16,-1-6 36 0,9 1 20 0</inkml:trace>
          <inkml:trace contextRef="#ctx0" brushRef="#br0" timeOffset="100556.5972">5542 5664 71 0,'0'0'108'0,"0"5"-4"0,0-5-4 0,0 5-20 0,0-5 0 15,0 0-4-15,0 0 8 0,8 0-4 0,-8 4-8 0,0-4-4 16,10 0 0-16,-10 0-4 0,0 0 0 0,8-4-8 0,0 4 0 16,-8-5-4-16,8 5-4 0,2-5-4 0,-2 5 0 0,0 0-8 15,1-6-8-15,8 2-4 0,-8-1-4 0,-1 5-4 0,8-4-4 16,-6-6 0-16,6 5-4 0,2 1-4 0,-10-1-8 0,9-4-12 0,9 4-12 15,-10-1-20-15,2-3-20 0,8-1-12 0,-10 6-20 0,10-6-16 16,-1 1-16-16,-7-1-44 0,8 0-44 0,-1 1 28 0,1-1 44 16,-10 0 28-16,10 1 24 0</inkml:trace>
          <inkml:trace contextRef="#ctx0" brushRef="#br0" timeOffset="99939.7254">4946 5352 39 0,'-9'-5'88'0,"9"5"-8"15,-9-5-4-15,9 0-20 0,-8 1 0 0,8-1 0 16,-8 0-4-16,8-4-4 0,0 4 4 0,0-5-4 0,0 2-4 0,-10-3 4 16,10 2 0-16,0-1 0 0,10 0-4 0,-10 1-4 0,0-1 0 15,8-4-4-15,-8 8-4 0,8-3 0 0,-8 0 4 0,9-1-8 16,0 1 0-16,-9 4-4 0,8 1-20 0,0-7 20 0,1 7-4 16,-1-1 0-16,1 0 0 0,0 5 4 0,-1-5-8 0,0 5 4 15,10 0-8-15,-18 0 0 0,16 0 0 0,-6 0-4 0,-2 5 4 16,0-5-4-16,1 5 0 0,-1 0-4 0,0 5-4 0,2-5 8 0,-2 4 0 15,-8 0-8-15,8 6 4 0,-8-5 0 0,8 9-4 0,-8-5 4 16,0 5-4-16,0 0 0 0,0 5 0 0,0 0 0 0,-8 0 0 16,0 0 0-16,8 5 0 0,-18 0 0 0,10-6-4 0,0 7 4 15,-9-2 4-15,9 1-4 0,-10 0-4 0,10-5 0 0,-10 0 4 16,2 0 4-16,7 0-4 0,-8-5 0 0,8-5-4 0,-7 5 4 0,7-10 0 16,0 1 0-16,1 0 0 0,0-5-4 0,-2 0 4 0,2 0-4 15,8-5 4-15,-8-5 0 0,8 5 0 0,0-10-4 0,0 5 4 16,0-4 0-16,0 3 0 0,0-3-4 0,-9-5 4 0,18 4 0 0,-9-4 0 15,0 5 0-15,0-7 0 0,8 7 0 0,-8-5 0 16,8 5 0-16,-8-1-4 0,10 1-12 0,-10-1 20 0,8 5 0 0,-8-5 0 16,8 6 0-16,1-1-4 0,0 5 0 0,-1-5 0 0,-8 5 4 15,8 0 0-15,1 0 4 0,-1 5-4 0,1-5 4 0,0 5-4 16,-1-1 4-16,0 6 0 0,2-5 4 0,6 5 0 0,-8-1 4 0,2 1-4 16,-2-1 4-16,9 1-4 0,-9-1 0 0,0 6-4 0,2-6 0 15,-2 6 0-15,8-6-4 0,-6 1 0 0,-2 4-4 0,0-4 0 16,10-1 0-16,-10 1 4 0,1 0-4 0,-1-1 0 0,0 2-4 15,1-8-4-15,0 7-8 0,7-5-12 0,-6 0-12 0,-2-5-12 16,0 5-8-16,1-5-16 0,0 0-16 0,-1 0-16 0,0-5-12 0,1 5-32 16,-1-10-48-16,1 5 8 0,0-3 40 0,-9-3 28 0,8 2 20 15</inkml:trace>
        </inkml:traceGroup>
        <inkml:traceGroup>
          <inkml:annotationXML>
            <emma:emma xmlns:emma="http://www.w3.org/2003/04/emma" version="1.0">
              <emma:interpretation id="{66E7219B-1947-4FB2-B3B8-4E8412CC6ED8}" emma:medium="tactile" emma:mode="ink">
                <msink:context xmlns:msink="http://schemas.microsoft.com/ink/2010/main" type="inkWord" rotatedBoundingBox="8842,8105 9046,8115 8992,9191 8788,9180"/>
              </emma:interpretation>
            </emma:emma>
          </inkml:annotationXML>
          <inkml:trace contextRef="#ctx0" brushRef="#br0" timeOffset="100873.746">6429 5016 79 0,'0'-5'104'0,"0"1"-8"0,0-1-4 0,0 5-20 15,9-5-4-15,-9 5 8 0,0-4-8 0,0 4 4 0,8 0-4 16,-8 0-4-16,8 0-4 0,-8 0 4 0,0 0 0 0,8 0 0 0,-8 0 0 16,10 4-4-16,-2 1 4 0,-8 0-4 0,8-1 0 0,2 1 0 15,-2 5-4-15,-8-6 0 0,8 7-4 0,1 3-8 0,-1-4-4 16,-8 3 0-16,8 7-4 0,1-5 0 0,0 4-4 0,-1 0-4 0,-8 0 0 15,8 0-4-15,2 4-4 0,-10-3 0 0,8 9-4 16,-8-5 0-16,8 0-4 0,-8 4-12 0,9-3 12 0,-9 8-12 0,0-4 0 16,0 0 0-16,0 0 0 0,0 4 0 0,-9 1 0 0,9-5 0 15,-8 5 0-15,8-1 0 0,-8 0 0 0,-2 1 0 0,2-1-16 16,0 1-20-16,-10-5-12 0,10-1-16 0,0 1-20 0,-9 0-20 0,9 0-12 16,-10-5-28-16,0 0-24 0,10-5-24 0,-8 0-68 0,7-4 32 15,-8-1 48-15,8 1 32 0,1-6 28 0,-10-4 20 0</inkml:trace>
        </inkml:traceGroup>
        <inkml:traceGroup>
          <inkml:annotationXML>
            <emma:emma xmlns:emma="http://www.w3.org/2003/04/emma" version="1.0">
              <emma:interpretation id="{7E21E59B-834E-4C73-B3B2-86DFF1EB965E}" emma:medium="tactile" emma:mode="ink">
                <msink:context xmlns:msink="http://schemas.microsoft.com/ink/2010/main" type="inkWord" rotatedBoundingBox="9771,8577 10216,8600 10201,8881 9757,8859"/>
              </emma:interpretation>
              <emma:one-of disjunction-type="recognition" id="oneOf24">
                <emma:interpretation id="interp28" emma:lang="" emma:confidence="0">
                  <emma:literal>27)</emma:literal>
                </emma:interpretation>
                <emma:interpretation id="interp29" emma:lang="" emma:confidence="0">
                  <emma:literal>zł)</emma:literal>
                </emma:interpretation>
                <emma:interpretation id="interp30" emma:lang="" emma:confidence="0">
                  <emma:literal>25)</emma:literal>
                </emma:interpretation>
                <emma:interpretation id="interp31" emma:lang="" emma:confidence="0">
                  <emma:literal>22)</emma:literal>
                </emma:interpretation>
                <emma:interpretation id="interp32" emma:lang="" emma:confidence="0">
                  <emma:literal>zo)</emma:literal>
                </emma:interpretation>
              </emma:one-of>
            </emma:emma>
          </inkml:annotationXML>
          <inkml:trace contextRef="#ctx0" brushRef="#br0" timeOffset="101395.6967">7358 5482 51 0,'0'0'112'0,"0"0"-4"0,8 0 0 0,-8 0-20 0,0 0 8 0,0 0 0 15,10 0 0-15,-2 0-4 0,-8 0-4 0,8 0-4 16,1 0 0-16,-1 0 0 0,1 0 0 0,0 0-4 0,7 0-8 0,-8 0-8 16,10 0 0-16,0 0-12 0,-10 0-12 0,9 0 0 0,0 0-8 15,0 0-4-15,-1 0-4 0,2 0-8 0,0 0 0 0,-2 0-4 16,-8 0 0-16,9 0 4 0,1 0-12 0,-2 0 0 0,-6 0 0 16,6 0 0-16,-8 0-8 0,2 0-12 0,6 5-12 0,-16-5-12 0,9 0-20 15,-1 4-16-15,-8-4-16 0,0 5-20 0,0 0-20 16,0-1-12-16,-8-4-28 0,8 10-56 0,-9-5 8 0,1 0 28 0,-10 0 52 15,10-2 28-15</inkml:trace>
          <inkml:trace contextRef="#ctx0" brushRef="#br0" timeOffset="101621.2603">7376 5707 79 0,'0'5'116'0,"0"0"-4"0,0-1 4 0,0-4-12 0,0 5 0 16,0-1-4-16,0 2 0 0,0-2-4 0,8-4 0 0,-8 5 0 15,8-5 0-15,-8 0 4 0,9 0-4 0,-1 0-12 0,-8 0-8 16,9 0-8-16,8 5-4 0,-9-5 0 0,0 0-16 0,10 0-4 0,-10-5-8 16,10 5-8-16,-10 0-4 0,9 0-4 0,-8 0-4 0,8 0-4 15,-9-5-4-15,10 5-4 0,-2 0-4 0,-6-4-16 0,6 4-12 16,-8 0-12-16,9 0-20 0,-8 0-40 0,8 0 0 0,-9 0-12 16,10-6-20-16,-2 6-20 0,-6 0-28 0,6-4-68 0,-7 4 16 15,8-5 44-15,-8 1 32 0,7-1 28 0,-8 0 24 0</inkml:trace>
        </inkml:traceGroup>
        <inkml:traceGroup>
          <inkml:annotationXML>
            <emma:emma xmlns:emma="http://www.w3.org/2003/04/emma" version="1.0">
              <emma:interpretation id="{3C7000CE-02E8-4222-AEBD-F3EFDE2E718B}" emma:medium="tactile" emma:mode="ink">
                <msink:context xmlns:msink="http://schemas.microsoft.com/ink/2010/main" type="inkWord" rotatedBoundingBox="11143,8268 11800,8301 11766,8970 11109,8936"/>
              </emma:interpretation>
            </emma:emma>
          </inkml:annotationXML>
          <inkml:trace contextRef="#ctx0" brushRef="#br0" timeOffset="102319.9084">8833 5280 39 0,'0'-5'84'0,"0"5"-8"0,-8 0 0 0,8 0-28 0,0 0-4 16,-8 0 0-16,8 5-4 0,0-5-4 0,-10 5 4 0,10-5 0 0,0 6 0 15,-8-2 0-15,8 0 0 0,0 1 4 0,-8 5-4 0,8-5 4 16,0 4 0-16,-10 0 4 0,10 1 0 0,-8 5-8 0,8-6 4 16,0 1 0-16,0 4-8 0,-8 0 0 0,8 1 0 0,0-1 4 0,0 1-4 15,0 4 0-15,0-4 0 0,0-1-8 0,-8 5 4 16,8-6-4-16,0 3 0 0,8 3 4 0,-8-5-8 0,0 1 0 0,8 0 0 16,-8 3 0-16,8-3-4 0,-8-2-4 0,10 3 4 0,-2-7 0 15,-8 5 0-15,8 1-4 0,2-1 0 0,6-4-4 0,-7-1 4 16,8 6-4-16,-9-6-4 0,1 1 0 0,7-4 0 0,2 2 0 15,-10 2 0-15,10-5 0 0,-2 0-4 0,1 4 4 0,-8-4-4 0,8-5 0 16,1 4 0-16,-2 1 0 0,2-5 0 0,-10 5 0 16,9-5 0-16,0 0 4 0,0 0-4 0,-9 0 0 0,10 0 4 0,-2-5 0 15,-6 0 0-15,6 1 0 0,1-1 0 0,-8-4 0 0,8 4 0 16,-9-5 0-16,10 0-4 0,-10 1 0 0,10-5 0 0,-10-1 0 16,9 5 0-16,-9-4-4 0,0 0 0 0,1-1 8 0,0 1-8 0,-1 0 0 15,0-1 4-15,-8 1 0 0,10 0-4 0,-10 0 0 0,8-1 0 16,-8 0 0-16,0 1 4 0,0-1-4 0,0 1 0 0,8 0 0 15,-16-1 4-15,8 1-4 0,0 0 4 0,0-1-4 0,-8 1 0 16,8 4-4-16,-10-9 4 0,10 4-4 0,-8 1 4 0,8 0 0 16,-8 0 0-16,-1-1 0 0,0 5 0 0,1-4 0 0,8 0 0 15,-8-1-4-15,-1 1 4 0,1 4 4 0,0-4-4 0,-2 4 4 16,2 1-8-16,0-1 8 0,-2 1-4 0,-6-2 0 0,7 2 0 0,1 5 0 16,-1-1 4-16,1-5-4 0,-9 10 0 0,9-4 0 0,-10-1 0 15,10 5-4-15,-10 0 4 0,2 0-4 0,-2 5 4 0,1-5 0 16,1 4-4-16,-2 1 0 0,2 0-4 0,-2 4-4 0,-8 0 0 0,9 2-8 15,1-2 0-15,-10 6-4 0,8-6-8 0,2 6-12 16,-1-1-4-16,0 0-12 0,0 1-12 0,-1-1-16 0,2 5-16 0,6-4-16 16,-6-1-20-16,8 5-32 0,-1-5-68 0,-8 5 24 0,17-4 44 15,-9 4 32-15,1-4 20 0</inkml:trace>
        </inkml:traceGroup>
      </inkml:traceGroup>
    </inkml:traceGroup>
    <inkml:traceGroup>
      <inkml:annotationXML>
        <emma:emma xmlns:emma="http://www.w3.org/2003/04/emma" version="1.0">
          <emma:interpretation id="{02E06673-2985-4E97-81FE-5F83F43D77A6}" emma:medium="tactile" emma:mode="ink">
            <msink:context xmlns:msink="http://schemas.microsoft.com/ink/2010/main" type="paragraph" rotatedBoundingBox="6643,9416 6987,10458 6337,10672 5994,9630" alignmentLevel="4"/>
          </emma:interpretation>
        </emma:emma>
      </inkml:annotationXML>
      <inkml:traceGroup>
        <inkml:annotationXML>
          <emma:emma xmlns:emma="http://www.w3.org/2003/04/emma" version="1.0">
            <emma:interpretation id="{96F0E31A-908B-4F0C-BF18-3E9BB234FF3F}" emma:medium="tactile" emma:mode="ink">
              <msink:context xmlns:msink="http://schemas.microsoft.com/ink/2010/main" type="line" rotatedBoundingBox="6643,9416 6987,10458 6337,10672 5994,9630"/>
            </emma:interpretation>
          </emma:emma>
        </inkml:annotationXML>
        <inkml:traceGroup>
          <inkml:annotationXML>
            <emma:emma xmlns:emma="http://www.w3.org/2003/04/emma" version="1.0">
              <emma:interpretation id="{58DAC36C-9AB7-409E-90B7-F29AC9D456A5}" emma:medium="tactile" emma:mode="ink">
                <msink:context xmlns:msink="http://schemas.microsoft.com/ink/2010/main" type="inkWord" rotatedBoundingBox="6643,9416 6987,10458 6337,10672 5994,9630"/>
              </emma:interpretation>
              <emma:one-of disjunction-type="recognition" id="oneOf25">
                <emma:interpretation id="interp33" emma:lang="" emma:confidence="0">
                  <emma:literal>*</emma:literal>
                </emma:interpretation>
                <emma:interpretation id="interp34" emma:lang="" emma:confidence="0">
                  <emma:literal>F</emma:literal>
                </emma:interpretation>
                <emma:interpretation id="interp35" emma:lang="" emma:confidence="0">
                  <emma:literal>"</emma:literal>
                </emma:interpretation>
                <emma:interpretation id="interp36" emma:lang="" emma:confidence="0">
                  <emma:literal>ż</emma:literal>
                </emma:interpretation>
                <emma:interpretation id="interp37" emma:lang="" emma:confidence="0">
                  <emma:literal>±</emma:literal>
                </emma:interpretation>
              </emma:one-of>
            </emma:emma>
          </inkml:annotationXML>
          <inkml:trace contextRef="#ctx0" brushRef="#br0" timeOffset="118056.0865">3888 6450 51 0,'9'-5'92'0,"-9"1"-4"15,0-1-4-15,0 0-24 0,0 1 0 0,0-1 4 0,0 5-4 16,0-5 0-16,0 5-4 0,0-5-4 0,0 5 0 0,0 0 0 15,8 0 0-15,-8 0 0 0,0 0 0 0,0 0 4 0,8 5-4 0,-8 0 4 16,0 0 0-16,10-1 0 0,-10 6-4 0,0-1 0 0,8 1-8 16,-8 0 0-16,8 4-4 0,-8 5-4 0,0-4-4 0,0 8-4 15,9-3-4-15,-9 4-4 0,0-5-4 0,0 5 0 0,0 0-4 16,0 0 0-16,0-1-4 0,0 3 0 0,0-3-4 0,0 0 0 16,0-3 4-16,0 4-8 0,0-5 0 0,0 0 4 0,0 0-4 15,0 0-16-15,0-4 16 0,0 4 0 0,0-5-4 0,0 1-4 0,0-5-4 16,0 4-12-16,0-5-8 0,0 1-8 0,0-5-12 15,0 0-4-15,0 4-12 0,0-9-4 0,0 5-4 0,0-5-12 0,0 5-8 16,0-5-4-16,0-5-4 0,0 5-4 0,0-5-32 0,0 0-28 16,0 1 8-16,0-6 24 0,0 5 28 0</inkml:trace>
          <inkml:trace contextRef="#ctx0" brushRef="#br0" timeOffset="118389.5098">4195 6417 31 0,'0'-5'104'0,"0"0"-8"0,0 5-8 0,0-4-24 0,0 4 0 16,9 0-8-16,-9 0 0 0,0 0-4 0,0 0 4 0,0 0 0 16,0 0 0-16,0 0 4 0,0 0-4 0,8 4-4 0,-8-4-4 15,0 5 0-15,0 0 0 0,8 5 0 0,-8-6-4 0,0 6 0 0,10-1 0 16,-10 1-4-16,0 3 0 0,0 3 0 0,0 3-4 0,0 1 0 15,0-2 0-15,0 2-4 0,0-1 0 0,0 5-4 0,0-5 0 16,0 5-8-16,0 0 0 0,0-1-4 0,0 3-4 0,0-3 0 16,0 0-4-16,0-3 0 0,0 4 0 0,0 0-4 0,0-5 0 15,0 0-4-15,0 5 0 0,0-9 4 0,0 4 0 0,0 0-4 0,0-6-4 16,0 3 0-16,0-2-8 0,0-4-4 0,0-1-12 0,0 1-12 16,0-1-4-16,0-4-12 0,0 1 0 0,0-2-12 0,0 1-4 15,0-1-12-15,0-4-12 0,0 0-12 0,0 0-8 0,0 0-16 16,0 0-52-16,0 0-4 0,0 0 36 0,0-4 4 0,-10 4 56 15</inkml:trace>
          <inkml:trace contextRef="#ctx0" brushRef="#br0" timeOffset="118842.0594">3760 7059 3 0,'0'-9'112'16,"0"5"-12"-16,8-2 0 0,-8-3-24 0,0 4-4 0,0 0 0 16,0 0 4-16,10 0-4 0,-10 1-4 0,0-1-8 0,8 0 0 15,-8 5-4-15,8 0 0 0,-8-5-4 0,8 5 0 0,-8 0-4 0,10 0 0 16,-2 0 0-16,0 5 0 0,1 0 0 0,0 0 0 15,-1-1-4-15,1 6 0 0,-1 0 0 0,9-1-8 0,-8 6-4 0,-1-1 0 16,10 0-4-16,-2 0-4 0,-7 6 4 0,8-1-4 0,0 0 0 16,-1 0 0-16,2 6 0 0,0-7-8 0,-10 2 4 0,8 4 0 15,2-5 4-15,-1 0-4 0,-1 0-4 0,2-4 0 0,-2-1 4 16,-6 6 0-16,6-11-4 0,2 5-4 0,-1-4 4 0,-9 0-4 16,10-1 4-16,-10-4-4 0,8 0-4 0,-6-5-8 0,6 4 0 15,-7-4 0-15,8 0 0 0,-8-4 0 0,-1-1 0 0,0 0 0 0,0-1 0 16,10-2 0-16,-10-2 0 0,2 0 0 0,-2 1 0 15,0-5 0-15,1-5 0 0,-9 4 0 0,8 1 0 0,1-5 0 0,-1 0 0 16,1-1 0-16,-9 1 0 0,8-1 0 0,0-4 0 0,2 5 0 16,-10 0-28-16,0 5-8 0,8-5-16 0,-8 4-20 0,0 0-20 15,8 1-20-15,-8 5-20 0,0-1-28 0,0 1-24 0,0 5-84 0,-8-7 20 16,8 11 48-16,0-4 32 0,-8 4 40 0,8 4 20 0</inkml:trace>
        </inkml:traceGroup>
      </inkml:traceGroup>
    </inkml:traceGroup>
    <inkml:traceGroup>
      <inkml:annotationXML>
        <emma:emma xmlns:emma="http://www.w3.org/2003/04/emma" version="1.0">
          <emma:interpretation id="{350F74C3-59DC-4A8E-80D9-D0961D5C4894}" emma:medium="tactile" emma:mode="ink">
            <msink:context xmlns:msink="http://schemas.microsoft.com/ink/2010/main" type="paragraph" rotatedBoundingBox="5825,11012 10279,11155 10253,11947 5800,11805" alignmentLevel="4"/>
          </emma:interpretation>
        </emma:emma>
      </inkml:annotationXML>
      <inkml:traceGroup>
        <inkml:annotationXML>
          <emma:emma xmlns:emma="http://www.w3.org/2003/04/emma" version="1.0">
            <emma:interpretation id="{7F3E2D7F-2C20-4F9B-ACC5-5C9E2A367530}" emma:medium="tactile" emma:mode="ink">
              <msink:context xmlns:msink="http://schemas.microsoft.com/ink/2010/main" type="line" rotatedBoundingBox="5825,11012 10279,11155 10253,11947 5800,11805"/>
            </emma:interpretation>
          </emma:emma>
        </inkml:annotationXML>
        <inkml:traceGroup>
          <inkml:annotationXML>
            <emma:emma xmlns:emma="http://www.w3.org/2003/04/emma" version="1.0">
              <emma:interpretation id="{4057D491-D5A4-4B35-A40B-6F95335E543C}" emma:medium="tactile" emma:mode="ink">
                <msink:context xmlns:msink="http://schemas.microsoft.com/ink/2010/main" type="inkWord" rotatedBoundingBox="5825,11026 7094,11067 7070,11845 5800,11805"/>
              </emma:interpretation>
              <emma:one-of disjunction-type="recognition" id="oneOf26">
                <emma:interpretation id="interp38" emma:lang="" emma:confidence="1">
                  <emma:literal/>
                </emma:interpretation>
              </emma:one-of>
            </emma:emma>
          </inkml:annotationXML>
          <inkml:trace contextRef="#ctx0" brushRef="#br0" timeOffset="124550.267">3402 8244 71 0,'0'-5'88'0,"0"5"0"0,0 0-4 0,0-4-20 15,0 4 0-15,0-7 4 0,0 7-4 0,0 0 4 16,0 0-4-16,0 0-8 0,0 0 0 0,0 0-16 0,0 0 8 0,0 0 4 15,0 0 0-15,0 0 0 0,0 0 4 0,9 0-4 0,-9 0 4 16,0 7 4-16,8-7 4 0,1 4-4 0,-9 1 0 0,8 0 0 16,1 0-8-16,-1 4-4 0,0-4-12 0,2 4-4 0,6 6 0 0,-6-5-4 15,6 4-4-15,1 0-4 0,-9 1-4 0,10 4-8 16,-2-5 4-16,-6 5-8 0,6-4 4 0,2 5-4 0,-10-7 0 16,9 6-4-16,0-5 4 0,-8 1-4 0,7 4 0 0,-6-5 0 0,6 1-4 15,-8 0 0-15,2-1-4 0,-2 1-12 0,0-1 0 0,1-5-8 16,-1 6-8-16,0-5-8 0,2-1-12 0,-10 0-8 0,8 2-8 15,-8-2-8-15,0 1-8 0,0-6-16 0,8 1-12 0,-8 0-16 16,0-5-12-16,-8 5-52 0,8-1 4 0,0-4 28 0,-8-4 32 16,8 4 28-16</inkml:trace>
          <inkml:trace contextRef="#ctx0" brushRef="#br0" timeOffset="124825.54">3752 8258 55 0,'0'0'112'0,"0"-4"-8"0,0-1 0 0,0 5-28 16,0 0 0-16,0 0-4 0,-9 0 0 0,9 5 0 0,0-1 0 0,-8 1-16 16,8 0-4-16,-8 0-4 0,8-1-4 0,-10 6-4 0,2 0-4 0,0 0-4 15,8-1 0-15,-8 1-4 0,-2 4-4 0,2-5 0 16,8 6-4-16,-8-1-4 0,-1 1 0 0,0 0-4 0,1-1-4 0,8-1-4 16,-9 2 0-16,1-1 4 0,8 0-4 0,-8-3-4 0,8 3 0 15,-9 1-4-15,9-7-4 0,-9 3-4 0,9-2-12 0,0-4-8 16,0 4-12-16,0 1-8 0,0-5-12 0,0-1-12 0,0 2-8 0,0-6-4 15,0 0-4-15,0 4-40 0,0-4-40 0,0 0 16 16,0 0 32-16,0 0 8 0</inkml:trace>
          <inkml:trace contextRef="#ctx0" brushRef="#br0" timeOffset="125291.8075">3879 8047 7 0,'0'-10'100'16,"0"5"-8"-16,0 1-8 0,0-6-24 0,0 6 0 0,0-1 0 0,9-5-4 16,-9 6 4-16,9-5-8 0,-9 3 0 0,8 2 4 0,-8-2-4 15,8 2-24-15,2-1 16 0,-2 0 0 0,0-4-4 0,1 9-4 16,0-5-8-16,-1 5 0 0,0-5-8 0,1 5 4 0,-1 0-4 0,0-5-4 15,2 5-4-15,-2 5 4 0,0-5-4 0,2 5 0 16,-10-5-4-16,8 5-4 0,-8 4 0 0,8-4 0 0,-8 0-4 0,0 5 8 16,8-6-4-16,-8 5 0 0,0 1 0 0,0 0-4 0,-8-1 4 15,8 1-4-15,0 5 0 0,-8-6 0 0,8 1-4 0,0 0 4 16,-8-6 0-16,8 5 0 0,0-3 0 0,-10 3-4 0,10-4 4 0,0 0 0 16,0-1-4-16,0-4 4 0,0 0 0 0,0 6 4 15,0-6 0-15,0 0-8 0,10 0 4 0,-10 0 0 0,0 0 0 0,8-6 0 16,-8 6 0-16,8 0 0 0,0-4 4 0,-8 4-4 0,9 0 0 15,0-5-4-15,-1 5 4 0,1 0-4 0,-1 0 4 0,0 0 0 16,2 0 0-16,-2 0 0 0,0-5 0 0,0 5 0 0,2 0 0 16,-2 0 4-16,0 5-4 0,-8-5 0 0,9 0 4 0,0 0-20 15,-1 5 16-15,1-1 4 0,-9-4 4 0,8 6-4 0,-8-6 4 16,8 9-4-16,-8-5 4 0,0 2 0 0,0-2 0 0,0 6-4 0,0-6 0 16,0 7 0-16,-8-2 0 0,8 1 0 0,-8 4 0 0,-1-5-4 15,1 1 0-15,8-2 0 0,-18 3 0 0,18-1-4 0,-8-1 0 16,0 1-8-16,-2-1-4 0,2-3-12 0,0 3-8 0,0-4-16 0,-2 0-16 15,10 0-12-15,-8-5-12 0,8 4-4 0,-8-4-48 16,8 0-40-16,0 0 24 0,0-4 32 0,0 4 24 0</inkml:trace>
          <inkml:trace contextRef="#ctx0" brushRef="#br0" timeOffset="125745.5927">4468 8316 15 0,'8'5'104'16,"-8"0"-12"-16,-8-5 0 0,8 4-28 0,0 1 4 0,0-5-4 0,8 0-4 16,-8 5 0-16,0-5 0 0,0 0 0 0,10 0-4 15,-10 0-12-15,8 0 0 0,-8 0-8 0,8 0-8 0,0-5-4 0,1 5-4 16,0-5-4-16,-1 5 0 0,1-4-12 0,7 4-4 0,-6-5-16 16,-2 0-20-16,0 0-16 0,10 1-16 0,-10-6-12 0,9 5-32 15,-9 0-64-15,1-5 4 0,8 6 40 0,-9-6 28 0</inkml:trace>
          <inkml:trace contextRef="#ctx0" brushRef="#br0" timeOffset="125564.0783">4561 8114 63 0,'0'0'116'0,"0"0"-8"0,0 0-8 16,10 0-16-16,-10 0-4 0,0 0 0 0,0 6-4 0,0-6 4 15,0 0-12-15,0 4-8 0,0 1 0 0,8-1-8 0,-8 6-4 0,0-5 0 16,0 4-4-16,0 2-8 0,8 3 4 0,-8 0-4 0,0 0-8 16,8 1 0-16,-8 4-8 0,0-5 0 0,0 5-4 0,0 1 0 15,0-1-4-15,0 0 0 0,0-1 0 0,0 3-4 0,0-2 0 16,0 0-4-16,0 1 0 0,0-7-4 0,0 6 0 0,0-5-4 15,0-3 0-15,0 3-8 0,0-5-8 0,0 1-8 0,0-6-8 16,0 7-16-16,0-11-12 0,0 4-20 0,0-4-12 0,0 0-16 0,-8-4-24 16,8 4-48-16,0-6-8 0,-8-3 36 0,8-1 28 0,-8 1 24 15</inkml:trace>
        </inkml:traceGroup>
        <inkml:traceGroup>
          <inkml:annotationXML>
            <emma:emma xmlns:emma="http://www.w3.org/2003/04/emma" version="1.0">
              <emma:interpretation id="{A1209E6E-9A3E-4FC4-B41C-18DF5B3164FF}" emma:medium="tactile" emma:mode="ink">
                <msink:context xmlns:msink="http://schemas.microsoft.com/ink/2010/main" type="inkWord" rotatedBoundingBox="7354,11061 8241,11089 8218,11821 7331,11792"/>
              </emma:interpretation>
              <emma:one-of disjunction-type="recognition" id="oneOf27">
                <emma:interpretation id="interp39" emma:lang="" emma:confidence="0">
                  <emma:literal>27=0</emma:literal>
                </emma:interpretation>
                <emma:interpretation id="interp40" emma:lang="" emma:confidence="0">
                  <emma:literal>27 -0</emma:literal>
                </emma:interpretation>
                <emma:interpretation id="interp41" emma:lang="" emma:confidence="0">
                  <emma:literal>27 0</emma:literal>
                </emma:interpretation>
                <emma:interpretation id="interp42" emma:lang="" emma:confidence="0">
                  <emma:literal>27 =</emma:literal>
                </emma:interpretation>
                <emma:interpretation id="interp43" emma:lang="" emma:confidence="0">
                  <emma:literal>27 =0</emma:literal>
                </emma:interpretation>
              </emma:one-of>
            </emma:emma>
          </inkml:annotationXML>
          <inkml:trace contextRef="#ctx0" brushRef="#br0" timeOffset="126179.4319">4946 8129 35 0,'0'0'92'16,"0"0"-8"-16,0-5 0 0,0 1-20 0,-9-2 0 0,9 2 0 15,0-6 0-15,0 5 0 0,9-5 0 0,-9 1-4 0,0 5-4 16,8-6 8-16,0 0-8 0,-8-5-4 0,9 6 0 0,-1-1 0 0,1 6-4 16,0-6 0-16,-1 1-4 0,0 3 0 0,2 3-4 15,-2-3-8-15,0 6 0 0,0-4-8 0,2 4-4 0,-2 0 0 0,0 0 0 16,1 4-4-16,-1 2-4 0,0-3 0 0,-8 3-4 0,10 3 0 16,-2 1 0-16,-8 0-4 0,0 3-4 0,0 2 8 0,0-5-4 15,0 9 0-15,0 0 0 0,0 1-8 0,-8-1 4 0,-2-1-4 0,2 7 8 16,0-6-8-16,-1 5 8 0,1 0 0 0,0 0-8 0,-10 0 0 15,10-5 8-15,0 5-4 0,-10-5 0 0,10 0-4 0,-1 0 4 16,0-4-4-16,1-1 8 0,-1 1-4 0,1-2-4 0,0 3 4 16,8-8 0-16,0 3-4 0,-9-7 4 0,9 6 0 0,0-5 0 15,0-1 0-15,0 2 0 0,0-2 0 0,0 0 0 0,9 1 0 0,-9-5 0 16,8 6 4-16,-8-2 0 0,8-4-4 0,-8 5 4 0,9-5 0 16,-1 5-8-16,-8-5 4 0,9 5-4 0,0-1 8 0,-1-4-4 15,0 6 0-15,-8-6 0 0,10 4 0 0,-2-4 0 0,0 0 0 16,0 0 0-16,2 0 0 0,-2 5-4 0,0-5 0 0,1 0-12 15,-9 0-12-15,16 0-16 0,-6 0-8 0,-2-5-20 0,0 5-20 16,0-4-24-16,2-2-20 0,-2 2-52 0,0-6-28 0,1 5 32 16,-9-5 40-16,9 1 28 0,-1-1 20 0</inkml:trace>
          <inkml:trace contextRef="#ctx0" brushRef="#br0" timeOffset="126507.5557">5354 8052 19 0,'0'-5'112'0,"10"5"-8"0,-10-4 0 16,8-2-20-16,-8 1 0 0,8 1 0 0,-8 0 0 0,8 4-8 16,2-6 0-16,-10 2-4 0,8-1 0 0,0 0-4 0,1 0-4 15,-1 1-4-15,0-2-4 0,2 3 0 0,-2-3-4 0,0 2 0 0,2 4 0 16,-2-6-4-16,-8 6-4 0,8 0-4 0,0-4 4 0,1 4 0 16,0 0-12-16,-1 4 4 0,-8-4 0 0,9 6-4 0,-1-2 0 15,-8 5 0-15,0 1-4 0,8 0-4 0,-8-1-4 0,0 1 8 16,0 5 0-16,0-1-4 0,0 5 0 0,10 0-24 0,-10 6 20 15,0-2-20-15,0 2 0 0,-10-2 0 0,10 6 0 0,0-5 0 0,0 5 0 16,0 0 0-16,0-1 0 0,0 1 0 0,10 0 0 0,-10-5 0 16,0 5 0-16,0-6 0 0,0 2 0 0,8-2 0 0,-8 2 0 15,0-6 0-15,8 0 0 0,-8 0 0 0,0-5 0 0,8 1 0 16,-8-1 0-16,0-4 0 0,0 5 0 0,0-6-40 0,10-4-20 16,-10 4-28-16,0-4-16 0,-10 0-12 0,10-5-12 0,0 5-16 15,-8-10-12-15,0 5-16 0,8-5-48 0,-8 5-8 0,-2-9 44 0,2 4 32 16,0-5 28-16,-1 0 24 0</inkml:trace>
          <inkml:trace contextRef="#ctx0" brushRef="#br0" timeOffset="126700.0398">5338 8426 47 0,'0'6'120'0,"0"-6"-4"0,8 3 0 0,-8 3-20 0,0-2 8 15,8-4 0-15,-8 5-8 0,10-1-4 0,-10 2-8 0,8-6 4 16,0 0-12-16,0 4 0 0,2-4-4 0,-2 0-4 0,9 0-4 15,-9 0 0-15,10 0-8 0,-10 0-8 0,10 0-12 0,-2-4-4 0,1 4-8 16,0-6-8-16,0 2-12 0,9-1-16 0,-10 1-28 0,10-2-24 16,0 3-24-16,-9-7-44 0,9 4-36 0,0-2-68 0,-10 2-16 15,10-3 40-15,-9-1 48 0,9 5 24 0,0 1 28 0</inkml:trace>
        </inkml:traceGroup>
        <inkml:traceGroup>
          <inkml:annotationXML>
            <emma:emma xmlns:emma="http://www.w3.org/2003/04/emma" version="1.0">
              <emma:interpretation id="{CF680C72-AF93-4BD6-939A-5AB3A31AE1EF}" emma:medium="tactile" emma:mode="ink">
                <msink:context xmlns:msink="http://schemas.microsoft.com/ink/2010/main" type="inkWord" rotatedBoundingBox="8763,11292 9096,11302 9087,11606 8754,11595"/>
              </emma:interpretation>
            </emma:emma>
          </inkml:annotationXML>
          <inkml:trace contextRef="#ctx0" brushRef="#br0" timeOffset="127038.1348">6353 8182 23 0,'0'0'124'0,"0"0"0"0,0 0-4 16,0 0-20-16,8 0 8 0,-8 0 4 0,8 0-8 0,-8 0 0 15,8 0-4-15,-8 0 0 0,10 0-8 0,-2 0-4 0,0 0-8 0,1 0-8 16,-1 0-4-16,1 0-8 0,8 0-8 0,-9 0-12 0,0 0-4 16,2 0-4-16,6 5-4 0,-6-5-8 0,-2 0 0 0,9 4-8 15,-9-4-20-15,0 5 16 0,1 0 0 0,0-5-12 0,-1 5-16 0,0-1-16 16,2 2-20-16,-2-2-24 0,-8 1-16 0,8-2-20 15,-8 4-24-15,0 2-16 0,0-4-40 0,0 0-52 0,0-1 48 0,0 1 36 16,-8 0 32-16,8 0 24 0</inkml:trace>
          <inkml:trace contextRef="#ctx0" brushRef="#br0" timeOffset="127245.5811">6353 8412 83 0,'-10'10'124'0,"10"-6"-8"0,0 5-4 15,0-3-12-15,0 3 4 0,0-5 4 0,10 2-4 0,-10 4-4 16,0-6-4-16,8-4-4 0,0 4-4 0,-8-4-8 0,8 0 0 0,2 5-12 16,-2-5-8-16,0 0-8 0,1 0-8 0,-1 0-8 15,1 0-8-15,8 0-4 0,-9 0-4 0,10-5-4 0,-10 5-4 0,10-4-8 16,-2 4-12-16,-7 0-12 0,7-4-28 0,-7 4-28 0,8-6-28 16,1 6-28-16,-10-4-20 0,0-2-40 0,10 6-60 0,-10-4 32 15,9-1 40-15,-9 1 36 0,1 4 24 0,8-6 28 0</inkml:trace>
        </inkml:traceGroup>
        <inkml:traceGroup>
          <inkml:annotationXML>
            <emma:emma xmlns:emma="http://www.w3.org/2003/04/emma" version="1.0">
              <emma:interpretation id="{35419EF2-2E9E-494E-BEFA-A5AD7B43D93C}" emma:medium="tactile" emma:mode="ink">
                <msink:context xmlns:msink="http://schemas.microsoft.com/ink/2010/main" type="inkWord" rotatedBoundingBox="9652,11213 10276,11233 10259,11784 9634,11764"/>
              </emma:interpretation>
            </emma:emma>
          </inkml:annotationXML>
          <inkml:trace contextRef="#ctx0" brushRef="#br0" timeOffset="127773.9119">7281 8249 59 0,'0'5'96'0,"0"-1"-8"0,-8-4-8 0,0 5-24 0,8-5-4 16,0 5 0-16,0-5-8 0,0 5 0 0,0-5-4 0,0 4 4 0,0 2-4 16,-10-2 8-16,10 1 4 0,0 0 0 0,0 0 0 15,10 4 8-15,-10 1-8 0,0-1-4 0,0 1 0 0,0-1 0 0,8 6 0 16,-8-5-4-16,0 4 4 0,8 0-4 0,-8 0 0 0,9 2-4 16,-9-3 0-16,9-4-8 0,-1 7-4 0,-8-3-4 0,9 2 4 15,-1-1-8-15,0-4 0 0,2 5 0 0,-2-6-4 0,0 5-4 0,0-4 4 16,10-1-4-16,-10 1 0 0,1 0-4 0,8-1 0 0,-8-3 0 15,7 3-4-15,-8-4 0 0,10 4 0 0,0-4 4 0,-10 0-4 16,9-1 0-16,0-4 0 0,0 5 0 0,-1-5 4 0,-6 6-4 16,6-6 0-16,2 0 0 0,-2 0 0 0,1-6 0 0,1 1-4 15,-2 1 0-15,2-1 4 0,-2 0 0 0,2 1-4 0,-10-6 4 0,9 1 0 16,1-1 0-16,-10 0-4 0,8 1 4 0,-6-6 0 0,-2 5-4 16,0-4-4-16,2-1 8 0,-2 6-4 0,-8-5 0 0,8-1 0 15,-8 0 4-15,0 1-4 0,9 4 0 0,-9-3 0 0,-9-2 0 16,9 1 0-16,0 4 0 0,-8-4 0 0,8 0 0 0,-8-1 4 15,8 1-4-15,-10-1 0 0,2 1-4 0,0 0 0 0,-2-1 0 16,2 1 4-16,0 4 0 0,0-4 0 0,-10 0 0 0,10-1 0 0,-9 1 0 16,9-1 0-16,-10 6 0 0,10-5 0 0,-10 3 0 15,2 2 0-15,7 0 0 0,-8-1 0 0,8 5 0 0,-7 1 0 0,-2-2 0 16,10 2 0-16,-10 4 0 0,10 0 0 0,-9 0 0 0,0 4 0 16,9 2-4-16,-9-2-4 0,-1 5-4 0,2 1-16 0,-2 0-12 15,2-1-12-15,7 6-20 0,-17-1-12 0,10 1-12 0,-2-1-24 0,2 5-12 16,-2-4-24-16,1 4-60 0,0 0-12 0,0-4 44 0,-1 4 40 15,10 0 24-15,-8-5 24 0</inkml:trace>
        </inkml:traceGroup>
      </inkml:traceGroup>
    </inkml:traceGroup>
    <inkml:traceGroup>
      <inkml:annotationXML>
        <emma:emma xmlns:emma="http://www.w3.org/2003/04/emma" version="1.0">
          <emma:interpretation id="{C36BF94B-C9D9-4415-9929-DC98B22F4DC1}" emma:medium="tactile" emma:mode="ink">
            <msink:context xmlns:msink="http://schemas.microsoft.com/ink/2010/main" type="paragraph" rotatedBoundingBox="1978,12066 3789,12227 3745,12717 1935,125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BE4A3C-7422-49A1-B2D4-10AF4909D643}" emma:medium="tactile" emma:mode="ink">
              <msink:context xmlns:msink="http://schemas.microsoft.com/ink/2010/main" type="line" rotatedBoundingBox="1978,12066 3789,12227 3745,12717 1935,12556"/>
            </emma:interpretation>
          </emma:emma>
        </inkml:annotationXML>
        <inkml:traceGroup>
          <inkml:annotationXML>
            <emma:emma xmlns:emma="http://www.w3.org/2003/04/emma" version="1.0">
              <emma:interpretation id="{6314CECE-BB5F-46F6-996F-B0E323A26329}" emma:medium="tactile" emma:mode="ink">
                <msink:context xmlns:msink="http://schemas.microsoft.com/ink/2010/main" type="inkWord" rotatedBoundingBox="1978,12066 2333,12098 2289,12588 1935,12556"/>
              </emma:interpretation>
              <emma:one-of disjunction-type="recognition" id="oneOf28">
                <emma:interpretation id="interp44" emma:lang="" emma:confidence="1">
                  <emma:literal/>
                </emma:interpretation>
              </emma:one-of>
            </emma:emma>
          </inkml:annotationXML>
          <inkml:trace contextRef="#ctx0" brushRef="#br0" timeOffset="132996.1376">-400 8992 31 0,'0'-5'88'0,"0"5"-12"0,0 0-4 0,-8 0-24 0,8 0 4 16,0-4-4-16,0 4 0 0,0 0 0 0,8 0 0 0,-8 0 0 15,0 0 4-15,0 0-4 0,0 0 0 0,0 0 0 0,-8 0-4 16,8 0 4-16,0 0-4 0,0 0 8 0,0 0 8 0,0 0-4 16,8 0 8-16,-8 0-8 0,0 0 0 0,0 4 4 0,8-4-4 15,-8 5-4-15,8 5 0 0,-8-6 0 0,10 6 0 0,-2-5-12 0,-8 5 4 16,8 4-8-16,1-5-8 0,-1 6 4 0,0-1-8 16,2 0 0-16,-2 1 4 0,0 4-8 0,10-4-4 0,-10-1 0 15,0 5 0-15,1-4 0 0,0 4-4 0,-1-5 4 0,1 0-4 0,-1 5-8 16,0-4 4-16,2-1-8 0,-2 1 4 0,0-5 0 0,0 3 0 15,2-3 0-15,-2 5-4 0,0-5 4 0,-8 0-4 0,9-1 0 16,0 0 0-16,-1-5 0 0,-8 6 0 0,9-4 0 0,-9-2-4 0,0 0 4 16,8 2 0-16,-8-6-8 0,0 0 0 0,0 5 0 15,0-5 0-15,0 0-8 0,0 0-8 0,0 0 0 0,0 0-12 0,0 0-12 16,0 0-16-16,0 0-12 0,0 0-8 0,-8-5-8 0,8 5-20 16,0-6-8-16,0 2-12 0,-9 0-4 0,9-2-32 0,0 2-52 15,-8-2 8-15,8-3 60 0,-9 5 32 0,0-5 20 0</inkml:trace>
          <inkml:trace contextRef="#ctx0" brushRef="#br0" timeOffset="133287.3554">-93 8987 3 0,'0'0'116'15,"0"0"-8"-15,0-4 0 0,0 4-16 0,0 0-4 0,0 0 8 16,0 0-4-16,0 0-12 0,0 0 0 0,0 0-8 0,0 0-4 15,0 4-4-15,-10-4-4 0,10 5 4 0,0 0-4 0,-8 0-4 0,8-1 0 16,-8 6 0-16,0 1-8 0,-1-3 4 0,1 2-4 0,-1 5-4 16,0-2-4-16,-7 2-4 0,6 5-4 0,-6-6-8 0,-2 5-4 15,10 0 0-15,-9 0 0 0,0 0 0 0,0 1-8 0,-1-1-4 16,2 0 0-16,-2 0 4 0,2-1-4 0,-1 3-4 0,-1-8 4 16,10 8-8-16,-8-7 4 0,-2 0-4 0,10-5-8 0,-1 6-4 15,0-5-8-15,1-2-12 0,-1-2-12 0,9-1-4 0,-8-1-8 0,8 1-12 16,0-5-12-16,0 5-8 0,0-5-12 0,8-5-12 15,-8 0-8-15,9 5-4 0,-9-9-20 0,8 3-44 0,1-2-4 0,0 2 32 16,-1-4 28-16,0 1 28 0</inkml:trace>
        </inkml:traceGroup>
        <inkml:traceGroup>
          <inkml:annotationXML>
            <emma:emma xmlns:emma="http://www.w3.org/2003/04/emma" version="1.0">
              <emma:interpretation id="{71F1B5F2-7221-46A4-9E09-6C88DAAC9621}" emma:medium="tactile" emma:mode="ink">
                <msink:context xmlns:msink="http://schemas.microsoft.com/ink/2010/main" type="inkWord" rotatedBoundingBox="2687,12149 3018,12178 2991,12483 2659,12453"/>
              </emma:interpretation>
              <emma:one-of disjunction-type="recognition" id="oneOf29">
                <emma:interpretation id="interp45" emma:lang="" emma:confidence="1">
                  <emma:literal/>
                </emma:interpretation>
              </emma:one-of>
            </emma:emma>
          </inkml:annotationXML>
          <inkml:trace contextRef="#ctx0" brushRef="#br0" timeOffset="133651.3809">274 9035 63 0,'0'5'108'0,"0"-5"-8"16,0 0 0-16,0 5-20 0,0-5 4 0,0 0 8 0,0 5-4 15,0-5-4-15,8 0-4 0,-8 4 0 0,8 2-4 0,-8-6 0 16,9 4-4-16,-1-4-4 0,1 5 0 0,-1-1 0 0,1-4 0 16,-1 6-8-16,0-2-4 0,2 1 0 0,6-5-8 0,-6 5-12 15,6-5 4-15,-7 4-4 0,7 1-8 0,-7-5-12 0,8 6 0 0,-9-6-4 16,10 4 0-16,-10-4-20 0,10 5 20 0,-10-5-4 0,9 5-4 16,-9-5 0-16,1 5-12 0,0-1-4 0,-1-4-12 0,0 5-12 15,2-5-16-15,-2 5-8 0,-8 0-16 0,8-5-16 0,-8 4-20 0,0 1-12 16,0 0-16-16,0 0-8 0,-8 0-48 0,8-1-24 15,-8 1 40-15,-2 0 24 0,2 0 40 0,-9 0 20 0</inkml:trace>
          <inkml:trace contextRef="#ctx0" brushRef="#br0" timeOffset="133869.7991">274 9327 35 0,'0'6'112'0,"0"-6"-12"0,-10 4 0 0,10-4-24 16,0 0 8-16,0 0-4 0,0 0 4 0,10 5-12 0,-10-5 8 15,0 0-12-15,8 0 0 0,-8 0 4 0,8 0-8 0,-8 0 0 16,9 0-4-16,-1 0-20 0,1-5 12 0,-1 10-4 0,-8-5-8 16,17 0-4-16,-9 0-8 0,2 0-4 0,-2 0-8 0,10 0 0 15,-10 0-4-15,0 0-8 0,1 0 4 0,-1 0-4 0,9 0-12 0,-8 0-12 16,-1 0-12-16,0 0-20 0,2 0-16 0,6 0-20 0,-6 0-16 16,-2 0-12-16,0 0-12 0,0 0-44 0,1 0-40 0,-1 0 36 15,1-5 28-15,0 5 28 0,-1 0 24 0</inkml:trace>
        </inkml:traceGroup>
        <inkml:traceGroup>
          <inkml:annotationXML>
            <emma:emma xmlns:emma="http://www.w3.org/2003/04/emma" version="1.0">
              <emma:interpretation id="{E20B090F-06EE-4A48-A25D-5A44A8F7E030}" emma:medium="tactile" emma:mode="ink">
                <msink:context xmlns:msink="http://schemas.microsoft.com/ink/2010/main" type="inkWord" rotatedBoundingBox="3295,12269 3781,12313 3746,12708 3260,12664"/>
              </emma:interpretation>
            </emma:emma>
          </inkml:annotationXML>
          <inkml:trace contextRef="#ctx0" brushRef="#br0" timeOffset="134366.6553">930 9165 43 0,'0'5'100'0,"-8"-5"-24"15,8 4 16-15,-10-4-28 0,10 5 0 0,-8-5-4 0,8 5-4 16,-8-5 0-16,8 5-4 0,-9 0-4 0,9-1-8 0,0 6-4 15,-9-10 8-15,9 10-4 0,0-5 4 0,0 4 0 0,0 0-8 16,0 1 0-16,0-1-4 0,0 1 4 0,0 0 0 0,9 3 4 16,-9 2-8-16,0 0 0 0,9-5 0 0,-9 5-4 0,8-1 0 0,-8 0 0 15,8 0 4-15,2 0-8 0,-10 0 0 0,8 1 0 0,0 0-4 16,0-5 0-16,2 5-4 0,-2-7 0 0,0 7 0 0,1-5 0 16,7-1-8-16,-6 1 4 0,-2-1 0 0,10 1-4 0,-10-6-4 15,8 6 4-15,-7-5 0 0,8 0-8 0,0-5 8 0,-9 5-4 16,10-5-4-16,-2 4 0 0,2-8 4 0,-10 4 0 0,10 0-4 15,-1-5 4-15,-9 5-4 0,8-5 0 0,-6-5 4 0,6 5-4 0,-6 1 4 16,6-6-4-16,-7 5 0 0,-1-5 0 0,1 1 4 0,-1-1 0 16,1 1 0-16,-1-1-4 0,-8-5 0 0,8 7 4 0,-8-2-20 15,10-5 24-15,-10 6-4 0,0-1 0 0,0-4-4 0,0 4 4 16,0 1-4-16,0-6 0 0,0 5 4 0,0 2-4 0,0-3 0 16,0 1 4-16,0 1-4 0,-10-1 4 0,10 1-4 0,-8-1 0 0,0 1 4 15,8 4 0-15,-9-4-4 0,1-1 0 0,-1 5 4 0,1 1 0 16,-1-6-4-16,1 5 4 0,0-4 0 0,-10 4-8 0,10 0 4 15,-2 0 0-15,-6-5 0 0,8 6 4 0,-1 4 0 0,-8-5-4 0,8 0 0 16,1 5 0-16,-10-5 0 0,10 5-4 0,0 0 0 16,-10 0 4-16,10 0 0 0,-9 5 0 0,9 0 0 0,-1 0-4 0,-8-1 4 15,9 1-12-15,0 0 0 0,-10 5-8 0,10-5-16 0,-2 4-8 16,-6 0-8-16,7 1-8 0,1-1-12 0,-10 1-20 0,10 0-20 16,0 3-16-16,0-2-16 0,-2-1-64 0,2 3 0 0,0-3 36 15,-1 1 36-15,0 3 20 0</inkml:trace>
        </inkml:traceGroup>
      </inkml:traceGroup>
    </inkml:traceGroup>
    <inkml:traceGroup>
      <inkml:annotationXML>
        <emma:emma xmlns:emma="http://www.w3.org/2003/04/emma" version="1.0">
          <emma:interpretation id="{7D344788-CA3E-4BED-B072-52B446A2E379}" emma:medium="tactile" emma:mode="ink">
            <msink:context xmlns:msink="http://schemas.microsoft.com/ink/2010/main" type="paragraph" rotatedBoundingBox="6030,12145 10868,12464 10811,13339 5973,13020" alignmentLevel="4"/>
          </emma:interpretation>
        </emma:emma>
      </inkml:annotationXML>
      <inkml:traceGroup>
        <inkml:annotationXML>
          <emma:emma xmlns:emma="http://www.w3.org/2003/04/emma" version="1.0">
            <emma:interpretation id="{301DEDE6-6CBD-4BBA-AC11-5DF449162BAA}" emma:medium="tactile" emma:mode="ink">
              <msink:context xmlns:msink="http://schemas.microsoft.com/ink/2010/main" type="line" rotatedBoundingBox="6030,12145 10868,12464 10811,13339 5973,13020"/>
            </emma:interpretation>
          </emma:emma>
        </inkml:annotationXML>
        <inkml:traceGroup>
          <inkml:annotationXML>
            <emma:emma xmlns:emma="http://www.w3.org/2003/04/emma" version="1.0">
              <emma:interpretation id="{19706439-C634-49EB-98EA-DA1E46B9F345}" emma:medium="tactile" emma:mode="ink">
                <msink:context xmlns:msink="http://schemas.microsoft.com/ink/2010/main" type="inkWord" rotatedBoundingBox="6027,12191 6766,12240 6711,13068 5973,13020"/>
              </emma:interpretation>
              <emma:one-of disjunction-type="recognition" id="oneOf30">
                <emma:interpretation id="interp46" emma:lang="" emma:confidence="1">
                  <emma:literal/>
                </emma:interpretation>
              </emma:one-of>
            </emma:emma>
          </inkml:annotationXML>
          <inkml:trace contextRef="#ctx0" brushRef="#br0" timeOffset="138810.9853">3587 9510 19 0,'0'0'84'0,"0"0"-8"0,0 0-4 0,0 0-20 0,0 0-4 15,0 0 0-15,0 0-4 0,0-4 4 0,0 4-4 0,0 0 4 16,0 0-4-16,0 0 0 0,0-6 4 0,0 6-4 0,0 0-4 16,0 0 0-16,0 0 0 0,0 0 4 0,0 0-4 0,0 0-4 15,0 0 0-15,0 0 4 0,0 0 0 0,0 0 4 0,0 0 4 16,0 0-4-16,0 0 4 0,0 0-12 0,8 0 16 0,-8 6 4 0,0-2 0 16,10-4-4-16,-10 5 0 0,8-1-4 0,0 2-4 0,0 3-8 15,-8 1-4-15,9-1 0 0,-1 1 0 0,0 0-4 0,2 4-4 16,6-5 0-16,-7 6 0 0,-1-1-8 0,0 0 4 0,1 1-4 15,0 0 0-15,-1 3-4 0,9-3 0 0,-9-1-4 0,1 1 0 16,0-1 0-16,-1-5-8 0,8 6 0 0,-6-1 0 0,-2 1 0 16,0-5 0-16,1 4 0 0,-1-5 0 0,0 0 0 0,-8 7 0 15,10-6 0-15,-2-6 0 0,-8 5 0 0,8 1 0 0,0-5 0 0,-8-1 0 16,0 6 0-16,9-6 0 0,-9 2 0 0,0-6 0 0,0 5 0 16,0-5 0-16,0 0 0 0,0 4 0 0,0-4 0 0,0 0 0 15,0 0 0-15,0 0 0 0,0 0 0 0,0 0-16 0,0 0-4 16,0 0-4-16,0 0-4 0,0-4-8 0,0 8-8 0,0-4-12 0,-9 0-12 15,9 0-8-15,0 0-12 0,0 0-4 0,-8 0-12 16,8-4-12-16,-8 4-24 0,8-5 16 0,-8 5-8 0,8-6-40 0,-10 2-36 16,10 0 40-16,-8-2 32 0,8 2 28 0,-8-6 20 0</inkml:trace>
          <inkml:trace contextRef="#ctx0" brushRef="#br0" timeOffset="139135.4388">3900 9486 23 0,'0'0'104'0,"0"0"-4"0,0-5-4 0,0 5-20 0,0 0-4 0,0 0 0 16,0 0-8-16,0 0 4 0,0 0-8 0,-8 0 4 0,8 5 0 16,0 0-12-16,-9 0-4 0,9-1 4 0,0 2-4 0,-8-2 0 15,0 5-16-15,0 1 16 0,8 0 4 0,-10-1-8 0,2 6 4 16,0-5-4-16,-1 4-4 0,1 0 4 0,0 1-4 0,-2-1-8 15,2 0-4-15,0 1 0 0,0 4-4 0,-1-5-4 0,0 0-4 16,1 1 0-16,-1-1 0 0,1 1-4 0,0-1 0 0,-1-4 0 0,9 3-4 16,-9-2-4-16,1 3 0 0,0-4 4 0,-1-1-4 0,9-4-4 15,-8 5 4-15,8-6-4 0,0 2 0 0,-8-2-4 0,8 2-4 16,0-6-4-16,0 4-4 0,0-4-12 0,0 0 0 0,0 0-12 0,0 0-8 16,0 0-4-16,0 0-12 0,0-4-4 0,0 4-16 0,0-6-20 15,0 2-12-15,0-6-12 0,0 4-36 0,0-3-48 0,0 5 32 16,0-6 32-16,8-5 32 0,-8 7 12 0</inkml:trace>
          <inkml:trace contextRef="#ctx0" brushRef="#br0" timeOffset="139733.7741">4119 9208 47 0,'0'0'92'0,"0"-5"-8"0,0 0-8 0,0 0-24 0,0 1-4 0,0-6 0 16,8 5 0-16,-8 1-4 0,0-1 0 0,8 0 0 0,0-5-4 15,-8 6 0-15,10-1-4 0,-10 0 4 0,8 0 0 0,0 1-4 16,1 4-4-16,0-5 4 0,-1 5-4 0,-8-5-4 0,9 5 0 0,-1 0-4 16,0 5-4-16,2-5-4 0,-10 5 4 0,8-1-8 0,0 1 0 15,-8 0-4-15,8 0 4 0,-8 4-4 0,0 1 0 0,10-1 0 16,-10 1 4-16,0-1-8 0,0 6 4 0,-10 0-4 0,10-1-4 16,0 0 4-16,-8-5-4 0,8 6 0 0,-8-1 0 0,8-4 4 15,-8-1-4-15,8 6 0 0,-10-11 0 0,10 6 0 0,0 1 4 0,-8-8-4 16,8 2 0-16,0 0 4 0,0-5-8 0,-8 5 4 15,8-5-4-15,0 0 4 0,0 0 0 0,0 0-4 0,0 0 4 16,0 0 0-16,8-5 0 0,-8 5-4 0,0-5 4 0,8 5-4 0,-8-5 8 16,0 5-4-16,0-3 4 0,10 3-4 0,-10 0 0 0,0-6 0 15,8 6-4-15,0 0 4 0,-8-5 0 0,8 5 0 0,-8 0 0 16,10 0 4-16,-10 0-8 0,8 0-12 0,0 5 20 0,-8-5 0 0,9 6-4 16,-9-3 0-16,9-3 4 0,-1 5 0 0,-8 0-4 15,9 0 0-15,-9 0 4 0,0 4-4 0,8-4 0 0,-8 4 0 0,8-4 8 16,-8 5 0-16,0-1 0 0,0 1 0 0,0-5 0 0,0 5 0 15,0-1 0-15,0 1 0 0,-8 0 0 0,8-1-4 0,-8 0 4 16,8 1 0-16,-9-1-4 0,1-4 0 0,-1 5 0 0,9-1 0 0,-9-4-4 16,1 4 0-16,-10-3 0 0,10-2 0 0,0 1-4 0,0 0-4 15,-2 0 0-15,2-5-12 0,0 4 0 0,-9-4-16 0,8 0-4 16,0 5-20-16,1-5-8 0,0 0-8 0,-2-5-12 0,10 5-4 16,-8-4-28-16,0 4-52 0,0-5 8 0,8 0 32 0,-10 0 24 15</inkml:trace>
        </inkml:traceGroup>
        <inkml:traceGroup>
          <inkml:annotationXML>
            <emma:emma xmlns:emma="http://www.w3.org/2003/04/emma" version="1.0">
              <emma:interpretation id="{E0359574-6C4C-4485-9846-F2472BEAC348}" emma:medium="tactile" emma:mode="ink">
                <msink:context xmlns:msink="http://schemas.microsoft.com/ink/2010/main" type="inkWord" rotatedBoundingBox="7029,12612 7256,12627 7233,12978 7006,12963"/>
              </emma:interpretation>
            </emma:emma>
          </inkml:annotationXML>
          <inkml:trace contextRef="#ctx0" brushRef="#br0" timeOffset="140214.487">4716 9524 3 0,'0'0'100'0,"0"-5"-8"0,0 0-8 0,0 5-24 16,0-5 0-16,0 5 0 0,0 0-8 0,0 0-4 0,0 0 0 0,0-4-4 16,0 4-4-16,0 0 4 0,0 0 4 0,0 0 0 0,0 0 4 15,8 4-4-15,-8-4-4 0,0 5 0 0,0 0 0 0,0-5-4 16,0 5 0-16,8 4-4 0,-8-4 0 0,0 4 0 0,0 1-4 0,0 0-4 16,0-1 0-16,0 5 0 0,0 1 0 0,0 0-4 0,0-1-4 15,0 1-4-15,0-1 0 0,0 0-4 0,0 0-4 0,0 0 0 16,0 1 0-16,0-5 0 0,0 4 0 0,0 1-4 0,0-6-8 15,0 1 8-15,9-2-4 0,-9 7 0 0,0-9-4 0,0 3-4 16,0 1-4-16,0-6-8 0,0 1-4 0,0-1-8 0,0 2 0 0,8-2-8 16,-8-4-4-16,0 5 0 0,0-5-16 0,0 0-32 15,0 5 12-15,0-5-8 0,-8 0-8 0,8 0-12 0,0-5-48 0,0 5-24 16,-9-5 32-16,9 1 28 0,-8-2 24 0</inkml:trace>
          <inkml:trace contextRef="#ctx0" brushRef="#br0" timeOffset="140459.9793">4605 9672 71 0,'0'0'96'0,"0"0"-8"0,0 0 4 16,0 0-20-16,8 0 0 0,-8 0 0 0,0 0 4 0,8 0-4 0,-8 0 0 16,9 0 4-16,-9 0-12 0,8 0 4 0,1 0 0 15,0 0-4-15,-9 0-4 0,8 0-4 0,0 0-4 0,0 0 0 0,-8 0-4 16,10 0-8-16,-2 0 0 0,0 0-12 0,2-4-4 0,-2 4 0 15,0 0-8-15,1 0 0 0,-9-5-4 0,8 5 0 0,1-5-8 16,-1 5 4-16,-8 0-8 0,9 0-4 0,-1 0-8 0,0-5-12 0,2 5-16 16,-10 0-12-16,8 0-20 0,-8 0-8 0,8 0-28 0,-8 0-16 15,10-4-16-15,-10 4-60 0,0 0-16 0,0 0 40 16,8-6 28-16,-8 6 32 0,0-4 20 0</inkml:trace>
        </inkml:traceGroup>
        <inkml:traceGroup>
          <inkml:annotationXML>
            <emma:emma xmlns:emma="http://www.w3.org/2003/04/emma" version="1.0">
              <emma:interpretation id="{464884B5-3588-4E40-BC24-82ED156520B8}" emma:medium="tactile" emma:mode="ink">
                <msink:context xmlns:msink="http://schemas.microsoft.com/ink/2010/main" type="inkWord" rotatedBoundingBox="7875,12266 8658,12318 8601,13185 7818,13134"/>
              </emma:interpretation>
            </emma:emma>
          </inkml:annotationXML>
          <inkml:trace contextRef="#ctx0" brushRef="#br0" timeOffset="142838.3903">5483 9567 31 0,'0'0'68'0,"-8"0"0"0,8 0-4 0,0 0-28 0,0 0-12 16,-10 0 8-16,10 0-4 0,0 0 0 0,-8 0 4 0,8 0-4 15,0 0 0-15,-8 0 4 0,8 0-4 0,0-5 4 0,0 5 0 16,-10 0 0-16,10-5 0 0,0 1 0 0,0 4-16 0,0-6 20 15,0 3 0-15,0-3 0 0,0 1-4 0,0-4 0 0,0 4-4 0,0 0 8 16,10 0-4-16,-10 1 0 0,0-6-8 0,8 5 0 0,-8 0 4 16,0 1-4-16,8-1-4 0,2-6 4 0,-10 11-4 0,8-3-4 15,0-7 0-15,0 10 0 0,1-5-4 0,-9 1 0 0,9 4 4 16,-1-6-4-16,1 6-4 0,-1 0 4 0,0 0-4 0,2 0-4 0,-2-4 0 16,0 8 0-16,0-4 0 0,2 0 0 0,-10 6-4 0,8-2 4 15,0-4 0-15,1 5 0 0,-9 5 0 0,9-7 0 0,-9 4-4 16,8 2 0-16,-8-5 0 0,0 6 0 0,0 4 4 0,0-4 0 15,0-1-4-15,0 7 0 0,0-7 0 0,-8 5 0 0,8 0 0 16,-9 0 0-16,9-4 0 0,-9 5 0 0,9-6 0 0,-8 5 0 16,8-4 0-16,-8 0 0 0,8-1 0 0,-10-4 0 0,10 4 0 0,0-4 0 15,-8 0 0-15,8 0 0 0,0-1 0 0,0-4 0 0,0 0 0 16,0 6 0-16,0-6-16 0,0 0 16 0,0 0 4 0,0 0-4 16,0 0 0-16,0 0 0 0,0 0 4 0,8 0-4 0,-8 0 0 15,0 0 0-15,0 0 0 0,10 0 0 0,-10 0 0 0,0 0 0 16,8 0 0-16,-8 0 4 0,8 0 0 0,1 0-4 0,-9 0 0 0,9 0-4 15,-1 0 4-15,-8 0 0 0,9 0 0 0,-1 0 0 0,-8 0 0 16,8 0 0-16,0 0 0 0,2 0 0 0,-10 0 0 0,8 4 0 16,0-4 0-16,2 5 0 0,-2-5 4 0,-8 4-4 0,8 2 4 15,1-2-4-15,-1 2 4 0,-8-2-4 0,9 5 4 0,-9 1 0 16,8-5 4-16,-8 9 0 0,0-3 0 0,9-3 0 0,-9 2 4 16,0 5 0-16,0-6 4 0,0 5-4 0,0 1 0 0,-9-6 4 0,9 6 0 15,0-1 0-15,-8-5 0 0,-1 6-4 0,9-1 4 0,-8-4-4 16,-1-1 0-16,1 6-4 0,0-5 0 0,-2-1 0 0,2-4-4 15,-10 4 4-15,10-4-8 0,0 0 0 0,0 0 4 0,-9-1-4 16,8-4 0-16,0 5-20 0,1-5 20 0,0 0-8 0,-2 0-4 16,-6 0-12-16,8-5-20 0,-2 1-8 0,10-1-12 0,-8 0-16 0,0 0-16 15,-1-4-12-15,1 0-12 0,-1-2-24 0,9 2-48 0,-9-5-8 16,9 4 40-16,-8-5 28 0,8 2 32 0</inkml:trace>
          <inkml:trace contextRef="#ctx0" brushRef="#br0" timeOffset="143491.9747">5960 9275 51 0,'0'-6'80'0,"0"3"-8"0,0-7-4 0,0 5-24 0,0 1-4 15,8-2-4-15,-8 2-4 0,0-2-4 0,9 2 0 0,-9 0 0 16,9-1-4-16,-9-1 4 0,8 2 0 0,0-1-4 0,0 5 0 16,2-5 4-16,-2 5-4 0,0 0 4 0,2 0-8 0,-2-5 0 15,-8 5-4-15,8 0 0 0,1 0 0 0,-1 5-4 0,1-5 0 0,0 5 4 16,-9 0-4-16,8-5 0 0,-8 4 0 0,8 2 0 16,-8-1 4-16,0-1 0 0,0 6-4 0,0-6-8 0,0 6 4 0,0-1-4 15,0 0 4-15,0-3 0 0,-8 4-4 0,8-2 0 0,-8 3 0 16,8-7 0-16,0 6-4 0,-9-5 4 0,9 4 0 0,0-4-4 15,0 0-4-15,0-5 4 0,-9 6 4 0,9-3-8 0,0-3 0 0,0 0 0 16,0 0 8-16,0 0-4 0,0 0-4 0,0 0 4 16,9 0 0-16,-9 0 0 0,0-3 0 0,9 3 0 0,-9-6 0 0,0 6-4 15,8-5 4-15,-8 5 4 0,8-5-4 0,-8 5 0 0,8 0 0 16,2-5 0-16,-10 5 0 0,8 0 4 0,0-4 0 0,2 4-4 16,-10 0-4-16,8 0 4 0,0 4 0 0,1-4-4 0,-1 5 8 15,-8 0-4-15,8-5 0 0,1 5 4 0,-9 1 0 0,9-3 0 16,-9 2 8-16,8 5-8 0,-8-5 12 0,0 4-8 0,8 0 8 0,-8 1-4 15,0-5 0-15,0 5 0 0,-8 0 0 0,8-1-4 0,0 1 8 16,-8-1-4-16,-1 1 0 0,9 0-4 0,-9-1-8 0,1 0 4 16,0-4 0-16,-1 5 0 0,1-6-8 0,0 6 8 0,-10-5-8 15,10-1 4-15,-2 1-4 0,2 0-4 0,0-5 0 0,0 6-16 16,-1-6-4-16,0 0-16 0,1 0-8 0,-1 3-8 0,1-6-12 0,8 3-8 16,-8 0-4-16,8-6-48 0,-10 6-36 0,10-5 20 0,-8 0 32 15,8 5 20-15</inkml:trace>
        </inkml:traceGroup>
        <inkml:traceGroup>
          <inkml:annotationXML>
            <emma:emma xmlns:emma="http://www.w3.org/2003/04/emma" version="1.0">
              <emma:interpretation id="{6C17D23D-7790-45A5-8AE0-31B186E25EC7}" emma:medium="tactile" emma:mode="ink">
                <msink:context xmlns:msink="http://schemas.microsoft.com/ink/2010/main" type="inkWord" rotatedBoundingBox="9156,12713 9523,12737 9503,13041 9135,13017"/>
              </emma:interpretation>
              <emma:one-of disjunction-type="recognition" id="oneOf31">
                <emma:interpretation id="interp47" emma:lang="" emma:confidence="0">
                  <emma:literal>300</emma:literal>
                </emma:interpretation>
                <emma:interpretation id="interp48" emma:lang="" emma:confidence="0">
                  <emma:literal>3= o</emma:literal>
                </emma:interpretation>
                <emma:interpretation id="interp49" emma:lang="" emma:confidence="0">
                  <emma:literal>3 o</emma:literal>
                </emma:interpretation>
                <emma:interpretation id="interp50" emma:lang="" emma:confidence="0">
                  <emma:literal>3=0</emma:literal>
                </emma:interpretation>
                <emma:interpretation id="interp51" emma:lang="" emma:confidence="0">
                  <emma:literal>32 o</emma:literal>
                </emma:interpretation>
              </emma:one-of>
            </emma:emma>
          </inkml:annotationXML>
          <inkml:trace contextRef="#ctx0" brushRef="#br0" timeOffset="144110.288">6794 9853 31 0,'0'5'104'0,"0"0"-20"0,0 0 16 0,-8-1-24 0,8 1 4 0,0 0-4 0,8 0 8 16,-8-1-4-16,0 1-4 0,10-5-4 0,-10 5-8 0,0-5 4 15,8 5-4-15,-8-5-4 0,8 0-4 0,0 4-4 0,1-4-4 16,0 0 0-16,-1 0-12 0,1 0-4 0,-1 0-8 0,0 0 0 16,2 0-8-16,6 0 0 0,-8 0 0 0,2 0-8 0,-2 0-4 0,9 0-4 15,-8 0-8-15,-1 0-8 0,1 0-16 0,7 0-12 0,-8 0-8 16,2 0-20-16,-2 0-12 0,0 0-16 0,2 0-12 0,-2-4-8 16,0 4-52-16,9-5-28 0,-8 5 32 0,-1-5 36 0,1 0 24 15</inkml:trace>
          <inkml:trace contextRef="#ctx0" brushRef="#br0" timeOffset="143885.8859">6743 9599 11 0,'0'0'104'0,"0"0"-12"0,0 0-4 0,0 0-20 0,0 4-4 16,0-4 4-16,0 0 0 0,0 0-8 0,9 5 4 0,-9-5-8 15,8 0 0-15,-8 5 8 0,8 0-8 0,-8-5-4 0,10 4 0 16,-2-4 4-16,0 5-20 0,10 0 16 0,-10 0-8 0,9-1 4 16,-8-4-12-16,8 6 0 0,-9-2-8 0,10 1 0 0,-2 0-4 0,-8 1-4 15,10-6-4-15,-1 3 0 0,0 2-12 0,-8 0 0 0,7-5 4 16,2 5-8-16,-10-1 4 0,10 2 0 0,-10-6-8 0,0 4-8 16,9 1-12-16,-8-5-12 0,-1 5-8 0,-8-1-4 0,9-4-24 15,-9 5-8-15,8 0-20 0,-8-5-16 0,0 5-24 0,0-5-44 16,-8 0-4-16,-1 5 28 0,1-5 32 0,-1 0 24 0</inkml:trace>
        </inkml:traceGroup>
        <inkml:traceGroup>
          <inkml:annotationXML>
            <emma:emma xmlns:emma="http://www.w3.org/2003/04/emma" version="1.0">
              <emma:interpretation id="{301E5ED5-FE37-4209-BCD5-19DEE8A73CD6}" emma:medium="tactile" emma:mode="ink">
                <msink:context xmlns:msink="http://schemas.microsoft.com/ink/2010/main" type="inkWord" rotatedBoundingBox="10238,12697 10850,12737 10813,13302 10201,13262"/>
              </emma:interpretation>
            </emma:emma>
          </inkml:annotationXML>
          <inkml:trace contextRef="#ctx0" brushRef="#br0" timeOffset="144624.6327">7860 9661 59 0,'-8'0'80'16,"8"0"-8"-16,0 0 0 0,-9 0-24 0,9 0-4 0,0 0 0 16,0 6 0-16,-8-6 0 0,8 3-4 0,0 2 0 0,-8 0 0 0,8 0 4 15,0-1 0-15,0 6 4 0,0 0-4 0,-10-1 0 0,10 1 4 16,0 5-4-16,0-1 0 0,0 1-8 0,0-2 8 0,0 7-8 16,10-5 0-16,-10 3 0 0,0-3-4 0,8 4-4 0,0 0 4 0,-8 0-8 15,9 1-4-15,-1-1 0 0,0 0-4 0,1-4 0 16,0 4-4-16,-1-5 0 0,0 5-4 0,10-4-16 0,-10 0 20 0,10-1-4 15,-10-5 0-15,9 6-4 0,-9-5 0 0,10-1 0 0,-2 1 0 16,-6 0-4-16,6-1 0 0,2-4 4 0,-2 0-4 0,-7-1 0 16,7-4 0-16,2 5 4 0,-10-5 0 0,10 0 0 0,-2 0-4 15,2 0 4-15,-10 0 0 0,9-5 0 0,1 1 0 0,-2-1 0 16,-8 0 0-16,10-4 0 0,-1-1 0 0,0 0 4 0,-8 1-4 0,7 4 4 16,-7-10 0-16,8 6 0 0,-9-6-4 0,2 6 0 0,6-6 4 15,-7 5 0-15,-9-4-4 0,9 4 0 0,-1-4 0 0,0 0-4 16,-8 4 0-16,0-4 0 0,0 4 0 0,0-4 4 0,0 4-4 0,0-5 0 15,0 1 0-15,0 5 0 0,-8-6 0 0,0 1 0 16,8-1 0-16,-9 1 0 0,0-1 0 0,1 1 0 0,0-1-4 16,-10-4 4-16,10 5-4 0,-10 0 4 0,2-6 0 0,7 6 0 0,-8-1 0 15,0 1-4-15,-1 0 0 0,10 4 4 0,-8-4-4 0,-2 4-8 16,1 5-4-16,1-4-8 0,-2 4-8 0,-8 0-12 0,10 5-4 16,-2 0-16-16,-7 0-24 0,8 5-16 0,-8 0-24 0,-1 4-40 15,0 1-52-15,1-1 36 0,-9 1 32 0,8 6 32 0,-8-3 16 16</inkml:trace>
        </inkml:traceGroup>
      </inkml:traceGroup>
    </inkml:traceGroup>
    <inkml:traceGroup>
      <inkml:annotationXML>
        <emma:emma xmlns:emma="http://www.w3.org/2003/04/emma" version="1.0">
          <emma:interpretation id="{4F09E087-E0EC-4B0E-A6E7-2076C0E39996}" emma:medium="tactile" emma:mode="ink">
            <msink:context xmlns:msink="http://schemas.microsoft.com/ink/2010/main" type="paragraph" rotatedBoundingBox="6161,13608 17305,13747 17290,14952 6145,14813" alignmentLevel="4"/>
          </emma:interpretation>
        </emma:emma>
      </inkml:annotationXML>
      <inkml:traceGroup>
        <inkml:annotationXML>
          <emma:emma xmlns:emma="http://www.w3.org/2003/04/emma" version="1.0">
            <emma:interpretation id="{55D6CF5A-EB14-4795-BADB-6443D14FF42A}" emma:medium="tactile" emma:mode="ink">
              <msink:context xmlns:msink="http://schemas.microsoft.com/ink/2010/main" type="line" rotatedBoundingBox="6161,13608 17305,13747 17290,14952 6145,14813"/>
            </emma:interpretation>
          </emma:emma>
        </inkml:annotationXML>
        <inkml:traceGroup>
          <inkml:annotationXML>
            <emma:emma xmlns:emma="http://www.w3.org/2003/04/emma" version="1.0">
              <emma:interpretation id="{AA4014C5-325E-4A4C-A629-785A3E4EB2EF}" emma:medium="tactile" emma:mode="ink">
                <msink:context xmlns:msink="http://schemas.microsoft.com/ink/2010/main" type="inkWord" rotatedBoundingBox="6159,13704 7961,13726 7951,14506 6150,14483"/>
              </emma:interpretation>
              <emma:one-of disjunction-type="recognition" id="oneOf32">
                <emma:interpretation id="interp52" emma:lang="" emma:confidence="1">
                  <emma:literal/>
                </emma:interpretation>
              </emma:one-of>
            </emma:emma>
          </inkml:annotationXML>
          <inkml:trace contextRef="#ctx0" brushRef="#br0" timeOffset="242049.7092">3743 10940 71 0,'0'-5'92'0,"0"0"-4"0,0 1-8 16,0-1-20-16,0 0 0 0,0 0 4 0,0 1-4 0,0 4 0 16,0-4-4-16,0 4 8 0,0 0 0 0,0 0 0 0,0-6 0 15,0 6 4-15,0 0 0 0,0 6 4 0,0-6-4 0,0 4 4 16,9 0 0-16,-9 1 4 0,0 0 0 0,8 0-12 0,0 4 0 15,-8 1-4-15,10-1 4 0,-2 1-8 0,0-1-4 0,0 6 0 0,2-1-4 16,-2 1-4-16,0-1-20 0,10 1-24 0,-10-1 0 16,1 0 0-16,-1 0 0 0,9 6 0 0,-8-6 0 0,7 0 0 0,-6 0 0 15,6 1 0-15,-7-1 0 0,8 1 0 0,-9-5 0 0,1 4 0 16,7-5 0-16,-6 6 0 0,-2-6 0 0,10 1 0 0,-10-1 0 16,0 1 0-16,0-1 0 0,1-3 0 0,0 3 0 0,-1-5 0 15,-8 6 0-15,9-5 0 0,-9-1 0 0,8 2 0 0,-8-6 0 0,0 4 0 16,0-4 0-16,8 4-56 0,-8-4-24 0,0 0-16 0,-8 0-12 15,8 0-8-15,0-4-12 0,0 4-8 0,-8-4-8 0,8-2 0 16,-9 2-28-16,9-5-32 0,-8 3 4 0,8-3 44 0,-9-1 24 16,9 6 24-16</inkml:trace>
          <inkml:trace contextRef="#ctx0" brushRef="#br0" timeOffset="242309.5272">4076 10930 83 0,'0'-4'120'15,"0"-1"-4"-15,0-5 0 0,0 6-24 0,0 4 4 0,0-4-4 16,0 4-8-16,-9-6 4 0,9 6-12 0,0 0-8 0,0 0-4 0,-9 0-4 16,9 0-4-16,0 6 0 0,-8-6 0 0,0 4 0 0,8 0 0 15,-8 1 0-15,-2 5-4 0,2-6-8 0,0 6 0 0,8-1-4 16,-10 1-8-16,2 0-4 0,0 4-4 0,-1 1 0 0,1-6-8 16,0 5 0-16,-1 1-4 0,0-1 0 0,-7 1-4 0,6-6 0 0,2 5 0 15,0 1-4-15,-1-1 0 0,0 0-4 0,1 0-4 0,0-3-4 16,-1-2 4-16,1 5-16 0,-1-4-8 0,9-1-12 0,-9 1-16 15,9-5-12-15,0 5-12 0,0-6-4 0,-8 1-16 0,8-5-12 16,0 5-8-16,0-5-4 0,0 5 0 0,8-5-32 0,-8 0-44 16,0-5 28-16,0 5 28 0,9-5 28 0,0 0 24 0</inkml:trace>
          <inkml:trace contextRef="#ctx0" brushRef="#br0" timeOffset="242836.1183">4331 10945 23 0,'0'0'116'0,"0"4"-4"16,0 1-8-16,0-5-20 0,0 5 0 0,0-5 0 0,8 5 4 0,-8-5-4 15,0 5-8-15,10-1-4 0,-10-4-4 0,8 0-4 0,-8 5-4 16,8-5 4-16,2 0-8 0,-2 0 0 0,0 0-12 0,1 0 0 15,8-5-12-15,-9 5 0 0,9-4-12 0,-9 4 0 0,10-5-20 16,-10 0 16-16,10 0-4 0,-10 0-4 0,9 1-8 0,0-1-12 16,-8-5-16-16,7 6-16 0,2-1-16 0,-10 0-20 0,10-4-24 0,-10 5-20 15,9-2-12-15,-9 1-68 0,1 1-4 0,8 4 28 0,-9-6 40 16,0 2 24-16,2-1 32 0</inkml:trace>
          <inkml:trace contextRef="#ctx0" brushRef="#br0" timeOffset="242636.6524">4450 10716 67 0,'0'-5'104'16,"0"5"-12"-16,0 0-4 0,0 0-24 0,0-5 0 0,0 5 4 16,0 0 4-16,0 5-4 0,10-5 0 0,-10 5 0 0,0-5 0 0,0 5-8 15,0 5 4-15,8-6 4 0,-8 1-4 0,0 4 0 0,0 1-4 16,0-1 0-16,0 1 4 0,8 5-4 0,-8-1-4 0,0 1 0 15,0 4-8-15,0-5 0 0,0 5-12 0,0-4-4 0,0 4 0 16,0 0-8-16,0 0 0 0,0 0-8 0,10-5-4 0,-10 6 0 16,0-1-4-16,0-5-4 0,0 5 4 0,8-4-8 0,-8-1 0 15,0 0-4-15,0-4 0 0,8-1-8 0,-8 6-4 0,0-11-12 0,0 6-8 16,0-6-8-16,0 7-4 0,0-7-8 0,0-4-12 0,0 0-16 16,0 5-12-16,0-5-16 0,0 0-12 0,0-5-8 0,0 5-20 15,-8-4-40-15,8-2-8 0,-8 1 44 0,8-4 32 0,-10 4 24 16</inkml:trace>
          <inkml:trace contextRef="#ctx0" brushRef="#br0" timeOffset="243335.254">4860 10773 7 0,'0'-5'116'0,"0"1"-12"0,0-1-8 0,0 0-16 16,0 0-4-16,0-4 0 0,-8 4 0 0,8 1-4 0,0-3-4 16,0-1-4-16,8 3-4 0,-8 0-8 0,0 1 0 0,8-6 0 0,-8 5 0 15,9 1 0-15,0-6-4 0,-9 5 0 0,8 1-4 0,0 4 0 16,-8-6 0-16,10 6-4 0,-2-5 4 0,0 5-4 0,1 0-4 15,0 0-4-15,-9 5 4 0,8 1-4 0,0-2-4 0,1 1 0 0,-9 5-4 16,8-1-4-16,-8 1-8 0,9 4 4 0,-9-6-8 16,0 8 0-16,0-2 0 0,0 0 0 0,0 1-4 0,9-1 0 0,-9 1 0 15,-9-2 0-15,9 3 0 0,0-2 0 0,0 1-4 0,-9-2 0 16,9-3 0-16,0 5 0 0,0-6 0 0,0-4 0 0,0 4 0 16,0-4 0-16,0 0 0 0,0 0-4 0,0-1 0 0,-8-4 4 15,8 5-4-15,0-5 0 0,0 0 4 0,8 0-4 0,-8-5 4 16,0 5-4-16,0-4 0 0,0-1 4 0,0 0 0 0,9 5-4 15,-9-5 4-15,0 1-4 0,9-1 4 0,-9 0 4 0,8 0-4 0,0 1-4 16,-8 4 4-16,10-4-4 0,-2 4 8 0,0-6-4 0,0 6 4 16,2 0 0-16,-2 6 0 0,0-6-20 0,1 4 24 0,-1 0-4 15,0 1 0-15,10 0 0 0,-10 0-4 0,0 4 4 0,2 1-4 0,6-1 0 16,-7-4 4-16,0 9 0 0,-1-4-4 0,1 5 4 16,-1-6-4-16,0 5 4 0,1-4 0 0,-9 5 0 0,9-1-4 0,-9 0 8 15,0 0 0-15,0 1-4 0,0-1 4 0,-9 0 0 0,9 0-4 16,-9 1 4-16,1 0-4 0,0-6 0 0,-1 5-4 0,1-4 0 15,-10 0 4-15,10-1-4 0,0 1 4 0,-10-5-8 0,10 4-8 0,-10-4 0 16,10-5-4-16,-9 5-16 0,9-5-16 0,-10 0-12 16,10-5-16-16,0 5-4 0,-10-5-12 0,10-4-20 0,0 4-4 0,-1-5-8 15,0 1-8-15,1-5-12 0,-1 4-40 0,1-5-16 0,0 1 36 16,8-1 32-16,-9-4 28 0</inkml:trace>
          <inkml:trace contextRef="#ctx0" brushRef="#br0" timeOffset="243651.1468">5278 10620 63 0,'9'-4'100'16,"-9"4"-8"-16,8 0 0 0,-8-6-20 0,8 6-4 0,1 0-4 16,-9 0 8-16,8 0-4 0,-8 0-4 0,9 0 4 0,-9 0-4 0,9 6-4 15,-9-6 0-15,8 0 0 0,0 0 0 0,2 0 0 0,-10 0 4 16,8 0 0-16,0 4-4 0,0-4 0 0,-8 5-8 0,10-1 4 15,-2 2-4-15,0-2 4 0,1 6-4 0,-1-6 4 0,0 7-8 0,-8-2-4 16,10 5 4-16,-2 1-4 0,0-1 0 0,2 1-8 0,-2-1-12 16,0 5-24-16,0-5 0 0,1 5 0 0,-9 0 0 0,9 6 0 15,-1-6 0-15,-8 4 0 0,9 2 0 0,-9-2 0 0,8 1 0 16,-8 0 0-16,0 0 0 0,0 5 0 0,0-5 0 0,0 0 0 16,0 5 0-16,-8-6 0 0,8 2 0 0,-9-2 0 0,1 2 0 0,8-2-36 15,-9-3-36-15,0 3-20 0,9-4-20 0,-8-4-20 16,0 4-16-16,0-5-24 0,8 1-28 0,-10-5-68 0,2-1 40 0,8 1 40 15,0-6 40-15,-8 1 24 0,8-5 28 0</inkml:trace>
        </inkml:traceGroup>
        <inkml:traceGroup>
          <inkml:annotationXML>
            <emma:emma xmlns:emma="http://www.w3.org/2003/04/emma" version="1.0">
              <emma:interpretation id="{18D8B0BC-F719-429C-B15D-7CED9F36435F}" emma:medium="tactile" emma:mode="ink">
                <msink:context xmlns:msink="http://schemas.microsoft.com/ink/2010/main" type="inkWord" rotatedBoundingBox="8198,13718 9827,13739 9815,14700 8186,14680"/>
              </emma:interpretation>
              <emma:one-of disjunction-type="recognition" id="oneOf33">
                <emma:interpretation id="interp53" emma:lang="" emma:confidence="1">
                  <emma:literal/>
                </emma:interpretation>
              </emma:one-of>
            </emma:emma>
          </inkml:annotationXML>
          <inkml:trace contextRef="#ctx0" brushRef="#br0" timeOffset="248683.8328">6548 11151 15 0,'-9'-5'84'0,"9"1"-8"15,-8-1 0-15,8 0-20 0,0 1 0 0,-8-1 0 0,8 0 0 0,0 0 0 16,-9 5 0-16,9-4 4 0,0-1 4 0,0 5-4 0,0-4-4 16,0 4 0-16,0-6 0 0,0 6-4 0,0 0 4 0,0-5 0 15,0 5 0-15,0 0 0 0,0 0 4 0,9 0-4 0,-9 0 12 0,0 0 0 16,8 0 0-16,-8 0-8 0,8 5 4 0,-8-5-4 15,9 6-4-15,0-2-4 0,-1 1 0 0,0-1 0 0,2 1-8 0,-2 5 4 16,0-1-24-16,1 0-24 0,8 2 0 0,-9-2 0 0,1 1 0 16,8 4 0-16,-8-5 0 0,7 6 0 0,-6-5 0 0,6 4 0 15,-7-4 0-15,8 4 0 0,0-5 0 0,-9 6 0 0,10-5 0 0,-10-1 0 16,10 5 0-16,-10-5 0 0,8 1 0 0,-7 1 0 0,8-3 0 16,-8 7 0-16,-1-11 0 0,0 6 0 0,2-1 0 0,-2 1 0 15,0 0 0-15,0-5 0 0,-8 5 0 0,10-6 0 0,-2 1 0 16,-8 0 0-16,0 0 0 0,8-1-4 0,-8-4-44 0,0 5-16 15,0-5-8-15,0 0-20 0,0 5-12 0,0-5-12 0,0-5-16 0,0 5-8 16,0-5-4-16,-8 1-8 0,8-1-36 0,-8 0-36 0,8-4 40 16,-10-1 32-16,10 1 32 0,-8-1 32 0</inkml:trace>
          <inkml:trace contextRef="#ctx0" brushRef="#br0" timeOffset="248943.1394">6872 11056 7 0,'0'0'116'0,"0"-5"-8"0,0 5 0 0,0 0-28 0,0 0 0 0,0-4-16 16,0 8 16-16,-8-4 0 0,8 5-4 0,0-5-4 0,-9 5-4 16,1 0-4-16,8 4-4 0,-9-4-4 0,0 0 0 0,1 4-4 15,8-3 0-15,-8 3 0 0,0 0 0 0,-2 1-4 0,2 4-4 0,0-5-4 16,-10 1-4-16,18 5-4 0,-17-6-4 0,9 5-4 0,0-4 0 16,-1 0-8-16,0 4 0 0,1-4-4 0,0 4 0 0,-2-4-4 15,2-1-4-15,0 5 0 0,-1-4-4 0,0-1 0 0,9 1-4 16,-8-5 0-16,-1 5-4 0,9-6-8 0,-8 7-12 0,8-7-8 15,0 0-4-15,0 2-8 0,-8-2-8 0,8 1-4 0,0-5-4 0,0 0-4 16,0 4-12-16,0-4-8 0,0 0 0 0,0 0-4 0,0 0 0 16,0 0 0-16,0-4 0 0,0-1-36 0,0 1-32 0,0-2 12 15,0-2 28-15,0 1 24 0</inkml:trace>
          <inkml:trace contextRef="#ctx0" brushRef="#br0" timeOffset="244293.4285">6173 10639 71 0,'9'-4'92'0,"-9"-2"-8"16,0 2 0-16,0-1-20 0,0 5 0 0,0 0 0 0,0-4-4 15,8 4 4-15,-8 0 0 0,0 0 0 0,0-6 8 0,0 6-12 16,0 0 4-16,0 0-4 0,0 0-4 0,0 0-4 0,-8 0 0 15,8 6 0-15,0-6 0 0,0 4 0 0,0 1 0 0,-9-1 0 0,9 2-4 16,-8 3 4-16,8-4-4 0,-8 4-4 0,8 6 0 0,-10-1-8 16,2 1 0-16,0-1 0 0,8 5-20 0,-10 0 16 0,2 0-4 15,0 1 0-15,0 3-4 0,8-4-4 0,-9 6 0 0,0 4-4 0,9-6 0 16,0 1-4-16,-8 5 0 0,8-5-4 0,0 5 4 16,0 0-4-16,0-1-8 0,0 1 0 0,0-1 0 0,0 1 0 0,8 0 0 15,-8 0 0-15,9-5 0 0,0 4 0 0,-1-3-4 0,0 3-20 16,0-3-8-16,2-2-16 0,-2 0-16 0,0 2-20 0,10-6-24 15,-10 0-12-15,9 0-36 0,0 0-20 0,-8 0-56 0,7-4-36 0,2-5 60 16,0 4 36-16,-2-5 32 0,-8 1 20 0</inkml:trace>
          <inkml:trace contextRef="#ctx0" brushRef="#br0" timeOffset="249421.8663">6983 10773 3 0,'8'-5'100'0,"0"1"-4"0,-8-1-12 16,10-5-20-16,-10 6 0 0,8-1-4 0,0 0-4 0,-8 1 0 16,10-3 4-16,-10 4-4 0,8-2 0 0,0 5 0 0,-8-5 0 15,9 5-8-15,-1-5 0 0,1 5-4 0,-9-4 4 0,8 4 0 16,1 0-4-16,7 0-4 0,-16 0 0 0,18 0-4 0,-10 0-4 15,2 0-4-15,-2 0 0 0,0 0 0 0,0 0-8 0,1 0 0 0,8 4-4 16,-17 1 0-16,9 0 0 0,-1-5 0 0,0 8 0 16,-8-1-4-16,10-3-4 0,-10 6 4 0,0-1 0 0,0 1-8 0,0 4 0 15,0-5 0-15,0 7 0 0,-10-3 0 0,10 2-4 0,-8-1 4 0,0 1-4 16,-1-1 4-16,1 1-4 0,-1 4 0 0,-8-5 0 16,9-5 4-16,0 6 0 0,-2-6-4 0,2 1 0 0,0-1 0 0,-2 1-4 15,10-5 4-15,-8 5 0 0,8-6-4 0,-8-4 4 0,8 0 0 16,0 5 0-16,0-5 0 0,-9 0 0 0,9 0 4 0,0 0-8 15,9 0 4-15,-9 0 0 0,0 0 0 0,0 0 0 0,8 0 0 0,-8-5 0 16,8 5 0-16,-8 0 4 0,0 0 0 0,10 0 4 16,-2 0 0-16,-8 0 12 0,8 0 4 0,2 0 4 0,-2 5 4 0,0-5-8 15,0 5 8-15,1 0-4 0,0-5 0 0,-1 4 0 0,1 6 0 16,-1-5 0-16,0-1 0 0,2 2 0 0,6 3-4 0,-8-4-8 16,2 0 0-16,-2 4 0 0,0-4-4 0,1 0-4 0,0-1-4 0,-1 1-4 15,1-5 0-15,7 6 0 0,-16-6 0 0,18 0 0 0,-10 0 0 16,0-6 0-16,-8 1-16 0,10 1-24 0,-2-1-28 0,0-5-32 15,-8 1-40-15,9-1-44 0,-9 0-68 0,8-4-60 0,-8 5 52 16,0-6 60-16,0 1 32 0,0-1 28 0,0 6 28 0</inkml:trace>
          <inkml:trace contextRef="#ctx0" brushRef="#br0" timeOffset="280288.5876">5780 11061 35 0,'0'0'76'0,"0"0"-12"0,0 0-8 0,10 0-24 0,-10 0-8 16,0 0 4-16,0 0-8 0,0 0-4 0,8 0 4 0,-8 0-4 16,0 0 4-16,0 0-4 0,0 0 4 0,8 0 4 0,-8 0 4 15,0 5 0-15,10-5-4 0,-10 0-4 0,0 4 0 0,8-4 4 16,-8 5-4-16,0-5 0 0,0 5 0 0,0-5 4 0,0 5 0 0,0-1-4 16,0-4 4-16,0 5 0 0,0 1 0 0,0-2 8 0,0-4-4 15,0 5-4-15,0-1-4 0,0-4 4 0,0 5-4 0,0-5 0 16,0 0 0-16,-8 0-4 0,8 0 0 0,0 5 0 0,0-5-4 0,-10 0-4 15,10 0 0-15,0 0-4 0,0-5-4 0,-8 5-16 0,8 0 24 16,0-5 0-16,0 1 0 0,0-1-4 0,0 5 0 0,0-4-4 16,0-2 0-16,0 1 0 0,0 1 8 0,0-1-8 0,0 0-4 15,0-4 4-15,0 4 0 0,0 0 0 0,0 0 0 0,8 1 0 16,-8 4 0-16,0-6 0 0,0 2 0 0,10-1 0 0,-10 5 4 0,0 0 4 16,8 0-8-16,-8 0 0 0,8 0 0 0,-8-5-8 0,8 5 12 15,-8 0-8-15,9 0 8 0,-9 5 0 0,9-5-8 16,-9 0 8-16,0 5-8 0,8-1 8 0,-8-4 0 0,9 6 0 0,-9-2 4 15,0 1-4-15,0 0 0 0,0 0 8 0,8-1-4 0,-8 1 8 16,0 0 0-16,0 0 0 0,0-1-4 0,0 1 4 0,-8 1 0 16,8-6 0-16,0 4-4 0,-9-4 0 0,9 5 0 0,0-5-4 0,-8 0 0 15,8 0 0-15,0 0-4 0,-9 0 0 0,9 0 0 0,-9-5 0 16,9 5-4-16,-8-4 0 0,8-2 8 0,0 1-4 0,0 1-4 16,-8-1 0-16,8 0 0 0,0-4-12 0,0 4 16 0,0 0 0 15,0 0-4-15,0 1 0 0,0-2 4 0,0 2 0 0,0-1-4 16,0 0 0-16,0 5 0 0,0-5 0 0,0 5 0 0,0 0 0 0,0-4 0 15,8 4 0-15,-8 0 0 0,0 0 0 0,0 0 4 16,8 0-4-16,-8 0 0 0,0 0 0 0,9 4 0 0,-9-4 0 0,9 5 0 16,-9-5 0-16,0 0 4 0,0 5 0 0,8-5-4 0,-8 5 4 15,0-5 0-15,0 4 4 0,0 2 0 0,0-2 0 0,0 1 0 16,0-5 0-16,-8 5 0 0,8 0 0 0,0-1 0 0,0-4 0 0,-9 5 0 16,9-5 0-16,0 0-4 0,-9 0 4 0,9 5-4 15,-8-5 0-15,8 0-4 0,-8 0 4 0,8 0 0 0,0-5-4 0,-8 5 0 16,8-5 4-16,0 5-4 0,-10-4-4 0,10-1 4 0,0 5 0 15,0-5 0-15,0 0 0 0,0 5 4 0,0-4-4 0,0-2 0 16,0 2-4-16,0-1 4 0,0 0-4 0,0 5 4 0,0-5 0 0,0 5 0 16,0 0 0-16,0-4-16 0,10 4 16 0,-10 0 4 0,0 0-4 15,0 0 0-15,8 0 0 0,-8 0 0 0,0 0 4 0,0 0 0 16,0 0-4-16,8 0 0 0,-8 0 4 0,0 0 0 0,0 0 4 16,0 0 0-16,0 4-4 0,0-4 4 0,0 0-4 0,0 5 4 15,0-5-4-15,0 0-4 0,0 5 0 0,0-5-8 0,0 5-8 0,0-5-8 16,0 4-16-16,0-4-12 0,0 6-16 0,-8-2-24 0,8-4-20 15,0 5-24-15,0-5-44 0,-8 0-44 0,8 0 40 0,-10 0 32 16,10 5 32-16,0-5 20 0</inkml:trace>
        </inkml:traceGroup>
        <inkml:traceGroup>
          <inkml:annotationXML>
            <emma:emma xmlns:emma="http://www.w3.org/2003/04/emma" version="1.0">
              <emma:interpretation id="{40A39020-3360-4045-84D2-E4AEABE96D30}" emma:medium="tactile" emma:mode="ink">
                <msink:context xmlns:msink="http://schemas.microsoft.com/ink/2010/main" type="inkWord" rotatedBoundingBox="10231,14241 10718,14247 10717,14289 10230,14283"/>
              </emma:interpretation>
            </emma:emma>
          </inkml:annotationXML>
          <inkml:trace contextRef="#ctx0" brushRef="#br0" timeOffset="251469.8075">7853 11128 63 0,'-9'4'84'0,"1"-4"-8"0,8 0-4 0,-8 0-16 0,8 0 4 0,0 0 4 15,-10 5 0-15,10-5 0 0,0 0 0 0,0 0 4 0,0 0 0 16,0 0-4-16,0 0-12 0,0 0 4 0,0 0 0 0,0 0-8 16,0 0 0-16,0 0 4 0,0 0 4 0,0 0 4 0,0 0 8 15,0 0 0-15,0 0 0 0,0 5 0 0,0-5-4 0,10 0-4 0,-10 0 4 16,8 4-8-16,-8-4 0 0,8 0 0 0,1 5-4 0,-1-5-8 15,0 6-16-15,1-2-28 0,0-4 0 0,-1 0 0 0,10 5 0 16,-10-5 0-16,9 0 0 0,-8 5 0 0,8-5 0 0,-9 0 0 16,9 0 0-16,0 0 0 0,1 0 0 0,-10 0 0 0,9 0 0 15,0 0 0-15,0 0 0 0,-1 0 0 0,2 0 0 0,0 0 0 0,-10 0 0 16,8 0 0-16,2 0 0 0,-1 0 0 0,-9 0 0 0,10 0 0 16,-10 0 0-16,8 0 0 0,-6 0 0 0,-2 0 0 0,0 0 0 15,1 0 0-15,-9 0 0 0,9 0 0 0,-1 0 0 0,-8 0 0 16,0 0 0-16,9 0 0 0,-9 0 0 0,0 0 0 0,0 0 0 15,0 0 0-15,0 0 0 0,0 0 0 0,0 0 0 0,0 0 0 0,0 0 0 16,-9 0 0-16,9 0 0 0,0 0 0 0,0 0 0 0,-8 0 0 16,8 0 0-16,-9 0 0 0,9 0 0 0,-9 0 0 0,1 0-64 15,8 0-84-15,-8 0-32 0,-2 0-32 0,-6 0-68 0,8 0-20 16,-2 0 60-16,2 0 48 0,0 0 32 0,-9 0 32 0,9 0 24 16</inkml:trace>
        </inkml:traceGroup>
        <inkml:traceGroup>
          <inkml:annotationXML>
            <emma:emma xmlns:emma="http://www.w3.org/2003/04/emma" version="1.0">
              <emma:interpretation id="{A8E79A24-F4E0-47AE-8D81-096FF30126E9}" emma:medium="tactile" emma:mode="ink">
                <msink:context xmlns:msink="http://schemas.microsoft.com/ink/2010/main" type="inkWord" rotatedBoundingBox="11204,13924 12200,13936 12192,14591 11196,14579"/>
              </emma:interpretation>
              <emma:one-of disjunction-type="recognition" id="oneOf34">
                <emma:interpretation id="interp54" emma:lang="" emma:confidence="1">
                  <emma:literal/>
                </emma:interpretation>
              </emma:one-of>
            </emma:emma>
          </inkml:annotationXML>
          <inkml:trace contextRef="#ctx0" brushRef="#br0" timeOffset="254897.8889">9745 11041 43 0,'0'0'112'0,"0"0"-12"15,0-4-4-15,0 4-16 0,-8 0 4 0,8 0 0 0,0 0-4 16,0 0 4-16,-8 4-8 0,8-4-8 0,0 6 0 0,0-6 0 15,-9 4 4-15,9 1-4 0,-9 0 0 0,1 0 0 0,8 4 0 16,-8-4 0-16,-2 4 0 0,2 2-4 0,0 2-8 0,-1-3 0 0,0 4-8 16,1-5 0-16,0 6 0 0,-9 0-8 0,8-1-8 0,-8 1 0 15,-1-1-4-15,10 0-8 0,-8 1-4 0,-2-1 4 0,1 0-8 16,9 0-8-16,-10 1-4 0,2-1 0 0,-2 1 0 0,10-7 0 0,-9 7 0 16,8-5 0-16,-8 5-20 0,9-6-8 0,-9 1-12 15,8 0-16-15,1-1-16 0,0-5-20 0,-2 6-20 0,2-5-24 0,0 0-32 16,8 0-28-16,-9-5-72 0,0 4 32 0,9-4 40 0,0 0 36 15,0-4 32-15,-8 4 24 0</inkml:trace>
          <inkml:trace contextRef="#ctx0" brushRef="#br0" timeOffset="254638.5843">9388 11018 43 0,'0'0'100'0,"0"-5"-4"0,0 5-8 0,0-5-20 15,0 5-4-15,0 0 0 0,0 0 0 0,0-5 0 0,0 5 4 0,0 0 0 16,8 0 0-16,-8 0 0 0,8 5 0 0,-8-5 0 0,9 5 0 16,-9 0 0-16,8-1 8 0,1 1-4 0,0 0 4 0,-1 4-4 15,0 1-4-15,2 0-8 0,-2-1-4 0,0 1 0 0,10 4 0 16,-10 1-4-16,0-1-12 0,9 0 0 0,-9 0-8 0,10 1-8 0,-10-1-4 15,10 1 0-15,-10 4 0 0,9-5-8 0,-8 1-12 16,8-1 0-16,-9 5 0 0,9-9 0 0,-8 4 0 0,7 1 0 0,-6-2 0 16,-2-3 0-16,9 5 0 0,-8-5 0 0,-1-1 0 0,0 1 0 15,1-6 0-15,-1 5 0 0,-8-3 0 0,8-2 0 0,-8 2 0 16,10-2-16-16,-10 1-16 0,0-5 0 0,0 4-12 0,0-4-16 0,0 0-8 16,0 0-12-16,0-4-8 0,0 4-12 0,0-5-4 0,0 1-12 15,-10-2-4-15,10 2-8 0,0-2 0 0,-8-3-32 0,8-1-40 16,0 6 20-16,-8-5 36 0,8-1 28 0,-9-1 20 0</inkml:trace>
          <inkml:trace contextRef="#ctx0" brushRef="#br0" timeOffset="254240.6511">8825 10955 51 0,'-8'0'76'0,"-2"0"-28"16,10-5 16-16,0 5-20 0,-8-4-4 0,8 4 0 0,0-5 0 0,-8 0 0 16,8 5 4-16,0-5 0 0,0 1 0 0,0-1-4 0,0 0 4 15,0 0 0-15,0-3 0 0,0 2 0 0,0 1 0 0,0 1 4 16,8-6-8-16,-8 5 0 0,0-5-4 0,8 6 0 0,-8-1 0 16,10-5-4-16,-10 6 0 0,8-2 0 0,0 2 4 0,1-2-12 15,-1 3 0-15,1 3 4 0,-1-6-8 0,1 6 4 0,-1-4-4 0,0 4-4 16,2 0 0-16,6 0 0 0,-6 0-4 0,-2 0-4 0,0 0 0 15,9 4 0-15,-9-4 0 0,1 6 0 0,0-3-4 0,-1 3 0 16,0 4 0-16,2-6 0 0,-10 6 0 0,8-5 0 0,-8 5 0 16,0-1-4-16,0 5 4 0,0 1 0 0,0-6-4 0,0 5 0 0,-8 1 0 15,8-1 0-15,-10 0 0 0,2 1 0 0,0-1 0 16,8 1 4-16,-9-6-4 0,0 5-4 0,1-4 4 0,-1 5 0 0,1-6 0 16,8 1 4-16,-8-1 0 0,8-3-4 0,-8-2-4 0,8 5 0 15,0-9 8-15,-10 5-4 0,10 0-4 0,0-5 0 0,0 0 4 16,0 5 0-16,0-5 0 0,0 0 0 0,10 0 0 0,-10 0 0 15,0 0 0-15,8 0 0 0,-8 0 0 0,8 0-4 0,-8 0 4 16,8 0 0-16,-8 0 0 0,9 0 4 0,-1 0-4 0,1 0 0 0,0 0 0 16,-1 0 0-16,-8 0 4 0,8 0-4 0,2 0 0 0,-2 0 0 15,0 0 0-15,0 4-4 0,2-4 0 0,-2 5 4 0,0 0 0 16,1-1 0-16,-1 1 4 0,1 1-4 0,0-2 0 0,-1 6 0 0,-8-5 0 16,8 4 4-16,0 1-4 0,-8 0 0 0,0 4 0 0,10-5 4 15,-10 1 0-15,0 4 4 0,0-4-4 0,0 4 0 0,-10 0 0 16,10 1 0-16,-8-1 0 0,0-5 0 0,8 5 4 0,-8 1 0 15,-10 0 0-15,10-1 0 0,-1-5-4 0,1 1 0 0,-10 5-4 16,10-5 4-16,-8-1 0 0,6-4-4 0,-6 4 0 0,7-4 0 0,-8 0 0 16,8-5-4-16,1 4-12 0,0-4 16 0,0-4-4 0,-10 4-8 15,10 0-8-15,8-5-16 0,-10-4-8 0,2 4-4 0,0 0-4 16,-1-4-12-16,9-1-12 0,-8 1-4 0,8-1-8 0,-9 0-8 16,9-5 0-16,0 2-24 0,0 3-44 0,0-5-12 0,0 5 36 15,0-3 20-15,0-2 32 0</inkml:trace>
        </inkml:traceGroup>
        <inkml:traceGroup>
          <inkml:annotationXML>
            <emma:emma xmlns:emma="http://www.w3.org/2003/04/emma" version="1.0">
              <emma:interpretation id="{FB0BAA3B-D933-4275-91F9-FFD8DB2CEF7F}" emma:medium="tactile" emma:mode="ink">
                <msink:context xmlns:msink="http://schemas.microsoft.com/ink/2010/main" type="inkWord" rotatedBoundingBox="12748,13947 13149,13952 13144,14398 12743,14393"/>
              </emma:interpretation>
              <emma:one-of disjunction-type="recognition" id="oneOf35">
                <emma:interpretation id="interp55" emma:lang="" emma:confidence="1">
                  <emma:literal/>
                </emma:interpretation>
              </emma:one-of>
            </emma:emma>
          </inkml:annotationXML>
          <inkml:trace contextRef="#ctx0" brushRef="#br0" timeOffset="257331.3769">10470 10879 19 0,'0'-5'100'0,"0"1"-12"16,0-2 0-16,0 2-24 0,0-1 0 0,0 5 0 0,0-6 0 0,0 2 0 15,0 4 0-15,0-4 4 0,0 4-4 0,0 0-4 0,0 0-4 16,0 0 4-16,0-6-4 0,0 6 8 0,0 0 0 0,0 6-4 16,0-6 0-16,0 4 0 0,0 0 0 0,0 7-4 0,0-7-8 0,0 6 4 15,0-5-8-15,0 5-4 0,0 5-4 0,0-2-4 16,0-3-8-16,0 4 0 0,0 5 0 0,0-5-4 0,0 5-4 0,0-4-4 16,0 4 0-16,0 1-4 0,0-6 0 0,0 5 0 0,0-5 0 15,0 1-8-15,0 4 4 0,0-5-4 0,0 1 4 0,0-1-4 16,0 0 0-16,0-4 0 0,0 4 0 0,0-4-4 0,0-1-4 15,0 1-4-15,0-5-8 0,0 4-8 0,0-4-4 0,0 0-8 0,0 0-8 16,0-1-8-16,0 1-8 0,0-5-4 0,0 0-8 16,0 5-12-16,0-5-12 0,0 0-4 0,-8 0 0 0,8-5-4 0,0 5 4 15,-10-5-32-15,2 1-36 0,8-1 4 0,-8 0 28 0,8-4 28 16,-8-1 24-16</inkml:trace>
          <inkml:trace contextRef="#ctx0" brushRef="#br0" timeOffset="257545.8019">10333 11061 47 0,'0'0'104'0,"0"0"-8"0,0 0 0 0,0 0-20 0,10 0-4 16,-10 0 0-16,8 0 4 0,-8 0 4 0,8 5 0 0,-8-5-8 15,8 0-4-15,2 0 4 0,-2-5-4 0,0 5 0 0,1 0 0 16,-1 0-4-16,1 0 0 0,8 0-8 0,-9 0 0 0,10 5-8 0,-10-5 0 16,10 0 0-16,-2 0-12 0,-7 0-4 0,8 0-4 0,0 0-4 15,-1 0-4-15,2 0-8 0,-10 0 0 0,10 0-4 0,-1 0 0 16,-1 0-8-16,-7 0-16 0,8 0-16 0,-9 0-12 0,10 0-24 0,-10 0-20 15,1 0-16-15,0 0-28 0,-1 0-20 0,-8 0-48 16,8 0-52-16,-8 0 48 0,0 0 32 0,0 4 40 0,0-4 24 16</inkml:trace>
        </inkml:traceGroup>
        <inkml:traceGroup>
          <inkml:annotationXML>
            <emma:emma xmlns:emma="http://www.w3.org/2003/04/emma" version="1.0">
              <emma:interpretation id="{EF7BB7F0-7976-48B0-8F2D-6FE63EFF8ACA}" emma:medium="tactile" emma:mode="ink">
                <msink:context xmlns:msink="http://schemas.microsoft.com/ink/2010/main" type="inkWord" rotatedBoundingBox="13515,14001 13912,14006 13905,14555 13508,14550"/>
              </emma:interpretation>
            </emma:emma>
          </inkml:annotationXML>
          <inkml:trace contextRef="#ctx0" brushRef="#br0" timeOffset="260352.6699">11247 10965 39 0,'0'-5'84'16,"0"5"-8"-16,0-5-8 0,0 0-20 0,-10 5 0 0,10-4-4 16,0 4 0-16,0-5 0 0,0 5-4 0,-8-5 4 0,8 5-4 0,-8 0 4 15,8 0 0-15,-10 0-4 0,10-5 4 0,-8 5-8 0,8 0 4 16,-8 5 4-16,8-5-4 0,-9 0-4 0,9 5-4 0,-8 0 4 15,0-5-4-15,8 4 0 0,-9 1 0 0,9 0 0 0,-9 5-20 16,9-6 16-16,-8 6 4 0,8-5-4 0,-8 9 0 0,-2-4-4 16,10-5 0-16,0 9-4 0,0-5-4 0,0 1 0 0,-8 0 0 0,8-1 0 15,0 1-4-15,0-1 0 0,0 6-4 0,0-10 0 0,0 4-4 16,8 1 4-16,-8-1 0 0,0 0-4 0,10-4 0 0,-2 1 0 16,-8 3-4-16,8-4 0 0,-8 0 4 0,9-1 0 0,0 1-4 0,-1-5 4 15,0 5-4-15,1-5 0 0,-1 0 0 0,0 0 4 16,10 0-4-16,-10 0 0 0,2-5 0 0,-2 0 0 0,0 1 0 0,0-1 0 15,1 0 0-15,0 0 4 0,-1-5 0 0,1 1-4 0,-1-1 0 16,-8 1 0-16,8-1 0 0,-8 1 0 0,10-6 0 0,-10 6-4 16,0-5 4-16,8 4-4 0,-8-5 0 0,-8 1 4 0,8 5 0 15,0-6 0-15,-10 1-4 0,10 4 0 0,-8-4 4 0,0 4 0 0,-1 1-4 16,1-1 0-16,-1 1 0 0,0-1 0 0,1 1 0 0,0 5 0 16,0-2 4-16,-2 1-4 0,2 1-12 0,-10 4 16 0,10 0 0 15,0 0-4-15,-1 0 4 0,1 0-4 0,0 4 0 0,-1 7 0 16,0-7-4-16,1 0 4 0,0 6-4 0,8-5-4 0,-10 4-4 15,2 1-4-15,8-1 0 0,-8-4-4 0,8 5-4 0,0-1-4 0,-9 1 0 16,9 0-8-16,0-1-8 0,0 1 0 0,9-6-8 16,-9 6 0-16,8-5-4 0,-8 5 4 0,8-6 0 0,-8 6 8 0,10-10 0 15,-2 5 8-15,0-1 4 0,1 1 0 0,0-5 4 0,-1 0 8 16,0 0 0-16,9 0 4 0,-9 0 0 0,2 0 4 0,-2-5 4 16,0 5 0-16,2-4 4 0,-2-1 0 0,0 5 4 0,0-5 0 0,1 0 0 15,-9 1 4-15,9 4-4 0,-1-6 4 0,-8 2 4 16,9 4 4-16,-9 0-4 0,8-5 4 0,-8 5 4 0,8 0 0 0,-8 0 4 15,10 0 4-15,-10 5-4 0,8-1 8 0,-8 2 4 0,8-2-4 16,-8 1 4-16,8 0 0 0,2 4 4 0,-10 1 0 0,8-1 0 16,0 2-4-16,-8-2 0 0,9 0 0 0,0 5 0 0,-1 0 0 15,-8 1 4-15,9 0 0 0,-1-1-4 0,0 1-4 0,0-6 0 16,2 5 0-16,-10 1 0 0,8-1 0 0,0 0 0 0,2-4 4 0,-10 5 0 16,8-2-4-16,0-3-4 0,-8-1 0 0,0 5 4 0,0-3-4 15,0-1 0-15,0-1 0 0,0-5-4 0,0 6 0 0,0-1-4 16,-8-3 0-16,0-2-4 0,8 6 0 0,-10-5-4 0,2-1 0 0,-10-4 0 15,10 6-4-15,0-2 0 0,0-4-4 0,-9 0 8 16,8 0-8-16,-8 5 0 0,9-5-4 0,-10 0-4 0,2 0-8 0,6-5-4 16,2 5 0-16,-9 0-8 0,9 0 0 0,-1-4 0 0,0-2-8 15,1 6-4-15,0-4-8 0,0 4-4 0,-2-5-8 0,10 5-8 16,-8-4-8-16,8-2 0 0,0 2-16 0,0-2-36 0,-8 2-32 0,8-1 16 16,0 5 36-16,0-10 20 0</inkml:trace>
        </inkml:traceGroup>
        <inkml:traceGroup>
          <inkml:annotationXML>
            <emma:emma xmlns:emma="http://www.w3.org/2003/04/emma" version="1.0">
              <emma:interpretation id="{CCC0ED4B-915E-46E3-A6CC-9519B4035FD6}" emma:medium="tactile" emma:mode="ink">
                <msink:context xmlns:msink="http://schemas.microsoft.com/ink/2010/main" type="inkWord" rotatedBoundingBox="14282,13709 14641,13714 14626,14919 14267,14915"/>
              </emma:interpretation>
              <emma:one-of disjunction-type="recognition" id="oneOf36">
                <emma:interpretation id="interp56" emma:lang="" emma:confidence="1">
                  <emma:literal/>
                </emma:interpretation>
              </emma:one-of>
            </emma:emma>
          </inkml:annotationXML>
          <inkml:trace contextRef="#ctx0" brushRef="#br0" timeOffset="260889.2382">11869 10601 51 0,'8'-5'96'0,"-8"5"-4"16,0 0-8-16,8 0-20 0,-8 0 4 0,8 0 0 0,-8 0-8 15,10 0 4-15,-2 5 4 0,-8-5-8 0,8 6 4 0,2-3-4 16,-10-3 0-16,8 6 0 0,0-2 0 0,1 1-4 0,-1 5 0 0,0-6 0 15,1 6 4-15,0-1 0 0,-1 1-4 0,0 5 4 0,2-6 0 16,-10 5-4-16,8 1-4 0,10-1-4 0,-18 0 4 0,8 1-4 16,0 4-4-16,0 1 0 0,1-1 0 0,-1 0-4 0,1 0-8 0,0 0 0 15,-1 6-20-15,0-7-12 0,2 1 0 0,-10 5 0 16,8 0 0-16,0 0 0 0,0-5 0 0,2 5 0 0,-10 0 0 0,8 0 0 16,0 0 0-16,1-1 0 0,-9 2 0 0,8-2 0 0,1 2 0 15,-9-1 0-15,9-1 0 0,-9 6 0 0,0-5 0 0,0 1 0 16,8 2 0-16,-8-2 0 0,0 4 0 0,-8-6 0 0,8 6 0 0,0-5 0 15,-9 4 0-15,9 1 0 0,-9-4 0 0,1-2-56 16,-1 1-32-16,-7 0-28 0,6-5-16 0,2 5-32 0,-8-5-24 0,-2 1-56 16,1-6-32-16,0 0 52 0,0-4 40 0,1-2 32 0,-2 3 32 15,0-6 20-15</inkml:trace>
        </inkml:traceGroup>
        <inkml:traceGroup>
          <inkml:annotationXML>
            <emma:emma xmlns:emma="http://www.w3.org/2003/04/emma" version="1.0">
              <emma:interpretation id="{B2E82A32-1E80-4647-BB33-33A2C6124630}" emma:medium="tactile" emma:mode="ink">
                <msink:context xmlns:msink="http://schemas.microsoft.com/ink/2010/main" type="inkWord" rotatedBoundingBox="15416,14131 15929,14138 15926,14352 15413,14346"/>
              </emma:interpretation>
              <emma:one-of disjunction-type="recognition" id="oneOf37">
                <emma:interpretation id="interp57" emma:lang="" emma:confidence="1">
                  <emma:literal/>
                </emma:interpretation>
              </emma:one-of>
            </emma:emma>
          </inkml:annotationXML>
          <inkml:trace contextRef="#ctx0" brushRef="#br0" timeOffset="262714.2674">13045 11041 15 0,'-8'0'80'0,"8"0"-12"0,-8 0 0 0,8 0-20 0,-10 0 0 0,10 0 0 15,-8 0-4-15,8 0 0 0,0 0 0 0,-8 0 0 0,8 0 0 16,0 0 0-16,0 0 0 0,0 0 0 0,0 0 0 0,0 0 0 16,0 0 12-16,0 0 0 0,0 0 0 0,0 0 0 0,0 0 0 15,8 0 4-15,-8 0-4 0,0 0 4 0,0 0 0 0,8 0 0 16,2 0 0-16,-10 0 0 0,8-4-4 0,0 4-4 0,0 0-4 0,1-5-4 16,8 5-4-16,-8 0 0 0,-1 0-4 0,10-5-4 0,-10 5 0 15,8 0-8-15,-6 0-4 0,6-5-4 0,1 5-4 0,1 0 0 16,-2 0-4-16,2 0 0 0,-2 0 0 0,2 0-4 0,-1 0 4 15,-9 0-8-15,9 0 8 0,0 0-12 0,1 0-4 0,-2 5-4 16,2-5-8-16,-10 0-12 0,9 5-4 0,-9-5-12 0,1 0-12 16,0 5-12-16,-1-1-8 0,-8-4-12 0,8 6-12 0,-8-2-12 15,0 1-12-15,0 0-4 0,0 0-8 0,-8-1-44 0,8 1-32 16,-8 0 44-16,-1 0 32 0,-8-1 28 0,8-4 16 0</inkml:trace>
          <inkml:trace contextRef="#ctx0" brushRef="#br0" timeOffset="262961.6056">13062 11219 63 0,'0'0'96'0,"0"5"-4"16,0-1 4-16,9-4-24 0,-9 0 0 0,0 0 0 0,8 5 4 0,-8-5-4 16,9 0 4-16,-9 0-12 0,8 0 4 0,0 0-4 0,2 0-4 15,-2 0-4-15,0 0 0 0,10 0-4 0,-10 0-4 0,9 0 0 16,-9 0 0-16,10 0-4 0,-10 0-8 0,8 0-4 0,2 0-8 15,0 0-4-15,-2 0-4 0,-7 0 0 0,8 0-4 0,0 0 0 16,-1-5-8-16,2 5 0 0,0 0-4 0,-10 0-12 0,8 0-12 0,-7 0-16 16,8 0-12-16,-8 0-16 0,-1 0-12 0,0-4-16 0,2 4-8 15,-2 0-12-15,0 0-16 0,0 0-60 0,2 0-4 0,-2 0 36 16,0-5 32-16,1 5 24 0</inkml:trace>
        </inkml:traceGroup>
        <inkml:traceGroup>
          <inkml:annotationXML>
            <emma:emma xmlns:emma="http://www.w3.org/2003/04/emma" version="1.0">
              <emma:interpretation id="{E67CAA4A-FF41-4D63-B0F8-062C9006EE9B}" emma:medium="tactile" emma:mode="ink">
                <msink:context xmlns:msink="http://schemas.microsoft.com/ink/2010/main" type="inkWord" rotatedBoundingBox="16645,13915 17303,13923 17296,14474 16639,14466"/>
              </emma:interpretation>
            </emma:emma>
          </inkml:annotationXML>
          <inkml:trace contextRef="#ctx0" brushRef="#br0" timeOffset="263576.0112">14392 10864 63 0,'0'0'96'16,"0"0"-4"-16,-9 0 0 0,9 0-32 0,-8 0 4 0,8 6-4 16,0-6 0-16,-8 4 0 0,8 1-20 0,-8-1 20 0,8 2 4 0,-10-2 0 15,2 7-12-15,8-3 4 0,-8 2-4 0,-2-1 0 16,2 1-4-16,8 4 0 0,-8 1 0 0,8-1 0 0,-9 1 0 0,9-6-4 16,-8 10-4-16,8-5-4 0,0 1-4 0,0-1 0 0,-9 1 0 15,9 0-4-15,0-2-4 0,9 2-4 0,-9 3 0 0,0-7-4 16,0 3 0-16,8 0 0 0,1 0-8 0,-1-4 4 0,0 5 0 0,2-6 0 15,-2 6 0-15,0-6-4 0,10 1-4 0,-10-1 4 0,9 5-4 16,-8-8 0-16,8 3 0 0,-1 1 0 0,2-6 0 0,-2 5 0 16,2-3 0-16,-1-2 0 0,0 0 0 0,0 3 0 0,-1-3 0 15,2-4 0-15,0 4-4 0,-2-4 0 0,1 0 4 0,0 0 0 16,0 0-4-16,-9 0 0 0,10 0 4 0,0-4-4 0,-2 4 4 0,-8-4-4 16,9-3-4-16,-8 3 8 0,8 0-4 0,-9-2 4 0,2 2 0 15,6-5 0-15,-8-1 0 0,2 5-4 0,-2-5 0 0,0 1 0 16,1-1 4-16,-1 1-4 0,1-5 0 0,-9 4 4 0,9 0-4 15,-9 1 4-15,8-5-4 0,-8 4 0 0,8-5-4 0,-8 6 0 16,0-5 8-16,0-1 0 0,0 1-8 0,0 4 0 0,0-4 8 0,0-1-4 16,0 1 0-16,0 0-4 0,0 0 4 0,-8-1 0 15,0-4 0-15,8 5 0 0,-9-1 4 0,0 1-8 0,9-1 0 0,-8-4 8 16,-1 5-4-16,1 0 0 0,-10-1 0 0,10 5 4 0,0-3-4 16,0 3-4-16,-10-5 4 0,10 5 0 0,-1 6 4 0,-8-5-4 15,0 3 0-15,9 2 4 0,-10 4-8 0,2-5 4 0,-2 10-4 16,-7-5 0-16,8 0 0 0,0 4 0 0,-9 2 0 0,0-3 4 0,10 7 0 15,-10-4-4-15,1 2-8 0,7 3-4 0,-8-1-4 16,10-1-12-16,-10 5-4 0,9-3-12 0,-9-3-12 0,18 7-8 0,-10-6-12 16,2 5-24-16,-1-4-16 0,8 0-24 0,0 4-48 0,1-5-48 15,0 1 44-15,0 5 40 0,-2-1 24 0,2-5 24 0</inkml:trace>
        </inkml:traceGroup>
      </inkml:traceGroup>
    </inkml:traceGroup>
    <inkml:traceGroup>
      <inkml:annotationXML>
        <emma:emma xmlns:emma="http://www.w3.org/2003/04/emma" version="1.0">
          <emma:interpretation id="{35F9897E-3612-43EF-92EF-C16B685837BC}" emma:medium="tactile" emma:mode="ink">
            <msink:context xmlns:msink="http://schemas.microsoft.com/ink/2010/main" type="paragraph" rotatedBoundingBox="5762,15532 16369,15529 16370,16696 5763,16700" alignmentLevel="4"/>
          </emma:interpretation>
        </emma:emma>
      </inkml:annotationXML>
      <inkml:traceGroup>
        <inkml:annotationXML>
          <emma:emma xmlns:emma="http://www.w3.org/2003/04/emma" version="1.0">
            <emma:interpretation id="{38605857-5C26-4835-9DBD-B3731B547B21}" emma:medium="tactile" emma:mode="ink">
              <msink:context xmlns:msink="http://schemas.microsoft.com/ink/2010/main" type="line" rotatedBoundingBox="5762,15532 16369,15529 16370,16267 5763,16270"/>
            </emma:interpretation>
          </emma:emma>
        </inkml:annotationXML>
        <inkml:traceGroup>
          <inkml:annotationXML>
            <emma:emma xmlns:emma="http://www.w3.org/2003/04/emma" version="1.0">
              <emma:interpretation id="{E2D9A4D7-930C-4070-8445-45851B3A5364}" emma:medium="tactile" emma:mode="ink">
                <msink:context xmlns:msink="http://schemas.microsoft.com/ink/2010/main" type="inkWord" rotatedBoundingBox="5762,15713 7025,15712 7026,16196 5763,16197"/>
              </emma:interpretation>
              <emma:one-of disjunction-type="recognition" id="oneOf38">
                <emma:interpretation id="interp58" emma:lang="" emma:confidence="1">
                  <emma:literal/>
                </emma:interpretation>
              </emma:one-of>
            </emma:emma>
          </inkml:annotationXML>
          <inkml:trace contextRef="#ctx0" brushRef="#br0" timeOffset="287969.6804">3624 12666 39 0,'8'-4'104'0,"-8"4"-4"0,0 0 0 0,0-6-28 0,0 6-4 0,0 0 0 16,0 0 0-16,0 0 0 0,0 6-4 0,-8-2 0 0,8 1-4 0,0-1 0 16,0 1-4-16,-8 0 0 0,8 4-4 0,0 1 0 15,-9-6 0-15,9 7-8 0,-9 2-4 0,1-3 0 0,8 5-4 0,-8-1-4 16,-2 2-8-16,2-3 0 0,0 2-4 0,-1-2-4 0,0 2-4 15,9-1-4-15,-8 1 0 0,0-1 0 0,-1-4-4 0,1 5 0 16,0-2 0-16,8-3-8 0,-10 5 0 0,10-6-8 0,-8 1-4 0,0 0-12 16,8-5-12-16,0 4-8 0,0-4-4 0,0-1-16 0,-10 1-4 15,10-5-12-15,0 5-8 0,0-5 0 0,0 0-4 0,0 5-4 16,0-10-28-16,0 5-32 0,10 0 0 0,-10-5 36 0,0 0 20 16</inkml:trace>
          <inkml:trace contextRef="#ctx0" brushRef="#br0" timeOffset="287731.3193">3350 12685 35 0,'0'-5'92'0,"0"5"-8"16,0-5-4-16,0 5-28 0,0 0 0 0,0 0-4 0,0-4 0 0,0 4 0 16,0 0 0-16,0 0 4 0,0 0 4 0,0 0 4 0,10 0 0 15,-10 0 0-15,8 0-4 0,-8 0 8 0,8 4 0 0,-8-4-4 16,10 0 0-16,-2 5-4 0,0 0 4 0,1 0-4 0,-1-1-4 16,1 1 0-16,-1 0 0 0,1 4-4 0,7 1-8 0,-6-1 0 0,-2 1-4 15,0 0-8-15,2-1-4 0,-2 6-4 0,0-4-4 0,1-3-4 16,-1 7-4-16,0-6 4 0,1 5-4 0,-9-4 0 0,9 4-4 15,-1-4-4-15,0 5 4 0,-8-6 0 0,10 1 0 0,-2 4-4 16,-8-5 0-16,8 1 0 0,-8 0-4 0,9-5-4 0,-9 4-12 0,9 1-12 16,-9-5-4-16,0 0-4 0,0 0-8 0,8-1-8 15,-8 1-8-15,0-5-12 0,0 0-8 0,0 5-8 0,0-5-12 0,0-5-4 16,0 5 0-16,-8-5 4 0,8 1-28 0,0-1-36 0,-9 0-12 16,9 0 40-16,0-5 24 0,-9 1 24 0</inkml:trace>
          <inkml:trace contextRef="#ctx0" brushRef="#br0" timeOffset="288466.3516">3837 12767 59 0,'0'0'92'0,"0"4"-8"15,0-4-4-15,0 5-24 0,0-5-4 0,0 0 4 0,0 0-4 16,0 4-16-16,9-4 12 0,-9 0-4 0,0 0 0 0,8 0-4 15,-8 0-4-15,9 0 0 0,-9 0-8 0,8 0-4 0,0 0 0 16,1 0-4-16,0 0-4 0,-1 0-4 0,0 0 0 0,2-4 0 0,-2 4-8 16,9-5-4-16,-8 1-4 0,7 4-4 0,-7-6-4 0,7 2-12 15,-6-1-20-15,6 5-8 0,2-5-12 0,-2 0-4 0,-7 1-36 16,8-2-48-16,-8 6 0 0,7-4 28 0,-6 4 20 0</inkml:trace>
          <inkml:trace contextRef="#ctx0" brushRef="#br0" timeOffset="288289.8235">3871 12614 75 0,'0'0'92'0,"0"0"-8"0,0 0 0 15,0 0-24-15,0 4 0 0,0-4 0 0,0 5-4 0,0-5 0 16,0 4 0-16,8-4-4 0,-8 5 0 0,0 0-4 0,9 0 8 15,-9 4-8-15,0-4 4 0,0 5-4 0,9-1 0 0,-9-4-4 16,0 5 0-16,8 4-8 0,-8-5 0 0,0 1 0 0,0-1-8 0,0 6-4 16,0-5 0-16,0 4-8 0,0 2 0 0,0-8-8 15,0 7 0-15,8-6 0 0,-8 5-4 0,0 1 0 0,0-6 0 0,0 6 0 16,0-5-4-16,0 4-4 0,10-5-12 0,-10 1-4 0,0-1-8 16,0-3-8-16,0 3-8 0,8-4-16 0,-8 0-4 0,0-1-16 15,0 1-8-15,0-5-8 0,0 5-4 0,0-5-32 0,0-5-40 0,-8 0 4 16,8 5 32-16,0-4 24 0</inkml:trace>
          <inkml:trace contextRef="#ctx0" brushRef="#br0" timeOffset="288835.3635">4306 12671 47 0,'9'-9'88'0,"-9"3"-12"0,8 1 0 15,-8 1-28-15,8-1 0 0,-8-5 0 0,0 5-8 0,8 1 4 0,-8-1-8 16,10 5 0-16,-10-4 0 0,8-2-4 0,-8 1 4 0,8 5-8 15,-8 0 0-15,10-4 0 0,-10 4 8 0,8 0-4 0,0 0 0 16,-8 0-4-16,9 4 0 0,-9-4 4 0,0 5-8 0,0 1-4 0,8 3 4 16,-8-5-4-16,0 6-4 0,0-5 0 0,0 4-4 0,0 2-4 15,0-2-4-15,0 0 4 0,0 5-4 0,0-4 4 0,0-1-8 16,0 1 4-16,0-1 0 0,-8 1-4 0,8 0 8 0,0-5-8 16,0 5 0-16,0-6 0 0,0 1 0 0,0-1 0 0,0 3-4 15,0-4 4-15,0-3 0 0,0 0 0 0,0 5 0 0,0-5 0 0,0 0 0 16,0 0 0-16,0 0 0 0,0-5-4 0,0 5 4 0,0-3 0 15,0 3 0-15,0-7-4 0,8 3 8 0,-8-1-8 0,0 1 4 16,0-2 0-16,0-3-8 0,0 4 0 0,0 0-12 0,9 1-8 16,-9-6 0-16,0 5-12 0,0 1-8 0,0-2-12 0,0 1-8 15,0 1-16-15,0 4-24 0,0-5-44 0,0 5-12 0,-9-5 28 0,9 5 32 16</inkml:trace>
          <inkml:trace contextRef="#ctx0" brushRef="#br0" timeOffset="289630.3421">4375 12810 19 0,'0'0'88'0,"0"0"-8"0,0 0 0 16,0 0-28-16,0 0-4 0,0 0 0 0,0 0-4 0,0 0 0 15,0 0 0-15,0 0 0 0,0 0-8 0,0 0 4 0,0 0-4 16,0 0 0-16,0 0 4 0,0 0-4 0,0 0 0 0,0 0 4 0,0 0 0 16,0 0 0-16,8-5-4 0,-8 5 0 0,0 0 0 0,8-5-8 15,-8 5 4-15,0 0 0 0,9 0 0 0,-9-5-4 0,8 5 0 16,1 0-16-16,-9 0 16 0,8-5-4 0,1 5 0 0,-9 0-4 15,8 0 0-15,0 0-4 0,-8 5 4 0,10-5-8 0,-2 0 0 16,0 0 0-16,2 0 0 0,-10 0 0 0,8 0-4 0,0 0 0 0,0 5-4 16,1-5 0-16,-9 0 0 0,9 5 4 0,-1 0-4 15,1-5 0-15,-1 5 0 0,-8-1-4 0,8 1 4 0,2-1-4 0,-10 1 0 16,8 0 4-16,0 0-4 0,-8 0 0 0,8 4 4 0,-8-3 0 16,10-2-4-16,-10 1 4 0,0-1 0 0,0 6-4 0,0-5 4 15,8 0-4-15,-8 4 4 0,0-3 0 0,0 3 0 0,0-5 0 0,-8 6 0 16,8-5 0-16,0 5 0 0,-10-1-4 0,10-4 4 15,-8 5 0-15,8 0-4 0,-8-1 0 0,8-4 0 0,-8 4 0 0,-2-4 0 16,2 5 4-16,0-2 0 0,-1-2 4 0,9 4-8 0,-8-6 4 0,-1 1 0 16,0 0-4-16,1 0 0 0,0 0 0 0,0-1 4 15,8 1-4-15,-10-5-4 0,2 0 0 0,0 5 4 0,8-5-8 16,-10 0 0-16,2 0-12 0,8 0-8 0,-8 0-12 0,8 0-16 0,-9 0-4 16,9-5-16-16,-8 5-16 0,8-5-8 0,-9 1-4 0,9-1-16 15,0 5-20-15,0-5-44 0,0 0-4 0,0-4 36 0,0 4 32 16,-8 0 24-16</inkml:trace>
        </inkml:traceGroup>
        <inkml:traceGroup>
          <inkml:annotationXML>
            <emma:emma xmlns:emma="http://www.w3.org/2003/04/emma" version="1.0">
              <emma:interpretation id="{AAB4DA26-2382-4FB8-B0DC-D2782F6E2C65}" emma:medium="tactile" emma:mode="ink">
                <msink:context xmlns:msink="http://schemas.microsoft.com/ink/2010/main" type="inkWord" rotatedBoundingBox="7280,15822 7596,15821 7597,16037 7281,16038"/>
              </emma:interpretation>
            </emma:emma>
          </inkml:annotationXML>
          <inkml:trace contextRef="#ctx0" brushRef="#br0" timeOffset="289941.5092">4868 12728 79 0,'0'0'100'0,"0"0"-8"0,0 0-8 0,0-5-20 0,0 5 0 0,0 0 0 16,9-4 4-16,-9 4 0 0,0 0 0 0,9 0-4 0,-9 0-4 0,8 0-4 16,-8-6-4-16,8 6 4 0,2 0-4 0,-2 0-4 0,0 0-4 15,1 0-8-15,8 0 0 0,-9 0-4 0,1 0-8 0,8 0-4 16,-8-5-4-16,-1 5 0 0,10 0-4 0,-10 0-4 0,0 5 0 15,0-5-4-15,2 0 0 0,6 0 0 0,-7 0-8 0,-9 6-8 16,8-6-12-16,0 0-12 0,2 4-20 0,-2-4-16 0,-8 5-12 0,8-1-20 16,-8 2-16-16,0-6-48 0,0 4-40 0,0 1 36 0,0 0 28 15,0 0 32-15</inkml:trace>
          <inkml:trace contextRef="#ctx0" brushRef="#br0" timeOffset="290166.9067">4946 12905 27 0,'0'6'116'0,"0"-2"-16"0,0-4-12 0,0 5-24 0,0-5 0 15,0 0 4-15,8 0 0 0,-8 4-8 0,0-4 4 0,8 0-8 16,-8 0 0-16,9 0-4 0,-9 0-12 0,8 0 0 0,1 0 0 0,0 0-8 16,-1-4-8-16,-8 8 0 0,8-4 0 0,2 0-8 15,-2 0 0-15,0 0-4 0,0 0-4 0,2 0 0 0,-2 0 0 0,0 0 0 16,1 0-8-16,-1 0-8 0,0 0-4 0,2 0-20 0,-2 0-8 15,0 0-24-15,0 0-12 0,2 0-20 0,-2-4-24 0,0 4-60 16,1 0-4-16,-9-5 40 0,9 5 28 0,-1-4 20 0</inkml:trace>
        </inkml:traceGroup>
        <inkml:traceGroup>
          <inkml:annotationXML>
            <emma:emma xmlns:emma="http://www.w3.org/2003/04/emma" version="1.0">
              <emma:interpretation id="{21B23FA1-96B3-47B8-997B-3D83A410692A}" emma:medium="tactile" emma:mode="ink">
                <msink:context xmlns:msink="http://schemas.microsoft.com/ink/2010/main" type="inkWord" rotatedBoundingBox="7962,15799 8474,15798 8475,16124 7963,16125"/>
              </emma:interpretation>
              <emma:one-of disjunction-type="recognition" id="oneOf39">
                <emma:interpretation id="interp59" emma:lang="" emma:confidence="1">
                  <emma:literal/>
                </emma:interpretation>
              </emma:one-of>
            </emma:emma>
          </inkml:annotationXML>
          <inkml:trace contextRef="#ctx0" brushRef="#br0" timeOffset="290573.2372">5560 12699 63 0,'0'5'104'0,"0"-5"-8"0,0 4-4 16,-10 1-24-16,10 1 8 0,0-6 4 0,0 9-12 0,0-5 0 15,0 6-8-15,0-5 0 0,0 5-4 0,0 0-4 0,0-1 0 16,0 2-4-16,0-3-4 0,0 2-4 0,10 4 4 0,-10-5-4 0,0 1-4 16,8 0 4-16,-8 5-4 0,8-6-4 0,-8 5-4 0,8-4 0 15,2-1 0-15,-2 1 4 0,0 5-4 0,1-6-8 0,8 1-4 16,-8-1-20-16,7-4 20 0,-8 5 0 0,10-5 0 0,0 4-4 15,-10-4-4-15,9 0-4 0,0-1 0 0,0 1 0 0,-1-5 0 16,2 5 0-16,0-5-4 0,-2 0 4 0,10 0-4 0,-9-5 4 0,-1 0-4 16,2 5 0-16,-2-9 0 0,2 4 0 0,-1 1-4 0,0-6 4 15,-8 5 4-15,7-5-4 0,-8 1 0 0,10 4 0 0,-10-5-4 16,2-4 4-16,-10 5 0 0,8-1 0 0,-8 0 0 0,0 1-4 16,8-1 0-16,-8 1 4 0,-8-1-4 0,8 0 4 0,0 0-4 15,-8-4 0-15,8 5-4 0,-10-1 0 0,2 0 0 0,0-4 4 0,-2 5 0 16,-6-1-8-16,8-5 4 0,-1 5 4 0,-8 1-4 0,0-1-8 15,9 5 0-15,-10-4 0 0,2 4-4 0,-2 1-4 0,-7-1-4 16,7 5-4-16,2 0-4 0,-2 0-4 0,-8 5-4 0,10-1-12 0,-1 1-12 16,-9 4-16-16,10 2-12 0,-2-2-12 0,0 1-52 15,2 4-40-15,-1-5 32 0,0 6 32 0,0-4 24 0</inkml:trace>
        </inkml:traceGroup>
        <inkml:traceGroup>
          <inkml:annotationXML>
            <emma:emma xmlns:emma="http://www.w3.org/2003/04/emma" version="1.0">
              <emma:interpretation id="{A267B721-034E-4A3B-91EA-992FBB941430}" emma:medium="tactile" emma:mode="ink">
                <msink:context xmlns:msink="http://schemas.microsoft.com/ink/2010/main" type="inkWord" rotatedBoundingBox="9881,15531 11032,15530 11033,16249 9882,16250"/>
              </emma:interpretation>
              <emma:one-of disjunction-type="recognition" id="oneOf40">
                <emma:interpretation id="interp60" emma:lang="" emma:confidence="1">
                  <emma:literal/>
                </emma:interpretation>
              </emma:one-of>
            </emma:emma>
          </inkml:annotationXML>
          <inkml:trace contextRef="#ctx0" brushRef="#br0" timeOffset="293824.175">7469 12790 47 0,'0'-3'88'0,"0"3"-8"16,0-7-4-16,0 3-24 0,0 4-4 0,0-5-4 0,0 1-4 16,0 4 4-16,0 0-4 0,0 0 0 0,0-6 8 0,0 6 0 15,8 0 12-15,-8 0-4 0,0 6 4 0,10-6 0 0,-10 4-4 0,8 1-4 16,0-1 0-16,-8 6 0 0,9-5 0 0,-1 5-4 0,1 0-4 16,-1-1-4-16,1 0-4 0,7 6-8 0,-6-6 4 0,-2 6-4 15,0-1-4-15,2 1-8 0,-2-1-4 0,0 1 0 0,0-1 0 0,1 0-4 16,-1-4 0-16,1 5-4 0,8-1 0 0,-9 0 0 0,2 1-4 15,-2-1-4-15,0-5-12 0,0 6-4 0,-8-6-28 0,10 1 4 16,-2-1-8-16,0 1-8 0,-8 0-12 0,9-5-8 0,-9-1-4 16,8 1-8-16,-8 0-4 0,0 0 0 0,0-5-16 0,0 0-36 15,9-5-20-15,-9 0 24 0,0 0 28 0,0-4 28 0</inkml:trace>
          <inkml:trace contextRef="#ctx0" brushRef="#br0" timeOffset="294044.8655">7750 12810 75 0,'0'-10'100'0,"0"5"-4"0,0 0-4 0,0 2-20 0,0 3-4 0,0-7-4 16,0 7-4-16,0 0-4 0,0 0 0 0,0 0-4 0,0 0 0 0,-8 7 0 16,8-7 0-16,-9 3 0 0,9 2 0 0,-8 5-4 15,8-5 0-15,-8 4-8 0,-2 0 0 0,2 1-4 0,0 5-4 0,0-5-4 16,-2 3-4-16,10 2-8 0,-16-1 0 0,7 1 0 0,9 4-8 16,-9-5 0-16,1 1 4 0,-1 0-4 0,1-1-4 0,0 0 0 15,8 1-4-15,-8-6 4 0,8 1-4 0,-10-1-8 0,10 1-8 0,0-1-12 16,0-4-12-16,0 0-8 0,-8 0-12 0,8-1-8 0,0-4-8 15,0 0 0-15,8 0-4 0,-8 0-8 0,0-4-4 0,0-1-32 16,10 0-40-16,-10 0 0 0,0-4 28 0,8-1 28 0</inkml:trace>
          <inkml:trace contextRef="#ctx0" brushRef="#br0" timeOffset="294396.0798">7878 12455 67 0,'0'-5'96'16,"9"0"-8"-16,-9 0-8 0,0 1-24 0,8-2-4 0,-8 6 0 16,8-4-4-16,-8 4-16 0,10-5 16 0,-2 5-8 0,0 0-4 15,-8 0 0-15,9-4 0 0,0 4 0 0,-9 0-8 0,8 0 0 16,1 0 0-16,-1 4-4 0,0-4-4 0,1 5 0 0,-9-1 0 16,9 2 0-16,-1 3 0 0,-8-4-4 0,8 0-8 0,-8 5 4 15,0-1-4-15,10 1 0 0,-10-1 0 0,0 1-8 0,0 4 4 0,0-5 4 16,-10 6-4-16,10-5 0 0,0 4 0 0,-8-5 0 0,8 6-4 15,0-1 4-15,-8-3-4 0,8-2 0 0,0 5 0 0,0-4 0 16,-9-1 0-16,9 1 0 0,0-1 0 0,0-4 4 0,0 5 0 16,0-1 0-16,0-4 0 0,0-1 0 0,0 7 0 0,0-11 0 15,0 9-4-15,9-5 4 0,-9-4 8 0,8 6-4 0,-8-2 0 0,8-4 0 16,-8 5-4-16,10-5 0 0,-2 0 4 0,0 5-4 0,1-5-4 16,0 0 0-16,-1 0 4 0,0 0 0 0,1 0-12 0,7 0 8 15,-6 0-12-15,-2 0-4 0,0 0-16 0,10 0-12 0,-10 0-16 0,0 0-24 16,10 0-16-16,-10 0-40 0,1 5-52 0,-1-1 24 15,0-4 28-15,-8 6 28 0</inkml:trace>
          <inkml:trace contextRef="#ctx0" brushRef="#br0" timeOffset="294667.3539">8365 12944 83 0,'0'0'104'0,"0"0"-8"0,8 0-4 0,-8 0-20 0,0 0 0 15,8 0 0-15,-8 0-4 0,0 0 0 0,9 0 0 0,-9 0-4 0,0 5-8 16,9-5 4-16,-9 0-4 0,8 0-8 0,0 0-4 0,-8 4 4 16,9-4-4-16,-1 0-4 0,0 0 0 0,2 0-8 0,-2 5-8 15,0-5-4-15,2 0-4 0,6 0 0 0,-8 0-4 0,1-5-8 0,0 5 0 16,-1 0-8-16,1 0-16 0,7 0-20 0,-6 0-20 15,-2 0-20-15,0 0-24 0,2 0-28 0,-2 0-40 0,-8 0-52 0,8 0 36 16,0 0 32-16,1 0 32 0,-9 0 28 0</inkml:trace>
        </inkml:traceGroup>
        <inkml:traceGroup>
          <inkml:annotationXML>
            <emma:emma xmlns:emma="http://www.w3.org/2003/04/emma" version="1.0">
              <emma:interpretation id="{3E56E975-42B3-4CAA-A26C-0F3342DB5C57}" emma:medium="tactile" emma:mode="ink">
                <msink:context xmlns:msink="http://schemas.microsoft.com/ink/2010/main" type="inkWord" rotatedBoundingBox="12055,15808 12848,15807 12849,16205 12056,16206"/>
              </emma:interpretation>
            </emma:emma>
          </inkml:annotationXML>
          <inkml:trace contextRef="#ctx0" brushRef="#br0" timeOffset="296350.2152">10121 12795 51 0,'8'0'92'0,"-8"0"-4"16,8 5-4-16,-8-5-20 0,10 5 4 0,-10 0-4 0,8-5 0 0,-8 5 0 16,8-1 0-16,-8-4 0 0,9 9-4 0,-1-4 0 0,-8 0-4 15,9 0-4-15,-1 5 0 0,1-6-8 0,-1 2 0 0,0 3-4 16,2-5-4-16,-2 6-4 0,0 0 0 0,2-5-4 0,-2 5-8 15,0-1-4-15,9 1 0 0,-8-6-8 0,-1 6 4 0,1-1-4 16,7 1 0-16,-6 0-8 0,-2 0 4 0,0-1 0 0,0 0-4 0,2 1 0 16,-2 0-8-16,0-2-8 0,1 3-12 0,-1-6-16 0,-8 4-12 15,9-4-16-15,0 5-12 0,-9-6-12 0,0 1-20 0,8-5-44 16,-8 5-36-16,0-5 16 0,0 5 36 0,0-5 28 0</inkml:trace>
          <inkml:trace contextRef="#ctx0" brushRef="#br0" timeOffset="296512.7816">10436 12815 91 0,'0'-5'108'0,"0"5"-4"0,0 0-4 0,-8 0-16 16,8 5 0-16,0-5-4 0,-9 4-8 0,9-4-4 0,-9 5-4 0,9-1-4 16,-8 1 0-16,8 5-8 0,-9-5-8 0,1 0-8 15,0 5-4-15,8-1-8 0,-10 1-4 0,2-1 0 0,0 1-4 0,0 0-4 16,-2-1 0-16,2 1-4 0,-9 4 0 0,9-5-4 0,-1 6-4 15,0-5 4-15,-7 4-4 0,8-5-4 0,-2 6 0 0,2-5-12 16,0-1-8-16,-2 1-8 0,2-1-16 0,8-4-8 0,-8 5-16 0,8-6-12 16,0 1-8-16,-9-5-12 0,9 5-48 0,0-5-28 0,0 0 32 15,0 0 28-15,0 0 16 0</inkml:trace>
          <inkml:trace contextRef="#ctx0" brushRef="#br0" timeOffset="295959.7411">9651 12833 39 0,'0'0'88'0,"0"0"-4"0,0 0 0 15,-8 0-32-15,8 0 0 0,0-5 0 0,0 5-4 0,0-4 0 16,8-1-4-16,-8 5 0 0,0-4 0 0,0-1-4 0,0 0 0 16,0 0-4-16,0 0-4 0,0-3 0 0,9 1 0 0,-9 3 4 15,9-1-4-15,-9-5 0 0,8 6 0 0,-8-1-8 0,8 0-16 16,2 0 20-16,-2-5-4 0,0 6 0 0,1-1-4 0,0 1 0 0,-1-2-4 16,0 1 0-16,1 5-4 0,-1-4 0 0,0-1-4 0,2 5-4 15,-2 0 0-15,0-5 0 0,-8 5 0 0,10 0 0 16,-2 0 0-16,0 0-4 0,-8 5 0 0,8-5 4 0,1 5 0 0,-9-1-4 15,0 1 4-15,0 1-4 0,0-2 4 0,9 5-4 0,-9-3 0 16,-9 3 0-16,9 1 0 0,0 0 0 0,-9-1 0 0,9 2-4 16,0-3 4-16,-8 2 0 0,8 0 0 0,-8-1 0 0,8 0-4 0,0 1 8 15,-8 0-4-15,8-6 0 0,0 6 0 0,-10-5 0 0,10-1-4 16,0 2 0-16,0-2 0 0,0 1 4 0,0-5-4 0,0 0 0 16,0 5 4-16,10-5 0 0,-10 0 4 0,0 0-4 0,8 0 0 15,-8 0 0-15,8 0 0 0,-8 0 0 0,8-5 0 0,1 5 0 16,0 0 4-16,-9-5-4 0,8 5 0 0,1 0 0 0,-1 0-4 0,0 0 4 15,2 0-4-15,-2 0 4 0,0 0 0 0,2-4-16 16,-2 4 20-16,-8 0-4 0,8 0 4 0,0 0 0 0,1 4-4 0,0-4 0 16,-1 5 4-16,-8-5-4 0,9 5 0 0,-1-5 4 0,-8 5-4 15,8-1 0-15,2 2 4 0,-10-2 0 0,8 5-4 0,-8-3 0 16,0 3 0-16,0-4 4 0,8 4-4 0,-8 1 4 0,0 0 0 0,-8-5 4 16,8 4 0-16,0 1-4 0,-8-1 0 0,8 1 4 0,-10 0 4 15,2-7-4-15,0 8 0 0,-1-2-4 0,1-4 0 0,-1 5 0 16,0-5 0-16,1-1 0 0,0 1 4 0,0 0-8 0,-10 0 0 15,10-5 0-15,-2 0 0 0,2 4 0 0,0-4 0 0,-1 0-4 16,1-4-4-16,-1 4-8 0,0-5-4 0,1 5-8 0,0-5-8 0,8 0-12 16,-8 1-4-16,-2-6-12 0,10 5-4 0,-8 0-4 0,8-4-8 15,0 4-4-15,0-4 0 0,0 4-36 0,0-5-28 0,0 0-8 16,0 1 24-16,8 4 32 0</inkml:trace>
        </inkml:traceGroup>
        <inkml:traceGroup>
          <inkml:annotationXML>
            <emma:emma xmlns:emma="http://www.w3.org/2003/04/emma" version="1.0">
              <emma:interpretation id="{0E5E4641-A382-4197-B286-D4E79BA971B8}" emma:medium="tactile" emma:mode="ink">
                <msink:context xmlns:msink="http://schemas.microsoft.com/ink/2010/main" type="inkWord" rotatedBoundingBox="13155,15770 13419,15769 13420,16052 13156,16053"/>
              </emma:interpretation>
              <emma:one-of disjunction-type="recognition" id="oneOf41">
                <emma:interpretation id="interp61" emma:lang="" emma:confidence="0">
                  <emma:literal>x+g=0</emma:literal>
                </emma:interpretation>
                <emma:interpretation id="interp62" emma:lang="" emma:confidence="0">
                  <emma:literal>x+9=0</emma:literal>
                </emma:interpretation>
                <emma:interpretation id="interp63" emma:lang="" emma:confidence="0">
                  <emma:literal>*+9=0</emma:literal>
                </emma:interpretation>
                <emma:interpretation id="interp64" emma:lang="" emma:confidence="0">
                  <emma:literal>*+9=0</emma:literal>
                </emma:interpretation>
                <emma:interpretation id="interp65" emma:lang="" emma:confidence="0">
                  <emma:literal>x+9--0</emma:literal>
                </emma:interpretation>
              </emma:one-of>
            </emma:emma>
          </inkml:annotationXML>
          <inkml:trace contextRef="#ctx0" brushRef="#br0" timeOffset="296777.0738">10743 12833 7 0,'0'0'104'0,"0"0"-12"15,0 0 0-15,8 0-24 0,-8 0 0 0,9 0 0 0,-9 0-4 0,9 0 0 16,-1 0 0-16,-8 0-8 0,8 0 0 0,2 0 0 0,-2 0-8 0,0 0 0 16,-8 0-8-16,8 0 4 0,10 0-8 0,-10 0-4 0,1 0-8 15,-1 0 0-15,0 0-8 0,10 0 0 0,-10 0-4 0,0 0-4 16,10 0-8-16,-10 0-4 0,1 0-12 0,0 0-8 0,-1 0-20 16,1 0-20-16,-1 0-12 0,0 0-16 0,1 0-12 0,0 0-52 15,-9 0-32-15,0 0 32 0,8 0 28 0,-8 0 24 0</inkml:trace>
          <inkml:trace contextRef="#ctx0" brushRef="#br0" timeOffset="296990.02">10956 12656 15 0,'0'0'104'0,"0"0"-8"0,0 0-8 0,0 6-20 16,0-6 4-16,0 4-4 0,0 1 4 0,0-1-4 0,0 1-4 15,0 0-4-15,0 0 0 0,0 4-4 0,0-4-4 0,-8 4-4 16,8 1-8-16,8-1 0 0,-8 1 0 0,0 0-8 0,-8 5-4 0,8-6-4 16,0 2-8-16,0 2 0 0,0-3-4 0,0 4-4 0,0-5 0 15,0 1 0-15,0 0-4 0,0 4-4 0,0-5 0 0,0-3-8 16,0 3-8-16,0 1-8 0,0-6-20 0,0 6-16 0,0-5-12 16,0-1-20-16,0 2-12 0,0-2-52 0,0-4-28 0,0 5 8 15,0-5 40-15,0 0 24 0</inkml:trace>
        </inkml:traceGroup>
        <inkml:traceGroup>
          <inkml:annotationXML>
            <emma:emma xmlns:emma="http://www.w3.org/2003/04/emma" version="1.0">
              <emma:interpretation id="{EA9DC890-6120-4268-A9A9-4C2A25ED78FE}" emma:medium="tactile" emma:mode="ink">
                <msink:context xmlns:msink="http://schemas.microsoft.com/ink/2010/main" type="inkWord" rotatedBoundingBox="13914,15675 14212,15674 14213,16267 13915,16268"/>
              </emma:interpretation>
            </emma:emma>
          </inkml:annotationXML>
          <inkml:trace contextRef="#ctx0" brushRef="#br0" timeOffset="297581.2167">11596 12603 3 0,'0'0'96'0,"0"0"-8"0,0-4-8 0,-8 4-20 15,8 0-4-15,0 0-4 0,-10 4 0 0,10-4 0 0,0 0 0 16,-8 5-4-16,8 1 0 0,-8-2 0 0,8 1-8 0,0-1-4 0,0 1 0 16,-10 0 0-16,10 5 0 0,0-6 0 0,0 7-8 15,0-2 0-15,0-5 0 0,0 6 0 0,0-1-8 0,10 1 8 0,-10-6-8 16,0 7-4-16,8-7 0 0,0 5 0 0,-8-3 0 0,0 3-4 16,10-4-4-16,-2 0 0 0,0-1 0 0,0 2 0 0,1-2 0 15,0-4 0-15,-1 0-4 0,-8 5 0 0,17-5 0 0,-9 0-4 0,2 0 0 16,-2 0 4-16,0-5-4 0,0 1 0 0,-8-2 0 0,10 2 0 15,-2-1-4-15,0-5 0 0,1 6 0 0,-9-6 0 0,8 1-4 16,-8-2 0-16,9 2 0 0,-9 0 0 0,0-6-8 0,0 6 0 16,0-1 0-16,-9-4 8 0,9 4 0 0,-8 1 0 0,-1 0 4 15,9-2 0-15,-8 2 0 0,-10-1 0 0,10 6 0 0,0-6 0 0,0 5 0 16,-10 1 0-16,10 4 4 0,-1 0 0 0,-8 0 0 0,8 0 0 16,-7 0 0-16,8 4 0 0,-2 1 0 0,-6-1 0 0,6 2-4 15,2 3 0-15,0-4 4 0,-1 4 4 0,9 2-8 0,-8-7 0 16,-1 5-12-16,9 1 24 0,0 0-8 0,-8-1 4 0,8 1 0 15,0-1 0-15,0-4-4 0,0 5-4 0,0-1 8 0,8-4 0 16,-8 4-4-16,9-3 0 0,-9 3 0 0,8-5 0 0,1 6 0 16,-1-5 0-16,-8 0 0 0,8 0 0 0,2 5 0 0,-2-6-4 0,0 1 0 15,10-1 4-15,-10 3 0 0,0 1 0 0,1-3 0 0,8 0 4 16,-8 5-4-16,7-6 0 0,-6 5 0 0,-2-4 0 0,8 5-4 16,-6 0 8-16,6 0 0 0,-7-1 0 0,-1 1 0 0,10-1 0 15,-10 1-4-15,0 0 0 0,2 3 4 0,-10-3 4 0,8 5 4 0,-8-1-4 16,8-4 0-16,-8 4 0 0,0-4 4 0,0 4-4 15,-8 1 0-15,8-1 0 0,-8-5-4 0,-2 6 0 0,2-6 0 0,0 6-4 16,-10-6 0-16,1 2 0 0,9-2 0 0,-10 0-12 0,10 1-4 16,-8-6-20-16,-2 1-12 0,10 0-16 0,-9-1-16 0,-1-4-16 15,10 0-16-15,-8-4-60 0,6 4-12 0,2-10 28 0,0 6 28 0,-2-6 32 16</inkml:trace>
        </inkml:traceGroup>
        <inkml:traceGroup>
          <inkml:annotationXML>
            <emma:emma xmlns:emma="http://www.w3.org/2003/04/emma" version="1.0">
              <emma:interpretation id="{FBEA2A48-DF38-4DA3-B372-BA95976B99CB}" emma:medium="tactile" emma:mode="ink">
                <msink:context xmlns:msink="http://schemas.microsoft.com/ink/2010/main" type="inkWord" rotatedBoundingBox="14868,15813 15252,15812 15253,16047 14869,16048"/>
              </emma:interpretation>
            </emma:emma>
          </inkml:annotationXML>
          <inkml:trace contextRef="#ctx0" brushRef="#br0" timeOffset="297963.2549">12466 12699 95 0,'0'0'112'0,"0"0"-16"0,-10 0-8 16,10 0-20-16,0 0-4 0,0 0 0 0,10 0 4 15,-10 0-4-15,0 0 4 0,8 0-8 0,0 0-8 0,1 0 0 0,-9 0 0 16,17 0-8-16,-9 0-4 0,1 0 0 0,7 0-8 0,-6 0-4 15,6 0-4-15,-6 0-4 0,6 5-4 0,1-5-4 0,-8 0 0 16,8 0-4-16,-1 4 4 0,-6-4-4 0,6 5-4 0,-8-5-4 0,10 6-4 16,-10-6-4-16,1 4-12 0,0 1-12 0,-1-5-20 15,1 4-16-15,-1 2-16 0,-8-6-16 0,8 4-12 0,-8 1-52 0,0-5-36 16,0 5 36-16,-8 0 36 0,8-5 20 0</inkml:trace>
          <inkml:trace contextRef="#ctx0" brushRef="#br0" timeOffset="298159.7386">12491 12867 83 0,'0'9'116'0,"0"-3"-16"0,0-2 0 0,0 1-20 15,0 0 0-15,0 0-4 0,0-1-4 0,0 2 0 0,0-2-8 16,9 1-8-16,-1-5-4 0,-8 4-4 0,8 2-4 0,1-6-8 0,-1 0-4 16,0 4-8-16,2-4 0 0,6 0-8 0,-6 0 0 0,6 0-4 15,1 0-4-15,-8 0 0 0,8 0-8 0,-9 0-4 0,10 0-12 16,-2 0-4-16,2 0-12 0,-2-4-20 0,-7 4-20 0,8 0-20 15,0-6-16-15,-1 6-56 0,2-4-36 0,0-1 36 0,-2 1 28 16,1-2 32-16</inkml:trace>
        </inkml:traceGroup>
        <inkml:traceGroup>
          <inkml:annotationXML>
            <emma:emma xmlns:emma="http://www.w3.org/2003/04/emma" version="1.0">
              <emma:interpretation id="{23C15F03-48C9-45B5-9CE9-98E6585635D9}" emma:medium="tactile" emma:mode="ink">
                <msink:context xmlns:msink="http://schemas.microsoft.com/ink/2010/main" type="inkWord" rotatedBoundingBox="15867,15694 16369,15693 16370,16129 15868,16130"/>
              </emma:interpretation>
            </emma:emma>
          </inkml:annotationXML>
          <inkml:trace contextRef="#ctx0" brushRef="#br0" timeOffset="298692.8227">13531 12719 27 0,'-9'-6'100'0,"9"6"-12"0,0 0-4 15,-8 0-24-15,8 0 0 0,-9 0-4 0,9 0 4 0,0 0-4 16,-8 6 0-16,8-6 0 0,0 4 4 0,-8 1 0 0,8-1-4 0,-10-4 0 16,10 10 0-16,0-5 0 0,-8 0-4 0,8 4 0 15,0 1 0-15,0-1-4 0,-8 1 0 0,8 0-4 0,0 5-4 0,0-6 0 16,0 0-24-16,0 6 20 0,0-6 0 0,8 1-8 0,-8-1 0 15,8 6-4-15,-8-5 0 0,10 0-8 0,-2-1 0 0,0 1 0 16,1-1 0-16,-1 1 0 0,1-6-4 0,0 6-4 0,-1-5 4 0,8 5-4 16,-6-5 0-16,6-1-8 0,-6 1 4 0,6 0 4 0,-7-1 0 15,7 1-4-15,-7-5 0 0,8 5 0 0,-9-5-4 0,10 0 4 16,-10 5-4-16,10-5 4 0,-10 0-4 0,9-5 0 0,-9 5 4 16,10 0-4-16,-10-5 0 0,10 0 0 0,-10 1 0 0,0-1 0 15,10 0-4-15,-10 1 4 0,0-1-4 0,1-5 4 0,-1 5 4 0,10-5-4 16,-10 1 0-16,0-1 0 0,2 0 0 0,-2 1 4 0,0-1-8 15,-8 1 4-15,8-1 0 0,2 0-4 0,-10-3 4 0,8 3 0 16,-8 0 4-16,0 0-4 0,8-4 0 0,-8 5 0 0,0-1 0 16,0 0 0-16,0-4-4 0,-8 5 4 0,8-1 0 0,-8-5-4 15,8 5 0-15,-10-3 0 0,2 2 4 0,0-3 0 0,0 5 0 16,-2-5 0-16,2 5 0 0,0-6 0 0,-1 5 0 0,-8 0 0 0,8 1 0 16,-7-1 4-16,7 1-4 0,-8 4 0 0,9 0 0 15,-10 0-4-15,1 5 8 0,8-4 0 0,-7 4-4 0,-1 0 0 0,-1 0 0 16,10 4 0-16,-10 1-4 0,2 0 8 0,-2 0-8 0,2-1 4 15,7 1-4-15,-7 1-4 0,-2 3-8 0,10-5-8 0,-2 6-16 16,-6-5-16-16,8 4-16 0,-1 2-12 0,0-7-24 0,1 5-16 16,-9 1-24-16,9-5-52 0,8 4-40 0,-10 0 40 0,2-4 36 0,0 5 32 15,0-1 28-15</inkml:trace>
        </inkml:traceGroup>
      </inkml:traceGroup>
      <inkml:traceGroup>
        <inkml:annotationXML>
          <emma:emma xmlns:emma="http://www.w3.org/2003/04/emma" version="1.0">
            <emma:interpretation id="{C94523E5-2724-4AEF-993A-AE2B2FA12F91}" emma:medium="tactile" emma:mode="ink">
              <msink:context xmlns:msink="http://schemas.microsoft.com/ink/2010/main" type="line" rotatedBoundingBox="5920,16316 7935,16231 7954,16666 5938,16750"/>
            </emma:interpretation>
          </emma:emma>
        </inkml:annotationXML>
        <inkml:traceGroup>
          <inkml:annotationXML>
            <emma:emma xmlns:emma="http://www.w3.org/2003/04/emma" version="1.0">
              <emma:interpretation id="{5BD28847-4FAB-4224-B619-430649876599}" emma:medium="tactile" emma:mode="ink">
                <msink:context xmlns:msink="http://schemas.microsoft.com/ink/2010/main" type="inkWord" rotatedBoundingBox="5925,16437 6239,16423 6250,16699 5937,16713"/>
              </emma:interpretation>
              <emma:one-of disjunction-type="recognition" id="oneOf42">
                <emma:interpretation id="interp66" emma:lang="" emma:confidence="1">
                  <emma:literal/>
                </emma:interpretation>
              </emma:one-of>
            </emma:emma>
          </inkml:annotationXML>
          <inkml:trace contextRef="#ctx0" brushRef="#br0" timeOffset="313254.2025">3522 13337 63 0,'0'0'100'0,"0"-5"-12"0,0 5 4 0,0-4-28 0,0 4-4 15,0 0 0-15,0 0 4 0,0-5-4 0,0 5-4 0,0 0 4 16,0 0-8-16,-9 0-8 0,9 0 0 0,0 0 0 0,0 0 0 0,0 0 8 15,0 0 0-15,0 0 0 0,0 5 0 0,0-10 0 16,9 5 0-16,-9 0 0 0,0 0 4 0,8 0 0 0,-8 5 0 0,8-5 0 16,-8 0-8-16,9 4-4 0,0-4 0 0,-9 5-4 0,8 0 0 15,0-5 0-15,2 5-4 0,-2-2-4 0,0 4-8 0,1-3 4 16,0 6 0-16,-1-5-4 0,0-1-4 0,9 6-4 0,-8-5-16 16,0 5 0-16,-1-6 0 0,0 6 0 0,2-5 0 0,-2 4 0 0,0-4 0 15,0 4 0-15,2 1 0 0,-2-5 0 0,0 5 0 16,1-7 0-16,-1 8 0 0,0-6 0 0,2 4 0 0,-2-4 0 0,-8 0 0 15,8 4 0-15,0-4 0 0,-8 0 0 0,10 4 0 0,-2-4 0 16,-8 0 0-16,8 1 0 0,-8-2 0 0,0 1 0 0,0-1 0 16,9-4 0-16,-9 5 0 0,0 0 0 0,0-5 0 0,0 5 0 15,0-5-16-15,0 0-12 0,0 0 4 0,0 4-8 0,0-4-8 16,0 0-8-16,0 0-8 0,0 0-4 0,0 0-4 0,0 0-12 0,0 0-8 16,0 0-8-16,0 0-4 0,0 0-12 0,-9-4-8 0,9 4-4 15,0 0-16-15,0 0-36 0,-8-5-28 0,8 5 32 0,-8-5 36 16,8 5 24-16</inkml:trace>
          <inkml:trace contextRef="#ctx0" brushRef="#br0" timeOffset="313565.8788">3820 13337 43 0,'0'0'104'0,"0"-5"-4"0,0 5-4 0,0 0-24 0,-8-4-8 15,8 4 4-15,0 0-8 0,-10 0-4 0,10 0 0 0,0 0 4 16,-8 0-8-16,8 0 0 0,-8 0-4 0,0 0-4 0,8 4 4 16,-10-4-8-16,2 5 4 0,0-5-8 0,8 5 0 0,-9 0 0 0,1-2 0 15,0 4-4-15,-2-3 0 0,2 1-8 0,0 5 0 0,0-6-4 16,-2 6 0-16,2-5 0 0,8 5 0 0,-8-6-4 0,-1 6 0 16,0-5 0-16,1 4-4 0,-1-4-4 0,1 4-4 0,8-4 4 15,-8 0-4-15,-1 0-4 0,9 0 4 0,-9 0-8 0,9-2 0 16,0-3 0-16,-8 6-4 0,8-6-4 0,0 0-4 0,0 5-4 0,0-5-8 15,0 0-8-15,0 0-8 0,0 0 0 0,0 0-8 16,0 0-8-16,0 0-8 0,0 0-8 0,0 0-4 0,0 0-4 0,0 0-8 16,0 0 0-16,0 0-32 0,0 0-32 0,0-5 0 0,0 5 32 15,0 0 28-15</inkml:trace>
        </inkml:traceGroup>
        <inkml:traceGroup>
          <inkml:annotationXML>
            <emma:emma xmlns:emma="http://www.w3.org/2003/04/emma" version="1.0">
              <emma:interpretation id="{2B8E30C1-9CDF-47A8-8EBB-911EE39A2A9D}" emma:medium="tactile" emma:mode="ink">
                <msink:context xmlns:msink="http://schemas.microsoft.com/ink/2010/main" type="inkWord" rotatedBoundingBox="6686,16398 6948,16387 6955,16560 6694,16570"/>
              </emma:interpretation>
              <emma:one-of disjunction-type="recognition" id="oneOf43">
                <emma:interpretation id="interp67" emma:lang="" emma:confidence="1">
                  <emma:literal/>
                </emma:interpretation>
              </emma:one-of>
            </emma:emma>
          </inkml:annotationXML>
          <inkml:trace contextRef="#ctx0" brushRef="#br0" timeOffset="314327.7172">4280 13433 71 0,'0'0'88'0,"0"0"0"0,0 0-8 0,9 0-20 0,-9 0-4 16,0 0 0-16,9 5 0 0,-9-5 0 0,8 0 0 0,-8 0 0 15,9 0 0-15,-9 5-8 0,8-5 4 0,0 0-4 0,0 0-4 16,-8 0-4-16,10 0-4 0,-2 0-4 0,0 4 0 0,2-4-4 0,-2 0 0 16,0 0 0-16,1 0-8 0,-9 0-4 0,8 0 0 15,1 0-4-15,-1-4 0 0,1 4-4 0,-1 4 0 0,0-4-4 0,-8 0 0 16,10 0-4-16,-2 0 0 0,0 0-4 0,-8 0-8 0,10 0-4 16,-10 0-16-16,8 0-16 0,0 0-12 0,-8 0-16 0,8 0-12 15,-8 0-4-15,9 0-24 0,0-4-44 0,-9 4-28 0,8 0 40 0,-8-5 28 16,0 5 16-16</inkml:trace>
          <inkml:trace contextRef="#ctx0" brushRef="#br0" timeOffset="313986.1295">4280 13284 31 0,'0'0'96'0,"0"0"-8"0,0 0-12 0,0 0-20 0,0 0 0 16,0 0-4-16,0 0 0 0,0 0 0 0,0 0 4 0,9 0-4 0,-9 0-4 16,0 0 4-16,0 0 0 0,9 0 0 0,-9 0-8 0,8 0 0 15,-8 0 4-15,9 0-8 0,-9 0 0 0,8 0 0 0,0 0 0 16,0 0 0-16,2 0-4 0,-2 0-8 0,0 0 4 0,2 0-8 15,-2 0 0-15,0 0-4 0,1 0-4 0,-1 0 0 0,1 0-4 16,-1 0 0-16,1 0-4 0,-1 0 0 0,0 0-4 0,2 0 0 0,-2 0 0 16,0 0-4-16,2 0-4 0,-2 0 0 0,0 0 0 0,-8 0-12 15,8 0-8-15,1 0-8 0,-9 0-16 0,9 0 0 0,-9 0-8 16,0 0-12-16,8 0-12 0,-8 0-4 0,0 0-20 0,0 0-12 0,0 0-48 16,-8 0-20-16,8 0 16 0,-9 0 52 0,9 5 20 15</inkml:trace>
        </inkml:traceGroup>
        <inkml:traceGroup>
          <inkml:annotationXML>
            <emma:emma xmlns:emma="http://www.w3.org/2003/04/emma" version="1.0">
              <emma:interpretation id="{4EDC23D5-05FA-446E-912C-8FC1FA620D19}" emma:medium="tactile" emma:mode="ink">
                <msink:context xmlns:msink="http://schemas.microsoft.com/ink/2010/main" type="inkWord" rotatedBoundingBox="7239,16260 7935,16231 7954,16666 7257,16695"/>
              </emma:interpretation>
              <emma:one-of disjunction-type="recognition" id="oneOf44">
                <emma:interpretation id="interp68" emma:lang="" emma:confidence="0">
                  <emma:literal>3</emma:literal>
                </emma:interpretation>
                <emma:interpretation id="interp69" emma:lang="" emma:confidence="0">
                  <emma:literal>b</emma:literal>
                </emma:interpretation>
                <emma:interpretation id="interp70" emma:lang="" emma:confidence="0">
                  <emma:literal>]</emma:literal>
                </emma:interpretation>
                <emma:interpretation id="interp71" emma:lang="" emma:confidence="0">
                  <emma:literal>zo</emma:literal>
                </emma:interpretation>
                <emma:interpretation id="interp72" emma:lang="" emma:confidence="0">
                  <emma:literal>y</emma:literal>
                </emma:interpretation>
              </emma:one-of>
            </emma:emma>
          </inkml:annotationXML>
          <inkml:trace contextRef="#ctx0" brushRef="#br0" timeOffset="315337.5417">5243 13226 63 0,'0'0'80'0,"-8"0"-8"16,8-4-4-16,0 4-20 0,0-5-4 0,0 5 0 0,0-4-4 16,0-2 0-16,0 2 0 0,0 4-4 0,8-5 0 0,-8 0 0 15,0-4-4-15,0 4 0 0,10 0 4 0,-10 0-4 0,0 1 8 16,8-2-4-16,-8 1 0 0,8 1 4 0,1-1-4 0,-9 0 0 15,9 5-8-15,-1-4 4 0,-8-1-4 0,8 5 0 0,1 0-4 16,-1-5 0-16,-8 5-4 0,9 0 0 0,0 0-4 0,-1 0 0 0,-8 0-4 16,8 5 0-16,2-5 0 0,-10 5-4 0,8-1 4 0,-8 1-4 15,8 0 0-15,0-1-4 0,-8 7 4 0,0-7 0 0,0 6 4 16,0-1-8-16,10 1 0 0,-10-1 0 0,0 1 0 0,0-1-4 16,0 6 4-16,0-5 0 0,0 0-20 0,-10-1 24 0,10 0-4 15,0 1 0-15,0-5 0 0,0 5 0 0,0-5 0 0,0-1-4 0,0 1 0 16,0 0 0-16,0 0 0 0,0-5 0 0,0 4 0 0,0-4 0 15,0 0-4-15,0 0 4 0,0 0 4 0,0 0-4 0,0 0 0 16,0 0 0-16,0 0-4 0,0 0 4 0,0-4 0 0,0 4 0 0,10-5 0 16,-10 5 0-16,0-5 0 0,0 5 0 0,0-5 0 15,8 5 0-15,-8-4 0 0,0 4 4 0,8-5-4 0,-8 0 0 0,9 5 0 16,-9-5 0-16,8 5-4 0,0 0 4 0,-8 0 0 0,10 0 0 16,-10 0 4-16,8 0-4 0,-8 0 0 0,8 5 0 0,-8-5 0 15,10 5 0-15,-2-5 4 0,-8 5-4 0,8-1 0 0,-8 1 4 16,8 0-4-16,-8 0 0 0,9-1 0 0,-9 6 0 0,9-5 4 15,-9 5-4-15,8-1 8 0,-8-4-4 0,9 4 0 0,-9 1 4 0,0-5 0 16,0 5 4-16,0-1 0 0,0 1 0 0,0-5 4 0,0 4 4 16,0 0-4-16,0-4 0 0,0 5 0 0,0 0 0 0,0-7 4 15,0 8 0-15,-9-6 0 0,9 4-4 0,-8-4 4 0,8 0 0 16,-9 4-4-16,0-4-4 0,9 0 4 0,-8 0-4 0,0-1 0 16,0 1-4-16,-2 0-4 0,2-5 4 0,-10 6-8 0,10-6 4 0,0 0-4 15,-1 0 0-15,1 4-4 0,0-4-4 0,-2-4-8 0,2 4-8 16,0 0-8-16,0-6-12 0,-2 6-16 0,2-5-12 0,0 0-24 15,8 1-12-15,-9 4-24 0,0-5-20 0,1 0-52 0,-1 0-24 16,1 1 44-16,0-1 32 0,8 0 32 0,-9 0 16 0</inkml:trace>
          <inkml:trace contextRef="#ctx0" brushRef="#br0" timeOffset="314573.5747">4835 13337 63 0,'0'0'104'0,"0"0"-8"0,0 0-8 0,0 0-24 0,0 0 0 16,0 0-4-16,0 0-4 0,0 5 0 0,0-5-4 0,0 0 0 16,0 5-4-16,0-5-4 0,0 0-4 0,0 3 4 0,0-3-4 15,8 0-4-15,-8 7 0 0,0-3-4 0,0-4 4 0,9 5-8 0,-9-5 0 16,0 0-4-16,8 0 0 0,-8 5-8 0,8-5 0 0,1 0-4 15,0 0 0-15,-9 0-8 0,8 0 4 0,0 0-4 0,2 0-4 16,-10 0-4-16,8 0-8 0,0 0-16 0,1 0-12 0,0 0-12 16,-9 0-16-16,8 0-20 0,0-5-16 0,-8 5-32 0,9 0-56 15,-1-5 12-15,-8 5 28 0,9-4 32 0,-9-3 28 0</inkml:trace>
        </inkml:traceGroup>
      </inkml:traceGroup>
    </inkml:traceGroup>
    <inkml:traceGroup>
      <inkml:annotationXML>
        <emma:emma xmlns:emma="http://www.w3.org/2003/04/emma" version="1.0">
          <emma:interpretation id="{39E14BA5-0BEC-449F-A383-0617049FCD20}" emma:medium="tactile" emma:mode="ink">
            <msink:context xmlns:msink="http://schemas.microsoft.com/ink/2010/main" type="paragraph" rotatedBoundingBox="5533,16288 8624,16496 8590,17013 5498,16804" alignmentLevel="4"/>
          </emma:interpretation>
        </emma:emma>
      </inkml:annotationXML>
      <inkml:traceGroup>
        <inkml:annotationXML>
          <emma:emma xmlns:emma="http://www.w3.org/2003/04/emma" version="1.0">
            <emma:interpretation id="{F785A44F-3399-4475-80EA-F504C66A7367}" emma:medium="tactile" emma:mode="ink">
              <msink:context xmlns:msink="http://schemas.microsoft.com/ink/2010/main" type="line" rotatedBoundingBox="5532,16288 8624,16496 8590,17013 5498,16804"/>
            </emma:interpretation>
          </emma:emma>
        </inkml:annotationXML>
        <inkml:traceGroup>
          <inkml:annotationXML>
            <emma:emma xmlns:emma="http://www.w3.org/2003/04/emma" version="1.0">
              <emma:interpretation id="{7EC86DC3-17D6-4999-8ECC-9F3447BE4FE5}" emma:medium="tactile" emma:mode="ink">
                <msink:context xmlns:msink="http://schemas.microsoft.com/ink/2010/main" type="inkWord" rotatedBoundingBox="5532,16288 8624,16496 8590,17013 5498,16804"/>
              </emma:interpretation>
              <emma:one-of disjunction-type="recognition" id="oneOf45">
                <emma:interpretation id="interp73" emma:lang="" emma:confidence="0">
                  <emma:literal>m</emma:literal>
                </emma:interpretation>
                <emma:interpretation id="interp74" emma:lang="" emma:confidence="0">
                  <emma:literal>_</emma:literal>
                </emma:interpretation>
                <emma:interpretation id="interp75" emma:lang="" emma:confidence="0">
                  <emma:literal>n</emma:literal>
                </emma:interpretation>
                <emma:interpretation id="interp76" emma:lang="" emma:confidence="0">
                  <emma:literal>w</emma:literal>
                </emma:interpretation>
                <emma:interpretation id="interp77" emma:lang="" emma:confidence="0">
                  <emma:literal>-</emma:literal>
                </emma:interpretation>
              </emma:one-of>
            </emma:emma>
          </inkml:annotationXML>
          <inkml:trace contextRef="#ctx0" brushRef="#br0" timeOffset="424859.4935">3120 13179 67 0,'0'-5'80'16,"0"5"-4"-16,0 0-4 0,0 0-24 0,0 0-8 0,0 0 0 15,0 0 0-15,0 0 0 0,0 0-8 0,0 0 0 0,0 0-4 16,0 0 0-16,0 0 0 0,0 0 4 0,0 0-4 0,0 0 4 0,0 0-4 15,0 0 4-15,0 0 4 0,0 0 0 0,0 0-4 0,0 5 0 16,0-5 0-16,0 0 0 0,10 5-8 0,-10-1 0 0,0-4-4 16,0 5 0-16,0 5 4 0,8-6-4 0,-8 2 4 0,0 3-8 15,0-5 4-15,8 6-8 0,-8 5 0 0,0-5 0 0,0-1-4 16,10 0 0-16,-10 6-4 0,0-5 8 0,0 4-4 0,0 0 0 16,0-4-8-16,0 5 8 0,8-1 0 0,-8-5-4 0,0 6 0 0,0-1-4 15,0 1 4-15,8-6-4 0,-8 5 4 0,0-4-20 0,0 5 20 16,0-6-4-16,8 5 4 0,-8-4-4 0,0 0 0 0,0-1 4 15,9 1 0-15,-9-1 0 0,0 2-4 0,0-2 4 0,0 0 0 16,8 1-8-16,-8-6 4 0,0 6 0 0,0-4-4 0,0 3 4 16,0-5 0-16,0 6 0 0,9-5 0 0,-9-1 0 0,0 1 0 15,0 0 4-15,0-1-4 0,9 1 0 0,-9 1 0 0,0-2 4 16,0-4-8-16,0 5 4 0,0-5 0 0,0 0 4 0,0 0-4 0,0 5-4 16,0-5 4-16,0 0 4 0,8 5 0 0,-8-5-8 0,0 0 0 15,0 4 4-15,0-4 0 0,0 0 0 0,8 0 0 0,-8 5-4 16,0-5 4-16,0 5 4 0,0-5-4 0,0 0 4 0,0 5 0 0,10-5 0 15,-10 0-8-15,0 0 4 0,0 0 0 0,0 0-4 16,8 0 4-16,-8 0-4 0,0 0 8 0,0 0 0 0,8 0-8 0,-8 0 4 16,0 0 0-16,8 0 0 0,-8 0 0 0,0 4-4 0,10-8 4 15,-10 4 0-15,8 0 0 0,-8 0 4 0,8 0-4 0,-8 0 0 16,0 0 4-16,9 0-8 0,-1 0 4 0,-8 0 4 0,9 0-4 0,-9 0 8 16,9 4-4-16,-1-4 0 0,0 0 0 0,-8 0 0 0,8 0 0 15,2 0 0-15,-2 0 4 0,-8 0-4 0,8 0 4 16,2 0-4-16,-2 0 0 0,0 0 0 0,-8 0 0 0,9 0 4 0,-1 0 0 15,1 0-4-15,-9 6 4 0,8-6 0 0,1 0-4 0,-1 4 0 16,0-4 0-16,2 0 0 0,-2 0 0 0,0 5 0 0,-8-5 0 16,10 0 0-16,-2 0 4 0,0 0-4 0,1 0 0 0,-1 5 0 0,0-5 4 15,1 0-4-15,0 0-4 0,-1 0 4 0,0 0-4 16,2 0 4-16,-2 0 0 0,0 0 4 0,1 0-4 0,0 0 0 0,-1 0-4 16,0 0 4-16,1 0 0 0,-1 0 0 0,1 0 0 0,0 0 0 15,-1 0-4-15,0 0 0 0,2 0 0 0,-2 0 4 0,0 0 0 16,0 0-4-16,2 0 0 0,-2 0 0 0,0 0 0 0,1 0 0 0,-1 0 4 15,0 0-4-15,2 0-16 0,-2 0 24 0,0 0-4 16,0 0 0-16,2 0-4 0,-2 0 0 0,0 0 4 0,-8 0-4 0,9 0 0 16,0 0 0-16,-1 0 0 0,1 0 0 0,-1 0 0 0,0 0 0 15,1 0 0-15,0 0 0 0,-1 0 4 0,0 0-4 0,2 0-4 16,-2 0 4-16,0 0 4 0,1 0-4 0,-9 0 4 0,9 0 0 0,-1 0-4 16,0 0 0-16,1 0 0 0,-1 0 0 0,0 0 0 15,2-5-4-15,-2 5 4 0,0 0 4 0,2-5-4 0,-10 5 0 0,8 0 0 16,0 0 0-16,0-4 0 0,1 4 0 0,0 0-4 0,-9 0 4 15,8 0 4-15,1-6 0 0,-1 6-8 0,0 0 4 0,-8 0 4 16,10 6-4-16,-2-6 0 0,0 0 0 0,0 0 0 0,-8 0 0 0,10 0 4 16,-2 0-4-16,-8 0 4 0,8 0-4 0,1 0 0 0,0 0 0 15,-9 0 0-15,8 0 4 0,1 0 0 0,-9 0-4 0,8 0 0 16,0 0 0-16,-8 0 0 0,10 0 0 0,-2 0 4 0,-8 0-4 16,8 0-20-16,0 0 24 0,-8 0 4 0,10 0-8 0,-10 0 4 15,8 0 0-15,0 0 0 0,-8 0-4 0,9 0 0 0,-9 0 0 0,9 0 4 16,-9 0-4-16,8 0 4 0,1 0-4 0,-9 0 0 0,8 0 0 15,-8 0 0-15,8 0 0 0,0 0 4 0,-8 0 0 0,10 0 0 16,-2 0 0-16,-8 0 0 0,8 0 0 0,2 0-4 0,-2 0 0 16,0 0 0-16,1 0 4 0,-9 0-4 0,8 0 0 0,1 0 0 15,-1 0 0-15,1 0 0 0,-1 0 0 0,0 0-4 0,2 0 8 0,-2 0 0 16,0 0-4-16,2 0 0 0,-2 0 0 0,8 0 0 0,-7 0 4 16,0 0-4-16,-1 0 0 0,1 0 4 0,-1 0-4 0,0 0 0 15,2 0 0-15,-2 0 4 0,8 0-4 0,-6 0 0 0,-2 0 0 16,0 0 4-16,1 0-4 0,-1 0 0 0,1 4 0 0,0-4 0 15,-1 0 0-15,8 5 4 0,-6-5-8 0,-2 0 4 0,0 0 0 16,2 0 4-16,-2 5-4 0,0-5 0 0,1 5 0 0,8-5 0 0,-9 4-16 16,1-4 20-16,-1 0 0 0,0 0 0 0,2 0-4 0,6 0 0 15,-6 0 4-15,-2 5 4 0,0-5-8 0,1 5 0 0,-1-5 0 16,9 0 0-16,-8 0 4 0,-1 5-4 0,0-5 4 0,2 0-8 16,-2 0 8-16,9 0-4 0,-8 5-4 0,-1-5 8 0,0 0-4 15,1 0 4-15,-1 0-8 0,10 0 8 0,-10 5-8 0,0-5 8 0,2 0-4 16,-2 0 0-16,0 0 4 0,0 4-4 0,2-4 4 0,6 0 0 15,-7 5-8-15,-1-5 0 0,0 0 8 0,2 0-4 0,-2 5 0 16,0-5 4-16,0 0 0 0,2 0-4 0,6 0 0 0,-7 4 0 16,0-4 0-16,-1 0 0 0,1 0-4 0,-1 0 4 0,0 0 0 15,1 5-4-15,0-5 4 0,-1 0 0 0,0 0 4 0,2 0-4 0,6 5 0 16,-7-5 0-16,0 0-4 0,-1 0 4 0,0 0 0 0,1 0 4 16,-1 0-4-16,1 0 4 0,0 0 0 0,-1 0-4 0,10 0 0 15,-10 0 0-15,0 0 0 0,0 0 0 0,2 0 0 0,-2 5 0 16,9-5 0-16,-9 0 0 0,0 0 0 0,2 0 0 0,-2 0 0 15,10 0-4-15,-10 0 4 0,0 5 0 0,0-5 0 0,1 0 0 0,8 0 0 16,-8 0 0-16,-1-5 0 0,0 10 0 0,10-5 0 0,-10 0 0 16,0 0 0-16,2 0 0 0,6 0 0 0,-7 0 0 0,0 0 0 15,-1 0 0-15,9 0 0 0,-9 0 0 0,0 0 0 0,10 0 0 16,-10 0 0-16,2 0 0 0,6 3 0 0,-7-3 0 0,-1 0 0 16,9 0 0-16,-8 0 0 0,-1 7 0 0,10-7 0 0,-10 0 0 0,0 4 4 15,10-4-4-15,-10 0 0 0,0 0 0 0,10 5 0 0,-10-5 0 16,1 0 0-16,-1 0 4 0,10 0-4 0,-10 0 0 0,0 0-4 15,10 0 4-15,-10 0 0 0,0 0 0 0,1 0 0 0,-1 0 0 16,10 0 0-16,-10 0 0 0,0 0 0 0,0 0 4 0,2 0-8 0,-2 5 4 16,0-5 0-16,2 0-4 0,-2 0 4 0,0 0 0 15,1 5 0-15,-1-5 0 0,-8 0 0 0,9 0 0 0,0 0 4 0,-1 4-4 16,-8-8 0-16,8 8-4 0,0-4 8 0,-8 0-4 0,10 0 4 16,-2 0-4-16,-8 0 0 0,8 0-4 0,-8 0 4 0,10 0 0 15,-10 0 0-15,8 0 0 0,-8 0-4 0,0 0 8 0,8 0-4 0,-8 0 0 16,0 0 0-16,0 0 0 0,0 0 0 0,0 0 0 15,9 0 0-15,-9 0 0 0,0 0 4 0,0 0 0 0,0 0-4 0,0 0 0 16,0 0 0-16,0 0 0 0,-9 0 4 0,9 0-4 0,0-4 0 16,0 4 0-16,0 0 0 0,0-5 0 0,0 0 0 0,0 5 0 15,0-5 0-15,0 1-4 0,0-3 4 0,0-1 0 0,0 3 0 16,0-5 0-16,0 1 0 0,0 0-4 0,0 4 4 0,0-5 0 16,0 0 4-16,0 1 0 0,0-1-4 0,0-4 0 0,0 4 0 0,0 5 4 15,0-9 0-15,0 9 0 0,0-5 0 0,0 1 0 0,0-1-4 16,0 6 4-16,0-6 0 0,0 5 0 0,0 1 4 0,0-2 0 15,0 3 0-15,0-3-24 0,0 6 24 0,0-5 0 0,0 5-4 0,0 0 0 16,0 0 0-16,0-5 0 0,0 5-4 0,0 0 4 16,0 0-4-16,0 0 4 0,0 5-4 0,0-5 0 0,0 0 0 15,0 0-4-15,0 0-4 0,0 0-8 0,0 0-12 0,0 5-20 0,0-5-16 16,0 6-16-16,-8-3-28 0,8 3-32 0,0-2-32 0,0 1-76 16,-8 0 8-16,8 0 36 0,-10 4 44 0,10-4 32 0,-8 4 20 15</inkml:trace>
        </inkml:traceGroup>
      </inkml:traceGroup>
    </inkml:traceGroup>
  </inkml:traceGroup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3:37.03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EA9B07CD-F939-4F57-8169-6F98AF038D2E}" emma:medium="tactile" emma:mode="ink">
          <msink:context xmlns:msink="http://schemas.microsoft.com/ink/2010/main" type="writingRegion" rotatedBoundingBox="13271,4885 14986,4963 14961,5533 13245,5455">
            <msink:destinationLink direction="with" ref="{D98320B1-FD1E-4A27-8751-E0DD933199D8}"/>
          </msink:context>
        </emma:interpretation>
      </emma:emma>
    </inkml:annotationXML>
    <inkml:traceGroup>
      <inkml:annotationXML>
        <emma:emma xmlns:emma="http://www.w3.org/2003/04/emma" version="1.0">
          <emma:interpretation id="{41521A39-C4FB-4CFF-8DBE-6729C08BEAF5}" emma:medium="tactile" emma:mode="ink">
            <msink:context xmlns:msink="http://schemas.microsoft.com/ink/2010/main" type="paragraph" rotatedBoundingBox="13271,4885 14986,4963 14961,5533 13245,54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DB41B8-E2CE-4DE6-95E8-2B9DCB307EDC}" emma:medium="tactile" emma:mode="ink">
              <msink:context xmlns:msink="http://schemas.microsoft.com/ink/2010/main" type="line" rotatedBoundingBox="13271,4885 14986,4963 14961,5533 13245,5455"/>
            </emma:interpretation>
          </emma:emma>
        </inkml:annotationXML>
        <inkml:traceGroup>
          <inkml:annotationXML>
            <emma:emma xmlns:emma="http://www.w3.org/2003/04/emma" version="1.0">
              <emma:interpretation id="{9EA58EB0-1C97-482B-AF42-CE7EFC3ECEBE}" emma:medium="tactile" emma:mode="ink">
                <msink:context xmlns:msink="http://schemas.microsoft.com/ink/2010/main" type="inkWord" rotatedBoundingBox="13264,5041 13292,5042 13277,5387 13248,5386">
                  <msink:destinationLink direction="with" ref="{DC95F6FD-D498-4AC1-9688-8CDC5008FCC6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10842 2249 55 0,'0'5'124'0,"0"-1"-12"0,0 2-4 15,0-6-20-15,0 4 4 0,0-4 8 0,0 0-12 0,0 5-4 0,0-5-4 16,0 0-8-16,0 0-4 0,0 0-8 0,0 0-4 16,0 0-8-16,0 0-8 0,0 0-4 0,0 0-4 0,0 0-12 0,0 0 0 15,0 0-4-15,0-5-4 0,0 5 0 0,0 0-4 0,0 0-4 16,0-4 0-16,0 4-4 0,0-6-4 0,0 6-8 0,0-4-4 15,0 4-16-15,0-5-8 0,0 5-4 0,0-4-20 0,0-2-12 0,0 6-12 16,0-4-8-16,8 4-12 0,-8-6-24 0,0 2-56 0,0 4 12 16,9-6 32-16,-9 3 28 0,8-3 24 0</inkml:trace>
          <inkml:trace contextRef="#ctx0" brushRef="#br0" timeOffset="-230.3715">10867 1947 23 0,'0'-6'104'15,"-8"2"-4"-15,8 4-8 0,0-5-20 0,0 5 0 0,0 0 0 0,0 0 4 16,0 0 0-16,0-4 0 0,0 4 0 0,0 0-8 0,0 0-4 16,0 0 0-16,0 0-4 0,0 0-8 0,0 4 0 0,0-4-4 15,0 0-8-15,0 0-4 0,0 0 4 0,0 0-12 0,0 0-4 16,0 0 0-16,0 0-4 0,0 0-4 0,0 0 0 0,0 0-4 15,0 0-4-15,0 0 0 0,0 0-4 0,0 0 0 0,0 0-8 0,0 0-12 16,0 0-4-16,0 0-16 0,0 0-12 0,0 0-8 0,0 0-16 16,0 0-24-16,0 5-16 0,0-5-8 0,0 0-32 0,0 4-56 15,0 2 24-15,0-2 36 0,-9 1 24 0,9 0 24 0</inkml:trace>
        </inkml:traceGroup>
        <inkml:traceGroup>
          <inkml:annotationXML>
            <emma:emma xmlns:emma="http://www.w3.org/2003/04/emma" version="1.0">
              <emma:interpretation id="{5057C796-75D0-4ACD-9E28-7B5620775991}" emma:medium="tactile" emma:mode="ink">
                <msink:context xmlns:msink="http://schemas.microsoft.com/ink/2010/main" type="inkWord" rotatedBoundingBox="14061,5187 14273,5197 14271,5239 14059,5229">
                  <msink:destinationLink direction="from" ref="{93244C5C-4D08-406B-8D23-7728E83B0BDE}"/>
                  <msink:destinationLink direction="to" ref="{93244C5C-4D08-406B-8D23-7728E83B0BDE}"/>
                </msink:context>
              </emma:interpretation>
            </emma:emma>
          </inkml:annotationXML>
          <inkml:trace contextRef="#ctx0" brushRef="#br0" timeOffset="612.3619">11655 2112 43 0,'-8'0'112'0,"8"0"-8"15,0 4-8-15,0-8-20 0,0 4 0 0,0 0 4 0,0 0-4 16,0 0 0-16,8 0-4 0,-8 0-4 0,0 4-8 0,0-4-4 16,8 0-4-16,-8 0-4 0,10 0-8 0,-10 0 0 0,8 0-8 15,-8 0-8-15,8 0-4 0,0 0-4 0,2 0-4 0,-2 0-8 0,0 0 0 16,1 0-4-16,-1 0-12 0,1 0-8 0,0 0-12 0,-1-4-20 15,10 4-24-15,-10-5-12 0,0 5-20 0,0-5-24 0,2-1-60 16,6 3 12-16,-7 3 32 0,-1-6 4 0,1 2 52 0</inkml:trace>
        </inkml:traceGroup>
        <inkml:traceGroup>
          <inkml:annotationXML>
            <emma:emma xmlns:emma="http://www.w3.org/2003/04/emma" version="1.0">
              <emma:interpretation id="{26B07B57-874A-4B05-9C96-8BE52A2EF68A}" emma:medium="tactile" emma:mode="ink">
                <msink:context xmlns:msink="http://schemas.microsoft.com/ink/2010/main" type="inkWord" rotatedBoundingBox="14525,4942 14986,4963 14961,5533 14499,5512"/>
              </emma:interpretation>
            </emma:emma>
          </inkml:annotationXML>
          <inkml:trace contextRef="#ctx0" brushRef="#br0" timeOffset="1106.4974">12175 1934 55 0,'0'0'96'15,"-8"0"-8"-15,0 0-4 0,8-4-20 0,0 4-4 0,-10-5-4 0,10 0 0 16,0 0-4-16,0 0 0 0,0-5-4 0,0 5 0 0,0-4 4 16,0 4-8-16,0 0 0 0,10-4 0 0,-10 4-4 0,8-3-4 15,-8 1 4-15,8 3-20 0,1-1 20 0,-9 5-4 0,8 0 0 0,1-5-4 16,-9 5-4-16,9 0 0 0,-1 0-4 0,0 5-4 0,-8 0 0 15,8-1-4-15,2 3-4 0,-10 1 0 0,8 2-4 0,-8-1-4 16,0 1 0-16,8 4 0 0,-8 1 0 0,0-1 0 0,0 5-4 16,-8 0-4-16,8 0 4 0,-8 1 0 0,8-1 0 0,-10 1 0 15,2 3-4-15,0-3 4 0,0 3-4 0,-1-4 0 0,0 1 4 0,1 4-4 16,-9-5 4-16,9-5 0 0,-2 5 0 0,2-3-4 16,0-3 4-16,0 2-4 0,-2-5 0 0,2-2 0 0,8 3 0 0,-8-1 0 15,8-6 0-15,0-4 0 0,-9 5 0 0,9-5 4 0,0 0 0 16,0 0-4-16,0-5 0 0,0 5 0 0,9-4 4 0,-9-2 0 15,0 2 0-15,0-1 0 0,8-1 0 0,-8 2 0 0,0 0 0 0,8 4 4 16,-8-5-4-16,10 0 8 0,-10 0 0 0,8 5 0 0,0 0 8 16,0 0 0-16,-8 0 4 0,10 0 4 0,-2 0 0 0,0 5 4 15,1 0-12-15,-1 0 16 0,1-1-4 0,0 6 0 0,-1-5-8 16,0 5 0-16,0-6-4 0,10 6-4 0,-10-1-4 0,2-4 0 16,6 5 0-16,-7 0-4 0,7-6 0 0,-7 6 0 0,8-5-4 15,-9 4-4-15,10-5-4 0,-1 2-8 0,-8-2-4 16,8 1-8-16,-9-5-12 0,9 5-16 0,-8-5-8 0,7 0-20 0,-6 0-20 0,6-5-20 15,-7 0-16-15,8 1-44 0,-9-2-44 0,1-3 36 0,-1 0 36 16,0-1 32-16,2 0 24 0</inkml:trace>
        </inkml:traceGroup>
      </inkml:traceGroup>
    </inkml:traceGroup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5:26.13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A3C1E1C-2411-4046-89E5-84560CBE7174}" emma:medium="tactile" emma:mode="ink">
          <msink:context xmlns:msink="http://schemas.microsoft.com/ink/2010/main" type="writingRegion" rotatedBoundingBox="14733,11377 16643,11377 16643,12418 14733,12418"/>
        </emma:interpretation>
      </emma:emma>
    </inkml:annotationXML>
    <inkml:traceGroup>
      <inkml:annotationXML>
        <emma:emma xmlns:emma="http://www.w3.org/2003/04/emma" version="1.0">
          <emma:interpretation id="{2505B19D-2E83-4030-831B-D27EE9AD6422}" emma:medium="tactile" emma:mode="ink">
            <msink:context xmlns:msink="http://schemas.microsoft.com/ink/2010/main" type="paragraph" rotatedBoundingBox="14733,11377 16643,11377 16643,12418 14733,124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64B0655-BC04-4FFE-A2CD-C0D1EE073B8E}" emma:medium="tactile" emma:mode="ink">
              <msink:context xmlns:msink="http://schemas.microsoft.com/ink/2010/main" type="line" rotatedBoundingBox="14733,11377 16643,11377 16643,12418 14733,12418"/>
            </emma:interpretation>
          </emma:emma>
        </inkml:annotationXML>
        <inkml:traceGroup>
          <inkml:annotationXML>
            <emma:emma xmlns:emma="http://www.w3.org/2003/04/emma" version="1.0">
              <emma:interpretation id="{CF619DE1-91D0-4AAC-A2DD-23D04D0534B2}" emma:medium="tactile" emma:mode="ink">
                <msink:context xmlns:msink="http://schemas.microsoft.com/ink/2010/main" type="inkWord" rotatedBoundingBox="14733,11377 15364,11377 15364,11804 14733,1180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101 39 19 0,'-8'0'100'0,"8"0"-12"0,-8 0-4 0,8 0-28 0,-9 0-4 0,1 0 0 15,8 0 0-15,-9 5 0 0,9-5-4 0,-9 4-4 0,9 1-4 16,-8-5 4-16,0 5 4 0,8 0 0 0,0 4-4 0,-10-4 0 16,10 4 0-16,-8 1-4 0,8-1-4 0,-8 6 0 0,8-5 0 0,0-1 0 15,-9 5-4-15,9 2 0 0,0-3-4 0,0 2-4 0,0-1 0 16,0 1 0-16,0-1 0 0,0 1-4 0,0-2-4 0,9 2 0 15,-9-1 0-15,8-4 0 0,0 5-4 0,-8-6 4 0,10 1-4 16,-2 4 4-16,0-4 0 0,1-1 0 0,8 1-4 0,-8-6 0 16,7 7 0-16,-7-7 0 0,8 1 0 0,1 0 0 0,-10 0 0 0,9-1-4 15,0-4 0-15,0 5 0 0,-9-5 0 0,10 0 4 0,-2 0-8 16,2 0 0-16,-10 0 4 0,9-5-4 0,-8 1 4 0,8 4 0 16,-9-5-4-16,10 0 0 0,-10-4 0 0,0 3 4 0,0 1-8 15,2-4 4-15,-10 0 0 0,8-1 0 0,0 1-4 0,-8-1 4 16,0 0-4-16,9-5 0 0,-9 6 4 0,0-5-4 0,0-1 0 15,0 5 4-15,-9-3-4 0,9-7-4 0,-8 5 4 0,8 2-4 0,-8-3 4 16,-2-3 0-16,10 6-4 0,-8-7 4 0,0 6-4 0,0 0 0 16,-10-7 0-16,10 8-4 0,-1-1 4 0,1 4-4 0,-10-4 0 15,10 4 0-15,0 1 0 0,-10 3-4 0,10-3 0 0,-10 9 0 16,10-5-4-16,0 5 0 0,-9 0 0 0,9 0 0 0,-10 5 0 16,10 0 0-16,0-1-4 0,-2 2 0 0,-6 3-4 0,7-4 0 0,0 5-4 15,9-1 0-15,-8 1 0 0,0-1-8 0,8 1 4 16,0-2-4-16,-9 3-12 0,9-1 0 0,0 4-4 0,9-5 0 0,-9 2-4 15,0-3 4-15,8 2 0 0,0-1 4 0,-8 1 4 0,9-1 4 16,0 1 4-16,-1 0 4 0,0-1 4 0,2-3 0 0,6 3 4 16,-7-4 8-16,0 0 0 0,7-1 4 0,-7-4 0 0,-1 6 4 0,10-6 0 15,-10 0 4-15,0 0 0 0,10 0 4 0,-10-6-4 0,0 2 0 16,1-1 0-16,0 5 4 0,-1-10 4 0,1 6 4 0,-1-2-4 16,-8-3 4-16,8 5 8 0,2-2 0 0,-10 2 0 0,8-6 4 0,-8 5 0 15,8 1 0-15,-8-5 4 0,8 9 0 0,-8-6 4 16,0 2 12-16,10 4 4 0,-10-6 4 0,8 6 8 0,-8 6-4 0,0-6 0 15,8 4 4-15,-8 2-4 0,9-3 0 0,-9 3 0 0,9 3 0 16,-9-5 0-16,8 6-4 0,1 0-8 0,-9 5 4 0,8-6-4 16,0 5-4-16,-8-4-4 0,8 5 0 0,2-1-4 0,-2-5 0 0,0 6-8 15,2-5-4-15,-10 4 4 0,8-5-4 0,0 1-4 0,1 0-4 16,-1-1 0-16,-8 1 0 0,9-6 0 0,-1 1-4 16,1 1 0-16,-1-2 0 0,-8 1-8 0,8-5 0 0,2 5-8 0,-10-5-8 15,8 0-12-15,0-5-20 0,-8 5-12 0,10-5-16 0,-10 1-12 16,8-2-16-16,-8-3-20 0,8-1-16 0,-8 1-36 0,0-1-48 15,8-4 36-15,-8-1 36 0,9 1 28 0,-9-1 28 0</inkml:trace>
        </inkml:traceGroup>
        <inkml:traceGroup>
          <inkml:annotationXML>
            <emma:emma xmlns:emma="http://www.w3.org/2003/04/emma" version="1.0">
              <emma:interpretation id="{1B1B6499-7EA9-481C-89CA-60C777C62A35}" emma:medium="tactile" emma:mode="ink">
                <msink:context xmlns:msink="http://schemas.microsoft.com/ink/2010/main" type="inkWord" rotatedBoundingBox="16243,12384 16643,12384 16643,12418 16243,12418"/>
              </emma:interpretation>
              <emma:one-of disjunction-type="recognition" id="oneOf1">
                <emma:interpretation id="interp1" emma:lang="" emma:confidence="0">
                  <emma:literal>_</emma:literal>
                </emma:interpretation>
                <emma:interpretation id="interp2" emma:lang="" emma:confidence="0">
                  <emma:literal>-</emma:literal>
                </emma:interpretation>
                <emma:interpretation id="interp3" emma:lang="" emma:confidence="0">
                  <emma:literal>i</emma:literal>
                </emma:interpretation>
                <emma:interpretation id="interp4" emma:lang="" emma:confidence="0">
                  <emma:literal>.</emma:literal>
                </emma:interpretation>
                <emma:interpretation id="interp5" emma:lang="" emma:confidence="0">
                  <emma:literal>€</emma:literal>
                </emma:interpretation>
              </emma:one-of>
            </emma:emma>
          </inkml:annotationXML>
          <inkml:trace contextRef="#ctx0" brushRef="#br1" timeOffset="37724.554">1517 1007 23 0,'-8'0'112'0,"16"0"-4"0,-8 0-8 0,0 0-24 16,0 0 0-16,0 0 0 0,0 5-4 0,0-5 4 0,0 0-4 15,0 0-8-15,0 0 4 0,0 0 0 0,0 0 0 0,0 0 0 16,0 0 0-16,0 0 4 0,0 0 4 0,0 5-4 0,0-5 0 16,0 0-4-16,8 5 4 0,-8-5-8 0,0 4-4 0,9-4-4 0,-9 0 4 15,8 0-4-15,-8 4-4 0,8-4 0 0,2 0-32 0,-10 0-20 16,8 6 0-16,0-6 0 0,2 0 0 0,-10 0 0 0,8 0 0 15,0 0 0-15,0 0 0 0,2 0 0 0,-2 0 0 0,9 0 0 0,-9 0 0 16,0 0 0-16,2 0 0 0,6 0 0 0,-8 0 0 16,2 5 0-16,-2-5 0 0,9 0 0 0,-8 0 0 0,8 0 0 0,-9 0 0 15,0 0 0-15,10 0 0 0,-10 0 0 0,0 0 0 0,2 0 0 16,-2 0 0-16,9 0 0 0,-8 0 0 0,-1 0 0 0,-8 0 0 16,8 0 0-16,1 0 0 0,-1 0 0 0,-8 0 0 0,8 0 0 15,-8 0 0-15,0 0 0 0,10 0 0 0,-10 0 0 0,0 0 0 16,0 0 0-16,0 0 0 0,0 0 0 0,8 0 0 0,-8 0 0 0,0 0 0 15,0 0 0-15,0 0 0 0,0 0 0 0,0 0 0 16,0 0 0-16,-8 0 0 0,8 0 0 0,0 0 0 0,0 0 0 0,0 0 0 16,0 0 0-16,0 0 0 0,0 0 0 0,0 0 0 0,0 0 0 15,0 0 0-15,0 0 0 0,0 0 0 0,0 0 0 0,0 0 0 16,0 0 0-16,0 0 0 0,0 0 0 0,0 0 0 0,0 0 0 16,-10 0-16-16,10 0-128 0,-8 0-36 0,8 0-36 0,-8 0-88 0,8 0 0 15,-9 0 56-15,9 0 48 0,-8 0 36 0,8 0 36 0,-8 0 24 16</inkml:trace>
        </inkml:traceGroup>
      </inkml:traceGroup>
    </inkml:traceGroup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5:32.04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4AB0078-2B0A-46EA-B75B-9929799C8875}" emma:medium="tactile" emma:mode="ink">
          <msink:context xmlns:msink="http://schemas.microsoft.com/ink/2010/main" type="writingRegion" rotatedBoundingBox="17874,10633 19036,11661 18752,11982 17590,10954"/>
        </emma:interpretation>
      </emma:emma>
    </inkml:annotationXML>
    <inkml:traceGroup>
      <inkml:annotationXML>
        <emma:emma xmlns:emma="http://www.w3.org/2003/04/emma" version="1.0">
          <emma:interpretation id="{4E942B00-71AF-4F9E-B49B-455AB17E951E}" emma:medium="tactile" emma:mode="ink">
            <msink:context xmlns:msink="http://schemas.microsoft.com/ink/2010/main" type="paragraph" rotatedBoundingBox="17874,10633 19036,11661 18752,11982 17590,109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2811AB4-CAE0-466B-82A0-18D9BC83EB34}" emma:medium="tactile" emma:mode="ink">
              <msink:context xmlns:msink="http://schemas.microsoft.com/ink/2010/main" type="line" rotatedBoundingBox="17874,10633 19036,11661 18752,11982 17590,10954"/>
            </emma:interpretation>
          </emma:emma>
        </inkml:annotationXML>
        <inkml:traceGroup>
          <inkml:annotationXML>
            <emma:emma xmlns:emma="http://www.w3.org/2003/04/emma" version="1.0">
              <emma:interpretation id="{B6A330FE-15A9-41A9-A175-CBF19FBE44FE}" emma:medium="tactile" emma:mode="ink">
                <msink:context xmlns:msink="http://schemas.microsoft.com/ink/2010/main" type="inkWord" rotatedBoundingBox="17846,10665 18166,10948 17910,11237 17590,10954"/>
              </emma:interpretation>
              <emma:one-of disjunction-type="recognition" id="oneOf0">
                <emma:interpretation id="interp0" emma:lang="" emma:confidence="0">
                  <emma:literal>m</emma:literal>
                </emma:interpretation>
                <emma:interpretation id="interp1" emma:lang="" emma:confidence="0">
                  <emma:literal>,</emma:literal>
                </emma:interpretation>
                <emma:interpretation id="interp2" emma:lang="" emma:confidence="0">
                  <emma:literal>n</emma:literal>
                </emma:interpretation>
                <emma:interpretation id="interp3" emma:lang="" emma:confidence="0">
                  <emma:literal>"</emma:literal>
                </emma:interpretation>
                <emma:interpretation id="interp4" emma:lang="" emma:confidence="0">
                  <emma:literal>ą</emma:literal>
                </emma:interpretation>
              </emma:one-of>
            </emma:emma>
          </inkml:annotationXML>
          <inkml:trace contextRef="#ctx0" brushRef="#br0">-6370-816 79 0,'-10'-6'84'0,"10"6"-8"0,0-5 4 0,0 1-24 15,0-1-4-15,10 0 0 0,-10 1-4 0,0-6 0 0,8 5 0 0,-8 1 0 16,8-6 4-16,-8 5 0 0,8 0-4 0,2-4 4 0,-10 3-4 16,8-3-8-16,0 5 0 0,1-2 0 0,0 2-4 0,-1-1 0 15,1 0 0-15,7 0 0 0,-7 5-4 0,0-4-4 0,-1 4-4 16,0 0 0-16,2 0-4 0,-2 4 0 0,0 1-4 0,1-5-4 15,0 5 0-15,-1 4 0 0,-8-3 0 0,8 3-4 0,-8-5 4 16,9 11 0-16,-9-5-4 0,0 0 0 0,8-1-4 0,-8 5 0 0,-8 0 0 16,8 1 0-16,0-6 0 0,-9 6 4 0,9-1 0 15,-8 1 0-15,0-5-4 0,-1 4 0 0,9-5 0 0,-9 1 0 0,1-1 0 16,8 1 0-16,-8-5-4 0,-2 0 4 0,10 0 4 0,0-5-4 16,0 5-8-16,0-5 4 0,-8 0 0 0,8 0 0 0,8 0-20 15,-8-5 24-15,0 0-4 0,0 5 4 0,10-5-4 0,-10 0 0 16,0 0 4-16,8 5-4 0,-8-5 0 0,8 1-4 0,-8 4 4 0,9-5 4 15,-9 5-4-15,9-5 0 0,-1 5 0 0,-8 0 0 0,8 0 0 16,1 0 4-16,-9 0 0 0,8 5 0 0,0 0 0 0,-8-5 0 16,10 4-4-16,-2 1 4 0,0 0 0 0,-8 0 0 0,10 0 4 15,-2 0-4-15,-8 4 4 0,8-4 0 0,1 4 4 0,-9-4-4 0,8 5 4 16,-8-5 4-16,9 3 0 0,-9 3 0 0,0-6 0 0,0 4 0 16,8 1 0-16,-8-5 0 0,0 4 0 0,0-4-4 0,-8 4 0 15,8 1-4-15,-9-1 0 0,1-3 0 0,8 3-4 0,-9 1 0 0,1-6 0 16,0 6-4-16,-2-6 4 0,2 1-4 0,-10 5-4 15,10-5-4-15,0 0-4 0,-1 0-4 0,1-1-8 0,-9 2-12 0,8-6-12 16,1 0-16-16,0 4-8 0,-2-4-12 0,10 0-20 0,-8 0-16 16,0-4-16-16,8 4-24 0,-9-6-52 0,9 2-12 0,0-1 56 15,-9 5 32-15,9-5 28 0</inkml:trace>
        </inkml:traceGroup>
        <inkml:traceGroup>
          <inkml:annotationXML>
            <emma:emma xmlns:emma="http://www.w3.org/2003/04/emma" version="1.0">
              <emma:interpretation id="{AC3D490D-8296-4D56-BFF6-B9CE59F76E66}" emma:medium="tactile" emma:mode="ink">
                <msink:context xmlns:msink="http://schemas.microsoft.com/ink/2010/main" type="inkWord" rotatedBoundingBox="18705,11368 19036,11661 18793,11936 18462,11642"/>
              </emma:interpretation>
              <emma:one-of disjunction-type="recognition" id="oneOf1">
                <emma:interpretation id="interp5" emma:lang="" emma:confidence="0">
                  <emma:literal>..</emma:literal>
                </emma:interpretation>
                <emma:interpretation id="interp6" emma:lang="" emma:confidence="0">
                  <emma:literal>=</emma:literal>
                </emma:interpretation>
                <emma:interpretation id="interp7" emma:lang="" emma:confidence="0">
                  <emma:literal>I</emma:literal>
                </emma:interpretation>
                <emma:interpretation id="interp8" emma:lang="" emma:confidence="0">
                  <emma:literal>e</emma:literal>
                </emma:interpretation>
                <emma:interpretation id="interp9" emma:lang="" emma:confidence="0">
                  <emma:literal>--</emma:literal>
                </emma:interpretation>
              </emma:one-of>
            </emma:emma>
          </inkml:annotationXML>
          <inkml:trace contextRef="#ctx0" brushRef="#br0" timeOffset="633.1138">-5543-122 27 0,'0'0'120'16,"0"0"-4"-16,8 0 4 0,-8 0-16 0,0 0 0 0,8 0 12 0,-8 0-16 16,9 6 0-16,-9-6 4 0,8 4-4 0,1-4 4 0,0 6-4 15,-1-6 0-15,0 3-4 0,2 3-12 0,-2-6 0 0,8 4-4 16,-6 1-4-16,-2-1-8 0,9-4-4 0,-9 0-8 0,10 6-32 16,-2-6-24-16,-8 0 0 0,10 0 0 0,0 0 0 0,-2 0 0 15,-7 4 0-15,7-4 0 0,-7 0 0 0,8 0 0 0,-9 0 0 0,10 0 0 16,-10 0 0-16,1 0 0 0,0 0 0 0,-1 0 0 0,0 6 0 15,1-6 0-15,-9 0 0 0,8 0 0 0,-8 0 0 0,9 0 0 16,-9 0 0-16,0 0-40 0,0 0-44 0,9 4-20 0,-18-4-16 16,9 0-12-16,0 0-20 0,-9 0-12 0,9 0-20 0,-8-4-48 15,8 8 0-15,-9-4 40 0,1 0 36 0,0 0 32 0,-1 4 20 0</inkml:trace>
          <inkml:trace contextRef="#ctx0" brushRef="#br0" timeOffset="860.5056">-5476 118 27 0,'0'6'128'0,"0"-2"-8"0,0-4 0 0,0 5-20 15,10 0 8-15,-10 0 0 0,0-5-4 0,0 4-4 0,8-4 4 16,-8 5-4-16,8-5 0 0,0 0-4 0,-8 5-4 0,10-5-8 16,-2 0-4-16,0 0-4 0,1 0-8 0,-1 0-4 0,10 0-16 15,-10 0-8-15,0 0-8 0,0 0 0 0,10 0-12 0,-10 0 0 0,2 0-4 16,-2 0-4-16,9 0-8 0,-9 0-8 0,0 0-16 0,1 0-8 15,0 0-20-15,-1 0-28 0,0 0-20 0,2 0-20 0,-2 0-32 16,-8 0-28-16,0 0-48 0,8 0-48 0,-8 5 48 0,0-5 36 16,0 4 36-16,9-4 28 0,-9 5 28 0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5:35.526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3C5DC65D-D8B1-4582-B73E-46846EA8EF1E}" emma:medium="tactile" emma:mode="ink">
          <msink:context xmlns:msink="http://schemas.microsoft.com/ink/2010/main" type="writingRegion" rotatedBoundingBox="8079,7690 8352,8592 7750,8774 7477,7872"/>
        </emma:interpretation>
      </emma:emma>
    </inkml:annotationXML>
    <inkml:traceGroup>
      <inkml:annotationXML>
        <emma:emma xmlns:emma="http://www.w3.org/2003/04/emma" version="1.0">
          <emma:interpretation id="{2ADE7299-0F91-448B-A179-6B5EF494D652}" emma:medium="tactile" emma:mode="ink">
            <msink:context xmlns:msink="http://schemas.microsoft.com/ink/2010/main" type="paragraph" rotatedBoundingBox="8079,7690 8352,8592 7750,8774 7477,78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011ECB9-F557-47D3-B2E8-8598A1F459B9}" emma:medium="tactile" emma:mode="ink">
              <msink:context xmlns:msink="http://schemas.microsoft.com/ink/2010/main" type="line" rotatedBoundingBox="8079,7690 8352,8592 7750,8774 7477,7872"/>
            </emma:interpretation>
          </emma:emma>
        </inkml:annotationXML>
        <inkml:traceGroup>
          <inkml:annotationXML>
            <emma:emma xmlns:emma="http://www.w3.org/2003/04/emma" version="1.0">
              <emma:interpretation id="{A2BE81FB-C5D6-4718-A5B7-C6A45D853F3B}" emma:medium="tactile" emma:mode="ink">
                <msink:context xmlns:msink="http://schemas.microsoft.com/ink/2010/main" type="inkWord" rotatedBoundingBox="8079,7690 8352,8592 7750,8774 7477,787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5183 5370 55 0,'0'-5'92'0,"8"-1"-8"0,-8 2-8 0,0 4-20 0,0-5 0 0,0 5-4 16,0-5 0-16,0 10-4 0,0-5-4 0,0 0 0 16,0 5-4-16,0-1 0 0,0 2 0 0,0-1-4 0,0 3-4 0,0 2 4 15,0 0 0-15,0-1 4 0,0 6-8 0,0-1-4 0,0 1 0 16,0-1 0-16,0 5-4 0,0 0 0 0,0 5-4 0,0-4-4 16,0 4 0-16,0-6-4 0,0 6 0 0,0 1-4 0,10-2 0 15,-20 2 0-15,10-6-4 0,0 4 0 0,0 2-4 0,0-6 0 0,0 0 0 16,0 1 0-16,0-1-4 0,0-5-4 0,0 6-8 15,0-11-20-15,0 5-12 0,0-4-20 0,0 0-16 0,0-1-16 0,-8-4-32 16,8 0-56-16,-8-1 20 0,8-4 24 0,-8 4 28 0,-2-4 20 16</inkml:trace>
          <inkml:trace contextRef="#ctx0" brushRef="#br0" timeOffset="-284.2378">4995 5359 19 0,'0'0'96'0,"0"0"-8"15,0 6-4-15,0-6-24 0,0 5 0 0,0-1 0 0,0 0 0 16,0 2-4-16,0-2 0 0,0 6-8 0,0-5 0 0,0 5 0 15,0-7-4-15,0 7-4 0,0 5 4 0,0-5-4 0,0 4-8 0,10-4 0 16,-10 3-8-16,0 2 0 0,0-5 0 0,0 9-8 0,0-4 0 16,8-1 0-16,-8 0-4 0,0 0-4 0,0 1 0 0,8 0 0 15,-8-1 0-15,0 0 0 0,0 0-4 0,0 1-4 0,0-5 0 16,0 4 0-16,0-5 0 0,0 6 0 0,0-5-4 0,0-1-4 16,0 1 0-16,0 0-8 0,0-1-8 0,0-5-12 0,0 5-8 15,0-3-8-15,0-1-8 0,0 0-8 0,0-5-12 0,0 4-4 0,-8-4-36 16,8 6-36-16,0-6-4 0,0-6 32 0,0 6 28 0</inkml:trace>
          <inkml:trace contextRef="#ctx0" brushRef="#br0" timeOffset="365.3288">4808 5907 51 0,'0'-6'104'0,"0"2"-4"16,8-1-8-16,-8 0-24 0,9-4-4 0,0 4-4 0,-9 0 0 16,8 5 0-16,0 0-4 0,-8-4 0 0,10 4-4 0,-2 0-4 15,0 4 0-15,1 1-8 0,0 0 0 0,-1-1-4 0,9 6-8 0,-9-1 0 16,1 0-4-16,0 7 0 0,7-2 0 0,-6 0 0 0,6 1 0 15,-8 5 0-15,10-7 0 0,-10 6-4 0,9 0 4 0,1 1-4 16,-10-6 0-16,10 5 0 0,-2 2 0 0,1-9 4 0,-8 8 0 16,8-6 0-16,-1 1 0 0,2-1 0 0,-10-4 0 0,10 4-4 15,-2-4 0-15,2-2-4 0,-10-2 4 0,9-1-8 0,-1 0 0 0,-6-5 4 16,6 0-8-16,-6 0 0 0,6-5 0 0,-7 0-16 0,8-1 12 16,-9-2 4-16,1-2-4 0,7-4 0 0,-6 0 0 0,-2-1-4 15,0-4 0-15,2 0-4 0,-2 4 4 0,0-4-8 0,0 0-12 16,1 0-8-16,0 4-16 0,-9-4-16 0,8 5-12 0,-8-1-28 15,0 7-24-15,9-8-28 0,-9 7-64 0,-9 4-16 0,9 0 32 0,0 0 44 16,-8 1 24-16,8 4 28 0</inkml:trace>
        </inkml:traceGroup>
      </inkml:traceGroup>
    </inkml:traceGroup>
  </inkml:traceGroup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5:37.70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EFC5703-A6B4-4551-8BD1-055B7AACD96D}" emma:medium="tactile" emma:mode="ink">
          <msink:context xmlns:msink="http://schemas.microsoft.com/ink/2010/main" type="writingRegion" rotatedBoundingBox="22440,10957 27798,10891 27813,12095 22455,12162"/>
        </emma:interpretation>
      </emma:emma>
    </inkml:annotationXML>
    <inkml:traceGroup>
      <inkml:annotationXML>
        <emma:emma xmlns:emma="http://www.w3.org/2003/04/emma" version="1.0">
          <emma:interpretation id="{B515881D-780B-4C83-BD21-1229B13C446D}" emma:medium="tactile" emma:mode="ink">
            <msink:context xmlns:msink="http://schemas.microsoft.com/ink/2010/main" type="paragraph" rotatedBoundingBox="22440,10957 27798,10891 27813,12095 22455,121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E6C83AF-B45B-440F-9C11-3A00A24A4AA5}" emma:medium="tactile" emma:mode="ink">
              <msink:context xmlns:msink="http://schemas.microsoft.com/ink/2010/main" type="line" rotatedBoundingBox="22440,10957 27798,10891 27813,12095 22455,12162"/>
            </emma:interpretation>
          </emma:emma>
        </inkml:annotationXML>
        <inkml:traceGroup>
          <inkml:annotationXML>
            <emma:emma xmlns:emma="http://www.w3.org/2003/04/emma" version="1.0">
              <emma:interpretation id="{FCDFB0DF-CE34-43A5-901F-E6E18AEED734}" emma:medium="tactile" emma:mode="ink">
                <msink:context xmlns:msink="http://schemas.microsoft.com/ink/2010/main" type="inkWord" rotatedBoundingBox="22440,10957 22723,10954 22738,12158 22455,1216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-1426-687 31 0,'0'0'88'0,"0"-5"-12"0,0 5 0 0,0 0-24 15,0 0-4-15,0 0-4 0,0 0 0 0,0 0 0 0,0 0 0 16,0 0 0-16,0 0 4 0,-8 0-4 0,8 0 0 0,0-5 4 15,0 5-4-15,-8 0 0 0,8 0-4 0,0 0 0 0,-10 0-4 0,10 0 0 16,-8 0-4-16,8 5 0 0,-8-5 8 0,8 5-4 0,-8 0 0 16,-2 0 0-16,10-1-4 0,-8 6 0 0,0-6 4 0,-1 6-4 15,1 0 4-15,-1 5-4 0,0-2 4 0,1 2-4 0,0 4 0 16,0-4 0-16,-10 8 0 0,10-4-4 0,-2 0-4 0,2 6 4 16,0-2 0-16,-1 6-4 0,1 0 8 0,8 0-8 0,-9 0 0 0,1 5 4 15,8-1-4-15,0 1 4 0,-9 4-4 0,9-4 0 0,0 4 0 16,0 0 0-16,0 1 0 0,0-6-4 0,9 5-4 0,-9-4-8 15,0 0-8-15,8 0 0 0,1-1 0 0,-1-4 0 0,-8 4 0 0,9-4 0 16,-1-5 0-16,0 5 0 0,2-6 0 0,6-4 0 16,-6 6 0-16,-2-5 0 0,8-2 0 0,-7 2 0 0,8-7-36 0,-8 2-12 15,7-1-24-15,-6-4-24 0,6 1-20 0,-8-3-16 0,10-3-28 16,-10 0-24-16,1-5-68 0,8 0-8 0,-8-5 48 0,-1 0 44 16,0 1 32-16,0-6 20 0</inkml:trace>
        </inkml:traceGroup>
        <inkml:traceGroup>
          <inkml:annotationXML>
            <emma:emma xmlns:emma="http://www.w3.org/2003/04/emma" version="1.0">
              <emma:interpretation id="{4AAB9E05-8158-40EE-A968-6F3EDEB53633}" emma:medium="tactile" emma:mode="ink">
                <msink:context xmlns:msink="http://schemas.microsoft.com/ink/2010/main" type="inkWord" rotatedBoundingBox="23455,11021 24436,11009 24444,11683 23464,11696"/>
              </emma:interpretation>
            </emma:emma>
          </inkml:annotationXML>
          <inkml:trace contextRef="#ctx0" brushRef="#br0" timeOffset="1274.5395">-649-606 27 0,'8'-5'100'0,"-8"1"-8"16,8-1 0-16,1 1-24 0,-1 4 0 0,0 0 0 16,2 0-4-16,-2-7 0 0,-8 7-4 0,8 0 0 0,0 0-12 0,2 0-4 15,-2 0 4-15,0 7-8 0,1-7-4 0,0 0-4 0,-1 4-4 0,-8 1-4 16,9-1-4-16,-1-4 0 0,-8 5 0 0,8 0-4 16,-8 5 4-16,9-6-4 0,-9 6 0 0,0-1 0 0,0 1 4 0,0-1-4 15,0 1 4-15,-9 0 0 0,9 5 0 0,0-7 0 0,-8 3 0 16,8 3 0-16,-8-5 4 0,8 6 0 0,-9-5 0 0,9 4 0 15,0-5 4-15,-8 6-8 0,8-5 4 0,0-1 0 0,0 0 4 0,0 6-4 16,0-5-4-16,0-1 0 0,0 1-4 0,0-5 0 16,0 5 4-16,0-6-8 0,8 4 0 0,-8-1-4 0,9-3 0 0,-1 1 0 15,-8 0-4-15,8-5 0 0,1 5 0 0,0-5-4 0,-1 4-4 16,0-4 0-16,2 0-16 0,-2 0-16 0,9 0-16 0,-8-4-24 16,8 4-12-16,-9-5-20 0,8 0-28 0,-6 5-24 0,-2-5-64 15,10 1-12-15,-10-3 36 0,0 7 44 0,1-3 32 0,-1-2 16 16</inkml:trace>
          <inkml:trace contextRef="#ctx0" brushRef="#br0" timeOffset="1884.9065">7-1 51 0,'0'0'100'0,"0"0"-8"15,-8 0-4-15,8 0-20 0,0 0 0 0,0 0-4 0,0 0-4 16,0 0 0-16,0 0-20 0,0 0 24 0,0 0 8 0,0 0-4 16,0 0 0-16,0 0-4 0,0 0 4 0,8 4-4 0,-8-4 4 0,0 0 0 15,0 0 0-15,8 5 4 0,-8-5-4 0,9 0 0 16,-9 5-12-16,8-5 0 0,1 5 0 0,-1-5 0 0,1 4-4 15,-1-4-4-15,0 0 0 0,2 6-8 0,6-6 0 0,-6 0-16 0,-2 0-24 16,8 4 0-16,-7-4 0 0,8 0 0 0,-8 0 0 0,7 0 0 16,-6 0 0-16,6-4 0 0,-6 4 0 0,6 0 0 0,-8 0 0 15,1 0 0-15,8 0 0 0,-8 0 0 0,-1 4-56 0,0-4-52 0,2 0-32 16,-2 0-28-16,0 0-28 0,-8 0-56 0,8 0-32 16,-8 0 44-16,0 0 48 0,0 0 40 0,10 0 24 0,-10 0 28 0</inkml:trace>
        </inkml:traceGroup>
        <inkml:traceGroup>
          <inkml:annotationXML>
            <emma:emma xmlns:emma="http://www.w3.org/2003/04/emma" version="1.0">
              <emma:interpretation id="{428664A3-30FE-4A5F-B9A5-EDD132CA9063}" emma:medium="tactile" emma:mode="ink">
                <msink:context xmlns:msink="http://schemas.microsoft.com/ink/2010/main" type="inkWord" rotatedBoundingBox="24837,11138 25998,11124 26008,11902 24847,11917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3052.62">1584-486 59 0,'0'-15'112'0,"0"10"-4"0,0-3 0 0,8 2-24 0,-8 6-4 0,0-4 4 15,0 4-4-15,0 0 0 0,-8 0-4 0,8 4-4 0,0 2-4 16,0-2 0-16,0 5-20 0,0 1 20 0,0 0-8 0,0-1 4 16,0 6-4-16,-9-1 0 0,9 1-4 0,0-1-4 0,0 5-4 15,-8 6-8-15,8-6-8 0,0 0-4 0,0 3 0 0,0-1-8 16,-8-2-4-16,8 0 0 0,0 5-4 0,0-9-4 0,0 4 0 0,8 0 0 15,-8-5-4-15,0 1 0 0,8 0 4 0,-8-7-4 0,9 8 0 16,-9-13 0-16,8 7-4 0,1-5 0 0,0-1-4 0,-9 2 8 16,8-6-4-16,10 0 0 0,-10 0 0 0,0 0 0 0,0-6-4 15,2 2 4-15,6-1 0 0,-7 1 0 0,-1-2 0 0,1 3 0 16,8-7 0-16,-9 4 0 0,0 2 4 0,10 0-8 0,-10-2 0 0,2 1 4 16,-2 1 4-16,0 4-4 0,1 0 0 0,-1 0 4 0,1 0-4 15,-1 0 0-15,1 4 0 0,-1 1 0 0,-8 1 0 0,8-2 0 16,2 6 4-16,-10-6-4 0,8 5 0 0,0 1 0 0,-8 5 4 15,10-5-4-15,-10 3 4 0,8 2-4 0,-8-1 0 0,0 0-4 0,0 6-12 16,0-6 20-16,0 1 0 0,0 4 0 0,0-5 0 0,0 1 8 16,-8 4-4-16,8-5 4 0,-10 1 4 0,2-1 0 0,0 1 0 15,-2-1 0-15,2-4 0 0,0-1 0 0,-1 6-4 0,-8-6 0 16,9-4-4-16,-9 5-4 0,-1-6-4 0,10 1 0 0,-10 0-4 16,10 0-4-16,-8-5-12 0,7 0-4 0,-8 0-12 0,8 0-12 0,1-5-12 15,0 0-16-15,-2 0-12 0,2-4-8 0,0-1-20 16,8 1-20-16,-8-6-12 0,8 1-16 0,-10-1-48 0,10 1-12 0,0 0 40 15,0-6 32-15,0 1 36 0,10 0 20 0</inkml:trace>
          <inkml:trace contextRef="#ctx0" brushRef="#br0" timeOffset="2605.8382">817-74 47 0,'0'0'88'0,"-9"6"-4"0,1-2-4 0,8-4-24 0,-9 4-4 0,0 1 0 15,9 1 0-15,-8-2 0 0,8 6-4 0,-8-5 0 0,-2-1 0 0,10 6 4 16,-8-1 0-16,8 1-8 0,0 0 0 0,0-1-4 16,0 1-4-16,0-1 0 0,0 1-4 0,0 0-8 0,-8-1 4 15,16 1-4-15,-8 0 0 0,0-1-4 0,0 1 0 0,8-6-4 0,2 7 0 16,-10-7 4-16,8 6 0 0,0-5 0 0,-8-1 0 16,18 1-4-16,-10 0 4 0,1-5-4 0,-1 0 0 0,10 5 0 0,-2-5-4 15,-8 0 0-15,10 0 0 0,-1-5-4 0,-8 0-4 0,8 0 4 16,-1 1-4-16,2-1 0 0,-10 0 0 0,10-4 0 0,-2 3 0 15,-7-3-4-15,0-1 0 0,-1 1 0 0,0-1 0 0,1 0 0 0,-1 1 0 16,-8-1 0-16,0 0 0 0,0 1 0 0,0-1 0 0,0 1-4 16,-8-1 0-16,8 0-4 0,-9 1-4 0,1-5 4 0,0 9 0 15,-1-9 0-15,-8 8 0 0,9-3 4 0,-2-1-4 0,-6 6 0 16,-2-2 0-16,10-3 4 0,-9 9 0 0,0-4 0 0,8 4 0 16,-7 0 4-16,-2 0-4 0,10 0 0 0,-10 0 4 0,10 4 0 0,0 1 0 15,-1 5 0-15,-8-6-4 0,17 6 4 0,-9-6 0 0,1 7 0 16,8-2 0-16,-8-4 0 0,8 4 0 0,0 1 0 0,0-1 0 15,0 1-4-15,0 0 4 0,0-1 0 0,8 1 0 0,-8-1 0 16,8-3 4-16,1 3-4 0,0-4 0 0,-1 4 0 0,9-3 0 16,-9-2 4-16,10 1 0 0,-2-5 0 0,-6 5 4 0,6-5-8 0,10 0 4 15,-9 5 4-15,0-5 0 0,0 0 0 0,1 0 0 0,-2 0 4 16,2 0 4-16,-2 0-4 0,1 0 0 0,1 0 4 0,-2 0 4 16,-6 0 0-16,6 0 4 0,-8 4 0 0,10-4 0 0,-10 5 0 0,9 0 0 15,-9-1-4-15,2 1-4 0,-2 1 4 0,0-2-8 16,0 1 4-16,2 0-4 0,-2 0-24 0,0 4 24 0,1-4-4 0,0 4 0 15,-1-4 0-15,1 5-4 0,-1-5 0 0,0 0-4 0,0-1-4 16,2 6-16-16,-2-5-12 0,0-1-12 0,2 1-12 16,-2-5-12-16,0 5-12 0,1-5-8 0,-1 0-24 0,9 0-12 0,-8-5-4 15,-1 0-36-15,0 1-48 0,2-1 20 0,-2-5 36 0,0 1 32 16,2-1 24-16</inkml:trace>
        </inkml:traceGroup>
        <inkml:traceGroup>
          <inkml:annotationXML>
            <emma:emma xmlns:emma="http://www.w3.org/2003/04/emma" version="1.0">
              <emma:interpretation id="{C9D0D2CC-6571-4A20-B266-80672AC2E02D}" emma:medium="tactile" emma:mode="ink">
                <msink:context xmlns:msink="http://schemas.microsoft.com/ink/2010/main" type="inkWord" rotatedBoundingBox="26362,10932 27798,10914 27810,11907 26375,11925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3656.0065">2266-68 19 0,'0'0'104'0,"0"0"-4"16,8 0-4-16,-8 0-24 0,0 0-4 0,9 0-4 0,-9 0 0 16,9 4 0-16,-9-4-4 0,8 0-4 0,0-4 8 0,-8 4-8 0,10 0-4 15,-2 0-4-15,9 0-4 0,-8 0-8 0,-1 0-8 0,9 0-4 16,-9 0-8-16,10 0 0 0,-2 0 0 0,2-6-8 0,-2 6 0 16,2-4-8-16,-1 4-4 0,9-6-12 0,-10 6-28 0,2-4-20 15,7-1-20-15,-8 1-24 0,0 4-48 0,-1-6-52 0,2 3 32 16,0-3 44-16,-2 2 16 0</inkml:trace>
          <inkml:trace contextRef="#ctx0" brushRef="#br0" timeOffset="3474.4938">2385-261 55 0,'0'-4'100'0,"0"-1"-8"0,0 0-4 0,0 0-28 16,0 5-4-16,0-4 0 0,0 4 0 0,0 0 8 0,0 0-4 15,0 0 0-15,8-5-4 0,-8 10 4 0,0-5-4 0,0 4 4 16,10 1-8-16,-10 0 0 0,0 0 0 0,0 5 4 0,8-1-8 0,-8-4 0 16,0 5-4-16,8 4-4 0,-8-5-4 0,0 6-4 0,0-1-4 15,0 1-8-15,10 4-4 0,-10-4 0 0,0-1-4 0,0 5 0 16,8-6-4-16,-8 7-4 0,0-5 0 0,8 4 0 0,-8-5-4 15,0 1 0-15,8-1-4 0,-8 1-4 0,9-2-8 0,-9-3-16 16,0 5-8-16,0-5-12 0,0-1-4 0,0 1-12 0,0-6-12 16,0 6-8-16,0-6-8 0,0-4-8 0,0 5 0 0,0-5-40 0,-9 0-40 15,9 0 12-15,-8-5 32 0,0 1 28 0</inkml:trace>
          <inkml:trace contextRef="#ctx0" brushRef="#br0" timeOffset="4130.7361">2905-361 63 0,'0'-5'112'0,"9"-5"0"0,-9 5 0 0,0 1-24 0,0-1 0 15,0 0-4-15,9 5-8 0,-9-4 4 0,0-2-8 0,8 6-4 16,-8 0 0-16,9 0 4 0,-9-4 0 0,8 4-4 0,-8 4 4 0,8-4 0 15,-8 6 4-15,0 3-4 0,10-4-12 0,-10 4 0 16,0 6-4-16,0-1-4 0,0 1-8 0,0-1 0 0,0 5-8 0,0 0-8 16,0 0 0-16,0 6-8 0,-10-1 0 0,10-1-4 0,-8 2-4 0,8-2 0 15,-8 2 0-15,8-2-4 0,0 2 0 0,-9-6-4 16,9 0-4-16,-8-1 0 0,8 2 0 0,0-6 0 0,-9 1 0 0,9-5 0 16,0 4 0-16,0-5 0 0,0-3 0 0,0-2 0 0,0 1 0 15,9 0 0-15,-9-5-8 0,8-5-4 0,-8 5 0 0,9-5-8 16,-1-5 0-16,-8 6 0 0,8-6 0 0,2 1 4 0,-2-1 4 0,0-5-4 15,0 6 4-15,2-5 4 0,6-1 0 0,-7 5 4 0,-1-4-4 16,1 5 0-16,0-2 4 0,-1 3 4 0,0-2-4 0,0 4 4 16,2-3 0-16,-2 5 0 0,0 4 0 0,-8-6 0 0,10 6 0 15,-2 0 4-15,-8 0-4 0,8 6 4 0,1-2 0 0,-1 1 0 16,-8-1-4-16,9 6 4 0,-9 0-4 0,8-1 4 0,1 1-4 0,-1 0 0 16,0 5 4-16,-8-2-8 0,10-3 4 0,-2 5 4 15,0-1-4-15,2 1 0 0,-10-1 0 0,8 1 0 0,-8-1 4 0,8 0-4 16,-8 0 4-16,0 1-4 0,0-1 4 0,-8 1 0 0,8-1 0 15,-8 1-4-15,-2-6 0 0,2 1 4 0,0 4-4 0,-10-9 4 16,10 4-4-16,-9 1 0 0,0-5 0 0,0-1-4 0,-1-4 0 0,2 6-4 16,-2-6-4-16,10 0-12 0,-9-6-20 0,8 6-8 15,-8-4-12-15,9-6-12 0,0 1-12 0,-2-1-8 0,2 0-8 16,8-4-12-16,0 0-8 0,-8-1 0 0,8 1-24 0,8 0-40 0,-8-5-8 16,0-1 40-16,8 6 28 0,2-6 28 0</inkml:trace>
          <inkml:trace contextRef="#ctx0" brushRef="#br0" timeOffset="4743.8156">3357-682 63 0,'0'-5'96'16,"0"0"-8"-16,9 0-4 0,-9 0-20 0,8 0 0 0,1 1 0 15,0-1-4-15,-9 0 4 0,8 5 0 0,0-5 0 0,2 5-8 16,-2-4 0-16,0 4 0 0,10 0-4 0,-10 0 0 0,0-5 0 0,9 10 0 16,-9-5-4-16,2 4-4 0,6-4-4 0,-8 5-8 15,2 0-4-15,6 4-4 0,-7-4-4 0,0 5-4 0,-1-5-4 0,-8 5 0 16,9-1 0-16,-9 0-4 0,0 1-16 0,0 4 16 0,0-3 0 15,-9 2-4-15,1-3 0 0,8 4 0 0,-18-4 0 0,10 5-8 16,0-5 4-16,-10-1 0 0,10 5 0 0,-10-5 0 0,10 1 0 16,-9-6-4-16,9 7 0 0,0-7 0 0,-2 6-4 0,2-10 0 15,0 5 0-15,0-1 4 0,8-4-4 0,0 0 0 0,-10 0 4 0,10 0 4 16,0 0-4-16,0 0 0 0,10-4 4 0,-10 4-4 0,0 0 4 16,8-5 0-16,-8 5 0 0,0 0 0 0,8 0 0 0,-8 0 4 15,8 0 0-15,-8 0 4 0,10 0-4 0,-2 0 8 0,-8 0 4 16,8 5-4-16,-8-1 8 0,9 2-4 0,-1-2 4 0,-8 1-4 0,8-1 0 15,2 6 0-15,-10-5-4 0,8 0 0 0,0 4 0 16,0 1-4-16,-8-1 0 0,10-3-4 0,-2 3-4 0,0-4 4 0,1-1-4 16,0 7-8-16,-1-7-8 0,1 1-4 0,-1 0-16 0,0 0-16 15,1-5-16-15,0 4-16 0,-1-4-24 0,0 0-20 0,2 0-8 16,-2-4-64-16,0-1-44 0,10 0 64 0,-10 0 40 0,0 1 24 0</inkml:trace>
        </inkml:traceGroup>
      </inkml:traceGroup>
    </inkml:traceGroup>
  </inkml:traceGroup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6:39.33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C4409B02-D6C2-4394-B96B-60CE44548E08}" emma:medium="tactile" emma:mode="ink">
          <msink:context xmlns:msink="http://schemas.microsoft.com/ink/2010/main" type="writingRegion" rotatedBoundingBox="5846,13540 7208,15133 6717,15552 5356,13958"/>
        </emma:interpretation>
      </emma:emma>
    </inkml:annotationXML>
    <inkml:traceGroup>
      <inkml:annotationXML>
        <emma:emma xmlns:emma="http://www.w3.org/2003/04/emma" version="1.0">
          <emma:interpretation id="{DFED62B1-424A-4B50-8654-783E231AC88D}" emma:medium="tactile" emma:mode="ink">
            <msink:context xmlns:msink="http://schemas.microsoft.com/ink/2010/main" type="paragraph" rotatedBoundingBox="5846,13540 7208,15133 6717,15552 5356,139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36D8AFE-904D-45DD-9BD3-E82B47E2CD82}" emma:medium="tactile" emma:mode="ink">
              <msink:context xmlns:msink="http://schemas.microsoft.com/ink/2010/main" type="line" rotatedBoundingBox="5847,13540 7208,15133 6717,15552 5356,13958"/>
            </emma:interpretation>
          </emma:emma>
        </inkml:annotationXML>
        <inkml:traceGroup>
          <inkml:annotationXML>
            <emma:emma xmlns:emma="http://www.w3.org/2003/04/emma" version="1.0">
              <emma:interpretation id="{FCDC44CB-9085-442F-8285-D05EC037DF66}" emma:medium="tactile" emma:mode="ink">
                <msink:context xmlns:msink="http://schemas.microsoft.com/ink/2010/main" type="inkWord" rotatedBoundingBox="5846,13540 6342,14119 5851,14538 5356,13958"/>
              </emma:interpretation>
              <emma:one-of disjunction-type="recognition" id="oneOf0">
                <emma:interpretation id="interp0" emma:lang="" emma:confidence="0">
                  <emma:literal>~</emma:literal>
                </emma:interpretation>
                <emma:interpretation id="interp1" emma:lang="" emma:confidence="0">
                  <emma:literal>u</emma:literal>
                </emma:interpretation>
                <emma:interpretation id="interp2" emma:lang="" emma:confidence="0">
                  <emma:literal>-</emma:literal>
                </emma:interpretation>
                <emma:interpretation id="interp3" emma:lang="" emma:confidence="0">
                  <emma:literal>w</emma:literal>
                </emma:interpretation>
                <emma:interpretation id="interp4" emma:lang="" emma:confidence="0">
                  <emma:literal>U</emma:literal>
                </emma:interpretation>
              </emma:one-of>
            </emma:emma>
          </inkml:annotationXML>
          <inkml:trace contextRef="#ctx0" brushRef="#br0">3426 10450 31 0,'0'-5'88'0,"8"5"-4"0,-8-5-4 16,0 1-24-16,0 4 0 0,0-5 0 0,0 5-4 0,0 0 0 0,0-5 4 16,0 5 0-16,0 0-4 0,0 0-12 0,0 0 24 0,0 0 0 15,0 0-12-15,0 0 8 0,0 0 0 0,0 0 4 0,0 0 0 16,0 0 0-16,0 0 0 0,0 0 0 0,0 0-4 0,0 0 0 16,0 0 0-16,0 5-4 0,0-5-4 0,0 5-8 0,-8-1 0 15,8 1-4-15,0 0 4 0,-8 4-8 0,0-4 0 0,8 5 0 0,-9 0-4 16,1 4-4-16,8-4 0 0,-8 4-16 0,-2 5-12 0,2-4 0 15,0-1 0-15,-1 0 0 0,1 6 0 0,0-6 0 0,-1 5 0 16,0-4 0-16,1 4 0 0,0 0 0 0,8 0 0 0,-9-5 0 16,1 5 0-16,8 1 0 0,-9-2 0 0,9 2 0 0,-9-1 0 15,9 0 0-15,-8 1 0 0,8-6 0 0,0 5 0 0,0 0 0 0,0 1 0 16,0-6 0-16,0 5 0 0,0-5 0 0,0 5 0 0,0-4 0 16,0 4 0-16,0-5 0 0,8 6 0 0,-8-6 0 0,0 0 0 15,9 1 0-15,-9-1 0 0,9 5 0 0,-9-4 0 0,8-1 0 16,-8 1 0-16,9-1 0 0,-1 1 0 0,-8 0 0 0,8-1 0 15,1-5 0-15,-9 5 0 0,9 1 0 0,-1-5 0 0,-8 4 0 0,8-5 0 16,1 1 0-16,-1 4 0 0,0-5 0 0,2 1 0 0,-10-5 0 16,8 5 0-16,0-1 0 0,1-4 0 0,-9 0 0 0,8 0 0 15,0-1 0-15,-8 1 0 0,8-5-52 0,2 5-24 0,-10-5-20 16,8 0-20-16,-8 0-8 0,8-5-20 0,-8 5-20 0,9-5-20 16,-9-4-68-16,0 4 16 0,8-4 48 0,-8-1 32 0,0 0 32 0,8 0 24 15</inkml:trace>
        </inkml:traceGroup>
        <inkml:traceGroup>
          <inkml:annotationXML>
            <emma:emma xmlns:emma="http://www.w3.org/2003/04/emma" version="1.0">
              <emma:interpretation id="{15556918-FAEC-4C8F-BB76-1A2B64273C0E}" emma:medium="tactile" emma:mode="ink">
                <msink:context xmlns:msink="http://schemas.microsoft.com/ink/2010/main" type="inkWord" rotatedBoundingBox="6824,14805 7148,15184 6731,15540 6407,15161"/>
              </emma:interpretation>
              <emma:one-of disjunction-type="recognition" id="oneOf1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45063.967">4434 11750 27 0,'0'0'96'0,"8"-4"-8"0,-8-1-12 16,0 5-24-16,0 0-8 0,0-5 0 0,0 5-4 0,0 0 4 15,0 0-4-15,0 0 4 0,8 0 4 0,-8 0 0 0,0 0 4 16,0 5 0-16,0 0 4 0,0-1 0 0,0 1-8 0,10 0 0 0,-10-1-4 16,0 1 0-16,0 5 0 0,0-2-4 0,0 3 0 0,0-1-4 15,0 4 0-15,0 0 0 0,0-4 0 0,0 4-4 0,0 1 0 16,0-2-8-16,0 3-4 0,0-2-4 0,0 0 0 0,0 0-4 16,0 1-4-16,0-1 0 0,0-4 0 0,0 4-4 0,0 0 0 15,0-4-4-15,0 5 0 0,0-6 0 0,0 0-4 0,0 1-8 0,0-1-8 16,0-3-8-16,0 3-4 0,0-4-8 0,0 0-12 0,0-1 4 15,0 2-16-15,0-2-12 0,0 1-16 0,0-5-12 0,0 4-4 16,0-4-40-16,-10 0-40 0,10 0 16 0,0 0 28 0,-8 0 28 16,8-4 24-16</inkml:trace>
          <inkml:trace contextRef="#ctx0" brushRef="#br0" timeOffset="44766.7617">4331 11779 31 0,'0'0'80'0,"0"-5"4"0,0 5-12 0,0-5-24 0,0 5-4 16,0 0 0-16,0-5 0 0,0 5 0 0,0 0 4 0,0 0-4 16,0-4 0-16,0 4 0 0,0 0-4 0,0 0 8 0,0 0 0 15,0 0 0-15,0 0 4 0,0 0-12 0,0 0 4 0,0 0 4 0,0 0 0 16,0 0 4-16,0 0 4 0,0 0-8 0,8 0 4 0,-8 4-4 16,0 1 4-16,0-5-4 0,0 10-4 0,0-5 0 0,0-2-4 15,0 8 0-15,0-6-4 0,0 4-4 0,0 1-4 0,0 4-4 16,0-4-4-16,0 4-4 0,0 1-4 0,0-6 0 0,0 5-4 15,0 0 0-15,0-3-4 0,0 3 0 0,0 1 0 0,0-6 0 16,0 5 0-16,0-4-4 0,0-1 4 0,0 5-4 0,0-4 0 16,0-1-4-16,0 2 0 0,0-7-8 0,0 6 0 0,0-6-8 0,0 6-4 15,0-5-4-15,0-1-4 0,0 2-4 0,0-6-4 0,0 0 0 16,0 3-8-16,0-3-8 0,0 0-4 0,0 0-12 0,0 6-8 16,0-6-12-16,0-6-4 0,0 6 4 0,0-3 0 0,0 3-8 15,0-6-8-15,0 2-28 0,0-1-24 0,0-5 16 0,0 6 28 0,0-1 20 16</inkml:trace>
          <inkml:trace contextRef="#ctx0" brushRef="#br0" timeOffset="45468.8848">4093 12162 59 0,'0'0'96'0,"0"-5"-12"0,8 1 0 0,-8 4-24 15,0-5 4-15,8 0-8 0,-8 0 0 0,0 5 4 0,10-4-4 0,-10 4 0 16,0-6 8-16,8 6-4 0,0 0-4 0,0 0-4 0,-8 0 0 15,10 0-4-15,-2 0-4 0,0 0 0 0,1 0-16 0,0 0 16 16,-1 0-4-16,1 6-4 0,-1-2 0 0,0-4 0 0,2 5-4 16,6 0-4-16,-8 0 0 0,2-1 4 0,-2 7-8 0,0-7 0 15,1 5-4-15,0 1 0 0,-1 0 0 0,9-1 0 0,-9-5-4 0,0 7 0 16,2-2 0-16,-2 1 0 0,0-1 0 0,2-4 0 0,-2 4-4 16,0-3 0-16,1-2 0 0,-1 1-4 0,1-1 0 0,-1 3 0 15,1-7-4-15,-9 3 4 0,8-3-4 0,0 0 4 0,2 0-8 16,-2-3 4-16,0-4 0 0,2 3-4 0,-2-1 0 0,0-5 0 15,0 1 0-15,-8-1 0 0,9 1 0 0,0-5-4 0,-1 3-8 16,-8-2-8-16,9-2-4 0,-9 1-12 0,8-1-16 0,-8 1-8 0,0-1-16 16,8 6-4-16,-8-5-24 0,0 4-20 0,0 1-20 0,0-1-40 15,-8 1-52-15,8 3 32 0,-8 2 44 0,8-1 32 0,-9 0 32 16</inkml:trace>
        </inkml:traceGroup>
      </inkml:traceGroup>
    </inkml:traceGroup>
  </inkml:traceGroup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7:30.74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B5C97D3F-2E8B-43A2-A67D-6D2C22BE5960}" emma:medium="tactile" emma:mode="ink">
          <msink:context xmlns:msink="http://schemas.microsoft.com/ink/2010/main" type="writingRegion" rotatedBoundingBox="11826,14928 12018,15580 11446,15749 11254,15097"/>
        </emma:interpretation>
      </emma:emma>
    </inkml:annotationXML>
    <inkml:traceGroup>
      <inkml:annotationXML>
        <emma:emma xmlns:emma="http://www.w3.org/2003/04/emma" version="1.0">
          <emma:interpretation id="{EC35E357-DE97-46CA-B97E-0A595F2CA4C7}" emma:medium="tactile" emma:mode="ink">
            <msink:context xmlns:msink="http://schemas.microsoft.com/ink/2010/main" type="paragraph" rotatedBoundingBox="11826,14928 12018,15580 11446,15749 11254,150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84018B3-F316-48B0-A4D4-D424A7A8385A}" emma:medium="tactile" emma:mode="ink">
              <msink:context xmlns:msink="http://schemas.microsoft.com/ink/2010/main" type="line" rotatedBoundingBox="11826,14928 12018,15580 11446,15749 11254,15097"/>
            </emma:interpretation>
          </emma:emma>
        </inkml:annotationXML>
        <inkml:traceGroup>
          <inkml:annotationXML>
            <emma:emma xmlns:emma="http://www.w3.org/2003/04/emma" version="1.0">
              <emma:interpretation id="{C5A4149E-9FB5-497A-BF5D-4DC16A43F550}" emma:medium="tactile" emma:mode="ink">
                <msink:context xmlns:msink="http://schemas.microsoft.com/ink/2010/main" type="inkWord" rotatedBoundingBox="11826,14928 12018,15580 11446,15749 11254,15097"/>
              </emma:interpretation>
              <emma:one-of disjunction-type="recognition" id="oneOf0">
                <emma:interpretation id="interp0" emma:lang="" emma:confidence="0">
                  <emma:literal>*</emma:literal>
                </emma:interpretation>
                <emma:interpretation id="interp1" emma:lang="" emma:confidence="0">
                  <emma:literal>☹</emma:literal>
                </emma:interpretation>
                <emma:interpretation id="interp2" emma:lang="" emma:confidence="0">
                  <emma:literal>q</emma:literal>
                </emma:interpretation>
                <emma:interpretation id="interp3" emma:lang="" emma:confidence="0">
                  <emma:literal>&amp;</emma:literal>
                </emma:interpretation>
                <emma:interpretation id="interp4" emma:lang="" emma:confidence="0">
                  <emma:literal>☺</emma:literal>
                </emma:interpretation>
              </emma:one-of>
            </emma:emma>
          </inkml:annotationXML>
          <inkml:trace contextRef="#ctx0" brushRef="#br0">6 31 67 0,'0'-9'92'0,"0"5"-16"0,10-1-4 16,-10 0-24-16,0 5-8 0,0-5 4 0,8 5-4 0,-8-5 4 16,0 5-4-16,0 0 4 0,0 5 4 0,0 0 0 0,0 0 0 15,0-5-4-15,0 9 0 0,0-4 4 0,0 4-4 0,0 1-8 0,0 0 0 16,0 0 0-16,0 3-4 0,0 2-4 0,0-5-4 0,0 9 0 15,0-5-4-15,0 1-8 0,0-1 4 0,0 1-24 0,0-1 20 16,0 1-4-16,0-2 0 0,0-4-4 0,0 7 0 0,0-2-8 16,0-5 4-16,0 6-12 0,0-5-8 0,0-1-12 0,0 1-20 15,0-1-16-15,0 1-16 0,0 0-20 0,-8-6-24 0,8 5-52 0,0-3 0 16,-10-1 40-16,2 4 24 0,8-4 24 0</inkml:trace>
          <inkml:trace contextRef="#ctx0" brushRef="#br0" timeOffset="-298.0234">-164 85 7 0,'9'-6'96'0,"-9"6"-12"0,0 0-8 15,-9 0-24-15,9-4 4 0,0 4-4 0,0 0-4 0,0 0 0 0,0 0-8 16,9 0 0-16,-9 0-4 0,0 0 4 0,0 0 0 0,0 4 0 0,0-4 4 16,8 0 0-16,-8 0 0 0,0 0 0 0,0 0 0 15,8 0-8-15,-8 0 4 0,0 6 0 0,0-2-4 0,0 1 0 0,8 0-4 16,-8 0-4-16,0-1 0 0,0 6-8 0,0-1 0 0,0 1-8 15,0 5 0-15,0-6-4 0,0 5 4 0,0 1-4 0,0-1 0 16,-8 1-4-16,16-2 0 0,-8 3-4 0,0-2 0 0,0 1-4 16,0-1-8-16,0 0-8 0,0 0-8 0,0 1-4 0,0-5-12 15,0 3-20-15,0-2-12 0,0-2-4 0,0 1-12 0,10-1-8 16,-10 1-32-16,0-6-40 0,0 2-4 0,0-2 44 0,8-4 24 0</inkml:trace>
          <inkml:trace contextRef="#ctx0" brushRef="#br0" timeOffset="294.2113">-335 387 31 0,'0'-5'100'16,"0"5"-12"-16,0 0-8 0,0-5-20 0,0 5-8 0,0 0 0 15,0 0-4-15,0 0 4 0,10 0 0 0,-10 0 4 0,8-5 0 0,-8 5-4 16,0 0-4-16,8 5 4 0,0-5-4 0,1 5 0 0,-9-5 0 15,8 5-8-15,1 4 0 0,0-4-4 0,-1 0 0 0,0 5-4 16,2-1-4-16,-2 2 0 0,8-3-4 0,-6 2 4 0,-2 4-4 0,0-5-4 16,1 6 0-16,8 0-4 0,-8-1 0 0,-1 0-4 15,0 1 0-15,10-1 4 0,-10 1-4 0,0-1-4 0,10-5 4 0,-10 6-8 16,9-5 4-16,-8 4 0 0,-1-5 0 0,9 1-4 0,-9-5 4 16,2 5 0-16,6-7-4 0,-6 3 0 0,6-1 0 0,-7-5 4 15,7 0-4-15,-7 0-4 0,8 0 0 0,1-5 4 0,-10-1-4 16,9 3 0-16,0-7 4 0,0 0-4 0,0-4-4 0,0 5 4 15,1-6-8-15,-2 0-4 0,-8 1-16 0,10-1-12 0,-1-4-16 16,-9 5-12-16,0-5-20 0,2 5-24 0,-2-1-8 0,-8 0-32 0,0 6-56 16,0-1 4-16,0 1 28 0,-8-1 44 0,8 0 28 0</inkml:trace>
        </inkml:traceGroup>
      </inkml:traceGroup>
    </inkml:traceGroup>
  </inkml:traceGroup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8:36.38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80C8FEC3-0B57-403E-85E2-28B35FC9D4D1}" emma:medium="tactile" emma:mode="ink">
          <msink:context xmlns:msink="http://schemas.microsoft.com/ink/2010/main" type="writingRegion" rotatedBoundingBox="19565,1642 27789,1575 27845,8519 19621,8586"/>
        </emma:interpretation>
      </emma:emma>
    </inkml:annotationXML>
    <inkml:traceGroup>
      <inkml:annotationXML>
        <emma:emma xmlns:emma="http://www.w3.org/2003/04/emma" version="1.0">
          <emma:interpretation id="{033B24DE-7829-48F1-9457-85FD45697030}" emma:medium="tactile" emma:mode="ink">
            <msink:context xmlns:msink="http://schemas.microsoft.com/ink/2010/main" type="paragraph" rotatedBoundingBox="19973,1638 27390,1579 27398,2592 19981,26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AFCAD6E-0A96-4EA0-819D-1A95EB098A2A}" emma:medium="tactile" emma:mode="ink">
              <msink:context xmlns:msink="http://schemas.microsoft.com/ink/2010/main" type="line" rotatedBoundingBox="19973,1638 27390,1579 27398,2592 19981,2652"/>
            </emma:interpretation>
          </emma:emma>
        </inkml:annotationXML>
        <inkml:traceGroup>
          <inkml:annotationXML>
            <emma:emma xmlns:emma="http://www.w3.org/2003/04/emma" version="1.0">
              <emma:interpretation id="{D858433A-0288-4481-889E-30D81E8FC90A}" emma:medium="tactile" emma:mode="ink">
                <msink:context xmlns:msink="http://schemas.microsoft.com/ink/2010/main" type="inkWord" rotatedBoundingBox="19973,1638 21013,1630 21021,2596 19981,260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26 145 7 0,'0'0'84'0,"0"-5"-12"0,0-1-4 16,0 6-24-16,0-3 0 0,0-3 0 0,0 2-4 0,0-1-4 15,0 0 0-15,0 0 4 0,0 1 0 0,0-1 0 0,0-4 4 16,0 4-4-16,0-1 4 0,0 2-4 0,0-6 8 0,0 5 0 15,8 1 0-15,-8-1-4 0,0-5 0 0,8 6 0 0,-8-2 0 0,10 2-4 16,-10-1-4-16,8 0 0 0,0 0 0 0,0 1 0 0,1 4-4 16,0 0 0-16,-1-5 0 0,-8 5-4 0,9 0-4 0,-1-5 0 15,0 10 0-15,2-5-4 0,-2 5 0 0,0-5-4 0,0 4 0 0,2 1 0 16,-2 0 0-16,-8 0 0 0,8-1-8 0,1 2 0 16,-9 3 4-16,9-4-4 0,-9 4-4 0,8 1 4 0,-8-1-4 0,0 2 0 15,0 3 0-15,0-5-4 0,-8 1 0 0,8 3 4 0,-9 3-8 16,9-2 4-16,-9 1 0 0,1-6-4 0,-10 5 0 0,10 1 4 15,0-1 0-15,0 1-8 0,-10-6 4 0,10 5 4 0,-1-4 0 0,-8 0 0 16,8-1 0-16,1 0 0 0,-8-4-4 0,6 5 4 16,2-5 0-16,0-1-4 0,8-4 0 0,-10 6 0 0,2-6 0 0,8 0 0 15,0 0 0-15,-8 0 0 0,8 0 0 0,0 0 0 0,0-6 0 16,0 6 4-16,0-4 0 0,0 4 0 0,0-5 0 0,0 5 0 16,8-5-4-16,-8 5 8 0,0 0-4 0,8 0 0 0,-8-5 0 0,0 5 4 15,10 0-4-15,-10 0 0 0,8 0 4 0,0 0 0 0,2 5 0 16,-10 0-4-16,8-5 4 0,0 9 0 0,0-3 4 0,1-2 0 15,0 1-4-15,-1 0 4 0,1 4 4 0,-1-4 0 0,0 5 4 16,-8-6-4-16,18 6 8 0,-10 0 0 0,-8 0 0 0,8-6 0 16,10 6-8-16,-10-6 4 0,-8 1-4 0,9 0 4 0,0 0-4 15,-1 0 0-15,1 0-8 0,-1-5 4 0,0 4-4 0,0-4 0 16,-8 0 0-16,10 0 0 0,-2 0-4 0,0 0 4 0,-8 0-4 16,10-4 0-16,-10-1-4 0,8 5-4 0,-8-5 0 0,8 0-8 0,-8 0-16 15,0 0-12-15,0 1-8 0,0-1-8 0,0-4-20 0,0 4-8 16,9 0-20-16,-9 0-12 0,0-3-12 0,-9 1-12 0,9 3-48 15,0-1-28-15,0 0 36 0,-8 0 36 0,8 1 28 0,0-1 20 16</inkml:trace>
          <inkml:trace contextRef="#ctx0" brushRef="#br0" timeOffset="-1133.8808">-733 471 67 0,'0'0'84'0,"0"0"-8"0,0 0-4 0,0 0-20 15,0 0 0-15,0 0-4 0,0 0-4 0,0 0 4 0,0 0-4 16,0 0-8-16,0 0 4 0,0 0-4 0,0 0 12 0,0 0 0 16,0 0 0-16,0 0 0 0,0 0 0 0,0 0 4 0,0 0 4 15,0 0-4-15,0 0 0 0,0 0 4 0,8 0-4 0,-8 0 4 16,0 4 0-16,8-4 4 0,-8 6 0 0,10-2-8 0,-10 1-4 15,8 0 0-15,0 4-8 0,1-4-4 0,-1 5 0 0,1 0 0 0,0-1-4 16,-1 5-4-16,0 1 0 0,0-5-4 0,2 4-4 16,-2 1 0-16,10-2-24 0,-10 2 24 0,0-1-4 0,9 1 0 0,-8-1-4 15,8 1 4-15,-9-6-4 0,10 5 0 0,-10 1-4 0,10-6-8 0,-2 5 0 16,-8 1 0-16,9-5 0 0,-8-1 0 0,8 1 0 16,-9 4 0-16,10-9 0 0,-10 4 0 0,10 1 0 0,-10 0 0 0,0-1 0 15,9 1 0-15,-8-5 0 0,0 4 0 0,-1-4 0 0,0 5 0 16,0-5 0-16,2 5 0 0,-2-6 0 0,-8 1 0 0,8-1 0 15,2 6 0-15,-10-5 0 0,8 0 0 0,-8-5 0 0,8 5 0 0,-8-1 0 16,0 2 0-16,0-6 0 0,9 4 0 0,-9-4 0 16,0 0 0-16,0 5 0 0,0-5 0 0,0 0 0 0,0 0 0 0,0 0 0 15,0 0 0-15,0 0 0 0,0 0 0 0,0 0 0 0,0 0 0 16,0 0 0-16,0 0 0 0,0 0 0 0,-9 0 0 0,9-5-16 16,0 5-16-16,0-4-16 0,-8 4-8 0,8-6-8 0,0 6-16 15,-8-4-4-15,8-1-8 0,-10 0-12 0,10 0-8 0,-8-5-8 16,0 6-4-16,8-5 0 0,-10 4-28 0,2-5-36 0,8 5-8 0,-8-5 36 15,0 1 28-15,8 4 28 0</inkml:trace>
          <inkml:trace contextRef="#ctx0" brushRef="#br0" timeOffset="-767.8629">-358 456 67 0,'0'-4'104'0,"0"4"-4"0,0 0-8 0,0 0-20 16,8 0 0-16,-16 0 0 0,8 0 0 0,0 0 4 0,0 0 0 0,0 0-8 15,0 0 0-15,0 0-12 0,0 0-4 0,0 0 0 0,0 0 0 16,0 4 0-16,0 1 0 0,0-5-4 0,-8 5-4 0,-2 4 4 16,10-3 0-16,-8 3 0 0,0-4-8 0,8 4 0 0,-18 6-8 0,10-5 4 15,0 4-4-15,-1 0-4 0,0 0-4 0,-8-3 0 0,9 3-4 16,0 0-4-16,-10 1 0 0,10-1 0 0,0 0 0 0,-10 0 0 15,10 1-4-15,-1-1-8 0,1 1 0 0,-1-1 0 0,1-4 0 16,-1-1 0-16,1 0-4 0,0 6 0 0,-2-10 0 0,2 5 0 16,8-1 4-16,-8-4 0 0,8 4 0 0,-10-4-8 0,10 0-4 0,0 0 0 15,0-1-4-15,0-4-4 0,0 7-8 0,0-4-4 0,-8-3-8 16,8 5-4-16,0-5-4 0,8 5-4 0,-8-5-12 0,0 0-8 16,0 0-8-16,0 0 0 0,0 5-8 0,0-5 0 0,0 0-8 15,0 0 0-15,0-5 0 0,0 5-4 0,0-5-16 0,0 5-40 16,0-5-16-16,10-5 20 0,-10 6 28 0,8-1 28 0</inkml:trace>
        </inkml:traceGroup>
        <inkml:traceGroup>
          <inkml:annotationXML>
            <emma:emma xmlns:emma="http://www.w3.org/2003/04/emma" version="1.0">
              <emma:interpretation id="{CCBA1913-A259-47E6-B4BA-E27ABAEA0FF0}" emma:medium="tactile" emma:mode="ink">
                <msink:context xmlns:msink="http://schemas.microsoft.com/ink/2010/main" type="inkWord" rotatedBoundingBox="21451,2371 21774,2368 21775,2385 21452,2387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934.5234">750 735 7 0,'0'0'104'16,"-8"0"-4"-16,8 4-4 0,0-4-16 0,0 0-8 0,0 0 0 16,0 0 0-16,0 0-4 0,0 0 0 0,0 0 0 0,0 0-4 15,0 0-8-15,0 0 0 0,0 0 0 0,0 0 0 0,0 0 4 0,0 0-4 16,0 0 8-16,8 0-4 0,-8 0 4 0,0 0 4 0,9 0-4 15,-9 0-4-15,8 0-4 0,-8 0 0 0,9 5 0 0,-1-5 0 16,-8 0-4-16,9 0 0 0,-1 0-4 0,0 0-4 0,10 0-8 16,-10 0-36-16,2 0 0 0,-2 0 0 0,0 0 0 0,0 0 0 15,9 0 0-15,-8 0 0 0,0 5 0 0,-1-5 0 0,10 0 0 0,-10 0 0 16,0 0 0-16,0 0 0 0,2 0 0 0,6 0 0 0,-7 0 0 16,-1 0 0-16,1 0 0 0,0 0 0 0,-1 0 0 15,0 0 0-15,-8 0 0 0,8 0 0 0,2 0 0 0,-10 0 0 0,8 0 0 16,-8 0 0-16,0 0 0 0,8 0 0 0,-8 0 0 0,0 0 0 15,0 0 0-15,0 0 0 0,0 0 0 0,0 0 0 0,0 0 0 16,0 0 0-16,0 0 0 0,-8 0 0 0,8 0 0 0,0 0 0 16,-8 0 0-16,8 0-52 0,0 0-36 0,-10 0-16 0,10 0-12 0,-8 0-16 15,8 0-12-15,-8 0-4 0,0 0-12 0,-1 0-32 0,9 0-40 16,-9 0 28-16,1 0 44 0,8 0 28 0,0-5 24 0</inkml:trace>
        </inkml:traceGroup>
        <inkml:traceGroup>
          <inkml:annotationXML>
            <emma:emma xmlns:emma="http://www.w3.org/2003/04/emma" version="1.0">
              <emma:interpretation id="{E0FEE27E-63C1-44F4-851F-0BB422CB1605}" emma:medium="tactile" emma:mode="ink">
                <msink:context xmlns:msink="http://schemas.microsoft.com/ink/2010/main" type="inkWord" rotatedBoundingBox="22252,1873 23871,1860 23877,2620 22258,2633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1615.2474">1552 351 19 0,'-9'-5'100'0,"9"5"-12"0,0-5-8 16,0 1-20-16,0-2 0 0,0 2-4 0,0-1 4 0,0 0 0 0,9 0 0 15,-9 0 0-15,8 1 4 0,-8-6-12 0,8 6 12 16,1-1-4-16,0-5 0 0,-1 5-4 0,0 1 0 0,10-6-4 0,-10 5 0 16,10 1-4-16,-10-1-8 0,0 5 0 0,9-5-4 0,1 5-4 15,-10 0-4-15,0 0 0 0,10 0 0 0,-10 0-4 0,1 5-4 16,-1 0-4-16,1-1 0 0,-1 1 0 0,1-1-4 0,-9 6 0 0,0 0 0 16,0 0-8-16,8-1 0 0,-8 0 4 0,-8 6-4 0,8-6 0 15,0 6-4-15,-9-1 0 0,9 1 0 0,-8-1 4 0,-1 1 0 16,9-6-4-16,-8 5 0 0,-1 1 0 0,9-5-4 0,-8-1 4 15,0 1 0-15,8 0 0 0,-10-1 0 0,10-4 0 0,0 0 0 16,-8-1 0-16,8-4 0 0,0 5 0 0,0-5 0 0,0 0 0 0,0 0 0 16,0 0 4-16,8 0-8 0,-8 0 4 0,10 0 0 0,-10-5 0 15,8 5 0-15,-8-4 0 0,8 4 4 0,1-5-4 0,-1 5 0 16,-8-5 0-16,9 5 0 0,8 0 0 0,-17-5 0 0,8 5 0 16,0-4-4-16,2 4 0 0,-2 0 4 0,0 0 4 0,2 0 0 15,-2 4-4-15,0-4 0 0,0 5 4 0,1 0-4 0,0 0 4 0,-1-1-8 16,1 1 4-16,-1 5 0 0,0-6 0 0,-8 6 0 0,10 0 4 15,-2-1-4-15,-8 1 4 0,8 5-4 0,-8-6 0 0,0 5 4 16,0 1-4-16,0-5 4 0,0 4-4 0,0 5 4 0,0-5-4 16,-8 1 4-16,0-1 0 0,-2 5-4 0,2-4 0 0,0-1 4 15,-1 0-4-15,1 1 0 0,-10-1 0 0,10 0 0 0,-8-4 0 16,6-1 0-16,-6 6 0 0,6-5-4 0,-6-6 0 0,7 1-4 0,1 5-8 16,-1-10-4-16,1 4-12 0,-1-4-4 0,1 5-12 15,0-5-16-15,-2 0-4 0,10-5-16 0,-8 1-16 0,8 4-4 0,-8-10-8 16,8 5-4-16,0-4-12 0,0 4-44 0,0-3-8 0,0-3 28 15,0 1 32-15,0 5 24 0</inkml:trace>
          <inkml:trace contextRef="#ctx0" brushRef="#br0" timeOffset="1994.2131">2149 557 39 0,'0'0'100'0,"8"0"0"0,0 0 0 0,-8 0-20 15,10 0 0-15,-2 0 0 0,-8 0 4 0,8 0 0 0,-8 5-4 16,8 0 4-16,1-5 0 0,-9 4-4 0,8-4-4 0,1 6 0 16,0-1-4-16,-1 4 0 0,0-4-4 0,2 5-8 0,-2-1 0 15,0 1-8-15,10-1-4 0,-10 5-8 0,0-4 0 0,9-1 0 16,-8 6-4-16,8-1-8 0,-9-3-4 0,10 2 0 0,-10 2-4 0,10-1-4 16,-2 0 0-16,-7 1-8 0,8-6 0 0,0 6 0 0,-9-1-4 15,10 2 0-15,-2-3-4 0,2 1 0 0,-10-4-4 0,9 4-28 16,-9 1 12-16,10-5-8 0,-10 3-16 0,0-3-16 0,2 0-8 15,-2-1-12-15,0 1-16 0,-8-5-8 0,9 5-16 0,-9-6-16 16,9 1-12-16,-9-5-44 0,0 5-40 0,0-5 40 0,0 0 40 0,-9-5 28 16,9 5 20-16</inkml:trace>
          <inkml:trace contextRef="#ctx0" brushRef="#br0" timeOffset="2173.7325">2583 682 71 0,'0'-10'124'16,"-8"5"-8"-16,-1-4-4 0,9 4-20 0,-9 0 0 0,1 1 0 15,8-1-8-15,-8 5-12 0,-1 0 0 0,1 0-8 0,8 0-4 16,-8 0-4-16,-2 5-8 0,2-1-8 0,0 1 0 0,-2 5-8 16,2-6-4-16,0 6-4 0,-9 0-4 0,8 4-4 0,-8-4 0 15,9 4-8-15,-10 0 0 0,10 0 0 0,-8 1-4 0,-2 0-4 16,10 4-8-16,-10-5-8 0,10-5-8 0,-1 6-16 0,1-1-12 0,0 1-16 16,-2-6-12-16,2 1-16 0,0 0-12 0,8-5-24 0,0 4-64 15,-8-4 8-15,8-5 40 0,0 4 24 0,0-4 28 0</inkml:trace>
          <inkml:trace contextRef="#ctx0" brushRef="#br0" timeOffset="2615.5504">2813 625 91 0,'-8'3'108'0,"8"-3"-12"0,0 6 0 0,0-1-24 0,0-5 8 0,0 0 4 16,0 0-4-16,8 5 4 0,-8-5-4 0,8 0-4 0,-8 0-4 15,10 0-4-15,-2 0 0 0,-8 0-8 0,8 0 4 0,10 0-12 16,-10 0-8-16,1 0-8 0,-1 0-8 0,9 0-4 0,-8-5-4 0,7 5-8 16,2 0 0-16,-10-5 0 0,10 5-8 0,-1-6-8 0,-9 3-12 15,8 3-16-15,2-6-20 0,-10 2-12 0,10-1-28 0,-10 5-24 16,9-4-16-16,-8-2-32 0,8 2-60 0,-1-1 24 0,-6 0 44 15,6 5 32-15,-6-9 20 0</inkml:trace>
          <inkml:trace contextRef="#ctx0" brushRef="#br0" timeOffset="2410.0998">2958 413 19 0,'0'0'112'0,"0"0"-8"0,0-4-8 0,0 4-24 0,9 0-8 16,-9 0 4-16,0 0-4 0,0 0 0 0,9 0 0 0,-9 4 8 15,0-4-4-15,8-4 0 0,-8 8 0 0,9-4-4 0,-9 5 0 16,8 0-4-16,-8-1-8 0,8 6 4 0,-8 0-4 0,8-1-4 0,-8 1-4 16,10 5-4-16,-10-1 0 0,8 0-8 0,-8 6-4 0,0-1-4 15,8 0-4-15,-8 0-4 0,0 5-4 0,10-6-4 0,-10 2 0 16,8-1-4-16,-8 6 4 0,0-6-8 0,8 0-4 0,-8 0 0 0,9 0-8 15,-9-4-4-15,0-1-4 0,8 0-12 0,-8-4-8 16,0 1-12-16,9-3-8 0,-9-3-8 0,0 0-28 0,0-1-16 0,0 1-16 16,0-5-8-16,0-5-52 0,-9 5-20 0,9-4 32 0,-8-1 32 15,-1 0 28-15</inkml:trace>
        </inkml:traceGroup>
        <inkml:traceGroup>
          <inkml:annotationXML>
            <emma:emma xmlns:emma="http://www.w3.org/2003/04/emma" version="1.0">
              <emma:interpretation id="{02732254-4E76-4786-A36A-9E1AC4DAA177}" emma:medium="tactile" emma:mode="ink">
                <msink:context xmlns:msink="http://schemas.microsoft.com/ink/2010/main" type="inkWord" rotatedBoundingBox="24433,1838 24797,1835 24803,2512 24439,2515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3277.697">3786 331 71 0,'0'-9'88'16,"-9"9"-8"-16,9-5 0 0,-9 0-24 0,9 0 4 0,-8 5-4 15,8-4-4-15,-9-1 0 0,9 5 0 0,0 0 0 0,0 0-8 16,-8-5 0-16,8 5-4 0,0 0 0 0,0 0-4 0,0 0 4 0,0 0-8 16,0 5 8-16,0 0-4 0,-8-1-4 0,8-4-4 0,0 5 4 15,0 5 0-15,0-5-4 0,0-1-4 0,-10 6 0 0,10-5-4 16,0 5-4-16,0-1 0 0,0 1 0 0,10 1 0 0,-10-3-4 15,0 2-4-15,8-5-4 0,-8 4 4 0,8 0 0 0,1 1-4 16,-1-5 0-16,1 0 0 0,0 4 0 0,-1-4-4 0,0 0 0 0,0 0 0 16,2-5 4-16,6 4-4 0,-6-4 4 0,-2 0-4 0,9 0 4 15,-9 0-4-15,0 0 0 0,1-4 4 0,8-1-4 0,-9 0 4 16,2 0-8-16,-2-4 4 0,0 4 0 0,1-5 0 0,-9 1 0 0,9-1 0 16,-9 1 4-16,8-1-4 0,-8 2 0 0,0-8 0 15,0 6 0-15,0 1 4 0,0-5-4 0,0 4 0 0,-8 0 0 0,-1 0 0 16,9-4-4-16,-9 5 4 0,1-1 0 0,0 1 0 0,-2-1 0 15,10 1 0-15,-8-1-4 0,0 5 4 0,-1-5 4 0,0 6-4 16,1 0 0-16,0-2 0 0,-1 1 0 0,1 5 0 0,0 0 0 16,-2 0 0-16,2 5 0 0,0-5-4 0,-2 6 4 0,10-2 0 15,-8 5 0-15,0-4 0 0,0 0 0 0,8 5 0 0,-9-1 0 16,9 1 0-16,-9-6-4 0,9 6 4 0,0 0 0 0,0-6 0 0,0 6 0 16,0-6 4-16,0 1-8 0,0 5 4 0,0-5 0 0,9-1 0 15,0 2 0-15,-9 3 0 0,8-4 4 0,0 0-4 0,0-1 0 16,2 1 0-16,-2 0 0 0,0 4 0 0,2-2-4 0,6-4 4 15,-7 2 0-15,-1 5 0 0,9-5 0 0,-8 4-4 0,-1-4 4 16,0 4 0-16,10 1 4 0,-10 0-4 0,1-1 0 0,0 1 4 0,-1 0 4 16,0-1 4-16,9 5 4 0,-8-4 0 0,0 5 0 0,-1-6 4 15,0 5-4-15,2 1 0 0,-2 0 4 0,0-1 0 0,-8 0 0 16,8 1-4-16,2-1 0 0,-10 0-4 0,8 0 0 0,-8 1 4 16,8 4-4-16,-8-5-4 0,0 1 0 0,0-6-4 0,-8 5 0 15,8 1 0-15,-8 0 0 0,-2-6 0 0,2 1-4 0,8 4 4 0,-16-5-4 16,6 1 0-16,2 0-4 0,-9-5 0 0,8 4-8 0,-8-4-8 15,1 0-12-15,-2-1-12 0,10-4-16 0,-10 5-12 0,10-5-8 16,-9 0-12-16,0-5-20 0,9 5-12 0,-9-4-20 0,9-6-52 16,-2 5-12-16,2-4 36 0,0-4 36 0,-2 2 20 0</inkml:trace>
        </inkml:traceGroup>
        <inkml:traceGroup>
          <inkml:annotationXML>
            <emma:emma xmlns:emma="http://www.w3.org/2003/04/emma" version="1.0">
              <emma:interpretation id="{8C74E215-7CB2-473E-9558-41956D5EBE54}" emma:medium="tactile" emma:mode="ink">
                <msink:context xmlns:msink="http://schemas.microsoft.com/ink/2010/main" type="inkWord" rotatedBoundingBox="25475,2011 26080,2006 26082,2243 25477,2247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3695.5778">4766 375 27 0,'0'4'116'0,"0"-4"-12"0,0 0-4 0,0 0-20 0,0 0 4 16,0 0 0-16,0 0 0 0,8 7 0 0,-8-7 0 0,9 0 0 15,-9 0 0-15,8 0-8 0,0 0 4 0,2 0-4 0,-2 0-4 16,0 0 0-16,2 0-4 0,6 0 0 0,1 0-8 0,-8 0-8 15,8 0-8-15,-1 0-8 0,2 0-4 0,0 0-4 0,-10 0-8 16,8 0-4-16,1 0 0 0,1 0-4 0,-2 0-4 0,2 0 0 0,-2 0-4 16,-6 0-4-16,6 0-8 0,1 0-12 0,-8 0-16 0,0 0-16 15,-1 0-12-15,0 0-8 0,0 0-16 0,2 0-20 0,-10 3-20 16,0-3-16-16,0 5-20 0,0-5-52 0,-10 5-8 0,10 0 40 16,-8-5 40-16,0 5 32 0,0-1 16 0</inkml:trace>
          <inkml:trace contextRef="#ctx0" brushRef="#br0" timeOffset="3890.0591">4860 538 67 0,'-9'5'132'0,"9"0"-8"15,-8-1-12-15,8 1-24 0,0 5 0 0,0-6 0 0,0 2-4 16,0-1 0-16,0-1 0 0,0-4-8 0,0 5 4 0,0 0-12 0,0-1-4 16,8-4 0-16,1 6-12 0,-9-6-8 0,8 0-8 15,1 0-8-15,-1 4 0 0,1-4-8 0,7 0-4 0,2 0 0 0,0 0-8 16,-2 0 0-16,1 0-8 0,9 0-8 0,0-4-20 0,-2 4-20 15,2-6-16-15,0 6-28 0,7-4-24 0,3 4-20 0,-11-5-32 16,9 0-64-16,0 1 32 0,0-1 36 0,0-1 28 0,1-3 28 0</inkml:trace>
        </inkml:traceGroup>
        <inkml:traceGroup>
          <inkml:annotationXML>
            <emma:emma xmlns:emma="http://www.w3.org/2003/04/emma" version="1.0">
              <emma:interpretation id="{E84776E8-94CC-413E-AE74-EDE9EF4825F6}" emma:medium="tactile" emma:mode="ink">
                <msink:context xmlns:msink="http://schemas.microsoft.com/ink/2010/main" type="inkWord" rotatedBoundingBox="26761,1860 27392,1855 27396,2396 26765,2401"/>
              </emma:interpretation>
              <emma:one-of disjunction-type="recognition" id="oneOf5">
                <emma:interpretation id="interp5" emma:lang="" emma:confidence="0">
                  <emma:literal>o</emma:literal>
                </emma:interpretation>
                <emma:interpretation id="interp6" emma:lang="" emma:confidence="0">
                  <emma:literal>0</emma:literal>
                </emma:interpretation>
                <emma:interpretation id="interp7" emma:lang="" emma:confidence="0">
                  <emma:literal>°</emma:literal>
                </emma:interpretation>
                <emma:interpretation id="interp8" emma:lang="" emma:confidence="0">
                  <emma:literal>O</emma:literal>
                </emma:interpretation>
                <emma:interpretation id="interp9" emma:lang="" emma:confidence="0">
                  <emma:literal>•</emma:literal>
                </emma:interpretation>
              </emma:one-of>
            </emma:emma>
          </inkml:annotationXML>
          <inkml:trace contextRef="#ctx0" brushRef="#br0" timeOffset="4349.5919">6147 365 7 0,'0'0'104'16,"-8"0"-8"-16,-2-5 0 0,10 5-28 0,-8 0 4 0,0 0-8 15,8 0 0-15,-9 0 0 0,1 0 0 0,8 5-12 0,-9-5 20 16,9 5-8-16,-8 0 4 0,8-5-4 0,-9 4-4 0,9 3 0 0,-8 1-4 16,8-3 0-16,0 5-4 0,-8-1 0 0,8 0 0 15,0 6-4-15,0-1 0 0,0 1-8 0,0-5-4 0,0 4 0 0,0 0 0 16,0 6-4-16,0-6 0 0,8 0-4 0,-8 0-4 0,8 6-4 15,1-5-4-15,-1-2 0 0,1 2-4 0,-1-1-4 0,1 1 0 16,-1-1 0-16,10 1 0 0,-10-6 0 0,10 5 0 0,-2-4-4 0,1-5 0 16,-8 4 0-16,8 1 0 0,9-6 0 0,-10 1 0 0,2-5-4 15,-2 5 4-15,2-5 0 0,7 0 0 0,-7 0-4 0,6 0 4 16,-6-5-4-16,7 0 0 0,-7 1 0 0,-2-1 4 0,10-4 0 16,-8-1-4-16,-2 0 0 0,1 2 4 0,0-3 0 0,0-3-4 15,1 4 0-15,-2-4 0 0,-6 0 0 0,6-2 0 0,-8 3 0 0,1-2 0 16,-1 1 0-16,1-1 0 0,0-4-4 0,-9 5 4 0,8-5 0 15,-8 4-4-15,0-4 0 0,0 0 8 0,0 5-4 0,0-6 0 16,-8 6 0-16,8-5 0 0,-9-1-4 0,0 6 8 0,1 0-4 16,8-6 0-16,-17 6 0 0,9 0 0 0,0 0 0 0,-2 4 0 15,-6-4 0-15,-2 4 0 0,1 5-4 0,0-4 4 0,0 4 0 16,1 0-4-16,-2 0-8 0,-8 0 0 0,10 5-8 0,-10 5-8 0,9-5-12 16,-9 5-12-16,0 0-16 0,1 0-20 0,-1 4-20 0,2-4-28 15,6 5-28-15,-8-1-52 0,1 1-44 0,-1-1 48 0,0 1 36 16,0-1 36-16,10 6 24 0</inkml:trace>
        </inkml:traceGroup>
      </inkml:traceGroup>
    </inkml:traceGroup>
    <inkml:traceGroup>
      <inkml:annotationXML>
        <emma:emma xmlns:emma="http://www.w3.org/2003/04/emma" version="1.0">
          <emma:interpretation id="{95764575-B37B-456D-B0E5-9BC45083068B}" emma:medium="tactile" emma:mode="ink">
            <msink:context xmlns:msink="http://schemas.microsoft.com/ink/2010/main" type="paragraph" rotatedBoundingBox="19575,3283 25669,3210 25681,4154 19586,42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654164C-5765-4306-A179-0E9B8B14EDDB}" emma:medium="tactile" emma:mode="ink">
              <msink:context xmlns:msink="http://schemas.microsoft.com/ink/2010/main" type="line" rotatedBoundingBox="19575,3283 25669,3210 25681,4154 19586,4227"/>
            </emma:interpretation>
          </emma:emma>
        </inkml:annotationXML>
        <inkml:traceGroup>
          <inkml:annotationXML>
            <emma:emma xmlns:emma="http://www.w3.org/2003/04/emma" version="1.0">
              <emma:interpretation id="{37488674-9245-46AE-B70A-4F20DB7762F7}" emma:medium="tactile" emma:mode="ink">
                <msink:context xmlns:msink="http://schemas.microsoft.com/ink/2010/main" type="inkWord" rotatedBoundingBox="19580,3691 20030,3686 20036,4222 19586,4227"/>
              </emma:interpretation>
            </emma:emma>
          </inkml:annotationXML>
          <inkml:trace contextRef="#ctx0" brushRef="#br0" timeOffset="5699.7177">-947 2164 55 0,'10'-5'96'0,"-10"0"-4"15,8 1 0-15,-8-2-24 0,0 3 0 0,0-3 8 0,0 1 0 16,0 5-4-16,0-5-4 0,0 5 0 0,0 0-12 0,0 0 0 16,0 0-8-16,0-4 0 0,0 8-4 0,0-4 0 0,-8 0-4 15,8 5 0-15,-10 0-4 0,10 1 0 0,-8-3-4 0,8 7-4 16,-8-5-4-16,-2 5-4 0,2-1-4 0,0 0 4 0,-1 2-8 16,1 2 4-16,-1 2-4 0,1-1-4 0,-1 1-4 0,1-1 4 0,-10 1-4 15,10 4 0-15,0-5-4 0,-2 1 0 0,2-1 8 0,8-4-8 16,-8 4 0-16,0-4 0 0,8 4 0 0,-9-4 0 0,9-6-4 15,-8 6 0-15,8-5 4 0,0 4-4 0,0-4 4 0,0-5-4 0,0 5 0 16,0-5 0-16,0 5 0 0,0-5-4 0,0 0 4 16,0 0-4-16,0 0-4 0,0-5 0 0,8 0 0 0,-8 0 0 0,0 1 0 15,0-1 0-15,9-5 0 0,-9 5 0 0,8-4 0 0,-8 0 4 16,8-1 0-16,-8-5 0 0,8 1 0 0,2-2 4 0,-10 3-4 16,8-6 4-16,0 5-4 0,-8-1 4 0,10 0 4 0,-2-4-4 0,-8 5 4 15,8-1 0-15,-8 2 4 0,9-2-4 0,-9 1 4 0,8-1-4 16,-8 5 0-16,0 1 4 0,0-5 0 0,0 4 4 0,9 1 0 15,-9 0 0-15,0 3 0 0,0 1 4 0,0 0-4 0,0-4 4 16,0 4-4-16,0 5 0 0,0-5-4 0,0 5 4 0,0 0 0 16,-9 0-4-16,18-4-4 0,-9 4 4 0,0 4 4 0,0-4-4 0,8 5 4 15,-8-5-4-15,0 5 0 0,9 0 4 0,-9-1-4 0,0 6 4 16,8-4 0-16,-8 3-4 0,8 0 4 0,2 1-4 0,-2 4 0 16,-8-5 0-16,8 6-16 0,2-1 20 0,-2 0 0 0,0 1 0 15,0 0 0-15,1-1-4 0,8 1 0 0,-8-2 0 0,-1 7 0 16,10-5-4-16,-10-1 4 0,10 0 0 0,-10-1 0 0,8 3 0 0,-7-2-4 15,8 1 4-15,-8-1-4 0,7 0 4 0,-6 1 0 0,-2-1-4 16,0-4 0-16,10 5 0 0,-10-6 0 0,-8 0 0 0,8 1 0 16,1 0 4-16,-9-2 0 0,8 3 0 0,-8-2 0 0,0 1 0 15,0-6 0-15,0 6 4 0,0-5-4 0,-8-1 4 0,8 2 0 16,-9-2 0-16,1 1 8 0,0 0-4 0,-2-5-4 0,2 6 4 16,-8-6-4-16,6 0 0 0,2 0 0 0,-9 0 0 0,8-6 0 0,-8 6 0 15,1-5-4-15,8 0 0 0,-10 1 0 0,0-2 0 16,10 2 0-16,-9-1 0 0,0 1-4 0,8-6 0 0,-7 5 4 0,-2-5-8 15,10 6 8-15,-10-7-4 0,2 7 0 0,-1-5 0 0,8 4 0 16,-8 0 0-16,9-5 0 0,0 6 0 0,-10-1 0 0,10 1-4 16,-2-2-16-16,2 2 16 0,0-1-4 0,8 5-16 0,-8 0-8 0,8-5-8 15,-9 5-8-15,9 0-12 0,0 0-8 0,0 0-12 0,9 0-12 16,-9 0-12-16,8-5-4 0,0 5-4 0,0 0-20 0,2 0-52 16,-2-5-4-16,0 5 36 0,10-4 24 0,-10 4 24 0</inkml:trace>
        </inkml:traceGroup>
        <inkml:traceGroup>
          <inkml:annotationXML>
            <emma:emma xmlns:emma="http://www.w3.org/2003/04/emma" version="1.0">
              <emma:interpretation id="{F874F8FE-6993-42C9-AB0A-8EADBB61360F}" emma:medium="tactile" emma:mode="ink">
                <msink:context xmlns:msink="http://schemas.microsoft.com/ink/2010/main" type="inkWord" rotatedBoundingBox="20751,3702 21246,3696 21250,4017 20755,4023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6120.5958">42 2082 35 0,'0'-5'108'15,"0"5"-4"-15,0 0 0 0,0 0-24 0,0 0 4 0,0 0 4 16,10 0-4-16,-10 5 4 0,0-5-4 0,8 0 0 0,-8 0-4 15,8 0 4-15,-8 0 0 0,8 0 0 0,1 0-4 0,8-5 0 0,-8 5-4 16,-1 5-8-16,10-5-4 0,-10-5 0 0,8 5-8 16,2 0-4-16,-1 0-4 0,0-4-8 0,0 4 0 0,-1 0-8 0,2 0-4 15,8-5-4-15,-9 5-4 0,0 0-20 0,0 0 0 0,-1-5 0 16,10 5 0-16,-8 0 0 0,-2 0 0 0,2 0 0 0,-1 0 0 16,-1 0 0-16,-6 0 0 0,6 0-20 0,-6 5-16 0,-2-5-4 0,0 5-16 15,0-5-8-15,-8 4-20 0,9-4-12 0,-9 5-12 0,0 0-24 16,-9 1-12-16,9-6-8 0,-8 9-24 0,0-5-52 0,0 1 20 15,-2-1 36-15,-6 6 36 0,6-5 24 0</inkml:trace>
          <inkml:trace contextRef="#ctx0" brushRef="#br0" timeOffset="6359.9805">111 2351 63 0,'0'5'112'0,"0"0"0"0,0-1-4 0,0 1-16 0,8-5 4 0,-8 5 8 15,0 0-4-15,8-5 0 0,-8 0 0 0,10 3 4 0,-10-3 0 0,8 0-4 16,0 0 0-16,0 0-8 0,2 0 0 0,-2 0-4 16,0 0-8-16,10 0-4 0,-10 0-12 0,1 0-8 0,7 0-4 0,2 0-8 15,-10 0-36-15,10 0-8 0,-10 0 0 0,9 0 0 0,0 0 0 16,-9 0 0-16,9 0 0 0,-9 0 0 0,10 0 0 0,-10 0 0 16,2 0 0-16,-2 0 0 0,0 0 0 0,0 0 0 0,1 0-24 15,0 0-72-15,-9 0-28 0,8 0-24 0,-8 0-36 0,0 0-36 16,9 0-84-16,-9 0 44 0,-9 0 52 0,9 0 40 0,0 0 36 0,0 0 16 15</inkml:trace>
        </inkml:traceGroup>
        <inkml:traceGroup>
          <inkml:annotationXML>
            <emma:emma xmlns:emma="http://www.w3.org/2003/04/emma" version="1.0">
              <emma:interpretation id="{AD60AC48-1BC6-4D88-857A-B741A39D51EC}" emma:medium="tactile" emma:mode="ink">
                <msink:context xmlns:msink="http://schemas.microsoft.com/ink/2010/main" type="inkWord" rotatedBoundingBox="21986,3254 23389,3237 23400,4111 21996,4128"/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8842.8877">1279 1843 59 0,'0'-5'96'0,"0"0"-4"15,0 0-8-15,0 5-24 0,0-5-4 0,0 5 0 0,0 0 0 0,0 0 0 16,0 0 0-16,0 0-4 0,8 5-4 0,-8 0 4 16,0 0-8-16,0 5-4 0,9-1 0 0,-9 1-4 0,0-1-8 0,0 4 4 15,9 3-8-15,-9-2 0 0,8 5-4 0,-8 1-4 0,0-1 0 16,8 0 0-16,-8 5-4 0,0-5-4 0,0 5 0 0,9 0 0 16,-9-5 0-16,0 5-4 0,0 0 0 0,0 0-4 0,0 0 4 0,0-5-4 15,0 0 0-15,8 0 0 0,-8 1 0 0,0-1 0 0,0-5 0 16,0 1 0-16,0-7 4 0,-8 3-4 0,8-1 0 0,0-1 4 15,0-9-4-15,0 5 4 0,0 0 0 0,0-5-4 0,8-5 0 16,-8 5-4-16,0-5 4 0,0 1 0 0,8-6 0 0,-8 5-4 16,10-6 4-16,-10-2 0 0,8 3 0 0,-8-4 0 0,8 0 0 0,2 4 0 15,-2-5 0-15,0 2 0 0,0-2 0 0,2 5 0 0,-2-4 0 16,0-1 0-16,1 6 0 0,-1-1 0 0,0 1 0 0,2 4 4 16,-2-4-8-16,0 9 4 0,0-6 0 0,2 6 4 0,-2-3-8 15,0 3 4-15,1 0 0 0,-9 3 0 0,9-3-4 0,-1 6 4 16,1 3 4-16,-1-4-4 0,0 4 0 0,-8-4 0 0,9 4 4 0,0 2-4 15,-9-2 0-15,8 5 4 0,0 1-4 0,-8-1 0 0,0 1 0 16,10-1 0-16,-10 5 0 0,0-5 0 0,0 1 4 0,-10 4 0 16,10-4 0-16,-8 4 0 0,8-5 0 0,-8 0-4 0,-1 1 0 15,0-1 0-15,1-4 0 0,0-1 0 0,-9 1 0 0,8-1 0 16,0-4-4-16,1 0 0 0,-10-5-12 0,18 5-4 0,-16-5-8 0,8-5-20 16,8 0-12-16,-10 0-16 0,2-4-12 0,0-1-8 0,8 1-20 15,-9-6-52-15,9 1-4 0,-8-5 24 0,8 0 32 0</inkml:trace>
          <inkml:trace contextRef="#ctx0" brushRef="#br0" timeOffset="9209.9038">1723 1656 51 0,'8'-6'96'0,"0"3"-4"0,1-3-4 16,-1 1-24-16,1 0-4 0,-1 1-8 0,1-1-8 0,7 5-4 16,-6-5 0-16,-2 5-4 0,0-5-4 0,2 5-4 0,-2 0-4 15,0 0-4-15,0 0 0 0,-8 5 0 0,9-5 0 0,0 5-8 16,-1 0 0-16,-8 4-4 0,0-4 4 0,0 4-4 0,9 1 0 0,-9-1-4 16,-9 1 4-16,9 0-4 0,0 5 0 0,-8-1 0 0,8 0 4 15,-9-4 0-15,0 4 0 0,1 1 8 0,0-6-4 16,0 5 4-16,-2 1-4 0,2-6 0 0,0 6 4 0,8-5-8 0,-10-1 8 15,2-4-4-15,8 5-4 0,-8-1 0 0,8-4 0 0,0 0 0 16,0-2-4-16,0 4-4 0,0-3 8 0,0 1-4 0,0-1-4 16,0 2 4-16,8-6 0 0,-8 4 4 0,8-4-4 0,2 5 0 0,-10-5 0 15,8 0 0-15,0 5-4 0,2-5 0 0,-2 0 0 16,8 0 0-16,-7 0 0 0,8 0-4 0,-8 5-16 0,7-10-16 0,-6 5-20 16,6 0-24-16,2-5-16 0,-2 5-44 0,-7-5-60 0,8 5 24 15,0 0 36-15,-9 0 32 0</inkml:trace>
          <inkml:trace contextRef="#ctx0" brushRef="#br0" timeOffset="9574.1405">2345 2135 71 0,'-9'0'108'0,"9"0"-8"0,0 0-4 0,0 0-24 15,0 0 0-15,0 0 0 0,0 0 0 0,0 0 0 0,0 0 0 16,0 0 0-16,9 0 0 0,-9 0-4 0,8 0-8 0,0 0 0 15,-8 6-4-15,10-6 0 0,-2-6 0 0,0 6-4 0,10 0-4 16,-10 0-4-16,9 0-4 0,-9 0-8 0,10 0-12 0,-2-5 0 16,2 5-4-16,-10 0-4 0,10 0 0 0,-2-5-4 0,-7 5-4 0,7 0-8 15,-7 0-12-15,8 0-16 0,-9 0-16 0,10 0-16 0,-10-4-12 16,1 4-20-16,0 0-16 0,-1 4-20 0,0-4-12 0,1 0-68 16,-1 5 8-16,-8-5 40 0,9 0 36 0,0 0 16 0</inkml:trace>
        </inkml:traceGroup>
        <inkml:traceGroup>
          <inkml:annotationXML>
            <emma:emma xmlns:emma="http://www.w3.org/2003/04/emma" version="1.0">
              <emma:interpretation id="{9688A2B6-A85C-4C82-A6A7-DF25C1664B7A}" emma:medium="tactile" emma:mode="ink">
                <msink:context xmlns:msink="http://schemas.microsoft.com/ink/2010/main" type="inkWord" rotatedBoundingBox="23844,3354 24989,3340 24998,4134 23854,4148"/>
              </emma:interpretation>
              <emma:one-of disjunction-type="recognition" id="oneOf8">
                <emma:interpretation id="interp12" emma:lang="" emma:confidence="0">
                  <emma:literal>na</emma:literal>
                </emma:interpretation>
                <emma:interpretation id="interp13" emma:lang="" emma:confidence="0">
                  <emma:literal>hac</emma:literal>
                </emma:interpretation>
                <emma:interpretation id="interp14" emma:lang="" emma:confidence="0">
                  <emma:literal>ha</emma:literal>
                </emma:interpretation>
                <emma:interpretation id="interp15" emma:lang="" emma:confidence="0">
                  <emma:literal>kac</emma:literal>
                </emma:interpretation>
                <emma:interpretation id="interp16" emma:lang="" emma:confidence="0">
                  <emma:literal>Kac</emma:literal>
                </emma:interpretation>
              </emma:one-of>
            </emma:emma>
          </inkml:annotationXML>
          <inkml:trace contextRef="#ctx0" brushRef="#br0" timeOffset="10195.0055">3138 1794 15 0,'0'-4'104'0,"0"-1"-8"0,0-5-4 0,0 6-20 0,0-2-4 15,0-3 0-15,0 5 0 0,0-2-4 0,0 2 4 0,0-1-24 0,0 0 24 16,0 0-12-16,0 1 0 0,0 4-8 0,0 0 0 15,0-5 0-15,0 5 0 0,0 0 0 0,0 0 0 0,0 5-4 0,0-1-4 16,0 1 0-16,0 0 0 0,0 0-8 0,0 5 4 0,0-1-4 16,0 1-4-16,0-1-4 0,0 5 0 0,0-4-8 0,0 4 0 15,0 6 0-15,0-6-4 0,0 1 0 0,0 4-4 0,0-5-4 0,0 5 0 16,0-4 0-16,0 4 0 0,0 0-4 0,0 0 0 16,8-4 4-16,-8 4 0 0,0-5-4 0,0 5 0 0,8-4 0 0,-8-1 0 15,10 1 0-15,-10-6 0 0,8 5 0 0,0-4 0 0,0 5-8 16,1-6 4-16,-9-4 0 0,9 4 0 0,-1-4 4 0,1 0 4 15,-1-1-8-15,10-4 0 0,-10 5 4 0,0-5-4 0,0 0 0 0,2 0-4 16,-2-5 4-16,9 5 4 0,-8-4-4 0,-1-1 0 16,1 0 0-16,7-4 4 0,-8 4-4 0,2 0 4 0,-2-5 0 0,0 7-4 15,2-8 4-15,-2 6 0 0,0 1-4 0,1-6-16 0,-1 5 24 16,1 1-4-16,-9-2 0 0,8 6 0 0,-8-3 4 0,9 3 0 16,-9 0 0-16,8 0 0 0,-8 0 0 0,0 3 0 0,0-3 0 0,0 10 0 15,0-5-4-15,0 5 4 0,0-1 0 0,0 2 0 0,0-2 0 16,0 5 0-16,0 0 4 0,0 0-8 0,0 5 4 0,0 1 4 15,0-1-4-15,0-4 0 0,0 4 0 0,0 0-4 0,0 0 4 16,0 1 0-16,0-1-4 0,0-5 0 0,8 5 0 0,-8-5 0 16,0 1 0-16,0-1-8 0,10 1-8 0,-10-5-8 0,0-1-12 15,8 0-16-15,-8-4-12 0,8 5-12 0,-8-5-16 0,10-1-16 16,-2-4-16-16,0 4-8 0,-8-4-44 0,8 0-40 0,-8-4 36 16,9 4 36-16,0-4 24 0,-1-1 24 0</inkml:trace>
          <inkml:trace contextRef="#ctx0" brushRef="#br0" timeOffset="10733.5615">3921 2202 39 0,'0'-4'96'0,"0"-2"-8"15,0 1-4-15,0 5-24 0,0-4 0 0,0-1-4 0,0 5-4 16,0 0-4-16,0-5-4 0,0 5-4 0,0 0-4 0,0 0 4 15,0 0 0-15,-8 0-4 0,8 5 8 0,0 0-8 0,0-5 0 16,0 4-4-16,0 7 0 0,0-7-4 0,8 5 4 0,-16 1 0 16,8-5-8-16,0 5 0 0,0 0 0 0,0-1-4 0,0 5-4 15,8-4 0-15,-8 0 0 0,0-1 0 0,0 1-4 0,0-1-4 0,10 1 0 16,-10-2 0-16,8 3 4 0,-8-6-8 0,8 0 0 0,1 0 0 16,-9-1 0-16,9 1 0 0,-1-5 0 0,0 5 0 0,1-5-4 15,-1 0 0-15,1 0 0 0,0-5 4 0,-1 0-4 0,0 5 4 16,-8-9-4-16,10 4 0 0,-2-4 0 0,0 2 0 0,-8-1-4 15,0-2 4-15,8-4 0 0,-8 5-4 0,0-1 4 0,0-5-4 0,0 5 4 16,-8-3-4-16,8 3 0 0,-8-5 0 0,8 5 4 16,-8 1-4-16,-2-1 0 0,2 1 0 0,0-1 0 0,-1 1 4 0,0 4-4 15,-8-4 4-15,9 3 0 0,0 6 0 0,-10-3 0 0,10 3-4 16,0 0 4-16,-2 0 0 0,-6 0 0 0,7 3 0 0,0 3 0 16,1-2 0-16,8 1 0 0,-8 5 0 0,-1-6 0 0,9 6 4 0,-8-1-8 15,8 1 0-15,0-5 8 0,0 5-4 0,-8-1-4 16,8 1 0-16,8-6 4 0,-8 2 0 0,0 3 0 0,8-5-4 0,-8 2 4 15,9-2 0-15,-1-4 0 0,0 5 4 0,-8 0-4 0,9-5 4 16,0 0 0-16,-1 5-4 0,0-5 0 0,10 0 0 0,-10 5 4 16,1-5-20-16,0 5 20 0,-1-5 4 0,0 4 0 0,9-4 0 0,-8 5 0 15,0 0 0-15,-1-1 0 0,0 1 0 0,2 0 0 0,-2 5 0 16,0-7 0-16,0 8-4 0,2-6 0 0,-2 5 0 0,0-6-4 16,1 6 0-16,7-2-4 0,-6-1-4 0,-2 2-8 0,0 0-8 15,10-4-16-15,-10 0-28 0,9 5-24 0,-8-6-16 0,8 1-20 16,-1 0-68-16,2 0-8 0,-2-5 40 0,-6 5 28 0,6-5 24 0</inkml:trace>
        </inkml:traceGroup>
        <inkml:traceGroup>
          <inkml:annotationXML>
            <emma:emma xmlns:emma="http://www.w3.org/2003/04/emma" version="1.0">
              <emma:interpretation id="{76AFEA63-81DC-47ED-8F13-A9421C80A1A6}" emma:medium="tactile" emma:mode="ink">
                <msink:context xmlns:msink="http://schemas.microsoft.com/ink/2010/main" type="inkWord" rotatedBoundingBox="25405,3815 25676,3811 25681,4148 25409,4151"/>
              </emma:interpretation>
            </emma:emma>
          </inkml:annotationXML>
          <inkml:trace contextRef="#ctx0" brushRef="#br0" timeOffset="11001.8506">4843 2187 31 0,'0'0'124'0,"0"-4"-12"0,-8 4-4 0,8-5-16 0,-10 5-4 0,10 0 4 16,-8 0-4-16,8 0-8 0,-8 0-4 0,-2 0 0 0,2 5-8 15,8-5-4-15,-8 4-4 0,-1-4-4 0,1 5 0 0,-1 1 0 16,1-2-4-16,-1 1 0 0,9 5 0 0,-8-1 0 0,0 1 0 16,8 0-8-16,-10-1 4 0,10 5-4 0,-8 1 0 0,8-1 0 0,-8 0-4 15,8 1-4-15,0-7-4 0,0 8-4 0,0-2-4 16,0 4-4-16,0-2 0 0,0-7-4 0,8 6-4 0,-8-1-4 0,8-4-8 16,-8-1 0-16,10 1 0 0,-2-1 0 0,0 1 0 0,-8-5 0 15,17 5 0-15,-8-6 0 0,-1 0 0 0,9-4-24 0,-9 6-28 16,10-6-24-16,-10-6-32 0,10 6-28 0,-1-4-36 0,0 0-28 0,0-6-84 15,-1 0 20-15,2 1 44 0,0-6 40 0,-10 1 40 0,8 0 24 16</inkml:trace>
        </inkml:traceGroup>
      </inkml:traceGroup>
    </inkml:traceGroup>
    <inkml:traceGroup>
      <inkml:annotationXML>
        <emma:emma xmlns:emma="http://www.w3.org/2003/04/emma" version="1.0">
          <emma:interpretation id="{68B59C16-8F25-4A8E-8D47-294D07B8D680}" emma:medium="tactile" emma:mode="ink">
            <msink:context xmlns:msink="http://schemas.microsoft.com/ink/2010/main" type="paragraph" rotatedBoundingBox="19769,4780 27791,4496 27828,5554 19806,58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781F809-C2CA-473F-A8B7-04199B36681A}" emma:medium="tactile" emma:mode="ink">
              <msink:context xmlns:msink="http://schemas.microsoft.com/ink/2010/main" type="line" rotatedBoundingBox="19769,4780 27791,4496 27828,5554 19806,5839"/>
            </emma:interpretation>
          </emma:emma>
        </inkml:annotationXML>
        <inkml:traceGroup>
          <inkml:annotationXML>
            <emma:emma xmlns:emma="http://www.w3.org/2003/04/emma" version="1.0">
              <emma:interpretation id="{2ADFD481-58DA-4D7F-94D2-F6E0A23F2540}" emma:medium="tactile" emma:mode="ink">
                <msink:context xmlns:msink="http://schemas.microsoft.com/ink/2010/main" type="inkWord" rotatedBoundingBox="19780,5101 20377,5080 20397,5637 19800,5658"/>
              </emma:interpretation>
              <emma:one-of disjunction-type="recognition" id="oneOf9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0" timeOffset="12001.9714">-785 3670 59 0,'9'-10'100'16,"-9"1"-4"-16,9-1 0 0,-9 1-20 0,0-1-8 15,0 5 4-15,0-5 0 0,0 6-4 0,8-1-4 0,-8 0 4 0,0 5-12 16,0-5-4-16,-8 5-8 0,8-4 0 0,0 4-4 0,0 0-4 0,0 4 0 16,0-4-4-16,0 5 4 0,-9 5-8 0,9-6 4 15,-9 6-8-15,9-1-4 0,-8 1 0 0,-1 5-4 0,9-6 0 0,-8 5 0 16,0 6-8-16,0-6 0 0,-2 5 0 0,2 0-4 0,-10-4 0 16,10 4 0-16,8 0 0 0,-8-5-4 0,-1 5 0 0,1-3 0 15,8-3 0-15,-9 2 0 0,9-5 0 0,0-2 4 0,-9 3-4 16,9-2 0-16,0-4 0 0,0 0 0 0,0-5 0 0,0 4 0 15,9-8 0-15,-9 4 0 0,9-5 0 0,-9 0-4 0,8-4 0 0,-8-2 4 16,9 3 0-16,-1-2 0 0,-8-5 0 0,8 2-4 0,2-3-4 16,-2-3 4-16,0 0-4 0,2 0 0 0,-2 5 0 0,0-10 0 15,0 5 4-15,1-1 0 0,-1 1 0 0,1 0 0 0,-9 0 4 16,9 0-4-16,-1 4 0 0,-8-4 4 0,8 4 0 0,-8 1 0 16,0 0 0-16,10-1 0 0,-10 1 0 0,0 5 0 0,0-1 0 0,0 1 0 15,0 3 0-15,0-3 4 0,0 4-4 0,0 0 0 0,0 1 0 16,0 4 4-16,0 0-4 0,8 0 8 0,-8 0 0 0,0 0 0 15,8 0 0-15,-8 4-4 0,8 1 0 0,-8 0 4 0,10 0 0 0,-2 5 0 16,-8-1-4-16,8 1 0 0,1-1 0 0,-1 2 0 16,1-2 4-16,0 4 0 0,-1 2-4 0,0-6 0 0,10 6 4 0,-10 0-4 15,0-1 4-15,10 1-4 0,-10-1 4 0,9 0 0 0,-8 0 0 16,8 1-4-16,-9-1 4 0,10 1-4 0,-2-1 0 0,2 0-4 16,-2 1 4-16,-7-1-4 0,8 1 0 0,0-1 4 0,1 0 0 0,-10 0-4 15,8 2 0-15,-6-3 0 0,-2 2 0 0,9-5 0 0,-9 4 0 16,-8-5 4-16,9 6 0 0,0-5 0 0,-9-1 4 15,0 1 0-15,0-1 0 0,-9 1-4 0,9-6 0 0,-9 6-4 0,1-5 4 16,-1-1 0-16,1 2 0 0,-10-6 0 0,2 0-4 0,-2 4 0 16,2-4 0-16,-2 0 4 0,1-4-4 0,1 4 0 0,-2-6 4 15,2 2-4-15,-10-1 4 0,9 1-4 0,0-6 0 0,-8 5 0 16,7-5 0-16,0 6-4 0,2-6 4 0,-1 5 0 0,0-5 0 16,8 1-4-16,-7 4 0 0,6-4-4 0,2 4-8 0,-8-1-8 0,6 2-16 15,10 0-12-15,-8 4 0 0,8 0-4 0,-8-6-16 0,8 6 0 16,8-4-8-16,-8 4-4 0,0 0 0 0,8-5-4 0,2 5 4 15,6-5 0-15,-8 0-40 0,10 1-32 0,-10-5-4 0,9 3 32 16,9 2 28-16</inkml:trace>
        </inkml:traceGroup>
        <inkml:traceGroup>
          <inkml:annotationXML>
            <emma:emma xmlns:emma="http://www.w3.org/2003/04/emma" version="1.0">
              <emma:interpretation id="{1CBA8386-EF76-4BEE-BBDA-A1C81244130F}" emma:medium="tactile" emma:mode="ink">
                <msink:context xmlns:msink="http://schemas.microsoft.com/ink/2010/main" type="inkWord" rotatedBoundingBox="20931,5157 21433,5139 21442,5410 20941,5428"/>
              </emma:interpretation>
              <emma:one-of disjunction-type="recognition" id="oneOf10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0" timeOffset="12460.7436">367 3746 111 0,'0'5'140'15,"0"0"-16"-15,0 0-4 0,0-1-20 0,0 0 0 0,0 2 0 0,0-1 0 16,0-5 0-16,8 0-4 0,-8 5-4 0,0-5 0 0,8 0-8 16,2 0-12-16,-10 0-12 0,8 0-12 0,0 0-8 0,0 0 0 15,1 0-12-15,8 0-4 0,-8-5-4 0,7 5-4 0,-6-5-12 16,6 5-16-16,-6 0-20 0,6-6-20 0,-8 6-32 0,10-4-28 16,-10 0-32-16,9 4-24 0,-9-5-80 0,2 0 8 0,6 0 44 0,-8 1 36 15,2-1 36-15,-2 0 20 0</inkml:trace>
          <inkml:trace contextRef="#ctx0" brushRef="#br0" timeOffset="12264.2675">222 3536 103 0,'8'0'120'0,"0"0"4"0,-8 0 8 16,8 0-20-16,10 0-4 0,-10 0 0 0,2 0-4 0,-2 0-4 15,0 0-4-15,1-6 0 0,8 6 0 0,-9 0-12 0,9-3 0 0,1 3-12 16,-2 0-12-16,2-6-8 0,-2 6 0 0,2-5-12 16,-1 5 0-16,-1 0-8 0,10 0-8 0,-8-5 0 0,-2 5-4 0,10 0-8 15,-9 0 0-15,1 0-4 0,-2 0-4 0,2 0-8 0,-2 0-8 16,1 0-16-16,1 0-12 0,-10 0-16 0,8 0-16 0,-6 5-16 15,-10-5-16-15,8 0-28 0,0 5-44 0,-8-5-12 0,0 6-64 16,-8-3 28-16,8-3 44 0,-8 6 36 0,-2-2 28 0,-6 1 24 16</inkml:trace>
        </inkml:traceGroup>
        <inkml:traceGroup>
          <inkml:annotationXML>
            <emma:emma xmlns:emma="http://www.w3.org/2003/04/emma" version="1.0">
              <emma:interpretation id="{96A1A5E1-FD77-44AF-93D4-F8C35C2A91FA}" emma:medium="tactile" emma:mode="ink">
                <msink:context xmlns:msink="http://schemas.microsoft.com/ink/2010/main" type="inkWord" rotatedBoundingBox="21879,4846 23074,4803 23107,5722 21911,5764"/>
              </emma:interpretation>
              <emma:one-of disjunction-type="recognition" id="oneOf11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15261.631">1467 3573 47 0,'0'0'108'0,"0"0"-12"0,0 0 0 0,-10 0-24 0,10 0 0 16,0 0 0-16,0 0 4 0,0 0 0 0,0 0 0 0,10 0-4 16,-10 0 0-16,0 0-4 0,8 0-4 0,-8 0-4 0,0 0-8 0,8 0-8 15,-8 0-4-15,8 5 0 0,2-5 4 0,-2 0 8 0,0 0 4 16,1 0 4-16,0 0 0 0,8 0-12 0,-9 0-4 0,0 0-4 16,1 0-12-16,8 0-4 0,-9 0-4 0,10 0-4 0,-10 0-4 15,10 0 0-15,-10 0-4 0,9 0 0 0,-9 0-4 0,10 0-4 0,-10 0-12 16,0 0-12-16,2 0-16 0,-2 0-24 0,9 0-16 15,-17 0-16-15,8 0-20 0,1 0-16 0,-1 0-12 0,-8 0-16 0,9 0-52 16,-9 0-8-16,0 0 36 0,0 0 40 0,0 0 24 0</inkml:trace>
          <inkml:trace contextRef="#ctx0" brushRef="#br0" timeOffset="16123.8323">1321 3205 63 0,'0'0'92'16,"0"0"-8"-16,0 0 0 0,-8 4-24 0,8-4 0 0,-8 5-4 15,8 0-8-15,-9 5 0 0,0-5-4 0,1 4-4 0,0 0 4 16,8 1-4-16,-10 0-4 0,2 4 4 0,0-4-4 0,-1 9-8 16,0-4-4-16,1-1 0 0,0 5 4 0,8 0-4 0,-9 1-4 0,1 3-4 15,8-4 0-15,-9 5-4 0,9 0 0 0,0 5-4 16,0-5 0-16,0 4-4 0,0 2 0 0,0-7 0 0,0 6 0 0,9 0 0 16,-1 0-4-16,1 4 0 0,-1-4-4 0,9 0 4 0,-8-5 0 15,7 5-4-15,10 0-12 0,-8-1-8 0,7-4-8 0,1 0-12 16,0 0-12-16,-2-5-8 0,11 0-8 0,-1 1-4 0,0-1-8 15,0-4-40-15,0-6-36 0,9 1 20 0,-9-1 28 0,9-4 20 16</inkml:trace>
          <inkml:trace contextRef="#ctx0" brushRef="#br0" timeOffset="15771.2737">2097 3377 63 0,'-8'-5'84'0,"8"0"-4"0,0 1-4 16,0 4-24-16,0-5-20 0,0 0 20 0,0 5 0 0,0-5 0 15,0 1 0-15,8-1 0 0,-8 0-4 0,9 1 4 0,-9-3 0 0,8-1 0 16,1 3 0-16,-9 0-4 0,8 0-4 0,0 1 0 0,2-6-4 15,6 10-4-15,-6-5-8 0,-2-1 0 0,0 3-4 16,0 3 0-16,1-5-4 0,-1 5-4 0,1 0 0 0,0 5-4 0,-1-5 0 16,0 3-4-16,2 3 0 0,-10-1-4 0,8 0 0 0,-8 0 0 15,8 4 0-15,-8 1 0 0,0-2 0 0,0 3 0 0,0-1-4 16,0-1 0-16,0 5 0 0,0-4 0 0,0 5 0 0,0-5 0 0,-8-1 0 16,8 5 0-16,0-5 0 0,-8 1-4 0,8 1 4 0,0-7 0 15,0 5 0-15,0-4 0 0,0 0-4 0,-10-1 4 0,10-4 0 16,0 6-4-16,0-6 4 0,0 0-4 0,10 0 4 0,-10 0 0 15,0 0-4-15,8-6 4 0,-8 6 0 0,0 0 0 0,8-4 0 16,-8 4 0-16,8 0-4 0,-8-5 4 0,10 5 0 0,-2 0 4 0,-8 0-4 16,8 0 0-16,1 0 0 0,-9 5 4 0,8-5-4 0,1 4 0 15,-9 2 4-15,9-2-4 0,-1 1 8 0,-8 5-4 0,8-6 4 16,-8 6 4-16,10-1 0 0,-10 1 0 0,0-1 4 0,0 6 0 16,8-6 0-16,-8 6 0 0,0 0 4 0,-8-1-4 0,8 1-4 15,-10-1-4-15,10 0 4 0,-8 0-4 0,0 1 0 0,-1-1 0 0,0 1-4 16,1-1 0-16,-1 0-4 0,-7 1 0 0,6-7-8 0,2 3-12 15,0-1-12-15,-10-1-16 0,10 1-16 0,-9-6-16 0,8 1-24 16,1 1-20-16,-9-6-32 0,1 4-56 0,6-4 0 0,-6 0 44 16,-2 0 36-16,1-4 20 0</inkml:trace>
        </inkml:traceGroup>
        <inkml:traceGroup>
          <inkml:annotationXML>
            <emma:emma xmlns:emma="http://www.w3.org/2003/04/emma" version="1.0">
              <emma:interpretation id="{67D96878-301D-42BD-A88A-9008F5C27C02}" emma:medium="tactile" emma:mode="ink">
                <msink:context xmlns:msink="http://schemas.microsoft.com/ink/2010/main" type="inkWord" rotatedBoundingBox="23379,4652 24389,4616 24422,5539 23412,5574"/>
              </emma:interpretation>
              <emma:one-of disjunction-type="recognition" id="oneOf12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0" timeOffset="16528.3477">2677 3219 43 0,'0'0'96'0,"9"0"0"0,-9 0-8 0,0-5-24 15,0 5 0-15,0 0 0 0,0 0 8 0,0 5 0 0,8-5 0 16,-8 5 0-16,8 0-4 0,2 0 0 0,-10-1-4 0,8 1-4 0,0 4-4 16,0 1 4-16,2 0-12 0,-2 4 0 0,0-4 0 0,1 4-4 15,7 6 0-15,-6-6-8 0,-2 5 0 0,0 0-4 0,0 1-8 16,2 3 0-16,-2-4-8 0,9 0 0 0,-8 6-4 0,-9-6 4 16,8 4-8-16,1 2-20 0,-1-2 20 0,-8 2 0 0,8-2-4 15,-8 2 4-15,0-2-4 0,9 1 0 0,-9-4 0 0,-9 4-4 16,9-5 0-16,0 5 0 0,-8-5-12 0,8 1-4 0,0-2-12 0,-8 1-8 15,-1-4-8-15,9-1-12 0,-8 1-16 0,-1-6-8 0,9 1-16 16,-9-6-4-16,1 2-12 0,0-6-8 0,-2 0-32 0,10 0-36 16,-8-10 8-16,0 5 36 0,8-9 24 0,-8 3 32 0</inkml:trace>
          <inkml:trace contextRef="#ctx0" brushRef="#br0" timeOffset="16867.4402">2932 3109 19 0,'10'-15'96'0,"-2"5"-12"0,0 1-8 0,-8-1-24 0,9 0 0 15,0 1-4-15,-1 5 0 0,-8-6-4 0,9 5-4 0,-1 0-4 16,0 0 0-16,0 1-4 0,2 4 0 0,-10-6 0 0,8 6-4 0,0 0-4 16,2-4-4-16,-2 4 0 0,-8 0 0 0,8 4-8 0,1-4 0 15,-1 6 0-15,-8-6 4 0,9 9-4 0,-9-4 0 0,8 0-4 16,-8 5 0-16,0-6 0 0,0 5 0 0,0 6 0 0,0-4 0 0,0-2 0 15,0 5 4-15,0 0-4 0,-8 0 4 0,8 1-4 0,0-5 8 16,-9 4 0-16,9 1-4 0,0-1 8 0,-8 0-4 0,8-4 4 16,-9 4 0-16,9-4-4 0,0-1 0 0,0 1 0 0,0-2 0 15,-8 3 0-15,8-1 0 0,0-6-4 0,0 6 0 0,0-5 0 16,0 0-4-16,8-2-4 0,-8 4 4 0,0-3-4 0,9 1 4 0,-9 0-4 16,8-5 0-16,1 0 0 0,-9 0-4 0,8 4 0 0,1-4 0 15,-1 0-4-15,0 0-4 0,2 0-8 0,6 0-12 0,-6 0-20 16,-2 0-28-16,0 0-24 0,9 0-20 0,-8 0-64 0,-1 0-28 15,1 0 32-15,-1 0 36 0,0 0 32 0</inkml:trace>
          <inkml:trace contextRef="#ctx0" brushRef="#br0" timeOffset="17197.5578">3487 3584 63 0,'0'0'120'0,"0"0"-12"0,0 4 0 0,0-4-20 15,0 0 0-15,0 0 0 0,0 0 4 0,0 0-4 0,8 0 0 16,-8 0-4-16,0 0 0 0,10 0 0 0,-2 0-4 0,-8 0 0 0,8 0-4 15,0 0 0-15,1 0-4 0,0 0-12 0,-1 5-4 0,1-5-12 16,7 0-4-16,-6 0-8 0,-2 0-8 0,0 0-4 0,2 0-4 16,6 0 0-16,-8 0-4 0,1 0-4 0,-1 0-8 0,1 0-4 0,0 0-20 15,-1 0-16-15,-8 0-28 0,8 0-16 0,-8 0-24 0,10 0-20 16,-10 0-32-16,0 0-32 0,0 0-72 0,0 0 28 0,0-5 44 16,0 5 36-16,-10 0 32 0,10-4 24 0</inkml:trace>
        </inkml:traceGroup>
        <inkml:traceGroup>
          <inkml:annotationXML>
            <emma:emma xmlns:emma="http://www.w3.org/2003/04/emma" version="1.0">
              <emma:interpretation id="{069A8C24-3372-4A01-A682-EC527BB2858A}" emma:medium="tactile" emma:mode="ink">
                <msink:context xmlns:msink="http://schemas.microsoft.com/ink/2010/main" type="inkWord" rotatedBoundingBox="25005,4678 26317,4632 26347,5459 25034,5506"/>
              </emma:interpretation>
              <emma:one-of disjunction-type="recognition" id="oneOf13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0" timeOffset="18413.9774">4314 3138 27 0,'0'-11'100'0,"0"7"-4"0,0-1-4 0,0 0-24 16,0-4 0-16,0 4 0 0,0 0 0 0,0 1-4 0,0-2 4 15,0-3-4-15,0 4-4 0,0 0 0 0,0 1-12 0,0-2 4 16,0 2-4-16,0 4 0 0,0-5 0 0,0 5-4 0,0-4 4 15,0 4 0-15,0 0 0 0,0 4 0 0,0 1-4 0,0-1-4 16,0 2 0-16,0 3-4 0,0 2-4 0,0-2-4 0,0 0-4 0,0 5-4 16,0 0-4-16,0 1-4 0,0 0 0 0,0 4 0 0,-8 0-4 15,8-5 0-15,0 6 0 0,0-1-4 0,0 0 0 0,0 0-4 16,0 0 0-16,0-1 0 0,0 3 0 0,8-2 0 0,-8 0 4 16,0 1 0-16,9-2-4 0,-1-4-4 0,-8 0 4 0,8 6-4 15,1-6 4-15,0-4-4 0,-1 5 0 0,0-6 4 0,2 2-4 0,6-2 0 16,-7-5 4-16,0 1 0 0,7-1-4 0,-7 2 0 0,-1-6 4 15,10 0 0-15,-10 0-4 0,0 0 0 0,2-6 4 0,-2 2-4 16,0-1 0-16,0 1 0 0,1-2 0 0,0-3 0 0,-1 4 4 16,1 0 0-16,-9 1 0 0,8 0 0 0,0-2 0 0,-8-3 0 15,10 9 0-15,-10-6 0 0,0 6 0 0,8-4 0 0,-8 4 0 0,0 0 0 16,8 0 0-16,-8 4 0 0,0 2 0 0,0-2 4 0,0 1 0 16,0 5 0-16,0-6 0 0,0 6 0 0,0 5 0 15,0-6 0-15,0 1 0 0,0 4 0 0,0 1-4 0,0 4 0 0,0-5-4 16,0 1 4-16,0-1 0 0,0 0 0 0,0 5 0 0,0-4 0 15,8-1 0-15,-8 1-4 0,0-1 0 0,0 0-8 0,0-4-12 16,10 4-20-16,-10-4-20 0,8-1-16 0,-8 1-12 0,8-1-20 0,-8-4-12 16,0 1-20-16,9-2-60 0,0-4-28 0,-9 4 40 0,8-8 44 15,-8 4 28-15,9-4 24 0</inkml:trace>
          <inkml:trace contextRef="#ctx0" brushRef="#br0" timeOffset="18628.4036">5039 3536 123 0,'0'4'172'16,"0"-4"-4"-16,0 0-20 0,8 5-24 0,-8-5-8 0,0 0-4 15,0 0 0-15,0 4-4 0,0-4-4 0,0 0-8 0,0 0-12 16,-8 0-16-16,8 0-8 0,0 0-8 0,0 0-8 0,0 0-12 0,0 0-4 16,0-4-8-16,0 8 4 0,0-4-12 0,0 0-4 0,0 0 0 15,0 0-4-15,0 0-16 0,0 0-12 0,0 0-20 0,-8 0-20 16,8 0-24-16,0 0-12 0,-10 0-16 0,10-4-24 0,-8 4-8 15,0 0-36-15,-1-5-56 0,0 1 32 0,1-2 44 0,-9 3 32 16,9-3 24-16</inkml:trace>
          <inkml:trace contextRef="#ctx0" brushRef="#br0" timeOffset="22092.9975">5362 3703 55 0,'-8'5'88'0,"8"0"-4"0,0-5-8 0,-8 5-16 0,8-5-8 16,0 0 0-16,0 5 0 0,0-5-4 0,0 0 4 0,0 0 0 15,0-5-4-15,0 5 0 0,0 0 4 0,8-5-4 0,-8 0 0 16,8 0-4-16,-8 0-8 0,0 1 0 0,10-6 0 0,-2 5 0 16,-8-4-4-16,8-1-4 0,0 1 0 0,2-6 0 0,-2 5 0 15,0-4-8-15,1 0 0 0,-1 0 0 0,1-1-8 0,0 1 4 0,-1-1-4 16,0 2 4-16,0-7-8 0,2 5-4 0,-2-4 0 0,0 5 0 16,2-5 0-16,-2-1 0 0,0 2 0 0,-8 2-4 0,9-3 4 15,-1 0-4-15,-8 1 4 0,8-2-4 0,-8 1 4 0,10 0-16 16,-10 4 16-16,8-4 0 0,-8 5 0 0,0-5 0 0,0 4-4 15,0 1 4-15,8-1 4 0,-8 6 0 0,0-1 0 0,0-5 0 0,0 11 4 16,0-6 0-16,0 6-4 0,0-6 0 0,0 5 0 0,0 1 4 16,0 4-4-16,0 0 0 0,0-6-4 0,0 6 0 0,0 0 0 15,0 0 0-15,0 6 0 0,0-6 0 0,0 4 0 0,0 1 0 16,0 5 4-16,0-6 4 0,0 6 4 0,0 5 4 0,0-6 0 16,0 5 4-16,0 1 4 0,0-1 0 0,0 5 0 0,0 1-4 0,0-1 4 15,0 5-8-15,0 0 0 0,0-5 0 0,0 5-4 0,0 0 0 16,0-1 0-16,0 6 0 0,0-4 0 0,0-2-4 0,0 2 0 15,0-2 0-15,0 2-4 0,0-2 0 0,0-4 0 0,8 6-4 16,-8-6 0-16,0 5 0 0,10-5 4 0,-10-5-8 0,0 5 0 16,8-4 4-16,-8-1-4 0,8 5 0 0,-8-9 0 0,9 3 0 0,-9-2 0 15,9-1-4-15,-9-1-4 0,0-4-8 0,0 0-8 0,0 4-4 16,0-9-8-16,0 6-20 0,0-6-8 0,0 0-20 0,0 0-8 16,0-6-12-16,0 6-16 0,0-5-12 0,0 1-16 0,-9-6-20 0,9 5-52 15,0-4 12-15,-9-1 36 0,9 4 28 0,-8-2 32 16</inkml:trace>
        </inkml:traceGroup>
        <inkml:traceGroup>
          <inkml:annotationXML>
            <emma:emma xmlns:emma="http://www.w3.org/2003/04/emma" version="1.0">
              <emma:interpretation id="{3BC9626A-0A22-4D9A-930B-CA5514D3E128}" emma:medium="tactile" emma:mode="ink">
                <msink:context xmlns:msink="http://schemas.microsoft.com/ink/2010/main" type="inkWord" rotatedBoundingBox="26762,5153 26821,5151 26823,5184 26764,5187"/>
              </emma:interpretation>
              <emma:one-of disjunction-type="recognition" id="oneOf14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0" timeOffset="22589.6984">6104 3516 107 0,'0'5'148'0,"0"-5"-8"0,0 0 4 16,0 6-36-16,0-6 28 0,0 0 0 0,0 3 4 15,0-3 0-15,0 6-12 0,0-6-4 0,0 4-8 0,0-4-12 0,0 5-4 16,0-5-8-16,9 0-12 0,-9 0-12 0,0 0-32 0,0 0-36 15,0 4 0-15,0-4 0 0,0 0 0 0,0 0 0 0,0 0 0 16,0 0 0-16,0 0 0 0,0 0 0 0,0 0 0 0,0 0 0 16,0 0 0-16,0 0 0 0,0 0 0 0,0 0 0 0,0 0 0 15,0 0 0-15,0 0 0 0,0 0 0 0,0 0 0 0,0 0 0 0,0 0 0 16,0 0 0-16,0 0 0 0,0 0 0 0,0 0-40 0,-9 0-108 16,9 0-32-16,-8 0-40 0,8 0-64 0,-9 0-20 0,9 0 60 15,-8 0 48-15,-1 0 32 0,1 0 32 0,0 0 28 0</inkml:trace>
        </inkml:traceGroup>
        <inkml:traceGroup>
          <inkml:annotationXML>
            <emma:emma xmlns:emma="http://www.w3.org/2003/04/emma" version="1.0">
              <emma:interpretation id="{7964946F-97F6-4CD2-A375-1DDACD9F06E4}" emma:medium="tactile" emma:mode="ink">
                <msink:context xmlns:msink="http://schemas.microsoft.com/ink/2010/main" type="inkWord" rotatedBoundingBox="27369,4780 27800,4765 27826,5504 27395,5519"/>
              </emma:interpretation>
              <emma:one-of disjunction-type="recognition" id="oneOf15">
                <emma:interpretation id="interp23" emma:lang="" emma:confidence="0">
                  <emma:literal>9</emma:literal>
                </emma:interpretation>
                <emma:interpretation id="interp24" emma:lang="" emma:confidence="0">
                  <emma:literal>g</emma:literal>
                </emma:interpretation>
                <emma:interpretation id="interp25" emma:lang="" emma:confidence="0">
                  <emma:literal>ą</emma:literal>
                </emma:interpretation>
                <emma:interpretation id="interp26" emma:lang="" emma:confidence="0">
                  <emma:literal>B</emma:literal>
                </emma:interpretation>
                <emma:interpretation id="interp27" emma:lang="" emma:confidence="0">
                  <emma:literal>,</emma:literal>
                </emma:interpretation>
              </emma:one-of>
            </emma:emma>
          </inkml:annotationXML>
          <inkml:trace contextRef="#ctx0" brushRef="#br0" timeOffset="25507.4008">6718 3257 39 0,'0'5'84'16,"-8"-5"-20"-16,8 5 0 0,-8 0-20 0,8-2-8 0,-10 3 4 0,10-1-4 15,-8 5-4-15,8-6 0 0,0 1-4 0,-8 5 0 16,8-5 0-16,0-2-4 0,0 8 4 0,0-6-4 0,-9 0-4 16,9 4 0-16,0-4-4 0,9 4 0 0,-9-4 0 0,0 5 4 0,8-6-8 15,-8 6 4-15,8-4 0 0,2-2-4 0,-10 1 4 0,8 4 0 16,0-4 4-16,0 0-4 0,2-1 4 0,-2 2 0 0,0-6 4 15,9 4-4-15,-8-4-4 0,0 4 4 0,-1-4-4 0,10 0 0 16,-10 7-4-16,8-14 0 0,-6 7 4 0,-2 0-4 0,9-4 0 16,-9 4-4-16,0-4 0 0,10-2-4 0,-10 2 0 0,0-1-4 0,2 0 0 15,-10-4 4-15,8 4-4 0,0-5 4 0,-8 0-4 0,0 1 4 16,9-1-4-16,-9-4-4 0,0 5 0 0,-9-5 8 0,9 4-4 16,0-5-4-16,-8 6 4 0,0-6 0 0,-2 1 0 0,2 4 0 0,0-4-4 15,0 0-4-15,-2-1 8 0,-6 6-8 0,7-1 8 16,-7 1-4-16,6-6 0 0,-6 10 0 0,8-4 0 0,-10 4 0 0,10 0 0 15,-10 0 4-15,10 5-4 0,-9 0 0 0,9 0-4 0,-2 0 0 16,-6 5 0-16,16 0-4 0,-8 0-4 0,-2 4-4 0,2-4 0 16,8 4-8-16,-8 1 4 0,8 0-8 0,-9-1 4 0,9-4-8 15,0 10 0-15,0-6-4 0,0 1 0 0,9-1 0 0,-9 1 0 16,0-2 4-16,8-2-4 0,-8 4 12 0,8-1-4 0,2-4 4 16,-2 5 0-16,-8-5 4 0,8-2 0 0,10 4 0 0,-18-3 0 0,16-4 0 15,-7 5-4-15,-1-5 0 0,1 5 8 0,0-5 0 0,-1 0 4 16,10 0 4-16,-10-5 4 0,0 5 8 0,0 0 8 0,2-5 8 15,-2 1 8-15,-8 4-4 0,8-7-16 0,1 7 20 0,-9-3 0 16,8 3-4-16,0-5 0 0,-8 5 0 0,10 0 4 0,-10-5 4 0,8 5-4 16,-8 0 4-16,0 0 4 0,8 0-4 0,-8 5 4 0,8-5 0 15,-8 5 4-15,10-2 0 0,-10 4 4 0,8-3 4 0,-8 1-4 16,8 0-4-16,-8 4 4 0,9 1 0 0,0-1-4 0,-9 1 0 16,8 0 0-16,1 4 0 0,-1-5-8 0,0 6 4 0,1-5-4 15,-9 5 4-15,9-2-4 0,-1 1 0 0,0-4 0 0,2 5-4 16,-2-1 0-16,0 1 4 0,-8-2-4 0,9 2 0 0,0-1 0 0,-1 1 0 15,-8-1 4-15,8 1 0 0,-8-1-4 0,9 1-4 0,-9-6 4 16,8 5 0-16,-8 1-4 0,0-1 0 0,0-4 0 0,0 4 0 16,0-4 0-16,0 4 0 0,-8-4 4 0,8 4 0 0,-9-4-4 0,1-1-4 15,8 1 0-15,-8-5-4 0,-10 4 0 0,10 1-8 16,0-6 4-16,-2 6-4 0,-6-4 0 0,7-2-4 0,-8 1 0 0,0-1 4 16,9-4-16-16,-10 5 16 0,10 0 0 0,-10-5 0 0,2 0-4 15,8 5 0-15,-10-5-4 0,10 0-12 0,-1 0-4 0,1 0-12 16,0 0-12-16,-2 0-16 0,2 0-16 0,0 0-16 0,8 0-20 15,-8-5-24-15,8 5-16 0,-10-5-68 0,10 0-28 0,-8 5 56 16,8-4 36-16,0-1 24 0,0 1 28 0</inkml:trace>
        </inkml:traceGroup>
      </inkml:traceGroup>
    </inkml:traceGroup>
    <inkml:traceGroup>
      <inkml:annotationXML>
        <emma:emma xmlns:emma="http://www.w3.org/2003/04/emma" version="1.0">
          <emma:interpretation id="{082A7551-5B2B-44A9-98C8-6C7B62179819}" emma:medium="tactile" emma:mode="ink">
            <msink:context xmlns:msink="http://schemas.microsoft.com/ink/2010/main" type="paragraph" rotatedBoundingBox="20020,6366 25436,6384 25433,7181 20018,71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2C0998-1DFA-456A-A73A-F820467B567E}" emma:medium="tactile" emma:mode="ink">
              <msink:context xmlns:msink="http://schemas.microsoft.com/ink/2010/main" type="line" rotatedBoundingBox="20020,6366 25436,6384 25433,7181 20018,7163"/>
            </emma:interpretation>
          </emma:emma>
        </inkml:annotationXML>
        <inkml:traceGroup>
          <inkml:annotationXML>
            <emma:emma xmlns:emma="http://www.w3.org/2003/04/emma" version="1.0">
              <emma:interpretation id="{1213DB4E-93D6-4C2F-8B19-9C1CAF9E76D1}" emma:medium="tactile" emma:mode="ink">
                <msink:context xmlns:msink="http://schemas.microsoft.com/ink/2010/main" type="inkWord" rotatedBoundingBox="20020,6524 20617,6526 20615,7038 20018,7036"/>
              </emma:interpretation>
              <emma:one-of disjunction-type="recognition" id="oneOf16">
                <emma:interpretation id="interp28" emma:lang="" emma:confidence="1">
                  <emma:literal/>
                </emma:interpretation>
              </emma:one-of>
            </emma:emma>
          </inkml:annotationXML>
          <inkml:trace contextRef="#ctx0" brushRef="#br0" timeOffset="26777.8335">-546 4907 83 0,'9'-4'104'0,"-9"-2"-8"0,8 6-4 0,-8-4-20 0,0 4 0 15,0 0 0-15,0-4 0 0,0 4-4 0,0 0 0 0,0 0 0 0,0 0-12 16,0 0 0-16,0 0-8 0,0 4-4 0,0-4 0 15,-8 4 0-15,8 2-4 0,-9 3-12 0,9 1 16 0,-8-1-8 0,8 1-4 16,-9-1 0-16,1 5-4 0,-1 1-4 0,1-1-4 0,0 5-4 16,-2 1 0-16,2-1-4 0,0 0-4 0,-2 0 0 0,2 1-4 15,0-1 0-15,0 0 4 0,8 0-8 0,-9 0 4 0,0-5 0 16,9 5-4-16,-8-4 0 0,8-1 4 0,0-5-8 0,0 7 4 0,-9-6 0 16,9-1 0-16,9 1 0 0,-9-6-4 0,0 1 0 0,8-1-4 15,-8-4 4-15,0 0 0 0,9 0 0 0,0-4-4 0,-1-1 0 16,-8 1 4-16,8-6-4 0,0 1-4 0,2-1 0 0,-2-6-4 15,0 7 4-15,2-10 0 0,-2 5 0 0,0-1 0 0,1-4 4 16,-9 0 0-16,8 0 4 0,1 5 0 0,-1-5 0 0,-8-1 4 0,9 1 0 16,-9 0 0-16,8 4 0 0,-8-4 0 0,0 5 0 0,0 0 8 15,0 4-4-15,0-5-4 0,0 6 0 0,0-5 4 0,0 4 4 16,0 5 0-16,0-5 0 0,0 6-4 0,0-1 0 0,0 1 0 16,0-2 0-16,0 6 0 0,0-4 0 0,8 4 4 0,-8-4 0 15,0 4 4-15,0 0 0 0,10 0 4 0,-10 0 0 0,0 0 0 0,8 0 0 16,-8 4 4-16,8 0 0 0,-8-4 4 0,10 6-8 0,-10 3 8 15,8-5-4-15,0 6-8 0,-8-5 4 0,8 5-4 0,1-1 0 16,-1 1-4-16,-8 0 0 0,9-1 0 0,0 5 0 0,-1-4-4 16,0-1 0-16,10 6 0 0,-10-6 0 0,0 1 0 0,2 4 4 15,-2-4-8-15,0 0 4 0,9 4-4 0,-8-5 4 0,0 1 0 0,7 5 0 16,-8-6-4-16,10 1 4 0,-10 0-4 0,10-1 4 0,-10 1-4 16,9 4 0-16,-9-5 0 0,10-3 4 0,-10 3 0 0,10 1-4 15,-10-1 0-15,0 1 0 0,1-6 0 0,0 5 0 0,-1-3 0 16,1 4 0-16,-1-6 0 0,0 2 4 0,-8 3-4 0,0-5 4 15,9 2 0-15,-9-2 0 0,0 1 0 0,0-1 0 0,0 2 0 16,-9-2-8-16,9 0 8 0,-8 2-8 0,0-6 12 0,-1 5 0 0,1-1-8 16,-1 2 4-16,0-2-4 0,-7-4 0 0,-2 5 4 0,10-1 4 15,-10-4-8-15,2 6 4 0,-1-2-4 0,-9-4 4 0,8 5-4 16,2 1 0-16,-10-6 0 0,9 4 0 0,-9-4 0 0,10 4 0 16,-10-4-4-16,9 5 8 0,0-5-8 0,0 0 0 0,-9 0 4 15,10 0-4-15,-2 0 4 0,1 5-8 0,9-5 4 0,-9 0-4 0,8 0-8 16,-7 0-8-16,6-5-12 0,10 5-8 0,-8-5-8 0,0 5-12 15,8-4-8-15,0 4 4 0,0-4-12 0,0-2-8 0,8 1-8 16,0-5-4-16,2 6-4 0,-2-5-4 0,9-1-40 0,0-1-48 16,0 3 20-16,-1-2 32 0,10-5 32 0,0 6 20 0</inkml:trace>
        </inkml:traceGroup>
        <inkml:traceGroup>
          <inkml:annotationXML>
            <emma:emma xmlns:emma="http://www.w3.org/2003/04/emma" version="1.0">
              <emma:interpretation id="{B0178AD9-22C7-4CEA-A14C-F994FB8B49F8}" emma:medium="tactile" emma:mode="ink">
                <msink:context xmlns:msink="http://schemas.microsoft.com/ink/2010/main" type="inkWord" rotatedBoundingBox="21469,6547 21785,6548 21784,6812 21468,6811"/>
              </emma:interpretation>
              <emma:one-of disjunction-type="recognition" id="oneOf17">
                <emma:interpretation id="interp29" emma:lang="" emma:confidence="1">
                  <emma:literal/>
                </emma:interpretation>
              </emma:one-of>
            </emma:emma>
          </inkml:annotationXML>
          <inkml:trace contextRef="#ctx0" brushRef="#br0" timeOffset="27311.431">776 5109 39 0,'0'9'132'15,"-9"-5"-12"-15,9 2-8 0,0 3-20 0,0-4-4 0,0 0 0 16,0-1 0-16,0 2-8 0,0-2 0 0,0-4-4 0,0 5-4 0,0-1-4 15,9-4-4-15,-9 0-20 0,8 6 12 0,1-6 0 0,-9 0-12 16,8 0-4-16,0 0-4 0,2 0-12 0,-2 0 0 0,0 0-4 16,10 0-4-16,-10 0-8 0,0-6-12 0,9 6-12 0,-8 0-20 15,0-4-20-15,-1 4-20 0,0-5-32 0,2 5-24 0,-2-4-36 16,0-2-76-16,0 2 32 0,-8-1 40 0,10 0 28 0,-2 0 24 0</inkml:trace>
          <inkml:trace contextRef="#ctx0" brushRef="#br0" timeOffset="27098.9971">759 4945 75 0,'0'0'96'0,"0"0"0"0,0 0 0 16,8 0-20-16,-8 0 4 0,9-4 0 0,-9 4 0 0,8 0 4 0,-8-6-4 15,9 6 0-15,-1 0-4 0,0-4 4 0,2 4-8 0,-2 0 4 16,0-5-8-16,10 5 0 0,-10-4 0 0,0 4-8 0,9-6-8 16,-8 6-8-16,8 0-4 0,-9 0-8 0,10 0-4 0,-10 0-8 15,10-4 0-15,-10 4-4 0,0 0-4 0,9 0-20 0,-8 0 24 16,0 0-8-16,-1 4-4 0,0-4-4 0,0 0-12 0,2 6-12 0,-2-6-12 16,0 4-20-16,-8-4-12 0,10 5-12 0,-10-5-28 15,0 4-20-15,0-4-20 0,0 6-28 0,0-2-60 0,0-4 28 0,-10 5 36 16,10 0 36-16,-8-5 24 0</inkml:trace>
        </inkml:traceGroup>
        <inkml:traceGroup>
          <inkml:annotationXML>
            <emma:emma xmlns:emma="http://www.w3.org/2003/04/emma" version="1.0">
              <emma:interpretation id="{154892F6-C6B3-49CC-BF6C-0AA44E5007A2}" emma:medium="tactile" emma:mode="ink">
                <msink:context xmlns:msink="http://schemas.microsoft.com/ink/2010/main" type="inkWord" rotatedBoundingBox="22526,6374 22886,6375 22884,7080 22524,7079"/>
              </emma:interpretation>
              <emma:one-of disjunction-type="recognition" id="oneOf18">
                <emma:interpretation id="interp30" emma:lang="" emma:confidence="1">
                  <emma:literal/>
                </emma:interpretation>
              </emma:one-of>
            </emma:emma>
          </inkml:annotationXML>
          <inkml:trace contextRef="#ctx0" brushRef="#br0" timeOffset="29011.9823">1884 4764 23 0,'0'-6'84'0,"0"1"-4"16,0 5-8-16,0-4-20 0,0 4-4 0,0 0 0 0,-8 0-4 16,8 0-4-16,0 0-4 0,-9 4 4 0,9-4-8 0,0 5 4 15,-9 1-4-15,9-2 0 0,0 0 4 0,-8 6-4 0,8-4 4 16,-8 3-4-16,8 1 4 0,-8-1 0 0,8 5-4 0,0-4 8 0,-10 5-8 16,10-2 4-16,0 2-16 0,0-1 4 0,0 1-4 15,0-1-4-15,0 1 4 0,0-1-4 0,0 1-4 0,0-1 4 0,10 0-4 16,-10 0-4-16,0-4 4 0,8 0-4 0,0-1 0 0,-8 1 0 15,8-1 0-15,1-4 0 0,0 5 0 0,-1-10 0 0,1 5-4 16,-1 0 4-16,10-5-4 0,-10 0 0 0,0-5 0 0,10 0 0 0,-10 0-16 16,0 0 16-16,1 0 0 0,8-4 0 0,-8-1 0 0,-1 1-4 15,0-6 0-15,0 5 0 0,2-4 0 0,-2 0 0 0,0-1 0 16,-8 1 4-16,10-1-8 0,-10 2 4 0,0-2-4 0,0 1 4 16,0-1 0-16,0 1-4 0,-10-1 4 0,2 0-4 0,8 7 4 15,-8-8 0-15,-2 7-4 0,2-4 0 0,0 3 0 0,-9 0 0 0,8 6 0 16,1-7 8-16,-1 7-4 0,-7-1 0 0,6 0 0 0,2 5 0 15,0 0 0-15,-10 5 0 0,10-5 0 0,0 5 0 0,-1-1 0 16,1 7 0-16,-1-3 0 0,0-2-4 0,1 4 4 0,0 3 0 16,0-4 0-16,8 1 0 0,-10 0 0 0,10 5 0 0,0-5 0 15,0-1 0-15,-8 1 4 0,8-1-8 0,8 1 0 0,-8 0 4 16,0-1 0-16,10 1 4 0,-2-1-4 0,-8-5 0 0,8 6 0 0,0-5 0 16,1 0 0-16,0 4 0 0,8-3 0 0,-9-2 0 0,0 1 4 15,10 0-4-15,-10 0 0 0,0-1 4 0,10-4-4 0,-10 5 0 16,9 0 4-16,-8 4 0 0,0-9 0 0,-1 10-4 0,8-5 4 15,-6 0 0-15,-2 4 0 0,0-4 0 0,10 5 0 0,-10-1 0 16,1 1 0-16,-1 0 0 0,1 4 0 0,-1-4 0 0,1 3 0 0,-1-3 4 16,0 5 0-16,2-1 0 0,-2 1 0 0,-8-1 4 0,8 1 0 15,-8-2 0-15,10 2 4 0,-10-1 0 0,0 1 4 0,0-1-4 16,0 1 0-16,0-1 0 0,0 1 0 0,-10-1-4 0,2-5-4 16,0 6 0-16,8-5 0 0,-10 5-4 0,2-7 0 0,0 2 0 15,-9-1-4-15,8-3 0 0,1 3-12 0,-9-5-4 0,9 2-12 0,-10-2-12 16,10-4-12-16,-10 5-8 0,10-5-4 0,-9 0-12 0,8 0-12 15,-8-5-8-15,9 5-12 0,0-4-12 0,-10-2-48 0,10-3-28 16,0 5 36-16,-2-6 28 0,2 0 24 0</inkml:trace>
        </inkml:traceGroup>
        <inkml:traceGroup>
          <inkml:annotationXML>
            <emma:emma xmlns:emma="http://www.w3.org/2003/04/emma" version="1.0">
              <emma:interpretation id="{90C31C28-D773-4E6D-A516-54EB7F987EBC}" emma:medium="tactile" emma:mode="ink">
                <msink:context xmlns:msink="http://schemas.microsoft.com/ink/2010/main" type="inkWord" rotatedBoundingBox="23608,6738 23916,6739 23915,6758 23607,6757"/>
              </emma:interpretation>
              <emma:one-of disjunction-type="recognition" id="oneOf19">
                <emma:interpretation id="interp31" emma:lang="" emma:confidence="1">
                  <emma:literal/>
                </emma:interpretation>
              </emma:one-of>
            </emma:emma>
          </inkml:annotationXML>
          <inkml:trace contextRef="#ctx0" brushRef="#br0" timeOffset="29521.6171">2898 5103 63 0,'0'0'112'15,"0"0"-4"-15,0 0-4 0,0 0-28 0,0 0 0 0,0 0-4 16,0 0 4-16,0 0 4 0,0 0-8 0,0 0 4 0,0 0-8 0,9 0 4 16,-9 0 0-16,0 0-8 0,9 0 4 0,-9 0 0 0,0 0 0 15,8 0 0-15,0 0-4 0,2 0 0 0,-2 0 0 0,0 0-12 16,1 6 0-16,0-6 0 0,-1 0 0 0,9 0-8 0,-9 0 4 16,10 0-12-16,-10 0 0 0,10 0-16 0,-10 0-20 0,9 4 0 15,-9-4 0-15,9 0 0 0,-8 0 0 0,-1 0 0 0,10 0 0 16,-10 0 0-16,0 0 0 0,2 0 0 0,-2 0 0 0,0 0 0 0,0 0 0 15,1 0-60-15,-9 5-32 0,9-5-36 0,-9 0-36 0,0 0-44 16,0 0-72-16,0 0-8 0,0 0 56 0,0 4 40 0,-9-4 36 16,9 0 28-16,-9 0 24 0</inkml:trace>
        </inkml:traceGroup>
        <inkml:traceGroup>
          <inkml:annotationXML>
            <emma:emma xmlns:emma="http://www.w3.org/2003/04/emma" version="1.0">
              <emma:interpretation id="{2C237CBA-8E4B-4F6C-9461-CE6BFD5B6531}" emma:medium="tactile" emma:mode="ink">
                <msink:context xmlns:msink="http://schemas.microsoft.com/ink/2010/main" type="inkWord" rotatedBoundingBox="24445,6381 25436,6385 25433,7181 24442,7178"/>
              </emma:interpretation>
              <emma:one-of disjunction-type="recognition" id="oneOf20">
                <emma:interpretation id="interp32" emma:lang="" emma:confidence="0">
                  <emma:literal>36</emma:literal>
                </emma:interpretation>
                <emma:interpretation id="interp33" emma:lang="" emma:confidence="0">
                  <emma:literal>3 6</emma:literal>
                </emma:interpretation>
                <emma:interpretation id="interp34" emma:lang="" emma:confidence="0">
                  <emma:literal>} 6</emma:literal>
                </emma:interpretation>
                <emma:interpretation id="interp35" emma:lang="" emma:confidence="0">
                  <emma:literal>☺ 6</emma:literal>
                </emma:interpretation>
                <emma:interpretation id="interp36" emma:lang="" emma:confidence="0">
                  <emma:literal>☹ 6</emma:literal>
                </emma:interpretation>
              </emma:one-of>
            </emma:emma>
          </inkml:annotationXML>
          <inkml:trace contextRef="#ctx0" brushRef="#br0" timeOffset="31105.7148">3743 4903 63 0,'-8'-6'92'0,"8"2"-8"0,0 0 0 0,0-2-20 0,0-3-8 0,0 3 0 16,0-3 4-16,8 5-4 0,-8-6 0 0,0 5 0 0,0-5 0 16,8 6 0-16,-8-6-4 0,0 4 0 0,9 3-8 0,-1-7 0 15,-8 5 4-15,9 1-4 0,0-2 0 0,-1 2 0 0,0-2-4 16,0 2 0-16,2 0 0 0,-2 4 0 0,0-6 0 0,2 6-4 0,-2-5-4 15,0 5 4-15,1 0-12 0,-1 5 0 0,0-5-8 16,1 6 4-16,0-2-4 0,-1 0-4 0,0 2-4 0,2-2-4 0,-2 6 0 16,0-1 0-16,-8 0 0 0,0 1 0 0,0 4 0 0,9-3 0 15,-9 3-4-15,-9 1 0 0,9 0 0 0,0 3-4 0,-8-3 0 16,0-2 0-16,8 7 4 0,-10-5 0 0,2-1 0 0,0 0 0 0,-1 0-4 16,9 1 0-16,-9-6-4 0,1 1 8 0,8 0 0 0,-8-1-4 15,8 1-4-15,0-5 0 0,-9 0 0 0,9-1 4 0,0 1 0 16,0-5-4-16,0 0 0 0,0 5 4 0,0-5 0 0,0 0 0 15,9 0 0-15,-9 0 0 0,0 0 0 0,8 0 0 0,0-5 4 16,-8 5 0-16,9 0 0 0,-9-5-4 0,9 5 8 0,-1 0-4 0,0 0 0 16,-8 0 0-16,10 0 4 0,-2 0-4 0,0-4 0 0,-8 4-4 15,9 0 4-15,0 0 0 0,-1 0 0 0,-8 0 0 0,8 4 0 16,1-4 0-16,-1 5 0 0,-8 0 4 0,9-5-4 0,0 4 4 16,-9 2-4-16,8-2 4 0,-8 1-4 0,8-1 0 0,-8 2 0 15,10 3 0-15,-10 1 4 0,8 0 0 0,-8-1-4 0,0-5 4 0,8 11-4 16,-8-5 8-16,0 0 0 0,0-1 4 0,0 1-4 15,0 4 4-15,0-5 4 0,0 6-4 0,-8-5 4 0,8 4-4 0,-8-5 0 16,8 6 4-16,-10-5 0 0,2 4-4 0,8-5 4 0,-8 6 0 16,-1-5-4-16,0-1-4 0,-8 1-4 0,9-1 0 0,0 1 0 15,-10-6 0-15,10 6 0 0,-10-5 0 0,10-1-20 0,-9 2 20 16,8-2-4-16,1-4-4 0,-9 5-8 0,9-5-8 0,0 0-8 0,-2-5-8 16,2 5-12-16,0-4-12 0,-2-2-8 0,2 2-8 15,0-1-12-15,8 1-16 0,-8-6-12 0,8 0-8 0,-9 1-8 0,9-1-48 16,0 1-24-16,-9-6 28 0,9 5 40 0,0-5 24 0</inkml:trace>
          <inkml:trace contextRef="#ctx0" brushRef="#br0" timeOffset="31731.2025">4672 4849 63 0,'8'-4'80'16,"-8"-1"-4"-16,8-5-4 0,-8 6-24 0,10-2-4 0,-10-4 0 0,8 7 8 16,-8-7-4-16,0 5 4 0,0 1-4 0,0-2 4 0,8-4 0 15,-8 6 0-15,0 0 0 0,0-2 0 0,0 6-4 0,0-5 4 16,0 5-8-16,-8-4-4 0,8 4 0 0,-8 0-8 0,8 0 0 16,-10 4 4-16,10-4-4 0,-8 5 4 0,0 1 0 0,8-2 0 15,-8 0-4-15,-1 6-4 0,1 0 4 0,-10-1 0 0,10 0-4 16,0 1 0-16,-2 4 0 0,-6 1-4 0,8 0 4 0,-10-1 0 0,10 5 0 15,-1-4-4-15,-8 4 0 0,8 5-4 0,1-5 0 0,-8 5 0 16,6-5-4-16,2 5 0 0,0 0 0 0,-2 0 0 0,2 0 0 16,0 5-4-16,8-5 0 0,0 0 4 0,-9 0-4 0,9 0-4 15,0 0 0-15,0 0 0 0,9-5 0 0,-9 4 4 0,8-2-8 16,0-2 4-16,2 0-4 0,-2-5-4 0,0 5 4 0,2-4-4 0,-2 3 8 16,0-3-8-16,9-5 0 0,-8 4 4 0,8-4 0 0,-9-1-4 15,10 1 4-15,-10-5-4 0,8 4-4 0,-6-4 4 0,6 0 0 16,-7-5 0-16,8 0 4 0,-8 0-4 0,-1 0 0 0,0 0 0 15,0-5-4-15,2 0 4 0,-2-4 0 0,0 4 0 0,-8-5-4 16,10 1 4-16,-10-1 0 0,0 0 0 0,0 1-4 0,0-6 0 0,0 6-12 16,0-1 16-16,-10 0 0 0,10 1 0 0,-8-1-4 0,0 1 0 15,-2-1-4-15,10 6-4 0,-8 0 0 0,-8-2-4 0,7 1-4 16,1 5-4-16,-1 0-4 0,0 5-4 0,1-5-4 0,0 6-4 0,-2-2-4 16,-6 5-8-16,8-4-12 0,-2 4-8 0,2 1-8 15,0-1-12-15,-1 1-8 0,1 0-12 0,-1-1-8 0,9 6-36 0,-9-6-56 16,1 1 20-16,0 0 32 0,8 4 32 0,-8-4 28 0</inkml:trace>
        </inkml:traceGroup>
      </inkml:traceGroup>
    </inkml:traceGroup>
    <inkml:traceGroup>
      <inkml:annotationXML>
        <emma:emma xmlns:emma="http://www.w3.org/2003/04/emma" version="1.0">
          <emma:interpretation id="{4581A886-7D20-407A-88F5-9362253E59F6}" emma:medium="tactile" emma:mode="ink">
            <msink:context xmlns:msink="http://schemas.microsoft.com/ink/2010/main" type="paragraph" rotatedBoundingBox="20037,7617 27480,7640 27478,8536 20035,85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2A26C3-9BFC-400E-9F23-7CE92E8B71FC}" emma:medium="tactile" emma:mode="ink">
              <msink:context xmlns:msink="http://schemas.microsoft.com/ink/2010/main" type="line" rotatedBoundingBox="20037,7617 27480,7640 27478,8536 20035,8514"/>
            </emma:interpretation>
          </emma:emma>
        </inkml:annotationXML>
        <inkml:traceGroup>
          <inkml:annotationXML>
            <emma:emma xmlns:emma="http://www.w3.org/2003/04/emma" version="1.0">
              <emma:interpretation id="{ED83C10E-7C65-455E-9E3A-FA06FDE9D4B0}" emma:medium="tactile" emma:mode="ink">
                <msink:context xmlns:msink="http://schemas.microsoft.com/ink/2010/main" type="inkWord" rotatedBoundingBox="20037,7822 20592,7824 20590,8376 20035,8374"/>
              </emma:interpretation>
              <emma:one-of disjunction-type="recognition" id="oneOf21">
                <emma:interpretation id="interp37" emma:lang="" emma:confidence="1">
                  <emma:literal/>
                </emma:interpretation>
              </emma:one-of>
            </emma:emma>
          </inkml:annotationXML>
          <inkml:trace contextRef="#ctx0" brushRef="#br0" timeOffset="50969.2509">-495 6216 19 0,'10'0'100'0,"-10"-4"-8"0,0 4-4 0,0-6-20 15,0 6 0-15,0 0-8 0,0-4 4 0,0 4-4 0,0 0 8 16,8 0 0-16,-8 4 0 0,-8-4-12 0,8 6 4 0,0-2-4 0,0 1 0 16,-10 5-4-16,10-6 0 0,0 6 0 0,-8-5-8 0,8 5 0 15,-8 4 0-15,-2-5-4 0,10 1-4 0,-8 4 0 0,0 2 0 16,-1-3-12-16,1 2 4 0,-1-1 0 0,1 0-8 0,-1 0 0 16,1 1 0-16,0-1-4 0,-2 1-4 0,2-1 0 0,8-5 0 15,-8 6-8-15,-2-5 0 0,2 4 0 0,8-5 0 0,-8 2 0 0,8-2-4 16,-8 0 4-16,8-3-4 0,-9 3 0 0,9-5 0 0,0 2 0 15,0-3 0-15,-9 3-4 0,9-1 4 0,0 0 0 0,0-5 0 16,0 0 0-16,0 4-4 0,0-4 0 0,0 0 0 0,0 0 0 16,0 0 0-16,0 0-4 0,0 0 0 0,0 0 0 0,0-4-4 15,0 4 0-15,0-5 0 0,0 0 0 0,9-1-4 0,-9-3 0 0,0 5 0 16,9-5 4-16,-9-1-4 0,8 0 0 0,0-5 4 0,-8 1 0 16,8 0 0-16,2 0 0 0,-2-1 4 0,0 1 0 0,2-5 4 15,-2 4 0-15,-8 1 0 0,8-6 4 0,1 6-4 0,-1 0 0 16,1 0 4-16,-1-1 0 0,-8 1-4 0,9-1 4 0,-1 6 0 15,-8-1-4-15,8-4 8 0,-8 9-4 0,0-5 0 0,10 1 0 0,-10 4 0 16,0-4 0-16,0 3 4 0,0 2 0 0,0-2 4 16,0 3 0-16,0 3-4 0,0 0 0 0,0-6 0 0,0 6 0 0,0 0 0 15,0 0-4-15,0 0 8 0,0 0-4 0,0 0 0 0,0 0 0 16,0 0 8-16,0 0 0 0,8 6 0 0,-8-6 0 0,0 3 4 16,0-3-4-16,8 6-4 0,-8-2 8 0,10 2 0 0,-10 3-4 15,8-4 0-15,0 4 0 0,0 1 0 0,1 0-4 0,-1 3 0 0,1-2-4 16,0 3 4-16,-1 0 8 0,10 2-8 0,-10-3 4 0,8 2 0 15,-6-1-4-15,6 0 0 0,1 6 0 0,-8-6-4 0,8 0 0 16,-9 7 0-16,10-9 0 0,-2 8 0 0,-6-6 0 0,6 6-8 16,-7-6 8-16,7 1 0 0,-6-2-4 0,6 2 0 0,-8-1 0 15,2-4 4-15,-2 5 0 0,0-6 0 0,1 1 0 0,0 0 0 0,-1-1-4 16,-8 1 4-16,0-1-4 0,9-4 0 0,-9 4 8 0,0-3 0 16,0 3 0-16,-9-4 0 0,9 0-4 0,-8-1 4 0,8 0-4 15,-9 2-4-15,-8-1 0 0,9-1 4 0,-2-4-4 0,-6 5 0 0,-2-5 0 16,2 0 0-16,-1 5-4 0,-1-5 4 0,2 0-4 15,-10 0 4-15,9 0-4 0,-9 0 4 0,10 0-4 0,-10 0 4 0,0 0 0 16,9 0 0-16,-9 0-4 0,10 0 8 0,-10 0-4 0,8 0 4 16,2 0-8-16,-1 0 4 0,0 0 0 0,0 0-4 0,9 0 4 15,-10 0-4-15,10 0-8 0,-2 0-4 0,2 0-16 0,0 0-12 0,0 0-8 16,8 0-8-16,0 0-12 0,0 0-12 0,0 0-4 16,0-5-12-16,8 0-8 0,0 1-8 0,0 4-4 0,2-11-12 15,6 7-48-15,-6 0-16 0,6-6 44 0,10 4 24 0,-9-3 28 0</inkml:trace>
        </inkml:traceGroup>
        <inkml:traceGroup>
          <inkml:annotationXML>
            <emma:emma xmlns:emma="http://www.w3.org/2003/04/emma" version="1.0">
              <emma:interpretation id="{67605BB2-FF9D-4DD0-AA05-64708E9F2609}" emma:medium="tactile" emma:mode="ink">
                <msink:context xmlns:msink="http://schemas.microsoft.com/ink/2010/main" type="inkWord" rotatedBoundingBox="21170,7966 21555,7967 21554,8221 21169,8220"/>
              </emma:interpretation>
              <emma:one-of disjunction-type="recognition" id="oneOf22">
                <emma:interpretation id="interp38" emma:lang="" emma:confidence="1">
                  <emma:literal/>
                </emma:interpretation>
              </emma:one-of>
            </emma:emma>
          </inkml:annotationXML>
          <inkml:trace contextRef="#ctx0" brushRef="#br0" timeOffset="51485.083">460 6523 71 0,'0'5'116'0,"0"0"-12"16,0-5-4-16,0 4-20 0,0 2 4 0,0-2 4 0,0 1 0 0,0-1-8 16,8-4-4-16,-8 6 0 0,10-3-4 0,-10-3 0 15,8 6-8-15,-8-6-4 0,8 5-4 0,2-5-4 0,6 5-8 0,-8-5-4 16,1 0-8-16,8 0-8 0,0 0-4 0,-9 0-4 0,10 4-4 16,-2-4 0-16,2 0-4 0,-1 0-12 0,0 0-16 0,0 0-12 15,-1-4-24-15,-6 4-20 0,6 0-20 0,2 0-20 0,-1 0-16 0,0 0-36 16,-9 4-52-16,9-4 24 0,1-4 32 0,-10 4 36 0,10 0 28 15</inkml:trace>
          <inkml:trace contextRef="#ctx0" brushRef="#br0" timeOffset="51277.6369">486 6331 19 0,'0'0'116'0,"0"0"-8"16,8 0 0-16,-8 0-24 0,10 0 8 0,-10 0 0 0,8 0 4 15,0 0-4-15,0 0-4 0,-8 0-4 0,9 0 0 0,0 0-4 16,-1 0 0-16,1 0-4 0,-1 0-8 0,10 0 0 0,-10 0-4 16,8 0-12-16,-6 0 0 0,6 0-12 0,-7 0-4 0,8 0-4 15,0 0-8-15,-9 5-4 0,10-5-4 0,-2 0-4 0,-6 0 0 0,6 5-8 16,-7-5 0-16,8 0-12 0,-9 5-12 0,1-5-8 0,-1 5-12 15,0-5-12-15,2 4-16 0,-2 1-8 0,-8-5-8 0,8 5-16 16,-8-1-20-16,0 1-4 0,0-5-12 0,0 5-52 0,-8 0-28 16,0 0 36-16,-2-5 32 0,2 4 32 0,0 2 24 0</inkml:trace>
        </inkml:traceGroup>
        <inkml:traceGroup>
          <inkml:annotationXML>
            <emma:emma xmlns:emma="http://www.w3.org/2003/04/emma" version="1.0">
              <emma:interpretation id="{93B28BB8-E123-4556-849D-AFA11CF5CE44}" emma:medium="tactile" emma:mode="ink">
                <msink:context xmlns:msink="http://schemas.microsoft.com/ink/2010/main" type="inkWord" rotatedBoundingBox="22372,8072 22637,8073 22636,8111 22371,8110"/>
              </emma:interpretation>
              <emma:one-of disjunction-type="recognition" id="oneOf23">
                <emma:interpretation id="interp39" emma:lang="" emma:confidence="1">
                  <emma:literal/>
                </emma:interpretation>
              </emma:one-of>
            </emma:emma>
          </inkml:annotationXML>
          <inkml:trace contextRef="#ctx0" brushRef="#br0" timeOffset="51830.1612">1671 6437 99 0,'0'0'128'0,"-9"0"-8"0,9 0 0 0,0 4-20 16,0-4 0-16,0 7 4 0,0-7-4 0,0 3-4 0,0-3-8 0,0 5-4 15,0-5 0-15,9 0 0 0,-9 4-12 0,8 2-4 0,0-6-4 16,-8 5-8-16,10-5-4 0,-2 0-8 0,0 0-12 0,2 4-4 0,-2-4-4 16,0 0-4-16,9 0-4 0,-8 0-4 0,8 0-4 15,-9 0 0-15,0 0-4 0,10 0-16 0,-10 0-16 0,2 0-20 16,6 0-20-16,-8 0-20 0,1 0-20 0,0 0-32 0,-1 0-24 0,1 0-36 16,-1 0-52-16,0 0 40 0,2 0 36 0,-10 0 40 15,8 0 20-15</inkml:trace>
        </inkml:traceGroup>
        <inkml:traceGroup>
          <inkml:annotationXML>
            <emma:emma xmlns:emma="http://www.w3.org/2003/04/emma" version="1.0">
              <emma:interpretation id="{24F56848-3C05-46B6-ADCD-0070A93F21CF}" emma:medium="tactile" emma:mode="ink">
                <msink:context xmlns:msink="http://schemas.microsoft.com/ink/2010/main" type="inkWord" rotatedBoundingBox="23466,7628 24666,7631 24663,8442 23463,8438"/>
              </emma:interpretation>
              <emma:one-of disjunction-type="recognition" id="oneOf24">
                <emma:interpretation id="interp40" emma:lang="" emma:confidence="1">
                  <emma:literal/>
                </emma:interpretation>
              </emma:one-of>
            </emma:emma>
          </inkml:annotationXML>
          <inkml:trace contextRef="#ctx0" brushRef="#br0" timeOffset="53319.3598">3555 6206 59 0,'-8'0'88'0,"8"-4"-8"0,-9 4 0 0,0-6-24 16,9 3 0-16,-8 3-4 0,8-10 0 0,-8 5 0 0,8 0 0 15,0 0 0-15,-8 1-4 0,8-6 0 0,0 6 0 0,0-7-4 16,0 7 4-16,0-6-4 0,0 1-4 0,0-1 4 0,8 1-4 16,-8 3 0-16,0-3 4 0,8-1 0 0,0 0 0 0,-8 6-4 0,9-6 0 15,0 5 4-15,-9-4-4 0,8 4-4 0,1-4-4 0,-1 3 4 16,0 2-4-16,2-1-4 0,-2 5 4 0,0-5-8 0,2 5 4 16,-2-5-4-16,0 5 0 0,0 0-8 0,1 0 4 0,-1 0-4 15,1 5 0-15,0-5-8 0,-1 5 0 0,0 0 4 0,10-1 0 16,-10 2-4-16,0 3 0 0,2-4-4 0,-2 0 4 0,9 4-8 0,-9-4 8 15,1 4-8-15,0-3 4 0,7 3 4 0,-8-4-8 0,2 0 0 16,-2-1 0-16,0 2 0 0,2-2 0 0,-2 1 0 0,0-5 0 16,1 4 0-16,-1-4 0 0,0 6 4 0,1-6-4 0,0 0 4 0,-1 0-4 15,-8-6 8-15,8 6-28 0,-8-4 24 0,10 4 4 16,-2-5-8-16,-8 1 0 0,8-2 4 0,-8-3-8 0,0 4 4 0,9 0 4 16,-9 1-8-16,0-6 4 0,0 5 4 0,0-5 0 0,0 6-8 15,0-6 4-15,0 6 4 0,0-1-8 0,0-1 4 0,0 2 4 16,0-1 0-16,0 5-8 0,0-5 4 0,0 5 0 0,0 0 0 15,0 0 4-15,0 0-4 0,-9 5 0 0,9-5 4 0,0 5-8 16,-8-5 4-16,8 4 0 0,-8 2 0 0,8 3 0 0,-10-4 4 16,10 4 0-16,-8 1 0 0,0-1-4 0,-1 1 4 0,0 0 4 0,9 5 4 15,-8-2-4-15,0-3 4 0,-1 9-4 0,9-4 4 0,-8-1 0 16,0 5 0-16,8 0 0 0,-10 1 0 0,2-1 0 0,0 4 0 16,8 2-4-16,-10-6-8 0,2 5 0 0,8 0 0 0,-8 5 0 15,8-5 0-15,-8 0 0 0,8-1 0 0,-9 2 0 0,9-2 0 16,-9 2 0-16,9-2 0 0,0 2 0 0,0-6 0 0,-8 5 0 0,8-4 0 15,0-2 0-15,0 1 0 0,0-4 0 0,0-1 0 0,0 5 0 16,0-9 0-16,0 4 0 0,0-4 0 0,0 0 0 0,0-1 0 16,0-4 0-16,0 5-4 0,0-6-36 0,0-4-8 0,0 5-16 15,0-5-12-15,0 0-20 0,-9 0-8 0,9 0-12 0,0-5-8 16,-8 1-16-16,8-1-12 0,0 0-28 0,-8-5-40 0,-2 2 12 0,2-3 40 16,8 6 36-16,-8-9 24 0</inkml:trace>
          <inkml:trace contextRef="#ctx0" brushRef="#br0" timeOffset="53515.8348">3580 6537 31 0,'0'6'124'0,"0"-2"-12"15,10 1 4-15,-10-5-20 0,0 4 12 0,8 2-4 16,-8-3-8-16,8 3 0 0,-8-1-4 0,10 0-4 0,-2-1-8 0,-8-4-4 16,8 6-24-16,0-2 20 0,9-4-8 0,-8 5-8 0,0-5-4 15,-1 0-8-15,10 0-12 0,-10 0-4 0,0 5-8 0,10-5-4 16,-10 0 0-16,9 0-8 0,-9 0-20 0,10 0-12 0,-10 0-20 0,8 0-24 15,-6 0-16-15,-2-5-28 0,0 10-24 0,2-5-12 0,-2-5-68 16,0 5-20-16,-8 0 44 0,9 0 36 0,-9-5 32 0,0 5 20 16</inkml:trace>
          <inkml:trace contextRef="#ctx0" brushRef="#br0" timeOffset="52611.2536">2762 6293 39 0,'0'-5'92'0,"0"0"0"0,0 1-8 16,0-7-24-16,0 7 0 0,0-5 0 0,0 4 0 0,0-4 0 0,0-1 0 15,9 0-4-15,-9 1 4 0,0-1 4 0,8 1-12 0,-8-1 0 16,8 0 0-16,-8 1 0 0,10-1-4 0,-2 6 0 0,0-11 0 16,0 10-4-16,2-5 0 0,-2 0-4 0,0 6-8 0,1-1 4 15,0-5-4-15,-1 6-4 0,1 4 4 0,-1-5-8 0,-8 5 0 16,8 0 0-16,1 0-4 0,0 5 0 0,-1-1-4 0,0 2-4 0,2 3 0 15,-2 1-4-15,-8-1-20 0,8 5 20 0,-8 1 0 0,9-1-4 16,-9 5 0-16,0 0 0 0,0 1 0 0,0 4 0 0,0 0 0 16,-9 0 0-16,9 5-4 0,-8-5 4 0,0 4 0 0,-2 1-4 15,-6 0 0-15,7-6 0 0,0 6 0 0,-7 1 0 0,-1-6 0 16,8-2 0-16,-8 4 0 0,9-7 0 0,-10 0-4 0,10-4 4 0,-10-1 0 16,10 0 0-16,0-5 0 0,-1 0 0 0,9-3 0 0,-8-1 0 15,8-5-4-15,0 0 0 0,0 0 4 0,0-5-4 0,0-1 4 16,0-3-4-16,8 0 4 0,-8-1 0 0,9-4 0 0,-1 5-4 15,0-6 4-15,2 1-4 0,-10-1 0 0,8 5 0 0,0-4 4 16,0-1 4-16,2 6-4 0,-2-1-4 0,0 1 4 0,-8 4 0 0,9 1 4 16,0-1 0-16,-9 5 0 0,8 0 0 0,1 0 0 0,-9 5-4 15,8-1 4-15,-8 1 0 0,8 0 4 0,-8 5 0 16,9-1 4-16,0 1 0 0,-9 4 4 0,8-5 0 0,0 6-4 0,2-5 0 16,-10 4-16-16,8-5 16 0,0 6 0 0,1-5 0 0,0 4 0 15,-1-5-4-15,1 0-4 0,-1 2 0 0,0-2 0 0,0-5 0 16,2 7 0-16,-2-7 0 0,0 1 4 0,2-5-4 0,-2 5 0 0,0-5-8 15,9 0-4-15,-8 0-12 0,-1 0-16 0,1-5-20 0,-1 0-16 16,0 1-20-16,2-1-20 0,-2-1-24 0,0-2-20 0,-8-2-36 16,10 1-64-16,-2-1 40 0,-8 0 36 0,0-4 40 0,0 5 24 15</inkml:trace>
        </inkml:traceGroup>
        <inkml:traceGroup>
          <inkml:annotationXML>
            <emma:emma xmlns:emma="http://www.w3.org/2003/04/emma" version="1.0">
              <emma:interpretation id="{DF5D56FE-45FF-4B63-9A8F-9BD2AA0EBCAE}" emma:medium="tactile" emma:mode="ink">
                <msink:context xmlns:msink="http://schemas.microsoft.com/ink/2010/main" type="inkWord" rotatedBoundingBox="25588,7740 26203,7742 26201,8533 25585,8531"/>
              </emma:interpretation>
              <emma:one-of disjunction-type="recognition" id="oneOf25">
                <emma:interpretation id="interp41" emma:lang="" emma:confidence="1">
                  <emma:literal/>
                </emma:interpretation>
              </emma:one-of>
            </emma:emma>
          </inkml:annotationXML>
          <inkml:trace contextRef="#ctx0" brushRef="#br0" timeOffset="55631.2867">5491 6106 27 0,'0'0'96'0,"0"0"-8"0,0 0-12 0,0 0-20 15,0 0 0-15,0 0 0 0,0 0-4 0,0 0-4 0,0 0 0 0,0 0 0 16,0 0 4-16,0 0-4 0,0 0 4 0,0 0-4 16,0 0 4-16,0 0 0 0,0 0 0 0,0 4-4 0,0-4 0 0,0 6 0 15,-10-6 0-15,10 4 0 0,-8 1-4 0,8 0-4 0,-8 0-8 16,0 5 0-16,-1-5-4 0,-8 3-4 0,8 2 4 0,-7 0-8 16,-2-1-4-16,2 0-4 0,-2 1 0 0,-8 0 0 0,9 5-4 0,-7-5 0 15,-2-1-4-15,0 5 4 0,0-4 0 0,1 4-4 0,-1-4 0 16,8 4 0-16,-6-3 0 0,-2-3 0 0,1 2-4 0,7 0 4 15,2-1 0-15,-10 0 0 0,8-4 4 0,1 5-4 0,9-5 4 16,-8-1 0-16,6 2-4 0,-6-2 4 0,16 1-4 0,-10 0 0 16,2 0 0-16,0-5 0 0,-1 4-4 0,9-4 4 0,0 5-4 0,0-5 8 15,0 5-8-15,-8 0 0 0,8-5 4 0,0 4 4 16,0-4-4-16,0 7 4 0,8-4 0 0,-8 2 8 0,0-1 0 0,9 2 0 16,-9-1 0-16,8-1 0 0,-8 6 4 0,8-6 0 0,-8 1 0 15,10 5 4-15,-2-6 0 0,0 7 0 0,2-2-4 0,-2 0 8 16,0 1-8-16,0-5 0 0,9 8 4 0,-8-2-16 0,8-2-8 15,1 1 0-15,-10 5 0 0,8-6 0 0,2 1 0 0,-1 5 0 16,0-6 0-16,0 5 0 0,-1-4 0 0,2 3 0 0,8-2 0 16,-9-2 0-16,0 6 0 0,8-6 0 0,-7 1 0 0,-2-1 0 0,2 1 0 15,-2 4 0-15,1-9 0 0,1 5 0 0,-2-1 0 0,2-4 0 16,-10 4 0-16,10 1 0 0,-10-5 0 0,9 0 0 0,-9 5 0 16,1-6 0-16,0 1 0 0,-9 0 0 0,8 0 0 0,0-1 0 0,0 1 0 15,-8 0 0-15,0 0 0 0,0-5-28 0,10 4-40 16,-10-4-12-16,0 7-12 0,0-7-16 0,0 0-8 0,0 0-20 0,0 3-20 15,0-3-16-15,0 0-52 0,0-3-12 0,0 3 40 0,0-7 40 16,0 7 20-16,0-4 36 0</inkml:trace>
        </inkml:traceGroup>
        <inkml:traceGroup>
          <inkml:annotationXML>
            <emma:emma xmlns:emma="http://www.w3.org/2003/04/emma" version="1.0">
              <emma:interpretation id="{A97DA922-2779-4361-8E2F-34A6E565A513}" emma:medium="tactile" emma:mode="ink">
                <msink:context xmlns:msink="http://schemas.microsoft.com/ink/2010/main" type="inkWord" rotatedBoundingBox="26908,7902 27480,7904 27478,8481 26907,8480"/>
              </emma:interpretation>
              <emma:one-of disjunction-type="recognition" id="oneOf26">
                <emma:interpretation id="interp42" emma:lang="" emma:confidence="0">
                  <emma:literal>o</emma:literal>
                </emma:interpretation>
                <emma:interpretation id="interp43" emma:lang="" emma:confidence="0">
                  <emma:literal>0</emma:literal>
                </emma:interpretation>
                <emma:interpretation id="interp44" emma:lang="" emma:confidence="0">
                  <emma:literal>°</emma:literal>
                </emma:interpretation>
                <emma:interpretation id="interp45" emma:lang="" emma:confidence="0">
                  <emma:literal>O</emma:literal>
                </emma:interpretation>
                <emma:interpretation id="interp46" emma:lang="" emma:confidence="0">
                  <emma:literal>D</emma:literal>
                </emma:interpretation>
              </emma:one-of>
            </emma:emma>
          </inkml:annotationXML>
          <inkml:trace contextRef="#ctx0" brushRef="#br0" timeOffset="56197.4534">6326 6312 63 0,'0'-5'92'0,"0"1"-4"15,0 4-4-15,0 0-28 0,0-5-8 0,-8 5-16 16,8 0 20-16,-9 5-4 0,9-5 4 0,0 4 0 0,-9 1-4 0,9 0 0 15,-8 1 4-15,0 2 0 0,0 2 0 0,-2 0 0 0,10-1-8 16,-8 5 0-16,0 1-4 0,-2-1 0 0,2 1 0 0,8-1-4 16,-8 5 0-16,-1 1 0 0,9-6-8 0,-8 5 4 0,8 0 0 15,-9 1 0-15,9-1 0 0,0-5-8 0,0 5 4 0,0 0-4 16,0-4 4-16,0 4-4 0,0-5 0 0,9 1-8 0,-1 4 0 0,-8-5 0 16,9-4 0-16,-1 4-4 0,10 1 0 0,-10-6 0 0,0 6-8 15,10-6 4-15,-2 1-4 0,2-1 0 0,-1 1 4 0,-1-6-4 16,2 6-4-16,-2-5 4 0,2 0 0 0,7 0-4 0,-7-5 0 15,-2 0 4-15,10 5-4 0,-8-5 0 0,-2 0 4 0,1 0 0 16,0-5-8-16,0 5 4 0,9-5 0 0,-18 0 4 0,10 0 0 16,-2 0-4-16,-7-4 0 0,8 4 0 0,-8-4 4 0,-1 4-8 0,10-5 4 15,-10 1 4-15,0-1-8 0,-8 0-12 0,8-4 24 0,2 4 0 16,-2 1-4-16,-8-1 4 0,8-4-8 0,1-1 4 0,-9 6-4 16,0-5 4-16,8 4-4 0,-8-5 4 0,0 1 0 0,0 5 0 0,0-6-4 15,0 1 0-15,0-5 4 0,0 4 0 0,-8-4-4 16,8 5 0-16,-9-6 0 0,9 6 0 0,-8-6 0 0,0 1-4 0,8 0 4 15,-10 5 0-15,2-5 0 0,0 4 0 0,0-4 4 0,-2 5-4 16,2 0 0-16,-9 4 0 0,8-4 0 0,-8 4-4 0,9 5 0 16,-8-4 0-16,-2 4 4 0,0 5-8 0,2-6-4 0,-1 6-12 0,0 0-12 15,0 0-12-15,-9 6-16 0,8-1-20 0,-6-1-12 0,6 1-16 16,-7 0-20-16,-1 5-20 0,10-1-68 0,-10 2-8 16,0-3 48-16,1 2 32 0,7 0 28 0,2 4 20 0</inkml:trace>
        </inkml:traceGroup>
      </inkml:traceGroup>
    </inkml:traceGroup>
  </inkml:traceGroup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3:33.77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DC95F6FD-D498-4AC1-9688-8CDC5008FCC6}" emma:medium="tactile" emma:mode="ink">
          <msink:context xmlns:msink="http://schemas.microsoft.com/ink/2010/main" type="inkDrawing" rotatedBoundingBox="12287,5974 12795,4460 12840,4475 12332,5989" semanticType="callout" shapeName="Other">
            <msink:sourceLink direction="with" ref="{9EA58EB0-1C97-482B-AF42-CE7EFC3ECEBE}"/>
          </msink:context>
        </emma:interpretation>
      </emma:emma>
    </inkml:annotationXML>
    <inkml:trace contextRef="#ctx0" brushRef="#br0">10390 1399 7 0,'0'0'72'0,"8"-4"-12"0,-8 4-8 0,0-5-20 15,0 5 0-15,0 0-4 0,9-5-4 0,-9 5 4 0,0-5-8 16,0 5 4-16,0-4-4 0,0 4 4 0,0 0 0 0,0-5 0 16,0 5 0-16,0-5 0 0,0 5 4 0,0 0-4 0,0-5 0 0,0 5 4 15,0 0 0-15,0 0-4 0,8 0 8 0,-8-4-4 0,0 4 4 16,0 0 0-16,0 0 8 0,0 0 0 0,0 0-20 0,0 0 24 16,0 0 0-16,-8 4 4 0,8-8 0 0,0 8 0 0,0-4 4 15,0 5-4-15,0-5 0 0,0 5 0 0,0 0 0 0,0 4 0 16,0-4 0-16,0 4-4 0,0 1 0 0,-9 0-4 0,9 4 4 0,-8-4-8 15,8 9-4-15,-9-6-4 0,9 7 0 0,-9-5 0 16,1 9-4-16,0-5 0 0,0 0 0 0,-2 5 0 0,2 0-4 0,0 0 0 16,-2 0 4-16,2 0-8 0,0 0 4 0,-1 5-4 0,1-5 0 0,-1 4 0 15,1 1-8-15,-1-3-8 0,1 1 0 0,0 2 0 16,-2 0 0-16,2 0 0 0,0 0 0 0,-2 0 0 0,-6-1 0 0,8 1 0 16,-1-5 0-16,0 10 0 0,1-5 0 0,-9-1 0 0,9 1 0 15,-2 0 0-15,2 0 0 0,0 0 0 0,0 5 0 0,-2-6 0 16,-6 0 0-16,7 1 0 0,0 0 0 0,1-5 0 0,-1 5 0 15,1-5 0-15,8 5 0 0,-8-6 0 0,-1-3 0 0,0 4 0 16,1-5 0-16,0 0 0 0,8 1 0 0,-10-1 0 0,2 0 0 0,8-5 0 16,-8 1 0-16,-1-1 0 0,9-5 0 0,-9 6 0 0,9-5 0 15,-8-1 0-15,8 1 0 0,-8-1 0 0,8 1 0 0,0-6 0 16,-9 2 0-16,9-2 0 0,0 2 0 0,0-6 0 0,0 4 0 16,0-4 0-16,0 0 0 0,0 5 0 0,0-5 0 0,0 0 0 15,0 0 0-15,0 0 0 0,0 0 0 0,0 0 0 0,0 0 0 0,0 0 0 16,0 0 0-16,0-5-72 0,0 5-16 0,0 0-24 0,0-4-20 15,0 4-20-15,-8-6-24 0,8 6-32 0,0-4-60 0,0-2 36 16,-9 2 40-16,9-2 36 0,-9-3 32 0,9 5 24 0</inkml:trace>
  </inkml:traceGroup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3:37.41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93244C5C-4D08-406B-8D23-7728E83B0BDE}" emma:medium="tactile" emma:mode="ink">
          <msink:context xmlns:msink="http://schemas.microsoft.com/ink/2010/main" type="inkDrawing" rotatedBoundingBox="13943,4669 14003,5640 13771,5654 13711,4683" semanticType="callout" shapeName="Other">
            <msink:sourceLink direction="from" ref="{5057C796-75D0-4ACD-9E28-7B5620775991}"/>
            <msink:sourceLink direction="to" ref="{5057C796-75D0-4ACD-9E28-7B5620775991}"/>
          </msink:context>
        </emma:interpretation>
      </emma:emma>
    </inkml:annotationXML>
    <inkml:trace contextRef="#ctx0" brushRef="#br0">11467 1593 59 0,'0'-9'100'15,"0"4"-12"-15,0 0 4 0,0 1-24 0,10-1 0 0,-20 5 0 16,10 0-8-16,0-5 0 0,0 5-4 0,0 0 0 0,0 0-24 15,-8 0 24-15,8 5-4 0,0 0-4 0,-8-1 0 0,8 1-4 0,-10 5-4 16,10-6 0-16,-8 11 0 0,0-6-4 0,0 6 0 0,-1-1 0 16,9 1-4-16,-8 4 0 0,-1 0 0 0,0 5 4 0,1-5-8 15,0 10 0-15,8-5 0 0,-10 0-4 0,2 4-8 0,8 1 4 16,-8 0 4-16,8 0-4 0,0 0-4 0,-8 5-4 0,8-5 0 16,0-1 0-16,0 5-8 0,0-4 4 0,8 5 0 0,-8-5-4 15,8 0 0-15,0 0 0 0,-8 0 0 0,10-6-4 0,-2 6 0 0,0-5 0 16,1 0-4-16,8 0-8 0,-8-5-4 0,-1 1-8 15,8-1-8-15,-6-5 0 0,-2 0-8 0,10 1-8 0,-10-6-8 0,0 1-4 16,9-1-12-16,-8-4-8 0,-1 0-12 0,1-5-8 0,-1 0-16 16,0-5-24-16,2 0-56 0,-2 1 20 0,0-6 24 0,-8 1 36 15,10-6 20-15</inkml:trace>
  </inkml:traceGroup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3:38.45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D98320B1-FD1E-4A27-8751-E0DD933199D8}" emma:medium="tactile" emma:mode="ink">
          <msink:context xmlns:msink="http://schemas.microsoft.com/ink/2010/main" type="inkDrawing" rotatedBoundingBox="15371,4729 15425,5834 15124,5848 15071,4744" semanticType="verticalRange" shapeName="Other">
            <msink:sourceLink direction="with" ref="{EA9B07CD-F939-4F57-8169-6F98AF038D2E}"/>
          </msink:context>
        </emma:interpretation>
      </emma:emma>
    </inkml:annotationXML>
    <inkml:trace contextRef="#ctx0" brushRef="#br0">12696 1632 59 0,'0'0'116'16,"8"0"-4"-16,-8 0 0 0,8 0-20 0,1 0 4 0,0-5 0 15,-9 5-8-15,8 5-4 0,1-5-4 0,-1 0 0 0,0 0 0 0,0 5-4 16,2-5-4-16,-2 4 4 0,0 1-12 0,2-1 0 0,6 7 0 16,-7-7-4-16,-1 6-8 0,9 4 0 0,-8 1 0 0,-1-1-4 15,10 0 0-15,-10 6-8 0,0-1 4 0,2 0-4 0,-2 5-8 0,0-5 0 16,0 5-8-16,1 0-12 0,0 5-12 0,-9-5 0 15,8 5 0-15,1-1 0 0,-9-3 0 0,0 4 0 0,0 4 0 0,0-4 0 16,0 5 0-16,0-5 0 0,0 4 0 0,-9 1 0 0,1-1 0 16,8-4 0-16,-9 9 0 0,0-4 0 0,1-1 0 0,-8 1-36 15,6 1-36-15,-6-8-28 0,6 7-20 0,-6-5-32 0,-1-1-24 0,0 1-40 16,0-5-68-16,-1 1 40 0,-8-7 44 0,10 1 36 0,-1-4 36 16,-9-1 20-16</inkml:trace>
  </inkml:traceGroup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4:34.01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4641F6-77BE-4D5B-9EE0-B3B36B07FC4E}" emma:medium="tactile" emma:mode="ink">
          <msink:context xmlns:msink="http://schemas.microsoft.com/ink/2010/main" type="writingRegion" rotatedBoundingBox="4425,10260 2990,12246 1488,11160 2923,9174"/>
        </emma:interpretation>
      </emma:emma>
    </inkml:annotationXML>
    <inkml:traceGroup>
      <inkml:annotationXML>
        <emma:emma xmlns:emma="http://www.w3.org/2003/04/emma" version="1.0">
          <emma:interpretation id="{C107636E-804B-4E6A-B8A8-93BCD8EA4685}" emma:medium="tactile" emma:mode="ink">
            <msink:context xmlns:msink="http://schemas.microsoft.com/ink/2010/main" type="paragraph" rotatedBoundingBox="4425,10260 2990,12246 1488,11160 2923,91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38C7D8C-B462-4F78-80DF-50F55CD4598B}" emma:medium="tactile" emma:mode="ink">
              <msink:context xmlns:msink="http://schemas.microsoft.com/ink/2010/main" type="line" rotatedBoundingBox="4425,10260 2990,12246 1488,11160 2923,9174"/>
            </emma:interpretation>
          </emma:emma>
        </inkml:annotationXML>
        <inkml:traceGroup>
          <inkml:annotationXML>
            <emma:emma xmlns:emma="http://www.w3.org/2003/04/emma" version="1.0">
              <emma:interpretation id="{7085B337-B5F7-409C-BEBB-2BB1783CCAD0}" emma:medium="tactile" emma:mode="ink">
                <msink:context xmlns:msink="http://schemas.microsoft.com/ink/2010/main" type="inkWord" rotatedBoundingBox="3682,9723 3175,10426 2488,9929 2995,9227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710 6220 47 0,'0'0'104'0,"0"-4"-12"0,0 4-4 0,0 0-20 0,0-5-4 16,8 5 0-16,-8 0 4 0,0 0-4 0,0 5 0 0,0-5 0 15,0 0-20-15,10 4 12 0,-10 6 4 0,0-4 0 0,0-2-4 16,8 5 0-16,-8 1 0 0,0 0-4 0,0 3-4 0,0-3 4 15,0 10-4-15,0-5-4 0,0 4 4 0,0-4-8 0,0 3 0 16,0 6-4-16,0-4-4 0,0-1 0 0,0 5 0 0,0-5-8 0,0 5 0 16,0 1-4-16,0-6-4 0,0 4 0 0,0-4-4 0,0 6 0 15,0-6-12-15,0 0 4 0,0 1 4 0,0-6-4 0,0 5 0 16,0-4 0-16,0-1 0 0,0 1 0 0,0-6-4 0,0 5-4 0,0-4-8 16,0-5-4-16,0 3-8 0,0 3-4 0,0-6-12 15,0 0-8-15,0 0-4 0,0-1-8 0,0 1-8 0,0-5 0 16,0 0-20-16,0 5-8 0,0-5-12 0,0 0-8 0,0 0 0 0,0 0-40 15,0 0-40-15,0 0 24 0,-8 0 28 0,8 0 32 0,0-5 20 16</inkml:trace>
          <inkml:trace contextRef="#ctx0" brushRef="#br0" timeOffset="-321.7729">566 6148 7 0,'0'0'92'0,"0"0"-12"16,0 0-4-16,0 0-24 0,0 0 4 0,0 0-4 0,0 0 0 0,0 0 0 15,0 0 4-15,0 0 4 0,0 0-4 0,0 0 4 0,0 0 0 16,0 0-4-16,0 0-4 0,0 0 8 0,0 0-8 0,0 0 0 16,0 0 0-16,0 0-4 0,0 0 0 0,0 0 0 0,0 0 0 0,0 0 4 15,0 0-4-15,-8 0 0 0,8 0 0 0,0 0 0 16,0 5-4-16,0-5 0 0,0 4-8 0,0 1 0 0,0 1-4 0,0-2 0 15,0 6-4-15,0-5-4 0,0 9 0 0,0-4 0 0,0 4 0 16,0 1 0-16,0-1 0 0,0 5-8 0,0 0 4 0,0 1-4 16,0-1-4-16,0 0 0 0,0 6-8 0,0-6-4 0,0 4 0 0,0 2 0 15,0-1 0-15,0 0 0 0,0-5 0 0,0 6 0 0,0-1 0 16,0-6 0-16,0 7 0 0,0-6 0 0,0 0 0 0,0 0 0 16,0 1 0-16,-9-1 0 0,9-5 0 0,0 1 0 0,0-1 0 15,0 1 0-15,0-1 0 0,0-5 0 0,-8 6 0 0,8-10 0 16,0 5 0-16,0-6 0 0,0 6 0 0,0-5 0 0,0-1 0 15,0-4 0-15,0 0 0 0,0 5 0 0,0-5-32 0,0 0 0 16,0 0-8-16,0 0-12 0,0 0-12 0,0 0-4 0,0 0-12 16,0-5-8-16,0 1-8 0,0 4-8 0,0-5-8 0,0 0-4 0,0 0-4 15,0-6-4-15,0 8-24 0,-9-7-40 0,9 0 4 0,0 1 40 16,0-1 28-16,0-4 24 0</inkml:trace>
          <inkml:trace contextRef="#ctx0" brushRef="#br0" timeOffset="441.9364">290 6863 59 0,'0'0'96'0,"0"0"-8"16,0-5 0-16,-8 0-24 0,8 5-4 0,8-4 0 0,-8 4 0 0,0 0 0 16,9-6 0-16,-9 6 0 0,0 0 0 0,8 0 4 15,-8 0-12-15,8 0 4 0,1 0 0 0,-9 6 0 0,9-6 0 16,-1 4 0-16,0 1-4 0,2 0 0 0,6 4 0 0,-7-4-20 0,-1 5 20 15,0-1-8-15,10 6-4 0,-10-1 0 0,0 0-4 0,10 1-8 16,-10 5 0-16,9-2-4 0,-9-3 0 0,10 4 0 0,-10 1-8 16,9-2 0-16,-8 1 0 0,8 1 0 0,-9-1 0 0,10 0 0 0,-10-5 4 15,0 5-4-15,9-4-8 0,-9-5 4 0,10 4 0 16,-10-5 0-16,0 1 0 0,2 0-4 0,6-5 8 0,-8-1-8 0,1 1 4 16,7 0 0-16,-6-5 0 0,-2 5-4 0,10-5 0 15,-10-5 0-15,0 5 0 0,0-5 0 0,1 0 0 0,7 1-4 0,-6-6-4 16,-2 0 0-16,0 5 0 0,1-9 0 0,0 5 0 0,-1-1 0 0,0-5 0 15,1 1 0-15,-1-1 0 0,0 1 0 0,2-5 0 16,-10 4 0-16,8 1 0 0,-8 0 0 0,8-5 0 0,-8 4-12 0,0 1-8 16,9 0-12-16,-9-1-8 0,0 6-8 0,0-7-12 0,0 8-16 15,0-2-12-15,0 0-8 0,0 1-12 0,-9 0-20 0,9 4-16 16,-8 0-8-16,8 0-60 0,-8 0-40 0,8 0 68 0,-10 5 36 0,10-5 24 16,-8 5 20-16</inkml:trace>
        </inkml:traceGroup>
        <inkml:traceGroup>
          <inkml:annotationXML>
            <emma:emma xmlns:emma="http://www.w3.org/2003/04/emma" version="1.0">
              <emma:interpretation id="{148529CD-D3EC-42A1-A8A4-52BB396F100D}" emma:medium="tactile" emma:mode="ink">
                <msink:context xmlns:msink="http://schemas.microsoft.com/ink/2010/main" type="inkWord" rotatedBoundingBox="3739,11210 2990,12246 1488,11160 2236,10124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5174.1842">-707 7793 39 0,'-8'0'80'0,"8"0"4"0,0-4-8 0,0 4-24 0,0 0 0 0,0 0 0 16,-10 0 4-16,10-6-4 0,0 6 4 0,0 0 0 0,0 0 4 0,0-4-4 15,0 4-4-15,0-5 0 0,0 5-4 0,0 0-8 16,0 0 4-16,0-4-4 0,0 4 8 0,0 0 0 0,0 0 4 0,0 0 0 15,0 0 8-15,0 0-4 0,10 4 8 0,-10 1-4 0,0-1-4 16,8 2 0-16,0-2-8 0,-8 1 4 0,9 5-4 0,-1-1-4 16,0 1-4-16,-8-1-4 0,18 1 0 0,-10 5 0 0,0-1-24 15,2 0 12-15,6 0 0 0,-7 1-8 0,8-1 0 0,-8 1 0 16,7 4-16-16,-7-5 0 0,8 1 0 0,-9-1 0 0,2 1 0 0,6-2 0 16,-7 2 0-16,8-5 0 0,-9 4 0 0,9-5 0 0,-8 6 0 15,0-5 0-15,-1 0 0 0,0-1 0 0,2 1 0 0,-2-1 0 16,0 0 0-16,-8-4 0 0,8 5 0 0,2-5 0 0,-10 5 0 0,8-6 0 15,-8 1 0-15,0 0-16 0,8 0-16 0,-8-1 0 16,0 2-8-16,0-6-12 0,0 4-12 0,0 1-8 0,0-5-16 16,0 0-8-16,-8 0-8 0,8 3-12 0,0-3-8 0,-8 0-8 0,8-3 4 15,-10 3-28-15,10-5-40 0,-8 1 12 0,8-2 32 0,-8 2 28 16,0-1 24-16</inkml:trace>
          <inkml:trace contextRef="#ctx0" brushRef="#br0" timeOffset="5469.4914">-392 7793 19 0,'0'-4'116'0,"0"-2"-12"0,0 2 0 0,0 4-20 0,0-5 0 16,0 5 4-16,0 0-4 0,0 0-4 0,0-4-8 0,0 4-4 0,0 0-8 16,0 0 0-16,0 0-8 0,0 4 0 0,0-4-4 0,0 5 0 15,-8-1-4-15,8 2-4 0,0 3 0 0,-8-4 8 0,-2 4-8 16,10 1-4-16,-8-1 0 0,0 6-4 0,-1 0 0 0,0-1-4 0,1 5 0 15,-1 1-4-15,-7-7-4 0,7 7 0 0,0-1-4 16,-7 1-4-16,6-2 0 0,-6 2-8 0,-2-1 4 0,10 0 0 0,-9 0-4 16,9 0-4-16,-1 1 4 0,-8-7-4 0,9 2 8 0,-2-1-8 15,2 1-4-15,0-5-4 0,0 4-8 0,8-9-4 0,-10 5-12 16,10-6-12-16,0 1-4 0,0-2-12 0,0-3-12 0,0 0 0 0,0 0-8 16,0-3-20-16,0-2 0 0,10 1-12 0,-10-6 4 0,8 5-32 15,0-9-44-15,-8 4 4 0,8 1 32 0,2-6 28 16,-2 1 24-16</inkml:trace>
          <inkml:trace contextRef="#ctx0" brushRef="#br0" timeOffset="6367.9756">179 7903 23 0,'0'0'108'0,"0"0"-4"16,0 0 0-16,9 0-24 0,-9-4 8 0,0 4 0 0,8 0-8 0,-8 0 0 16,9 0 0-16,-9 4-12 0,9-8 0 0,-1 8-8 0,0-4 0 15,0 0-8-15,-8 0 0 0,10 0-4 0,6 0-8 0,-16 0-4 16,18 0-8-16,-10 0-4 0,1 0-4 0,-1 0-4 0,9 0-4 16,-8 0-4-16,-1 0 4 0,0 0-4 0,2 0-8 0,6 0-4 15,-6 0-12-15,-2 0-16 0,0 0-8 0,1 4-16 0,-9-4-16 0,8 7-20 16,0-7-16-16,-8 4-8 0,0-4-56 0,0 5-36 0,0-1 36 15,-8 1 28-15,8 0 32 0,-8 0 20 0</inkml:trace>
          <inkml:trace contextRef="#ctx0" brushRef="#br0" timeOffset="6049.8281">-238 7462 39 0,'0'-9'96'0,"0"4"-8"0,0 0-4 16,0-5-20-16,0 6-4 0,0-6-4 0,0 4-4 0,0 3 0 0,8-7 0 16,-8 5 4-16,0 0-8 0,8-4-4 0,-8 9-8 0,0-10 0 15,10 6-4-15,-2 4 4 0,-8-5 0 0,8 0 0 16,0 5-12-16,-8-5 4 0,10 5-4 0,-2 0-4 0,0 0 0 0,-8-5 0 15,9 5-8-15,0 5 4 0,-1-5-4 0,-8 5 4 0,9 0-4 16,-1 0-4-16,-8-1 0 0,8 6-4 0,-8-6 0 0,8 6 0 16,-8 0-4-16,0-2 4 0,0 8 0 0,0-2 0 0,0 0 0 0,0 1-4 15,0-1 0-15,-8 1 0 0,8-1 0 0,-8 0 0 16,8 0 4-16,-8-4-4 0,8 5 0 0,-9-6 0 0,9 1 0 0,0 0 0 16,-8-6 0-16,8 1 0 0,0 0 0 0,0 0 0 0,0-1 0 15,-9-4-16-15,9 0 16 0,0 0 0 0,0 6 0 0,0-6 4 16,0 0-4-16,0 0 4 0,0-6-4 0,9 6 0 0,-9 0 0 0,0 0 0 15,0-4 0-15,8 4 0 0,-8 0 0 0,0 0 0 16,9 0 0-16,-9-5 0 0,8 5 0 0,-8 0 0 0,8 0 0 0,0 0 0 16,2 0 0-16,-10 0 0 0,8 0 0 0,0 0 4 0,2-5-4 15,-2 10 0-15,-8-5 0 0,8 0 0 0,1 5 0 0,-1-5 0 16,1 4 4-16,-1 2 0 0,-8-6-4 0,9 4 4 0,-1 1 0 0,-8-1 4 16,0 6 4-16,8-5 0 0,-8 5 0 0,0 0-4 0,0-1 0 15,0 1 0-15,0-1 0 0,-8 0 0 0,8 2 0 0,-8-2-4 16,8 1 0-16,-9-1 0 0,1 1-4 0,-1-6 4 0,1 6-4 15,8-1 4-15,-9-3-8 0,1-2 0 0,0 1 4 0,-2 0-8 16,2 0-4-16,0-1-8 0,-2-4-8 0,2 0-8 0,0 5-12 0,8-5-4 16,-8 0-8-16,-1 0-12 0,9 0-4 0,-8-5-4 0,8 5-12 15,-9 0-24-15,9-4-44 0,-9 4-4 0,9-5 28 0,0 5 28 16,0-5 16-16</inkml:trace>
          <inkml:trace contextRef="#ctx0" brushRef="#br0" timeOffset="6574.4258">188 8100 47 0,'0'5'116'0,"0"0"-12"16,0-1 0-16,0-4-20 0,0 6 0 0,0-6 4 0,8 0-8 15,-8 4 0-15,0-4-4 0,0 0-8 0,0 0-4 0,9 0 0 16,-9 0-4-16,9 0 0 0,-9 0-4 0,8 0-8 0,0 0-12 0,0 0-4 16,2 0-8-16,-2 0 0 0,0-4-8 0,10 4 0 15,-10 0-4-15,1-6-8 0,8 6-8 0,-9 0-8 0,9-4-16 0,-9-1-28 16,2 5-28-16,6-5-20 0,-6 5-20 0,6-5-28 0,-7 1-68 16,-1-2 20-16,9 6 36 0,-8 0 36 0,-1-4 24 0</inkml:trace>
          <inkml:trace contextRef="#ctx0" brushRef="#br0" timeOffset="6998.5201">827 7918 79 0,'0'5'104'0,"0"-1"-8"16,-8-4 0-16,8 5-20 0,-8 0-4 0,8 0-4 0,0 0 0 15,-10-1-8-15,10 1 0 0,-8 5 0 0,8-6-4 0,-8 6-12 16,8-1 4-16,0 1-4 0,0-5 0 0,-9 5-4 0,9 0 4 15,0 3-8-15,0-3 4 0,9 0-4 0,-9 5 0 0,0-2 0 16,8 2 0-16,-8-5 0 0,8 4-4 0,-8-5 0 0,10 6 0 0,-2-1 0 16,0-4-4-16,1 5 0 0,0-6-4 0,-1 5-4 0,0-4-4 15,1-2-4-15,8 3 4 0,-8-1-4 0,-1-1 0 0,10-4-4 16,-10 5 0-16,8-6-4 0,2 2 4 0,-10-2-4 0,9 1 0 16,1 0 0-16,-2-5 0 0,-6 0 0 0,6 5 0 0,1-5 4 15,0 0-24-15,0-5 24 0,-9 5-8 0,10-5 8 0,-2 0-8 0,2 1 4 16,-10-2 0-16,10-3-4 0,-10 4 4 0,1 0-4 0,-1-4 0 15,0-1 4-15,0-1 0 0,2 3 0 0,-2-6 0 0,-8 4-4 16,0 1 4-16,8-6-4 0,-8 0 0 0,0 6 0 0,-8-6 0 16,8 2 0-16,-8 3 0 0,8-5 0 0,-10 1 0 0,2-1 0 15,0 1-4-15,0-1 4 0,-1 6-8 0,1-5 8 0,-1-1 0 0,-8 5-4 16,9-3 4-16,-2 3 0 0,-6 0-4 0,8 1 0 0,-10-1 4 16,10 0 0-16,-9 1-4 0,8 5-4 0,0-3-4 0,-7 3-8 15,8 0-12-15,-10 4-4 0,10 4-8 0,-10-4-12 0,1 4-12 16,9 3-12-16,-10 2-16 0,2 0-20 0,8 6-16 0,-10-1-20 15,1 1-64-15,0-2 12 0,8 7 36 0,-7-1 32 0,7 0 24 0</inkml:trace>
        </inkml:traceGroup>
      </inkml:traceGroup>
    </inkml:traceGroup>
  </inkml:traceGroup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9:40.15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432F5A8C-E083-4F2D-9AA4-2C9BE298E2E0}" emma:medium="tactile" emma:mode="ink">
          <msink:context xmlns:msink="http://schemas.microsoft.com/ink/2010/main" type="inkDrawing" rotatedBoundingBox="1603,12279 3899,12596 3796,13342 1499,13024" shapeName="Other"/>
        </emma:interpretation>
      </emma:emma>
    </inkml:annotationXML>
    <inkml:trace contextRef="#ctx0" brushRef="#br0">5 39 7 0,'0'-5'84'0,"0"5"-12"0,-9-5-8 15,9 1-20-15,0 4-4 0,0-5 0 0,0 5 0 0,0-5 0 16,0 0-4-16,0 5 0 0,0-5 0 0,0 5 0 0,0-4 4 15,0 4-4-15,0 0 4 0,0 0 4 0,0-5 0 0,0 5 4 0,0 0-4 16,0 0 4-16,0 0 0 0,0 0-4 0,0 0-4 0,0 0-12 16,0 0 20-16,0 0 0 0,0 0 4 0,0 0-8 0,0 0 0 15,0 0 0-15,0 0 0 0,9 5 4 0,-9-5 0 0,0 0 0 0,0 4-8 16,0 1 8-16,8-5-8 0,-8 5-4 0,0 0-4 0,9 0-4 16,-9-1-4-16,0 6 4 0,9-5-4 0,-9 5 0 0,0-1-8 15,8 0 0-15,-8 6 0 0,0-5 0 0,0-1 0 0,0 5-4 16,0 1 0-16,8-1 0 0,-8 1-4 0,0 0-4 0,0-1 0 15,0 0 4-15,0 4-4 0,0-2 0 0,0 3 0 0,0-5 0 16,0 5 0-16,0-4 0 0,0 4 0 0,0-5 0 0,0 5 0 0,0 0-4 16,0-4 0-16,0 4 0 0,0-5 0 0,0 6 0 15,0-6 0-15,0 5 0 0,0-4 0 0,0 4 0 0,0-5 0 0,0 1 0 16,0 4 0-16,0-5 0 0,0 1 0 0,0-1 0 0,0-1 0 16,0 2 0-16,0 0 0 0,0-1 0 0,0-5 0 0,0 7 0 15,0-6 0-15,0-1 0 0,0 0 0 0,0-4 0 0,0 4 0 0,0-3 0 16,0-2 0-16,0 0 0 0,0-4 0 0,0 6 0 15,0-6 0-15,0 5 0 0,0-5 0 0,0 0 0 0,0 4 0 0,0-4 0 16,0 0 0-16,0 0 0 0,0 0 0 0,0 0 0 0,0 0 0 16,0 0 0-16,0 0 0 0,0 0 0 0,0 0 0 0,0 0 0 15,0 0 0-15,0 0 0 0,0 0 0 0,0 0 0 0,0 0 0 0,0 0 0 16,0 0 0-16,0 0 0 0,0 0 0 0,0 0 0 16,0 0 0-16,0 0 0 0,0 0 0 0,0 0 0 0,0 0 0 0,0 0 0 15,0 0 0-15,0 0 0 0,0 0 0 0,0 0 0 0,0 0 0 16,0 0 0-16,0 5 0 0,0-5 0 0,0 0 0 0,0 0 0 15,0 0 0-15,0 0 0 0,0 0 0 0,0 0 0 0,0 0 0 16,0 0 0-16,0 0 0 0,0 0 0 0,0 0 0 0,0 0 0 16,0 0 0-16,0 0 0 0,0 0 0 0,0 0 0 0,0 0 0 0,0 0 0 15,0 0 0-15,0 0 0 0,0 0 0 0,0 0 0 0,0 0 0 16,0 0 0-16,0 0 0 0,0 0 0 0,0 0 0 0,0 0 0 16,10 0 0-16,-10 0 0 0,0 0 0 0,8 0 0 0,-8 0 0 0,8 0 0 15,-8 0 0-15,8 0 0 0,2 0 0 0,-2 0 0 16,0 0 0-16,1 0 0 0,-1 0 0 0,0 0 0 0,10 0 0 0,-10 0 0 15,0 0 0-15,10 0 0 0,-1 0 0 0,-8 0 0 0,8 0 0 16,-1 0 0-16,2 0 0 0,-2 0 0 0,2 0 0 0,-1 0 0 16,0 0 0-16,8 0 0 0,-7 0 0 0,8 0 0 0,-10 0 0 0,10 0 0 15,-9 0 0-15,-1 0 0 0,10 0 0 0,0 0 0 0,-9 0 0 16,9 0 0-16,-10 0 0 0,10 0 0 0,-8 0 0 0,7 0 0 16,-8 0 0-16,8 0 0 0,-7 0 0 0,8 0 0 0,-10 0 0 15,1 0 0-15,9 0 0 0,-10 0 0 0,2 0 0 0,8 0 0 16,-10 0 0-16,2 5 0 0,7-5 0 0,-7 0 0 0,-2 0 0 0,10 0 0 15,-9 5 0-15,0-5 0 0,8 0 0 0,-7 4 0 16,-2-4 0-16,10 0 0 0,-9 0 0 0,0 0 0 0,8 0 0 0,-7 6 0 16,0-6 0-16,7 0 0 0,-9 0 0 0,2 0 0 0,-2 0 0 15,10 0 0-15,-8 0 0 0,-2 0 0 0,1 0 0 0,1 0 0 16,-2 0 0-16,2 0 0 0,-2 4 0 0,2-4 0 0,-1 0 0 0,0 0 0 16,-8 0 0-16,7 0 0 0,2 0 0 0,-2 0 0 15,-6 0 0-15,6 0 0 0,1 0 0 0,0 0 0 0,-8 5 0 0,7-5 0 16,-6 0 0-16,6 0 0 0,2 0 0 0,-10 6 0 0,9-6 0 15,-9 4 0-15,10-4 0 0,-10 0 0 0,10 0 0 0,-10 4 0 16,8-4 0-16,-6 0 0 0,6 0 0 0,-7 5 0 0,7-5 0 16,-6 0 0-16,-2 0 0 0,10 0 0 0,-10 0 0 0,0 0 0 0,9-5 0 15,-8 5 0-15,-1 0 0 0,9 0 0 0,-9 0 0 16,2-4 0-16,6 4 0 0,-8 0 0 0,2-4 0 0,-2 4 0 0,9 0 0 16,-8 0 0-16,-1-6 0 0,1 6 0 0,-1 0 0 0,8 0 0 15,-6-5 0-15,-2 5 0 0,0 0 0 0,2 0 0 0,-2 5 0 16,9-5 0-16,-9 0 0 0,1 0 0 0,-1 0 0 0,1 6 0 0,-9-6 0 15,8 0 0-15,0 4 0 0,2-4 0 0,-2 4 0 0,0-4 0 16,-8 5 0-16,10-5 0 0,-2 0 0 0,-8 5 0 0,8-5 0 16,-8 0 0-16,8 0 0 0,-8 5 0 0,9-5 0 0,-9 0 0 15,0 0 0-15,0 0 0 0,9 0 0 0,-9 0 0 0,0 0 0 16,0 0 0-16,0-5 0 0,0 10 0 0,0-5 0 0,0 0 0 0,0 0 0 16,0 0 0-16,0 0 0 0,0 0 0 0,0 0 0 0,0-5 0 15,0 5 0-15,0 0 0 0,0-5 0 0,0 0 0 0,0 1 0 16,0 4 0-16,0-10 0 0,0 5 0 0,0 1 0 0,0-6 0 15,0 0 0-15,0 5 0 0,0-4 0 0,0-1 0 0,0 0 0 16,0 1 0-16,0-1 0 0,0-3 0 0,0 3 0 0,0 0 0 0,0 0 0 16,0 1 0-16,8-6 0 0,-8 5 0 0,0 2 0 0,0-3 0 15,0 2 0-15,0-1 0 0,9 0 0 0,-9 1 0 0,0-1 0 16,0 6 0-16,0-6 0 0,0 5 0 0,0 1 0 0,0-2 0 16,8 2 0-16,-16 4 0 0,8 0 0 0,0-5 0 0,0 5 0 15,0 0 0-15,8 0 0 0,-16 0 0 0,8 0 0 0,0 0 0 0,0 5 0 16,0-5 0-16,0 4 0 0,0 2 0 0,0-2 0 0,-9 1-68 15,9-1-52-15,-8 2-16 0,8 4-24 0,-9-6-24 0,0 5-48 16,1 1-56-16,8-5 48 0,-8 5 48 0,0-2 32 0,-2 3 32 16,2-7 24-16</inkml:trace>
  </inkml:traceGroup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9:44.34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4F2C9C2B-F24C-4E9D-AB5B-463D90649778}" emma:medium="tactile" emma:mode="ink">
          <msink:context xmlns:msink="http://schemas.microsoft.com/ink/2010/main" type="writingRegion" rotatedBoundingBox="20686,13959 22055,13804 22124,14414 20755,14569"/>
        </emma:interpretation>
      </emma:emma>
    </inkml:annotationXML>
    <inkml:traceGroup>
      <inkml:annotationXML>
        <emma:emma xmlns:emma="http://www.w3.org/2003/04/emma" version="1.0">
          <emma:interpretation id="{7E45A5AF-5D59-4BAE-AA59-2CCF538F42D3}" emma:medium="tactile" emma:mode="ink">
            <msink:context xmlns:msink="http://schemas.microsoft.com/ink/2010/main" type="paragraph" rotatedBoundingBox="20686,13959 22055,13804 22124,14414 20755,145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200EE28-468C-45C7-AEA1-673AD7F64637}" emma:medium="tactile" emma:mode="ink">
              <msink:context xmlns:msink="http://schemas.microsoft.com/ink/2010/main" type="line" rotatedBoundingBox="20686,13959 22055,13804 22124,14414 20755,14569"/>
            </emma:interpretation>
          </emma:emma>
        </inkml:annotationXML>
        <inkml:traceGroup>
          <inkml:annotationXML>
            <emma:emma xmlns:emma="http://www.w3.org/2003/04/emma" version="1.0">
              <emma:interpretation id="{57BB3F23-490D-418A-8457-BCEA339B37D0}" emma:medium="tactile" emma:mode="ink">
                <msink:context xmlns:msink="http://schemas.microsoft.com/ink/2010/main" type="inkWord" rotatedBoundingBox="20691,14005 21103,13958 21167,14519 20754,14566"/>
              </emma:interpretation>
              <emma:one-of disjunction-type="recognition" id="oneOf0">
                <emma:interpretation id="interp0" emma:lang="" emma:confidence="0">
                  <emma:literal>x</emma:literal>
                </emma:interpretation>
                <emma:interpretation id="interp1" emma:lang="" emma:confidence="0">
                  <emma:literal>X</emma:literal>
                </emma:interpretation>
                <emma:interpretation id="interp2" emma:lang="" emma:confidence="0">
                  <emma:literal>y</emma:literal>
                </emma:interpretation>
                <emma:interpretation id="interp3" emma:lang="" emma:confidence="0">
                  <emma:literal>Y</emma:literal>
                </emma:interpretation>
                <emma:interpretation id="interp4" emma:lang="" emma:confidence="0">
                  <emma:literal>V</emma:literal>
                </emma:interpretation>
              </emma:one-of>
            </emma:emma>
          </inkml:annotationXML>
          <inkml:trace contextRef="#ctx0" brushRef="#br0">6 19 59 0,'-8'-4'84'0,"8"-2"-4"0,0 6-4 0,0-5-24 0,0 5-4 0,0 0 0 15,0 0 0-15,0-4-4 0,0 4 4 0,0 0 0 0,0 0 0 16,0 0 4-16,0 0 0 0,0 0 4 0,0 0 4 0,0 0-8 15,8 4 0-15,-8-4 4 0,0 5-4 0,9-5 0 0,-9 6 4 16,8-2-4-16,-8 0 0 0,9 2 0 0,-9-2 0 0,9 5 0 0,-1 1-4 16,0 0 0-16,2-1-4 0,-2 5-4 0,0-3 0 0,0 4-8 15,2-1 0-15,-2-5 0 0,0 6-4 0,1-1-4 0,0 5 0 16,-1-4-4-16,1 0-4 0,7-1 4 0,-7 5-8 0,0-5 4 16,-1 1 4-16,10 0-12 0,-10-1 0 0,0 1 4 0,1-1-8 0,8 0 0 15,-9 2 0-15,1-3 0 0,-1 2-16 0,1-5 16 16,8 0 4-16,-9 4-4 0,2-4 0 0,-2-1 0 0,0 1-4 0,-8 0 0 15,8-6 4-15,2 6-4 0,-2-1 0 0,0-4 0 0,-8 0 0 16,9 4 0-16,0-9-8 0,-9 5 0 0,8 0 4 0,-8 0-8 16,0-5 0-16,0 0-4 0,0 5-4 0,0-5-4 0,0 0-4 15,0 0-16-15,0 0-8 0,0 0-16 0,0-5-8 0,0 5-12 0,-8-5 0 16,8 5-8-16,-9-5-12 0,9 0-8 0,-9 1-4 16,9-1 8-16,-8 0-20 0,0-4-36 0,8 4-24 0,-10-5 32 0,2-1 32 15,0 3 20-15</inkml:trace>
          <inkml:trace contextRef="#ctx0" brushRef="#br0" timeOffset="291.2233">416 39 67 0,'0'-6'104'0,"0"2"-4"15,0-2-8-15,0 6-20 0,0-4 0 0,0 4-8 0,0 0 8 16,0-4-12-16,-8 4-4 0,8 0 0 0,-9 4-4 0,9-4 0 15,-8 0-8-15,-1 4 4 0,0 2-4 0,1-2 0 0,0 5-4 16,-2-3 0-16,-6 3 0 0,8 1 4 0,-10 0-4 0,10-2-4 16,-10 3 0-16,10-2-4 0,-9 6 0 0,0-5-4 0,8 4 0 15,-7 1-4-15,-2-6 0 0,1 5-4 0,8-4-4 0,-7 5 0 0,7-6-4 16,-8 1-4-16,8 0 0 0,1-1 0 0,-10 5-4 0,10-9 4 16,0 5-8-16,0-5 0 0,8 5-4 0,-10-6-4 0,10 1-8 15,-8 0-12-15,8-5-16 0,0 5-8 0,0-5-16 0,0 0-4 16,0 0-12-16,0 5-8 0,0-5-4 0,8 0-12 0,-8 0-4 15,0-5-36-15,10 5-48 0,-2-5 28 0,-8 0 28 0,8 0 28 16</inkml:trace>
        </inkml:traceGroup>
        <inkml:traceGroup>
          <inkml:annotationXML>
            <emma:emma xmlns:emma="http://www.w3.org/2003/04/emma" version="1.0">
              <emma:interpretation id="{F902CD32-833F-4E18-9255-8C871180E04B}" emma:medium="tactile" emma:mode="ink">
                <msink:context xmlns:msink="http://schemas.microsoft.com/ink/2010/main" type="inkWord" rotatedBoundingBox="21737,13840 22055,13804 22124,14414 21806,14450"/>
              </emma:interpretation>
              <emma:one-of disjunction-type="recognition" id="oneOf1">
                <emma:interpretation id="interp5" emma:lang="" emma:confidence="0">
                  <emma:literal>€</emma:literal>
                </emma:interpretation>
                <emma:interpretation id="interp6" emma:lang="" emma:confidence="0">
                  <emma:literal>E</emma:literal>
                </emma:interpretation>
                <emma:interpretation id="interp7" emma:lang="" emma:confidence="0">
                  <emma:literal>Ę</emma:literal>
                </emma:interpretation>
                <emma:interpretation id="interp8" emma:lang="" emma:confidence="0">
                  <emma:literal>Ć</emma:literal>
                </emma:interpretation>
                <emma:interpretation id="interp9" emma:lang="" emma:confidence="0">
                  <emma:literal>[</emma:literal>
                </emma:interpretation>
              </emma:one-of>
            </emma:emma>
          </inkml:annotationXML>
          <inkml:trace contextRef="#ctx0" brushRef="#br0" timeOffset="769.9631">1363-141 55 0,'0'-4'96'0,"0"-6"-12"0,0 6-4 0,0-3-20 15,0 3-8-15,0 0 0 0,0-1 0 0,0 0 0 0,-8 0 0 0,8 5-4 16,-8-4 0-16,-1 4-4 0,9 0-4 0,-8-6 0 16,8 6-8-16,-9 6 8 0,1-6-4 0,-1 0 0 0,1 4 0 0,0 1 0 15,-2 5-4-15,-6-6 0 0,6 7 4 0,2-2-4 0,0-4 4 16,0 9 0-16,-10-4-4 0,10 4 0 0,-1 1-4 0,-8-1 0 16,8 0 4-16,1 1-8 0,0 4 4 0,0-4-4 0,-2 0 0 0,2 4-4 15,0-5 4-15,-2 5-4 0,2-4-4 0,8 3 0 0,-8-2 0 16,8 3 0-16,0-5-4 0,-9 1 0 0,9 4-4 0,0-5 0 15,9 1 0-15,-9 0-4 0,8-1 4 0,-8 1 0 0,8-1-4 16,2-5-4-16,-10 6 4 0,8-1 0 0,0-4-4 0,2 0 4 16,-2 4-4-16,8-3 0 0,-7-3 0 0,0 2 0 0,8 0-4 0,-9-5 8 15,0 5-4-15,2-6-4 0,6 5 0 0,-8-3-4 16,10-2-4-16,-10 2-12 0,2-2-8 0,6-4-8 0,-7 5-12 16,-1-5-8-16,1 0-4 0,-1 0-8 0,1 0-12 0,-1 0-8 0,0-5-4 15,-8 5-12-15,10-10-4 0,-10 6-20 0,0-2-44 0,8-3-8 16,-8-1 36-16,0 1 28 0,-8-1 20 0</inkml:trace>
          <inkml:trace contextRef="#ctx0" brushRef="#br0" timeOffset="993.0937">1082 77 7 0,'0'4'108'0,"-8"-4"-8"0,8 4-16 16,0-4-20-16,0 0 0 0,0 0 0 0,0 6 0 0,0-6-4 15,0 5-4-15,8-5-4 0,-8 0 0 0,0 5 0 0,9-5 0 16,-9 0-4-16,8 0-12 0,0 0 0 0,-8 0 4 0,10 0-8 16,-2 0-4-16,0 0-4 0,2 0-8 0,6 0 0 0,-8 0-4 0,1 0 0 15,8 0-12-15,-8 0-4 0,7 0-4 0,2 0-12 16,-10 0-12-16,10 0-24 0,-2 0-20 0,-6 0-12 0,6 0-12 16,1 0-60-16,0 0-36 0,0 0 32 0,-9 0 36 0,10 0 28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7:20.19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8EBC3D4A-33EE-4861-BDDA-67C889DC4720}" emma:medium="tactile" emma:mode="ink">
          <msink:context xmlns:msink="http://schemas.microsoft.com/ink/2010/main" type="writingRegion" rotatedBoundingBox="29587,8910 29700,10746 29256,10773 29143,8937"/>
        </emma:interpretation>
      </emma:emma>
    </inkml:annotationXML>
    <inkml:traceGroup>
      <inkml:annotationXML>
        <emma:emma xmlns:emma="http://www.w3.org/2003/04/emma" version="1.0">
          <emma:interpretation id="{91DC63EC-6FC1-486E-919A-27A510CC3347}" emma:medium="tactile" emma:mode="ink">
            <msink:context xmlns:msink="http://schemas.microsoft.com/ink/2010/main" type="paragraph" rotatedBoundingBox="29587,8910 29700,10746 29256,10773 29143,89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1977E9C-CCFA-43CB-BD69-266BE32E9691}" emma:medium="tactile" emma:mode="ink">
              <msink:context xmlns:msink="http://schemas.microsoft.com/ink/2010/main" type="line" rotatedBoundingBox="29587,8910 29700,10746 29256,10773 29143,8937"/>
            </emma:interpretation>
          </emma:emma>
        </inkml:annotationXML>
        <inkml:traceGroup>
          <inkml:annotationXML>
            <emma:emma xmlns:emma="http://www.w3.org/2003/04/emma" version="1.0">
              <emma:interpretation id="{D1647F7D-65D0-45FD-A67C-C34A1ECEB7DC}" emma:medium="tactile" emma:mode="ink">
                <msink:context xmlns:msink="http://schemas.microsoft.com/ink/2010/main" type="inkWord" rotatedBoundingBox="29587,8910 29700,10746 29256,10773 29143,8937">
                  <msink:destinationLink direction="with" ref="{0E890AB3-B7BF-48A6-95D8-686C84E2E552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10230 575 7 0,'0'0'124'16,"0"0"-8"-16,0 0-4 0,0 0-24 0,0 0 0 0,0 0 4 15,0 0-4-15,0 0-8 0,0 0 0 0,8 0-8 0,-8 0 0 16,0 0-8-16,8 0 0 0,0 0 0 0,-8 0-8 0,10 0 0 0,-2 0-4 16,0 0 0-16,1 0 0 0,-1 0-4 0,0 0-4 0,2 0 0 15,6 0-4-15,-8 0-4 0,2 0-4 0,6 0 0 0,-7 0-8 16,8 0-4-16,0 0 0 0,1 0-4 0,-10 0-4 0,8 0 0 15,2 0 0-15,-10 0-8 0,10 0 0 0,-1 0 4 0,-9 0-4 16,8 0-4-16,-6 0 0 0,-2 0 4 0,10 0-8 0,-18 0 4 0,8 0-16 16,0 0 0-16,1 0-8 0,-9 0-16 0,0 0-16 15,0 0-16-15,8 0-16 0,-8 0-24 0,0 0-20 0,0 0-20 0,-8 0-12 16,8 0-60-16,-9 0-8 0,9 0 44 0,-8 0 40 0,8 0 24 16,-8 0 28-16</inkml:trace>
          <inkml:trace contextRef="#ctx0" brushRef="#br0" timeOffset="-339.1374">10272 143 47 0,'0'5'92'0,"0"-5"-8"0,0 0-4 0,0 0-24 0,0 0 0 0,0 0 0 16,0 0 0-16,0 0 0 0,0 5 0 0,0-5-4 0,0 0 0 15,0 0-4-15,0 0 0 0,0 0-8 0,0 0 4 16,0-5-4-16,0 5 0 0,0 5 0 0,0-5 0 0,0 0 0 0,0-5-4 16,0 5 0-16,0 0 0 0,0-5 0 0,8 5-4 0,-8-4 0 15,0-1-4-15,9 0 0 0,-9 0-4 0,8 0 0 0,-8-4 0 16,8 4-4-16,2-5 0 0,-2 1-4 0,0-1 0 0,0 1-4 0,2-6 0 16,-2 6 0-16,0-6-4 0,1 6 0 0,0-6-4 0,-1 6 0 15,1-5 0-15,-1-1 0 0,0 1-4 0,2-1 0 0,-2 1 0 16,0 0 4-16,0-1 0 0,2 5-20 0,-2-4 20 0,-8 0 0 15,8 4 0-15,1-5-4 0,-9 6 0 0,9-5 0 0,-1 4 0 16,-8 1 8-16,9-1-4 0,-9 5 0 0,0-5-4 0,0 5 0 0,0 1 0 16,0-6 0-16,0 6 0 0,8 4 0 0,-8-5 0 0,0 5 0 15,0 0 0-15,0-5 0 0,0 5 0 0,0 0 0 0,-8 0-4 16,8 0 4-16,0 0 0 0,0 5 0 0,0 0 0 0,0-1 0 16,0 1 0-16,0 0 0 0,0 4 4 0,0-4 0 0,-9 9-4 15,9-4 8-15,0 0 0 0,-8 4-4 0,8 6 0 0,-9-6 4 0,9 0-4 16,-9 5 4-16,9 1 0 0,-8-1-4 0,8 0 0 0,-8 0 4 15,8 1 0-15,0-1-4 0,-10 0 4 0,10 0-8 0,0 0 8 16,0-5-4-16,0 6-4 0,0-6 4 0,0 5 0 0,-8-4-4 16,8-1 4-16,0 0-4 0,0-4 4 0,0 4-4 0,0-4 0 15,0-1 0-15,8 1 4 0,-8-5-4 0,0 5-4 0,0-6 0 0,-8 1-4 16,8 0-4-16,0-5-32 0,0 5 12 0,0-5-8 0,0 0-12 16,0 0-8-16,0 0-8 0,0 0-16 0,0-5-16 0,0 5-12 15,0-5-4-15,0 0-4 0,0 1-40 0,0 4-44 0,0-5 32 16,0 0 24-16,0 0 36 0</inkml:trace>
          <inkml:trace contextRef="#ctx0" brushRef="#br0" timeOffset="859.2504">10426 920 31 0,'-10'5'108'0,"10"0"-8"0,-8 0-8 0,8-1-24 0,-8 1 0 16,8 0 0-16,-9 0-4 0,9 4 0 0,0 2-8 0,0-7-4 16,0 5-4-16,0 1-4 0,0-1 0 0,0-4 0 0,-8 4-12 15,8 6 0-15,8-5 0 0,-8-1-4 0,0 6 0 0,0-5-4 0,0 4 0 16,0-5 0-16,0 1-4 0,0 5 0 0,0-6 0 15,9 0 0-15,-9 6-4 0,0-5 0 0,8-1 0 0,-8-4-4 0,8 5 0 16,2 0-4-16,-10-6 4 0,8 1-8 0,0-1 0 0,-8 2 0 16,8-6 0-16,2 4 0 0,-10-4 0 0,8-4 0 0,0 4-4 15,1 0 4-15,-9-6-4 0,9 2 4 0,-1-1-4 0,1-5 0 0,-9 6 0 16,8-1 0-16,0-5-16 0,0 6 20 0,-8-6-4 16,10 5 0-16,-10 0 0 0,8 0 0 0,0-4 0 0,-8 4 4 0,10 0-4 15,-10 5 0-15,0 0 4 0,8-4-4 0,-8 4 0 0,0 0 0 16,8 0 0-16,-8-6 4 0,0 6 0 0,0 0 0 0,9 6 4 15,-9-6 0-15,0 4 8 0,0-4-4 0,8 5 4 0,-8 0 0 16,0-1-4-16,9 1 0 0,-9-5 0 0,8 10 0 0,-8-5-4 0,0 0 0 16,9 4 4-16,-9-4-4 0,8 5-4 0,-8 0 0 0,0-6 0 15,8 5 4-15,-8 1-4 0,10 0 8 0,-10-1 0 0,0 1 0 16,8-1 0-16,-8 1 12 0,0 5 0 0,0-6 8 0,0 5-4 16,0-4 4-16,0 5 0 0,0-1 0 0,0 0 0 0,0 1 0 15,-8-6 0-15,8 6 0 0,-10 4-4 0,2-5-4 0,0-4 0 0,-1 4-8 16,1 1-16-16,-1-1 0 0,-8-5 0 0,9 6 0 0,-10-5 0 15,10-1 0-15,-10 1 0 0,10 0 0 0,-8-1 0 0,7-5 0 16,-8 2 0-16,8-6 0 0,-7 4 0 0,6-4-44 0,2 0-24 16,0-4-24-16,0-2-28 0,-2 6-24 0,-6-9-24 0,7 5-20 15,1-6-60-15,-1 5-16 0,-8-5 52 0,9 0 32 0,-2 6 44 0,-6-1 28 16</inkml:trace>
          <inkml:trace contextRef="#ctx0" brushRef="#br0" timeOffset="373.0012">10357 974 11 0,'0'-6'112'0,"0"6"-8"0,0 0 0 0,0 0-24 0,0 0 0 16,8 0 4-16,-8 0 0 0,0 0-12 0,9 0 8 0,-9 0-16 16,9 0 4-16,-1-5-4 0,1 5 4 0,-1-4-4 0,0 4 8 15,2 0-4-15,6-5-4 0,-8 5-4 0,10-5-4 0,-10 5-8 0,10-5-8 16,-1 5-8-16,-9-5-8 0,8 5 0 0,2 0-4 15,0 0-8-15,-10 0 0 0,9-4-4 0,-9 4 4 0,9 0-4 0,-8 0 0 16,7 0-4-16,-6 0 0 0,-2 0-4 0,0 0-8 0,2 0-4 16,-10 0-12-16,8 4-12 0,-8-8-12 0,8 4-16 0,-8 0-12 15,0 0-20-15,0 0-20 0,0 0-12 0,0 0-12 0,-8 0-48 16,8 0-32-16,-8 0 36 0,8 0 36 0,-10 0 28 0,2 0 24 16</inkml:trace>
        </inkml:traceGroup>
      </inkml:traceGroup>
    </inkml:traceGroup>
  </inkml:traceGroup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5:26.79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AAC325D-A01B-4451-A74D-78A1EA51FA94}" emma:medium="tactile" emma:mode="ink">
          <msink:context xmlns:msink="http://schemas.microsoft.com/ink/2010/main" type="writingRegion" rotatedBoundingBox="15576,10801 15836,11191 15622,11334 15361,10944"/>
        </emma:interpretation>
      </emma:emma>
    </inkml:annotationXML>
    <inkml:traceGroup>
      <inkml:annotationXML>
        <emma:emma xmlns:emma="http://www.w3.org/2003/04/emma" version="1.0">
          <emma:interpretation id="{B7353317-AEBD-4BE8-9F60-53650B090BE5}" emma:medium="tactile" emma:mode="ink">
            <msink:context xmlns:msink="http://schemas.microsoft.com/ink/2010/main" type="paragraph" rotatedBoundingBox="15576,10801 15836,11191 15622,11334 15361,109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A314DD3-0E2B-4504-82FD-5E49F3B2D830}" emma:medium="tactile" emma:mode="ink">
              <msink:context xmlns:msink="http://schemas.microsoft.com/ink/2010/main" type="line" rotatedBoundingBox="15576,10801 15836,11191 15622,11334 15361,10944"/>
            </emma:interpretation>
          </emma:emma>
        </inkml:annotationXML>
        <inkml:traceGroup>
          <inkml:annotationXML>
            <emma:emma xmlns:emma="http://www.w3.org/2003/04/emma" version="1.0">
              <emma:interpretation id="{BF396C0D-8EEF-43BF-B291-CA4CA7D01BAD}" emma:medium="tactile" emma:mode="ink">
                <msink:context xmlns:msink="http://schemas.microsoft.com/ink/2010/main" type="inkWord" rotatedBoundingBox="15576,10801 15836,11191 15622,11334 15361,1094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-8699-668 67 0,'0'-5'92'0,"0"1"-8"0,0-1 0 0,10 0-24 0,-10-5-4 0,0 5 0 15,0 0 0-15,8-4 0 0,-8 4 4 0,0-4-8 0,8 4 0 0,-8-5 4 16,10 6-4-16,-10-2-4 0,8-3-8 0,0 5-4 16,0-2 0-16,1 2-4 0,-9-1 0 0,9 0-4 0,-1 5 0 0,1-5 0 15,-9 5-8-15,8 0 4 0,0 0-4 0,2-4 0 0,-10 8-4 16,8-4 0-16,0 5-20 0,0-5 20 0,-8 5 0 0,10 0 4 16,-10-1 0-16,8 2-8 0,-8-2 4 0,8 1 0 0,-8-1-4 0,0 6 0 15,0-5 0-15,9 5 0 0,-9-1 0 0,0 1 0 0,-9-1-4 16,9 1 0-16,0 0 0 0,-8-1-4 0,8-4 0 0,0 4 0 15,-8 1 0-15,8 0 0 0,0-6-4 0,0 7 4 0,-10-7 0 16,10 1-4-16,0-1 0 0,0 1 0 0,0 0 0 0,0-5-4 16,0 5 4-16,0-5 0 0,0 0 0 0,0 0 0 0,0 0 0 15,0 5 0-15,10-5 0 0,-10 0-4 0,0 0 0 0,0 0 4 16,8-5 0-16,-8 5 0 0,8 0 0 0,1 0 0 0,-9 0 0 0,8 0 0 16,1 0 0-16,0-5 0 0,-9 5-4 0,8 0 4 0,0 0 0 15,0-5 0-15,2 5-4 0,-2 0 8 0,0 0-4 0,2 0 0 16,-2 0 0-16,0-5-4 0,-8 10 4 0,9-5 0 0,-1 0 4 15,1 5-4-15,-1 0 0 0,1-5 4 0,-1 5-4 0,-8-1 0 16,8 1 0-16,2 0 4 0,-10 0 0 0,8-1 0 0,-8 6 0 16,8-4 4-16,-8 3 4 0,0-5 4 0,10 6 0 0,-10-1 4 0,0 1-4 15,0-1 8-15,0-3 4 0,0 8 4 0,-10-5 0 0,10 1-8 16,0-1 4-16,-8 1 0 0,8 0-4 0,-8-1 4 0,-2-3-4 16,10 3 0-16,-8 1-4 0,0-1 0 0,-1-4-4 0,1-1 0 0,-1 1 0 15,1 1-4-15,-1-2-8 0,9 1 0 0,-8-5 4 16,0 5-8-16,-2-5 0 0,2 0 0 0,0 0-8 0,-2 0-8 0,2-5-8 15,8 5-8-15,-8-5-16 0,0 5-12 0,8-4-24 0,-9-2-16 16,0 1-16-16,9 5-24 0,-8-4-16 0,8-1-28 0,-9 0-64 16,9 5 16-16,-8-4 44 0,8-2 36 0,-8 2 28 0,8 4 20 0</inkml:trace>
        </inkml:traceGroup>
      </inkml:traceGroup>
    </inkml:traceGroup>
  </inkml:traceGroup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5:37.03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68EFB5A-B700-4E3D-8DE0-1C666C9882FD}" emma:medium="tactile" emma:mode="ink">
          <msink:context xmlns:msink="http://schemas.microsoft.com/ink/2010/main" type="writingRegion" rotatedBoundingBox="19751,10939 24557,11096 24515,12377 19709,12220"/>
        </emma:interpretation>
      </emma:emma>
    </inkml:annotationXML>
    <inkml:traceGroup>
      <inkml:annotationXML>
        <emma:emma xmlns:emma="http://www.w3.org/2003/04/emma" version="1.0">
          <emma:interpretation id="{D39A118D-B916-4EF8-960D-DBA006602753}" emma:medium="tactile" emma:mode="ink">
            <msink:context xmlns:msink="http://schemas.microsoft.com/ink/2010/main" type="paragraph" rotatedBoundingBox="19751,10939 23550,11063 23512,12216 19714,120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43DDD4C-2B0E-4AF2-A405-E896F7229F92}" emma:medium="tactile" emma:mode="ink">
              <msink:context xmlns:msink="http://schemas.microsoft.com/ink/2010/main" type="line" rotatedBoundingBox="19751,10939 23550,11063 23512,12216 19714,12092"/>
            </emma:interpretation>
          </emma:emma>
        </inkml:annotationXML>
        <inkml:traceGroup>
          <inkml:annotationXML>
            <emma:emma xmlns:emma="http://www.w3.org/2003/04/emma" version="1.0">
              <emma:interpretation id="{8A9C47CA-133F-4A16-952B-F193135F7B32}" emma:medium="tactile" emma:mode="ink">
                <msink:context xmlns:msink="http://schemas.microsoft.com/ink/2010/main" type="inkWord" rotatedBoundingBox="19751,10939 21959,11011 21921,12164 19714,12092"/>
              </emma:interpretation>
            </emma:emma>
          </inkml:annotationXML>
          <inkml:trace contextRef="#ctx0" brushRef="#br0">-2431-539 31 0,'8'-4'112'0,"-8"4"-4"0,8 0-4 0,1-6-16 0,-9 6-4 15,8 0 0-15,1 0 0 0,0 0 4 0,-9 0-4 0,8 6-4 16,0-2 0-16,0-4-4 0,-8 5-8 0,10 0 4 0,-2 0 4 16,0-1-8-16,2 6 4 0,-2-1 0 0,0 1-8 0,1 0-4 0,-9 5 0 15,8-2-4-15,0 7-4 0,2-1 0 0,-2 0-8 0,0 0 4 16,0 6-8-16,2-2 0 0,-2 2-40 0,0-2 0 0,1 6 0 16,0 0 0-16,-9 0 0 0,8-6 0 0,1 6 0 0,-9 0 0 0,8 5 0 15,-8-5 0-15,0 0 0 0,8-1 0 0,-8 1 0 16,-8 0 0-16,8 0 0 0,0 0 0 0,-8-1 0 0,8 1 0 0,-9 0 0 15,1-1-56-15,-1 1-36 0,-8-5-20 0,9 1-16 0,-2-2-20 16,-6 6-24-16,8-9-24 0,-10-2-60 0,1 2 12 0,9-1 52 16,-10-5 28-16,10 1 36 0,0-6 24 0</inkml:trace>
          <inkml:trace contextRef="#ctx0" brushRef="#br0" timeOffset="-983.237">-3173-313 27 0,'0'-5'108'0,"0"1"-12"0,0 4-8 0,0 0-24 0,0-6 0 16,0 6-4-16,8 0 4 0,-8 0 0 0,0 0 0 16,0 0 0-16,0 0 0 0,8 6-4 0,-8-2 4 0,0 1 0 15,0-2 0-15,0 8 0 0,0-1-4 0,0-1-4 0,0 1 0 0,8-1-4 16,-8 6 0-16,0 0-4 0,0-1-4 0,0 0-4 0,0 4-4 16,0 3-4-16,0-7 0 0,-8 6-8 0,16-2-4 0,-16-3 0 15,8 4-4-15,0-1 0 0,0-3-8 0,0 4 0 0,8-5-4 16,-8 1 4-16,0 4-4 0,0-4 0 0,0-1-4 0,10-4-4 15,-10 5 0-15,0-6-4 0,0 1-4 0,8 4-8 0,-8-10-16 0,0 7-8 16,0-7-4-16,0 1-12 0,0 0-12 0,0-5-20 0,0 5-20 16,0-5-12-16,0 0-12 0,0-5-20 0,0 5-64 0,-8-5 28 15,8-4 32-15,-10 3 32 0,2-3 20 0</inkml:trace>
          <inkml:trace contextRef="#ctx0" brushRef="#br0" timeOffset="-1264.4836">-3795-68 11 0,'0'-6'88'0,"-10"6"-4"16,10 0-4-16,-8-4-24 0,8 4 0 0,0 0-4 0,-8 0-4 15,-1 0 0-15,9 0-4 0,-9 0-4 0,9 0 4 0,-8 4 0 0,8 2-4 16,-9-2-4-16,1-4 0 0,8 9 4 0,-8-3-4 0,8-2 8 16,-8 6-12-16,-2-5 4 0,10 5-4 0,-8-2 4 15,8 3-4-15,0 3-4 0,-8-5 4 0,8 6-4 0,0-5-4 0,0 4-4 16,0-5-4-16,-10 1 0 0,10 5 0 0,10-1-4 0,-10-5 0 15,0 1 0-15,0 5 0 0,8-6-4 0,-8 1 0 0,8 4-4 16,-8-4 0-16,10-1 0 0,-10-4 0 0,8 5 0 0,0-1 0 0,0-4 0 16,1 5 0-16,-1-6-4 0,1 6 0 0,0-5 0 0,-1-1 0 15,10 2 4-15,-10-2-4 0,0-4 4 0,10 0-4 0,-10 5 0 16,0-5 0-16,9 0 0 0,-8 0 4 0,0 0-4 0,7 0 0 16,-8 0 4-16,2-5-4 0,-2 5 0 0,0-4 0 0,2-2 4 15,-2 2-8-15,0-1 4 0,1 0 0 0,-9 0 0 0,8-4 0 0,-8 4 0 16,8-5 0-16,-8 1 0 0,0-1-4 0,0 1 4 0,0-1 0 15,0 0 0-15,0 1-4 0,0-5 4 0,0 4-4 0,0 1 4 16,-8-2-4-16,8-3 0 0,-8 5 4 0,8-1-4 0,-9-4-4 16,1 4 0-16,0 1 0 0,-2-6 0 0,2 5 0 0,0 1 0 15,-2-1 0-15,2 0 0 0,0 1 0 0,0-1 0 0,-10 1 4 0,10 4-4 16,-1-4 0-16,1 3 4 0,-10 1 0 0,10 1 0 0,0 4 0 16,-10 0 0-16,10 0 4 0,0 0-4 0,-1 4 0 0,0 1 0 15,1 1 0-15,-1-2 4 0,1 6 0 0,0-5 0 0,0 5 0 16,-2-2 0-16,10 3-4 0,-8 3 4 0,8-5 0 0,0 1 0 15,-8 5-4-15,8-6 4 0,0 1 0 0,0 4 0 0,0-4-4 0,8-1 4 16,-8 1 4-16,8-1-4 0,2-3-4 0,-2 3 4 0,0-4 0 16,0 0 0-16,1-1 4 0,-1 1-8 0,1-5 4 0,8 0 4 15,1 0-4-15,-10 0-4 0,8 0 4 0,-6-5 0 0,6 1 0 16,1 4 0-16,-8-5 0 0,8-5 0 0,-9 6 0 0,10-2 0 16,-10 1 0-16,0 1 0 0,10 4 0 0,-10-5 4 0,1 0-4 0,-1 1 4 15,0 4 4-15,2 0-4 0,-10 0 8 0,8 0 0 0,0 0 4 16,-8 4 0-16,8 1 4 0,2 0 0 0,-2-1 4 0,-8 7 4 15,8-7 0-15,1 6-4 0,-9-1 4 0,9 1 4 0,-1-1-4 16,-8 1-16-16,9 0 16 0,-1-1-4 0,0 1 0 0,1 4-8 16,-9-4 0-16,9-1 0 0,-1 1-4 0,0-5-4 0,2 5 0 15,-2-1 0-15,0-5-4 0,1 2 0 0,0-2-4 0,-9 1 4 0,8 0-8 16,0-5-4-16,1 5-12 0,-1-5-20 0,0 0-12 0,-8-5-20 16,10 5-12-16,-2-5-24 0,0 0-20 0,-8-5-20 0,10 6-40 15,-10-5-48-15,8-1 44 0,-8-5 36 0,8 1 32 0,-8 4 20 16</inkml:trace>
          <inkml:trace contextRef="#ctx0" brushRef="#br0" timeOffset="-775.7812">-3293-45 63 0,'0'5'104'0,"0"-5"-8"0,0 5 0 0,0-5-20 16,0 0 4-16,9 0-4 0,-9 5 4 0,0-5-4 0,8 4-4 15,-8-4-4-15,8 0-4 0,-8 0 0 0,10 0-8 0,-10 0 0 0,8 0 4 16,0 0-12-16,0 0 0 0,2 0-4 0,-2 6-8 16,9-6 0-16,-8 0-8 0,-1-6-4 0,9 6-8 0,-9 0 0 0,10-4-4 15,-2 4-4-15,-6 0-8 0,6-5-16 0,1 5-20 0,0-5-16 16,-8 0-16-16,7 5-24 0,2-4-32 0,-10-2 4 0,2 1-32 15,6 1-56-15,-8 0 12 0,1-2 32 0,0 2 36 0,-1 4 28 0</inkml:trace>
          <inkml:trace contextRef="#ctx0" brushRef="#br0" timeOffset="-309.2194">-2798-337 107 0,'0'-10'108'0,"0"6"-4"15,0-1-8-15,0 0-20 0,8 5 0 0,-8-5-8 0,0 5-4 16,0-4 0-16,8 4 8 0,-8 0-8 0,0 0 4 0,0 4-4 16,10-4 0-16,-10 5-4 0,0 0 0 0,8 4 0 0,-8 1 0 0,0-1-4 15,0 1 0-15,0 5-4 0,8-1 0 0,-8 0-4 0,0 0-4 16,0 6-8-16,0-1-16 0,0 0 16 0,0-1-8 0,0 3 0 16,0-2-8-16,0 4 0 0,0-4-4 0,0 0-4 0,0 1 0 15,0-1-8-15,0-4 4 0,0 3-4 0,0-3 0 0,0 0-4 16,0-1 4-16,0 1-4 0,0-6 4 0,0 1-4 0,0 0 0 15,-8-1 0-15,8-4 0 0,0 0 0 0,0-5 0 0,8 0 0 0,-8 0 0 16,0 0-4-16,0 0 4 0,9-5 0 0,-9-5-4 0,8 6 0 16,-8-6-4-16,9 5 4 0,-9-5-4 0,9 0 4 0,-1 1 4 15,0-1-4-15,-8 1 0 0,8 4 4 0,2-4 0 0,-2-2 0 16,0 7 0-16,-8 0 0 0,10-2 0 0,-2 2 0 0,0 4 0 16,-8 0 0-16,9 0 0 0,-1 0-4 0,-8 0 4 0,9 4 0 0,-1 2 0 15,1-6 0-15,-9 8 0 0,8-3-4 0,0 1 4 0,2 3 0 16,-10 1 0-16,8-6 0 0,0 6 0 0,2-1 0 0,-10 6 0 15,8-5 0-15,-8 0 0 0,0 4-4 0,8-5 4 0,-8 1 0 16,0 5-20-16,-8-6 24 0,8 5 0 0,0-4 0 0,-8 4 0 16,-2-4 0-16,2 0-4 0,0-1 4 0,-2 1-4 0,-6-1 0 0,7 1 4 15,-8-5-4-15,9 4-8 0,-9-4-12 0,9 0-8 0,-10-5-12 16,10 4-12-16,-10-4-16 0,10 0-8 0,-9-4-12 0,8 4-12 16,1-5-16-16,-9-5-4 0,9 1-16 0,-2-1-20 0,2 1-52 15,0-6 12-15,8 1 36 0,-8-5 32 0,-2 4 24 0</inkml:trace>
          <inkml:trace contextRef="#ctx0" brushRef="#br0" timeOffset="-2292.6036">-4197-702 63 0,'0'0'76'16,"0"0"-4"-16,9 0-4 0,-9 0-20 0,0 0-4 0,0 0 4 0,0-5 0 16,0 5-4-16,0 0 0 0,0 0 4 0,0 5 0 0,0-5 0 15,0 0 0-15,0 0 0 0,0 0-4 0,0 0 8 0,0 0-8 16,0 0-4-16,0 0-4 0,0 0 4 0,0 0 0 0,0 0 0 15,0 0-4-15,-9 5 0 0,9 0 0 0,0-5-4 0,-8 5 0 16,8 0 0-16,-8 0 4 0,8 4 0 0,-8 0-4 0,-2-4 0 0,10 10-4 16,-8-7 0-16,0 8 0 0,-2-7-4 0,10 6 0 15,-8-1-4-15,0 5 0 0,-1-4 0 0,1 4-4 0,8-1 0 0,-9 2 0 16,0 0 0-16,1-1 0 0,0 4-4 0,8 2 0 0,-8-2-4 16,-2 2 0-16,2 4 4 0,8-1-4 0,0-4-4 0,-8 5 0 15,8 0 4-15,-10-2-4 0,10 3 8 0,0-1-4 0,0 0-4 0,0 0 0 16,0-1 4-16,-8-4-4 0,8 5 4 0,0-1-4 0,0-3 0 15,8-1 0-15,-8-1 4 0,0 2-4 0,10-1-4 0,-10-5 4 16,0 5-4-16,8-5 0 0,-8 0 0 0,0 1 0 0,8-7 4 16,2 7 0-16,-2-7-4 0,-8 2 0 0,8 0 0 0,0-1 0 15,1 1-4-15,-9-5 4 0,9 0 0 0,-1-1-4 0,-8 0 0 0,9-4-8 16,-1 4-4-16,-8-3-8 0,8-2-12 0,2 0-8 16,-10 1-12-16,8-5-12 0,-8 6-4 0,0-6-12 0,8 0-12 0,-8-6-12 15,10 6-8-15,-10-5-8 0,0 1-8 0,0 0-44 0,0-6-32 16,8 0 36-16,-8 1 32 0,0 0 24 0,0-1 24 0</inkml:trace>
        </inkml:traceGroup>
        <inkml:traceGroup>
          <inkml:annotationXML>
            <emma:emma xmlns:emma="http://www.w3.org/2003/04/emma" version="1.0">
              <emma:interpretation id="{840ED76B-C4B9-4845-BB1D-BE4DF7AD289E}" emma:medium="tactile" emma:mode="ink">
                <msink:context xmlns:msink="http://schemas.microsoft.com/ink/2010/main" type="inkWord" rotatedBoundingBox="22878,11604 23532,11625 23520,11987 22866,1196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 timeOffset="1570.9351">-1170 8 63 0,'0'0'76'0,"-9"0"-4"15,9-5-4-15,0 5-20 0,-8 0-12 0,8 0 4 0,0 0-8 16,0 0 0-16,0 0 0 0,-9 0 0 0,9 0-4 0,0 0 0 16,-8 5 0-16,8-5 0 0,0 5 8 0,-8-5-8 0,8 5 8 0,0-1 0 15,-8 2-4-15,8 3 0 0,0-5 0 0,-10 6 0 0,10 0 0 16,0-5-4-16,0 9-4 0,0-4-4 0,0-1 0 0,0 1-4 16,0 5-4-16,0-6-4 0,0 5 0 0,10-4 0 0,-10-1-4 15,8 6 4-15,-8-5 0 0,8-1 0 0,0 1-4 0,1-1 4 16,-1 1 0-16,1-5-8 0,0 4-12 0,7-4 16 0,-6 0 0 15,6-5 0-15,2 4 0 0,-10 2 0 0,9-6-4 0,0-6 0 0,-8 6 0 16,7-4 4-16,2 4-4 0,-10-5 4 0,10 0-4 0,-10 0 8 16,0-4-8-16,9-1 0 0,-17 1-4 0,9 4 4 0,0-5-4 15,-9-4 4-15,8 4 0 0,-8 1 0 0,0-1-4 0,0-4 8 0,-8 4-8 16,8-5 0-16,-9 6-4 0,0-5 0 0,1 4 0 16,-1-4-4-16,1 4 0 0,0-5 4 0,-10 6 0 0,10-5-4 0,-10 4 8 15,10 1 0-15,-9-2-4 0,0 7 4 0,8-6 0 0,-7 6-4 16,6-1 8-16,-6 0-4 0,8 0 4 0,-10 5-4 0,10 0 4 15,-1 0-4-15,0 5 8 0,1-5-8 0,8 5 4 0,-9 0-4 16,9 5 4-16,0-6 0 0,-8 5 4 0,8 1-4 0,0-5 4 16,0 5-4-16,0 0 0 0,8-1 0 0,-8 1 0 0,0-6 0 0,9 6 4 15,-1-1-4-15,-8-3 4 0,9 3-4 0,0-4 0 0,-1 0 0 16,10-1 4-16,-10 1-16 0,0 0 20 0,10-5 4 0,-2 4 0 16,-7-4 4-16,8 0-4 0,0 0 0 0,1 5-4 0,-10-5 4 0,18 0 4 15,-18 0 0-15,9 0-4 0,0 0 4 0,0 0 0 16,-1 6 0-16,2-6 0 0,0 0 4 0,-10 4 4 0,9 1-4 0,-1 0 4 15,-7 0 4-15,8-1 0 0,-9 1 0 0,2 5 0 0,6-1 0 16,-7 1 0-16,0 0-4 0,-1-1 0 0,0 1-4 0,1-1-4 16,-1 1 0-16,1-1-4 0,-9 6-4 0,9-5 4 0,-1-1-8 15,0 1 0-15,2-1 0 0,-10 1 0 0,8-6-4 0,0 7-4 0,-8-7-12 16,8 0-8-16,2 2-12 0,-2-2-12 0,-8-4-12 16,8 0-4-16,1-4-24 0,-1-2-16 0,-8 2-16 0,8 0-12 0,2-7-52 15,-10 2-28-15,8-5 36 0,-8-1 32 0,8 1 28 0,-8-5 28 16</inkml:trace>
        </inkml:traceGroup>
      </inkml:traceGroup>
    </inkml:traceGroup>
    <inkml:traceGroup>
      <inkml:annotationXML>
        <emma:emma xmlns:emma="http://www.w3.org/2003/04/emma" version="1.0">
          <emma:interpretation id="{84FFBD97-D407-4FAF-A0EE-4D272639E4E9}" emma:medium="tactile" emma:mode="ink">
            <msink:context xmlns:msink="http://schemas.microsoft.com/ink/2010/main" type="paragraph" rotatedBoundingBox="20949,12010 24521,12041 24518,12375 20946,1234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EC75158-E2B2-4031-8C50-C1664BB03EB6}" emma:medium="tactile" emma:mode="ink">
              <msink:context xmlns:msink="http://schemas.microsoft.com/ink/2010/main" type="inkBullet" rotatedBoundingBox="20948,12168 21170,12169 21169,12236 20947,12234"/>
            </emma:interpretation>
            <emma:one-of disjunction-type="recognition" id="oneOf1">
              <emma:interpretation id="interp1" emma:lang="" emma:confidence="0">
                <emma:literal>-</emma:literal>
              </emma:interpretation>
            </emma:one-of>
          </emma:emma>
        </inkml:annotationXML>
        <inkml:trace contextRef="#ctx0" brushRef="#br1" timeOffset="28136.2892">-3157 516 39 0,'0'0'68'0,"0"6"-12"15,0-6 0-15,0 0-16 0,0 0-8 0,0 0 4 0,0 0 0 16,0 0 0-16,0 0 4 0,0 0 4 0,0 0 4 0,0 4-4 16,0-8 4-16,0 8-4 0,0-4 8 0,0 0-4 0,0 0 4 0,0 0 0 15,0 0-4-15,0 0-4 0,0 0 0 0,0 0 0 0,0 0 0 16,0 0-4-16,0 0 4 0,0 0 0 0,0 0 0 0,0 0 0 16,0 0 4-16,0 0 0 0,0 0 4 0,0 5-4 0,0-5-20 15,0 0 20-15,0 4 4 0,0-4-4 0,0 6-8 0,0-6 0 0,0 0 0 16,0 0-4-16,0 4 4 0,8-4-8 0,-8 0 4 0,0 0-4 15,10 0 4-15,-10 0-4 0,8 0-32 0,-8 0 0 0,8 0 0 16,-8 5 0-16,10-5 0 0,-10-5 0 0,8 10 0 0,-8-5 0 16,8 0 0-16,-8 0 0 0,9 0 0 0,-9 0 0 0,8 0 0 15,-8 0 0-15,9 0 0 0,-9 5 0 0,8-5 0 0,1 0 0 0,-9-5 0 16,8 5 0-16,0 0 0 0,-8 5 0 0,10-5 0 0,-10 0 0 16,8 0 0-16,-8 0 0 0,8 0 0 0,-8 0 0 15,10 0 0-15,-2 0 0 0,-8 0 0 0,8 0 0 0,-8 0 0 0,8 0 0 16,-8 0 0-16,9 0 0 0,-9 0 0 0,9 0 0 0,-9 0 0 15,0 0 0-15,8 0 0 0,-8 0 0 0,0 0 0 0,0 0 0 16,0 0 0-16,0 0 0 0,0 0 0 0,0 0 0 0,0 0 0 0,9 0 0 16,-9 0 0-16,0 0 0 0,0 0 0 0,0 0 0 15,0 0 0-15,0 0 0 0,8 0 0 0,-8 0 0 0,0 0 0 0,0 0 0 16,0 0 0-16,0 0 0 0,0 0 0 0,0 0 0 0,0 0 0 16,0 0 0-16,0 0 0 0,0 0 0 0,0 0 0 0,0 0 0 15,0 0 0-15,0 0 0 0,0 0 0 0,0 0 0 0,0 0 0 0,0 0 0 16,0 0 0-16,0 0 0 0,0 0 0 0,0 0 0 0,0 0 0 15,0 0 0-15,0 0 0 0,0 0 0 0,-8 0 0 0,8 0 0 16,0 0 0-16,-9 4-84 0,9-4-64 0,-8 0-40 0,8 5-36 16,-9 1-92-16,9-6 28 0,-9 4 60 0,9-4 40 0,-8 5 32 15,8 0 36-15,0-5 20 0</inkml:trace>
      </inkml:traceGroup>
      <inkml:traceGroup>
        <inkml:annotationXML>
          <emma:emma xmlns:emma="http://www.w3.org/2003/04/emma" version="1.0">
            <emma:interpretation id="{727CBCA4-1687-492A-B0E7-AAA411C750AD}" emma:medium="tactile" emma:mode="ink">
              <msink:context xmlns:msink="http://schemas.microsoft.com/ink/2010/main" type="line" rotatedBoundingBox="24216,12038 24521,12041 24518,12375 24213,12372"/>
            </emma:interpretation>
          </emma:emma>
        </inkml:annotationXML>
        <inkml:traceGroup>
          <inkml:annotationXML>
            <emma:emma xmlns:emma="http://www.w3.org/2003/04/emma" version="1.0">
              <emma:interpretation id="{703D7E3F-BE30-4798-8D35-342FC4841974}" emma:medium="tactile" emma:mode="ink">
                <msink:context xmlns:msink="http://schemas.microsoft.com/ink/2010/main" type="inkWord" rotatedBoundingBox="24216,12038 24521,12041 24518,12375 24213,12372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1" timeOffset="29307.0511">110 545 7 0,'0'0'96'16,"0"0"-4"-16,0 0-4 0,0 0-28 0,0 0-4 0,0 0 4 16,0 0-4-16,0 0-4 0,0 0 0 0,0 0-16 0,0 0 20 15,0 0 0-15,0 0 4 0,0 0-8 0,0 0 4 0,0 0 4 16,0 0 0-16,0 0-4 0,0 0 4 0,0 0-4 0,0 5 0 0,0-5 4 16,8 0 0-16,-8 0 0 0,0 5-4 0,0-5 0 0,8 0-4 15,-8 4 0-15,0-4-4 0,8 5-4 0,-8-5 4 0,9 6-8 16,-9-2 0-16,9-4 0 0,-1 5 0 0,-8-5-4 0,9 5-8 0,-9-5-24 15,8 5-4-15,0-1 0 0,-8-4 0 0,10 0 0 16,-2 5 0-16,0-5 0 0,-8 0 0 0,10 0 0 0,-2 0 0 0,0 0 0 16,0 0 0-16,1 0 0 0,-1 0 0 0,1 5 0 0,0-5 0 15,-1-5 0-15,0 5 0 0,2 0 0 0,-2 0 0 0,0 0 0 16,0 0 0-16,2 0 0 0,-2 0 0 0,0 0 0 0,-8 0 0 0,9 0 0 16,-1 0 0-16,1-5 0 0,-9 5 0 0,9 0 0 0,-1 0 0 15,-8 0 0-15,8 0 0 0,-8 0 0 0,0 0 0 0,8-4 0 16,-8 4 0-16,0 0 0 0,0 0 0 0,0 0 0 0,0 0 0 15,0 0 0-15,0 0 0 0,0 4 0 0,0-4 0 0,0 0 0 16,0 0 0-16,0 0 0 0,0-4 0 0,0 4 0 0,0 0 0 16,0 0 0-16,0 0 0 0,0 0 0 0,0 0 0 0,0 4 0 15,0-4 0-15,0 0 0 0,0 0 0 0,0 0-40 0,0 0-44 16,0-4-16-16,0 4-20 0,-8 0-12 0,8-5-16 0,0 5-12 0,-8-5-8 16,8 5-48-16,0-5-20 0,-8 1 36 0,8-2 40 0,-9 6 32 15,9-5 24-15</inkml:trace>
          <inkml:trace contextRef="#ctx0" brushRef="#br1" timeOffset="29717.8158">288 388 35 0,'0'0'100'0,"0"0"-8"16,0 0-8-16,0 0-20 0,0 0-8 0,0 0 0 0,0 0 0 0,0 0 0 15,0 0 4-15,0 0 4 0,0 0 4 0,0 0-8 16,0 3 0-16,0-3 4 0,0 0 0 0,0 6 4 0,0-6 0 0,0 4 0 16,0-4 0-16,0 5 4 0,0 0 0 0,0 0-4 0,0-1-4 15,0 2-8-15,0 2 4 0,0-3-4 0,0 1 0 0,0 3 0 16,0-4-8-16,8 4 0 0,-8 1-4 0,0-5-8 0,0 5-36 15,0-1 0-15,0 1 0 0,0 0 0 0,0-1 0 0,0 1 0 0,0-1 0 16,0 0 0-16,0 6 0 0,0-5 0 0,0-1 0 0,0 1 0 16,0-1 0-16,0 6 0 0,0-6 0 0,0-4 0 0,0 10 0 15,0-11 0-15,0 6 0 0,0 0 0 0,0-5 0 0,0-1 0 16,0 6 0-16,0-6 0 0,0 2 0 0,0-2 0 0,0 1 0 0,0-5 0 16,0 0 0-16,0 4 0 0,0-4 0 0,0 0 0 15,0 0 0-15,0 0 0 0,0 0-12 0,0 0-88 0,0 0-28 0,0-4-20 16,0-1-28-16,0 5-20 0,0-4-52 0,0-2-24 0,0 2 48 15,0-6 40-15,0 6 40 0,0-1 24 0</inkml:trace>
        </inkml:traceGroup>
      </inkml:traceGroup>
    </inkml:traceGroup>
  </inkml:traceGroup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5:29.47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42D5459-E77F-4152-9F24-8A9831DA4248}" emma:medium="tactile" emma:mode="ink">
          <msink:context xmlns:msink="http://schemas.microsoft.com/ink/2010/main" type="writingRegion" rotatedBoundingBox="16259,11195 17529,11195 17529,11886 16259,11886"/>
        </emma:interpretation>
      </emma:emma>
    </inkml:annotationXML>
    <inkml:traceGroup>
      <inkml:annotationXML>
        <emma:emma xmlns:emma="http://www.w3.org/2003/04/emma" version="1.0">
          <emma:interpretation id="{1E6D12B2-44C9-4EAC-BA7B-A5C742E85C3E}" emma:medium="tactile" emma:mode="ink">
            <msink:context xmlns:msink="http://schemas.microsoft.com/ink/2010/main" type="paragraph" rotatedBoundingBox="16259,11195 17529,11195 17529,11886 16259,118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06CEC73-2A29-420B-B306-62B7C9E05D98}" emma:medium="tactile" emma:mode="ink">
              <msink:context xmlns:msink="http://schemas.microsoft.com/ink/2010/main" type="line" rotatedBoundingBox="16259,11195 17529,11195 17529,11886 16259,11886"/>
            </emma:interpretation>
          </emma:emma>
        </inkml:annotationXML>
        <inkml:traceGroup>
          <inkml:annotationXML>
            <emma:emma xmlns:emma="http://www.w3.org/2003/04/emma" version="1.0">
              <emma:interpretation id="{34D5F606-EDD0-49F8-AFF9-BD62FC44061B}" emma:medium="tactile" emma:mode="ink">
                <msink:context xmlns:msink="http://schemas.microsoft.com/ink/2010/main" type="inkWord" rotatedBoundingBox="16231,11798 16308,11385 16623,11443 16546,11856"/>
              </emma:interpretation>
              <emma:one-of disjunction-type="recognition" id="oneOf0">
                <emma:interpretation id="interp0" emma:lang="" emma:confidence="0">
                  <emma:literal>+</emma:literal>
                </emma:interpretation>
                <emma:interpretation id="interp1" emma:lang="" emma:confidence="0">
                  <emma:literal>ł</emma:literal>
                </emma:interpretation>
                <emma:interpretation id="interp2" emma:lang="" emma:confidence="0">
                  <emma:literal>f</emma:literal>
                </emma:interpretation>
                <emma:interpretation id="interp3" emma:lang="" emma:confidence="0">
                  <emma:literal>t</emma:literal>
                </emma:interpretation>
                <emma:interpretation id="interp4" emma:lang="" emma:confidence="0">
                  <emma:literal>7</emma:literal>
                </emma:interpretation>
              </emma:one-of>
            </emma:emma>
          </inkml:annotationXML>
          <inkml:trace contextRef="#ctx0" brushRef="#br0">-7846-1 11 0,'0'0'108'0,"0"0"-8"16,0 0-8-16,0 0-24 0,0 0 0 0,0 0 0 0,0 0 0 0,0 0 0 16,0 0 4-16,0 0 4 0,9 0-12 0,-9 0 4 0,0 0-4 15,0 0 0-15,8 0 0 0,-8 0-4 0,9 0 4 0,0 0 4 16,-9-6-4-16,8 6 0 0,0 0 0 0,2-5-4 0,-2 5-8 0,0-4-4 15,0 4 0-15,2-4-8 0,-2 4 0 0,0-6-4 16,1 2-4-16,-1-1-4 0,0 5-8 0,2-5-4 0,6 5 0 0,-8-5-4 16,2 5 0-16,-2 0-4 0,0-4-4 0,1 4 0 0,0 0 0 15,8 0-4-15,-9 0-4 0,0 0-4 0,1 0-12 0,0 0-12 16,-1 0-16-16,0 0-40 0,-8 0-4 0,10 0-16 0,-2 0-32 0,0 0-24 16,-8 0-36-16,9 4-64 0,0-4 36 0,-9 0 36 15,8 5 40-15,-8-5 32 0,0 0 16 0</inkml:trace>
          <inkml:trace contextRef="#ctx0" brushRef="#br0" timeOffset="-257.3082">-7641-179 11 0,'0'0'76'0,"0"0"-8"0,0-6-8 0,-9 6-28 15,9-4 4-15,0 4-4 0,0-4 0 0,0 4-4 0,-8-5 4 16,8 5 0-16,0-5 0 0,0 0 0 0,0 1 4 0,0 4-4 16,0-5 0-16,0 5 4 0,0-5 4 0,0 0 0 0,0 5 4 0,0-4 0 15,0 4-4-15,0-5 12 0,0 5-8 0,0 0 0 16,0 0 0-16,0 0 4 0,0 0 0 0,0-5 0 0,0 5 0 0,0 0-4 15,0 0 4-15,0 0 0 0,0 0 8 0,0 0 0 0,0 5 4 16,0-5-4-16,0 5-4 0,0-5-4 0,0 4 0 0,0 1-4 16,0-5-4-16,0 10-4 0,0-6 0 0,0 1-20 0,0 5 20 15,0-2 0-15,0 3-8 0,0-1-8 0,0 4-4 0,0-5-16 16,-8 2 0-16,8 3 0 0,0-1 0 0,0 2 0 0,0-5 0 0,0 4 0 16,-10 1 0-16,10-1 0 0,0 1 0 0,0-2 0 0,0 2 0 15,-8-1 0-15,8 1 0 0,0-1 0 0,0 1 0 0,0-1 0 16,0-4 0-16,0 4 0 0,0-5 0 0,0 2 0 0,0-2 0 0,0 1 0 15,0-6 0-15,0 6 0 0,0-5 0 0,0-1 0 16,0 1 0-16,0 0 0 0,0-5 0 0,0 0 0 0,0 5 0 0,0-5 0 16,0 0-12-16,0 0-24 0,0 0-8 0,0 0-8 0,0 0-8 15,0 0-12-15,0-5-8 0,0 5-8 0,0-5-4 0,-8 0-4 16,8 1-4-16,0-1-4 0,-8 0-4 0,8 0-4 0,0 1 0 16,-10-1-12-16,2-5-24 0,8 0-28 0,-8 1 28 0,8 4 20 0,-9-4 28 15</inkml:trace>
        </inkml:traceGroup>
        <inkml:traceGroup>
          <inkml:annotationXML>
            <emma:emma xmlns:emma="http://www.w3.org/2003/04/emma" version="1.0">
              <emma:interpretation id="{FA888649-1E66-47D9-9A3C-1FBFD81593F9}" emma:medium="tactile" emma:mode="ink">
                <msink:context xmlns:msink="http://schemas.microsoft.com/ink/2010/main" type="inkWord" rotatedBoundingBox="17265,11195 17529,11195 17529,11886 17265,11886"/>
              </emma:interpretation>
            </emma:emma>
          </inkml:annotationXML>
          <inkml:trace contextRef="#ctx0" brushRef="#br0" timeOffset="1955.1219">-6822-433 11 0,'0'-5'92'0,"-9"5"-8"0,9-5 0 15,0 1-20-15,0-2 0 0,0 6 0 0,0 0 0 0,0 0 0 16,0-4-4-16,0 4 0 0,0 0-4 0,0 0-4 0,0 0 4 0,0 0-8 16,0 0 0-16,-9 0 0 0,18 0-4 0,-9 4 4 0,0-4-4 15,0 6 4-15,0-2-4 0,0 1-4 0,0 0 0 0,0 4 4 16,0-3 0-16,0 3-4 0,0 5 4 0,0-4-4 0,0 5 0 15,0-1-8-15,0 5 4 0,0-4-4 0,0 4-4 0,0 0-4 16,0 0-4-16,0 5-8 0,0-5 4 0,0 0-4 0,0 5-4 0,0-5 4 16,0 5-4-16,0-4-4 0,0 3 0 0,0-4-20 15,0 0 20-15,0 1 0 0,0-1 4 0,0-4-4 0,0 4-4 0,0-5 4 16,0 1 0-16,0-1 0 0,0-5-4 0,0 1 0 0,0 5 0 16,0-11 0-16,0 6 4 0,0-6-4 0,0 7 0 0,0-7-4 15,0 1 4-15,0-5 0 0,0 5 0 0,0-5 0 0,0 0 0 0,0 0 0 16,0 0 0-16,0 0 0 0,0 0-4 0,0 0 0 0,0-5 0 15,0 5 0-15,0-5-4 0,0 1 0 0,0-7 0 0,0 7 0 16,0-1-4-16,0-4 4 0,0 4 0 0,0-5 0 0,0 0 0 16,9-4 0-16,-9 5-4 0,0-1 4 0,8-5 4 0,-8 6 0 15,8-1 0-15,-8-5 0 0,8 7 0 0,2-2 0 0,-2 0 0 0,0 1 0 16,-8-2 4-16,10 7-4 0,-2-6 4 0,0 6-4 16,1-6 8-16,-9 5-4 0,8 1-4 0,1-2 4 0,0 3 0 0,-1 3 0 15,-8 0 0-15,8-6 0 0,0 6 0 0,2 0 0 0,-10 0 0 16,8 0 4-16,0 6-4 0,-8-6 0 0,10 3 4 0,-2 3-4 15,0-2 0-15,-8 1 0 0,9-1 0 0,-1 2 0 0,0 4-4 16,-8-6 8-16,9 5-4 0,0 1 4 0,-9 0 0 0,8 5-4 0,-8-7 0 16,0 3 0-16,8 3 4 0,-8 1-4 0,0-6 0 15,0 5 4-15,0-4 4 0,0 5-4 0,0-1 4 0,-8 0-4 0,8-5 0 16,-8 6 0-16,-1 0 4 0,9-6 0 0,-9 5 0 0,1-4 0 16,0 0-4-16,-1-1 0 0,1 1 0 0,0-5 4 0,-2 4-8 15,2-4 4-15,-10-5-4 0,10 5 4 0,0 0-4 0,0-5 4 0,-1 0 0 16,0 0-4-16,1 0 0 0,-1-5 0 0,9 0-4 15,-8 0 0-15,0-4 0 0,8 4-12 0,-10-5-4 0,2 1-4 0,8-6-20 16,-8 6-12-16,8-6-12 0,-10 1-8 0,10-6-8 0,0 6-12 16,0-5-16-16,0 0-4 0,0 5-12 0,-8-5-24 0,8-1-48 15,8 0 8-15,-8 2 40 0,0-1 28 0,10 0 24 0</inkml:trace>
        </inkml:traceGroup>
      </inkml:traceGroup>
    </inkml:traceGroup>
  </inkml:traceGroup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9:46.14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901C4584-0763-4DBF-8417-271FD1B87043}" emma:medium="tactile" emma:mode="ink">
          <msink:context xmlns:msink="http://schemas.microsoft.com/ink/2010/main" type="writingRegion" rotatedBoundingBox="22914,13473 26393,13451 26402,14791 22922,14813"/>
        </emma:interpretation>
      </emma:emma>
    </inkml:annotationXML>
    <inkml:traceGroup>
      <inkml:annotationXML>
        <emma:emma xmlns:emma="http://www.w3.org/2003/04/emma" version="1.0">
          <emma:interpretation id="{AB3197ED-23D5-4684-8D1F-E3B65D474FE3}" emma:medium="tactile" emma:mode="ink">
            <msink:context xmlns:msink="http://schemas.microsoft.com/ink/2010/main" type="paragraph" rotatedBoundingBox="22914,13473 26393,13451 26402,14791 22922,1481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CFB21FE-6E60-4E4C-8809-A3B550F7FEF9}" emma:medium="tactile" emma:mode="ink">
              <msink:context xmlns:msink="http://schemas.microsoft.com/ink/2010/main" type="line" rotatedBoundingBox="22914,13473 26393,13451 26402,14791 22922,14813"/>
            </emma:interpretation>
          </emma:emma>
        </inkml:annotationXML>
        <inkml:traceGroup>
          <inkml:annotationXML>
            <emma:emma xmlns:emma="http://www.w3.org/2003/04/emma" version="1.0">
              <emma:interpretation id="{06C92254-3235-43D2-914A-542701C6453F}" emma:medium="tactile" emma:mode="ink">
                <msink:context xmlns:msink="http://schemas.microsoft.com/ink/2010/main" type="inkWord" rotatedBoundingBox="22914,13473 23370,13470 23378,14810 22922,1481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-572-436 11 0,'0'0'100'0,"-8"-5"-12"0,8 0-4 0,-10 0-28 0,10 1-4 15,-8-1 0-15,8 0 0 0,-8 0 0 0,8 0-4 0,-8 0-4 16,8-4-4-16,-9 4 0 0,0 0 0 0,9-4-4 0,-8 4 0 15,-1-4 0-15,9-2 0 0,-8 7 4 0,0 0-8 0,-2-6 4 0,10 5 0 16,-8 0 4-16,0 0-4 0,0 1 0 0,8-1 0 0,-10 5-4 16,2-5 0-16,0 5 0 0,8 0 4 0,-9 0-4 0,0 5 0 15,1 0 0-15,8-1 0 0,-9 1 0 0,1 0-4 0,8 4 0 16,-8 1-4-16,-2 1-4 0,10 2-4 0,-8-3 4 0,0 4-4 16,8 0 0-16,-8 6 0 0,-2-6-8 0,2 5 0 0,8 0 0 15,-8 1-4-15,8-1 0 0,-9 0 4 0,9 5-4 0,-9-5 0 0,9 5 0 16,0 0-4-16,0-5 4 0,-8 0-4 0,8 6 8 0,0-6-4 15,0 0 0-15,0 0-8 0,0-5 4 0,0 5 4 0,0-5-4 16,0 1 0-16,0-5 0 0,0 4 0 0,0-4 0 0,0-4-4 16,0 2 4-16,0-3 0 0,0 5-4 0,0-6 0 0,0-4 4 15,0 5 4-15,0-5-4 0,0 0 0 0,0 0-4 0,0 5 0 16,0-10-4-16,0 5 0 0,0-5 4 0,0 5-4 0,0-4 0 16,0-1 0-16,8 0 0 0,-8 0 4 0,0 0-4 0,9 2 4 0,-9-8 4 15,9 6-4-15,-9-4 4 0,8 4 0 0,0-5-4 0,-8 6 0 16,10-7 8-16,-2 7-4 0,0 0 0 0,0-6 0 0,2 4-4 15,-2 2 4-15,0-1 0 0,1 5 0 0,-1-4-4 0,1 4 8 0,0 0-4 16,-1-5 0-16,0 5 0 0,2 0 0 0,-2 5 0 16,8-5 0-16,-6 4 0 0,-10-4 0 0,16 5 4 0,-16 5-4 0,9-6 4 15,-1 6-4-15,1-6 4 0,0 7 4 0,-1-2-4 0,-8 1 0 16,8 4 4-16,-8 0 0 0,8 1 0 0,-8-6 0 0,0 10 4 16,0-4 0-16,0-1 0 0,0 0 0 0,0 6 4 0,0-1 0 0,-8-4 0 15,8 4-4-15,-8 0 0 0,8-4 0 0,-8 3 0 16,-1 1 0-16,0 1 0 0,9-1 0 0,-8 0 0 0,-1 0 4 0,1 0-4 15,0 1 0-15,-2-2 4 0,2 2-4 0,0-1 0 0,0 0 0 16,8 2 0-16,-10-3 0 0,2 1 0 0,8 0 0 0,-8-4-16 16,8 3 16-16,-9-3-12 0,9 4 0 0,0-5 0 0,0 1 0 0,0-1 0 15,0 1 0-15,0 0 0 0,0-1 0 0,9 0 0 16,-9-5 0-16,8 0 0 0,0 7 0 0,-8-6 0 0,10-1 0 0,-2 1 0 16,0-1 0-16,0-4 0 0,2 4 0 0,6-3 0 0,-7-1 0 15,-1-1 0-15,10 0 0 0,-10 2 0 0,8-2 0 0,-6-4 0 16,6 5 0-16,-6-5 0 0,6 0-32 0,1-5-52 0,-9 5-24 0,10-4-28 15,-10-2-36-15,10-2-32 0,-10-3-76 0,9 2 12 16,-8-1 44-16,7-4 44 0,-7-1 32 0,-1 1 28 0</inkml:trace>
        </inkml:traceGroup>
        <inkml:traceGroup>
          <inkml:annotationXML>
            <emma:emma xmlns:emma="http://www.w3.org/2003/04/emma" version="1.0">
              <emma:interpretation id="{59913B0E-BAED-47F2-9D46-0BCCD9657EC0}" emma:medium="tactile" emma:mode="ink">
                <msink:context xmlns:msink="http://schemas.microsoft.com/ink/2010/main" type="inkWord" rotatedBoundingBox="23778,14053 24128,14050 24129,14091 23779,1409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827.815">-1 0 59 0,'0'5'96'0,"0"-5"-4"0,0 0 4 0,0 5-20 0,0-5 4 15,9 0 4-15,-9 4-4 0,0-4 8 0,8 5-8 0,-8-5 0 16,9 5-4-16,-9-5 0 0,8 5-4 0,1-5-4 0,-9 0 0 0,8 5-24 16,0-5 24-16,2 0-4 0,-2 4-12 0,0-4 4 0,2 0-8 15,-2 0-4-15,0 0-8 0,0 0-8 0,10 0-4 0,-10 0-4 16,1 0-8-16,-1 0 4 0,0 0-8 0,10 0 4 0,-10 0-4 15,0 0-4-15,2 0-4 0,6 0-12 0,-7 0-12 0,0 0-20 16,-1 0-16-16,1 0-24 0,7 0-20 0,-8 0-24 0,2 0-20 16,-2 0-8-16,0 0-64 0,2 0-12 0,-2 0 36 0,-8 0 40 15,8 0 32-15,1 0 24 0</inkml:trace>
        </inkml:traceGroup>
        <inkml:traceGroup>
          <inkml:annotationXML>
            <emma:emma xmlns:emma="http://www.w3.org/2003/04/emma" version="1.0">
              <emma:interpretation id="{D140E46C-3E81-4D34-83CD-5022B7F6AEF2}" emma:medium="tactile" emma:mode="ink">
                <msink:context xmlns:msink="http://schemas.microsoft.com/ink/2010/main" type="inkWord" rotatedBoundingBox="24588,13674 24935,13672 24939,14281 24591,14283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1347.4541">817-220 39 0,'0'-10'100'0,"-8"1"-4"0,8 3-4 0,0-3-20 0,0-1-4 0,0 6 0 15,0-6 4-15,8 1-8 0,-8 3 0 0,9-3-4 0,-9-1 8 16,0 1-12-16,9 4 0 0,-1-4-4 0,0 3 4 0,-8-3-4 16,10 4 8-16,-2 0-8 0,0 1-4 0,10-1-4 0,-10 0-4 15,0 5-4-15,1-5-4 0,8 5-4 0,-8 0-4 0,-1 5-4 0,0-5 0 16,2 5-4-16,-2 0 0 0,0-1 0 0,-8 6-4 0,8-5-4 16,-8 5 8-16,10-1-4 0,-10 1 0 0,0-1 0 0,0 5 0 15,0 1 0-15,-10-1-4 0,10 1-4 0,-8-1 4 0,8 1-4 0,-8-7 4 16,0 7-4-16,-2 0 4 0,2-1-4 0,0-5 0 15,8 1 0-15,-9 5 0 0,0-5 0 0,9-6 0 0,-8 5-4 0,8-3 4 16,-9-2-8-16,9 2 4 0,0-6 4 0,0 4-4 0,0-4 0 16,0 0 0-16,0 0 0 0,9 0 0 0,-9 0 4 0,8 0-4 15,1 0 0-15,-9 0-4 0,9 0 8 0,-1 0-4 0,0 0 0 16,-8 0 0-16,18 0 0 0,-10 0 0 0,0 0 0 0,2 0 0 16,-2 0 0-16,0 0-4 0,1 0 0 0,7 4 8 0,-6-4-4 0,-2 6-4 15,0-1 4-15,0-1 0 0,2 6 0 0,-2-5 4 0,0-1-4 16,1 6 0-16,0 1 0 0,-1-3 4 0,-8 2-4 0,9-1 0 15,-1 1 0-15,-8-1 0 0,8 1 0 0,-8 4 0 0,0-4 0 0,0-1 0 16,0 6 0-16,0-5-4 0,-8-1 4 0,0 5 0 16,-1-4 0-16,1 0 0 0,-1 4 0 0,0-4 4 0,-7 0-4 0,6-1-4 15,-6 1 4-15,8 0-4 0,-10-6 4 0,1 5 0 0,9-3-4 16,-10-3 0-16,10 3-4 0,0-1-4 0,0 0-8 0,-2-5-8 16,2 0-8-16,0 0-8 0,-1 4-8 0,0-8-12 0,9 4-8 15,-8 0-8-15,8 0-16 0,-9-5-16 0,9 5-4 0,0-5-4 0,0-1-40 16,0 6-40-16,0 0 28 0,0-3 32 0,0 3 24 15</inkml:trace>
        </inkml:traceGroup>
        <inkml:traceGroup>
          <inkml:annotationXML>
            <emma:emma xmlns:emma="http://www.w3.org/2003/04/emma" version="1.0">
              <emma:interpretation id="{4D64720E-D3E6-4DEF-94FF-0619398036AA}" emma:medium="tactile" emma:mode="ink">
                <msink:context xmlns:msink="http://schemas.microsoft.com/ink/2010/main" type="inkWord" rotatedBoundingBox="25302,14254 25389,14253 25392,14647 25305,14648"/>
              </emma:interpretation>
              <emma:one-of disjunction-type="recognition" id="oneOf3">
                <emma:interpretation id="interp3" emma:lang="" emma:confidence="0">
                  <emma:literal>)</emma:literal>
                </emma:interpretation>
                <emma:interpretation id="interp4" emma:lang="" emma:confidence="0">
                  <emma:literal>,</emma:literal>
                </emma:interpretation>
                <emma:interpretation id="interp5" emma:lang="" emma:confidence="0">
                  <emma:literal>I</emma:literal>
                </emma:interpretation>
                <emma:interpretation id="interp6" emma:lang="" emma:confidence="0">
                  <emma:literal>'</emma:literal>
                </emma:interpretation>
                <emma:interpretation id="interp7" emma:lang="" emma:confidence="0">
                  <emma:literal>l</emma:literal>
                </emma:interpretation>
              </emma:one-of>
            </emma:emma>
          </inkml:annotationXML>
          <inkml:trace contextRef="#ctx0" brushRef="#br0" timeOffset="1700.5096">1559 201 19 0,'9'0'108'0,"-9"0"-8"0,9 0-4 0,-9 0-16 16,8 0-4-16,-8 6 4 0,9-6-4 0,-9 0 4 0,0 3 0 15,8-3-8-15,-8 6 0 0,0-1-4 0,0 0 0 0,0 5 0 0,0-6 0 16,0 5-4-16,0 1 4 0,8 0 0 0,-8-1-8 0,-8 6 0 16,8-1 0-16,0-4-8 0,-8 4-4 0,8 0-8 0,0 6-4 15,-9-6-4-15,9 0-4 0,-8 7-4 0,8-8-8 0,-9 1 0 16,0 5-8-16,9-4 0 0,-8-1 0 0,0 0-8 0,8 1-4 15,-10-1-8-15,10-4-16 0,0-1-16 0,0 1-20 0,0 0-20 0,0-1-16 16,-8-3-24-16,8-2-28 0,0 1-16 0,0-5-72 0,0 0 0 16,8 0 40-16,-8-5 40 0,0 1 28 0,10-2 24 0</inkml:trace>
        </inkml:traceGroup>
        <inkml:traceGroup>
          <inkml:annotationXML>
            <emma:emma xmlns:emma="http://www.w3.org/2003/04/emma" version="1.0">
              <emma:interpretation id="{217AE268-A87A-44E8-B1E8-61FB3960C7EA}" emma:medium="tactile" emma:mode="ink">
                <msink:context xmlns:msink="http://schemas.microsoft.com/ink/2010/main" type="inkWord" rotatedBoundingBox="25917,13747 26395,13744 26398,14219 25920,14222"/>
              </emma:interpretation>
              <emma:one-of disjunction-type="recognition" id="oneOf4">
                <emma:interpretation id="interp8" emma:lang="" emma:confidence="0">
                  <emma:literal>0</emma:literal>
                </emma:interpretation>
                <emma:interpretation id="interp9" emma:lang="" emma:confidence="0">
                  <emma:literal>o</emma:literal>
                </emma:interpretation>
                <emma:interpretation id="interp10" emma:lang="" emma:confidence="0">
                  <emma:literal>O</emma:literal>
                </emma:interpretation>
                <emma:interpretation id="interp11" emma:lang="" emma:confidence="0">
                  <emma:literal>°</emma:literal>
                </emma:interpretation>
                <emma:interpretation id="interp12" emma:lang="" emma:confidence="0">
                  <emma:literal>D</emma:literal>
                </emma:interpretation>
              </emma:one-of>
            </emma:emma>
          </inkml:annotationXML>
          <inkml:trace contextRef="#ctx0" brushRef="#br0" timeOffset="2359.7338">2241-187 19 0,'0'-4'96'0,"0"-2"-12"0,0 2-8 0,0 0-20 0,-8 4 0 0,8-7 4 15,0 3-4-15,0 4 0 0,-8 0-4 0,8 0 4 0,0-4 0 0,-8 4-4 16,8 0 0-16,-10 0 4 0,10 4-4 0,-8-4-4 0,8 4 0 15,-8 3 0-15,8-3 0 0,-10 0 4 0,10 2-4 0,-8 3 0 16,8-4-8-16,-8 4 4 0,8 6 0 0,-9-5-4 0,9 4-4 16,0 0 0-16,-8 0 0 0,8 0-4 0,0 6-8 0,0-6-4 15,-9 7 4-15,9-8 0 0,9 1 0 0,-9 5-4 0,0-4-4 0,8-1 0 16,1 0 0-16,-9 1 0 0,16-1-4 0,-6-4-4 0,-2 5 4 16,10-6 0-16,-10 1-4 0,8-1-4 0,1-4 4 0,1 4-4 15,8-3 4-15,-10-1-8 0,2-5 4 0,7 4-16 0,-8-4 20 0,0 0-4 16,9 0-4-16,-10 0 0 0,2-4 4 0,-1-1 0 15,-1-1-4-15,2 2-4 0,-2-1 4 0,2-5 0 0,-10 1-4 0,10-1 4 16,-10 6-4-16,1-11 4 0,-1 5 0 0,0-4-4 0,1-1 0 16,-9 1 4-16,0-5-4 0,9 5 0 0,-9-5 0 0,0-1-8 15,0 1 4-15,0 0 0 0,-9-1-4 0,9 2 0 0,-9-1 0 16,1 0 4-16,0-6-4 0,-1 6 4 0,1 1-4 0,-1 3 0 0,0-4 4 16,1 4-4-16,-10 5 0 0,10-4 4 0,-8 5 0 0,6 3-4 15,-6-3 0-15,-1 9 0 0,-1-5-4 0,2 5 0 0,6 5 0 16,-14 0-4-16,15 5-8 0,-8-6-4 0,-8 6-8 0,15-1-4 15,-6 6-8-15,-2-5-4 0,2 4-16 0,7-1-12 0,-8 2-12 16,8-5-8-16,1 5-8 0,0-2-36 0,8 3-44 0,-8-7 20 16,8 1 28-16,0 3 32 0</inkml:trace>
        </inkml:traceGroup>
      </inkml:traceGroup>
    </inkml:traceGroup>
  </inkml:traceGroup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3:45:42.87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C05201C3-B26F-4067-A44D-39D072323F52}" emma:medium="tactile" emma:mode="ink">
          <msink:context xmlns:msink="http://schemas.microsoft.com/ink/2010/main" type="writingRegion" rotatedBoundingBox="28669,11044 27286,14767 26653,14532 28037,10809"/>
        </emma:interpretation>
      </emma:emma>
    </inkml:annotationXML>
    <inkml:traceGroup>
      <inkml:annotationXML>
        <emma:emma xmlns:emma="http://www.w3.org/2003/04/emma" version="1.0">
          <emma:interpretation id="{80AC11CF-9172-4928-AFD5-935D874891D7}" emma:medium="tactile" emma:mode="ink">
            <msink:context xmlns:msink="http://schemas.microsoft.com/ink/2010/main" type="paragraph" rotatedBoundingBox="28669,11044 27286,14767 26653,14532 28037,108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390989-BB35-49C2-8A0C-8DCD5F34083D}" emma:medium="tactile" emma:mode="ink">
              <msink:context xmlns:msink="http://schemas.microsoft.com/ink/2010/main" type="line" rotatedBoundingBox="28669,11044 27286,14767 26653,14532 28037,10809"/>
            </emma:interpretation>
          </emma:emma>
        </inkml:annotationXML>
        <inkml:traceGroup>
          <inkml:annotationXML>
            <emma:emma xmlns:emma="http://www.w3.org/2003/04/emma" version="1.0">
              <emma:interpretation id="{FF5D9688-52AF-4A40-A92F-1BB207C7AC9B}" emma:medium="tactile" emma:mode="ink">
                <msink:context xmlns:msink="http://schemas.microsoft.com/ink/2010/main" type="inkWord" rotatedBoundingBox="28669,11044 28236,12211 27759,12034 28193,10867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4082-764 39 0,'0'-4'108'0,"8"4"-4"0,-8 0 0 0,0-6-24 16,10 6 0-16,-10 0 4 0,0 0 0 0,8 0-4 0,-8 0-8 0,0 0 0 16,8 0 4-16,-8 6 0 0,9-6 0 0,-1 4-4 0,-8 1 0 15,9-1 8-15,-9 2-8 0,8 3 0 0,1-4-4 0,-1 4-4 16,-8-4 0-16,8 9-4 0,2-4 0 0,-2 5-4 0,-8-1-4 0,8-5 0 16,2 11-4-16,-2-5-28 0,-8-2-20 0,8 7 0 15,0-6 0-15,-8 5 0 0,9 0 0 0,0 6 0 0,-9-6 0 0,8 4 0 16,1 2 0-16,-9-2 0 0,8 2 0 0,-8 4 0 0,8-6 0 15,-8 6 0-15,10-5 0 0,-10 5 0 0,0 0 0 0,0-1 0 16,0 1 0-16,0 0 0 0,8-1 0 0,-8 1 0 0,0 0 0 0,-8 0 0 16,8-1 0-16,0 1 0 0,0-4 0 0,-10 4 0 0,10-6 0 15,-8 6 0-15,8-5 0 0,-8 5 0 0,-1-5 0 0,1 0 0 16,-1 0 0-16,0-1 0 0,1 2 0 0,0-6 0 0,0 4 0 16,-2 2 0-16,-6-5 0 0,6-2 0 0,2 2 0 0,-9-7 0 15,9 7-72-15,-1-5-56 0,-8 0-36 0,9-7-36 0,0 2-60 0,-10-5-48 16,10-1 56-16,-2 2 52 0,2-6 36 0,0 0 32 0,-9 0 20 15</inkml:trace>
        </inkml:traceGroup>
        <inkml:traceGroup>
          <inkml:annotationXML>
            <emma:emma xmlns:emma="http://www.w3.org/2003/04/emma" version="1.0">
              <emma:interpretation id="{7AA7FB48-EA01-462B-8606-19AF74E85BD4}" emma:medium="tactile" emma:mode="ink">
                <msink:context xmlns:msink="http://schemas.microsoft.com/ink/2010/main" type="inkWord" rotatedBoundingBox="27729,13530 27271,14762 26653,14532 27111,13301"/>
              </emma:interpretation>
              <emma:one-of disjunction-type="recognition" id="oneOf1">
                <emma:interpretation id="interp1" emma:lang="" emma:confidence="0">
                  <emma:literal>m</emma:literal>
                </emma:interpretation>
                <emma:interpretation id="interp2" emma:lang="" emma:confidence="0">
                  <emma:literal>w</emma:literal>
                </emma:interpretation>
                <emma:interpretation id="interp3" emma:lang="" emma:confidence="0">
                  <emma:literal>•</emma:literal>
                </emma:interpretation>
                <emma:interpretation id="interp4" emma:lang="" emma:confidence="0">
                  <emma:literal>o</emma:literal>
                </emma:interpretation>
                <emma:interpretation id="interp5" emma:lang="" emma:confidence="0">
                  <emma:literal>&amp;</emma:literal>
                </emma:interpretation>
              </emma:one-of>
            </emma:emma>
          </inkml:annotationXML>
          <inkml:trace contextRef="#ctx0" brushRef="#br1" timeOffset="246399.828">2966 1854 31 0,'-10'-4'96'0,"10"-1"-8"0,0 0-4 0,0 0-24 0,-8 1-4 16,8-1 0-16,0-5-4 0,0 6 0 0,0-2-4 0,8 2 0 16,-8-6 4-16,10 5-8 0,-10 1 4 0,8-5 8 0,-8 3-8 15,8 2 0-15,0-6 0 0,2 6 0 0,-2-2 0 0,0 1 0 0,1 1 0 16,8-1-4-16,-8 0 0 0,-1 0 0 0,8 1-4 15,-6-2-4-15,-2 6-8 0,10-4 4 0,-10 4-4 0,0 0-4 0,1 0 0 16,-1 0-4-16,1 0 0 0,-1 4-4 0,1-4 0 0,-1 6-4 16,-8-2 0-16,0 6-4 0,8-1 4 0,-8-4-8 0,-8 5 0 15,8 0 0-15,0 4 0 0,-8-5 0 0,8 6 0 0,-9-1-4 16,1 1 4-16,8-1-4 0,-9 1 4 0,1 0-4 0,-1 3 0 16,1-4-16-16,0 5 20 0,-2-4 0 0,2 4 0 0,0 0-4 0,-2 0 4 15,2-5-4-15,8 6 0 0,-8-1 0 0,0 1 4 0,8-2-4 16,-9 1-4-16,9 1 4 0,0-1 0 0,0-4 0 0,0 4 0 15,0-4 0-15,0-1 0 0,9 5 0 0,-9-6 0 0,8 3 4 16,0-7 0-16,-8 5-4 0,18-5 0 0,-10 1 0 0,0 0-4 16,2-6 4-16,-2 2-4 0,9-1 4 0,-9-1-4 0,9 1 0 15,-8-5 0-15,7 0 0 0,-6 0 4 0,6 0 0 0,-6-5-4 0,-2 1-4 16,8 4 4-16,-7-11 0 0,-1 7 4 0,1 0-4 0,0-6 4 16,-1 0-4-16,0 1 0 0,-8-1 0 0,10 1 4 0,-10-1-4 15,0 0 4-15,0-4 0 0,8 4-4 0,-8 0 4 0,0 2 0 0,0-3 0 16,-8 7 0-16,8-6 4 0,0 5-4 0,0 1 0 15,-10-2 0-15,10 2 0 0,0 4 0 0,-8 0 4 0,8 0-8 0,0 0 8 16,-8 4 0-16,8 2 0 0,-9-2 0 0,0 6 0 0,9-1 0 16,-8 2 0-16,8-3 4 0,-9 2 0 0,9 5 4 0,-8-6 0 15,8 5 0-15,-8 6 0 0,8-6 4 0,-8 0 0 0,8 6 0 0,-10-6-4 16,10 5-4-16,0 0 0 0,-8-4 4 0,8 4 0 0,0-5-4 16,0 5-4-16,0 0 8 0,0-4-4 0,0 4-4 0,0 1-4 15,0-6 4-15,8 5 0 0,-8-4 0 0,0 4 0 0,10-5 0 16,-10 4-4-16,8-2 0 0,-8-2 0 0,0 5 0 0,8-4 4 15,-8 0-4-15,8 3 0 0,-8-3 0 0,9-2 4 0,-9 7-4 16,0-5 0-16,0-1 4 0,0 0-4 0,0 2 8 0,0-3 0 16,0 1 0-16,0 1 8 0,-9-1 0 0,9 5 4 0,-8-5 4 0,8 1 0 15,-8-1-4-15,0 1-20 0,-2-5 0 0,2 4 0 0,0 1 0 16,-2-6 0-16,2 1 0 0,-9-1 0 0,9 1 0 0,-9-1 0 16,8-4 0-16,-7 0 0 0,-2-1 0 0,10 2 0 0,-10-6 0 0,10 3 0 15,-9-3 0-15,8-3 0 0,-8 3 0 0,9-6 0 16,0 2 0-16,-2-1-16 0,2 0-68 0,0 0-20 0,0-4-24 0,-2 4-28 15,10-4-36-15,-8-1-60 0,8 1-36 0,-8-1 48 0,8 0 48 16,0 1 40-16,0-6 28 0,0 5 20 0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6:52.15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3457F0FC-D5AF-43CC-8BCA-F430BB35A5F5}" emma:medium="tactile" emma:mode="ink">
          <msink:context xmlns:msink="http://schemas.microsoft.com/ink/2010/main" type="inkDrawing" rotatedBoundingBox="21648,9600 23934,9721 23932,9755 21647,9634" semanticType="underline" shapeName="Other">
            <msink:sourceLink direction="with" ref="{67871D69-3162-4C22-B3B8-780D6B7F13C0}"/>
            <msink:sourceLink direction="with" ref="{B018CF43-8917-4209-81A6-17FE40177C20}"/>
          </msink:context>
        </emma:interpretation>
      </emma:emma>
    </inkml:annotationXML>
    <inkml:trace contextRef="#ctx0" brushRef="#br0">-8 8 55 0,'0'-5'92'0,"0"5"-8"0,0 0-4 16,0 0-28-16,0 0 0 0,0 0 0 0,0 0 4 0,0 0 0 16,0 0 4-16,0 0 0 0,8 0 4 0,0 0 4 0,-8 0-4 15,10 0-4-15,-2 0 0 0,0 0-4 0,1 0 4 0,8 0-4 16,-8 0 0-16,7 0 0 0,2-4 0 0,8 8 4 0,-10-4-8 16,9 0 0-16,1 5-8 0,0-5-4 0,8 5-4 0,0-5-4 0,1 5-4 15,7-5 0-15,-9 4-8 0,11 2-4 0,7-2 4 16,-9-4-12-16,10 5 8 0,-1-1-8 0,0 1 0 0,-1 1 0 0,11-2 0 15,-11 1-4-15,10 0-4 0,1-1 4 0,-2-4-4 0,1 5 4 0,-1 0 4 16,1 0-24-16,-1-5 20 0,1 0 4 0,9 0-4 16,-9 4 0-16,-1-4-4 0,1 0-4 0,-1 0 4 0,1 0 4 0,-9 0-4 15,1 0 0-15,7 0-4 0,-17 0 8 0,1 5-4 0,9-5 4 16,-18 0-8-16,-1 4 4 0,1 2 0 0,-8-6 4 0,8 5-4 16,-17-1 4-16,9-4-8 0,-8 5 4 0,-2-5 0 0,-8 5-4 15,10-5 4-15,-10 5 8 0,-8-5-8 0,9 0 0 0,-9 0-4 16,0 0-4-16,0 0-8 0,0 0-8 0,-9 0-12 0,9 0-16 0,-8 0-16 15,-10 0-20-15,10 0-8 0,0 0-28 0,-10 0-24 0,2-5-40 16,-2 5-64-16,-7-5 28 0,8 5 48 0,-8-5 24 0,-1 5 36 16,8 0 24-16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30T22:47:10.857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9563425-31BF-4240-8E6C-F79B2B43ABD2}" emma:medium="tactile" emma:mode="ink">
          <msink:context xmlns:msink="http://schemas.microsoft.com/ink/2010/main" type="inkDrawing" rotatedBoundingBox="25902,9729 28017,9786 28016,9828 25901,9770" semanticType="underline" shapeName="Other">
            <msink:sourceLink direction="with" ref="{7A3B59C0-A632-4502-925B-23B691C924AE}"/>
            <msink:sourceLink direction="with" ref="{544FE460-A5C4-4530-895D-13E21C0E205A}"/>
            <msink:sourceLink direction="with" ref="{1B99A728-CE06-4207-BCC5-77533C70B3DE}"/>
          </msink:context>
        </emma:interpretation>
      </emma:emma>
    </inkml:annotationXML>
    <inkml:trace contextRef="#ctx0" brushRef="#br0">6938 585 67 0,'0'-5'92'0,"0"5"-8"0,9-5-8 0,-9 5-16 0,0 0-4 16,0 0-4-16,8 0 4 0,-8 0 0 0,9 0 0 0,-9 0 0 16,8 0 0-16,1 0 4 0,-1 0-4 0,0 0 0 0,2 0 0 15,6 0 0-15,-6 0-4 0,6 0 4 0,1 0 0 0,0 0-8 16,0 0 0-16,9 0 0 0,0 0 0 0,-1 0-24 0,1 0 24 15,-2 0-4-15,12 0-4 0,-3 0-4 0,1 0 0 0,0 0-4 0,9 0-4 16,-9 0-4-16,9 0-4 0,-1 0 0 0,10 0-4 0,-10 0-4 16,9 0 0-16,-8 0-4 0,7 0-4 0,2 0 4 0,-1 0 0 15,1 0-4-15,-1 0-4 0,1 0 4 0,-2 0 0 0,-7 0-4 16,8 5 4-16,-9-5 4 0,2 0-8 0,-2 5 0 0,1-5 4 16,-9 4-4-16,-1-4 8 0,11 5-12 0,-10 0 8 0,-9 0-4 0,9-5-4 15,0 4 4-15,-8 1 0 0,-1 0 4 0,9 0-4 16,-8-5 0-16,-9 4 8 0,9-4-8 0,-1 0 8 0,0 0-4 0,-7 6 0 15,8-6 0-15,-10 0 4 0,1 0 0 0,9 0 0 0,-8 0 0 0,-2 0 0 16,2 0-4-16,-10-6 0 0,9 6 0 0,-1 0 4 16,-6 6-8-16,6-6 4 0,-8 0 0 0,2 0 0 0,-2 0-4 0,-8 0 0 15,8 0 4-15,1 0-4 0,-9 0 0 0,0 0 4 0,9 0-4 16,-9 0-4-16,0 0 0 0,0-6-8 0,0 6-12 0,-9 0-12 16,9 0-16-16,-9-4-28 0,9 4-28 0,-8-5-28 0,0 5-28 15,-2-5-24-15,-6 0-80 0,8 5 16 0,-10-4 48 0,1 4 40 16,1 0 28-16,-2-5 32 0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19B-0593-4999-8D64-F00077D5112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7AC8-DDEF-4D50-9A18-96E208EFC1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03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19B-0593-4999-8D64-F00077D5112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7AC8-DDEF-4D50-9A18-96E208EFC1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358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19B-0593-4999-8D64-F00077D5112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7AC8-DDEF-4D50-9A18-96E208EFC1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0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19B-0593-4999-8D64-F00077D5112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7AC8-DDEF-4D50-9A18-96E208EFC1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74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19B-0593-4999-8D64-F00077D5112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7AC8-DDEF-4D50-9A18-96E208EFC1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204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19B-0593-4999-8D64-F00077D5112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7AC8-DDEF-4D50-9A18-96E208EFC1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464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19B-0593-4999-8D64-F00077D5112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7AC8-DDEF-4D50-9A18-96E208EFC1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90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19B-0593-4999-8D64-F00077D5112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7AC8-DDEF-4D50-9A18-96E208EFC1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448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19B-0593-4999-8D64-F00077D5112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7AC8-DDEF-4D50-9A18-96E208EFC1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191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19B-0593-4999-8D64-F00077D5112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7AC8-DDEF-4D50-9A18-96E208EFC1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07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19B-0593-4999-8D64-F00077D5112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7AC8-DDEF-4D50-9A18-96E208EFC1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282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D319B-0593-4999-8D64-F00077D5112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D7AC8-DDEF-4D50-9A18-96E208EFC1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09686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customXml" Target="../ink/ink11.xml"/><Relationship Id="rId3" Type="http://schemas.openxmlformats.org/officeDocument/2006/relationships/customXml" Target="../ink/ink1.xml"/><Relationship Id="rId7" Type="http://schemas.openxmlformats.org/officeDocument/2006/relationships/customXml" Target="../ink/ink5.xml"/><Relationship Id="rId12" Type="http://schemas.openxmlformats.org/officeDocument/2006/relationships/customXml" Target="../ink/ink10.xml"/><Relationship Id="rId17" Type="http://schemas.openxmlformats.org/officeDocument/2006/relationships/customXml" Target="../ink/ink15.xml"/><Relationship Id="rId2" Type="http://schemas.openxmlformats.org/officeDocument/2006/relationships/image" Target="../media/image1.png"/><Relationship Id="rId16" Type="http://schemas.openxmlformats.org/officeDocument/2006/relationships/customXml" Target="../ink/ink1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.xml"/><Relationship Id="rId11" Type="http://schemas.openxmlformats.org/officeDocument/2006/relationships/customXml" Target="../ink/ink9.xml"/><Relationship Id="rId5" Type="http://schemas.openxmlformats.org/officeDocument/2006/relationships/customXml" Target="../ink/ink3.xml"/><Relationship Id="rId15" Type="http://schemas.openxmlformats.org/officeDocument/2006/relationships/customXml" Target="../ink/ink13.xml"/><Relationship Id="rId10" Type="http://schemas.openxmlformats.org/officeDocument/2006/relationships/customXml" Target="../ink/ink8.xml"/><Relationship Id="rId4" Type="http://schemas.openxmlformats.org/officeDocument/2006/relationships/customXml" Target="../ink/ink2.xml"/><Relationship Id="rId9" Type="http://schemas.openxmlformats.org/officeDocument/2006/relationships/customXml" Target="../ink/ink7.xml"/><Relationship Id="rId14" Type="http://schemas.openxmlformats.org/officeDocument/2006/relationships/customXml" Target="../ink/ink1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emf"/><Relationship Id="rId18" Type="http://schemas.openxmlformats.org/officeDocument/2006/relationships/customXml" Target="../ink/ink26.xml"/><Relationship Id="rId26" Type="http://schemas.openxmlformats.org/officeDocument/2006/relationships/customXml" Target="../ink/ink30.xml"/><Relationship Id="rId39" Type="http://schemas.openxmlformats.org/officeDocument/2006/relationships/image" Target="../media/image18.emf"/><Relationship Id="rId21" Type="http://schemas.openxmlformats.org/officeDocument/2006/relationships/image" Target="../media/image9.emf"/><Relationship Id="rId34" Type="http://schemas.openxmlformats.org/officeDocument/2006/relationships/customXml" Target="../ink/ink34.xml"/><Relationship Id="rId42" Type="http://schemas.openxmlformats.org/officeDocument/2006/relationships/customXml" Target="../ink/ink38.xml"/><Relationship Id="rId47" Type="http://schemas.openxmlformats.org/officeDocument/2006/relationships/customXml" Target="../ink/ink41.xml"/><Relationship Id="rId50" Type="http://schemas.openxmlformats.org/officeDocument/2006/relationships/customXml" Target="../ink/ink44.xml"/><Relationship Id="rId7" Type="http://schemas.openxmlformats.org/officeDocument/2006/relationships/customXml" Target="../ink/ink20.xml"/><Relationship Id="rId2" Type="http://schemas.openxmlformats.org/officeDocument/2006/relationships/image" Target="../media/image2.png"/><Relationship Id="rId16" Type="http://schemas.openxmlformats.org/officeDocument/2006/relationships/customXml" Target="../ink/ink25.xml"/><Relationship Id="rId29" Type="http://schemas.openxmlformats.org/officeDocument/2006/relationships/image" Target="../media/image13.emf"/><Relationship Id="rId11" Type="http://schemas.openxmlformats.org/officeDocument/2006/relationships/image" Target="../media/image4.emf"/><Relationship Id="rId24" Type="http://schemas.openxmlformats.org/officeDocument/2006/relationships/customXml" Target="../ink/ink29.xml"/><Relationship Id="rId32" Type="http://schemas.openxmlformats.org/officeDocument/2006/relationships/customXml" Target="../ink/ink33.xml"/><Relationship Id="rId37" Type="http://schemas.openxmlformats.org/officeDocument/2006/relationships/image" Target="../media/image17.emf"/><Relationship Id="rId40" Type="http://schemas.openxmlformats.org/officeDocument/2006/relationships/customXml" Target="../ink/ink37.xml"/><Relationship Id="rId45" Type="http://schemas.openxmlformats.org/officeDocument/2006/relationships/image" Target="../media/image21.emf"/><Relationship Id="rId5" Type="http://schemas.openxmlformats.org/officeDocument/2006/relationships/customXml" Target="../ink/ink18.xml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28" Type="http://schemas.openxmlformats.org/officeDocument/2006/relationships/customXml" Target="../ink/ink31.xml"/><Relationship Id="rId36" Type="http://schemas.openxmlformats.org/officeDocument/2006/relationships/customXml" Target="../ink/ink35.xml"/><Relationship Id="rId49" Type="http://schemas.openxmlformats.org/officeDocument/2006/relationships/customXml" Target="../ink/ink43.xml"/><Relationship Id="rId10" Type="http://schemas.openxmlformats.org/officeDocument/2006/relationships/customXml" Target="../ink/ink22.xml"/><Relationship Id="rId19" Type="http://schemas.openxmlformats.org/officeDocument/2006/relationships/image" Target="../media/image8.emf"/><Relationship Id="rId31" Type="http://schemas.openxmlformats.org/officeDocument/2006/relationships/image" Target="../media/image14.emf"/><Relationship Id="rId44" Type="http://schemas.openxmlformats.org/officeDocument/2006/relationships/customXml" Target="../ink/ink39.xml"/><Relationship Id="rId4" Type="http://schemas.openxmlformats.org/officeDocument/2006/relationships/customXml" Target="../ink/ink17.xml"/><Relationship Id="rId9" Type="http://schemas.openxmlformats.org/officeDocument/2006/relationships/image" Target="../media/image3.emf"/><Relationship Id="rId14" Type="http://schemas.openxmlformats.org/officeDocument/2006/relationships/customXml" Target="../ink/ink24.xml"/><Relationship Id="rId22" Type="http://schemas.openxmlformats.org/officeDocument/2006/relationships/customXml" Target="../ink/ink28.xml"/><Relationship Id="rId27" Type="http://schemas.openxmlformats.org/officeDocument/2006/relationships/image" Target="../media/image12.emf"/><Relationship Id="rId30" Type="http://schemas.openxmlformats.org/officeDocument/2006/relationships/customXml" Target="../ink/ink32.xml"/><Relationship Id="rId35" Type="http://schemas.openxmlformats.org/officeDocument/2006/relationships/image" Target="../media/image16.emf"/><Relationship Id="rId43" Type="http://schemas.openxmlformats.org/officeDocument/2006/relationships/image" Target="../media/image20.emf"/><Relationship Id="rId48" Type="http://schemas.openxmlformats.org/officeDocument/2006/relationships/customXml" Target="../ink/ink42.xml"/><Relationship Id="rId8" Type="http://schemas.openxmlformats.org/officeDocument/2006/relationships/customXml" Target="../ink/ink21.xml"/><Relationship Id="rId51" Type="http://schemas.openxmlformats.org/officeDocument/2006/relationships/customXml" Target="../ink/ink45.xml"/><Relationship Id="rId3" Type="http://schemas.openxmlformats.org/officeDocument/2006/relationships/customXml" Target="../ink/ink16.xml"/><Relationship Id="rId12" Type="http://schemas.openxmlformats.org/officeDocument/2006/relationships/customXml" Target="../ink/ink23.xml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33" Type="http://schemas.openxmlformats.org/officeDocument/2006/relationships/image" Target="../media/image15.emf"/><Relationship Id="rId38" Type="http://schemas.openxmlformats.org/officeDocument/2006/relationships/customXml" Target="../ink/ink36.xml"/><Relationship Id="rId46" Type="http://schemas.openxmlformats.org/officeDocument/2006/relationships/customXml" Target="../ink/ink40.xml"/><Relationship Id="rId20" Type="http://schemas.openxmlformats.org/officeDocument/2006/relationships/customXml" Target="../ink/ink27.xml"/><Relationship Id="rId41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50.xml"/><Relationship Id="rId13" Type="http://schemas.openxmlformats.org/officeDocument/2006/relationships/customXml" Target="../ink/ink54.xml"/><Relationship Id="rId3" Type="http://schemas.openxmlformats.org/officeDocument/2006/relationships/customXml" Target="../ink/ink46.xml"/><Relationship Id="rId7" Type="http://schemas.openxmlformats.org/officeDocument/2006/relationships/customXml" Target="../ink/ink49.xml"/><Relationship Id="rId12" Type="http://schemas.openxmlformats.org/officeDocument/2006/relationships/customXml" Target="../ink/ink53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8.xml"/><Relationship Id="rId11" Type="http://schemas.openxmlformats.org/officeDocument/2006/relationships/image" Target="../media/image24.emf"/><Relationship Id="rId5" Type="http://schemas.openxmlformats.org/officeDocument/2006/relationships/image" Target="../media/image23.emf"/><Relationship Id="rId10" Type="http://schemas.openxmlformats.org/officeDocument/2006/relationships/customXml" Target="../ink/ink52.xml"/><Relationship Id="rId4" Type="http://schemas.openxmlformats.org/officeDocument/2006/relationships/customXml" Target="../ink/ink47.xml"/><Relationship Id="rId9" Type="http://schemas.openxmlformats.org/officeDocument/2006/relationships/customXml" Target="../ink/ink51.xml"/><Relationship Id="rId14" Type="http://schemas.openxmlformats.org/officeDocument/2006/relationships/customXml" Target="../ink/ink5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61.xml"/><Relationship Id="rId13" Type="http://schemas.openxmlformats.org/officeDocument/2006/relationships/customXml" Target="../ink/ink65.xml"/><Relationship Id="rId18" Type="http://schemas.openxmlformats.org/officeDocument/2006/relationships/customXml" Target="../ink/ink68.xml"/><Relationship Id="rId26" Type="http://schemas.openxmlformats.org/officeDocument/2006/relationships/customXml" Target="../ink/ink72.xml"/><Relationship Id="rId3" Type="http://schemas.openxmlformats.org/officeDocument/2006/relationships/customXml" Target="../ink/ink56.xml"/><Relationship Id="rId21" Type="http://schemas.openxmlformats.org/officeDocument/2006/relationships/image" Target="../media/image30.emf"/><Relationship Id="rId7" Type="http://schemas.openxmlformats.org/officeDocument/2006/relationships/customXml" Target="../ink/ink60.xml"/><Relationship Id="rId12" Type="http://schemas.openxmlformats.org/officeDocument/2006/relationships/customXml" Target="../ink/ink64.xml"/><Relationship Id="rId17" Type="http://schemas.openxmlformats.org/officeDocument/2006/relationships/image" Target="../media/image28.emf"/><Relationship Id="rId25" Type="http://schemas.openxmlformats.org/officeDocument/2006/relationships/image" Target="../media/image32.emf"/><Relationship Id="rId2" Type="http://schemas.openxmlformats.org/officeDocument/2006/relationships/image" Target="../media/image25.png"/><Relationship Id="rId16" Type="http://schemas.openxmlformats.org/officeDocument/2006/relationships/customXml" Target="../ink/ink67.xml"/><Relationship Id="rId20" Type="http://schemas.openxmlformats.org/officeDocument/2006/relationships/customXml" Target="../ink/ink69.xml"/><Relationship Id="rId29" Type="http://schemas.openxmlformats.org/officeDocument/2006/relationships/image" Target="../media/image34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59.xml"/><Relationship Id="rId11" Type="http://schemas.openxmlformats.org/officeDocument/2006/relationships/customXml" Target="../ink/ink63.xml"/><Relationship Id="rId24" Type="http://schemas.openxmlformats.org/officeDocument/2006/relationships/customXml" Target="../ink/ink71.xml"/><Relationship Id="rId5" Type="http://schemas.openxmlformats.org/officeDocument/2006/relationships/customXml" Target="../ink/ink58.xml"/><Relationship Id="rId15" Type="http://schemas.openxmlformats.org/officeDocument/2006/relationships/image" Target="../media/image27.emf"/><Relationship Id="rId23" Type="http://schemas.openxmlformats.org/officeDocument/2006/relationships/image" Target="../media/image31.emf"/><Relationship Id="rId28" Type="http://schemas.openxmlformats.org/officeDocument/2006/relationships/customXml" Target="../ink/ink73.xml"/><Relationship Id="rId10" Type="http://schemas.openxmlformats.org/officeDocument/2006/relationships/customXml" Target="../ink/ink62.xml"/><Relationship Id="rId19" Type="http://schemas.openxmlformats.org/officeDocument/2006/relationships/image" Target="../media/image29.emf"/><Relationship Id="rId31" Type="http://schemas.openxmlformats.org/officeDocument/2006/relationships/image" Target="../media/image35.emf"/><Relationship Id="rId4" Type="http://schemas.openxmlformats.org/officeDocument/2006/relationships/customXml" Target="../ink/ink57.xml"/><Relationship Id="rId9" Type="http://schemas.openxmlformats.org/officeDocument/2006/relationships/image" Target="../media/image26.emf"/><Relationship Id="rId14" Type="http://schemas.openxmlformats.org/officeDocument/2006/relationships/customXml" Target="../ink/ink66.xml"/><Relationship Id="rId22" Type="http://schemas.openxmlformats.org/officeDocument/2006/relationships/customXml" Target="../ink/ink70.xml"/><Relationship Id="rId27" Type="http://schemas.openxmlformats.org/officeDocument/2006/relationships/image" Target="../media/image33.emf"/><Relationship Id="rId30" Type="http://schemas.openxmlformats.org/officeDocument/2006/relationships/customXml" Target="../ink/ink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Prostokąt 3"/>
              <p:cNvSpPr/>
              <p:nvPr/>
            </p:nvSpPr>
            <p:spPr>
              <a:xfrm>
                <a:off x="470456" y="232763"/>
                <a:ext cx="3646383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Rozwiąż równanie 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  <m:sSup>
                      <m:sSup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pl-P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pl-PL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</m:t>
                    </m:r>
                    <m:sSup>
                      <m:sSup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pl-P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pl-P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l-PL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pl-PL" dirty="0"/>
              </a:p>
            </p:txBody>
          </p:sp>
        </mc:Choice>
        <mc:Fallback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56" y="232763"/>
                <a:ext cx="3646383" cy="372410"/>
              </a:xfrm>
              <a:prstGeom prst="rect">
                <a:avLst/>
              </a:prstGeom>
              <a:blipFill>
                <a:blip r:embed="rId2"/>
                <a:stretch>
                  <a:fillRect l="-1338" t="-8197" b="-2459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Pismo odręczne 8"/>
              <p14:cNvContentPartPr/>
              <p14:nvPr/>
            </p14:nvContentPartPr>
            <p14:xfrm>
              <a:off x="604571" y="821258"/>
              <a:ext cx="9855360" cy="4743360"/>
            </p14:xfrm>
          </p:contentPart>
        </mc:Choice>
        <mc:Fallback xmlns="">
          <p:pic>
            <p:nvPicPr>
              <p:cNvPr id="9" name="Pismo odręczne 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98451" y="803618"/>
                <a:ext cx="9880200" cy="47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0" name="Pismo odręczne 79"/>
              <p14:cNvContentPartPr/>
              <p14:nvPr/>
            </p14:nvContentPartPr>
            <p14:xfrm>
              <a:off x="4226891" y="2114738"/>
              <a:ext cx="95400" cy="530280"/>
            </p14:xfrm>
          </p:contentPart>
        </mc:Choice>
        <mc:Fallback xmlns="">
          <p:pic>
            <p:nvPicPr>
              <p:cNvPr id="80" name="Pismo odręczne 7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223651" y="2105738"/>
                <a:ext cx="119520" cy="54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1" name="Pismo odręczne 80"/>
              <p14:cNvContentPartPr/>
              <p14:nvPr/>
            </p14:nvContentPartPr>
            <p14:xfrm>
              <a:off x="4541531" y="2220938"/>
              <a:ext cx="600840" cy="238680"/>
            </p14:xfrm>
          </p:contentPart>
        </mc:Choice>
        <mc:Fallback xmlns="">
          <p:pic>
            <p:nvPicPr>
              <p:cNvPr id="81" name="Pismo odręczne 8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530731" y="2202578"/>
                <a:ext cx="630000" cy="2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3" name="Pismo odręczne 92"/>
              <p14:cNvContentPartPr/>
              <p14:nvPr/>
            </p14:nvContentPartPr>
            <p14:xfrm>
              <a:off x="1716611" y="2456738"/>
              <a:ext cx="2746800" cy="277200"/>
            </p14:xfrm>
          </p:contentPart>
        </mc:Choice>
        <mc:Fallback xmlns="">
          <p:pic>
            <p:nvPicPr>
              <p:cNvPr id="93" name="Pismo odręczne 9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703651" y="2445578"/>
                <a:ext cx="2775960" cy="30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0" name="Pismo odręczne 109"/>
              <p14:cNvContentPartPr/>
              <p14:nvPr/>
            </p14:nvContentPartPr>
            <p14:xfrm>
              <a:off x="1105691" y="2166218"/>
              <a:ext cx="311040" cy="888840"/>
            </p14:xfrm>
          </p:contentPart>
        </mc:Choice>
        <mc:Fallback xmlns="">
          <p:pic>
            <p:nvPicPr>
              <p:cNvPr id="110" name="Pismo odręczne 10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093811" y="2152538"/>
                <a:ext cx="338040" cy="9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2" name="Pismo odręczne 111"/>
              <p14:cNvContentPartPr/>
              <p14:nvPr/>
            </p14:nvContentPartPr>
            <p14:xfrm>
              <a:off x="2742251" y="2793698"/>
              <a:ext cx="241920" cy="325800"/>
            </p14:xfrm>
          </p:contentPart>
        </mc:Choice>
        <mc:Fallback xmlns="">
          <p:pic>
            <p:nvPicPr>
              <p:cNvPr id="112" name="Pismo odręczne 11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736851" y="2786138"/>
                <a:ext cx="259920" cy="35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89" name="Pismo odręczne 188"/>
              <p14:cNvContentPartPr/>
              <p14:nvPr/>
            </p14:nvContentPartPr>
            <p14:xfrm>
              <a:off x="10509971" y="3210218"/>
              <a:ext cx="167400" cy="665280"/>
            </p14:xfrm>
          </p:contentPart>
        </mc:Choice>
        <mc:Fallback xmlns="">
          <p:pic>
            <p:nvPicPr>
              <p:cNvPr id="189" name="Pismo odręczne 18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0499171" y="3192938"/>
                <a:ext cx="194760" cy="70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0" name="Pismo odręczne 199"/>
              <p14:cNvContentPartPr/>
              <p14:nvPr/>
            </p14:nvContentPartPr>
            <p14:xfrm>
              <a:off x="7796291" y="3461138"/>
              <a:ext cx="819720" cy="46440"/>
            </p14:xfrm>
          </p:contentPart>
        </mc:Choice>
        <mc:Fallback xmlns="">
          <p:pic>
            <p:nvPicPr>
              <p:cNvPr id="200" name="Pismo odręczne 19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787291" y="3446378"/>
                <a:ext cx="84816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38" name="Pismo odręczne 237"/>
              <p14:cNvContentPartPr/>
              <p14:nvPr/>
            </p14:nvContentPartPr>
            <p14:xfrm>
              <a:off x="9325211" y="3505778"/>
              <a:ext cx="761400" cy="29880"/>
            </p14:xfrm>
          </p:contentPart>
        </mc:Choice>
        <mc:Fallback xmlns="">
          <p:pic>
            <p:nvPicPr>
              <p:cNvPr id="238" name="Pismo odręczne 23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320171" y="3486698"/>
                <a:ext cx="786600" cy="6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41" name="Pismo odręczne 240"/>
              <p14:cNvContentPartPr/>
              <p14:nvPr/>
            </p14:nvContentPartPr>
            <p14:xfrm>
              <a:off x="6827171" y="3083498"/>
              <a:ext cx="3157920" cy="727200"/>
            </p14:xfrm>
          </p:contentPart>
        </mc:Choice>
        <mc:Fallback xmlns="">
          <p:pic>
            <p:nvPicPr>
              <p:cNvPr id="241" name="Pismo odręczne 24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814211" y="3069458"/>
                <a:ext cx="3188520" cy="75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42" name="Pismo odręczne 241"/>
              <p14:cNvContentPartPr/>
              <p14:nvPr/>
            </p14:nvContentPartPr>
            <p14:xfrm>
              <a:off x="9518171" y="3457898"/>
              <a:ext cx="842040" cy="404640"/>
            </p14:xfrm>
          </p:contentPart>
        </mc:Choice>
        <mc:Fallback xmlns="">
          <p:pic>
            <p:nvPicPr>
              <p:cNvPr id="242" name="Pismo odręczne 24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509171" y="3439178"/>
                <a:ext cx="868680" cy="43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5" name="Pismo odręczne 254"/>
              <p14:cNvContentPartPr/>
              <p14:nvPr/>
            </p14:nvContentPartPr>
            <p14:xfrm>
              <a:off x="5526851" y="5074658"/>
              <a:ext cx="5075280" cy="869040"/>
            </p14:xfrm>
          </p:contentPart>
        </mc:Choice>
        <mc:Fallback xmlns="">
          <p:pic>
            <p:nvPicPr>
              <p:cNvPr id="255" name="Pismo odręczne 25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515331" y="5058098"/>
                <a:ext cx="5108040" cy="90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58" name="Pismo odręczne 257"/>
              <p14:cNvContentPartPr/>
              <p14:nvPr/>
            </p14:nvContentPartPr>
            <p14:xfrm>
              <a:off x="555611" y="3870458"/>
              <a:ext cx="914400" cy="231480"/>
            </p14:xfrm>
          </p:contentPart>
        </mc:Choice>
        <mc:Fallback xmlns="">
          <p:pic>
            <p:nvPicPr>
              <p:cNvPr id="258" name="Pismo odręczne 25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35451" y="3857858"/>
                <a:ext cx="955080" cy="2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0" name="Pismo odręczne 259"/>
              <p14:cNvContentPartPr/>
              <p14:nvPr/>
            </p14:nvContentPartPr>
            <p14:xfrm>
              <a:off x="10380371" y="3906098"/>
              <a:ext cx="391680" cy="202680"/>
            </p14:xfrm>
          </p:contentPart>
        </mc:Choice>
        <mc:Fallback xmlns="">
          <p:pic>
            <p:nvPicPr>
              <p:cNvPr id="260" name="Pismo odręczne 25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0362731" y="3896018"/>
                <a:ext cx="42804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81" name="Pismo odręczne 280"/>
              <p14:cNvContentPartPr/>
              <p14:nvPr/>
            </p14:nvContentPartPr>
            <p14:xfrm>
              <a:off x="7662011" y="4533578"/>
              <a:ext cx="1037160" cy="230040"/>
            </p14:xfrm>
          </p:contentPart>
        </mc:Choice>
        <mc:Fallback xmlns="">
          <p:pic>
            <p:nvPicPr>
              <p:cNvPr id="281" name="Pismo odręczne 28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653011" y="4518098"/>
                <a:ext cx="1063080" cy="26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433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480863" y="333341"/>
                <a:ext cx="33068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Rozwiąż równanie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7</m:t>
                    </m:r>
                    <m:sSup>
                      <m:sSup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pl-P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−28</m:t>
                    </m:r>
                    <m:sSup>
                      <m:sSup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pl-P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63" y="333341"/>
                <a:ext cx="3306803" cy="369332"/>
              </a:xfrm>
              <a:prstGeom prst="rect">
                <a:avLst/>
              </a:prstGeom>
              <a:blipFill>
                <a:blip r:embed="rId2"/>
                <a:stretch>
                  <a:fillRect l="-1661" t="-11667" b="-250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Pismo odręczne 12"/>
              <p14:cNvContentPartPr/>
              <p14:nvPr/>
            </p14:nvContentPartPr>
            <p14:xfrm>
              <a:off x="1004171" y="973178"/>
              <a:ext cx="4134960" cy="1753200"/>
            </p14:xfrm>
          </p:contentPart>
        </mc:Choice>
        <mc:Fallback xmlns="">
          <p:pic>
            <p:nvPicPr>
              <p:cNvPr id="13" name="Pismo odręczne 1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91571" y="959501"/>
                <a:ext cx="4165560" cy="17812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0" name="Pismo odręczne 79"/>
              <p14:cNvContentPartPr/>
              <p14:nvPr/>
            </p14:nvContentPartPr>
            <p14:xfrm>
              <a:off x="1133411" y="3533858"/>
              <a:ext cx="0" cy="237240"/>
            </p14:xfrm>
          </p:contentPart>
        </mc:Choice>
        <mc:Fallback xmlns="">
          <p:pic>
            <p:nvPicPr>
              <p:cNvPr id="80" name="Pismo odręczne 7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5" name="Pismo odręczne 94"/>
              <p14:cNvContentPartPr/>
              <p14:nvPr/>
            </p14:nvContentPartPr>
            <p14:xfrm>
              <a:off x="3450011" y="3134258"/>
              <a:ext cx="727920" cy="269280"/>
            </p14:xfrm>
          </p:contentPart>
        </mc:Choice>
        <mc:Fallback xmlns="">
          <p:pic>
            <p:nvPicPr>
              <p:cNvPr id="95" name="Pismo odręczne 9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439571" y="3115563"/>
                <a:ext cx="757080" cy="3059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6" name="Pismo odręczne 95"/>
              <p14:cNvContentPartPr/>
              <p14:nvPr/>
            </p14:nvContentPartPr>
            <p14:xfrm>
              <a:off x="2058611" y="3004658"/>
              <a:ext cx="774720" cy="372600"/>
            </p14:xfrm>
          </p:contentPart>
        </mc:Choice>
        <mc:Fallback xmlns="">
          <p:pic>
            <p:nvPicPr>
              <p:cNvPr id="96" name="Pismo odręczne 9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049971" y="2992070"/>
                <a:ext cx="802080" cy="4020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7" name="Pismo odręczne 96"/>
              <p14:cNvContentPartPr/>
              <p14:nvPr/>
            </p14:nvContentPartPr>
            <p14:xfrm>
              <a:off x="903371" y="2895578"/>
              <a:ext cx="781200" cy="1423080"/>
            </p14:xfrm>
          </p:contentPart>
        </mc:Choice>
        <mc:Fallback xmlns="">
          <p:pic>
            <p:nvPicPr>
              <p:cNvPr id="97" name="Pismo odręczne 9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91851" y="2886218"/>
                <a:ext cx="803160" cy="144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8" name="Pismo odręczne 97"/>
              <p14:cNvContentPartPr/>
              <p14:nvPr/>
            </p14:nvContentPartPr>
            <p14:xfrm>
              <a:off x="1792571" y="3138938"/>
              <a:ext cx="946440" cy="842040"/>
            </p14:xfrm>
          </p:contentPart>
        </mc:Choice>
        <mc:Fallback xmlns="">
          <p:pic>
            <p:nvPicPr>
              <p:cNvPr id="98" name="Pismo odręczne 9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78891" y="3125258"/>
                <a:ext cx="972000" cy="87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9" name="Pismo odręczne 98"/>
              <p14:cNvContentPartPr/>
              <p14:nvPr/>
            </p14:nvContentPartPr>
            <p14:xfrm>
              <a:off x="1062491" y="2964698"/>
              <a:ext cx="417240" cy="308160"/>
            </p14:xfrm>
          </p:contentPart>
        </mc:Choice>
        <mc:Fallback xmlns="">
          <p:pic>
            <p:nvPicPr>
              <p:cNvPr id="99" name="Pismo odręczne 9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52411" y="2953911"/>
                <a:ext cx="441000" cy="3358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1" name="Pismo odręczne 100"/>
              <p14:cNvContentPartPr/>
              <p14:nvPr/>
            </p14:nvContentPartPr>
            <p14:xfrm>
              <a:off x="922451" y="4042538"/>
              <a:ext cx="2994480" cy="879120"/>
            </p14:xfrm>
          </p:contentPart>
        </mc:Choice>
        <mc:Fallback xmlns="">
          <p:pic>
            <p:nvPicPr>
              <p:cNvPr id="101" name="Pismo odręczne 10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08051" y="4025618"/>
                <a:ext cx="3024360" cy="9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5" name="Pismo odręczne 104"/>
              <p14:cNvContentPartPr/>
              <p14:nvPr/>
            </p14:nvContentPartPr>
            <p14:xfrm>
              <a:off x="3045371" y="2981258"/>
              <a:ext cx="106920" cy="643320"/>
            </p14:xfrm>
          </p:contentPart>
        </mc:Choice>
        <mc:Fallback xmlns="">
          <p:pic>
            <p:nvPicPr>
              <p:cNvPr id="105" name="Pismo odręczne 10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41411" y="2970464"/>
                <a:ext cx="131760" cy="6627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5" name="Pismo odręczne 114"/>
              <p14:cNvContentPartPr/>
              <p14:nvPr/>
            </p14:nvContentPartPr>
            <p14:xfrm>
              <a:off x="1430771" y="4131458"/>
              <a:ext cx="212040" cy="185040"/>
            </p14:xfrm>
          </p:contentPart>
        </mc:Choice>
        <mc:Fallback xmlns="">
          <p:pic>
            <p:nvPicPr>
              <p:cNvPr id="115" name="Pismo odręczne 11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16731" y="4114538"/>
                <a:ext cx="24300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25" name="Pismo odręczne 124"/>
              <p14:cNvContentPartPr/>
              <p14:nvPr/>
            </p14:nvContentPartPr>
            <p14:xfrm>
              <a:off x="3426251" y="4569218"/>
              <a:ext cx="118800" cy="500400"/>
            </p14:xfrm>
          </p:contentPart>
        </mc:Choice>
        <mc:Fallback xmlns="">
          <p:pic>
            <p:nvPicPr>
              <p:cNvPr id="125" name="Pismo odręczne 124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419051" y="4563098"/>
                <a:ext cx="132840" cy="52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30" name="Pismo odręczne 129"/>
              <p14:cNvContentPartPr/>
              <p14:nvPr/>
            </p14:nvContentPartPr>
            <p14:xfrm>
              <a:off x="7480571" y="462698"/>
              <a:ext cx="2857680" cy="1420920"/>
            </p14:xfrm>
          </p:contentPart>
        </mc:Choice>
        <mc:Fallback xmlns="">
          <p:pic>
            <p:nvPicPr>
              <p:cNvPr id="130" name="Pismo odręczne 12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471211" y="451178"/>
                <a:ext cx="2870280" cy="144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39" name="Pismo odręczne 138"/>
              <p14:cNvContentPartPr/>
              <p14:nvPr/>
            </p14:nvContentPartPr>
            <p14:xfrm>
              <a:off x="7640051" y="1491938"/>
              <a:ext cx="77400" cy="1683360"/>
            </p14:xfrm>
          </p:contentPart>
        </mc:Choice>
        <mc:Fallback xmlns="">
          <p:pic>
            <p:nvPicPr>
              <p:cNvPr id="139" name="Pismo odręczne 13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636811" y="1484378"/>
                <a:ext cx="97200" cy="170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42" name="Pismo odręczne 141"/>
              <p14:cNvContentPartPr/>
              <p14:nvPr/>
            </p14:nvContentPartPr>
            <p14:xfrm>
              <a:off x="6808091" y="2267738"/>
              <a:ext cx="2068920" cy="184320"/>
            </p14:xfrm>
          </p:contentPart>
        </mc:Choice>
        <mc:Fallback xmlns="">
          <p:pic>
            <p:nvPicPr>
              <p:cNvPr id="142" name="Pismo odręczne 141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802331" y="2252618"/>
                <a:ext cx="209088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54" name="Pismo odręczne 153"/>
              <p14:cNvContentPartPr/>
              <p14:nvPr/>
            </p14:nvContentPartPr>
            <p14:xfrm>
              <a:off x="7191851" y="662858"/>
              <a:ext cx="584640" cy="1818720"/>
            </p14:xfrm>
          </p:contentPart>
        </mc:Choice>
        <mc:Fallback xmlns="">
          <p:pic>
            <p:nvPicPr>
              <p:cNvPr id="154" name="Pismo odręczne 153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176731" y="650258"/>
                <a:ext cx="615600" cy="18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57" name="Pismo odręczne 156"/>
              <p14:cNvContentPartPr/>
              <p14:nvPr/>
            </p14:nvContentPartPr>
            <p14:xfrm>
              <a:off x="7714931" y="1578698"/>
              <a:ext cx="538560" cy="856440"/>
            </p14:xfrm>
          </p:contentPart>
        </mc:Choice>
        <mc:Fallback xmlns="">
          <p:pic>
            <p:nvPicPr>
              <p:cNvPr id="157" name="Pismo odręczne 15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707731" y="1563578"/>
                <a:ext cx="561240" cy="88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88" name="Pismo odręczne 187"/>
              <p14:cNvContentPartPr/>
              <p14:nvPr/>
            </p14:nvContentPartPr>
            <p14:xfrm>
              <a:off x="7744451" y="1216178"/>
              <a:ext cx="309960" cy="521280"/>
            </p14:xfrm>
          </p:contentPart>
        </mc:Choice>
        <mc:Fallback xmlns="">
          <p:pic>
            <p:nvPicPr>
              <p:cNvPr id="188" name="Pismo odręczne 187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737611" y="1197818"/>
                <a:ext cx="335160" cy="54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91" name="Pismo odręczne 190"/>
              <p14:cNvContentPartPr/>
              <p14:nvPr/>
            </p14:nvContentPartPr>
            <p14:xfrm>
              <a:off x="3944291" y="2459978"/>
              <a:ext cx="264600" cy="235080"/>
            </p14:xfrm>
          </p:contentPart>
        </mc:Choice>
        <mc:Fallback xmlns="">
          <p:pic>
            <p:nvPicPr>
              <p:cNvPr id="191" name="Pismo odręczne 190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930611" y="2442365"/>
                <a:ext cx="295920" cy="2695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92" name="Pismo odręczne 191"/>
              <p14:cNvContentPartPr/>
              <p14:nvPr/>
            </p14:nvContentPartPr>
            <p14:xfrm>
              <a:off x="2360291" y="4281938"/>
              <a:ext cx="945360" cy="205560"/>
            </p14:xfrm>
          </p:contentPart>
        </mc:Choice>
        <mc:Fallback xmlns="">
          <p:pic>
            <p:nvPicPr>
              <p:cNvPr id="192" name="Pismo odręczne 191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345891" y="4267538"/>
                <a:ext cx="980640" cy="2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96" name="Pismo odręczne 195"/>
              <p14:cNvContentPartPr/>
              <p14:nvPr/>
            </p14:nvContentPartPr>
            <p14:xfrm>
              <a:off x="6456011" y="3593978"/>
              <a:ext cx="92160" cy="137520"/>
            </p14:xfrm>
          </p:contentPart>
        </mc:Choice>
        <mc:Fallback xmlns="">
          <p:pic>
            <p:nvPicPr>
              <p:cNvPr id="196" name="Pismo odręczne 195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440891" y="3579578"/>
                <a:ext cx="11448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04" name="Pismo odręczne 203"/>
              <p14:cNvContentPartPr/>
              <p14:nvPr/>
            </p14:nvContentPartPr>
            <p14:xfrm>
              <a:off x="5450531" y="3598658"/>
              <a:ext cx="1137600" cy="596520"/>
            </p14:xfrm>
          </p:contentPart>
        </mc:Choice>
        <mc:Fallback xmlns="">
          <p:pic>
            <p:nvPicPr>
              <p:cNvPr id="204" name="Pismo odręczne 203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442971" y="3593618"/>
                <a:ext cx="1154520" cy="60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05" name="Pismo odręczne 204"/>
              <p14:cNvContentPartPr/>
              <p14:nvPr/>
            </p14:nvContentPartPr>
            <p14:xfrm>
              <a:off x="5464931" y="3559778"/>
              <a:ext cx="959040" cy="773640"/>
            </p14:xfrm>
          </p:contentPart>
        </mc:Choice>
        <mc:Fallback xmlns="">
          <p:pic>
            <p:nvPicPr>
              <p:cNvPr id="205" name="Pismo odręczne 204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458811" y="3553658"/>
                <a:ext cx="979200" cy="79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06" name="Pismo odręczne 205"/>
              <p14:cNvContentPartPr/>
              <p14:nvPr/>
            </p14:nvContentPartPr>
            <p14:xfrm>
              <a:off x="5540171" y="3868658"/>
              <a:ext cx="285840" cy="143640"/>
            </p14:xfrm>
          </p:contentPart>
        </mc:Choice>
        <mc:Fallback xmlns="">
          <p:pic>
            <p:nvPicPr>
              <p:cNvPr id="206" name="Pismo odręczne 205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522531" y="3854258"/>
                <a:ext cx="31176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07" name="Pismo odręczne 206"/>
              <p14:cNvContentPartPr/>
              <p14:nvPr/>
            </p14:nvContentPartPr>
            <p14:xfrm>
              <a:off x="5830691" y="3705938"/>
              <a:ext cx="594000" cy="307080"/>
            </p14:xfrm>
          </p:contentPart>
        </mc:Choice>
        <mc:Fallback xmlns="">
          <p:pic>
            <p:nvPicPr>
              <p:cNvPr id="207" name="Pismo odręczne 206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824211" y="3694058"/>
                <a:ext cx="619560" cy="33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12" name="Pismo odręczne 211"/>
              <p14:cNvContentPartPr/>
              <p14:nvPr/>
            </p14:nvContentPartPr>
            <p14:xfrm>
              <a:off x="5540171" y="4274018"/>
              <a:ext cx="3564720" cy="1325880"/>
            </p14:xfrm>
          </p:contentPart>
        </mc:Choice>
        <mc:Fallback xmlns="">
          <p:pic>
            <p:nvPicPr>
              <p:cNvPr id="212" name="Pismo odręczne 21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525771" y="4265378"/>
                <a:ext cx="3600000" cy="135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217" name="Pismo odręczne 216"/>
              <p14:cNvContentPartPr/>
              <p14:nvPr/>
            </p14:nvContentPartPr>
            <p14:xfrm>
              <a:off x="7038491" y="1523978"/>
              <a:ext cx="653040" cy="880200"/>
            </p14:xfrm>
          </p:contentPart>
        </mc:Choice>
        <mc:Fallback xmlns="">
          <p:pic>
            <p:nvPicPr>
              <p:cNvPr id="217" name="Pismo odręczne 21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021571" y="1507058"/>
                <a:ext cx="679320" cy="9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18" name="Pismo odręczne 217"/>
              <p14:cNvContentPartPr/>
              <p14:nvPr/>
            </p14:nvContentPartPr>
            <p14:xfrm>
              <a:off x="7342331" y="1199618"/>
              <a:ext cx="415440" cy="582480"/>
            </p14:xfrm>
          </p:contentPart>
        </mc:Choice>
        <mc:Fallback xmlns="">
          <p:pic>
            <p:nvPicPr>
              <p:cNvPr id="218" name="Pismo odręczne 21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327211" y="1184858"/>
                <a:ext cx="438120" cy="61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234" name="Pismo odręczne 233"/>
              <p14:cNvContentPartPr/>
              <p14:nvPr/>
            </p14:nvContentPartPr>
            <p14:xfrm>
              <a:off x="778091" y="4836338"/>
              <a:ext cx="941760" cy="263880"/>
            </p14:xfrm>
          </p:contentPart>
        </mc:Choice>
        <mc:Fallback xmlns="">
          <p:pic>
            <p:nvPicPr>
              <p:cNvPr id="234" name="Pismo odręczne 23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62611" y="4822658"/>
                <a:ext cx="978120" cy="29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38" name="Pismo odręczne 237"/>
              <p14:cNvContentPartPr/>
              <p14:nvPr/>
            </p14:nvContentPartPr>
            <p14:xfrm>
              <a:off x="4568171" y="5218298"/>
              <a:ext cx="588960" cy="217080"/>
            </p14:xfrm>
          </p:contentPart>
        </mc:Choice>
        <mc:Fallback xmlns="">
          <p:pic>
            <p:nvPicPr>
              <p:cNvPr id="238" name="Pismo odręczne 23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558451" y="5205698"/>
                <a:ext cx="601920" cy="2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241" name="Pismo odręczne 240"/>
              <p14:cNvContentPartPr/>
              <p14:nvPr/>
            </p14:nvContentPartPr>
            <p14:xfrm>
              <a:off x="5441531" y="5078258"/>
              <a:ext cx="148680" cy="492480"/>
            </p14:xfrm>
          </p:contentPart>
        </mc:Choice>
        <mc:Fallback xmlns="">
          <p:pic>
            <p:nvPicPr>
              <p:cNvPr id="241" name="Pismo odręczne 24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424251" y="5063498"/>
                <a:ext cx="169200" cy="52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373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373630" y="276689"/>
                <a:ext cx="41336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Rozwiąż równanie: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pl-P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pl-PL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pl-PL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=−10</m:t>
                    </m:r>
                    <m:sSup>
                      <m:sSupPr>
                        <m:ctrlPr>
                          <a:rPr lang="pl-PL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l-PL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pl-PL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30" y="276689"/>
                <a:ext cx="4133696" cy="369332"/>
              </a:xfrm>
              <a:prstGeom prst="rect">
                <a:avLst/>
              </a:prstGeom>
              <a:blipFill>
                <a:blip r:embed="rId2"/>
                <a:stretch>
                  <a:fillRect l="-1180" t="-9836" b="-2295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Pismo odręczne 9"/>
              <p14:cNvContentPartPr/>
              <p14:nvPr/>
            </p14:nvContentPartPr>
            <p14:xfrm>
              <a:off x="750011" y="830258"/>
              <a:ext cx="4506840" cy="3173040"/>
            </p14:xfrm>
          </p:contentPart>
        </mc:Choice>
        <mc:Fallback xmlns="">
          <p:pic>
            <p:nvPicPr>
              <p:cNvPr id="10" name="Pismo odręczne 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41371" y="815138"/>
                <a:ext cx="4533120" cy="319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1" name="Pismo odręczne 90"/>
              <p14:cNvContentPartPr/>
              <p14:nvPr/>
            </p14:nvContentPartPr>
            <p14:xfrm>
              <a:off x="5095571" y="2907458"/>
              <a:ext cx="254880" cy="222120"/>
            </p14:xfrm>
          </p:contentPart>
        </mc:Choice>
        <mc:Fallback xmlns="">
          <p:pic>
            <p:nvPicPr>
              <p:cNvPr id="91" name="Pismo odręczne 9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79371" y="2889458"/>
                <a:ext cx="291600" cy="26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7" name="Pismo odręczne 126"/>
              <p14:cNvContentPartPr/>
              <p14:nvPr/>
            </p14:nvContentPartPr>
            <p14:xfrm>
              <a:off x="2067251" y="3431978"/>
              <a:ext cx="798480" cy="648000"/>
            </p14:xfrm>
          </p:contentPart>
        </mc:Choice>
        <mc:Fallback xmlns="">
          <p:pic>
            <p:nvPicPr>
              <p:cNvPr id="127" name="Pismo odręczne 12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056091" y="3420818"/>
                <a:ext cx="822240" cy="67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8" name="Pismo odręczne 137"/>
              <p14:cNvContentPartPr/>
              <p14:nvPr/>
            </p14:nvContentPartPr>
            <p14:xfrm>
              <a:off x="6351251" y="3849218"/>
              <a:ext cx="3780360" cy="438480"/>
            </p14:xfrm>
          </p:contentPart>
        </mc:Choice>
        <mc:Fallback xmlns="">
          <p:pic>
            <p:nvPicPr>
              <p:cNvPr id="138" name="Pismo odręczne 13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336131" y="3834458"/>
                <a:ext cx="3810960" cy="46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1" name="Pismo odręczne 150"/>
              <p14:cNvContentPartPr/>
              <p14:nvPr/>
            </p14:nvContentPartPr>
            <p14:xfrm>
              <a:off x="998771" y="3892058"/>
              <a:ext cx="306000" cy="135360"/>
            </p14:xfrm>
          </p:contentPart>
        </mc:Choice>
        <mc:Fallback xmlns="">
          <p:pic>
            <p:nvPicPr>
              <p:cNvPr id="151" name="Pismo odręczne 15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91931" y="3880178"/>
                <a:ext cx="333000" cy="1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22" name="Pismo odręczne 221"/>
              <p14:cNvContentPartPr/>
              <p14:nvPr/>
            </p14:nvContentPartPr>
            <p14:xfrm>
              <a:off x="752171" y="3737258"/>
              <a:ext cx="6502320" cy="2215080"/>
            </p14:xfrm>
          </p:contentPart>
        </mc:Choice>
        <mc:Fallback xmlns="">
          <p:pic>
            <p:nvPicPr>
              <p:cNvPr id="222" name="Pismo odręczne 22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35971" y="3725738"/>
                <a:ext cx="6536880" cy="224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26" name="Pismo odręczne 225"/>
              <p14:cNvContentPartPr/>
              <p14:nvPr/>
            </p14:nvContentPartPr>
            <p14:xfrm>
              <a:off x="595211" y="4463738"/>
              <a:ext cx="849600" cy="246240"/>
            </p14:xfrm>
          </p:contentPart>
        </mc:Choice>
        <mc:Fallback xmlns="">
          <p:pic>
            <p:nvPicPr>
              <p:cNvPr id="226" name="Pismo odręczne 22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8651" y="4452218"/>
                <a:ext cx="887040" cy="27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27" name="Pismo odręczne 226"/>
              <p14:cNvContentPartPr/>
              <p14:nvPr/>
            </p14:nvContentPartPr>
            <p14:xfrm>
              <a:off x="5673011" y="5819498"/>
              <a:ext cx="1410480" cy="223920"/>
            </p14:xfrm>
          </p:contentPart>
        </mc:Choice>
        <mc:Fallback xmlns="">
          <p:pic>
            <p:nvPicPr>
              <p:cNvPr id="227" name="Pismo odręczne 22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659691" y="5805098"/>
                <a:ext cx="1444680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31" name="Pismo odręczne 230"/>
              <p14:cNvContentPartPr/>
              <p14:nvPr/>
            </p14:nvContentPartPr>
            <p14:xfrm>
              <a:off x="8046851" y="5181578"/>
              <a:ext cx="511200" cy="203760"/>
            </p14:xfrm>
          </p:contentPart>
        </mc:Choice>
        <mc:Fallback xmlns="">
          <p:pic>
            <p:nvPicPr>
              <p:cNvPr id="231" name="Pismo odręczne 23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034971" y="5167178"/>
                <a:ext cx="526320" cy="2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40" name="Pismo odręczne 239"/>
              <p14:cNvContentPartPr/>
              <p14:nvPr/>
            </p14:nvContentPartPr>
            <p14:xfrm>
              <a:off x="8775491" y="5061338"/>
              <a:ext cx="1422000" cy="448920"/>
            </p14:xfrm>
          </p:contentPart>
        </mc:Choice>
        <mc:Fallback xmlns="">
          <p:pic>
            <p:nvPicPr>
              <p:cNvPr id="240" name="Pismo odręczne 23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755331" y="5043338"/>
                <a:ext cx="1463040" cy="48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041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269953" y="316715"/>
                <a:ext cx="32939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Rozwiąż równanie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pl-P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54</m:t>
                        </m:r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pl-P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53" y="316715"/>
                <a:ext cx="3293979" cy="369332"/>
              </a:xfrm>
              <a:prstGeom prst="rect">
                <a:avLst/>
              </a:prstGeom>
              <a:blipFill>
                <a:blip r:embed="rId2"/>
                <a:stretch>
                  <a:fillRect l="-1479" t="-11475" b="-2295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Pismo odręczne 8"/>
              <p14:cNvContentPartPr/>
              <p14:nvPr/>
            </p14:nvContentPartPr>
            <p14:xfrm>
              <a:off x="697091" y="919538"/>
              <a:ext cx="5531040" cy="5179320"/>
            </p14:xfrm>
          </p:contentPart>
        </mc:Choice>
        <mc:Fallback xmlns="">
          <p:pic>
            <p:nvPicPr>
              <p:cNvPr id="9" name="Pismo odręczne 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79451" y="906218"/>
                <a:ext cx="5568120" cy="521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3" name="Pismo odręczne 62"/>
              <p14:cNvContentPartPr/>
              <p14:nvPr/>
            </p14:nvContentPartPr>
            <p14:xfrm>
              <a:off x="4772291" y="1781018"/>
              <a:ext cx="615240" cy="209520"/>
            </p14:xfrm>
          </p:contentPart>
        </mc:Choice>
        <mc:Fallback xmlns="">
          <p:pic>
            <p:nvPicPr>
              <p:cNvPr id="63" name="Pismo odręczne 6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756451" y="1766618"/>
                <a:ext cx="634320" cy="24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6" name="Pismo odręczne 145"/>
              <p14:cNvContentPartPr/>
              <p14:nvPr/>
            </p14:nvContentPartPr>
            <p14:xfrm>
              <a:off x="5304371" y="4095818"/>
              <a:ext cx="687600" cy="377280"/>
            </p14:xfrm>
          </p:contentPart>
        </mc:Choice>
        <mc:Fallback xmlns="">
          <p:pic>
            <p:nvPicPr>
              <p:cNvPr id="146" name="Pismo odręczne 14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289251" y="4078898"/>
                <a:ext cx="723600" cy="41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1" name="Pismo odręczne 180"/>
              <p14:cNvContentPartPr/>
              <p14:nvPr/>
            </p14:nvContentPartPr>
            <p14:xfrm>
              <a:off x="6381851" y="3856418"/>
              <a:ext cx="442080" cy="400320"/>
            </p14:xfrm>
          </p:contentPart>
        </mc:Choice>
        <mc:Fallback xmlns="">
          <p:pic>
            <p:nvPicPr>
              <p:cNvPr id="181" name="Pismo odręczne 18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375011" y="3841658"/>
                <a:ext cx="468000" cy="43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12" name="Pismo odręczne 211"/>
              <p14:cNvContentPartPr/>
              <p14:nvPr/>
            </p14:nvContentPartPr>
            <p14:xfrm>
              <a:off x="8082491" y="3930218"/>
              <a:ext cx="1927080" cy="447480"/>
            </p14:xfrm>
          </p:contentPart>
        </mc:Choice>
        <mc:Fallback xmlns="">
          <p:pic>
            <p:nvPicPr>
              <p:cNvPr id="212" name="Pismo odręczne 21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061611" y="3917618"/>
                <a:ext cx="1951560" cy="47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8" name="Pismo odręczne 227"/>
              <p14:cNvContentPartPr/>
              <p14:nvPr/>
            </p14:nvContentPartPr>
            <p14:xfrm>
              <a:off x="2040971" y="4876658"/>
              <a:ext cx="468720" cy="671040"/>
            </p14:xfrm>
          </p:contentPart>
        </mc:Choice>
        <mc:Fallback xmlns="">
          <p:pic>
            <p:nvPicPr>
              <p:cNvPr id="228" name="Pismo odręczne 22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20091" y="4860098"/>
                <a:ext cx="505440" cy="70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6" name="Pismo odręczne 235"/>
              <p14:cNvContentPartPr/>
              <p14:nvPr/>
            </p14:nvContentPartPr>
            <p14:xfrm>
              <a:off x="4080731" y="5389658"/>
              <a:ext cx="228600" cy="249120"/>
            </p14:xfrm>
          </p:contentPart>
        </mc:Choice>
        <mc:Fallback xmlns="">
          <p:pic>
            <p:nvPicPr>
              <p:cNvPr id="236" name="Pismo odręczne 23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072811" y="5381378"/>
                <a:ext cx="248400" cy="27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59" name="Pismo odręczne 258"/>
              <p14:cNvContentPartPr/>
              <p14:nvPr/>
            </p14:nvContentPartPr>
            <p14:xfrm>
              <a:off x="7050731" y="589058"/>
              <a:ext cx="2964240" cy="2483280"/>
            </p14:xfrm>
          </p:contentPart>
        </mc:Choice>
        <mc:Fallback xmlns="">
          <p:pic>
            <p:nvPicPr>
              <p:cNvPr id="259" name="Pismo odręczne 25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034531" y="573578"/>
                <a:ext cx="2998440" cy="251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62" name="Pismo odręczne 261"/>
              <p14:cNvContentPartPr/>
              <p14:nvPr/>
            </p14:nvContentPartPr>
            <p14:xfrm>
              <a:off x="4427411" y="1609658"/>
              <a:ext cx="189360" cy="544320"/>
            </p14:xfrm>
          </p:contentPart>
        </mc:Choice>
        <mc:Fallback xmlns="">
          <p:pic>
            <p:nvPicPr>
              <p:cNvPr id="262" name="Pismo odręczne 26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415531" y="1597058"/>
                <a:ext cx="214920" cy="57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63" name="Pismo odręczne 262"/>
              <p14:cNvContentPartPr/>
              <p14:nvPr/>
            </p14:nvContentPartPr>
            <p14:xfrm>
              <a:off x="4948331" y="1683458"/>
              <a:ext cx="92520" cy="348120"/>
            </p14:xfrm>
          </p:contentPart>
        </mc:Choice>
        <mc:Fallback xmlns="">
          <p:pic>
            <p:nvPicPr>
              <p:cNvPr id="263" name="Pismo odręczne 26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930691" y="1673018"/>
                <a:ext cx="113400" cy="37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64" name="Pismo odręczne 263"/>
              <p14:cNvContentPartPr/>
              <p14:nvPr/>
            </p14:nvContentPartPr>
            <p14:xfrm>
              <a:off x="5439371" y="1706858"/>
              <a:ext cx="101880" cy="399240"/>
            </p14:xfrm>
          </p:contentPart>
        </mc:Choice>
        <mc:Fallback xmlns="">
          <p:pic>
            <p:nvPicPr>
              <p:cNvPr id="264" name="Pismo odręczne 26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34691" y="1696058"/>
                <a:ext cx="127440" cy="41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13" name="Pismo odręczne 312"/>
              <p14:cNvContentPartPr/>
              <p14:nvPr/>
            </p14:nvContentPartPr>
            <p14:xfrm>
              <a:off x="608531" y="3335498"/>
              <a:ext cx="711000" cy="774720"/>
            </p14:xfrm>
          </p:contentPart>
        </mc:Choice>
        <mc:Fallback xmlns="">
          <p:pic>
            <p:nvPicPr>
              <p:cNvPr id="313" name="Pismo odręczne 31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93411" y="3318578"/>
                <a:ext cx="745200" cy="81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15" name="Pismo odręczne 314"/>
              <p14:cNvContentPartPr/>
              <p14:nvPr/>
            </p14:nvContentPartPr>
            <p14:xfrm>
              <a:off x="578651" y="4421978"/>
              <a:ext cx="807480" cy="295560"/>
            </p14:xfrm>
          </p:contentPart>
        </mc:Choice>
        <mc:Fallback xmlns="">
          <p:pic>
            <p:nvPicPr>
              <p:cNvPr id="315" name="Pismo odręczne 314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63171" y="4406498"/>
                <a:ext cx="843840" cy="3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22" name="Pismo odręczne 321"/>
              <p14:cNvContentPartPr/>
              <p14:nvPr/>
            </p14:nvContentPartPr>
            <p14:xfrm>
              <a:off x="7450331" y="4972418"/>
              <a:ext cx="496800" cy="257760"/>
            </p14:xfrm>
          </p:contentPart>
        </mc:Choice>
        <mc:Fallback xmlns="">
          <p:pic>
            <p:nvPicPr>
              <p:cNvPr id="322" name="Pismo odręczne 321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438811" y="4961633"/>
                <a:ext cx="516240" cy="288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26" name="Pismo odręczne 325"/>
              <p14:cNvContentPartPr/>
              <p14:nvPr/>
            </p14:nvContentPartPr>
            <p14:xfrm>
              <a:off x="5548091" y="3908978"/>
              <a:ext cx="134280" cy="158400"/>
            </p14:xfrm>
          </p:contentPart>
        </mc:Choice>
        <mc:Fallback xmlns="">
          <p:pic>
            <p:nvPicPr>
              <p:cNvPr id="326" name="Pismo odręczne 32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542331" y="3894938"/>
                <a:ext cx="158040" cy="1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27" name="Pismo odręczne 326"/>
              <p14:cNvContentPartPr/>
              <p14:nvPr/>
            </p14:nvContentPartPr>
            <p14:xfrm>
              <a:off x="7102211" y="3940658"/>
              <a:ext cx="1726560" cy="519480"/>
            </p14:xfrm>
          </p:contentPart>
        </mc:Choice>
        <mc:Fallback xmlns="">
          <p:pic>
            <p:nvPicPr>
              <p:cNvPr id="327" name="Pismo odręczne 326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082771" y="3929138"/>
                <a:ext cx="1767240" cy="55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28" name="Pismo odręczne 327"/>
              <p14:cNvContentPartPr/>
              <p14:nvPr/>
            </p14:nvContentPartPr>
            <p14:xfrm>
              <a:off x="5853371" y="4030658"/>
              <a:ext cx="457200" cy="248760"/>
            </p14:xfrm>
          </p:contentPart>
        </mc:Choice>
        <mc:Fallback xmlns="">
          <p:pic>
            <p:nvPicPr>
              <p:cNvPr id="328" name="Pismo odręczne 327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843291" y="4018418"/>
                <a:ext cx="48564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30" name="Pismo odręczne 329"/>
              <p14:cNvContentPartPr/>
              <p14:nvPr/>
            </p14:nvContentPartPr>
            <p14:xfrm>
              <a:off x="8249891" y="4850738"/>
              <a:ext cx="1253520" cy="481680"/>
            </p14:xfrm>
          </p:contentPart>
        </mc:Choice>
        <mc:Fallback xmlns="">
          <p:pic>
            <p:nvPicPr>
              <p:cNvPr id="330" name="Pismo odręczne 329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231531" y="4835618"/>
                <a:ext cx="1290960" cy="51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33" name="Pismo odręczne 332"/>
              <p14:cNvContentPartPr/>
              <p14:nvPr/>
            </p14:nvContentPartPr>
            <p14:xfrm>
              <a:off x="9737771" y="3916538"/>
              <a:ext cx="490320" cy="1378800"/>
            </p14:xfrm>
          </p:contentPart>
        </mc:Choice>
        <mc:Fallback xmlns="">
          <p:pic>
            <p:nvPicPr>
              <p:cNvPr id="333" name="Pismo odręczne 332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726971" y="3905018"/>
                <a:ext cx="522000" cy="141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1853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11</Words>
  <Application>Microsoft Office PowerPoint</Application>
  <PresentationFormat>Panoramiczny</PresentationFormat>
  <Paragraphs>4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HP</dc:creator>
  <cp:lastModifiedBy>HP</cp:lastModifiedBy>
  <cp:revision>12</cp:revision>
  <dcterms:created xsi:type="dcterms:W3CDTF">2020-03-30T22:22:50Z</dcterms:created>
  <dcterms:modified xsi:type="dcterms:W3CDTF">2020-03-31T00:31:36Z</dcterms:modified>
</cp:coreProperties>
</file>