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1:37.4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79E5FD-A00E-48EC-BA16-01538152E7A1}" emma:medium="tactile" emma:mode="ink">
          <msink:context xmlns:msink="http://schemas.microsoft.com/ink/2010/main" type="writingRegion" rotatedBoundingBox="31520,1829 32062,2390 31868,2578 31325,2017"/>
        </emma:interpretation>
      </emma:emma>
    </inkml:annotationXML>
    <inkml:traceGroup>
      <inkml:annotationXML>
        <emma:emma xmlns:emma="http://www.w3.org/2003/04/emma" version="1.0">
          <emma:interpretation id="{976D40F1-248C-4F5D-A7C3-11D23A2BA67E}" emma:medium="tactile" emma:mode="ink">
            <msink:context xmlns:msink="http://schemas.microsoft.com/ink/2010/main" type="paragraph" rotatedBoundingBox="31520,1829 32062,2390 31868,2578 31325,2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C9184-9707-45F8-B79A-E5874565A169}" emma:medium="tactile" emma:mode="ink">
              <msink:context xmlns:msink="http://schemas.microsoft.com/ink/2010/main" type="line" rotatedBoundingBox="31520,1829 32062,2390 31868,2578 31325,2017"/>
            </emma:interpretation>
          </emma:emma>
        </inkml:annotationXML>
        <inkml:traceGroup>
          <inkml:annotationXML>
            <emma:emma xmlns:emma="http://www.w3.org/2003/04/emma" version="1.0">
              <emma:interpretation id="{DE3973B4-B824-4ED7-827A-82EC780549DF}" emma:medium="tactile" emma:mode="ink">
                <msink:context xmlns:msink="http://schemas.microsoft.com/ink/2010/main" type="inkWord" rotatedBoundingBox="31520,1829 32062,2390 31868,2578 31325,2017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ni</emma:literal>
                </emma:interpretation>
                <emma:interpretation id="interp4" emma:lang="" emma:confidence="0">
                  <emma:literal>in</emma:literal>
                </emma:interpretation>
              </emma:one-of>
            </emma:emma>
          </inkml:annotationXML>
          <inkml:trace contextRef="#ctx0" brushRef="#br0">-5 173 7 0,'8'-9'100'16,"2"-1"-8"-16,-10 1-8 0,8-1-20 0,0 2-4 0,-8-3-4 16,10 1 0-16,-10 1 0 0,8-1 4 0,-8 5 0 0,0-5 0 15,8 1 0-15,-8-1-4 0,0 5-8 0,0-4-8 0,0 4-4 0,0-4 0 16,8 4-8-16,-8 0-8 0,0 0 0 0,0 1-4 0,0 4-4 16,0 0-8-16,0-6 4 0,0 6-4 0,9 0-4 0,-9 0 8 15,0 0-4-15,0 0 4 0,0 0 0 0,0 6-4 0,0-6 4 0,0 4-4 16,0 1 4-16,-9 0-4 0,9 5 0 0,-8-6 4 15,8 6-4-15,0-1 0 0,-8 1-4 0,8-1 0 0,-8 1 0 0,8 5 0 16,-10-6 0-16,10 5 4 0,-8-4 0 0,8 5-4 0,0-6 0 16,-8 1 4-16,8-1-4 0,8 1 0 0,-8-5 0 0,0 4-4 15,0-4 4-15,8 0 0 0,2-5 0 0,-2 5 0 0,0-5 4 16,0 0-4-16,1 0 0 0,-1 0-4 0,10-5 4 0,-10 0 4 16,10 0-4-16,-2 1 0 0,-8-6 4 0,10 5-4 0,-1-5 0 0,0 6 0 15,-8-1 0-15,7-4-4 0,2 4 4 0,-10 0 0 0,0 0 0 16,10 0 0-16,-10 2 0 0,1 3 0 0,-1-7 4 0,-8 7 4 15,9 0 4-15,-9 7 0 0,8-4 4 0,-8 2 8 0,0 0 0 16,0 0 0-16,0 4 0 0,0 1-4 0,0-6 0 0,-8 11-4 0,8-5 4 16,0-1-4-16,-9 5 4 0,9 1 0 0,-8-1 0 15,8 1-4-15,-9-1-4 0,9 1 0 0,0-1 0 0,-8 1-4 0,8-6 0 16,0 5-4-16,-8 1 0 0,8-2 0 0,0-2 0 0,0 3-4 16,0-4 4-16,0-1 0 0,0 1-4 0,8 0 4 0,-8-6-4 15,8 7 0-15,-8-7-4 0,9 0 8 0,-1-4 0 0,1 5 0 16,-1-5-4-16,1 0 0 0,-1-5 0 0,0 5 0 0,10-4 0 15,-10 0 0-15,10-7 0 0,-10 7 0 0,9-6 0 0,-9 5 0 0,10-5-4 16,-10 6 4-16,0-6 0 0,10 5 0 0,-10-4 0 16,0 4 0-16,10-1-4 0,-18 3 0 0,8 3 4 0,1-6 4 0,-1 6 0 15,-8 0 0-15,9 6 0 0,-9-6 0 0,0 3-12 0,9 8 20 16,-9-6 0-16,0 4 4 0,0 1-4 0,-9 4 4 0,9-4 0 16,0 4 0-16,0 0 0 0,-9 1-4 0,9-1 0 0,0 0-4 0,-8 1 0 15,8 4 0-15,-9-5-4 0,9 1 0 0,-8-1 0 0,8-4-4 16,-8 4 0-16,8-4-8 0,0 4-4 0,-10-4-8 0,10 0-12 15,0-5-16-15,0 4-12 0,0-5-16 0,0 2-8 0,0-2-24 0,-8 1-20 16,8-5-24-16,0 5-36 0,0-5-44 0,-8-5 28 0,8 5 48 16,0-5 24-16,-8 1 20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21.9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7873D9-80CA-4D0A-9842-2340105A377E}" emma:medium="tactile" emma:mode="ink">
          <msink:context xmlns:msink="http://schemas.microsoft.com/ink/2010/main" type="writingRegion" rotatedBoundingBox="10719,2483 15243,2979 15074,4517 10550,4021"/>
        </emma:interpretation>
      </emma:emma>
    </inkml:annotationXML>
    <inkml:traceGroup>
      <inkml:annotationXML>
        <emma:emma xmlns:emma="http://www.w3.org/2003/04/emma" version="1.0">
          <emma:interpretation id="{AD478B0A-90EA-4972-8B53-E39BB0042A38}" emma:medium="tactile" emma:mode="ink">
            <msink:context xmlns:msink="http://schemas.microsoft.com/ink/2010/main" type="paragraph" rotatedBoundingBox="10719,2483 15243,2979 15074,4517 10550,4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0BA332-9AF1-4A91-9414-9FE84ECE331E}" emma:medium="tactile" emma:mode="ink">
              <msink:context xmlns:msink="http://schemas.microsoft.com/ink/2010/main" type="line" rotatedBoundingBox="10719,2483 15109,2965 15032,3664 10642,3182"/>
            </emma:interpretation>
          </emma:emma>
        </inkml:annotationXML>
        <inkml:traceGroup>
          <inkml:annotationXML>
            <emma:emma xmlns:emma="http://www.w3.org/2003/04/emma" version="1.0">
              <emma:interpretation id="{BC3D4214-27EA-40D2-8753-B2F6A572AB9F}" emma:medium="tactile" emma:mode="ink">
                <msink:context xmlns:msink="http://schemas.microsoft.com/ink/2010/main" type="inkWord" rotatedBoundingBox="10699,2665 11084,2707 11027,3225 10642,3182">
                  <msink:destinationLink direction="with" ref="{51C79AF5-26F6-4E7E-8938-B8E1E666EA1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 92 23 0,'-8'0'72'0,"8"0"-4"16,0 0-8-16,-9 0-24 0,9 0-8 0,-9 0-4 0,9 0 4 0,0 0-4 15,-8 0 0-15,8 0 8 0,-8 0-4 0,8 0 0 0,0 0 0 16,-9 0 0-16,9 0 0 0,-8 0 4 0,8-5-4 0,0 5 4 15,0 0 0-15,-9 0-24 0,9-5 20 0,0 5 4 0,0 0-4 16,0-5 0-16,0 0-4 0,0 5 0 0,0-4 0 0,0-1-4 16,0 0 4-16,9 0-4 0,-9 1 0 0,0-1 0 0,8 0-4 0,-8-1 0 15,9 3 0-15,-1-3-8 0,-8 2 8 0,8-1-8 0,1 0 4 16,0 5-4-16,-1-5-4 0,0 5 0 0,2-4 0 16,6 4 0-16,-7 0 0 0,0 0 0 0,-1 4 0 0,0 1-4 0,1-5 4 15,-1 5-4-15,0 4 0 0,2-3 0 0,-2 3 0 0,0-4 0 16,-8 4 8-16,10-4-12 0,-10 9 4 0,0-4 0 0,0 0 4 15,8 4 0-15,-8-4 0 0,-8 4-4 0,8-4 0 0,0 4-4 16,0-5 4-16,-10 6 0 0,10-5 0 0,-8-1 4 0,8 0-8 0,-8 2 8 16,8-2-4-16,-10-5 4 0,10 6-4 0,0-5 0 0,-8 0 0 15,8-5 0-15,0 5 0 0,0-5 0 0,0 4 0 0,0-4-4 16,0 0 4-16,0 0-4 0,0-4 8 0,0 4-4 0,0 0 0 16,8-5 0-16,-8 5-16 0,0-5 20 0,10 0 0 0,-10 5 0 0,0-4-4 15,8 4 4-15,-8 0-4 0,8 0 0 0,2-6-4 16,-10 6 4-16,8 0 0 0,0 0 4 0,0 6-8 0,-8-6 8 0,9 4-4 15,0 1 0-15,-1 0 0 0,1 0-4 0,-1-1 8 0,0 6-8 16,2-5 4-16,-10 5 0 0,8-6-4 0,0 6 8 0,2 0-4 16,-2-1 0-16,0 0 0 0,0 1 4 0,-8 0-4 0,9-1 0 0,-9 1 4 15,0-1-4-15,9 6 4 0,-9-5-8 0,0 0 4 0,0-1 4 16,-9 1 0-16,9-1 0 0,0 1-4 0,-9-1 0 0,1 1 4 16,0 0-4-16,0-5 0 0,8 4 0 0,-18-4 0 0,10 4 0 15,-2-4 8-15,2 0-4 0,0-1 0 0,-9 1 0 0,8-5-4 16,0 4 0-16,1-4 4 0,-8 6-8 0,6-12 8 0,2 6-4 15,0 0 4-15,-2-4-4 0,2-1-4 0,0 1 8 0,8-1-12 0,-9-5 4 16,1 1 0-16,8 4 0 0,-8-4 0 0,8-1 0 0,0 0-28 16,-9 1 12-16,9-6-8 0,0 5-20 0,0 1-8 0,0-1-12 15,0 1-8-15,9 4-8 0,-9-4-12 0,8-1-44 0,-8 5-24 16,8-5 24-16,-8 6 24 0</inkml:trace>
        </inkml:traceGroup>
        <inkml:traceGroup>
          <inkml:annotationXML>
            <emma:emma xmlns:emma="http://www.w3.org/2003/04/emma" version="1.0">
              <emma:interpretation id="{A3BE2E83-48F5-4842-8011-21A5F5D362A0}" emma:medium="tactile" emma:mode="ink">
                <msink:context xmlns:msink="http://schemas.microsoft.com/ink/2010/main" type="inkWord" rotatedBoundingBox="11435,2881 11663,2907 11661,2928 11432,2903">
                  <msink:destinationLink direction="with" ref="{51C79AF5-26F6-4E7E-8938-B8E1E666EA1F}"/>
                </msink:context>
              </emma:interpretation>
              <emma:one-of disjunction-type="recognition" id="oneOf1">
                <emma:interpretation id="interp1" emma:lang="" emma:confidence="0">
                  <emma:literal>my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mi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ma</emma:literal>
                </emma:interpretation>
              </emma:one-of>
            </emma:emma>
          </inkml:annotationXML>
          <inkml:trace contextRef="#ctx0" brushRef="#br0" timeOffset="345.7432">741 217 19 0,'0'0'84'0,"0"0"-8"16,0 0-4-16,0 0-24 0,0 0-4 0,0 4-4 0,0-4 4 16,0 0-4-16,0 0 4 0,0 0-4 0,0 0 4 0,0 0 4 15,0 0 0-15,0 0-4 0,0 0 0 0,8 0 0 0,-8 0 0 16,0 0 4-16,8 5-8 0,-8-5-8 0,10 0 0 0,-10 0 4 16,8 0 0-16,-8 4-8 0,8-4-4 0,1 0 0 0,-1 0-4 0,-8 0-4 15,9 0 4-15,0 0-8 0,-1 0-4 0,0 0-4 0,0 0 4 16,2 0-4-16,-10 0 0 0,8 0 0 0,10 0-4 0,-18 0 0 15,8 0-4-15,9 0-4 0,-9 0-16 0,1 0-8 0,-1 0-24 16,1 0-28-16,-9 0-20 0,8 0-40 0,0 0-72 0,2 0 28 16,-10 0 36-16,8 0 32 0,-8 0 24 0</inkml:trace>
        </inkml:traceGroup>
        <inkml:traceGroup>
          <inkml:annotationXML>
            <emma:emma xmlns:emma="http://www.w3.org/2003/04/emma" version="1.0">
              <emma:interpretation id="{B0D072EF-2D07-43C9-A28B-BB55827FD497}" emma:medium="tactile" emma:mode="ink">
                <msink:context xmlns:msink="http://schemas.microsoft.com/ink/2010/main" type="inkWord" rotatedBoundingBox="12106,2635 12426,2670 12372,3167 12052,3131">
                  <msink:destinationLink direction="with" ref="{51C79AF5-26F6-4E7E-8938-B8E1E666EA1F}"/>
                </msink:context>
              </emma:interpretation>
            </emma:emma>
          </inkml:annotationXML>
          <inkml:trace contextRef="#ctx0" brushRef="#br0" timeOffset="957.9165">1371 346 63 0,'0'5'76'0,"0"-1"-8"0,0-4-12 16,0 0-16-16,0 6-4 0,0-6-4 0,0 0-4 0,9-6 0 0,-9 6 0 15,0-4 0-15,9-1 0 0,-9 0 0 0,8-5 0 0,-8 5 0 16,8-4 0-16,2 0-4 0,-2-1 0 0,0 0 0 0,1-4 0 15,0 5 0-15,-1-6-8 0,9 1 4 0,-9-1 0 0,0 0-4 0,2 1 0 16,-2 0 4-16,10-1-4 0,-10 1-4 0,0 0 4 0,0-1 0 16,1 1 0-16,0 0 0 0,-1 4 0 0,1-4-4 0,-1 4 4 15,0-4 0-15,2 3 0 0,-10 2 4 0,8 0-8 0,-8 4 0 16,8-4-4-16,-8 4 8 0,0 0-4 0,0 1-4 0,0 4 0 16,0-5 0-16,0 5 8 0,0 0-4 0,0 0-4 0,0 0 0 0,0 0-4 15,0 0 0-15,0 0 0 0,0 0 0 0,0 0 0 0,0 0 0 16,0 5 0-16,0-5 4 0,0 4 0 0,0 1-4 0,0 0 4 15,0-1 0-15,0 6 0 0,0-1 0 0,0 0 4 0,0 7 0 16,0-2 4-16,0 0-4 0,10 1 0 0,-10 5 4 0,0-2 0 16,0 1-4-16,0 0 0 0,0 1 0 0,8-2 0 0,-8 2 0 15,0 4-4-15,0-5 4 0,8 0-4 0,-8 1-4 0,0-2 0 16,0 2 0-16,0-5 0 0,8 4 0 0,-8-5-4 0,0 1 0 16,9-2 0-16,-9-3 4 0,0 0-4 0,9 4 0 0,-9-9-4 0,0 4 0 15,0-3-4-15,0-1 0 0,0-1-4 0,0-4-16 0,0 5-8 16,0-5-8-16,0 0-24 0,0 0-24 0,0 0-20 0,0-5-12 15,0 1-72-15,-9-1-8 0,9 5 40 0,-9-10 28 0,9 5 24 0,-8 0 20 16</inkml:trace>
        </inkml:traceGroup>
        <inkml:traceGroup>
          <inkml:annotationXML>
            <emma:emma xmlns:emma="http://www.w3.org/2003/04/emma" version="1.0">
              <emma:interpretation id="{EA69A419-3471-4BC3-9264-6A26B90DA077}" emma:medium="tactile" emma:mode="ink">
                <msink:context xmlns:msink="http://schemas.microsoft.com/ink/2010/main" type="inkWord" rotatedBoundingBox="13480,3139 13734,3167 13705,3432 13451,340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848.0634">2787 470 63 0,'0'0'76'0,"0"-4"-8"0,0 4 0 0,0 0-28 16,0 0 0-16,0 4 0 0,0-4 0 0,0 0 0 0,0 6 4 16,0-6 0-16,0 0 0 0,0 0 4 0,0 5 0 0,8-1 0 0,-8-4 4 15,0 5 4-15,9-5-8 0,-9 5 0 0,8-5-8 16,1 4 4-16,-9-4 0 0,9 0-4 0,-1 5-4 0,0-5-4 0,2 0 4 16,6 0-24-16,-16 0 20 0,18 0-8 0,-10 0-4 0,0 0-4 15,1 0 0-15,-1 0-4 0,0 0-4 0,10 0-4 0,-10 0 0 16,2-5 4-16,-2 5-8 0,0 0 4 0,0-4-8 0,1 4-4 15,0 0-4-15,-1 0-8 0,1 0-8 0,-1 0-8 0,-8-5-20 16,8 5-28-16,-8 0-24 0,0 0-20 0,0 0-60 0,0 0-20 0,0 0 36 16,-8 5 32-16,0-5 32 0,8 4 24 0</inkml:trace>
          <inkml:trace contextRef="#ctx0" brushRef="#br0" timeOffset="4055.5095">2779 682 67 0,'0'4'96'0,"0"1"-12"0,0 0-8 0,0 0-24 0,0-1-16 16,0 2 20-16,0-2 0 0,8 1 0 0,-8-5-4 0,0 4 4 15,0 2-4-15,8-6-4 0,-8 0-4 0,9 0 0 0,-1 0-4 16,1 4-4-16,0-4-4 0,-1 0-8 0,0 0-4 0,2 0-4 0,6 0-4 16,-7 0 0-16,0 0-8 0,7 0 0 0,-7 0 0 0,-1 0-8 15,0 0-12-15,10 0-20 0,-10 0-24 0,2 0-20 0,-2 0-20 16,0 0-72-16,0-4-20 0,1 4 36 0,0 0 36 0,-9-6 16 15</inkml:trace>
        </inkml:traceGroup>
        <inkml:traceGroup>
          <inkml:annotationXML>
            <emma:emma xmlns:emma="http://www.w3.org/2003/04/emma" version="1.0">
              <emma:interpretation id="{66F613AF-1E39-4F07-864A-54482632906C}" emma:medium="tactile" emma:mode="ink">
                <msink:context xmlns:msink="http://schemas.microsoft.com/ink/2010/main" type="inkWord" rotatedBoundingBox="14317,3193 15075,3277 15063,3379 14305,329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27.1432">3613 619 39 0,'0'0'80'0,"0"0"-4"0,0 0-12 0,0 0-20 0,0 0-4 0,0 0 0 15,0 0-4-15,0 0 0 0,0 0 0 0,0 0 4 0,0 0-4 16,0 0 4-16,10 0 4 0,-10 0-4 0,0-4 0 0,8 4 4 15,0 0-4-15,2-6 0 0,-10 6 0 0,16 0 0 0,-7-3 0 16,-1 3 0-16,0 0-4 0,10 0-4 0,-2 0 4 0,-6 0 0 16,6 0 0-16,2 0-4 0,-2 0 0 0,1 0 0 0,1 0 0 0,-2 0 0 15,2 3-4-15,8-3 0 0,-10 0 4 0,1 0-8 0,9 0 0 16,-10 0 4-16,10 0 0 0,0 0-4 0,-1 0 4 0,-7 6-8 16,8-6 8-16,-1 0 0 0,1 0-8 0,-1 0 0 0,-8 0-8 0,9 0 0 15,-9 0 0-15,8 0-4 0,-8 0 0 0,1-6-4 16,-2 6-4-16,2 0 4 0,-2-3-8 0,-7 3 0 0,8 0-4 0,-8 0-4 15,-1 0-4-15,-8 0-4 0,8 0-12 0,-8-6-20 0,10 6-16 16,-10 0-20-16,0 0-32 0,-10 0-24 0,10 0-24 0,-8 0-76 16,8 6 20-16,-8-6 48 0,-1 0 32 0,1 3 28 0,-1-3 20 15</inkml:trace>
        </inkml:traceGroup>
      </inkml:traceGroup>
      <inkml:traceGroup>
        <inkml:annotationXML>
          <emma:emma xmlns:emma="http://www.w3.org/2003/04/emma" version="1.0">
            <emma:interpretation id="{F90A29CC-AD6F-4693-979A-5750B6939840}" emma:medium="tactile" emma:mode="ink">
              <msink:context xmlns:msink="http://schemas.microsoft.com/ink/2010/main" type="line" rotatedBoundingBox="11010,3724 15117,3561 15136,4041 11029,4204"/>
            </emma:interpretation>
          </emma:emma>
        </inkml:annotationXML>
        <inkml:traceGroup>
          <inkml:annotationXML>
            <emma:emma xmlns:emma="http://www.w3.org/2003/04/emma" version="1.0">
              <emma:interpretation id="{A23FFAD2-4D18-4E09-8572-0AF6B542F36C}" emma:medium="tactile" emma:mode="ink">
                <msink:context xmlns:msink="http://schemas.microsoft.com/ink/2010/main" type="inkWord" rotatedBoundingBox="11010,3724 11361,3710 11375,4059 11024,407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93.9762">331 1377 35 0,'0'5'80'15,"0"0"-8"-15,0-5-8 0,0 4-24 0,0-4 0 0,0 0-4 16,0 5 0-16,0-10 0 0,0 5 0 0,9 0 0 0,-9-4 0 0,0-1-4 16,9 0 0-16,-9 0-4 0,8 0 0 0,1-4-4 0,-9 4 0 15,8-6 4-15,0 8-4 0,2-12-16 0,-2 6 16 0,8-5-4 16,-6 4 0-16,-2-5 0 0,0 1 0 0,1 0-4 0,-1-1 0 0,1 0 0 16,8 2 0-16,-9-2-4 0,0 1 0 0,2-1 0 15,-2 0 0-15,0 1 0 0,-8 5 0 0,10-5 0 0,-2 5-4 0,0-2 4 16,1 2-8-16,-9 3 8 0,8-3-4 0,-8 5 0 0,9-5 0 15,-9 9-4-15,8-6 4 0,-8 1-4 0,0 5 4 0,0 0-4 16,9-5 0-16,-9 10-4 0,0-5 4 0,0 5 8 0,0 1-4 16,8-6 0-16,-8 9 0 0,0-5 0 0,0 1-4 0,8 5 4 0,-8-1 0 15,0 2 0-15,10-2 0 0,-10 0-4 0,0 5 0 16,0 0 0-16,0 1 4 0,0 0-4 0,0-1 4 0,0-5-4 0,8 6 0 16,-8-1 0-16,0 1-4 0,0-1 4 0,0 0-4 0,0-4 4 15,-8 3-4-15,16-2 4 0,-8-1-8 0,0-1 0 0,0 1 4 16,0-5-4-16,8 5 0 0,-8-6 4 0,0 1-4 0,10 0-8 15,-10-1-4-15,0-4 0 0,8 5-44 0,-8-5 4 0,0 0-16 16,8 0-8-16,-8 0-16 0,8-5-40 0,-8 5-52 0,0-4 24 0,9-1 32 16,-9 0 24-16,0-6 20 0</inkml:trace>
        </inkml:traceGroup>
        <inkml:traceGroup>
          <inkml:annotationXML>
            <emma:emma xmlns:emma="http://www.w3.org/2003/04/emma" version="1.0">
              <emma:interpretation id="{8435ACAC-7372-4861-A551-4DEC28644F18}" emma:medium="tactile" emma:mode="ink">
                <msink:context xmlns:msink="http://schemas.microsoft.com/ink/2010/main" type="inkWord" rotatedBoundingBox="11637,3857 11901,3847 11902,3871 11638,3881"/>
              </emma:interpretation>
            </emma:emma>
          </inkml:annotationXML>
          <inkml:trace contextRef="#ctx0" brushRef="#br0" timeOffset="2867.2427">945 1195 35 0,'8'0'92'0,"-8"0"-8"0,10 0-4 0,-10 0-24 0,0 0-4 16,8 0-12-16,-8 0 8 0,0 0-4 0,0 0-4 0,8 0 0 15,-8 0-4-15,0 0-4 0,10 0 0 0,-10 0 0 0,0 0 0 16,8 0-8-16,-8 0 0 0,8 0-8 0,-8 0 4 0,9 0-4 0,-1 0-4 15,0 0-4-15,-8 0 4 0,9 0-8 0,0 0 4 16,-1 4 0-16,0-4-4 0,2 0 0 0,-2 0-4 0,0 0-4 0,1-4 0 16,0 4-4-16,7 0-16 0,-7 0-16 0,-1-5-20 0,1 0-20 15,8 5-44-15,-9-5-56 0,2 1 28 0,-2 4 28 0,8-6 28 16</inkml:trace>
        </inkml:traceGroup>
        <inkml:traceGroup>
          <inkml:annotationXML>
            <emma:emma xmlns:emma="http://www.w3.org/2003/04/emma" version="1.0">
              <emma:interpretation id="{F14E2A6E-0210-4364-8693-BEEA2AA0EB59}" emma:medium="tactile" emma:mode="ink">
                <msink:context xmlns:msink="http://schemas.microsoft.com/ink/2010/main" type="inkWord" rotatedBoundingBox="12185,3746 12648,3727 12664,4139 12202,4157"/>
              </emma:interpretation>
            </emma:emma>
          </inkml:annotationXML>
          <inkml:trace contextRef="#ctx0" brushRef="#br0" timeOffset="3438.4068">1542 1205 47 0,'0'0'72'0,"0"-6"0"0,-8 6-12 0,8-4-20 0,0-1-4 16,0 0-4-16,0 0 0 0,0 1-4 0,0-2 4 0,0 2-4 0,0-5 4 16,0 3-4-16,0-3 0 0,0-1 0 0,8 1-4 0,-8 4 0 15,8-4 0-15,-8 0 4 0,9 3 0 0,-9-4-4 0,9 6 0 16,-9-2 4-16,8 6-8 0,1-4 4 0,-1 4-4 0,0-5 0 16,-8 5-4-16,10 0 0 0,-2 0-4 0,0 5 4 0,2-1-8 15,-2 2 0-15,-8-2 4 0,8 1-4 0,0 0-4 0,-8 4 0 16,9-3-4-16,0 3 4 0,-9 1-4 0,8-1 0 0,-8 5 0 0,0-4 0 15,0 5 4-15,0-1 0 0,0 1-4 0,0-2 0 0,0 2 4 16,-8 5-4-16,8-6 4 0,-9 5-4 0,9-4 0 0,-9 4-4 16,1-5 4-16,0 5 0 0,0-5-4 0,-2 1 4 0,2-1 0 15,0 1 0-15,-10-5 0 0,10-1 0 0,-1 0 0 0,1 1 0 16,-1-5 4-16,0 0-4 0,1-1-4 0,0-4 4 0,8 4 0 0,-8-4 0 16,-2-4 0-16,10 4 0 0,0-4 0 0,-8-1 0 0,8 0 0 15,0-5 0-15,0 1 0 0,0 0 4 0,8 3 0 0,-8-3-4 16,10-1 0-16,-10 1-4 0,8-1 4 0,0 0 4 0,-8 1-8 15,8 0 4-15,1-1 0 0,0 5-4 0,-1 0 8 0,1 0-4 16,-1 5 0-16,0-4 0 0,2 4 4 0,-2 4 0 0,0-4 0 0,2 5 4 16,-2 0-4-16,0 0 8 0,0 5-4 0,1-1 8 0,0-4-8 15,8 4 8-15,-9 1-8 0,0-1-20 0,2 1 20 0,-2 0 0 16,0 0 0-16,0-1 0 0,10-5 0 0,-10 6-4 0,1-5-4 16,0 0 8-16,-1 0-4 0,1-1-4 0,7-4 0 0,-8 4 4 15,2-4-4-15,-2 0-4 0,0-4 0 0,10 0-16 0,-10-1-20 16,1 0-28-16,-1 0-24 0,9-5-12 0,-8 1-68 0,-1-5-20 0,0-1 36 15,10 1 28-15,-10-1 20 0</inkml:trace>
        </inkml:traceGroup>
        <inkml:traceGroup>
          <inkml:annotationXML>
            <emma:emma xmlns:emma="http://www.w3.org/2003/04/emma" version="1.0">
              <emma:interpretation id="{3A57D8D1-AE1C-4348-9173-CB4C967E440F}" emma:medium="tactile" emma:mode="ink">
                <msink:context xmlns:msink="http://schemas.microsoft.com/ink/2010/main" type="inkWord" rotatedBoundingBox="14239,3761 14519,3749 14520,3770 14239,3781"/>
              </emma:interpretation>
              <emma:one-of disjunction-type="recognition" id="oneOf5"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[</emma:literal>
                </emma:interpretation>
                <emma:interpretation id="interp13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5689.9042">3546 1084 55 0,'0'0'84'0,"0"0"-12"0,0 0 0 0,0 0-24 0,0 0-4 15,0 0-8-15,0 0-12 0,0 0 20 0,0 0 0 0,0 0 0 16,0 0 0-16,0 0 4 0,0 0 0 0,8 0-4 0,-8 0 0 16,9 0-4-16,-9 0 0 0,8 0 0 0,1 0-4 0,-9 0-4 15,9 0 0-15,-1 0 0 0,0 0-8 0,0 0 0 0,10 0-4 0,-10 0 4 16,2 0-8-16,-2 0-4 0,0 0 0 0,1 0-4 16,7 0-4-16,-7 0 0 0,0 0 0 0,-1 0 0 0,0 0-4 0,2 0 0 15,6 0-4-15,-6 0-4 0,-2 0-8 0,0 0-20 0,0 0-16 16,1 0-24-16,-1 0-24 0,1 0-32 0,-9 0-72 0,9 0 20 15,-9 0 36-15,8 0 28 0,-8 0 24 0</inkml:trace>
        </inkml:traceGroup>
        <inkml:traceGroup>
          <inkml:annotationXML>
            <emma:emma xmlns:emma="http://www.w3.org/2003/04/emma" version="1.0">
              <emma:interpretation id="{7CF23D6A-3C24-4A3C-BC55-8B04FACE0D1E}" emma:medium="tactile" emma:mode="ink">
                <msink:context xmlns:msink="http://schemas.microsoft.com/ink/2010/main" type="inkWord" rotatedBoundingBox="14793,3664 15121,3651 15134,3991 14807,4004"/>
              </emma:interpretation>
            </emma:emma>
          </inkml:annotationXML>
          <inkml:trace contextRef="#ctx0" brushRef="#br0" timeOffset="6138.0261">4109 1190 27 0,'0'5'84'0,"0"-5"-4"0,0 4-12 15,0-4-24-15,0 0 0 0,0 0-4 0,0 0 0 0,0-4-4 16,0-1 0-16,0 0 0 0,8 0-4 0,-8 1 0 0,9-6 0 15,-9 1 0-15,8-2 4 0,-8 7 0 0,8-6 0 0,1-4-4 0,0 5-4 16,-1-6 4-16,10 5 0 0,-10-4-4 0,0 5-4 16,1 0-4-16,8-2 4 0,-9 2 0 0,1-1-4 0,-1 5-4 0,0-4 4 15,2 4 0-15,-2 0-8 0,0 0 0 0,2 0 4 0,-10 5 0 16,8-4-4-16,0 4-4 0,-8-5 4 0,8 5-4 0,-8 0 4 16,9 0-4-16,-9 0 0 0,9 0 4 0,-9 5-4 0,0-5 0 15,8 4 4-15,-8 1 0 0,9 0-4 0,-9 0 4 0,0 0-4 16,8 0 4-16,-8 4-4 0,0 1 0 0,8-1 0 0,-8 2 0 15,0 2 0-15,0-4 0 0,10 6-4 0,-10-1 4 0,0 1-4 0,0-1 0 16,0 0 0-16,0 6-4 0,0-6 4 0,0 1 0 0,0-1-4 16,8 1 0-16,-8-1 0 0,0 1-8 0,0-6 4 0,0 5-12 15,8-4-12-15,-8-2-12 0,0-1-16 0,8-3-24 0,-8 1-16 0,10 0-8 16,-10-5-12-16,8 0-72 0,-8-5-8 0,8 5 40 16,1-9 32-16,-9 2 20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4:17.4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74261E-8528-49F7-9741-93844BEDBE54}" emma:medium="tactile" emma:mode="ink">
          <msink:context xmlns:msink="http://schemas.microsoft.com/ink/2010/main" type="inkDrawing" rotatedBoundingBox="10192,2293 10803,2649 10503,3163 9892,2807" hotPoints="10688,2745 10369,3065 10049,2745 10369,2426" semanticType="enclosure" shapeName="Circle">
            <msink:destinationLink direction="with" ref="{67CB00E9-20DB-45E9-95D4-615FC098E112}"/>
            <msink:destinationLink direction="with" ref="{DB972876-7CA3-49A5-82BE-DCA6761DC530}"/>
          </msink:context>
        </emma:interpretation>
      </emma:emma>
    </inkml:annotationXML>
    <inkml:trace contextRef="#ctx0" brushRef="#br0">103 43 7 0,'0'-4'84'0,"-8"4"-4"16,8-5-12-16,-8 5-24 0,-2 0-4 0,10-5-8 0,-8 5 0 15,8 0 0-15,-8 0 0 0,8 0-4 0,-8 5-4 0,8-5 4 16,-10 5-4-16,10-1 0 0,-8 1 4 0,8 0 4 0,-8 0-4 0,8-1 0 16,-9 6 4-16,9 0-4 0,0 0 0 0,-9 4 4 0,9 0 0 15,0 1 4-15,-8-1-8 0,8 1 0 0,0 4 8 0,0-5-8 16,0 6-4-16,0-2 0 0,0-3 0 0,0 4-4 0,0 0 0 16,0-5 0-16,0 6-4 0,0 0 4 0,8-7-4 0,1 6 0 15,-9-3 0-15,9-3 0 0,-9 2 0 0,8-1 0 0,0 1 0 16,2-2 0-16,6-3 0 0,-8 5 0 0,10-5-4 0,-10 3 4 0,9-3-4 15,1 0 4-15,-2 0 0 0,2-1 0 0,-2-4 0 0,2 4 0 16,-1-4-4-16,-1 0 4 0,2 0 0 0,-2 0 0 0,10-1 0 16,-8-4-4-16,-1 6 4 0,-1-6-4 0,10 0 0 0,-8 0 4 15,-2-6 0-15,2 2-4 0,-2-1 0 0,1 0 4 0,1 0-4 16,-2 0-4-16,2-4 4 0,-2 0-4 0,2-1 0 0,-10 0 0 16,1 1 0-16,7-6-4 0,-6 5 0 0,-2-4-4 0,0-1 4 0,0 6 0 15,2-6 0-15,-10 1 0 0,8 0 0 0,-8 4 0 0,8-4-4 16,-8 0 4-16,0-1 0 0,0 2-4 0,0 2 0 0,0-3 4 15,0-1-4-15,0 1 4 0,-8 0-8 0,8 0 8 0,-8 4-4 16,8-5 0-16,-10 1 4 0,10-1-4 0,-8 2-4 0,0 3 4 0,0-5 0 16,-2 1 0-16,2 5 0 0,0-6 0 0,-1 1 0 15,1 4 0-15,0-4 0 0,-2 4 0 0,2 0 4 0,-8 0-4 0,6 1 4 16,2-1-4-16,-10 6 0 0,10-6-4 0,0 5 4 0,-9 2 0 16,9-4 0-16,-1 3-4 0,-8-1 0 0,9 5 4 0,-10 0 0 15,1-5 0-15,8 5-4 0,-7 0 0 0,-1 5 0 0,8-5-4 0,-8 5 0 16,-1-1-4-16,2-4 0 0,7 10-4 0,-8-5-8 0,0 0-8 15,9 4-8-15,-10-4-12 0,10 5-8 0,-10-6-12 16,10 6-24-16,0 5-20 0,0-10-20 0,-1 4-48 0,0 0-52 0,1 1 40 16,-1 0 44-16,9-1 24 0,0-3 20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4:22.8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CB00E9-20DB-45E9-95D4-615FC098E112}" emma:medium="tactile" emma:mode="ink">
          <msink:context xmlns:msink="http://schemas.microsoft.com/ink/2010/main" type="inkDrawing" rotatedBoundingBox="7248,1468 10643,1505 10640,1783 7245,1746" semanticType="callout" shapeName="Other">
            <msink:sourceLink direction="with" ref="{8274261E-8528-49F7-9741-93844BEDBE54}"/>
            <msink:sourceLink direction="with" ref="{9F5D09C5-4566-4AAD-9238-4C6873B9EA7B}"/>
          </msink:context>
        </emma:interpretation>
      </emma:emma>
    </inkml:annotationXML>
    <inkml:trace contextRef="#ctx0" brushRef="#br0">0 0 19 0,'0'0'68'0,"0"0"-8"16,0 0-12-16,0 0-12 0,0 0-12 0,0 0 0 0,0 0-4 15,0 0 0-15,0 0-4 0,0 0-4 0,0 0 4 0,0 0-8 16,0 0 0-16,0 0 0 0,0 0 0 0,0 0 12 0,0 0-12 0,0 0 8 15,0 0-4-15,0 0 0 0,0 0 0 0,0 0 4 0,0 0-4 16,0 0 0-16,0 0 0 0,0 0 0 0,0 0 4 0,0 0 0 16,0 0-4-16,0 0 0 0,0 0 4 0,0 0-4 0,0 0 0 15,0 0 8-15,0 0-8 0,0 0 4 0,0 0-4 0,0 0 4 16,0 0 0-16,0 0 0 0,0 0 0 0,0 0 0 0,0 0 4 0,0 0-4 16,0 0 0-16,0 0 4 0,0 0 4 0,0 0 0 0,0 5 0 15,0-5 0-15,0 5-8 0,0-5 12 0,0 4-4 0,0 1-4 16,0 0-4-16,0 0 4 0,0 0-4 0,0 4 0 0,0-4-4 15,0 6 4-15,0-8 0 0,0 7-4 0,0 4 0 0,0-4-4 16,0-1 4-16,0 1-4 0,0 0 4 0,0-1-4 0,0 1 0 0,0 0 0 16,0-1-4-16,0 1 0 0,0 4 0 0,0-9 0 15,0 9 0-15,0-4 0 0,0-5-4 0,0 4 4 0,0 1-16 0,0-6 16 16,0 2 0-16,0-1 0 0,0-1 0 0,0 1 0 0,0 0 0 16,0-1-4-16,0-4 0 0,0 0 4 0,0 5-4 0,0-5 0 15,0 0 4-15,0 0-4 0,0 0 0 0,0 0 0 0,0 0 0 16,0 0 4-16,0 0 0 0,0 0-4 0,0 0 0 0,0 0 0 0,0 0 0 15,0 0 0-15,0 0 0 0,0 0 0 0,0 0 0 16,0 0 0-16,0 0 0 0,0 0 0 0,0-5 4 0,0 5-4 0,0 0 0 16,0-4 0-16,0 4 0 0,0-5 0 0,8 5 0 0,-8-5 0 15,0 5 0-15,9-4 0 0,-9 4 0 0,0-5 0 0,0-1 0 16,8 6 0-16,-8-4 0 0,8 4 0 0,-8 0-4 0,9 0 4 0,-9 0 0 16,9 0 0-16,-9 0 0 0,8-5 0 0,0 5 4 0,2 0 0 15,-10 0-4-15,8 0 0 0,0 0 0 0,1-5 0 0,0 5 0 16,-1 0 4-16,0 0-4 0,1-5 0 0,-1 5 0 0,1 0 0 15,8-4 0-15,-9 4 0 0,2 0 4 0,-2 0-20 0,8-5 20 16,-6 5 0-16,-2 0-4 0,0 0-4 0,9 0 4 0,-9 5 4 0,2-5-4 16,6 0 4-16,-8 0-4 0,2 0 0 0,6-5 0 0,-7 5 0 15,8 0 4-15,-8 0-4 0,-1 0-4 0,9 0 4 0,-8 0-4 16,7 0 4-16,-6 0 0 0,-2 0 0 0,9 0 0 0,-8 0 0 16,7 0 0-16,-7 0 0 0,8 0 0 0,-8 0 0 0,-1 0 0 15,10 0 0-15,-10 0 0 0,0 0 0 0,10 0 4 0,-10 0-4 0,0 0 0 16,9 0 0-16,-9 0 0 0,2 0 0 0,-2 0 0 0,0 0 4 15,10 0-4-15,-10 0 0 0,0 0 0 0,1 0-4 0,0 0 4 16,8 0 0-16,-9 0 0 0,0 0 0 0,2 0 0 0,-2 0 0 16,0 0 0-16,10 0 0 0,-10 0 0 0,0 0 0 0,1 0 0 15,8 0 0-15,-8 0 4 0,-1 0-4 0,8 0 0 0,-6 0 0 0,-2 0 0 16,10 0 0-16,-10 0 0 0,0 0 0 0,9 0 0 0,-8 0 0 16,-1 0 0-16,9 0-16 0,-9 0 20 0,10 0 0 0,-10 0 0 15,10 0-4-15,-10 0 0 0,9 0 4 0,-8 0-4 0,8 0 0 16,-9 0 0-16,10 0 0 0,-10 0 0 0,8 0 0 0,2 0 0 15,-10 0 0-15,9 0 0 0,-8 0 0 0,8 0 0 0,-9 0 0 0,10 0 0 16,-10 0 4-16,10 0 0 0,-10 5-8 0,9-5 4 0,0 0 4 16,-8 4-8-16,7-4 0 0,-8 0 8 0,10 5-8 0,-10-5 4 15,10 0 0-15,-10 5 0 0,9-5 0 0,-9 0 0 0,10 0 0 16,-10 0 0-16,10 5 0 0,-10-5 4 0,10 0-8 0,-10 0 4 16,0 0 4-16,9 0-8 0,-9 0 4 0,1-5 0 0,8 10 0 15,-9-10 0-15,2 5 0 0,6 5 0 0,-8-5 0 0,2 0 0 0,-2 0 0 16,9 0 0-16,-9 0 0 0,1 0 0 0,0 0 0 0,7 0 0 15,-8 0 0-15,2 0 0 0,-2 4 0 0,10-4 0 0,-10 0 0 16,0 0 0-16,9 0 4 0,-9 6-4 0,1-6 0 0,8 0 0 16,-9 0 0-16,2 5-20 0,6-10 24 0,-7 10 0 0,8-5 0 15,-9 0-4-15,9 0 4 0,-8 0-4 0,8 0 0 0,-9 0 0 0,10 0 0 16,-10 0 0-16,10 0 4 0,-2 0-4 0,1 0 0 16,1 0 8-16,-2 0-8 0,-6 0 0 0,6 0 0 0,1 0 0 0,0 0 4 15,0 0-8-15,1-5 0 0,-2 5 4 0,2 0 0 0,-2 0 0 16,2 0 4-16,-1 0-4 0,-1 0 0 0,-8 0 0 0,10 0 0 15,0 0 0-15,-2 0 0 0,-7-6 0 0,8 6-4 0,0 0 4 0,-9 0-4 16,10 6 4-16,-2-6 0 0,-6 0 0 0,6 0 0 0,-8 0 0 16,1 0 0-16,8 0 0 0,-8 0 4 0,7 0-4 0,-6 0-4 15,-2 0 4-15,0 0 0 0,10 0 0 0,-10 0 0 0,0 0 4 16,1 0-4-16,8 0 0 0,-8 0 0 0,-1 0 0 0,0 0 0 16,2 0 0-16,6 0 0 0,-8 0 0 0,2 5 0 0,-2-5 0 0,0 0 0 15,1 0 0-15,-1 0 0 0,1 0 0 0,0 0 0 0,7 4-16 16,-8-4 20-16,2 0-4 0,-2 0 4 0,0 5 0 0,2-5-4 15,-2 0 0-15,0 0 0 0,9 0 0 0,-8 0 0 0,-1 0 4 16,1 0 0-16,7 0-4 0,-6 5 0 0,-2-10 0 0,10 5 0 16,-10 5 0-16,0-10 0 0,9 5 0 0,-9 0 0 0,10 0 0 0,-10 0 0 15,10 0 0-15,-10 0 4 0,8 0-4 0,-6 0 0 0,6 5 0 16,-7-5 0-16,8 0 0 0,0 0 0 0,-9 0 0 0,10 0-4 16,-2 0 4-16,-6 0 0 0,6 0 0 0,-7 0 0 0,7 0 0 15,-7 0 0-15,8 0 0 0,-9 0 0 0,10 0 0 0,-1 0 0 16,-8 0 4-16,8 0 0 0,-9 0-8 0,9 0 4 0,-8 0 4 15,-1 0-8-15,10 0 4 0,-10 0-4 0,0 0 4 0,10 0 0 0,-10 0-4 16,0 0 4-16,1 0 4 0,7 0-4 0,-6 0 0 16,-2 0-4-16,0 0 4 0,2 0 0 0,-2 0 0 0,0 0 0 0,-8 0 0 15,8 0 4-15,2 0-8 0,-2 0 4 0,-8 0 0 0,8 0-16 16,-8 0 20-16,9 0 0 0,-9 0-4 0,0 0 0 0,0 0 0 16,8 0 4-16,-8 0-4 0,0 0 4 0,0 0-4 0,0 0 4 0,0 0-4 15,0 0 0-15,0 0 0 0,0 0 0 0,0 0 0 0,0 0 4 16,0 0-4-16,0 0 0 0,0 0 0 0,0 0 4 0,0 0-4 15,0 0 0-15,0 0 0 0,0 0 0 0,0 0-4 0,8 0 4 0,-8 0 0 16,0 0 0-16,0 0 4 0,0 0-4 0,0 0 4 16,0 0-4-16,0 0 0 0,0 0 0 0,10 0-4 0,-10 0 4 0,-10 0 0 15,10-5 0-15,10 5 0 0,-10 0 0 0,0-5 4 0,0 5-4 16,0-4 0-16,0 4 0 0,0-5 4 0,0 5-4 0,0-6 0 16,0 2 0-16,8-1 0 0,-8 0 0 0,0 0 0 0,0 1 4 15,0-1 0-15,0 0 0 0,0 0 0 0,0-5-4 0,0 6 0 16,0-1 4-16,0-5-4 0,0 6 0 0,0-6 0 0,0 5 0 0,0-5 0 15,0 6 0-15,0-6 0 0,0 6-12 0,0-1 16 0,0-5 0 16,0 5-4-16,0 0 0 0,0 0 4 0,0 1-4 0,0-1 4 16,0 5-4-16,0-5 4 0,0 5-4 0,0 0 4 0,0 0 0 15,0 0-8-15,0 0 4 0,0 0 0 0,0 0-4 0,0 0 4 16,0 0-4-16,0 0 4 0,0 0-4 0,0 0 0 0,0 0 0 16,0 0-8-16,0 5-4 0,0-5-8 0,0 5-12 0,0-5-20 0,0 4-24 15,0 1-20-15,-8-5-16 0,8 5-56 0,0 0-40 0,0 0 40 16,0 0 28-16,-10 0 32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4:15.3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8610E6-A1CB-4A9D-8962-887759E9838F}" emma:medium="tactile" emma:mode="ink">
          <msink:context xmlns:msink="http://schemas.microsoft.com/ink/2010/main" type="writingRegion" rotatedBoundingBox="6809,2616 7971,2962 7873,3291 6711,2944"/>
        </emma:interpretation>
      </emma:emma>
    </inkml:annotationXML>
    <inkml:traceGroup>
      <inkml:annotationXML>
        <emma:emma xmlns:emma="http://www.w3.org/2003/04/emma" version="1.0">
          <emma:interpretation id="{3B043FCB-DDC0-4FE5-8A29-2EE1F618B928}" emma:medium="tactile" emma:mode="ink">
            <msink:context xmlns:msink="http://schemas.microsoft.com/ink/2010/main" type="paragraph" rotatedBoundingBox="6809,2616 7971,2962 7873,3291 6711,2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4FAF8B-B82E-4065-837C-E509B3ADED6F}" emma:medium="tactile" emma:mode="ink">
              <msink:context xmlns:msink="http://schemas.microsoft.com/ink/2010/main" type="line" rotatedBoundingBox="6809,2616 7971,2962 7873,3291 6711,2944"/>
            </emma:interpretation>
          </emma:emma>
        </inkml:annotationXML>
        <inkml:traceGroup>
          <inkml:annotationXML>
            <emma:emma xmlns:emma="http://www.w3.org/2003/04/emma" version="1.0">
              <emma:interpretation id="{9F5D09C5-4566-4AAD-9238-4C6873B9EA7B}" emma:medium="tactile" emma:mode="ink">
                <msink:context xmlns:msink="http://schemas.microsoft.com/ink/2010/main" type="inkWord" rotatedBoundingBox="6809,2616 7971,2962 7873,3291 6711,2944">
                  <msink:destinationLink direction="with" ref="{67CB00E9-20DB-45E9-95D4-615FC098E112}"/>
                </msink:context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ó</emma:literal>
                </emma:interpretation>
              </emma:one-of>
            </emma:emma>
          </inkml:annotationXML>
          <inkml:trace contextRef="#ctx0" brushRef="#br0">-314-1181 55 0,'-8'0'80'0,"8"-4"-16"15,-8 4-4-15,8 4-24 0,-9-4-4 0,9 6 0 0,-8-6-4 0,8 4 4 16,-9 1-4-16,9-1-4 0,-8 2 0 0,8-1 0 0,-9-1-4 16,9 1 0-16,-8 0 0 0,8 4 0 0,-8-4 0 0,8 4 0 15,0 0 0-15,-10 2-4 0,10-6 0 0,0 4 4 0,0 5 0 0,0-4-4 16,0 0 0-16,0-1 0 0,0 6 0 0,0-6 0 0,10 6 0 16,-10-6-4-16,0 5-20 0,8-4 24 0,-8 5 0 0,8-1-4 15,1 1-4-15,-9-6 4 0,8 1-4 0,1 4 0 0,-1-5 0 16,1 1-4-16,-1-1 4 0,0 1 0 0,2 0 0 0,-2-5-4 15,0 5-4-15,2-6 4 0,-2 1 0 0,0-1 0 0,0 1 4 0,10 0-4 16,-10-5 0-16,1 0 0 0,-1 5 0 0,0-5 0 0,2 0 4 16,-2-5-4-16,0 5-4 0,0-5 4 0,2 5 4 0,-10-9-4 15,8 4 0-15,0 1 0 0,1-1 0 0,-9-5 0 0,0 5 0 16,8-4-8-16,-8 3 4 0,0-3 0 0,0-1 0 0,0 1 0 16,9-5 0-16,-18 4 4 0,9 1-4 0,0-2 4 0,0 2 0 15,-8 0-4-15,8-6 4 0,-9 5 0 0,9 1-4 0,-8-5 0 0,0 4 0 16,-2 0 0-16,10-4 0 0,-8 9 4 0,0-9-8 0,0 4 4 15,-10 5 0-15,10-4-4 0,-1-1 4 0,1 6 0 0,-1-1 4 16,0 0-4-16,1-1-4 0,8 3 8 0,-8 3-4 0,0-6 0 16,-2 6 4-16,2 0-24 0,8 6 24 0,-8-6 0 0,8 3 0 15,0 3 0-15,-10-1 0 0,10 4-4 0,0-4 4 0,0 5-8 0,0-6 0 16,0 6 0-16,0 0 8 0,0-1-4 0,0 2 0 0,0-3 0 16,10 2 4-16,-10-5-4 0,0 4-4 0,8-4 8 0,0 6-4 15,-8-8 0-15,10 2 0 0,-2 0-4 0,-8 0 8 0,8 0-4 16,0 0-4-16,1-5 4 0,0 0 0 0,-1 0 0 0,1 4 0 15,-1-4 0-15,0 0 0 0,2 0 0 0,-2 0 0 0,0-4-4 0,0 4 4 16,10 0 4-16,-10 0-8 0,1-5 4 0,-1 5 0 0,1 0 0 16,0 0 0-16,-1 0 4 0,0 0 0 0,0 0 0 0,2 0 0 15,-2 5 0-15,0-5 0 0,2 4 4 0,-10 1 0 0,8 0 0 16,0-1 0-16,1 1-8 0,-9 1 4 0,8-2 0 0,1 5 0 16,-9-3 0-16,8 3 0 0,-8 1 0 0,9 0 0 0,-1-6-4 15,-8 5 4-15,8-3 0 0,-8 3-4 0,10-4-4 0,-10 0 0 0,0 5-8 16,8-6 12-16,-8-4-4 0,8 5-4 0,2-1-8 0,-10 1-12 15,0-5-12-15,8 0-20 0,0 0-16 0,-8 5-16 0,9-5-24 16,-9 0-40-16,8 0-20 0,-8 0 32 0,8 0 36 0,1-5 20 16</inkml:trace>
          <inkml:trace contextRef="#ctx0" brushRef="#br0" timeOffset="499.5643">293-917 55 0,'0'0'84'15,"0"-4"-8"-15,0-2-4 0,0 6-20 0,0-5-4 0,0 1-4 0,0 4-8 16,0-5 0-16,0 5-4 0,0 0 0 0,0-5 0 0,0 5-4 16,8 0 8-16,-8 0-4 0,0 0 4 0,8 0 0 0,-8 0-4 15,0 5 0-15,9 0 0 0,-9-5 0 0,8 4-4 0,-8 7 0 0,8-7 0 16,2 1-4-16,-10 5-4 0,8-1-4 0,-8 1 4 0,8 0-4 15,-8 3-4-15,8-3 0 0,2 5 0 0,-10-1 0 0,8 0-4 16,-8 1 4-16,8-6-8 0,1 6 4 0,-9-1 0 0,9 1-4 16,-9-5 0-16,8 3 0 0,-8-3 0 0,9 0-4 0,-9-1 0 15,8 1 4-15,-8-5-4 0,0 5-4 0,8-10 4 0,-8 5 0 0,0-1 0 16,9-4 0-16,-9 5 0 0,0-5 4 0,0-5-12 0,9 5 4 16,-9-4 8-16,0-1 0 0,0-5-8 0,0 5 4 0,8-5 0 15,-8 1-4-15,0-1 0 0,8 0 4 0,-8 1 4 0,0-5-4 16,10 4 0-16,-10-5 0 0,0 2-4 0,8 3 4 0,-8-5 0 15,8 5 0-15,1 1 0 0,-9 0 0 0,9-1-16 0,-9 0 16 0,8 6 0 16,0-6 4-16,-8 5-4 0,9 1 0 0,-1-2 0 0,-8 6 0 16,9-4 0-16,0 4 0 0,-1 0-4 0,0 0 4 0,2 0 0 15,-2 0 0-15,-8 4 0 0,8 2 4 0,0-2 0 0,2 1-4 16,-2-1 0-16,0 6 4 0,1 0 0 0,-1 0 4 0,-8-1 0 16,8 0-4-16,2 1 0 0,-2 5 0 0,-8-5-4 0,8 3 0 0,-8 2 0 15,10-5-4-15,-10 4 8 0,8-5-4 0,-8 6 0 0,0-5 0 16,0 4-4-16,0-5 8 0,0 2-4 0,0-2-8 0,0-4-4 15,0 4 0-15,0-4-28 0,0 4-28 0,0-4-24 0,0-1-20 16,0 2-72-16,0-6-12 0,0 0 40 0,0 5 24 0,0-5 24 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4:16.6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972876-7CA3-49A5-82BE-DCA6761DC530}" emma:medium="tactile" emma:mode="ink">
          <msink:context xmlns:msink="http://schemas.microsoft.com/ink/2010/main" type="inkDrawing" rotatedBoundingBox="8713,3003 8755,2353 9131,2377 9088,3028" semanticType="callout" shapeName="Other">
            <msink:sourceLink direction="with" ref="{8274261E-8528-49F7-9741-93844BEDBE54}"/>
            <msink:sourceLink direction="with" ref="{45EFA813-860B-4589-AB08-703BCB5D4241}"/>
          </msink:context>
        </emma:interpretation>
      </emma:emma>
    </inkml:annotationXML>
    <inkml:trace contextRef="#ctx0" brushRef="#br0">1912-1440 59 0,'0'0'80'0,"0"0"-4"0,0 0-8 0,0 0-20 16,0 0 0-16,0 5 0 0,0 0 0 0,0-5-4 15,0 4 0-15,0-4-4 0,0 5 4 0,0 0 0 0,0 0 4 0,0 0-4 16,0 0-4-16,0 4-4 0,-8 1 4 0,8-5-4 0,-9 4-4 16,0 1-4-16,9-6 0 0,-8 11-4 0,-1-5-4 0,1-1-4 15,0 1 0-15,-10-1-4 0,10 6 4 0,-10-5-4 0,10 4 0 0,-9-4 0 16,8 4 0-16,-7-5 4 0,-1 6-8 0,9-5 4 15,-10 4-4-15,0-5 0 0,10 1 0 0,-8-1 0 0,-2 2 0 0,10-2 0 16,-1 0 0-16,-7 1 4 0,6-5-4 0,2 5 0 0,0-7 0 16,0 3 0-16,-2-1 0 0,2-5 4 0,8 5-4 0,-8-5 0 15,8 4-4-15,0-4 0 0,0 0 0 0,-9 0 0 0,9 0 0 0,0 0 0 16,0 0-4-16,0 0 4 0,0 0 0 0,9 0-4 0,-9 0 4 16,0 0-4-16,8 0 8 0,-8 5 0 0,0-5-4 0,8 0 4 15,-8 5 4-15,10 0 0 0,-2-1 4 0,0-4 0 0,0 5 8 16,2 0-4-16,-2 5 0 0,0-5 4 0,1 4 0 0,-1-3 0 15,1 2 4-15,8 2-4 0,-9 0 0 0,0-1 0 0,10 2 4 16,-10-3-8-16,2 2 0 0,6 0-4 0,-7-1 0 0,7 0-8 0,-7 6 4 16,0-6-4-16,-1 1 0 0,10 0-4 0,-10-1 4 0,0 1-4 15,1-1 0-15,0 1 4 0,-1 0-4 0,0-5-4 0,1 5 0 16,-1-6 0-16,-8 1 0 0,9-1-8 0,-9 1 4 0,9 0-4 16,-9 0-16-16,0 0-16 0,0-5-16 0,8 0-24 0,-8 5-20 15,0-5-40-15,0 0-32 0,0 0-52 0,-8 0-44 0,8 0 52 0,0 0 44 16,0-5 36-16,0 0 20 0,0 0 20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54.1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57B6772-A890-496E-9411-301D21C26C2C}" emma:medium="tactile" emma:mode="ink">
          <msink:context xmlns:msink="http://schemas.microsoft.com/ink/2010/main" type="writingRegion" rotatedBoundingBox="15925,11988 18723,11856 18758,12592 15959,12724"/>
        </emma:interpretation>
      </emma:emma>
    </inkml:annotationXML>
    <inkml:traceGroup>
      <inkml:annotationXML>
        <emma:emma xmlns:emma="http://www.w3.org/2003/04/emma" version="1.0">
          <emma:interpretation id="{474D3D63-AC4E-4AB3-AAA8-5DC1A9ABCCBF}" emma:medium="tactile" emma:mode="ink">
            <msink:context xmlns:msink="http://schemas.microsoft.com/ink/2010/main" type="paragraph" rotatedBoundingBox="15925,11988 18723,11856 18758,12592 15959,12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10270D-E18E-47AD-AB71-FBA1DE8B96FC}" emma:medium="tactile" emma:mode="ink">
              <msink:context xmlns:msink="http://schemas.microsoft.com/ink/2010/main" type="inkBullet" rotatedBoundingBox="15943,12384 16241,12370 16243,12417 15946,1243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8800 8574 59 0,'0'0'80'0,"-8"0"-4"0,8 0-4 0,-8 0-20 16,8 0-8-16,-8 0 0 0,8 0 0 0,0 0-4 0,0 0 0 15,-9 0-4-15,9 0 4 0,0 0-4 0,0 0 0 0,0 0 0 16,0-5 0-16,0 5-4 0,0 0 4 0,0 0-4 0,0 0 0 0,0 0 4 16,9 0 0-16,-9 0-4 0,0 0-8 0,8 0 4 15,-8 0 0-15,0 0 4 0,8 0 0 0,0 0 4 0,2 5 0 0,-10-5 0 16,8 0 0-16,0 5 0 0,2-5 4 0,-2 5-4 0,0-5 0 15,1 4 0-15,-1-4 0 0,9 4-4 0,-8-4 0 0,-1 6 0 16,0-6 0-16,10 5-4 0,-10-5-4 0,1 0-4 0,0 0 0 0,8 0-4 16,-9 0 0-16,0 0-4 0,1 0 0 0,0 0-4 0,-1 0 0 15,0 0-4-15,2 0 0 0,-2 0 0 0,0 0 0 0,-8 0 0 16,9 0-4-16,-9 0 4 0,0 0 0 0,9 0-4 0,-9 0 0 16,0 0 0-16,0 0 0 0,0 0-4 0,0 0-8 0,0 0-4 15,0 0-12-15,0 0-12 0,0 0-12 0,0 0-12 0,0 0-12 16,0 0-8-16,0 0-28 0,0 0-16 0,0 0-12 0,0 0-20 0,0 0-52 15,0-5 0-15,0 5 48 0,0-6 28 0,0 6 28 0</inkml:trace>
      </inkml:traceGroup>
      <inkml:traceGroup>
        <inkml:annotationXML>
          <emma:emma xmlns:emma="http://www.w3.org/2003/04/emma" version="1.0">
            <emma:interpretation id="{E13815A7-747E-4072-B47E-300A91E6F4FD}" emma:medium="tactile" emma:mode="ink">
              <msink:context xmlns:msink="http://schemas.microsoft.com/ink/2010/main" type="line" rotatedBoundingBox="16497,11961 18723,11856 18758,12592 16532,12697"/>
            </emma:interpretation>
          </emma:emma>
        </inkml:annotationXML>
        <inkml:traceGroup>
          <inkml:annotationXML>
            <emma:emma xmlns:emma="http://www.w3.org/2003/04/emma" version="1.0">
              <emma:interpretation id="{4221E29C-3799-4723-8144-A5659774E95C}" emma:medium="tactile" emma:mode="ink">
                <msink:context xmlns:msink="http://schemas.microsoft.com/ink/2010/main" type="inkWord" rotatedBoundingBox="16497,11961 18723,11856 18758,12592 16532,12697">
                  <msink:destinationLink direction="with" ref="{3F59F35F-E657-4A77-BB9A-B4081173702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3.5222">9321 8153 7 0,'0'0'96'0,"0"0"-8"0,0 0-12 0,8 0-24 0,-8-7-4 16,0 7 0-16,0 0 0 0,0 7 0 0,9-7-4 0,-9 4 4 0,9-4 0 16,-9 4-4-16,0 2-4 0,8-2 0 0,-8 1 4 0,0-1-4 15,8 6 4-15,-8-1-4 0,10-3-4 0,-10 8-20 0,0-5 16 16,0 1 4-16,8 5-8 0,-8-5-4 0,0 3 0 0,0 2 0 0,0-1-4 15,0 1 0-15,0-1-4 0,0 1 0 0,0-1-4 16,0 1 0-16,0-1-4 0,0 0 0 0,0-4-4 0,0 4 4 0,0-4 0 16,0-1-4-16,0 1 0 0,0-5 0 0,0 0 0 0,0-1 0 15,0 1 0-15,0-5-4 0,-8 5 0 0,8-5 0 0,0 0 0 16,0 0 0-16,8-5 0 0,-8 5 0 0,0-5 0 0,0 1 0 0,8-1 0 16,-8 0 0-16,9-5 0 0,-9 6 0 0,9-1-4 0,-9 0 0 15,8-4 4-15,0 4 0 0,-8 0 0 0,9 0 0 0,-1 0 0 16,0 0 0-16,2 0 0 0,-2 5 0 0,-8-4 0 0,8 4 0 15,2 4 0-15,-2-4 4 0,0 5 0 0,0 0-8 0,1 0 4 16,0 0 0-16,-1 5 0 0,1-6 0 0,-1 6-4 0,0-1 8 0,2 1-4 16,-2 0 4-16,0 4-8 0,2-4 4 0,-2 4 0 0,0-4 0 15,-8 4 0-15,8-5 0 0,-8 6 0 0,9-1 0 0,-9-4 4 16,0 3 0-16,0 2 4 0,0-5 4 0,0 5 0 0,-9-6 0 16,9 1 4-16,-8 4 0 0,0-4 0 0,0-1 0 0,-2 0 0 15,2-3-8-15,0 4 4 0,-2-6-4 0,2 0 0 0,0-4 0 0,-9 6-4 16,8-6 0-16,0 0 0 0,1 0-4 0,0 0 8 15,0-6-4-15,-2 2-8 0,2 0 4 0,0-2 0 0,-2 2-4 0,2-6-4 16,0 5 0-16,-1-4-4 0,1-1-4 0,8 0-8 0,-8 6-12 16,8-11-16-16,-9 5-8 0,0 1-20 0,9-1-12 0,0 1-12 15,-8-1-4-15,8 1-44 0,0-1-48 0,0 0 24 0,0 1 24 0,0 5 36 16,8-6 20-16</inkml:trace>
          <inkml:trace contextRef="#ctx0" brushRef="#br0" timeOffset="1110.5543">9952 8497 63 0,'0'0'100'0,"0"0"-8"0,0 0-8 0,0 0-20 16,8 0 0-16,-8 0 4 0,0 0-4 0,9 0 0 0,-9 0-16 16,8 0 16-16,1 0-4 0,0 0-8 0,-1 0-4 0,0 0-8 15,2 0-8-15,-2 5 0 0,0-5-8 0,0 0-4 0,10 0-4 0,-10 0-4 16,9 0 0-16,-8 0-4 0,8 0 0 0,-1 0-8 0,2 0 0 16,-10 0-4-16,10 0-24 0,-1 0-28 0,0 0-24 0,-8 0-24 15,7 0-40-15,2 0-64 0,-10 0 40 0,10 0 28 0,-10 0 28 16,9 0 20-16</inkml:trace>
          <inkml:trace contextRef="#ctx0" brushRef="#br0" timeOffset="905.5918">10055 8257 19 0,'0'-4'108'0,"0"4"-12"0,0-5-8 15,0 5-28-15,0 0-8 0,0 0-4 0,0 0 0 0,0 0 0 16,0 0 0-16,0 0 0 0,0 0 0 0,8 0 0 0,-8 5 0 16,0-5-4-16,0 10 4 0,0-6-4 0,0 0 0 0,0 7-8 15,0-7 4-15,0 6-4 0,0 5 0 0,0-6 0 0,8 5 0 16,-8 1-4-16,0-1-4 0,0 5-4 0,0-5-4 0,0 6-4 0,0-6-4 16,0 5 4-16,9 1-4 0,-9-1-4 0,0-5-4 15,8 6 4-15,-8-6-4 0,0 0-4 0,9 1 4 0,-9-1-4 0,0-1 0 16,9 2 0-16,-9-5-4 0,0-1 0 0,0 1-4 0,0-5-4 15,8 1-4-15,-8-2-4 0,0 0-4 0,0 2-12 0,0-6-20 16,0 0-24-16,0 4-16 0,0-4-20 0,-8-4-24 0,8 4-52 0,0-6 12 16,-9 2 28-16,9 0 32 0,-9-2 20 0</inkml:trace>
          <inkml:trace contextRef="#ctx0" brushRef="#br0" timeOffset="1730.1926">10489 8396 27 0,'0'0'108'0,"0"0"-8"0,0 0-4 0,0 0-28 0,0 5-4 15,0-5-4-15,0 5 4 0,0-5-8 0,0 5 0 0,0 0-4 0,0 0 0 16,0 0 0-16,-8 4 0 0,8-4-8 0,0 4-8 0,0 1-4 15,8 0 0-15,-8-1 4 0,0 1-12 0,0 4 0 0,0-4 0 16,8 4-4-16,-8-4-4 0,0 4 4 0,0 1-4 0,0-1-4 16,10-5 0-16,-10 6 0 0,0-5-4 0,0 3 0 0,8-3-4 15,-8 1 4-15,0-3-4 0,0 2 0 0,0 0 0 0,0-5 0 0,0-1 4 16,0 1-4-16,0-1 0 0,0-4 0 0,0 6 0 0,0-6-4 16,0-6 4-16,0 6-4 0,0-4 0 0,0-1 0 0,0 1 0 15,0-5 0-15,0-1 0 0,-8 0 4 0,8-5-4 0,0 5 0 16,0-3 0-16,-10-2 0 0,10-4-4 0,0-1 4 0,0 1 0 15,0 1-4-15,0-2 0 0,0-4 0 0,0 5 0 0,-8-5 0 0,8 0 4 16,0 5 0-16,0-5 0 0,0 5-4 0,8 0 4 0,-8-6 0 16,0 6 0-16,10 0 0 0,-10 5 0 0,8-5 0 0,-8 4 4 15,8 1-8-15,1 4 4 0,-1 1-16 0,0-1 20 0,2 1 0 0,-2-1 0 16,8-1-4-16,-6 7 4 0,6 0 0 0,-7-1-4 16,8 0 0-16,-8 0 4 0,7 5-4 0,2 0 0 0,-2 0 4 0,2-4-4 15,-1 4 0-15,0 0 0 0,0 0 0 0,-1 0 0 0,10 0 0 16,-8 0 4-16,-1 0-4 0,8 4 0 0,0-8 0 0,-7 4 0 15,8 0-4-15,-1 0 4 0,1 0 0 0,0 0 0 0,-2-6 0 16,2 6 0-16,0 0 4 0,-1 0-4 0,9 0 0 0,-8 0 0 16,0 0 0-16,-1 0-4 0,1 0 4 0,0 0 0 0,-1 0 0 15,1 0 0-15,-10 0 0 0,10 0 0 0,-8 0 0 0,7 0 0 0,-8 0 0 16,0 0 4-16,-9 0-4 0,10 0 0 0,-10 0-4 0,10 0 4 16,-10 0 0-16,0 0-4 0,1 0 4 0,-9 0 0 0,8 0 0 15,-8 0 0-15,9 0 0 0,-9 0 4 0,0 0-4 0,0 0 0 16,0 6 8-16,0-6 0 0,0 4 0 0,0-4 8 0,0 5 0 15,0 0-4-15,0 0 8 0,0-1 0 0,0 7 8 0,9-7 0 0,-9 6 0 16,0-1-4-16,0 1 0 0,0-1 4 0,0 1-4 0,8 0-4 16,-8-6 0-16,0 11 0 0,0-6-4 0,0-4 0 0,0 4-4 15,0 1 0-15,0-1-4 0,0 1 4 0,0-5-8 0,0 5 0 16,0-6 0-16,0 2-4 0,0-2 0 0,0 1-4 0,0 1-4 16,0-2-8-16,0 0-8 0,0-4-16 0,0 0-28 0,0 0-20 0,0 5-28 15,-8-5-28-15,8 0-24 0,0 0-68 0,-9 0 0 0,0 0 40 16,1 0 36-16,-1 0 36 0,1 0 24 0</inkml:trace>
          <inkml:trace contextRef="#ctx0" brushRef="#br0" timeOffset="2351.5586">11000 8497 27 0,'0'-9'116'0,"10"-1"-8"0,-10 1-8 16,0 4-24-16,0-5-4 0,0 5-4 0,0 1 0 0,8-1 0 16,-8 0-12-16,0 5-8 0,0 0-4 0,0-5-8 0,0 5-4 15,-8 0 0-15,8 0 0 0,0 0-4 0,0 5-8 0,0 0 0 16,0 0-8-16,0-1 4 0,0 6 0 0,-10 0 0 0,10-1-4 16,-8 1 0-16,8-1 0 0,-8 1 0 0,-1 5 0 0,9-1 0 0,-8 0 0 15,-1 1-4-15,0-1-4 0,9-5 0 0,-8 6 0 0,0-1 0 16,8-5 0-16,-8 1-4 0,8 1 4 0,-10-3-4 0,10-2 0 15,0-2 0-15,-8 2 0 0,8-2 0 0,0 1-4 0,0-5 4 16,0 0 0-16,0 0 0 0,0 0 0 0,8-5 0 0,-8 1-16 16,0-6 16-16,10 4 0 0,-10-2-4 0,8-3 4 0,-8-3 0 0,8 5 0 15,0-6 0-15,-8 5-4 0,9-4 4 0,0-5 0 0,-1 4 0 16,1 1 0-16,-9-5 0 0,8 5 0 0,0-1 0 0,-8 6 0 16,10-6 0-16,-10 6 0 0,8-6 0 0,-8 6 0 0,8-1 0 0,-8 5 0 15,8-5 0-15,-8 6 0 0,0-1-4 0,0 5 8 16,10-5 0-16,-10 5-4 0,0 0 4 0,8 0 0 0,-8 0-4 0,0 5 4 15,8 0 0-15,-8-1 0 0,9 1 0 0,-9 5 4 0,0 0 4 16,9-1 0-16,-1 1 0 0,-8-1 4 0,9 1-4 0,-1 0 0 16,-8 4 4-16,8-4 0 0,0 4-4 0,2 1 0 0,-2-6 4 15,-8 6-4-15,8-6 0 0,2 5 0 0,-2 1 0 0,0-7 0 0,1 7 0 16,-1-5 0-16,1-1-4 0,-1 1 0 0,1 5 0 16,-1-5 0-16,0 0 0 0,2-1 0 0,-2-5-4 0,0 5 0 0,2 1 0 15,-2-4 4-15,-8-2 0 0,8 0 0 0,0 2 0 0,-8-1 4 16,0-1 0-16,9-4 0 0,-9 0 0 0,0 5-4 0,-9-5 4 15,9 0 0-15,0 0-8 0,-8 0 4 0,0 0-4 0,0 0 0 16,-2 0 0-16,2 0 0 0,-10 0 0 0,10 0-4 0,-9 0 4 16,9 0 0-16,-9 0-8 0,0 5 8 0,-1-5-4 0,2 5 0 0,6-5 0 15,-6 4-4-15,-1 2 4 0,0-2 0 0,0 0 0 0,-1-4-8 16,10 7 4-16,-8 1-4 0,6-8-4 0,-6 10-12 0,7-5-4 16,-8-5-16-16,8 4-12 0,1 2-16 0,0-6-24 0,0 0-28 0,-2 4-20 15,10-4-40-15,-8 0-48 0,0 0 40 0,8 0 36 16,-10-4 28-16,10 4 24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32.3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F03FFA-B224-490A-ACCF-EF8003D4EE36}" emma:medium="tactile" emma:mode="ink">
          <msink:context xmlns:msink="http://schemas.microsoft.com/ink/2010/main" type="writingRegion" rotatedBoundingBox="8262,12288 8655,12288 8655,12643 8262,12643"/>
        </emma:interpretation>
      </emma:emma>
    </inkml:annotationXML>
    <inkml:traceGroup>
      <inkml:annotationXML>
        <emma:emma xmlns:emma="http://www.w3.org/2003/04/emma" version="1.0">
          <emma:interpretation id="{7C68D453-C9C1-4688-BBA8-C35CD8A01BF6}" emma:medium="tactile" emma:mode="ink">
            <msink:context xmlns:msink="http://schemas.microsoft.com/ink/2010/main" type="paragraph" rotatedBoundingBox="8262,12288 8655,12288 8655,12643 8262,12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262716-86CB-4663-A70C-F8AB6F7ABE41}" emma:medium="tactile" emma:mode="ink">
              <msink:context xmlns:msink="http://schemas.microsoft.com/ink/2010/main" type="inkBullet" rotatedBoundingBox="8262,12288 8655,12288 8655,12643 8262,12643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1230 8536 11 0,'0'-10'108'0,"0"6"-8"0,0-1-8 0,0 0-24 16,0 0 0-16,0 5-4 0,0-5-4 0,0 0-4 0,0 5-4 15,0 0 0-15,0-4-12 0,-8 4-4 0,8 0-8 0,0 0-4 16,0 0-4-16,-9 4 0 0,9-4 0 0,0 10-4 0,-9-5 0 0,9 0 0 16,-8 4-20-16,-1 1 20 0,9 0 0 0,-8-1-4 0,0 5 4 15,-2 1-8-15,2-1 4 0,8 1 0 0,-8-2 0 16,0 2-8-16,-2-1 0 0,2 2 0 0,0-3 0 0,8-4 0 0,-9 7-8 15,1-8 8-15,8 3-4 0,0-7 0 0,0 6 0 0,0-5 4 16,-9-1-4-16,9-4 0 0,0 6 0 0,0-6 0 0,9-6-4 16,-9 6 4-16,0-4 0 0,8-1 0 0,-8 0 0 0,9 0 0 0,-9-4-4 15,8-1 0-15,-8 0 4 0,8 0 0 0,2 1-4 0,-2 0 4 16,-8-5 0-16,8 4 0 0,0-5-4 0,2 1 0 0,-2 5 4 16,0-6 0-16,-8 5-4 0,9-4 4 0,-1 5 0 0,1-1 0 15,0-5-4-15,-1 6 4 0,-8 0-4 0,8-1 4 0,0 5 0 16,2-5-4-16,-10 6 4 0,8-1 4 0,-8-5 0 0,8 10-4 15,2 0 0-15,-10-5 0 0,8 5 4 0,-8 0 0 0,8 0-4 16,-8 5 0-16,9-5 4 0,-1 5 0 0,-8 0 0 0,9 0-4 16,-9 4-12-16,9 1 20 0,-1 0 0 0,-8-1-4 0,8 0 8 0,0 1-4 15,-8-1 0-15,10 6 0 0,-2-5 0 0,0 4-4 0,-8-5 0 16,10 6 8-16,-2-1-4 0,-8-3-4 0,8 3 4 0,1-4 0 16,-1 3 0-16,0-4 0 0,-8 7 0 0,9-8 0 0,0 3 0 15,-9-2-4-15,8-4 4 0,-8 4 0 0,8-3 0 0,-8 2 0 16,0-1 4-16,0-3-4 0,10-4 4 0,-10 4 4 0,0-4 4 0,0 0-4 15,0 0-8-15,-10 0 0 0,10 0 4 0,0 0-4 0,-8 0 0 16,0 0-4-16,-1 0 0 0,0 0 0 0,1 0 0 0,0 0 0 16,-1 0 0-16,-7 0-4 0,6 0 0 0,-6 0 0 0,-2 0 0 0,2 0-4 15,7 0 4-15,-8 0 4 0,0 0-8 0,-1 5 0 16,10-5 4-16,-10 0 0 0,2 5-4 0,-1-5 0 0,8 5 4 0,-8-5-4 16,9 4-4-16,0 2 0 0,-2-2-8 0,2-4-8 0,0 5-12 15,0-1-24-15,8-4-20 0,-10 6-24 0,10-6-24 0,-8 4-56 16,8-4-24-16,0 0 32 0,0 0 36 0,0 0 24 0,0 0 24 0</inkml:trace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49.0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188D07-CEAB-431C-9643-1BEBE1B83D13}" emma:medium="tactile" emma:mode="ink">
          <msink:context xmlns:msink="http://schemas.microsoft.com/ink/2010/main" type="writingRegion" rotatedBoundingBox="9771,15058 20577,13734 20838,15865 10032,17189"/>
        </emma:interpretation>
      </emma:emma>
    </inkml:annotationXML>
    <inkml:traceGroup>
      <inkml:annotationXML>
        <emma:emma xmlns:emma="http://www.w3.org/2003/04/emma" version="1.0">
          <emma:interpretation id="{64E92382-F304-4751-AFEA-AA511B41AB41}" emma:medium="tactile" emma:mode="ink">
            <msink:context xmlns:msink="http://schemas.microsoft.com/ink/2010/main" type="paragraph" rotatedBoundingBox="9771,15058 17908,14061 18039,15136 9902,16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38DB0-897B-4BBA-9C63-680EAC593DE0}" emma:medium="tactile" emma:mode="ink">
              <msink:context xmlns:msink="http://schemas.microsoft.com/ink/2010/main" type="inkBullet" rotatedBoundingBox="9861,15796 10212,15753 10223,15839 9872,1588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2697 11980 27 0,'0'6'84'0,"0"-6"-12"0,-10 4-4 0,10-4-24 16,0 0 0-16,0 0-8 0,0 5 4 0,0-5-4 0,0 5 4 0,0-5 0 15,0 0 4-15,0 0 4 0,10 0 4 0,-10 0-4 0,8 5 4 16,-8-5-4-16,8 0-4 0,-8 0 4 0,10 4-8 0,-2-4 4 15,0 5-4-15,1-5 4 0,-1 5-4 0,1-5 4 0,8 0-4 16,-9 5 0-16,0-5-8 0,2 0 0 0,-2 0 0 0,10 0-4 0,-10 0-4 16,0 0-4-16,0 0 0 0,9 0-8 0,-8 0 4 0,0 0-4 15,-1 0-4-15,10 0-4 0,-10 0 4 0,0 0 0 0,0 0-4 16,2 0-8-16,6 0-8 0,-16 0-8 0,17 0-20 0,-8 0-20 16,0 0-20-16,-9 0-28 0,8 0-32 0,0 0-44 0,0 0-44 15,-8 0 36-15,10 0 32 0,-10 0 32 0,8 0 28 0</inkml:trace>
      </inkml:traceGroup>
      <inkml:traceGroup>
        <inkml:annotationXML>
          <emma:emma xmlns:emma="http://www.w3.org/2003/04/emma" version="1.0">
            <emma:interpretation id="{DCEF1CA5-264F-47BB-BD3F-6E539A8EE29A}" emma:medium="tactile" emma:mode="ink">
              <msink:context xmlns:msink="http://schemas.microsoft.com/ink/2010/main" type="line" rotatedBoundingBox="10336,14988 17908,14061 18039,15136 10468,16063"/>
            </emma:interpretation>
          </emma:emma>
        </inkml:annotationXML>
        <inkml:traceGroup>
          <inkml:annotationXML>
            <emma:emma xmlns:emma="http://www.w3.org/2003/04/emma" version="1.0">
              <emma:interpretation id="{A14DE1EA-3F79-4D8C-9170-6FE5BC2F32AF}" emma:medium="tactile" emma:mode="ink">
                <msink:context xmlns:msink="http://schemas.microsoft.com/ink/2010/main" type="inkWord" rotatedBoundingBox="10420,15672 10802,15625 10850,16016 10468,160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4.3931">3310 11986 15 0,'0'0'84'0,"0"0"-8"0,0 0-4 0,-8-6-20 0,8 2-8 16,0 4 0-16,0-5-4 0,0 0-4 0,0 5 0 0,0-4-4 15,0-1 0-15,0-5 0 0,0 5 4 0,0 0-16 0,8-4 20 16,-8-1-4-16,0 6 0 0,0-6 4 0,9 5 4 0,-9-5-12 0,8 5 0 15,-8-4 4-15,8 4-8 0,-8 0-4 0,10 1 0 0,-2-6-4 16,0 5 0-16,-8 5 0 0,10 0-4 0,-2-5 4 0,0 5-8 16,-8 0 0-16,8 0 0 0,2 0-4 0,-10 5 0 0,8-5 0 15,0 5 0-15,-8 0-4 0,9 0 4 0,-9 4-4 0,8-4 0 16,-8 9 0-16,0-9-4 0,8 10 8 0,-8-1-8 0,0 0 4 0,0 1-4 16,0 4 4-16,0-4-4 0,-8 4 0 0,8 0 4 0,-8 0-4 15,8 0 4-15,-9 0 0 0,1 1-4 0,0-1 0 0,-2-5 0 16,10 5 0-16,-8-4 0 0,0-1 0 0,0 1 0 0,-2-6 0 15,2 1 0-15,0-1 0 0,-2-4 4 0,2 0-4 0,8 0 0 16,-8 0 0-16,-1-5 0 0,9 0 0 0,-8 0 0 0,8-5 0 0,-8 0 0 16,8 0 4-16,0-5-4 0,0 6 0 0,0-6-4 15,-9 1 4-15,9-1 0 0,0 0 0 0,0 1-12 0,0-2 16 0,0 3 0 16,9-7-4-16,-9 5 0 0,0 6 0 0,8-11 0 0,-8 11 0 16,8-6 0-16,-8 6 0 0,0-2 4 0,9 1-4 0,-1 1 4 15,0-1 0-15,-8 0 0 0,10 5 0 0,6 0 0 0,-16-5 0 16,10 5 0-16,6 0 4 0,-8 5 0 0,2-5 0 0,-2 5 0 0,9-5 0 15,-9 5 0-15,0-1 0 0,2 1 0 0,6 1-4 16,-8-2-4-16,2 1 4 0,6 0 0 0,-7-1 0 0,0 2 0 0,8 3 0 16,-9-9 0-16,0 4-4 0,1 1 0 0,0 0 0 0,7-5 0 15,-6 0-4-15,-10 5-4 0,8-5 0 0,0 0-12 0,1 0-8 16,0 0-20-16,-9 0-20 0,8 0-20 0,0-5-8 0,-8 5-16 0,0-5-28 16,0 0-48-16,9 1 4 0,-9-5 36 0,0-1 32 0,0 0 24 15</inkml:trace>
        </inkml:traceGroup>
        <inkml:traceGroup>
          <inkml:annotationXML>
            <emma:emma xmlns:emma="http://www.w3.org/2003/04/emma" version="1.0">
              <emma:interpretation id="{CE0D94F3-16D7-4AEF-B480-7B4381E3E292}" emma:medium="tactile" emma:mode="ink">
                <msink:context xmlns:msink="http://schemas.microsoft.com/ink/2010/main" type="inkWord" rotatedBoundingBox="11078,14897 12018,14782 12115,15577 11175,156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68.4202">3967 11505 11 0,'0'5'108'0,"0"-1"-12"0,8 2-4 0,-8-1-20 15,0-1-4-15,0 1 8 0,0 0-4 0,9 0-4 0,-9-5 4 16,9 4-4-16,-9-4-4 0,8 0-4 0,0 0-4 0,-8 0-4 0,18 0 0 16,-10 0-4-16,0 0-4 0,2-4-8 0,-2 4-8 15,9-5-4-15,-9 0-4 0,9 5-4 0,-8-5-4 0,-1 1-4 0,10-1-4 16,-10-1-4-16,10 2-8 0,-10-1-16 0,8 0-16 0,-7 1-32 15,-1-1-20-15,1 0-24 0,0 0-24 0,-1 0-60 0,0 5 12 16,2-4 32-16,-2 0 28 0,0-7 28 0</inkml:trace>
          <inkml:trace contextRef="#ctx0" brushRef="#br0" timeOffset="960.4636">3932 11327 79 0,'0'0'92'0,"0"0"-8"0,0 5-4 0,0-5-24 0,0 0 4 16,0 0-4-16,0 0 4 0,10 5 4 0,-10-5 4 0,0 0-8 0,8 0 8 16,-8 0-8-16,8-5-4 0,-8 5 0 0,9 0-4 15,-1 0 4-15,1 5 4 0,0-5-8 0,-1 0 0 0,0 0 0 0,10 0-8 16,-10 0-4-16,0 0 0 0,10 0-4 0,-10 0-8 0,1 0-8 15,-1 0 0-15,1 0-4 0,8 0-4 0,-9 0-4 0,0 0 0 16,2 0-4-16,-2 0 0 0,0 0-4 0,2 0-4 0,-10 0-12 0,8 0-16 16,0 0-20-16,-8 0-20 0,0 0-16 0,8 0-28 0,-8 6-24 15,0-6-40-15,0 4-52 0,0 1 32 0,-8-5 32 0,8 4 36 16,-8 1 24-16</inkml:trace>
          <inkml:trace contextRef="#ctx0" brushRef="#br0" timeOffset="1803.4513">4436 11107 15 0,'0'0'100'0,"-9"-5"-8"0,9 0-8 15,0-1-20-15,0 6-4 0,0-4-4 0,9 0 4 0,-9-1-8 0,0 0 0 16,8 0 4-16,-8-4 0 0,9 4-4 0,-9 0 0 0,8 1 0 15,0-2-8-15,-8-3-4 0,10 4 0 0,-2 1 0 0,0-1-4 16,10 0-4-16,-10 5 0 0,1-5-4 0,-1 5-4 0,0 0-4 16,1 0 0-16,0 0 0 0,-1 5-4 0,0 0-4 0,2 0 0 0,-2-1 4 15,0 6-8-15,1 0 0 0,-9-1-16 0,9 5 16 16,-9-4 0-16,0 3 4 0,8-2-8 0,-8 3-4 0,0 5 4 0,0-4 0 16,0-1-4-16,-8 1 8 0,8-1-4 0,0 1-4 0,-9-1 0 15,9 0 0-15,0 1 4 0,-9-6-8 0,9 2 4 0,-8 2 0 16,8-8 0-16,0 5 0 0,-8-5 4 0,8 4-8 0,0-9 4 0,0 5 0 15,0-5 0-15,0 5-4 0,-10-5 0 0,10 0 4 0,0 0 4 16,0 0-4-16,0 0 4 0,0 0-8 0,0-5 4 0,0 5 4 16,0-5-4-16,10 5 0 0,-10 0-4 0,0-5 4 0,0 1 0 15,0 4 0-15,8-5 0 0,-8 5 0 0,8-5 0 0,-8 0-4 16,9 5 4-16,-9 0 0 0,9-5 0 0,-1 5 0 0,0 0 0 0,-8 0 0 16,9 0 0-16,-1 0 0 0,1 0 4 0,0 0-4 15,-1 5 4-15,0-5 0 0,2 5-4 0,-2 0 0 0,0 0-4 0,10-1 8 16,-10 1-4-16,0 0 0 0,9 4 4 0,-9-4-8 0,2 6 0 15,6-2 8-15,-8 0 0 0,2 6-8 0,6-6 4 0,-7 6 4 16,0-6-4-16,-1 6 4 0,1-1-4 0,-1-4 4 0,0 4 4 0,1 0-4 16,0 1 4-16,-9-1 4 0,0 1 8 0,0-1-4 0,8 5 8 15,-16-4 4-15,8-1 4 0,0 0 4 0,0 1 0 0,-9 4 0 16,0-5-4-16,1 1-4 0,0-1 0 0,-1 1-8 0,1-1 0 16,-10-5-4-16,2 6-8 0,6-5 0 0,-6-1 0 0,-2 1-4 15,10 1 4-15,-9-3 0 0,1-3 0 0,-2 0-12 0,2 0 0 0,-2-1-4 16,1-4 4-16,0 5-12 0,8-5-8 0,-7 0-12 0,7-5-20 15,-8 5-24-15,9-4-12 0,-10-1-32 0,10 0-24 0,-1 0-20 16,-8-3-72-16,9-3 4 0,-1 1 44 0,1 1 36 0,8 4 28 16,-8-9 24-16</inkml:trace>
        </inkml:traceGroup>
        <inkml:traceGroup>
          <inkml:annotationXML>
            <emma:emma xmlns:emma="http://www.w3.org/2003/04/emma" version="1.0">
              <emma:interpretation id="{CD309360-4701-47BB-9376-13842D07468B}" emma:medium="tactile" emma:mode="ink">
                <msink:context xmlns:msink="http://schemas.microsoft.com/ink/2010/main" type="inkWord" rotatedBoundingBox="13826,14821 14803,14701 14888,15393 13911,1551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594.718">6653 11035 59 0,'0'0'76'0,"0"0"-8"16,0-5-4-16,0 5-28 0,0-5 4 0,0 5-4 0,0 0-12 16,0 0 20-16,0-4 4 0,0 4 0 0,0-5-4 0,0 5 8 15,0 0-4-15,0-5 4 0,0 5 0 0,0 0 0 0,0-5 0 0,0 5-4 16,0 0-8-16,0 0-4 0,0 0-4 0,0 0 0 0,0 0 0 16,0 0 4-16,0 0 0 0,0 0-4 0,8 5 4 0,-8-5-4 15,0 0 0-15,0 5 4 0,8 0-4 0,-8-1 0 0,0 1 0 0,8 0-4 16,-8 5 4-16,0-1-8 0,10 1-4 0,-10-1 0 15,0 1-4-15,8 4 0 0,-8 1 0 0,0-6-4 0,8 5-4 0,-8-3 0 16,0 3 0-16,0 0 0 0,0 0-4 0,0-4 0 0,0 4 0 16,0-4 0-16,0-1-4 0,0 1 4 0,10 0-4 0,-10-1 0 15,0-4 0-15,0 5 4 0,0-6-4 0,0 1 0 0,0-5 0 16,0 5 0-16,0-5 0 0,8 5-4 0,-8-5 4 0,0 0 0 16,0 0 0-16,0-5 0 0,0 5 0 0,0-5 0 0,0 0 0 0,0 1 0 15,8 0 0-15,-8-7-4 0,0 7 4 0,0-6-20 0,9 0 20 16,-9 1 0-16,8-2 0 0,-8-2 0 0,9-2-4 0,-9 6 0 15,8 0 4-15,-8-6 0 0,9 0 0 0,-1 6 0 0,-8-1-4 16,8-4 4-16,2 4 0 0,-10 0 0 0,8 1 0 0,0 4-4 16,-8-4 0-16,10-1 4 0,-2 5 0 0,0 1 4 0,-8-2-8 0,8 2 0 15,1-1 4-15,0 5 4 0,-9-5-4 0,8 5 0 0,1 0 0 16,-1-4 0-16,0 4 0 0,-8 0 0 0,10 4 0 0,-2-4 0 16,0 5 4-16,0-5-4 0,-8 5 0 0,10-1-4 0,-2 2 8 0,0-2 0 15,-8 1-4-15,9 0 4 0,-1 4-4 0,-8-4 0 16,9 5 4-16,0-2-4 0,-9-2 4 0,0 4 0 0,8-1-8 15,-8 1 8-15,0 4-4 0,0-4 4 0,0 0 0 0,0 0 0 0,0 3 0 16,0-3-4-16,0 0 0 0,0-1 0 0,0 6 0 0,0-6 0 16,0-4 0-16,0 5 0 0,0-1 4 0,0-4-4 0,0 5 0 15,0-6 0-15,0 1 0 0,0 0 0 0,0-5 0 0,0 5-4 0,0-5 0 16,0 5 0-16,0-5-4 0,0 0-8 0,0 0-12 16,0 0-12-16,0 0-12 0,0 0-16 0,0 0-12 0,0 0-16 0,0 0-16 15,0 0-4-15,0 0-8 0,0 0-20 0,0-5-32 0,0 5-12 16,0 0 32-16,0-5 36 0,0 5 16 0</inkml:trace>
          <inkml:trace contextRef="#ctx0" brushRef="#br0" timeOffset="11103.1351">7224 11371 3 0,'0'0'92'0,"0"5"-4"0,0-5-8 0,0 0-24 0,0-5-8 16,0 5-4-16,0-5 0 0,0 5-4 0,0-5-4 0,0 0 0 16,0 1-4-16,0-5-8 0,0 3 0 0,0 1 0 0,0 0 0 0,8-4 0 15,-8-1 0-15,0 1 4 0,8 4-4 0,-8-5 0 0,10 5 8 16,-10 1-4-16,0-6 4 0,8 5 0 0,0 1 0 0,-8-1-4 15,10 5 0-15,-2-5-8 0,0 5 0 0,-8-5-4 0,8 5 0 0,1 0 0 16,-1 0-4-16,-8 0-4 0,9 5 4 0,0 0 0 16,-1 0-4-16,0-1 0 0,-8 1 0 0,10 5 0 0,-10-6 0 0,8 6-4 15,-8 0 4-15,0-1-4 0,0 6 4 0,8-1-4 0,-8 1 0 16,-8-6 0-16,8 10 0 0,0-4 4 0,-8-1-8 0,8 1 4 16,-10-1-20-16,2 0 20 0,8 2-4 0,-8-3 4 0,-1 2 0 15,9-6 0-15,-9 6-4 0,1-6 0 0,-1 1 4 0,9-5-4 0,-8 4 0 16,0-4 0-16,8 0 0 0,-8-5 0 0,8 5 0 0,-10-5 0 15,10 0 0-15,-8 0 0 0,8-5 0 0,-8 5 0 0,8-5 0 16,0 0 0-16,0 0 0 0,0 1 0 0,0-1 0 0,0 0 0 16,0-4 0-16,-10 4-4 0,10-1 4 0,0-3 0 0,0 4 0 15,10 1 0-15,-10-1 0 0,0 0 0 0,0 0 0 0,8 0 0 16,-8 1 0-16,8 4 0 0,-8-4 0 0,10 4 0 0,-10 0 4 0,8 0 0 16,-8 0 0-16,8 0 4 0,0 0 0 0,1 4 0 0,-1-4 0 15,1 4 4-15,0-4 4 0,-1 5 0 0,0 0 0 0,2 0-4 16,-2 4 0-16,0-4 0 0,0 0 0 0,2-1-4 0,-2 7 0 15,9-7-4-15,-9 6 4 0,1-5-4 0,0 4 0 0,7-4 0 0,-8 0 4 16,2 0-4-16,-2 0 0 0,10 4-4 0,-10-5 4 16,0-4-4-16,1 7 0 0,7-7-4 0,-7 0-8 0,0 3-8 0,7-6-8 15,-6 3-20-15,-2-7-8 0,9 7-20 0,-8-4-16 0,-1-5-16 16,1 4-12-16,-1-5-40 0,9 0-40 0,-8 1 24 0,-1-1 32 16,0-5 28-16,2 1 24 0</inkml:trace>
        </inkml:traceGroup>
        <inkml:traceGroup>
          <inkml:annotationXML>
            <emma:emma xmlns:emma="http://www.w3.org/2003/04/emma" version="1.0">
              <emma:interpretation id="{262DE88A-A7BF-40F7-8FC7-9609BECC3DA6}" emma:medium="tactile" emma:mode="ink">
                <msink:context xmlns:msink="http://schemas.microsoft.com/ink/2010/main" type="inkWord" rotatedBoundingBox="15181,14961 15453,14928 15485,15188 15213,1522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364.4718">8007 11146 75 0,'0'4'104'15,"0"1"-12"-15,0 0-4 0,0-1-24 0,10 2-24 0,-10-6 28 16,0 0 0-16,8 4-8 0,-8-4 0 0,8 0 0 0,2 0 0 15,-10 0-4-15,8 0-8 0,9 0-8 0,-9 0 4 0,1 0 0 16,-1 0-4-16,1 0-4 0,7 0-4 0,-6 0-8 0,-2 5-4 16,10-5-4-16,-10 0 0 0,8 4-4 0,-7-4 0 0,8 0-4 0,-8 5 0 15,-1-5-8-15,10 5 0 0,-10-5-4 0,0 5-4 0,2 0-8 16,-2-5-16-16,-8 5-12 0,8-5-32 0,-8 4-16 0,8 0-16 16,-8 2-20-16,0-6-48 0,0 5-12 0,0-1 32 0,-8 1 28 15,0-5 20-15</inkml:trace>
          <inkml:trace contextRef="#ctx0" brushRef="#br0" timeOffset="11583.8852">8076 11318 11 0,'0'5'116'0,"0"-1"-12"0,0 1-8 0,0 0-20 0,0 1-4 16,0-6 4-16,0 4-8 0,9 1 0 0,-9-5 4 0,8 4-8 15,-8-4 0-15,9 0-12 0,-9 5 4 0,8-5-4 0,0 0 0 16,2 5-4-16,-2-5 0 0,0 0-4 0,2 0-8 0,-2 0-4 15,0 5-4-15,0-5-4 0,1 0-4 0,0 0-4 0,-1 0 4 0,1 0-8 16,-1 0-4-16,0 0-4 0,2 0-4 0,-2 0-8 0,0 0-12 16,2 0-16-16,-2 0-16 0,0 5-24 0,-8-5-28 0,8 0-24 15,-8-5-48-15,9 5-52 0,-9 0 36 0,0 0 40 0,0-5 28 16,0 5 24-16</inkml:trace>
        </inkml:traceGroup>
        <inkml:traceGroup>
          <inkml:annotationXML>
            <emma:emma xmlns:emma="http://www.w3.org/2003/04/emma" version="1.0">
              <emma:interpretation id="{2F91B2DB-9673-46B0-8528-E16DA420D246}" emma:medium="tactile" emma:mode="ink">
                <msink:context xmlns:msink="http://schemas.microsoft.com/ink/2010/main" type="inkWord" rotatedBoundingBox="15961,14542 16642,14459 16707,14993 16026,15076">
                  <msink:destinationLink direction="with" ref="{A8AE75DD-E765-4A26-90D8-B41A35136D72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569.8636">9244 10737 15 0,'0'0'108'0,"8"-5"-4"0,-8 0-8 0,10 1-24 0,-10-1-4 15,0 0-4-15,8 0-4 0,-8 0 4 0,0 0-12 0,8 1 4 16,-8-1-8-16,9 0 4 0,-9 0-4 0,0 5 0 0,0-4-4 16,0 4 0-16,9-5 0 0,-9 5 4 0,0 0 0 0,0 0 0 15,0-5-4-15,0 10 4 0,0-5-4 0,0 5 0 0,0-5 0 0,0 4 0 16,0 1-4-16,0 0-4 0,0 0-4 0,0 4-4 0,0-4-4 15,0 5 0-15,0-1-8 0,0 1 4 0,0 4-12 0,0 1 8 16,0-1-4-16,0-4-4 0,0 4-8 0,0 1 0 0,0-1 4 16,0 1 4-16,0-1-4 0,0 0 0 0,0 1-4 0,0-6 4 15,0 6-4-15,0-6-4 0,0 6 4 0,0-6 0 0,0 1-4 0,8 0 4 16,-8-1-4-16,9-4 0 0,-9 4 4 0,8-4 0 0,-8 0 0 16,8 5-8-16,-8-10 8 0,9 5-8 0,0 0 4 0,-1-5 0 15,-8 4-4-15,8-4 4 0,2 0-8 0,-2 0 0 0,0 5 4 16,1-10-4-16,0 5 4 0,-1 0 4 0,-8-4-4 0,8-1 0 15,1 0 0-15,-1 0 0 0,0 0 0 0,2 0 4 0,-10 0 0 0,8 1 0 16,0-6 0-16,-8 6 4 0,10-1 0 0,-10-5-4 0,8 5 4 16,-8 0 0-16,8 0 0 0,-8 1 0 0,0 4 0 0,0-5-4 15,0 5 8-15,0 0-4 0,0-5 4 0,0 10 0 0,0-5 0 16,0 0 0-16,0 5 0 0,0-1 0 0,0 1 0 0,0 0 0 16,0 0 0-16,0 5 0 0,0-1 0 0,0-4-4 0,0 4 8 0,0 1-4 15,0 0 0-15,0 4-4 0,0-4 0 0,0 0 4 0,0 4-4 16,0-5 0-16,0 1 4 0,0 3-4 0,0-2 0 0,-8-1-4 15,8-1 0-15,0 1-4 0,0-1-8 0,0-3-20 0,0 3-12 16,0-4-20-16,0-1-8 0,0 2-16 0,0-2-16 0,0 1-8 16,0-5-12-16,0 4-16 0,0-4-40 0,0 0-12 0,0 0 36 15,0 0 32-15,0-4 24 0</inkml:trace>
          <inkml:trace contextRef="#ctx0" brushRef="#br0" timeOffset="14046.7076">8895 10939 31 0,'-9'-5'84'15,"0"5"-8"-15,1 0 0 0,0 0-24 0,-1 0-4 0,1 0 0 0,8 5 0 16,-8-5 4-16,-2 0-8 0,10 0 0 0,-8 0 0 0,8 0 0 16,-8 0-4-16,8 0 0 0,0 0-4 0,0 0-4 0,0 0-4 15,0 0 4-15,0 0 8 0,0 0-8 0,0 0 4 0,0 0-4 16,0 0 4-16,8 0 0 0,-8 0 4 0,0 0-4 0,8 4 4 15,-8-4 0-15,10 0 0 0,-2 5 4 0,-8 0-4 0,8-5 0 0,1 5 4 16,-1 0-4-16,0-5 4 0,1 5-4 0,8 0-4 0,-9-1 0 16,2 1-4-16,-2-5 0 0,0 5-12 0,10-1 0 15,-10-4-4-15,1 5 0 0,7-5-4 0,-7 0 0 0,0 0-4 0,-1 5 0 16,10-5-4-16,-10 0 0 0,0 0-4 0,1 0 4 0,0 0 0 16,-1 0 0-16,0 0-4 0,1 0-4 0,-1 0 4 0,1 0-4 15,-9 0 4-15,9 0-8 0,-9 5 0 0,8-5-12 0,-8 5-4 0,0-5-16 16,0 0-12-16,0 0-12 0,0 0-12 0,0 0-8 0,0 0-24 15,0 0-20-15,0 0-12 0,0 0-4 0,0 0-44 0,0 0-24 16,0 0 32-16,0 0 32 0,0 0 32 0,0 0 20 0</inkml:trace>
        </inkml:traceGroup>
        <inkml:traceGroup>
          <inkml:annotationXML>
            <emma:emma xmlns:emma="http://www.w3.org/2003/04/emma" version="1.0">
              <emma:interpretation id="{9E2C4B59-8A28-4ED6-82A9-BC8A905E6AB8}" emma:medium="tactile" emma:mode="ink">
                <msink:context xmlns:msink="http://schemas.microsoft.com/ink/2010/main" type="inkWord" rotatedBoundingBox="16995,14643 17206,14618 17246,14940 17035,14966">
                  <msink:destinationLink direction="with" ref="{A8AE75DD-E765-4A26-90D8-B41A35136D72}"/>
                </msink:context>
              </emma:interpretation>
              <emma:one-of disjunction-type="recognition" id="oneOf6"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6178.5135">9850 11016 27 0,'-9'-5'104'0,"9"5"-4"0,0 0-4 0,0 0-24 16,9 0-4-16,-9 0 0 0,0 0-8 0,0 0 4 0,0 0-4 15,8 0 0-15,-8 5-4 0,9-5 4 0,-9 0-12 0,0 0 4 16,8 5-4-16,1-5 0 0,-1 0 0 0,-8 4-4 0,8-4-4 16,2 0 0-16,-2 0-8 0,0 0-4 0,-8 0-4 0,10 5 0 15,-2-5-8-15,0 0 0 0,-8 0-8 0,8 0 0 0,1 0 0 16,-1 0-4-16,1 0-4 0,-9 0-4 0,9 0-8 0,-1 0-12 0,-8 0-16 15,8 0-4-15,2 0-24 0,-10 0-16 0,8 0-24 0,0 0-16 16,-8-5-28-16,0 5-52 0,8-4 20 0,-8 4 36 0,10-5 24 16,-10 0 32-16</inkml:trace>
          <inkml:trace contextRef="#ctx0" brushRef="#br0" timeOffset="15940.145">9900 10825 47 0,'0'0'80'0,"0"-6"-8"0,0 6-8 0,10 0-16 0,-10 0 0 15,0 6-8-15,0-6 4 0,0 0 4 0,0 0-4 0,0 0 0 16,8 0 4-16,-8 0 0 0,0 0 0 0,0 0 4 0,0 3-4 15,0-3 4-15,0 5-4 0,8 0-4 0,-16 0 0 0,16 0-4 16,-8-1 0-16,0 6-4 0,0-5 0 0,0 4 0 0,0 1 0 16,0-1 0-16,0 6-4 0,0-5 0 0,0-1-8 0,0 1 0 0,0 4 4 15,0-4-4-15,0 0-4 0,0 4 0 0,0-5-4 0,0 1 0 16,10 5-4-16,-10-6-4 0,0 0 0 0,0 1-4 0,0 0 8 16,0-1-12-16,0 1 0 0,0-1 0 0,8 1 0 0,-8-5 0 0,0 0 4 15,0 4-8-15,0-4 4 0,0 0-8 0,0-5 4 16,0 5-4-16,0-1-4 0,8-4 0 0,-8 5-8 0,0-5-8 0,0 0-8 15,0 0-4-15,0 0-4 0,0 0-4 0,0 0-8 0,0 0-16 16,0 0-4-16,0 0-12 0,0 0 0 0,0 0-4 0,-8 0-4 16,8-5-36-16,0 5-24 0,0-4 0 0,-8-1 24 0,8 5 32 0</inkml:trace>
        </inkml:traceGroup>
        <inkml:traceGroup>
          <inkml:annotationXML>
            <emma:emma xmlns:emma="http://www.w3.org/2003/04/emma" version="1.0">
              <emma:interpretation id="{C8A90AB4-5AE0-4EEA-B3EC-D347897C53A5}" emma:medium="tactile" emma:mode="ink">
                <msink:context xmlns:msink="http://schemas.microsoft.com/ink/2010/main" type="inkWord" rotatedBoundingBox="17640,14567 17965,14527 18019,14972 17695,15012">
                  <msink:destinationLink direction="with" ref="{A8AE75DD-E765-4A26-90D8-B41A35136D72}"/>
                </msink:context>
              </emma:interpretation>
              <emma:one-of disjunction-type="recognition" id="oneOf7"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2</emma:literal>
                </emma:interpretation>
                <emma:interpretation id="interp13" emma:lang="" emma:confidence="0">
                  <emma:literal>Z</emma:literal>
                </emma:interpretation>
                <emma:interpretation id="interp14" emma:lang="" emma:confidence="0">
                  <emma:literal>a</emma:literal>
                </emma:interpretation>
                <emma:interpretation id="interp1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6776.5061">10489 10920 31 0,'0'0'84'0,"0"0"-8"0,0-5-4 0,0 0-24 0,0 0-4 16,0 0-4-16,-8 0-4 0,8 1 0 0,8-6 0 0,-8 5 0 16,0-4 0-16,0 4 0 0,0-5-4 0,0 1-4 0,8 4 4 15,-8-5-8-15,0 1 8 0,0 4-24 0,10-5 24 0,-2 1 0 16,-8 4-4-16,8 0 8 0,-8-5 0 0,9 5 0 0,-1 1-8 0,0-1 4 16,-8 0-4-16,10 0 0 0,-2 1 0 0,0 4 0 0,0-5-4 15,-8 5 0-15,10-5-4 0,-2 5 4 0,0 0-8 0,-8 0 0 16,9 5-8-16,0-5 4 0,-1 5 0 0,-8-1-4 0,9 1 0 0,-9 0 0 15,8 0-4-15,-8 4 4 0,0 1-4 0,8 0 0 0,-8 4 0 16,0-4-4-16,0 4 0 0,-8 5 0 0,8-4 4 0,0 4-4 16,-8-5 0-16,-1 6 0 0,9-1 0 0,-8 0 0 0,-1 0 0 15,0 0 4-15,1-4-4 0,0 4 4 0,-2-4-4 0,10-1 0 16,-8 0 0-16,0 0 0 0,0-4 0 0,-2 0 0 0,10-1 0 0,-8 1-4 16,8-5 4-16,0-1 4 0,-8 1-8 0,8-5 4 15,0 6 0-15,0-6 0 0,0 0 0 0,0 0 0 0,0 0-4 0,0-6 4 16,8 6 0-16,-8 0 0 0,0-5 0 0,8 1 4 0,-8-1 0 15,0 5 0-15,10-5 0 0,-10 5 4 0,8 0 0 0,0-5 8 16,0 5 0-16,-8-4 8 0,10 4 4 0,-2 0 0 0,0 0 4 16,1 0 0-16,0 4-4 0,-1-4 0 0,9 5 4 0,-9-5 0 15,1 5-4-15,8 0 0 0,-9-1-8 0,2 1-4 0,6-5 4 16,-7 6-4-16,0-6-4 0,7 4 0 0,-7 1-4 0,-1-5-4 0,0 5 0 16,10-5-4-16,-10 0 0 0,2 0-8 0,-10 0-8 0,8 0-20 15,0-5-16-15,1 5-20 0,-9 0-20 0,0-5-16 0,0 1-32 16,0-2-20-16,0 1-32 0,0 1-52 0,0-1 32 0,-9-5 44 0,1 6 28 15,0-6 32-15,8 5 16 0</inkml:trace>
        </inkml:traceGroup>
      </inkml:traceGroup>
    </inkml:traceGroup>
    <inkml:traceGroup>
      <inkml:annotationXML>
        <emma:emma xmlns:emma="http://www.w3.org/2003/04/emma" version="1.0">
          <emma:interpretation id="{B4584FC7-F303-4E5B-9DC1-757015B91580}" emma:medium="tactile" emma:mode="ink">
            <msink:context xmlns:msink="http://schemas.microsoft.com/ink/2010/main" type="paragraph" rotatedBoundingBox="16792,15805 20572,14532 20868,15410 17088,166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9AD819-42E9-49CE-9ED7-59E464D4DC63}" emma:medium="tactile" emma:mode="ink">
              <msink:context xmlns:msink="http://schemas.microsoft.com/ink/2010/main" type="line" rotatedBoundingBox="16792,15805 20572,14532 20868,15410 17088,16684"/>
            </emma:interpretation>
          </emma:emma>
        </inkml:annotationXML>
        <inkml:traceGroup>
          <inkml:annotationXML>
            <emma:emma xmlns:emma="http://www.w3.org/2003/04/emma" version="1.0">
              <emma:interpretation id="{5D1AB87A-79D4-45EC-92B7-ADD825E8F8CF}" emma:medium="tactile" emma:mode="ink">
                <msink:context xmlns:msink="http://schemas.microsoft.com/ink/2010/main" type="inkWord" rotatedBoundingBox="16841,15950 17596,15695 17776,16229 17020,1648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180.3397">9765 12101 19 0,'-9'4'84'0,"9"2"-8"16,0-2-4-16,-9 1-20 0,9-1-4 0,-8 6 0 0,8-10 0 16,-9 10-4-16,9-5 0 0,-8-1 4 0,8 0-8 0,-8 2 4 15,8-6 0-15,0 5 4 0,-10-1-8 0,10 1 4 0,0 0-4 0,0 0 4 16,-8 0-4-16,8 0-4 0,0-1-8 0,0 1-4 15,0 1 0-15,0-2 0 0,0-4 4 0,0 4 4 0,0 1 0 0,0 0 0 16,8-5 4-16,-8 5 0 0,0-5-4 0,10 0 4 0,-10 5-16 16,8-5 20-16,-8 0 0 0,8 0-4 0,1 0 8 0,-9 0-4 15,8 0-4-15,1 0 0 0,0 0-4 0,-1 0-4 0,0 0-4 16,0 0-4-16,2 0-4 0,-2 0-4 0,0 0 0 0,1 0 0 0,0 0-4 16,-1 0-4-16,1 0 4 0,-1 0-8 0,0 0 0 15,1 0 4-15,0 0-4 0,-1 0-4 0,-8 0 4 0,8 0 0 0,2 0-4 16,-2 0-8-16,-8 0-12 0,8 0-8 0,-8 0-16 0,9 0-12 15,-9 0-16-15,0 0-12 0,8-5-20 0,-8 5-12 0,0 5-16 16,9-5-8-16,-9 0-52 0,0-5-28 0,0 10 44 0,0-5 32 0,0-5 28 16,0 5 20-16</inkml:trace>
          <inkml:trace contextRef="#ctx0" brushRef="#br0" timeOffset="20758.3105">10233 12168 43 0,'0'0'92'0,"0"0"-4"0,0-5-4 0,-8-1-24 0,8 2-4 16,0 0 0-16,0-1 0 0,0 0 0 0,0 0-4 0,8-5 0 15,-8 6 0-15,0-5-4 0,8-1-4 0,-8 0 0 0,0 6 4 16,9-2-16-16,-9-3 0 0,8 4-4 0,-8 0 0 0,9 0-4 0,0 1 0 16,-9-1 0-16,8 5-4 0,0 0 0 0,2-5 0 15,-2 5 0-15,-8 5 0 0,8-5 0 0,0 5-4 0,2-5-4 0,-2 4 0 16,-8 1-4-16,8 5 4 0,1-6-4 0,-1 7-4 0,0-7 4 16,2 6-4-16,-10 0 0 0,8-1 0 0,0 5-4 0,-8-4 0 15,0-1 4-15,8 6-4 0,-8-1 4 0,0-4 0 0,0 4-4 0,0 0 0 16,-8 1 0-16,8-1 0 0,-8 1 4 0,8-1-4 0,-8 1-4 15,-2-1 4-15,2 1 4 0,0-1 0 0,-1-5-4 0,1 6-4 16,-10-5 4-16,10-1 0 0,0 1 0 0,0-6 0 0,-2 6 0 16,2-4 0-16,0-3 0 0,-1-3-4 0,0 6 4 0,1-6 0 15,-1 0 0-15,9 0 0 0,0-6 0 0,-8 3 0 0,8 3 0 0,0-11-4 16,-8 6 4-16,8 1-4 0,0-1 4 0,0 0-4 0,0 0 4 16,0 1 0-16,0-2 0 0,0 2 0 0,0-1 0 0,8 0 0 15,-8 0 4-15,0 5-4 0,8-4 0 0,-8 4 0 0,0 0 0 16,9 0 0-16,-9-5 4 0,8 5 0 0,1 0 4 0,-9 5-4 15,9-5 0-15,-1 0-16 0,0 4 24 0,2 1 0 0,-2-5 0 0,0 5-4 16,10 0 0-16,-10-1 0 0,0 2 4 0,1-2 0 0,7 1-4 16,-6 0 0-16,6 0 0 0,-8 4-4 0,2-4 0 0,6 1 0 15,-7-3 0-15,-1 3 0 0,10-2 0 0,-10-4 0 0,0 5-4 16,0-5 0-16,2 5-4 0,-2-5-4 0,0 0-4 0,-8 0-20 16,10 0-12-16,-2 0-12 0,-8 0-24 0,8 0-12 0,-8-5-20 0,9 0-12 15,-1 5-32-15,-8-4-40 0,8-5 12 0,-8 3 40 0,9-4 28 16,0 6 20-16</inkml:trace>
        </inkml:traceGroup>
        <inkml:traceGroup>
          <inkml:annotationXML>
            <emma:emma xmlns:emma="http://www.w3.org/2003/04/emma" version="1.0">
              <emma:interpretation id="{CE055902-7D19-4342-9E86-B30A742C9370}" emma:medium="tactile" emma:mode="ink">
                <msink:context xmlns:msink="http://schemas.microsoft.com/ink/2010/main" type="inkWord" rotatedBoundingBox="18916,15233 19188,15141 19282,15420 19010,15511"/>
              </emma:interpretation>
              <emma:one-of disjunction-type="recognition" id="oneOf9">
                <emma:interpretation id="interp17" emma:lang="" emma:confidence="0">
                  <emma:literal>„</emma:literal>
                </emma:interpretation>
                <emma:interpretation id="interp18" emma:lang="" emma:confidence="0">
                  <emma:literal>"</emma:literal>
                </emma:interpretation>
                <emma:interpretation id="interp19" emma:lang="" emma:confidence="0">
                  <emma:literal>i</emma:literal>
                </emma:interpretation>
                <emma:interpretation id="interp20" emma:lang="" emma:confidence="0">
                  <emma:literal>w</emma:literal>
                </emma:interpretation>
                <emma:interpretation id="interp2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1507.7453">11817 11616 59 0,'0'5'108'0,"0"-1"-12"0,0 1 0 16,0 0-24-16,0-1 0 0,0-4 0 0,0 5 0 15,0 0-4-15,8-5-4 0,-8 5 0 0,0-5-8 0,10 0 0 16,-10 0-4-16,0 0 4 0,8 0 0 0,0 0-4 0,-8 0 0 16,9 0-4-16,0 0-8 0,-1 0 4 0,1 0 0 0,-1 0-4 15,0 0-8-15,0 0-4 0,2 0-4 0,6 0-8 0,-6 0-4 0,-2-5 0 16,0 5-4-16,1-5 0 0,-1 5-4 0,1 0-8 0,-1-5-12 16,1 5-20-16,-9-4-12 0,8 4-20 0,0-5-32 0,-8 5-24 15,10-5-24-15,-10 1-40 0,8 4-44 0,-8-5 40 0,8 5 36 0,-8-5 32 16,0 0 20-16</inkml:trace>
          <inkml:trace contextRef="#ctx0" brushRef="#br0" timeOffset="21270.8613">11809 11395 87 0,'0'0'108'0,"0"5"-8"16,0-5-4-16,0 0-20 0,0 0 4 0,0 4-4 0,0-4 0 15,0 0-4-15,0 0-4 0,0 0-4 0,0 0 0 0,8 0 0 16,-8 0 0-16,8 0 0 0,-8 0-4 0,10 0 4 0,-2 0 0 15,0 0 0-15,1 0 0 0,-9 0-8 0,9 0-4 0,-1 0-8 16,1 0 0-16,-1 0-12 0,0 0-4 0,0 0 0 0,2 0-4 0,-2 0-4 16,0 0-4-16,2 0 0 0,-2 0-8 0,0 0 8 15,1 0-8-15,-9 0-4 0,8 0 0 0,1 0 0 0,-1 0 0 0,-8 0-4 16,9 0 0-16,-9 0-8 0,8 0 0 0,0 0-4 0,-8 0-16 16,10 0-12-16,-10 0-12 0,0 0-8 0,0 0-8 0,0 0-12 15,0 0-12-15,0 0-12 0,8 5-16 0,-16-5-28 0,8 0 16 0,0 0-44 16,0 0-32-16,-10 0 28 0,2 5 40 0,8-5 24 0,-8 5 20 15</inkml:trace>
        </inkml:traceGroup>
        <inkml:traceGroup>
          <inkml:annotationXML>
            <emma:emma xmlns:emma="http://www.w3.org/2003/04/emma" version="1.0">
              <emma:interpretation id="{13004132-2EED-4D96-8570-E19AEFB06655}" emma:medium="tactile" emma:mode="ink">
                <msink:context xmlns:msink="http://schemas.microsoft.com/ink/2010/main" type="inkWord" rotatedBoundingBox="19642,14845 20572,14532 20868,15410 19938,15724"/>
              </emma:interpretation>
              <emma:one-of disjunction-type="recognition" id="oneOf10">
                <emma:interpretation id="interp22" emma:lang="" emma:confidence="0">
                  <emma:literal>"</emma:literal>
                </emma:interpretation>
                <emma:interpretation id="interp23" emma:lang="" emma:confidence="0">
                  <emma:literal>„</emma:literal>
                </emma:interpretation>
                <emma:interpretation id="interp24" emma:lang="" emma:confidence="0">
                  <emma:literal>N</emma:literal>
                </emma:interpretation>
                <emma:interpretation id="interp25" emma:lang="" emma:confidence="0">
                  <emma:literal>w</emma:literal>
                </emma:interpretation>
                <emma:interpretation id="interp26" emma:lang="" emma:confidence="0">
                  <emma:literal>w.</emma:literal>
                </emma:interpretation>
              </emma:one-of>
            </emma:emma>
          </inkml:annotationXML>
          <inkml:trace contextRef="#ctx0" brushRef="#br0" timeOffset="22022.3696">12508 11131 35 0,'-9'0'104'15,"9"0"-12"-15,0 0-4 0,0 0-32 0,0 0 0 0,0 0 0 0,0 0 0 16,0 0 0-16,0 0 4 0,0 0-8 0,0 0 8 0,9 0-4 15,-9 0 0-15,0 0-4 0,8 0 4 0,-8 0-4 0,8 0 0 16,0 0 0-16,2 0 4 0,-10 0 0 0,8 0 0 0,10 0-4 0,-10 0 0 16,0 4-4-16,1-4 0 0,7 0-4 0,-7 0-8 0,0 0 0 15,-1 0-8-15,10 0-4 0,-10 0-4 0,0 0 0 0,9 0-4 16,-8 0-4-16,0 0 0 0,-1 5-4 0,0-5 0 0,0 0-8 16,2 0 0-16,-2 6-4 0,0-6-8 0,2 4-12 0,-2 1-16 15,-8-5-16-15,8 5-20 0,-8-5-12 0,9 4-20 0,-9-4-24 0,8 6-16 16,-8-6-24-16,8 0-60 0,-8 0 28 0,0 0 36 0,0 0 40 15,9 0 16-15</inkml:trace>
          <inkml:trace contextRef="#ctx0" brushRef="#br0" timeOffset="22676.6187">13172 10881 35 0,'0'0'88'0,"0"-10"-8"0,0 6-8 16,0-1-24-16,0-5-4 0,0 6 4 0,0-1-4 0,0 0 0 15,0 0-4-15,8-3 0 0,-8 2 4 0,9 1-4 0,-9 0 0 16,8 0 4-16,-8 0-4 0,9 1 0 0,-9-6 0 0,9 5-4 0,-1 5 4 16,0-5-8-16,0 0 0 0,2 5-4 0,-2-4 0 0,0 4 0 15,2 0-8-15,-2 0 0 0,0 0-4 0,9 4 0 0,-9-4-4 16,2 5 0-16,-2 0 0 0,0 5-4 0,0-5 4 0,2 4-4 15,-2 1-4-15,0 1 0 0,-8 2 0 0,9-3 4 0,-9 4 0 16,9 0-4-16,-9 1 0 0,0 4 0 0,0-5-4 0,0 1 4 0,-9 4-4 16,9-4 0-16,-9 3 0 0,1 2 0 0,8-6 4 0,-8 0-4 15,-2 6 0-15,2-6 4 0,0-4-4 0,0 4 4 0,-2-4 0 16,-6 4-4-16,7-9 0 0,1 4-4 0,8-4 4 0,-8 5 0 16,-2-10 0-16,2 5 0 0,8-5 0 0,-8 0 0 0,8 0 0 15,0 0-4-15,-10 0 4 0,10-5 0 0,0 1 0 0,0 4 0 0,0-6 0 16,0 1 0-16,0 5 0 0,0-4 0 0,0-1 0 0,10 5 4 15,-10-5 0-15,8 5 0 0,-8 0 4 0,8 0 4 0,-8-5 4 16,10 10 0-16,-10-5 4 0,8 0 4 0,0 5 0 0,1-5 4 16,-1 5 0-16,0-1 4 0,2 1 0 0,-2 5-4 0,0-5 0 15,0 0-4-15,2 5-4 0,-2-6 4 0,0 5-4 0,1-4 0 16,8 5 0-16,-8-5-4 0,-1 0 0 0,0 3 0 0,0-2-4 0,10-1-4 16,-10-1 0-16,2 1 0 0,-2-5-4 0,0 5 0 15,1-5-4-15,-1 0 4 0,0 5 0 0,1-10-4 0,0 5-4 0,-9 0-4 16,8-5-8-16,0 5-4 0,-8-5-20 0,0 1-12 0,10-1-16 15,-10-1-16-15,0 2-16 0,0 4-24 0,0-9-16 0,0 4-4 16,0 0-56-16,-10 0-28 0,10 0 40 0,-8 1 40 0,0-1 24 0,8 1 24 16</inkml:trace>
          <inkml:trace contextRef="#ctx0" brushRef="#br0" timeOffset="23149.6356">12780 11621 59 0,'0'0'92'0,"0"0"-8"0,0 0-4 0,0 0-28 0,0 0-4 16,0 0 4-16,0 0 0 0,0 0-4 0,0 0 4 0,9 0 0 0,-9 0 0 16,0 0 4-16,8 0-4 0,-8 0 4 0,8 0-4 15,1 0 4-15,0 0 0 0,-1 0 4 0,0 0-4 0,2 0 0 0,-2 0 0 16,9 0 4-16,0 0 0 0,0 0-8 0,-1 0 4 0,2 0-8 16,0 0 0-16,-2 0-4 0,1 0-8 0,9 0 0 0,-10 0 0 15,10 4-8-15,0-4 8 0,-1 0-8 0,-7 0-4 0,6 5 0 0,2-5 0 16,0 0-4-16,-1 0 0 0,1 5 0 0,0-5-4 0,-1 0-4 15,-7 0 0-15,6 0-4 0,2 4 0 0,-8-4 0 0,7 0-4 16,-9 0-4-16,2 0 0 0,0 0 0 0,-2 0 0 0,-7 0 0 16,7 0 0-16,-7 0 0 0,0 0 0 0,-1 0 0 0,0 0 0 15,2 0 0-15,-10 0 0 0,8 0 0 0,-8 0 0 0,0 0 0 16,0 0-8-16,0 0-24 0,0 0-12 0,0 0-16 0,0 0-28 0,-8 0-16 16,8 0-16-16,-10 5-24 0,2-5-24 0,0 0-20 15,-1 0-60-15,0 5 8 0,1-5 48 0,0 5 44 0,-1-5 20 0,1 0 28 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57.2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59F35F-E657-4A77-BB9A-B4081173702F}" emma:medium="tactile" emma:mode="ink">
          <msink:context xmlns:msink="http://schemas.microsoft.com/ink/2010/main" type="inkDrawing" rotatedBoundingBox="16275,12935 18687,12895 18689,12979 16276,13020" semanticType="underline" shapeName="Other">
            <msink:sourceLink direction="with" ref="{4221E29C-3799-4723-8144-A5659774E95C}"/>
          </msink:context>
        </emma:interpretation>
      </emma:emma>
    </inkml:annotationXML>
    <inkml:trace contextRef="#ctx0" brushRef="#br0">0 63 35 0,'0'0'84'15,"8"6"-12"-15,-8-6 4 0,0 4-24 0,10 2 0 0,-10-6-4 0,0 4 4 16,8-4 0-16,-8 0 0 0,8 0 4 0,2 0 0 16,-2 5 0-16,0-5 0 0,0 0-4 0,2 0 0 0,-2 0-4 15,9 0-4-15,-1 0 0 0,2 0 4 0,-2-5 0 0,2 5-4 0,-1 0 4 16,0 0-4-16,8-4 0 0,1 4 4 0,0-6-8 0,0 6-4 16,-1 0-8-16,1-4 12 0,0 4-4 0,7 0-4 0,-7 0 0 15,8-6-4-15,0 6-4 0,-8 0 0 0,7 0-4 0,1 0 0 0,1 0-4 16,-1 0 0-16,0 0-4 0,0 0-4 0,0 0 0 15,1 0 0-15,7 0 0 0,-8-4 0 0,1 4-4 0,7 0-4 0,-8 0 4 16,9 0-4-16,-1 0 0 0,1 0 0 0,-1-6 0 0,1 6 4 16,-1 0 0-16,2 0 0 0,-2 0-4 0,9 0 4 0,-8 0-4 15,-1-4-4-15,1 4 4 0,8 0 0 0,-8-5 0 0,-1 1 4 16,1 4-4-16,0-5 0 0,-9 0 4 0,8 0-4 0,-8 5-4 16,9-4 0-16,-9-2 4 0,9 2 0 0,-17 0 0 0,8 4 0 0,0 0 4 15,0-7 0-15,-9 7 0 0,9 0-4 0,-8 0 0 0,0 0-4 16,-1 0 0-16,1 7 8 0,-10-7-8 0,10 4 8 0,-9-4-4 15,1 4 0-15,-10 2 0 0,10-2 4 0,-10-4 0 0,0 5 0 16,0 0-4-16,2 0 4 0,-10-1 0 0,8 1-4 0,-8-1 0 16,0 2 0-16,8-2 4 0,-8 2-4 0,0-6 0 0,0 4 4 0,0-4-4 15,0 0 0-15,0 6-8 0,-8-6 0 0,8 0-4 0,0 0-8 16,-8 0-20-16,8 0-12 0,-10 0-20 0,10 0-20 0,-8 0-24 16,0 0-16-16,0 0-24 0,-2 0-36 0,2 0-48 0,0 0 28 15,-10 0 36-15,1 0 36 0,9 0 32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24.3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B306E1-05B3-46F2-BFFD-7403D64B7789}" emma:medium="tactile" emma:mode="ink">
          <msink:context xmlns:msink="http://schemas.microsoft.com/ink/2010/main" type="writingRegion" rotatedBoundingBox="12567,12926 14422,12851 14451,13556 12595,13631"/>
        </emma:interpretation>
      </emma:emma>
    </inkml:annotationXML>
    <inkml:traceGroup>
      <inkml:annotationXML>
        <emma:emma xmlns:emma="http://www.w3.org/2003/04/emma" version="1.0">
          <emma:interpretation id="{4CF0BDAA-44AB-40AF-BC17-24703DCA2CD1}" emma:medium="tactile" emma:mode="ink">
            <msink:context xmlns:msink="http://schemas.microsoft.com/ink/2010/main" type="paragraph" rotatedBoundingBox="12567,12926 14422,12851 14451,13556 12595,13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B25BF5-6DFB-4B2E-AF3E-3E1C68F4DB33}" emma:medium="tactile" emma:mode="ink">
              <msink:context xmlns:msink="http://schemas.microsoft.com/ink/2010/main" type="line" rotatedBoundingBox="12567,12926 14422,12851 14451,13556 12595,13631"/>
            </emma:interpretation>
          </emma:emma>
        </inkml:annotationXML>
        <inkml:traceGroup>
          <inkml:annotationXML>
            <emma:emma xmlns:emma="http://www.w3.org/2003/04/emma" version="1.0">
              <emma:interpretation id="{EF8DD4D1-3067-4087-9684-EAF2F0ED6B08}" emma:medium="tactile" emma:mode="ink">
                <msink:context xmlns:msink="http://schemas.microsoft.com/ink/2010/main" type="inkWord" rotatedBoundingBox="12567,12926 13712,12879 13740,13585 12595,136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6116 9576 23 0,'-10'-4'80'0,"10"-1"-4"15,0 0-4-15,0-4-24 0,0 3-4 0,0-3 0 0,0-1-8 0,0 1 0 16,0 4-4-16,0-10 0 0,0 6-4 0,0-1 0 0,0 1 0 16,0 0 0-16,10-2 4 0,-10 2-4 0,8-1 0 0,-8 1 8 15,8 4-4-15,-8-4 0 0,8 4 4 0,2 0-4 0,-2 0 0 0,0 5-4 16,1-5-4-16,-9 5 4 0,9-5-4 0,-1 5-4 16,1 5 0-16,-1-5-4 0,0 5-4 0,1 0 0 0,0 0 4 0,-1 4 0 15,0 1-12-15,2-1 4 0,-10 1-4 0,8 5 4 0,0-1-4 16,-8 1-4-16,0-2 4 0,0 2-4 0,9 3 4 0,-9 3-4 15,0-2 4-15,-9-4 0 0,9 3-4 0,-8 1 0 0,8 0 0 0,-8 1 4 16,-2-6-4-16,2 0 0 0,0 7 0 0,-1-13 0 16,0 7-20-16,1-6 24 0,0 5 0 0,-1-9 0 0,1 5 4 0,-10-5-8 15,10 0 0-15,0-1 0 0,-2-4 0 0,10 0 0 0,-8 0-4 16,0 0 4-16,0-4-4 0,8-1 4 0,-10 0 4 0,10 0-4 16,-8 0 0-16,8 0 0 0,0-4 0 0,0 4 0 0,0-4 4 0,-8 4 0 15,8 0-4-15,0-4-4 0,0 5 0 0,0-3 4 0,0 3 0 16,8 4 0-16,-8-4 0 0,0 4 0 0,8 0 4 0,-8 0-4 15,10-6 4-15,-2 6 0 0,-8 0 4 0,8 0 0 0,0 0 4 16,2 6 0-16,-2-6 0 0,0 0 0 0,1 4 0 0,8-4-4 16,-8 0 0-16,-1 4 0 0,0-4-4 0,10 7 4 0,-10-7-4 15,10 0 0-15,-10 0-4 0,0 4 0 0,10-4 0 0,-2 0 4 16,-7 0-4-16,8 0 0 0,0 0-4 0,-9 4-4 0,10-8 0 0,-1 4-8 16,-8-4-12-16,7 4-20 0,1-7-12 0,-9 3-16 0,10 0-12 15,0-2-12-15,-10 2-8 0,8-6-52 0,-7 1-28 0,8-1 36 16,-8 1 24-16,7-7 24 0</inkml:trace>
          <inkml:trace contextRef="#ctx0" brushRef="#br0" timeOffset="-560.5459">5391 9135 63 0,'0'-5'96'0,"0"1"-8"15,0-1-4-15,0 5-20 0,0-5-4 0,0 5-4 0,0 0-4 16,0-5 0-16,0 5-4 0,0 0-4 0,0 0-4 0,0 0 4 16,0 0 0-16,0 0-4 0,0 5 8 0,0-5-4 0,0 5 0 15,8 0-8-15,-8-1 4 0,0 5 0 0,9-3 0 0,-9 4 0 0,0 0 0 16,0-1 0-16,8 0-8 0,-8 5 0 0,9 0-4 0,-9 1 4 16,0 0-8-16,0 4 0 0,0-5 0 0,8 1-4 0,-8 4-4 15,0-5-4-15,9 0 0 0,-9 1-4 0,0-1 0 0,8 1 0 0,-8-1-4 16,0-4 0-16,0-1 0 0,0 1 0 0,0-1 0 15,8 1 0-15,-8-5 0 0,0-1 0 0,0 2-4 0,0-1 0 0,0-5 4 16,0 0-4-16,0 4 0 0,0-4 0 0,0 0 0 0,0-4 0 16,0 4 0-16,0-5 0 0,10-1 4 0,-10 2-4 0,0-1-4 15,0-5 0-15,8 1 4 0,-8-1 4 0,0 6-4 0,8-11 0 16,-8 5-4-16,10 1 0 0,-10-5 4 0,8-1 0 0,-8 5-4 16,8-4 0-16,-8 4 4 0,8-4 0 0,-8 5-4 0,9-1 4 0,-9 1 0 15,9-1 0-15,-1 1 0 0,-8-1-4 0,9 0 4 0,-1 5 0 16,-8-4-4-16,8 3 0 0,2 2 8 0,-2 0-4 0,-8-2 0 15,8 2 0-15,0 4 0 0,2-5 0 0,-2 5 0 0,-8 0 0 16,8 0 0-16,1-5 0 0,-1 5 0 0,1 0 0 0,0 0 0 16,-1 5 4-16,-8-5-4 0,8 5 0 0,0-1 0 0,2-4 0 0,-10 6 4 15,8-2-4-15,0 0-4 0,-8 2 8 0,10 3-4 0,-2 1 0 16,-8-1 0-16,0 1 4 0,8 1 0 0,-8-3-4 0,9 2 4 16,-9 4-4-16,0-4 4 0,0 4-4 0,0-4 4 0,0 4 0 15,0-4-4-15,0-1 4 0,0 6-4 0,0-6 0 0,0 1 0 16,0 0 0-16,0-1 4 0,0 1 0 0,0-1-4 0,0-4 0 15,0 0-4-15,0 5 0 0,0-5-16 0,0-1 16 0,0 1-8 0,0-5-12 16,0 5-12-16,0-5-12 0,0 4-8 0,0-4-16 0,0 0-16 16,0 0-20-16,0 0-16 0,0 0-16 0,0 0-40 0,0 0-20 15,0-4 36-15,0 4 32 0,0-5 20 0</inkml:trace>
        </inkml:traceGroup>
        <inkml:traceGroup>
          <inkml:annotationXML>
            <emma:emma xmlns:emma="http://www.w3.org/2003/04/emma" version="1.0">
              <emma:interpretation id="{7766AC8A-971D-466A-B972-4EE478CBFF8A}" emma:medium="tactile" emma:mode="ink">
                <msink:context xmlns:msink="http://schemas.microsoft.com/ink/2010/main" type="inkWord" rotatedBoundingBox="14135,12874 14423,12862 14435,13151 14147,131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5.3142">6959 9059 11 0,'9'4'104'0,"-9"-4"-12"0,0 5-4 15,8-5-24-15,-8 0 4 0,0 0 0 0,9 0 0 0,-9 5-4 16,9-5-4-16,-9 0 0 0,8 0-8 0,0 0 8 0,2 0-8 16,-10 0-8-16,8 0-4 0,0 0-4 0,0 0 4 0,2 0-4 0,-2 0-4 15,0 0-4-15,1 0 0 0,8 0-20 0,-8 0 12 0,-1 0-4 16,0 0 0-16,10 0-4 0,-10 0 0 0,0 0-4 0,2 0-8 16,6 0 0-16,-7 5-4 0,-1-5-8 0,0 0-8 0,1 4-12 15,0-4-24-15,-9 0-28 0,8 4-20 0,-8-4-20 0,8 7-60 16,-8-3-16-16,0-4 36 0,0 4 32 0,0-4 20 0</inkml:trace>
          <inkml:trace contextRef="#ctx0" brushRef="#br0" timeOffset="493.6781">7087 9279 87 0,'0'5'104'0,"0"4"-16"0,0-4 0 16,0 0-28-16,0 0 0 0,0-1 4 0,0-4 0 0,0 6 0 0,9-2-8 15,-9 1-4-15,0-5-20 0,9 5 20 0,-9-5-4 0,0 0-12 16,8 4-4-16,0-4 0 0,0 0-12 0,-8 0-4 0,10 0 0 16,-2 0-4-16,10 0 0 0,-10 0-4 0,0 0 0 0,1 0-4 0,-1 0 0 15,0 0-4-15,1 0-4 0,0 0 0 0,-1 0-28 16,0 0-36-16,-8 0-32 0,10 0-56 0,-10 0-52 0,8 0 24 0,-8 0 48 16,0 0 16-16,0 0 24 0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57.8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3F475E-47FF-4299-9713-B4FD9EC92DEF}" emma:medium="tactile" emma:mode="ink">
          <msink:context xmlns:msink="http://schemas.microsoft.com/ink/2010/main" type="writingRegion" rotatedBoundingBox="17273,13355 18368,13637 18268,14024 17173,13743"/>
        </emma:interpretation>
      </emma:emma>
    </inkml:annotationXML>
    <inkml:traceGroup>
      <inkml:annotationXML>
        <emma:emma xmlns:emma="http://www.w3.org/2003/04/emma" version="1.0">
          <emma:interpretation id="{197E0009-15CA-4902-B036-6A737D59D77F}" emma:medium="tactile" emma:mode="ink">
            <msink:context xmlns:msink="http://schemas.microsoft.com/ink/2010/main" type="paragraph" rotatedBoundingBox="17273,13355 18368,13637 18268,14024 17173,13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32D01D-278D-4019-8C6D-FEF62E34E8EE}" emma:medium="tactile" emma:mode="ink">
              <msink:context xmlns:msink="http://schemas.microsoft.com/ink/2010/main" type="line" rotatedBoundingBox="17273,13355 18368,13637 18268,14024 17173,13743"/>
            </emma:interpretation>
          </emma:emma>
        </inkml:annotationXML>
        <inkml:traceGroup>
          <inkml:annotationXML>
            <emma:emma xmlns:emma="http://www.w3.org/2003/04/emma" version="1.0">
              <emma:interpretation id="{086DFD2F-C071-4827-B1BB-5DD9A9F11E23}" emma:medium="tactile" emma:mode="ink">
                <msink:context xmlns:msink="http://schemas.microsoft.com/ink/2010/main" type="inkWord" rotatedBoundingBox="17273,13355 18368,13637 18268,14024 17173,13743"/>
              </emma:interpretation>
              <emma:one-of disjunction-type="recognition" id="oneOf0">
                <emma:interpretation id="interp0" emma:lang="" emma:confidence="0">
                  <emma:literal>za</emma:literal>
                </emma:interpretation>
                <emma:interpretation id="interp1" emma:lang="" emma:confidence="0">
                  <emma:literal>Za</emma:literal>
                </emma:interpretation>
                <emma:interpretation id="interp2" emma:lang="" emma:confidence="0">
                  <emma:literal>ze</emma:literal>
                </emma:interpretation>
                <emma:interpretation id="interp3" emma:lang="" emma:confidence="0">
                  <emma:literal>Ze</emma:literal>
                </emma:interpretation>
                <emma:interpretation id="interp4" emma:lang="" emma:confidence="0">
                  <emma:literal>Ża</emma:literal>
                </emma:interpretation>
              </emma:one-of>
            </emma:emma>
          </inkml:annotationXML>
          <inkml:trace contextRef="#ctx0" brushRef="#br0">10088 9720 63 0,'-8'0'88'0,"-1"0"-8"0,9 0-4 16,0-4-24-16,-8 4 0 0,8-4 0 0,0 4-8 0,0-7 0 16,0 3-4-16,0 0 0 0,0-2-4 0,0 2 0 0,0-6 0 15,8 5 4-15,-8-4 0 0,0 4 0 0,9-4 4 0,-1-1-4 16,-8 4-4-16,9-3 0 0,0 5 4 0,-1-1-4 0,0-5 4 15,0 6 0-15,2-2-8 0,-2-2 0 0,0 2-4 0,10 6-4 0,-10-5 0 16,1 5-8-16,-1-4 0 0,1 4 0 0,0 0-8 16,-1 4 0-16,0-4-4 0,0 5 0 0,2 1 4 0,-2 2-4 0,0-2-4 15,-8 4 4-15,10-1 0 0,-10 0-4 0,0 5 4 0,8-4-4 16,-8 5 4-16,0-1-4 0,-8 1 0 0,8 4 0 0,0-5 0 16,-10 0 0-16,2 0 0 0,8 6 0 0,-8-6 0 0,-2 1 0 0,-6-1 0 15,8 5-4-15,-1-4 4 0,0-1 0 0,-8-5 4 0,9 6-4 16,-10-5 0-16,10-1 0 0,-10 1 0 0,10-1 4 0,0-4-4 15,-9-5 0-15,8 5 0 0,1-1 0 0,-1-4-4 0,1 0 4 0,0-4 0 16,-2 4 0-16,2-5-4 0,8 0 4 0,-8-4 0 16,8 4 0-16,-8-4 0 0,8 4 0 0,0-5-4 0,0 0 4 0,0 1 0 15,0-1 0-15,0 1 0 0,0 4-4 0,0-5 0 0,0 5 4 16,8-4 0-16,-8 4 0 0,8 0 0 0,-8 0 0 0,8 5 0 16,-8-4 4-16,10 4 0 0,-2 0-4 0,0 0 4 0,1 0-4 0,-9 0 0 15,8 4 0-15,1 1 4 0,0 0 0 0,7 0 4 0,-8-1-4 16,2 1 4-16,-2 0 4 0,0 5 0 0,10-5-4 0,-10 4 0 15,1-4-4-15,8 4 8 0,-8 1-8 0,7-5 4 0,-8 5-4 16,2-5 0-16,6 4 0 0,-6-4-4 0,6-1 4 0,-7 1 0 16,7 0-4-16,-7 4-4 0,8-9 0 0,-9 6 0 0,10-6-8 15,-10 4-8-15,10-4-20 0,-10 0-16 0,0 5-16 0,9-5-20 16,-8-5-12-16,8 5-16 0,-9-4-36 0,2-2-44 0,6 2 4 16,-8-1 36-16,2-5 32 0,-2 1 28 0</inkml:trace>
          <inkml:trace contextRef="#ctx0" brushRef="#br0" timeOffset="483.7479">10677 9773 31 0,'0'0'100'0,"0"10"-12"0,0-6 0 0,0 1-28 0,-9 0-4 15,9 5 0-15,0-6 0 0,0 6-8 0,0-5-4 0,0 4 0 16,0-4-4-16,0 5-4 0,-9-1 0 0,9-4-4 0,0 0-8 16,0 4 8-16,9 1-4 0,-9-5 0 0,0 5 0 0,9-5 4 15,-9 4-8-15,8-4-4 0,0 4 4 0,-8 1-8 0,10-6 4 16,-2 6 0-16,0-5 0 0,1 5 0 0,-9-6-4 0,9 6 0 0,-1-5-4 15,0-1 0-15,1 2 0 0,-1-6-4 0,0 4 0 0,10-4 0 16,-10 5 0-16,2-5 0 0,-2 0 0 0,0 0 0 0,1-5-4 16,-1 5 0-16,1-4-4 0,-1-2 4 0,-8 2-4 0,9-1 0 0,-1-5 0 15,-8 6 0-15,8-6 0 0,-8 5 4 0,0-5-4 0,0 1 0 16,0-1 0-16,10 1 0 0,-20 0 0 0,10 4 0 0,0-5 0 16,0 0-4-16,-8 1 4 0,8 4-4 0,-8-5 4 0,8 6 0 15,-9-1 0-15,1 0 0 0,8 0 0 0,-9 0 4 0,1 0-4 16,-1 5 0-16,1 0 0 0,0-4 0 0,-2 4 0 0,2 0-4 0,0 0 4 15,-2 4 0-15,2 1 4 0,0-5-4 0,-1 5 0 16,9 0 0-16,-8 5-4 0,0-6 4 0,-1 1 0 0,9 5 4 16,-9-6-4-16,9 6-4 0,0-5 4 0,0 5 0 0,-8-1 0 0,8-4 0 15,0 4 0-15,0-4 0 0,0 5 0 0,8-6 4 0,-8 2-4 16,9 3 0-16,-9-4 0 0,0 0 4 0,9-1-4 0,-1-4 4 16,0 6-4-16,-8-2 0 0,9 1 4 0,-1-5-4 0,0 4 8 15,10-4 0-15,-10 0-4 0,2 6 4 0,-2-6 4 0,9 0 0 16,-9 4 0-16,1-4 0 0,8 5 4 0,-9 0 0 0,10-5-8 0,-10 5 0 15,10-1 4-15,-10-4-4 0,8 4 0 0,2 3-4 0,-10-3 0 16,9 6 0-16,-9-10-4 0,10 9 4 0,-10-4-8 0,10 0-4 16,-10-1-4-16,9 1-16 0,-8-1-12 0,-1 2-16 0,1-2-28 0,-1-4-28 15,-8 6-28-15,8-2-56 0,-8-4-28 0,0 0 40 16,8 5 36-16,-8-5 32 0,0 0 20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1:47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D2B90E-8A4E-4CB5-B4AC-ACA95F0D7C12}" emma:medium="tactile" emma:mode="ink">
          <msink:context xmlns:msink="http://schemas.microsoft.com/ink/2010/main" type="inkDrawing" rotatedBoundingBox="2614,6831 3280,7270 3048,7623 2381,7184" semanticType="callout" shapeName="Other">
            <msink:sourceLink direction="with" ref="{A3A142E8-B54F-4209-84D7-5EB0EA1D2246}"/>
          </msink:context>
        </emma:interpretation>
      </emma:emma>
    </inkml:annotationXML>
    <inkml:trace contextRef="#ctx0" brushRef="#br0">128 16 11 0,'-8'0'84'0,"8"-5"-12"0,0 5 0 16,-9 0-24-16,9 0 0 0,-9-4-4 0,9 4-4 0,-8 0 0 0,8 0-4 15,0 0 4-15,-9-6-4 0,9 6-4 0,-8 0 0 16,8 0 0-16,-8 0 0 0,8 0-4 0,-10 6 4 0,10-6-4 0,0 4 0 15,-8-4 4-15,0 9-8 0,8-3 0 0,-8-2 0 0,8 1 0 16,0 5 0-16,-10-2 4 0,10 3 0 0,-8 3-8 0,8 1 4 16,-8 0-8-16,8-2 0 0,0 7-4 0,-9-7 4 0,9 7 0 0,0-1-4 15,0 0 0-15,0 2-4 0,0-8 0 0,0 6-4 16,9 0 4-16,-9-4 0 0,8-1-4 0,-8 1 0 0,8-2-4 0,2 2 4 16,-10-5 4-16,8 0-8 0,0-1 0 0,0 1 0 0,2-6 0 15,6 6 4-15,-7-5-4 0,-1-5 4 0,10 4-4 0,-10-4 0 16,8 6 4-16,-6-6 0 0,6 0-4 0,2 0 0 0,-10-6 4 0,9 2 0 15,0-1-4-15,-8 0 4 0,7 0-4 0,-6-5 0 0,6 1 0 16,-6-1 0-16,6 1 4 0,-7-1-4 0,7-4 4 0,-7-1-4 16,0 1-20-16,-1-1 24 0,-8 1 0 0,8-5 0 0,2 5-4 15,-10 1 0-15,0-8 0 0,0 7 0 0,0-1 4 0,0-4 0 16,-10 5-4-16,10-1 4 0,-8 1-4 0,0 5 0 0,-1-6 0 0,0 1-4 16,1 5 0-16,0-1 8 0,-1-1-8 0,-7 3 4 0,6-2 0 15,-6 1 0-15,-2 3 0 0,10-3-4 0,-9 9 4 0,0-4-4 16,8-2 0-16,-7 6 4 0,6 0 0 0,-6 0-4 0,6 0 0 15,2 6 0-15,-8-2 4 0,7 1-4 0,0 5 4 0,1-1 0 16,-1 1-4-16,9-2 4 0,-8 3 0 0,8 3-4 0,-8-5 4 16,8 6 0-16,0-1 0 0,0-4 0 0,0 5-4 0,0-2 4 0,0 2 0 15,8-1 0-15,-8 1-4 0,8-1 4 0,-8-4 0 0,9 4 0 16,-1-4 0-16,1 0 0 0,0-1 0 0,-1-4 0 0,0 4 4 16,0-4-4-16,2-5-4 0,-2 5 8 0,0-1-4 0,10-4-4 15,-10 0 8-15,9 0-4 0,-8-4 4 0,-1 4-8 0,9-5 4 16,-9 0 0-16,10 5 0 0,-10-5 0 0,10 1 4 0,-10-1-4 0,1 0 0 15,7 1 0-15,-7 4 0 0,0-5 4 0,-1 0-4 0,0 0 0 16,2 5 4-16,-10-5 0 0,8 5 0 0,0 0 4 0,2 5 4 16,-2-5 0-16,0 5 8 0,0 5 4 0,1-6 8 0,-1 10-4 0,1-4 4 15,0 5-4-15,7-1 0 0,-6 1 0 0,-2 4-4 16,8-5 0-16,-6 5-8 0,-2 0 0 0,9-4 0 0,-9 4-8 0,10-5 4 16,-10 1-4-16,0-2-4 0,0 3 4 0,2-8-4 0,-2 3-4 15,10-1 0-15,-10-6-8 0,0-4-12 0,1 0-20 0,-9 0-24 16,8-4-28-16,0-6-44 0,1-1-32 0,-9 3-84 0,9-8 16 15,-9-2 48-15,0 4 36 0,0-11 28 0,8 6 24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06.6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AE75DD-E765-4A26-90D8-B41A35136D72}" emma:medium="tactile" emma:mode="ink">
          <msink:context xmlns:msink="http://schemas.microsoft.com/ink/2010/main" type="inkDrawing" rotatedBoundingBox="16157,15342 18322,15364 18321,15444 16156,15422" semanticType="underline" shapeName="Other">
            <msink:sourceLink direction="with" ref="{2F91B2DB-9673-46B0-8528-E16DA420D246}"/>
            <msink:sourceLink direction="with" ref="{9E2C4B59-8A28-4ED6-82A9-BC8A905E6AB8}"/>
            <msink:sourceLink direction="with" ref="{C8A90AB4-5AE0-4EEA-B3EC-D347897C53A5}"/>
          </msink:context>
        </emma:interpretation>
      </emma:emma>
    </inkml:annotationXML>
    <inkml:trace contextRef="#ctx0" brushRef="#br0">0 50 27 0,'0'0'88'0,"0"0"-8"0,0 0 0 0,0 0-28 0,0 0-4 16,8 0 0-16,-8 0 0 0,0 0 0 0,0 0 4 0,0 0 0 16,9 0 4-16,-9 0-4 0,9-7 4 0,-1 14 8 0,-8-7-12 0,8-7 4 15,10 7 4-15,-18 0 0 0,17 0-4 0,-8 0 4 16,7 7-8-16,-7-7 0 0,8 0 4 0,-8 0 0 0,7 0-8 0,2 0 4 16,-2 0-8-16,10-7-12 0,-9 7 0 0,9 0 4 0,-10 0-8 15,10 0-4-15,0 0 0 0,8 0 0 0,-9-4-24 0,10 4 24 16,-1 0-8-16,0-5 0 0,0 5 0 0,0-4-8 0,1 4 0 0,-1-6 4 15,8 6-4-15,1-4 0 0,-9 4 0 0,9-5-4 0,-9 5 4 16,8-5 0-16,1 0-4 0,-1 5 4 0,-8 0-4 0,9-4-4 16,-1 4 4-16,1 0 4 0,-9 0-4 0,10 0 0 0,-2 0 4 15,1 0-4-15,-1 0 0 0,1 0 0 0,-1 0-4 0,-8 0 4 16,9 0 0-16,-1 0-4 0,-7 4 4 0,7-4 0 0,-8 5-4 0,1-5 8 16,-1 5-4-16,0-5 0 0,0 5 0 0,-9-1 0 0,9 2 0 15,-8-2 0-15,0 1 4 0,-1-1-4 0,-7 3 4 0,8-4-4 16,-2 2 4-16,-6 0 0 0,-1-5-4 0,-1 5-4 0,2-1 0 15,-2 2 0-15,2-6 0 0,-1 4 0 0,-8-4 0 0,-1 0 0 16,9 0 0-16,-9 5 0 0,0-5 0 0,2 0 0 0,-10 0 0 16,8 0 0-16,-8 0 0 0,8 0 0 0,-8 0 0 0,0-5 0 15,0 5 0-15,0 0 0 0,0-4 0 0,0 4 0 0,0 0 0 16,0-6 0-16,-8 6 0 0,8-4 0 0,-8 4 0 0,8-5 0 0,-10 0 0 16,10 5-36-16,0-5-4 0,-8 2-20 0,0 3-16 0,0 0-20 15,-1 0-12-15,1-7-24 0,-1 7-28 0,9 0-24 0,-17 0-64 16,9 0 4-16,-2 0 40 0,-6 0 44 0,8 0 28 0,-10 0 24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13.6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39E6EA-82B2-46DF-B826-2ACFDF9D038D}" emma:medium="tactile" emma:mode="ink">
          <msink:context xmlns:msink="http://schemas.microsoft.com/ink/2010/main" type="writingRegion" rotatedBoundingBox="20043,15795 22589,14917 22830,15615 20283,16493"/>
        </emma:interpretation>
      </emma:emma>
    </inkml:annotationXML>
    <inkml:traceGroup>
      <inkml:annotationXML>
        <emma:emma xmlns:emma="http://www.w3.org/2003/04/emma" version="1.0">
          <emma:interpretation id="{F77E79CD-CE89-44A3-BF9A-74E8BC923B8E}" emma:medium="tactile" emma:mode="ink">
            <msink:context xmlns:msink="http://schemas.microsoft.com/ink/2010/main" type="paragraph" rotatedBoundingBox="20043,15795 22589,14917 22830,15615 20283,16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C7836E-8DC4-44EF-8EB7-4774BDBE79BA}" emma:medium="tactile" emma:mode="ink">
              <msink:context xmlns:msink="http://schemas.microsoft.com/ink/2010/main" type="line" rotatedBoundingBox="20043,15795 22589,14917 22830,15615 20283,16493"/>
            </emma:interpretation>
          </emma:emma>
        </inkml:annotationXML>
        <inkml:traceGroup>
          <inkml:annotationXML>
            <emma:emma xmlns:emma="http://www.w3.org/2003/04/emma" version="1.0">
              <emma:interpretation id="{13366B6E-8437-4513-8E61-EB2D8C428C9B}" emma:medium="tactile" emma:mode="ink">
                <msink:context xmlns:msink="http://schemas.microsoft.com/ink/2010/main" type="inkWord" rotatedBoundingBox="20081,15908 20850,15642 21006,16093 20237,163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3749 35 3 0,'-10'0'84'0,"10"-5"-12"0,0 5-4 0,0-5-24 0,0 1 0 16,-8 4 0-16,8-5-8 0,0 1-4 0,0-2 0 0,0 2 0 0,0-1-4 16,0 0 0-16,8-5-4 0,-8 5 0 0,0 1 4 0,0-1 0 15,10 0 0-15,-10 0 4 0,0 1-4 0,8 4-20 0,-8-6 28 16,0 6-4-16,8-4 0 0,2 4-4 0,-10 0 0 0,8-5-4 0,0 5-4 15,-8 0 4-15,9 0-4 0,-1 0-4 0,-8 5-8 16,8-5 4-16,1 4-8 0,-9 2 4 0,9-2-4 0,-1 1 0 16,-8 0 4-16,0 4-4 0,8-4-4 0,-8 5 4 0,0 0 0 0,0 0 0 15,0-1-4-15,0 5 4 0,0 1-8 0,-8-7 8 0,8 7-8 16,-8 0 4-16,8-1 4 0,-9 1 0 0,0-1-4 0,1-4 4 16,-9 4-8-16,9 1 4 0,0-6 0 0,-2 6 4 0,2-6-8 0,-10 1 0 15,10 0 0-15,0-6 8 0,0 0-4 0,-1 2 0 16,1-1 0-16,-1-5 4 0,0 0 0 0,1 0-4 0,8 0-4 0,-8 0 4 15,8-5 0-15,-10-1-4 0,10 2 4 0,0-5 4 0,0 4-4 16,0 0 0-16,0-4 0 0,0 4 4 0,0-4 0 0,0 3-4 16,0-3 0-16,10 4 4 0,-10-5 0 0,8 5 0 0,-8 1 0 0,8-6 4 15,-8 10 0-15,9-5-12 0,-9 5 16 0,9-5 8 0,-1 5-4 16,1 0 0-16,-1 0 0 0,0 0 4 0,0 0 0 0,2 5 0 16,-2-5 0-16,0 5 0 0,2-5 4 0,-2 5-8 0,0 0 0 15,9-1 0-15,-9-4-4 0,1 5 4 0,8 5-4 0,-9-5-4 16,2 0 0-16,-2-1 0 0,9 2 0 0,-8-2-4 0,-1 1 0 0,9 0 0 15,-9 4-4-15,0-9 4 0,2 5-4 0,6 0-4 0,-6-5-4 16,-2 0-8-16,0 5-4 0,0-5-8 0,1 0-12 0,0-5-8 16,-1 0-24-16,1 0-16 0,7 0-16 0,-6 1-20 0,-2-6-36 15,0 0-44-15,0-4 28 0,2 4 32 0,-2-4 28 0,9-1 16 16</inkml:trace>
          <inkml:trace contextRef="#ctx0" brushRef="#br0" timeOffset="-602.0769">3212-8 15 0,'0'0'96'0,"0"0"-4"0,0 0-4 16,0 0-28-16,0 0-4 0,0 0 4 0,0 0-8 0,0 0 0 16,0 5 0-16,0-5-4 0,0 0 4 0,0 5-4 0,8-5 0 15,-8 0-4-15,0 4 0 0,8-4-4 0,-8 0 0 0,10 6 4 16,-10-6 0-16,8 0-4 0,0 4 0 0,-8-4 4 0,10 0-4 0,-2 0 0 15,0 0-4-15,0 0-4 0,1 0-4 0,-1 0-8 0,1 0 0 16,0 0 0-16,-1 0-4 0,0 0-4 0,2 0-4 0,-2 0 4 16,0 0-4-16,0 0-4 0,2 0 0 0,-2 0-4 0,0 0-4 0,1 0-8 15,-1 0-8-15,-8 0-20 0,8 0-16 0,2 0-24 16,-2 0-20-16,0 0-28 0,-8 0-24 0,8 0-60 0,-8 0 4 0,10 0 40 16,-2 0 32-16,-8 0 24 0</inkml:trace>
        </inkml:traceGroup>
        <inkml:traceGroup>
          <inkml:annotationXML>
            <emma:emma xmlns:emma="http://www.w3.org/2003/04/emma" version="1.0">
              <emma:interpretation id="{9E7B6504-E1C6-4C71-B74B-519E85F803A8}" emma:medium="tactile" emma:mode="ink">
                <msink:context xmlns:msink="http://schemas.microsoft.com/ink/2010/main" type="inkWord" rotatedBoundingBox="21265,15374 21625,15250 21758,15634 21398,157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4.1959">4490-287 31 0,'0'5'120'0,"0"0"-20"16,0-1 12-16,0 2-24 0,0-2 0 0,0 1 4 0,0-5 0 0,8 5-4 15,-8-5 0-15,9 0-8 0,-1 0-4 0,1 0 0 0,-1 0-4 16,1 5-4-16,-1-10-4 0,10 5-8 0,-10 0-8 0,9 0 0 16,-8 0-8-16,7 0 0 0,-7 0-8 0,7 0-8 0,2 0-4 15,-10 0-4-15,10 0 0 0,-10 0-4 0,9 0-4 0,-8 0-8 0,-1 0 0 16,9 0-4-16,-9 0-8 0,2 0-8 0,-2 0-20 0,-8 0-16 15,8 0-12-15,0 0-16 0,-8 0-20 0,10 0-16 0,-10 0-8 16,8 0-8-16,-8 0-56 0,0 0-20 0,0-5 40 0,8 5 32 16,-8-5 32-16,0 1 12 0</inkml:trace>
          <inkml:trace contextRef="#ctx0" brushRef="#br0" timeOffset="350.0623">4507-580 83 0,'0'6'104'0,"0"-6"-4"0,0 0-4 0,8 0-20 0,-8 0 0 16,0 4-4-16,0-4 0 0,9 5 8 0,-1-5-4 0,-8 5-8 0,9-5 0 15,-9 0 0-15,8 5 0 0,0-5-4 0,2 4 0 0,-2-4 0 16,9 0-4-16,-8 0 0 0,-1 5-12 0,0-5-4 0,9 0-8 16,-9 0-4-16,2 5 0 0,6-5-12 0,-6 0 0 0,-2 0-4 15,8 0-4-15,-7 0 0 0,0 0-8 0,-1 5 0 0,1-5 0 16,7 4-4-16,-16-4 0 0,10 6-4 0,-2-6-12 0,0 4-8 0,0-4-16 15,-8 5-12-15,10-5-16 0,-10 3-12 0,0-3-20 0,8 0-24 16,-8 0-24-16,0 0-40 0,-8 0-44 0,8 0 40 0,-10 0 32 16,10 0 28-16,-8 0 28 0</inkml:trace>
        </inkml:traceGroup>
        <inkml:traceGroup>
          <inkml:annotationXML>
            <emma:emma xmlns:emma="http://www.w3.org/2003/04/emma" version="1.0">
              <emma:interpretation id="{53D43E05-C69A-4ACE-BC35-406B2C7DDEC6}" emma:medium="tactile" emma:mode="ink">
                <msink:context xmlns:msink="http://schemas.microsoft.com/ink/2010/main" type="inkWord" rotatedBoundingBox="22027,15154 22603,14956 22830,15615 22255,15814"/>
              </emma:interpretation>
              <emma:one-of disjunction-type="recognition" id="oneOf2"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706.3635">5338-263 71 0,'0'0'100'0,"0"0"-8"0,0 0-4 0,-10 5-28 15,10-5 0-15,0 0-4 0,0 0-4 0,0 0 0 0,0 0-4 16,10 0 4-16,-10-5-4 0,0 5 0 0,8-4-4 0,-8-2 4 15,8 2 0-15,-8-1-8 0,9 0 0 0,-9 0 0 0,9-4 0 0,-1 0 0 16,1-6 0-16,-1 6 0 0,9-6-4 0,-8-5-4 0,-1 7 4 16,10-2 0-16,-10-5-8 0,0 7 0 0,10-7-4 0,-10 1-4 15,9 0-4-15,-9-7 0 0,10 8 0 0,-10-1 0 0,10 0-8 0,-10 0-4 16,0-1 4-16,1 1-4 0,8 5 4 0,-9-5-4 16,1 0 0-16,-1-1-4 0,0 6 0 0,2-5 4 0,-2 4-4 0,0-4 0 15,2 4 4-15,-10 1 0 0,8 0-12 0,0-1 8 0,0 1 0 16,-8-1 0-16,9 1 0 0,-9 5 0 0,9-6 0 0,-9 5 0 15,8 1 4-15,-8 4-4 0,0-4 4 0,9-1-4 0,-9 5 0 16,0 0-4-16,0 0 4 0,0 2 4 0,0 3 0 0,0-6-24 16,0 6 20-16,0 0 4 0,0 0 0 0,0 0 0 0,0 0 0 0,0 0-4 15,0 0 0-15,0 0 4 0,0 0 0 0,0 6 0 0,0-6 4 16,0 3-4-16,0 2 0 0,0 0 4 0,0 0 4 0,0 0 0 16,0 4 0-16,0 1 4 0,0-1 0 0,0 6 4 0,0-5 0 15,0 4 0-15,0 0 0 0,0 7-4 0,0-8 4 0,0 1 0 0,0 5 0 16,-9 1 0-16,9-1 8 0,0 0-8 0,0 0 0 15,0 1 0-15,0 4 4 0,0-5-4 0,0 0-4 0,-8 5 0 0,8-5-16 16,0 6 0-16,0-6 0 0,0 3 0 0,0-1 0 0,0-2 0 16,0 0 0-16,0 1 0 0,0-2 0 0,0 2 0 0,0-1 0 15,0-4 0-15,0 4 0 0,0-5 0 0,0 1 0 0,0-1 0 0,0 0 0 16,0-4 0-16,0 0 0 0,0 4 0 0,0-9 0 16,0 5 0-16,0-6 0 0,0 1 0 0,0-1 0 0,0 2 0 0,0-6-40 15,0 4-12-15,0-4-8 0,0 0-8 0,0 0-12 0,0 0-8 16,0 0-16-16,0-4-4 0,-9-2-20 0,9 2-12 0,0-1-12 15,-9 1-44-15,9-6-28 0,0 5 32 0,-8-5 40 0,8 0 28 16,-8 1 28-16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38.1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191B9D-13B4-4A48-AC6A-116E76B0752D}" emma:medium="tactile" emma:mode="ink">
          <msink:context xmlns:msink="http://schemas.microsoft.com/ink/2010/main" type="inkDrawing" rotatedBoundingBox="19203,3099 27606,2705 27626,3134 19224,3528" semanticType="callout" shapeName="Other">
            <msink:sourceLink direction="with" ref="{2F5D9304-DCF8-4216-A7A1-4A4453726FAB}"/>
            <msink:sourceLink direction="with" ref="{01D65799-72B5-4B3C-930F-90C1DCAF2B86}"/>
            <msink:sourceLink direction="with" ref="{B373456B-FF91-4F4D-B68B-B1B5518D5C7D}"/>
          </msink:context>
        </emma:interpretation>
      </emma:emma>
    </inkml:annotationXML>
    <inkml:trace contextRef="#ctx0" brushRef="#br0">2 478 35 0,'0'6'84'16,"0"-6"0"-16,0 5-8 0,0-5-24 0,0 4 0 0,-8-4-8 0,8 5-4 15,0-5-8-15,0 0 0 0,8 0-4 0,-16 5 0 0,8-5 4 16,0 0 0-16,0 0 0 0,0 0 4 0,0 0 0 0,0 0-4 16,0 0-4-16,8 0 8 0,-8 0 4 0,8 0-8 0,-8 0 0 15,0 0 0-15,9 0-4 0,-9 0 0 0,9 0 0 0,-1 0 4 16,-8 0 0-16,9 0-4 0,-1 0 0 0,0 5 0 0,1-5 0 15,0 0 0-15,-1 0 0 0,0 0-4 0,2 0 0 0,-2 0 0 0,0 0-4 16,10 0-4-16,-10 0 4 0,0 0 0 0,9 0-4 0,-9 0 0 16,10 0 0-16,0 0 0 0,-10 0 0 0,8 0-4 0,2 0 0 15,-1 0 0-15,-1 0 0 0,2 0 0 0,-10 0 0 0,10 0-4 16,-2 0 0-16,2 0 0 0,-1 0 0 0,-1 0 0 0,2 0 0 16,-2 0-4-16,2 0 0 0,-1 0 0 0,0 0 0 0,0 0-4 0,-1 0 4 15,2 0 0-15,-10 0 4 0,10 0-4 0,-2 0 0 0,-7 0 0 16,8 0 0-16,0 0 0 0,-9 0-4 0,10 0 8 0,-10 0-4 15,10 0 0-15,-10 0-4 0,9 0 4 0,-9 0 0 0,10 0 0 0,-10 0-4 16,0 0 0-16,10 0 0 0,-10 0 4 0,0 0 0 16,10 0 0-16,-10 0 0 0,1 0 0 0,8 0 0 0,-8 0-4 0,-1 0 0 15,0 0 4-15,10 0 0 0,-10 0 0 0,0 0-4 0,10 0 4 16,-10 0 0-16,1 0-4 0,-1 0 0 0,9 0 0 0,-8 0 0 16,-1 0 0-16,10 0 0 0,-10 0 4 0,0 0-8 0,10 0 12 0,-10 0-8 15,9 0 0-15,-9 0 4 0,10 0 0 0,-10 0-4 16,10 0 4-16,-10 0 0 0,8 0-4 0,-6 0 0 0,6 0 4 0,1 0 0 15,-8 0-4-15,8 0 0 0,-9 0 4 0,10 0-4 0,-10 0 0 16,10 0 0-16,-2 0 0 0,-7-5 4 0,7 5-4 0,2 0 0 16,-10 0 0-16,10 0 4 0,-2 0-4 0,2 0 4 0,-1 0-4 15,-1-5 0-15,-7 5 4 0,8 0 0 0,1-5-8 0,-2 5 4 0,2 0 4 16,-2 0-8-16,1-4 4 0,1 4 4 0,-2-5-8 16,2 5 4-16,7 0 0 0,-8-6 0 0,0 6 0 0,1 0 0 0,6-4 4 15,-6 4-4-15,8 0 0 0,-9-5-20 0,7 5 20 0,-6 0 4 16,8 0 0-16,-1-4 0 0,-8 4-4 0,8 0 4 0,1-5-4 15,0 5 0-15,0-5 4 0,-1 5-4 0,1-5 4 0,8 5-4 16,-8 0 0-16,-1 0 0 0,1 0 0 0,8 0 4 0,-9-4-4 16,1 4 0-16,8 0 0 0,-8 0 0 0,-1 0-4 0,1 4 4 0,8-4 0 15,-8 0 0-15,-1 0 0 0,1 0 0 0,0 0 0 0,-2 0 0 16,-6-4 4-16,7 4-4 0,1 4 0 0,-10-4 0 0,10 0 0 16,0 0 0-16,-9 0 4 0,9 0-4 0,-10 5-4 0,10-5 4 15,-8 0 4-15,-1 5-8 0,8-5 4 0,-8 0 0 0,9 0 0 16,-9 5 0-16,0-5 0 0,8 0 0 0,-7 4-4 0,8-4 4 15,-10 0 0-15,2 0 0 0,7 0 0 0,-9 0 0 0,10 0 0 0,-8 0 0 16,-2 0 4-16,10 0-4 0,-9 0 0 0,0 0 0 0,8 0 0 16,-7 0 0-16,8 0 0 0,-10 0-4 0,1 0 0 0,1 0 4 15,8 0 0-15,-10 0 4 0,1 0-4 0,9 0 4 0,-10 0 0 16,2 0-4-16,0 0 0 0,6 0 0 0,-6 0 0 0,-1 0 0 16,-1 0 0-16,2 0 0 0,-2 0 0 0,10 0 0 0,-9 0 0 0,1 0 0 15,-2 0 0-15,2 0 0 0,8 0 0 0,-10 0 0 0,10 0-4 16,-9 0 0-16,-1 0 8 0,10-4-4 0,-8 4 0 0,7 0 0 15,1-5 0-15,-10 5 0 0,10-5 4 0,0 5 0 0,-1-5-8 0,1 5 4 16,0-4 0-16,0-1 0 0,-1 5 0 0,1-5 0 16,-2 5 0-16,2-4 4 0,0-1-4 0,8 5 0 0,-9 0 0 0,1-6 0 15,0 6 0-15,-1 0-4 0,1 0 0 0,0 0 4 0,0-4-4 16,-1 4 8-16,1 0-4 0,-2 0-4 0,2 0 4 0,0 0 0 16,-1 0 0-16,1 0 0 0,0 0-4 0,-9 0 8 0,9 0-8 15,-2 0 4-15,2 0 0 0,0 0 0 0,0-5 4 0,-9 5-4 16,9 0 0-16,0 0 4 0,-2 0-4 0,2 0 0 0,-1 0 4 0,1 0-4 15,0 0-16-15,0 0 20 0,-1 0 0 0,1 0 0 0,0-5 0 16,-1 5-4-16,0 0 0 0,0-5 0 0,1 5 0 0,0 0 0 16,0-4 0-16,-1 4 4 0,1-5-4 0,0 5 4 0,-1-5-4 0,1 5 0 15,0-5 0-15,-2 5 0 0,2-4 0 0,0 4-4 0,-1 0 4 16,1-6-4-16,0 2 0 0,-1 4 4 0,1-5 0 0,0 5 0 16,-1-4 0-16,0-2 0 0,1 6 4 0,-1-4-8 0,1 4 4 15,0-5 4-15,-1 0-4 0,9 5 0 0,-8-5 0 0,0 5 0 16,-1 0 0-16,1-4 0 0,8 4 0 0,-8 0 0 0,-1-6 0 15,1 6 0-15,0 0 4 0,-1-4-8 0,0 4 4 0,10-5-4 0,-9 5 0 16,-2 0 8-16,2-4-4 0,-9 4 0 0,9-6 4 0,0 2-4 16,-1 4-4-16,1-5 8 0,-2 5-8 0,-6-5 4 0,8 0 4 15,-1 5 0-15,-8-5-8 0,8 5 0 0,1 0 4 0,0-5 0 16,-9 1 0-16,9 4-4 0,-10 0 4 0,10-5 0 0,-8 5-4 16,7 0 8-16,1-4-8 0,-10 4 4 0,10-5 0 0,0 5-4 0,-9 0 4 15,9-5 0-15,-2 5 4 0,2-5-4 0,-8 5 0 16,7 0 4-16,1-5-4 0,0 0 0 0,0 5 0 0,-10 0 4 0,9-4-4 15,1 4 0-15,0-6 0 0,-10 6 0 0,10-4 0 0,0 4 0 16,-1-5 0-16,-7 5 0 0,8-4 4 0,-1 4-8 0,1 0 4 16,-10-6-4-16,10 6 8 0,-9 0-4 0,9 0 0 0,-1 0 0 0,-8 0-4 15,9 0 4-15,-9 0 4 0,8 0-4 0,-8 0-4 16,9 0 4-16,-8 0 0 0,6 0-4 0,-6 0 4 0,-1 0 4 0,9-4-4 16,-10 4 0-16,10 0 0 0,-9 0 0 0,0 0 0 0,8-5 0 15,-7 5 0-15,-2 0 0 0,2 0-4 0,7 0 12 0,-8 0-4 16,0 0-8-16,1 0 4 0,8 0 0 0,-10 0 0 0,1 0 0 0,0 0 0 15,0-5-4-15,9 5 4 0,-8 0 0 0,-2 0 4 0,1 0-4 16,0 0 0-16,0-5 0 0,1 5 4 0,-2 0-4 0,2 0 0 16,-2 0-4-16,-7 0 8 0,8 0-4 0,0-4 0 0,-1 8-4 15,-6-4 4-15,6 0 0 0,2-4 0 0,-10 4 4 0,9 0-4 16,-8 0 0-16,-1 0 0 0,9 0 0 0,-9 0-4 0,2 0 0 0,6 0 4 16,-6 0 0-16,-2 0 4 0,0 0-4 0,0 0 4 0,1 0-8 15,-1 0 0-15,1 0 4 0,0 0 0 0,-1 0 4 0,0 0-4 16,2 0 0-16,-2 0-4 0,-8 0 8 0,8 0-4 0,0 0 0 15,2 0-4-15,-10 0 4 0,8 0 0 0,-8 0 0 0,8 0 0 16,1 0 0-16,-9 0 0 0,8 0 4 0,-8 0-4 0,9 0 0 0,-9 0-4 16,0 0 4-16,9 0 0 0,-9 0 0 0,8 0 0 15,-8 0 0-15,0 0 0 0,0 0-4 0,0 0 4 0,8 0 0 0,-8 0 0 16,0 0 0-16,0 0 0 0,0 0 4 0,0 0-4 0,0 0 0 16,0 0 4-16,0 0-4 0,0 0 0 0,0 0-4 0,0 0 4 15,0 0 0-15,0 0 0 0,0 0-4 0,0 0-12 0,0 0 24 0,0 0-8 16,0 0 4-16,0 0 4 0,0 0-8 0,0 0 0 0,0 0 0 15,0 0 0-15,10 0 0 0,-10 0 0 0,0 0 0 0,0 0 0 16,0 0 0-16,0 0 0 0,8 0 0 0,-8 0 0 0,0 0 0 16,8 0 0-16,-8 0 0 0,0 0 0 0,0 0 0 0,8 0 0 15,-8 0 4-15,10 0-4 0,-10 0 4 0,0 0-8 0,8 0 4 0,-8 0-4 16,8 0 4-16,-8 0 0 0,9 0 0 0,-9 0 0 0,8 0 0 16,-8 0-4-16,8 0 4 0,-8 0 0 0,10 0 4 0,-10 0-4 15,0 0 0-15,8 0 0 0,-8 0 0 0,0 0 0 0,0 0 4 16,0 0-4-16,0 0 4 0,0 0 0 0,0 0-4 0,0 0-4 15,0 0 4-15,0 0 0 0,0 0 0 0,0 0 0 0,0 0 0 0,0 0 4 16,0 0-4-16,0 0 0 0,0 0 0 0,0 0 0 0,0 0 0 16,0 0 0-16,0 0 0 0,0-6 0 0,0 6 0 0,0 0 4 15,-8-4-4-15,8 4 0 0,0-5 4 0,-10 5-4 0,10-4 0 0,-8-2 0 16,8 6 0-16,-8-5-4 0,-1 1 8 0,9 4-4 16,-8-5-4-16,0 0 0 0,-2 1 8 0,2 4-8 0,0-5 4 0,0 0-4 15,-2 0 0-15,2 0 0 0,0 0 4 0,-1 2 0 0,0-3 4 16,1 1-4-16,-1 0-4 0,1 1 4 0,0-1 4 0,-10 0-4 15,10 0 0-15,0 0 4 0,-2 1-4 0,2 0 0 0,-9-2 0 16,8 6 0-16,1-5 0 0,-1 1 0 0,1-1 0 0,0 0 0 16,-10 5 0-16,10-5 0 0,0 0 0 0,-2 0-4 0,2 5 0 15,0-4 4-15,-1 4 0 0,-8-5 4 0,17 5-4 0,-17-5 0 0,17 5 0 16,-8 0 4-16,0-5-4 0,-2 5 0 0,2 0 0 0,8-4 0 16,-8 4-4-16,8 0 4 0,-10 0 0 0,10 0 0 0,0 0 0 15,0 0 0-15,-8 0 0 0,8 0 0 0,0 0 0 0,0 0-4 16,0 0 0-16,0 0 0 0,0 0 0 0,0 0 0 0,0 0 0 15,0 0 4-15,0 0-20 0,0 0 16 0,0 0 4 0,0 0 4 0,8 0 0 16,-8 0-4-16,0 0 4 0,0 0-4 0,10 0 0 0,-10 0 0 16,0 0-4-16,8 0 4 0,-8 0 4 0,8 0-4 0,-8 0 0 15,10 0 0-15,-2 0 4 0,-8 0-4 0,8 0 0 0,1 0 0 16,-1 4 0-16,1-4 0 0,-1 0 0 0,1 5 0 0,7-5 0 16,-6 5 0-16,-2-5 0 0,10 5 4 0,-10-5-4 0,0 4 0 15,9 1 0-15,-9 0 0 0,10-5 0 0,-10 5 4 0,10 0 0 0,-10 0-4 16,0-1 0-16,10-4-4 0,-10 5 4 0,0 1 0 0,9-2 0 15,-8 0 0-15,0 1 4 0,-1 0 0 0,0 0-4 0,2 0 0 16,-2-1 0-16,0 1-4 0,0 0 4 0,2 1 4 0,-2-3-8 16,0 2 4-16,-8 0 0 0,9 0 0 0,-1 0 0 0,-8 0 0 15,0-1-4-15,8 1 4 0,-8 0 4 0,0-1-8 0,0 1 4 0,10 1 4 16,-10-6-4-16,0 4 0 0,0 1 0 0,0-5 0 0,0 4-16 16,0 2 16-16,0-6 4 0,0 4 0 0,0 1 0 0,-10 0-4 15,10 0 0-15,0-1 0 0,0 2 4 0,-8-2-4 0,8 1 0 16,0-1 0-16,-8 2 0 0,8-2 0 0,-9 6 0 0,1-5 0 15,8 0 0-15,-8 4 0 0,-2-4 0 0,2-1 0 0,8 6 4 16,-8-5-4-16,0 5 0 0,-2-6 0 0,2 6 0 0,0-5 4 0,-1-1 0 16,0 6-4-16,1-5 0 0,-1 5 4 0,1-6-8 15,0 2 4-15,-2 3 4 0,2-5 0 0,0 2-8 0,0-2 4 0,-2 1-4 16,2 0 4-16,0 0 0 0,8-1 0 0,-9 1 0 0,0-5 0 16,9 5 0-16,-8-5-4 0,8 0 0 0,0 5 0 0,0-5-4 15,0 0-8-15,-9 0-12 0,9 0-16 0,0 4-16 0,0-4-8 0,0 0-16 16,0-4 0-16,0 4-16 0,0 0-16 0,9 0-8 0,-9 0-8 15,0 0-52-15,0 0-32 0,8 0 36 0,-8 0 28 0,9-5 36 16,0 5 20-16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6.0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67B636-BF92-40A7-B851-636C9E5D2036}" emma:medium="tactile" emma:mode="ink">
          <msink:context xmlns:msink="http://schemas.microsoft.com/ink/2010/main" type="inkDrawing" rotatedBoundingBox="26550,3166 26558,4073 26541,4073 26533,3167" semanticType="verticalRange" shapeName="Line">
            <msink:sourceLink direction="with" ref="{71CEB5FA-9030-4127-B896-3BB1EA4585FA}"/>
          </msink:context>
        </emma:interpretation>
      </emma:emma>
    </inkml:annotationXML>
    <inkml:trace contextRef="#ctx0" brushRef="#br0">28 0 15 0,'0'0'84'0,"0"0"-8"0,0 0-4 15,0 5-20-15,8-5-12 0,-8 4-4 0,0 1 0 0,0 0 0 16,0 0-4-16,0 4 8 0,0 1-4 0,0-5-4 0,0 4 0 0,0 6 0 16,8-6 4-16,-8 6-4 0,0 5 0 0,0-7-4 0,0 2 4 15,0 3-4-15,0 2 0 0,0-1 4 0,0 5-4 0,0-5-12 16,0 6 4-16,0-7 0 0,0 7-8 0,0-1 4 0,0-2 0 0,0 4-4 16,0-3 0-16,0 2-4 0,0-2 0 0,0 5 0 15,0-3-4-15,0-1 0 0,0 6-4 0,0-8 4 0,0 4-4 16,0-3-4-16,0 0 4 0,0 1-4 0,0 1-4 0,0-2 0 0,0-3-8 15,0-1-8-15,0 0-12 0,0-1-8 0,0-2-8 0,0 3-4 16,0-6-8-16,0-2-8 0,0 3 0 0,0-9-32 0,0 5-32 16,0-1-8-16,8-4 20 0,-8-5 28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6.4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94EA52-919F-4101-9D0E-FAB8AC424F2C}" emma:medium="tactile" emma:mode="ink">
          <msink:context xmlns:msink="http://schemas.microsoft.com/ink/2010/main" type="inkDrawing" rotatedBoundingBox="26958,4317 26961,3079 26996,3080 26994,4317" semanticType="verticalRange" shapeName="Other">
            <msink:sourceLink direction="with" ref="{978DAAA5-E55C-47A6-872F-E7046DD4C6D3}"/>
            <msink:sourceLink direction="with" ref="{6B018FE8-E8FC-4B01-B4B7-13681DB64DFF}"/>
          </msink:context>
        </emma:interpretation>
      </emma:emma>
    </inkml:annotationXML>
    <inkml:trace contextRef="#ctx0" brushRef="#br0">12 14 35 0,'0'-5'84'0,"0"1"-4"0,0 4-8 0,0-6-24 0,0 6-4 15,0 0-4-15,0 0 0 0,0 0-4 0,8 6 0 0,-8-2-4 16,0 1 0-16,0-1 0 0,0 2 0 0,0-2 0 0,0 6 4 15,0 4 4-15,10-4 0 0,-10 0-4 0,0 4 4 0,0 5-4 16,0-1 0-16,0 2-4 0,0 0-4 0,0-1 4 0,0 4-4 16,0 2-8-16,0-2 4 0,0 2 0 0,0-2-4 0,0 6 4 15,-10 0-4-15,10-5-4 0,0 5 0 0,0 0 0 0,-8 0-4 16,8 4 0-16,0-4-4 0,0 0-4 0,0 4 4 0,0 1-4 0,-8-1 0 16,8 2 0-16,0 2-4 0,0-4 0 0,0 2 4 0,0-2-4 15,0 0 0-15,0 1-16 0,0 0 16 0,0-6-4 0,0 1 0 16,8 0-8-16,-8 0-4 0,0-5-4 0,0-1 4 0,0-4-8 0,0 1-12 15,8-1-4-15,-8-4-12 0,0-1-8 0,10 1-4 16,-10-6-4-16,0 1-12 0,8-6 8 0,-8 1 4 0,0 0-20 0,0 0-24 16,0-5-16-16,0-5-4 0,0 5 28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6.8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CAF8A8-C342-4EFF-BC28-BD617578A25F}" emma:medium="tactile" emma:mode="ink">
          <msink:context xmlns:msink="http://schemas.microsoft.com/ink/2010/main" type="inkDrawing" rotatedBoundingBox="27188,4623 27213,3098 27272,3099 27247,4624" semanticType="callout" shapeName="Other">
            <msink:sourceLink direction="with" ref="{6B018FE8-E8FC-4B01-B4B7-13681DB64DFF}"/>
            <msink:sourceLink direction="with" ref="{824BE2DF-F27F-4BA4-92A8-53E901FA7DAB}"/>
            <msink:sourceLink direction="with" ref="{C29226B0-C883-4C63-99C1-271A3A3A57DC}"/>
          </msink:context>
        </emma:interpretation>
      </emma:emma>
    </inkml:annotationXML>
    <inkml:trace contextRef="#ctx0" brushRef="#br0">53 14 35 0,'0'-5'80'0,"0"1"-4"0,0 4-4 0,0-6-24 16,0 6-4-16,0 0 0 0,0 0-4 0,9 6 0 0,-9-2-4 15,0 1 4-15,0 5-4 0,0-6 0 0,0 6 4 0,0 5 0 16,0-1 0-16,0 0-4 0,0 0 8 0,0 6 0 0,0-1-4 0,0 5 4 15,0 1-8-15,0-3 0 0,0 2 4 0,-9 6-4 0,9-7 0 16,0 6 0-16,0 0 0 0,0 5 0 0,-8-5 0 0,8 4 0 16,-9-4-4-16,9 5-4 0,0-1-4 0,-8 0 4 0,8 1-4 15,-8-1-4-15,8 6-4 0,0-5-4 0,-10 4 0 0,10-5-4 16,0 6 0-16,0-6-4 0,0 6 0 0,0-7 0 0,-8 8 0 0,8-7 4 16,0 1-8-16,0-1 4 0,0 1-4 0,0-4 0 15,8 2 0-15,-8-7 0 0,0 3-4 0,0 1 0 0,10-5 0 16,-10 0 0-16,0 0-4 0,0 0-4 0,8-5 0 0,-8 0 0 0,0 0-20 15,8 1 16-15,-8-6 0 0,0 6-8 0,0-7 0 0,9 2-4 16,-9-5-8-16,0-2-4 0,0 3 4 0,0-2-8 0,0-4-8 16,0 0-4-16,0-5-8 0,0 4-4 0,0-4 4 0,0-4-8 0,0-1-4 15,0 0 8-15,0-4-16 0,0-6-28 0,0 5-28 16,8-4-4-16,-8-4 32 0,0-2 24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7.2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9226B0-C883-4C63-99C1-271A3A3A57DC}" emma:medium="tactile" emma:mode="ink">
          <msink:context xmlns:msink="http://schemas.microsoft.com/ink/2010/main" type="inkDrawing" rotatedBoundingBox="27469,3118 27716,5212 27628,5222 27381,3128" shapeName="Other">
            <msink:destinationLink direction="with" ref="{9BCAF8A8-C342-4EFF-BC28-BD617578A25F}"/>
          </msink:context>
        </emma:interpretation>
      </emma:emma>
    </inkml:annotationXML>
    <inkml:trace contextRef="#ctx0" brushRef="#br0">-8 9 27 0,'8'-4'80'0,"-8"4"-12"16,0 0-8-16,0-5-24 0,0 5-4 0,0 0-4 0,0 0 4 0,0 5-4 15,0-5 0-15,0 0 0 0,9 4 4 0,-9 1 0 0,0 0 0 16,0 0 4-16,0 5-4 0,0-5 0 0,0 4 4 0,0 5 0 16,0-4 4-16,0 3-4 0,0 7 8 0,0-5 4 0,0 4 0 0,0 0-12 15,0 5 4-15,0 0 0 0,0-5-4 0,0 10 0 0,0-5 0 16,0 5 0-16,0-1 0 0,0 2-4 0,0 3 0 0,0-5 4 16,0 7 0-16,0-2-4 0,0 0 0 0,0 1 4 0,0 4-4 15,0 1 0-15,0-6 0 0,0 5-4 0,8 1 0 0,-8-1-8 16,0 5 4-16,9-4-4 0,-9 4 4 0,9 0-4 0,-1 0 0 0,-8 0-4 15,8-5-4-15,2 6 4 0,-2-1-4 0,0 1-4 0,0-2 4 16,2 2-8-16,-2-6 0 0,-8 5 0 0,8 0 0 0,1-5 0 16,-1 1 0-16,0 4 0 0,2-10 0 0,-2 6-8 0,0-1 4 15,0-4 0-15,2 0 0 0,-2 0 4 0,-8-1-4 0,8-4 0 16,1 5 0-16,0-6 0 0,-9-4-8 0,8 0 4 0,-8 0-4 0,9 1-4 16,-9-7 0-16,8 1-4 0,-8-4-8 0,0-1-12 15,0 1-12-15,0-2-16 0,0-3-20 0,0-5-16 0,0 0-20 0,0-1-16 16,0 1-12-16,0-10-48 0,-8 5-36 0,8-4 44 0,-9-1 32 15,9-4 28-15,-8-1 28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42.7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CEB5FA-9030-4127-B896-3BB1EA4585FA}" emma:medium="tactile" emma:mode="ink">
          <msink:context xmlns:msink="http://schemas.microsoft.com/ink/2010/main" type="writingRegion" rotatedBoundingBox="25622,2510 28341,5924 27472,6616 24753,3202">
            <msink:destinationLink direction="with" ref="{A167B636-BF92-40A7-B851-636C9E5D2036}"/>
          </msink:context>
        </emma:interpretation>
      </emma:emma>
    </inkml:annotationXML>
    <inkml:traceGroup>
      <inkml:annotationXML>
        <emma:emma xmlns:emma="http://www.w3.org/2003/04/emma" version="1.0">
          <emma:interpretation id="{94BEADA5-6D8A-43D0-92CC-D68AEDAF8F54}" emma:medium="tactile" emma:mode="ink">
            <msink:context xmlns:msink="http://schemas.microsoft.com/ink/2010/main" type="paragraph" rotatedBoundingBox="25622,2510 28341,5924 27472,6616 24753,3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0E74E1-7954-4AF3-8617-C8823A123027}" emma:medium="tactile" emma:mode="ink">
              <msink:context xmlns:msink="http://schemas.microsoft.com/ink/2010/main" type="line" rotatedBoundingBox="25622,2510 28341,5924 27472,6616 24753,3202"/>
            </emma:interpretation>
          </emma:emma>
        </inkml:annotationXML>
        <inkml:traceGroup>
          <inkml:annotationXML>
            <emma:emma xmlns:emma="http://www.w3.org/2003/04/emma" version="1.0">
              <emma:interpretation id="{824BE2DF-F27F-4BA4-92A8-53E901FA7DAB}" emma:medium="tactile" emma:mode="ink">
                <msink:context xmlns:msink="http://schemas.microsoft.com/ink/2010/main" type="inkWord" rotatedBoundingBox="25622,2510 28341,5924 27472,6616 24753,3202">
                  <msink:destinationLink direction="with" ref="{9BCAF8A8-C342-4EFF-BC28-BD617578A25F}"/>
                </msink:context>
              </emma:interpretation>
            </emma:emma>
          </inkml:annotationXML>
          <inkml:trace contextRef="#ctx0" brushRef="#br0">3 22 15 0,'0'0'88'0,"0"0"-4"0,0 0-4 0,0-5-24 0,0 5 0 0,0-3-4 16,0 3 4-16,0 0-4 0,0-6-4 0,0 6 4 0,0 0-4 16,0-5 4-16,0 5-4 0,0 0 0 0,0-5 0 0,0 5 4 15,8 0-4-15,-8 0-4 0,0 0 0 0,0 0 0 0,0 0 0 16,0 0 8-16,0 0-8 0,0 0 4 0,0 0-4 0,0 0 0 16,0 0 4-16,0 5-4 0,0-5 0 0,0 5 4 0,0-5-4 0,0 6-4 15,0 2-8-15,0-3 0 0,0 5-4 0,0-5 4 0,0 9-4 16,0-5-4-16,0 1 4 0,0 5-8 0,0-1-4 0,0 1 0 15,0-2 0-15,0 2-8 0,0 0 0 0,0-1 0 0,0 0-4 0,0-4 4 16,0 5-4-16,0-2-4 0,0-3 4 0,0 5 0 16,9-5-4-16,-9-1 0 0,0 1-4 0,0-6-8 0,0 6-8 0,8-5-12 15,-8-1-16-15,0 1-12 0,0 0-16 0,0-5-20 0,0 0-8 16,0 0-20-16,0 0-28 0,0 0-12 0,0-5-64 0,0 0-12 16,0 1 44-16,0-1 40 0,0 0 24 0,0 0 32 0</inkml:trace>
          <inkml:trace contextRef="#ctx0" brushRef="#br0" timeOffset="816.8142">46 1053 55 0,'0'-4'80'0,"0"4"-4"0,-10-5-4 0,10 5-24 16,0-5 0-16,0 0-4 0,10 1 0 0,-10-2 0 0,0 2-4 16,8-1 4-16,-8 1-4 0,8-7 0 0,-8 7 4 0,0-6-4 15,10 6-4-15,-2-1 4 0,-8-5 0 0,8 6 4 0,1-2-4 0,-1-3-4 16,1 4 4-16,-1 0-4 0,1 1 4 0,-1-2-4 0,10 2 0 15,-10-1 4-15,0 5 0 0,2-4-8 0,-2 4 0 0,8-6 0 16,-7 6-8-16,-1 0 0 0,1 0 0 0,0 6-24 0,-1-2 20 0,0 1-4 16,2-1-4-16,-2 6 0 0,0 0-4 0,-8-4 0 15,8 7 4-15,-8-3-8 0,0 4 0 0,10-5-4 0,-10 6 4 0,0 0 0 16,-10-1 0-16,10 1 0 0,0 4-4 0,-8-5 0 0,8-4 4 16,-8 4-4-16,8 0 0 0,-8 1 0 0,8-5 0 0,-10-1 0 15,10 1 4-15,-8-1-4 0,8-4 0 0,-8 3 0 0,8-1-4 16,0-3 4-16,0 1 0 0,0-5 0 0,0 0 0 0,0 5-4 0,-9-5 4 15,9 0-4-15,0 0 4 0,9 0-4 0,-9-5 4 0,0 5 0 16,0-5 0-16,0 5 0 0,0-4 0 0,8 4-4 0,-8-7 4 16,0 4-4-16,8 3 4 0,-8-5 0 0,10 0 0 0,-10 0 0 15,8 1-4-15,0-1 8 0,-8 5-4 0,8 0 4 0,2-5-4 16,-10 5 0-16,8 0 0 0,0 0 4 0,-8 0 0 0,9 0-4 16,-9 0 4-16,8 0 0 0,1 5 0 0,-9-5 0 0,9 5 0 0,-9-1 4 15,8-4 0-15,0 5 0 0,-8 0 0 0,8 0-4 0,2 5 4 16,-10-6 0-16,8 1 0 0,-8 4 0 0,8 1 0 0,2 0 4 15,-10-1-4-15,8 1-4 0,-8-5 8 0,0 9 0 0,8-5 8 0,-8 1 0 16,0 0 0-16,0 3 4 0,0-2-4 0,0 3 0 16,0-5 0-16,-8 6 4 0,8-5 0 0,-8 4-4 0,-2-5 0 0,2 1 0 15,0-1 0-15,-2 6-4 0,2-6 0 0,0 2 0 0,-9-2-4 16,8-4-4-16,-8 4 4 0,9-4 0 0,-10 0-12 0,10 0 0 16,0-5 0-16,-10 4 0 0,10-4 0 0,0 6 0 0,-1-6 0 15,-8-6 0-15,8 6 0 0,1 0-20 0,0-4 0 0,0-1-4 0,-2 0-8 16,10 0-12-16,-8 1-12 0,0-1-16 0,-2 0-8 15,10 0-12-15,-8 1-4 0,8-2-16 0,-8-3-12 0,8 4-12 0,-9 0-12 16,9-5-52-16,0 6-24 0,0-1 40 0,0-5 36 0,0 7 28 16,0-3 20-16</inkml:trace>
          <inkml:trace contextRef="#ctx0" brushRef="#br1" timeOffset="50906.9958">157-131 47 0,'0'0'68'0,"8"0"0"0,-16-5-8 0,8 5-28 16,0 0 0-16,0 0-12 0,0 0 4 0,0-5-4 0,0 5 4 16,0 0-4-16,0 0 4 0,0 0-4 0,0 0 4 0,0 0 0 15,0 0-4-15,0-4 0 0,0 4 0 0,0 0 0 0,0 0 0 16,0 0 4-16,0 0 0 0,0 0-4 0,0 0 0 0,0 0 0 15,0 0-12-15,0-5 16 0,-10 5 0 0,10 0 0 0,0 0 0 0,-8 0-8 16,8 0 8-16,0-5-4 0,-8 10 0 0,8-10 0 0,-9 5 0 16,9 0 0-16,0 0 0 0,-8 0-4 0,8 0 0 0,-9-4-8 15,9 4 0-15,-8 4 4 0,8-8 0 0,-9 8 0 0,9-4 0 16,-8-4-4-16,8 4 0 0,-8 0-4 0,-2 0 0 0,10 0 0 16,-8 4 0-16,8-4 4 0,-8 0 4 0,-2 0-4 0,10 0 0 15,-8 0 0-15,8 0 0 0,-8 0 0 0,-1 0 0 0,9 0 4 0,-8 0-4 16,8 0-4-16,-9 0 0 0,9 5 4 0,-8-5 0 0,-1 0 0 15,9 5-4-15,0-5 4 0,-8 0-4 0,8 4 0 0,-8-4 0 16,8 0 0-16,-10 5 0 0,10-5 0 0,0 0 4 0,-8 5 0 16,8-5-4-16,-8 0 0 0,8 0 0 0,0 0 0 0,-10 5 0 15,10-5 0-15,0 0-4 0,-8 4 4 0,8-4 0 0,-8 6-4 0,8-6 4 16,0 3 0-16,-8 3-4 0,8-6 8 0,-9 5-20 0,9 0 20 16,-8-5-4-16,8 4 0 0,-9 1 0 0,9-5-4 0,-9 5 8 15,9-5-4-15,-8 5 0 0,8-1 4 0,-8-4-4 0,8 5 0 16,0 0 0-16,-10-5-4 0,10 5 8 0,0-5-4 0,0 5-4 15,-8-5 4-15,8 5 0 0,0-5-4 0,0 4 4 0,0-4 0 0,0 5 0 16,0-5-4-16,-8 6 4 0,8-2 0 0,0-4-4 0,0 4 4 16,0 1-4-16,0 0 4 0,-8 0-4 0,8 0 0 0,0-1 4 15,-10 1 0-15,10 0 0 0,0 1 0 0,0-3 0 0,0 2 0 16,-8 0 0-16,8 5 0 0,0-5 0 0,0-1 0 0,0 6-4 16,0-6 4-16,0 7 0 0,0-7 0 0,0 5 0 0,0-3 0 0,0 3 0 15,0 1 0-15,0-6 0 0,0 6 0 0,0-1 4 0,0-3 0 16,0 3-4-16,0 1 0 0,8 0 4 0,-8-1-8 0,0 0 4 15,0 1 0-15,10-5 0 0,-10 4 4 0,0 1 0 0,8-1-4 16,-8 1 0-16,8 0 0 0,-8-1 4 0,8 1-20 0,-8-1 20 16,10 1 0-16,-2 0 0 0,-8-1 0 0,8 1 0 0,-8-1-4 0,9 2 8 15,-9-7-4-15,9 6-4 0,-9-1 4 0,8-4 0 0,-8 4 0 16,9-4 0-16,-1 5 0 0,-8-5-8 0,8 4 8 0,0-4 0 16,-8 0 0-16,10 0 0 0,-2 0-4 0,0-1 4 0,-8 1 0 15,10 0-4-15,-2 0 0 0,0-1 0 0,1 1 0 0,-9 0 0 16,8-5 0-16,1 6 0 0,-1-3 4 0,1-3-4 0,-1 6 0 15,0-2 0-15,-8-4 4 0,10 0-8 0,-2 0 8 0,0 5-4 0,2-5 0 16,-2 0 0-16,0 0 0 0,1 0 0 0,-1 0 0 0,1 0 0 16,-1 0 0-16,1 0 0 0,-1 0 0 0,-8-5-4 0,8 5 0 15,2 0 4-15,-2-4-4 0,0 4 4 0,2-6 0 0,-2 3-4 16,0 3 4-16,-8-6-4 0,8 1 0 0,1 0 0 0,-1 1 0 16,1-6 0-16,-9 5 4 0,9 1-4 0,-1-1 4 0,0-5-4 0,2 5 0 15,-10-4 4-15,8 4-24 0,0-5 24 0,0 5 0 0,-8-4 0 16,10 4 0-16,-2-4-4 0,-8-1 0 0,8 1 0 0,1 3 4 15,-9-3-4-15,8-1 0 0,-8 6 0 0,9-6 0 0,-9 1 4 16,9-1-4-16,-9 5 4 0,8-5-4 0,-8 1 4 0,0 4-8 16,8-4 8-16,-8-1-4 0,0 1 0 0,0-1-4 0,0 5 8 0,0-5-4 15,0 0 4-15,0 1-4 0,0 0 0 0,0-1 0 0,0 0 0 16,0 6 0-16,0-6 0 0,0 1 0 0,0-1-4 0,0 0 4 16,0 1-4-16,0 3 4 0,0-3 0 0,0-1 0 0,0 1 0 15,0 4 0-15,0-4 0 0,-8-1 0 0,8 5 0 0,0-5 0 16,0 7 0-16,-8-8 0 0,8 6 0 0,-9-4 0 0,9 4 4 0,0-5-4 15,-9 6 0-15,1 0 0 0,8-7-4 0,-9 7 0 0,9-1 4 16,-8 0 0-16,0 0 4 0,8 0-4 0,-10 0 0 0,10 1 0 16,-8 4-4-16,0-5 4 0,8 0 0 0,-8 5 0 0,-2-5 0 15,10 5 0-15,-8-4 0 0,0 4-4 0,8 0 0 0,-9 0 0 16,0 0 4-16,1 0-4 0,-1 0 0 0,9 0-8 0,-8 0-4 16,0 0-4-16,0 0-12 0,-2 0-12 0,2 0-16 0,0 4-8 0,8-4-12 15,-10 0-8-15,2 5-16 0,0-5-8 0,-1 0-16 0,1 5-20 16,-1 0-68-16,1-5 0 0,8 4 52 0,-9 1 20 0,9 0 28 15</inkml:trace>
          <inkml:trace contextRef="#ctx0" brushRef="#br1" timeOffset="45732.3855">165 430 31 0,'0'0'68'0,"0"0"-4"0,0 0-20 0,0 0-12 0,0 0-16 0,0 0 0 16,0 0 8-16,0 0-8 0,0-5 0 0,0 5-4 0,0 0 0 15,0-4-4-15,0 4 0 0,0-5 4 0,0 5 0 0,0 0 4 16,0-5 4-16,0 5-4 0,0-5 0 0,0 0 0 0,0 5-8 0,0 0 16 16,0 0 0-16,0 0 4 0,0 0 0 0,0 0 0 0,0-5 0 15,0 5 4-15,0 0 0 0,0 0 0 0,0 0-4 0,0-4 0 16,0 4 12-16,0 0-8 0,0 0 4 0,8-5-4 0,-8 5 4 15,0-6-12-15,0 6 0 0,10 0 4 0,-10 0-8 0,0-4 4 16,0 4 0-16,8 0 0 0,-8 0 0 0,8 0-4 0,-8 0 0 16,0 0 0-16,8 4-4 0,-8-4 0 0,0 6 0 0,0-6 4 0,9 5 0 15,-9-1-4-15,8-4 0 0,-8 5 0 0,9 0-4 16,-9 0 4-16,0 0 0 0,9 4-4 0,-9-4 0 0,8 5 0 0,-8-6 4 16,8 6-4-16,-8-4 4 0,10-3-8 0,-10 7 4 0,8-5 0 15,-8 5-4-15,8-6 4 0,-8 6-4 0,8-1 4 0,-8-3 0 16,10 3 0-16,-2-4 4 0,0 4-4 0,-8-4-4 0,9 5 0 0,-1-6 0 15,1 6 0-15,0-1 0 0,-9-3 0 0,8 3-4 16,0-4 0-16,0 4 0 0,2 1 0 0,-2-5-20 0,0 4 24 0,2-4 0 16,-2 5-4-16,9-5 4 0,-9 5-4 0,1-1 0 0,-1-5 0 15,1 6 0-15,-1 0 0 0,0-2 0 0,2-1 0 0,-2 2 0 16,10 1-4-16,-10-1 0 0,0 1 0 0,0-6 0 0,1 6 4 0,-1 0-4 16,1 0 4-16,0-1-4 0,7-4 0 0,-6 4 8 0,-2 1-4 15,0-1-4-15,0 1 4 0,2-1-4 0,-2-4 4 0,0 5-4 16,1 0 0-16,-1-1 0 0,1-4 0 0,0 4 0 0,-1 1 4 15,0-1-8-15,0 1 8 0,2-5-4 0,-2 5 0 0,0-1 4 16,2 2 0-16,-2-2-4 0,0 0 4 0,-8 1-8 0,9-1 0 0,-1 0 4 16,0 2 4-16,2-2 0 0,-10 1 0 0,8-1-4 0,0 1 0 15,0 0 4-15,2-1-4 0,-10 5 0 0,8-4 4 0,0 0-4 16,-8-1 4-16,9 1 0 0,0-1-4 0,-1 6 0 0,1-5 4 16,-9-1-4-16,8 1 4 0,0-1-4 0,1 1 0 0,0 0 0 15,-9-1 0-15,8 0 0 0,0-4-16 0,2 5 20 0,-2-1 0 16,-8 1 0-16,8-5-4 0,1 4 4 0,0 1 0 0,-1-1 0 0,-8-4-4 15,8 5 0-15,1-5 4 0,-1 4-4 0,-8-5 4 16,8 7-4-16,2-2 0 0,-2 1 0 0,-8-6 0 0,8 6 0 0,2-5 0 16,-10 5 4-16,8-1 0 0,0-4-4 0,0 4 0 0,-8-3 0 15,9 3 0-15,-9 1 0 0,9-1 0 0,-1-4 4 0,1 4-4 16,-9 1-4-16,8-5 4 0,0 5 0 0,-8-1 4 0,10-4-4 0,-2 4 0 16,-8 1 0-16,8-5 4 0,0 5 0 0,2-1-4 0,-10-4-4 15,8 4 4-15,0 1 0 0,1 0 0 0,-9-6 0 0,9 6 4 16,-1 0-4-16,1-5 0 0,-1 4 4 0,0 1 0 0,0-1 0 15,2-4-4-15,-10 5 0 0,8-1 4 0,0-4-4 0,2 5 0 16,-2-1 4-16,0 1-4 0,1-1 0 0,-1-3 0 0,1 3 0 16,-1 0 0-16,1 1 0 0,-1-1 4 0,0 1-4 0,2-1-4 0,-10 1 8 15,8 0-24-15,0 4 24 0,2-4-4 0,-2 0 0 16,0-1 0-16,1 1 8 0,-1-1-4 0,1 1 0 0,-1 0 0 0,1 3-4 16,-9-3 4-16,8 0 0 0,0-1-4 0,2 6 0 0,-2-5 4 15,0-1-4-15,-8 0 0 0,10 2-4 0,-2-2 4 0,0 1 4 16,0-1-4-16,-8 1 0 0,9 0 4 0,0-1 0 0,-1 1 0 0,1-1 0 15,-9-4 0-15,8 5-4 0,0-1 4 0,2 1-4 0,-10-1-4 16,8 1 4-16,0-2 0 0,0-2 4 0,-8 4-4 0,10-1 0 16,-2 1 4-16,0 0-4 0,-8 0 4 0,9-6 0 0,-1 6-4 15,1-1 0-15,0 1 4 0,-9-1-8 0,8-4 4 0,0 4 0 16,-8 1-4-16,8-4 0 0,2 3 0 0,-2 0 8 0,-8-4-4 0,8 4 4 16,2 1-4-16,-2 1 4 0,-8-7 0 0,8 5-4 0,1 1 0 15,-1 0 4-15,-8-6-4 0,9 7 0 0,-1-3-4 0,1-3 4 16,-1 6 0-16,0-2 0 0,-8-5 4 0,10 5-4 0,-2-3 4 15,0 3 0-15,2 0-4 0,-2-4 4 0,0 5-8 0,0 0 4 16,1-5-4-16,-9 4 0 0,8-4 4 0,1 4 0 0,0 1 0 0,-1-5-4 16,0 5 0-16,2-1 8 0,-2-4-4 0,-8 4 0 15,8 1 4-15,0 0-8 0,2-1 4 0,-2 1 0 0,0-5 0 0,-8 4 4 16,9 1 0-16,-1-1-4 0,1 1 4 0,0-1-4 0,-1 1 0 16,-8 0 0-16,8-1 0 0,2 1 0 0,-2 4 0 0,0-4 0 15,0 0 0-15,-8 0 0 0,10-1 0 0,-2 0 0 0,0 1 0 0,1 0 4 16,-1-2-4-16,-8 3 0 0,8-2 0 0,2 1 0 0,-2 4 0 15,0-3 4-15,0-3-4 0,-8 2 0 0,10-1 0 0,-2 1 0 16,0-1 0-16,1 1 0 0,0 0 4 0,-9-1 0 0,8 1-4 16,1 0 0-16,-1-5 0 0,-8 4 0 0,8 0 0 0,1 2 0 15,0-2 0-15,-9-4 0 0,8 4 0 0,0 1 0 0,-8-1-4 0,10 1 8 16,-2 0 0-16,-8-1-4 0,8-4 0 0,1 5-16 0,0-1 20 16,-9-4 0-16,8 5-4 0,-8-1 0 0,8-4 8 0,1 4-4 15,-9-3-8-15,8 3 4 0,-8-4 0 0,9 4 0 0,-9-4 0 16,9 0 4-16,-1 4 0 0,-8-5-4 0,0 3 4 0,8 1-4 15,2-2 0-15,-10 3 0 0,8-4 0 0,-8 4 0 0,8-4 0 16,-8 0 4-16,8 4 0 0,-8-3-4 0,10-2 0 0,-10 6 0 0,0-5 0 16,8 4 0-16,-8-4 0 0,8 4 4 0,-8-3-4 0,9-2 0 15,-9 7 0-15,0-7 0 0,8 0 0 0,-8 1 4 0,8 5-4 16,-8-6 0-16,0 2 4 0,10 3-4 0,-10-3 0 0,8-2 0 16,-8 0 0-16,0 2 0 0,8 3 0 0,-8-9 4 0,0 10 0 15,8-6-4-15,-8-4 4 0,0 5-8 0,10-1 4 0,-10 2 0 0,8-2 4 16,-8 2-4-16,0-2-4 0,0-4 4 0,8 4 4 0,-8 1-4 15,0 1-4-15,9-6 8 0,-9 4 0 0,0 1 0 0,0-5-4 16,0 5 0-16,9-5 0 0,-9 0 0 0,0 5 4 0,0-5-4 16,0 0 0-16,0 0 0 0,0 0 4 0,0 4-4 0,0-4 0 15,0 0 0-15,0 0 4 0,0 0 0 0,0 0 0 0,0 0 0 0,0-4 0 16,0 4 0-16,0 0 0 0,0 0-4 0,0 0 4 0,0 4 0 16,0-4 0-16,0 0 0 0,0 0 4 0,0 0-8 0,0 0 0 15,0 0 0-15,0 0 0 0,0 0 0 0,0 0 0 0,0 0 0 0,0 0 0 16,0 0 0-16,0 0 0 0,0 0 0 0,0 0 0 15,0 0 0-15,0 0 0 0,0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15,0 0 0-15,0 0 0 0,0 0 0 0,0 0 0 0,0 0 0 16,0 0 0-16,0 0 0 0,0 0 0 0,0 0 0 0,0-4 0 16,0 4 0-16,0 0 0 0,-9-5 0 0,9 5-28 0,0 0-76 15,-9 0-24-15,9-5-20 0,-8 5-32 0,8-5-28 0,-8 5-76 0,8-4 24 16,-10-2 48-16,2 6 36 0,8-5 32 0,-8 1 32 0</inkml:trace>
          <inkml:trace contextRef="#ctx0" brushRef="#br1" timeOffset="62985.1223">718 401 11 0,'0'0'80'0,"0"0"0"0,0 0-16 0,0 0-24 16,0 0 0-16,0 0 0 0,0 0-4 0,0 0-4 0,0 0 4 15,0 5-16-15,0 0 16 0,0-5-4 0,0 5 0 0,0 0-4 16,0-1 4-16,0 1 0 0,0 5-4 0,0-1 0 0,0 2 8 16,10-2-8-16,-10 0 4 0,0 5-4 0,0 0 0 0,8 1-4 15,-8 0-4-15,0-1 4 0,8 1-4 0,-8 4-4 0,0-5 0 16,0 5 0-16,10 0-8 0,-10-4 4 0,0 8-4 0,0-8-4 0,0 9 4 15,0-5-8-15,0 0 0 0,0 1 4 0,8-1 0 16,-8 0 0-16,0-1-4 0,0 2-8 0,8-5 8 0,-8 4 0 0,0 0-12 16,0-4 4-16,9 4-4 0,-9-5 0 0,0 1-12 0,8-1-12 15,-8-5-8-15,0 5-8 0,0-3-8 0,8-2-4 0,-8 1 0 16,0-6-8-16,0 1-40 0,0 0-32 0,10 0 4 0,-10-5 24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8:17.8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60FB62F-AF64-4F61-9039-629E502A5DDD}" emma:medium="tactile" emma:mode="ink">
          <msink:context xmlns:msink="http://schemas.microsoft.com/ink/2010/main" type="writingRegion" rotatedBoundingBox="15332,1402 18301,1556 18257,2404 15288,2250"/>
        </emma:interpretation>
      </emma:emma>
    </inkml:annotationXML>
    <inkml:traceGroup>
      <inkml:annotationXML>
        <emma:emma xmlns:emma="http://www.w3.org/2003/04/emma" version="1.0">
          <emma:interpretation id="{38DEB4C1-9EFA-4784-A97B-2AD164664618}" emma:medium="tactile" emma:mode="ink">
            <msink:context xmlns:msink="http://schemas.microsoft.com/ink/2010/main" type="paragraph" rotatedBoundingBox="15332,1402 18301,1556 18257,2404 15288,2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55EF08-6C6C-4333-ACF8-C11AA72CE0F6}" emma:medium="tactile" emma:mode="ink">
              <msink:context xmlns:msink="http://schemas.microsoft.com/ink/2010/main" type="line" rotatedBoundingBox="15332,1402 18301,1556 18257,2404 15288,2250"/>
            </emma:interpretation>
          </emma:emma>
        </inkml:annotationXML>
        <inkml:traceGroup>
          <inkml:annotationXML>
            <emma:emma xmlns:emma="http://www.w3.org/2003/04/emma" version="1.0">
              <emma:interpretation id="{78CA5743-AD2F-40DB-B322-39318C54CDF0}" emma:medium="tactile" emma:mode="ink">
                <msink:context xmlns:msink="http://schemas.microsoft.com/ink/2010/main" type="inkWord" rotatedBoundingBox="15312,1776 15838,1803 15818,2201 15292,21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14 7 0,'0'0'108'0,"0"-4"-8"0,0 4-4 0,0-5-24 15,0 5-4-15,0 0 0 0,0-5-8 0,0 5 4 0,0 0-4 16,0 0-4-16,0 0 4 0,0 0 0 0,0 0 0 0,0 0-4 15,0 0 0-15,0 5 0 0,0-5 8 0,8 5-4 0,-8-1 0 0,0 2-4 16,0-2 0-16,10 1 0 0,-10 5-4 0,0-1-4 0,8 1 0 16,-8-1-8-16,8 5-4 0,-8 1-8 0,0-1-8 0,8 1 0 15,-8 4 0-15,0-5 0 0,9 0 0 0,-9 5-8 0,0-4 0 16,9-1 0-16,-9 5-4 0,0-4 4 0,0 0-8 0,8-1 0 16,-8 0-4-16,0 1 0 0,9-6 0 0,-9 5 4 0,0-4-4 15,0 0 0-15,0-1 0 0,0 1 0 0,0-1 0 0,0-3 4 16,0-2 0-16,0 1-4 0,0-5 0 0,0 0 0 0,0 5 4 0,0-5-4 15,0 0 0-15,0 0 0 0,0 0 0 0,0-5 0 0,0 5 0 16,0-5 0-16,0 1-4 0,0-2 4 0,0 2-4 0,0-6 0 16,0 5 4-16,0-4-4 0,0-1 4 0,0 0-4 0,0 1 0 0,0-5-20 15,0-1 24-15,0 1 4 0,0 0-8 0,8-1 0 16,-8 0 4-16,0 1-4 0,0 0 0 0,8 0 0 0,-8 4 4 0,0-5 0 16,10 1-4-16,-10 0 0 0,8 4 4 0,-8 1 0 0,0-6 0 15,8 6 0-15,-8-1 4 0,10 0-4 0,-10 6 4 0,0-6-8 16,8 5 4-16,-8 1-4 0,8-1 4 0,-8 0 0 0,8 0 0 0,-8 1 0 15,0-2 0-15,9 2 0 0,-9 4 0 0,9-5 4 0,-1 5-4 16,-8 0-4-16,9-4 4 0,-1 4 8 0,-8 0-8 0,8 0 4 16,2 0 0-16,-2 0-4 0,0 0 0 0,0 0 4 0,2 0 0 15,-10 4-4-15,8-4 0 0,0 5-4 0,1-5 4 0,-1 4 0 16,1 2 0-16,0-2 4 0,-1 1-4 0,0 0 0 0,-8 4 0 16,8-4 0-16,2 5 0 0,-10-1 4 0,8 1-4 0,-8 4 0 0,0-5 0 15,8 1 0-15,-8 5 0 0,0-6 0 0,0 5 4 0,0 1 0 16,0 0-4-16,0-6 0 0,0 5 0 0,0 1 4 0,0-4-4 15,0 2 4-15,0-3 0 0,0-1-4 0,0 0 4 0,10 1-4 16,-10 0 0-16,0-1 4 0,0-4-8 0,0 5 4 0,8-6-4 16,-8 2 8-16,0-2-8 0,0 1-4 0,8 0 4 0,-8-5 0 0,0 5-4 15,0-5-8-15,9 4-4 0,-9-4-12 0,0 0 0 0,8 5-12 16,-8-5-8-16,0 0-12 0,9 0-4 0,-9 0-8 0,8 0-8 16,1-5-8-16,-1 5-12 0,0-4-8 0,2-1-4 0,-2 0-4 15,0 0-36-15,2 1-24 0,-2-2 16 0,8-3 36 0,1-1 20 16</inkml:trace>
        </inkml:traceGroup>
        <inkml:traceGroup>
          <inkml:annotationXML>
            <emma:emma xmlns:emma="http://www.w3.org/2003/04/emma" version="1.0">
              <emma:interpretation id="{27FBCFE6-19E6-4E40-AAD8-BAEB5E8B27C4}" emma:medium="tactile" emma:mode="ink">
                <msink:context xmlns:msink="http://schemas.microsoft.com/ink/2010/main" type="inkWord" rotatedBoundingBox="16323,1453 17850,1533 17815,2198 16289,21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0.4729">1184-77 55 0,'0'-5'92'0,"0"-4"-12"0,-8 4 0 0,8 0-20 0,0 1-4 15,0-2 0-15,-9 2-4 0,9-1 0 0,0 0 0 0,-8 0 0 16,8 1 0-16,0-1 0 0,-9 0 0 0,9 0-12 0,-9 5 4 16,9-4-8-16,-8 4 0 0,8 0 4 0,-8-6-8 0,8 6 0 15,-10 0-4-15,10 6 0 0,-8-6 0 0,8 4 0 0,-8-4 0 16,8 5 0-16,-8 0 0 0,-2 4 4 0,2-4-4 0,8 5 0 0,-8 0 0 15,-1-1 0-15,1 1-4 0,8-1 0 0,-8 5 0 0,-2 1 0 16,2-1-4-16,8 1 0 0,-8-2 0 0,8 3-4 0,-8 3 0 16,8-5-4-16,-10 1 0 0,10 4 0 0,0-5-4 0,0 1 0 15,-8-2 0-15,8 2 0 0,0 0-4 0,8-1 4 0,-8 0-4 16,0 0 0-16,10 1-4 0,-10-1 4 0,8-4 0 0,-8-1-4 0,8 6 4 16,0-5 0-16,2-1 0 0,-2 1-4 0,-8-1 4 0,17 1 4 15,-9-5-8-15,0 4 0 0,2-4 4 0,6 5-4 0,-8-6 4 16,10 2-4-16,-10-2-4 0,10 1 0 0,-10-5 0 0,9 0-4 15,-9 5-4-15,1-5-8 0,8 0-4 0,-9 0-8 0,2 0-8 16,-2 0-12-16,9-5-8 0,-8 5-4 0,-1-5-12 0,-8 1-8 16,8-2-12-16,-8 2-8 0,0-1-4 0,9-5-4 0,-9 6-24 0,0-6-32 15,-9 5-12-15,9-5 36 0,-8 1 20 0,8 0 32 16</inkml:trace>
          <inkml:trace contextRef="#ctx0" brushRef="#br0" timeOffset="751.9869">988 96 83 0,'0'0'96'15,"0"5"-8"-15,0 0-8 0,0-1-24 0,0 1 4 0,0-1-8 16,0 2-4-16,0-2 0 0,0 1-4 0,8 0 0 0,-8-5 0 0,10 5 0 16,-10 0 4-16,8-5-4 0,0 4 0 0,-8-4-8 15,8 0 4-15,10 5-8 0,-10-5 0 0,9 0-4 0,-9 0 0 0,10 0-8 16,-2 0-4-16,2-5 0 0,-1 5-4 0,9-4-8 0,-10 4 0 15,10-5-8-15,0 0-8 0,0 0-16 0,-10 0-12 0,9 1-24 16,1 4-12-16,0-6-16 0,8 2-12 0,-17-1-72 0,17 1-8 16,-16-1 32-16,7 0 32 0,1 5 20 0</inkml:trace>
          <inkml:trace contextRef="#ctx0" brushRef="#br0" timeOffset="1789.7295">1807 10 43 0,'0'0'104'0,"0"0"-4"0,0 0-8 16,0 0-24-16,0 0 0 0,0 0-8 0,0 0-4 0,0 4 0 0,0 2-4 15,0-6 0-15,8 4 0 0,-8 1-8 0,0-1 0 16,0 2-4-16,0 3-4 0,8-4-8 0,-8 4-4 0,0 2 0 0,0-3 0 16,0 7-4-16,0-5 0 0,9 3-4 0,-9-3 0 0,0 5-4 15,0-1 0-15,0-5-4 0,0 6-4 0,0 0 0 0,0-1 0 16,0-5 0-16,0 6 0 0,0-1 0 0,0-4 0 0,0 4 0 0,0-4-4 15,0-1 4-15,0 1-4 0,0-5 0 0,0 4 0 0,0-4 0 16,0 0 0-16,-9-5 0 0,9 5 0 0,0-5 0 0,0 4-4 16,0-4 0-16,-8 0 0 0,8-4 4 0,0 4-4 0,0-5 0 15,0 0 4-15,-8 0-4 0,8 1 0 0,0-6 4 0,0 5 0 16,0-5 0-16,-8 6 4 0,8-10-4 0,0 4 0 0,0 0 0 0,0-4 4 16,0-1-8-16,0 1 4 0,0-1 4 0,0 1-8 0,0-5 4 15,0 5 0-15,0-5 0 0,0 4 0 0,0-4 0 0,0 1 4 16,0 3 0-16,8-4 0 0,-8 0 0 0,0 4-4 0,0-5 4 15,8 6-4-15,-8-5 4 0,0 4 4 0,0 1 0 0,8 5 4 16,-8-6 0-16,0 5 0 0,9 1 0 0,-9-1 4 0,8 1 0 16,-8 4 4-16,9 0-4 0,-9-5 0 0,0 6 0 0,0 4 4 15,9-5 0-15,-9 5 0 0,0 0 0 0,8-5 0 0,-8 5 0 0,8 0 0 16,-8 0-4-16,10 0 4 0,-10 5 0 0,8-5 0 0,-8 5-4 16,8-5 0-16,0 4 0 0,2 2 0 0,-2-2 0 0,0 1-4 15,-8 0 4-15,9 0-4 0,-1 4-4 0,1-4 4 0,8 4-4 16,-9 1 4-16,0 0-8 0,2-1 4 0,-2 6 0 0,0-5 0 0,2-1 4 15,6 5-8-15,-7 1 0 0,-1-5 0 0,1 4 0 16,0 1 0-16,-1-2 0 0,0 2 0 0,0-1 4 0,10 1-8 0,-10-1 4 16,2 5-4-16,-2-4 4 0,0-1 0 0,9 5 0 0,-9-5 0 15,1 5 0-15,8-4-4 0,-9-1 8 0,10 5-4 0,-10-4 0 16,10 0 0-16,-10-1 4 0,9 0-4 0,-9 1 4 0,10-1-4 0,-10 1 0 16,10-6 0-16,-2 1 0 0,-8-1 0 0,10 1 0 15,-10 0 4-15,1-6-4 0,7 1 0 0,-6 0 0 0,-2 0 0 0,0-1 4 16,0-4 0-16,2 0 0 0,-2 0 0 0,0-4 0 0,1-1 0 15,-9 0 0-15,9 0 0 0,-1-5-4 0,-8 6 0 0,0-6 0 16,0-4 0-16,9 4-4 0,-9-4 0 0,0 4 0 0,0-4 4 0,0-6-4 16,0 6 0-16,0-5 0 0,0 4-4 0,0-4 4 0,0 0-20 15,0 0 20-15,0-5 0 0,0 5-4 0,0-5 4 0,0 5 0 16,0-4-8-16,0-2-4 0,0 1 0 0,0-6 0 0,0 7 0 16,0 0-4-16,0-2 8 0,-9 1-8 0,9 5 0 0,0-5 0 15,0 5-8-15,0 5 0 0,0-1-8 0,0 0-12 0,0 6-8 16,0-1-12-16,0 1-12 0,0 4-4 0,0 0-24 0,0 5-16 0,0 0-12 15,0 0-20-15,-8 0-52 0,8 0-16 0,0 5 40 16,-9 0 44-16,9 0 20 0,0-1 24 0</inkml:trace>
          <inkml:trace contextRef="#ctx0" brushRef="#br0" timeOffset="1033.2362">2019-63 15 0,'0'0'104'0,"0"0"-4"0,0 0-8 0,0 0-28 16,0 0-4-16,0 0-4 0,0 0-4 0,0 0 4 0,0 0-4 0,10 0 8 15,-10 0-8-15,0 0 0 0,0 6 0 0,0-6 0 0,0 5 0 16,8-1-4-16,-8 1 4 0,0 4-4 0,0-4 0 0,0 5 0 16,0 0 0-16,0 4-4 0,0-5-4 0,0 6-4 0,0-1 0 0,0 5-8 15,0-4 0-15,0 4-4 0,0-5-4 0,0 5-4 0,0 1-4 16,0-6 0-16,0 5-4 0,0 0-4 0,0 0 0 0,-8-4 0 16,8 4-4-16,0-4 0 0,0-1-8 0,-10 0-4 0,10 1-4 15,0-1-8-15,0-5-4 0,0 6-12 0,0-10-8 0,0 4-4 16,-8 1-20-16,8-5-12 0,0-1-16 0,0-4-8 0,-8 6-12 0,8-6-40 15,-10 0-40-15,10 0 28 0,-8-6 32 0,8 6 32 0,-8-4 24 16</inkml:trace>
        </inkml:traceGroup>
        <inkml:traceGroup>
          <inkml:annotationXML>
            <emma:emma xmlns:emma="http://www.w3.org/2003/04/emma" version="1.0">
              <emma:interpretation id="{02B40F75-F194-41C9-A521-F69FEE5F2F4A}" emma:medium="tactile" emma:mode="ink">
                <msink:context xmlns:msink="http://schemas.microsoft.com/ink/2010/main" type="inkWord" rotatedBoundingBox="18052,2079 18273,2091 18257,2404 18036,2393">
                  <msink:destinationLink direction="with" ref="{DDD84914-6450-488D-B109-CB70D3F690F5}"/>
                  <msink:destinationLink direction="with" ref="{247D7722-D9E5-4371-921C-5F502B847B1D}"/>
                  <msink:destinationLink direction="with" ref="{9FDBD5FB-CF7A-48CC-B905-D5D6B343287C}"/>
                </msink:context>
              </emma:interpretation>
              <emma:one-of disjunction-type="recognition" id="oneOf2"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ł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9617.0618">2727 527 67 0,'0'0'96'0,"0"0"-8"0,0 0-4 0,0 0-24 0,0 0 0 15,0 0-8-15,0 0 0 0,0 0 4 0,0 0 0 0,0 0 0 0,0 0 0 16,0 0 0-16,0 0-4 0,0 0-4 0,0 0 4 16,9 0-4-16,-9 0-4 0,0 0 0 0,8 0-4 0,-8 0 0 0,8 0 0 15,2 0-4-15,-10 0 0 0,8 0 0 0,0 0-4 0,2 0 0 16,-10 0 0-16,8 0-4 0,0 0-4 0,0 0 0 0,1 0 0 15,0 0 0-15,-9 0-4 0,8 0 0 0,1 0 0 0,-1 0-4 16,0 0 0-16,2 0-4 0,-2 0 0 0,0 0-4 0,-8 0 4 0,8 0-4 16,2 0-4-16,-2 0 4 0,-8 0-4 0,8 0 0 0,1 0-4 15,-9 0 4-15,9 0-4 0,-9 0-8 0,8-4-8 0,-8 4-8 16,0 0-8-16,0 0-16 0,0 0-12 0,0 0-16 0,0 0-16 16,0-5-32-16,0 5-28 0,0 0-48 0,0 0-48 0,0 0 48 15,-8 0 36-15,8 5 32 0,0-5 24 0</inkml:trace>
          <inkml:trace contextRef="#ctx0" brushRef="#br0" timeOffset="19287.4237">2796 316 71 0,'0'-4'84'0,"0"4"0"0,0-5-12 15,0 5-20-15,0 0-4 0,0 0-4 0,0 0-4 0,0 0 0 16,0 0-4-16,0 0-8 0,0 0 4 0,0 0-4 0,0 0 4 16,0 0-4-16,0 0 4 0,0 0 0 0,8 0 0 0,-8 0 0 0,0 0 0 15,0 0-4-15,0 5 4 0,8-5 0 0,-8 0 0 0,0 4 0 16,0 1-4-16,0-5 0 0,0 5 0 0,0 4 0 15,0-3-4-15,0 3 0 0,0-4-4 0,0 4 0 0,0 1 0 0,0 5-4 16,0-6 0-16,0 5 0 0,0 1-4 0,0 0-4 0,0-6 0 16,9 6-4-16,-9-2 0 0,0 2 4 0,0-1 0 0,0-4-8 15,0 4 0-15,0-4 0 0,9 4 4 0,-9-3-8 0,0-3 4 0,0 2-4 16,0-5 0-16,8 0 0 0,-8 4 0 0,0-4-4 0,0-1 0 16,0-4-4-16,0 5 0 0,0-5-4 0,0 5 0 0,0-5 0 15,0 0-4-15,0 0-4 0,0 0-4 0,0 0-8 0,0 0-12 16,0 0-4-16,0 0-8 0,0 0 0 0,0 0-8 0,0-5-4 15,0 5-4-15,0-5 4 0,0 5-24 0,0-4-32 0,0 4-20 0,0-5 20 16,-8 0 32-16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4:25.1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11E1B1-057C-40B0-BFDE-55460431AB96}" emma:medium="tactile" emma:mode="ink">
          <msink:context xmlns:msink="http://schemas.microsoft.com/ink/2010/main" type="writingRegion" rotatedBoundingBox="4411,3808 13786,3827 13761,15896 4386,15876"/>
        </emma:interpretation>
      </emma:emma>
    </inkml:annotationXML>
    <inkml:traceGroup>
      <inkml:annotationXML>
        <emma:emma xmlns:emma="http://www.w3.org/2003/04/emma" version="1.0">
          <emma:interpretation id="{8A23D979-83F0-433A-AD66-0D178382DF82}" emma:medium="tactile" emma:mode="ink">
            <msink:context xmlns:msink="http://schemas.microsoft.com/ink/2010/main" type="paragraph" rotatedBoundingBox="5807,3837 13529,3709 13543,4531 5820,46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CFC82D-51D6-4C05-AFEF-8BC788669A29}" emma:medium="tactile" emma:mode="ink">
              <msink:context xmlns:msink="http://schemas.microsoft.com/ink/2010/main" type="inkBullet" rotatedBoundingBox="5815,4313 6189,4306 6191,4380 5816,438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-6 124 39 0,'0'-5'76'0,"0"-4"-8"0,0-1-4 0,0 5-28 15,0-4 0-15,0-1 0 0,0 5-4 0,0-5 0 0,0 6-4 16,8-6 0-16,-8 5-4 0,0 1 4 0,0-6-4 0,0 5 4 0,9 1-4 15,-9-2 0-15,8 1 0 0,-8 5-4 0,8-4 8 16,2 4-4-16,-10-5-4 0,8 5 8 0,0 0-4 0,-8 0 0 0,10 0 0 16,-2 0 0-16,-8 5-4 0,8-5-4 0,1 4-4 0,-1 1 0 15,-8-5 0-15,8 10 4 0,1-5-8 0,-9-1 4 0,9 6-4 16,-9-5 0-16,8 5 0 0,-8 0-4 0,0-1 0 0,0 5 0 0,8-4 0 16,-8 5 0-16,-8-1-20 0,8 0 20 0,0-1 0 0,-8 3-4 15,8-2 8-15,-9 1-8 0,9-1 8 0,-9-4-12 0,1 4 4 16,0 0-4-16,8-4 4 0,-9 0 4 0,1 0 0 0,0-1 0 15,8 0-4-15,-10-4 0 0,2 0-4 0,8 0 4 0,-8-5 0 16,8 5 4-16,-10-5-4 0,10 0 4 0,0 0-8 0,0 0 0 16,-8-5 4-16,8 5 0 0,0-5-4 0,0 5 8 0,0-5 0 0,0 0 0 15,0 5 0-15,0 0-4 0,0-5 0 0,0 5-4 0,8 0 4 16,-8-4 0-16,0 4 0 0,10 0 0 0,-10 0 4 0,0 0-8 16,8 0 0-16,-8 4 8 0,8 1 0 0,2-5 0 0,-10 5 0 15,8 0 0-15,0 0 4 0,1-5-8 0,-1 5 8 0,0-1 0 16,1 0 0-16,0 2-4 0,-1-1 0 0,0-1 0 0,2 1 0 15,6 0 0-15,-7 0-4 0,0-5 0 0,7 4 4 0,-7-4-4 16,-1 0 0-16,10 6 0 0,-10-6-4 0,10 0-8 0,-10 0-8 0,0 0-20 16,10 0-32-16,-10 0-4 0,0 0-20 0,1-6-48 0,-1 6-48 15,0 0 32-15,2-4 32 0,-2 4 24 0</inkml:trace>
      </inkml:traceGroup>
      <inkml:traceGroup>
        <inkml:annotationXML>
          <emma:emma xmlns:emma="http://www.w3.org/2003/04/emma" version="1.0">
            <emma:interpretation id="{A2181E38-A541-4587-8F2D-7280A988110E}" emma:medium="tactile" emma:mode="ink">
              <msink:context xmlns:msink="http://schemas.microsoft.com/ink/2010/main" type="line" rotatedBoundingBox="6592,3824 13529,3709 13543,4531 6605,4646"/>
            </emma:interpretation>
          </emma:emma>
        </inkml:annotationXML>
        <inkml:traceGroup>
          <inkml:annotationXML>
            <emma:emma xmlns:emma="http://www.w3.org/2003/04/emma" version="1.0">
              <emma:interpretation id="{45EFA813-860B-4589-AB08-703BCB5D4241}" emma:medium="tactile" emma:mode="ink">
                <msink:context xmlns:msink="http://schemas.microsoft.com/ink/2010/main" type="inkWord" rotatedBoundingBox="6592,3824 9986,3768 9999,4589 6605,4646">
                  <msink:destinationLink direction="with" ref="{DB972876-7CA3-49A5-82BE-DCA6761DC53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0.0637">642 316 43 0,'8'0'80'0,"-8"0"-8"0,0 0-4 0,0 0-28 0,0 0 0 0,0 0-4 15,0 5 4-15,9-5-4 0,-9 4-4 0,0 0 8 0,0 2-4 16,0-1-4-16,0 4 0 0,8-4 0 0,-8 4-4 0,0 1 0 16,8 5 4-16,-8-6-4 0,0 5-4 0,10 1 0 0,-10-1 0 15,0 0 0-15,0 6-4 0,8-6 0 0,-8 1 0 0,0 4-4 16,0-5 0-16,0 1-4 0,0-1-4 0,0 0-4 0,0 1 8 16,0 0-4-16,0-1-4 0,0 0 0 0,8-4 0 0,-8-1-4 0,0 1 4 15,0-1-4-15,0 1 0 0,0-5-4 0,10 4 0 16,-10-3 4-16,0-2-8 0,0 1 0 0,0-5 0 0,0 5-8 0,0-5-16 15,0 0-8-15,0 0-8 0,0 0-8 0,0 4-8 0,0-8-4 16,-10 4-28-16,10 0-44 0,0-5-12 0,0 0 32 0,-8 1 20 16</inkml:trace>
          <inkml:trace contextRef="#ctx0" brushRef="#br0" timeOffset="581.4006">582 551 11 0,'0'4'88'0,"0"-4"-12"0,0 0-4 16,0 6-20-16,0-6-4 0,8 0 0 0,-8 4 0 0,0 1 0 16,10-5 0-16,-10 0 4 0,8 5 4 0,-8-5 0 0,8 0 0 0,0 0 0 15,2 0 0-15,-10 0-4 0,16 0-4 0,-7 0-4 0,-1 0-8 16,0 0-4-16,10-5-4 0,-10 5-4 0,10-5 0 0,-10 1-8 16,9 4-4-16,-8-6 0 0,8 2 0 0,-1-1-4 0,2 0-4 15,-2 0 0-15,-6 1 0 0,6-6-8 0,2 5 0 0,-1 1-12 16,-9-2-8-16,8 6-24 0,-6-4-24 0,6-1-24 0,-6 5-8 0,-2-5-52 15,0 5-44-15,1 0 24 0,-1 0 36 0,1 0 28 0</inkml:trace>
          <inkml:trace contextRef="#ctx0" brushRef="#br0" timeOffset="-1180.2392">-1362 498 39 0,'0'0'76'0,"0"0"-4"0,0 0-4 0,0 0-28 0,0 0 0 0,0 0 0 15,0 0 0-15,0 0-4 0,9 0-4 0,-9 0 4 0,0 0-4 16,8 0 0-16,-8 0 0 0,0 0 4 0,9 0-4 0,-9 0 0 16,8 0 0-16,1 0 4 0,-1 0-4 0,0 0 0 0,2 0 0 15,-2 0 0-15,0 0-8 0,2 0 0 0,-2 5-4 0,0-5 4 16,1 0 0-16,-1 0-4 0,0 0-4 0,1 4 0 0,8-4-4 15,-9 0 4-15,2 6-4 0,-2-6-4 0,9 4 8 0,-8-4-8 16,-1 5 0-16,0-5 0 0,9 5-4 0,-8-5 4 0,0 5 0 0,-1-5-4 16,0 0 0-16,2 4 4 0,-2-4-4 0,0 0-4 0,0 0 0 15,2 0 0-15,-10 0 4 0,8 0-4 0,0 0 0 0,-8 0 0 16,0 0 0-16,9 0 0 0,-9 0 0 0,0 0 0 0,0 5-4 0,0-5-4 16,0 0 0-16,0 5 0 0,0-5-8 0,0 5-12 15,8-5-8-15,-8 4-12 0,0-4-12 0,0 6-12 0,0-6-12 0,0 0-8 16,8 4-52-16,-8-4-40 0,0 0 32 0,0 0 32 0,10 0 28 15</inkml:trace>
          <inkml:trace contextRef="#ctx0" brushRef="#br0" timeOffset="-524.1154">-577 479 27 0,'0'0'88'0,"0"-5"0"0,0 0-8 0,0 5-28 0,0 0-4 16,0 0-4-16,0 0-4 0,0-4-4 0,0 4 0 0,0 0-4 15,0 0-4-15,0 0 0 0,0 0 4 0,0 0 0 0,0 4-4 16,0-4 0-16,0 5 0 0,0-5 4 0,0 10-4 0,8-6 0 0,-8 1 0 15,0 5-4-15,0 0 0 0,9-1-8 0,-9 1 4 0,0 4-4 16,8-5 0-16,-8 11 0 0,8-6-8 0,-8 1 0 0,10-1 8 16,-10 5-4-16,0-6 0 0,8 3-4 0,-8 3-4 0,8-5 4 15,-8 1-4-15,8-6 0 0,-8 6 4 0,10-6-8 0,-10 5 0 16,0-8 4-16,8 2 0 0,-8 3-4 0,8-7 4 0,-8 1-4 0,0 0 0 16,0-5 4-16,0 5-8 0,9-5 4 0,-9 0 0 15,0 0 0-15,0 0 4 0,0-5-4 0,0 0 0 0,9 5 0 0,-9-5-4 16,0-4 4-16,0 3-4 0,8-2 4 0,-8 2 4 0,0-3-8 15,9-1 4-15,-9 1 4 0,8-5-4 0,-8 0 0 0,8 4 0 16,-8-5-4-16,8 1 4 0,2 4 0 0,-2-4-4 0,-8 4 0 0,8-4 8 16,2 0-4-16,-2-1 0 0,0 5 4 0,1 1 0 0,-1-6 0 15,1 6-4-15,-1-1 0 0,1 1 0 0,-1-1 0 0,10 0-4 16,-10 6 4-16,0-6 0 0,2 5 0 0,-2 1-4 0,0-1 0 16,9 0 4-16,-8 0 0 0,-1 5 0 0,1 0 0 0,-1-4 0 0,0 4 0 15,2 0 0-15,6 4 0 0,-8-4 0 0,2 5 0 16,-2-5 0-16,0 5 0 0,1 0 4 0,-1-1-4 0,1 6 8 0,0-5-8 15,-9 5 4-15,8-6 0 0,0 6 0 0,0-1 0 0,-8 6 0 16,10-5 4-16,-2-1 0 0,-8 0-4 0,8 1 4 0,-8 5 0 16,10-6-4-16,-10 1 4 0,0 4 0 0,0-4 0 0,0 4-4 15,0-4 0-15,0-1 0 0,0 6 0 0,0-5 0 0,0-1-20 16,0 0 24-16,0 1 0 0,0-1-4 0,0-4 0 0,0 5 0 0,0 0 0 16,0-6 0-16,0 0-4 0,0 7 0 0,0-7 0 0,0-4-4 15,0 5 0-15,0 0 4 0,0-5-4 0,0 5 0 0,0-5-4 16,0 0-4-16,0 0-4 0,0 0 0 0,0 0-12 0,0 0-12 0,0 0-12 15,0 0-8-15,0 0-4 0,0 0-8 0,0 0-8 16,0 0 8-16,0-5-28 0,0 5-32 0,-10-5-24 0,10 0 16 0,0 1 32 16</inkml:trace>
          <inkml:trace contextRef="#ctx0" brushRef="#br0" timeOffset="1169.8833">1204 163 3 0,'0'-7'92'0,"9"4"0"15,-9-2-12-15,0 0-28 0,9 0-4 0,-9 0 4 0,0 1-12 16,8 4-4-16,-8-5 4 0,0 5-4 0,0-5-4 0,0 5-4 16,0 0 0-16,0 0 0 0,0 0-4 0,0 0 4 0,0-4 4 15,0 8 0-15,0-4 0 0,0 5 0 0,0-5 0 0,0 5 4 16,0-1-4-16,0 1-4 0,0 0 0 0,8 5-8 0,-8-7 0 0,0 8-4 15,0-1 0-15,0-1 0 0,0 6-8 0,0-1 0 0,0 0 4 16,0 1-8-16,0-1 0 0,0 1 0 0,0-1 0 0,0 5 0 16,0-4 4-16,0 4-8 0,0-5 0 0,0 5 0 0,0-4 4 0,0-1-4 15,0 5 0-15,0-4 0 0,0-1 4 0,0 5-4 16,8-4 0-16,-8-6-4 0,0 5 0 0,10 1 4 0,-10-5 0 0,8 4-4 16,-8-5 0-16,8-3 4 0,2 3-4 0,-2 0 8 0,-8-4-4 15,8 0 0-15,1 0 0 0,-1 0 0 0,1 0 0 0,0-5 4 16,-1 0-4-16,0 0-4 0,0 5 4 0,10-5 0 0,-10 0 0 0,2-5 0 15,-2 5 0-15,9-5 0 0,-9 5 0 0,0-5-4 0,10 0 4 16,-10 0 4-16,0-4 0 0,2 4-4 0,-2 0 4 0,0 1 0 16,2-6 0-16,-2 0-8 0,0 5 4 0,0-4 0 0,1-1 4 15,-1 6 0-15,-8-6-8 0,9 5 4 0,-9-5 4 0,9 6-8 16,-9-6 0-16,8 5 4 0,-8 1 4 0,0-2-4 0,0 6 0 16,0-5-4-16,0 5 4 0,0-4 4 0,0 4-8 0,0 0 8 0,0 0 0 15,0 0-4-15,0 0-4 0,0 0 8 0,0 4 0 0,0 1-4 16,0 1 0-16,0-2 0 0,0 6 0 0,0-1 0 0,0-4 4 15,0 5-4-15,0 4 4 0,0-4-4 0,0 4 4 0,0 0-4 16,0 1 4-16,0-1 0 0,0 6-4 0,0-6 4 0,0 0-4 16,0 1-4-16,0-1 4 0,0 0 4 0,0 1-4 0,0 0-4 15,0-1 0-15,8-4 0 0,-8-1 0 0,0 0 0 0,0 5-8 16,0-8-4-16,10 2-4 0,-10-2-16 0,0-1-20 0,8-1-12 0,-8 1-8 16,0-5-12-16,8 0 8 0,-8 0-36 0,0-5-36 0,0 5-8 15,8-9 28-15,-8 3 24 0</inkml:trace>
          <inkml:trace contextRef="#ctx0" brushRef="#br0" timeOffset="1669.5469">1784 459 67 0,'0'-5'96'0,"0"5"-12"0,0 0-4 0,0 0-28 0,0-4-8 0,0 4-4 15,0 0 0-15,0 0-8 0,9 0-4 0,-9 0 0 0,0 0 0 16,8 0 4-16,-8 0 4 0,0 0 0 0,0 0-4 0,8 4 4 15,-8 1-4-15,0 1 0 0,0-2-4 0,0 6-4 0,0-5 0 16,10 4-4-16,-10 1 0 0,0 4-4 0,0-4-4 0,0 4 0 16,0 0 4-16,0 1-4 0,8-1 0 0,-8 1-4 0,0-1-4 0,0 1 4 15,8-6-4-15,-8 4 0 0,9 3 0 0,-9-7-4 0,9 6 4 16,-1-6-4-16,-8 1 0 0,8 0 4 0,-8-6-4 0,9 6-8 16,-9-5 8-16,8-1 0 0,-8-4 0 0,9 5 0 0,0-5-4 15,-9 0 8-15,8 0-4 0,0 0 0 0,-8-5 0 0,10 1 0 16,-2-1 4-16,0-5-8 0,1 6 4 0,0-6 0 0,-1 0 0 15,0 1-4-15,1-1 4 0,-1-4 4 0,0 4-8 0,2-4 0 16,6 4 4-16,-6-4 0 0,-2 5-4 0,0-6 0 0,0 5 8 0,10-4 0 16,-10-1-8-16,1 6 8 0,-1-1 0 0,0-4-4 0,2 5 0 15,-2-1 4-15,0 0-4 0,0 1 0 0,2 4-4 0,-2-5 4 16,0 6 0-16,-8-2 0 0,9-3 0 0,-9 4 0 0,9 5 4 0,-9 0-4 16,0-5 4-16,0 5-4 0,8 0 4 0,-8 0 0 15,0 0-4-15,0 0 0 0,0 0 4 0,9 5 4 0,-9-5 0 0,0 5-4 16,0-1 8-16,8 1-8 0,-8 1 0 0,0 3 0 0,0-4 0 15,8 4 4-15,-8 1-4 0,0-1-16 0,0 1 20 0,8 5 0 16,-8-1 0-16,0-5 0 0,0 6 0 0,0-1-4 0,0 1 4 16,0-5-4-16,0 4 0 0,0 0 0 0,0-4-4 0,0 4 0 0,0 0-4 15,0-4 0-15,0 0-4 0,0 0 4 0,0 4-8 16,0-10-8-16,0 6-16 0,0-5-16 0,0 4-16 0,0-9-8 0,10 5-8 16,-10 0 0-16,8-5-36 0,-8 0-36 0,8 0-4 0,-8 0 24 15,10-5 32-15</inkml:trace>
          <inkml:trace contextRef="#ctx0" brushRef="#br0" timeOffset="1943.8129">2543 392 3 0,'0'0'88'16,"0"0"-4"-16,9-4-8 0,-9 8-24 0,0-4 0 0,0 0 0 16,8 0-4-16,-8 0 0 0,8 5 0 0,-8-5 0 0,0 0 0 15,10 5-4-15,-2-5-4 0,0 0 0 0,-8 0-4 0,8 0 0 16,2 0-4-16,-2 6 0 0,0-6-4 0,1 0-12 0,-1 0 0 0,1 0-4 16,0 0 0-16,7 0-4 0,-8-6-4 0,2 6 0 0,-2-5-8 15,10 5-4-15,-10 0-12 0,0-5-24 0,9 5-20 0,-8-4-20 16,-1 4-24-16,9-6-64 0,-9 2 0 0,2-1 36 0,-2 1 28 0</inkml:trace>
        </inkml:traceGroup>
        <inkml:traceGroup>
          <inkml:annotationXML>
            <emma:emma xmlns:emma="http://www.w3.org/2003/04/emma" version="1.0">
              <emma:interpretation id="{C7ED3329-AE7F-406F-ACE6-36DEF4C4387B}" emma:medium="tactile" emma:mode="ink">
                <msink:context xmlns:msink="http://schemas.microsoft.com/ink/2010/main" type="inkWord" rotatedBoundingBox="10469,3834 10870,3828 10881,4517 10481,45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61.6809">3294 86 27 0,'0'-6'84'0,"0"2"-12"0,0-1-20 16,0 1-4-16,0-2-4 0,0 2-8 0,0-1 0 0,0 0-4 15,8 5 4-15,-8-5-4 0,8 1 4 0,-8-2 0 0,9 2-8 0,-1 4 0 16,0-5 4-16,-8 5 0 0,10-4 0 0,-2 4-4 16,0 0 0-16,10 0-8 0,-10 0 8 0,0 0-8 0,2 4 0 0,-2-4 0 15,0 5-4-15,1-1 4 0,-1 6-4 0,0-5 0 0,-8 5-4 16,10 0-4-16,-2-1 0 0,-8 1 0 0,0 4 0 0,8 1 4 16,-8-1-8-16,0 0 4 0,0-1-4 0,0 3 0 0,0 3 0 15,0-6-4-15,0 3 0 0,0-2 0 0,0 1 4 0,0-1 0 16,0 0-4-16,0-4 4 0,0-1 0 0,0-4 0 0,0 5-4 0,0-5 0 15,0 0 4-15,0-1-8 0,0-4 0 0,0 4 8 0,0-4-4 16,0 0 0-16,0 0-4 0,0 0 8 0,0-4-4 0,0 4 0 16,0-4 0-16,0 4 0 0,8-5-4 0,-8 5 8 0,0-5-8 15,0 0 0-15,10 5 8 0,-10-5-4 0,0 5-4 0,8 0 0 16,0 0 8-16,-8-5 0 0,9 5-4 0,-9 0-4 0,9 0 8 0,-1 0 0 16,1 5 0-16,-9 0 4 0,8 0-4 0,0 0 4 0,1 0-4 15,0 3 0-15,-1-2 0 0,-8 3 0 0,8 1 0 16,2-1 4-16,-2 6 0 0,0-5 4 0,1 4-4 0,0-5 0 0,-1 6 0 15,0-1 4-15,1-4 0 0,-1 5 0 0,0-1 4 0,2-5 4 0,-10 6 4 16,8-1 0-16,-8-4 4 0,0-1-4 0,8 6 8 16,-8-5-4-16,0 4 0 0,-8-5 0 0,8 1-8 0,-8 5 0 0,8-6 0 15,-10 1-4-15,2-1-4 0,0 1 0 0,-1-1 0 0,1 1-4 16,0-1-4-16,-1-4-4 0,-8 0 0 0,9 0-4 0,-10 0-12 16,10-1-8-16,-10 2-12 0,10-6-16 0,-9 0-8 0,0 0-24 0,8-6-32 15,-7 2-24-15,-2-1-32 0,10 0-48 0,-10-5 24 16,2-4 36-16,-1 3 32 0,-1-7 28 0</inkml:trace>
        </inkml:traceGroup>
        <inkml:traceGroup>
          <inkml:annotationXML>
            <emma:emma xmlns:emma="http://www.w3.org/2003/04/emma" version="1.0">
              <emma:interpretation id="{29D9E733-221E-47BA-B188-EFB3EC18FA9D}" emma:medium="tactile" emma:mode="ink">
                <msink:context xmlns:msink="http://schemas.microsoft.com/ink/2010/main" type="inkWord" rotatedBoundingBox="11659,3897 12056,3891 12066,4533 11670,4540"/>
              </emma:interpretation>
              <emma:one-of disjunction-type="recognition" id="oneOf3"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(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907.1417">4879 76 47 0,'0'0'80'0,"0"0"-8"0,0 4 4 0,0-4-28 16,0 0 0-16,0 0-8 0,0 0 4 0,0 0-4 0,0 0 0 16,0 0-4-16,0 6 0 0,-8-6 4 0,8 4-8 0,0-4 4 0,-9 5-4 15,9 0 0-15,-8 5 0 0,8-5 0 0,-9 4 0 0,0-4-4 16,-7 4 0-16,6 1 0 0,2-2-8 0,-8 3 4 0,6-1 0 16,-6-1-8-16,-1 6 0 0,-1-5 0 0,10-1-4 0,-8 0 0 15,-2 1-4-15,1 0 0 0,0-1 4 0,0 1 0 0,9-1 0 16,-10 1 0-16,2-5 0 0,6 4 0 0,-6-4 0 0,7 5-4 15,-8-5 0-15,9-1 0 0,-1 0 0 0,1 2 4 0,0-1-4 16,8-1 0-16,-10 1-4 0,10-5 0 0,-8 0-4 0,8 5 4 0,0-5-4 16,0 0 0-16,0 0 0 0,0 5 4 0,0-5 0 0,0 0 0 15,0 4-4-15,8-4 0 0,-8 6 4 0,10-2 0 0,-10 1 0 16,8-1 4-16,-8 2 0 0,8 3 4 0,-8-4 4 0,9 4 0 0,-1 1-4 16,0-1 4-16,1 1 0 0,0 4 0 0,-1-3 0 15,10-2 0-15,-10 5 0 0,0 1 0 0,1-5 0 0,8 4 4 0,-9 0-4 16,9 0 0-16,-8-4 0 0,8 4 0 0,-9-4 0 0,10 5 0 15,-10-1-4-15,10-4 0 0,-10-1-4 0,9 1 0 0,-9-1-4 16,0 1 0-16,10-1 0 0,-10-4-4 0,0 5 0 0,2-5 0 16,-2-1 0-16,0 2 4 0,1-2-4 0,0-4-4 0,-9 5 0 15,8-5-4-15,-8 0-8 0,9 5-20 0,-9-5-16 0,0 0-20 16,0 0-16-16,0 0-28 0,8-5-24 0,-8 0-36 0,0 5-64 0,0-4 32 16,0-6 40-16,0 5 28 0,0 0 24 0</inkml:trace>
        </inkml:traceGroup>
        <inkml:traceGroup>
          <inkml:annotationXML>
            <emma:emma xmlns:emma="http://www.w3.org/2003/04/emma" version="1.0">
              <emma:interpretation id="{6DD49A46-142C-4918-8333-C786D49D7CC1}" emma:medium="tactile" emma:mode="ink">
                <msink:context xmlns:msink="http://schemas.microsoft.com/ink/2010/main" type="inkWord" rotatedBoundingBox="12849,3911 13533,3900 13543,4529 12860,4540"/>
              </emma:interpretation>
            </emma:emma>
          </inkml:annotationXML>
          <inkml:trace contextRef="#ctx0" brushRef="#br0" timeOffset="4599.8341">5775 292 19 0,'-9'-5'84'0,"9"5"-12"0,0 0-16 15,-9 0-24-15,9 0 0 0,-8 0-4 0,8 0 0 0,-9 0 0 16,9 0-4-16,-8 0 0 0,8 5 0 0,0-5-4 0,-8 4 0 0,8 1 0 15,-10 0 4-15,10 0-4 0,-8 0 4 0,8 0-4 16,0 3 4-16,-8 3 0 0,8-2 0 0,-10 1 0 0,10 4 0 0,0-5 4 16,-8 6 0-16,8-4-4 0,0 2 4 0,0 2-4 0,0-1-4 15,0 1 8-15,0-1-4 0,0 0-4 0,0 0 0 0,0 1-4 16,8-1 4-16,-8-4 0 0,10 5-4 0,-10-1 4 0,8 0-8 16,0-4 0-16,2 4 0 0,-2-4 8 0,0-1-4 0,9 1-4 0,-8-2 0 15,8 3 0-15,-9-1 0 0,10-6 0 0,-2 6 0 16,2-5 4-16,-1 0-4 0,8-1 0 0,-8 2 0 0,1-2 0 0,7 1 4 15,-8-5 0-15,8 5 0 0,-7-5 0 0,8 0-4 0,-10 0 4 16,10 0 0-16,-9-5 0 0,-1 5-4 0,10-5 0 0,-8 1 0 16,-2-2 4-16,10-3-4 0,-17 4 0 0,7-5 0 0,2 1 0 0,-2 4 0 15,2-6-4-15,-10-2-4 0,10 4 4 0,-10-6-20 0,0 6 24 16,1-6-4-16,-1 5-4 0,1-4 0 0,0 0 0 0,-9 4 0 16,8-4 0-16,-8 0 0 0,0-1-4 0,0 1 4 0,8 4 0 15,-8-5-4-15,0 1 0 0,-8-1 0 0,8 6 0 0,0-4 4 16,-8-3-4-16,8 2 0 0,0 5 0 0,-9-6 0 0,9 1 4 15,-9-1-4-15,9 6 0 0,-8-6 0 0,-1 1 0 0,1 0 0 16,8 4 0-16,-8-4 0 0,-1-1-4 0,0 1 8 0,1 5-4 0,0-6 0 16,-2 5 0-16,2-4 4 0,0 5-4 0,-1-1 0 0,0 0 0 15,9 0 0-15,-16 1-4 0,7 4 4 0,1 1 0 0,-1-6-4 16,0 5 0-16,1 0 4 0,0 5 0 0,-2-5 4 0,2 5-4 0,-8 0 0 16,6 0 0-16,2 0 0 0,-9 0 0 0,9 5-4 15,-10 0 0-15,10 0 4 0,-8 0-8 0,-2 4-4 0,10-4-4 0,-10 4-4 16,1 1-16-16,1 0-8 0,-2 0-8 0,2-1-4 0,-2 5-16 15,1 1-12-15,0-5-12 0,0 4-4 0,1 0-4 0,-2 0-32 16,0-4-32-16,2 4-16 0,-1 1 40 0,8-6 28 0,-8 6 20 0</inkml:trace>
        </inkml:traceGroup>
      </inkml:traceGroup>
    </inkml:traceGroup>
    <inkml:traceGroup>
      <inkml:annotationXML>
        <emma:emma xmlns:emma="http://www.w3.org/2003/04/emma" version="1.0">
          <emma:interpretation id="{9772239F-BCA7-4343-9406-4EDADA6C7BA9}" emma:medium="tactile" emma:mode="ink">
            <msink:context xmlns:msink="http://schemas.microsoft.com/ink/2010/main" type="paragraph" rotatedBoundingBox="4660,5189 9605,5395 9568,6270 4624,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18904-75F1-4805-8121-B2096A0EC6D3}" emma:medium="tactile" emma:mode="ink">
              <msink:context xmlns:msink="http://schemas.microsoft.com/ink/2010/main" type="inkBullet" rotatedBoundingBox="4644,5577 5108,5596 5090,6028 4626,6009"/>
            </emma:interpretation>
            <emma:one-of disjunction-type="recognition" id="oneOf4">
              <emma:interpretation id="interp8" emma:lang="" emma:confidence="0">
                <emma:literal>↳</emma:literal>
              </emma:interpretation>
            </emma:one-of>
          </emma:emma>
        </inkml:annotationXML>
        <inkml:trace contextRef="#ctx0" brushRef="#br0" timeOffset="11837.9477">-2359 1770 39 0,'8'0'80'0,"-8"0"-12"0,0 0 0 0,0 4-28 16,0-4-4-16,0 0 0 0,0 4 0 0,0 1-4 0,-8 0 0 15,8 0 4-15,0-1 0 0,-8 6-4 0,8-5 0 0,0 5-4 0,-10-1 4 16,10 1-4-16,-8 4 0 0,8-4 0 0,-8 4 0 0,0 0 0 16,-2 1-4-16,10-1-4 0,-8 1 4 0,0-1-4 15,-2-4-4-15,2 4 4 0,0 1 0 0,8-1-4 0,-9 0 0 0,1 0-8 16,0 1 4-16,-1-5 0 0,0 4 0 0,1-5-4 0,8 6 0 15,-8-5 4-15,-2-1-8 0,2-4 4 0,8 4-4 0,-8-4 4 16,8 5-4-16,0-10 0 0,-9 4 0 0,9-4 0 0,0 6 0 0,0-6-4 16,0 0 0-16,0 4-4 0,0-4 4 0,0 0 0 0,0-4-4 15,0 4 0-15,0-6 4 0,0 2 4 0,0-1-24 0,0 0 24 16,0 0 0-16,0 1 0 0,0-6 0 0,9 5-4 0,-9-5 0 16,0 2 0-16,8-3-4 0,-8-3 8 0,0 5 0 0,8-1-8 15,2-5 4-15,-10 6 4 0,8-5-4 0,0 4 0 0,-8-4 0 0,9-1 4 16,0 6-4-16,-1-6-4 0,0 6 4 0,-8-6 0 0,9 6-4 15,-1-5 8-15,0 3-4 0,2 2-4 0,-2 0 8 0,-8-1-8 16,8 1 0-16,2-1 8 0,-10 5-4 0,8-5-4 0,-8 6 8 16,8-2-4-16,-8 2 4 0,0 4-4 0,0-5 0 0,0 5 4 15,0 0-8-15,0-4 4 0,0 4-4 0,8 0 4 0,-16 0 4 16,8 0-4-16,8 0 4 0,-8 4-4 0,0-4-4 0,0 5 4 16,0-1 4-16,10 2-8 0,-10-6 8 0,8 4-4 0,-8 6-4 15,0-5 8-15,8-1-4 0,1 6-4 0,-9 0 4 0,8-5-4 0,0 9 8 16,-8-10-8-16,10 7 12 0,-2-2-8 0,0 1 0 0,-8-1 0 15,8 1 4-15,2-1-4 0,-2 1-20 0,0 0 24 0,1-1-4 16,0 1 4-16,-1-1 0 0,1-4-4 0,-1 9 4 0,0-9-8 0,1 9 8 16,0-4-4-16,-1-5-8 0,0 5 12 0,2-1 0 15,-2 1-4-15,9-2 0 0,-8 3-4 0,-1-7 4 0,-8 6 4 0,8 0-4 16,1-5 4-16,-1-1-4 0,-8 6-4 0,8-5 4 0,-8-1 0 16,0 2 4-16,10-2-4 0,-10 2 4 0,0-2-4 0,0 1-4 15,0-1 4-15,0 1 4 0,0-5 0 0,0 5-4 0,0 0 4 16,-10-1-4-16,10-4 0 0,0 6 0 0,-8-6 0 0,8 4 0 0,-8-4 0 15,-1 0 0-15,9 0 4 0,-8 0-4 0,0 0 4 16,-1 4-4-16,0-4 4 0,1 0 4 0,-10 0-4 0,10 0 0 0,0 0 0 16,-1-4-4-16,-8 4 0 0,9-4 0 0,-1 4 0 0,-8 0 0 15,8-6 0-15,1 2 4 0,-10 4-4 0,10-5 0 0,-8 0 0 16,6 0 4-16,2 1-4 0,0-1 0 0,-1 1-4 0,-7-2 0 0,16 2 4 16,-10-2 0-16,2 2-16 0,0-1 20 0,0 0-4 15,8 5 0-15,-10-5 0 0,10 5 0 0,0 0-8 0,-8 0-8 0,8 0-12 16,0-4-12-16,0 4-8 0,0 0-8 0,0 0-8 0,8 0-12 15,-8 0 4-15,0 0-32 0,10 4-44 0,-2-8-12 0,-8 4 36 16,8 0 20-16</inkml:trace>
      </inkml:traceGroup>
      <inkml:traceGroup>
        <inkml:annotationXML>
          <emma:emma xmlns:emma="http://www.w3.org/2003/04/emma" version="1.0">
            <emma:interpretation id="{B7DD0097-7EAA-4BCB-B725-7E41601D278C}" emma:medium="tactile" emma:mode="ink">
              <msink:context xmlns:msink="http://schemas.microsoft.com/ink/2010/main" type="line" rotatedBoundingBox="5484,5223 9605,5395 9568,6270 5448,6099"/>
            </emma:interpretation>
          </emma:emma>
        </inkml:annotationXML>
        <inkml:traceGroup>
          <inkml:annotationXML>
            <emma:emma xmlns:emma="http://www.w3.org/2003/04/emma" version="1.0">
              <emma:interpretation id="{AE4459EB-7A6E-4559-B0D5-4980D4F6C312}" emma:medium="tactile" emma:mode="ink">
                <msink:context xmlns:msink="http://schemas.microsoft.com/ink/2010/main" type="inkWord" rotatedBoundingBox="5466,5665 5807,5679 5798,5890 5457,587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230.113">-1711 1860 19 0,'0'-5'84'0,"0"5"0"0,0 0-12 15,0 0-24-15,0 0 0 0,0 0-4 0,8 0 4 0,-8 0-4 16,0 0 4-16,9 0-4 0,-9 0 4 0,8 0-4 0,1 0 8 16,-9 0-8-16,8 0-4 0,1 0 4 0,7 0 0 0,-6 0 0 15,-2 0-8-15,0 0-4 0,2 0-4 0,6 0-12 0,-8 5 8 16,1-5-12-16,8 0 8 0,-8 5-12 0,-1-5 4 0,0 5-8 0,10-5 4 16,-10 4-4-16,0-4 0 0,2 5 0 0,-2-5 0 0,0 5 0 15,9-1-4-15,-8-4 0 0,0 0 0 0,-1 0 0 0,-8 0-12 16,8 5 8-16,0-5 0 0,2 0 0 0,-10 0-4 0,8 0-12 0,-8 0-16 15,0 6-12-15,8-6-8 0,-8 0-12 0,0 0-8 16,0 4-4-16,0-4-12 0,-8 5-44 0,8-5-20 0,-8 5 16 0,8 0 28 16,-10-5 24-16</inkml:trace>
          <inkml:trace contextRef="#ctx0" brushRef="#br0" timeOffset="12455.5085">-1669 2047 31 0,'0'0'88'0,"0"0"-12"0,0 0-4 0,0 0-24 0,0 0-8 0,0 5 4 16,0-5-8-16,0 0 4 0,9 0-4 0,-9 5 4 0,0-5-4 0,8 0 0 15,-8 4 0-15,8-4 0 0,-8 0 0 0,10 0-4 16,-2 0 0-16,0 0-8 0,2 5 4 0,-2-5-4 0,0 0-4 0,0 0 0 16,1 0-8-16,8 0 0 0,-8 0-4 0,-1 0 4 0,0 0-8 15,10 0 0-15,-10 0-4 0,0 0 4 0,10 0-4 0,-10 0-12 16,1 0-12-16,8 0-20 0,-8 0-16 0,-1 0-12 0,8 0-52 0,-6 0-64 15,-2 0 36-15,0 0 28 0,2 0 20 0</inkml:trace>
        </inkml:traceGroup>
        <inkml:traceGroup>
          <inkml:annotationXML>
            <emma:emma xmlns:emma="http://www.w3.org/2003/04/emma" version="1.0">
              <emma:interpretation id="{C8BBD4B0-716F-4801-8019-61F907F97EB8}" emma:medium="tactile" emma:mode="ink">
                <msink:context xmlns:msink="http://schemas.microsoft.com/ink/2010/main" type="inkWord" rotatedBoundingBox="6378,5260 8938,5367 8902,6242 6342,613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200.0306">-807 1682 51 0,'0'-9'88'16,"0"5"-12"-16,0-2-8 0,0 2-24 0,0-2-4 0,0 6-4 0,0-4 0 15,0 4 0-15,0 0 4 0,0 0-4 0,0 0 0 0,0 0-4 16,0 4 4-16,8-4-4 0,-8 6 4 0,0 4-8 0,0-6 8 16,8 5 0-16,-8 6-4 0,0-1-8 0,9 1 0 0,-9-1 4 15,0 1-4-15,0 4-4 0,8 4-4 0,-8-4 0 0,0 6-4 0,0-1 4 16,0-1-8-16,0 2 4 0,0-1-4 0,0 0 0 16,0 0 0-16,0-5-4 0,0 5 0 0,0-5 0 0,0-5 4 0,0 5-8 15,0-4 0-15,0-1 0 0,0-4-4 0,0-1 8 0,0 1-4 16,0-5 0-16,0-1 4 0,0 2-4 0,0-6 0 0,0 0 0 15,8-6 4-15,-8 2-8 0,0 4 4 0,0-10 0 0,10 5 0 16,-10-4 0-16,8-1 0 0,-8 0 0 0,8-5 0 0,-8 7 0 16,10-2 0-16,-2 1-4 0,-8-6 4 0,8 5 4 0,0-4-4 0,-8 5-4 15,9-1 4-15,0 5 0 0,-1-4 4 0,-8 4 0 0,9 0-8 16,-1 0 8-16,0 1 0 0,-8 4-8 0,10-5 4 0,-2 5 0 16,0 0 0-16,0 0 4 0,2 5-8 0,-2-5 4 0,0 4 0 15,1 1-4-15,0 0 4 0,-1 0 0 0,1 4 0 0,-9-4 4 16,8 5-4-16,0-6 4 0,2 6-8 0,-2-1 4 0,0 1 0 15,0 0 0-15,-8-1 0 0,10 1 0 0,-10 3 4 0,0-2 0 0,0 3-4 16,0-4 8-16,0-1-4 0,0 6 0 0,0-1-8 0,-10 1 12 16,10-6-8-16,-8 5 4 0,0-4-4 0,0 5 0 0,-2-6 4 15,2 1-8-15,0 0 4 0,-1-1 4 0,1 1-4 0,-10-6 4 16,10 6-4-16,0-5 0 0,-10-5 0 0,10 4 0 0,0-4 4 16,-2 0-8-16,-6 0-4 0,7-4 0 0,9 4 4 0,-8-5-4 0,-1-5-8 15,0 6-8-15,1-6-12 0,0 5-16 0,0-5-12 0,8-4-24 16,-10 5 4-16,10-2-20 0,-8-3-48 0,8 0-20 0,-8 5 36 15,8-6 32-15,0 1 20 0</inkml:trace>
          <inkml:trace contextRef="#ctx0" brushRef="#br0" timeOffset="13733.6028">-278 1590 23 0,'0'-8'84'16,"0"3"-16"-16,0 0-12 0,0 0-20 0,0 1-4 0,0-6 0 0,0 5 0 15,8-4-4-15,-8 4-4 0,0-5 4 0,8 5 0 16,-8-4-4-16,0 4 0 0,8 0-4 0,-8 0 4 0,9 1 0 0,-9-1-4 15,9 0 0-15,-1 5 4 0,1-5-4 0,-9 5 4 0,8 0-4 16,0-4 0-16,2 4 0 0,-10 0-4 0,8 0-4 0,0 0-4 16,0 0 0-16,2 4 4 0,-10-4-4 0,8 5-4 0,0 0 4 15,-8-5 0-15,9 9-8 0,-9-4 4 0,0 0 0 0,0 5 4 0,0-1-8 16,0 1 4-16,0 0 0 0,0 4-4 0,-9 0 4 16,9 0-4-16,-8 1 0 0,0-1 4 0,-2 5-4 0,2-4-4 0,0-1 4 15,0 1 4-15,-2-1-8 0,2-5 8 0,0 5-4 0,-1-3 4 16,1-7-4-16,-1 6 4 0,0-5-4 0,9-1 0 0,-8-4 0 15,0 6 4-15,8-6-4 0,0 0 0 0,-8-6 0 0,8 2 4 0,0 4-4 16,0-5 0-16,0 0 0 0,0 0 0 0,0 1 0 0,0 4 4 16,0-5-8-16,0-1 8 0,8 6 0 0,-8-4 4 0,8 4 0 15,-8 0-4-15,8 0 4 0,-8 0 8 0,9 0 0 0,0 0 0 16,-9 4 4-16,8 2 0 0,1-1-4 0,-1-5 4 0,0 4-8 16,2 6 4-16,-2-5-4 0,0-1 0 0,0 2-4 0,2 3-4 0,-2-3 0 15,0 2 0-15,1-3-4 0,-1 5 4 0,1-6 0 0,0 2 0 16,-1-2-4-16,0 1 0 0,0-1 0 0,2 2 4 0,-2-2-4 15,0 1 0-15,2-5-4 0,-10 5-16 0,8-5-16 0,0 5-20 16,1-5-12-16,-9 0-24 0,8 0-8 0,-8 0-64 0,9 0-20 16,-9 0 28-16,8 4 36 0,-8-4 28 0</inkml:trace>
          <inkml:trace contextRef="#ctx0" brushRef="#br0" timeOffset="13990.4431">27 2047 23 0,'0'0'92'0,"0"0"-8"0,0 5-4 16,0-5-24-16,0 5-4 0,0-5 0 0,0 4 0 0,0-4-4 16,0 0 0-16,0 5-4 0,10-5 0 0,-10 0-4 0,0 0 0 0,8 0-8 15,0 0 0-15,2 0-4 0,-10 0 0 0,8 0-4 0,9 0-4 16,-9 0-4-16,0 0 0 0,10 0-4 0,-10 0 0 0,0 0-4 15,10 0-4-15,-1-5 4 0,-8 5-4 0,7 0-8 0,1-4 0 0,1 4-12 16,-10 0-12-16,10 0-20 0,-2 0-32 0,-8 0-12 16,10-5-72-16,-1 5-16 0,-9 0 36 0,0 0 20 0,10 0 28 15</inkml:trace>
          <inkml:trace contextRef="#ctx0" brushRef="#br0" timeOffset="14589.84">608 1764 59 0,'0'-5'80'0,"0"1"0"0,8-6-8 0,-8 5-24 0,0 0 0 0,0 0-8 16,8 1 0-16,-8 4 0 0,0-5-4 0,0 5-8 0,0-6 0 15,0 6-4-15,0 0 4 0,0-4-4 0,0 4 4 0,0 0 0 0,10 0-4 16,-10 0 8-16,0 4-4 0,0 2 4 0,0-1-4 0,0-1-4 16,0 6 0-16,0-1 0 0,0 1-4 0,8 5 4 0,-8-6 0 15,-8 5-4-15,16 1-4 0,-8 4-4 0,-8 1-4 0,8-1 0 16,0-1 0-16,0 2 0 0,0-1-4 0,0 5 0 0,0-5 0 15,0 1-4-15,0-1 0 0,0 0 0 0,0-5 4 0,0 5 0 0,0-4-4 16,8 4 0-16,-8-9 0 0,0 4 0 0,0-5 4 0,8 6-8 16,-8-5 4-16,9-6 0 0,-9 6 0 0,8-5-4 0,-8-1 4 15,8 1 8-15,2-5-4 0,-2 5-8 0,-8-5-12 0,8 0 20 0,2 5-4 16,-2-10 4-16,-8 5-4 0,8 0 8 0,0-5-8 16,1 5 0-16,-9-5 4 0,9 1 0 0,-1-1-4 0,-8 1-4 0,9-2 8 15,-1-4-4-15,-8 6 0 0,8-1 4 0,2-5-4 0,-10 6 0 16,8-6-4-16,-8 5 0 0,8 1 8 0,-8-2-4 15,8 2 4-15,-8 0-4 0,10-3-4 0,-10 7 4 0,0 0 0 0,0-4 0 16,8 4 0-16,-8 0-4 0,0 0 8 0,0 0 0 0,0 4 0 16,0 3-4-16,0-3 0 0,0 0 0 0,0 6 0 0,0 0 0 15,0-1 4-15,0 1 0 0,0 5-4 0,0-5 0 0,0 3 0 0,0 2 0 16,0 3 0-16,0-3 0 0,0 0 0 0,0 4 0 0,0-5-4 16,0 1 0-16,0-1 4 0,0-5 0 0,0 7 0 0,0-8-4 15,0 3 0-15,8-2 4 0,-8 1-4 0,0-1-8 0,0-4-8 16,9 0-8-16,-9-1-20 0,0-4-8 0,9 5-8 0,-9-5-8 15,8 0-12-15,-8 0 0 0,9 0-32 0,-9-5-20 0,8 1-8 0,0-1 20 16,-8-5 32-16</inkml:trace>
          <inkml:trace contextRef="#ctx0" brushRef="#br0" timeOffset="15107.4117">1145 2167 3 0,'0'0'96'0,"0"0"-8"0,0 0-12 0,0 5-24 16,8-5-4-16,-8 4 0 0,0 1-4 0,0 0 0 0,0 0-4 15,0 5-4-15,0-6 4 0,0 7-4 0,0-7 4 0,0 5-4 16,0 1-4-16,8 4 0 0,-8-3 0 0,10-3-4 0,-10 2 0 16,8-1-4-16,0 1-4 0,-8-1 0 0,9-3 4 0,-1 4-4 15,1-6 0-15,0 5 0 0,-1-3 0 0,0-2-4 0,10-4-4 0,-10 5 0 16,0-5 0-16,2 0 0 0,6 0 0 0,-7 0 0 16,-1-5-4-16,1 1-4 0,8-2 8 0,-9-3-8 0,0 5 0 0,2-6 0 15,-2 0-4-15,0 1 8 0,2-6-8 0,-10 5 0 0,8-4 4 0,-8-1 0 16,0 6-4-16,8-5 0 0,-8-1-4 0,-8 5 8 15,8-4 0-15,0 5-4 0,-8-6-4 0,8 1 0 0,-10 4 4 0,2-4-8 16,0 4 8-16,-2 0 0 0,2 2-4 0,0-3 4 0,0-3-4 16,-1 9 0-16,0-4 0 0,-8-1 8 0,9 6-4 0,0-2-4 15,-2 2 4-15,2-1 4 0,-10 5-8 0,10 0 4 0,0 0-4 16,8 0 0-16,-8 5 8 0,-1-1-8 0,0 2 8 0,9-2 0 16,-8 6-4-16,8-5 0 0,-9 4 0 0,9 5 0 0,0-3 4 0,0-3 0 15,-8 2-8-15,8 5 4 0,0-6-4 0,0 1 8 0,0 4-8 16,0-8 0-16,8 3 4 0,-8 0 4 0,0 1-8 0,9-6 0 15,-1 2 12-15,-8-2-8 0,9 0-4 0,-9 3 8 0,9-7-4 16,-1 4 4-16,0-4 0 0,0 0-8 0,2 0 4 0,-2 0 0 16,10 0-4-16,-10 0 8 0,0 0-4 0,1 0 0 0,-1 0 4 0,10 0 0 15,-10 0 0-15,0 0-4 0,10 0 4 0,-10 0 0 0,10 4 0 16,-10-4 0-16,9 5 4 0,-9-5 0 0,9 5 0 0,-8-5-4 16,-1 5 4-16,10-1 0 0,-10-4-4 0,10 6 0 0,-10-2 0 15,0 1 0-15,0 1 0 0,9-2-4 0,-8 0 0 0,0-4 0 16,-1 6 0-16,0-6-4 0,2 4 0 0,-2-4 0 0,0 0-4 15,0 0-4-15,10 5-4 0,-10-10-16 0,1 5-16 0,-1 0-20 0,1-4-12 16,0-2-12-16,-1 2-8 0,0 0-44 0,0-7-36 0,10 1 16 16,-10 6 40-16,2-11 16 0</inkml:trace>
        </inkml:traceGroup>
        <inkml:traceGroup>
          <inkml:annotationXML>
            <emma:emma xmlns:emma="http://www.w3.org/2003/04/emma" version="1.0">
              <emma:interpretation id="{08C5E749-4DD0-41C1-B36D-A798EDC1CF9F}" emma:medium="tactile" emma:mode="ink">
                <msink:context xmlns:msink="http://schemas.microsoft.com/ink/2010/main" type="inkWord" rotatedBoundingBox="9231,5751 9589,5766 9575,6121 9216,6106"/>
              </emma:interpretation>
              <emma:one-of disjunction-type="recognition" id="oneOf7">
                <emma:interpretation id="interp11" emma:lang="" emma:confidence="0">
                  <emma:literal>c</emma:literal>
                </emma:interpretation>
                <emma:interpretation id="interp12" emma:lang="" emma:confidence="0">
                  <emma:literal>C</emma:literal>
                </emma:interpretation>
                <emma:interpretation id="interp13" emma:lang="" emma:confidence="0">
                  <emma:literal>(</emma:literal>
                </emma:interpretation>
                <emma:interpretation id="interp14" emma:lang="" emma:confidence="0">
                  <emma:literal>e</emma:literal>
                </emma:interpretation>
                <emma:interpretation id="interp1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5412.1153">2168 1941 35 0,'0'0'100'0,"0"0"-8"0,0 0-8 16,0 0-24-16,-8 0 0 0,8 0-4 0,-10 5 0 0,10-5 0 16,-8 0-4-16,8 0 0 0,-8 0-4 0,8 0 0 0,-8 0-4 0,-2 0 0 15,10 0 0-15,-8 0-8 0,0 0-4 0,8 0-8 0,-9 0 0 16,9 0 4-16,-8 5-4 0,8-5 4 0,-9 5-4 0,9 0 4 16,-9 0 4-16,9-1 0 0,0 6 4 0,-8 0 4 0,8-1 4 15,0 1 0-15,0 4 8 0,0-5-8 0,0 6 8 0,-8-1 0 16,8 5 0-16,0-4-4 0,0-1-12 0,8 5 0 0,-8-4-4 15,0-1-4-15,8 5 0 0,-8-4-8 0,9-1 0 0,0 1 0 0,-1-6-4 16,-8 5 0-16,9-4-8 0,7 1 0 0,-6-3 0 0,6 2 0 16,-8-5-4-16,10-1 4 0,-10 2-4 0,10-6-4 0,-1 0-4 15,-1 0 0-15,2-6-16 0,-2 2-8 0,2-1-24 0,-1-5-20 16,0 2-28-16,-9-3-28 0,9-3-44 0,1-1-44 0,-10 0-80 16,0-3 44-16,2 3 56 0,6-4 36 0,-16 0 28 0,8 0 24 0</inkml:trace>
        </inkml:traceGroup>
      </inkml:traceGroup>
    </inkml:traceGroup>
    <inkml:traceGroup>
      <inkml:annotationXML>
        <emma:emma xmlns:emma="http://www.w3.org/2003/04/emma" version="1.0">
          <emma:interpretation id="{0088C49D-7C51-4089-8838-79F15FAC9E4F}" emma:medium="tactile" emma:mode="ink">
            <msink:context xmlns:msink="http://schemas.microsoft.com/ink/2010/main" type="paragraph" rotatedBoundingBox="4426,6825 13780,6844 13777,8031 4424,8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3414F9-6C4B-4F8F-850D-EF0D36CD6B28}" emma:medium="tactile" emma:mode="ink">
              <msink:context xmlns:msink="http://schemas.microsoft.com/ink/2010/main" type="inkBullet" rotatedBoundingBox="4425,7290 4937,7291 4936,7775 4424,7774"/>
            </emma:interpretation>
            <emma:one-of disjunction-type="recognition" id="oneOf8">
              <emma:interpretation id="interp16" emma:lang="" emma:confidence="0">
                <emma:literal>↳</emma:literal>
              </emma:interpretation>
            </emma:one-of>
          </emma:emma>
        </inkml:annotationXML>
        <inkml:trace contextRef="#ctx0" brushRef="#br0" timeOffset="16563.5631">-2615 3514 11 0,'0'0'88'0,"0"-4"-8"0,0 4-8 0,0 0-24 15,0 0 0-15,0 0-4 0,0 0 0 0,0 0-8 0,0 4 0 16,0 2-4-16,0-1 0 0,0-1 0 0,0 6 0 0,-8 0 4 15,8-1-4-15,0 1-4 0,-10 3 4 0,10 1-4 0,-8 1 0 16,0 4 4-16,8-4-4 0,-9 4-8 0,0 1 0 0,1-1 0 0,0 0-4 16,-1 0 0-16,1 0 0 0,0-3 0 0,8 2-8 0,-10-4 4 15,2 0 0-15,8 0-4 0,-8-3-4 0,-2-2 4 0,10 0-4 16,0 1 0-16,0-5 0 0,-8-1-4 0,8-4 4 0,0 6 0 16,0-6-4-16,0 0-4 0,0-6 4 0,8 2-4 0,-8-1 8 15,0-5 0-15,10 1-4 0,-10-5-4 0,8 4 4 0,-8-5-4 0,8 1 4 16,-8-5 0-16,10 4-4 0,-2-4 0 0,0 0 4 0,-8 0 4 15,9-5-8-15,-1 5 4 0,0 1 0 0,1-3-4 0,-9 2 4 16,9 4-4-16,-1-3 4 0,0 3 0 0,-8 2 0 0,10 3 0 16,-2-4-4-16,-8 3 4 0,8 2 4 0,-8 4-4 0,0-4 4 15,9 3 0-15,-9 6-4 0,0-4 0 0,0 4-4 0,0-5 4 0,0 5 4 16,0 0-4-16,9 0 0 0,-9 0 0 0,0 0 4 16,0 0 0-16,0 0-4 0,8 0 0 0,-8 0 8 0,8 0-4 0,-8 5 4 15,9-5-4-15,-1 0 0 0,-8 4 0 0,9 2 0 0,0-2 0 16,-1 1 8-16,0 0-4 0,2 4-4 0,-2 2 0 0,0-7 0 15,1 6 0-15,0 4 4 0,-1-5 0 0,9 6-8 0,-9-5 0 16,0 4 0-16,10 1 4 0,-10-6-4 0,2 5 8 0,6 1-8 0,-8-1 0 16,2 1 4-16,6-6-4 0,-7 5 0 0,-1 1 4 15,0-1-4-15,10 0 4 0,-10 1-4 0,0-1 4 0,2-4-4 0,-2 4 0 16,0-4 4-16,-8 4-4 0,9-5 4 0,0 2 0 0,-9-2 0 16,0 5 0-16,0-9 0 0,8 4 0 0,-8 1 0 0,0-5 0 15,-8 5 4-15,8-6-4 0,-9 6 4 0,9-5 0 0,-9-1-4 0,1 2 4 16,0-2-4-16,-10 1 0 0,10 0 0 0,0 0 0 0,-10-5 0 15,10 4 0-15,-9-4 0 0,-1 0 4 0,10 0-4 0,-8 0-4 16,-2 0 4-16,0-4-4 0,10 4 0 0,-9-5 4 0,1-5-4 16,-2 6 0-16,10-2 0 0,-10-3 0 0,10 5 0 0,-9-6 0 15,8 5 0-15,-8-5 0 0,9 0-4 0,0 1 4 0,-1 4-4 0,-8-4 0 16,17 4 0-16,-8-4-4 0,-2 4 0 0,2-1-4 0,8 2-8 16,0-1-4-16,0 5-16 0,-8 0-8 0,8-5-12 0,8 5-8 15,-8 0-16-15,0 0-4 0,8-5-8 0,-8 5-40 0,10 0-32 16,-2 0 12-16,0-4 28 0,1 4 28 0</inkml:trace>
      </inkml:traceGroup>
      <inkml:traceGroup>
        <inkml:annotationXML>
          <emma:emma xmlns:emma="http://www.w3.org/2003/04/emma" version="1.0">
            <emma:interpretation id="{92936579-AE2C-4C4E-B8E8-F2F88102250E}" emma:medium="tactile" emma:mode="ink">
              <msink:context xmlns:msink="http://schemas.microsoft.com/ink/2010/main" type="line" rotatedBoundingBox="5731,6827 13780,6844 13777,8031 5728,8014"/>
            </emma:interpretation>
          </emma:emma>
        </inkml:annotationXML>
        <inkml:traceGroup>
          <inkml:annotationXML>
            <emma:emma xmlns:emma="http://www.w3.org/2003/04/emma" version="1.0">
              <emma:interpretation id="{80B19BCB-A6F2-4D7A-AB49-515975536CB6}" emma:medium="tactile" emma:mode="ink">
                <msink:context xmlns:msink="http://schemas.microsoft.com/ink/2010/main" type="inkWord" rotatedBoundingBox="5730,7363 6062,7364 6061,7617 5729,7616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894.7159">-1447 3549 63 0,'0'0'92'0,"0"0"-4"0,0 0-4 16,9 0-20-16,-9 0-12 0,8 0 20 0,0 0 0 15,-8 0 0-15,8 0 0 0,2 0-4 0,6 0-4 0,-6 0-12 0,-2 0 0 16,0 0 0-16,1 0-4 0,8 0-8 0,-9 0-4 0,9 0-4 15,-9 0-4-15,10 0-4 0,-10 0 0 0,10 0-8 0,-10 0 0 16,9 0-8-16,0 4 4 0,-8-4-8 0,-1 0 0 0,10 0-4 0,-10 5 0 16,0-5 0-16,1 4-8 0,0-4-8 0,-1 6-20 15,0-3-12-15,1-3-24 0,-9 6-16 0,0-2-24 0,8 2-32 0,-8-2-52 16,0 0 12-16,-8 2 36 0,8-1 20 0,-9-1 24 0</inkml:trace>
          <inkml:trace contextRef="#ctx0" brushRef="#br0" timeOffset="17094.1823">-1396 3778 79 0,'0'5'92'0,"0"0"-8"0,0-5-4 0,0 5-24 0,0-1 4 16,0-4 0-16,0 0-4 0,8 5-4 0,-8-5 0 16,0 0 0-16,0 0 0 0,10 0-12 0,-2 0 0 0,-8 0-8 15,8 0 0-15,1 0-4 0,-1 0-4 0,1 0-8 0,-1 0 0 0,9 0-4 16,-9-5-4-16,10 5-4 0,-10 0 0 0,10-4-12 0,-10 4-12 15,9 0-32-15,-9-5-24 0,10 0-36 0,-10 5-84 0,10-5 16 16,-10 5 28-16,0-3 40 0,10-4 20 0</inkml:trace>
        </inkml:traceGroup>
        <inkml:traceGroup>
          <inkml:annotationXML>
            <emma:emma xmlns:emma="http://www.w3.org/2003/04/emma" version="1.0">
              <emma:interpretation id="{5A62AADB-775B-4ECD-B036-F181F1818AA6}" emma:medium="tactile" emma:mode="ink">
                <msink:context xmlns:msink="http://schemas.microsoft.com/ink/2010/main" type="inkWord" rotatedBoundingBox="6592,6829 8101,6832 8099,7840 6590,783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0338.0661">-526 3352 15 0,'0'-5'96'0,"0"0"-16"0,0 0 0 0,0 5-24 0,0 0-4 15,0-5-4-15,0 5-4 0,0 5 0 0,0-5-4 0,0 5 0 16,0-5 0-16,0 5 4 0,0 0 0 0,0-1-4 0,0 6 4 0,0-6-4 16,0 6 4-16,0-1-4 0,0 1 0 0,-8 0-8 0,8 5 0 15,0-6-4-15,0 5 4 0,-10 1-4 0,10-1-4 0,-8 1 0 16,8-1 0-16,-8 6 0 0,8-6 0 0,-9 0-4 0,9 1-4 0,-8-2 0 16,8 1 0-16,0 1-4 0,0-5-4 0,-9 5-4 15,9-6 0-15,0 1 0 0,0 4 0 0,0-9 0 0,0 5-4 0,0-1 0 16,9-5 4-16,-9 2-4 0,8 3 0 0,-8-4 0 0,9 0 4 15,-9-5-8-15,8 5 4 0,-8-1 4 0,8-4-4 0,2 0 0 16,-10 0 0-16,8 5 0 0,0-5-4 0,0 0 4 0,2 0 0 16,-2 0-4-16,0 0 4 0,1-5-4 0,0 5 8 0,-1 0-4 0,1-4 0 15,-1 4-4-15,-8-5 4 0,8 0 0 0,0 0 0 16,2 5 0-16,-2-5 0 0,0-5 0 0,-8 6-4 0,10-1 4 0,-2-5 0 16,-8 6 0-16,8-1-4 0,1-5 0 0,-9 6 4 0,8 0 0 15,-8-2 0-15,9 1 0 0,-9 1 0 0,8-2 0 0,-8 6-16 16,0-4 20-16,0 4 0 0,9 0 4 0,-9 0-4 0,0 0 0 0,0 0-4 15,8 4 0-15,-8 2 4 0,0-2-4 0,0 7 0 0,8-7 4 16,-8 5-4-16,0 1 0 0,0 0 0 0,10 3 8 0,-10 2-4 16,0 0 4-16,0-1-4 0,0 0 4 0,0 7 0 0,0-8-8 15,0 6 4-15,0-5 0 0,0 6 0 0,0-6-4 0,0 0 0 16,0 6 4-16,0-6-4 0,0 1 4 0,0-2-4 0,0-3 0 0,0 5 0 16,0-5 0-16,0-1 0 0,0 1 0 0,0-1-4 15,0-4 4-15,0 4-12 0,0-3 0 0,0-6-4 0,0 3-12 0,0-3-16 16,0 6-8-16,-10-6-16 0,10 0-16 0,0 0-8 0,0-6-4 15,10 6-4-15,-10-3-40 0,0-3-28 0,0 2 4 0,0-6 24 16,-10 5 32-16</inkml:trace>
          <inkml:trace contextRef="#ctx0" brushRef="#br0" timeOffset="20928.6474">-66 3189 7 0,'0'-6'88'15,"0"2"-8"-15,0-5-8 0,0 3-20 0,0-3-8 0,0 3 0 0,0-2-4 16,0 2-4-16,0-3 0 0,0-1-4 0,0 1 4 15,0 5-4-15,8-6-4 0,-8 0 4 0,0 1-12 0,0-1 12 0,10 5 4 16,-10-5-8-16,8 0 4 0,-8 6-4 0,8 0 0 0,1-1 0 16,-9-1 0-16,8 6-4 0,1 0-8 0,-1-4 4 0,1 4-4 15,-9 0-4-15,8 0 4 0,0 4 0 0,2-4 0 0,-2 6-8 16,-8-1 4-16,8-1-4 0,2 6 0 0,-10-6 0 0,8 6 4 16,-8-1-4-16,0 0-4 0,8 1 0 0,-8 0 4 0,0 5 0 0,0-1-4 15,0 1 4-15,0-1-4 0,-8 1-4 0,8-2 0 0,-8 2 4 16,8 4-8-16,-10-5 8 0,10 1 0 0,-8-1-4 0,0 0 0 15,-2 1 0-15,10-1 4 0,-8-4 0 0,0 0-8 0,-1-1 0 0,9 1 4 16,-8-5 0-16,-1 0 4 0,9-1-8 0,-8 1 4 16,8-5 4-16,-9 0-4 0,9 0 0 0,0 0-4 0,-8-5 8 0,8 1-8 15,0-1 4-15,0 0 4 0,0 0-8 0,0 0 4 0,0 2 0 16,0-3-4-16,0 1 8 0,0 0-8 0,0 0 4 0,0-4-4 16,0 4 8-16,0 5-24 0,0-5 28 0,0 0-8 0,0 0 8 0,0 5-8 15,8 0 0-15,-8 0-4 0,9 0 4 0,-9-5 4 16,0 10 0-16,8-5-8 0,1 0 4 0,-1 5 4 0,-8 0-4 0,9-5 4 15,-1 5-4-15,0 0 4 0,2-1 4 0,-2 1 0 0,0 5-4 16,2-5 4-16,6 1 0 0,-7 2 0 0,-1-3 0 0,0 5 4 16,1-6-4-16,0 1 0 0,-1 0-4 0,10 4 0 0,-10-4 0 0,0 0 0 15,1-1 0-15,0 2 0 0,-9-6-4 0,8 4 0 16,0-4 4-16,1 0-8 0,-9 5 0 0,8-5-4 0,-8 0-4 0,9 0-20 16,-9-5-16-16,9 5-28 0,-9-4-12 0,8 4-16 0,-8-6-12 15,0 2-56-15,8-1-24 0,-8 0 44 0,0-4 32 0,10 4 16 16</inkml:trace>
          <inkml:trace contextRef="#ctx0" brushRef="#br0" timeOffset="21318.6016">590 3625 3 0,'0'0'104'16,"0"-5"-8"-16,0 5-8 0,0-4-24 0,0 4-4 0,0 0-4 0,0 0-4 15,0-6-4-15,0 6 4 0,0 0 0 0,0 0 0 0,0 0 0 16,0 0-4-16,10 6 4 0,-10-6-4 0,0 0-8 0,0 0 0 15,8 0 4-15,-8 0-4 0,8 0 0 0,0 0-4 0,-8 0 0 16,10 0 0-16,-2 0-4 0,0-6-4 0,1 6-8 0,-9 0 0 16,8 0-4-16,0-4 0 0,2 4-4 0,-2 0 0 0,10-5 0 0,-10 5-4 15,0-6-4-15,0 6 0 0,1-4 0 0,8 0-4 0,-8 4 0 16,-1-6-8-16,10 6-4 0,-10-4-16 0,8 4-16 0,-6-6-12 16,-2 6-36-16,9 0-20 0,-8-3-12 0,-1 3-36 0,9-6-52 0,-9 6 28 15,0-4 40-15,2 4 20 0,-2 0 28 0</inkml:trace>
        </inkml:traceGroup>
        <inkml:traceGroup>
          <inkml:annotationXML>
            <emma:emma xmlns:emma="http://www.w3.org/2003/04/emma" version="1.0">
              <emma:interpretation id="{F6186EAF-BDE2-49D6-BFA0-2EBEE26CF1DF}" emma:medium="tactile" emma:mode="ink">
                <msink:context xmlns:msink="http://schemas.microsoft.com/ink/2010/main" type="inkWord" rotatedBoundingBox="8484,7012 8757,7013 8755,7761 8482,776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880.1315">1315 3222 63 0,'0'-5'96'0,"0"0"-12"0,0 1-4 0,0 4-24 15,0-4-4-15,0 4 0 0,0 0-8 0,0 0-4 0,0 0-4 16,0-6-4-16,0 6 0 0,0 0 4 0,0 0-4 0,0 0 0 16,0 0 0-16,0 0 0 0,0 6 0 0,0-6 4 0,0 4 0 15,0 0 0-15,0 1-4 0,0 0 0 0,0 0-4 0,0 5 0 16,0-1 0-16,0 1 0 0,0-1-4 0,0 5-4 0,0 1-4 0,0-1 0 15,0 1-4-15,-8 4 4 0,8 0-20 0,0-5 16 0,0 6 4 16,0-1-8-16,0 4 0 0,0-3-4 0,0-1 0 0,0 0 4 16,0 0-4-16,0 0 0 0,0 1-4 0,0-2 8 0,8-2-4 0,-8 3-4 15,0-5 0-15,9 5 0 0,-9-4 0 0,9-1 0 16,-1-5 0-16,-8 1 0 0,8-1 0 0,0 6 0 0,2-10 0 16,-2 5 0-16,-8-6 4 0,8 1-4 0,2-5 0 0,-2 5-4 0,0-5 4 15,-8 0-4-15,9 0 0 0,-1-5 0 0,0 5 0 0,1-5 0 16,-9 1 4-16,9-6 4 0,-1 5-8 0,-8-4 0 0,8-1 0 15,2 1 4-15,-10 3-4 0,8-3 4 0,0-1 0 0,-8 2 0 0,10-3 0 16,-10 1 0-16,8 6-4 0,-8-5 4 0,8 3 0 16,-8 2 0-16,0-1 0 0,8 5 0 0,-8-6 0 0,0 6 0 0,0 0 0 15,9 0 0-15,-9 0 4 0,0 6 0 0,0-1-4 0,0-1 4 16,0 2 0-16,0 3 0 0,0-5 0 0,0 6 0 0,0 1 4 16,0 2 0-16,0-3 0 0,0 4 8 0,0-5-4 0,0 11 0 15,0-6 0-15,0 1 0 0,0-1 4 0,0 2-4 0,0 2 0 16,0-4 4-16,0 0-8 0,0 0 0 0,0 1 0 0,0-5 0 0,0 4-4 15,0-5 0-15,0 6-4 0,0-5-4 0,0-6 4 0,0 6-4 16,0-5-4-16,0 5 0 0,0-6-12 0,8-4-20 0,-8 5-12 16,0-5-12-16,0 0-24 0,0 0-24 0,9-5-16 0,-9 1-32 15,9-2-48-15,-9 2 16 0,8-5 44 0,-8-1 24 0,8 0 20 16</inkml:trace>
        </inkml:traceGroup>
        <inkml:traceGroup>
          <inkml:annotationXML>
            <emma:emma xmlns:emma="http://www.w3.org/2003/04/emma" version="1.0">
              <emma:interpretation id="{500E35ED-6189-4EC5-806D-5D62B2814310}" emma:medium="tactile" emma:mode="ink">
                <msink:context xmlns:msink="http://schemas.microsoft.com/ink/2010/main" type="inkWord" rotatedBoundingBox="9260,6981 11043,6985 11040,8025 9258,802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110.2069">2108 3577 35 0,'8'0'128'0,"-8"4"-4"0,0-4 0 15,0 6-12-15,0-6 8 0,0 4-8 0,0-4-4 16,0 0 0-16,0 4-4 0,0-4-4 0,0 0-8 0,0 0-4 0,0 0-4 16,0 0-8-16,0 0-12 0,0 0-16 0,0 0 0 0,0 0-12 0,0 0 0 15,0 0-12-15,0 0-4 0,0 0 0 0,0 0-8 16,0 0 0-16,0 0-8 0,0 0 8 0,0 0-8 0,0 0-8 0,0 0-4 15,0 0-8-15,0 0-16 0,0 0-24 0,0 0-28 0,0 0-32 16,-8 0-44-16,8 0-40 0,0 0-76 0,-8 0 28 0,8-4 52 16,-9 4 40-16,9-4 28 0,-8-2 24 0</inkml:trace>
          <inkml:trace contextRef="#ctx0" brushRef="#br0" timeOffset="25335.4714">2568 3237 43 0,'0'-6'84'15,"0"6"-4"-15,0 0-4 0,0 0-24 0,0 0-4 0,0 0 0 16,0 0-4-16,0 0-4 0,0 0 0 0,0 0-4 0,0 0 0 16,0 0-4-16,0 0 4 0,0 0 0 0,0 6 0 0,0-6 0 0,-8 4 4 15,8 1 0-15,0-1 4 0,-8-4-4 0,8 10-8 0,0-5 4 16,-9 4-8-16,9 1 4 0,-8 0-4 0,-1 4 0 0,9 1 0 15,-9-1 4-15,1 1-8 0,8-1 0 0,-8 5-4 0,-2 0 0 16,2 1 4-16,8-1-8 0,-8 0 0 0,0 0-4 0,-2 5 4 16,10-4-4-16,-8 4 0 0,8-2 0 0,-8 2-4 0,8 1 0 0,-9-1-4 15,9 0 4-15,0 0-4 0,0 0 0 0,0 0 0 0,0-5 0 16,0 5-4-16,0 0 0 0,0-5 0 0,0 5 0 0,9-5 0 16,-1 1 0-16,-8-1-4 0,8 0 0 0,-8-5 0 0,10 5-4 0,-2-4 0 15,0-1-8-15,-8-4-12 0,8 5-8 0,2-6-8 16,-2 1-24-16,0-1-8 0,1-4-8 0,0 0-12 0,-1-1-8 0,-8-4-24 15,9 6-40-15,-1-6-20 0,-8-6 36 0,8 2 32 0,-8-1 24 16</inkml:trace>
          <inkml:trace contextRef="#ctx0" brushRef="#br0" timeOffset="25573.8345">2713 3754 75 0,'0'0'92'16,"0"5"-8"-16,10-5-4 0,-10 0-28 0,0 5 4 0,0-5-4 0,0 0-4 15,8 0-4-15,-8 0 4 0,0 4-8 0,8-4-4 0,-8 0 0 16,9 0-4-16,-9 0-4 0,8 0-8 0,-8 0 4 0,9-4-12 16,-9 4 0-16,8 0 0 0,1 0-4 0,-1-5 0 0,0 5-8 15,2-5 0-15,-2 0-4 0,0 1-8 0,2-1-12 0,6 0-12 16,-8 0-20-16,9-4-16 0,-8 4-52 0,8-5-48 0,-9 6 28 0,2-6 24 15,6 5 20-15</inkml:trace>
          <inkml:trace contextRef="#ctx0" brushRef="#br0" timeOffset="25992.0222">3183 3793 39 0,'0'0'92'0,"0"4"-4"0,0-4-8 0,0 0-24 16,0-4-4-16,0 4-4 0,-9-5-8 0,9 0 0 0,9 0-4 0,-9 2 0 15,0-4 0-15,8-2-4 0,-8-1 0 0,0 1 0 0,9-1-4 16,-9 1 4-16,8-1 0 0,0-5-4 0,1 2 4 0,0-2-4 16,-1 5 4-16,0-4-8 0,2-1 4 0,-2 2-12 0,9-8 4 15,-8 7-4-15,-1 1 0 0,0-2-8 0,1 1 0 0,7 4 4 16,-6-5 0-16,-2 6 0 0,0-5-4 0,2 4-4 0,-2 1 0 15,0-1-4-15,-8 5 4 0,8 0 0 0,-8-4 0 0,10 9 0 0,-10-6 4 16,8 6-4-16,-8-4 0 0,0 4 0 0,8 0 8 0,-8 0-4 16,0 0 4-16,0 0 0 0,9 4 0 0,-9 2 0 0,0-2 0 15,0 1 0-15,8 0-4 0,-8 4 4 0,0 1 0 0,0-1-4 0,8 1 0 16,-8 5 0-16,0 0 0 0,10-1 4 0,-10 0 0 16,0 1-8-16,0 4 4 0,0-5-4 0,0 5 4 0,0 0-4 0,0-4 0 15,0 4 0-15,0 0-4 0,0 0 4 0,0-4-4 0,0 4 0 16,0 0 0-16,0-5 0 0,0 1 0 0,0 4-8 0,0-10 0 15,0 5 0-15,0-3-4 0,0 3-8 0,0-5-8 0,0-4-12 16,0 4 0-16,0-3-16 0,0-2-20 0,0 1-12 0,0-5-12 16,0 5-8-16,0-5-48 0,0-5-32 0,0 5 36 0,0-5 24 0,0 1 24 15</inkml:trace>
          <inkml:trace contextRef="#ctx0" brushRef="#br0" timeOffset="26341.0853">3609 3170 11 0,'8'0'92'0,"-8"0"-8"16,9 0 0-16,-9 0-24 0,9 4 0 0,-9-4-4 0,8 5 0 0,-8-5-4 15,8 4 0-15,-8 2 4 0,9-2 4 0,-1 1-4 0,0 1-20 16,2-2 16-16,-10 5 0 0,8 1-8 0,10 0 4 0,-10-1-4 15,0 1 0-15,0 4-4 0,1 0-4 0,0 1 4 0,8-1 0 0,-9 5-4 16,0-4-4-16,2 4 4 0,-2 0-4 0,10 0-4 16,-18 5 0-16,16-5 0 0,-16 0 4 0,8 6-4 0,1-2 0 0,-9 2-4 15,9-6-4-15,-9 4 0 0,0 2-4 0,0-2 0 0,0 2-4 16,0 4-4-16,0-6 0 0,-9 1 0 0,9 5 0 0,-9-5-4 16,1 5 0-16,0-6-4 0,0 6 0 0,-10 0-4 0,10 0 0 15,-2-5 0-15,-6 5-4 0,7-5-8 0,1 4-8 0,-10-3-8 16,10-1-20-16,0-5-12 0,0 5-4 0,-10-5-24 0,10-5-28 0,8 1-24 15,-10-1-32-15,2-5-56 0,0 1 32 0,-1-5 40 0,9 0 24 16,-8-5 32-16</inkml:trace>
        </inkml:traceGroup>
        <inkml:traceGroup>
          <inkml:annotationXML>
            <emma:emma xmlns:emma="http://www.w3.org/2003/04/emma" version="1.0">
              <emma:interpretation id="{6A1B7614-7155-499D-97DC-DB217BB2DCC3}" emma:medium="tactile" emma:mode="ink">
                <msink:context xmlns:msink="http://schemas.microsoft.com/ink/2010/main" type="inkWord" rotatedBoundingBox="11476,7536 11493,7536 11492,7550 11475,754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8581.4817">4316 3735 43 0,'-8'0'108'0,"8"-5"-8"0,0 5-4 0,0 0-20 0,0-4-4 15,0 4 4-15,0 0 0 0,-9 0-4 0,9 0-4 16,0 0-4-16,0 0-12 0,0-5 4 0,0 5-8 0,0 0-4 0,0 0 0 16,0 0-4-16,0 0 0 0,0 0-4 0,0 0 0 0,0 0-4 15,0 0-4-15,0 0 0 0,0 0-8 0,0 0 0 0,0 0 0 16,0 0-4-16,0 0-4 0,0 0 0 0,0 0-4 0,0 0 0 0,0 0-4 16,0 0 0-16,0 0 0 0,0 0-4 0,0 0 0 0,0 0-4 15,0 0 0-15,0 0-8 0,0 0-12 0,0 0-20 0,0 0-12 16,0 0-20-16,0 5-20 0,0-5-24 0,0 0-24 0,0 0-60 15,0 4 4-15,0-4 36 0,9 0 12 0,-9 0 52 0</inkml:trace>
        </inkml:traceGroup>
        <inkml:traceGroup>
          <inkml:annotationXML>
            <emma:emma xmlns:emma="http://www.w3.org/2003/04/emma" version="1.0">
              <emma:interpretation id="{DA181756-35A4-4D8B-A848-6A361C8FB551}" emma:medium="tactile" emma:mode="ink">
                <msink:context xmlns:msink="http://schemas.microsoft.com/ink/2010/main" type="inkWord" rotatedBoundingBox="11869,6946 13780,6950 13777,7987 11867,7983"/>
              </emma:interpretation>
            </emma:emma>
          </inkml:annotationXML>
          <inkml:trace contextRef="#ctx0" brushRef="#br0" timeOffset="28969.9545">4862 3256 51 0,'0'0'88'0,"0"0"-8"0,0-6 0 15,0 6-32-15,0 0 0 0,0 0-4 0,-8 0-4 0,8 0-4 16,0 0-4-16,0 0-4 0,-9 6 4 0,9-6-8 0,0 4 0 0,-9-4 0 15,9 5 4-15,-8 0 0 0,0-1 0 0,8 6 4 0,-10-5 0 16,10 5-8-16,-8 4 8 0,0 2 0 0,0-8 4 0,8 11-4 16,-10 0-4-16,2-5 0 0,0 6 4 0,-1 4-8 0,1-5 4 0,8 5-4 15,-8-5-4-15,-2 11 4 0,2-6-8 0,8-2 4 16,-8 2-4-16,8 6 0 0,-8-5 0 0,8-2 0 0,0 0-4 0,-10 7 0 16,10-7-4-16,0 3-4 0,0-4 0 0,10 2 4 0,-10-4-4 15,8 3 0-15,-8-4-4 0,8 1 0 0,0-1-4 0,2-4 0 16,-2-1-4-16,0 1-8 0,1-2-16 0,-1-3 0 0,0 0-24 15,10-1-24-15,-10 0-16 0,0-3-20 0,10-2-28 0,-10 2-52 16,1-2 16-16,0-4 36 0,8-4 28 0,-9 4 20 0</inkml:trace>
          <inkml:trace contextRef="#ctx0" brushRef="#br0" timeOffset="29634.1833">5169 3677 39 0,'0'6'72'0,"0"-6"-4"16,0 0-8-16,0 0-32 0,-8 4-4 0,8-4 0 0,8 0-4 16,-8 0-4-16,0 0 8 0,0 0-4 0,0 0-4 0,0 0 0 0,0 0 4 15,0 0 0-15,0 0-4 0,0 0 4 0,0 0 4 0,0 0-4 16,0 0 4-16,0 0 0 0,0 0 0 0,0 0 4 0,0 0 4 15,0 0 0-15,0 0 4 0,0 0 4 0,0 0 0 0,0 5-4 16,0-5 4-16,0 0-4 0,0 4 0 0,0-4-4 0,0 0-8 16,0 6 8-16,8-6-4 0,-8 4 0 0,0-4 0 0,9 5 0 0,-9-5 4 15,9 5-4-15,-1-5 0 0,-8 5 4 0,9-5-4 0,-1 0 0 16,-8 0-4-16,8 0 4 0,2 5-8 0,-2-5 4 0,-8 0 4 16,8 0-8-16,0 0 4 0,-8 0 0 0,10 0-4 0,-10 0-4 0,8 0 4 15,-8-5-4-15,0 10 0 0,8-5 0 0,-8 0 0 16,0 0-8-16,0 0 4 0,9 0-4 0,-9 0 0 0,0 0 0 0,0 0-4 15,0 0 0-15,0 0-4 0,0 0-12 0,0 0 12 0,0 0 4 16,0 0-4-16,0 0-4 0,0 0-8 0,0 0 0 0,0 0-16 16,0 0-20-16,0 0-24 0,0 0-24 0,0 0-40 0,0 0-28 0,0 0-68 15,0 0-16-15,0 0 48 0,0 0 44 0,0 0 20 0,-9 0 28 16</inkml:trace>
          <inkml:trace contextRef="#ctx0" brushRef="#br0" timeOffset="30515.4859">5646 3553 15 0,'0'0'92'0,"-8"-4"-4"16,8-2-8-16,0 2-24 0,0-2-4 0,0-2 0 0,0 8-4 15,0-11-8-15,0 7 0 0,0-1 0 0,0 0 0 0,0-4-4 16,8 3-4-16,-8-3 12 0,0 5-12 0,9-6 0 0,-9 5 0 16,9 0 0-16,-1-4 0 0,0 3-4 0,-8-3 0 0,8 5-4 0,10-2 4 15,-10 2-8-15,2-1 8 0,-2 0-8 0,0 0-4 0,1 5-16 16,-1-4 20-16,1 4-12 0,8 0 8 0,-9 0-4 0,0 4-8 15,2 1 8-15,-2-5 0 0,-8 5-8 0,8 4-4 0,2-3 0 16,-2 3 4-16,-8 1 4 0,0 4-4 0,0-5 0 0,8 1-4 16,-8 5 4-16,0-1-4 0,0 6 4 0,-8-6 0 0,8 0-4 0,0 1 0 15,0-2 0-15,-8 1-4 0,8 1 4 0,-10 0 0 0,10-1 0 16,0-3 0-16,0 2 0 0,0-8 0 0,-8 4 0 0,8 1 0 16,0-5 0-16,0-1 4 0,0-4-8 0,0 6 4 0,0-6-4 15,0 0 4-15,0 0 0 0,0 0 0 0,8 0 0 0,-8 0 4 16,0 0 0-16,10-6-4 0,-10 6 0 0,0 0 0 0,8-4 0 15,-8-1 0-15,0 5 0 0,8-4 0 0,1 4 0 0,-9 0 0 0,8 0 0 16,-8-6-4-16,8 6 4 0,1-4 0 0,-9 4 0 16,9 0 0-16,-9 0 0 0,8 4 0 0,0-4 4 0,2 6-4 0,-10-2-4 15,8 1 4-15,0-1 0 0,1 2 0 0,0 3-16 0,-1-4 20 16,-8 5-4-16,8-6 4 0,1 6 0 0,-1-1 0 0,1 6-4 16,-9-4 0-16,9-3 0 0,-9 6 0 0,0-4 0 0,8-1 4 0,-8 6 0 15,0-5 4-15,0 4 0 0,-8-5 0 0,8 1-4 0,0 5 4 16,-9-6 0-16,0 1 0 0,1 0 0 0,-1-1-4 0,1 1 0 15,0-6 0-15,-1 6-4 0,0-5 4 0,1-1 0 0,0 2-4 16,-2-1 0-16,-6-5-4 0,7 4 4 0,0-4-8 0,1 0 0 16,-9 0-8-16,9 0-12 0,0 0-12 0,-2-4-12 0,2-1-20 0,0-1-12 15,-2 2-8-15,2-1-4 0,0-5-40 0,0 6-36 0,-1-6 8 16,9 1 24-16,-9-1 32 0,9 0 20 0</inkml:trace>
          <inkml:trace contextRef="#ctx0" brushRef="#br0" timeOffset="30913.3151">6337 3141 47 0,'9'-6'92'0,"-9"6"-16"0,0 0-4 0,8 0-24 0,-8 0-4 0,8 0 0 16,-8 0 4-16,0 0-4 0,10 0 4 0,-10 0-4 0,8 0 0 16,0 0 4-16,-8 6 0 0,9-6 4 0,0 4-8 0,-9 0 8 15,8 2-4-15,0-1-8 0,1-1 4 0,-1 6-4 0,0-1 0 16,-8 1 0-16,10 1 0 0,-2-3 0 0,0 7 4 0,2-1 0 16,-2 1-12-16,0-1-12 0,0 0 16 0,1 5 4 0,0 1-4 15,-1-1 4-15,1 0-8 0,-9 5 0 0,8-5 0 0,0 5-8 16,2 0 4-16,-2 0-4 0,-8 0 0 0,8 1-4 0,-8 3-8 15,8-4 0-15,-8 0 4 0,0 4-8 0,0-3 4 0,10-2-4 0,-20 6 0 16,10-5 0-16,0 0 0 0,-8 5-4 0,8-5 0 0,-8 0-4 16,0 0-4-16,-2 0 4 0,2 0-4 0,0 0 4 0,-1 0 0 15,-8-4-4-15,8 3-12 0,-7-3-8 0,-2-1-20 0,10 0-16 16,-10 0-24-16,2-5-20 0,-1 1-24 0,0-1-32 0,0 0-36 16,-1-4-60-16,2 0 40 0,-2-1 48 0,1-4 24 0,1 0 28 0,-2 0 24 15</inkml:trace>
        </inkml:traceGroup>
      </inkml:traceGroup>
    </inkml:traceGroup>
    <inkml:traceGroup>
      <inkml:annotationXML>
        <emma:emma xmlns:emma="http://www.w3.org/2003/04/emma" version="1.0">
          <emma:interpretation id="{38375BFE-4852-4633-9E14-C98F864B86D1}" emma:medium="tactile" emma:mode="ink">
            <msink:context xmlns:msink="http://schemas.microsoft.com/ink/2010/main" type="paragraph" rotatedBoundingBox="4401,8988 12484,9015 12481,9877 4398,9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DCC5E6-9185-44A8-939E-D4E6259B55BB}" emma:medium="tactile" emma:mode="ink">
              <msink:context xmlns:msink="http://schemas.microsoft.com/ink/2010/main" type="line" rotatedBoundingBox="4401,8988 12484,9015 12481,9877 4398,9851"/>
            </emma:interpretation>
          </emma:emma>
        </inkml:annotationXML>
        <inkml:traceGroup>
          <inkml:annotationXML>
            <emma:emma xmlns:emma="http://www.w3.org/2003/04/emma" version="1.0">
              <emma:interpretation id="{C614C43B-8627-44D9-9D8C-681718BAFDF7}" emma:medium="tactile" emma:mode="ink">
                <msink:context xmlns:msink="http://schemas.microsoft.com/ink/2010/main" type="inkWord" rotatedBoundingBox="4401,8993 4947,8995 4945,9646 4399,964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2259.9189">-2581 5212 35 0,'0'0'80'0,"0"0"0"0,0 0-8 0,0-4-20 0,0 4-8 15,0 4 4-15,0-4-4 0,0 5-4 0,-8 0 0 0,8 0 0 16,0 0 0-16,0 4 0 0,0-4-8 0,-9 4 4 0,9 1 0 16,-9 5 0-16,1-6-4 0,8 6 0 0,-8-1 0 0,-2 0-4 15,2 6 0-15,0-6 0 0,-1 5-4 0,0-5 0 0,1 6-4 16,8-1-4-16,-17-6 0 0,9 7-4 0,8-1-4 0,-8-4 0 0,-2 4 0 16,2-5 0-16,0 6 4 0,-2-6-8 0,2 0 4 0,8-4-4 15,-8 4-4-15,8 1 0 0,-8-6 0 0,8-4 0 0,0 4 0 16,-9-3 0-16,9-2 0 0,0 1 0 0,0-5-4 0,0 5 4 15,0-5 0-15,0 0 0 0,0-5 0 0,0 0 4 0,9 1-4 16,-9-2-4-16,0-3 0 0,8-1 0 0,-8 1 0 0,0-1 4 0,8-4 0 16,0-1 4-16,-8 1-4 0,10-5 0 0,-2 1 0 15,-8-2-4-15,8 0 4 0,2 1-4 0,-2-1 0 0,-8 2 4 0,8-1-4 16,1-1 0-16,-1 1 4 0,-8 0 0 0,8 5-4 0,-8-5 0 16,9 4 4-16,0 1-4 0,-9 0 4 0,8 4 0 0,-8-5 0 15,8 6 0-15,-8-1 0 0,10 1 0 0,-10-1 0 0,8 1 0 0,-8 3 0 16,8 2 0-16,-8-1 0 0,0 0 0 0,9 0 0 0,-9 5 0 15,0-4 4-15,9 4 0 0,-9 0 4 0,0 0-4 0,8 0 0 16,-8 0 0-16,0 0 0 0,8 4-4 0,-8 1 0 0,9 0 4 16,-9 0 4-16,8-1 0 0,-8 2 0 0,9 3-8 0,0 1 4 15,-1-1 4-15,0 5-4 0,-8-4 4 0,18 5 0 0,-18-1-4 16,17 1 8-16,-8-1-4 0,-1 0 4 0,0 6-4 0,1-6-4 0,7 0 4 16,-6 5 0-16,-2-4 0 0,0-1 4 0,10 5-4 0,-10-4 0 15,0-1 0-15,2 5 0 0,-2-4-4 0,9-1 0 0,-9 0 4 16,0 0 0-16,2 1 0 0,-2-1-4 0,0 1 0 0,0-1 0 15,2 1 0-15,-2-1 0 0,0-5-4 0,1 1 0 0,0 5 4 16,-9-6-4-16,8 1 0 0,-8 0 0 0,9-1 4 0,-9 1 0 0,0-1 0 16,0-4-4-16,0 4 0 0,0-4 4 0,0 5 0 15,0 0 0-15,-9-7 0 0,1 8 0 0,8-6 0 0,-9-1 0 0,0 2-4 16,1-2 4-16,0 1-4 0,-10 0 0 0,10 0 0 0,0-1 0 16,-10 2 0-16,1-6 0 0,9 0 0 0,-10 4 0 0,2-4 0 15,-2 0 0-15,2-4 0 0,-2 4 4 0,1-6-4 0,1 2-4 0,-2-1 8 16,2 0-8-16,-2-4 0 0,-8 3 8 0,9-3-8 15,1 4 0-15,-2-4-4 0,10 4 4 0,-10-5-4 0,2 0 4 0,7 6-4 16,-8-6-12-16,9 6-8 0,-1-1-8 0,9 0 0 0,-8 0-12 16,8 5-16-16,-8-5-12 0,8 5-8 0,0 0 0 0,0 0-12 15,0 0-20-15,0-4-36 0,8 4-16 0,-8 0 28 0,8-6 28 0,1 6 20 16</inkml:trace>
        </inkml:traceGroup>
        <inkml:traceGroup>
          <inkml:annotationXML>
            <emma:emma xmlns:emma="http://www.w3.org/2003/04/emma" version="1.0">
              <emma:interpretation id="{0A72F48C-55D4-46CF-A1BC-5B73021AE459}" emma:medium="tactile" emma:mode="ink">
                <msink:context xmlns:msink="http://schemas.microsoft.com/ink/2010/main" type="inkWord" rotatedBoundingBox="5900,8993 6241,8995 6240,9310 5898,930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2696.1891">-1277 5179 15 0,'0'0'100'0,"0"0"-20"0,10 0 0 0,-10 0-28 15,0 0 0-15,0 4 4 0,8-4 0 0,-8 0 0 0,8 5 4 16,-8-5 4-16,9 5-4 0,-1-5-4 0,0 5-4 0,1-5 0 15,0 4 0-15,-1 2-12 0,0-6-16 0,10 0 24 0,-10 0-4 16,1 4 0-16,8-4-4 0,-9 0 0 0,1 0-4 0,8 0 0 0,-8 0-8 16,-1 0-8-16,10 0 0 0,-10 0-4 0,0 0 0 0,10 0 0 15,-10 0-4-15,0 0-4 0,1 0-4 0,-1 0 4 0,0 0-4 16,2 0 0-16,-2 0-4 0,0 0-4 0,0 5 0 0,-8-5 0 16,10 0-4-16,-10 5-4 0,8-5-4 0,0 0-12 0,-8 5-8 15,0-5-8-15,0 5-16 0,0-1-16 0,0-4-20 0,0 5-16 0,0 0-4 16,0-1-52-16,-8 1-24 0,8 5 32 0,-8-5 24 0,-2 0 28 15</inkml:trace>
          <inkml:trace contextRef="#ctx0" brushRef="#br0" timeOffset="32917.6004">-1234 5471 27 0,'0'5'96'0,"0"-5"-8"0,0 5-8 16,0-5-24-16,0 0-4 0,0 4 0 0,8-4 4 0,-8 5 0 15,0-5 0-15,0 0 0 0,9 0 0 0,-9 5 0 0,0-5-4 16,9 0 0-16,-1 0-4 0,-8 0-8 0,8 0-4 0,2 0 0 0,-2 0-4 16,0 0-4-16,10 0 0 0,-10 0-4 0,0 0-4 0,1 0-4 15,8 0-4-15,-8 0 0 0,-1 0-4 0,10-5-4 0,-10 5-4 16,8 0 0-16,-6-5-4 0,-2 5-16 0,9-4-20 0,-9 4-32 16,0-5-32-16,10 5-16 0,-10-5-80 0,0 0-4 0,2 5 44 15,-2-4 28-15,0-1 24 0</inkml:trace>
        </inkml:traceGroup>
        <inkml:traceGroup>
          <inkml:annotationXML>
            <emma:emma xmlns:emma="http://www.w3.org/2003/04/emma" version="1.0">
              <emma:interpretation id="{11F8E859-12D8-49AF-9500-35920A962A61}" emma:medium="tactile" emma:mode="ink">
                <msink:context xmlns:msink="http://schemas.microsoft.com/ink/2010/main" type="inkWord" rotatedBoundingBox="6839,9024 7787,9027 7784,9862 6836,985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4330.2006">-339 5726 59 0,'0'0'88'0,"0"0"-8"0,0 0-4 0,0 0-24 15,0 0-4-15,0 0 4 0,0 0-4 0,0-5-4 0,0 5-8 16,9-5 4-16,-9 0-4 0,0 0 0 0,0 1 0 0,0-6 4 15,8 5-4-15,-8-5-4 0,8 6 4 0,-8-11-4 0,10 5 4 0,-10-4 0 16,8 0-8-16,-8 0 0 0,8-1 0 0,2 0-8 0,-10 1-4 16,8 0 0-16,0-1 0 0,0 1 0 0,-8-5-4 0,9 4 0 15,0 1 0-15,-1 0-4 0,-8 4 0 0,9-4-4 0,-1 4 0 16,-8-4 0-16,8 4 0 0,2 5 0 0,-10-4 0 0,8 4 0 16,-8-4-4-16,8 4 4 0,-8 5 0 0,0-5-4 0,8 0 0 0,-8 5 4 15,0 0-8-15,10-4 4 0,-10 4 0 0,0 0 4 0,0 4 0 16,0-4-4-16,0 5 0 0,8 0 0 0,-8-5 0 0,0 9 4 15,0-4 0-15,0 0-4 0,8 4 8 0,-8 2-4 0,0-2 0 0,0 5 0 16,0-4 0-16,9 3 0 0,-9 2 0 0,0 0 0 16,0 4 0-16,0 0 0 0,0-5 0 0,0 5 0 0,0 1 0 0,0-1-4 15,0 0 0-15,0 5 4 0,0-4 0 0,0-1 0 0,0 0 0 16,0 0-4-16,0 0 0 0,0 0 4 0,0-4-4 0,0 4 0 16,0-4-4-16,0-1 4 0,0 1 0 0,0-6-8 0,0 0 4 0,8 1-8 15,-8 0-4-15,0-6-12 0,0 1-12 0,0 0-20 0,0 0-16 16,0-5-16-16,9 0-8 0,-9 0 0 0,0 0-52 0,0-5-32 15,0 0 24-15,9-4 32 0,-9 4 28 0</inkml:trace>
          <inkml:trace contextRef="#ctx0" brushRef="#br0" timeOffset="34855.7948">334 5255 31 0,'10'-5'100'0,"-10"1"-8"16,0-1 0-16,0 0-28 0,0 1-4 0,0-1-4 0,0 0-4 0,0 5-8 15,0 0 0-15,0-5 0 0,0 5-8 0,0 0 0 0,0-5 0 16,0 5-8-16,0 0 4 0,0 0 0 0,0 0 0 0,0 0 4 16,0 0-8-16,0 5 4 0,0-5-8 0,0 5 8 0,0 0-8 0,0 0 4 15,0-1-4-15,-10 6 0 0,10-6 4 0,0 6 0 16,0 0 0-16,-8 4 0 0,8 0 4 0,-8 1 0 0,8-2-8 0,0 3 0 15,-9 3 4-15,1 0-4 0,8 0 0 0,-8 1-4 0,-2-1 0 16,10 0 0-16,-8 5-4 0,0 0 0 0,8-5-4 0,-8 5-4 16,8 0 0-16,-10 0 0 0,10 0 0 0,0 0-4 0,0 0 0 0,-8-5 0 15,8 5 4-15,8 0-4 0,-8-5-4 0,0-1 0 0,10 8 0 16,-10-7 0-16,8 0 0 0,0 0 4 0,0-5-4 0,2 5 0 16,-2-4 0-16,9-1 0 0,-9 0 0 0,10 1 0 0,-10-1 0 15,8 1 4-15,-6-6-4 0,6 5 0 0,-7-4 0 0,8-5 4 16,0 6-4-16,-9-8 0 0,10 7 0 0,-10-10 0 0,10 5 0 15,-10-5 0-15,9 5 0 0,-8-5-4 0,-1-5 4 0,0 0 0 16,1 5 0-16,8-10 0 0,-8 7 0 0,-9-8-8 0,8 2 8 0,0-1-4 16,2-5 4-16,-10 6-12 0,0-5 8 0,8-1 0 0,-8 1-4 15,0-1 0-15,0 0 4 0,0 2 0 0,0-2-4 0,-8 1 8 16,8 4-8-16,-10-4 4 0,10 4 0 0,-8 1 0 0,0-5 0 16,-1 8 0-16,0-3 4 0,9 4-4 0,-8-1 8 0,-1 3-8 15,1 3 4-15,0-5-4 0,-1 10 4 0,0-5-8 0,1 0-4 16,0 9 0-16,-2-4 0 0,2 0-4 0,0 5-12 0,-1-1 0 0,9 1-12 15,-9 0-4-15,1-1-4 0,8 0-16 0,-8 1-24 0,-1 0-12 16,9-1-12-16,0 1-28 0,-8-6-44 0,8 1 0 0,0-1 32 16,0-4 28-16,0 6 28 0</inkml:trace>
        </inkml:traceGroup>
        <inkml:traceGroup>
          <inkml:annotationXML>
            <emma:emma xmlns:emma="http://www.w3.org/2003/04/emma" version="1.0">
              <emma:interpretation id="{356AAE09-EECF-4EE9-A811-3D0499A67202}" emma:medium="tactile" emma:mode="ink">
                <msink:context xmlns:msink="http://schemas.microsoft.com/ink/2010/main" type="inkWord" rotatedBoundingBox="8534,9290 8901,9292 8900,9387 8533,938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7715.5545">1375 5476 3 0,'0'0'88'0,"0"5"-20"0,-8-5 0 16,8 4-28-16,0-4 0 0,0 0 0 0,-10 0-8 0,10 5 4 0,0-5-4 16,0 0 0-16,0 0-4 0,0 0 4 0,0 0 4 0,0 0-8 15,0 0 4-15,0-5 0 0,0 5 0 0,0 0-8 0,0 5 16 16,0-5 4-16,0 0 4 0,0 0 4 0,0 0-4 0,0 0 0 16,0 0-4-16,0 0 0 0,0 5 4 0,0-5 4 0,0 0-8 15,10 5 8-15,-10-5 0 0,0 0 0 0,8 5-4 0,-8-5 4 0,0 0 4 16,8 5 0-16,-8-5-8 0,10 0 0 0,-2 0 0 0,-8 0 0 15,8 0-4-15,1 0-4 0,-1 0 4 0,0 0-8 0,1 0 0 16,0 0 0-16,-1 0-20 0,0 4-16 0,2-4 0 0,-2 0 0 16,0 0 0-16,10 0 0 0,-10 0 0 0,0 0 0 0,1 5 0 15,8-5 0-15,-8 0 0 0,-1 0 0 0,0 0 0 0,10 0 0 0,-10 0 0 16,0 0 0-16,2 0 0 0,-2 0 0 0,0 5 0 0,9-5 0 16,-17 0 0-16,9 0 0 0,0 6 0 0,-1-6 0 0,0 0 0 15,0 3 0-15,-8-3 0 0,10 0 0 0,-2 0 0 0,-8 0 0 16,0 0 0-16,8 5 0 0,-8-5 0 0,0 0 0 0,0 0 0 15,0 0 0-15,0 0 0 0,0 0 0 0,0 0 0 0,0 0 0 0,0 0 0 16,0 0 0-16,0 0 0 0,0 0 0 0,0 0 0 0,0 0 0 16,0 0 0-16,0 0 0 0,0 0 0 0,0 0 0 0,0 0 0 15,0 0 0-15,0 0 0 0,0 0 0 0,0 0 0 0,0 0 0 16,0 0 0-16,0 0 0 0,0 0 0 0,0 0 0 0,0 0 0 16,-8 0 0-16,8 0 0 0,0 0 0 0,0 5 0 0,0-5 0 15,-8 0 0-15,8 5 0 0,0-5 0 0,-10 0 0 0,10 4 0 0,0-4-60 16,-8 6-40-16,8-6-20 0,0 4-16 0,0-4-36 0,0 5-24 15,-8-5-52-15,8 0-16 0,0 5 48 0,0-5 40 0,-8 0 36 16,8 0 24-16,0 0 20 0</inkml:trace>
        </inkml:traceGroup>
        <inkml:traceGroup>
          <inkml:annotationXML>
            <emma:emma xmlns:emma="http://www.w3.org/2003/04/emma" version="1.0">
              <emma:interpretation id="{F1972E86-81DB-41D4-B7EF-567BA68708D5}" emma:medium="tactile" emma:mode="ink">
                <msink:context xmlns:msink="http://schemas.microsoft.com/ink/2010/main" type="inkWord" rotatedBoundingBox="9542,9005 10531,9009 10529,9638 9540,9635"/>
              </emma:interpretation>
              <emma:one-of disjunction-type="recognition" id="oneOf18">
                <emma:interpretation id="interp26" emma:lang="" emma:confidence="0">
                  <emma:literal>2=4</emma:literal>
                </emma:interpretation>
                <emma:interpretation id="interp27" emma:lang="" emma:confidence="0">
                  <emma:literal>2= 4</emma:literal>
                </emma:interpretation>
                <emma:interpretation id="interp28" emma:lang="" emma:confidence="0">
                  <emma:literal>2 =4</emma:literal>
                </emma:interpretation>
                <emma:interpretation id="interp29" emma:lang="" emma:confidence="0">
                  <emma:literal>2 4</emma:literal>
                </emma:interpretation>
                <emma:interpretation id="interp30" emma:lang="" emma:confidence="0">
                  <emma:literal>2 44</emma:literal>
                </emma:interpretation>
              </emma:one-of>
            </emma:emma>
          </inkml:annotationXML>
          <inkml:trace contextRef="#ctx0" brushRef="#br0" timeOffset="39241.9025">2372 5658 11 0,'0'5'84'0,"0"0"-8"0,-8-5-4 0,8 5-28 0,0-5 0 15,0 0 0-15,0 0-4 0,0 0 0 0,0 0 0 0,8 0 0 16,-8 0 0-16,0 0 4 0,0 0 0 0,-8 0 0 0,8-5 4 15,0 5-12-15,0-5 4 0,0 0 4 0,0 1 0 0,8-2 0 16,-8 2-4-16,0-1 0 0,0-5-4 0,0 1 4 0,10-1 0 16,-10 1-20-16,8-6 20 0,-8 5-4 0,8-4-4 0,-8 0-4 0,8-1 0 15,1 1 4-15,-9 0-8 0,9-6 0 0,-1 6 0 0,1 0-8 16,-9-5 0-16,8 4 0 0,0 1 0 0,2-1-4 0,-2 1-4 16,-8 0 8-16,8 0-4 0,0-1 0 0,-8 4-4 0,10-2 0 0,-2 4 0 15,-8-1 4-15,8 5-4 0,-8-4-4 0,0 4 4 0,9 0-4 16,-9 0 0-16,0 5 0 0,0-5 0 0,0 5 0 0,0 0 0 15,9-5 4-15,-9 10 0 0,0-5 0 0,0 5-4 0,0 0 0 16,0 0 0-16,8 0 4 0,-8 4 0 0,0 0-4 0,0 1 0 16,0 0 0-16,9-2 0 0,-9 8 0 0,0-2-4 0,0 1 4 0,0 4 0 15,0 0-4-15,0-5 4 0,0 5 0 0,0 1 0 16,0-1-4-16,0 0 0 0,0 5 4 0,0-5-4 0,0 0 4 0,0 5-4 16,0-4 0-16,0-1 0 0,0 4 0 0,0-3-4 0,0-1 0 15,0-4 4-15,0 4-4 0,0-5 4 0,0 0-4 0,0 1-20 16,0-7 20-16,0 3 0 0,0-2 0 0,8 1-12 0,-8-5-12 15,0 0-8-15,0 0-12 0,0-5-8 0,0 4-8 0,0-4-8 16,0 0-16-16,0 0-8 0,0 0-8 0,0-4-8 0,0-1-4 16,0 0-24-16,0 0-36 0,0-5-4 0,8 1 40 0,-8-2 24 0,0 3 20 15</inkml:trace>
          <inkml:trace contextRef="#ctx0" brushRef="#br0" timeOffset="39779.4637">2901 5346 79 0,'0'0'100'0,"0"-4"-8"0,-8 4-4 0,8-5-28 0,0 0-4 0,0-1 0 16,0 3-4-16,0-2-4 0,0-5-4 0,0 6 4 0,0-6 0 15,8 5-8-15,-8-4 0 0,0-1 0 0,8 5-8 0,-8-5 4 16,10 5-8-16,-10-4 4 0,8 4-4 0,0-4 4 0,-8 4-4 0,8 0 0 15,2 0 0-15,-2 1 0 0,0-2-4 0,1 2 0 0,-1-1-4 16,1 5 0-16,0 0 0 0,-1 0-4 0,0 0 0 0,0 0 0 16,2 0-4-16,-2 5 0 0,0-1-4 0,2 2 0 0,-2-2 0 15,0 6-8-15,1-5 8 0,-9 4-4 0,8 5-4 0,-8-4 4 16,8 5 0-16,-8-1 0 0,0 5 0 0,0-4 0 0,0 4-4 16,0 5 0-16,-8-5 0 0,8 1 0 0,-8 3 0 0,8 0 0 15,-9-3-4-15,-7 4 4 0,6 0-4 0,2-5 4 0,0 1 0 16,-2 3 0-16,-6-3 0 0,8-6 0 0,-1 5 4 0,0-5-4 0,-8-4 0 15,9 5 0-15,0-6 0 0,-2 1-16 0,10-6 20 0,-8 2-4 16,0-2 0-16,8-4 0 0,-8 5 0 0,8-10 4 0,0 5-4 16,-10 0 0-16,10-4-4 0,0-2 4 0,0 2 0 0,0-1 0 15,0 0-4-15,0-4 4 0,0 4 0 0,0 0-4 0,0 0 0 16,0 1 0-16,10-2 4 0,-10 2 0 0,0 4 0 0,8-5 0 0,-8 5 0 16,8 0 4-16,-8 0 0 0,8 0-4 0,2 0 0 0,-10 5 4 15,8-5-4-15,0 4 4 0,1 2-4 0,-1-2 4 0,1 1 0 16,0 5 4-16,7-6 0 0,-8 1 0 0,2 0 0 0,-2 0 4 0,0 5 0 15,10-6 0-15,-10 1-4 0,1 5 0 0,-1-5 4 16,9-1-8-16,-8 1 0 0,-1 0 0 0,10-5 0 0,-10 4 0 0,0-4-4 16,1 5 0-16,8-5 0 0,-8 0 0 0,-1 0-8 0,0 0-8 15,1 0-16-15,8-5-8 0,-9 1-16 0,2 4-24 0,-2-5-16 16,0 0-12-16,1 1-12 0,0-6-28 0,7 5-44 0,-7-4-4 0,-1 3 44 16,0-3 0-16,10-1 56 0</inkml:trace>
        </inkml:traceGroup>
        <inkml:traceGroup>
          <inkml:annotationXML>
            <emma:emma xmlns:emma="http://www.w3.org/2003/04/emma" version="1.0">
              <emma:interpretation id="{9BDC4548-69ED-4C2D-BC78-224A963B933F}" emma:medium="tactile" emma:mode="ink">
                <msink:context xmlns:msink="http://schemas.microsoft.com/ink/2010/main" type="inkWord" rotatedBoundingBox="11289,9199 11646,9201 11645,9479 11288,9477"/>
              </emma:interpretation>
            </emma:emma>
          </inkml:annotationXML>
          <inkml:trace contextRef="#ctx0" brushRef="#br0" timeOffset="40249.6069">4112 5385 75 0,'0'5'92'16,"0"-5"-8"-16,0 0-4 0,8 0-20 0,-8 0 0 15,0 4-4-15,0-4 4 0,0 0 0 0,0 5 0 0,8-5 0 0,-8 0 4 16,0 6-4-16,10-6-4 0,-10 4 0 0,8-4-8 0,0 5 0 15,2 0 0-15,-2-1 4 0,0-4-4 0,0 5 4 0,1-5-4 16,-1 5 0-16,1-5 4 0,0 0-8 0,-1 5 0 0,0-5 4 16,10 0-8-16,-10 0 0 0,0 0-8 0,2 0-4 0,-2 0-4 15,9 0-8-15,-9 0 0 0,1 0 0 0,0 0-8 0,-1 0 0 16,0 0-4-16,0 0-4 0,2 0 4 0,-2 0-4 0,0 0 0 0,2 0-8 16,-2 0-8-16,-8 0-8 0,8 0-8 0,1 0-12 0,-9 0-12 15,0 0-12-15,8 0-8 0,-8 0-20 0,0 4-20 0,0-4-32 16,0 5 12-16,-8-5-44 0,8 4-40 0,-9-4 32 0,1 6 40 0,8-6 24 15,-8 5 32-15</inkml:trace>
          <inkml:trace contextRef="#ctx0" brushRef="#br0" timeOffset="40433.1167">4146 5639 31 0,'0'5'108'0,"0"-5"-8"0,0 4-8 0,0 2-20 0,0-6-4 15,0 4 0-15,8-4 4 0,-8 5 0 0,0-5-4 0,10 0 4 16,-10 0-12-16,8 0-4 0,0 0 4 0,-8 0-4 0,8 0-8 16,1 0 0-16,8 0-4 0,-8 0-4 0,-1 0 0 0,0 0-12 15,10 0-4-15,-10 0-8 0,0-5 0 0,10 5-16 0,-10 0 12 16,1-4 0-16,8 4-4 0,-8-6-4 0,-1 6-4 0,8-4-8 0,-6-1-8 16,-2 5-16-16,10 0-12 0,-10-5-28 0,0 5-20 0,1-5-16 15,-1 5-8-15,1 0-52 0,-1 0-44 0,1-4 40 0,-9 4 32 16,8 0 24-16,0-5 28 0</inkml:trace>
        </inkml:traceGroup>
        <inkml:traceGroup>
          <inkml:annotationXML>
            <emma:emma xmlns:emma="http://www.w3.org/2003/04/emma" version="1.0">
              <emma:interpretation id="{23BC7E96-85F9-4A68-A18C-61D508640534}" emma:medium="tactile" emma:mode="ink">
                <msink:context xmlns:msink="http://schemas.microsoft.com/ink/2010/main" type="inkWord" rotatedBoundingBox="12243,9022 12484,9023 12482,9622 12241,9621"/>
              </emma:interpretation>
            </emma:emma>
          </inkml:annotationXML>
          <inkml:trace contextRef="#ctx0" brushRef="#br0" timeOffset="41041.7817">5092 5232 71 0,'0'-5'96'0,"9"0"-8"0,-9 0 0 16,0 5-24-16,0-5 0 0,0 5-8 0,0 0 0 0,8-4-8 15,-8 4 0-15,0 0-4 0,0 0 4 0,0 0 0 0,0 0-4 16,0 4 0-16,0 1 4 0,0 0-8 0,0-5-4 0,0 10 0 0,0-6 0 15,0 6 0-15,0-1-4 0,0 1-4 0,0 0 0 0,0-1-4 16,-8 5 4-16,8 1-4 0,0-2 0 0,0 3-4 0,-9-2-4 16,9 1 0-16,-8-1-4 0,8 0-4 0,0 1 0 0,0-1 0 15,-9-4-4-15,9 3 4 0,0 2-4 0,0-5 0 0,0-1 0 16,-9 1 0-16,9 5-4 0,0-6 4 0,9-4-4 0,-9 4 0 0,0 1-4 16,0-5 4-16,9-1 4 0,-9 2-8 0,8-2 0 15,-8 1 4-15,9-5 0 0,-9 5-4 0,8-5 4 0,0 0-4 0,2 4 8 16,-2-4-4-16,-8 0 0 0,8-4-4 0,2 4 8 0,-2-5-4 15,0 5-4-15,0-5 4 0,1 1 0 0,0-2 0 0,-1 2 0 16,1-1 0-16,-1 0 0 0,0 0 0 0,2-4-4 0,-2 4 0 16,0 0 4-16,-8 1 0 0,8-1-4 0,2-5 8 0,-10 10-4 0,8-5 0 15,-8 0 0-15,8 1 0 0,-8-1 0 0,0 5 0 0,0-5 0 16,0 5 0-16,9 0 0 0,-9-5 0 0,0 5 0 0,0 0 0 16,0 0 4-16,0 0-4 0,0 5 8 0,0-5-8 0,0 5 0 15,0 0 4-15,0 4 4 0,0-4 8 0,0 5 4 0,0-5-4 16,0 9 4-16,0-5 0 0,9 1 4 0,-9-1 0 0,0 6 0 15,0-1 0-15,0 1 0 0,0-1 4 0,0 1-4 0,0-1 0 16,0 1 0-16,-9-1-8 0,9 0-4 0,0 0 4 0,9-4-12 0,-9 5 12 16,-9-6-12-16,9 5 0 0,0-4 4 0,0 0-8 0,0-2 0 15,0 3-4-15,0-6 0 0,0-1-16 0,0 2-16 0,0-2-20 16,0 1-28-16,0-5-16 0,-9 0-36 0,9 0-24 0,0 0-48 0,-8-5-56 16,8 1 40-16,0-2 48 0,-8-3 28 0,8 4 32 15,-10-4 24-15</inkml:trace>
        </inkml:traceGroup>
      </inkml:traceGroup>
    </inkml:traceGroup>
    <inkml:traceGroup>
      <inkml:annotationXML>
        <emma:emma xmlns:emma="http://www.w3.org/2003/04/emma" version="1.0">
          <emma:interpretation id="{435D90EC-4E8A-4B80-A9C0-6EE74264D4CB}" emma:medium="tactile" emma:mode="ink">
            <msink:context xmlns:msink="http://schemas.microsoft.com/ink/2010/main" type="paragraph" rotatedBoundingBox="4488,10428 8604,10545 8581,11354 4465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3ECB68-04CD-4DAD-90BB-87F3D399D5F3}" emma:medium="tactile" emma:mode="ink">
              <msink:context xmlns:msink="http://schemas.microsoft.com/ink/2010/main" type="inkBullet" rotatedBoundingBox="4488,10428 5755,10464 5732,11273 4465,11237"/>
            </emma:interpretation>
            <emma:one-of disjunction-type="recognition" id="oneOf19">
              <emma:interpretation id="interp31" emma:lang="" emma:confidence="0">
                <emma:literal>↳</emma:literal>
              </emma:interpretation>
            </emma:one-of>
          </emma:emma>
        </inkml:annotationXML>
        <inkml:trace contextRef="#ctx0" brushRef="#br0" timeOffset="42651.5259">-2683 7044 35 0,'-9'-10'92'0,"9"10"-12"0,0-4 0 0,0-1-28 0,-8 1-4 15,8 4-4-15,0 0-4 0,0-6 0 0,0 6 0 0,0 0 0 16,0 0-4-16,8 0 0 0,-8 0-4 0,9 0 0 0,-9 0 4 15,8 6 8-15,-8-2-8 0,8 1 4 0,-8-1-12 0,9 2 4 0,0 3 0 16,-1-4-8-16,0 4 4 0,2 1 0 0,-2-1-8 0,-8 6-4 16,8-1 4-16,1 1 0 0,0-1-4 0,-1 1-8 0,0 4 0 15,1-5-4-15,-1 4 0 0,-8 2 4 0,9-5-4 0,-9 4-4 16,9 0 4-16,-1 0 0 0,-8-4 0 0,8-1 0 0,-8 5-4 16,10-4 0-16,-10-5 0 0,0 3 0 0,8-3 0 0,-8 0 4 0,0-1 0 15,0-3-4-15,0-2 0 0,0 1 0 0,0-5 0 0,0 0 0 16,0 0 0-16,0-5 0 0,0 1 4 0,0-2-4 0,0-3 0 15,0-1-4-15,0 0 4 0,0-3 0 0,0-2 0 0,0 1 0 0,0-1 4 16,0-4-4-16,-8-1-4 0,8 1 4 0,0-4 0 16,0 3 0-16,-10 0-4 0,10-3 8 0,-8 0-8 0,8 3 0 0,-8-4 0 15,8 5 8-15,-9-5-8 0,0 5 4 0,9-1 0 0,0-4 4 16,-8 6-8-16,8-1 4 0,-9 4-4 0,9-5 4 0,0 7 4 16,0-7-8-16,0 5 8 0,0 1-8 0,-8 0 4 0,16 0-4 0,-8 3 8 15,0-3-4-15,9 5 0 0,-9-1 4 0,8 1 0 16,-8-1-4-16,9 1-4 0,0 4 0 0,-1-5 8 0,-8 5-4 0,8 1-4 15,10-1 8-15,-10 5 0 0,1-5-4 0,8 5 4 0,-9 0 0 16,9-5-8-16,1 5 8 0,-10 0-8 0,10 0 0 0,-2 0 8 16,2 0-4-16,-2 0 0 0,1 0 0 0,9-5 0 0,-10 5 0 15,2-4 0-15,8 4 0 0,-1-5-4 0,-8 5 4 0,8-5 0 16,1-1 0-16,0 3-4 0,-1-2 12 0,1 0-8 0,0 0 0 0,8 0-4 16,-9 0 4-16,1 1 0 0,0-1 0 0,8 0 0 0,-9 1-4 15,9 4 8-15,-8-5-4 0,-1 0 0 0,1 5 4 0,8-5 0 16,-8 5-4-16,-1 0-4 0,1 0 4 0,0 0 0 0,0-5 0 15,-10 5 0-15,9 0-4 0,-7 0 4 0,-2 0-4 0,2 5 4 16,-2-5 0-16,-6 0 4 0,6 0-4 0,-7 0 0 0,-1 0 0 0,1 0 0 16,-9 5 4-16,9-5 0 0,-9 0-4 0,0 5 4 0,8-5 0 15,-8 5 4-15,0-5 0 0,0 4 4 0,0 1 0 0,0 0 4 16,0-1 0-16,0 1 4 0,0 5-4 0,0-5 4 0,0 3-4 16,0 3 4-16,0-2 0 0,0 1 0 0,0 0 0 0,0-1-4 15,0 1 0-15,0-1 0 0,0 6 0 0,0-6 0 0,0 6 0 16,0-6-4-16,0 0 0 0,0 2-8 0,0-2 4 0,0 1 0 0,0-1-4 15,0 1 0-15,0 0 0 0,0-6-16 0,0 6 20 0,0-5-4 16,0-1 0-16,0 2 0 0,0-2-4 0,0 1 0 0,0-1 0 16,0-4-8-16,0 0-4 0,0 6 0 0,0-6-8 0,0 0-12 0,0 0-16 15,0 4-12-15,0-4-20 0,0 0-20 0,0 0-16 16,-8 0-16-16,8 0-40 0,-9 0-44 0,9 0 32 0,-9 0 36 0,1-4 24 16,-1 8 24-16</inkml:trace>
        <inkml:trace contextRef="#ctx0" brushRef="#br0" timeOffset="43295.8333">-1864 7073 51 0,'0'-4'104'0,"0"4"-8"0,0-6-4 0,0 6-32 0,0 0-4 15,0-4-4-15,0 4 0 0,0 0-4 0,0 0 0 0,0 0 0 16,0 4 0-16,0-4-4 0,0 6-4 0,0-2-8 0,0 1 0 16,0-1-4-16,0 6-4 0,-10 0 0 0,10-1 0 0,0 1-4 15,0 4-4-15,0-4-4 0,-8 5 0 0,8 3-4 0,-8-3 0 16,8-2 0-16,-9 3-4 0,9-2 0 0,-8 0 0 0,8 1 0 0,-9-1 0 16,9-5 0-16,-9 6 0 0,9-5-4 0,0 0 4 0,-8-2-4 15,8-3 0-15,0 1 0 0,0-2 0 0,0 1 0 0,0 0 0 16,0-5 0-16,0 0 0 0,0 0 0 0,0 0 0 0,0-5-4 0,0 5-4 15,0-5 8-15,0-5 0 0,0 5-4 0,0-3 4 16,0-2-4-16,0 5 0 0,0-9-4 0,0 5 4 0,0-7 4 16,0 2-20-16,0 0 20 0,0-1 0 0,0 2 0 0,0-2-4 0,0 0 4 15,8 1 0-15,-8 0-4 0,0-1 4 0,0 5 0 0,9-4-4 16,-9 5 8-16,9-1-4 0,-9 1 0 0,0-1 4 0,8 1-4 16,1 3-4-16,-9-3 8 0,8 4 0 0,-8 0 0 0,8 5 0 0,-8-4 0 15,10 4 0-15,-10 0-8 0,8-6 4 0,-8 12 4 16,8-6 0-16,0 0 0 0,-8 4-4 0,10 1 4 0,-2 0 0 0,0 0-4 15,1 5 0-15,-1-6 0 0,1 5 0 0,0 1 0 0,-1-5 4 16,8 5-4-16,-6-1 8 0,-2 5-8 0,10-4 4 0,-10 0 0 16,0 0 4-16,9-1-4 0,-8 5 0 0,-1-4 4 0,9-1-4 15,-9 2 0-15,2-2 4 0,-2 0 0 0,0 1 0 0,10-1-4 16,-10 1 0-16,-8-5 0 0,8 5 4 0,1 0 0 0,-1-7-4 0,-8 7 4 16,9 0 0-16,-9-5 0 0,0-1 4 0,0 2 0 0,0-2-4 15,0 5 0-15,0-3 0 0,0-2-4 0,0 1 0 0,-9 0-20 16,1 0 24-16,8-1 0 0,-9 2-4 0,1-6 0 0,-8 4 0 0,6 1 0 15,2-1 0-15,0 2-4 0,-10-2 0 0,1-4 0 0,9 5 0 16,-9-5 0-16,8 0 0 0,-7 5 0 0,6-5 0 0,-6 0 0 16,6 0 0-16,2 0 0 0,0-5 0 0,-9 5-4 0,8-5 0 15,1 1 0-15,-1-2 0 0,9 6-8 0,-8-9-8 0,0 9 0 16,-2-4-8-16,10-2-16 0,-8 2-8 0,8-1-16 0,0 0-8 0,-8 0-4 16,8 1-4-16,0-2-20 0,0 6-40 0,0-5-32 15,8 1 36-15,-8 0 28 0,8-2 20 0</inkml:trace>
      </inkml:traceGroup>
      <inkml:traceGroup>
        <inkml:annotationXML>
          <emma:emma xmlns:emma="http://www.w3.org/2003/04/emma" version="1.0">
            <emma:interpretation id="{B2439E46-0762-4863-A85A-0FEC322F008C}" emma:medium="tactile" emma:mode="ink">
              <msink:context xmlns:msink="http://schemas.microsoft.com/ink/2010/main" type="line" rotatedBoundingBox="6712,10512 8603,10566 8584,11250 6692,11196"/>
            </emma:interpretation>
          </emma:emma>
        </inkml:annotationXML>
        <inkml:traceGroup>
          <inkml:annotationXML>
            <emma:emma xmlns:emma="http://www.w3.org/2003/04/emma" version="1.0">
              <emma:interpretation id="{F8853828-BF0E-45A2-847F-748FB68C1BEC}" emma:medium="tactile" emma:mode="ink">
                <msink:context xmlns:msink="http://schemas.microsoft.com/ink/2010/main" type="inkWord" rotatedBoundingBox="6702,10862 7013,10871 7006,11115 6695,11106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3699.7517">-475 7049 71 0,'0'0'88'0,"0"0"-4"0,0 0-4 16,0 0-24-16,0 0 0 0,0 0-4 0,0 0 0 0,9 0 0 0,-9 0 0 15,8 0 4-15,-8 0-8 0,9 0-8 0,-9 0 20 0,8 0-8 16,0 0 0-16,0 0-8 0,2 0 4 0,-2 5-8 0,0-5 0 16,2 0 0-16,6 0-8 0,-7 0 0 0,-1 0-4 0,9 0 4 15,-8 5-12-15,-1-5 0 0,0 0-4 0,10 0 0 0,-10 4-4 16,2-4-4-16,-2 0 0 0,8 6 0 0,-16-6 0 0,9 0-4 0,8 0-4 16,-17 4 0-16,9-4-4 0,-1 5-4 0,0-5-4 0,-8 4-4 15,10-4-8-15,-10 6-16 0,0-6-12 0,0 4-32 0,0-4-24 16,0 5-8-16,0-5-28 0,0 5-44 0,-10 0 4 0,10-5 32 0,-8 4 24 15,0 1 24-15</inkml:trace>
          <inkml:trace contextRef="#ctx0" brushRef="#br0" timeOffset="43908.2271">-475 7255 15 0,'0'5'104'0,"0"0"-12"0,0-1-4 0,0-4-20 16,0 6-4-16,0-2-4 0,9 2 4 0,-9-6-4 0,8 0 4 15,-8 3-4-15,9-3-4 0,-1 0 0 0,-8 0 0 0,8 0-16 16,0 0 4-16,2 0-8 0,-2 6 0 0,10-6-4 0,-10 0-4 0,0-6-8 16,1 6-4-16,8 0-4 0,-9-3 0 0,1 3 0 15,7-6-4-15,-6 6-8 0,6-4 0 0,-6 4-4 0,6-6-16 16,-8 6-24-16,10-4-24 0,-10-1-24 0,1 0-24 0,7 5-68 0,-6-5-12 16,-2 1 32-16,0 4 28 0,0-5 28 0</inkml:trace>
        </inkml:traceGroup>
        <inkml:traceGroup>
          <inkml:annotationXML>
            <emma:emma xmlns:emma="http://www.w3.org/2003/04/emma" version="1.0">
              <emma:interpretation id="{0000DBD8-C893-47CF-B8B5-BACD02FE319A}" emma:medium="tactile" emma:mode="ink">
                <msink:context xmlns:msink="http://schemas.microsoft.com/ink/2010/main" type="inkWord" rotatedBoundingBox="8113,10552 8603,10566 8584,11250 8094,11236"/>
              </emma:interpretation>
              <emma:one-of disjunction-type="recognition" id="oneOf21">
                <emma:interpretation id="interp33" emma:lang="" emma:confidence="0">
                  <emma:literal>2</emma:literal>
                </emma:interpretation>
                <emma:interpretation id="interp34" emma:lang="" emma:confidence="0">
                  <emma:literal>z</emma:literal>
                </emma:interpretation>
                <emma:interpretation id="interp35" emma:lang="" emma:confidence="0">
                  <emma:literal>zw</emma:literal>
                </emma:interpretation>
                <emma:interpretation id="interp36" emma:lang="" emma:confidence="0">
                  <emma:literal>zo</emma:literal>
                </emma:interpretation>
                <emma:interpretation id="interp37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44843.7597">1016 7044 15 0,'-8'0'88'16,"0"0"-12"-16,8 0-4 0,-9 5-24 0,1-5-4 0,8 0 0 15,-9-5-4-15,9 5 0 0,-8-4 0 0,8 4-16 0,-9-6 16 16,9 2-4-16,-8-5-4 0,8 3 0 0,-8 1 0 0,8-4-4 16,0 0 0-16,0-1-4 0,0 1 0 0,0-6-4 0,-10 5 0 0,10-4 4 15,10 5-4-15,-10-6 0 0,0 1 4 0,0-1-4 0,8 5 4 16,-8-4 0-16,8-1-4 0,-8 6-4 0,9-5 8 0,-1 4-8 0,-8-4 0 15,9 4 4-15,-1 1-4 0,1 4 0 0,-1-5 0 16,0 5-4-16,2 1 0 0,-2-1 0 0,0 0 4 0,2 5-4 0,-2 0 0 16,0 0 0-16,9 0 0 0,-8 5-4 0,-1 0 0 0,1 4 0 15,7 1 0-15,-6-1 0 0,-2 6-4 0,0-1 0 0,0 0 0 16,2 0-4-16,-2 1 0 0,0 4 0 0,1 6 0 0,-1-6 0 0,-8 4 4 16,0-3 0-16,0 4-4 0,0 0 0 0,0 0 4 0,0 5 0 15,-8-6-4-15,8 6 0 0,-9-5 0 0,1 5 0 0,0-5 4 16,-10 1 0-16,10 3-4 0,-10-4 0 0,10-1 0 0,-9-3 4 15,9-1-4-15,-10 0 0 0,2 0-20 0,8-4 24 0,-10-5 0 16,10 4 0-16,-10-9 0 0,10-1 4 0,-1 2-8 0,1-2 0 0,-1-4 0 16,1-4 0-16,8 4 0 0,-9-6 0 0,9-3 0 0,-8-1 0 15,8 0 0-15,0 1 0 0,0-1 0 0,-8 1 0 0,8-1 0 16,0-5 0-16,0 7 0 0,0-2 0 0,0-5 0 0,0 5 0 16,0 7 0-16,0-7 0 0,0 0 0 0,0 5 0 0,8 0 0 15,-8 0 0-15,0 1 0 0,8 4 0 0,-8-5 0 0,9 5 4 16,-9 0 0-16,8 0 0 0,1 5 4 0,-1-5 0 0,1 4 4 15,-1 1 0-15,0 0 4 0,10 0 8 0,-10-1 4 0,10 6 4 16,-10-4 0-16,9 3 0 0,0 0 0 0,-8 1 4 0,7 0 0 0,2-2-8 16,-2 3 8-16,2-2-4 0,-1-4 0 0,0 10-4 0,0-11-4 15,-1 5 0-15,2-3 4 0,0 3-4 0,-10-4 0 0,9 0-4 16,-9-1-4-16,10-4 4 0,-10 6-8 0,0-6 0 0,0 0 0 0,2-6-4 16,-2 6-16-16,0-4 16 0,2-1-8 0,-2-5 0 15,-8 0 0-15,8 1 0 0,-8-1 0 0,0 1 0 0,0-1-20 0,0-5-12 16,0 7-16-16,0-7-20 0,0 1-28 0,0 5-20 0,-8-7-28 15,0 2-24-15,8 5-20 0,-10-6-64 0,2 6 4 0,-10-7 48 16,10 8 36-16,0-7 28 0,0 6 32 0</inkml:trace>
        </inkml:traceGroup>
      </inkml:traceGroup>
    </inkml:traceGroup>
    <inkml:traceGroup>
      <inkml:annotationXML>
        <emma:emma xmlns:emma="http://www.w3.org/2003/04/emma" version="1.0">
          <emma:interpretation id="{363AE2AA-3BFE-4E02-B00D-5DA16937F0B2}" emma:medium="tactile" emma:mode="ink">
            <msink:context xmlns:msink="http://schemas.microsoft.com/ink/2010/main" type="paragraph" rotatedBoundingBox="4621,12581 8753,11641 8953,12517 4820,13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E53D72-FB14-4FFE-BD69-19C6DA68284E}" emma:medium="tactile" emma:mode="ink">
              <msink:context xmlns:msink="http://schemas.microsoft.com/ink/2010/main" type="line" rotatedBoundingBox="4621,12581 8753,11641 8953,12517 4820,13457"/>
            </emma:interpretation>
          </emma:emma>
        </inkml:annotationXML>
        <inkml:traceGroup>
          <inkml:annotationXML>
            <emma:emma xmlns:emma="http://www.w3.org/2003/04/emma" version="1.0">
              <emma:interpretation id="{019E32D5-C4BC-448A-917B-F494C32A08B4}" emma:medium="tactile" emma:mode="ink">
                <msink:context xmlns:msink="http://schemas.microsoft.com/ink/2010/main" type="inkWord" rotatedBoundingBox="4627,12607 5347,12443 5541,13293 4820,13457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55881.4864">-2538 8833 59 0,'0'-5'88'0,"0"1"-8"0,0-2-4 16,0 2-24-16,0-1 0 0,0 5 0 0,-9-4 0 0,9-2-4 15,9 6-4-15,-9-4-4 0,0 4 0 0,0 0-20 0,0 0 16 16,0 0 0-16,0-5 0 0,0 5-4 0,0 0 4 0,0 0 4 0,0 0 0 16,0 0-4-16,0 0-4 0,0 0 4 0,0 5-4 0,0-5-4 15,8 4 4-15,-8 2-4 0,0-2 0 0,8 1-4 0,-8-1 4 16,10 6 0-16,-10-5-4 0,8 5 0 0,-8 4-4 0,8-4 0 15,1 4-4-15,-9 0 0 0,9 1 0 0,-9-1-4 0,8 0 0 0,-8 1-4 16,8 0 4-16,1 3-4 0,-9-3 0 0,0 4 0 0,8-5-4 16,-8 5 0-16,8-4 0 0,-8-1 0 0,0 1 0 0,10-1 0 15,-10-4 0-15,0 4 0 0,0-4-4 0,0 0 0 0,0 0 0 16,8-6-4-16,-8 5 4 0,0-4 0 0,0-5 0 0,0 5 0 0,0-5 0 16,0 0 4-16,0 0-4 0,0 0 0 0,0 0 0 15,0-5 0-15,0 5 4 0,0-5-4 0,0 1-4 0,0-5 8 0,0 3 0 16,0-4-4-16,0 0 0 0,0 1 0 0,0 0 0 0,0-5 0 15,8 4-4-15,-8-5 4 0,0 1 0 0,10-5 0 0,-10 4-4 16,8 1 4-16,-8-1-4 0,8 1 4 0,-8-5 0 0,8 5 0 0,2-1-4 16,-10 1 4-16,8 0 0 0,0 4 0 0,-8-5 0 0,9 6 0 15,-1-5 0-15,0 4-4 0,2 0 8 0,-2 6-8 0,-8-6 4 16,8 5 0-16,0-5 4 0,2 6-8 0,-2-1 0 0,0 5 4 0,-8-4-4 16,9 4 8-16,0-6-8 0,-1 6 4 0,1 0 0 15,-9 6 0-15,8-6 0 0,0 4 0 0,-8-4-4 0,9 5 8 0,-9-1-4 16,9 6 0-16,-1-5 0 0,-8 0 0 0,0 4 0 0,0 1 0 15,0 0 0-15,8-1 0 0,-8 5 0 0,0-4 0 0,0 5 0 16,0-6 0-16,0 5 0 0,0 1 4 0,0 0 0 0,0 3 0 16,0-3-8-16,0-1 4 0,-8 1 0 0,8-1 0 0,0-5 4 15,0 6-4-15,0-1 0 0,0-3 0 0,0-3-4 0,0 7 4 0,0-5 0 16,0-6 0-16,0 5 4 0,0-3 0 0,0 4-4 0,0-6 0 16,8 2-16-16,-8-6 20 0,0 4 0 0,10-4-4 0,-10 5 0 15,0-5 4-15,8 0-4 0,-8 0 0 0,0 0 0 0,8 0 0 16,1 0 4-16,-9-5 0 0,9 1 0 0,-1 4-4 0,-8-6 0 15,8 2-4-15,-8-2 4 0,9 2-4 0,-9-2-4 0,8-3 0 0,0 5-4 16,-8-6-12-16,10 5-8 0,-2-5-8 0,-8 2-12 0,8 1-4 16,2-1-16-16,-10-2-12 0,8 5-12 0,0-5-8 0,-8 6-4 15,8-5-48-15,-8 3-36 0,9 2 32 0,-9-2 28 0,9 2 24 16</inkml:trace>
          <inkml:trace contextRef="#ctx0" brushRef="#br0" timeOffset="56288.3981">-1916 9361 27 0,'9'0'96'0,"-9"0"-12"0,0 0-8 0,0 4-24 16,0-4 0-16,0 0-4 0,8-4-4 0,-8 4 0 0,0-5-4 15,9 5 0-15,-9-10 4 0,0 5-4 0,8 0 4 0,-8-4 0 0,0 0-4 16,8 3 0-16,-8-8-4 0,10 5 0 0,-2-1 0 0,-8-3-8 16,8 2-4-16,-8-3 0 0,8 4 4 0,2-4-4 0,-10 4-4 15,8-4 0-15,0 4-4 0,1 1 0 0,-9 0 4 0,8-1-4 16,1 0 0-16,-9 4 0 0,9-3 0 0,-9 5 0 0,8-1-4 16,-8 0 4-16,0 5 0 0,8-5 0 0,-8 5 0 0,8 0 0 0,-8 0 0 15,0 0 0-15,10 0 8 0,-10 5 0 0,8-5-4 0,-8 5 4 16,8 0 0-16,-8 4 4 0,10 1-8 0,-10 0 8 0,0 0-8 15,8-1 0-15,0 0 0 0,-8 5 0 0,0 0-4 0,9 6-4 16,-9-6 4-16,0 7-4 0,8-8-4 0,-8 6 0 0,0-5 0 16,0 1 0-16,0 4-4 0,9-4 0 0,-9-1-4 0,0 0 0 15,0-4 0-15,0 4-8 0,0-4-8 0,0-1-16 0,0 1-24 0,0-1-20 16,0 2-20-16,0-7-44 0,0 1-28 0,0 4-76 0,0-9-4 16,0 6 48-16,-9-6 36 0,9 4 28 0,0-4 32 0</inkml:trace>
        </inkml:traceGroup>
        <inkml:traceGroup>
          <inkml:annotationXML>
            <emma:emma xmlns:emma="http://www.w3.org/2003/04/emma" version="1.0">
              <emma:interpretation id="{5303DFE4-F171-4456-A15B-2589417B0EC4}" emma:medium="tactile" emma:mode="ink">
                <msink:context xmlns:msink="http://schemas.microsoft.com/ink/2010/main" type="inkWord" rotatedBoundingBox="5891,12704 6180,12638 6252,12954 5963,13020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60625.5021">-1226 8876 3 0,'0'0'88'0,"0"0"-12"0,0 0-4 0,0 5-20 16,0-5-4-16,0 0-4 0,9 0-4 0,-9 0 4 0,0 5-4 16,9-5 4-16,-9 0-4 0,0-5 4 0,8 10 0 0,0-5 0 15,-8 0 0-15,10 0-4 0,-2 0 0 0,0 4 4 0,1-4 0 0,0 0-8 16,-1 0 0-16,0 5-4 0,1-5-8 0,-1 0 0 0,1 0 0 16,0 0-8-16,-1 0 0 0,0 0 0 0,2 0-4 0,-2 0-4 15,0 0 0-15,0 0-4 0,2 0 0 0,-2 0 0 0,0 0-4 16,1 0 0-16,-1 0-4 0,-8 0 0 0,8 5-8 0,2-5-4 15,-10 0-16-15,0 5-16 0,8-5-36 0,-8 5 8 0,0-5-16 0,0 5-16 16,0-1-44-16,0 1-24 0,0 0 24 0,-8 0 36 0,8-1 24 16</inkml:trace>
          <inkml:trace contextRef="#ctx0" brushRef="#br0" timeOffset="60835.9385">-1226 9139 51 0,'0'6'96'0,"0"-2"-8"0,9 2-4 0,-9-2-20 0,0 2 0 16,9-2 4-16,-9-4 4 0,8 5 4 0,0-5-4 0,-8 4 0 15,10-4-8-15,-2 0 0 0,0 0-4 0,1 0 4 0,0 5-4 0,-1-5 0 16,0-5-4-16,9 5-4 0,-8 0-8 0,0-4-8 0,-1 4 0 16,10-5-8-16,-10 5-8 0,0-4 0 0,10 4-4 0,-10-6 0 15,0 2-4-15,1 4-8 0,-1-6-4 0,10 2-4 0,-10 4-8 16,0 0-16-16,0-6-20 0,-8 6-16 0,10 0-40 0,-2 0-32 15,-8 0-48-15,8 0-68 0,-8 0 48 0,0 0 40 0,9 0 32 0,-9 0 20 16</inkml:trace>
        </inkml:traceGroup>
        <inkml:traceGroup>
          <inkml:annotationXML>
            <emma:emma xmlns:emma="http://www.w3.org/2003/04/emma" version="1.0">
              <emma:interpretation id="{8B0AA12D-7CE8-456D-A0AC-7D4F7B383830}" emma:medium="tactile" emma:mode="ink">
                <msink:context xmlns:msink="http://schemas.microsoft.com/ink/2010/main" type="inkWord" rotatedBoundingBox="6401,12176 7067,12024 7190,12561 6523,12713"/>
              </emma:interpretation>
            </emma:emma>
          </inkml:annotationXML>
          <inkml:trace contextRef="#ctx0" brushRef="#br0" timeOffset="65044.0416">-706 8588 39 0,'0'0'84'0,"-8"4"-4"0,8-4-8 0,0 0-28 0,0 0-4 16,0 0-4-16,-8 0 0 0,8 6-8 0,0-6 0 0,0 0-4 15,0 0 0-15,0 0 0 0,8 0 0 0,-8 0 0 0,0-6 8 0,8 6 0 16,-8 6 0-16,9-6-4 0,-9 0 8 0,9 0-4 16,-9 5 0-16,8-5 0 0,1 0 0 0,-1 4 8 0,0-4-8 0,2 0 4 15,-2 0-8-15,0 0-4 0,0 0 4 0,2 0-8 0,-2 6 4 16,0-6-4-16,1 0 0 0,0 0-4 0,-1 0 0 0,1 0-4 15,-1 0 0-15,0 0 0 0,2-6-4 0,-2 12 0 0,-8-6 0 0,8 0 0 16,0 0 0-16,2 0-4 0,-10 0 0 0,8 0 0 16,0 0-20-16,-8 0 24 0,9 0 0 0,-9 0-8 0,0 0 0 15,9 0 0-15,-9 0 0 0,0 0-4 0,0 0-4 0,0 0-4 0,0 0-8 16,0 0-8-16,0 0-24 0,0 0-16 0,0 0-16 0,0 0-12 16,0 0 0-16,0 0-44 0,0-6-52 0,0 6 28 0,0 0 36 15,0-4 16-15,8 4 32 0</inkml:trace>
          <inkml:trace contextRef="#ctx0" brushRef="#br0" timeOffset="65581.1588">-288 8276 47 0,'0'-5'92'15,"0"1"-8"-15,0 4-4 0,10-4-24 0,-10-2-4 0,0 2-4 0,0 4-4 16,0 0-8-16,0-5 0 0,0 5-4 0,0 0 4 16,0 0-8-16,8 0 4 0,-8 0 4 0,0 0 0 0,8 0-4 15,-8 5 4-15,8-1-4 0,-8 2-4 0,0-2 0 0,9 5 0 0,-9 1-4 16,9 0 0-16,-9-1-4 0,0 1-4 0,0 5 4 0,0-1-8 16,0 1 0-16,0 4-4 0,0-5 4 0,0 0-4 0,0 1-4 15,0-1 0-15,0 0 0 0,0 1 0 0,0-1 4 0,0 1-4 16,0-6-4-16,0 1 0 0,0 0 0 0,8-6 0 0,-8 6 0 15,0-6 0-15,0-4 0 0,0 6 0 0,9-6 0 0,-9 4 0 0,0-4 4 16,0 0 4-16,0 0-8 0,8-4 0 0,-8-2 0 0,8 6-4 16,-8-4 8-16,0-1-8 0,10 0 8 0,-10 1-8 0,0-1 8 15,8 0-4-15,-8 0 0 0,8-5-4 0,-8 6 4 0,8-1 4 16,-8 0-8-16,0 0 4 0,10 0 4 0,-2 5-8 0,-8-4 0 16,8 4 8-16,1-5-8 0,-9 10 8 0,8-5-8 0,1 0 8 0,0 4-4 15,-9 1-4-15,8-5 4 0,0 10 0 0,0-5 0 0,2-1 0 16,-2 6 0-16,0 0 0 0,2-5 0 0,-10 4 4 0,8 0-4 15,0 6 4-15,-8-5 0 0,0 4-4 0,9-5 8 0,-9 6-8 0,0-5 0 16,0 3 0-16,0 2 8 0,0-5-12 0,-9 4 8 16,9 1 0-16,-8-2-4 0,0-3 8 0,8 0-4 0,-10 5 0 0,2-6 0 15,0 1 0-15,-2-6 0 0,2 6 0 0,-8-6 0 16,7 3-4-16,0-3 0 0,1 0 4 0,-1-4-4 0,1 0 4 0,0 0-4 16,-2-4-4-16,2 0 0 0,0-3 4 0,0 3 0 0,8 0-4 15,-10-6 4-15,2 0-12 0,8 5-4 0,-8-4-4 0,8-1-20 16,0 0-16-16,-9 0-12 0,9 1-8 0,0 0-12 0,0-1-12 0,0 0-52 15,-8 2-20-15,16-3 20 0,-8 7 28 0,0-6 32 0</inkml:trace>
        </inkml:traceGroup>
        <inkml:traceGroup>
          <inkml:annotationXML>
            <emma:emma xmlns:emma="http://www.w3.org/2003/04/emma" version="1.0">
              <emma:interpretation id="{384518C7-E622-4A31-878C-CB37654F7642}" emma:medium="tactile" emma:mode="ink">
                <msink:context xmlns:msink="http://schemas.microsoft.com/ink/2010/main" type="inkWord" rotatedBoundingBox="7497,12172 8807,11874 8901,12288 7591,12586"/>
              </emma:interpretation>
              <emma:one-of disjunction-type="recognition" id="oneOf24">
                <emma:interpretation id="interp40" emma:lang="" emma:confidence="0">
                  <emma:literal>3-n</emma:literal>
                </emma:interpretation>
                <emma:interpretation id="interp41" emma:lang="" emma:confidence="0">
                  <emma:literal>3 m</emma:literal>
                </emma:interpretation>
                <emma:interpretation id="interp42" emma:lang="" emma:confidence="0">
                  <emma:literal>b m</emma:literal>
                </emma:interpretation>
                <emma:interpretation id="interp43" emma:lang="" emma:confidence="0">
                  <emma:literal>5-n</emma:literal>
                </emma:interpretation>
                <emma:interpretation id="interp44" emma:lang="" emma:confidence="0">
                  <emma:literal>} m</emma:literal>
                </emma:interpretation>
              </emma:one-of>
            </emma:emma>
          </inkml:annotationXML>
          <inkml:trace contextRef="#ctx0" brushRef="#br0" timeOffset="65897.3132">360 8497 75 0,'0'5'88'0,"0"-10"-4"0,0 10-12 0,-8-10-20 0,8 5 0 0,0 0-4 15,0 0 0-15,0 0 0 0,8 0 0 0,-8 0 0 16,0 0 0-16,8 0-4 0,-8 0-4 0,10 0 4 0,-10 5-4 0,0-5-4 15,8 0 4-15,0 0-4 0,1 0-8 0,-9 0-4 0,9 0 0 16,-1 0-4-16,1 0-4 0,-1 0 0 0,0 0-8 0,1 0 0 16,0 0-4-16,-1 0 0 0,0 0 4 0,2 0-4 0,-2-5 0 0,0 5-8 15,1 0-4-15,0-4-20 0,-1 4-32 0,0 0-32 0,1-5-24 16,-1 5-76-16,1-5-4 0,-9 5 40 0,9-5 24 0,-1 5 28 16</inkml:trace>
          <inkml:trace contextRef="#ctx0" brushRef="#br0" timeOffset="66570.1616">744 8435 55 0,'0'0'96'0,"0"0"-16"15,0-5-4-15,0 5-24 0,0 0-4 0,0 0-4 0,0 5-4 16,0-5 0-16,0 5 0 0,9 0-4 0,-9-5-4 0,0 4-4 0,8 1-4 15,-8 5 4-15,9-5-4 0,-9 4-4 0,8 1 0 0,-8 4 4 16,8-4-4-16,2 4 0 0,-10 0-4 0,8-4 4 0,-8 5-8 16,8-1 4-16,-8-5-4 0,8 6 0 0,-8-5 0 0,10-1 0 0,-10 1-4 15,0-1-4-15,0 1 4 0,0-6-4 0,8 2 0 16,-8-2 8-16,0 2-8 0,0-6 4 0,0 0-4 0,0 4 0 0,0-4 0 16,0 0-4-16,0-4 4 0,0 4-4 0,0-6 4 0,0 2-4 15,0-2 4-15,0-2-4 0,0-3-4 0,-8 7-12 0,8-11 20 16,0 5 0-16,0-5-4 0,0 7 4 0,-10-11-4 0,10 4 0 0,0 1 4 15,0-5-4-15,0-1-8 0,0 6 8 0,0-5 0 16,0 0-4-16,0 4 4 0,-8-4-4 0,8 4 0 0,0 1 4 16,0 0 0-16,8-1 0 0,-8 6 0 0,0-1 4 0,0-4-4 0,10 5 0 15,-10-1 0-15,8 0 4 0,-8 5-4 0,8-5 4 0,-8 5-4 16,9-3 0-16,0 2 0 0,-1 2-4 0,1-1 8 0,7-5-4 16,-8 6-4-16,2-2 4 0,6 3 4 0,-6-3-8 0,6 2 4 15,1-2 0-15,0 2 4 0,-8 4-4 0,17-6 4 0,-10 2-8 16,2-1 4-16,7 1 4 0,-8 4-4 0,0-6 0 0,9 2-4 0,0-1 4 15,-10 1 4-15,10-2-8 0,-1 2 8 0,1 4-4 0,-8-4 0 16,7-3-4-16,-8 3 4 0,8 4 4 0,-7 0 0 0,8-4-8 16,-10 4 4-16,1 0 0 0,0 0 0 0,0 0 0 0,1 0-4 0,-2 0 4 15,2 0 0-15,-10 0 0 0,9 0 12 0,-9 0-16 16,10 0 4-16,-10 0 0 0,0 0 0 0,2 0 0 0,-2 0-4 0,0 0 4 16,-8 0 0-16,8 0-4 0,-8 0 4 0,10 0 0 0,-10 0 0 15,0 4 4-15,0-4 0 0,0 0 4 0,0 4-4 0,8-4 0 16,-8 7 0-16,0-7 4 0,0 4 4 0,0 0 0 0,0 2 0 0,8-2-4 15,-8 1 4-15,0-1 0 0,9 2 0 0,-9-2 4 0,0 5 0 16,8-3 4-16,-8-2 0 0,0 6-4 0,9-1 4 0,-9-3 0 16,0 3 0-16,9 1 0 0,-9 0 0 0,0 3 0 0,0-3-4 15,0 0 0-15,0-1-4 0,8 6 0 0,-8-5-4 0,0-1 0 16,0 1-4-16,0 0 0 0,0-1 0 0,0-5 0 0,0 6 0 16,0-5-4-16,0 0-4 0,-8-1 0 0,16 1-4 0,-8 0-4 15,0-5-16-15,0 0-24 0,0 0-24 0,-8 5-32 0,8-5-32 16,0 0-64-16,-9 0-28 0,0 0 52 0,9 0 36 0,-8 0 24 0,-1 0 24 15</inkml:trace>
        </inkml:traceGroup>
      </inkml:traceGroup>
    </inkml:traceGroup>
    <inkml:traceGroup>
      <inkml:annotationXML>
        <emma:emma xmlns:emma="http://www.w3.org/2003/04/emma" version="1.0">
          <emma:interpretation id="{FE8E829A-7363-4A97-8C13-DAAED7F90043}" emma:medium="tactile" emma:mode="ink">
            <msink:context xmlns:msink="http://schemas.microsoft.com/ink/2010/main" type="paragraph" rotatedBoundingBox="4429,14449 8604,13996 8696,14851 4522,15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7D26D3-081B-491D-AC18-7CCFACE39221}" emma:medium="tactile" emma:mode="ink">
              <msink:context xmlns:msink="http://schemas.microsoft.com/ink/2010/main" type="line" rotatedBoundingBox="4429,14449 8604,13996 8696,14851 4522,15304"/>
            </emma:interpretation>
          </emma:emma>
        </inkml:annotationXML>
        <inkml:traceGroup>
          <inkml:annotationXML>
            <emma:emma xmlns:emma="http://www.w3.org/2003/04/emma" version="1.0">
              <emma:interpretation id="{D0963FCA-DE67-4727-BC89-97476F9CF3FD}" emma:medium="tactile" emma:mode="ink">
                <msink:context xmlns:msink="http://schemas.microsoft.com/ink/2010/main" type="inkWord" rotatedBoundingBox="4447,14606 5176,14527 5252,15225 4522,15304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69821.9911">-2726 10828 3 0,'0'-4'92'0,"0"4"-8"0,0-6-12 0,0 6-20 0,0-4-4 15,0-1-4-15,0 5-4 0,0-5-4 0,0 0 4 0,0 5-4 16,0-4-4-16,8 4 0 0,-8 0 4 0,0 0 0 0,0 0-4 0,10-6 4 15,-10 6 0-15,0 0 8 0,8 0 4 0,-8 0-4 16,8 6 0-16,-8-6-8 0,0 4 0 0,9-4 0 0,-9 5 4 0,8 0-4 16,-8 0 0-16,0 5-4 0,8-6 0 0,-8 5 0 0,9 2-8 15,-9 3 0-15,0-5-8 0,9 5 0 0,-9 1 0 0,0-1 0 16,8 1-8-16,-8-1 0 0,0 1-4 0,0 4 4 0,8-9-4 0,-8 4 0 16,0 0 0-16,0 0-4 0,0 1 4 0,10-5 0 0,-10-1-4 15,0 1 0-15,0-6 0 0,8 1 0 0,-8 4 0 0,0-9 0 16,0 6 0-16,8-6 0 0,-8 0 0 0,0 0 0 0,9 0 0 15,-9-6 0-15,0 6-16 0,9-9 16 0,-9 4 0 0,0-5 0 16,8 6-4-16,-8-5 0 0,8-6 0 0,-8 5 0 0,0-4 4 0,9 5-4 16,-9-6 0-16,8 1 4 0,-8-1-4 0,9 1 0 0,-9-1 0 15,9 2 4-15,-1-2-4 0,-8 4 4 0,8-2-4 0,2 3 4 16,-10 1 0-16,8-1-4 0,0 1 4 0,1-1 4 0,-9 1-4 16,9 3 0-16,-1 2 4 0,0-1-8 0,1 0 4 0,-9 0 0 15,8 1 0-15,0 4 0 0,2 0 0 0,-2-6 4 0,0 6-4 16,2 0 0-16,-2 0 4 0,-8 6-4 0,8-6 0 0,0 4 4 0,2 1 0 15,-10 5 0-15,8-6 0 0,0 6 0 0,-8-1 0 0,9 2 4 16,-9-2-4-16,0 0 0 0,8 6 4 0,-8-2 0 0,0 3 0 16,0-2 4-16,0 1-4 0,0-1 0 0,0 1-4 0,0-2 4 15,0 2 0-15,0-1 0 0,0-3 0 0,0-3-4 0,0 7-4 16,0-10 4-16,0 4-4 0,0-4-4 0,0 5 4 0,8-6-4 0,-8-4-4 16,0 5-16-16,0-5 12 0,0 5-12 0,10-5-12 15,-10 0-16-15,0 0-12 0,0 0-20 0,8 0-12 0,-8 0-12 0,0-5-8 16,0 5-56-16,0-5-36 0,0 1 36 0,0-2 36 0,8 2 24 15,-8 4 28-15</inkml:trace>
          <inkml:trace contextRef="#ctx0" brushRef="#br0" timeOffset="70184.0223">-2163 11298 79 0,'0'5'100'0,"0"-5"-8"0,0 5-4 0,0-5-24 16,0 0-8-16,0 0-4 0,0-5-4 0,0 0-4 0,0 0 0 0,8 1-24 16,-8-6 20-16,0 1 0 0,9-1-8 0,-9 0 4 0,9-5-4 15,-1 6 0-15,-8-1 0 0,8-4-4 0,1-1 0 0,-9 6 0 16,8-5-4-16,0 4-8 0,2-4 8 0,-10-1-4 0,8 6-4 0,0-1 4 16,2 1-4-16,-10-1 0 0,8 5 0 0,0-4-4 0,0 3 0 15,-8-3 0-15,9 5 0 0,0 4 0 0,-9-5-4 0,8 0 4 16,-8 5-4-16,9 0 4 0,-1 0 4 0,-8 0-4 0,8 5 4 15,-8 0 0-15,10-1 0 0,-10 1 4 0,8 5-4 0,-8-1 0 16,8 0 0-16,-8 1 0 0,0 5 0 0,0-6-4 0,0 6 0 0,0 4-4 16,8-4 0-16,-8 3 4 0,0-3-8 0,0 4 4 15,0-4-8-15,0 4 4 0,0 0 4 0,0-5-4 0,0 5-4 0,-8-4-8 16,8 0 4-16,0-6-4 0,0 6 0 0,0-6-8 0,0 1-20 0,0-1-12 16,0-4-8-16,0 0-28 0,0-1-16 0,0 2-16 15,0-6 0-15,0 0-40 0,0-6-32 0,0 6-4 0,0-9 40 0,0 4 28 16,0-1 28-16</inkml:trace>
        </inkml:traceGroup>
        <inkml:traceGroup>
          <inkml:annotationXML>
            <emma:emma xmlns:emma="http://www.w3.org/2003/04/emma" version="1.0">
              <emma:interpretation id="{3845E232-F1E3-4933-94C5-265C1E6165F6}" emma:medium="tactile" emma:mode="ink">
                <msink:context xmlns:msink="http://schemas.microsoft.com/ink/2010/main" type="inkWord" rotatedBoundingBox="5582,14604 5857,14574 5894,14912 5619,14942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70685.6892">-1523 11073 19 0,'0'9'112'0,"0"-4"-8"0,0-1-8 0,0 2-24 15,0-2 4-15,0 1 0 0,8-5 4 0,-8 5 0 0,0-5-4 16,0 0-8-16,8 5-8 0,-8-5 0 0,8 0 0 0,2 0 0 0,-10 0 4 16,8 0-8-16,0 0 4 0,1-5-8 0,-1 5 0 0,1 0-8 15,0 0-4-15,7 0-4 0,-8 0-4 0,2 0-4 0,-2-5-8 16,0 5-4-16,2 0 0 0,-2-5-8 0,0 1 0 0,1 4-4 16,8-6-8-16,-17 6-16 0,8-4-24 0,1 4-24 0,-1-5-28 15,0 5-48-15,-8 0-44 0,10 0-76 0,-10-5 40 0,0 5 40 0,0 0 36 16,8 0 28-16,-8 0 20 0</inkml:trace>
          <inkml:trace contextRef="#ctx0" brushRef="#br0" timeOffset="70454.298">-1592 10789 59 0,'0'6'104'0,"0"-2"-12"15,0 1-4-15,0 0-24 0,8 0 0 0,-8-1-4 0,0-4 8 16,9 6-4-16,-9-2 0 0,8-4 0 0,-8 0-4 0,9 5-4 16,-9-5-8-16,9 0 4 0,-1 0 0 0,0 0-4 0,2 0 4 0,6 0-4 15,-8 0-4-15,2 4-4 0,-2-4 8 0,0 0-12 0,9 0-4 16,-8 0-8-16,0 0-4 0,-1 0-4 0,8 0 0 0,-6 0-4 16,-2 6-4-16,0-6 0 0,2 0-4 0,-2 0 0 0,0 0 0 15,1 0-8-15,-1 0-8 0,1 0-12 0,-1 0-16 0,-8 0-20 0,9 0-24 16,-9 5-44-16,0-5-16 0,8 0-56 0,-8 4-28 0,-8-4 40 15,8 0 36-15,0 5 28 0,-9-5 28 0</inkml:trace>
        </inkml:traceGroup>
        <inkml:traceGroup>
          <inkml:annotationXML>
            <emma:emma xmlns:emma="http://www.w3.org/2003/04/emma" version="1.0">
              <emma:interpretation id="{98B48141-869B-4BF4-8CCB-A3852800A3B2}" emma:medium="tactile" emma:mode="ink">
                <msink:context xmlns:msink="http://schemas.microsoft.com/ink/2010/main" type="inkWord" rotatedBoundingBox="6285,14247 7036,14166 7100,14754 6349,14836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73817.997">-851 10655 63 0,'0'0'76'0,"-8"0"-8"0,8 0-4 0,0 0-20 16,-8 0-4-16,8 0 4 0,0 0-8 0,0 0 4 0,0 0 0 16,0 0-4-16,0 0-4 0,0 0 4 0,0 0 4 0,0 0 0 15,0 0 0-15,0 0 0 0,0 0 4 0,8 0-4 0,-8 0 12 16,0 0-8-16,8 0-4 0,-8 0-4 0,10 0 8 0,-10 0 0 0,8 0 0 16,0 0-4-16,1 0 4 0,0 0-4 0,-1 0 4 0,0 0-4 15,1 0-4-15,-1 0 0 0,0 0 0 0,2 5-4 0,6-5 0 16,-6 0 0-16,-2 0 0 0,0 0-4 0,9 0 0 0,-8 5-4 0,-1-5 0 15,1 0-4-15,7 0 0 0,-6 0-4 0,-2 0-4 16,0 0 0-16,0 0-4 0,2 0 4 0,-2 0-8 0,0 0 0 16,-8 0 0-16,9 0 0 0,0 0 0 0,-9 0 4 0,8 0-8 0,-8 0 0 15,0 0 4-15,0 0-8 0,0 0 0 0,0 0 8 0,0 0-4 16,0 0-4-16,0 0 0 0,0 0-4 0,0 0-4 0,0 0-8 16,0 0-8-16,0 0-8 0,0 0-20 0,0 0-16 0,0 0-16 15,0 0-20-15,0 0-16 0,0 0-24 0,-8 0-12 0,8 0-56 16,0 0-8-16,-9 0 52 0,9 0 28 0,-9 0 32 0,9 0 16 0</inkml:trace>
          <inkml:trace contextRef="#ctx0" brushRef="#br0" timeOffset="74415.745">-339 10402 63 0,'0'-5'96'0,"0"-1"-8"0,9 6-4 0,-9-4-24 0,0-1 4 0,-9 5-8 15,18-5 0-15,-9 5-4 0,0 0 0 0,0 0-12 0,0-5 0 16,0 5 0-16,0 0-4 0,0 0 4 0,0 0 0 0,0 0 0 15,0 0 0-15,0 0-8 0,8 0 4 0,-8 0-4 0,0 5 0 16,0-5 0-16,0 5 0 0,-8 0-4 0,8-1 4 0,0 7-4 16,0-7 0-16,8 6-8 0,-8 0 0 0,-8-1 0 0,8 4-4 15,0-2-4-15,0 4 0 0,0-2 0 0,0 7-4 0,0-5-4 16,0-2 0-16,0 2 0 0,0-1 4 0,8 1-4 0,-8-1 0 0,0 1 0 16,0 4-4-16,0-10 0 0,8 7 0 0,-8-3 4 0,10-3-8 15,-10-1 8-15,0 1-4 0,8-1 0 0,-8-4-16 0,8 5 16 16,2-5 4-16,-10-1 0 0,8 1-4 0,-8-5 0 0,8 5 0 15,0-5-4-15,-8 0 4 0,9 0 0 0,0 0 0 0,-9 0-4 16,8 0 4-16,1 0-4 0,-1-5 4 0,0 0-4 0,-8 1 4 16,10 4 0-16,-2-5 0 0,-8 0 0 0,8 0 0 0,0 0 0 0,-8 0-4 15,10-4 8-15,-2 4-4 0,-8 0 0 0,8 1 0 0,-8-1-4 16,9 0 4-16,-9 0 0 0,0 0 0 0,8 2 0 0,-8 3 0 16,0 0 0-16,9-7 0 0,-9 7 0 0,0 0 0 0,0 0 0 15,0 0 0-15,0 0 4 0,0 0-4 0,0 0-4 0,0 0 8 16,9 7-4-16,-9-4 0 0,0-3 4 0,0 10-4 0,0-5 0 0,0 0 4 15,0 4 0-15,0 1-4 0,0-1 0 0,0 1 0 0,0 4 4 16,0 0 0-16,0 1 0 0,0-1-4 0,0 1 4 0,0-1 0 16,0 1-4-16,0-1 0 0,0 1 0 0,0-1 0 0,0 0 0 0,0-4 0 15,0 3-4-15,0-2 0 0,0-6-24 0,0 5 12 16,0-6-16-16,0 1-16 0,0 5-16 0,0-10-24 0,0 4-12 0,0-4-16 16,0 0 0-16,0 0-48 0,0-4-28 0,0-2 20 0,0 2 40 15,0-1 24-15</inkml:trace>
        </inkml:traceGroup>
        <inkml:traceGroup>
          <inkml:annotationXML>
            <emma:emma xmlns:emma="http://www.w3.org/2003/04/emma" version="1.0">
              <emma:interpretation id="{E77FFA08-472E-41FE-92DE-DC34E2363E94}" emma:medium="tactile" emma:mode="ink">
                <msink:context xmlns:msink="http://schemas.microsoft.com/ink/2010/main" type="inkWord" rotatedBoundingBox="7468,14475 7751,14444 7760,14522 7476,14553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75021.5442">293 10665 55 0,'0'0'100'0,"0"-5"-8"0,0 5-4 15,0 0-20-15,0 0 0 0,0 0-4 0,0 5-4 0,0-5 0 16,0 0-8-16,0 0 0 0,0 0 0 0,0 0 4 0,0 0 0 16,0 0-8-16,0 0 4 0,0 0 0 0,0 0 0 0,0 0 4 15,0 5 0-15,0-5 0 0,0 5 4 0,0-5 0 0,8 0 0 16,-8 4 0-16,8-4 4 0,-8 5-8 0,9-5-4 0,-9 5 0 0,8-5 0 15,0 0-8-15,2 5 0 0,-2-5-4 0,0 0 0 0,0 0 0 16,2 0-12-16,-10 0-28 0,16 0 0 0,-7 0 0 0,0 0 0 16,-1 0 0-16,1 0 0 0,-1 0 0 0,0 0 0 0,1 0 0 15,0 0 0-15,7 0 0 0,-6 0 0 0,-2 0 0 0,0 0 0 16,1 0 0-16,0 0 0 0,-1 0 0 0,0 0 0 0,1 0 0 0,-1 0 0 16,-8 0 0-16,9 0 0 0,0 0 0 0,-9 0 0 0,0 0 0 15,0 0 0-15,8 0 0 0,-8 0 0 0,0 0 0 0,0 0 0 16,0 0 0-16,0 0 0 0,0 0 0 0,0 0 0 0,0 0 0 0,0 0 0 15,0 0 0-15,0 0 0 0,0 0 0 0,0 0 0 16,-8 0 0-16,8 0 0 0,0 0 0 0,0 0 0 0,-9 4 0 0,9-4 0 16,-9 0 0-16,9 0 0 0,-8 5-56 0,8-5-44 0,-9 0-24 15,1 5-12-15,0-5-28 0,8 5-20 0,-9-5-48 0,0 0-32 16,1 0 40-16,0 5 48 0,8-5 32 0,-10-5 20 0,2 0 24 0</inkml:trace>
        </inkml:traceGroup>
        <inkml:traceGroup>
          <inkml:annotationXML>
            <emma:emma xmlns:emma="http://www.w3.org/2003/04/emma" version="1.0">
              <emma:interpretation id="{A0140D87-806D-43BD-93A1-C570113FE51E}" emma:medium="tactile" emma:mode="ink">
                <msink:context xmlns:msink="http://schemas.microsoft.com/ink/2010/main" type="inkWord" rotatedBoundingBox="8266,14227 8624,14188 8675,14659 8317,14698"/>
              </emma:interpretation>
              <emma:one-of disjunction-type="recognition" id="oneOf29">
                <emma:interpretation id="interp49" emma:lang="" emma:confidence="0">
                  <emma:literal>Z</emma:literal>
                </emma:interpretation>
                <emma:interpretation id="interp50" emma:lang="" emma:confidence="0">
                  <emma:literal>z</emma:literal>
                </emma:interpretation>
                <emma:interpretation id="interp51" emma:lang="" emma:confidence="0">
                  <emma:literal>2</emma:literal>
                </emma:interpretation>
                <emma:interpretation id="interp52" emma:lang="" emma:confidence="0">
                  <emma:literal>Ź</emma:literal>
                </emma:interpretation>
                <emma:interpretation id="interp53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76511.6078">1145 10627 43 0,'0'0'88'16,"-8"0"-12"-16,8 0 0 0,-10 0-24 0,10-5-4 0,-8 5-4 0,8-5 0 16,0 5 0-16,0-5-4 0,-8 1 4 0,8-1-4 0,0 0 4 15,0 0-8-15,0-5 4 0,0 6 4 0,0-2-4 0,0-3 0 16,0 0 0-16,0 4-4 0,0-4 4 0,0 3-4 0,8-2 0 16,-8-3-4-16,0 2-4 0,8-1 0 0,-8 0 4 0,10 1-4 15,-10-1 0-15,8 6-4 0,0-6 0 0,0 1 0 0,2-1-20 0,-2 5 20 16,-8-5-4-16,8 6 0 0,1-1-4 0,-1 0-8 0,1 1 4 15,8 4 0-15,-17-5-4 0,16 5-4 0,-6 0 0 0,-2 0 0 16,0 5 4-16,2-5-4 0,-2 4 4 0,0 1-8 0,1 0 4 16,-1-1 4-16,-8 6-8 0,9-1 0 0,0 0 0 0,-1 2 0 15,-8-2 4-15,0 6-4 0,8-1 4 0,-8 1-4 0,0 0 0 0,0 3 0 16,-8-3 0-16,8 4 0 0,-8-5 0 0,8 5 4 16,-9-4 0-16,0 3-4 0,9 2 0 0,-8-6 0 0,-1 1 0 0,1-1 4 15,0 1-4-15,-2-1 0 0,2 0 0 0,0-4 0 0,-2-1-4 0,2 1 4 16,0-1 0-16,0-3 0 0,-1-2 0 0,0 1 0 15,9-5 0-15,-8 5 4 0,8-5-4 0,-9 0 0 0,9 0 4 0,0 0-4 16,-8 0-4-16,8 0 4 0,0 0 0 0,0 0 0 0,0 0 0 16,0 0 0-16,0-5 0 0,0 5-4 0,0 0 0 0,0 0 4 15,0-5 0-15,0 5 0 0,8 0 0 0,-8 0 4 0,0 0 0 16,0-4 0-16,9 4 4 0,-9 0-4 0,8 0 4 0,1 0 0 16,-9 0 4-16,9 0 0 0,-1 0 0 0,0 0 4 0,10 4 0 15,-10-4 0-15,0 5 4 0,10 0 0 0,-10-5 0 0,9 5-4 0,-8-1 4 16,0-4 0-16,7 6-4 0,-8-2-4 0,10 1-4 0,-10-1 0 15,10-4 0-15,-10 6 0 0,1-6-4 0,-1 5 4 0,9-5-4 16,-8 0 0-16,-1 0 0 0,0 0-8 0,-8-5-4 0,10-1-12 16,-2 6-12-16,-8-4-28 0,8-1-20 0,-8 1-24 0,0-2-36 15,0 2-36-15,0-6-52 0,0 5-32 0,-8-5 52 0,8 6 36 0,-8-6 40 16,-2 1 24-16</inkml:trace>
        </inkml:traceGroup>
      </inkml:traceGroup>
    </inkml:traceGroup>
    <inkml:traceGroup>
      <inkml:annotationXML>
        <emma:emma xmlns:emma="http://www.w3.org/2003/04/emma" version="1.0">
          <emma:interpretation id="{E0437410-4DC2-4582-98B7-0EADDCCE44CD}" emma:medium="tactile" emma:mode="ink">
            <msink:context xmlns:msink="http://schemas.microsoft.com/ink/2010/main" type="paragraph" rotatedBoundingBox="6729,14764 10538,14247 10646,15044 6838,155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4BD1DE6-71CB-42A3-A2D4-C444E938B195}" emma:medium="tactile" emma:mode="ink">
              <msink:context xmlns:msink="http://schemas.microsoft.com/ink/2010/main" type="inkBullet" rotatedBoundingBox="6769,15056 8706,14793 8740,15041 6803,15304"/>
            </emma:interpretation>
            <emma:one-of disjunction-type="recognition" id="oneOf30">
              <emma:interpretation id="interp54" emma:lang="" emma:confidence="0">
                <emma:literal>-</emma:literal>
              </emma:interpretation>
            </emma:one-of>
          </emma:emma>
        </inkml:annotationXML>
        <inkml:trace contextRef="#ctx0" brushRef="#br0" timeOffset="77477.3174">-364 11250 11 0,'-9'0'72'0,"1"0"-8"0,8 0-8 0,-8-5-24 0,8 5 0 16,-10 0 0-16,10 0-12 0,0 0-4 0,0 0 4 0,0 0-8 15,-8 0 4-15,8 0-4 0,0 0 4 0,0-4 0 0,0 8 4 16,0-8 0-16,0 8-4 0,0-4 4 0,0 0-4 0,0 0-12 16,0 0 16-16,0 0 0 0,0 0 0 0,0 0 0 0,0 0 4 15,0 0 0-15,0 0 0 0,0 0 4 0,0 0-4 0,0 0 4 0,0 0 0 16,0 0 0-16,0 0 0 0,0 0 0 0,0 0 0 16,0 0 0-16,0 0 4 0,8 0 0 0,-8 0-4 0,0 0 4 0,10 0 0 15,-10 0-4-15,0 5-4 0,8-5 4 0,0 0 0 0,-8 0 4 16,9 5 0-16,-1-5 4 0,1 0 0 0,-1 5 0 0,1-5 0 15,-1 4 0-15,0-4 0 0,2 0-4 0,6 6 0 0,-6-6 0 16,6 0 0-16,1 0-4 0,-8 0 0 0,8 0-8 0,-1 0 4 0,2 0 0 16,8 0-4-16,-10 0 0 0,10 0-8 0,-9-6 0 15,9 6 4-15,0-4-8 0,-1 4 0 0,0-5 0 0,10 5 4 0,-9-5-4 16,-1 0-4-16,9 1 0 0,0 4 0 0,0-6-4 0,-9 2 4 16,9-1-4-16,0 1 0 0,1-2 4 0,-1 2 4 0,0 4-8 15,0-5 0-15,-9 0 4 0,9 5 0 0,-8 0-4 0,8 0-16 0,-8 0 24 16,-1-5 0-16,1 5 0 0,0 0-4 0,-1 0 4 0,1 0-4 15,0 0 0-15,-1 0 0 0,1 0-4 0,-10 0 8 0,10 0-4 16,0 5 4-16,-9-10-4 0,9 5 4 0,-10 0-4 0,10 0 0 16,0 0 4-16,-9-5 0 0,0 5 0 0,8 0-4 0,1 0 4 15,-8 0-4-15,6-5 0 0,-6 5 4 0,7 0-4 0,-7 0 0 0,6 0 0 16,-6 0 0-16,7 0 0 0,-7 0 4 0,-2 0-4 0,10 0 0 16,-8 0 4-16,-2 0-8 0,1 0 0 0,1 0 0 0,-2 0 0 15,2 0 0-15,-2 0 0 0,2 0 0 0,-1 0 0 0,-9 5 0 16,9-5 0-16,-8 0 0 0,7 5 0 0,-6-5 0 0,-2 0 0 15,0 5 0-15,2-5 0 0,-2 5 0 0,0-5 0 0,0 5 0 0,1-1 0 16,-9-4 0-16,8 6 0 0,-8-6 0 0,9 0 0 0,-9 0 0 16,0 0 0-16,0 0 0 0,9 0 0 0,-9 4 0 0,0-4 0 15,0 0 0-15,0 0 0 0,0 0 0 0,0 0 0 0,0-4 0 0,0 4 0 16,0 0 0-16,0 0 0 0,0 0 0 0,0 4 0 16,0-4 0-16,0 0 0 0,0 0 0 0,0 0 0 0,0 0 0 0,0 0 0 15,0 0 0-15,0 0 0 0,0 0 0 0,-9 0 0 0,9 0 0 16,0 0 0-16,0 0 0 0,-9 0 0 0,9 0 0 0,0 0-48 15,-8 0-60-15,8 0-28 0,-9 5-36 0,1-5-36 0,0 0-64 16,0 4-8-16,-2-4 48 0,2 0 48 0,0 0 28 0,-10 0 32 16,10 6 24-16</inkml:trace>
      </inkml:traceGroup>
      <inkml:traceGroup>
        <inkml:annotationXML>
          <emma:emma xmlns:emma="http://www.w3.org/2003/04/emma" version="1.0">
            <emma:interpretation id="{13849C98-191B-42B5-A67E-10E5E9829CD3}" emma:medium="tactile" emma:mode="ink">
              <msink:context xmlns:msink="http://schemas.microsoft.com/ink/2010/main" type="line" rotatedBoundingBox="9092,14443 10538,14247 10646,15044 9201,15240"/>
            </emma:interpretation>
          </emma:emma>
        </inkml:annotationXML>
        <inkml:traceGroup>
          <inkml:annotationXML>
            <emma:emma xmlns:emma="http://www.w3.org/2003/04/emma" version="1.0">
              <emma:interpretation id="{F9B76F38-D594-404F-AEF5-358B98753ADD}" emma:medium="tactile" emma:mode="ink">
                <msink:context xmlns:msink="http://schemas.microsoft.com/ink/2010/main" type="inkWord" rotatedBoundingBox="9123,14668 9981,14551 10059,15123 9201,15240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81264.1636">1980 11087 7 0,'0'0'100'0,"0"0"-8"0,0 0-4 0,0 4-20 15,0-4 0-15,0 6-4 0,0-2 4 0,9 1 0 0,-9 0 0 16,0-5-4-16,8 5 4 0,-8-1-4 0,8 1-8 0,-8-5-4 0,10 5 0 16,-2 0 0-16,0 0-4 0,-8-5 4 0,10 6-4 0,-2-3 0 15,8 2-4-15,-7-5 0 0,0 5-4 0,-1-5 4 0,1 5 0 16,-1-5-8-16,0 5 0 0,10-5 0 0,-10 0 0 0,0 0-4 16,2 0-4-16,-2 0-4 0,0 0-4 0,1 0-4 0,8 0-4 15,-17 0-4-15,17 0 4 0,-9 0-8 0,-8 0 0 0,8 0 0 0,2 0 0 16,-2 0 0-16,0 0 4 0,-8 0-4 0,10 0-4 0,-2 0 0 15,-8 0 0-15,8 0 0 0,-8 0 0 0,0 0-4 0,0 0-4 16,9 0-12-16,-9 0-4 0,0 0-8 0,0 0-8 0,0 0-12 0,0 0-16 16,0 0-8-16,0 0-8 0,0 0-16 0,0 0-12 15,-9 0-16-15,9 0-8 0,0 0-28 0,-8 0-36 0,8 0 12 0,-8 5 40 16,8-5 28-16,-10 0 24 0</inkml:trace>
          <inkml:trace contextRef="#ctx0" brushRef="#br0" timeOffset="81547.4058">2074 11404 63 0,'0'4'108'0,"0"-4"-8"16,0 0-8-16,0 0-24 0,0 0-4 0,0 0 4 0,0 0 0 15,0 6 0-15,0-6 4 0,0 0-8 0,0 0 0 0,0 0-4 0,0 0 0 16,9-6-8-16,-9 6 4 0,8 0 4 0,1 0-4 15,-9 6-4-15,8-6 0 0,0-6 0 0,2 6-4 0,-2 0 0 0,0 0-4 16,0-4-8-16,2 4 0 0,-2 0-4 0,0-5-4 0,1 5-4 16,8-5-4-16,-8 5-4 0,-1-6-4 0,0 6 0 0,0-3-4 15,2 3 0-15,-2-6-4 0,0 6 0 0,2 0-4 0,-10-4-8 0,8 4-4 16,0 0-16-16,1 0-16 0,-9 0-24 0,8 0-24 0,1 0-24 16,-9 0-36-16,0 0-20 0,8 0-80 0,-8-5 16 0,0 5 52 15,0 0 36-15,0 0 24 0,9-4 28 0</inkml:trace>
          <inkml:trace contextRef="#ctx0" brushRef="#br0" timeOffset="82301.3264">2560 10770 11 0,'0'0'88'0,"0"0"-4"16,0 5-8-16,-8-5-20 0,8 0-8 0,0 5 0 0,0-5-4 15,0 0 4-15,8 0 0 0,-8 5 4 0,0-5 4 0,0 0-4 16,8 0 0-16,-8 4 0 0,0-4 0 0,10 0 0 0,-10 6-8 0,8-6 4 16,0 0 0-16,0 4 0 0,-8 1 4 0,10-5-4 0,-2 0-4 15,0 0 0-15,9 5 4 0,-8-5-4 0,0 0 0 0,-1 0 0 16,0 0 0-16,0 0-8 0,2 0 0 0,-2 0 0 0,0 0-4 16,2 5-4-16,6-10 0 0,-7 5-4 0,-1 5-4 0,1-5-4 15,-1 0 0-15,-8 0-4 0,9 0-4 0,-1 4 4 0,0-4-4 0,-8 0 0 16,10 0-4-16,-10 0 0 0,0 0 0 0,0 0-4 15,8 0 4-15,-8 0-4 0,0 6 0 0,0-6 0 0,0-6 0 0,0 12-4 16,0-6-4-16,0 0-12 0,0 0-8 0,0 0-16 0,0 0-16 16,0 0-24-16,0 0-16 0,0 0-24 0,-8 0-28 0,8 0-12 15,0-6-60-15,0 6-12 0,-10 0 48 0,10 0 36 0,0-4 32 16,0 4 20-16</inkml:trace>
        </inkml:traceGroup>
        <inkml:traceGroup>
          <inkml:annotationXML>
            <emma:emma xmlns:emma="http://www.w3.org/2003/04/emma" version="1.0">
              <emma:interpretation id="{B120CBAE-A6E4-40A1-AE55-136DA7C4EDC0}" emma:medium="tactile" emma:mode="ink">
                <msink:context xmlns:msink="http://schemas.microsoft.com/ink/2010/main" type="inkWord" rotatedBoundingBox="10298,14279 10538,14247 10619,14847 10379,14880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82861.8268">3319 10468 7 0,'0'-4'96'0,"0"-1"-4"16,0 0-8-16,0-1-20 0,0 6 0 0,0-3-4 0,0 3-4 0,0 0 0 16,0 0 4-16,0-6-12 0,0 6 0 0,-9 0-4 0,9 0 0 15,0 6-4-15,0-3 4 0,-8-3-4 0,8 6 0 0,-8-1-8 16,8 4 4-16,-9-3-4 0,0 3 0 0,9 1-4 0,-8-1 0 15,0 1 4-15,-2 5 0 0,10-7 0 0,-8 7 0 0,0 4 0 16,-1-5-4-16,9 1 0 0,-9 4-4 0,1-5 0 0,0 7 0 0,8-3-4 16,-9 1-4-16,9 0 0 0,-8-4 0 0,8 3 0 0,0 2-4 15,-9-1-4-15,9 0 0 0,0 0 0 0,0-4-4 0,0 4 0 16,9-5 0-16,-9 5 0 0,0-4 0 0,8-1-4 0,1 1 0 16,-9-1 4-16,8-4-4 0,0 5 0 0,1-6 4 0,-9 1-4 15,9-1-4-15,-1 1 8 0,10-6-4 0,-18 7-4 0,16-7 8 0,-7 0-4 16,0 1 0-16,-1 0 0 0,0-5 4 0,1 5-4 0,-1-5 0 15,0 0 0-15,2 0 4 0,-2 0-4 0,0 0 0 0,2-5 4 16,-2 5 0-16,0-5 0 0,0 0-4 0,2 1-4 0,-10-6 8 16,8 5-4-16,-8 1 0 0,8-6 0 0,-8 1-4 0,0-1 4 15,9 1 4-15,-9 3-8 0,0-8 4 0,0 5 0 0,-9-1-4 16,9 1 0-16,0-1 0 0,-8 0 0 0,8 1 0 0,-8-1 0 0,-2 5-4 16,10-5-12-16,-8 6 16 0,0-1 4 0,0 0-4 15,8 1-4-15,-10 4 0 0,2-5 4 0,0 10-4 0,-2-5-4 0,2 4-4 16,0-4 0-16,-1 10-8 0,9-6-4 0,-8 6-4 0,0 5-4 15,-1-6 4-15,0 5-8 0,9-4-4 0,-8 5-16 0,0-1 0 16,8 1-16-16,0-2-8 0,-10 2-8 0,10-5-8 0,-8 5-44 0,8-7-40 16,0 2 32-16,0 0 20 0,0-1 32 0</inkml:trace>
        </inkml:traceGroup>
      </inkml:traceGroup>
    </inkml:traceGroup>
    <inkml:traceGroup>
      <inkml:annotationXML>
        <emma:emma xmlns:emma="http://www.w3.org/2003/04/emma" version="1.0">
          <emma:interpretation id="{043F62FF-8B8B-46B0-9E98-C9DABCBBC0AC}" emma:medium="tactile" emma:mode="ink">
            <msink:context xmlns:msink="http://schemas.microsoft.com/ink/2010/main" type="paragraph" rotatedBoundingBox="7367,15434 10651,14936 10738,15510 7454,1600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4896A2-B324-4DDD-A01E-F3DAD36C09C9}" emma:medium="tactile" emma:mode="ink">
              <msink:context xmlns:msink="http://schemas.microsoft.com/ink/2010/main" type="inkBullet" rotatedBoundingBox="7370,15458 7612,15422 7624,15503 7383,15540"/>
            </emma:interpretation>
            <emma:one-of disjunction-type="recognition" id="oneOf33">
              <emma:interpretation id="interp57" emma:lang="" emma:confidence="0">
                <emma:literal>-</emma:literal>
              </emma:interpretation>
            </emma:one-of>
          </emma:emma>
        </inkml:annotationXML>
        <inkml:trace contextRef="#ctx0" brushRef="#br0" timeOffset="79417.7045">198 11643 47 0,'0'0'88'16,"0"0"-4"-16,0 5-4 0,0-5-24 0,0 5-4 0,0-5 4 15,0 5 0-15,0-5-4 0,0 5 4 0,0 0 0 0,0-5-4 16,0 4 0-16,9-4-8 0,-9 5 8 0,0-5 0 0,8 4-12 0,-8 2 8 16,0-6 0-16,9 4-4 0,-9-4-4 0,9 5 4 15,-9-5 0-15,8 5-4 0,0-5 8 0,-8 0-8 0,10 0 0 0,-10 0 4 16,8 0-8-16,0 5 4 0,-8-5-4 0,8 0 4 0,2 0-4 15,-10 0-4-15,8 0-4 0,0 0-4 0,1 0 0 0,-9 0-4 16,8 0 0-16,0 0-8 0,-8-5 0 0,10 5 0 0,-2 0-8 0,0 0 0 16,-8-5 4-16,8 5-4 0,2-5-4 0,-10 5-4 0,8-4 0 15,0 4-4-15,1-6-16 0,-9 6-24 0,9 0 0 0,-1-4-20 16,-8 4-16-16,9 0-20 0,-9 0-28 0,8 0-20 0,-8 0-24 16,8-5-60-16,-8 10 20 0,0-5 36 0,0 0 40 0,0 0 24 15,0 0 20-15</inkml:trace>
      </inkml:traceGroup>
      <inkml:traceGroup>
        <inkml:annotationXML>
          <emma:emma xmlns:emma="http://www.w3.org/2003/04/emma" version="1.0">
            <emma:interpretation id="{27D4FD77-F01F-4BC2-9A61-FD8AD8068E10}" emma:medium="tactile" emma:mode="ink">
              <msink:context xmlns:msink="http://schemas.microsoft.com/ink/2010/main" type="line" rotatedBoundingBox="7863,15359 10651,14936 10738,15510 7950,15933"/>
            </emma:interpretation>
          </emma:emma>
        </inkml:annotationXML>
        <inkml:traceGroup>
          <inkml:annotationXML>
            <emma:emma xmlns:emma="http://www.w3.org/2003/04/emma" version="1.0">
              <emma:interpretation id="{57B48408-1D3D-438D-8BE8-32B2FE9ACE41}" emma:medium="tactile" emma:mode="ink">
                <msink:context xmlns:msink="http://schemas.microsoft.com/ink/2010/main" type="inkWord" rotatedBoundingBox="7863,15359 8226,15304 8313,15878 7950,15933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80118.8256">796 11638 19 0,'0'-5'84'0,"0"5"-12"16,0-4 0-16,0-1-24 0,0-5-8 0,0 6 0 0,0-1-4 0,0 0 0 15,0 0 0-15,0-5 0 0,0 6 0 0,8-1 0 16,-8 1 4-16,0-6-4 0,0 5 4 0,8 0-4 0,-8-4 0 0,8 4 0 16,-8 5-4-16,0-5 0 0,10 0-4 0,-2 1 8 0,-8 4 0 15,8 0-12-15,1-5 0 0,-9 5 0 0,9 5-4 0,-1-5 0 16,-8 4-4-16,9 1 0 0,-1 0-4 0,-8 0 0 0,8 4 0 0,0 1 4 16,-8 0-4-16,10-1-4 0,-10 5 4 0,0 1-8 0,8-1 8 15,-8 0-4-15,0 6-4 0,0-1 0 0,0 0 0 0,0 1 0 16,0-1 0-16,0 4 0 0,-8-4 0 0,8 6-4 0,-10-6 0 15,2 5 4-15,0-5-4 0,8 0 0 0,-8 0 0 0,-1 1 0 16,1-6 0-16,-1 5 0 0,0-9 0 0,1 4 0 0,0-4 4 0,-2-1 0 16,10 0-4-16,-8-4 0 0,0 1 4 0,0-2-4 0,8 1 4 15,-10-5-4-15,2 0 0 0,8 0 0 0,0-5 0 0,-8 1 0 16,8 4 0-16,-9-6 0 0,9-3 0 0,0 4-4 0,0-4 4 16,-8 4 0-16,8-5 0 0,0 6 0 0,0-5 0 0,0 3 0 15,0-3 0-15,0 4 4 0,0-5-4 0,0 5-4 0,0 1 8 0,0-1 0 16,8 1 0-16,-8-2-4 0,0 1 0 0,9 5 4 0,-9 0 0 15,0-4 0-15,8 4 4 0,-8 0 4 0,8 0 4 0,2 0 0 16,-2 0 0-16,0 4 0 0,0-4 8 0,2 5 0 0,-2 1-20 16,0-2 24-16,10 1 0 0,-10-1 4 0,9 6 0 0,-9-5 0 15,10 4 0-15,-10 2 4 0,10-2-4 0,-10 0 0 0,9 1 0 16,-9 4 4-16,9-10-4 0,-8 7-4 0,7-2 0 0,-6 1 0 0,-2-6 0 16,10 6-4-16,-10-5-4 0,0-1 0 0,0-4 0 15,-8 6-4-15,9-6 0 0,0 4-16 0,-9-8 0 0,8 4 0 0,1 0 0 16,-9-6 0-16,0 2 0 0,8-1 0 0,-8 0 0 0,0-4 0 15,0-1 0-15,0 1 0 0,0-2 0 0,0 2 0 0,0 0-32 16,0-6-36-16,0 6-28 0,0-6-28 0,-8 1-24 0,-1 0-36 0,9 5-24 16,-8-6-72-16,-1 5 28 0,0-5 56 0,1 2 32 0,0 3 36 15,0 0 20-15</inkml:trace>
        </inkml:traceGroup>
        <inkml:traceGroup>
          <inkml:annotationXML>
            <emma:emma xmlns:emma="http://www.w3.org/2003/04/emma" version="1.0">
              <emma:interpretation id="{4A08519B-F8AD-44CA-B320-26FC0A3E3A85}" emma:medium="tactile" emma:mode="ink">
                <msink:context xmlns:msink="http://schemas.microsoft.com/ink/2010/main" type="inkWord" rotatedBoundingBox="10017,15209 10677,15109 10696,15229 10035,15329"/>
              </emma:interpretation>
              <emma:one-of disjunction-type="recognition" id="oneOf35">
                <emma:interpretation id="interp59" emma:lang="" emma:confidence="0">
                  <emma:literal>_</emma:literal>
                </emma:interpretation>
                <emma:interpretation id="interp60" emma:lang="" emma:confidence="0">
                  <emma:literal>-</emma:literal>
                </emma:interpretation>
                <emma:interpretation id="interp61" emma:lang="" emma:confidence="0">
                  <emma:literal>m</emma:literal>
                </emma:interpretation>
                <emma:interpretation id="interp62" emma:lang="" emma:confidence="0">
                  <emma:literal>n</emma:literal>
                </emma:interpretation>
                <emma:interpretation id="interp63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83287.5543">2842 11394 43 0,'0'0'96'0,"0"5"-8"0,0-5-8 0,0 0-24 0,0 0 0 16,0 5 8-16,0-5-4 0,0 0 4 0,8 0 4 0,-8 0 0 15,8 0 0-15,-8 0-8 0,9 0 0 0,-1 0 4 0,1 0 0 16,0 0-4-16,7 0 4 0,-6 0-4 0,6 0-4 0,-8 0-4 0,10-5 0 16,-1 5-4-16,0 0-4 0,0-5-4 0,9 5 0 15,-10-6 4-15,2 6-4 0,7-3-4 0,-8 3-4 0,0-6-8 0,9 6-4 16,-9-4 0-16,9 4 0 0,-10 0-4 0,10-5 0 0,-8 5 0 16,7 0-4-16,-8 0 4 0,0 0-12 0,-1 0 4 0,10 0-4 15,-8 0-4-15,-10 0 8 0,10 0-8 0,-2 0 4 0,1 0-4 0,-9 0 0 16,2 5 0-16,6-5-4 0,-8 0-4 0,2 4-8 0,-2-4-16 15,0 6-20-15,-8-6-28 0,9 3-24 0,-9-3-20 0,0 6-36 16,0-1-20-16,0 0-80 0,0-1 8 0,-9-4 52 0,9 6 36 16,-8-2 40-16,0-4 24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1:47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65A45D-317E-4A26-A9AD-3C0805F8A749}" emma:medium="tactile" emma:mode="ink">
          <msink:context xmlns:msink="http://schemas.microsoft.com/ink/2010/main" type="writingRegion" rotatedBoundingBox="3653,7290 3815,8067 3448,8144 3285,7367"/>
        </emma:interpretation>
      </emma:emma>
    </inkml:annotationXML>
    <inkml:traceGroup>
      <inkml:annotationXML>
        <emma:emma xmlns:emma="http://www.w3.org/2003/04/emma" version="1.0">
          <emma:interpretation id="{E0E87FA4-FDF0-4A2D-A2A1-01AB11E0F958}" emma:medium="tactile" emma:mode="ink">
            <msink:context xmlns:msink="http://schemas.microsoft.com/ink/2010/main" type="paragraph" rotatedBoundingBox="3653,7290 3815,8067 3448,8144 3285,7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06186C-5185-4AEC-AC62-E21313404EF1}" emma:medium="tactile" emma:mode="ink">
              <msink:context xmlns:msink="http://schemas.microsoft.com/ink/2010/main" type="line" rotatedBoundingBox="3653,7290 3815,8067 3448,8144 3285,7367"/>
            </emma:interpretation>
          </emma:emma>
        </inkml:annotationXML>
        <inkml:traceGroup>
          <inkml:annotationXML>
            <emma:emma xmlns:emma="http://www.w3.org/2003/04/emma" version="1.0">
              <emma:interpretation id="{A3A142E8-B54F-4209-84D7-5EB0EA1D2246}" emma:medium="tactile" emma:mode="ink">
                <msink:context xmlns:msink="http://schemas.microsoft.com/ink/2010/main" type="inkWord" rotatedBoundingBox="3653,7290 3815,8067 3448,8144 3285,7367">
                  <msink:destinationLink direction="with" ref="{17D2B90E-8A4E-4CB5-B4AC-ACA95F0D7C1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963 524 7 0,'0'0'84'0,"0"0"-8"15,-8 5-16-15,8-10-24 0,0 5 4 0,0 0-4 0,0-4-8 16,0-2 0-16,0 2 0 0,0-1 0 0,0-1-4 0,0 2 4 16,0 0-4-16,0-2 0 0,0-4 0 0,0 7 0 0,0-7 4 15,0 5 4-15,0-5-4 0,0 6 0 0,8-2-4 0,-8 2 0 16,0 0-4-16,9-1 0 0,-9-1 0 0,0 6 4 0,9-4-4 0,-1 4-4 15,-8 0 4-15,9 4-4 0,-1-4 0 0,0 6-4 0,2-1 4 16,-2-1-4-16,-8 6 0 0,8-6-4 0,0 6 0 0,2-1 0 16,-2 6-4-16,-8-5 0 0,8 4 0 0,-8 1 0 0,9-2-4 15,-9 2 4-15,0 4-4 0,0 1 0 0,0-7 4 0,0 7-4 16,-9-1 4-16,9 0 0 0,-8 2-4 0,0-3 0 0,8-4 0 0,-10 5 0 16,2-4 0-16,0-1 0 0,0 0 0 0,-2 0 0 0,-6-4-4 15,7 0 4-15,1-1 0 0,-1-3-4 0,0-2 8 0,1-4-4 16,0 0 0-16,0 0 0 0,-2 0 0 0,2 0 0 0,8-4 4 15,-8-2-8-15,-2 2 0 0,10-6 4 0,-8 5 0 0,8-5 0 16,0 6 0-16,-8-6 4 0,8 5-8 0,0 1 4 0,0-6 4 0,0 6-4 16,0-1 0-16,0-1 0 0,0 2-4 0,0-1 4 0,0 0 0 15,8 5 0-15,-8 0 0 0,8-5-4 0,-8 5 12 0,10 0-8 16,-2 0 8-16,-8 5-4 0,8-5 4 0,2 5 4 0,-2 0 4 16,8-1-4-16,-7 2-4 0,0-1 4 0,8-1 0 0,-9 1 4 15,0 4 0-15,10-4 0 0,-10 0 0 0,10 4 0 0,-10-3 0 16,0-2 0-16,1 1 4 0,8 5-4 0,-8-10-8 0,-1 4 0 0,0 2 0 15,0-6 0-15,2 4 0 0,-2-4-4 0,0 0 0 0,2 0 0 16,-10 0 0-16,8 0 0 0,0-4-4 0,-8-2 0 0,9 2-8 16,-9-6-24-16,0 5 16 0,8-5-32 0,-8 1-28 0,0 4-36 15,0-9-40-15,0 5-84 0,-8-2 40 0,8-3 36 0,-9 0 28 16,9 0 28-16</inkml:trace>
          <inkml:trace contextRef="#ctx0" brushRef="#br0" timeOffset="46248.4209">929 1090 27 0,'0'0'68'0,"-8"0"-4"15,8 0-4-15,0 0-20 0,0 0-12 0,0 0-8 0,0 0 0 0,0 0 4 16,0 0 0-16,0 0-4 0,0 4 4 0,0-4 0 0,-8 0-4 0,8 0 4 16,0 0 0-16,0 0 0 0,0 0-4 0,0 0 0 15,0 5 8-15,0-10-4 0,0 5 4 0,0 5 0 0,0-5 0 0,0 0 0 16,0 0 0-16,0 0 4 0,8 0 0 0,-8 0-4 0,0 5 4 15,8-5-4-15,-8 0-4 0,0 0 4 0,10 0-4 16,-2 5 0-16,-8-5 0 0,8 0-8 0,0 0 0 0,-8 0 4 0,9 0-4 16,0 0 0-16,-1 0 0 0,1 0 0 0,-1 0 0 0,0 0 0 15,2 0 0-15,-2 0 0 0,0 0 0 0,0 0 0 0,10 0-4 16,-10 0 0-16,1 0 0 0,0 0 4 0,8 0-4 0,-9 0 0 0,8 0 0 16,-6 0 0-16,-2 0-4 0,10 0 0 0,-10 0 0 0,0 0 0 15,9 0 0-15,-8 0-4 0,-1 5 0 0,1-5 4 0,-1 0 0 16,10 4-4-16,-18-4 0 0,8 0 0 0,0 6 0 0,2-6-4 15,-2 0 4-15,-8 4-4 0,8-4 4 0,-8 5 0 0,8-5-4 16,-8 0 4-16,0 0 0 0,0 0-4 0,0 5 4 0,0-5-4 0,0 0 0 16,0 0 0-16,0 0 4 0,0 0 0 0,0 0 0 0,0 0-4 15,-8 0 4-15,8 0-4 0,-8 0 0 0,8 0 0 0,-8 0 0 16,8 0 0-16,-10 0 4 0,2 5-4 0,0-5 0 0,-2 0 0 0,2 0 0 16,-9 0 0-16,9 0 0 0,-1 0-4 0,1 0 4 15,-9 0 0-15,9 0 0 0,-2 0 4 0,-6 0 0 0,6 0-8 0,-6 0 0 16,8 0 4-16,-9 0 0 0,8 0 0 0,0 0-4 0,-7 0 4 15,6 0 0-15,2 0 0 0,0 0 0 0,0 0 0 0,-2 0 0 16,2 0 0-16,0 0 0 0,-1 0 0 0,1 0 0 0,8 0-16 16,-9 0 16-16,9 0 4 0,-9 0 0 0,9 0-4 0,0 0 0 15,-8 0 0-15,8 0 0 0,0 0 0 0,0 0 4 0,0 0-4 0,0 0-4 16,0 0 4-16,0 0 4 0,0 0-8 0,0 0 4 0,0 0 0 16,8 0 4-16,-8 0-4 0,0 4 0 0,9-4 0 0,-9 0 0 15,0 5 0-15,9-5 0 0,-1 5-4 0,-8-5 4 0,9 5 4 16,-1-5-4-16,0 0 0 0,2 0 0 0,-2 4 0 0,0-4 0 15,0 0 0-15,2 7 0 0,-2-7 4 0,0 0-8 0,10 0 4 0,-10 0 0 16,1 0 0-16,-1 0 0 0,0 0 4 0,0 0 0 0,2 0-4 16,6 0 0-16,-6 0 4 0,-2 0 0 0,0 0-4 0,-8 0 0 15,9 0 0-15,-1 0 0 0,1 0 4 0,-9 0-4 0,8 0 0 16,-8 0 0-16,0 0 0 0,9 0 4 0,-9 0-4 0,0 0 0 16,0 0 4-16,0 0 0 0,0 0-4 0,0 0 0 0,-9 0-4 15,9 0 4-15,0 0 0 0,-8 0 0 0,-1 0 0 0,9 0-16 0,-8 0 20 16,-1 0 0-16,1 0-4 0,8 0 0 0,-8-7 0 0,-2 7 0 15,-6 0-4-15,6-4 8 0,2 4-4 0,0-5-4 0,0 5 4 16,-1-5-8-16,1 5 0 0,-1-5 0 0,9 5-20 0,-9-4-8 16,1 4-12-16,0-5-8 0,8 5-16 0,-10 0-24 0,10 0-20 15,0 0-8-15,-8-5-72 0,8 10-4 0,0-5 36 0,0 0 32 0,0 0 24 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58.9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6CCF4F5-D27C-4561-873C-F7D8C061AF7F}" emma:medium="tactile" emma:mode="ink">
          <msink:context xmlns:msink="http://schemas.microsoft.com/ink/2010/main" type="writingRegion" rotatedBoundingBox="26838,6993 27732,10612 27024,10787 26130,7168">
            <msink:destinationLink direction="with" ref="{2FF905BC-8702-4AC2-9D4C-FF739D23C799}"/>
          </msink:context>
        </emma:interpretation>
      </emma:emma>
    </inkml:annotationXML>
    <inkml:traceGroup>
      <inkml:annotationXML>
        <emma:emma xmlns:emma="http://www.w3.org/2003/04/emma" version="1.0">
          <emma:interpretation id="{67BA7A00-CC0D-4505-844D-C9E176F4A9AE}" emma:medium="tactile" emma:mode="ink">
            <msink:context xmlns:msink="http://schemas.microsoft.com/ink/2010/main" type="paragraph" rotatedBoundingBox="26838,6993 27732,10612 27024,10787 26130,7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3ED23C-17EC-43F3-94B2-D805CE039D69}" emma:medium="tactile" emma:mode="ink">
              <msink:context xmlns:msink="http://schemas.microsoft.com/ink/2010/main" type="line" rotatedBoundingBox="26838,6993 27732,10612 27024,10787 26130,7168"/>
            </emma:interpretation>
          </emma:emma>
        </inkml:annotationXML>
        <inkml:traceGroup>
          <inkml:annotationXML>
            <emma:emma xmlns:emma="http://www.w3.org/2003/04/emma" version="1.0">
              <emma:interpretation id="{B803A608-CABF-428B-BEF1-D052F05DF247}" emma:medium="tactile" emma:mode="ink">
                <msink:context xmlns:msink="http://schemas.microsoft.com/ink/2010/main" type="inkWord" rotatedBoundingBox="26447,7022 27204,7852 26836,8187 26079,7357">
                  <msink:destinationLink direction="with" ref="{E81A5572-A233-4DB5-A512-2D9CC4999A8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5406-170 39 0,'0'-11'80'0,"-8"2"-4"0,8-1-8 0,0 0-20 0,0 1-4 0,0-5-8 15,0 4 4-15,0 1-8 0,0-6 4 0,8 1-4 0,-8 4 0 16,8-5 0-16,-8 1 0 0,8 5 4 0,-8-1 0 0,10-4 0 16,-2 4 4-16,0 1-4 0,-8 4 0 0,9-5 0 0,0 5 4 15,8 1-4-15,-17 4 0 0,8-5 0 0,0 5-8 0,1 0 4 16,0 0 0-16,-1 5-8 0,0-5 4 0,2 4-4 0,-2 1-4 0,-8 5 0 15,8-5 0-15,1 4-4 0,-9 1 0 0,0 0 0 0,9 4-4 16,-9-5 4-16,0 11-8 0,0-6 0 0,0 1 0 0,0-2-4 16,0 7 0-16,-9-5 0 0,9 4-4 0,0-5 4 0,-9 6 0 15,9-6 0-15,-8 0 0 0,8 4-4 0,-8-8 0 0,8 4-4 16,0 1 4-16,0-5 0 0,-10-1-4 0,10-3 0 0,0 3 4 0,0-3-4 16,0-6 0-16,0 4 0 0,0-4 0 0,0 4 4 0,10-4-4 15,-10 0 4-15,0-4-4 0,8 4 4 0,-8-4 0 0,8-2-4 16,-8 1 4-16,9 5-4 0,-9-4 0 0,9-2 4 0,-1 2-16 15,-8-1 20-15,8 1-4 0,1-2 0 0,-1 2 4 0,-8 4 0 16,8-5-4-16,2 5 4 0,-10 0-4 0,8 0 4 0,-8 0 0 0,8 0 0 16,2 5-4-16,-10-5 4 0,8 4 0 0,0 2 0 15,-8-2 0-15,8 5 4 0,1-3-4 0,-9 3 0 0,9-3 4 0,-9 2 0 16,8 2 0-16,-8-1 4 0,9 1 0 0,-9-1 0 0,0 6 0 16,0-5 4-16,8-1 0 0,-8 6 4 0,-8-6-4 0,8 5 0 15,0-4-4-15,-9 5 0 0,9-6 0 0,-8 1-4 0,-1 4 0 0,0-5-4 16,1 2-4-16,0-2 4 0,0 0-4 0,-2-4 0 0,-6 5 0 15,6 0-8-15,2-6-4 0,0 1-4 0,-1 0-12 0,1 0-8 16,0-5-8-16,-1 4-12 0,0-4-12 0,1 0-16 0,8 0-16 16,-8 0-4-16,8 0-4 0,-10-4-4 0,10 4-36 0,0-5-32 15,-8 0 12-15,8 0 32 0,0 1 28 0</inkml:trace>
          <inkml:trace contextRef="#ctx0" brushRef="#br0" timeOffset="374.9013">6106 107 3 0,'8'5'120'0,"-8"0"-4"0,0-5-4 0,0 4-32 0,0 1 0 16,0 0-4-16,0 4 4 0,0-3-12 0,0 3 0 0,0 1-8 15,0-1 0-15,0 1-8 0,0 0-8 0,0-1 4 0,0 5-4 0,0-4-4 16,0 5-4-16,0-1-4 0,0 6-4 0,0-6-4 0,0 0-4 15,-8 4 0-15,8 2-4 0,0-5 0 0,0 4-8 0,-10-5 0 16,10 5 0-16,-8 1-8 0,8-6 0 0,0 0 0 0,-8 1-4 16,8-1-8-16,0 0-4 0,0 1-12 0,-10-5-12 0,10-1-8 15,0 1-16-15,0-6-20 0,0 6-12 0,0-5-8 0,0-5-20 16,10 0-48-16,-10 0-12 0,0 0 32 0,8-5 32 0,-8 0 24 0</inkml:trace>
        </inkml:traceGroup>
        <inkml:traceGroup>
          <inkml:annotationXML>
            <emma:emma xmlns:emma="http://www.w3.org/2003/04/emma" version="1.0">
              <emma:interpretation id="{A7F9637B-18B1-4198-B94C-AA6F74A45380}" emma:medium="tactile" emma:mode="ink">
                <msink:context xmlns:msink="http://schemas.microsoft.com/ink/2010/main" type="inkWord" rotatedBoundingBox="27159,9165 27528,10662 27024,10787 26654,9290"/>
              </emma:interpretation>
              <emma:one-of disjunction-type="recognition" id="oneOf1">
                <emma:interpretation id="interp1" emma:lang="" emma:confidence="0">
                  <emma:literal>my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za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y</emma:literal>
                </emma:interpretation>
              </emma:one-of>
            </emma:emma>
          </inkml:annotationXML>
          <inkml:trace contextRef="#ctx0" brushRef="#br1" timeOffset="67659.8132">6037 1835 35 0,'-9'0'76'0,"9"-6"-8"0,0 6-12 0,0-5-28 0,0 5-4 16,0-5 0-16,0 1 0 0,0-1-20 0,0 0 24 0,0 0-4 16,0 0-4-16,9 0 0 0,-9-4 0 0,8 4 4 0,-8 0 0 0,9 1-4 15,-9-7 4-15,8 7 0 0,-8-1 0 0,8 1 4 0,2-1 0 16,-2-5 4-16,-8 6 0 0,8-1 0 0,2 0-4 0,-2 1 4 15,0-2 0-15,0 1-4 0,1 5 4 0,0-4-4 0,-1-1 0 16,1 0-4-16,-1 5 0 0,0-5-4 0,2 5-4 0,-2 0 0 16,0-4-4-16,0 4-4 0,2 0 0 0,-2 0 0 0,0 0 0 0,1 4-4 15,-1 1 4-15,-8-5-4 0,9 5 8 0,0 0-8 16,-9 4 4-16,0-3 0 0,8-2 0 0,-8 6 0 0,0-6-4 0,0 6 0 16,0 4 0-16,0-4 0 0,-8-1 0 0,8 6 0 0,-9-6-4 15,9 6 0-15,-9-1 4 0,1-3-4 0,8 2-4 0,-9 2 4 16,1-1 0-16,0 0 0 0,8 1 4 0,-10 4-4 0,2-5-4 0,0 0 12 15,8 1-8-15,-8-1-4 0,-2 1 4 0,10-1 4 0,0 1-8 16,-8-1 4-16,8 0 0 0,0 1 4 0,0-1-8 0,0-4 4 16,0 4 0-16,0 1-4 0,0-1 8 0,0-5-4 0,0 2-4 15,8 3 8-15,-8-5-8 0,10 1 0 0,-10-1 0 0,8 1 0 16,-8-1 0-16,8-4 4 0,-8 5 0 0,8-6 0 0,2 1 0 16,-2 0 0-16,0-5 0 0,1 5-4 0,-1-5 0 0,1 0 8 0,-9 0 0 15,9 0-8-15,-1-5 0 0,0 5 4 0,0-5 0 0,2 0-4 16,-2-4 4-16,0 4-4 0,2 0 0 0,-2-4 8 0,0-1 0 15,1 1-4-15,-1 4 0 0,-8-5-4 0,9 1 4 0,-9 0 0 16,0-2 0-16,8 7 4 0,-8-5-4 0,0-1 0 0,0 5 4 16,0 0 0-16,0 0-4 0,0 1 0 0,0-2 4 0,0 2-4 0,0 4 0 15,0-5 0-15,0 5 0 0,0 0 4 0,0 0-4 0,0 0 0 16,0 0 0-16,0 0 0 0,0 5 0 0,0-1 0 0,0 2 0 16,0-2 0-16,0 1 0 0,-8 5 4 0,8-6-4 0,0 6 4 15,0-1-4-15,-9 2 4 0,9 3-4 0,0-5 4 0,0 5-4 16,0 1 4-16,0-1-4 0,0 0 0 0,0 6 0 0,-8-6 4 0,8 5 0 15,0 1 0-15,0 0-4 0,0-2 4 0,8 1-4 16,-8 0-4-16,0 5 0 0,0-5 8 0,0 6-4 0,0-2 0 0,9-4 0 16,-9 6 0-16,0-2 4 0,8 2-4 0,-8 3 0 0,9-9 0 15,-9 10 0-15,8-10 0 0,-8 10-4 0,8-10 0 0,-8 10 4 16,10-10 0-16,-2 5 0 0,-8 0 0 0,0 0 0 0,8 0 4 0,-8 1-4 16,10-6 0-16,-10 4 0 0,0-4 0 0,8 6 0 0,-8-6 0 15,0 0 4-15,0 0-4 0,0 0 0 0,0 0 4 0,-8 1 0 16,8-1 0-16,-10-5 0 0,10 0 4 0,-8 0 4 0,0 1 0 15,-2-5 4-15,2 4-4 0,0-4 4 0,-1 0 0 0,-8-1-4 16,9-4 0-16,-9 0-4 0,9 5 0 0,-10-10 0 0,10 4-4 0,-10-4 0 16,10 5 0-16,-9-5 0 0,8 0-4 0,-8 0-4 0,9-5 0 15,0 5-8-15,-10-4-4 0,10-2-4 0,0 6-12 0,-2-4-12 16,2-1-16-16,0 0-16 0,-1 5-24 0,1-5-20 0,-1 1-44 16,0-2-48-16,9 2 40 0,-8-1 32 0,8 0 28 0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25.8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97D81D-6140-4EEB-BC59-0E2A3C90CF5A}" emma:medium="tactile" emma:mode="ink">
          <msink:context xmlns:msink="http://schemas.microsoft.com/ink/2010/main" type="inkDrawing" rotatedBoundingBox="19879,6022 21257,3262 21348,3307 19971,6068" semanticType="callout" shapeName="Other">
            <msink:sourceLink direction="with" ref="{D9FA7797-90F7-4C73-B9FE-81FF28949BE0}"/>
          </msink:context>
        </emma:interpretation>
      </emma:emma>
    </inkml:annotationXML>
    <inkml:trace contextRef="#ctx0" brushRef="#br0">427-4122 27 0,'0'0'68'0,"0"4"-4"16,0-8-8-16,0 4-32 0,0 0 4 0,0-6-8 0,0 6-8 16,0 0 4-16,0 0-4 0,0-4 0 0,0 4 0 0,0-5 0 15,0 5-4-15,-8-5 0 0,8 5-4 0,0 0 0 0,0-5 0 0,0 5 0 16,0-4-4-16,0 4 4 0,0 0-4 0,0-5 0 15,0 5-4-15,0-5 4 0,0 5 0 0,0-5-4 0,0 5 0 16,0-4 4-16,0 4 0 0,0-6 0 0,0 1 0 0,0 5 0 0,0-4 0 16,0-1-4-16,0 5 4 0,0-5 0 0,0 1 0 0,0 4 0 15,0 0 0-15,0-6 4 0,0 2-4 0,0 4 0 0,0-5 0 16,0 5 0-16,0 0-4 0,0 0 0 0,0 0 0 0,0 0 4 16,0-4 0-16,0 4 4 0,0 0-4 0,0 0 0 0,0 0 0 15,0 0 0-15,0 0 4 0,0-6-4 0,0 6 8 0,0 0 4 0,0 0 4 16,0 0 0-16,0 0 0 0,0 0 4 0,0-3-4 0,0 6 4 15,0-6 0-15,0 3-4 0,0 0 4 0,0 0 4 0,0 0 4 16,0 3 0-16,0-3 0 0,0 6 4 0,0-6 4 0,0 4 0 16,-10-4 0-16,10 5 4 0,0-1-4 0,0 2 8 0,-8-2-4 15,8 6-12-15,-8-6 8 0,-1 7-4 0,9-2-4 0,-8 1 0 0,-1-1-4 16,0 1 0-16,1 0 0 0,0-1 4 0,0 5-20 0,-2-4 20 16,2 5-4-16,0-6 0 0,-2 5 0 0,2 1-8 0,0-5 4 15,-1 3-4-15,1 2 0 0,-1-2-4 0,0 3 4 0,1-2-4 16,0 1-4-16,0-1 4 0,-2 6 0 0,2-6 0 0,0 0-4 15,-2 0 0-15,2 1 0 0,0-1 0 0,-1 5 0 0,1-4 0 0,8-1-4 16,-9 1 0-16,1-2 0 0,-1 2-4 0,9 5 8 0,-8-6-4 16,0 0 4-16,8 0-8 0,-10 1 0 0,2-1 0 0,8 5 4 15,-8-4 0-15,-2-1-4 0,10 6 4 0,-8-6 0 0,8 0-4 16,-8 1 4-16,0 4-4 0,8-5 4 0,-9 1-4 0,9-1 4 16,-8 0 0-16,8 1-4 0,-9-1 0 0,0-4 0 0,9 5 0 15,-8-2 4-15,8-3 0 0,-8 5-4 0,8-7-4 0,-10 7 4 0,10-5 4 16,-8-1-4-16,8 1 0 0,-8-1 0 0,8 1 4 15,0-5-4-15,-8 6 4 0,8-2-4 0,-10-5 0 0,10 5 4 0,0-3-8 16,-8 3 4-16,8-4 0 0,0 4 4 0,-8-3-20 0,8 3 20 16,0-4-4-16,-9 0 0 0,9-1 0 0,0 1 4 0,0 5-4 15,-8-6 4-15,8 2-4 0,-9-2 0 0,9 1 0 0,0 0 0 0,-9 4 4 16,9-4-4-16,0 0 0 0,-8 0 0 0,8-1 0 0,0 6 0 16,-8-5 0-16,8 0 0 0,-8 4 0 0,8-4 0 0,0 0 0 15,-10 5 0-15,10-5 0 0,-8 4 0 0,8-4 0 0,-8 0 0 16,8 4 0-16,0-4 0 0,-10 0 0 0,10 4 0 0,-8-4 0 15,8 0 0-15,0 4 0 0,-8-4 0 0,8 5 0 0,-9-5 0 0,9 5-4 16,-8-6 4-16,8 6 0 0,0-6 0 0,-8 6 0 16,8-5 0-16,0 4 0 0,-9-4 0 0,9 4 4 0,-9-3-4 0,9 2 0 15,-8-2 0-15,8 3-4 0,0-4 4 0,-8 5 4 0,8-6 0 16,-10 6-8-16,10-1 4 0,-8-3 0 0,8 3 0 0,-8-4-4 16,-1 4 8-16,9 1-8 0,-9-1 4 0,9 1 4 0,-8 0-4 0,8-1 0 15,-8 1 0-15,-1 0-16 0,9-1 20 0,-8 1-4 0,8-1 4 16,-9 1-4-16,0 0 4 0,9-1 0 0,-8 6-4 0,8-5 0 15,-8-1 4-15,-2 1-4 0,10-1 4 0,-8 6-8 0,8-6 4 0,-8 1 0 16,8-1 0-16,-8 1-4 0,-2-2 4 0,10 3 0 16,-8-1 0-16,8 4 0 0,-8-4 0 0,-1 0 4 0,9-1-4 0,-8 0 0 15,8 1 0-15,-8-1 4 0,-2 1-4 0,10-1 0 0,-8 7 0 16,8-7 0-16,-8 0 0 0,-2 1 0 0,2 0 0 0,8-2 0 16,-8 3 0-16,8 3-4 0,-8-5 4 0,-1 1 0 0,0 1 4 15,9-3-4-15,-8 2 0 0,8-1-4 0,-9 1 4 0,1-5 0 0,8 5 0 16,-8-1 4-16,8 0-4 0,-10 2-4 0,2-2 4 15,8 1 0-15,-8-1 4 0,0 1-4 0,8 0-4 0,-10-1 4 0,2 1 4 16,8-1 0-16,-8 1-4 0,-1-1 0 0,0 1 0 0,9-1 0 16,-8 1 4-16,-1 5-4 0,1-6 0 0,8 1 0 0,-8-1 0 15,0 1 0-15,8 4 0 0,-10-4 0 0,2-1 0 0,0 6-4 16,8-6 4-16,-10 1-4 0,2 4 0 0,8-4 4 0,-8-1 4 16,-1 6-4-16,9-5 4 0,-8-2 0 0,-1 7-4 0,9-5 0 0,-8-1 4 15,-1 6-4-15,9-5-4 0,-8-1 4 0,8 5 0 0,-8-4 0 16,-2-1-4-16,10 6 8 0,-8-5-4 0,8 0 0 0,-8-1 0 15,8 1 0-15,-10 4-4 0,2-5 0 0,8 1 4 0,-8 0 0 16,8-1 0-16,0 1 0 0,-8-1 0 0,8 1 0 0,-9 0 0 16,0-1 4-16,9 1-4 0,0-5 0 0,-8 9 0 0,8-9 0 0,-9 4-4 15,9 1 4-15,-8-1 0 0,8 1 0 0,0-5-4 0,-8 5 8 16,8-6-4-16,-10 6 0 0,10-1 0 0,-8-5 0 0,8 7-4 16,0-7 8-16,-8 6 0 0,8-5-4 0,0 5 0 0,-8-6 0 0,8 1 0 15,0 5 0-15,-10-6 0 0,10 6 4 0,0-4-4 16,-8 3 0-16,8-5 0 0,0 1 0 0,0 5 0 0,-8-6-4 0,8 2-12 15,0-2 16-15,0 0 4 0,0 3-4 0,0-3 0 0,0-4 0 16,0 4 4-16,0 1-4 0,0-5 4 0,0 0-4 0,0 5 0 16,0-5 0-16,0 0-4 0,0 0 8 0,0 5-8 0,0-5 4 15,0 0 0-15,0 0 4 0,0 0-8 0,0 0 8 0,0 0 0 0,0 0-4 16,0 0 0-16,0 0-4 0,0 0 4 0,0 0 0 16,0 0 4-16,0 0 0 0,0 0-8 0,0 0 4 0,0 0 0 0,0 0 0 15,0 0 0-15,0 0 0 0,0 0 0 0,0 0-4 0,0 0 0 16,0 0 0-16,0 0 0 0,0 0-4 0,0 0-4 0,0-5-12 15,0 5-12-15,0 0-16 0,0-5-16 0,0 5-24 0,0-5-28 16,0 1-24-16,0 0-68 0,0-3-20 0,0 3 44 0,0-6 36 16,8 1 28-16,-8-1 20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31.8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A1AACB-7BA2-403F-ADD6-760C2091665E}" emma:medium="tactile" emma:mode="ink">
          <msink:context xmlns:msink="http://schemas.microsoft.com/ink/2010/main" type="inkDrawing" rotatedBoundingBox="21437,2755 21755,3390 21249,3644 20930,3009" shapeName="Other">
            <msink:destinationLink direction="with" ref="{DDD84914-6450-488D-B109-CB70D3F690F5}"/>
          </msink:context>
        </emma:interpretation>
      </emma:emma>
    </inkml:annotationXML>
    <inkml:trace contextRef="#ctx0" brushRef="#br0">520-4530 23 0,'0'0'56'0,"0"0"-4"0,0 0-8 0,0 0-20 0,0 0-8 15,0 0 0-15,0 0 0 0,0 0-4 0,0 0 4 0,0-5 0 0,0 5-4 16,0 5 0-16,0-5 0 0,0 0 0 0,0-5 0 0,0 5 0 15,0 0 0-15,8 0-4 0,-8 0 0 0,0 0 8 0,0 0-4 16,0 0 0-16,0-5 4 0,0 5 0 0,0-5 0 0,0 5-4 0,0 0 4 16,0 0 0-16,0 0 0 0,0 0 4 0,0-4-4 0,0 4 4 15,0 0-4-15,0-6 4 0,0 6-4 0,0 0 4 16,0 0 4-16,0 0-4 0,0-4 0 0,0 4 0 0,0 0 0 0,0 0 4 16,10-5-4-16,-10 5 0 0,0 0 0 0,0 0 4 0,0 0-4 15,0 0 4-15,0 0-4 0,0 0-4 0,0 0 4 0,0-4 4 16,0 4 0-16,0 0-4 0,0 0-4 0,0 0 4 0,0-6 0 0,0 6-4 15,0 0 4-15,0 0-4 0,0 0 4 0,0 0 0 16,0-4-4-16,0 4 0 0,0 0 0 0,0 0 0 0,0 0 0 0,0 0 0 16,0 0 0-16,0-5 0 0,0 5 4 0,0 0-4 0,0 0 0 15,0 0-4-15,0 0 0 0,0 0 0 0,0-5 0 0,0 5 0 16,0 0 0-16,0 0 4 0,0 0-4 0,0-5 0 0,0 5 0 0,0 0 0 16,0 0 0-16,0 0-4 0,0-4 4 0,0 4-4 0,0 0 0 15,-10 0 4-15,10 0-4 0,0 0 0 0,0 0 0 0,0 0-4 16,-8 0 4-16,8 0 0 0,0-6 0 0,-8 6 0 0,8 0 0 15,0 0 0-15,-8 0 0 0,8 0 0 0,0 0-4 0,-9 0 4 16,9 0 0-16,0 0-4 0,-9 0 0 0,9-4 0 0,0 4 0 0,-8 0 8 16,8 0-4-16,0 0 0 0,-9 0 0 0,9 0 0 0,0 0 0 15,0 0-20-15,-8 0 24 0,8-5 0 0,0 5 0 0,0 0-4 16,-8 0 0-16,8 0-4 0,0 0 4 0,-10 0 0 0,10 0-4 16,0 0 0-16,-8 0 0 0,8 0 0 0,0-4-4 0,0 4 4 15,-8 0 0-15,8 0-4 0,0 0 4 0,-8 0-4 0,8 0 4 16,0 0 0-16,-10-6-4 0,10 6 4 0,0 0 0 0,0 0 0 0,-8 0-4 15,8 0 4-15,0 0-4 0,-8 0 0 0,8 0 4 0,0 0 0 16,-9 0-4-16,9 0 4 0,0 0-4 0,0 0 0 0,-8 0 0 16,8 0 0-16,0 0 0 0,-9 0-4 0,9 0 4 0,0 0 0 15,-9 0 4-15,9 0-4 0,0 0 0 0,0 0 0 0,-8 0 0 16,8 0 0-16,0 0 0 0,-8 0-4 0,8 0 8 0,0 0 0 0,0 0-4 16,-8 0 0-16,8 0 0 0,0 0-4 0,0 0 4 15,-10 0 0-15,10 0 0 0,0 0 4 0,0 0-4 0,0 0 0 0,-8 0 0 16,8 0 0-16,0 0 0 0,0 0 0 0,-8 0-4 0,8 0 4 15,-10 0 0-15,10 0 0 0,0 0 0 0,0 0 0 0,-8 6 0 16,8-6 0-16,0 0-4 0,-8 4 4 0,8-4 0 0,-9 0 0 0,9 5 0 16,0-5 0-16,-8 4 0 0,8-4 0 0,0 6 0 0,-9-6 0 15,9 4 0-15,0-4 0 0,0 0 0 0,-9 5 0 0,9-5 0 16,0 0 0-16,-8 0 4 0,8 5-4 0,0-5 0 0,0 0 0 16,0 5 0-16,0-5-4 0,-8 0 4 0,8 4 0 0,0-4 0 15,0 0 0-15,0 6 4 0,0-6-4 0,0 0 0 0,-8 4-4 0,8-4 4 16,0 0 0-16,0 5-4 0,0-5 4 0,0 4 0 0,-10-4 0 15,10 0 0-15,0 6 0 0,0-6 0 0,0 4 4 0,0-4-4 16,0 0 0-16,0 5 0 0,0-5 0 0,0 0 0 0,0 0 0 16,0 5 0-16,0-5 0 0,-8 5 4 0,8-5-4 0,0 0 0 15,0 5 0-15,0-5 0 0,0 5 4 0,0-5-4 0,-8 4 0 0,8-4 0 16,0 5 0-16,0 4 0 0,0-9 0 0,0 10 0 0,0-5-4 16,-10-5 4-16,10 5 0 0,0-1-4 0,0 2 4 0,0-2-4 15,0 1 4-15,0-1 4 0,0 2 0 0,0-2-8 0,0 1 4 16,0 0 4-16,0 0-4 0,0-1 0 0,0 2 0 0,0-2-4 15,0 1 4-15,0-1 0 0,0-4-4 0,0 6 4 0,0-2 4 16,0 1 0-16,0 0-8 0,0 0 4 0,0-5 4 0,0 4-8 0,0 1 4 16,0 0 0-16,0 0 0 0,0-5 0 0,0 4 4 15,0 2-4-15,0-1 0 0,0-1 0 0,0 1 0 0,0 0 0 0,0-1 0 16,0 1-4-16,0 0 4 0,0 0 0 0,0-1 4 0,0 1-8 16,0-1 4-16,0 2 0 0,0-1 0 0,0-1 0 0,0 1 0 15,0 0 0-15,0 0 4 0,0 5-8 0,0-6 4 0,0 1 0 0,10 0-4 16,-10 0 4-16,0-1 0 0,0 1 0 0,0 6 0 0,0-8 0 15,8 3 0-15,-8-2 0 0,0 1 0 0,8 5 0 0,-8-6 0 16,0 1-4-16,0 0 4 0,10 4 0 0,-10-3 0 0,0-2 0 16,8 6 0-16,-8-5 0 0,0-1 0 0,8 6 0 0,-8-5 0 15,0-1 0-15,8 6 0 0,-8-5-4 0,0-1 4 0,9 2 0 0,-9 3 0 16,9-4 0-16,-9 0 0 0,8-1-4 0,-8 2 4 0,0-2 4 16,9 1 0-16,-9-1-4 0,0 1 0 0,8 0 0 0,-8 0-4 15,8 0 4-15,-8-5 0 0,10 5 0 0,-10 0 4 0,8-5-4 16,-8 5 4-16,8-5-4 0,-8 4 0 0,10-4 0 0,-10 5 0 15,8-5 0-15,-8 4 4 0,8-4-4 0,0 0 0 0,-8 0-4 0,9 0 0 16,-9 6 4-16,9-6-4 0,-1 0 8 0,-8 4-4 0,9-4 0 16,-1 0 0-16,0 0 0 0,-8 5 4 0,10-5-4 0,-2 0 4 15,0 5 0-15,0-5-8 0,-8 0 0 0,10 5 0 0,-2-5 4 16,0 0 0-16,1 0 0 0,-1 0 0 0,1 0 0 0,-9 3 0 16,9-3 0-16,-1 0 4 0,0 0 0 0,0 0-4 0,-8 0 0 0,10-3 0 15,-2 6 0-15,0-3 4 0,-8 0-4 0,10 0-4 0,-2 0 4 16,-8 0 0-16,8 0 0 0,-8 0 4 0,9 0-8 0,-9 0 4 15,8 0 0-15,1 0 4 0,-9-3-8 0,8 3 4 0,-8 0-4 16,0-5 8-16,9 5-4 0,-9-5 4 0,8 5-8 0,-8-5 8 16,8 5-4-16,-8-4 0 0,10-2 4 0,-10 2-8 0,0-1 4 0,8 1 4 15,-8-1-8-15,8 0 8 0,-8 0-4 0,10-5 4 0,-10 5-8 16,0 0 4-16,8 1 0 0,-8-5 4 0,8 3-4 0,-8 2 0 16,8-6 0-16,-8 5 0 0,0-5-4 0,9 6 4 0,-9-5 4 15,8 3 0-15,-8-3-4 0,0 4-4 0,9-4 4 0,-9 4 4 16,0-5-4-16,0 6 0 0,9-2 0 0,-9-3 0 0,0 4-4 0,0-4 4 15,0 3 0-15,0 2 0 0,0-1 0 0,0-5 0 0,0 7 0 16,0-8-4-16,0 2 4 0,0 4 0 0,0-5 4 0,0 6 0 16,0-6-4-16,0 0 0 0,0 1 4 0,0 4 0 0,0-5-8 0,0 1 0 15,0-1-12-15,0 5 24 0,0-4-8 0,0 0 4 16,0 4-4-16,0-5 0 0,0 5 4 0,0 0-4 0,0-4-4 16,0 4 4-16,0 0 0 0,-9 0 0 0,9 1-4 0,0-2 4 0,0 2 0 15,0-1 4-15,-9 1-4 0,9-2 0 0,0 2 0 0,-8-1-4 16,8 0 4-16,0 5 4 0,-9-5-8 0,9 1 0 0,-8-2 4 15,8 2 4-15,0-1 0 0,-8 1-8 0,8-2 4 0,-8 2 4 0,8 4-4 16,0-5-4-16,-10 0 4 0,10 0 0 0,0 0 0 16,-8 5 0-16,8-5 4 0,-8 1-4 0,8-1 0 0,-10 5-4 0,10-4 4 15,0 4 0-15,-8-5 4 0,8 5-4 0,0 0 0 0,-8-5 0 16,8 5-4-16,-9 0 4 0,9 0 4 0,0-5-8 0,-8 5 4 16,8 0 0-16,0 0 0 0,-9 0 4 0,9 0-4 0,-8 0 0 15,8 0 0-15,-9 0 4 0,9 0-8 0,0 0 8 0,-8 0-4 0,8 0 0 16,-8 0 0-16,8 0 0 0,-10 0-4 0,10 0 4 0,-8 0-12 15,8 0 12-15,0 0 0 0,-8 0 4 0,8 0-4 0,-10 0 0 16,10 0 4-16,0 0-4 0,0 0 0 0,-8 0 0 0,8 0 0 16,0 0-4-16,0 0 0 0,0 0-8 0,0 0-4 0,0 0-12 15,0 0-12-15,0 0-12 0,0 0-20 0,0 0-16 0,0 0-20 16,0 0-24-16,0 0-24 0,0 0-52 0,0 0-48 0,0 0 44 0,0 0 40 16,0 0 36-16,0 0 20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41.0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D84914-6450-488D-B109-CB70D3F690F5}" emma:medium="tactile" emma:mode="ink">
          <msink:context xmlns:msink="http://schemas.microsoft.com/ink/2010/main" type="inkDrawing" rotatedBoundingBox="21253,2991 21327,3486 21298,3490 21224,2996" semanticType="callout" shapeName="Other">
            <msink:sourceLink direction="with" ref="{8BA1AACB-7BA2-403F-ADD6-760C2091665E}"/>
            <msink:sourceLink direction="with" ref="{02B40F75-F194-41C9-A521-F69FEE5F2F4A}"/>
          </msink:context>
        </emma:interpretation>
      </emma:emma>
    </inkml:annotationXML>
    <inkml:trace contextRef="#ctx0" brushRef="#br0">358-4507 67 0,'0'0'80'0,"0"0"-4"0,0 0-4 15,0-4-24-15,0 4 0 0,0 0 0 0,0 0 0 0,0-5-4 16,0 5-4-16,0 0 0 0,0 0 0 0,0 0 0 0,0 0 0 15,0 0-4-15,0 0 0 0,0 0 4 0,0 0 0 0,0 0 0 0,0 0 0 16,0 0 0-16,0 0 0 0,0 0-4 0,0 0 0 0,0 0 4 16,0 0-4-16,0 0 4 0,0 5 0 0,0-5-4 0,0 4 0 15,0 1 4-15,0 0-4 0,0 0 0 0,0 0-4 0,0 4 0 16,0 1 0-16,0-1-8 0,9 1 4 0,-9 5-4 0,0-1 0 16,0 1-4-16,9-1-4 0,-9 5 0 0,0-4 0 0,8-1 0 15,-8 5-4-15,0-1 0 0,0-3 0 0,9 5 0 0,-9-6-8 0,0 5 4 16,8-5-4-16,-8 5 0 0,0-4 0 0,0-1 0 0,8 1 0 15,-8-1 0-15,0 1 0 0,0-5-4 0,0-1 0 0,0 1 0 16,0 4 0-16,0-9 4 0,10 5 0 0,-10-1-4 0,0-5 0 16,0 1 0-16,0 5 4 0,0-5-4 0,0-5 0 0,0 5 0 15,0 0 0-15,0 0 0 0,8-5 0 0,-8 0 0 0,0 0 0 0,0 4 0 16,0-4-4-16,0 0 4 0,0 0-4 0,0 0 0 16,0 0-24-16,0 0 20 0,0 0 0 0,0 0-8 0,0 0-4 0,0 0-12 15,0 0-8-15,0 0-4 0,0 0-12 0,0 0-8 0,8 0-8 16,-8 0-12-16,0-4-12 0,0 4-16 0,0 0-8 0,0-5-12 15,0 5-48-15,0-5-24 0,0 0 40 0,8 0 28 0,-8 0 28 16,0 0 20-16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2.8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D65799-72B5-4B3C-930F-90C1DCAF2B86}" emma:medium="tactile" emma:mode="ink">
          <msink:context xmlns:msink="http://schemas.microsoft.com/ink/2010/main" type="inkDrawing" rotatedBoundingBox="19842,3530 19950,5684 19903,5686 19795,3532" shapeName="Other">
            <msink:destinationLink direction="with" ref="{E0191B9D-13B4-4A48-AC6A-116E76B0752D}"/>
          </msink:context>
        </emma:interpretation>
      </emma:emma>
    </inkml:annotationXML>
    <inkml:trace contextRef="#ctx0" brushRef="#br0">-5676 732 47 0,'0'0'72'0,"0"-4"-4"0,0 4-8 15,0-6-28-15,0 6-4 0,0-4 0 0,0 4 0 0,0 0 0 0,0 0-4 16,0-5 0-16,0 5 0 0,0 0 0 0,0 0 0 0,0 0 0 15,0 0 4-15,0 0 0 0,0 0-4 0,0 0 0 0,9 0 0 16,-9 0 4-16,0 0-4 0,0 0 4 0,0 0-4 0,0 0 4 16,0-4-4-16,0 4 0 0,9 0 8 0,-9 0-4 0,0 0 0 15,0 0 0-15,0 4 4 0,0-4-4 0,8 5-12 0,-8-5 4 16,0 4 0-16,0 2 0 0,9-2-4 0,-9 1 0 0,0 5 0 0,0-6 0 16,0 6 0-16,0 0-4 0,8 0 0 0,-8-1 4 0,0 5-4 15,0-4 0-15,0 3 0 0,0-2 0 0,0 3-4 0,0 1 4 16,0-1-4-16,8 0 0 0,-8 0 0 0,0 5 0 0,0-4 0 0,0 5 0 15,0-1-4-15,0-1 4 0,10 2-4 0,-10-1 4 16,0 1 0-16,0-1-4 0,0 5 4 0,0-5-4 0,0 5 0 0,0-5-4 16,0 5 4-16,8-5-4 0,-8 5 0 0,0 0 4 0,0-4-4 15,0 3 0-15,0 0 4 0,0 2-4 0,0-6 0 0,0 5 4 16,0 0-4-16,0 0 0 0,0 0 0 0,0 0 0 0,0-4 0 16,0 3 0-16,0 2 0 0,0-2-4 0,0 2 4 0,0-2 0 15,0 1-4-15,0 0 4 0,0 1 0 0,8-1 0 0,-8-1 0 0,0 0 0 16,0 2 0-16,0-1 0 0,10 0 0 0,-10-5 0 0,0 5 0 15,8 0 4-15,-8 0-8 0,0-4 0 0,0 3 4 0,0 2-4 16,0-6 4-16,0 5 0 0,8-5 0 0,-8 5 4 0,0-5-8 16,0 5 0-16,0-5 4 0,0 0 0 0,0 0 0 0,0 5-4 15,0-5 0-15,0 0 4 0,8 2 0 0,-8-3 0 0,0-3 0 0,0 4 0 16,0 1 0-16,0-2 0 0,0-4-4 0,0 5 0 0,0 1 0 16,0-6 0-16,0 6 4 0,0-6 0 0,0 0-4 0,0 5 0 15,0-4 0-15,0-1 4 0,0 5 0 0,0-4 0 0,0-1 0 0,0-1-4 16,9 3 4-16,-9-2-4 0,0 0 0 0,0 1 0 15,0-1 0-15,0 1 0 0,0-1 0 0,8-5 0 0,-8 5 4 0,0-3-4 16,0 3 0-16,0-5 0 0,0 6 0 0,0-5 4 0,9-1-4 16,-9 1 0-16,0 0 0 0,0-6 0 0,0 5 0 0,0 1 0 15,0-5 0-15,0 0 4 0,0 0-4 0,9-1 0 0,-9 6 0 16,0-10 0-16,0 5 0 0,0 0 0 0,0-5-4 0,0 0 4 16,0 5-4-16,0-5 4 0,0 0-12 0,0 0 0 0,0 0 0 15,0 0 8-15,0 0-4 0,0 0-4 0,0 0-4 0,0-5-4 0,0 5 0 16,0-5-8-16,0 0-8 0,0 5-4 0,0-4-8 0,0-2 0 15,0 2-8-15,0-6-8 0,-9 1 4 0,9-1-28 0,0 1-36 16,0-6-28-16,-9 5 32 0,9-4 24 0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3.5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4221D2-20A7-438E-B9B3-B8C102EF5E02}" emma:medium="tactile" emma:mode="ink">
          <msink:context xmlns:msink="http://schemas.microsoft.com/ink/2010/main" type="inkDrawing" rotatedBoundingBox="20082,3473 20143,4840 20120,4841 20060,3474" shapeName="Other">
            <msink:destinationLink direction="with" ref="{417D4783-9E6C-4A67-95D6-12020B9BC70B}"/>
          </msink:context>
        </emma:interpretation>
      </emma:emma>
    </inkml:annotationXML>
    <inkml:trace contextRef="#ctx0" brushRef="#br0">-818-4036 23 0,'0'0'80'0,"0"0"-12"0,0 0 0 0,0 0-32 16,0 0 4-16,0 0-4 0,0 0 0 0,0 0 0 0,0 0-4 15,0 0 4-15,0 0 0 0,0 0 4 0,0 0-8 0,0 5 4 16,8-5 4-16,-8 5-4 0,0-1 0 0,0 1 4 0,0 5-4 16,0-6 0-16,8 6-4 0,-8-2 0 0,0 8-4 0,0-2 4 15,0 1-4-15,10 4-4 0,-10 0 0 0,0 0 4 0,0 0 0 0,0 0-4 16,0 6-4-16,0-2 4 0,0 2-8 0,0 3 0 15,8 1 0-15,-8-1-4 0,0 2 0 0,0 3 0 0,0-4 0 0,0 4 0 16,8 1-4-16,-8 0 0 0,0-1-4 0,0 1 0 0,0-1 0 16,0 1 0-16,0 0-4 0,0-1 4 0,0-5-4 0,0 7 0 15,0-2 4-15,0-4 0 0,0-1-4 0,0 1 0 0,0 0 0 16,0 0 0-16,10-5 0 0,-10 5 0 0,0-5 0 0,0-1-4 0,0 2 0 16,0-2 4-16,8 2 0 0,-8-6 0 0,0 0 0 0,0 0-4 15,0 0 0-15,8-5 0 0,-8 1 0 0,0-1 0 0,0 0 0 16,0 1 0-16,0-5-4 0,0-1-4 0,0 1 4 0,0-5-8 15,9 5 4-15,-9-6-12 0,0 1 4 0,0-5-4 0,0 5-4 16,0-5-8-16,0 0-4 0,0 5-12 0,0-10-4 0,0 5-4 0,0 0-4 16,0-5-8-16,0 0-4 0,0 1 4 0,0-6-28 15,0 5-28-15,0-5-20 0,0 1 32 0,0-5 24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56.2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FA7797-90F7-4C73-B9FE-81FF28949BE0}" emma:medium="tactile" emma:mode="ink">
          <msink:context xmlns:msink="http://schemas.microsoft.com/ink/2010/main" type="inkDrawing" rotatedBoundingBox="20185,1809 27643,1831 27631,5993 20172,5971" shapeName="Other">
            <msink:destinationLink direction="with" ref="{A697D81D-6140-4EEB-BC59-0E2A3C90CF5A}"/>
            <msink:destinationLink direction="with" ref="{247D7722-D9E5-4371-921C-5F502B847B1D}"/>
          </msink:context>
        </emma:interpretation>
      </emma:emma>
    </inkml:annotationXML>
    <inkml:trace contextRef="#ctx0" brushRef="#br0">-707-1542 11 0,'0'4'64'0,"0"-4"-8"0,0 0-8 0,0 0-24 0,0 0-4 15,0 0 4-15,0 0-4 0,0 0 0 0,0 0 0 0,0 0-4 16,0 0 4-16,0 0-8 0,0 0-4 0,0 0 0 0,0 0 4 16,0 0 0-16,0 0-4 0,0 0 4 0,0 0 0 0,0 0-4 15,0 0 8-15,0 0-4 0,0 0 0 0,0 0 4 0,0 0 0 0,0-4 0 16,0 4 0-16,0 0 0 0,0-6 0 0,0 2 0 0,0 4 4 15,0-5 0-15,0 0 0 0,8 0-4 0,-8 5 4 0,0-9 0 16,0 4 4-16,0 0 0 0,8-5-8 0,-8 6 4 0,0-7 0 16,10 3-4-16,-10 3 4 0,8-5 4 0,-8 1-8 0,0 4 4 15,8-4 0-15,-8-1-4 0,10 0 0 0,-10 1-4 0,8-1 0 0,-8-4 4 16,8 4-8-16,-8 1 0 0,8-1-4 0,-8-5 4 0,9 6-20 16,-1-5 24-16,-8 4-4 0,9-5 4 0,-9 1 0 0,9 5 0 15,-1-6-4-15,-8 1-4 0,8-1 4 0,-8 1 0 0,10-1-4 16,-2 1 0-16,-8 5 0 0,8-6 0 0,-8 1 0 0,8-1 0 15,2 6 0-15,-10-5 0 0,8-1-4 0,-8 5 4 0,8-3 0 16,-8 3-4-16,9 0-4 0,-9-5 4 0,8 6 0 0,-8-1 0 0,0 1 0 16,9-7 4-16,-9 8-4 0,9-2 0 0,-9 1 0 0,0-6 4 15,8 6 0-15,-8-1 0 0,8 0 0 0,-8-4-4 0,8 4 0 16,-8 1 0-16,10-5 0 0,-10 4 4 0,8 1 0 0,-8-6-4 16,8 5-4-16,2-4 4 0,-10 5 0 0,8-2 0 0,-8-3 0 15,8 4 4-15,-8 1-4 0,9-1 0 0,-9 1 0 0,8-1 0 0,-8 2 0 16,8-7 0-16,-8 9 0 0,0-3 0 0,10-1-4 0,-10 2 4 15,8-3 0-15,-8 1 0 0,0 1-4 0,8-1 4 0,-8 6 0 16,0-5 0-16,0-1 0 0,8 0 0 0,-8 0 0 0,0 5 0 16,10-4 4-16,-10-1-4 0,0 1 4 0,8 0-8 0,-8 2 8 15,0-1-4-15,8-2 4 0,-8 1-8 0,0-1 4 0,9 5 0 0,-9-4 0 16,0-1-4-16,9 5 8 0,-9-4 4 0,0-1-12 0,8 1 8 16,-8 4-8-16,0-5 4 0,0 1 4 0,0 4-4 0,9-5 4 15,-9 0-4-15,0 6 0 0,0-6 0 0,8 1 0 0,-8 4 4 16,0-5 0-16,0 6-8 0,8-7 4 0,-8 2 0 0,0 4 0 15,9-4-4-15,-9-1 4 0,0 6 0 0,9-5-4 0,-9-2 4 0,8 6-4 16,-8-5 4-16,0 1 0 0,8-1 0 0,-8 1 0 0,10 4 4 16,-10-4-4-16,8-1 0 0,-8 1 0 0,0-1-4 0,8 0 4 15,-8 5 4-15,9-4-4 0,-9-1 0 0,9 0-4 0,-9 1 8 16,8 4-4-16,-8-4-4 0,0 0 4 0,8 3-4 0,-8-3 0 16,9 0 4-16,-9 3 0 0,0-3 0 0,8 4 0 0,-8-5 4 0,0 6-4 15,8-1-4-15,-8-5 12 0,0 4-20 0,10-2 12 0,-10 3 0 16,0-4 0-16,0-1 4 0,8 5-4 0,-8-4 0 0,8 4 4 15,-8-5 0-15,0 5-4 0,10-4 0 0,-10 4-4 0,0-4 8 16,8-1-4-16,-8 5 0 0,8-5 4 0,-8 1-8 0,8 4 8 16,-8-4-4-16,0-1 0 0,9 5 0 0,-9-5-4 0,9 1 4 15,-9 4 0-15,0-4 0 0,8-2 0 0,-8 2 0 0,0 4-4 0,9-5 0 16,-9 1 4-16,8 5 0 0,-8-5 4 0,0-2-4 0,8 6-4 16,-8-5 8-16,0 6-4 0,10-5 0 0,-10 3 0 0,0 2-4 15,0-6 4-15,8 5 0 0,-8 1-4 0,0-7 4 0,8 7-4 16,-8-5 4-16,0 4 0 0,0-5 0 0,8 5 0 0,-8 1 4 15,0-5-4-15,10-1 0 0,-10 5 4 0,0-5-8 0,8 1 4 0,-8 4 0 16,8-5 0-16,-8 1 0 0,0-1 0 0,9-1 0 0,-9 8 0 16,9-12 4-16,-9 11-8 0,8-6 4 0,-8 1 8 0,9-1-12 15,-9 0 0-15,0 5-12 0,8-4 20 0,-8-1 0 0,8 6-4 16,-8-6 4-16,0 0-4 0,0 5 0 0,8-5 0 0,-8 6 4 16,0-5-4-16,0 3 0 0,0 2 0 0,0-6 0 0,10 5 4 0,-10-5-8 15,0 6 4-15,0-1 4 0,0 1 0 0,0-7-4 0,0 7 0 16,8-1 0-16,-8 0 0 0,0 1-4 0,0-1 4 0,8 0-4 15,-8-4 8-15,0 3-4 0,10 3-4 0,-10-3 4 0,0-4 4 16,8 6-8-16,-8-2 8 0,8-3-4 0,-8 5 0 0,9-5 0 16,-9 3 4-16,8-4-4 0,1 6-4 0,-9-6 8 0,8 5-8 0,-8-4 4 15,9 4 0-15,-1-5 4 0,-8 5-4 0,8-4-4 16,-8 3 8-16,10 2-4 0,-10-5 0 0,8 4 0 0,-8 0-4 0,8-4 4 16,-8 4 0-16,0 0 4 0,10-4-4 0,-10 4-4 0,8 0 4 0,-8 0 0 15,8-5 0-15,-8 6 0 0,0-1 0 0,8-5-4 16,-8 6 8-16,9-6-4 0,-9 5-4 0,9-6 4 0,-9 8 0 0,8-7 0 15,-8 1-16-15,9 3 20 0,-1-3 4 0,0 0-4 0,-8 4-4 16,10-5 4-16,-10 0 0 0,8 1-8 0,0 0 4 0,2-1 0 16,-10 5 0-16,8-5 4 0,0 0 0 0,0 6-4 0,-8-5-4 0,9-1 4 15,-9 0 0-15,9 5 0 0,-1-4 0 0,-8-1-4 0,9 0 0 16,-1 5 4-16,0-4 4 0,-8 0-4 0,10-1 4 0,-2 1-4 16,-8 0 4-16,8-2-4 0,0 2-4 0,2-1 0 0,-2 1 8 15,-8-1-8-15,8 0 12 0,1 1-12 0,-1-2 0 0,1 2 4 16,0 0 4-16,-1-5-8 0,-8 4 4 0,8 1 4 0,0-6-4 15,2 5 0-15,-2 1 4 0,0-1 0 0,2-4-4 0,-2 5 0 16,0-1-4-16,-8-5 4 0,9 5 0 0,-1 1 4 0,1-1-4 0,-9 1-4 16,8-1 8-16,1 0 0 0,-9 1-4 0,8 0 0 0,-8 4-4 15,8-5 4-15,2 1-4 0,-10-1 4 0,8 5 0 0,-8-5 0 16,8 1 0-16,-8 4 0 0,10-4 0 0,-2-1 0 0,-8 1-16 16,8-2 16-16,0 7 4 0,-8-6-8 0,9 1 8 0,-1-1 0 15,1 0-4-15,-9 1-4 0,9 4 4 0,-1-4 0 0,0-1 4 0,-8 0-4 16,10 2 0-16,-2-3 0 0,0 2 4 0,0-1-4 0,2 0 0 15,-2 1 0-15,0 4 0 0,1-4 0 0,-9-1 0 0,8 1 8 16,1-1-4-16,0 5-8 0,-1-5 4 0,0 1 0 0,-8 0 0 16,8 4-4-16,2-5 0 0,-2 1 4 0,-8 3 0 0,8-3 0 0,2-1 0 15,-2 0 0-15,-8 6 0 0,8-5-4 0,1-1 4 16,-1 0 0-16,-8 1-4 0,8-1 0 0,2 1 4 0,-2-1 0 0,0 5 0 16,0-5 0-16,-8-4 0 0,10 4 0 0,-2 1 0 0,0-1 0 15,1 2 0-15,0-3 0 0,-1 1 0 0,1 1 0 16,-9-1-4-16,8-4 4 0,0 4 0 0,1 0 0 0,0 1 0 0,-1-1 0 15,0 1 0-15,2-1-4 0,-2 1 4 0,0-6 0 0,1 6 0 16,0-1 0-16,-1 0 0 0,0 1 4 0,1-1-4 0,-1 1-16 0,0-5 16 16,2 4 0-16,-2 1 0 0,10-1 4 0,-10 0-4 0,0-5 4 15,0 6 0-15,10-1-4 0,-10 1 4 0,1-1-4 0,7 0 0 16,-6 1 0-16,6-1 0 0,-8 1 0 0,2-1 4 0,6 0-4 0,-7 1 0 16,8-1 0-16,-8 1 8 0,7-1-12 0,-7 5 4 15,8-4-4-15,1-1 0 0,-10 6 0 0,9-6 8 0,-8 0-4 0,-1 7 4 16,9-8-4-16,-9 6 4 0,10-5-4 0,-10 6-4 0,10-1 8 15,-10-5-4-15,9 6 0 0,-9-2 4 0,9-3-4 0,-8 4-4 16,7 0 4-16,-6 0 0 0,6 1-4 0,-6-1 8 0,6 0-4 0,-8-4 4 16,10 9-4-16,-10-5 0 0,9-5 0 0,-9 6 0 0,10 4-4 15,-2-6 8-15,-6 2 0 0,6-1-8 0,-7 1 4 0,8-1 4 16,0 0-4-16,-9 5 4 0,10-5-4 0,-10 0 0 0,10 0 0 16,-2 5 0-16,-7-4 0 0,8 0 0 0,0 4 0 0,-9-6 0 15,10 1 0-15,-2 5 0 0,-6-4-16 0,6 4 16 0,1-5 4 0,-9 5-4 16,10-5 0-16,-2 5 4 0,-6 0-4 0,6 0 0 0,2-5 8 15,-10 5-8-15,9 0 0 0,0 0 0 0,0 0-4 0,-9 0 8 16,10 0 0-16,-10 0-4 0,10 0 0 0,-2 0-4 0,-7 0 4 16,8 0 4-16,0 0 0 0,-9 0-4 0,10 0-4 0,-10 0 4 15,10 0-4-15,-2 0 8 0,-7 0-8 0,7 0 4 0,-7 0 0 16,8 0 4-16,1 0-4 0,-10 0 4 0,9 0-4 0,-8 0 0 16,7 0 0-16,-7 0-4 0,8 0 4 0,0 0 0 0,-9 0 4 15,10 0 0-15,-10 0-4 0,10 0 0 0,-10 0 0 0,9 0 0 0,-9 0 0 16,10 0 0-16,-10 5 0 0,0-5-4 0,10 0 4 0,-10 0 0 15,9 5 4-15,-8-5-4 0,-1 5 0 0,1-5 0 0,7 4 4 16,-7-4-4-16,0 5-4 0,-1 1 4 0,0-2 4 0,10-4-4 0,-18 4 4 16,17 1-4-16,-8 0 0 0,-1 0 4 0,1-5 0 15,-1 5-8-15,0 0 4 0,0-1 0 0,2-4 0 0,-2 5 0 0,0-1 8 16,2 2-8-16,-2-6 4 0,9 4-4 0,-9 1 0 0,1-5 0 16,-1 5 0-16,1 0 0 0,-1-5 4 0,0 5-4 0,10-5 0 15,-10 4 4-15,2-4-4 0,-2 5 0 0,0-5 4 0,0 5 0 0,1-1 0 16,0-4-4-16,-1 5 4 0,9-5-4 0,-9 5 4 0,2-5-4 15,-2 5 0-15,0-5 0 0,0 5 0 0,2-1 4 0,-2-4 0 16,0 6 0-16,1-6 0 0,0 4 0 0,8 1 0 0,-9-5-4 16,0 5 0-16,0-5 4 0,2 5 0 0,-2-1 0 0,0-4-4 15,2 5 0-15,-2-5 0 0,9 5 0 0,-9 0 0 0,1-5 4 0,-1 4 0 16,1-4-4-16,-1 7 4 0,0-4 0 0,2-3 0 0,-2 5 0 16,-8-5 0-16,8 5 0 0,2 0 0 0,-2 0-4 0,0-5 4 15,0 4 0-15,1 1 0 0,-9-5 0 0,9 5 0 0,-1-1 0 16,1 1-4-16,-1-5 4 0,-8 5-4 0,8 0 4 0,2 0 0 15,-10 0 0-15,8-1 0 0,0-4-4 0,-8 5 4 0,10 0 0 0,-2 0 0 16,-8-1 0-16,8-4 0 0,0 6-4 0,-8-2 4 0,9 1-4 16,-1 0 0-16,-8-5 0 0,9 5 4 0,0-1 0 0,-1 1-4 15,-8-5 0-15,8 5 8 0,2 0-4 0,-2-1-4 0,-8-4 4 0,8 6-4 16,0-2 4-16,2 1-4 0,-10-5 4 0,8 5 0 16,0 0 0-16,-8-1 0 0,9 1 0 0,-1 0 0 0,1 0 0 0,-9-1 0 15,9 2 4-15,-1-1-4 0,0-1 4 0,-8 1-4 0,8 0 0 16,2-1 0-16,-2 2 0 0,-8-2 0 0,8 5 0 15,2-3-4-15,-10-3 4 0,8 3-4 0,-8-1 4 0,8 4-4 0,1-4 8 16,-9 5-8-16,8-6 4 0,-8 1 0 0,8 5-4 0,1-5 4 16,-9 0 0-16,9 4 4 0,-9-3-8 0,8-2 4 0,0 5 4 15,-8-4-4-15,10 0 0 0,-10 0 4 0,8-1-4 0,0 6 0 0,-8-6 4 16,9 1-4-16,0 0 0 0,-9 0 0 0,8 0 4 0,-8 0-24 16,8 0 24-16,1 4 0 0,-1-4 0 0,-8 0 0 0,9-1 0 15,0 1 0-15,-9 0 0 0,8 0 0 0,0-1-4 0,-8-4 4 16,10 7 0-16,-10-4 0 0,8 2-4 0,0 0 0 0,-8 0 0 15,8-1 0-15,2 1 0 0,-10-5 4 0,8 5-4 0,0 0 0 0,-8-1-4 16,9 1 8-16,-1 0-4 0,-8 0-4 0,8 0 8 0,2 0-4 16,-10 0 0-16,8 0 0 0,0-1 4 0,-8 1 0 0,8-1 0 15,2-4 0-15,-2 6-4 0,0-2 0 0,-8 1 0 0,9 0 0 16,0 0 0-16,-1-1 0 0,-8 2 4 0,9-6-4 0,-1 4 0 16,0 1 0-16,2-1 0 0,-10-4-4 0,8 6 4 0,0-2 0 0,0 1 0 15,2 0-4-15,-10 0 4 0,8-1-4 0,0-4 4 0,1 6-4 16,0-2 0-16,-9 1 0 0,8-1 0 0,1-4 0 0,-1 6 0 15,-8-1 0-15,8-1 0 0,1 1 0 0,0 0 8 0,-9-1-8 0,8 1 0 16,0 0 4-16,2-5-4 0,-2 5-12 0,-8-1 20 16,8 2 0-16,1-3-4 0,0 3 0 0,-9-1 4 0,8-5-8 0,0 5 0 15,1-1 4-15,-1 1 0 0,-8 0 0 0,8 0 0 0,2-1 0 16,-2-4 0-16,-8 5 0 0,8 0-4 0,2 0 0 0,-2 0 0 16,0 0 4-16,-8-1 0 0,8 1-4 0,1 1 4 0,0-2 0 15,-9 0 0-15,8 1 0 0,1 0 0 0,-1 0-4 0,0 0 4 16,-8-1 0-16,10 1 0 0,-2 0 0 0,-8 1 0 0,8 2 0 15,0-3-4-15,2 0 4 0,-10 0-4 0,8 0 4 0,0-1 0 0,1 1 0 16,-9 0 0-16,9 4 0 0,-1-3-4 0,-8-2 4 0,9 1 0 16,-1-1 0-16,0 2 0 0,-8 3 4 0,8-4-8 0,2 0 4 15,-10-1 0-15,8 2 0 0,0-2 0 0,-8 5 0 0,10-3-4 16,-2-2 4-16,-8 6 0 0,8-5-4 0,1 0 0 0,-9 4 0 16,8-4 0-16,1 4 4 0,-9-4-4 0,8 0 4 0,1 0-4 0,-9 4 4 15,8-3 0-15,0 3-4 0,-8-5-4 0,10 2 4 0,-2-2 4 16,-8 6 0-16,8-5-4 0,-8-1 0 0,10 6 0 0,-2-5 8 15,-8-1-8-15,8 2 0 0,1 3 4 0,-9-4 0 0,8 0-8 0,-8 4 8 16,9-4-8-16,-1 4 8 0,-8-3-4 0,9-1 0 16,-9 4 4-16,8-4-8 0,0 4 4 0,-8-4 0 0,10 4 0 0,-10-4 0 15,8-1 4-15,0 7-4 0,-8-7 0 0,10 6 0 0,-2-5 0 16,-8 5 0-16,8-6 0 0,0 6 0 0,-8-5 0 0,9 4 0 16,-1 2 0-16,-8-8 0 0,9 7 0 0,0-5 0 0,-1 5 0 15,-8-6 0-15,8 6 0 0,2-1 0 0,-2-3 0 0,-8 3 0 16,8-4 0-16,0 4 0 0,2-4 0 0,-2 5 0 0,0-6 0 0,1 6 0 15,-9-1 0-15,8-3 0 0,1 3 0 0,0 1 0 0,-1-6 0 16,0 6 0-16,0-5 0 0,2 4 0 0,-2 1 0 0,0-5 0 16,2 5 0-16,-2-1 0 0,0 0 0 0,1-3 0 0,-1 3 0 0,1 1 0 15,-1-7 0-15,1 8 0 0,-1-2 0 0,0 1 0 0,2 0 0 16,-2-5 0-16,0 9 0 0,2-9 0 0,-2 5 0 0,0 4 0 16,0-9 0-16,1 4 0 0,-1 6 0 0,1-7 0 0,0 3 0 15,-1-2 0-15,10 1 0 0,-18 0 0 0,16-1 0 0,-8 1 0 16,2 4 0-16,-2-5 0 0,0 1 0 0,1-1 0 0,-1 1 0 0,1 6 0 15,0-7 0-15,-1 5 0 0,0-5 0 0,0 5 0 0,2 1 0 16,6-6 0-16,-6 6 0 0,-2-1 0 0,0 1 0 16,1-1 0-16,-1-4 0 0,0 5 0 0,2-1 0 0,-2 0 0 0,0-1 0 15,0 3 0-15,2-2 0 0,-2 1 0 0,0-1 0 0,1 0 0 16,0-4 0-16,8 4 0 0,-17 1 0 0,16 0 0 0,-7-2 0 16,0 2 0-16,-1-1 0 0,0 1 0 0,2-6 0 0,-2 5 0 15,0 1 0-15,1-1 0 0,8-4 0 0,-9 5 0 0,1-2 0 16,-1 2 0-16,0-6 0 0,2 6 0 0,6-5 0 0,-6 4 0 0,-2 0 0 15,0-4 0-15,0 5 0 0,10-6 0 0,-10 5 0 0,1 1 0 16,-1-6 0-16,10 6 0 0,-10 0 0 0,0-6 0 0,0 5 0 16,10 1 0-16,-10-1 0 0,1-4 0 0,0 4 0 0,8 0 0 0,-9 1 0 15,0 0 0-15,10-2 0 0,-10 2 0 0,10-1 0 16,-10 1 0-16,0-1 0 0,9 1 0 0,-8-2 0 0,-1 2 0 0,9-1 0 16,-9 5 0-16,2-4 0 0,6-1 0 0,-6 6 0 0,6-6 0 15,-7 0 0-15,-1 6 0 0,9-6 0 0,-8 6 0 0,-1-6 0 16,0 0 0-16,10 1 0 0,-10-1 0 0,2 0 0 0,-2 4 0 0,0-2 0 15,9-2 0-15,-8-4 0 0,-1 5 0 0,1-1 0 0,-1 0 0 16,0 0 0-16,2 0 0 0,-2 2 0 0,8-3 0 0,-6-3 0 16,-2 5 0-16,0 0 0 0,1-2 0 0,-1 1 0 0,1-4 0 15,0 5 0-15,-1-1 0 0,0-5 0 0,0 6 0 0,2-1 0 16,-2-4 0-16,0 5 0 0,2-6 0 0,-2 5 0 0,0-4 0 0,1-1 0 16,-1 6 0-16,1-5 0 0,-1-1 0 0,1 5 0 0,-1-4 0 15,0 0 0-15,2 4 0 0,-2-4 0 0,0-1 0 0,2 6 0 16,-2-6 0-16,0 1 0 0,-8 4 0 0,8-4 0 0,1 4 0 15,-1-4 0-15,1 5 0 0,0-7 0 0,-1 8 0 0,-8-7 0 16,8 5 0-16,2-5 0 0,-2 5 0 0,-8-3 0 0,8-2 0 0,0 5 0 16,2-4 0-16,-10 1 0 0,8 2 0 0,0-3 0 15,1 0 0-15,-1-1 0 0,-8 1 0 0,9-1 0 0,0 1 0 0,-9 4 0 16,8-9 0-16,-8 5 0 0,8-1 0 0,2 0 0 0,-2 2 0 16,-8-7 0-16,8 6 0 0,-8-1 0 0,8 1 0 0,-8-5 0 15,10 4 0-15,-2-4 0 0,-8 5 0 0,8-5 0 0,-8 4 0 16,9-4 0-16,-9 0 0 0,8 4 0 0,-8-4 0 0,0 0 0 0,8 0 0 15,-8-1 0-15,10 6 0 0,-10-5 0 0,0-1 0 16,8 2 0-16,-8-2 0 0,0-4 0 0,8 5 0 0,-8 0 0 0,0 0 0 16,0-5 0-16,0 4 0 0,0-4 0 0,0 5 0 0,0-5 0 15,0 0 0-15,0 0 0 0,0 0 0 0,0 5 0 0,0-5 0 16,0 0 0-16,0 0 0 0,0 0 0 0,0 0 0 0,0 0 0 0,0 0 0 16,0 0 0-16,0-5 0 0,0 10 0 0,0-5 0 0,0 0 0 15,0 0 0-15,0 0 0 0,0 0 0 0,0 0 0 0,0 0 0 16,0 0 0-16,0 0 0 0,0 0 0 0,0 0 0 0,0 0 0 15,0 0 0-15,0 0 0 0,0 0 0 0,0 0 0 0,0 0 0 16,0 0 0-16,0 0 0 0,0 0 0 0,0 0 0 0,0 0 0 0,0 0 0 16,0 0 0-16,8 0 0 0,-8 0 0 0,0 0 0 0,0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0,0 0 0 15,0 0 0-15,0 0 0 0,0 0 0 0,0 0 0 16,0 0 0-16,0 0 0 0,0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0,0 0 0 16,0 0 0-16,0 0 0 0,0 0 0 0,0 0 0 15,0 0 0-15,-8 0 0 0,8 0-48 0,0 5-60 0,0-5-20 0,-8 0-28 16,8 4-20-16,-8-4-28 0,8 0-68 0,-10 0 16 0,2 0 40 15,8 0 44-15,-8 0 36 0,-1 4 20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3.9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7D4783-9E6C-4A67-95D6-12020B9BC70B}" emma:medium="tactile" emma:mode="ink">
          <msink:context xmlns:msink="http://schemas.microsoft.com/ink/2010/main" type="inkDrawing" rotatedBoundingBox="20377,3411 20420,4375 20403,4376 20359,3411" semanticType="callout" shapeName="Other">
            <msink:sourceLink direction="with" ref="{144221D2-20A7-438E-B9B3-B8C102EF5E02}"/>
            <msink:sourceLink direction="with" ref="{4C68A5D7-C956-461E-B925-516CE5A37C85}"/>
          </msink:context>
        </emma:interpretation>
      </emma:emma>
    </inkml:annotationXML>
    <inkml:trace contextRef="#ctx0" brushRef="#br0">-503-4099 31 0,'0'5'84'0,"0"-5"-8"0,-8 5-8 0,8-5-20 0,0 5-8 16,0-5 4-16,0 4-8 0,0 2 4 0,0-2-4 0,0 1 0 15,8 4 0-15,-8-4-4 0,-8 0 4 0,8 5 0 0,0 0-4 16,0-1 4-16,0 1-4 0,0 4 4 0,0-6-4 0,0 8-4 16,0-2 0-16,0 5 4 0,8-4-8 0,-8 4 0 0,0 0-4 15,0 0 0-15,0 0-4 0,0 6-4 0,0-2 0 0,0-4 0 0,9 6-4 16,-9 4 8-16,0-6-12 0,0 2 0 0,0 3 0 0,0-4 0 15,0 5-4-15,0 0 4 0,0-2 4 0,0-1-4 0,9 3 0 16,-9-6-4-16,0 6 4 0,0-5-4 0,0 5 0 0,0-5-4 16,0-5 4-16,0 4-4 0,8-3 0 0,-8-1 0 0,0 0-4 15,0 0-4-15,8-4-12 0,-8-1 0 0,0 1-8 0,0-1-8 16,0-4 0-16,0-1-8 0,0-4-4 0,0 5 0 0,0-6-16 0,0-4 20 16,8 6-8-16,-8-6 4 0,0 0-24 0,0 0-28 0,0 0-20 15,0-6 0-15,0 2 24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4.3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DBD5FB-CF7A-48CC-B905-D5D6B343287C}" emma:medium="tactile" emma:mode="ink">
          <msink:context xmlns:msink="http://schemas.microsoft.com/ink/2010/main" type="inkDrawing" rotatedBoundingBox="20699,3415 20714,4077 20690,4078 20676,3416" semanticType="callout" shapeName="Other">
            <msink:sourceLink direction="with" ref="{8477FDEE-3FBE-42A2-8A13-A3BA43721D52}"/>
            <msink:sourceLink direction="with" ref="{02B40F75-F194-41C9-A521-F69FEE5F2F4A}"/>
          </msink:context>
        </emma:interpretation>
      </emma:emma>
    </inkml:annotationXML>
    <inkml:trace contextRef="#ctx0" brushRef="#br0">-204-4094 55 0,'0'0'80'0,"0"0"0"0,0 0-8 0,9 0-24 0,-9 0-8 15,0 0-4-15,0 0 4 0,0 0 0 0,0 5 0 0,8-10-4 16,-8 10 0-16,0-5 0 0,0 5 4 0,0-5-4 0,0 4 4 0,0 6 0 16,0-5 0-16,0 4 0 0,0 1 0 0,8 0 0 0,-8 4 0 15,0 1-12-15,0-1 0 0,0 5 0 0,0 0-4 0,-8 0 0 16,8 1 0-16,8 4-4 0,-8-5-4 0,0 5 0 0,-8 0-4 15,8 0 0-15,0-4 0 0,0 2-8 0,0 4 4 0,0-3-4 16,0-4 0-16,0 5 0 0,0-5-4 0,0 1 0 0,0-1 0 0,0 0 0 16,8 0-4-16,-8-5 0 0,0 4 0 0,0-2-8 0,0-2 0 15,0-4-8-15,0 5 0 0,9-6-8 0,-9 0-4 0,0-4-12 16,0 5-8-16,0-5-4 0,0-1-8 0,0 1 0 0,0 0-12 0,0-5 0 16,0 0 8-16,0 0-36 0,0-5-28 0,0 5-8 15,0-5 24-15,0 1 24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44.6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D7722-D9E5-4371-921C-5F502B847B1D}" emma:medium="tactile" emma:mode="ink">
          <msink:context xmlns:msink="http://schemas.microsoft.com/ink/2010/main" type="inkDrawing" rotatedBoundingBox="20874,3375 20909,3821 20872,3824 20837,3377" semanticType="callout" shapeName="Other">
            <msink:sourceLink direction="with" ref="{D9FA7797-90F7-4C73-B9FE-81FF28949BE0}"/>
            <msink:sourceLink direction="with" ref="{02B40F75-F194-41C9-A521-F69FEE5F2F4A}"/>
          </msink:context>
        </emma:interpretation>
      </emma:emma>
    </inkml:annotationXML>
    <inkml:trace contextRef="#ctx0" brushRef="#br0">-43-4132 35 0,'0'0'92'0,"10"0"-8"0,-10 0-8 0,0 4-24 0,0-4-4 16,8 0 0-16,-8 6-4 0,0-2 4 0,8 1 0 0,-8 5 0 15,0-6-20-15,0 1 24 0,8 5-8 0,-8 0 4 0,0-1 0 16,10 0 0-16,-10 6-4 0,0 0-8 0,0-6 0 0,0 5-4 16,0 1-4-16,0-1 4 0,0 5-8 0,0-4-4 0,0-1 0 15,0 1-4-15,0 4 0 0,0-5 0 0,0 0-4 0,0 1-4 16,0 4 0-16,0-5-4 0,8-4-4 0,-8 4 0 0,0 0-4 0,0 1-8 15,0-5-8-15,0-1-16 0,0 2-28 0,0-2-24 16,0 0-24-16,0-4-44 0,0 4-56 0,8-4 40 0,-8 0 24 0,0-5 36 16,0 4 20-16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43.9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F014EC-9797-45F3-8A85-F6546D5D9931}" emma:medium="tactile" emma:mode="ink">
          <msink:context xmlns:msink="http://schemas.microsoft.com/ink/2010/main" type="inkDrawing" rotatedBoundingBox="5696,7176 8842,7251 8840,7327 5694,7252" semanticType="underline" shapeName="Other">
            <msink:sourceLink direction="with" ref="{BAA8A55F-4CB3-4129-82BD-E024D9A8BEC8}"/>
            <msink:sourceLink direction="with" ref="{43F9E66B-6BA4-4E46-A2C4-14C6CF044BB5}"/>
            <msink:sourceLink direction="with" ref="{39B0123A-0EF5-479C-B97D-8A3F23068DDC}"/>
            <msink:sourceLink direction="with" ref="{905B65E9-D692-4C09-8DF5-5CCE94C25454}"/>
            <msink:sourceLink direction="with" ref="{52C1AAA7-0A9D-4B91-B1A6-3139153F0CBD}"/>
          </msink:context>
        </emma:interpretation>
      </emma:emma>
    </inkml:annotationXML>
    <inkml:trace contextRef="#ctx0" brushRef="#br0">-5-2 23 0,'-8'0'84'16,"8"0"-12"-16,0 0 0 0,0 0-36 0,0 0 0 0,0 0 0 15,0 0-4-15,0 0 0 0,0 0 0 0,0 0 0 0,0 0 0 16,8 0 0-16,-8 0-4 0,0 0 4 0,0 0 0 0,0 0 4 0,9 0 4 16,-1 0-4-16,-8 0 4 0,9 0-4 0,0 0 4 0,-1 0 0 15,0 0-4-15,0 0 4 0,2 0-28 0,6 0 24 0,-6 0-4 16,6 0-4-16,-7 0 0 0,8 0 4 0,-9 0-4 0,9 0 0 0,1 0-4 16,-2 0 0-16,2 4-4 0,-1-4 4 0,-1 0-4 15,2 0 0-15,8 0-4 0,-10 6-4 0,2-6 0 0,7 0 4 0,-8 0 0 16,0 0-4-16,9 4 0 0,-10-4-4 0,10 0 4 0,-9 0 4 15,9 5 0-15,-10-5-4 0,10 0 0 0,-8 0 0 0,7 0-4 16,1 0 8-16,0 0-4 0,-1 0 0 0,0 0-4 0,0 0 0 16,1 0-4-16,0 0 4 0,0 5 0 0,-1-5 0 0,9 0-4 15,-8 0 0-15,0 0 0 0,7 0 0 0,-7 0 0 0,8 0 0 0,-8 0 0 16,-1 0 0-16,9 0-4 0,-8 0 8 0,0 0 0 0,-1 5 0 16,1-5-4-16,0 0 0 0,8 0 4 0,-9 0 0 0,1 0 0 15,-10 0 0-15,19 0-4 0,-9 0 0 0,-10 0-4 0,10-5 4 16,0 5 0-16,-1 0 0 0,1 0 0 0,0 0 4 0,0 0 0 15,-1 0 0-15,9 0-4 0,-8 0 0 0,-1 0 0 0,0 0 0 16,1 0 0-16,-1 0 0 0,1-5-4 0,0 5 4 0,-1 5 0 0,1-5 0 16,0 0 0-16,-1 0-4 0,1 0 0 0,-1 0 4 0,0 0-4 15,1 0 4-15,-8 0 0 0,7 5 0 0,1-5 0 0,-10 4-4 16,2-4 0-16,8 6 4 0,-10-6-4 0,1 0 0 0,9 4 0 0,-8-4 0 16,-2 5 0-16,1-5 0 0,0 0 0 0,0 4 4 15,1-4-4-15,-2 0 0 0,2 0 4 0,-2 0 0 0,2 0 0 0,-1 0-4 16,-9 0-4-16,8 0 4 0,2 0 0 0,0 0-4 0,-2 0 8 15,-7 0-8-15,8 0 4 0,0 0 4 0,-1 0 0 0,-6 0 0 16,6 0-4-16,2 0 0 0,-2 6 4 0,2-6-4 0,-10 0 4 16,9 0 0-16,1 0 0 0,-2 0 0 0,2 0-4 0,-10 0 4 15,9 0 0-15,0 0 0 0,0 0-4 0,-1 0-4 0,2 0 8 0,-10 0-4 16,10 0 4-16,-1 0-4 0,-9 0-4 0,10 0 4 0,-2 0 0 16,-8 0-12-16,10 0 20 0,0 0-4 0,-10 0 4 0,9 0-4 15,-9 0-4-15,9 0 0 0,-8 0 4 0,-1 0 0 0,10 0 0 0,-10 0 0 16,10 0 0-16,-10 0-4 0,0 0 4 0,9 0 4 15,-9 0 0-15,1 0-4 0,0 0-4 0,-1 4 4 0,0-4 0 16,10 0 0-16,-10 5-4 0,-8-5 0 0,8 0 4 0,2 0 0 0,-2 5 0 16,-8-5 0-16,8 0 0 0,1 0-4 0,-9 0 4 0,8 5-4 15,-8-5 4-15,0 0-4 0,0 0 4 0,0 0 4 0,9 0-4 16,-9 0 4-16,0 0 0 0,0 0-4 0,0 0 0 0,0 0 4 16,0 0 0-16,0 0 0 0,0 0 0 0,0 0-8 0,0 0 0 15,-9 0 0-15,18 0 0 0,-9 0 0 0,0 0 0 0,0 0 0 0,0 0 0 16,0 0 0-16,0 0 0 0,0 0 0 0,0 0 0 0,0 0 0 15,0 0 0-15,0 0 0 0,0 0 0 0,-9 0 0 0,9 0 0 16,0 0 0-16,0 0 0 0,0 0 0 0,0 0 0 0,0 0 0 0,0 0 0 16,0 0 0-16,0 0 0 0,0 0 0 0,0 0 0 0,0 0 0 15,0 0 0-15,0 0 0 0,0 4 0 0,0-4 0 0,0 0 0 16,0 0 0-16,0 0 0 0,-8 0 0 0,8 6 0 0,0-6 0 16,-9 4-4-16,9-4-88 0,-8 5-32 0,8-1-28 0,-8-4-44 15,-2 6-64-15,2-2-48 0,0-4 64 0,0 5 48 0,-2 0 36 0,2-5 32 16,0 5 20-16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38.7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85782F-8066-4F25-9283-DB841012E051}" emma:medium="tactile" emma:mode="ink">
          <msink:context xmlns:msink="http://schemas.microsoft.com/ink/2010/main" type="inkDrawing" rotatedBoundingBox="27726,3363 28208,3556 28126,3761 27644,3568" semanticType="callout" shapeName="Other"/>
        </emma:interpretation>
      </emma:emma>
    </inkml:annotationXML>
    <inkml:trace contextRef="#ctx0" brushRef="#br0">6829-4099 47 0,'0'0'88'0,"0"-4"-4"16,0 4-4-16,9 0-24 0,-9-6-4 0,0 2-4 0,9 4 0 15,-9-5-4-15,0 5-4 0,0 0 0 0,8-4 0 0,-8 4 0 16,0 0 0-16,0 0 0 0,0 0 0 0,8-6-4 0,-8 6 0 0,0 6 4 16,10-6-8-16,-10 4 4 0,0-4-8 0,0 5 4 15,8-1 4-15,-8 2-4 0,0 3 0 0,8-4-4 0,-8 4 4 0,0 1-8 16,9-1 0-16,-9 1 0 0,0 5-4 0,9-5 0 0,-9 3-4 15,8 2-4-15,-8-5 0 0,0 4 0 0,8-5 0 0,-8 6-8 16,0-5 0-16,9 0 0 0,-9-1 4 0,0 1-4 0,8-1 0 0,-8-4-4 16,0 4 4-16,0-4 0 0,0 0-4 0,0-5 0 0,0 5 4 15,9-5-4-15,-9 5 0 0,0-5 0 0,0-5 0 0,0 0 4 16,0 5 0-16,9-5-8 0,-9-4 0 0,8 4 0 0,-8-4 4 16,8 4-4-16,-8-5-4 0,10 1 4 0,-2-1 0 0,0 0-4 15,-8-5 4-15,8 6-4 0,2-2 0 0,-10 3 4 0,8-2 4 16,0 6-4-16,-8-6 0 0,9 5 0 0,-9-4 4 0,8 4 0 0,-8 0 0 15,8 5 0-15,-8-5-4 0,0 5 4 0,10 0 0 0,-10-5 0 16,0 5 0-16,8 0 0 0,-8 0 0 0,0 0 0 0,8 0 0 16,-8 0 0-16,0 0 4 0,0 0 0 0,8 5 0 0,-8-5 0 15,0 5-4-15,10-5 0 0,-10 5 0 0,8-5 4 0,-8 5 0 16,0 0 0-16,8-1 4 0,-8 5 0 0,9-3-4 0,-9-2-4 0,0 6 4 16,9-2 4-16,-9 3 0 0,0-6 8 0,8 5-8 0,-8-1 0 15,9 1 4-15,-9 0 4 0,8-6-4 0,-8 6 4 0,8 0 0 16,-8-1-4-16,9-4 0 0,0-1 4 0,-9 6 0 0,8-5-4 15,0 0-24-15,-8-5 24 0,10 4-4 0,-2-4 0 0,0 4-4 16,1-8-4-16,-9 4 0 0,17 0-8 0,-17-4-12 0,9-1-16 0,-1 0-24 16,0 0-16-16,0-4-36 0,2 4-36 0,-2-4-40 0,-8-1-68 15,8 0 36-15,-8 0 44 0,10 1 36 0,-10-1 24 0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6:41.6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2290B58-8FF9-488D-9450-0B4CA6DCBC4B}" emma:medium="tactile" emma:mode="ink">
          <msink:context xmlns:msink="http://schemas.microsoft.com/ink/2010/main" type="inkDrawing" rotatedBoundingBox="21300,4193 21466,4533 21206,4659 21040,4319" semanticType="callout" shapeName="Other">
            <msink:sourceLink direction="to" ref="{B373456B-FF91-4F4D-B68B-B1B5518D5C7D}"/>
          </msink:context>
        </emma:interpretation>
      </emma:emma>
    </inkml:annotationXML>
    <inkml:trace contextRef="#ctx0" brushRef="#br0">197-3125 31 0,'0'0'100'0,"0"0"-12"16,0 5 0-16,0-5-24 0,0 0-4 0,0 0 0 0,0 0-8 15,0 4 4-15,0-4-8 0,0 0 4 0,8-4-4 0,-8 4 0 16,8-5-4-16,-8 5 4 0,0-5-4 0,10 1-4 0,-2-2 0 0,-8 2-4 15,8-1 0-15,0 0 0 0,1-4-4 0,0-1-4 0,-1 5 0 16,-8-5 0-16,9 1 0 0,-1-1-4 0,0 6 4 0,2-6-8 16,-2 1-4-16,0 3 4 0,2-3-4 0,-2-1 0 0,-8 6 4 15,8-2 0-15,0-3-8 0,1 5 0 0,-9-2 0 0,9 3 0 16,-1-3-4-16,-8 1 4 0,0 5 0 0,9-5-4 0,-9 5 4 0,8 0 0 16,-8-4-4-16,0 4 4 0,8 0 0 0,-8 0 0 15,0 0-8-15,0 0 4 0,10 0-4 0,-10 4 4 0,0-4-4 0,8 5 4 16,-8 0 0-16,0 1 0 0,8-3 0 0,-8 3 4 0,0-2 0 15,8 1-4-15,-8 5 0 0,10-1 4 0,-10 0 0 0,0 2 0 16,8-2 0-16,-8 5 0 0,0 1 0 0,0-5-4 0,8 4 0 0,-8 0 4 16,0 0-8-16,0 1 0 0,0-1 4 0,0-4 0 0,0 5 0 15,0-1-4-15,0 0-16 0,0-1 20 0,0-2 0 0,0 3-4 16,9-4-4-16,-18 4 0 0,18-4 4 0,-9 0-8 0,0 0 4 16,0-6-8-16,0 5 4 0,8-4 0 0,-8 0 0 0,0 0-12 15,0-1-8-15,0-4-12 0,0 6-8 0,0-6-12 0,0 0-12 0,0 0-8 16,0 0-8-16,0 0-24 0,0 0-20 0,0-6-16 0,0 6-56 15,0-4-36-15,0-6 40 0,0 5 44 0,9 1 28 0,-9-5 32 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33.0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3CB326-EE11-4EFD-910A-8CAA93A9A8C3}" emma:medium="tactile" emma:mode="ink">
          <msink:context xmlns:msink="http://schemas.microsoft.com/ink/2010/main" type="inkDrawing" rotatedBoundingBox="6932,12900 8578,12930 8577,12974 6931,12944" shapeName="Other"/>
        </emma:interpretation>
      </emma:emma>
    </inkml:annotationXML>
    <inkml:trace contextRef="#ctx0" brushRef="#br0">-236 9097 31 0,'-9'0'80'0,"18"4"-8"16,-9-4-12-16,0 0-24 0,0 0 0 0,0 0-8 0,0 0 0 0,0 6 0 15,0-6 0-15,0 0 4 0,0 4-4 0,8-4 4 0,-8 5 0 16,0-5 4-16,9 0 0 0,-9 0 0 0,8 0 0 0,0 5 4 16,2-5-4-16,-2 0 4 0,0 0 4 0,0 0-4 0,10 0 0 0,-1 0 0 15,-9 0-8-15,10 0-4 0,-2 0 0 0,2 0-4 16,-2 0 0-16,2 0 0 0,7 0-4 0,1 0 0 0,0 0 0 0,0 0-4 16,-1 0 0-16,9 0 0 0,-8 0 0 0,8 0-4 0,-1-5 0 15,1 5-4-15,0 0 4 0,1 0-4 0,-1-5 0 0,8 5 0 16,-7 0 0-16,-1 0 0 0,8 0-4 0,-8-4 0 0,1 4 0 15,7 0 0-15,-8 0 4 0,9 0-4 0,-9 0-4 0,0 0 0 16,1 0 4-16,-1 0-4 0,0 0 0 0,-1 0 0 0,11 0 0 16,-11 4 4-16,-7-4-4 0,8 0 0 0,0 0 0 0,-8 5 0 0,7-5 0 15,-7 5 0-15,0 0 0 0,-1-5 0 0,1 4 8 0,0 1-8 16,0-5 0-16,-10 4 4 0,1 2-4 0,1-2 0 0,-2-4 0 16,-8 6 0-16,2-6 4 0,-2 0-4 0,0 0 4 0,2 4-4 15,-2-4 0-15,-8 0-4 0,0 0 4 0,0 0-4 0,0 0-4 16,0 0-4-16,0 0-8 0,-8 0-8 0,-2 0-16 0,10-4-20 0,-8 4-24 15,0-6-20-15,-2 6-12 0,2 0-52 0,-8-4-36 0,7 4 36 16,0-6 32-16,-8 6 24 0,1 0 28 0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5:33.5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F724E4-0C67-4855-A94D-97B7D3CA4A8B}" emma:medium="tactile" emma:mode="ink">
          <msink:context xmlns:msink="http://schemas.microsoft.com/ink/2010/main" type="writingRegion" rotatedBoundingBox="7610,13206 8669,13403 8595,13803 7536,13607"/>
        </emma:interpretation>
      </emma:emma>
    </inkml:annotationXML>
    <inkml:traceGroup>
      <inkml:annotationXML>
        <emma:emma xmlns:emma="http://www.w3.org/2003/04/emma" version="1.0">
          <emma:interpretation id="{47D6E8A7-5D7F-4D41-9C1A-D956FEF99BA1}" emma:medium="tactile" emma:mode="ink">
            <msink:context xmlns:msink="http://schemas.microsoft.com/ink/2010/main" type="paragraph" rotatedBoundingBox="7610,13206 8669,13403 8595,13803 7536,13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6F7AD8-CFDC-4361-BF17-83D0D00A3D99}" emma:medium="tactile" emma:mode="ink">
              <msink:context xmlns:msink="http://schemas.microsoft.com/ink/2010/main" type="line" rotatedBoundingBox="7610,13206 8669,13403 8595,13803 7536,13607"/>
            </emma:interpretation>
          </emma:emma>
        </inkml:annotationXML>
        <inkml:traceGroup>
          <inkml:annotationXML>
            <emma:emma xmlns:emma="http://www.w3.org/2003/04/emma" version="1.0">
              <emma:interpretation id="{E71C037C-2306-4893-BDA6-A7D83E0FBB4E}" emma:medium="tactile" emma:mode="ink">
                <msink:context xmlns:msink="http://schemas.microsoft.com/ink/2010/main" type="inkWord" rotatedBoundingBox="7610,13206 8669,13403 8595,13803 7536,136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437 9557 7 0,'-8'-4'92'0,"8"4"-12"0,-9-6 0 15,9-3-28-15,0 3-4 0,0 2-4 0,0-5 0 16,-8 4 0-16,8 0-4 0,8-5 0 0,-8 6 0 0,0-5 0 0,0 3 4 15,9-3-4-15,-9 0 0 0,8 4 0 0,0-5-8 0,-8 5 0 16,9 0-4-16,0-4 0 0,-1 4 4 0,0 0 0 0,2 5-8 16,-2-5-4-16,0 5-4 0,1-4 0 0,0 8 0 0,7-4 0 0,-7 0-4 15,-1 5 0-15,1 0-4 0,0 0-4 0,-1 4-4 16,0-4 4-16,-8 4 0 0,10 2 0 0,-10 3-4 0,8-4 8 0,-8 3-8 16,0 2 0-16,0 3 0 0,0-3 0 0,0 5 0 0,-8 0 4 15,8-6 0-15,-10 5 0 0,2 0 0 0,0 0-20 0,8 0 20 16,-18 1-4-16,10-5 4 0,-1 3-4 0,1-4 0 0,0 0 4 0,-1-4 0 15,-8 0-8-15,9-1 0 0,-2-4 4 0,2 5 0 16,0-10 0-16,-1 5-4 0,0-5 8 0,1 0-4 0,8 0 0 0,-8-5-4 16,-1 0 4-16,9 0 4 0,-8-4-4 0,8-1 0 0,0 5 0 15,0-5 4-15,-9 1-8 0,9-1 0 0,0 1 4 0,0 4-4 16,9-4 12-16,-9-2-12 0,0 3 8 0,0-2-8 0,8 5 4 0,1 0 4 16,-9 0-8-16,8-4 8 0,-8 9-4 0,8-5 4 15,1 5 0-15,0-5-4 0,-1 5 0 0,0 0 0 0,2-4 4 16,-2 4 0-16,0 0-4 0,10 0 0 0,-10 4 4 0,0-4-4 0,9 5 0 15,-8-5 4-15,8 5-4 0,-9-5 4 0,10 5-4 0,-10-1 4 16,10 1-4-16,-10 0 4 0,9 0 0 0,-9-1-4 0,10 2 0 16,-2-2 0-16,-6 0 0 0,6 3-4 0,-8 1 0 0,10-3-4 0,-1 0-4 15,-9 0 0-15,10-1-20 0,-10 1-20 0,8-5-12 0,-6 5-4 16,6-5-8-16,-7 0-12 0,0 5-8 0,8-5-40 0,-9-5-32 16,0 5 16-16,0-5 36 0,2 0 20 0</inkml:trace>
          <inkml:trace contextRef="#ctx0" brushRef="#br0" timeOffset="467.7496">983 9615 3 0,'0'0'96'16,"0"0"-12"-16,0 0-8 0,0 5-24 0,0-5-4 15,0 4 0-15,0 1 0 0,0-1-4 0,0 2 0 16,0-2-8-16,0 2-4 0,0-2 0 0,0 6 0 0,0-5 0 0,0 4 0 16,0 1 0-16,0-6 0 0,0 6-4 0,0 1 4 0,0-7-4 0,8 5 4 15,-8 1-8-15,0-1-4 0,9-4 4 0,-9 4-8 0,8-4 4 0,-8 5 0 16,8-5-8-16,2 0 0 0,-2-1 0 0,0 1 0 0,2 0 0 15,-2 0 0-15,0-5-24 0,9 0 28 0,-8 5-4 0,-1-5 0 16,1 0-4-16,7 0 0 0,-6-5 0 0,-2 5 0 0,0-5 4 0,0 0-4 16,10 0-4-16,-18-4 0 0,8 4 0 0,1-5 0 0,-1 5-4 15,-8-4 0-15,9-1 0 0,-9 1 4 0,0-5-4 0,9 3 0 16,-9 3-4-16,0-2 4 0,0-5 0 0,-9 6 0 0,9-1 0 16,-9 0 0-16,9 6 0 0,-8-6 0 0,-1 1 4 0,1 4 0 15,8 1-4-15,-8-2 0 0,-2 2 0 0,2 4 0 0,0 0-4 16,0 0 4-16,-2 0 0 0,2 0-4 0,0 0 4 0,-1 4 0 0,1 2 0 15,-1-2 0-15,0 1 0 0,1 4 0 0,8-5 0 0,-8 6 0 16,8 0 0-16,0-5 0 0,-8 5 0 0,8-1 0 0,0 1 0 16,0 0 0-16,0-6 0 0,0 7 0 0,0-7 0 0,0 5-4 15,8-4 4-15,-8 4 0 0,8-4 0 0,-8 0 0 0,8 0 4 16,-8-1-4-16,9-4 4 0,0 5 0 0,-1-5-4 0,1 5 0 0,-1-5 0 16,0 0-20-16,2 5 24 0,-2-5 4 0,8 0-4 0,-6 0 0 15,-2 0 0-15,9 0 0 0,-9 0 4 0,10 0-4 0,-10 0 0 16,8 0 0-16,-6 0 0 0,6 5-4 0,2-5 4 0,-10 0-4 15,9 5 0-15,1-5 4 0,-10 4 0 0,8-4-4 0,-6 5 0 16,6-5-4-16,-6 5-4 0,-2 0-8 0,0-5-8 0,1 5-20 0,-1-5-28 16,0 0-28-16,1 0-16 0,-9 0-68 0,0 0-20 15,9 0 36-15,-9 0 36 0,0 0 28 0,-9-5 16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56.2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A0717F-571D-450D-8489-E4B09D3BF6ED}" emma:medium="tactile" emma:mode="ink">
          <msink:context xmlns:msink="http://schemas.microsoft.com/ink/2010/main" type="inkDrawing" rotatedBoundingBox="24063,6675 24099,8321 23799,8327 23763,6681" semanticType="verticalRange" shapeName="Other">
            <msink:sourceLink direction="with" ref="{F6F0CA70-BE77-42CC-9310-92D1473C2C1D}"/>
          </msink:context>
        </emma:interpretation>
      </emma:emma>
    </inkml:annotationXML>
    <inkml:trace contextRef="#ctx0" brushRef="#br0">2883-828 43 0,'0'0'88'0,"0"0"-12"0,8 0 0 0,-8 0-24 0,0 0 0 16,0 0 0-16,8 0-4 0,-8 0 4 0,9 0-4 0,-9 0 0 0,8 0 0 15,1 0 4-15,-9 0 0 0,8 0 4 0,1 5 0 0,-1 0 0 16,-8-5-4-16,8 4-4 0,2 1 0 0,-2 0 0 0,0 0 4 16,2 5 0-16,-2-6-8 0,0 6 4 0,0 0 0 0,1-1-4 0,0 1 4 15,-1 4-4-15,1-5 4 0,-1 1-4 0,0 5-4 16,2-1-12-16,-2 1 8 0,0-2-4 0,0 2-8 0,2 5 0 0,-2-7 0 16,0 7-4-16,-8-1 4 0,9 0-8 0,0 0 4 0,-1 0 0 15,-8 6-4-15,9-2 4 0,-1-4-8 0,-8 10 0 0,8-5 4 16,-8 2 0-16,0 1-4 0,8-3 0 0,-8 5-12 0,0-1 0 0,0 1 0 15,0 0 0-15,10 1 0 0,-10-2 0 0,0 0 0 16,0 1 0-16,0 0 0 0,0 0 0 0,0-1 0 0,-10 2 0 0,10-7 0 16,0 6 0-16,0 0 0 0,-8-5 0 0,8 5 0 0,0 0 0 15,-8-6 0-15,8 6 0 0,-8-4 0 0,-1 3 0 0,9-5 0 16,-8 7 0-16,-1-1 0 0,0-5 0 0,1 4 0 0,8-4 0 16,-8 5 0-16,-2-5 0 0,2 0 0 0,0 5 0 0,0-6 0 15,-2 2 0-15,2-2-8 0,8-3-12 0,-8 4 0 0,-1-5-8 0,1 1 0 16,8-1-4-16,-9-5-4 0,9 1-16 0,-9-1-4 0,9-5-12 15,-8 1-12-15,8-1-12 0,0-3-20 0,-8-3-16 0,8-3-4 16,0 0-12-16,0 0-16 0,0-3-60 0,0-3 24 0,0-3 40 16,0-1 32-16,0 1 20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53.7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96C6C3-7377-49F5-9EDD-06395029C20B}" emma:medium="tactile" emma:mode="ink">
          <msink:context xmlns:msink="http://schemas.microsoft.com/ink/2010/main" type="writingRegion" rotatedBoundingBox="21015,6613 26229,7352 25753,10709 20539,9971"/>
        </emma:interpretation>
      </emma:emma>
    </inkml:annotationXML>
    <inkml:traceGroup>
      <inkml:annotationXML>
        <emma:emma xmlns:emma="http://www.w3.org/2003/04/emma" version="1.0">
          <emma:interpretation id="{CBF52425-C7ED-41E0-848E-A8F48F9968C5}" emma:medium="tactile" emma:mode="ink">
            <msink:context xmlns:msink="http://schemas.microsoft.com/ink/2010/main" type="paragraph" rotatedBoundingBox="20908,6868 25042,7034 24999,8100 20865,7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3947F3-4FEF-4AFE-8EB9-CE63CDD7A00C}" emma:medium="tactile" emma:mode="ink">
              <msink:context xmlns:msink="http://schemas.microsoft.com/ink/2010/main" type="inkBullet" rotatedBoundingBox="20883,7495 21263,7511 21261,7579 20880,756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1995 146 31 0,'0'-6'92'0,"0"6"0"0,0 0-8 15,0 0-20-15,0 0-4 0,10 0 0 0,-10 0 0 0,0 0 0 0,0 6 0 16,0-1 4-16,8-1-8 0,-8 1 8 0,0 4-8 0,0-4-4 15,0 5 0-15,0 0-4 0,0-1-4 0,0 5 0 0,0-4-4 16,0 5 0-16,0 4-8 0,0-4 0 0,0-1 0 0,0 0-4 16,0 1-4-16,-8-2-4 0,8 2 0 0,0-1-4 0,0 6-4 15,-10-7-4-15,10-2 0 0,0 3-4 0,-8 0-4 0,8 2-4 0,0-8-4 16,0 2-12-16,-8 0-20 0,8-1-12 0,0-4-28 0,0 4-24 16,0-9-24-16,0 5-32 0,0-5-64 0,0 0 28 0,0 0 32 15,0-5 40-15,0 0 24 0</inkml:trace>
      </inkml:traceGroup>
      <inkml:traceGroup>
        <inkml:annotationXML>
          <emma:emma xmlns:emma="http://www.w3.org/2003/04/emma" version="1.0">
            <emma:interpretation id="{F6F0CA70-BE77-42CC-9310-92D1473C2C1D}" emma:medium="tactile" emma:mode="ink">
              <msink:context xmlns:msink="http://schemas.microsoft.com/ink/2010/main" type="line" rotatedBoundingBox="21719,6900 25042,7034 24999,8100 21676,7967">
                <msink:destinationLink direction="with" ref="{04A0717F-571D-450D-8489-E4B09D3BF6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373456B-FF91-4F4D-B68B-B1B5518D5C7D}" emma:medium="tactile" emma:mode="ink">
                <msink:context xmlns:msink="http://schemas.microsoft.com/ink/2010/main" type="inkWord" rotatedBoundingBox="21704,7259 22452,7289 22437,7657 21690,7627">
                  <msink:destinationLink direction="with" ref="{E0191B9D-13B4-4A48-AC6A-116E76B0752D}"/>
                  <msink:destinationLink direction="to" ref="{02290B58-8FF9-488D-9450-0B4CA6DCBC4B}"/>
                </msink:context>
              </emma:interpretation>
            </emma:emma>
          </inkml:annotationXML>
          <inkml:trace contextRef="#ctx0" brushRef="#br0" timeOffset="-1113.8873">9 54 35 0,'-8'0'112'15,"8"-4"-8"-15,0 4-8 0,0 0-28 0,0 0-4 0,0 0 0 16,0 0 4-16,0 0 0 0,0 0 0 0,0 0 4 0,0 0-8 15,0 4 0-15,8-8 4 0,-8 4-4 0,8 0 4 0,-8 0-8 16,9 0 4-16,-9 0 4 0,9 0-8 0,-1 0 0 0,1 0-4 0,-1 0-8 16,0 0-8-16,10 0-4 0,-10 0-4 0,0 0-8 0,2 0-4 15,6 0-4-15,-7 0-4 0,-1 0 0 0,9-5-8 0,-8 5-4 16,7-5-4-16,-6 5-12 0,6-5-12 0,2 5-20 0,-10-4-16 16,9 4-24-16,-8-5-16 0,8 5-24 0,-1-5-16 0,-6 0-20 15,6 5-64-15,-6-5 12 0,6 5 40 0,-8-4 32 0,10 4 32 0,-10-6 24 16</inkml:trace>
        </inkml:traceGroup>
        <inkml:traceGroup>
          <inkml:annotationXML>
            <emma:emma xmlns:emma="http://www.w3.org/2003/04/emma" version="1.0">
              <emma:interpretation id="{37F64E38-1B27-4286-8763-366998DBC492}" emma:medium="tactile" emma:mode="ink">
                <msink:context xmlns:msink="http://schemas.microsoft.com/ink/2010/main" type="inkWord" rotatedBoundingBox="22872,7649 22900,7650 22885,8016 22857,8014"/>
              </emma:interpretation>
            </emma:emma>
          </inkml:annotationXML>
          <inkml:trace contextRef="#ctx0" brushRef="#br0" timeOffset="-346.0741">1160-146 47 0,'0'0'100'0,"0"-6"-8"0,-9 6-4 0,9 0-24 0,0 0-8 16,0 0-8-16,0 0 0 0,0 0-8 0,0 0 0 0,0 6-4 15,0-12 0-15,0 12-4 0,0-6 8 0,0 0 4 0,0 4-4 16,0-4 0-16,0 5 0 0,0-1 0 0,0 2-8 0,9-3 4 16,-9-3 0-16,0 10 0 0,8-4 0 0,-8-2 4 0,8 0-4 15,-8 2 0-15,10 3 0 0,-2-3-4 0,-8-2-4 0,8 1 0 0,2-1 0 16,-2 2-4-16,0-2 0 0,0 1-4 0,10 1 0 0,-10-6 0 15,1 4-4-15,7 0 0 0,-6-4-4 0,6 0 0 0,-8 0-4 16,10 5 0-16,-1-5-4 0,0 0-4 0,0-5 0 0,0 5 4 16,-8-4-4-16,7 4 0 0,2-4 4 0,-1-2-4 0,-8 1 0 15,7 1-4-15,-7-6 0 0,7 5 0 0,-6 1 0 0,-2-6 4 0,0-1-4 16,2 7-4-16,-10-6 8 0,8 0-4 0,-8 7-16 0,8-7 24 16,-8 1-4-16,0-1 0 0,0 4 0 0,0-2-4 0,-8 3 4 15,8-5 0-15,0 5-4 0,-8 0 4 0,8 0 0 0,-10 1-4 16,10-6 4-16,-8 10-4 0,0-5 0 0,8 5 0 0,-10-4 4 15,2 4-4-15,0 0 0 0,-1 0 0 0,1 0 4 0,0 4-4 16,-1-4 4-16,0 5-4 0,1-1 4 0,0 2 0 0,-2 3 4 0,2 1-8 16,-9-6 4-16,8 7-4 0,1-3 4 0,-9 2 4 0,9 0-4 15,-10 5 0-15,2-6 0 0,6 5 0 0,-6-4 0 0,-2 5 0 16,2-6 0-16,-1 5 0 0,-1 1 0 0,2-6 0 0,-2 5 4 16,2 1-4-16,-10-5 0 0,9 4 0 0,0-4 0 0,0 4-4 15,-1-5 4-15,2 1 0 0,-2-1-4 0,2 1 4 0,-1-5 4 0,-1 5-8 16,10-6 4-16,-10 1-4 0,2 5 0 0,8-10 4 15,-10 4 4-15,10-4-8 0,-1 0 4 0,-7 0-4 0,6 0 0 0,2 0 0 16,0-4 0-16,8 4 0 0,-10-5-16 0,2-5 20 0,0 6 0 16,8-6-4-16,-8 5 4 0,8-5-4 0,-9 1 0 0,9-1 0 15,-9-4 0-15,9 5 0 0,0-6 4 0,-8 0-8 0,8 2 4 0,0-2 0 16,0 5 0-16,0-4 0 0,0-1 4 0,0 2 0 0,0-2-4 16,0 5 4-16,8-4 0 0,-8 5 4 0,9-6-8 0,-9 5 4 15,9 0 0-15,-9 2 0 0,8 3 0 0,-8-5 4 0,8 5-4 16,0 5 4-16,-8-5-4 0,10 0 0 0,-2 5 4 0,0 0 0 15,-8 5-4-15,10-5 0 0,-2 5 4 0,0 0-4 0,1 5 4 0,-1-5 0 16,0 3 4-16,2 2-4 0,-2 0 4 0,8-1 0 0,-6 0-4 16,-2 1 4-16,0 0 0 0,1 0 0 0,8-1 0 0,-8 1 0 15,-1-1-4-15,9 1 4 0,-8-5-4 0,7 5 0 0,-6-6 0 16,-2 6 0-16,9-5 0 0,-8-1-4 0,7 2 0 0,-7-2 0 16,7 1 0-16,2-5-8 0,-10 4 0 0,10-4-4 0,-2 0-16 0,2 0-16 15,-10 6-12-15,9-6-36 0,1-6 0 0,-2 6-20 0,2 0-24 16,-10-4-60-16,9 4-20 0,0-5 40 0,-8 5 32 0,7-4 20 15,2 4 32-15</inkml:trace>
        </inkml:traceGroup>
        <inkml:traceGroup>
          <inkml:annotationXML>
            <emma:emma xmlns:emma="http://www.w3.org/2003/04/emma" version="1.0">
              <emma:interpretation id="{8477FDEE-3FBE-42A2-8A13-A3BA43721D52}" emma:medium="tactile" emma:mode="ink">
                <msink:context xmlns:msink="http://schemas.microsoft.com/ink/2010/main" type="inkWord" rotatedBoundingBox="23321,6965 23623,6977 23592,7746 23290,7733">
                  <msink:destinationLink direction="with" ref="{9FDBD5FB-CF7A-48CC-B905-D5D6B343287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7.3144">2421-41 35 0,'0'0'104'0,"0"0"-8"0,0 0-4 0,0 4-20 0,0-8-12 16,0 4 0-16,0-4 0 0,10 4 0 0,-10-11-4 0,0 7-8 0,8-2 4 15,-8-3-4-15,8-1 0 0,1 1 0 0,0-1-8 0,-9-4 4 16,8-1-8-16,9 2 0 0,-9-7 4 0,1 5-4 0,0-4-4 16,-1 0 0-16,10 0-4 0,-10-1 0 0,0 1 4 0,10 0-8 15,-10 0-4-15,0 0-4 0,1 0 0 0,-1 0 0 0,0 4 4 16,2 1-4-16,-2-1 0 0,0 1 4 0,-8-1-8 0,8 2 4 0,2 3 0 16,-10 0 0-16,0 1-8 0,8 5 12 0,-8-7-8 0,0 7 4 15,0-2-4-15,8 2 0 0,-8-1-4 0,0 1-4 16,0-2 4-16,0 6-4 0,0 0-4 0,0-4 4 0,0 4 0 0,0 0 4 15,0 0 0-15,9 0 0 0,-9 0 0 0,0 4-4 0,0-4 8 16,9 6-4-16,-9-6 4 0,0 9 0 0,0-5 4 0,0 2-4 0,0 3 4 16,0 1-4-16,0-1 4 0,0 5 0 0,0-4 0 0,0 9 0 15,0-5-4-15,0 6 4 0,0-1 0 0,8 0 0 0,-8 1 0 16,0 3-4-16,0-3 4 0,0 3 0 0,9 2-8 0,-9-2 4 0,0 6 0 16,0-4-4-16,0-2 0 0,0 2 4 0,0-2-8 15,8 2-4-15,-8-2-12 0,0 1 20 0,0 0-4 0,0-5 0 0,0 5-4 16,0-5 0-16,-8 0 0 0,8 1 0 0,0-1 0 0,0-5 0 15,0 0 0-15,0 1-8 0,0-1-4 0,0-4-4 0,0 5-8 16,0-6-4-16,0-4-8 0,0 4-16 0,0-3-4 0,0-2-16 16,0 1-12-16,0-5-16 0,0 4-12 0,0-4-16 0,0 0-12 15,0-4-8-15,0-1-40 0,0 5-36 0,0-10 28 0,0 6 44 16,0-6 28-16,0 1 16 0</inkml:trace>
        </inkml:traceGroup>
        <inkml:traceGroup>
          <inkml:annotationXML>
            <emma:emma xmlns:emma="http://www.w3.org/2003/04/emma" version="1.0">
              <emma:interpretation id="{2690978A-EE3F-4D4B-A91E-0E91F612413A}" emma:medium="tactile" emma:mode="ink">
                <msink:context xmlns:msink="http://schemas.microsoft.com/ink/2010/main" type="inkWord" rotatedBoundingBox="24564,7435 25025,7454 25008,7866 24548,7848"/>
              </emma:interpretation>
            </emma:emma>
          </inkml:annotationXML>
          <inkml:trace contextRef="#ctx0" brushRef="#br0" timeOffset="3890.4753">3684-60 3 0,'0'0'88'0,"0"0"-16"0,0 0 0 0,8 0-28 0,-8 0-4 16,0 0 0-16,0 0-4 0,0 0 4 0,0 0-4 0,0 0 0 15,0 0 4-15,0 0-4 0,0 0 4 0,0 0 0 0,0 0 0 16,0 0 0-16,0 0 4 0,0 0 0 0,9 0 4 0,-9 0-4 0,-9 0 0 16,18 0-4-16,-9 4 4 0,0 1-4 0,0 1 0 0,0-2 0 15,0 0 0-15,0 6 4 0,0-1-4 0,0 1 0 0,0-1-4 16,0 6 4-16,0-5-4 0,0 4-4 0,0 0-4 0,8 1 0 16,-8-1 0-16,0 1-8 0,0 4 0 0,8-5 0 0,-8 1 0 15,0-1-4-15,9 0 0 0,-9-4 0 0,9 4 0 0,-9 1 0 0,8-5-4 16,0 3 4-16,-8-3-4 0,10 0 0 0,-10-1 0 0,8 2 0 15,0-3-8-15,-8 2 4 0,9-5-4 0,0 5 0 0,-1-6 0 16,0 2 4-16,-8-3 0 0,9 3 0 0,8-2 0 0,-17 2-4 16,17-2 0-16,-9-4 0 0,2 0 4 0,-2 5 0 0,0-5 0 15,0 0-4-15,10 0 0 0,-10 0 0 0,9 0 0 0,-9 0 0 0,2-5 0 16,6 5 0-16,-8-4-4 0,2-2 4 0,6 2 0 0,-7-2 0 16,0 3 0-16,8-3-4 0,-9 2 4 0,0-1 0 0,2-5-4 15,-2 0 0-15,0 2 0 0,0 3 4 0,-8-5-4 0,10 0 4 0,-2 1-4 16,0-1 0-16,-8 1 0 0,0-1 0 0,9-5 0 15,-9 5-4-15,9-4 8 0,-9 5-4 0,0-5 0 0,0 3 0 0,0-3 0 16,0 0 0-16,0 0-4 0,0-1 4 0,0 1 0 0,0 4 0 16,0-4-4-16,0 0 0 0,0 4 4 0,0-4-4 0,0 4 4 15,0 1-24-15,0-1 24 0,0 5-8 0,0-5 0 0,0 6 4 0,0 0-8 16,0-2-8-16,0 6-8 0,0-5-16 0,0 5-8 0,0 0-16 16,0 0-12-16,0 0-12 0,0 0-20 0,0 0-16 15,0 0-20-15,0 0-24 0,-9 0-52 0,9 0 16 0,0 0 36 0,0 5 32 16,0-5 32-16</inkml:trace>
        </inkml:traceGroup>
      </inkml:traceGroup>
    </inkml:traceGroup>
    <inkml:traceGroup>
      <inkml:annotationXML>
        <emma:emma xmlns:emma="http://www.w3.org/2003/04/emma" version="1.0">
          <emma:interpretation id="{2F1E9F38-03B6-4ABA-860B-1ADA1F082456}" emma:medium="tactile" emma:mode="ink">
            <msink:context xmlns:msink="http://schemas.microsoft.com/ink/2010/main" type="paragraph" rotatedBoundingBox="21309,8829 25927,9483 25753,10709 21135,10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1EE85-32FA-46B1-B45D-BBAF1D8C5394}" emma:medium="tactile" emma:mode="ink">
              <msink:context xmlns:msink="http://schemas.microsoft.com/ink/2010/main" type="line" rotatedBoundingBox="21309,8829 25927,9483 25753,10709 21135,10055"/>
            </emma:interpretation>
          </emma:emma>
        </inkml:annotationXML>
        <inkml:traceGroup>
          <inkml:annotationXML>
            <emma:emma xmlns:emma="http://www.w3.org/2003/04/emma" version="1.0">
              <emma:interpretation id="{76515C96-FDF9-467B-818B-57E58F18923D}" emma:medium="tactile" emma:mode="ink">
                <msink:context xmlns:msink="http://schemas.microsoft.com/ink/2010/main" type="inkWord" rotatedBoundingBox="21263,9152 21660,9208 21563,9895 21166,98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54717.1892">384 1657 55 0,'0'0'76'16,"0"0"-8"-16,0-6-4 0,0 6-28 0,0 0 0 0,0-4 0 16,0 4 4-16,0 0-4 0,0 0-4 0,0 0 4 0,0 0 0 15,0 0 0-15,0 0-4 0,0 0 0 0,0 0 0 0,0-5 0 0,0 5 0 16,0 0-4-16,0 0 0 0,0 5 0 0,0-5 0 0,0 0 4 15,0 0 0-15,0 0 4 0,0 0 0 0,0 0-4 0,0 0-4 16,0 4 0-16,0 2-4 0,0-6 8 0,0 4-4 0,0 1-4 16,0 0 4-16,0 4-4 0,0-4 4 0,0 5-4 0,0-1 0 15,0 1 0-15,0 4 0 0,0-4 0 0,0 4-4 0,0 1 0 0,0-1 0 16,0 0 0-16,0 1-4 0,0-1 0 0,-8 0 0 0,8 1 0 16,0-1-4-16,-9 5 0 0,9-4-4 0,0-1 4 0,-9 1-4 15,9-1 0-15,0 1 0 0,-8-1-4 0,8 0 4 0,0-4 4 0,-8 4-8 16,8-4 0-16,0 4 0 0,0-4 0 0,0-1 0 15,0 1 0-15,0 0 4 0,0-7 0 0,0 8-4 0,0-6 0 0,0 5-4 16,0-10 0-16,0 4 0 0,0 1 4 0,0 0-4 0,0 0 0 16,8-5 4-16,-8 0-4 0,0 0 4 0,0 4 0 0,8-4-4 15,-8 0 4-15,0 0 0 0,9 0-4 0,-9 0 0 0,9 0 4 16,-1 0-4-16,-8 0 0 0,9 0 0 0,-9 0 0 0,8 0 0 16,0 0-4-16,-8 0 0 0,10 0 8 0,-2 0-4 0,0 0 0 0,0 0 4 15,2 6 0-15,-2-6-4 0,0 0-4 0,1 0 0 0,-1 0 8 16,1-6-4-16,0 6 0 0,7-4 0 0,-8 4-4 0,2 0 4 15,-2-5-4-15,0 5 0 0,2-5-8 0,-2 0-4 0,0 5-4 16,1-4-8-16,-1-2-8 0,1 6-12 0,-1-4-4 0,1-1-12 16,-9 5-4-16,8-5-16 0,0-1-4 0,-8 3-4 0,10 3-12 15,-10-5 4-15,8 0-4 0,-8 0-32 0,0 0-28 0,8 0 0 0,-8 1 28 16,0-1 28-16</inkml:trace>
          <inkml:trace contextRef="#ctx0" brushRef="#br1" timeOffset="60580.816">665 1853 35 0,'0'0'96'0,"0"0"-4"0,0 0-12 16,0 0-20-16,0 0-8 0,0 0 0 0,0 0 0 0,0 4-8 0,0-4 0 15,0 0 0-15,0 6 0 0,0-6 0 0,0 4 0 0,0 1 0 16,0 0 4-16,10-1 0 0,-10 1-8 0,0 5 8 0,0 0-4 15,0-1 4-15,0 6-4 0,0-6 4 0,0 5 0 0,0 1-4 16,0-1 0-16,0 1-4 0,0-1 0 0,0 6 4 0,0-6-8 0,0 5-4 16,0 0 0-16,0 1-4 0,0-1-4 0,0-5-4 15,0 6 0-15,0-2-4 0,0-3 0 0,0 4-8 0,0-5 0 0,0 0 0 16,0 1 0-16,0-1-4 0,0 1 0 0,0-1-4 0,0 1 0 16,8-6 0-16,-8 2 0 0,0-3-8 0,0 2-4 0,0-5-4 15,0 4-8-15,0-4-4 0,0 0-12 0,0-1-8 0,0-4-4 16,0 5-4-16,0-5-12 0,0 5-20 0,0-5-8 0,0 0-8 15,0 0-8-15,0 0 0 0,0-5-52 0,0 5-36 0,0-5 32 0,0 1 32 16,0-1 28-16</inkml:trace>
        </inkml:traceGroup>
        <inkml:traceGroup>
          <inkml:annotationXML>
            <emma:emma xmlns:emma="http://www.w3.org/2003/04/emma" version="1.0">
              <emma:interpretation id="{51FFE2AF-6045-40B9-8DA2-DA4905989671}" emma:medium="tactile" emma:mode="ink">
                <msink:context xmlns:msink="http://schemas.microsoft.com/ink/2010/main" type="inkWord" rotatedBoundingBox="21955,9819 22018,9828 21969,10173 21906,101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60602.7586">1075 2313 87 0,'8'0'104'15,"-8"0"-12"-15,-8 0 0 0,8 0-24 0,0 0-8 0,0-4 0 16,0 4 0-16,0 0-4 0,0 4 0 0,8-4-4 0,-8 0-4 16,0 5 0-16,0-5-4 0,0 5 0 0,0 1 4 0,0-3-4 0,8 2 4 15,-8 5 0-15,0-5-8 0,0 4 0 0,0 1 8 0,0 4 0 16,0-4 0-16,0 4-8 0,0 1-4 0,0-1 0 0,0 1 0 15,0-1-8-15,0 0-4 0,0 0-4 0,0 1-4 0,0 0-4 16,0-1-4-16,0 0-20 0,0 1 16 0,0-5-8 0,0 3-12 16,0-3-12-16,0 0-8 0,0 4-20 0,0-9-8 0,0 4-12 15,0 2-16-15,0-7-16 0,-8 1-12 0,8-5-8 0,0 4-40 0,0-4-40 16,0 0 32-16,0 0 36 0,0 0 24 0</inkml:trace>
        </inkml:traceGroup>
        <inkml:traceGroup>
          <inkml:annotationXML>
            <emma:emma xmlns:emma="http://www.w3.org/2003/04/emma" version="1.0">
              <emma:interpretation id="{9F8F7784-D919-45BB-A393-54A2C8D7D1F6}" emma:medium="tactile" emma:mode="ink">
                <msink:context xmlns:msink="http://schemas.microsoft.com/ink/2010/main" type="inkWord" rotatedBoundingBox="22461,9253 22827,9304 22739,9923 22373,987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60632.679">1578 1767 59 0,'0'0'92'0,"0"0"-4"0,0 4-8 0,0-4-20 16,0 0 0-16,0 0 0 0,0 5-8 0,0-5 4 0,0 0 0 15,8 0 0-15,-8 5-4 0,0-5 0 0,9 0 0 0,-9 5-4 16,8-5-4-16,-8 0-8 0,9 4 4 0,-9-4-4 0,8 0 0 0,0 5-4 16,2-5 0-16,-2 0 4 0,0 5-4 0,2-5 0 0,-2 0 0 15,0 0 4-15,9 0-8 0,-8 0 0 0,-1 0-4 0,1 0-4 16,7 0-4-16,-6 0 0 0,6 0-4 0,-8 0-4 0,2 0 0 0,6 0 0 16,-7 0-4-16,-1 0 0 0,1 0-4 0,8 0-4 15,-9 0-8-15,0 0-8 0,2 0-8 0,-10 0-8 0,8 0-8 16,0 0-8-16,-8 0-4 0,10 0-12 0,-10 0-12 0,0 0-8 0,0-5-8 15,0 5 0-15,0 0-12 0,0 0-28 0,0-5-28 0,0 5 8 16,-10-4 32-16,10 4 4 0</inkml:trace>
          <inkml:trace contextRef="#ctx0" brushRef="#br1" timeOffset="60650.6287">1664 1805 23 0,'-10'5'100'0,"2"4"-12"0,0-4-8 0,8 6-20 0,-10-8-4 15,10 7-4-15,-8-1 0 0,8-3-4 0,0 3 0 0,0 0 0 16,0 1 0-16,0 0-4 0,-8 0-4 0,8-1-4 0,0 1 0 0,0-1 4 16,0 1-8-16,8 0 4 0,-8-1 0 0,0 1-12 0,0 4 4 15,8-5-4-15,-8 1 0 0,10 0 0 0,-10 0 0 0,0-1-4 16,8-4 0-16,0 4 0 0,-8 1 0 0,10 0-4 0,-2-7 0 16,0 8 0-16,0-6-4 0,1-1-4 0,-9 2 0 0,9 3 0 15,-1-4 0-15,1-5-4 0,-1 5 4 0,0-5 0 0,2 4-8 0,-2-4 4 16,-8 0 0-16,8 0-4 0,0 0 0 0,2 0 4 0,-10 0-4 15,8 0 0-15,0-4 0 0,-8 4 4 0,9 0-4 0,-9 0 0 16,8 0 0-16,-8 0 4 0,9 0-4 0,-9 0 4 0,9 0-4 16,-9 0 4-16,0 4-4 0,8-4 4 0,-8 6 4 0,0-2-4 15,8 1 0-15,-8-1 0 0,8 7 0 0,-8-7 0 0,10 6 4 16,-10-1-4-16,0 1 4 0,0-1 0 0,0 1 0 0,8-1 0 0,-8 6 0 16,0-6 0-16,0 1 4 0,0 4 0 0,0-4 0 0,0-1 0 15,0 6 0-15,-8-5 0 0,8-1 0 0,0 2-8 0,-10-3 4 16,2 2-4-16,8 0-4 0,-8-6 0 0,8 6 0 0,-8-6-4 15,-1 1-4-15,0 5-4 0,1-10-4 0,-1 5-8 0,1-5-4 16,8 4-8-16,-8-4-8 0,-2 0-4 0,2 0-8 0,8 0-8 0,-8 0-4 16,8-4-8-16,-8 4-8 0,8-5-8 0,-10 0-4 0,10 5-20 15,0-5-24-15,-8 0-28 0,8 1 20 0,0-1 28 0,0 5 24 16</inkml:trace>
        </inkml:traceGroup>
        <inkml:traceGroup>
          <inkml:annotationXML>
            <emma:emma xmlns:emma="http://www.w3.org/2003/04/emma" version="1.0">
              <emma:interpretation id="{8A645870-74D5-46E2-93E6-6E03FAFFD39A}" emma:medium="tactile" emma:mode="ink">
                <msink:context xmlns:msink="http://schemas.microsoft.com/ink/2010/main" type="inkWord" rotatedBoundingBox="23166,9850 23195,9854 23145,10205 23116,1020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60662.5984">2286 2342 31 0,'8'0'112'0,"-8"5"-4"16,0 5-4-16,8-10-28 0,-8 4-4 0,0 6 0 0,0-6-4 15,0 6-4-15,0 0-4 0,0 0-8 0,0-1-4 0,0 1-4 16,0 4-4-16,-8-5-8 0,8 6-4 0,0-5-24 0,0 4 20 15,-8 0-4-15,8 1-4 0,-9-1-4 0,9 0 0 0,-9 1-12 16,9-2 4-16,0 3-8 0,-8-7 0 0,-1 6-12 0,9-6 0 0,0 6-16 16,0-6-8-16,-8 1-8 0,8-1-8 0,0-4-12 0,0 5-4 15,0-6-8-15,0 1-36 0,0-5-40 0,0 5 8 0,8-5 28 16,-8 0 24-16</inkml:trace>
        </inkml:traceGroup>
        <inkml:traceGroup>
          <inkml:annotationXML>
            <emma:emma xmlns:emma="http://www.w3.org/2003/04/emma" version="1.0">
              <emma:interpretation id="{E80F37B1-2982-4A84-B064-BDDF380EE7D3}" emma:medium="tactile" emma:mode="ink">
                <msink:context xmlns:msink="http://schemas.microsoft.com/ink/2010/main" type="inkWord" rotatedBoundingBox="23724,9171 24006,9211 23887,10056 23604,1001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60682.5453">3010 1699 51 0,'0'0'80'16,"0"-4"0"-16,0 4-12 0,0-5-24 0,0 5 0 0,0 0-4 0,0 0 0 16,0-5-4-16,-8 5 4 0,8 0 0 0,0 0 0 0,0 0 0 15,0 0 4-15,-8 0 0 0,8 0 0 0,0 0 4 0,-10 0 0 16,10 0-4-16,-8 5-4 0,8-5 0 0,0 5 0 0,-8-5 0 16,-2 4 4-16,10 1-4 0,-8 1 0 0,8 3 0 0,-8-4 0 15,-1 4-4-15,1 1 0 0,-1 3 4 0,1-2-4 0,-1 3 0 0,1 0 0 16,0 1-4-16,-2-1-4 0,2 0 0 0,0 5 0 0,-2-4-4 15,2-1-8-15,0 6 4 0,0-1-4 0,-1 0 0 0,1-4 0 16,8 4 0-16,-9 0-20 0,9 0 20 0,0 0 0 0,-9 5-4 16,9-6 0-16,0 2-4 0,0 5 0 0,0-6 0 0,0 0-4 15,9 5 0-15,-9-6 8 0,0 7-8 0,9-6 4 0,-9 0-8 0,8 0 4 16,1 6 4-16,-9-11-12 0,8 5 4 0,0 0 0 0,0-5 0 16,2 1-4-16,-2 0 4 0,0-1 0 0,2-5 0 0,-2 6 0 15,0-5-4-15,1-6 4 0,-1 6 0 0,1-5-8 0,-1-1 4 16,9-4 0-16,-9 5-4 0,2-5 4 0,-2 0-8 0,-8-5 0 15,8 1 0-15,2 4 0 0,-2-10 0 0,0 5-4 0,-8-5 4 16,8 1-4-16,-8-1 4 0,0 1-4 0,9-5 0 0,-9-1 0 0,0 5 0 16,-9-4 0-16,9 0 0 0,0-1 4 0,-8 7 0 15,8-8 0-15,-8 6 0 0,0 1 4 0,8-1-4 0,-10 1 4 0,2 4 0 16,0 0-4-16,-2 1 4 0,2 4 0 0,0 0 0 0,-1 0-8 16,1 4 8-16,-1 1-8 0,1 5 0 0,-9-6-4 0,9 6 0 15,-2 5-4-15,2-6-4 0,0 5 0 0,-10 1-8 0,10-1 4 0,0 0-12 16,-1 1-4-16,1 0-12 0,8-1-8 0,-9-5-8 0,0 6-4 15,9-1-8-15,-8-4-16 0,8-1-36 0,0 1-28 0,0-1 24 16,0 1 24-16,8 0 28 0</inkml:trace>
        </inkml:traceGroup>
        <inkml:traceGroup>
          <inkml:annotationXML>
            <emma:emma xmlns:emma="http://www.w3.org/2003/04/emma" version="1.0">
              <emma:interpretation id="{D2A6F30F-E79C-4783-B410-529C70707670}" emma:medium="tactile" emma:mode="ink">
                <msink:context xmlns:msink="http://schemas.microsoft.com/ink/2010/main" type="inkWord" rotatedBoundingBox="24457,10369 24470,9976 24517,9977 24504,10370"/>
              </emma:interpretation>
              <emma:one-of disjunction-type="recognition" id="oneOf7">
                <emma:interpretation id="interp7" emma:lang="" emma:confidence="0">
                  <emma:literal>1....</emma:literal>
                </emma:interpretation>
                <emma:interpretation id="interp8" emma:lang="" emma:confidence="0">
                  <emma:literal>i....</emma:literal>
                </emma:interpretation>
                <emma:interpretation id="interp9" emma:lang="" emma:confidence="0">
                  <emma:literal>j....</emma:literal>
                </emma:interpretation>
                <emma:interpretation id="interp10" emma:lang="" emma:confidence="0">
                  <emma:literal>i...</emma:literal>
                </emma:interpretation>
                <emma:interpretation id="interp11" emma:lang="" emma:confidence="0">
                  <emma:literal>11...</emma:literal>
                </emma:interpretation>
              </emma:one-of>
            </emma:emma>
          </inkml:annotationXML>
          <inkml:trace contextRef="#ctx0" brushRef="#br1" timeOffset="70313.5787">3590 2500 59 0,'0'-5'80'0,"0"1"-4"0,0 4-4 16,0-5-20-16,0 0-8 0,8 5-4 0,-8-5 0 0,0 5 0 15,0-4-4-15,0 4-4 0,9 0 0 0,-9 0 0 0,0-5-4 16,0 5 8-16,9 0-4 0,-9 5 8 0,0-5-4 0,8 4 0 16,-8 1 0-16,0 0-4 0,0 0 8 0,0-1-8 0,0 6 0 15,8-5-8-15,-8 5 0 0,0-1 4 0,0 1-4 0,0 0-4 16,0 4 0-16,0-6-4 0,0 8-4 0,0-2 0 0,0-4 0 0,0 4-4 16,-8 0 0-16,8 1 0 0,0-1-4 0,0 0 0 0,0 0 0 15,-8 1 0-15,8 0-4 0,0-6 0 0,-9 5 0 0,9 1-4 16,0-4 4-16,-9 2-4 0,9-4-4 0,0 1-8 0,0 0-4 15,0-1 0-15,0-4-16 0,0 5-8 0,0-5-12 0,0 0-8 16,0-1-4-16,0 1-8 0,0-5-8 0,0 0-4 0,0 0-60 0,0 0-24 16,9-5 36-16,-9 5 20 0</inkml:trace>
        </inkml:traceGroup>
        <inkml:traceGroup>
          <inkml:annotationXML>
            <emma:emma xmlns:emma="http://www.w3.org/2003/04/emma" version="1.0">
              <emma:interpretation id="{E44FB67D-7F19-43A3-89E0-3E923D15D22F}" emma:medium="tactile" emma:mode="ink">
                <msink:context xmlns:msink="http://schemas.microsoft.com/ink/2010/main" type="inkWord" rotatedBoundingBox="24876,10004 25834,10140 25815,10273 24857,10138"/>
              </emma:interpretation>
            </emma:emma>
          </inkml:annotationXML>
          <inkml:trace contextRef="#ctx0" brushRef="#br1" timeOffset="70743.9537">3981 2601 55 0,'0'0'92'16,"0"0"0"-16,0 5-12 0,0-5-24 0,0 0-4 0,0 0 0 15,0 5-8-15,0-5-4 0,0 0-8 0,0 0-4 16,0 0 0-16,0 0-8 0,0 0 4 0,0 0-4 0,0 0-4 0,0-5-4 16,0 10 0-16,0-5-4 0,0 0 0 0,0 0 0 0,10 0-4 15,-10 4 0-15,0-4-4 0,0 0-4 0,8 5-4 0,-8-5-8 16,0 0-8-16,8 5-16 0,-8-5-4 0,9 5-12 0,-9-5-44 0,9 0-56 16,-9 5 20-16,8-5 32 0,-8 0 12 0</inkml:trace>
          <inkml:trace contextRef="#ctx0" brushRef="#br1" timeOffset="70939.4258">4340 2611 31 0,'0'0'96'0,"0"0"-8"16,0 4 0-16,0-4-32 0,0 0-4 0,0 0-8 0,0 5-8 15,-8-5-4-15,8 0-8 0,0 0-4 0,8 0-4 0,-8 0-4 0,0 0-4 16,0 0 0-16,0 0-4 0,0 0 0 0,0 0 0 0,0 0-4 15,8 0 0-15,-8 0-4 0,0 0-4 0,9 0-4 0,-9 0-4 16,0 0 0-16,9 0-8 0,-9 0 0 0,8 0-20 0,-8 0-32 16,9 0-36-16,-9 0-12 0,0 0 16 0</inkml:trace>
          <inkml:trace contextRef="#ctx0" brushRef="#br1" timeOffset="71126.9241">4596 2615 55 0,'0'0'92'16,"0"0"-12"-16,0 0-8 0,0 0-28 0,0 0-8 0,0 0-8 0,0 0-4 16,0 0-4-16,0 0-4 0,0 0-4 0,0 0 0 0,0 0-4 15,0 0 0-15,0 0-4 0,0 0 0 0,0 5-4 0,0-5 0 16,8 0 0-16,-8 0-4 0,0 5 0 0,0-5-4 0,0 0-4 16,9 0-4-16,-9 0-12 0,0 0-20 0,0 5-32 0,8-5-32 15,-8-5 0-15,0 10 24 0</inkml:trace>
          <inkml:trace contextRef="#ctx0" brushRef="#br1" timeOffset="71324.3945">4937 2630 71 0,'9'0'96'0,"-9"0"-8"0,0 0-4 0,0 0-24 15,8 0-8-15,-8 0 0 0,0 0-8 0,0 0-4 0,0 0-8 16,0 0-4-16,0 0-4 0,0 0-4 0,0 0-4 0,0 0-4 15,0 0-4-15,0 0 0 0,0 0-4 0,0 0 0 0,0 0-4 16,0 0 4-16,0 0-12 0,0 0-4 0,0 0-16 0,0 0-4 0,0 0-12 16,0 5-12-16,0-5-52 0,0 0-44 0,0 0 20 15,0 0 20-15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8:27.0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847832-26AA-407E-9F53-0C1D99734617}" emma:medium="tactile" emma:mode="ink">
          <msink:context xmlns:msink="http://schemas.microsoft.com/ink/2010/main" type="writingRegion" rotatedBoundingBox="20821,6833 20847,10301 18232,10321 18206,6852"/>
        </emma:interpretation>
      </emma:emma>
    </inkml:annotationXML>
    <inkml:traceGroup>
      <inkml:annotationXML>
        <emma:emma xmlns:emma="http://www.w3.org/2003/04/emma" version="1.0">
          <emma:interpretation id="{8D3C1339-7D7C-4AFA-9995-77DA40B97F6A}" emma:medium="tactile" emma:mode="ink">
            <msink:context xmlns:msink="http://schemas.microsoft.com/ink/2010/main" type="paragraph" rotatedBoundingBox="20821,6833 20847,10301 20330,10305 20304,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4C6B73-29C6-4BF7-A242-8C8392BB41CD}" emma:medium="tactile" emma:mode="ink">
              <msink:context xmlns:msink="http://schemas.microsoft.com/ink/2010/main" type="line" rotatedBoundingBox="20821,6833 20847,10301 20330,10305 20304,6836"/>
            </emma:interpretation>
          </emma:emma>
        </inkml:annotationXML>
        <inkml:traceGroup>
          <inkml:annotationXML>
            <emma:emma xmlns:emma="http://www.w3.org/2003/04/emma" version="1.0">
              <emma:interpretation id="{4C68A5D7-C956-461E-B925-516CE5A37C85}" emma:medium="tactile" emma:mode="ink">
                <msink:context xmlns:msink="http://schemas.microsoft.com/ink/2010/main" type="inkWord" rotatedBoundingBox="20691,6834 20701,8149 20467,8151 20457,6835">
                  <msink:destinationLink direction="with" ref="{417D4783-9E6C-4A67-95D6-12020B9BC70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-350 1631 59 0,'0'-3'88'15,"0"-2"-8"-15,0 0-4 0,10 0-24 0,-10 1 0 0,0-2-8 0,0 2 4 16,0-1-4-16,0 0-4 0,0-4 0 0,-10 4 4 0,10 0 0 16,0-5 0-16,-8 5-4 0,8 1 0 0,0-1 4 0,0 0 0 15,-8 1-4-15,8-1-4 0,-8 0 0 0,8 0 0 0,-10 0-4 16,10 5-4-16,-8-4 0 0,0 4 0 0,8 0-4 0,-9 0-4 16,1 0 0-16,8 0 0 0,-8 4 4 0,8-4 0 0,-10 5 0 15,2 0-4-15,8 0 0 0,-8 4 0 0,8-4 0 0,-10 4 0 0,2 1 0 16,8 0 4-16,-8 4-4 0,0-4 0 0,8 4-4 0,-9 1-4 15,9 4 0-15,-9-5 4 0,9 1-4 0,0 4 0 0,-8-4-4 16,8 3-4-16,0 1 0 0,0-4 4 0,0 4-4 0,0 0 0 16,0 0-4-16,0-3 0 0,0 2 4 0,0 1 0 0,0 0 0 15,0-4-4-15,0 4 0 0,0 0 0 0,0-4 0 0,0 4 0 0,0-5-4 16,0 1 4-16,0-1 0 0,0 0 0 0,0 0-8 0,0 1 4 16,-9-5 4-16,9 4 0 0,0-5-4 0,0-3 4 0,-8 3-4 15,8 1-4-15,0-6 0 0,0 2-4 0,-8-2 4 0,8-4-4 0,0 0 4 16,-10 0-4-16,10 0-4 0,-8 0 0 0,8-4 4 15,0-2 0-15,0 2 0 0,0-1 0 0,0-5 0 0,0 6 4 0,0-6 0 16,0 0 0-16,0 1 4 0,0 4-4 0,0-5 4 0,8 0 0 16,-8 1 4-16,0 0-4 0,10-1 4 0,-2 5 0 0,-8-4-4 15,0 3 0-15,8 2 4 0,1-1 0 0,-1 0 0 0,-8 5 0 16,9-5 0-16,0 5 0 0,-1 0 4 0,0-4 4 0,0 4-4 16,2 0 0-16,-2 0 0 0,-8 0 4 0,18 4 0 0,-10-4 0 0,0 5-4 15,1-5 0-15,-1 5 4 0,0 0 0 0,2-1-4 0,-2 2 4 16,0 3-4-16,0 1 0 0,2-5 0 0,-2 4 8 0,-8 5-4 15,8-4 0-15,1 3 0 0,0 3 0 0,-9-2 4 0,8 1-4 16,-8 4 0-16,0-4 4 0,0 3-8 0,9-3 4 0,-9 4-4 16,0 0 4-16,0 0 0 0,0 0 0 0,0 0 0 0,0 0-4 0,0 1 0 15,0-1 4-15,0-4-4 0,-9 3 0 0,9 2 4 0,0-1-4 16,9 0 0-16,-9 1 0 0,0-6 4 0,0 5 0 0,0 0 0 16,0-4 0-16,0 4 4 0,0 0 0 0,0 1 0 0,-9-7 4 15,9 7 0-15,9-6-4 0,-9 0-4 0,0 6 0 0,0-6 0 16,8 0-4-16,-8 0 4 0,8-4 0 0,-8 5-4 0,9-6 0 15,-9 1 0-15,9 0 0 0,-1-1 4 0,-8-4-4 0,8 4 0 0,2-4 0 16,-2-5-4-16,0 5 4 0,1-5-8 0,0 5 0 0,-1-5-4 16,9 0-8-16,-9-5-12 0,0 5-16 0,2-5-16 0,6 0-20 15,-6-4-16-15,-2 4-32 0,8-4-28 0,-7-1-28 0,0-5-84 0,-1 6 44 16,1-1 36-16,-1-5 32 0,0-3 36 0,2 3 24 16</inkml:trace>
        </inkml:traceGroup>
        <inkml:traceGroup>
          <inkml:annotationXML>
            <emma:emma xmlns:emma="http://www.w3.org/2003/04/emma" version="1.0">
              <emma:interpretation id="{5136C7D9-22FC-4DFA-80AB-9345D00F0FB2}" emma:medium="tactile" emma:mode="ink">
                <msink:context xmlns:msink="http://schemas.microsoft.com/ink/2010/main" type="inkWord" rotatedBoundingBox="20838,9020 20847,10301 20330,10305 20321,90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34803.7554">-315-675 31 0,'0'0'72'0,"0"0"4"0,0 0-8 0,0 0-24 15,0 0-4-15,0 0 0 0,0 0 4 0,0 6-4 0,0-6 0 16,0 0 0-16,0 5 0 0,0-1-4 0,0-4 0 0,0 4 0 0,0 2 4 16,0-2 0-16,0 1 0 0,0 0-4 0,0 0 4 0,-9 5-4 15,9-1 4-15,0 1-4 0,0-6-8 0,-8 6 4 0,8 5-4 16,0-6 4-16,-8 1-4 0,8 4-4 0,-10-5 0 0,2 6 0 16,8-1-4-16,0 1 4 0,-8-1-4 0,8 1 0 0,-8 4 0 15,8-5-4-15,-10 5 0 0,10 0 0 0,-8 2 0 0,8 2-4 0,-8-5 4 16,8 7-4-16,-9-6 0 0,9 4 4 0,0 2-4 0,-8-2 4 15,8 2 0-15,0 4 0 0,0-6-4 0,0 2 4 0,0 4 0 16,0-6-8-16,0 6 0 0,0-5-20 0,0 5 28 0,0-5-4 16,0 6-4-16,8-8 4 0,-8 2 4 0,0 1-4 0,9 3-4 15,-9-4 4-15,8 0-4 0,0 0-4 0,-8 1 0 0,10-7-4 0,-2 7 4 16,0-2 0-16,0-4-4 0,2 6 4 0,-2-6 0 0,-8 0-4 16,8 6 0-16,1-7 4 0,0-4-4 0,-1 5-8 0,1 0 4 15,-1-4-4-15,0-1-4 0,1 1 0 0,0-1-8 0,-1-5-20 16,0 6-12-16,-8-5-8 0,10-1-8 0,-2-4-16 0,0 0-16 15,-8-1-20-15,9 2-8 0,-9-6-40 0,9 0-40 0,-9 0 16 0,8-6 36 16,-8 2 36-16,8-6 24 0</inkml:trace>
        </inkml:traceGroup>
      </inkml:traceGroup>
    </inkml:traceGroup>
    <inkml:traceGroup>
      <inkml:annotationXML>
        <emma:emma xmlns:emma="http://www.w3.org/2003/04/emma" version="1.0">
          <emma:interpretation id="{10D027EB-9C2F-48B1-B569-6C909927AAB9}" emma:medium="tactile" emma:mode="ink">
            <msink:context xmlns:msink="http://schemas.microsoft.com/ink/2010/main" type="paragraph" rotatedBoundingBox="18214,7217 19820,7246 19772,9907 18165,98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5CDE77-8E44-40CC-AFEB-E56AEE7C3AC5}" emma:medium="tactile" emma:mode="ink">
              <msink:context xmlns:msink="http://schemas.microsoft.com/ink/2010/main" type="inkBullet" rotatedBoundingBox="18216,7297 18940,7341 18914,7764 18190,7720"/>
            </emma:interpretation>
            <emma:one-of disjunction-type="recognition" id="oneOf2">
              <emma:interpretation id="interp2" emma:lang="" emma:confidence="0">
                <emma:literal>↳</emma:literal>
              </emma:interpretation>
            </emma:one-of>
          </emma:emma>
        </inkml:annotationXML>
        <inkml:trace contextRef="#ctx0" brushRef="#br1" timeOffset="-36883.9361">-2669-85 19 0,'0'0'76'0,"0"0"-12"16,0-4-4-16,0 4-32 0,0 0 8 0,0-5-12 0,0 5 0 15,0 0 0-15,0-6 0 0,0 6 0 0,0 0-4 0,0 0 0 16,0-4 0-16,0 4 0 0,0 0 0 0,0 0-4 0,0 0 0 15,0 0 0-15,0-4 0 0,0 4 0 0,0 0 4 0,0 4 0 16,0-4-4-16,0-4 4 0,0 4 4 0,0 0 0 0,0 0 0 0,0-6 4 16,0 6 0-16,0 0 4 0,0 0 0 0,0 0 4 15,0 0 0-15,0-4 0 0,0 4-4 0,0 0-4 0,0 0 8 0,0 0-4 16,10 0 0-16,-10 0 0 0,0 0-4 0,0 0 4 0,0 0-4 16,0 0 0-16,8 0 0 0,-8 0 0 0,0 0 0 0,0 4-4 15,0-4 4-15,0 0-4 0,0 6 0 0,8-6 0 0,-8 4 0 16,0 0 0-16,0 2-4 0,9-1 0 0,-9-1 0 0,0 6 0 0,0-5-4 15,0 5 0-15,9-1 0 0,-9 1 0 0,0 4-4 16,8-5 0-16,-8 1 0 0,0-1-4 0,9 6 0 0,-9-5-4 0,0 4 0 16,0-4 0-16,0-1 0 0,8 5 0 0,-8-4 0 0,0 5 0 15,0-6 0-15,0 1-4 0,0-1 4 0,8 1 0 0,-8 0-4 16,0-5 0-16,0 4 4 0,0-4-4 0,8 4 0 0,-8-4 4 0,0 0-4 16,0-1 0-16,0 2 4 0,0-2 0 0,0 1 0 0,0 0-8 15,0-5 4-15,0 5 0 0,0-5-4 0,0 0 4 0,0 0 0 16,0 4 0-16,0-4 4 0,0 0-4 0,0 0 0 0,0 0 0 15,0 0 4-15,0 0-4 0,0 0 0 0,0 0 0 0,0 0 0 16,0-4 0-16,0 4 0 0,0 0-4 0,0-5 4 0,0 5 4 0,0-5-4 16,0 0 4-16,0 1-4 0,0-2 0 0,0 2 0 0,0-1 0 15,0-5 0-15,0 1 0 0,0 0 0 0,0-2 0 0,0 2 0 16,0-1 0-16,0 1-4 0,0-5 4 0,0 4 0 0,0-5 0 16,0 6 0-16,0-5-4 0,0 4 4 0,0-4 0 0,0 4 0 15,10-5 0-15,-10 6-4 0,0-5 4 0,0 4 0 0,8-3-4 16,-8 2 4-16,0 1 0 0,8 1 0 0,-8-1-4 0,10 1 4 0,-10-1 4 15,8 0-4-15,0 6 0 0,-8-5 0 0,9-1 4 0,-9 5-8 16,8 1 4-16,-8-6 0 0,9 4 0 0,-1 2 0 0,-8 0-4 16,9-1 4-16,-1-1-4 0,0 2 4 0,-8-1 0 0,10 5 0 15,-2 0 0-15,0 0 0 0,2-5 0 0,-10 5 0 0,8 0-4 16,0 0 4-16,0 0 0 0,1 0 0 0,0 0 0 0,-1 0 4 0,1 0-4 16,-1 5 4-16,0-5-4 0,2 5 0 0,-2-5 0 15,0 0 0-15,0 4-4 0,-8 2 4 0,10-1 0 0,-2-1 4 0,0 0-4 16,1 2 0-16,-9 4 0 0,8-6 0 0,1 5 0 0,-9 0 4 15,9 1 0-15,-9 0 0 0,8 0 0 0,-8-1-4 0,8 6 0 16,-8-5 0-16,10 5 4 0,-10-7 0 0,0 7-4 0,8-5 0 16,-8 3 4-16,0 2 0 0,8-5 0 0,-8 4 0 0,0-4 0 0,0 4 0 15,8 2 0-15,-8-8 0 0,0 6 0 0,0-4 0 16,10-1 4-16,-10 1-4 0,0 5 0 0,8-6 8 0,-8 1 0 0,0-6-8 16,8 6 0-16,-8-1 4 0,9-3-4 0,-9 3 0 0,0-4 4 15,8 0 0-15,-8-1 0 0,9 2-4 0,-9-2 4 0,0-4 0 16,9 0-4-16,-9 5 4 0,8-5-4 0,-8 0 0 0,8 0 0 0,-8 0-4 15,8 0 4-15,2-5-4 0,-10 5 4 0,8-4-8 0,0-2-4 16,2 2 0-16,-2-6 0 0,0 5-16 0,1-5-12 0,-1 6-16 16,0-6-24-16,1 1-16 0,0-1-8 0,-1-5-24 0,0 6-24 15,2-1-16-15,-2-4-48 0,0 5-32 0,10-6 44 0,-18 1 36 16,16-1 32-16,-7 1 20 0</inkml:trace>
      </inkml:traceGroup>
      <inkml:traceGroup>
        <inkml:annotationXML>
          <emma:emma xmlns:emma="http://www.w3.org/2003/04/emma" version="1.0">
            <emma:interpretation id="{0D936888-4892-4105-87F1-4FADA2983B82}" emma:medium="tactile" emma:mode="ink">
              <msink:context xmlns:msink="http://schemas.microsoft.com/ink/2010/main" type="line" rotatedBoundingBox="19434,7232 19832,7256 19798,7823 19399,7799"/>
            </emma:interpretation>
          </emma:emma>
        </inkml:annotationXML>
        <inkml:traceGroup>
          <inkml:annotationXML>
            <emma:emma xmlns:emma="http://www.w3.org/2003/04/emma" version="1.0">
              <emma:interpretation id="{0B23C663-3D85-4713-BE89-2FE3241A268E}" emma:medium="tactile" emma:mode="ink">
                <msink:context xmlns:msink="http://schemas.microsoft.com/ink/2010/main" type="inkWord" rotatedBoundingBox="19434,7232 19832,7256 19798,7823 19399,77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35783.1619">-1458 35 47 0,'0'0'104'0,"0"5"-8"15,0-5-4-15,0 5-24 0,0-5-4 0,-8 5 0 0,8-1-4 16,0-4-4-16,8 5 4 0,-8 0 0 0,0-5-4 0,10 5 0 0,-10-5 0 16,0 4-4-16,8-4-4 0,-8 0 8 0,8 0-4 0,0 0 4 15,-8 7 0-15,9-7 4 0,0 0-4 0,-1 0 0 0,9 0-4 16,-9 0-4-16,2 0-4 0,-2 0-4 0,8-7-4 0,-6 7-8 0,6 0-8 15,-7 0 0-15,8-4-4 0,-8 4-4 0,7 0-4 16,-8-5-4-16,10 5-4 0,-10-5-16 0,10 5-32 0,-1-5 0 16,-9 5-20-16,9-4-16 0,-8 4-32 0,7 0-32 0,-6-5-36 0,-2 5-72 15,10 0 36-15,-10 0 40 0,0 0 32 0,9-5 28 0,-8 5 24 16</inkml:trace>
          <inkml:trace contextRef="#ctx0" brushRef="#br1" timeOffset="-36187.7985">-1270-243 39 0,'0'0'88'0,"0"-5"-16"0,0 1-4 16,0 4-20-16,0-6-4 0,0 6 8 0,0 0-4 0,0 0 0 15,0-4 0-15,0 4 4 0,0 0 0 0,0 0-4 0,0 0 0 16,0 0 0-16,0-5 4 0,-8 5-4 0,8 0-8 0,0 0-4 0,0 5 12 15,-9-5-12-15,9 0 0 0,0-5-4 0,-8 10 0 0,8-5 0 16,-9 4-4-16,9-4 4 0,-9 6 0 0,9-2 0 0,-8 1-4 16,0 0-4-16,8 0-4 0,-10 5 8 0,2-6-4 0,8 5 0 15,-8 1-4-15,0 0 0 0,-2 5 0 0,10-6 0 0,-8 1-4 16,0 4 0-16,-1 1 0 0,1-6-4 0,-1 5 0 0,9 1 4 16,-9-1 0-16,1 1-4 0,8 0 0 0,-8-2-4 0,8 1 4 15,-8 1 0-15,8-1 0 0,0 1-4 0,0-1 0 0,-10 0 0 16,10 1 0-16,0-4 0 0,10 2 0 0,-10 1-4 0,0-4 0 0,0 4-20 15,8-5 24-15,-8 2 4 0,8 3-4 0,-8-5 0 0,8 1-4 16,1 0 4-16,-9-1 0 0,9 1-4 0,-1-6 0 0,1 6-4 16,-1-1 4-16,0-3-4 0,2 3 0 0,-2 1 0 0,0-6 0 0,10 2 0 15,-10-1 0-15,0 3 0 0,1-2 0 0,8-2 0 16,-8-4-4-16,-1 5 4 0,8-5 0 0,-6 5-4 0,-2-5 0 0,10 0-4 16,-10 0-4-16,0 0 0 0,9 0-8 0,-8 0-12 0,-1-5-4 15,1 5-16-15,-1-5-4 0,0 1-4 0,2-2-12 0,-2 2-4 16,-8 0-12-16,8-1-8 0,-8-1-12 0,10-3-12 0,-10 4-8 0,0-4-40 15,0-1-32-15,0 5 44 0,0-5 24 0,0 1 28 0</inkml:trace>
        </inkml:traceGroup>
      </inkml:traceGroup>
      <inkml:traceGroup>
        <inkml:annotationXML>
          <emma:emma xmlns:emma="http://www.w3.org/2003/04/emma" version="1.0">
            <emma:interpretation id="{C4DA097E-F034-49A4-BECF-7AC236528F8C}" emma:medium="tactile" emma:mode="ink">
              <msink:context xmlns:msink="http://schemas.microsoft.com/ink/2010/main" type="line" rotatedBoundingBox="18238,9386 19620,9411 19611,9904 18229,9879"/>
            </emma:interpretation>
          </emma:emma>
        </inkml:annotationXML>
        <inkml:traceGroup>
          <inkml:annotationXML>
            <emma:emma xmlns:emma="http://www.w3.org/2003/04/emma" version="1.0">
              <emma:interpretation id="{CDE4E876-449A-415D-B3A6-BD11A2275860}" emma:medium="tactile" emma:mode="ink">
                <msink:context xmlns:msink="http://schemas.microsoft.com/ink/2010/main" type="inkWord" rotatedBoundingBox="18237,9437 18814,9447 18806,9875 18230,986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625.8728">-2643 1982 79 0,'0'0'88'0,"0"0"-4"15,0 0-8-15,0 0-24 0,0 0 0 0,0 0-8 0,0 0 0 16,0 0-4-16,0 0-4 0,0 0 0 0,0 0 0 0,0 0 0 0,0 0 0 16,0 0 0-16,0 0 0 0,0 0 0 0,0 0 4 15,0 0-8-15,0 0 4 0,0 0-8 0,9 0 4 0,-9 0 0 0,0 0 4 16,0 0 0-16,0 0 0 0,9 0-12 0,-9 5 20 0,0-5-4 16,8 5-4-16,-8-5 4 0,0 5 0 0,9-1 0 0,-9 2-8 15,0 3 0-15,8-4 0 0,-8 5-8 0,8-1 0 0,-8 5-4 0,0-4-4 16,8 3 0-16,-8 3 0 0,10-2 0 0,-10 1-4 0,0-1-4 15,8 6 4-15,-8-6-8 0,8 0 0 0,-8 4 0 0,10-3 0 16,-10 0 0-16,0-1 0 0,0 5-4 0,8-4 4 0,-8-6 0 16,0 1 0-16,0 4 0 0,0-9-4 0,0 6 0 0,0-3 0 15,0-3 4-15,0 0-4 0,0-5 0 0,0 5 4 0,0-5-4 16,0 5 8-16,0-5-4 0,0 0-4 0,0 0 4 0,0-5-4 16,0 0 0-16,0 5 0 0,0-5 4 0,0 0-4 0,0-3 0 15,0 2 4-15,0-4-8 0,0 6 0 0,0-6 4 0,0 0 4 0,0 1 0 16,0-6-8-16,0 1 4 0,0-1 4 0,0 6-4 0,0-5 0 15,0-1-4-15,8 1 0 0,-8 0 4 0,0 0 0 0,0-1 0 16,0 6 0-16,9-6-4 0,-9 1-12 0,0 4 20 0,8 0-4 16,-8-4 4-16,9 4-4 0,-1 0 0 0,-8 1-4 0,9 0 4 15,-9 4 0-15,8-5 0 0,0 1 0 0,-8 3 0 0,10 2 0 0,-2-1 0 16,-8-5 0-16,8 6 0 0,2-1 0 0,-2 0 0 0,-8 0 0 16,8 1 0-16,0 4-4 0,1-6 4 0,0 2-4 0,-1-1 4 15,1 5 0-15,-1-5 4 0,0 5-4 0,2-5 0 0,-10 5 0 0,16 0 0 16,-8 0 4-16,-8 0-4 0,10 0-4 0,-2 0 4 15,0 0 0-15,1 0 0 0,-1 0 0 0,1 0 0 0,0 5 4 0,-1-5-4 16,0 5 0-16,-8 0-4 0,10-1 8 0,-2 2 0 0,-8-2-4 16,8 1 0-16,0 5 0 0,-8-6 4 0,10 6-4 0,-10-1 0 15,8 1 0-15,-8 0 0 0,0 0 4 0,8 4-4 0,-8-5 4 0,9 1-4 16,-9 3 4-16,0-2 0 0,0 4 0 0,0-6 4 0,0 5 4 16,0-4-4-16,0 4 0 0,0-4-4 0,0 4 0 15,0-4 0-15,0 4-16 0,8-4 20 0,-8-1 0 0,0 1-4 0,0-1 0 16,0 1 0-16,9 0 0 0,-9-1 0 0,0 1-4 0,9-5 4 15,-9-1 0-15,0 1-4 0,8 0 4 0,-8 0-8 0,0-1 0 16,0-4 0-16,8 0 4 0,-8 6-4 0,0-6-12 0,0 0-4 16,8 0-8-16,-8 0-12 0,0-6-16 0,10 2-16 0,-10 4-8 15,0-5-20-15,8 0-16 0,-8-4-20 0,8 4-4 0,2-5-48 0,-10 1-44 16,8-1 44-16,0 0 32 0,1 1 32 0,-9-5 20 0</inkml:trace>
        </inkml:traceGroup>
        <inkml:traceGroup>
          <inkml:annotationXML>
            <emma:emma xmlns:emma="http://www.w3.org/2003/04/emma" version="1.0">
              <emma:interpretation id="{FD2F2D29-0BD5-44BD-8E07-C9B5356E525C}" emma:medium="tactile" emma:mode="ink">
                <msink:context xmlns:msink="http://schemas.microsoft.com/ink/2010/main" type="inkWord" rotatedBoundingBox="19161,9402 19620,9411 19611,9904 19152,989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01.2504">-1722 2103 87 0,'8'4'96'0,"-8"1"-4"0,0-5-4 0,9 5-16 16,-9 0-4-16,0-5 0 0,9 4-4 0,-9-4-4 0,8 0 8 0,-8 0-8 15,8 6 0-15,2-6-12 0,-2 0 0 0,0-6-8 0,10 6-4 16,-10 0-8-16,1-4-4 0,7 4-4 0,-7-5-4 0,8 0 0 15,1 5-8-15,-2-5 0 0,2 1-8 0,-2 4-8 0,1-10-8 0,9 5-16 16,-8 5-12-16,6-11-16 0,-6 8-16 0,7 3-16 0,-7-5-20 16,6 0-64-16,-6 0-4 0,8 0 32 0,-9 0 28 15,-1 1 24-15</inkml:trace>
          <inkml:trace contextRef="#ctx0" brushRef="#br0" timeOffset="-1116.1946">-1569 1944 27 0,'0'0'88'0,"10"-5"-4"0,-10 0-12 0,0 5-20 15,0-4-4-15,0-1 0 0,8 5 0 0,-8-5 4 0,0 0-4 0,0 1 4 16,0 4 0-16,0-5-8 0,0 5 0 0,0-5 0 0,0 5 8 16,0 0-4-16,0-5-12 0,0 5 4 0,0 0-4 0,0 0 0 15,0 0-8-15,0 0 0 0,-8 0-4 0,8 0 0 0,0 0 0 16,-10 0 0-16,10 0 0 0,-8 5 4 0,8-5-4 0,-8 5 4 15,8 0-4-15,-9-5 0 0,0 4 0 0,9 6 4 0,-8-5-4 0,0 4 4 16,8 1-8-16,-9 0 0 0,1-1 4 0,8 5-4 0,-9-4 0 16,0 5-4-16,1-1 0 0,8 0 0 0,-8 0 0 0,8 1-4 15,-10-2 4-15,10 3-4 0,0 3 0 0,-8-5 0 0,8 1-4 0,0 4-4 16,0-5 4-16,0 1 0 0,8-2-8 0,-8 2 8 16,0 0-8-16,10-1 0 0,-10 1 0 0,8-1 4 0,0-5 0 0,1 1-4 15,0 5 0-15,-9-6 0 0,8 2 0 0,9-3-4 0,-9 2 4 16,1 0 0-16,0-6 0 0,-1 1 0 0,10 4-8 15,-10-9-4-15,0 5-8 0,1 0-4 0,8-5-4 0,-9 5-4 0,1-5-8 16,7 0-12-16,-6 0-4 0,-2-5-12 0,0 0-12 0,2 5-8 0,-2-5-8 16,0-4-8-16,-8 4-8 0,8-4-4 0,-8 4-52 15,0-5-28-15,9 2 36 0,-18-3 40 0,9 2 20 0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8:01.2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F84E13-566E-4C65-AA12-1D9B98CF3575}" emma:medium="tactile" emma:mode="ink">
          <msink:context xmlns:msink="http://schemas.microsoft.com/ink/2010/main" type="writingRegion" rotatedBoundingBox="27557,7248 28401,7248 28401,7727 27557,7727">
            <msink:destinationLink direction="with" ref="{2FF905BC-8702-4AC2-9D4C-FF739D23C799}"/>
          </msink:context>
        </emma:interpretation>
      </emma:emma>
    </inkml:annotationXML>
    <inkml:traceGroup>
      <inkml:annotationXML>
        <emma:emma xmlns:emma="http://www.w3.org/2003/04/emma" version="1.0">
          <emma:interpretation id="{6C702801-9C2E-4F06-8C23-60CDE9DAFF2A}" emma:medium="tactile" emma:mode="ink">
            <msink:context xmlns:msink="http://schemas.microsoft.com/ink/2010/main" type="paragraph" rotatedBoundingBox="27557,7248 28401,7248 28401,7727 27557,7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6C9D9F-B267-4A2F-914A-E61D853891B9}" emma:medium="tactile" emma:mode="ink">
              <msink:context xmlns:msink="http://schemas.microsoft.com/ink/2010/main" type="line" rotatedBoundingBox="27557,7248 28401,7248 28401,7727 27557,7727"/>
            </emma:interpretation>
          </emma:emma>
        </inkml:annotationXML>
        <inkml:traceGroup>
          <inkml:annotationXML>
            <emma:emma xmlns:emma="http://www.w3.org/2003/04/emma" version="1.0">
              <emma:interpretation id="{B7D810C5-791D-48D0-975F-6F2A7B1AC067}" emma:medium="tactile" emma:mode="ink">
                <msink:context xmlns:msink="http://schemas.microsoft.com/ink/2010/main" type="inkWord" rotatedBoundingBox="27496,7524 28369,7230 28467,7522 27594,7816"/>
              </emma:interpretation>
              <emma:one-of disjunction-type="recognition" id="oneOf0">
                <emma:interpretation id="interp0" emma:lang="" emma:confidence="0">
                  <emma:literal>z)</emma:literal>
                </emma:interpretation>
                <emma:interpretation id="interp1" emma:lang="" emma:confidence="0">
                  <emma:literal>of)</emma:literal>
                </emma:interpretation>
                <emma:interpretation id="interp2" emma:lang="" emma:confidence="0">
                  <emma:literal>si)</emma:literal>
                </emma:interpretation>
                <emma:interpretation id="interp3" emma:lang="" emma:confidence="0">
                  <emma:literal>a)</emma:literal>
                </emma:interpretation>
                <emma:interpretation id="interp4" emma:lang="" emma:confidence="0">
                  <emma:literal>Ł)</emma:literal>
                </emma:interpretation>
              </emma:one-of>
            </emma:emma>
          </inkml:annotationXML>
          <inkml:trace contextRef="#ctx0" brushRef="#br0">7852-752 71 0,'0'0'80'15,"0"0"-4"-15,0 0 0 0,0 0-32 0,0 0 4 0,0 0 0 16,0 0 0-16,0 0-4 0,0 0 0 0,0 0 0 0,10 0 4 15,-10 0-4-15,0 6 0 0,0-6-4 0,8 0 8 0,-8 4 4 0,8-4-4 16,2 5 4-16,-10 0 0 0,8 0 0 0,0-1 0 0,0 2 4 16,-8 3-4-16,9-5 0 0,-1 6 4 0,1 0-4 0,-9-1-4 15,9 2 0-15,-1-3-4 0,0 7 4 0,-8-5-4 0,10 0 0 16,-2 3-4-16,-8 3 0 0,8-7 0 0,0 5 0 0,-8 1 0 16,10-1 0-16,-2 1-4 0,-8-2 0 0,8 8 0 0,-8-8-36 0,9 1 0 15,-1 5 0-15,-8 1 0 0,9-1 0 0,-9 0 0 0,9 2 0 16,-1-3 0-16,-8 1 0 0,8 4 0 0,-8 2 0 0,8-6 0 15,2 5 0-15,-10 0 0 0,8 0 0 0,-8 4 0 0,0-3 0 16,8-2 0-16,-8 2 0 0,0-2 0 0,0 2 0 0,0 4 0 16,0-6 0-16,0 1 0 0,0 0 0 0,-8 0 0 0,8 0 0 0,-8 0 0 15,8 5 0-15,-10-5 0 0,2 0 0 0,0-5 0 0,0 5 0 16,-1 1 0-16,0-2 0 0,-8-3 0 0,9 3 0 0,-10-4 0 16,10 1-24-16,-8-1-60 0,6 0-16 0,-6-5-16 0,7 2-12 0,-8-3-20 15,8 2-8-15,-7-6-16 0,8 0-44 0,-10 1-32 16,10-10 48-16,-2 5 40 0,2 0 28 0,0-1 24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7:58.2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1A5572-A233-4DB5-A512-2D9CC4999A8A}" emma:medium="tactile" emma:mode="ink">
          <msink:context xmlns:msink="http://schemas.microsoft.com/ink/2010/main" type="inkDrawing" rotatedBoundingBox="25802,8157 25811,6839 25997,6841 25987,8159" semanticType="callout" shapeName="Other">
            <msink:sourceLink direction="with" ref="{B803A608-CABF-428B-BEF1-D052F05DF247}"/>
          </msink:context>
        </emma:interpretation>
      </emma:emma>
    </inkml:annotationXML>
    <inkml:trace contextRef="#ctx0" brushRef="#br0">5117-664 23 0,'0'0'88'0,"0"0"0"0,0 0-4 0,0-5-32 0,0 5 0 16,0 0-4-16,0 0 0 0,-10 0-4 0,10 0-4 0,0 5 0 16,-8-5 0-16,8 4 4 0,0 0 0 0,-8 2-8 0,8-2 8 15,-10 1 0-15,10 0 0 0,-8 4 0 0,0-3 0 0,8 3-4 0,-9 5 4 16,1-4-4-16,-1 5 0 0,9-2 0 0,-8 1-4 0,-1 1 4 15,1 0 0-15,0 4-4 0,-2 0-4 0,2 1 0 0,0-1 0 16,8 4 4-16,-10-3-4 0,2 4 0 0,0 5 0 0,8-6-8 16,-8 1 0-16,8 5-4 0,-9 0 0 0,9-1 0 0,-9 1 0 15,9 0-4-15,0-1 0 0,0 2 0 0,0-2 4 0,0 1-8 16,0 0 4-16,0 0-4 0,0 0-4 0,0 4 4 0,9-4-4 16,-9-5 0-16,9 5 0 0,-9 0-4 0,8 0 0 0,-8-1 0 0,8 1-4 15,-8 0 0-15,8-6 0 0,2 6-4 0,-2-4 4 0,0-2 4 16,-8 1-8-16,10 0 4 0,-2 0-4 0,0-5-8 0,1 0-8 15,-9 1 0-15,8-1-4 0,1-3-12 0,-9-4-12 0,8 3-8 16,1-5-8-16,-9-1-16 0,8 1-8 0,-8 0-12 0,8-5-12 0,-8-1-8 16,10-4-4-16,-10 0-20 0,0 0-44 0,0-4-8 0,8-1 40 15,-8-5 32-15,0 0 24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8:00.6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F905BC-8702-4AC2-9D4C-FF739D23C799}" emma:medium="tactile" emma:mode="ink">
          <msink:context xmlns:msink="http://schemas.microsoft.com/ink/2010/main" type="inkDrawing" rotatedBoundingBox="28969,6751 29005,8020 28716,8028 28679,6759" semanticType="verticalRange" shapeName="Other">
            <msink:sourceLink direction="with" ref="{1DF84E13-566E-4C65-AA12-1D9B98CF3575}"/>
            <msink:sourceLink direction="with" ref="{26CCF4F5-D27C-4561-873C-F7D8C061AF7F}"/>
          </msink:context>
        </emma:interpretation>
      </emma:emma>
    </inkml:annotationXML>
    <inkml:trace contextRef="#ctx0" brushRef="#br0">7111-70 23 0,'0'0'96'0,"0"-5"-12"15,0 1-4-15,0 4-20 0,0-6-8 0,0 6 0 0,0 0-4 16,0 0 0-16,0 0 0 0,0 0 4 0,0 0-8 0,0 0 4 0,8 0-8 15,-8 0 8-15,0 6-4 0,9-6 8 0,-9 4-12 0,9 1 4 16,-9-1 0-16,8 2-4 0,-8-2 0 0,9 1 0 0,-1 1 0 16,-8-2 0-16,8 5-4 0,1-4-4 0,0 4 4 0,-9-3 0 15,8-2-8-15,0 5 4 0,2-3-4 0,-2-2 4 0,9 1-4 16,-8-5-4-16,-1 5-4 0,1-5 0 0,7 0 0 0,-8 5-8 16,10-5 0-16,-10 0 0 0,10 0 0 0,-10-5-4 0,9 5-4 0,-8-5 0 15,8 0 0-15,-9 1-4 0,10-2 0 0,-2 2 0 0,-6-5 0 16,-2 3-4-16,8-3 0 0,-7 4 4 0,0-4-4 0,-1-1 0 15,1 1-4-15,-1-1 0 0,0 1 4 0,-8-1-4 0,0-5 0 0,10 5 0 16,-10 0 0-16,0 1 4 0,0 0-4 0,0-5 4 16,0 4-4-16,0 1 0 0,0-1 4 0,-10 0 0 0,10 1 0 0,-8-1 0 15,8 5 0-15,-8-5 0 0,8 1 0 0,-9 4 4 0,9 0 0 16,-8 1 0-16,-1-2 0 0,0 6-4 0,9-4 4 0,-8 4 0 16,0 0 0-16,0 0 0 0,-2 4-4 0,2 2 4 0,0-2 0 0,-2 1 4 15,2 0-4-15,0 4 0 0,-1 1 0 0,1-1 0 0,-1 1-4 16,1 5 4-16,-1-5 0 0,-7 3 0 0,6 3 0 0,2-7 0 15,-10 4-4-15,10 3 4 0,-8-2 4 0,7 5-4 16,-8-4 0-16,8 0 0 0,-7-2-4 0,-2 1 8 0,1 1-4 0,8 4 0 16,-16-4 0-16,8-1 0 0,0 0 0 0,-1 0 0 0,-6 1 0 0,6-1 0 15,-7 1-4-15,7-1 4 0,-6-5-4 0,-2 6 4 0,0-5 0 16,9-1 0-16,-9 1 0 0,0 0-4 0,1-6 4 0,8 1 0 16,0 0 0-16,-9 0 0 0,10-5-4 0,-2 4 0 0,10-4 0 15,-10 0 0-15,10-4-20 0,0 4 20 0,-1-5 0 0,1 0 0 16,8 0 0-16,-8 1 0 0,8-6 0 0,0 0 0 0,0 5 0 0,0-4 4 15,0 0-4-15,0-2 0 0,0 2 4 0,8-1-4 16,-8-4 4-16,8 5-4 0,-8-1 0 0,9 2 4 0,-1-3 0 16,-8-4 0-16,8 6 0 0,2-1 0 0,-2 1 0 0,0-1 0 0,0 1 0 15,2-1 4-15,-2 1-4 0,0 3 0 0,10-3 4 0,-10 4 0 16,1 0 0-16,-1 1-4 0,0 0 8 0,1-2-4 0,0 1 0 16,7 1 4-16,-6 4 0 0,-2-6-4 0,0 6 0 0,1 0 0 0,0 0 8 15,-1-4 0-15,0 4-4 0,1 4 0 0,-1-4 0 16,1 0 4-16,0 6-4 0,-1-2 4 0,0-4-4 0,2 5 0 0,-2 1 0 15,0-2-4-15,0 5 4 0,2-4 0 0,-2 0 0 0,0 5-4 16,1-6 0-16,-1 5 0 0,0-3 0 0,2 3 0 0,-2-4 0 16,0 5 0-16,0-6 0 0,2 6 0 0,-2-5 0 0,0-1-4 0,1 6-16 15,0-5 20-15,8-1 4 0,-9 6-4 0,0-5-4 0,10-5 0 16,-10 5 0-16,10 0-4 0,-10-1-8 0,9-4-8 0,0 0-12 16,-8 5-12-16,7-5-20 0,-8 0-12 0,10-5-24 0,-10 5-28 15,10-4-20-15,-10-1-36 0,9 0-52 0,-8 0 40 0,-1-5 40 16,1 6 28-16,-1-6 20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1:48.4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7EAAA7-215A-42E7-8A5F-F85EE7D381C7}" emma:medium="tactile" emma:mode="ink">
          <msink:context xmlns:msink="http://schemas.microsoft.com/ink/2010/main" type="writingRegion" rotatedBoundingBox="4211,6459 9223,5645 9614,8055 4603,8869"/>
        </emma:interpretation>
      </emma:emma>
    </inkml:annotationXML>
    <inkml:traceGroup>
      <inkml:annotationXML>
        <emma:emma xmlns:emma="http://www.w3.org/2003/04/emma" version="1.0">
          <emma:interpretation id="{365043D7-22F5-4FFA-A089-E4104B709FF1}" emma:medium="tactile" emma:mode="ink">
            <msink:context xmlns:msink="http://schemas.microsoft.com/ink/2010/main" type="paragraph" rotatedBoundingBox="4211,6459 9223,5645 9377,6591 4365,7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F6362-0618-4379-9953-E42EEA2A4C04}" emma:medium="tactile" emma:mode="ink">
              <msink:context xmlns:msink="http://schemas.microsoft.com/ink/2010/main" type="line" rotatedBoundingBox="4211,6459 9223,5645 9377,6591 4365,7405"/>
            </emma:interpretation>
          </emma:emma>
        </inkml:annotationXML>
        <inkml:traceGroup>
          <inkml:annotationXML>
            <emma:emma xmlns:emma="http://www.w3.org/2003/04/emma" version="1.0">
              <emma:interpretation id="{F4139629-B169-448B-9AB2-15760D179CD0}" emma:medium="tactile" emma:mode="ink">
                <msink:context xmlns:msink="http://schemas.microsoft.com/ink/2010/main" type="inkWord" rotatedBoundingBox="4279,6874 4698,6806 4766,7224 4347,72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1773-37 67 0,'0'5'72'0,"0"-5"0"0,0 0-4 0,0 0-20 15,0 0-4-15,9 0 0 0,-9 4 4 0,0-4 4 0,9 0 0 16,-9 0 4-16,8 0 4 0,-8 0 4 0,8 6 0 0,2-6-4 0,-2 0-8 15,0 0 0-15,0 0 0 0,2 0 0 0,6 0-4 16,-7 0 0-16,-1 0-4 0,10 0 0 0,-10 0-8 0,8 0 0 0,2 0-4 16,0 0-8-16,-10 0 0 0,9 0-8 0,-1 0 4 0,-7 0-4 15,8 0 0-15,1 0-8 0,-10 0 0 0,9 0 0 0,0 0-4 16,-9 0 0-16,9 0-4 0,-8 0 4 0,0 0-4 0,-1 0-4 16,0 0-4-16,2 0-4 0,-10 0-8 0,8 3-12 0,-8-3-20 0,8 0-8 15,-8 6-28-15,0-6-24 0,0 4-24 0,0 2-56 16,-8-2-28-16,8 6 40 0,-8-5 32 0,-2 5 28 0,2-6 20 0</inkml:trace>
          <inkml:trace contextRef="#ctx0" brushRef="#br0" timeOffset="214.4248">1910 233 35 0,'0'3'96'0,"0"2"-4"0,8 0-4 0,-8 0-20 0,8 0 4 16,-8 4 4-16,10-4 0 0,-2-1-4 0,0 1 0 0,2 0 0 0,-2-5-12 15,0 5 4-15,1-1-4 0,7 2-8 0,-7-6-4 0,8 4 0 16,-9-4-12-16,10 5-4 0,-10-5-4 0,10 0-4 0,-2 0-8 16,1 0 0-16,-8 5-4 0,8-5 0 0,-9 0-8 0,10 0 0 15,-10 0-4-15,10 0-4 0,-10 0-20 0,0 0-16 0,9 0-28 16,-9-5-24-16,2 10-32 0,-10-5-84 0,8 0-8 0,-8 0 44 0,8 0 32 16,-8 0 8-16,0 0 40 0</inkml:trace>
        </inkml:traceGroup>
        <inkml:traceGroup>
          <inkml:annotationXML>
            <emma:emma xmlns:emma="http://www.w3.org/2003/04/emma" version="1.0">
              <emma:interpretation id="{BAA8A55F-4CB3-4129-82BD-E024D9A8BEC8}" emma:medium="tactile" emma:mode="ink">
                <msink:context xmlns:msink="http://schemas.microsoft.com/ink/2010/main" type="inkWord" rotatedBoundingBox="5674,6222 5974,6173 6076,6801 5775,6849">
                  <msink:destinationLink direction="with" ref="{BAF014EC-9797-45F3-8A85-F6546D5D993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979.7681">3256-612 43 0,'0'0'64'15,"0"0"-8"-15,0 0-8 0,0 4-16 0,0-4-12 0,0 0 4 0,0 0 4 16,0 0-12-16,0 0 0 0,0 0 4 0,0 0 0 0,0 0-4 16,0 0 0-16,-8 0 4 0,8 0 0 0,0 0-4 0,0 0 4 15,0 0 0-15,0 0 0 0,0-4 0 0,0 4-4 0,0 0 0 0,0-6 0 16,0 6 0-16,0-4 0 0,0-1 4 0,0 0-4 15,-8 0 0-15,16 5 0 0,-8-9 0 0,0 4 0 0,0 0 4 0,0 0-8 16,0 1 4-16,0 4 0 0,0-5 0 0,8 0 0 0,-8 0 0 16,0 1-4-16,10-1 0 0,-10 5 0 0,8-5 0 0,-8 0 4 15,8 5-4-15,2-5 0 0,-10 5 4 0,8-5-4 0,0 5-4 0,1 0 4 16,-9-4-4-16,8 4 4 0,1 0-4 0,-1 0 4 0,1 0-4 16,-1 0 0-16,-8 0 0 0,8 4-4 0,2-4 4 0,-2 5-4 15,-8 0 0-15,8 0 4 0,-8 0 0 0,10 4-24 0,-10-4 24 16,8 5-4-16,-8-6 4 0,0 11-4 0,0-6 0 0,0 6 0 15,0-5 0-15,0 4 0 0,0 0 0 0,0 0-4 0,0 1 4 16,0-5-4-16,-8 4 0 0,8 0 0 0,0 0 4 0,-10-4 0 0,10 0-4 16,0-1-4-16,0 0 8 0,-8 1 0 0,8 0-4 15,0-6 0-15,0 2 0 0,0-1 0 0,0-5 4 0,-8 4-4 0,8-4-4 16,0 0 4-16,0 0 0 0,0 6 0 0,0-6 4 0,8 0-4 16,-8 0 0-16,0 0 0 0,0 0-4 0,0-6 4 0,-8 6-4 15,16 0 0-15,-8 0 4 0,0 0 0 0,0 0 0 0,0 6 0 0,8-6 0 16,-8 0 4-16,0 0-8 0,10 0 8 0,-10 0 0 0,8 0-8 15,-8 0 4-15,8 0 0 0,-8 0 0 0,9 0-4 0,-1 0 4 16,-8 0 0-16,8 4 0 0,1-4 0 0,-9 5 0 0,9-1-4 16,-1 2 4-16,-8-2 8 0,8 1-8 0,2 1 4 0,-10-2-4 15,8 6 0-15,0-6 0 0,-8 5-16 0,9 1 28 0,0-1-12 16,-9-3 8-16,8 3-8 0,-8 5 4 0,8-8 0 0,-8 8 0 16,0-5 0-16,0 1-4 0,0-1 4 0,9 6 0 0,-18-6 8 0,9 1-4 15,0 0-4-15,0 4 4 0,-8-4 0 0,8 4-4 0,-8-5 4 16,-1 1 0-16,0-1 0 0,1 1-4 0,0 0 0 0,-2-1 0 15,2 1 0-15,0-5 0 0,-10 5-4 0,10-6 4 0,0 1-4 0,-9 0 4 16,9-5-4-16,-2 0 0 0,2 5 0 0,-10-5 0 16,10 0 0-16,0-5 0 0,-1 5 0 0,1-5 0 0,-1 0-4 0,1 1 0 15,-1-6 4-15,1 5-4 0,0-5 0 0,-2 1 0 0,10 4-8 16,-8-4-4-16,0-1-12 0,-2 1-8 0,10 3-16 0,0-3-20 16,-8 0-8-16,8-1-4 0,0 0-8 0,0 1-60 0,0-1-36 15,0 5 40-15,0-4 32 0,0-1 20 0</inkml:trace>
        </inkml:traceGroup>
        <inkml:traceGroup>
          <inkml:annotationXML>
            <emma:emma xmlns:emma="http://www.w3.org/2003/04/emma" version="1.0">
              <emma:interpretation id="{43F9E66B-6BA4-4E46-A2C4-14C6CF044BB5}" emma:medium="tactile" emma:mode="ink">
                <msink:context xmlns:msink="http://schemas.microsoft.com/ink/2010/main" type="inkWord" rotatedBoundingBox="6572,6495 6600,6491 6601,6502 6574,6506">
                  <msink:destinationLink direction="with" ref="{BAF014EC-9797-45F3-8A85-F6546D5D993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343.7944">4093-420 3 0,'0'0'92'0,"0"4"16"0,0 1-8 0,0-5-24 0,0 0 4 15,0 0-4-15,-9 0 0 0,9 4 0 0,0-4-8 0,0 0 0 16,0 0-4-16,0 0 0 0,-9 0-12 0,9 0 0 0,0-4-4 15,0 4 0-15,0 0 0 0,0 4-8 0,-8-4-4 0,8 0 0 0,0 0-4 16,0 0-8-16,0 0-4 0,0 0 0 0,0 0-8 0,0 0 0 16,0 0-4-16,0 0-4 0,0 0 4 0,0 0-4 0,0 0 0 15,0 0-8-15,0 0-4 0,0 0-12 0,0 0-16 0,0 0-12 0,0 0-4 16,0 0-28-16,0 0-24 0,0 0-12 0,8 0-24 16,-8 0-68-16,0 0 16 0,0 0 36 0,0 0 36 0,9 0 16 0</inkml:trace>
        </inkml:traceGroup>
        <inkml:traceGroup>
          <inkml:annotationXML>
            <emma:emma xmlns:emma="http://www.w3.org/2003/04/emma" version="1.0">
              <emma:interpretation id="{39B0123A-0EF5-479C-B97D-8A3F23068DDC}" emma:medium="tactile" emma:mode="ink">
                <msink:context xmlns:msink="http://schemas.microsoft.com/ink/2010/main" type="inkWord" rotatedBoundingBox="6817,6262 7136,6210 7233,6807 6914,6858">
                  <msink:destinationLink direction="with" ref="{BAF014EC-9797-45F3-8A85-F6546D5D9931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111.0413">4400-536 19 0,'0'0'84'0,"-8"0"-4"0,8 0-4 15,0 0-24-15,-10-5-4 0,10 5-4 0,0-4-4 0,0 4 0 16,0-6-4-16,0 2 0 0,-8-7-4 0,8 7 0 0,0 0 0 16,0-1 0-16,0-5-4 0,8 6 0 0,-8-6 4 0,0 5 0 15,0-5-4-15,10 6 0 0,-10-6 4 0,0 5 0 0,8 1-8 0,-8-1 8 16,8 0-8-16,-8 0-4 0,8 0 0 0,-8 1-4 0,9 4 0 16,0 0 4-16,-1-5-4 0,-8 5-4 0,9 0 0 0,-1 0 0 15,0 0 0-15,-8 5-4 0,10-5 4 0,-2 4-4 0,0 1 0 0,0 0 0 16,2 0 0-16,-2 4-4 0,0-4 0 0,1 5 0 15,-9-6 0-15,8 11 0 0,1-5-4 0,0-1 4 0,-1 5-4 0,-8-4 4 16,8 5 0-16,-8-1 0 0,0 0-4 0,8 6 0 0,-8-6 0 16,0 4 0-16,0 2 0 0,0-1 0 0,-8 0 0 0,8 2-4 15,-8 2 4-15,0-4-4 0,8 5-8 0,-9-5 12 0,0 0 4 0,1 0-4 16,-1 1 0-16,1-1 4 0,0-5 0 0,-2 6-4 16,-6-11 0-16,8 6 0 0,-2-6 0 0,2 1 0 0,0-6 4 0,-1 6-4 15,1-10-4-15,-1 5 4 0,9-5 4 0,-9 0-4 0,1 0 0 16,8-5 0-16,-8 5 0 0,8-5 0 0,-8-4-4 0,8 3 4 15,0 2 0-15,0-5 0 0,0 3-4 0,0-3 4 0,0 4 0 16,0-4 4-16,0-1-4 0,0 5 0 0,0 0-4 0,0-4 4 0,0 4-4 16,0 0 4-16,8 0 0 0,-8 1 0 0,0 4 0 15,8 0 0-15,-8-5-4 0,8 5 8 0,-8 0-4 0,9 0 0 0,0 0 0 16,-1 5 0-16,-8-1 0 0,9-4 0 0,-1 5 0 0,0 0 4 16,2 0 0-16,-10 4 0 0,8-4-4 0,0 0 0 0,0 0 4 15,2 5-4-15,-2-6 4 0,0 1 4 0,-8 4 4 0,9-3 4 16,-1-2 4-16,1 5 0 0,0-3-4 0,-1-2 4 0,0 6 0 0,0-5 0 15,-8-1 4-15,10 2-20 0,-2-2 16 0,0 1 0 0,2-1-4 16,-2-4 0-16,0 6 0 0,1-6-4 0,-9 4 0 0,8-4 0 16,1 0-4-16,-1 0 0 0,-8 0 0 0,9-4-4 0,-9 4 0 15,8-6 0-15,-8 2 0 0,8-5-4 0,-8 3 0 0,0-3-4 16,0 4-8-16,10-4-4 0,-10-1-8 0,0 1-16 0,0-1-16 16,0-4-8-16,0 4-20 0,0-5-24 0,0 6-12 0,-10-6-8 0,10 6-68 15,-8-6-20-15,8 6 40 0,0-5 40 0,-8 4 24 0,8-5 20 16</inkml:trace>
        </inkml:traceGroup>
        <inkml:traceGroup>
          <inkml:annotationXML>
            <emma:emma xmlns:emma="http://www.w3.org/2003/04/emma" version="1.0">
              <emma:interpretation id="{905B65E9-D692-4C09-8DF5-5CCE94C25454}" emma:medium="tactile" emma:mode="ink">
                <msink:context xmlns:msink="http://schemas.microsoft.com/ink/2010/main" type="inkWord" rotatedBoundingBox="7630,6481 7854,6444 7862,6490 7637,6527">
                  <msink:destinationLink direction="with" ref="{BAF014EC-9797-45F3-8A85-F6546D5D9931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2672.1924">5124-426 39 0,'0'0'88'0,"0"0"-12"0,0 0-4 16,0-4-20-16,0 8-4 0,0-4 4 0,0 0-4 0,0 0 0 15,0 0 0-15,0 0 0 0,0 0 0 0,0 0 4 0,0 0 0 0,0 0 0 16,0 0 0-16,0 0 0 0,0 0 0 0,0 0 0 15,9 0 0-15,-9 0 4 0,0 0-4 0,8 0 0 0,-8 0 8 0,8 0-12 16,2 0 8-16,-10 0-4 0,8 0 0 0,0 0 0 0,1 0 0 16,0 0 0-16,-1 0-8 0,0 0-12 0,1 0 4 0,-1 0-4 15,1 0 0-15,0 6-8 0,-9-6 0 0,8 0-4 0,10 0-4 0,-10 0 0 16,-8 0 0-16,8 0 0 0,0 0-4 0,2 0 0 0,-2 0-4 16,-8 0 0-16,8 0-4 0,1 0 8 0,-9 0-4 0,8 0-8 15,-8 0 4-15,8 0 0 0,-8 0-4 0,0 0 0 0,0 0 0 16,0 0-4-16,0 0 0 0,10 0-8 0,-10 0-4 0,0 0-4 15,0 0-12-15,0 0-8 0,0 0-20 0,0 0-20 0,-10 0-24 0,10 0-20 16,0 0-32-16,0 0-24 0,0 0-56 0,-8 0-16 0,8 0 44 16,0 0 36-16,-8 0 36 0,8 0 24 0,0 0 20 15</inkml:trace>
        </inkml:traceGroup>
        <inkml:traceGroup>
          <inkml:annotationXML>
            <emma:emma xmlns:emma="http://www.w3.org/2003/04/emma" version="1.0">
              <emma:interpretation id="{52C1AAA7-0A9D-4B91-B1A6-3139153F0CBD}" emma:medium="tactile" emma:mode="ink">
                <msink:context xmlns:msink="http://schemas.microsoft.com/ink/2010/main" type="inkWord" rotatedBoundingBox="8361,5859 9235,5717 9377,6591 8503,6733">
                  <msink:destinationLink direction="with" ref="{BAF014EC-9797-45F3-8A85-F6546D5D9931}"/>
                </msink:context>
              </emma:interpretation>
            </emma:emma>
          </inkml:annotationXML>
          <inkml:trace contextRef="#ctx0" brushRef="#br0" timeOffset="53569.792">6027-584 47 0,'0'0'84'0,"-8"0"-16"15,8 0 0-15,0 0-24 0,-8 0-4 0,8 5 0 0,0-10 0 0,-8 5 0 16,8 0-4-16,0-5 0 0,-9 1 0 0,9 4-4 0,-9-5 4 15,9 0 0-15,0 0 4 0,-8 1 0 0,8-2-4 0,0-3 8 16,0-1-8-16,0 6 4 0,0-6 0 0,0 0-4 0,0 1-8 16,0-1 0-16,0-4 0 0,0 4-4 0,0 1 4 0,0-1 0 15,8-4-4-15,-8 4-4 0,9 0 4 0,-9 1-4 0,0-1 0 0,9 0 0 16,-1 1-4-16,-8 5 0 0,8-6 0 0,0 5-4 16,2 5-4-16,-10-4-16 0,8-2 20 0,0 6 0 0,2 6 0 0,-2-6 0 15,-8 4-4-15,8 1-4 0,1-1 0 0,-1 2 0 0,0 3-4 16,1 1 0-16,-9 0 0 0,9-2 0 0,-1 7 4 0,-8 0-4 15,8-1 4-15,-8 0-4 0,10 1 0 0,-10 4 4 0,0 0-4 0,0 0 0 16,0 5 0-16,0-5 0 0,-10 4 0 0,10 2 4 0,-8-6 0 16,8 10-4-16,-8-4 0 0,-1-2 0 0,0 2 0 0,1-6 4 15,0 4-4-15,-1-4 0 0,1 6-4 0,0-11 4 0,-2 1 4 16,2-1-4-16,0 0 0 0,-2-5-4 0,2 1 4 0,0 0 0 0,0-10 0 16,8 5 0-16,-9-5 0 0,9 0 0 0,-9-5 0 15,9 5 0-15,0-5-4 0,0-5 8 0,0 5-8 0,0-4 4 0,0 0-4 16,0-1 4-16,0 1 4 0,9-1-4 0,-9 0-4 0,9 1 4 15,-9-1 0-15,8 1 0 0,-8 3 0 0,8 2 0 0,-8-1 0 16,8 1 0-16,2-2 4 0,-2 6-4 0,-8 0 0 0,8 0 0 16,2 0 4-16,-2 6-4 0,0-2 0 0,1 1 4 0,-1 5-4 15,0-6 0-15,1 1 8 0,0 5-8 0,-1-1 8 0,0 1-4 0,2-6 0 16,6 6 4-16,-6 0 0 0,-2-1 0 0,0 1 4 0,0-6 0 16,1 1 0-16,-1 5 0 0,1-5 0 0,0 0 0 0,-1-1 4 15,0 1 0-15,2-5-4 0,-2 5 0 0,-8-5 4 0,8 0-4 0,-8 0-4 16,8 5 4-16,2-10-4 0,-10 5-4 0,8-5 0 15,-8 5 0-15,0-5 0 0,8-4 0 0,-8 4-4 0,0 0 0 0,9-5 0 16,-9 1-4-16,0 0-8 0,0-1-8 0,0 1-16 0,8-6-12 16,-8 1-12-16,0 4-16 0,0-5-16 0,0 6-16 0,0-1-20 15,-8-4-4-15,8-1-64 0,0 6-20 0,-9-1 32 0,9-5 40 0,-8 7 32 16,8-2 20-16</inkml:trace>
          <inkml:trace contextRef="#ctx0" brushRef="#br0" timeOffset="54208.0837">6479-972 63 0,'0'-5'72'0,"0"0"0"0,-8 0 0 0,8 1-28 0,0-2 0 15,0 2-4-15,0-7 0 0,0 7 0 0,0-5 0 0,0-1 0 0,0 1 0 16,0-1 0-16,0 0 0 0,8 1 0 0,-8-1 4 0,10-4-8 15,-10 9 4-15,0-4-8 0,8-1 0 0,-8 1 4 0,8 4-4 16,-8-5-4-16,9 5-8 0,0 0 0 0,-1 5 0 0,-8-4-4 0,8 4 0 16,1-5 4-16,-9 5-4 0,8 5 0 0,-8-5-8 15,9 4 0-15,0 1 4 0,-9 0-4 0,8 0-4 0,-8 5 0 0,8-6 0 16,-8 6 0-16,10 0-4 0,-10-1 4 0,0 1 0 0,0-1-4 16,0 5 4-16,0 1-4 0,0-5 4 0,-10 4-4 0,10-1 4 15,-8 2-4-15,8-5 0 0,-8 5 0 0,-1-1 0 0,0-5 0 0,9 1 0 16,-8 0 0-16,-1-1 0 0,1-4 0 0,0 5 0 0,8-6 0 15,-9 2 0-15,9-6 0 0,-9 4 0 0,9-4 0 0,-8-4 0 16,8 4-4-16,0-6 4 0,0 2 0 0,0 4 0 0,0-5 0 16,0-5-4-16,0 6 4 0,0-1 0 0,0 1 0 0,0-2 0 15,0 2 4-15,0-2-4 0,8 2 0 0,-8 4-4 0,9 0 4 0,-9-5 0 16,9 10 0-16,-9-5 0 0,8 0 0 0,-8 4 4 0,8 2-4 16,1-2 4-16,-1 6 0 0,1-1 0 0,0-4 4 0,-1 5 0 15,0 0 4-15,2-2 4 0,-2 3 0 0,0-2 4 0,1 1-4 16,0-6 4-16,-1 6 0 0,0 1 0 0,1-7 0 0,-1 0 0 15,-8 6 0-15,8-5-4 0,2-5 0 0,-2 4 0 0,0-4-4 0,2 0 0 16,-2 0-4-16,0 0 4 0,0 0-4 0,-8-4 0 0,9-1-8 16,0 1 4-16,-9-2-8 0,8-2-8 0,1 2-8 15,-9-3-16-15,0-1-16 0,0 0-16 0,8 1-24 0,-8-2-24 0,-8 3-20 16,8-2-48-16,0 0-48 0,-9 5 40 0,1-4 40 0,-1-1 28 16,0 6 0-16</inkml:trace>
        </inkml:traceGroup>
      </inkml:traceGroup>
    </inkml:traceGroup>
    <inkml:traceGroup>
      <inkml:annotationXML>
        <emma:emma xmlns:emma="http://www.w3.org/2003/04/emma" version="1.0">
          <emma:interpretation id="{D15338D6-E158-40F5-858F-1FD18AC6C06D}" emma:medium="tactile" emma:mode="ink">
            <msink:context xmlns:msink="http://schemas.microsoft.com/ink/2010/main" type="paragraph" rotatedBoundingBox="6143,7435 8688,7559 8646,8412 6102,82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670FF8-7F24-4BE7-A6DD-7E76914607CA}" emma:medium="tactile" emma:mode="ink">
              <msink:context xmlns:msink="http://schemas.microsoft.com/ink/2010/main" type="line" rotatedBoundingBox="6143,7435 8688,7559 8646,8412 6102,8288"/>
            </emma:interpretation>
          </emma:emma>
        </inkml:annotationXML>
        <inkml:traceGroup>
          <inkml:annotationXML>
            <emma:emma xmlns:emma="http://www.w3.org/2003/04/emma" version="1.0">
              <emma:interpretation id="{B69A55E6-94CA-407C-8C37-774CB93DBFBC}" emma:medium="tactile" emma:mode="ink">
                <msink:context xmlns:msink="http://schemas.microsoft.com/ink/2010/main" type="inkWord" rotatedBoundingBox="6143,7435 7015,7478 6973,8330 6102,828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8999.7965">4271 620 19 0,'0'-5'76'0,"0"5"-16"0,0-5 12 16,0 1-24-16,0 4-4 0,0-6 0 0,0 2-8 0,0-1-4 15,0 1 0-15,0 4 0 0,10-6 0 0,-10 2-8 0,0-1 0 16,0 5 0-16,8-5-4 0,-8 0 0 0,8 5-4 0,-8-4 0 0,9 4 0 16,-9 0 0-16,8 0-4 0,1 0 0 0,-9 0 0 15,8 4-4-15,-8-4 4 0,9 5-4 0,-1 0 0 0,-8 0-4 0,8-1 0 16,-8 6 0-16,10-5 0 0,-10 5-4 0,0-1 4 0,0 1 0 16,0-1-4-16,0 1 4 0,0-1 0 0,0 1-4 0,0-1 4 15,0 1-4-15,0 0 0 0,0-1 0 0,0 1 0 0,-10-5 0 0,10-1 0 16,0 6 4-16,0-5-4 0,0-5 0 0,0 4 0 0,-8-4 4 15,8 6 0-15,0-6-4 0,0 0 0 0,0 0 0 0,0 0 0 16,0 0 0-16,0 0 4 0,0 0-4 0,0-6 0 0,0 6 0 16,0-4 0-16,0 4 0 0,0 0 0 0,0-5 0 0,0 5 0 15,0 0 0-15,0-5 0 0,0 5-12 0,8 0 20 0,-8-5-8 0,10 5 0 16,-10-4 4-16,8 4-4 0,-8 4 0 0,8-4 4 16,2 0 0-16,-10 5 0 0,8 0-4 0,0-5 4 0,0 5 4 0,1-1-4 15,0 2-4-15,-1 3-4 0,1-4 8 0,-1 0 4 0,0 4 0 16,-8-4 0-16,10 4 8 0,-2 1 0 0,-8 0-4 0,0-1 4 15,8 1-4-15,-8-5 0 0,0 9 0 0,0-4-4 0,0-1 0 0,0 2 0 16,0-3 4-16,-8 2 0 0,0 0 0 0,8-1 0 16,-10 0-4-16,2 1-4 0,0 0 0 0,8-5 4 0,-9 5-4 15,1-6-4-15,-1 2 4 0,0-2 0 0,-7-4-4 0,8 5 0 0,-2-5 0 16,2 0 0-16,0 0-4 0,-2 0 0 0,2 0-4 0,8 0 0 16,-8-5-4-16,-1 1-8 0,1-2-8 0,8 6-8 0,-9-4-8 15,9-1-4-15,-8 0-4 0,8 0-4 0,0 1-12 0,0-2-4 0,0-4-48 16,0 7-36-16,0-3 20 0,0 2 28 0,0-1 20 15</inkml:trace>
          <inkml:trace contextRef="#ctx0" brushRef="#br0" timeOffset="58271.7407">3633 918 43 0,'8'3'68'0,"-8"-3"-8"0,0 6-4 15,0-2-20-15,0 2-8 0,0-6-4 0,0 4-4 0,0 1-4 0,0 0 0 16,0 0 0-16,0-1 0 0,-8 2 4 0,8-2 0 15,0-4 0-15,0 5 4 0,0 0 0 0,0 0 0 0,0-1 4 0,0-4-4 16,0 4 0-16,0 2 4 0,0-6 0 0,0 5 0 0,0-5 4 16,0 0 0-16,0 0 4 0,0 4-4 0,0-4 4 0,0 0-8 15,0 0 0-15,0 0-4 0,0 0-20 0,0 0 20 0,0 0 4 16,0-4-8-16,0 4-4 0,0-5 4 0,0 5-4 0,0-6-4 16,0 2 0-16,0 0-8 0,0-1 4 0,0 0 4 0,0-4-4 15,0 3 4-15,0-3-4 0,0-1 4 0,0 0-4 0,0 0 0 0,0 1 4 16,8 5-4-16,-8-6 4 0,0 1 0 0,8-1 0 0,-8 6 0 15,0-7 0-15,9 7 0 0,-9-6 0 0,8 5 0 0,0 1 0 16,-8-2-4-16,10 2 0 0,-10-1 4 0,8 5 0 0,0-4 4 0,0 4-8 16,-8-6 0-16,10 12 0 0,-2-6 0 0,0 0-4 15,-8 4 4-15,9-4-4 0,0 5 4 0,-1-1-4 0,1 6 0 0,-1-5 0 16,0 5-4-16,-8 0 4 0,9-5-4 0,0 3 4 0,-9 2-4 16,8 5 4-16,0-5-4 0,-8 3 0 0,0 2 0 0,0-5 0 15,0 9 0-15,0-5 0 0,0 1 0 0,0 4 4 0,0 0-4 16,0 0 0-16,-8 0 0 0,0 0 4 0,8 6-4 0,-9-6 0 0,0 4 0 15,1-4 0-15,0 6 0 0,-1-6 4 0,-8 0-4 0,8 1 0 16,1-1-4-16,-10 0 8 0,10-5-4 0,0 1 4 0,0-6-4 16,-2 1-4-16,2 0 4 0,0-5 0 0,-1-1-4 0,1-4 4 15,0 5 0-15,-2-5 0 0,10 0 0 0,-8 0 0 0,8-5 0 0,-8 1-4 16,8-1 4-16,0-1 0 0,-8 2 0 0,8-1 0 16,0 0 0-16,0 0 4 0,0-4-8 0,0 4 0 0,0 0 4 0,0 1 0 15,0-6 0-15,0 10 0 0,0-5 0 0,8 0 0 0,-8-1 0 16,8 3 0-16,-8 3 0 0,0-6 0 0,8 6-4 0,2 0 8 15,-10 0-8-15,8 0 0 0,0 0 4 0,1 0 4 0,-1 0-4 0,0 6 4 16,2-6-4-16,-2 3 0 0,0 3 0 0,0-6 0 16,10 5 0-16,-10 0 4 0,1-1-4 0,8 2 0 0,-8-2 4 15,-1-4-4-15,0 5 0 0,10 0 0 0,-10 0 0 0,0-1 0 0,2-4 0 16,-2 5 0-16,9-5 4 0,-8 0-4 0,-1 5 0 16,0-5 4-16,1 0-4 0,-1 0 4 0,0 0-4 0,2 0 0 0,-2-5 4 15,0 0-4-15,-8 5 0 0,10-4-4 0,-2-6 0 0,0 5-8 0,0 1-8 16,-8-6-20-16,9 5-20 0,0-6-24 0,-9 2-28 15,8 0-20-15,-8-5-52 0,9 4-40 0,-9-5 44 0,8 1 32 0,-8 0 28 16,8 0 24-16</inkml:trace>
        </inkml:traceGroup>
        <inkml:traceGroup>
          <inkml:annotationXML>
            <emma:emma xmlns:emma="http://www.w3.org/2003/04/emma" version="1.0">
              <emma:interpretation id="{0806A1F5-6D31-4B23-AFB2-2F4FA0A40B82}" emma:medium="tactile" emma:mode="ink">
                <msink:context xmlns:msink="http://schemas.microsoft.com/ink/2010/main" type="inkWord" rotatedBoundingBox="7418,8000 7700,8014 7699,8024 7417,801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9582.2015">4919 1090 43 0,'0'0'88'0,"-8"0"-8"0,8 0-4 0,0 4-24 15,0-4-4-15,0 0-4 0,0 0-4 0,0 0-4 0,0 0 8 0,0 0 0 16,0 0 0-16,0 0 0 0,8 0 0 0,-8 0 0 0,0 0 0 16,0 0 4-16,10 0 4 0,-10 0-8 0,8 5 0 0,0-5-4 15,-8 0 4-15,8 0 0 0,2 0-4 0,-2 0-4 0,0 0 0 0,9 0 0 16,-9 5-8-16,2-5 4 0,-2 0-4 0,0 0-4 15,10 0-4-15,-10 0 0 0,0 0 0 0,1 0-4 0,0 0-8 0,-1 0-4 16,9 0 0-16,-17 0-4 0,17 0 4 0,-8 0 0 0,-9 0-4 16,8 0 0-16,0 0-4 0,2 0-4 0,-2 0 0 0,-8 0-16 15,8 0-16-15,1 0-12 0,-9 0-20 0,0 0-28 0,9 0-24 16,-9 0-16-16,0 0-84 0,0 0 20 0,0 0 40 0,0 0 32 0,0 0 24 16</inkml:trace>
        </inkml:traceGroup>
        <inkml:traceGroup>
          <inkml:annotationXML>
            <emma:emma xmlns:emma="http://www.w3.org/2003/04/emma" version="1.0">
              <emma:interpretation id="{656AD666-30D8-4A74-9254-D5BD4629E768}" emma:medium="tactile" emma:mode="ink">
                <msink:context xmlns:msink="http://schemas.microsoft.com/ink/2010/main" type="inkWord" rotatedBoundingBox="8122,7746 8678,7773 8652,8289 8097,8261"/>
              </emma:interpretation>
              <emma:one-of disjunction-type="recognition" id="oneOf7"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2</emma:literal>
                </emma:interpretation>
                <emma:interpretation id="interp9" emma:lang="" emma:confidence="0">
                  <emma:literal>ą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0297.8025">5619 985 35 0,'0'-5'84'0,"0"0"-8"0,0 5-4 0,0-5-20 0,0 1-4 0,0 4-4 16,-8-6 0-16,8 2 0 0,0-1 0 0,0-5-8 0,0 6 0 0,8-6 4 16,-8 4 0-16,0 3-4 0,0-7 0 0,8 5 0 15,-8-5-4-15,0 6 4 0,9-6-4 0,-9 6-4 0,8-1 4 16,1-5-8-16,-9 5 4 0,8 0-8 0,1 0-4 0,-1 5 4 0,0-4-4 16,2 4-4-16,-2 0 0 0,0 0 0 0,2 0 0 0,-2 4-4 15,0 1 0-15,0 0-4 0,10 0 0 0,-10 5 0 0,1-1 4 16,-1 1-8-16,0 4 0 0,2-5 4 0,-2 6 0 0,0-1-4 0,-8 1 4 15,8 4-20-15,-8-5 20 0,10 5 4 0,-10 1 0 16,0 4-8-16,-10-5 0 0,10 0 0 0,0 5 4 0,-8-5 0 0,0 5-4 16,0 0-4-16,-2-5 4 0,2 0 0 0,0 1 0 0,-1-1 0 15,1 0 0-15,-1-6 0 0,-8 3 0 0,9-6 4 0,0-1-8 16,-2 1 0-16,2-1 8 0,0-4-4 0,-10-5-4 0,18 5 0 0,-8-5 8 16,-1 0-8-16,1 0 4 0,8-5-4 0,-9 0 8 15,9 0-8-15,0-4 4 0,0 4 4 0,0-4-8 0,-8-1 8 0,8 0-8 16,0 4 0-16,0-3 0 0,8 0 4 0,-8-1 4 0,0 1-8 15,0 0 4-15,9 4 8 0,-9-5-8 0,8 5-4 0,-8 0 4 16,9 0 4-16,-1 1-4 0,0-1 0 0,2 5 4 0,-2 0 0 16,0-5-4-16,2 5 4 0,-2 5 0 0,8-5 0 0,-7 5 4 15,0-1 4-15,8 1-4 0,-9 0 0 0,10 0 4 0,-2-1 4 0,-8 7 0 16,10-7 0-16,-1 1 4 0,-9 4 0 0,10-3 0 0,-2 3-4 16,-8-5-16-16,10 5 24 0,-10-3 0 0,10-1 0 0,-10 0-8 15,9-5 0-15,-8 4 0 0,0-4-4 0,7 6-4 0,-8-6 0 0,2 0 0 16,-2 0 0-16,0 0 0 0,2-6-8 0,-2 2 0 15,0 4 0-15,1-5 0 0,-1-6-8 0,0 8-8 0,1-3-16 16,-9-3-16-16,9-1-20 0,-1 6-24 0,-8-10-24 0,8 3-24 0,-8 2-60 16,10-5-32-16,-10 0 48 0,0 3 32 0,8-1 32 0,-8-4 24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53.1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0EF0FB-31D6-4029-828F-6AACAA49312D}" emma:medium="tactile" emma:mode="ink">
          <msink:context xmlns:msink="http://schemas.microsoft.com/ink/2010/main" type="inkDrawing" rotatedBoundingBox="11141,7208 13111,7159 13113,7241 11144,7291" semanticType="underline" shapeName="Other">
            <msink:sourceLink direction="with" ref="{3E21EF5E-293B-4FF8-B028-AFB22FCC28D3}"/>
            <msink:sourceLink direction="with" ref="{A4264F22-2046-46FF-AA12-8923A6D72368}"/>
            <msink:sourceLink direction="with" ref="{E175F688-9DAE-43BF-A197-447D5DA7769E}"/>
          </msink:context>
        </emma:interpretation>
      </emma:emma>
    </inkml:annotationXML>
    <inkml:trace contextRef="#ctx0" brushRef="#br0">-4 100 63 0,'0'0'76'0,"0"-4"-12"0,0 4-4 0,0 0-20 15,0 0 0-15,0 0-8 0,0-6-4 0,0 6 0 0,0 0 0 0,8 0 0 16,-8-4 0-16,0 4 4 0,9-5 0 0,-9 5 0 0,9 0 0 16,-1 0 4-16,0-5 4 0,0 5-4 0,2 0 4 0,-2 0-4 15,10 0 4-15,-10-5 0 0,9 5-4 0,0 0-4 0,0-4-4 0,-1 4 4 16,10 0 0-16,-8-6-8 0,7 6 4 0,-8-4-4 16,8-1 0-16,1 1 0 0,0 4 4 0,-1-6-8 0,1 2 8 0,0-1-8 15,8 0 0-15,-9 5 4 0,1-5-8 0,8 1 4 0,-8-2 0 16,7 6-4-16,-7-4 0 0,8-1 0 0,0 5 0 0,1 0-4 15,-1-5 0-15,0 5-4 0,-1 0 8 0,1 0-8 0,1 0 0 16,-1 0 0-16,0 0 4 0,9 0-4 0,-9 0 0 0,0 0-20 0,0 0 20 16,0 0 0-16,1 0 0 0,-9 0 4 0,7 0-4 15,1 0 4-15,-8 0 0 0,0 0 0 0,8 0 0 0,-9 0 4 0,1 5 0 16,0-5-4-16,-1 0 4 0,0 5-4 0,-8-5 4 0,9 4 0 16,0-4 0-16,-1 6 0 0,-8-6-4 0,8 4 0 0,1-4-4 15,-8 0 4-15,7 5 0 0,-8-5 0 0,8 0 0 0,1 0 0 16,-8 0 0-16,-2 0 4 0,10 0 0 0,-9 0-4 0,-1 0 0 0,2 0-4 15,0 0 0-15,-10 0 0 0,9 0 4 0,-9 0 0 0,9 0-4 16,-8 0 4-16,-1 0-4 0,0 0 0 0,2 0-4 0,-10 0 4 16,8 0-8-16,-8 0 8 0,8 0-4 0,-8 0-4 0,0 0 4 15,0 0 0-15,0 0-4 0,0 0 0 0,0 0 0 0,0 0 0 0,0 0 0 16,0 0 0-16,0 0 0 0,0 0 0 0,0 0 0 16,0 0 0-16,0 0 0 0,0 0 0 0,0 0 0 0,0 0 0 0,0 0-8 15,0-5-8-15,0 5-16 0,-8-4-4 0,8 4-20 0,-8 0-16 16,8-6-24-16,-10 6-20 0,10 0-32 0,-16-4-28 0,7 4-40 15,0 0-60-15,-7 0 52 0,7-5 40 0,-7 5 36 0,-2 0 32 0,-8 0 20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57.6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BB3102-952E-4630-B22F-7166A9E1A3B4}" emma:medium="tactile" emma:mode="ink">
          <msink:context xmlns:msink="http://schemas.microsoft.com/ink/2010/main" type="writingRegion" rotatedBoundingBox="15598,6140 15870,6789 15537,6928 15265,6279"/>
        </emma:interpretation>
      </emma:emma>
    </inkml:annotationXML>
    <inkml:traceGroup>
      <inkml:annotationXML>
        <emma:emma xmlns:emma="http://www.w3.org/2003/04/emma" version="1.0">
          <emma:interpretation id="{1A24B280-1DC4-48E8-87E5-897DDB599934}" emma:medium="tactile" emma:mode="ink">
            <msink:context xmlns:msink="http://schemas.microsoft.com/ink/2010/main" type="paragraph" rotatedBoundingBox="15598,6140 15870,6789 15537,6928 15265,6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188A7-3979-4094-9953-F488839A42EC}" emma:medium="tactile" emma:mode="ink">
              <msink:context xmlns:msink="http://schemas.microsoft.com/ink/2010/main" type="line" rotatedBoundingBox="15598,6140 15870,6789 15537,6928 15265,6279"/>
            </emma:interpretation>
          </emma:emma>
        </inkml:annotationXML>
        <inkml:traceGroup>
          <inkml:annotationXML>
            <emma:emma xmlns:emma="http://www.w3.org/2003/04/emma" version="1.0">
              <emma:interpretation id="{2D87B07A-13C2-472B-AC8A-C11DABF9EAA7}" emma:medium="tactile" emma:mode="ink">
                <msink:context xmlns:msink="http://schemas.microsoft.com/ink/2010/main" type="inkWord" rotatedBoundingBox="15598,6140 15870,6789 15537,6928 15265,6279"/>
              </emma:interpretation>
              <emma:one-of disjunction-type="recognition" id="oneOf0">
                <emma:interpretation id="interp0" emma:lang="" emma:confidence="0">
                  <emma:literal>Ja</emma:literal>
                </emma:interpretation>
                <emma:interpretation id="interp1" emma:lang="" emma:confidence="0">
                  <emma:literal>la</emma:literal>
                </emma:interpretation>
                <emma:interpretation id="interp2" emma:lang="" emma:confidence="0">
                  <emma:literal>Ca</emma:literal>
                </emma:interpretation>
                <emma:interpretation id="interp3" emma:lang="" emma:confidence="0">
                  <emma:literal>"o</emma:literal>
                </emma:interpretation>
                <emma:interpretation id="interp4" emma:lang="" emma:confidence="0">
                  <emma:literal>"e</emma:literal>
                </emma:interpretation>
              </emma:one-of>
            </emma:emma>
          </inkml:annotationXML>
          <inkml:trace contextRef="#ctx0" brushRef="#br0">12959-517 51 0,'-8'0'68'0,"8"0"-8"0,-8 0 0 0,8 0-24 0,0 0-4 0,0 0 0 16,-8 0 4-16,8-5-8 0,0 5 0 0,-10 0 0 0,10-4 0 15,-8-1 4-15,8 5-4 0,0-5-4 0,-8 0 4 0,8 1-4 16,0-2 0-16,0 2 0 0,0-1 4 0,0-5-4 0,-10 6-4 0,10-1 4 15,0-5-4-15,0 6-4 0,0-1 4 0,0-5 0 16,0 0 0-16,0 6 0 0,10-6 4 0,-10 5 0 0,0-4-4 0,8 4-4 16,-8-5 4-16,0 6 4 0,8-6-4 0,-8 5 0 0,10 1-4 15,-10-6 4-15,8 5-8 0,0 0 0 0,-8 0 4 0,8 1-4 16,1-1-4-16,0 0 4 0,-9 5-4 0,8 0 0 0,1 0 4 0,-1 0-8 16,-8 0 0-16,8 0 4 0,2 5-4 0,-2 0 0 0,-8-1-4 15,8 6 4-15,0 0 0 0,2-1-4 0,-10 1 4 0,8-1-4 16,0 1 0-16,1 4 4 0,-9 1 0 0,8-5-4 0,-8 4 0 15,0 5 4-15,9-6-4 0,-9 2 4 0,0 5-8 0,0-6 4 16,0 6 0-16,-9-1 0 0,9 0 0 0,0-1 0 0,-8 3-4 16,8-2 4-16,-9 0-4 0,1 0 4 0,0 0 0 0,8 0 0 15,-10-5 0-15,2 6 0 0,0-6 0 0,0 0 0 0,-2 1 0 0,2-6 0 16,0 6 0-16,-1-6 0 0,9-4 0 0,-8 5 0 0,-1-5 0 16,9 0 0-16,-9-5 0 0,9 4 0 0,-8-4 0 0,8 0 0 15,0 0 0-15,0-4 0 0,-8 4 0 0,8-5 0 0,0 0 0 0,0 0 0 16,0 0 0-16,0 0 0 0,0-4 0 0,0 4 0 15,0 0-4-15,8-4 4 0,-8 4 0 0,0 0 0 0,8-5 0 0,-8 10 0 16,0-5 0-16,9 1 0 0,-9 4 0 0,0 0 0 0,9 0 0 16,-1 0 0-16,-8 4 0 0,9 1 0 0,-1 0 4 0,-8 5 0 15,8-5-4-15,2 4 4 0,-2 1 0 0,-8-1 4 0,8 1 0 16,0 0 0-16,2-1 4 0,-2 1 0 0,0 4 4 0,1-5 0 0,-1 1 0 16,1 0 0-16,0-1 0 0,-1-3 0 0,0 3 4 15,10 1-4-15,-10-6 0 0,0 6 4 0,2-5-4 0,-2-1 0 0,0-4 0 16,9 6 0-16,-8-6-4 0,-1 0 0 0,1 0-4 0,-1 0 0 15,0 0 0-15,2-6-4 0,-2 2 0 0,0-1 0 0,2 0 0 16,-2 0-4-16,0-5 0 0,0 1-4 0,1 5-4 0,-9-6 4 0,8 0-8 16,-8 1-12-16,0-6-8 0,9 5-16 0,-9 1-12 15,0 0-20-15,0-1-12 0,0 0-20 0,-9 1-8 0,9-1-32 0,-8 5-56 16,8-4 16-16,-9 4 40 0,1-5 32 0,0 5 20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49.4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DBC713-0CA9-42DA-A9BC-BFA48F24B92A}" emma:medium="tactile" emma:mode="ink">
          <msink:context xmlns:msink="http://schemas.microsoft.com/ink/2010/main" type="writingRegion" rotatedBoundingBox="9894,6556 12768,5845 12988,6734 10114,7445"/>
        </emma:interpretation>
      </emma:emma>
    </inkml:annotationXML>
    <inkml:traceGroup>
      <inkml:annotationXML>
        <emma:emma xmlns:emma="http://www.w3.org/2003/04/emma" version="1.0">
          <emma:interpretation id="{55BFB296-5BCC-4D4F-8F67-D84025931534}" emma:medium="tactile" emma:mode="ink">
            <msink:context xmlns:msink="http://schemas.microsoft.com/ink/2010/main" type="paragraph" rotatedBoundingBox="9894,6556 12768,5845 12988,6734 10114,7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CA20C-2719-45CC-A4F3-4B83E651D908}" emma:medium="tactile" emma:mode="ink">
              <msink:context xmlns:msink="http://schemas.microsoft.com/ink/2010/main" type="line" rotatedBoundingBox="9894,6556 12768,5845 12988,6734 10114,7445"/>
            </emma:interpretation>
          </emma:emma>
        </inkml:annotationXML>
        <inkml:traceGroup>
          <inkml:annotationXML>
            <emma:emma xmlns:emma="http://www.w3.org/2003/04/emma" version="1.0">
              <emma:interpretation id="{0AEC05D7-A5FC-4E43-92A0-4EC24E0261A7}" emma:medium="tactile" emma:mode="ink">
                <msink:context xmlns:msink="http://schemas.microsoft.com/ink/2010/main" type="inkWord" rotatedBoundingBox="9991,6950 10397,6849 10485,7206 10079,73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7486 39 55 0,'0'0'76'0,"0"0"-8"16,0 0-4-16,0 0-20 0,0 0 0 0,0 6 0 0,0-6 0 0,8 0 0 15,-8 0-4-15,0 4 4 0,10-4 4 0,-10 4 0 16,8-4 0-16,0 0 4 0,0 0 0 0,1 0-4 0,-1 0 0 0,1 0-4 16,8 6 0-16,-9-6 4 0,2 0-4 0,6 0 0 0,2 0-4 15,-10 0 0-15,9 0 0 0,0 0-28 0,0-6 28 0,-1 6-8 16,2 6-4-16,-10-6 0 0,10 0-4 0,-1 0 0 0,-1 0-4 16,2 0-4-16,-2 0 0 0,-6 0 0 0,6 0-4 0,-7 0-4 0,8 0-4 15,-8 0 0-15,-1 0 4 0,0 0-4 0,1 0 0 0,-9 0-4 16,9 0 0-16,-1 0-4 0,-8 0-4 0,0 0 4 0,8 0-12 15,-8 0-12-15,0 0-12 0,0 0-24 0,0 0-16 0,0 0-20 16,0 0-24-16,-8 0-16 0,0 0-60 0,8 0-12 0,-9 5 36 16,0-5 36-16,1 0 24 0,0 4 28 0</inkml:trace>
          <inkml:trace contextRef="#ctx0" brushRef="#br0" timeOffset="261.1301">7554 299 71 0,'0'4'84'0,"0"1"0"0,0 0 0 0,0-5-28 0,0 0 4 0,0 5-4 15,0-5 4-15,0 0-4 0,9 4 4 0,-9-4-4 0,8 0-4 16,-8-4 0-16,8 4 0 0,-8 0-8 0,10 0-4 0,-2 0-4 0,0 0 0 16,0 0-4-16,2 0-4 0,-2 0 0 0,0 0-4 15,1 0 0-15,8 0-4 0,-8 0 0 0,7 0 0 0,-8 0 0 0,2 0-4 16,6 0 0-16,-6 0-4 0,6 0 0 0,-7 0-4 0,7 0-4 15,-7 0 0-15,0 0 0 0,7 0-4 0,-6 0 0 0,-2 0-4 16,0 0-8-16,1 0-8 0,0 0-16 0,-1 0-28 0,1 0-24 16,-9 0-32-16,8 0-44 0,-8 0-56 0,0 0 28 0,8 0 48 0,-8 0 20 15,0-5 28-15</inkml:trace>
        </inkml:traceGroup>
        <inkml:traceGroup>
          <inkml:annotationXML>
            <emma:emma xmlns:emma="http://www.w3.org/2003/04/emma" version="1.0">
              <emma:interpretation id="{3E21EF5E-293B-4FF8-B028-AFB22FCC28D3}" emma:medium="tactile" emma:mode="ink">
                <msink:context xmlns:msink="http://schemas.microsoft.com/ink/2010/main" type="inkWord" rotatedBoundingBox="11228,6226 11500,6159 11670,6844 11397,6911">
                  <msink:destinationLink direction="with" ref="{DC0EF0FB-31D6-4029-828F-6AACAA49312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20.8368">8935-675 15 0,'0'0'72'0,"0"-5"-8"0,0 5-8 0,0 0-32 16,0-4 4-16,0-1-4 0,0 5 0 0,0-5-4 0,0 0-4 0,0 5-4 15,0-5 0-15,0 0 0 0,0 5 4 0,0-4 0 0,0 4 4 16,0-5 0-16,0 5 4 0,0-5 0 0,0 0 0 0,0 5 0 15,0-4 8-15,0 4-4 0,0 0-4 0,0-5 0 0,0 5 4 0,0 0 0 16,0 0 0-16,0 0 0 0,0 0 0 0,0 0-16 16,0 0 16-16,0 0-4 0,0 0 0 0,0 0 0 0,0 0 0 15,0 0-4-15,0 0 4 0,0 5-4 0,0-5 4 0,0 4-4 0,-8-4-8 16,8 5 0-16,0 0 4 0,-8 0 0 0,8-1 0 0,-10 1-4 16,10 5 4-16,-8 0-4 0,0-1 0 0,8 1 0 0,-9-1 0 15,9 1-4-15,-9 4 4 0,1-4-4 0,8 4-4 0,-9-4 0 0,9 4 0 16,-8 0 0-16,0 5 0 0,8-4 0 0,-8-1 0 15,8 5 0-15,-10-3 0 0,10 3 0 0,0-6 0 0,-8 7 0 0,8-1 0 16,0-4 0-16,0 4-4 0,0 0 4 0,0-5-4 0,0 5 4 16,0-4-4-16,0-1 0 0,8 5-4 0,-8-5 4 0,10 1 0 15,-10-1 0-15,8 1 4 0,-8-6-4 0,8 6 0 0,0-1 0 0,1-4 0 16,-9 0-4-16,17 3 4 0,-8-7 0 0,-1 8 0 16,0-9 0-16,2 5 0 0,-2-1 0 0,0-5 0 0,0 6 0 0,2-5 0 15,6 0 0-15,-7 4-4 0,-1-3 4 0,1-1-16 0,8-1 20 16,-9-4 0-16,0 4-4 0,2-4 4 0,-2 0-4 0,10 0 4 15,-10 6 0-15,0-6-4 0,1 0 0 0,-1 0 0 0,1-6 0 0,-1 6 0 16,1 0 0-16,-9-4 0 0,8 0 0 0,0-1 0 0,-8 5 0 16,10-6 0-16,-10 2 0 0,0-1 0 0,0-5 0 0,0 6 0 15,0-6 0-15,0 1 0 0,0 3 0 0,-10-3 0 0,10 4 0 16,-8-4-4-16,0-1 4 0,8 1-4 0,-9 3 4 0,1-3-4 16,-1 0 4-16,9-1-4 0,-8 5 0 0,-9-5 4 0,9 6-4 0,-2-6 4 15,2 5 0-15,0 0 0 0,-2 1 4 0,2-1-4 16,0 5 0-16,-9-5 0 0,8 5 0 0,1-5 0 0,-1 5 0 0,1 5 0 15,0-5-4-15,8 5 4 0,-10-5 0 0,2 5-4 0,0 4 4 16,8-4-4-16,-8 0 0 0,8 4 0 0,-10-4 0 0,10 5-4 16,-8 0-4-16,8-6 0 0,0 6 0 0,0 0-4 0,0-6-16 0,0 5-8 15,0-3-4-15,0 3-24 0,0-4 16 0,8 0-8 0,-8 5 0 16,0-10-4-16,10 4-4 0,-2 1-24 0,-8-1-48 16,8-4-12-16,0 0 20 0,2 0 28 0</inkml:trace>
        </inkml:traceGroup>
        <inkml:traceGroup>
          <inkml:annotationXML>
            <emma:emma xmlns:emma="http://www.w3.org/2003/04/emma" version="1.0">
              <emma:interpretation id="{A4264F22-2046-46FF-AA12-8923A6D72368}" emma:medium="tactile" emma:mode="ink">
                <msink:context xmlns:msink="http://schemas.microsoft.com/ink/2010/main" type="inkWord" rotatedBoundingBox="11986,6539 12244,6475 12261,6542 12002,6606">
                  <msink:destinationLink direction="with" ref="{DC0EF0FB-31D6-4029-828F-6AACAA49312D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79.8734">9532-372 7 0,'-8'0'92'16,"8"0"-12"-16,-9 0-8 0,0 0-20 0,9 4 0 0,-8-4 0 15,8 0 0-15,-8 0-4 0,8 0 0 0,0 0-4 0,-10 0 0 0,10-4-4 16,0 4 0-16,0 0 0 0,0 4 0 0,0-4 0 0,0 0 0 16,0 0 0-16,0 0 0 0,0 0-4 0,0 0-4 0,10 0 0 15,-10 0 0-15,0 0 0 0,8 0-4 0,-8 0 0 0,8 0-4 16,-8 0 0-16,9 0 4 0,0 0-8 0,-1 0 0 0,1 0 0 15,-1 0 0-15,0 0-8 0,1 0 0 0,0 0-4 0,-1 0 0 0,0 0-4 16,10 0 0-16,-10 0-4 0,1 0 0 0,0 0-4 16,7 0-8-16,-7 0-8 0,-1 0-20 0,0 0-12 0,2 0-24 0,-2 0-12 15,10 0-20-15,-10 0-20 0,0 0-72 0,0 0 0 0,1 0 44 16,-9 0 28-16,9 0 24 0</inkml:trace>
        </inkml:traceGroup>
        <inkml:traceGroup>
          <inkml:annotationXML>
            <emma:emma xmlns:emma="http://www.w3.org/2003/04/emma" version="1.0">
              <emma:interpretation id="{E175F688-9DAE-43BF-A197-447D5DA7769E}" emma:medium="tactile" emma:mode="ink">
                <msink:context xmlns:msink="http://schemas.microsoft.com/ink/2010/main" type="inkWord" rotatedBoundingBox="12611,6165 12834,6110 12988,6734 12766,6789">
                  <msink:destinationLink direction="with" ref="{DC0EF0FB-31D6-4029-828F-6AACAA49312D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57.1566">10214-670 55 0,'0'-5'88'15,"0"0"-4"-15,0 1-4 0,0-6-24 0,0 10-4 0,0-10 0 0,0 5 0 16,0 1-8-16,0-1 0 0,0 0 0 0,0-4 0 0,0 4-4 16,0 0 0-16,0 0 0 0,0 1 0 0,0-2 0 0,0 1 4 15,0 5-8-15,0-4 0 0,0 4-4 0,0 0-4 0,0-4 0 0,-8 4 0 16,8 0-4-16,0 0 0 0,0 0-4 0,0 0-4 15,0 4 0-15,-9-4 0 0,9 4 0 0,0 1-4 0,-9 1 4 0,9 3-4 16,-8-4 4-16,8 4-8 0,0-4 4 0,-8 5-4 0,8 4 0 16,-8-4 4-16,8 4-8 0,0-4 0 0,0 4 0 0,0 0 0 15,0 1 0-15,0-1 4 0,-10-4-4 0,10 4-8 0,0 0 4 0,0 1-4 16,10-5 4-16,-10 4 0 0,0-5 0 0,0 6 0 0,8-1 0 16,-8-4 0-16,0-1 0 0,8 6 0 0,-8-5 0 0,8-2 0 15,-8 3 0-15,9-1 0 0,0-1 0 0,-9-5-20 0,8 6 20 16,1-5 0-16,-1 1 0 0,-8 2 0 0,8-8 0 0,2 6 8 15,-2-2-8-15,0-4-4 0,-8 0 4 0,8 0-4 0,2 0 4 16,-2 0 0-16,0-4 0 0,-8-2 0 0,9 2-4 0,-1 0 0 0,1-2 4 16,0 1 0-16,-9-5 0 0,8 6 0 0,0-5 0 0,-8-1 0 15,8-1-4-15,2 7 4 0,-10-6 0 0,8 0 0 0,-8 1 0 16,8 5 0-16,-8-5 4 0,0 3-4 0,10 2 4 0,-10-6-4 16,0 6 0-16,0-2 0 0,0 1 4 0,0 5-4 0,0 0 0 0,0-4 0 15,0 4 4-15,0 0-4 0,0-5 4 0,0 5 0 16,0 0-4-16,0 0 4 0,0 5-4 0,0-1 4 0,0-4 4 0,0 5-4 15,0 5 0-15,0-6 0 0,0 6 4 0,0-4 4 0,0 3-4 16,0 1 4-16,0 3 0 0,0-3 0 0,0 5-4 0,0-1 0 16,0 1 0-16,-10 0 4 0,10 3-4 0,0-3 4 0,0-2-4 15,-8 2-4-15,8 5 0 0,0-6-16 0,-8 0 24 16,8 0-8-16,-10 1-4 0,10-6 4 0,-8 6-4 0,8-6 0 0,0 6-4 16,0-5-8-16,-8-1-4 0,8 0-4 0,0-3-16 0,0-2-16 0,0 5-12 15,0-9-28-15,0 6-28 0,-8-2-24 0,8-4-72 0,-9 5 0 16,9-5 36-16,-9 0 36 0,1 0 28 0,8 0 20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00.7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2B07F2-2B8B-46BD-942A-6804ACDA3954}" emma:medium="tactile" emma:mode="ink">
          <msink:context xmlns:msink="http://schemas.microsoft.com/ink/2010/main" type="writingRegion" rotatedBoundingBox="18311,6191 18579,8048 18160,8108 17892,6251"/>
        </emma:interpretation>
      </emma:emma>
    </inkml:annotationXML>
    <inkml:traceGroup>
      <inkml:annotationXML>
        <emma:emma xmlns:emma="http://www.w3.org/2003/04/emma" version="1.0">
          <emma:interpretation id="{821D31DF-3182-4EEE-9CC3-F18291833981}" emma:medium="tactile" emma:mode="ink">
            <msink:context xmlns:msink="http://schemas.microsoft.com/ink/2010/main" type="paragraph" rotatedBoundingBox="18311,6191 18579,8048 18160,8108 17892,6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D203A0-57D6-4F7C-877C-0058EE6245F2}" emma:medium="tactile" emma:mode="ink">
              <msink:context xmlns:msink="http://schemas.microsoft.com/ink/2010/main" type="line" rotatedBoundingBox="18311,6191 18579,8048 18160,8108 17892,6251"/>
            </emma:interpretation>
          </emma:emma>
        </inkml:annotationXML>
        <inkml:traceGroup>
          <inkml:annotationXML>
            <emma:emma xmlns:emma="http://www.w3.org/2003/04/emma" version="1.0">
              <emma:interpretation id="{FED0B882-2652-4A2A-8333-D3976891E1FE}" emma:medium="tactile" emma:mode="ink">
                <msink:context xmlns:msink="http://schemas.microsoft.com/ink/2010/main" type="inkWord" rotatedBoundingBox="18311,6191 18579,8048 18160,8108 17892,6251"/>
              </emma:interpretation>
              <emma:one-of disjunction-type="recognition" id="oneOf0">
                <emma:interpretation id="interp0" emma:lang="" emma:confidence="0">
                  <emma:literal>ros</emma:literal>
                </emma:interpretation>
                <emma:interpretation id="interp1" emma:lang="" emma:confidence="0">
                  <emma:literal>as</emma:literal>
                </emma:interpretation>
                <emma:interpretation id="interp2" emma:lang="" emma:confidence="0">
                  <emma:literal>rus</emma:literal>
                </emma:interpretation>
                <emma:interpretation id="interp3" emma:lang="" emma:confidence="0">
                  <emma:literal>sos</emma:literal>
                </emma:interpretation>
                <emma:interpretation id="interp4" emma:lang="" emma:confidence="0">
                  <emma:literal>ars</emma:literal>
                </emma:interpretation>
              </emma:one-of>
            </emma:emma>
          </inkml:annotationXML>
          <inkml:trace contextRef="#ctx0" brushRef="#br0">8 480 11 0,'0'4'88'0,"0"1"-12"0,0 0-12 16,0 0-20-16,0 0-4 0,0 0 0 0,-8-5-4 0,8 4 4 15,0-4-4-15,0 0 0 0,8 0 0 0,-8 0 0 0,0 0 0 16,0-4 0-16,0-1 0 0,10 0-4 0,-10 0 4 0,0 0-8 16,0-4 0-16,8-1 4 0,0 0-4 0,-8 1 0 0,10-1 4 0,-10-4-4 15,8 0-4-15,0-1 0 0,0-4 0 0,-8 5-8 0,9-5 0 16,0 4 4-16,-9-3 0 0,8-3-4 0,1 2 0 16,-9 0-4-16,8-1-4 0,0 2 4 0,-8-2-4 0,10 1 0 0,-10 0 0 15,8 5 0-15,-8-5-4 0,0 4 4 0,8 1 0 0,-8-1 0 16,0 1 0-16,0 5 0 0,0-1 0 0,0 0 0 0,8 1 0 15,-8-1 4-15,0 6-4 0,0-1 0 0,0 0 0 0,0 5-4 0,0-5 4 16,-8 5-4-16,8 0 0 0,0-5 0 0,0 5 0 16,0 0-4-16,0 0 0 0,0 5 4 0,0-5 0 0,0 0 0 0,0 5-4 15,0 0 4-15,0 0 0 0,0 4 0 0,0-4 0 0,0 4 8 16,0 6-8-16,0-6 0 0,0 10 0 0,0-4 8 0,0 4 0 16,8-1-24-16,-8 7 24 0,0-1 0 0,0 0 0 0,0 1 4 0,0-2-8 15,0 6-4-15,0-5 0 0,10 5 4 0,-10-6-4 16,0 2 4-16,8 4-4 0,-8-6 0 0,0 1-4 0,8 0 4 0,-8-4 0 15,0-1-4-15,9 4 0 0,-9-3-4 0,0-5 0 0,9 4 4 16,-9-5-8-16,0 1-8 0,8-6-8 0,-8 5-8 0,0-4-12 16,0-1-8-16,0-3-16 0,0-3-24 0,0 3-24 0,0-2-16 0,0 2-68 15,0-6-12-15,-8 0 48 0,8 0 24 0,-9 0 32 16</inkml:trace>
          <inkml:trace contextRef="#ctx0" brushRef="#br0" timeOffset="250.0044">-34 892 47 0,'0'10'92'0,"0"-1"-8"16,0-4-8-16,0 5-16 0,0-4-8 0,0-3 4 0,0 2 0 16,0 0 0-16,0 0 4 0,9 0 4 0,-9-5 0 0,8 0-8 0,-8 0 0 15,9 0-8-15,-1 4 4 0,10-8 0 0,-10 4-8 0,0 0 0 16,10-5-4-16,-2 5-4 0,-7-5-4 0,8 5-8 0,0-5-4 15,1 0-4-15,-2 5 0 0,2-3-4 0,-2 3-4 0,2 0-4 16,-1-6 0-16,-9 6-4 0,8 0-4 0,2-5-8 0,-10 5-8 16,10 0-16-16,-10 0-28 0,1 0-20 0,-1 5-28 0,1-5-24 0,-1 6-84 15,-8-3 24-15,9-3 44 0,-9 5 24 0,0 0 24 0</inkml:trace>
          <inkml:trace contextRef="#ctx0" brushRef="#br0" timeOffset="849.4012">103 1511 35 0,'0'0'92'0,"0"0"-16"0,0 0 0 0,0-5-24 0,0 5 0 0,8-5 0 15,-16 0-4-15,16 1 0 0,-8-2 0 0,0 2 4 0,8-1-4 16,-8-5 4-16,10 6-8 0,-10-6-4 0,8 6 0 0,0-7 0 16,0 2 0-16,2 4 0 0,6-4-12 0,-7 4-4 0,0 0-4 15,8 0-4-15,-9 1 0 0,8-1 0 0,-6 5 0 0,-2-5-4 0,0 5 0 16,10 5-4-16,-10-5 0 0,1 5 0 0,-1-1-4 16,1 6 0-16,-9-5-4 0,8 4 4 0,-8 1 0 0,0 0 0 0,9 4 0 15,-9-5-4-15,0 1 0 0,0 5 0 0,-9-1 0 0,9 1 0 16,0-2 0-16,-8 2 4 0,8-1-4 0,-9-3 0 0,9 3 0 15,-8-5 4-15,8 1-4 0,0 0 0 0,-9-1 0 0,9 1 0 0,0-6 0 16,-8 1-4-16,8 0 4 0,0 0 0 0,0-5 0 0,0 0 0 16,0 0 0-16,0 0 0 0,0 0 4 0,0-5-4 0,0 0 0 15,0 0 0-15,8 1 0 0,-8-2 0 0,0-4-4 0,9 7 4 16,-9-3 0-16,0 2 0 0,8-6 0 0,1 5 0 0,-9-5 0 16,8 6 0-16,1 0 0 0,-9-7 4 0,8 7-4 0,0 4 0 0,-8-5 0 15,10 0 4-15,-10 5-4 0,8 0 0 0,0-5 0 0,-8 5 0 16,10 0 0-16,-10 0 0 0,8 0 0 0,0 0 4 0,-8 0 0 15,8 5 0-15,-8 0-4 0,9-5 8 0,0 5-4 0,-1-1 0 16,1 2 0-16,-9-1 0 0,8-1 4 0,0 0 0 0,2 2 4 16,-10 3 0-16,8 1 4 0,-8 0 0 0,8-1 8 0,-8 1 0 0,8-1 4 15,-8 1 4-15,0 0 0 0,0-1 4 0,0 5 0 0,-8 1-4 16,8-6 4-16,-8 6 0 0,0-6-4 0,8 6 4 0,-18-6-8 16,10 6-4-16,-1-1 0 0,-8-5-4 0,8 6-4 0,-7-5 0 0,-2-1 0 15,2 1-8-15,-2-6 0 0,1 6-4 0,9-5 4 16,-9-5-8-16,0 4 0 0,9 3-4 0,-10-7-4 0,0-7-16 15,10 7-20-15,-8-4-28 0,7-6-16 0,1 1-20 0,-10-1-28 0,10 1-28 16,0-6-64-16,-2 0-28 0,2 1 44 0,0-5 40 16,0 6 28-16,-2-7 32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56.4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D9F0E3-FE8E-4501-8EDF-075C93805155}" emma:medium="tactile" emma:mode="ink">
          <msink:context xmlns:msink="http://schemas.microsoft.com/ink/2010/main" type="writingRegion" rotatedBoundingBox="11538,6883 17342,6838 17352,8129 11548,8174"/>
        </emma:interpretation>
      </emma:emma>
    </inkml:annotationXML>
    <inkml:traceGroup>
      <inkml:annotationXML>
        <emma:emma xmlns:emma="http://www.w3.org/2003/04/emma" version="1.0">
          <emma:interpretation id="{B9ADC58B-39E4-4261-BA2B-7A267CC3E46C}" emma:medium="tactile" emma:mode="ink">
            <msink:context xmlns:msink="http://schemas.microsoft.com/ink/2010/main" type="paragraph" rotatedBoundingBox="13928,7032 17337,6824 17358,7170 13949,73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FCE5C9-8B14-4151-A73C-3CAF140A3068}" emma:medium="tactile" emma:mode="ink">
              <msink:context xmlns:msink="http://schemas.microsoft.com/ink/2010/main" type="line" rotatedBoundingBox="13928,7032 17337,6824 17358,7170 13949,7379"/>
            </emma:interpretation>
          </emma:emma>
        </inkml:annotationXML>
        <inkml:traceGroup>
          <inkml:annotationXML>
            <emma:emma xmlns:emma="http://www.w3.org/2003/04/emma" version="1.0">
              <emma:interpretation id="{D71B59C2-507B-41E6-AFD8-6910B33EFBB0}" emma:medium="tactile" emma:mode="ink">
                <msink:context xmlns:msink="http://schemas.microsoft.com/ink/2010/main" type="inkWord" rotatedBoundingBox="13931,7089 14352,7063 14367,7310 13946,73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-3120 253 23 0,'0'-5'84'0,"0"5"-4"0,0 5-8 15,0-5-20-15,0 0 0 0,0 0-20 0,0 0 20 0,0 0 0 0,0 0 0 16,8 0 0-16,-8 0 4 0,0 0 4 0,9 0 0 16,-9 0 4-16,8 0-8 0,0 0 0 0,2 0-8 0,-2 0 0 0,0 0 0 15,2 0 4-15,6 0-4 0,-8 0-4 0,10 0 0 0,-10 0-4 16,9 0-4-16,1 0-4 0,-2 0-4 0,-8 5 0 0,10-5-8 15,-1 0 4-15,0 5-8 0,-8-5-4 0,7 0 0 0,2 5-4 16,-10-5 4-16,10 5-4 0,-10-5-4 0,9 4 0 0,-9 1 0 0,1-5-4 16,0 5-4-16,-1-5 4 0,0 5 0 0,0-5-8 15,2 0-8-15,-2 0-4 0,-8 0-8 0,8 5-12 0,-8-5-12 0,0 0-12 16,0 0-16-16,0 0-28 0,0 0-12 0,0 0-16 0,-8 0-64 16,0 0-4-16,8 0 40 0,-10 0 24 0,2 0 32 0</inkml:trace>
          <inkml:trace contextRef="#ctx0" brushRef="#br0" timeOffset="220.4106">-3018 469 67 0,'0'5'92'0,"0"-5"-8"0,0 5-4 0,0-5-24 16,9 0-4-16,-9 0 4 0,0 5 4 0,8-5-4 0,-8 0 4 0,9 0 0 15,-9 0 0-15,8 0 0 0,0 0-4 0,2 0-8 0,6 0-4 16,-8 0-4-16,2 0-8 0,6 0 0 0,-7-5-8 0,8 5-4 15,-8 0-4-15,7-5-4 0,-6 5-4 0,6 0 0 0,2-5 4 16,-10 5-4-16,9 0-4 0,-9-4-4 0,10 4 0 0,-10 0 0 16,0-6-16-16,0 6-4 0,10 0-24 0,-10 0-24 0,2 0-20 15,-10 0-20-15,8 0-52 0,0 0-44 0,-8 0 40 0,0 0 20 0,9 0 32 16</inkml:trace>
        </inkml:traceGroup>
        <inkml:traceGroup>
          <inkml:annotationXML>
            <emma:emma xmlns:emma="http://www.w3.org/2003/04/emma" version="1.0">
              <emma:interpretation id="{8BAA4811-70C8-488A-8523-C0B50F28C37F}" emma:medium="tactile" emma:mode="ink">
                <msink:context xmlns:msink="http://schemas.microsoft.com/ink/2010/main" type="inkWord" rotatedBoundingBox="16983,6845 17337,6824 17358,7170 17004,7192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±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--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3531.594">9 0 19 0,'0'5'92'16,"0"-1"-8"-16,0 0-4 0,0-4-24 0,0 6 0 0,0-2-8 15,0 1-4-15,-9 0 4 0,9-5 4 0,0 5 0 0,0-5 0 16,9 4 0-16,-9-4 0 0,0 6 0 0,8-6 0 0,-8 3-4 0,8-3 0 15,-8 0-4-15,10 6 0 0,-2-6 0 0,0 4 0 0,2-4 0 16,-2 0-4-16,0 6 0 0,0-6-4 0,1 0-4 0,8 0-4 16,-8 4-4-16,-1-4-4 0,0 0 0 0,10 0-4 0,-10 0-4 0,0 0 0 15,10 0-4-15,-10 0 0 0,1 0 0 0,-1 0-4 16,1 6 0-16,0-6 0 0,7 0-4 0,-16 0-4 0,8 0-4 0,2 0-4 16,-2 0-4-16,0 4-8 0,-8-4-16 0,0 0-12 0,10 0-12 15,-10 5-28-15,0-5-24 0,0 0-16 0,-10 4-56 0,10-4-28 16,-8 6 32-16,0-2 40 0,-2 1 28 0,2-1 24 0</inkml:trace>
          <inkml:trace contextRef="#ctx0" brushRef="#br0" timeOffset="3733.055">-50 287 27 0,'0'5'108'15,"0"0"-12"-15,0 4-12 0,8-4-24 0,-8 0-16 0,0 0 20 16,0 0 0-16,0-5 4 0,8 4 4 0,-8 1-8 0,9 0 0 0,-1-5-4 15,-8 0-12-15,9 0 0 0,-1 0-8 0,9 4-4 0,-9-4-8 16,2 0-4-16,6 0-4 0,-6 0 0 0,6 0-8 0,1-4 0 16,-9 4-4-16,10 0-4 0,-2-5 4 0,-6 5-20 0,6 0-4 15,-8 0-28-15,10 0-28 0,-10 0-20 0,9-5-16 0,-8 5-64 16,0 0-32-16,-1 0 48 0,0 0 28 0,0 0 20 0</inkml:trace>
        </inkml:traceGroup>
      </inkml:traceGroup>
    </inkml:traceGroup>
    <inkml:traceGroup>
      <inkml:annotationXML>
        <emma:emma xmlns:emma="http://www.w3.org/2003/04/emma" version="1.0">
          <emma:interpretation id="{0E5C225D-7841-458F-A1F3-960197966DB8}" emma:medium="tactile" emma:mode="ink">
            <msink:context xmlns:msink="http://schemas.microsoft.com/ink/2010/main" type="paragraph" rotatedBoundingBox="11543,7515 15922,7481 15927,8140 11548,8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1EACE8-22A6-4801-A617-B538423704CE}" emma:medium="tactile" emma:mode="ink">
              <msink:context xmlns:msink="http://schemas.microsoft.com/ink/2010/main" type="line" rotatedBoundingBox="11543,7515 15922,7481 15927,8140 11548,8174"/>
            </emma:interpretation>
          </emma:emma>
        </inkml:annotationXML>
        <inkml:traceGroup>
          <inkml:annotationXML>
            <emma:emma xmlns:emma="http://www.w3.org/2003/04/emma" version="1.0">
              <emma:interpretation id="{D7E713FE-1256-43D1-8CF4-15FBD6D44210}" emma:medium="tactile" emma:mode="ink">
                <msink:context xmlns:msink="http://schemas.microsoft.com/ink/2010/main" type="inkWord" rotatedBoundingBox="11544,7617 12351,7611 12356,8168 11548,81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21.1155">-4910 1059 67 0,'0'0'88'0,"0"0"-8"0,0 0-4 0,0 0-24 0,0 0-4 0,0 4-4 16,0-8-4-16,0 4 0 0,0 0 0 0,0 0-4 0,0 0 8 16,0 0 0-16,0 0 0 0,0 0-4 0,0 0 4 0,8 0 0 15,-8 0 0-15,8 0-4 0,-8 0-4 0,9 0 0 0,-9 4-4 16,8-4 8-16,0 0 0 0,2 6 0 0,-2-6-4 0,-8 0 4 15,18 0-4-15,-10 5 0 0,0-5-4 0,0 0 0 0,1 0 0 0,0 0 0 16,-1 0-4-16,1 4 0 0,-1-4-4 0,0 0-4 0,2 0 0 16,-2 0-4-16,-8 0 0 0,8 0-4 0,2 0-4 0,-10 0 0 15,8 0 0-15,-8-4 0 0,8 8-4 0,-8-4 0 0,0 0-4 16,8 0 0-16,-8 0-4 0,0 0 0 0,0 0-4 0,0 0-8 16,0 0-16-16,0 0-4 0,0 0-16 0,0-4-16 0,0 4-16 0,0 0-20 15,0 0-16-15,0-5-12 0,0 5-40 0,0-6-48 0,0 6 32 16,0-4 32-16,0 4 36 0,0-4 20 0</inkml:trace>
          <inkml:trace contextRef="#ctx0" brushRef="#br0" timeOffset="-2090.1644">-5431 1001 19 0,'0'6'76'0,"0"-2"-4"0,0-4-4 0,-8 0-36 0,8 5 4 0,0-5-24 16,0 5 20-16,0-5 0 0,0 0 0 0,0 0-4 0,8 0 0 15,-8 0 0-15,0 0 0 0,9 0 4 0,-9 0 0 0,0 0 0 16,8 0 0-16,-8 0 0 0,8 0 4 0,-8-5-4 0,10 5-4 0,-2-5 4 16,0 1-8-16,-8-2 4 0,10 2-4 0,-2-5-4 0,-8 3-4 15,8-3 0-15,1-1-4 0,-9 0 0 0,8 2-4 0,-8-3-4 16,0-3 4-16,8 5-4 0,-8-1 0 0,0-5 0 0,0 6-4 0,0-1 4 15,0 0 0-15,0 1-4 0,-8-1 4 0,8 1 0 16,0 0-8-16,-8-2 4 0,-1 7 0 0,1-6 0 0,8 5 0 16,-8 1-4-16,-2-1 8 0,2 5-4 0,0-5 4 0,-2 5-4 0,2 0 0 15,0 0-4-15,-1 0 4 0,1 5-4 0,-1-5 4 0,1 5 0 16,-1-1 0-16,1 6-4 0,8-5 4 0,-8-1 0 0,-2 2-4 16,10 3 4-16,-8-4 4 0,8 4-4 0,0 1 0 0,0-5 0 0,0 5 0 15,-8-6 0-15,16 6 0 0,-8-5-20 0,0 5 24 16,0-1 0-16,8-5 4 0,-8 6-4 0,10 0 0 0,-2-5-4 0,-8 5 0 15,8-1 0-15,1 1 0 0,-1-1 0 0,1 5 0 0,-1-5 0 16,9 1-4-16,-9 0 4 0,2 5 0 0,6-5 4 0,-6-1-4 16,-2 5 4-16,9-4-4 0,-9 4 0 0,9-4 0 0,-8 4 0 15,7-3-4-15,-6 2 8 0,-2-3-4 0,9 4 0 0,-8-5 0 16,-1 1 0-16,0 4 0 0,1-4-4 0,-1 5 4 0,1-6 0 0,-9 1 0 16,0 4 0-16,9-5 0 0,-9 2 0 0,0-2-4 0,-9 0 8 15,9-4-4-15,-9 5 0 0,9 0 0 0,-8-5-4 0,-1-1 4 16,-7 1 0-16,7 0 0 0,0-5 0 0,-7 4 0 0,6-8 0 15,-6 4 0-15,7 0 0 0,-8-5 4 0,9 0-4 0,-1-4 0 16,-7-1 0-16,6 0 0 0,2 1 0 0,-10-5 4 0,10 3-8 16,0-1 8-16,-1-4 0 0,1 2-8 0,-1-1 4 0,9 1 4 0,-8-1-4 15,-1 1 0-15,9 0 0 0,0 4 0 0,-8-3 0 0,8 2-4 16,0 2 4-16,0-1 4 0,0 0-4 0,0 1 0 0,0 3 0 16,8 2-4-16,-8-5 0 0,9 4-4 0,-9 0 0 0,8 1-8 15,1-2-12-15,-9 2-8 0,8 4-8 0,1-5-8 0,-1 0-8 16,0 5-4-16,2-5-8 0,-2 5-60 0,0-4-32 0,2 4 28 0,-2-6 32 15</inkml:trace>
        </inkml:traceGroup>
        <inkml:traceGroup>
          <inkml:annotationXML>
            <emma:emma xmlns:emma="http://www.w3.org/2003/04/emma" version="1.0">
              <emma:interpretation id="{8CBC58EA-B9B8-48AE-8877-43F6C942A7CF}" emma:medium="tactile" emma:mode="ink">
                <msink:context xmlns:msink="http://schemas.microsoft.com/ink/2010/main" type="inkWord" rotatedBoundingBox="12669,7679 13170,7675 13174,8154 12673,8158"/>
              </emma:interpretation>
            </emma:emma>
          </inkml:annotationXML>
          <inkml:trace contextRef="#ctx0" brushRef="#br0" timeOffset="-532.1987">-4357 997 55 0,'0'-6'80'0,"-8"6"-8"0,8-3 0 0,0 3-24 16,-8-6 0-16,8 2 0 0,0 4-4 0,-8-5 0 0,8 0-4 16,0 0-4-16,0 1 0 0,0 4 0 0,0-6 0 0,0-2 0 15,0 8-4-15,0-5 4 0,0-5 0 0,0 10-4 0,0-5-4 0,8-5 8 16,-8 6-4-16,0-2-4 0,8 2 0 0,-8-1-4 0,0-5-4 16,8 6 4-16,1-1 0 0,-9 0 4 0,9-4-4 0,-1 3 0 15,1 2 0-15,-1-1-4 0,0 0 0 0,2 5-4 0,-2-5 0 16,0 5-4-16,0 0 0 0,2 0 0 0,-2 0-4 0,9 5 0 15,-9-5 0-15,1 5-4 0,0 0 0 0,-1 5 4 0,0-1-4 0,0 1-4 16,-8 0 0-16,10-1 0 0,-10 5 0 0,8 1 0 16,-8 0 0-16,0-1 4 0,0 5-4 0,0-6 0 0,-8 7 0 0,8-1 0 15,-10 1 0-15,2-1 0 0,8 0 0 0,-8 0 4 0,0 0-4 16,-10 1 0-16,10-2 0 0,-1 2 0 0,1-6 0 0,0 1 0 16,-2-1-16-16,2 2 16 0,0-8 8 0,0 2-8 0,-2-1 0 15,10 1 0-15,-8-10 4 0,0 4-4 0,8 1 0 0,0-5 0 16,-9 0-4-16,9-5 4 0,0 5 0 0,0-4-4 0,0-1 4 15,0-4 0-15,0 4 0 0,0-5 0 0,0 5 0 0,0-5 0 0,0 1 0 16,0 4 0-16,9-4 0 0,-9-1 0 0,0 5 0 0,8-5 4 16,-8 6-8-16,8-1 4 0,-8 0 0 0,10 0 0 0,-2 5 0 15,0 0 4-15,0 0 0 0,2 0-4 0,-2 0 0 0,9 5 8 16,-9 0-4-16,1 0 0 0,8-1 4 0,-1 6-4 0,-6 0 4 16,6-5 0-16,2 4 8 0,-10 1-8 0,9 1 4 0,1-3 0 0,-2 2 0 15,2-5 4-15,-10 4 0 0,10 0 0 0,-10-4 0 0,9 0 0 16,-9 0 0-16,9-1 0 0,-8 2-4 0,7-1 0 0,-6-5-4 15,-2 0-4-15,0 0 0 0,1 0 4 0,0-5-4 0,-1-1 0 0,0 2-8 16,-8-1-8-16,9-5-8 0,-1 1-16 0,-8 0-20 0,9-2-16 16,-9-1-36-16,0 1-24 0,0-4-24 0,0 1-72 0,0-1 0 15,0 1 44-15,0 0 36 0,-9 0 28 0,9-1 24 0</inkml:trace>
        </inkml:traceGroup>
        <inkml:traceGroup>
          <inkml:annotationXML>
            <emma:emma xmlns:emma="http://www.w3.org/2003/04/emma" version="1.0">
              <emma:interpretation id="{6AB4135E-C048-4297-849F-3FF17AC28ED7}" emma:medium="tactile" emma:mode="ink">
                <msink:context xmlns:msink="http://schemas.microsoft.com/ink/2010/main" type="inkWord" rotatedBoundingBox="15532,7484 15922,7481 15927,8120 15537,8123"/>
              </emma:interpretation>
            </emma:emma>
          </inkml:annotationXML>
          <inkml:trace contextRef="#ctx0" brushRef="#br0" timeOffset="3086.7832">-1168 719 11 0,'0'-5'88'0,"0"0"-8"0,0 0 0 0,0 5-24 16,0-4-8-16,0-6 0 0,0 5-8 0,0 0 0 0,-8 1 0 0,8-2-4 15,0 2 0-15,-8-1-4 0,-2 1 4 0,10-2-4 0,-8 2-4 16,0 4 0-16,-1-5 0 0,0 5-8 0,1 0 0 0,-9 0 4 15,9 0-4-15,0 0 4 0,-10 5-4 0,10-1 4 0,-10 2-4 16,10 3 0-16,-9-5-4 0,0 6 4 0,8 0 0 0,-7 4-4 16,-2-4 0-16,10 4 0 0,-10-4-4 0,10 9 4 0,-9-5-4 0,8 1 0 15,1 4 0-15,-1 0 0 0,-7 0 0 0,16-5-4 0,-10 6-4 16,2-1 4-16,8 0-4 0,0 6 4 0,-8-6-4 0,8 0 0 16,0 0 0-16,8 0 0 0,-8 1-4 0,8-1 4 0,2 0 0 15,-10-5 0-15,16 5 0 0,-7 0 0 0,-1-4 0 0,10 4 0 16,-10-5 0-16,8 0-4 0,2 1 0 0,0-5-4 0,-10 4 4 0,9-5 0 15,0 1 0-15,0-1 4 0,-1-3-4 0,2-1 4 0,0-1-4 16,-2 1 0-16,1-5 0 0,-9 5 4 0,10-5-4 0,-10 0-4 16,10-5 4-16,-10 0 0 0,0 5 0 0,0-4 0 0,2-7-4 15,-2 7 4-15,0-1 0 0,-8-5 0 0,0 1 0 0,9-1 0 16,-9 1 0-16,0-1-4 0,0-4 4 0,-9 4 0 0,9 0 0 0,-8 1 0 16,8-5 0-16,-8 4 0 0,-2 1 0 0,2-1 0 0,0 0-4 15,0 6 4-15,-2-6 0 0,2 10-8 0,-9-5 4 0,8 5 4 16,1-5-8-16,-9 10 4 0,9-5 0 0,0 5 0 0,-2 5 0 0,2-6 0 15,0 6-8-15,-2 0-4 0,2-1 8 0,0 6-12 16,8-1-4-16,-9 0-8 0,9-4-12 0,0 4-12 0,-8 1-4 16,8-1-8-16,8-5-16 0,-8 6 0 0,9-5-48 0,-9-5-40 0,8 4 24 15,0-9 32-15,2 5 24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1:45.5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E97ECD-A7C9-4123-AFFA-5FFD277E37E7}" emma:medium="tactile" emma:mode="ink">
          <msink:context xmlns:msink="http://schemas.microsoft.com/ink/2010/main" type="writingRegion" rotatedBoundingBox="4266,3127 3438,4278 2199,3388 3027,2237"/>
        </emma:interpretation>
      </emma:emma>
    </inkml:annotationXML>
    <inkml:traceGroup>
      <inkml:annotationXML>
        <emma:emma xmlns:emma="http://www.w3.org/2003/04/emma" version="1.0">
          <emma:interpretation id="{2ED81C7B-1384-419D-9B55-A9F6934A919B}" emma:medium="tactile" emma:mode="ink">
            <msink:context xmlns:msink="http://schemas.microsoft.com/ink/2010/main" type="paragraph" rotatedBoundingBox="4266,3127 3438,4278 3069,4013 3897,2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45EB86-744F-44E9-8A7A-0A731DBE33BF}" emma:medium="tactile" emma:mode="ink">
              <msink:context xmlns:msink="http://schemas.microsoft.com/ink/2010/main" type="line" rotatedBoundingBox="4266,3127 3438,4278 3069,4013 3897,2862"/>
            </emma:interpretation>
          </emma:emma>
        </inkml:annotationXML>
        <inkml:traceGroup>
          <inkml:annotationXML>
            <emma:emma xmlns:emma="http://www.w3.org/2003/04/emma" version="1.0">
              <emma:interpretation id="{400304C2-F12A-4DDF-B47B-FA81A6994DFB}" emma:medium="tactile" emma:mode="ink">
                <msink:context xmlns:msink="http://schemas.microsoft.com/ink/2010/main" type="inkWord" rotatedBoundingBox="4266,3127 4075,3392 3706,3127 3897,28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1356 5 59 0,'0'0'76'15,"0"0"-4"-15,0 0-8 0,0 0-20 0,0 0-4 0,0 0 4 16,0 0 0-16,8 0 0 0,-8 0 4 0,0 0 4 0,8 0 0 0,-8 0 4 16,8 0 0-16,-8 0 0 0,9 0 4 0,0 0-12 0,-1 0 4 15,1 0 0-15,-1 0-4 0,0 0 0 0,2 0-4 0,-2 0-4 16,8 0 0-16,-6 0 0 0,-2 0-8 0,9 0 0 0,-8 0-4 15,-1 0-4-15,1 0 0 0,7 0-16 0,-8 0 12 0,2 0 0 16,-2 0-8-16,10 0 0 0,-10 0 0 0,0 0-4 0,1 0-4 0,-1 0 4 16,1 0-4-16,0 0 0 0,-1 0 4 0,0 0-12 0,0 0 4 15,2 0-8-15,-10 0-4 0,8 5 0 0,-8-5-12 0,0 0-8 16,8 0-4-16,-8 5-16 0,0-5-12 0,0 0-20 0,0 5-16 16,0-2-12-16,-8 4-12 0,8-3-52 0,-8 1-24 0,-2-1 32 15,2 2 32-15,0 3 28 0</inkml:trace>
          <inkml:trace contextRef="#ctx0" brushRef="#br0" timeOffset="237.8731">1449 229 51 0,'8'5'88'0,"-8"0"-4"0,0-5-4 0,0 5-24 0,8-1-4 15,-8-4 8-15,0 5 0 0,10 0-4 0,-10-5 4 0,8 0-4 16,0 0 4-16,1 0-4 0,0 5 4 0,-1-5-8 0,1 0-8 0,-1 0-4 15,0 0 4-15,0 0-8 0,2 0-4 0,-2 0 0 16,0 0-8-16,2 0-4 0,6 0 0 0,-7 0-4 0,-1 0-4 0,1 0-4 16,0 0 0-16,-1 0 0 0,0 0 0 0,0 0-4 0,2 0-4 15,-2 0-4-15,0 0-4 0,2 0-8 0,-2 0-16 0,-8 0-20 16,8 0-36-16,-8 0-28 0,9 0-44 0,-9 0-64 0,0 0 40 16,8 0 40-16,-8 0 20 0,0 0 20 0</inkml:trace>
        </inkml:traceGroup>
        <inkml:traceGroup>
          <inkml:annotationXML>
            <emma:emma xmlns:emma="http://www.w3.org/2003/04/emma" version="1.0">
              <emma:interpretation id="{21A9E397-99C1-4E23-8160-EC7AF23835A9}" emma:medium="tactile" emma:mode="ink">
                <msink:context xmlns:msink="http://schemas.microsoft.com/ink/2010/main" type="inkWord" rotatedBoundingBox="3420,4093 3338,4206 3179,4093 3261,3979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8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2078.1217">835 1067 35 0,'0'0'64'0,"0"0"-4"15,0 0-4-15,0 0-24 0,0 0 0 0,0 0-12 0,0 0 0 16,0 0-4-16,0 0 0 0,0 0 4 0,0 0-4 0,0 0 4 15,0 0-4-15,0 0 0 0,-8 0 0 0,8 0 0 0,0 0 4 16,0 0 0-16,-9 0 0 0,9 0 4 0,0 0-4 0,0 0 4 0,0 0 0 16,-9 0 0-16,9 0-4 0,0 0 4 0,0 0-4 0,0 0 4 15,0 0-4-15,0 0 4 0,0 0-4 0,0 0 4 0,0 0-4 16,0 0 0-16,0 0 0 0,0 0-4 0,0 0 0 0,0 0 0 16,0 0-4-16,0 0-4 0,0 0 4 0,0 0-4 0,0 0 0 15,0 0 0-15,0 0-4 0,0 0 0 0,0 0 4 0,0 0-24 0,0 0 24 16,0 0 4-16,9 0-4 0,-9 0 0 0,9 0 0 0,-9 0-4 15,8 0 8-15,-8 0-4 0,8 0-4 0,1 0 4 0,-1 0-4 16,-8 0 4-16,9 0 0 0,0 0-4 0,-1 0 0 0,0 0 0 0,2 0 0 16,-2 0 0-16,0 0 0 0,0 0-4 0,-8 0 0 15,10 5 4-15,-2-5-4 0,0 0 0 0,-8 0 0 0,9 0 0 16,-9 5 0-16,8-5 0 0,-8 0 0 0,8 0 0 0,-8 5 4 0,0-5-4 16,0 0 0-16,0 0 0 0,0 0 4 0,0 0-4 0,10 0 0 15,-10 0 0-15,-10 5 0 0,10-10 4 0,0 5 0 0,0 0 0 16,0 0 0-16,0 0-4 0,0 0 4 0,0 0 0 0,0 0 0 0,0 0-4 15,0 0 4-15,-8 0-8 0,8 0 0 0,0 0 12 16,-8 0-8-16,8 0 0 0,-9 0-4 0,1 0 8 0,8 0-4 0,-8 0 4 16,-2 0-4-16,2 0-4 0,0 0 4 0,0 0 4 0,-2 0-4 15,2 0-4-15,0 0 0 0,8 0 0 0,-18 0 0 0,10 0 4 16,-1 0 0-16,1 0 0 0,0 0 0 0,-1 0 0 0,9 0 0 16,-9 0 8-16,1 0-12 0,0 0 0 0,-2 0 4 0,2 0-4 15,8 0 0-15,-8 0 8 0,8 0-4 0,-9 0 4 0,9 0-4 0,0 0 0 16,0 0 0-16,0 0 0 0,-9 0-4 0,9 0 4 0,0 0-4 15,0 0 8-15,0 0 0 0,0 0-4 0,9 0-4 0,-9 0 0 16,0 0 4-16,0 0 0 0,0 0-4 0,0 0 8 0,9 0-4 16,-9 0 4-16,8 0-4 0,-8 0 0 0,8 0 4 0,-8 0-8 15,10 5 4-15,-2-5 4 0,0 0-8 0,-8 4 4 0,9-4 4 0,0 0 0 16,-1 0-8-16,0 0 0 0,-8 5 8 0,9-5-8 0,-1 0 4 16,1 0 0-16,-9 0 8 0,9 5-12 0,-1-5 12 0,-8 0-4 15,8 0-4-15,2 0 4 0,-10 0-4 0,8 0 0 0,-8 0 0 0,8 0 0 16,-8 0 0-16,8 0 4 0,-8 0-4 0,0 0 0 15,0 0 4-15,0 0-4 0,0 0-16 0,0 0 20 0,0 0 0 0,0 0 4 16,0 0 0-16,0 0-4 0,0 0-4 0,0 0 0 0,0 0 0 16,0 0-4-16,0 0 4 0,-8 0 4 0,8 0-8 0,0 0 4 15,-8 0 4-15,8 0-8 0,-8 0 4 0,8 0 8 0,-10 0-4 0,2 0-4 16,0 0 4-16,8 0-4 0,-9 0-4 0,0 0 4 16,9 0 0-16,-8 0 0 0,-1 0-4 0,9 0 4 0,-8 0-4 0,8 0 4 15,0 0 0-15,-8 0-4 0,8 0 4 0,0 0 0 0,0 0 0 16,0 0 0-16,0 0 0 0,0 0-4 0,0 0 0 0,0 0 0 15,0 0 0-15,0 0 0 0,0 0 0 0,0 0 4 0,0 0-4 16,0 0-12-16,0 0-16 0,8 0-8 0,-8 0-16 0,0 0-20 16,0 4-12-16,8-4-40 0,-8 0-60 0,0 5 20 0,9-5 32 15,-9 0 24-15,0 5 16 0</inkml:trace>
        </inkml:traceGroup>
      </inkml:traceGroup>
    </inkml:traceGroup>
    <inkml:traceGroup>
      <inkml:annotationXML>
        <emma:emma xmlns:emma="http://www.w3.org/2003/04/emma" version="1.0">
          <emma:interpretation id="{5CA0E273-0580-4960-8296-D5553256E2E5}" emma:medium="tactile" emma:mode="ink">
            <msink:context xmlns:msink="http://schemas.microsoft.com/ink/2010/main" type="paragraph" rotatedBoundingBox="3300,3777 2322,3300 2537,2859 3515,3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149F0A-6C50-4219-BE1D-BE9F92EFCE27}" emma:medium="tactile" emma:mode="ink">
              <msink:context xmlns:msink="http://schemas.microsoft.com/ink/2010/main" type="line" rotatedBoundingBox="3299,3778 2322,3300 2537,2859 3515,3337"/>
            </emma:interpretation>
          </emma:emma>
        </inkml:annotationXML>
        <inkml:traceGroup>
          <inkml:annotationXML>
            <emma:emma xmlns:emma="http://www.w3.org/2003/04/emma" version="1.0">
              <emma:interpretation id="{DA55D9D0-23C4-4892-B9A9-A493BD17EAAD}" emma:medium="tactile" emma:mode="ink">
                <msink:context xmlns:msink="http://schemas.microsoft.com/ink/2010/main" type="inkWord" rotatedBoundingBox="2802,3506 2333,3276 2493,2950 2962,317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35.8579">101 96 51 0,'0'0'68'15,"0"-5"0"-15,0 5-8 0,0 0-24 0,0 0-12 0,0-4 0 16,0 4 0-16,0 0 0 0,0 0 4 0,0-5 0 0,0 5-4 0,0 0 0 16,0-4 4-16,0-2 0 0,0 6-4 0,0 0 4 0,0 0 0 15,0-4 0-15,0 4-4 0,-8-5 0 0,8 5 0 0,0 0 4 16,-8-5-4-16,8 5 4 0,-9 0-4 0,9 0 0 0,0 0-4 0,-8 0 4 15,-1 0-8-15,9 0 4 0,-9 5-8 0,1-5 4 16,8 0 0-16,-8 0 0 0,8 5-8 0,-8-1-4 0,8-4 4 0,0 6 0 16,-10-2-4-16,10 1 0 0,-8 4 4 0,8-4-8 0,0 0 8 15,0 4-4-15,0 1 4 0,0-5-4 0,-8 4 0 16,8 2 0-16,0-2 0 0,0 5 0 0,0-5 0 0,0 1 0 0,0-1 0 16,0 1 0-16,8 5-4 0,-8-6 0 0,0 1 0 0,0-1 0 15,0 1 0-15,8 0 4 0,-8-1 0 0,0-4-4 0,10 4 0 16,-10-4 0-16,0 4 0 0,8-3 4 0,0-2-4 0,-8 1-4 0,8 0 8 15,-8 0-4-15,9-1 0 0,0 2 4 0,-9-6-4 0,8 4 0 16,1 1 8-16,-9-5 0 0,8 0-8 0,0 4 8 0,2-4-4 16,-2 0-16-16,-8 0 16 0,8 0 0 0,0 0 0 0,2 0 0 15,-2 0 8-15,-8 0-4 0,8 0 4 0,1 0 0 0,-1-4 0 16,1 4-4-16,0-5 0 0,-9 5 4 0,8-4 0 0,0 4-4 0,0-6 0 16,-8 2 0-16,10-1 0 0,-10 0 0 0,8 0 4 0,0 1-4 15,-8-6 0-15,0 5 0 0,10 0 0 0,-10-4 0 0,8 4 0 16,-8 0 0-16,0 1-4 0,8-6 4 0,-8 5 0 0,0-5 0 15,0 6-4-15,0-1 4 0,0-5 0 0,0 6 0 0,0-6 0 16,0 5-4-16,0-5 0 0,0 5 0 0,0-4 4 0,0 4-8 0,0-4 4 16,-8 4 0-16,8-4-4 0,0 3 0 0,0-3 4 0,-8 4 0 15,8-4-4-15,0 4 0 0,-10-5 0 0,10 6 0 0,-8-1 4 16,8-5-4-16,-8 5 0 0,8 1 0 0,-10-1 0 0,10 1 4 0,0-2-4 16,-8-3 0-16,0 4 0 0,8 0 0 0,-8 1 0 15,8-2 0-15,-9 2 0 0,9-1 0 0,-9 5 0 0,1-4 0 0,8-3 0 16,-9 4 0-16,9-2 4 0,-8 5-4 0,0-5 0 0,8 5 0 15,-10 0 0-15,2-5 0 0,8 5 0 0,-8 0 0 0,0-5 4 16,8 5-8-16,-10 0 4 0,2 0 0 0,0 0-4 0,8 0 4 16,-9 0 0-16,1 0 0 0,8 5-4 0,-9-5 4 0,0 0 0 15,9 5 0-15,-8-5-4 0,0 5 4 0,8-5-8 0,-8 5 4 16,8-2-4-16,0 4 0 0,-10-3-4 0,10 1-4 0,0-1-4 0,0 2-8 16,0-2 4-16,0 1-8 0,0 0-4 0,0 0-8 0,0-1 0 15,0 6-4-15,0-5-4 0,0-1 0 0,0 1-4 0,0 0-4 16,0 0-4-16,0 0 0 0,0-1 0 0,0 1 8 0,10 0-24 15,-10 0-28-15,0-1-28 0,0 1 4 0,8 0 28 0</inkml:trace>
          <inkml:trace contextRef="#ctx0" brushRef="#br0" timeOffset="-1002.2259">204 125 35 0,'0'-5'84'0,"0"0"-4"15,0 5-8-15,0-4-24 0,0 4-8 0,0-5-4 0,0 0-4 16,0 5 0-16,0 0-8 0,0 0 4 0,0-5-8 0,0 5 0 16,0 0 0-16,0 0 0 0,8 0 0 0,-8 0 4 0,0 0 0 15,8 0 4-15,-8 5 0 0,0 0 0 0,10 0 4 0,-10-1-8 0,8 1 4 16,0 0 0-16,-8 4-4 0,10 1 0 0,-2-1 0 0,0 1 0 16,1 5 0-16,-9-1 0 0,8 1-4 0,1-1 0 0,-1 0 0 15,1 0-4-15,-9 1 0 0,8-5-4 0,0 4 4 0,2-5-4 16,-2 1 0-16,0 0-4 0,-8-1 0 0,10-4 0 0,-2 4 0 15,-8-3 0-15,8-6 4 0,1 4-20 0,-9-4 20 0,8 0-8 16,0 0 4-16,-8 0-4 0,9 0 4 0,0-4-4 0,-9-2 0 0,8 2 0 16,0-1 0-16,-8-5-4 0,10 6 4 0,-2-6-4 0,-8 0 0 15,8 1 0-15,2-1-4 0,-10 1-8 0,8-6-8 0,0 6-20 16,-8-1-8-16,8 1-16 0,-8-1-8 0,0 1-12 0,9-2 0 16,-9 2-24-16,8 4-44 0,-8 1-16 0,0-1 20 0,0 0 32 15,0 0 20-15</inkml:trace>
        </inkml:traceGroup>
        <inkml:traceGroup>
          <inkml:annotationXML>
            <emma:emma xmlns:emma="http://www.w3.org/2003/04/emma" version="1.0">
              <emma:interpretation id="{9EFDBF1F-5B68-4EDD-8A5D-1A6E838C8830}" emma:medium="tactile" emma:mode="ink">
                <msink:context xmlns:msink="http://schemas.microsoft.com/ink/2010/main" type="inkWord" rotatedBoundingBox="3300,3778 3030,3646 3246,3205 3515,3337"/>
              </emma:interpretation>
            </emma:emma>
          </inkml:annotationXML>
          <inkml:trace contextRef="#ctx0" brushRef="#br0" timeOffset="-494.68">733 460 19 0,'0'5'88'0,"0"0"-16"0,0 0-4 15,0-5-24-15,0 4-4 0,0 1 0 0,0-5-8 0,0 0 0 16,0 4 0-16,0-4-4 0,0 0 0 0,0 0-4 0,0 0 4 16,0 0 0-16,0 0 0 0,0 0 4 0,0 0 4 0,0 0 4 15,0-4-4-15,0-1 4 0,0 5 4 0,0-4-4 0,0-1 0 0,0 0 0 16,0-5-4-16,0 5-8 0,0-4 4 0,0-1-4 0,0-4-4 15,8 4 0-15,-8-5 0 0,8 2-4 0,-8 3 0 0,9-4 0 16,-9-1 0-16,9 1 0 0,-9 5 0 0,8-6-4 0,-8 1 0 0,8 4-16 16,2-4 16-16,-10 4 0 0,0 1-4 0,8-1 0 15,-8 5-4-15,8-4 0 0,-8 4 0 0,0 0-4 0,0 1-4 0,9-2 4 16,-9 6 0-16,0 0 0 0,0-5 4 0,0 10 4 0,9-5 4 16,-9 0 0-16,0 6 4 0,8 3 4 0,-8-4 0 0,0 4 0 15,0 1 0-15,8-1-4 0,-8 6-4 0,9-1 0 0,-9 0 4 0,8 5-4 16,-8 1 0-16,0-1 0 0,9 0 0 0,-9 0-4 0,0 5 4 15,0 0 0-15,0-5-4 0,0 5 0 0,0 0 0 0,0-4-4 16,0 3 0-16,0-4 0 0,0 5-4 0,0-5 0 0,0 0 0 16,0 0 0-16,0-4 0 0,0-1 0 0,0 5-4 0,0-4 0 15,0-5-4-15,0 4-4 0,0-9-4 0,0 4-8 0,0 1-8 16,0-5-4-16,0 0-16 0,0-5-16 0,0 0-20 0,0 0-12 0,0 0-32 16,0-5-20-16,0 0-28 0,0-5-72 0,0 1 32 15,-9 4 44-15,9-9 28 0,0-1 32 0,-8 5 16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09.1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28 27 0,'0'0'84'16,"0"0"-4"-16,0 7-4 0,0-7-24 0,0 0 0 0,0 0-4 15,0 0 8-15,0 0 0 0,0 0 4 0,0 0 0 0,0 0 8 16,0 0 0-16,0 0-8 0,0 0 4 0,0 0 4 0,0 0 0 15,0 0 0-15,0 0 0 0,0 0 4 0,0 0 0 0,0 0 0 16,0 0-4-16,0 0 4 0,0 0-8 0,0-7-4 0,0 7-4 0,0 0-4 16,0-3 4-16,0 3-8 0,0 0-8 0,0-5 0 0,0 5-8 15,0 0-4-15,0-5-4 0,0 0-16 0,0 5-8 0,0 0 0 16,0 0 0-16,0 0 0 0,0-4 0 0,0 4 0 0,0 0 0 0,0 0 0 16,0 0 0-16,0 0 0 0,0 0 0 0,0 0 0 15,0 0 0-15,0 0 0 0,0 0-20 0,0 0-64 0,0 0 8 0,0 0-16 16,0 0-24-16,0 0-28 0,0 0-28 0,0 0-28 0,0 0-76 15,0 0 40-15,0-6 48 0,0 6 32 0,0-4 28 0,0 4 24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1:50.0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0711C0-0F7B-40FB-827D-2A47C1C011F0}" emma:medium="tactile" emma:mode="ink">
          <msink:context xmlns:msink="http://schemas.microsoft.com/ink/2010/main" type="writingRegion" rotatedBoundingBox="2422,10507 3566,9458 4593,10578 3448,11627"/>
        </emma:interpretation>
      </emma:emma>
    </inkml:annotationXML>
    <inkml:traceGroup>
      <inkml:annotationXML>
        <emma:emma xmlns:emma="http://www.w3.org/2003/04/emma" version="1.0">
          <emma:interpretation id="{C09E7605-7A16-4B4D-A58F-D86088774188}" emma:medium="tactile" emma:mode="ink">
            <msink:context xmlns:msink="http://schemas.microsoft.com/ink/2010/main" type="paragraph" rotatedBoundingBox="2612,10263 3699,10764 3498,11199 2412,10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8A793A-04D4-4102-8D9D-65297B4E4733}" emma:medium="tactile" emma:mode="ink">
              <msink:context xmlns:msink="http://schemas.microsoft.com/ink/2010/main" type="line" rotatedBoundingBox="2612,10263 3699,10764 3498,11199 2412,10697"/>
            </emma:interpretation>
          </emma:emma>
        </inkml:annotationXML>
        <inkml:traceGroup>
          <inkml:annotationXML>
            <emma:emma xmlns:emma="http://www.w3.org/2003/04/emma" version="1.0">
              <emma:interpretation id="{361FC5C9-E51A-4454-9281-6541DF72A518}" emma:medium="tactile" emma:mode="ink">
                <msink:context xmlns:msink="http://schemas.microsoft.com/ink/2010/main" type="inkWord" rotatedBoundingBox="2612,10263 3699,10764 3498,11199 2412,10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 0 43 0,'0'0'72'0,"0"0"-4"0,-9 5-8 16,9-5-20-16,-9 0-8 0,9 5 0 0,0-5-4 0,0 5 4 15,-8 0-4-15,8 0 0 0,0 0 0 0,-9-1 0 0,9 1-4 0,0 5 0 16,-8-6 0-16,8 6-4 0,-8-5 4 0,8 5-4 16,0 4 0-16,-10-5 4 0,10 6 0 0,0-1 0 0,0 1-8 0,0-1 4 15,0 0 0-15,-8 6-4 0,8-6 0 0,0 5 0 0,8-5-4 16,-8 6 4-16,0-5 0 0,0-2-4 0,10 6-4 0,-10-5 4 15,8-3-4-15,0 3 4 0,-8-5-4 0,9 6 0 0,-1-5 0 0,1-1 0 16,0-4 0-16,-1 4 0 0,8-3-4 0,-6-2 4 16,-2 1-4-16,0-5-4 0,10 4 4 0,-10-4 4 0,1 0-4 0,8 0 0 15,-9 0 0-15,1 0 4 0,7-4-4 0,-6 4 4 0,-2-5 0 16,10 1 0-16,-10-2 0 0,0-3 0 0,1 4-4 0,-1-4 0 16,0 3 0-16,1-3-20 0,-9-1 20 0,9 1 4 0,-1-1-4 0,-8 0-4 15,0-4 4-15,0 5-8 0,8-6 4 0,-8 6 0 0,-8-6 0 16,8 6 4-16,0-6-4 0,-8 1 0 0,-1 4-4 0,9-4 8 15,-9 0 0-15,1 4-4 0,0-4 0 0,-1 4-4 0,-7-4 8 16,6 4-4-16,2 0 0 0,-10 1 4 0,2-1-4 0,7 1-4 16,-8 4 4-16,0-4 0 0,1 3-4 0,6 2 0 0,-6 4 4 15,-2-5 0-15,10 5 0 0,-9-4 0 0,8 4-4 0,-8 4 4 0,9-4 0 16,0 5 0-16,-2-5-4 0,2 10 4 0,0-6 0 0,0 1-4 16,8 5 4-16,-10 0 0 0,10-1 0 0,0 1 4 0,-8-1-8 15,8 6 4-15,0-1-4 0,0-5 0 0,8 6 4 0,-8-1 0 16,10-4-4-16,-10 4 4 0,8 0 0 0,-8-3 0 0,8 2-4 15,0-2 4-15,2-2 4 0,-2 0-4 0,0 1 0 0,1-1 0 16,-1 0 0-16,1-4 0 0,0 1-4 0,7-6 0 0,-8 4 8 0,2-4-4 16,-2 5 4-16,0-5 0 0,2-5-4 0,-2 5 4 0,9-4 0 15,-17 4-4-15,17-6-4 0,-9 1 8 0,-8 1-4 0,9-6 0 16,-1 6 0-16,0-1-4 0,2 0 4 0,-2 0 0 0,0 1 0 16,2-1 4-16,-10 1-4 0,8-2 4 0,0 1 0 0,1 5 0 0,-9-4-4 15,8 4 4-15,0 0 0 0,1 0 0 0,0 4 0 16,-1 1 0-16,0 1 4 0,-8-2 4 0,10 1 4 0,-2 4 0 0,0-4 0 15,2 4 0-15,-2 1 0 0,0-1 0 0,0 1 0 0,1 0 0 16,-1-1 0-16,1 1-4 0,0-1-4 0,-1 1 0 0,-8-5 4 16,8 5-8-16,2-6-4 0,-10 6 4 0,8-5-4 0,0-1 4 0,-8-4-4 15,8 6 4-15,-8-6-8 0,10 4 4 0,-10-4-4 0,8 0 4 16,-8 0-4-16,8 0-8 0,1 0 0 0,-9 0-8 16,8-4-12-16,-8 4-16 0,9-6-12 0,0 6-16 0,-9-4-16 0,8-1-16 15,-8 5-20-15,8-4-56 0,-8-2 8 0,8 2 36 0,-8-1 8 16,10 0 44-16</inkml:trace>
          <inkml:trace contextRef="#ctx0" brushRef="#br0" timeOffset="583.4366">801 399 39 0,'0'0'80'0,"-8"-5"-12"0,8 5-12 15,0 0-20-15,0-5 0 0,0 0-28 0,0 1 20 16,0-2 4-16,0 2-4 0,0-1 0 0,0 0-4 0,0 0 0 0,0-4 0 16,0 4-4-16,0-4 0 0,0 3 0 0,8-3 0 0,-8 4 4 15,0 0-4-15,10 1-4 0,-10-1-4 0,8 0 0 0,-8 5 0 16,8 0 4-16,0-5-4 0,2 5 0 0,-10 5 0 0,8-5 4 15,9 0-4-15,-17 5 0 0,8 0 0 0,0-1 0 0,2 6-4 0,-10-6 4 16,8 7-4-16,-8-2-4 0,8 1 4 0,-8-1 0 16,0 5 0-16,0 1 0 0,10-5 4 0,-10 4-4 0,0-5 0 0,0 6 4 15,-10-1 0-15,10-4-4 0,0 0 0 0,0-1 0 0,-8 1-4 16,8-1 0-16,0-3-4 0,0-2 8 0,0 1-8 0,0-1 8 16,0-4-8-16,-8 6 0 0,8-6 0 0,0 0 0 0,0 0 4 0,0 0-4 15,0 0 0-15,0 0-4 0,0-6 8 0,0 6 0 0,0 0-4 16,0-4 0-16,0 4 0 0,0 0-4 0,0 0 4 0,8 0 0 15,-8 0 4-15,0 0-8 0,0-5 4 0,8 5 4 0,-8 0-4 16,10 0 4-16,-2 0 0 0,-8 0 0 0,8 0-4 0,0 5 0 16,1-5-4-16,-9 4 4 0,9-4 4 0,-1 6-4 0,1-6 0 0,-1 4 4 15,0 1 0-15,2 0 0 0,-2 0-4 0,0-1 4 0,0 2 0 16,2 3-4-16,-2 1 4 0,-8-1-4 0,8 1 4 0,-8-6 0 16,9 11-8-16,-9-6 8 0,0 1 8 0,0 5-4 0,0-6 0 15,0 5 4-15,-9-4 4 0,9 3 0 0,-8-2-4 0,0 3 0 16,-2 1-4-16,2-6-4 0,0 5 4 0,0-4-8 0,-2-1 4 0,2 1 0 15,-9 0 0-15,9-1-4 0,-1-3 0 0,-8-2 0 0,9 0 4 16,-10 1-4-16,10-5 0 0,0 0 0 0,-2 0 0 0,-6 0 0 16,7-5-4-16,1 1-8 0,0 0-16 0,-2-6-12 0,2 0-20 15,-8 1-16-15,16 0-12 0,-10-1-20 0,2-5-60 0,0 5-8 16,-1-4 28-16,0 0 32 0,9-2 16 0</inkml:trace>
        </inkml:traceGroup>
      </inkml:traceGroup>
    </inkml:traceGroup>
    <inkml:traceGroup>
      <inkml:annotationXML>
        <emma:emma xmlns:emma="http://www.w3.org/2003/04/emma" version="1.0">
          <emma:interpretation id="{A134AE76-CF15-424D-962B-59A88FAA7EA9}" emma:medium="tactile" emma:mode="ink">
            <msink:context xmlns:msink="http://schemas.microsoft.com/ink/2010/main" type="paragraph" rotatedBoundingBox="3150,11299 4293,10251 4593,10578 3449,11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C7F79B-A8D4-4A82-96F4-401AD0D2E2CA}" emma:medium="tactile" emma:mode="ink">
              <msink:context xmlns:msink="http://schemas.microsoft.com/ink/2010/main" type="inkBullet" rotatedBoundingBox="3239,11397 3406,11244 3546,11397 3380,11549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76688.5179">767 1046 47 0,'0'0'60'0,"0"0"-8"0,0 0-4 0,0 0-20 0,0 0-8 0,0 0 4 16,0 0-8-16,0 5 0 0,-8-5 0 0,8 0 0 0,0 0 4 16,0 0-8-16,0 0-4 0,0 0 4 0,-9 0 0 0,9 0 4 15,0 0 0-15,0 0 0 0,0 0 0 0,0 0 8 0,0 0-4 16,0 0 4-16,0 0 4 0,0 0 0 0,0 0 0 0,0 0 4 0,-8 0 0 16,8 0 4-16,0 0 4 0,0 0 4 0,0 0-4 0,0 0-4 15,0 0 4-15,0 0 0 0,-8 0-8 0,8 0-8 0,0 0 4 16,0 0-8-16,0 0-4 0,8 0 0 0,-16 0 4 0,16 0 0 15,-8 0 4-15,0 0 0 0,0 0 0 0,0 0 8 0,0 0-8 16,0 0 0-16,0 0 4 0,0 0 0 0,8 0-4 0,-8 0 4 0,0 0 0 16,9 0 0-16,-9 0 0 0,8 0-4 0,-8 0 0 0,9 0 0 15,0 0 0-15,-1 0 0 0,-8 0-16 0,8 0 16 0,2 0 0 16,-2 0-4-16,0 0 0 0,0 5 0 0,-8-5-4 0,18 0 0 16,-10 0 0-16,1 0-4 0,-1 0 0 0,0 4-8 0,2-4 4 15,-2 0 0-15,0 0 0 0,2 6-8 0,-2-6 0 0,0 0 8 0,9 0-4 16,-17 0 0-16,9 0-4 0,-1 0 0 0,1 0 8 0,-1 0-8 15,0 0 4-15,-8 0 0 0,10 0-4 0,-2 0 4 0,-8 0 0 16,0 0 0-16,8 0-4 0,-8 0 0 0,0 0 4 0,0 0-4 0,0 0-4 16,0 0 4-16,0 0 0 0,0 0 4 0,0 0-4 0,0 0 4 15,0 0-4-15,0 0 0 0,0 0 4 0,0 0-4 0,0 0 4 16,0 0-4-16,0 0-4 0,0 0 4 0,0 0-4 0,-8 0 4 16,8 0 0-16,-8 0 8 0,8 0-12 0,-10 0 8 0,10 0 0 15,-8 0-8-15,0 0 4 0,-1 0 4 0,1 0-8 0,-1 0 8 16,0 0-4-16,1 0 0 0,0 0 0 0,0 0 4 0,-2 0-8 15,2 0 4-15,0 0-20 0,-2 0 20 0,2 0 4 0,-9 0-8 0,9 0 0 16,0 0 4-16,-2 0 0 0,-6 0 0 0,8 0 0 0,-2 0 4 16,2 0 0-16,0 0-4 0,-1 0 0 0,0 0 4 0,1 0-4 15,-1 0 0-15,1 0 4 0,0 0 0 0,8 0 0 0,-9 0-4 0,9 0-4 16,-9 0 0-16,9 0 4 0,0 0 0 0,0 0 0 16,0 0 0-16,0 0 0 0,0 0-4 0,0 0 4 0,0 0-4 0,0 0 4 15,9 0 0-15,-9 0 4 0,0 0-4 0,9 0 0 0,-1 0 0 16,-8 0 0-16,8 0 0 0,1 0-4 0,-9 0 0 0,8 4 4 15,1-4 0-15,0 0 4 0,-1 0-8 0,0 0 4 0,2 0 0 16,-2 0 0-16,0 0 0 0,0 0 4 0,2 0-8 0,-2 0 4 16,0 0 0-16,1 0 0 0,-1 0 0 0,0 0 0 0,2 0-4 15,-2 0 4-15,0 0-4 0,2-4 8 0,-2 4 0 0,-8 0 0 0,8-6-4 16,0 6-4-16,1 0 4 0,-9-4 4 0,9 4-4 0,-9 0 4 16,8 0-24-16,-8 0 20 0,0-5 4 0,0 5-4 0,0 0 0 15,9 0 0-15,-9 0 4 0,0 0 0 0,0 0-4 0,0 0 4 0,0 0-4 16,0 0 0-16,0 5 0 0,-9-5 0 0,9 0-4 0,0-5 0 15,0 5-12-15,0 0-4 0,0 0-12 0,0 0-16 0,0 0-12 16,0 0-16-16,0 0-16 0,0 5-24 0,0-5-28 0,-8 0-12 16,8 0-84-16,-9 0 8 0,9-5 44 0,0 5 36 0,-9-5 24 15,9 0 24-15</inkml:trace>
      </inkml:traceGroup>
      <inkml:traceGroup>
        <inkml:annotationXML>
          <emma:emma xmlns:emma="http://www.w3.org/2003/04/emma" version="1.0">
            <emma:interpretation id="{3726A83B-D0A3-44A3-BFE8-BBA9EA2A5845}" emma:medium="tactile" emma:mode="ink">
              <msink:context xmlns:msink="http://schemas.microsoft.com/ink/2010/main" type="line" rotatedBoundingBox="3990,10528 4293,10251 4593,10578 4290,10855"/>
            </emma:interpretation>
          </emma:emma>
        </inkml:annotationXML>
        <inkml:traceGroup>
          <inkml:annotationXML>
            <emma:emma xmlns:emma="http://www.w3.org/2003/04/emma" version="1.0">
              <emma:interpretation id="{2D17CD0C-BACF-4CF1-9199-F40E6AC12D09}" emma:medium="tactile" emma:mode="ink">
                <msink:context xmlns:msink="http://schemas.microsoft.com/ink/2010/main" type="inkWord" rotatedBoundingBox="3990,10528 4293,10251 4593,10578 4290,108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95.1951">1612 72 63 0,'-8'0'80'0,"8"0"-12"16,0 0-4-16,0 0-20 0,0 0-4 0,0 0 0 0,8 0-4 16,-8 0 0-16,0 0 4 0,0 0 4 0,0 0 0 0,0 6 4 0,8-6 0 15,-8 0 8-15,9 0-8 0,-1 4 4 0,-8-4 4 16,9 0-8-16,-1 0-4 0,1 5 0 0,-1-5 0 0,0 0-4 0,2 0 0 16,6 0 0-16,-6 5 0 0,-2-5-4 0,0 0-8 0,9 0 0 0,-9-5-4 15,1 10-8-15,8-5 0 0,-9-5 4 0,2 5-20 16,6 0 16-16,-8 0-4 0,2 0 0 0,6 0-4 0,-7 5 0 0,-1-5 0 15,1 0 0-15,0 0-4 0,-1 0 4 0,-8 0-4 0,8 0-4 16,0 0 0-16,-8 0 0 0,10 0-4 0,-10 0 0 0,0 0-4 16,0 0 0-16,8 0-8 0,-8 0-4 0,0 0-12 0,0 0-16 15,-8 0-4-15,8 5-20 0,0-5-8 0,-10 4-20 0,10-4-12 16,-8 6-16-16,8-6-52 0,-8 4-12 0,0-4 36 0,-1 5 32 0,0-5 20 16</inkml:trace>
          <inkml:trace contextRef="#ctx0" brushRef="#br0" timeOffset="1419.8059">1629 365 51 0,'0'0'84'0,"0"5"-12"0,0-5-8 0,0 0-20 16,0 4-4-16,0-4 0 0,8 6 0 0,-8-6 0 0,0 0 4 0,0 4 0 15,9-4 0-15,-9 0 0 0,8 0 4 0,1 5-4 0,-9-5 4 16,8 0 0-16,0 0 0 0,2 5-4 0,-2-5-4 0,0 0-4 16,2 0 0-16,-2 0 0 0,0 0 0 0,0 0 4 0,9 0-4 15,-8 0 0-15,0 0 0 0,-1 0-4 0,0 0-4 0,2 0-4 16,-2 0 4-16,0 0-4 0,0 0-4 0,2 0 0 0,-2 0-4 0,0 0 0 16,1 0-4-16,-1 0 0 0,1 0-4 0,0 0 0 15,-9 0 0-15,8 0 0 0,-8 0-4 0,8 0-4 0,-8 0 4 0,0 0-4 16,8 0 0-16,-8 0-4 0,0 0-4 0,0 0 0 0,0 0-12 15,0 0-12-15,0 0-20 0,0 0-40 0,0 0-8 0,0 0-32 16,0 0-64-16,-8 0-44 0,8 0 48 0,-8 0 32 0,8 0 32 0,-8 0 24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13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08FC8D-62A9-43C3-876A-7659AB0AFF69}" emma:medium="tactile" emma:mode="ink">
          <msink:context xmlns:msink="http://schemas.microsoft.com/ink/2010/main" type="inkDrawing" rotatedBoundingBox="5493,10632 9142,10721 9139,10838 5490,10748" semanticType="underline" shapeName="Other"/>
        </emma:interpretation>
      </emma:emma>
    </inkml:annotationXML>
    <inkml:trace contextRef="#ctx0" brushRef="#br0">109 23 3 0,'-9'0'68'0,"9"0"-4"0,-8 0-8 0,8 0-32 0,-8 0 4 15,0 0-4-15,8 5-4 0,-10-5-20 0,2 4 24 0,8 1-4 16,-8 0 0-16,-2 0-8 0,2-1 0 0,8 2 4 0,-8-2 0 15,-1 1-4-15,9 0 0 0,-8 0 0 0,8-1 0 0,0 2 0 16,-9-6 0-16,9 4 0 0,0-4 0 0,0 0-4 0,0 0 4 0,0 5 0 16,0-5 0-16,0 0 4 0,0 0 0 0,0 0 4 15,0 0 4-15,0 0-4 0,0-5 4 0,9 5 4 0,-9-4 0 0,8 4 4 16,-8 0 0-16,9-6 4 0,-9 6 0 0,8-4 0 0,0 4-4 16,2-5 4-16,6 0-8 0,-6 5 0 0,-2-5-4 0,8 1-4 15,-7-2 4-15,8 2 0 0,0-1-4 0,-9 5 0 0,10-5-4 0,-2 0 0 16,10 1 0-16,-9 4 0 0,1-5 0 0,-2 0 4 0,10 0 4 15,0 5-8-15,-9-4 0 0,8 4 4 0,0-6 0 0,1 6-4 16,-8 0 0-16,7 0 0 0,1-5 0 0,0 5 4 0,-1 0-4 16,0 0 4-16,1 0-4 0,-1 0 0 0,1 0 0 0,0 0 0 15,7 0 0-15,-7 0 0 0,0 0-16 0,0 0 20 0,-1 0-8 0,1 0 0 16,0 5 4-16,8-5 0 0,-9 0 0 0,1 6-4 16,8-6 4-16,-9 4 0 0,9-4-4 0,0 5 0 0,-8-5 4 0,8 0-4 15,-9 5 0-15,9-5 0 0,1 5 0 0,-9-5 0 0,8 0-4 16,0 0 0-16,-9 0-4 0,9 0 0 0,0 4 0 0,-8-4 0 15,8 0 4-15,-9 0 0 0,9 0-4 0,-8-4 0 0,0 4 4 0,7 0 0 16,-7 0-4-16,0 0 0 0,8 0-4 0,-9 4 8 0,1-4-8 16,0 0 8-16,8 0-4 0,-9 0 0 0,1 0 0 0,0 0 0 15,-1 0-4-15,1 0 4 0,8 0 0 0,-8 0 0 0,-1 0-4 16,1 0 4-16,0 0 0 0,-1 0 0 0,1 0 0 0,-1 0-4 16,-8 5 0-16,9-5 0 0,0 5 4 0,-1-5 0 0,-8 0 0 0,8 5-4 15,1-1 4-15,-8-4 0 0,7 6-4 0,-9-2 0 0,10-4 4 16,-8 5-4-16,7-5 0 0,-8 5 0 0,0-5 4 0,9 0-4 15,-10 0-16-15,2 5 24 0,8-5 0 0,-9 0-8 0,-1 0 4 16,2 0 0-16,8 0-4 0,-10 0 4 0,1 0-4 0,0 0 0 16,0 0 0-16,1 0 4 0,8 0 0 0,-10 0-4 0,1 0 4 0,0 0 0 15,0 4-4-15,1-4 0 0,-2 0 0 0,2 0 4 0,7 0 0 16,-17 6 0-16,18-6 0 0,-10 0-4 0,2 0 4 0,0 0-4 16,-2 4 0-16,1-4 0 0,-8 0 0 0,8 0 4 0,-1 0 0 15,2 0-4-15,-10 0 4 0,10 0 0 0,-1 0 0 0,-1 5-4 16,-7-5 4-16,8 4-4 0,1-4 0 0,-10 0 4 0,10 0-4 15,-2 0 0-15,-8 0 4 0,9 0-4 0,1 0 0 0,-10 0 0 0,10 0 0 16,-2 0 0-16,-8 6 0 0,10-6 0 0,-10 0 0 16,9 0 0-16,-8 0 0 0,0 0 0 0,7 0 0 0,-8 4 0 0,10-4 0 15,-10 0 0-15,2 0 0 0,-2 5 0 0,9-5 0 0,-9 0 0 16,0 0 0-16,1 0 0 0,0 0 0 0,-1 0 0 0,0 0 0 16,2 0 0-16,-2 0 0 0,0 0 0 0,1 0 0 0,0 5 0 0,-1-5 0 15,0 0 0-15,1 0 0 0,-1 5 0 0,-8-5 0 0,9 0 0 16,0 4 0-16,-1-4 0 0,-8 0 0 0,8 0 0 0,2 0 0 15,-10 6 0-15,8-6 0 0,-8 0 0 0,8 0 0 0,-8 4 0 16,9-4 0-16,-9 0 0 0,0 0 0 0,9 0 0 0,-9 0 0 16,0-4 0-16,0 4 0 0,0 0 0 0,0 4 0 0,0-4 0 0,0 0 0 15,0 0 0-15,0 0 0 0,0 0 0 0,0 0 0 0,0 0 0 16,0 0 0-16,0 0 0 0,0 0 0 0,0 0 0 0,0 0 0 16,0 0 0-16,0 0 0 0,0 0 0 0,0 0 0 0,0 0 0 15,0 0 0-15,0 0 0 0,0 0 0 0,0 0 0 0,0 0 0 16,0 0 0-16,0 0 0 0,0 0 0 0,-9 0 0 0,9 0 0 0,0 0 0 15,0 0 0-15,-9 0 0 0,9 0 0 0,0 0 0 0,0 0 0 16,-8 0 0-16,8 0 0 0,-8 0 0 0,8 0 0 0,-10 0 0 16,2 0-44-16,8 0-80 0,-8 0-36 0,8 0-52 0,-9 0-76 15,0 0-12-15,1 0 56 0,-1 0 36 0,-7 0 44 0,7 0 28 16,0 0 28-16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17.4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1BE577-8830-47A4-9DFC-4D9D1738B2E2}" emma:medium="tactile" emma:mode="ink">
          <msink:context xmlns:msink="http://schemas.microsoft.com/ink/2010/main" type="writingRegion" rotatedBoundingBox="7129,11257 8510,11257 8510,11871 7129,11871"/>
        </emma:interpretation>
      </emma:emma>
    </inkml:annotationXML>
    <inkml:traceGroup>
      <inkml:annotationXML>
        <emma:emma xmlns:emma="http://www.w3.org/2003/04/emma" version="1.0">
          <emma:interpretation id="{AB1B0913-22C7-492B-A08F-140B6CF2B2FF}" emma:medium="tactile" emma:mode="ink">
            <msink:context xmlns:msink="http://schemas.microsoft.com/ink/2010/main" type="paragraph" rotatedBoundingBox="7129,11257 8510,11257 8510,11871 7129,11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6BE34-0D55-4463-99F8-F3EDB83DF65D}" emma:medium="tactile" emma:mode="ink">
              <msink:context xmlns:msink="http://schemas.microsoft.com/ink/2010/main" type="line" rotatedBoundingBox="7129,11257 8510,11257 8510,11871 7129,11871"/>
            </emma:interpretation>
          </emma:emma>
        </inkml:annotationXML>
        <inkml:traceGroup>
          <inkml:annotationXML>
            <emma:emma xmlns:emma="http://www.w3.org/2003/04/emma" version="1.0">
              <emma:interpretation id="{386D6D6C-1F72-43EA-82B7-262AD515FEE6}" emma:medium="tactile" emma:mode="ink">
                <msink:context xmlns:msink="http://schemas.microsoft.com/ink/2010/main" type="inkWord" rotatedBoundingBox="7129,11488 7410,11488 7410,11502 7129,11502"/>
              </emma:interpretation>
              <emma:one-of disjunction-type="recognition" id="oneOf0">
                <emma:interpretation id="interp0" emma:lang="" emma:confidence="0">
                  <emma:literal>-2</emma:literal>
                </emma:interpretation>
                <emma:interpretation id="interp1" emma:lang="" emma:confidence="0">
                  <emma:literal>_ 2</emma:literal>
                </emma:interpretation>
                <emma:interpretation id="interp2" emma:lang="" emma:confidence="0">
                  <emma:literal>- 2</emma:literal>
                </emma:interpretation>
                <emma:interpretation id="interp3" emma:lang="" emma:confidence="0">
                  <emma:literal>. 2</emma:literal>
                </emma:interpretation>
                <emma:interpretation id="interp4" emma:lang="" emma:confidence="0">
                  <emma:literal>€ 2</emma:literal>
                </emma:interpretation>
              </emma:one-of>
            </emma:emma>
          </inkml:annotationXML>
          <inkml:trace contextRef="#ctx0" brushRef="#br0">-2 5 35 0,'0'5'92'16,"0"-5"-8"-16,0 5-8 0,0-5-24 0,0 0-4 0,0 0 0 0,0 0 4 15,0 0-8-15,0 0 4 0,0 0 0 0,0 0-4 16,0 0 4-16,8 0 0 0,-8 0-4 0,0 0 0 0,8 0 0 0,-8 0-4 15,9 0-4-15,-9 0-8 0,8 0 0 0,1 0-8 0,-1 0 0 16,1 0-4-16,-1 0 0 0,0 0-8 0,2 0 0 0,-2 0-4 16,0 0 4-16,2 0-4 0,-2-5-4 0,0 5 0 0,1 0 8 15,7 0-12-15,-7-5 4 0,0 5-12 0,-1 0-16 0,10 0-28 16,-10 0-20-16,9-4-20 0,-8 4-32 0,-1 0-72 0,0 0 24 0,9 0 36 16,-8 0 24-16,0 0 24 0</inkml:trace>
        </inkml:traceGroup>
        <inkml:traceGroup>
          <inkml:annotationXML>
            <emma:emma xmlns:emma="http://www.w3.org/2003/04/emma" version="1.0">
              <emma:interpretation id="{6B55FC24-938C-4558-94AE-B845CBB4FDFC}" emma:medium="tactile" emma:mode="ink">
                <msink:context xmlns:msink="http://schemas.microsoft.com/ink/2010/main" type="inkWord" rotatedBoundingBox="7912,11257 8510,11257 8510,11871 7912,11871"/>
              </emma:interpretation>
            </emma:emma>
          </inkml:annotationXML>
          <inkml:trace contextRef="#ctx0" brushRef="#br0" timeOffset="608.0908">824-5 31 0,'0'0'96'0,"-8"0"-20"15,8-4-4-15,-9-1-20 0,1 5-4 0,8-10 0 0,-9 6-8 16,9-1 0-16,0-5 0 0,0 6-4 0,0-6 0 0,-9 1 0 0,9-1 4 16,0-4-4-16,0 4 8 0,9 0-8 0,-9 1 0 0,0-6-4 15,0 4 4-15,9 3-8 0,-1-2 8 0,-8 1-8 0,9-1-4 16,-9 1-4-16,8-1-4 0,0 6 0 0,2-7 0 0,-10 7 0 15,8-1 0-15,0 5-4 0,0-5-4 0,2 5 4 0,-2 0-4 16,0 0-4-16,1 5 4 0,0 0-4 0,-1-1 0 0,1 7 0 0,-1 3 0 16,0 0 0-16,0 0 0 0,2 1-4 0,-2 4 0 0,0 0 0 15,-8 5 0-15,10 0 4 0,-2 0-4 0,-8 0-4 0,0 5 4 16,0-1 0-16,0-3 0 0,0 4-4 0,0-1 4 0,0-4 4 0,-8 5-8 16,8-5 4-16,-10 0 0 0,2 0 0 0,0 0 0 0,8-5 0 15,-10 0 0-15,2-4 0 0,0-1-4 0,0 1 8 0,-1-6-4 16,1-4 0-16,-1 0 0 0,0-1-4 0,9 1 4 0,-8-5 4 15,0 0-4-15,8-5 0 0,-10 1-4 0,10-1 4 0,-8-5 0 16,8 6-4-16,0-6 4 0,-8 0-4 0,8 1 0 0,0-1 4 16,0 1 0-16,0-1 0 0,0 1 4 0,0-2 0 0,8 2-4 15,-8 0 0-15,0 4 4 0,8 0-4 0,-8 0 0 0,10 1 4 16,-10-2 0-16,8 6 0 0,0 0 0 0,1 0 4 0,0 0 0 0,-1 6 0 16,1-6 4-16,7 4 0 0,-8 1 0 0,2 5 4 0,6-6 4 15,-6 1 0-15,6 4-4 0,-7 2 8 0,8-7-4 0,0 6 0 16,-9-5 0-16,10 4 4 0,-2 1 0 0,2-6 0 0,-2 6-4 15,2-5-4-15,-1 0 0 0,-1 0-8 0,2-1 4 0,-10-4-4 16,10 5-4-16,-2-5 4 0,1 0-4 0,-8 0-4 0,8 0-4 0,-1-5-8 16,-6 1-16-16,6-1-20 0,-6-5-16 0,-2 0-32 0,0 1-28 15,1-1-24-15,-1 1-72 0,1-1-16 0,-9-5 44 0,0 1 32 16,9 0 40-16,-9-1 16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12.5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B9FCEA-987C-48FA-AD2F-A76B38F45C74}" emma:medium="tactile" emma:mode="ink">
          <msink:context xmlns:msink="http://schemas.microsoft.com/ink/2010/main" type="writingRegion" rotatedBoundingBox="9180,9217 10883,10502 10599,10879 8895,9595"/>
        </emma:interpretation>
      </emma:emma>
    </inkml:annotationXML>
    <inkml:traceGroup>
      <inkml:annotationXML>
        <emma:emma xmlns:emma="http://www.w3.org/2003/04/emma" version="1.0">
          <emma:interpretation id="{5871FECA-3E0A-4FB6-BAA5-41F937BA6778}" emma:medium="tactile" emma:mode="ink">
            <msink:context xmlns:msink="http://schemas.microsoft.com/ink/2010/main" type="paragraph" rotatedBoundingBox="9180,9217 10883,10502 10599,10879 8895,9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F96987-9F0A-4BAD-BB77-5DFC7F8BC4A2}" emma:medium="tactile" emma:mode="ink">
              <msink:context xmlns:msink="http://schemas.microsoft.com/ink/2010/main" type="line" rotatedBoundingBox="9180,9217 10883,10502 10599,10879 8895,9595"/>
            </emma:interpretation>
          </emma:emma>
        </inkml:annotationXML>
        <inkml:traceGroup>
          <inkml:annotationXML>
            <emma:emma xmlns:emma="http://www.w3.org/2003/04/emma" version="1.0">
              <emma:interpretation id="{028A698E-C703-4B43-8CEA-42D4DA52A88B}" emma:medium="tactile" emma:mode="ink">
                <msink:context xmlns:msink="http://schemas.microsoft.com/ink/2010/main" type="inkWord" rotatedBoundingBox="9133,9279 9510,9564 9326,9807 8949,95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6556 2577 11 0,'-8'-5'80'0,"8"5"-8"0,0-5 0 0,-9 0-28 0,9 1 0 16,0-2-4-16,0 2-4 0,0-1 0 0,0 0-4 0,-8-4 0 16,8 4 0-16,0-5-4 0,8 6 0 0,-8-6 0 0,0 0 0 15,9 5 0-15,-9-4 4 0,8 4-4 0,-8-4-8 0,9 3 4 16,-9 2 0-16,9-1 0 0,-1 0 0 0,-8 5-4 0,8-5 0 16,2 5-4-16,6-3-4 0,-16 3 4 0,9 0-4 0,8 0 0 0,-17 0-4 15,17 3-4-15,-9-3 0 0,-8 5 0 0,8 0-4 0,2 0 8 16,-2-1-8-16,0 6 4 0,-8-5 0 0,0 4-4 0,10 1 4 15,-10 0 4-15,-10 0-8 0,10 4 0 0,0 0 4 0,-8 0 0 16,8 1-4-16,-8-1 4 0,-2 1-4 0,2-1 0 0,0 1 0 16,-1-6 0-16,1 5 0 0,0-4 0 0,-1 5 4 0,0-6-4 15,1-4-4-15,0 4 4 0,8-3-20 0,-10-2 24 0,2-4 0 0,8 5-4 16,0-5 0-16,0 0 4 0,-8 0-4 0,8-5 4 16,0 5 0-16,0-4-4 0,0 4 0 0,8-6 0 0,-8 2 0 0,0-1 4 15,0 0-4-15,8-1 0 0,-8 3 4 0,10 3-4 0,-10-5 0 16,8 0 12-16,0 5 0 0,1-5 4 0,0 5-4 0,-1 0 4 15,0 5 0-15,1-5 0 0,-1 5 4 0,0 0 0 0,10-2 4 0,-10 3 0 16,10-1-4-16,-10 4 4 0,9-3 4 0,-8 3-4 0,8-4 4 16,-9 4 0-16,10-3 0 0,-10 3 4 0,8-5-8 0,-6 1 4 15,6 1 0-15,-7-2 0 0,0-4 0 0,-1 5 0 0,1-5-4 16,7 0 0-16,-16 0 0 0,8 0-4 0,2 0-4 0,-2-5-4 16,-8 1 0-16,8-2-4 0,-8-3 0 0,0 4-8 0,0-5-4 0,0 1 0 15,0-5-8-15,0 4-8 0,0 0-16 0,0-4-16 0,0-1-20 16,0 6-8-16,-8-5-24 0,8-1-20 0,-8 0-16 0,-2 6-32 15,2-5-60-15,0 4 32 0,-9 1 40 0,9-1 28 0,-10 0 28 16,10 1 20-16</inkml:trace>
        </inkml:traceGroup>
        <inkml:traceGroup>
          <inkml:annotationXML>
            <emma:emma xmlns:emma="http://www.w3.org/2003/04/emma" version="1.0">
              <emma:interpretation id="{3B39F920-2085-4FB5-B404-7D9CEF301254}" emma:medium="tactile" emma:mode="ink">
                <msink:context xmlns:msink="http://schemas.microsoft.com/ink/2010/main" type="inkWord" rotatedBoundingBox="10497,10210 10883,10502 10599,10879 10212,10588"/>
              </emma:interpretation>
              <emma:one-of disjunction-type="recognition" id="oneOf1">
                <emma:interpretation id="interp1" emma:lang="" emma:confidence="0">
                  <emma:literal>..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6155.8045">7870 3459 63 0,'0'5'80'0,"0"-5"-20"0,0 5 16 0,0-1-20 0,0 2-4 16,0-6-4-16,0 4 0 0,0 1 0 0,0-5 8 0,8 4 0 0,-8 2-4 16,8-6 0-16,-8 4 4 0,9-4 0 0,0 5-8 0,-9-5 0 15,16 5 4-15,-6-5 0 0,-2 0 0 0,0 0 4 0,10 0-4 16,-10 0 0-16,0 0 0 0,9 5-4 0,-9-5-4 0,10-5 0 0,0 5-8 16,-10 0 0-16,8 0-8 0,-6 0-8 0,6 0 4 0,-7 0-8 15,7 0 0-15,-6 0-4 0,6 0-4 0,-8 0 0 16,10-5 0-16,-10 5-4 0,1 0 0 0,8-5 0 0,-8 5 0 0,-1 0-4 15,0 0-12-15,1 0-4 0,-9 0-4 0,9-4-16 0,-9 4-16 16,8 0-16-16,-8 0-16 0,0 0-24 0,0 4-24 0,0-4-12 16,-8 5-56-16,8 0-24 0,-9 0 40 0,0-1 32 0,1 2 32 15,0-2 24-15</inkml:trace>
          <inkml:trace contextRef="#ctx0" brushRef="#br0" timeOffset="6418.1003">7904 3819 87 0,'8'0'92'0,"-8"4"-4"0,0-4-4 0,0 6-20 0,0-6 0 0,0 4 8 15,0-4-4-15,8 5 0 0,-8-5-4 0,10 0 4 0,-10 0-4 16,8 0-12-16,0 0 4 0,1 0-4 0,0 0 0 0,-1 0 0 0,9 0-4 16,-9 0 0-16,10 0-8 0,-10-5 0 0,10 5-8 15,-10-4-8-15,8 4 0 0,-6-6-4 0,6 2-4 0,-7 4-4 0,7-5 0 16,-6 0 0-16,6 0-8 0,-8 5 0 0,2-4-4 0,6-2 0 15,-7 6-8-15,0-4-8 0,-1 4-16 0,1 0-20 0,-9 0-12 16,8 0-28-16,-8-5-24 0,8 5-16 0,-8 0-96 0,0 0 16 16,0 0 32-16,0 5 44 0,0-5 20 0,0 0 28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11.1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BDDEB7-B577-41C0-A39B-60F4C0FEB024}" emma:medium="tactile" emma:mode="ink">
          <msink:context xmlns:msink="http://schemas.microsoft.com/ink/2010/main" type="writingRegion" rotatedBoundingBox="5363,9730 8742,9752 8738,10400 5359,10378"/>
        </emma:interpretation>
      </emma:emma>
    </inkml:annotationXML>
    <inkml:traceGroup>
      <inkml:annotationXML>
        <emma:emma xmlns:emma="http://www.w3.org/2003/04/emma" version="1.0">
          <emma:interpretation id="{A4E34C31-A479-4B38-9111-432BCAB7BB33}" emma:medium="tactile" emma:mode="ink">
            <msink:context xmlns:msink="http://schemas.microsoft.com/ink/2010/main" type="paragraph" rotatedBoundingBox="5363,9730 8742,9752 8738,10400 5359,10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BEFDE-9EB7-4A62-BB8F-86DAC4AFA2F3}" emma:medium="tactile" emma:mode="ink">
              <msink:context xmlns:msink="http://schemas.microsoft.com/ink/2010/main" type="line" rotatedBoundingBox="5363,9730 8742,9752 8738,10400 5359,10378"/>
            </emma:interpretation>
          </emma:emma>
        </inkml:annotationXML>
        <inkml:traceGroup>
          <inkml:annotationXML>
            <emma:emma xmlns:emma="http://www.w3.org/2003/04/emma" version="1.0">
              <emma:interpretation id="{5DF46C6F-327E-4966-ADE6-18C5D2144E0C}" emma:medium="tactile" emma:mode="ink">
                <msink:context xmlns:msink="http://schemas.microsoft.com/ink/2010/main" type="inkWord" rotatedBoundingBox="7409,10081 7700,10082 7699,10135 7409,101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4903 3170 43 0,'0'7'80'0,"0"-7"0"15,0 0-8-15,0 0-28 0,0 4 0 0,0-4-4 0,0 0 0 16,0 0 0-16,0 0 0 0,0 0 0 0,0 0-4 0,0 0 4 15,0 5 0-15,0-5 0 0,0 0 0 0,0 0 0 0,0 4 4 16,0-4 0-16,0 5 0 0,8-5 0 0,-8 5-8 0,0-5-16 16,8 0 24-16,2 5-4 0,-10-5 0 0,8 0 4 0,0 5 0 15,-8-5 0-15,8 0 0 0,2 0 0 0,-2 0-8 0,0 0 4 0,1 0 0 16,7 0-4-16,-6 4 0 0,-2-4-4 0,0 0 4 0,0 0-4 16,10 0-4-16,-10 0 0 0,1 0-4 0,0 0-4 0,8 0-4 15,-9 0 0-15,0 0-8 0,1 0 4 0,0 0-4 0,-1 0 0 0,0 0 4 16,2 0-8-16,-2 0 0 0,-8 5 4 0,8-5-4 15,1 0 0-15,-9 0-4 0,9 0 4 0,-9 0-4 0,0 5 4 0,0-5-4 16,0 0 0-16,0 0 0 0,0 0-4 0,0 0 0 0,0 0-4 16,0 0-8-16,0 0-12 0,0 0-16 0,0 0-20 0,0 0-20 15,0 0-20-15,0 0-16 0,0 0-16 0,-9 0-16 0,9 0-48 0,0 0-44 16,-9 0 48-16,9 0 40 0,-8 0 28 0,8 0 20 16</inkml:trace>
        </inkml:traceGroup>
        <inkml:traceGroup>
          <inkml:annotationXML>
            <emma:emma xmlns:emma="http://www.w3.org/2003/04/emma" version="1.0">
              <emma:interpretation id="{64E5B594-6524-4765-9861-D2B874CC11F5}" emma:medium="tactile" emma:mode="ink">
                <msink:context xmlns:msink="http://schemas.microsoft.com/ink/2010/main" type="inkWord" rotatedBoundingBox="5363,9730 5791,9733 5787,10381 5359,103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24.0591">2899 2951 11 0,'-8'0'80'16,"8"0"-8"-16,0 0-8 0,-9 0-24 0,9 0 4 0,0 0-4 15,-9 0-8-15,9 0 0 0,0 0-4 0,-8 0-4 0,8 0 0 16,0-5-4-16,0 5 4 0,-9 0-4 0,9-5 0 0,0 5 0 0,0-5-4 15,0 0 4-15,0 5 0 0,0-3 0 0,0-8 0 0,0 6 0 16,9 1 0-16,-9-2 0 0,0-3-4 0,8 4 4 0,-8-4 0 16,9 4-4-16,-9 0 8 0,9 0 0 0,-1-4-8 0,0 4 0 15,0 0 4-15,2 0-4 0,-2 0-4 0,0 1 4 0,2 4-4 16,6-5 4-16,-7 5 0 0,-1 0 0 0,9 0-4 0,-8 0 0 0,7-5 0 16,-6 10 0-16,6-5-4 0,-6 5 4 0,-2-5-4 0,8 4 0 15,-7 1-4-15,-1 0 0 0,1 0 0 0,0 0 0 0,-1 4-4 16,0-4 0-16,2 5 4 0,-2-1 0 0,-8 5-8 0,0-4 0 0,8 6 4 15,-8-3 0-15,0 2 4 0,0 3 0 0,-8-3-4 16,8 0 4-16,-8 4-4 0,8-5 0 0,-10 5 0 0,2-4 0 0,8-1 4 16,-8 0 0-16,-1 1-4 0,0-1-4 0,9-4 8 0,-8 4-4 15,-1-9 0-15,9 5 0 0,-8-7 0 0,8 8 0 0,0-6 0 16,-8-5 0-16,8 4 0 0,0-4 0 0,0 0 0 0,0 5-4 16,0-5 0-16,0-5 4 0,0 5 0 0,0-4 4 0,0 4-4 15,0-5 0-15,0 5 4 0,0-4 0 0,8-3-4 0,-8 4 0 0,0 3 0 16,0-5 0-16,0 0 0 0,8 0-4 0,-8 5 4 0,9-4-4 15,-9-2 4-15,8 6 4 0,-8-4-8 0,9 4 0 0,-9 0 0 16,9 0 0-16,-1 0 0 0,-8 0 8 0,8 0-4 0,2 0 0 16,-10 0 4-16,8 0 0 0,0 0-4 0,0 0 0 0,2 0 0 15,-10 0 0-15,8 0 0 0,0 0 0 0,1 4 4 0,-1 2 4 16,1-6-8-16,0 4 0 0,-9 1 0 0,8 0 4 0,0 3 4 0,0-1-8 16,-8 2 4-16,10 0 0 0,-10 1 0 0,8-1 0 0,-8 1 0 15,0 0 4-15,8 5 0 0,-8-6 0 0,0 5 0 0,-8-5 0 16,8 5 0-16,0 1 0 0,-8-5 0 0,8 4 4 0,-10-4-4 0,2 4 4 15,0-4-24-15,0 4 24 0,-1-4-4 0,0 0 0 16,1-1 0-16,-9 5 0 0,9-9-4 0,-10 5 4 0,10 0-4 0,-10-6 0 16,10 1-4-16,0 0 0 0,-10-5 0 0,10 5 4 0,-9-5-4 15,9 0 0-15,0-5 0 0,-10 5 0 0,10-5-4 0,-2 0 4 16,2-4-8-16,-9 4-4 0,9-5-4 0,8 0-8 0,-9 1-20 16,1 0 0-16,-1-1-24 0,1 0-12 0,8 2-16 0,-8-8-8 15,8 6-52-15,0 1-44 0,0-1 36 0,0-4 36 0,0 5 16 0</inkml:trace>
        </inkml:traceGroup>
        <inkml:traceGroup>
          <inkml:annotationXML>
            <emma:emma xmlns:emma="http://www.w3.org/2003/04/emma" version="1.0">
              <emma:interpretation id="{A2FBECDB-F545-44D6-8DB2-963FBC51A425}" emma:medium="tactile" emma:mode="ink">
                <msink:context xmlns:msink="http://schemas.microsoft.com/ink/2010/main" type="inkWord" rotatedBoundingBox="6548,9755 6926,9757 6922,10357 6544,10354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€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862.2114">4075 2998 27 0,'0'0'72'0,"0"0"-4"0,0 0-4 0,0 0-28 0,0 0-8 16,-8-4-4-16,8 4 4 0,0 0 0 0,-8-5 0 0,8 5 0 15,0 0-8-15,-10-5 0 0,10 5 4 0,0-5-4 0,0 0 0 16,0 1 4-16,-8 4-4 0,8-5 4 0,0 0-4 0,0 1 0 0,0-1 4 16,0 0-4-16,0 0 4 0,0 0-4 0,0 0 8 0,0 2-4 15,8-8 4-15,-8 6 0 0,0 1-4 0,0-2 4 0,10-3-8 16,-10 4 0-16,8 0 0 0,-8 1 0 0,8-1 0 0,1 0 0 0,-9 0-4 16,9 1 0-16,-1 4-4 0,1-5 4 0,-1 0-8 15,0 5 4-15,2 0-4 0,-2-5 0 0,0 5-4 0,0 0 0 0,2 0-4 16,-2 0 4-16,0 0-4 0,1 5 4 0,0 0-4 0,-1-5 0 15,1 5 8-15,-1-1-8 0,0 1 0 0,-8 5 0 0,8-6 0 16,2 6 0-16,-10-1-4 0,0 1 4 0,8 0 4 0,-8 4-20 0,0-4 20 16,0 4 0-16,0 0 0 0,0 1 0 0,0 0-4 0,0-1 0 15,-8 0 0-15,8 0 0 0,-10 1 0 0,10-5 0 0,0 4 0 16,-8 0 0-16,8-4 0 0,-8 0 0 0,8 4 4 0,-8-9-4 16,8 5 0-16,-9-1-4 0,9-4 4 0,0 0 0 0,0-2-4 15,-8 4 4-15,8-7 0 0,0 4 0 0,0-4 4 0,0 0-4 16,0 0 8-16,0 0-8 0,0 0 0 0,0 0 0 0,0-4-4 15,0 4 0-15,8-7 8 0,-8 4-4 0,0 3 0 0,0-5 0 0,0 5 0 16,9-5-4-16,-9 0 0 0,0 1 4 0,8 4 0 0,-8-6 0 16,8 2 4-16,-8-1-4 0,8 0 4 0,2 5-8 0,-10 0 8 15,8-4 0-15,0 4-4 0,-8 0 0 0,10 0-4 0,-2-5 8 0,0 10-4 16,-8-5 0-16,9 0 4 0,-1 4 0 0,1 1-4 16,-1 0-4-16,1-5 8 0,-1 10 0 0,0-6-8 0,-8 1 4 15,10 0 4-15,-2 3-4 0,0-1 0 0,2 2-12 0,-10 0 16 0,8 1 0 16,-8-1-4-16,8-4 0 0,-8 5 0 0,8-1 4 0,-8 2 0 15,0-2-4-15,0-5 8 0,0 6 0 0,0-1 0 0,0 1-4 16,0-1 4-16,0 1-4 0,0-5 0 0,0 5 0 0,-8-1 0 16,8 1 4-16,-8-6-4 0,8 6 0 0,-8 0 0 0,-2-4 4 15,2 2-4-15,0 2 0 0,-2-6 0 0,2 6 0 0,-9-5 0 0,9 4 0 16,-1-4 0-16,-8 0 0 0,9 0-4 0,-10 0 4 0,10-5-4 16,-10 0 0-16,10 5 0 0,-8-5 0 0,7-5 0 0,1 5 0 15,-10 0-4-15,10-10 0 0,0 5-4 0,-2 0-8 0,2-4-8 0,0 4-8 16,0-5-16-16,-2 1-12 0,10-1-12 0,-8 1-12 15,0-1-20-15,8 0-40 0,0-4-44 0,-9 5 28 0,9-1 28 0,0 1 28 16,0-2 20-16</inkml:trace>
        </inkml:traceGroup>
        <inkml:traceGroup>
          <inkml:annotationXML>
            <emma:emma xmlns:emma="http://www.w3.org/2003/04/emma" version="1.0">
              <emma:interpretation id="{BD5E1F86-4515-41EE-8496-A583693E465E}" emma:medium="tactile" emma:mode="ink">
                <msink:context xmlns:msink="http://schemas.microsoft.com/ink/2010/main" type="inkWord" rotatedBoundingBox="8356,9750 8742,9752 8738,10347 8352,10344"/>
              </emma:interpretation>
              <emma:one-of disjunction-type="recognition" id="oneOf3">
                <emma:interpretation id="interp7" emma:lang="" emma:confidence="0">
                  <emma:literal>3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zo</emma:literal>
                </emma:interpretation>
                <emma:interpretation id="interp10" emma:lang="" emma:confidence="0">
                  <emma:literal>ro</emma:literal>
                </emma:interpretation>
                <emma:interpretation id="interp11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767.8718">5883 3080 31 0,'-9'0'80'0,"9"0"-8"16,0-5 0-16,-8 5-24 0,-1-4-4 0,9-1 0 0,0 0-4 16,-8 0-4-16,8 1-4 0,0-2 0 0,0 2 0 0,0-6 0 15,0 5 0-15,0-4 0 0,0 4 0 0,0-4 4 0,0-1 0 0,0 5 0 16,0-10 4-16,0 11-4 0,8-6 4 0,-8 1-4 0,9-1 0 15,-9 0-24-15,0 1 16 0,8-1 0 0,1 0-4 0,-9 1 4 16,9-1-8-16,-1 1-4 0,0 4 0 0,0 0 0 0,2-4-4 16,-2 4-4-16,0 0 4 0,2 5-4 0,-2 0 4 0,0-5-8 15,1 10 4-15,-1-5-4 0,1 0 0 0,0 5 0 0,-1 0 0 0,0 0-4 16,0-1 0-16,2 6 0 0,-2-5 4 0,0 4 0 0,-8 1-4 16,10 4 0-16,-2-4 4 0,-8-1-4 0,0 6 0 0,0-1 0 15,8 0 0-15,-8 1 0 0,0 0 0 0,-8-1 0 0,8 0 0 16,0 0 0-16,0-4-4 0,-8 5 4 0,8-6 4 0,-10 1-4 15,10-1 0-15,0 1 0 0,-8-5 4 0,8 0-4 0,0 0 0 0,0-5 0 16,0 4 0-16,0-4 0 0,-8 0 0 0,8 0-4 16,0 0 4-16,0 0 0 0,0-4 0 0,0 4 0 0,0-5 0 15,8 5 0-15,-8-5 0 0,0 0 0 0,0 0 0 0,0 5 0 0,0-5 0 16,8 0 0-16,-8 1 0 0,10 4 0 0,-10-5 0 0,8 0 0 16,-8 5-20-16,8 0 24 0,-8-5-4 0,9 5 0 0,-1 0 4 15,0 0-4-15,-8 0 0 0,9 5 4 0,0 0 0 0,-1-5 0 0,0 5-4 16,2-1 0-16,-2 6 0 0,0-5 4 0,2 0-4 15,-2 0 0-15,0 4 0 0,-8 1 0 0,8 0 0 0,1-1 4 0,-1 4-4 16,-8-2 0-16,9-2 4 0,-9 6-4 0,9-6 0 0,-9 6 4 16,0-1 0-16,0-4 0 0,0 4 4 0,0 0 0 0,-9 0 0 15,9 1 0-15,-9 0 4 0,9-6-4 0,-8 5 0 0,-1-4-4 0,1 0 0 16,0-1 4-16,0 6-4 0,-2-11 0 0,2 6 0 16,-10-5 0-16,10 4-4 0,0-4 0 0,-10-5 0 0,10 5 0 0,0-5-4 15,-9 5 0-15,9-5-4 0,-2 0 0 0,2 0-4 0,-10-5-8 16,10 0-12-16,0 5 0 0,0-9-20 0,-1 4-4 0,0-4-16 15,1-1-8-15,-1 5-8 0,1-8-8 0,8 2-28 0,-8 2-60 0,8-6 16 16,-10 1 36-16,10-1 24 0,0-4 20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17.0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8E1823-6C2F-4EC6-9253-28E9DC8FF8EE}" emma:medium="tactile" emma:mode="ink">
          <msink:context xmlns:msink="http://schemas.microsoft.com/ink/2010/main" type="writingRegion" rotatedBoundingBox="6463,10836 6796,10836 6796,11190 6463,11190"/>
        </emma:interpretation>
      </emma:emma>
    </inkml:annotationXML>
    <inkml:traceGroup>
      <inkml:annotationXML>
        <emma:emma xmlns:emma="http://www.w3.org/2003/04/emma" version="1.0">
          <emma:interpretation id="{5A496354-A48F-4BE4-B090-89DC48BFAD1F}" emma:medium="tactile" emma:mode="ink">
            <msink:context xmlns:msink="http://schemas.microsoft.com/ink/2010/main" type="paragraph" rotatedBoundingBox="6463,10836 6796,10836 6796,11190 6463,11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822324-DAC4-4BE6-A8C8-87FC00DF8AA2}" emma:medium="tactile" emma:mode="ink">
              <msink:context xmlns:msink="http://schemas.microsoft.com/ink/2010/main" type="line" rotatedBoundingBox="6463,10836 6796,10836 6796,11190 6463,11190"/>
            </emma:interpretation>
          </emma:emma>
        </inkml:annotationXML>
        <inkml:traceGroup>
          <inkml:annotationXML>
            <emma:emma xmlns:emma="http://www.w3.org/2003/04/emma" version="1.0">
              <emma:interpretation id="{DB2EF9B6-4F86-4972-9F57-AB09499FE8E9}" emma:medium="tactile" emma:mode="ink">
                <msink:context xmlns:msink="http://schemas.microsoft.com/ink/2010/main" type="inkWord" rotatedBoundingBox="6463,10836 6796,10836 6796,11190 6463,11190"/>
              </emma:interpretation>
            </emma:emma>
          </inkml:annotationXML>
          <inkml:trace contextRef="#ctx0" brushRef="#br0">3964 4068 35 0,'0'0'84'0,"-8"0"-4"16,8 0-8-16,0-4-24 0,0-1-8 0,0 5 0 0,0-5-4 15,0 0 0-15,0-5 0 0,8 5-4 0,-8 1 4 0,0-6-4 16,9 1-4-16,-9 4 12 0,9-5-4 0,-9 0 0 0,8 6 0 0,1-5-20 16,-9-1 24-16,8 5-4 0,0 0-4 0,2-4 0 0,6 3-8 15,-8 2 4-15,2 4-4 0,-2-5-8 0,0 5 4 0,1-4-4 16,8 4-4-16,-8 0 0 0,-1 0-4 0,0 0 0 0,2 4 0 15,-2 1-4-15,0-1 0 0,0 2 0 0,2-2-4 0,-10 1 0 16,8 5 8-16,0 0-8 0,-8-1 4 0,0 1-8 0,0-1 4 16,9 5 0-16,-9-4 0 0,-9-1 4 0,9 6-8 0,0-5 8 0,0-1-4 15,-8 5 4-15,8-4-4 0,-8-5 4 0,8 4 0 16,-10 2 4-16,10-7-4 0,0 1-4 0,-8-1 0 0,8-4 4 0,0 5 0 16,-8-5-4-16,8 0-4 0,0 0 4 0,0 0 4 0,0-5-8 15,0 5 8-15,0-4-8 0,0-1 4 0,0 1-4 0,0 4 4 16,0-7-4-16,8 3 4 0,-8 0 0 0,0-1 0 0,0 0 4 0,8 0-8 15,-8 0 0-15,0 1 8 0,10 4-8 0,-10-5 8 0,8 5-8 16,0 0 4-16,-8 0 4 0,9-5-8 0,0 5 8 0,-9 0 0 16,8 0-8-16,1 0 8 0,-9 0-4 0,8 5 4 0,0-5-4 15,-8 5-4-15,8-5 8 0,2 4-8 0,-10 1 4 0,8-5 4 16,0 5 0-16,-8 0 0 0,10 0-4 0,-10-1 0 0,0 0 0 0,0 7 8 16,8-6-4-16,-8 4 4 0,0-4-4 0,-8 5 4 0,8-1-4 15,0-4 0-15,-10 4 0 0,10 1 0 0,-8-1 0 0,0 1 0 16,-2 0 0-16,2-1-4 0,0-3 0 0,0 2 0 0,-1 3 0 15,1-7 0-15,-1 6 0 0,0-5 0 0,1-1-4 0,0 2-4 16,-2-6-4-16,2 0-8 0,0 4-12 0,0-4-16 0,-2 0-16 0,2 0-12 16,0 0-8-16,8 0-8 0,-9-4-52 0,9-2-40 15,-8 6 24-15,8-4 28 0,0-1 32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16.4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DADE53-81B8-4140-995D-84AA3AB4CBAF}" emma:medium="tactile" emma:mode="ink">
          <msink:context xmlns:msink="http://schemas.microsoft.com/ink/2010/main" type="writingRegion" rotatedBoundingBox="5935,11186 6259,11186 6259,11847 5935,11847"/>
        </emma:interpretation>
      </emma:emma>
    </inkml:annotationXML>
    <inkml:traceGroup>
      <inkml:annotationXML>
        <emma:emma xmlns:emma="http://www.w3.org/2003/04/emma" version="1.0">
          <emma:interpretation id="{5E31A434-EDC6-4ECE-A01A-6056661A4C1D}" emma:medium="tactile" emma:mode="ink">
            <msink:context xmlns:msink="http://schemas.microsoft.com/ink/2010/main" type="paragraph" rotatedBoundingBox="5935,11186 6259,11186 6259,11847 5935,11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465712-036B-41C0-B9C0-A26AEFAD6018}" emma:medium="tactile" emma:mode="ink">
              <msink:context xmlns:msink="http://schemas.microsoft.com/ink/2010/main" type="line" rotatedBoundingBox="5935,11186 6259,11186 6259,11847 5935,11847"/>
            </emma:interpretation>
          </emma:emma>
        </inkml:annotationXML>
        <inkml:traceGroup>
          <inkml:annotationXML>
            <emma:emma xmlns:emma="http://www.w3.org/2003/04/emma" version="1.0">
              <emma:interpretation id="{D7D300C6-EF61-45F1-B621-3BFA21F99EC6}" emma:medium="tactile" emma:mode="ink">
                <msink:context xmlns:msink="http://schemas.microsoft.com/ink/2010/main" type="inkWord" rotatedBoundingBox="5935,11186 6259,11186 6259,11847 5935,11847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3513 4342 35 0,'-9'0'72'16,"1"4"0"-16,8-4-12 0,-8 5-24 0,-2-5-4 0,10 5 4 0,-8-5 0 16,8 0-4-16,-8 0 0 0,-1 0 0 0,9 0 0 0,-9 0-4 15,9 0 4-15,0 0-4 0,-8 0 0 0,8 0 4 0,0 0-8 16,0-5 0-16,-8 5 4 0,8 0 0 0,0-5-4 0,0 1-4 15,0 4 4-15,8-6 0 0,-8 2-4 0,0-1-4 0,8 1 4 16,-8-2 0-16,9 2-4 0,0-1 0 0,-9 0-4 0,8 0 4 16,0 1-4-16,2-2-4 0,-2 2 4 0,0-1-4 0,1 5 0 0,8 0 0 15,-9-4-4-15,1 4 0 0,-1 0 4 0,1 0-4 0,0 0 0 16,7 4-4-16,-16 1 0 0,10-1 8 0,-2 2-4 0,0-2-4 16,0 1 0-16,-8 5 0 0,10 0 4 0,-10-1 0 0,0 1-8 15,0-1 8-15,0 5 0 0,0 1-4 0,0-1-12 0,0 1 12 16,-10-1 4-16,10-6 4 0,0 13-4 0,-8-7-4 0,0-4 4 0,8 4 0 15,-8 1-8-15,8-6 8 0,-10 6 0 0,2-6-4 0,8 1-4 16,-8-6 4-16,8 6 0 0,-9-5-4 0,9-1 4 0,-9-4 0 16,9 6 4-16,0-6-4 0,0 0 4 0,0 4 0 0,0-4 0 15,0 0-4-15,0 0 4 0,0-4-4 0,0 4 0 0,0 0 0 16,0-6 0-16,0 2 0 0,9-1 0 0,-9 5 0 0,0-6 0 0,9 2 0 16,-9 4 0-16,8-4-4 0,-8 4 8 0,8-5-8 0,2 5 4 15,-2 0 4-15,-8-5-4 0,8 5 0 0,0 0 0 0,2 5 4 16,-2-5-8-16,0 5 8 0,1-5-4 0,-1 4 0 0,0 0 0 15,2 2 0-15,-2-1 0 0,0-1-4 0,0 6 4 0,-8-5 4 16,10 5-8-16,-2-1 0 0,0 5 0 0,-8-4 4 0,9-1 0 16,-9 6 8-16,9-5-8 0,-9 4 4 0,0 1 0 0,0-1 8 0,0 5 0 15,-9-4 4-15,9-1 0 0,-9 1 0 0,9 4 0 16,-8-5 0-16,0 1-4 0,-2-1 4 0,-6 0 0 0,8 0-4 0,-2-4 4 16,2 5-4-16,-9-6-4 0,9 1 0 0,-10-1 4 0,10-4-4 15,-8 5-4-15,6-5 0 0,2-5 0 0,-9 4-4 0,8-4 0 16,1 0 0-16,-1-4 0 0,1 4 0 0,0-5 0 0,-1-5-4 0,0 5-4 15,1-4-4-15,0-1-8 0,-2-4-12 0,10 4-4 16,-8-5-20-16,8 1-16 0,-8 0-16 0,8-1-16 0,0 1-16 0,-9-1-68 16,9-4 0-16,0 5 36 0,9-1 28 0,-9-4 20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20.2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B11EC8-FCED-4BDB-9214-D693FC89AB12}" emma:medium="tactile" emma:mode="ink">
          <msink:context xmlns:msink="http://schemas.microsoft.com/ink/2010/main" type="writingRegion" rotatedBoundingBox="11960,9579 13106,9969 12898,10579 11752,10189"/>
        </emma:interpretation>
      </emma:emma>
    </inkml:annotationXML>
    <inkml:traceGroup>
      <inkml:annotationXML>
        <emma:emma xmlns:emma="http://www.w3.org/2003/04/emma" version="1.0">
          <emma:interpretation id="{1FF02AB0-8BE5-431C-B349-8A6E203BD684}" emma:medium="tactile" emma:mode="ink">
            <msink:context xmlns:msink="http://schemas.microsoft.com/ink/2010/main" type="paragraph" rotatedBoundingBox="11960,9579 13106,9969 12898,10579 11752,10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C64E4-C0B0-4B7D-8AC0-98018ABDAC0E}" emma:medium="tactile" emma:mode="ink">
              <msink:context xmlns:msink="http://schemas.microsoft.com/ink/2010/main" type="line" rotatedBoundingBox="11960,9579 13106,9969 12898,10579 11752,10189"/>
            </emma:interpretation>
          </emma:emma>
        </inkml:annotationXML>
        <inkml:traceGroup>
          <inkml:annotationXML>
            <emma:emma xmlns:emma="http://www.w3.org/2003/04/emma" version="1.0">
              <emma:interpretation id="{68A9C232-6431-49CA-8E0C-2A610B1D9983}" emma:medium="tactile" emma:mode="ink">
                <msink:context xmlns:msink="http://schemas.microsoft.com/ink/2010/main" type="inkWord" rotatedBoundingBox="11960,9579 12465,9751 12257,10361 11752,10189"/>
              </emma:interpretation>
              <emma:one-of disjunction-type="recognition" id="oneOf0">
                <emma:interpretation id="interp0" emma:lang="" emma:confidence="0">
                  <emma:literal>9-9</emma:literal>
                </emma:interpretation>
                <emma:interpretation id="interp1" emma:lang="" emma:confidence="0">
                  <emma:literal>9-g</emma:literal>
                </emma:interpretation>
                <emma:interpretation id="interp2" emma:lang="" emma:confidence="0">
                  <emma:literal>9-s</emma:literal>
                </emma:interpretation>
                <emma:interpretation id="interp3" emma:lang="" emma:confidence="0">
                  <emma:literal>s-s</emma:literal>
                </emma:interpretation>
                <emma:interpretation id="interp4" emma:lang="" emma:confidence="0">
                  <emma:literal>9-5</emma:literal>
                </emma:interpretation>
              </emma:one-of>
            </emma:emma>
          </inkml:annotationXML>
          <inkml:trace contextRef="#ctx0" brushRef="#br0">94 29 59 0,'0'-5'76'0,"0"5"-12"0,-8 0-4 0,8-4-24 0,0 4 0 15,-8 0 0-15,8-6-8 0,0 6 4 0,-10 0-4 0,10 0-4 16,0 0 0-16,-8-4 0 0,8 4 0 0,-8 0 0 0,8 0-4 16,0 0 0-16,-8 0 0 0,8 4 0 0,-10-4 0 0,10 6 0 15,-8-2 8-15,8-4-4 0,0 9 0 0,-8-4-4 0,8 1 4 16,-9 3-8-16,9 0 4 0,0 1 0 0,-8 4-4 0,8-4 0 0,0 4-16 16,0-4 16-16,0 4 0 0,0 1-4 0,0-1 4 0,0-5-8 15,0 6-4-15,8-5 0 0,-8-1 0 0,9 5 8 0,-9-4-8 16,8-5 0-16,0 5 0 0,-8-1 0 0,10-4 0 0,-2-1-4 15,0 6 4-15,10-5 0 0,-10-5 0 0,0 5 4 0,10-5-4 16,-10 4-4-16,9-4 4 0,-9 0-4 0,10 0 4 0,-10 0 0 16,10-4 0-16,-10-1-4 0,9 5 0 0,-8-5 4 0,-1 0-4 15,9 0 4-15,-9-4-4 0,0 4 4 0,2-4-4 0,-2 4 0 16,0-5 0-16,2 2-4 0,-2-3 4 0,-8 2 4 0,0-1-8 0,0 0 4 16,8 1 4-16,-8-6-4 0,0 6 0 0,-8-1-4 0,8-4 4 15,0 4-4-15,-8 1 4 0,-2-2 0 0,2 2-4 0,8 0 4 16,-18-1 0-16,10 1 0 0,0 0 0 0,-1-2 0 0,1 7 0 0,-9-1 0 15,8-5-4-15,1 6 4 0,-10 4-4 0,10-5 4 0,-9 5 0 16,8-5 0-16,-7 5 0 0,7 0 0 0,1 5-20 0,-10-5 20 16,10 5 4-16,0-1 0 0,-2 2-4 0,2 3 0 0,0-5-4 0,8 7 4 15,-8-7 0-15,8 6 0 0,-10-1 0 0,10 1 0 16,0-1 0-16,0 1 0 0,0-1 0 0,0 1-4 0,0-5 0 0,0 4 4 16,10 1 0-16,-10-5 0 0,8 4 0 0,-8-4 0 0,8 0 0 15,0 0 0-15,2-1 0 0,-10-4 0 0,8 5 0 0,0 0 0 16,10-5 0-16,-10 5 0 0,1-1 0 0,-1-4 0 0,0 6 0 15,1-6 0-15,8 4 0 0,-9 1 4 0,2-5-4 0,-2 5 0 16,9 1 0-16,-8-3-4 0,-1 2 4 0,9 0 4 0,-9 0-4 16,0 0 0-16,2 4 0 0,-2-4 0 0,0 4 0 0,2 1 4 0,-2-5-4 15,0 10 4-15,0-11-8 0,1 11 8 0,0-6-8 0,-1 1 8 16,-8 4-4-16,9-4 4 0,-1-1-8 0,-8 6 4 0,8-1-4 16,-8 1 4-16,10-6 4 0,-10 5-4 0,8 1-4 0,-8-5 8 15,0 4-4-15,0 0 4 0,0 1 0 0,8-1 0 0,-8 0 0 16,-8-3 0-16,8 2 0 0,0 2 4 0,0-1-8 15,-8-5 4-15,8 1 0 0,-10 5 0 0,2-6 4 0,8 1-4 0,-8 0 0 0,-1-1 0 16,1-4 0-16,-1 4-4 0,-8-4 4 0,9 0 0 0,0 0 0 16,-10-1-4-16,10-4 0 0,-2 6 0 0,-6-6 0 0,7 4 0 15,1-4 0-15,-9 0 0 0,8-4 0 0,1 4 0 0,0-6 0 16,-10 2-4-16,10-1-8 0,-1 0-4 0,0 0-12 0,1-4-12 0,0-1-12 16,-1 6-4-16,1-6-8 0,8 0-8 0,-9 1-4 0,9-6-44 15,-9 5-48-15,9 1 24 0,-8-1 28 0,8-4 24 0</inkml:trace>
        </inkml:traceGroup>
        <inkml:traceGroup>
          <inkml:annotationXML>
            <emma:emma xmlns:emma="http://www.w3.org/2003/04/emma" version="1.0">
              <emma:interpretation id="{26740F1A-5E0C-4167-9958-B0C7641374C8}" emma:medium="tactile" emma:mode="ink">
                <msink:context xmlns:msink="http://schemas.microsoft.com/ink/2010/main" type="inkWord" rotatedBoundingBox="12801,9895 13097,9996 13067,10083 12771,9983"/>
              </emma:interpretation>
            </emma:emma>
          </inkml:annotationXML>
          <inkml:trace contextRef="#ctx0" brushRef="#br0" timeOffset="416.1431">896 355 19 0,'0'0'88'0,"-9"0"-8"0,1 5 0 16,8-5-24-16,-8 0-4 0,-2 0 0 0,10 0-4 0,0 0-4 16,0 0-4-16,0 0 0 0,-8 0 0 0,8 0 0 0,0 0 0 0,0 0 0 15,8 4 0-15,-8-4-4 0,0 0 0 0,10 0 4 0,-10 0-8 16,8 5 0-16,0-5-4 0,-8 0-8 0,9 0 0 0,-1 5-4 16,1-5 0-16,0 0 4 0,7 0-4 0,-8 0-8 0,2 0 4 15,6 0 0-15,-6 0-4 0,6 0 0 0,1 0 0 0,-8 0-8 16,8 0 0-16,-9 0 0 0,10 0-4 0,-2 0-12 0,-6 0-28 0,6 0-32 15,-7 0-24-15,7 0-36 0,-7 0-76 0,0 0 28 0,-1 0 36 16,0 0 32-16,2 0 20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22.0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69A0DB-5CB3-40F7-867B-FDE43E0A7629}" emma:medium="tactile" emma:mode="ink">
          <msink:context xmlns:msink="http://schemas.microsoft.com/ink/2010/main" type="inkDrawing" rotatedBoundingBox="12005,10728 14197,10760 14196,10828 12005,10797" semanticType="callout" shapeName="Other">
            <msink:sourceLink direction="with" ref="{04039FA2-2597-410E-B81F-64ABBBC9DF4E}"/>
            <msink:sourceLink direction="with" ref="{AD049A84-22DE-4D32-A758-EE0944D3C684}"/>
          </msink:context>
        </emma:interpretation>
      </emma:emma>
    </inkml:annotationXML>
    <inkml:trace contextRef="#ctx0" brushRef="#br0">0 48 11 0,'0'0'84'15,"8"0"-12"-15,-8 0 4 0,9 0-28 0,-9 0 0 0,9 0-4 16,-1 0 0-16,1 0-4 0,-1 0 4 0,0 0-4 0,10 0 0 15,-10 0 0-15,10 0 0 0,-2 0-4 0,2 0 4 0,-2 0 4 16,1 0-4-16,9 0 0 0,-8-5-4 0,6 5 0 0,2-4-4 16,-1 4-4-16,1 0 4 0,0-6-4 0,0 6 0 0,-1 0 0 15,9-3 0-15,-8 3 0 0,8 0-4 0,-9-6 4 0,9 6 0 0,1 0-4 16,-1-5 4-16,-8 5-4 0,8 0-4 0,0-5 0 0,-1 5 0 16,1 0-4-16,9-4 0 0,-9 4 0 0,0-6 0 0,9 6 0 15,-9 0-4-15,0 0 0 0,9-4 0 0,-9 4-4 0,9 0 0 16,-9 0 4-16,8 0-4 0,-8 0 0 0,1 0 0 0,7 0 0 15,-8 0-4-15,1 0 4 0,-1 0 0 0,0 4-4 0,0-4 8 0,-9 6-4 16,9-6-4-16,1 4 0 0,-10-4 8 0,10 5-28 16,-9-5 28-16,7 5 0 0,1 1 0 0,-8-3 0 0,0 3-4 0,8-2 4 15,-9 1-4-15,1 0 4 0,8-5 0 0,-9 5 0 0,-8-1 4 16,8-4-4-16,1 5 0 0,0 0 4 0,-9-5-4 0,0 0 0 16,0 4 0-16,1-4-4 0,-2 0 4 0,-8 0-4 0,10 0 0 0,-10 0 4 15,1 0 0-15,-1 0-4 0,1 0 4 0,0 0-4 0,-1 0 0 16,-8 0 0-16,8 0 0 0,-8 0-4 0,0 0 8 0,10 0-8 15,-10 0 0-15,0 0 0 0,0 0 0 0,0 0-4 0,0 0 0 16,0 0 0-16,0 0 4 0,0 0 0 0,0 0-4 0,0 0 0 16,0 0-4-16,0 0-4 0,0 0-16 0,0 0-8 0,-10 0-24 0,10 0-28 15,0 0-28-15,-8 0-36 0,0 0-40 0,8 0-64 0,-9 0-16 16,-8 0 44-16,8 0 40 0,1 0 36 0,-10 0 28 0,2 0 24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12.8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02BAB7-DE30-492E-B008-EEB93C50FAB6}" emma:medium="tactile" emma:mode="ink">
          <msink:context xmlns:msink="http://schemas.microsoft.com/ink/2010/main" type="inkDrawing" rotatedBoundingBox="5244,3146 8083,3309 8080,3363 5240,3199" semanticType="underline" shapeName="Other"/>
        </emma:interpretation>
      </emma:emma>
    </inkml:annotationXML>
    <inkml:trace contextRef="#ctx0" brushRef="#br0">-8-4 35 0,'0'0'80'0,"0"0"-12"0,0 0-12 0,-8 0-20 15,8 0-8-15,0 0 0 0,0 0 0 0,0 0 0 0,0 0 0 16,0 0 0-16,0 0-4 0,0 0 4 0,0 0 0 0,0 0-4 16,0 0-4-16,0 0 4 0,0 0-8 0,0 0 4 0,0 0-4 15,0 0 4-15,0 0 0 0,0 0 4 0,0 0-4 0,0 0 4 16,0 0 0-16,0 0-4 0,0 0 4 0,0 0 4 0,0 0-8 0,8 0-4 16,-8 0 4-16,9 0 0 0,-9 0-4 0,9 6 4 0,-1-6 0 15,1 0 4-15,-1 0-4 0,0 5 0 0,2-5-8 0,-2 4 4 16,0-4 0-16,0 5-4 0,10-5 8 0,-10 5-4 0,9-1-8 0,-8-4 8 15,8 5-4-15,-1 0 0 0,2-5 0 0,-10 5-4 16,10-5 8-16,-1 0-4 0,0 4-4 0,8-4 4 0,-7 0-4 0,-2 5 0 16,2-5 0-16,-2 0 0 0,10 0 4 0,-9 0-4 0,1 4 0 15,6-4 0-15,-6 0-4 0,-1 0 4 0,0 0-4 0,8 6 0 16,-7-6 4-16,-2 0-4 0,2 0 0 0,-1 5 0 0,0-5 0 16,0 0 0-16,-1 4 0 0,10-4 4 0,-8 0-4 0,-1 0-4 15,-1 5 4-15,2-5 0 0,-2 5 4 0,2-5-4 0,-10 0 4 0,10 0-4 16,-2 5-4-16,1-5 4 0,1 0 0 0,-2 0 4 0,2 0-8 15,-2 0 0-15,2 5 4 0,-1-5 0 0,-1 0-4 0,2 0 0 16,-2 0 4-16,2 0 0 0,-1 0 0 0,0 0 0 0,0 0 0 0,0 0 0 16,8 0 0-16,-7 0-4 0,-1 0 4 0,8 0 0 15,-8 0 0-15,1 0-4 0,8 0 0 0,-10 0 0 0,10 0 0 16,-9 0 4-16,9 0 0 0,-10 5 0 0,2-5 0 0,7 0 4 0,-8 4 0 16,0-4-8-16,9 5 0 0,-10-5 0 0,2 5 0 0,7-5 4 15,-7 5-4-15,-2-5 4 0,2 4-4 0,-2 1 0 0,2-5 0 16,7 5 0-16,-8-5 4 0,0 6 0 0,1-6-4 0,-2 0 4 0,2 0-4 15,-2 3 4-15,10-3-4 0,-9 0 0 0,1 6 0 16,-2-6 0-16,2 4 4 0,-2-4-8 0,1 0 4 0,1 0 4 0,-2 5 0 16,2-5-4-16,-2 4 0 0,2-4 0 0,-1 0 0 0,0 6 0 15,0-6 0-15,-1 0 4 0,2 0-4 0,0 0 4 0,-2 0-4 16,1 0 4-16,0 0-4 0,0 0 0 0,1 0 4 0,-2 0-4 16,2 0 0-16,-2 0 0 0,1 0 4 0,1 0-4 0,-2 0 0 0,2 0 4 15,8 0-4-15,-10 0 0 0,-7 0 0 0,17 0 0 0,-18 0-4 16,18 0 4-16,-18 0 0 0,9 0 0 0,0 0 0 0,0 0 0 15,0 0 4-15,0 0-4 0,1 0 0 0,-10 0 4 0,9 0 0 16,0 0-4-16,-9 0 0 0,9 0 0 0,1 0 0 0,-10 0 0 16,10 0 4-16,-10 0-4 0,8 0 0 0,-6 0 0 0,6 0 4 15,-7 0 0-15,-1 0-4 0,10 0 4 0,-10 0-4 0,0 0 4 0,10 0-4 16,-10 0 4-16,0 0-4 0,1 0 4 0,0 0-4 0,-1 0 4 16,1 0-4-16,-1 0 4 0,10 0-4 0,-10 0 0 0,-8 0 0 15,8 0 0-15,0 0 4 0,2 0-4 0,-2 4 4 0,0-4-4 0,1 0 4 16,0 5-4-16,-9-5 4 0,8 0 0 0,1 5 0 15,-9-5 0-15,8 0-4 0,-8 0 4 0,8 0 0 0,-8 4 0 0,0-4-4 16,8 0 4-16,-8 0 0 0,0 0 0 0,0 0 0 0,0 0 0 16,0 0 0-16,0 0 4 0,0 0 0 0,0 0 0 0,0 0 0 15,0 0 4-15,0 0 4 0,0 0 0 0,0 0-4 0,0 0 4 16,0 0-4-16,0 0 0 0,0 0-4 0,0 0 8 0,0 0-4 0,0 0 0 16,0 0 0-16,0 0-8 0,0 0 0 0,0 0 0 15,0 0 0-15,0 0 0 0,0 0 0 0,0 0-4 0,0 0 0 0,0 0 0 16,0 0-8-16,0 0-4 0,0 5-16 0,-8-5-20 0,8 0-28 15,0 6-32-15,0-6-28 0,-8 0-48 0,8 4-88 0,-8 1 4 16,-1-5 56-16,9 5 36 0,-8 0 36 0,-1-5 24 0,0 0 24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21.3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754796-C7EC-4459-B8CE-A59AF655DBB7}" emma:medium="tactile" emma:mode="ink">
          <msink:context xmlns:msink="http://schemas.microsoft.com/ink/2010/main" type="writingRegion" rotatedBoundingBox="13549,9587 15390,9587 15390,10705 13549,10705"/>
        </emma:interpretation>
      </emma:emma>
    </inkml:annotationXML>
    <inkml:traceGroup>
      <inkml:annotationXML>
        <emma:emma xmlns:emma="http://www.w3.org/2003/04/emma" version="1.0">
          <emma:interpretation id="{5823EF65-B38D-436D-AEFF-609567A85149}" emma:medium="tactile" emma:mode="ink">
            <msink:context xmlns:msink="http://schemas.microsoft.com/ink/2010/main" type="paragraph" rotatedBoundingBox="13549,9587 15390,9587 15390,10705 13549,10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8E0748-76CB-495A-8C47-E02E683EDF88}" emma:medium="tactile" emma:mode="ink">
              <msink:context xmlns:msink="http://schemas.microsoft.com/ink/2010/main" type="line" rotatedBoundingBox="13549,9587 15390,9587 15390,10705 13549,10705"/>
            </emma:interpretation>
          </emma:emma>
        </inkml:annotationXML>
        <inkml:traceGroup>
          <inkml:annotationXML>
            <emma:emma xmlns:emma="http://www.w3.org/2003/04/emma" version="1.0">
              <emma:interpretation id="{04039FA2-2597-410E-B81F-64ABBBC9DF4E}" emma:medium="tactile" emma:mode="ink">
                <msink:context xmlns:msink="http://schemas.microsoft.com/ink/2010/main" type="inkWord" rotatedBoundingBox="13549,9587 13965,9587 13965,10356 13549,10356">
                  <msink:destinationLink direction="with" ref="{9469A0DB-5CB3-40F7-867B-FDE43E0A762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1749 58 19 0,'-8'-5'84'0,"-2"0"-12"16,2 5 0-16,0-4-20 0,-2 4-4 0,2-6-24 0,0 6 24 16,8 0-8-16,-9 0 0 0,1 0-4 0,0 0-4 0,8 6 0 15,-9-2 0-15,0-4 0 0,9 5 0 0,0 0-4 0,-8 4 0 16,8-4 0-16,0 4 4 0,0-4-4 0,0 5-4 0,0-1-4 16,0 1 0-16,-8-1-4 0,16 1 0 0,-8 5 0 0,0-6 0 0,8 1 0 15,-8-1-4-15,0 1-4 0,9 0 4 0,-9-1-4 0,9 2 4 16,-1-8-8-16,0 7 4 0,-8-5 0 0,9 5-4 0,-1-6 4 15,0 1 0-15,10-5-8 0,-10 5 8 0,2-5-4 0,-2 4 0 16,0-4 4-16,0-4 0 0,10 4-4 0,-10-5-4 0,1 0 0 16,-1 1 4-16,10-6 0 0,-10 0 0 0,0 2-4 0,0-3 0 0,2 2 0 15,-2-6 0-15,0 5 0 0,1-4 0 0,0 0 0 0,-9-1 0 16,8 1 0-16,-8 0 4 0,0-1-4 0,0 1 0 0,-8 0 0 16,8 4 0-16,-9 0 4 0,0-4 0 0,1 4-4 0,0 1 0 15,-2-1-8-15,-6 6 12 0,8-2 0 0,-2-3-4 0,-6 9-4 16,7-5 4-16,-8 5 0 0,8-6 0 0,-7 6 0 0,8 6-4 0,-2-6 4 15,2 5 0-15,-10 0-4 0,18-1 0 0,-8 2 4 0,0 3 0 16,-1 1 0-16,9 0 0 0,0-6 0 0,0 5-4 0,-8 2 8 16,8-2-4-16,0 0 4 0,0 1-4 0,8-1 0 0,-8 0 0 15,0 2 0-15,9-2-4 0,-1 1 4 0,-8-6 0 0,8 6-4 16,2-5 8-16,-2 5-4 0,0-6 0 0,2 6 0 0,-2-5 0 16,0-1 0-16,0 1 0 0,10 0 0 0,-10 4 0 0,9-3 4 0,-9-2 0 15,2 6 0-15,6-4-4 0,-8 2 0 0,10-3 0 16,-10 5 4-16,10-1 0 0,-1 1 0 0,-9-1 0 0,8 1 0 0,-6 5 4 15,6-6-4-15,-6 5 0 0,-2 1 4 0,9-1 0 0,-9 1 0 16,1-1 4-16,-1 0 4 0,1 6 0 0,-1-6 0 0,-8 5 0 16,8-4 0-16,-8 4 0 0,0 0 0 0,0-5 0 0,0 5 0 0,0-4-4 15,0 4 0-15,-8-5-4 0,0 6 0 0,-1-6 0 0,9 0 0 16,-17 0-4-16,9 1 4 0,-1-4-8 0,1 2 0 0,-10-4-8 16,10 1 0-16,0-5-8 0,-10 4-16 0,10-4-12 0,-9 0-28 15,9 0-24-15,-10 0-24 0,2-5-32 0,-2 5-64 0,2-5 20 16,-2 0 36-16,1 0 28 0,0 0 28 0</inkml:trace>
        </inkml:traceGroup>
        <inkml:traceGroup>
          <inkml:annotationXML>
            <emma:emma xmlns:emma="http://www.w3.org/2003/04/emma" version="1.0">
              <emma:interpretation id="{C37BE79C-5768-487B-BA44-E2BEC1F5168F}" emma:medium="tactile" emma:mode="ink">
                <msink:context xmlns:msink="http://schemas.microsoft.com/ink/2010/main" type="inkWord" rotatedBoundingBox="15057,10647 15391,10675 15389,10705 15055,10678"/>
              </emma:interpretation>
              <emma:one-of disjunction-type="recognition" id="oneOf1">
                <emma:interpretation id="interp1" emma:lang="" emma:confidence="0">
                  <emma:literal>..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i.</emma:literal>
                </emma:interpretation>
                <emma:interpretation id="interp4" emma:lang="" emma:confidence="0">
                  <emma:literal>r.</emma:literal>
                </emma:interpretation>
                <emma:interpretation id="interp5" emma:lang="" emma:confidence="0">
                  <emma:literal>--</emma:literal>
                </emma:interpretation>
              </emma:one-of>
            </emma:emma>
          </inkml:annotationXML>
          <inkml:trace contextRef="#ctx0" brushRef="#br0" timeOffset="4136.09">3146 1035 67 0,'0'0'84'0,"0"0"-12"16,-8 0 0-16,8 0-20 0,0 0 0 0,0 0 0 0,8 0-4 15,-8 0 4-15,0 0 4 0,10 0-4 0,-10 0 4 0,0 0 0 0,8 0 4 16,-8 6-8-16,8-6 0 0,0 0-4 0,2 4 0 16,-2-4 0-16,0 0-4 0,1 0 4 0,0 0-4 0,8 5-4 0,-9-5-8 15,0 0 0-15,10 0 0 0,-10 0-8 0,10 0 0 0,-10 0-4 16,9 0-8-16,-9 0 0 0,1 0-4 0,8 0 0 0,-9 0 0 16,10 0-4-16,-10 0 0 0,0 0-8 0,2 0 0 0,-2 0-4 0,8 0-16 15,-7 5-12-15,-9-5-20 0,9 0-12 0,-1 5-24 0,-8-5-28 16,9 4-16-16,-9 1-72 0,0 0 4 0,-9-5 40 0,9 5 20 15,0-1 12-15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23.7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BAEAC9-41A2-4543-B1D2-D2020DC3F32E}" emma:medium="tactile" emma:mode="ink">
          <msink:context xmlns:msink="http://schemas.microsoft.com/ink/2010/main" type="writingRegion" rotatedBoundingBox="12293,11039 14358,11182 14320,11730 12255,11587"/>
        </emma:interpretation>
      </emma:emma>
    </inkml:annotationXML>
    <inkml:traceGroup>
      <inkml:annotationXML>
        <emma:emma xmlns:emma="http://www.w3.org/2003/04/emma" version="1.0">
          <emma:interpretation id="{A9030E0E-16F8-48FF-8EA1-1A84EE92B5EB}" emma:medium="tactile" emma:mode="ink">
            <msink:context xmlns:msink="http://schemas.microsoft.com/ink/2010/main" type="paragraph" rotatedBoundingBox="12293,11039 14358,11182 14320,11730 12255,11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B2EBC6-7E64-41EB-9D58-C3468B9FB658}" emma:medium="tactile" emma:mode="ink">
              <msink:context xmlns:msink="http://schemas.microsoft.com/ink/2010/main" type="line" rotatedBoundingBox="12293,11039 14358,11182 14320,11730 12255,11587"/>
            </emma:interpretation>
          </emma:emma>
        </inkml:annotationXML>
        <inkml:traceGroup>
          <inkml:annotationXML>
            <emma:emma xmlns:emma="http://www.w3.org/2003/04/emma" version="1.0">
              <emma:interpretation id="{AD049A84-22DE-4D32-A758-EE0944D3C684}" emma:medium="tactile" emma:mode="ink">
                <msink:context xmlns:msink="http://schemas.microsoft.com/ink/2010/main" type="inkWord" rotatedBoundingBox="12293,11039 14358,11182 14320,11730 12255,11587">
                  <msink:destinationLink direction="with" ref="{9469A0DB-5CB3-40F7-867B-FDE43E0A7629}"/>
                </msink:context>
              </emma:interpretation>
              <emma:one-of disjunction-type="recognition" id="oneOf0">
                <emma:interpretation id="interp0" emma:lang="" emma:confidence="0">
                  <emma:literal>27-2</emma:literal>
                </emma:interpretation>
                <emma:interpretation id="interp1" emma:lang="" emma:confidence="0">
                  <emma:literal>27-z</emma:literal>
                </emma:interpretation>
                <emma:interpretation id="interp2" emma:lang="" emma:confidence="0">
                  <emma:literal>27-o</emma:literal>
                </emma:interpretation>
                <emma:interpretation id="interp3" emma:lang="" emma:confidence="0">
                  <emma:literal>27-ż</emma:literal>
                </emma:interpretation>
                <emma:interpretation id="interp4" emma:lang="" emma:confidence="0">
                  <emma:literal>27-ą</emma:literal>
                </emma:interpretation>
              </emma:one-of>
            </emma:emma>
          </inkml:annotationXML>
          <inkml:trace contextRef="#ctx0" brushRef="#br0">61 153 59 0,'-8'5'72'0,"-2"4"-8"0,10-4-8 0,-8 0-20 0,8 0 0 15,-8-1 4-15,8 2-4 0,-10-6-4 0,10 4 0 0,0-4-4 16,-8 0 0-16,8 0 0 0,0 0-4 0,-8-4 4 0,8 4 0 0,0-6-8 16,0-3 4-16,0 4 0 0,0 0 4 0,0-4-8 15,0-1 8-15,0 0-4 0,0 1 0 0,0-1 0 0,8-4 0 0,-8 5 0 16,0-1 0-16,8 0 0 0,2-5 0 0,-10 6 4 0,8-1-4 16,0 1 4-16,-8 4-8 0,10-4-4 0,-2 3 0 0,0 1 0 15,9 1-4-15,-8 4 4 0,-1-4-4 0,1 4 0 0,-1 0-4 0,0 4 0 16,2-4-4-16,6 4 0 0,-8 1 0 0,2 1-4 0,-2-2 4 15,0 6 0-15,10-5 0 0,-10 5 0 0,1-1-4 0,-1 1 0 16,0-1 0-16,-8 5 0 0,8-4 0 0,-8 5 0 0,10-1 0 16,-10 1 4-16,0 4-4 0,0-5 0 0,0 5 0 0,0 0-4 15,-10 0 4-15,10 0 0 0,-8 1 0 0,0-1 0 0,0 0 0 16,8-1 0-16,-17-3 0 0,17 5-4 0,-9-6 4 0,0 0 0 0,1 2-4 16,0-7 4-16,-2 0 8 0,2 1-8 0,0-6 0 0,0 2 4 15,-2-2 0-15,10-4-4 0,-8 4-4 0,8-4 0 0,-8 5 0 16,8-10 0-16,0 5 4 0,0 0 0 0,-9-4-4 0,9 4 8 15,0-4-4-15,0-2 0 0,9 2 4 0,-9-2-4 0,0 2 0 16,0-1-4-16,8 1 8 0,-8-2 0 0,8 3-4 0,-8-3 0 16,10 2-4-16,-10-2 4 0,8 6 4 0,0-4-4 0,0 4 0 15,2 0 0-15,-10-4 0 0,8 4 0 0,0 0 0 0,1 0 0 0,8 0 0 16,-8 0 0-16,-1 0 0 0,0 0 0 0,0 0 0 0,10 0 0 16,-10 0 0-16,10 0 0 0,-10 0 0 0,1 0-4 0,8 0-4 15,-9 0 0-15,9 0 4 0,-9 0-12 0,2 0-16 0,6 0-16 0,-6 0-8 16,-2 0-8-16,0 0-4 0,9-6-4 0,-8 6 0 15,-9-5 0-15,8 5-20 0,1-4-28 0,-1-1-24 0,-8 0 12 0,8 0 20 16</inkml:trace>
          <inkml:trace contextRef="#ctx0" brushRef="#br0" timeOffset="349.1446">521 33 7 0,'0'-5'100'0,"8"0"-12"16,-8 1-12-16,9-2-24 0,-9 1-4 0,8 1-4 0,-8 4 0 15,9-4-4-15,0-2 0 0,-9 6-4 0,8-4 0 16,0 4 4-16,0-5-4 0,2 5 0 0,-10-5 0 0,8 0-4 0,0 5-16 16,2-4 20-16,-2 4 0 0,0-6 0 0,9 3-4 0,-8 3 0 0,0-6 0 15,-1 6-8-15,0 0 0 0,0 0 4 0,2-4-8 0,-2 4 4 16,0 0-4-16,2 0-4 0,-2 0 4 0,-8 0 0 0,8 4-4 16,1 2 0-16,-1-3 0 0,-8 3 4 0,8-2-4 0,-8 6 0 0,0-5-4 15,9 5 4-15,-9-2-4 0,0 7 4 0,0 0 0 0,0-1-4 16,0 1 0-16,0-1 0 0,0 5 0 0,0 0 0 0,0 0 0 15,0 1 0-15,0-1-4 0,0 0 4 0,0 5 0 0,0-5-8 16,0 5 4-16,0-4 0 0,0-1-4 0,0 0 0 0,0 4-4 16,-9-3 4-16,9-6 0 0,0 6-4 0,0-7 0 0,0 2 4 0,0-5 0 15,0 4-4-15,0-5 0 0,0 1 0 0,0 0-4 0,0-5-4 16,0 5-4-16,0-6 0 0,0-4-8 0,0 4-8 0,0-4-8 16,0 0-16-16,0 0-4 0,0 0-16 0,0 0-16 0,0-4-16 15,0 0-4-15,0-2-8 0,-8 2-52 0,8-1-24 0,-8-5 32 16,-1 0 32-16,9 1 20 0</inkml:trace>
          <inkml:trace contextRef="#ctx0" brushRef="#br0" timeOffset="537.6405">598 302 39 0,'0'0'100'0,"0"4"-12"16,0 1-8-16,0-5-24 0,0 5 0 0,0-5 0 0,0 0-4 0,0 5 4 15,8-5 0-15,-8 0-8 0,0 0-4 0,0 0 0 0,8 0-4 16,2 0-8-16,-10 0 0 0,8 0-8 0,0 0-4 0,1 0-4 15,-1 0-4-15,1 0 0 0,8-5-4 0,-9 5-4 0,0-5 0 16,10 5 0-16,-10-5-8 0,10 5-4 0,-1-4-8 0,-1-1-16 16,-7 0-16-16,8 5-12 0,1-5-8 0,-2 1-20 0,2-1-64 0,-2 0-16 15,1 0 32-15,1 0 8 0</inkml:trace>
          <inkml:trace contextRef="#ctx0" brushRef="#br0" timeOffset="781.9864">1195 249 7 0,'-9'0'112'0,"9"0"-16"16,0 0-4-16,-9 0-28 0,9 0-4 0,0 0-4 0,-8 0-4 16,8 0 0-16,0 0-4 0,0 0 0 0,0 0-4 0,0 0 0 0,0-5-4 15,0 5-4-15,0-5-8 0,8 5-4 0,-8-5-4 0,9 5 4 16,-9-4 0-16,9-1-8 0,-1 5-4 0,0-5 0 0,1 5-8 15,-9-5-20-15,17 1 24 0,-8-3-8 0,-1 7 0 0,0-3 0 16,2 3-4-16,-2 0-16 0,0 0-20 0,1-5-12 0,0 5-12 16,-1-4-16-16,0 4-28 0,1 0-52 0,-1-6-4 0,0 6 36 0,2-4 16 15</inkml:trace>
          <inkml:trace contextRef="#ctx0" brushRef="#br0" timeOffset="1285.1667">1655 215 27 0,'0'-4'84'0,"0"4"-16"16,0-7-8-16,-9 7-20 0,9-8-4 0,0 4 4 0,0-2-4 16,0-3-20-16,-8 4 20 0,8-4 4 0,0-1 0 0,8 1 0 0,-8-2 0 15,0 2-4-15,9 0 4 0,-9-1-4 0,8 1 0 16,-8 3-4-16,9-3 0 0,-1 4-4 0,-8 0-4 0,8-5 0 0,2 10-4 15,-2-4 0-15,0 4 4 0,-8-5-4 0,10 5-4 0,-2 0 0 16,0 5 0-16,0-1 0 0,1 2-4 0,0-2 0 0,-1 1-4 16,1 5 0-16,-1 0 0 0,0-1-4 0,2 5 0 0,-10-4 0 0,8 5 0 15,0-1-4-15,0 5 0 0,-8-4 0 0,0-3 0 0,0 9 4 16,10-2-4-16,-20 0 0 0,10 1 0 0,0-1-4 0,0 0 4 16,-8 0 0-16,0 0 0 0,0 0 0 0,-2 1 0 0,2-7-8 15,0 6 12-15,-1-3-4 0,-8-8 0 0,8 7 0 0,1-5-4 16,-8-5 4-16,6 5 0 0,2-6 0 0,0-4-4 0,-2 4 8 15,2-4-4-15,0 0 0 0,-1-4 0 0,9 4 0 0,-8-4 0 0,8-2 0 16,-9-3 0-16,9 4 0 0,0 0 4 0,0-5-4 0,0 5 0 16,0-3 0-16,0 2-4 0,0 2 4 0,9-6 4 0,-9 5-4 15,8 1 0-15,-8 4 0 0,9-6 4 0,-1 6 0 0,-8 0 0 16,8 0 0-16,2 0 4 0,-2 6-4 0,0-6 4 0,10 4 0 16,-10 1 8-16,0-1-4 0,1 6 4 0,8-4 0 0,-8-2 0 0,7 5 0 15,-6-3 0-15,-2-2 0 0,8 6-4 0,-6-5 0 0,6-1 0 16,-7 2-4-16,8-2 0 0,-8 0 0 0,-1 1-4 0,10-5 0 15,-10 0 0-15,8 6 0 0,-6-6 0 0,-2-6-4 0,0 6 0 16,1-5-8-16,8 1-8 0,-8 0-20 0,-1-2-20 0,0-3-28 16,0 4-32-16,-8-4-20 0,10-6-84 0,-2 5 20 0,-8 0 32 0,8 1 36 15,-8-4 28-15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58.6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37F772-1554-4B31-9D80-A253F614A56D}" emma:medium="tactile" emma:mode="ink">
          <msink:context xmlns:msink="http://schemas.microsoft.com/ink/2010/main" type="inkDrawing" rotatedBoundingBox="15220,7117 16151,7202 16147,7246 15216,7161" semanticType="underline" shapeName="Other"/>
        </emma:interpretation>
      </emma:emma>
    </inkml:annotationXML>
    <inkml:trace contextRef="#ctx0" brushRef="#br0">-1824 277 11 0,'0'0'80'16,"0"0"-8"-16,0 0-8 0,0 0-24 0,-8 0-8 0,8 0 4 16,0 0-4-16,0 0 0 0,0 0-4 0,0 0 0 0,0 5 4 15,0-5-8-15,0 0 0 0,0 0-4 0,0 0 0 0,0 0 0 16,0 0 4-16,0 0 0 0,0 0 0 0,0 0 0 0,0 0 4 0,0 0 4 15,0 0 0-15,0 5 4 0,0-5 0 0,8 0 0 0,-8 5 4 16,0-5-4-16,8 5 0 0,1-5 4 0,-9 6 0 0,8-6 0 16,1 3 0-16,-1 2 4 0,1-5 0 0,-1 5-4 0,0 0 4 0,10-5 0 15,-10 5-4-15,10-5 0 0,-10 4 0 0,9-4 0 16,0 5-4-16,0-5-4 0,1 0-4 0,-2 5 4 0,2-5-4 0,7 0-4 16,-8 0-4-16,8 0 0 0,-7 0 0 0,8 0 4 0,-1 0-4 15,1 0-4-15,-2 0 0 0,-6 0 0 0,8 0-4 0,-1 0 0 16,1 0 4-16,0 4-4 0,0-4-4 0,-10 0 0 0,9 5 4 15,-7-5-4-15,8 0-16 0,-10 5 20 0,2-5 4 0,-2 5-4 16,1-5-4-16,1 4 0 0,-2 2 0 0,-8-6-4 0,10 4 0 0,-10 1 0 16,10-5 0-16,-10 5 4 0,1-5-4 0,-1 5 0 0,0-1-4 15,1-4 0-15,0 6 0 0,-1-6 0 0,0 0 0 0,2 0 0 16,-10 0 0-16,8 4 0 0,0-4 0 0,-8 0 0 0,9 0 0 16,-9 0 0-16,9-4 0 0,-9 4 0 0,8 0 0 0,-8-6 0 15,0 6 0-15,0 0 0 0,0 0 0 0,9-4 0 0,-9 4 0 0,0 0 0 16,0 0 0-16,0-5 0 0,0 5 0 0,0 0 0 0,0-5 0 15,0 5 0-15,-9 0 0 0,9 0 0 0,0 0 0 0,0 0-44 16,-8 0-20-16,8-5-16 0,0 5-24 0,-9 0-24 0,9 0-24 0,-9 0-32 16,1 0-56-16,8 0-36 0,-8 0 60 0,-2 0 32 15,2 0 44-15,0 0 24 0,-1 0 16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26.4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CE5F7F-B169-4DEA-B274-FE31FB831BAE}" emma:medium="tactile" emma:mode="ink">
          <msink:context xmlns:msink="http://schemas.microsoft.com/ink/2010/main" type="inkDrawing" rotatedBoundingBox="16791,9869 17360,10087 17177,10562 16609,10343" hotPoints="17255,10202 16977,10479 16699,10202 16977,9924" semanticType="enclosure" shapeName="Circle"/>
        </emma:interpretation>
      </emma:emma>
    </inkml:annotationXML>
    <inkml:trace contextRef="#ctx0" brushRef="#br0">128 67 39 0,'0'0'76'0,"-9"-5"-4"0,9 0 0 15,0 5-24-15,-9 0-4 0,9 0-24 0,-8 0 16 0,8-5-4 16,-8 5 0-16,0 0 0 0,8 0 0 0,-10 5 0 0,10-5-4 15,-8 5 0-15,0 0-4 0,8 0 0 0,-10-1 0 0,2 6 4 0,8 0 0 16,-8-6-4-16,8 11 4 0,-9-5 0 0,1 3-4 16,8 2 0-16,-9-1 0 0,9 1 0 0,0 4-4 0,-9-5-4 0,9 5 4 15,0-5 0-15,0 6-4 0,0-6 0 0,0 0 0 0,9 6-4 16,-9-6-4-16,9 0 0 0,-1 1 4 0,1-1-8 0,-1 1 4 16,0-5-4-16,2-1 4 0,6 5 0 0,-6-4 0 0,6-1-4 0,1 1 4 15,0 0 0-15,0-1 4 0,9-3-4 0,-10-2 4 16,2 1-4-16,7-1 0 0,-7 2 0 0,6-2 4 0,-6-4-8 15,8 0 4-15,-9 0 0 0,0 0 0 0,8 0 0 0,-7-4 0 0,-2 4 0 16,2-6-4-16,-2 2 4 0,1-1-4 0,1-5 0 0,-2 6 0 16,-6-6 0-16,6 1 0 0,-8-1 0 0,2 1 0 0,-2-1 0 15,0-5-4-15,1 6 4 0,-9-6-20 0,8 5 20 0,-8-4 0 0,9 0 0 16,-9-1-4-16,0 1 0 0,0-1 4 0,0-4-4 16,0 5 0-16,-9-1 0 0,9 1 0 0,-8 0 0 0,8 0 0 0,-9-1 0 15,1 1 0-15,8-1 0 0,-8 1 0 0,-2 4 0 0,2-3 0 16,0 3 0-16,0-5 0 0,-2 5 0 0,-6 1 4 0,7 0-4 15,0-1 0-15,-8 0 0 0,9 5 4 0,0-4-8 0,-10 4 4 0,10-5 0 16,-10 6 0-16,2-1-4 0,7 0 0 0,-8 0 4 0,0 5 0 16,9-4-4-16,-10 4 0 0,10 0 0 0,-10 0 4 0,10 0-4 15,-8 4 0-15,-2 1-4 0,10 0 0 0,-9 0-8 0,9 4-8 16,-10 1-12-16,10-1-12 0,-10 1-20 0,2 5-12 0,7-1-12 16,-8 0-4-16,0 1-36 0,9 4-60 0,-10-5 28 0,10 5 24 0,-10-4 36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26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7B1AAE-1880-4ECA-A7E0-DA627A39F16E}" emma:medium="tactile" emma:mode="ink">
          <msink:context xmlns:msink="http://schemas.microsoft.com/ink/2010/main" type="writingRegion" rotatedBoundingBox="15133,10886 18979,10872 18983,11885 15137,11898"/>
        </emma:interpretation>
      </emma:emma>
    </inkml:annotationXML>
    <inkml:traceGroup>
      <inkml:annotationXML>
        <emma:emma xmlns:emma="http://www.w3.org/2003/04/emma" version="1.0">
          <emma:interpretation id="{06F834B4-6558-4E17-9D83-AE2B24218719}" emma:medium="tactile" emma:mode="ink">
            <msink:context xmlns:msink="http://schemas.microsoft.com/ink/2010/main" type="paragraph" rotatedBoundingBox="16275,10882 18979,10872 18980,11145 16276,111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061CE5-2E44-45BA-9D80-6BDA691E7FB2}" emma:medium="tactile" emma:mode="ink">
              <msink:context xmlns:msink="http://schemas.microsoft.com/ink/2010/main" type="inkBullet" rotatedBoundingBox="16275,10979 17478,10975 17479,11060 16276,1106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0 32 19 0,'0'0'96'0,"0"0"-4"0,8 0-4 16,-8 0-20-16,0 0-4 0,10 0-4 0,-2 0-4 15,-8-5 0-15,8 5 0 0,2 0-8 0,-2-5 8 0,8 5-8 0,-6-5 0 16,6 5 4-16,1-5-12 0,1 5-4 0,-2-4 0 0,2 4-8 16,7-5 4-16,-8 5-4 0,8 0 4 0,1-5-4 0,0 5 0 15,8 0-4-15,-9 0 0 0,1 0 0 0,8 0 4 0,0 0-4 0,-9 0 0 16,11 0 0-16,-3 0 0 0,1 0-4 0,-8 0 0 0,8 0 4 16,0 0-4-16,-9 5 0 0,9-5 0 0,-8 0 0 0,8 0 0 15,-9 5 0-15,11-5 0 0,-12 0-4 0,2 4 0 0,-1-4-4 16,1 5 0-16,0-5-4 0,-1 5 0 0,1 0-4 0,-10-5 0 15,10 5 0-15,-8-1 0 0,7-4 0 0,-7 4-4 0,-2 3 0 0,-8-7-4 16,10 4 0-16,-10 1-8 0,2-5-8 0,-2 4-32 0,0-4 8 16,1 5-16-16,-9 0-20 0,0-5-28 0,0 5-20 0,0-5-20 15,-9 0-60-15,9 5-20 0,-8-5 40 0,0 0 36 0,-2 0 36 16,-6 0 16-16</inkml:trace>
      </inkml:traceGroup>
      <inkml:traceGroup>
        <inkml:annotationXML>
          <emma:emma xmlns:emma="http://www.w3.org/2003/04/emma" version="1.0">
            <emma:interpretation id="{A82CC274-4BDC-4CC0-A13E-9756B367BE8F}" emma:medium="tactile" emma:mode="ink">
              <msink:context xmlns:msink="http://schemas.microsoft.com/ink/2010/main" type="line" rotatedBoundingBox="18551,10874 18979,10872 18980,11145 18552,11147"/>
            </emma:interpretation>
          </emma:emma>
        </inkml:annotationXML>
        <inkml:traceGroup>
          <inkml:annotationXML>
            <emma:emma xmlns:emma="http://www.w3.org/2003/04/emma" version="1.0">
              <emma:interpretation id="{031829D3-3CA9-4204-BB39-45E0C1D28698}" emma:medium="tactile" emma:mode="ink">
                <msink:context xmlns:msink="http://schemas.microsoft.com/ink/2010/main" type="inkWord" rotatedBoundingBox="18447,10938 18861,10703 19055,11044 18640,11279"/>
              </emma:interpretation>
              <emma:one-of disjunction-type="recognition" id="oneOf1">
                <emma:interpretation id="interp1" emma:lang="" emma:confidence="0">
                  <emma:literal>25</emma:literal>
                </emma:interpretation>
                <emma:interpretation id="interp2" emma:lang="" emma:confidence="0">
                  <emma:literal>25 =</emma:literal>
                </emma:interpretation>
                <emma:interpretation id="interp3" emma:lang="" emma:confidence="0">
                  <emma:literal>253</emma:literal>
                </emma:interpretation>
                <emma:interpretation id="interp4" emma:lang="" emma:confidence="0">
                  <emma:literal>252</emma:literal>
                </emma:interpretation>
                <emma:interpretation id="interp5" emma:lang="" emma:confidence="0">
                  <emma:literal>25:</emma:literal>
                </emma:interpretation>
              </emma:one-of>
            </emma:emma>
          </inkml:annotationXML>
          <inkml:trace contextRef="#ctx0" brushRef="#br0" timeOffset="1635.9182">2302-107 75 0,'0'0'92'15,"-8"0"-8"-15,8 0-8 0,0 0-28 0,0 0-4 0,0 0 8 0,-8 0 0 16,8 0-4-16,0 0 4 0,8 0 4 0,-8 0-4 0,8 0 0 16,-8 0 8-16,9 0-8 0,-9 0-4 0,8 0 4 0,1 0-4 15,0 0 4-15,-1 0 0 0,10 4 0 0,-10-4 4 0,0 0-4 0,10 0-4 16,-2 0-4-16,-7 0-4 0,8 6-4 0,0-6-8 15,-1 0-4-15,-6 4-24 0,6-4 24 0,2 0-8 0,-1 5-4 0,-1-5 0 16,2 0-4-16,-2 0-4 0,-6 0 0 0,6 4-4 0,2-4-4 16,-10 0-4-16,9 0-12 0,-9 0-12 0,1 6-20 0,0-6-8 15,-1 4-8-15,0-4-28 0,-8 5-20 0,10-5-16 0,-10 0-48 0,0 5-48 16,-10 0 32-16,10-1 40 0,-8-4 32 0,0 5 24 0</inkml:trace>
          <inkml:trace contextRef="#ctx0" brushRef="#br0" timeOffset="1853.8456">2276 122 39 0,'0'10'120'0,"0"-10"-16"0,0 5-8 0,0 0-24 16,10 0 0-16,-10-1 0 0,0-4 4 0,8 6-4 0,-8-6 0 16,8 4-8-16,-8-4-4 0,9 0-4 0,-1 0 0 0,1 0-4 15,0 0 0-15,7 0-4 0,-6 0-4 0,6 0-8 0,2 0-8 16,-10 0 0-16,9 0-4 0,0 0-8 0,-8 4-4 0,7-8 0 15,2 8-4-15,-2-8-8 0,2 4 0 0,-10 0-16 0,9 0-16 0,-9 0-20 16,1 0-32-16,8 4-36 0,-9-4-20 0,-8 0-88 0,10 0 20 16,-2 0 36-16,-8 0 32 0,0 0 28 0,0 0 28 0</inkml:trace>
        </inkml:traceGroup>
      </inkml:traceGroup>
    </inkml:traceGroup>
    <inkml:traceGroup>
      <inkml:annotationXML>
        <emma:emma xmlns:emma="http://www.w3.org/2003/04/emma" version="1.0">
          <emma:interpretation id="{FFB431FF-2DCA-462B-BF27-EDC6CBA360EE}" emma:medium="tactile" emma:mode="ink">
            <msink:context xmlns:msink="http://schemas.microsoft.com/ink/2010/main" type="paragraph" rotatedBoundingBox="15134,10926 17820,10926 17820,11890 15134,11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3DAEDA-B2D7-4A16-B608-E07EBAC9CBB4}" emma:medium="tactile" emma:mode="ink">
              <msink:context xmlns:msink="http://schemas.microsoft.com/ink/2010/main" type="inkBullet" rotatedBoundingBox="15134,10926 15381,10926 15381,10975 15134,10975"/>
            </emma:interpretation>
            <emma:one-of disjunction-type="recognition" id="oneOf2">
              <emma:interpretation id="interp6" emma:lang="" emma:confidence="0">
                <emma:literal>-</emma:literal>
              </emma:interpretation>
            </emma:one-of>
          </emma:emma>
        </inkml:annotationXML>
        <inkml:trace contextRef="#ctx0" brushRef="#br0" timeOffset="-1238.6988">-1142-55 83 0,'0'5'100'0,"0"5"-16"0,0-6-8 16,0 1-20-16,0 0 0 0,0 0 4 0,9 0 0 0,-9 0 4 15,0-5-4-15,8 5-4 0,-8-5-8 0,9 0 0 0,-9 0-4 0,8 0-4 16,0 0-8-16,0 0-4 0,2-5-4 0,-2 5-4 16,10 0-4-16,-10 0-4 0,9-5-4 0,-9 5 0 0,1-5-4 0,8 5-4 15,-9 0-12-15,10-5-32 0,-10 5-24 0,0 0-20 0,10-5-24 16,-10 5-80-16,0 0 16 0,1 0 28 0,0 0 32 0,-1-5 20 16</inkml:trace>
      </inkml:traceGroup>
      <inkml:traceGroup>
        <inkml:annotationXML>
          <emma:emma xmlns:emma="http://www.w3.org/2003/04/emma" version="1.0">
            <emma:interpretation id="{2676B138-E5BA-46AE-B599-C7520BBFB027}" emma:medium="tactile" emma:mode="ink">
              <msink:context xmlns:msink="http://schemas.microsoft.com/ink/2010/main" type="line" rotatedBoundingBox="16490,11353 17820,11353 17820,11890 16490,11890"/>
            </emma:interpretation>
          </emma:emma>
        </inkml:annotationXML>
        <inkml:traceGroup>
          <inkml:annotationXML>
            <emma:emma xmlns:emma="http://www.w3.org/2003/04/emma" version="1.0">
              <emma:interpretation id="{DC71E19B-312C-4BCF-B4C1-F686EA8B4BB5}" emma:medium="tactile" emma:mode="ink">
                <msink:context xmlns:msink="http://schemas.microsoft.com/ink/2010/main" type="inkWord" rotatedBoundingBox="16490,11353 17820,11353 17820,11890 16490,11890"/>
              </emma:interpretation>
            </emma:emma>
          </inkml:annotationXML>
          <inkml:trace contextRef="#ctx0" brushRef="#br0" timeOffset="633.5566">264 597 15 0,'-8'-4'84'0,"8"4"-8"0,-8-6-4 0,-1 2-28 16,9-1 0-16,-9 1 0 0,9-2-4 0,0 3 0 0,0-7 0 15,0 0-4-15,0 0-4 0,0 1 0 0,0-1 4 0,9 1 4 0,-9-6-4 16,9 5 8-16,-9-4-4 0,8 5-4 0,0-1 0 15,2-4-8-15,-2 4 4 0,0 1-8 0,1-1 0 0,0 5 0 0,7 0-8 16,-7 0 0-16,-1 1 0 0,10 4-4 0,-10 0-4 0,10 0 4 16,-10 4-4-16,8 1 0 0,-7 5 0 0,0-6-4 0,8 11 0 15,-9-5-4-15,0 4 4 0,2 0 0 0,-2 5-4 0,-8-4 4 0,8 4 0 16,-8 0-4-16,0 1 0 0,0 3 0 0,0-4 0 0,-8 6 0 16,8-6 0-16,-8 4-4 0,-10-3-4 0,10 4 8 0,-1-5 0 15,-8 1 0-15,8-1-4 0,-7-5 4 0,-2 5 0 0,10-4 0 16,-10-6-4-16,2 5 8 0,-1-9-4 0,9 5-4 0,-10-5 4 15,10 0 0-15,-10-5 0 0,10 0 0 0,0 0 0 0,-1-5 0 16,0 0-4-16,9 0 4 0,-8 0 0 0,8-4 0 0,-8 4 0 16,8-5 0-16,0 1 0 0,0-1 0 0,0 0 4 0,0 1-4 15,8 4 0-15,-8-4 0 0,8-1 0 0,-8 5 0 0,9 1-4 0,0-2 8 16,-1 2-8-16,0 4 8 0,2-5 0 0,-2 5-4 0,0 0 4 16,10 0-4-16,-10 0 0 0,9 5 4 0,-9-5-4 0,10 4 4 15,-10 2 4-15,10-2 0 0,-2 1 0 0,1 0 0 0,-8 0 0 16,16-1 0-16,-17 1-4 0,10 0 0 0,0-1 0 0,-2 7 4 15,1-11-8-15,0 4-16 0,0 1 24 0,1 0-4 0,-2-5 0 0,2 0 0 16,-2 0-4-16,1 5 0 0,1-5-4 0,-10 0 4 0,8 0-8 16,2 0 0-16,-10 0-8 0,10-5-16 0,-10 5-12 0,9-5-12 15,-8 0-8-15,8 1-12 0,-9-2-8 0,10-3-20 0,-10 4-60 0,0-4-12 16,10-1 36-16,-10 1 32 0,0-6 16 0</inkml:trace>
          <inkml:trace contextRef="#ctx0" brushRef="#br0" timeOffset="897.8519">1100 382 3 0,'0'0'96'0,"0"5"-4"0,0-5-12 0,0 0-24 15,0 4 0-15,0-4 0 0,0 0-4 0,0 0 0 0,9 5 4 0,-9-5-4 16,0 0-4-16,9 0 4 0,-1 0-8 0,-8-5 0 0,8 5-8 15,0 0-4-15,2 0-8 0,-2 0 0 0,0 0-8 0,2 0 4 16,6 0 0-16,-7 0-8 0,-1 5 0 0,9-5 0 0,-8 0 0 16,-1 0-4-16,0 0-4 0,10 0 0 0,-10 0-4 0,1 5 0 15,0-5-4-15,-1 0-8 0,0 5-8 0,1-5-16 0,-1 4-12 16,1-4-12-16,0 6-12 0,-9-6-4 0,0 0-20 0,8 0-44 16,-8 4-28-16,0-4 28 0,-8 0 32 0,8 0 20 0</inkml:trace>
          <inkml:trace contextRef="#ctx0" brushRef="#br0" timeOffset="1219.5214">1194 372 7 0,'0'5'92'0,"-8"0"-8"0,0-5-24 0,8 9-4 16,-10-4-4-16,10 5-4 0,-8-6-4 0,0 6-4 0,8 0 4 15,-10 4-8-15,10-4 0 0,0-1-4 0,-8 6 4 0,8-7-4 16,0 7-4-16,0-5-4 0,-8 5 4 0,16-6-8 0,-8 5 0 16,0-4 0-16,0-1 0 0,8 1-4 0,-8-1-4 0,10 1-4 15,-2 0 4-15,-8-6-4 0,8 7 4 0,2-11-4 0,-2 9-4 0,0-9 0 16,1 5 4-16,7-5 0 0,-7 5-4 0,0-5-4 0,7 0 8 15,-6 0-4-15,6 0 0 0,-7 4 0 0,8-4 0 0,0 6 0 16,-9-6 0-16,10 0 0 0,-2 4-4 0,-6 0 4 0,6 1 0 16,2-5-4-16,-2 10 4 0,-7-5-4 0,7 0 0 0,-6 4 0 15,6-3 0-15,-8 3 0 0,2 1 0 0,6-6-4 0,-7 6 4 0,-9-1 0 16,9-3 4-16,-1 3-4 0,-8 1 4 0,9-1-4 16,-9-4 0-16,0 4 4 0,-9 1-4 0,9 0-4 0,-8-1 4 0,-1 1 0 15,0-1 0-15,1 1 0 0,0 0 0 0,-10-1 4 0,2-4-4 16,-2 5 0-16,1-6 4 0,9 6-4 0,-10-5-4 0,-6-5 0 15,6 5-4-15,1-1-8 0,0-4-8 0,8-4-16 0,-7-1-12 0,-2 0-16 16,2-5-16-16,6 1-32 0,-6-1-60 0,7-4 24 0,0-1 32 16,-7-4 12-16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3:31.5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97F792-DA3C-4AC4-B130-ECACE4F57596}" emma:medium="tactile" emma:mode="ink">
          <msink:context xmlns:msink="http://schemas.microsoft.com/ink/2010/main" type="inkDrawing" rotatedBoundingBox="20129,10435 20377,11091 19838,11295 19590,10638" hotPoints="20301,10864 19984,11182 19667,10864 19984,10547" semanticType="enclosure" shapeName="Circle"/>
        </emma:interpretation>
      </emma:emma>
    </inkml:annotationXML>
    <inkml:trace contextRef="#ctx0" brushRef="#br0">147 68 43 0,'0'0'72'0,"0"0"-4"0,8-5-12 15,-8 5-24-15,0-4 0 0,0 4 0 0,0-6-4 0,0 6 4 16,0-5 0-16,0 1-4 0,0 4 4 0,0-5 4 0,0 5-4 16,0-5 0-16,0 5 0 0,0-5 8 0,0 5-4 0,0-5 0 15,0 5 4-15,0-4-4 0,0 4 0 0,0 0-20 0,0-5 20 0,0 5 4 16,0 0-8-16,0 0-4 0,0 0-8 0,0 0 4 0,-8 0 4 15,8 0-4-15,0 0-4 0,-10 5 0 0,10-5-4 0,0 4 0 16,-8 1-4-16,8 0 4 0,-8 5-4 0,-1-6 4 0,1 7-4 0,-1-2 4 16,0 6-4-16,1-2 0 0,0 2 4 0,8-1 0 15,-8 5 0-15,-2 0-4 0,2 0 4 0,0 1-8 0,-2 4 0 0,2-5 4 16,8 5-4-16,-8-5 0 0,8 6 4 0,0-6-8 0,-9 4 0 16,9 2 4-16,9-6 0 0,-9 4 0 0,0-3-4 0,0-1 4 15,8 0 0-15,0-1-4 0,2 2 4 0,-2 0 4 0,0-6-4 0,2 5 0 16,6-4 0-16,-8-1 0 0,10 1 0 0,-10-7 0 15,9 7-4-15,-9-5 4 0,10-1-4 0,0-3 4 0,-2 3-4 0,-8-5 0 16,9 6 0-16,1-10 0 0,-2 5 0 0,2-5 4 0,-2 5-4 16,2-5 0-16,-1-5 0 0,0 5-4 0,0-5 4 0,-9 1 0 15,10-2 0-15,-2 2-4 0,2-5 4 0,-10-1 0 0,9 5 0 0,0-9-4 16,-8 3 0-16,-1 3 4 0,10-7-4 0,-10 5 4 16,0-3-4-16,2-3 0 0,6 2 4 0,-16 0-4 0,8-1 0 0,1-5 0 15,-1 7-4-15,-8-2 0 0,9-3 4 0,-9 3 0 0,9 0 4 16,-9-4-8-16,0 5 4 0,0-1 4 0,0-4-4 0,0 5 0 15,-9-5 4-15,9 4-8 0,-9-4 4 0,9 5 4 0,-8-1-4 16,-1-4 0-16,1 5 4 0,0-5-8 0,0 4 4 0,-2-4 0 0,2 5 0 16,0-1 0-16,-10-4 0 0,10 5 0 0,-1-1 0 15,1 2 4-15,-9 2-4 0,8-2 0 0,-7 2 0 0,6 2 0 0,-6-1 0 16,6 5 0-16,-6-4-4 0,8 4 8 0,-10-1 0 0,10 6-4 16,-9-3-4-16,9 3-4 0,-10 0 8 0,2 0 0 0,6 0 0 15,-6 3 0-15,-2-3 0 0,10 6-4 0,-9-1 4 0,9 0 0 16,-10-1 0-16,10 1-4 0,-10 5-4 0,10-5 4 0,0 4 0 15,-9 1-4-15,17-1-20 0,-9 2 16 0,0-2-12 0,1 0-4 0,0 1-8 16,8-1-8-16,-8 0-12 0,8 6-8 0,-10-5-24 0,10-1-16 16,0 6-16-16,0-1-36 0,0 1-56 0,0-1 24 0,0 1 36 15,0-1 28-15,-8 5 24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0:00.1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2758AE-1A41-4AF6-9359-C19225E37676}" emma:medium="tactile" emma:mode="ink">
          <msink:context xmlns:msink="http://schemas.microsoft.com/ink/2010/main" type="writingRegion" rotatedBoundingBox="32269,1559 32674,2003 32488,2172 32084,1728"/>
        </emma:interpretation>
      </emma:emma>
    </inkml:annotationXML>
    <inkml:traceGroup>
      <inkml:annotationXML>
        <emma:emma xmlns:emma="http://www.w3.org/2003/04/emma" version="1.0">
          <emma:interpretation id="{0F9A229F-3845-464F-B926-7409E450568D}" emma:medium="tactile" emma:mode="ink">
            <msink:context xmlns:msink="http://schemas.microsoft.com/ink/2010/main" type="paragraph" rotatedBoundingBox="32269,1559 32674,2003 32488,2172 32084,1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0DBA7-61EA-4289-8EBD-1FBDE9B32626}" emma:medium="tactile" emma:mode="ink">
              <msink:context xmlns:msink="http://schemas.microsoft.com/ink/2010/main" type="line" rotatedBoundingBox="32269,1559 32674,2003 32488,2172 32084,1728"/>
            </emma:interpretation>
          </emma:emma>
        </inkml:annotationXML>
        <inkml:traceGroup>
          <inkml:annotationXML>
            <emma:emma xmlns:emma="http://www.w3.org/2003/04/emma" version="1.0">
              <emma:interpretation id="{64473DD2-ED32-48E7-AE1C-6E59FE4C54B5}" emma:medium="tactile" emma:mode="ink">
                <msink:context xmlns:msink="http://schemas.microsoft.com/ink/2010/main" type="inkWord" rotatedBoundingBox="32269,1559 32674,2003 32488,2172 32084,1728"/>
              </emma:interpretation>
              <emma:one-of disjunction-type="recognition" id="oneOf0">
                <emma:interpretation id="interp0" emma:lang="" emma:confidence="0">
                  <emma:literal>za</emma:literal>
                </emma:interpretation>
                <emma:interpretation id="interp1" emma:lang="" emma:confidence="0">
                  <emma:literal>Im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86 125 23 0,'-9'-5'84'15,"9"5"-8"-15,-9 0-4 0,1-6-24 0,0 6 0 0,-2 0-4 16,2-4-4-16,8 4 4 0,-8-5-4 0,8 5 0 0,-9-5 0 16,0 5-4-16,9-5-4 0,0 1-4 0,0 4-4 0,0-5-4 0,0 5 0 15,0-5 0-15,-8 5 0 0,8-5 0 0,8 5 0 0,-8-4-4 16,0 4 0-16,9-6-8 0,-9 2 8 0,9 4 0 0,-9-5-4 16,8 0-4-16,0 0 4 0,2 1-4 0,-2-1 4 0,0 0-4 15,1 0 4-15,0 1-4 0,-1-2 0 0,0 2 0 0,9-1-4 16,-17 0 0-16,8 5 4 0,2-4 0 0,-2 4 4 0,0 0 0 0,-8 0 4 15,0 0 0-15,10 0-8 0,-10 4 4 0,0 1 0 0,0 4 4 16,-10-3 0-16,10 3 0 0,0 1 0 0,-8-1-4 0,0 1 0 16,-2 4 0-16,10-4 0 0,-8 4-4 0,0 0 0 0,8-3 0 15,-9 3 0-15,1 0-4 0,0 1 0 0,8-6 0 0,-9 5 0 16,9-4 0-16,0 5 0 0,-9-6-4 0,9 1 0 0,0-1 0 0,0 1 0 16,0-6 0-16,9 6 0 0,-9-5 0 0,0 0 0 15,9 0 0-15,-9-1 0 0,8-4 0 0,0 0 0 0,1 5 0 16,-9-5 0-16,8 0 0 0,0-5 0 0,10 5 0 0,-10 0 0 0,2-4 0 15,6 4 0-15,-8-5 0 0,1 0-16 0,8 0 16 0,-8 0 0 16,-1 5 0-16,10-5-4 0,-10 1 4 0,0 4 0 0,0-4 4 16,2-2-4-16,-2 6-4 0,0 0 4 0,1 0 0 0,-9-5 0 0,9 5 4 15,-1 0-4-15,-8 5 4 0,0-5-4 0,0 6 0 16,9-6 4-16,-9 4-4 0,0 0 0 0,0 1 4 0,0 0 0 16,0 0-4-16,0 5 8 0,0-6-4 0,0 1-4 0,0 5 4 0,0-1 0 15,0 1 0-15,0-1 0 0,0-4 0 0,0 4 0 0,0 1 0 16,0 0-4-16,0 0 0 0,0-1 0 0,0 1 0 0,0-6 0 0,0 6 0 15,0-1 0-15,0-2 4 0,0-4-4 0,8 2 0 16,-8 0-4-16,8 0 4 0,-8 0 0 0,8-5 0 0,2 4 0 0,-2-4-4 16,-8 0 4-16,8 5 0 0,2-5 0 0,-2 0 0 0,0 0 0 15,1 0 0-15,-1 0 0 0,1 0 0 0,-9 0 0 0,9-5 0 16,-1 5 0-16,-8 0 0 0,8 0 0 0,-8 5 0 0,8-5 0 0,-8 0-4 16,0 0 4-16,0 5 0 0,0-5-4 0,0 0 0 0,-8 4-4 15,8 1-8-15,-8 0-8 0,8-5-12 0,-8 5-16 0,-1 0-20 16,9 0-20-16,-9-1-20 0,1 6-36 0,-1-5-52 0,1-1 20 15,0-4 32-15,-2 6 28 0,2-6 20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0:10.0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77662A-0B08-4F3B-AA6D-B5929BFC594A}" emma:medium="tactile" emma:mode="ink">
          <msink:context xmlns:msink="http://schemas.microsoft.com/ink/2010/main" type="writingRegion" rotatedBoundingBox="2185,2149 3191,2844 2777,3443 1771,2748"/>
        </emma:interpretation>
      </emma:emma>
    </inkml:annotationXML>
    <inkml:traceGroup>
      <inkml:annotationXML>
        <emma:emma xmlns:emma="http://www.w3.org/2003/04/emma" version="1.0">
          <emma:interpretation id="{8755176E-BC71-4F65-8297-2645F076D782}" emma:medium="tactile" emma:mode="ink">
            <msink:context xmlns:msink="http://schemas.microsoft.com/ink/2010/main" type="paragraph" rotatedBoundingBox="2185,2149 3191,2844 2777,3443 1771,2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7132ED-AF9F-4610-8EFB-58A6E1051CF1}" emma:medium="tactile" emma:mode="ink">
              <msink:context xmlns:msink="http://schemas.microsoft.com/ink/2010/main" type="line" rotatedBoundingBox="2185,2149 3191,2844 2777,3443 1771,2748"/>
            </emma:interpretation>
          </emma:emma>
        </inkml:annotationXML>
        <inkml:traceGroup>
          <inkml:annotationXML>
            <emma:emma xmlns:emma="http://www.w3.org/2003/04/emma" version="1.0">
              <emma:interpretation id="{61342299-F475-4987-8A3A-3C42DC98C099}" emma:medium="tactile" emma:mode="ink">
                <msink:context xmlns:msink="http://schemas.microsoft.com/ink/2010/main" type="inkWord" rotatedBoundingBox="2185,2149 3191,2844 2777,3443 1771,27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-2 120 35 0,'0'0'84'0,"0"0"-36"0,0-5 16 16,0 5-20-16,0-5-4 0,0 5-4 0,0-5 0 0,0 5-4 16,0 0 0-16,0-4-4 0,0-1 0 0,0 5 0 0,0-5-4 15,0 5-4-15,0-5 4 0,0 1 0 0,0-1 0 0,0 5 0 0,0-5 4 16,0-1-8-16,8 3 0 0,-8-3 4 0,0 6 0 0,10-4-4 15,-10-1 0-15,8 1 0 0,-8-2 0 0,8 2-4 0,-8-1 4 16,9 0 0-16,0 5-4 0,-9-4 0 0,8-1-4 0,1-1 4 16,-9 2-4-16,8 4 4 0,0 0 0 0,2 0 0 0,-2-5 0 15,-8 5-4-15,8 0 0 0,0 0 0 0,-8 0 0 0,10 0-8 16,-2 0 8-16,0 0 0 0,-8 5 0 0,9-5 0 0,0 4-4 0,-9 2 4 16,8-1 0-16,1-1 4 0,-9 1-4 0,8 0 0 15,-8-1 0-15,8 6 4 0,-8-1-4 0,9 0-4 0,-9 2 0 0,0-2 4 16,0 1-8-16,9-1 4 0,-9 1-4 0,0 0 4 0,0-1-4 15,0 2 0-15,0-3 0 0,0 7-16 0,0-6 20 0,-9 1 0 16,9-1-4-16,0 1 0 0,-9 0 0 0,9-1 0 0,0 1 0 0,-8-5 0 16,8 4-4-16,0 1 0 0,-8-6 0 0,8 6 0 0,-9 0 0 15,1-5 0-15,8 4 0 0,-9-4 0 0,9 4 0 0,-9 1 0 16,1-5 0-16,8 5 0 0,-8-5 0 0,8 4 0 0,-10 0 0 16,10 1 0-16,-8 0 4 0,8-1-4 0,-8-3 4 0,8 7-4 15,0-7 0-15,-8 3 0 0,8 5 0 0,-10-8-4 0,10 3 8 0,0 1-4 16,0-1 0-16,-8 1 0 0,8-6 0 0,0 6 0 0,0-5 0 15,0-1 0-15,0 2 0 0,0-3-4 0,0 3 0 0,0-1 4 16,0-5 0-16,0 5 0 0,0-5-4 0,0 0 4 0,0 4 0 16,8-4 0-16,-8 0-4 0,0 5 0 0,0-5 0 0,10 0 0 15,-10 0 0-15,0 5-4 0,8-5 0 0,-8 0-8 0,8 0-8 0,0 0-4 16,-8 0-4-16,10 0-8 0,-10 0-12 0,8 0-8 16,-8 5-16-16,8-5-12 0,-8 0-4 0,9 0-48 0,-9 0-44 0,0 0 16 15,0 0 32-15,0 0 24 0</inkml:trace>
          <inkml:trace contextRef="#ctx0" brushRef="#br0" timeOffset="239.3584">143 878 35 0,'0'0'88'0,"0"0"-4"16,0 0-12-16,0 4-28 0,0-4 0 0,0 0-4 0,0 0-8 16,0 0-20-16,0 0 12 0,0 0 0 0,0 0-4 0,0 0-4 15,0 0-4-15,0 0 0 0,0 0-4 0,0 0 0 0,0 0-8 0,0 0 0 16,0 0-4-16,0 0-8 0,0 0-8 0,0-4-16 0,0 4-32 16,0-5-48-16,0 5-12 0,9-5 20 0</inkml:trace>
          <inkml:trace contextRef="#ctx0" brushRef="#br0" timeOffset="950.8907">502 484 67 0,'0'-4'80'0,"0"4"-8"16,0-5-4-16,0 5-20 0,0 0-4 0,0-5-4 0,0 5 0 0,0 0 0 16,0 0-8-16,0 0 0 0,0 0-4 0,0 0 0 15,0-4 4-15,0 4 0 0,0 0 0 0,0 0 0 0,0 0 4 0,8 4 4 16,-8 1-4-16,9-5 0 0,-9 5-4 0,0-1 4 0,8 1-4 15,1 0-8-15,-9 4-4 0,8-3 4 0,-8 8-4 0,9-9-8 16,-1 9 0-16,0-5 0 0,-8 6-4 0,10-1-4 0,-10 1 4 0,8-6-8 16,-8 6 0-16,8-1 4 0,-8 0 0 0,10 1 0 0,-10-6 0 15,8 5-4-15,-8 1 0 0,0-6 4 0,8 6-24 0,-8-5 24 16,0 0 0-16,0-1 0 0,8 1 0 0,-8-6 0 0,0 6-4 16,0-5 0-16,0 0 0 0,0-5 0 0,0 5 0 0,0-5 4 15,0 4-4-15,0-4 0 0,0 0 0 0,0 0-4 0,0 0 4 0,0-4 0 16,0 4 4-16,0-5-4 0,0 0 0 0,0 0 0 0,0 0-4 15,0 0 0-15,0-5 4 0,0 6-4 0,0-5 4 0,9-1 0 16,-9 0-4-16,0-5 0 0,9 6 4 0,-9-6 4 0,8 6-4 16,-8 0 0-16,9-6-4 0,-9 2 4 0,8 2 4 0,0 2-8 15,2-6 4-15,-10 6-4 0,8-1 0 0,0 1 8 0,-8-1 0 0,10 0-4 16,-2 5-4-16,-8-4 4 0,8 4 0 0,0-4 0 0,-8 4 0 16,9 0 0-16,-9-1 0 0,9 6 4 0,-1-3-4 0,-8-3 4 15,9 6-4-15,-9 0-4 0,8 0 4 0,-8 0 0 0,8-4 0 16,-8 4 4-16,10 0-8 0,-10 0 4 0,8 4 0 0,0-4 0 15,-8 6-4-15,8-6 4 0,-8 3-16 0,10 3 20 0,-10-1 0 16,8 0 0-16,-8-1 0 0,8 1-8 0,1 5 4 0,-9-6-4 0,9 6 4 16,-9 0 0-16,0-1 4 0,8 2 0 0,-8-3 4 15,9 2-8-15,-9 0 8 0,0-1 0 0,8 2 0 0,-8 2 0 0,0-3 0 16,8-1-4-16,-8 1 0 0,9 5 4 0,-9-6-4 0,0 1 0 16,0-1 4-16,9-4-4 0,-9 4 0 0,8-3 0 0,-8 3 0 15,0-5 0-15,8 2 0 0,-8-2 0 0,10-4-4 0,-10 5 4 0,0 0-4 16,8-5 0-16,-8 0 4 0,0 5-4 0,8-5 0 0,-8 0 0 15,10 0-4-15,-10-5 4 0,8 5-4 0,-8 0 0 0,8-5-8 16,-8 0-4-16,8 1-20 0,-8-2-20 0,9 2-24 0,-1-1-20 16,-8 1-24-16,9-6-72 0,-9 5 4 0,0-5 32 0,0 0 36 15,9 1 24-15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0:12.4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473469-5966-4D77-A5DD-628A5F5DD98A}" emma:medium="tactile" emma:mode="ink">
          <msink:context xmlns:msink="http://schemas.microsoft.com/ink/2010/main" type="writingRegion" rotatedBoundingBox="5685,2562 14511,2090 15110,13299 6285,13771"/>
        </emma:interpretation>
      </emma:emma>
    </inkml:annotationXML>
    <inkml:traceGroup>
      <inkml:annotationXML>
        <emma:emma xmlns:emma="http://www.w3.org/2003/04/emma" version="1.0">
          <emma:interpretation id="{1174B741-BC41-44BB-AF8D-B441945B0C6D}" emma:medium="tactile" emma:mode="ink">
            <msink:context xmlns:msink="http://schemas.microsoft.com/ink/2010/main" type="paragraph" rotatedBoundingBox="5685,2615 8973,2381 9016,2991 5728,3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F51A1-02BF-4197-9253-287874343DAE}" emma:medium="tactile" emma:mode="ink">
              <msink:context xmlns:msink="http://schemas.microsoft.com/ink/2010/main" type="line" rotatedBoundingBox="5685,2615 8973,2381 9016,2991 5728,3225">
                <msink:destinationLink direction="with" ref="{595424C7-FFEB-4C92-A52F-23B62F69C0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53C44B2-7465-46D0-A1BE-512617982369}" emma:medium="tactile" emma:mode="ink">
                <msink:context xmlns:msink="http://schemas.microsoft.com/ink/2010/main" type="inkWord" rotatedBoundingBox="5686,2637 6758,2561 6800,3149 5728,32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3735 436 59 0,'0'0'76'0,"-9"-4"-8"0,9 4-8 0,-8 0-24 0,-1 0-4 16,9 0-4-16,-8 0 4 0,0 0-4 0,-2 0-8 0,10 0 4 15,-8 4-8-15,0-4 0 0,-2 6 0 0,2-2 0 16,8 1 0-16,-8-1 0 0,0 2-4 0,-1-1 4 0,9 4 0 0,-9 0-4 16,9-4 0-16,-8 5 0 0,8 0 0 0,-9-1-4 0,9 1 0 0,0-1 0 15,0 1 0-15,0-1 0 0,-8 1 0 0,8 0-4 0,0 5 0 16,0-7 0-16,8 2 0 0,-8 4 0 0,0-4 0 0,9-1 0 16,-9 6 0-16,8-5-16 0,-8-1 24 0,9 0-4 0,-9 6-4 15,9-6 0-15,-1 1 0 0,0-5 0 0,0 5 0 0,2 0-4 16,-2-6 4-16,0 1 0 0,2 5 0 0,-2-6-4 0,0 1 0 15,1-5 0-15,-1 5 4 0,1-5 0 0,-1 5 0 0,1-5-4 0,-1 0 4 16,0 0 0-16,2 0 0 0,-2-5 0 0,0 5 4 0,2-5 0 16,-2 0-4-16,0 1 0 0,-8-2 0 0,9 2 0 0,-9-1 0 15,8 1 0-15,-8-6 0 0,0 0 0 0,9 5 4 0,-9-5 0 16,0 1-4-16,0-6 0 0,0 6-4 0,0 0 4 0,-9-1 0 16,9-5 0-16,0 6-4 0,-8-5 4 0,8 4 0 0,-9-4-4 0,9 4 4 15,-8 1 0-15,0-6-4 0,8 5 0 0,-10-4 0 0,2 5 0 16,0-1-4-16,-2 1 8 0,2-1-4 0,0 0 4 0,8 5-8 15,-9-4 4-15,1 4 0 0,-1 1 0 0,1-7 0 0,-1 11 0 0,9-4 0 16,-8-1 0-16,0 5-4 0,8 0 8 0,-10-4-4 16,10 4 0-16,-8 0 0 0,8 4 4 0,0 1-4 0,0-5 0 0,-8 4 0 15,8 7 0-15,0-7 0 0,0 1 4 0,0 4-8 0,8 1 0 16,-8-1 4-16,0-3 0 0,8 8 0 0,-8-5-4 0,10 1 4 16,-2-1-4-16,-8 1 4 0,8-5-4 0,1 5 4 0,-1-1-4 0,1-3 4 15,-1-2 4-15,1 5-4 0,-1-4 0 0,0 0 0 0,2 0-4 16,-2-5 4-16,0 4 4 0,2-4-4 0,-2 5 0 0,0-5 0 15,9 5 0-15,-8-5 0 0,-1 0 0 0,1 6 0 0,-1-6 4 16,0 3-4-16,2-3-4 0,-2 5 4 0,0 0 4 0,-8-5 0 16,10 5 0-16,-2 5 4 0,0-6-4 0,0 1 8 0,1 4-4 0,0 2 0 15,-9-2 4-15,8 1 0 0,1-1 0 0,-9 1-4 16,8 0 0-16,0-1 0 0,-8 1-4 0,10-1-4 0,-2 1 4 16,-8 0-8-16,8-1 0 0,-8 0 0 0,8 1-4 0,2 0-4 0,-10 0-12 15,8-6-20-15,-8 1-16 0,8-1-12 0,-8 2-12 0,9-2-44 16,-9 1-48-16,0-5 28 0,0 0 36 0,9 5 20 0</inkml:trace>
          <inkml:trace contextRef="#ctx0" brushRef="#br0" timeOffset="445.324">4256 709 59 0,'0'0'92'0,"0"6"-12"0,0-12-8 0,0 6-16 15,0 0-4-15,0 0 0 0,8 0-4 0,-8 0 0 0,0 6-4 16,0-6 0-16,8 0 4 0,-8 4 0 0,0 1-4 0,0 0-4 16,8 0 4-16,-8 5-8 0,10-6-8 0,-10 5 0 0,8 1-8 15,-8 0 0-15,8 5-4 0,-8-6-4 0,0 5 0 0,9 1 0 16,-9-1 0-16,8 1-8 0,-8-1 0 0,9 1 0 0,-9-6 4 16,9 5-4-16,-9-4 0 0,0-1-4 0,8 1 0 0,-8-1 0 0,8 2 0 15,-8-7 0-15,0 1 0 0,0-5 0 0,8 5 0 0,-8-5 0 16,0 0 0-16,0 0 0 0,10 0 0 0,-10-5 0 0,0 0 0 15,8 1 4-15,-8-1-4 0,8-5 0 0,-8 0 0 0,10 1-8 0,-10-1 4 16,8 1 0-16,0-6 0 0,-8 5 4 0,9-4 0 16,-1-1 0-16,-8 6-4 0,9-5 0 0,-1-1 0 0,1 1-4 0,-9 5 8 15,8-1 0-15,0-5-4 0,2 5 4 0,-2 6-4 0,-8-5 0 16,8-1 4-16,2 5 0 0,-2 0 0 0,0 0 4 0,-8 1-4 16,9 4 0-16,-1 0 4 0,-8-6-8 0,9 6 8 0,-1 6 0 0,-8-6-4 15,9 4 0-15,-1 1 4 0,-8 0 0 0,8 0 0 0,2-1-4 16,-10 6 4-16,8-5 0 0,-8 5 0 0,8-1-4 0,-8 1 8 15,10 0-4-15,-10 3 0 0,8-3 0 0,-8 0 0 0,8 5-8 16,-8-6 4-16,0 1 0 0,8-1 0 0,-8 1-4 0,0 0 0 16,0-1-8-16,9 1-4 0,-9-6-12 0,0 6-16 0,9-5-8 15,-9-5-12-15,0 4-16 0,8-4-4 0,-8 5-44 0,9-10-36 0,-9 5 12 16,0-4 32-16,8-1 24 0</inkml:trace>
        </inkml:traceGroup>
        <inkml:traceGroup>
          <inkml:annotationXML>
            <emma:emma xmlns:emma="http://www.w3.org/2003/04/emma" version="1.0">
              <emma:interpretation id="{100141B5-AF45-4C79-8B62-CE7156C26B7D}" emma:medium="tactile" emma:mode="ink">
                <msink:context xmlns:msink="http://schemas.microsoft.com/ink/2010/main" type="inkWord" rotatedBoundingBox="7327,2592 7652,2568 7669,2814 7344,28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6.4692">5220 394 39 0,'0'0'88'0,"0"0"-8"0,0 0 0 0,0 4-24 16,0-4 0-16,0 5 0 0,8-5 0 0,-8 4 0 0,8-4 0 16,1 0 4-16,-9 6-4 0,8-2 4 0,1-4 0 0,-1 5-4 15,9-5-8-15,-9 0 0 0,2 0-8 0,6 0-4 0,2 0-4 0,-10 5-4 16,9-5-4-16,-8 0-4 0,8 0-4 0,-1 0-4 16,2 0-4-16,-10-5 0 0,10 5 0 0,-10 0-4 0,9 0-4 0,-8 0 4 15,-1 5-8-15,9-5-4 0,-9 0-4 0,1 0-4 0,-9 0-12 16,9 0-8-16,-9 0-16 0,8 0-20 0,-8 0-12 0,0 0-8 15,0 0-12-15,0 0-56 0,0 5-20 0,-8-5 28 0,8 4 36 0,-9-4 16 16</inkml:trace>
          <inkml:trace contextRef="#ctx0" brushRef="#br0" timeOffset="974.9072">5236 609 47 0,'0'0'84'15,"0"5"-8"-15,0 0-4 0,0-5-24 0,0 4-4 0,0-4 0 0,9 0 0 16,-9 5 0-16,8-5-4 0,-8 0-4 0,9 0-4 0,-1 0 0 16,1 0-4-16,-9 0-4 0,16 0 0 0,-6 0-4 0,-2 0-4 15,0 0-4-15,10 0-4 0,-10 0 0 0,9 0-4 0,-8 0 4 16,8 0-4-16,-1 0-4 0,2-5-4 0,-10 5-4 0,10 0-16 16,-2 0-12-16,-7-4-16 0,8 4-8 0,0 0-52 0,-9-5-44 0,10 0 16 15,-10 5 28-15,10-5 20 0</inkml:trace>
        </inkml:traceGroup>
        <inkml:traceGroup>
          <inkml:annotationXML>
            <emma:emma xmlns:emma="http://www.w3.org/2003/04/emma" version="1.0">
              <emma:interpretation id="{06362AC8-8653-48A7-99B0-C07819EEF61A}" emma:medium="tactile" emma:mode="ink">
                <msink:context xmlns:msink="http://schemas.microsoft.com/ink/2010/main" type="inkWord" rotatedBoundingBox="8358,2425 8973,2381 9014,2967 8399,3011"/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1607.7123">6351 350 19 0,'-10'-4'84'0,"2"4"-12"0,8 0-8 0,-8 0-44 0,8 0 16 0,-10 0 0 16,10 0-4-16,-8 4 0 0,8-4-4 0,0 5-4 16,-8-1 4-16,8 2-4 0,-8-2 0 0,8 6 0 0,0-5 0 0,-9 5-4 15,9-1 8-15,0 1-4 0,-9 4-4 0,9 1 0 0,0-6 4 16,0 6-4-16,0-1 0 0,0 0-4 0,0-5 4 0,0 11 0 15,0-11-4-15,0 6 4 0,9-1-4 0,-9 1 0 0,9 0 0 0,-9-2 0 16,8 2 4-16,0-6-4 0,-8 5 0 0,8-4 0 0,2 5 4 16,-2-6 0-16,10 5 0 0,-10-4-4 0,9-1 4 0,-9 1-8 15,10 0 4-15,-2-1 0 0,-8 1 0 0,10-5 0 0,0 5-4 16,-2-6 4-16,1 1-8 0,0 0 0 0,0 0 4 0,9-5-4 16,-8 5 0-16,-2-5 0 0,1 0 0 0,0 0 0 0,0 0-4 0,1 0 0 15,-2-5 4-15,2 0 0 0,-2 0-4 0,1 0 4 16,1-5 0-16,-2 1 0 0,2-1 0 0,-10 1-4 0,10-1 4 15,-10-4-4-15,0 5 0 0,9-6 0 0,-9 1 0 0,1-6-4 0,0 6 4 16,-9 0 0-16,8-1-4 0,-8 2 0 0,8-2 4 0,-8 0 0 16,0 1 4-16,0-1-8 0,0 1 0 0,10-1 4 0,-20 1 0 15,10 0-4-15,0 5 0 0,0-6 4 0,-8 6-4 0,8-6 0 16,-8 5 0-16,8-4 0 0,-9 5 4 0,9-1-4 0,-9-5 0 16,1 5 4-16,0 1-4 0,-1 0 0 0,1-1 0 0,0 0 0 0,-2 0 0 15,2 1 0-15,0-1 0 0,-2 1 4 0,2-1-4 0,-8 0 0 16,7 1 0-16,0 4-4 0,-8-4 4 0,9 4 0 0,-10-5 0 15,10 6 0-15,-8-1 0 0,6 0 0 0,-6 5 0 0,-2-5 0 0,10 5-4 16,-9 0 8-16,9 0-4 0,-10 0 0 0,2 0 0 16,6 5-4-16,-6-5 0 0,7 5 4 0,-8 0-4 0,0-1 0 0,9 6 0 15,-10-1 4-15,10-4-8 0,-10 5-4 0,10 1 0 0,-8-3-4 16,7 2-8-16,0 4-8 0,-8-5 0 0,9 6-24 0,0-5-8 16,-2 4-8-16,2 1-36 0,0-1 16 0,-2 1-24 0,2-6-52 0,0 5-4 15,0-4 32-15,-1 5 24 0,9-2 20 0</inkml:trace>
        </inkml:traceGroup>
      </inkml:traceGroup>
    </inkml:traceGroup>
    <inkml:traceGroup>
      <inkml:annotationXML>
        <emma:emma xmlns:emma="http://www.w3.org/2003/04/emma" version="1.0">
          <emma:interpretation id="{ED51B1EA-B465-4F70-B2B4-93DC71E3C583}" emma:medium="tactile" emma:mode="ink">
            <msink:context xmlns:msink="http://schemas.microsoft.com/ink/2010/main" type="paragraph" rotatedBoundingBox="5783,4113 12011,3579 12077,4352 5849,4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135138-6679-474C-8668-93AE5B75B4CB}" emma:medium="tactile" emma:mode="ink">
              <msink:context xmlns:msink="http://schemas.microsoft.com/ink/2010/main" type="line" rotatedBoundingBox="5783,4113 12011,3579 12077,4352 5849,4886">
                <msink:destinationLink direction="with" ref="{595424C7-FFEB-4C92-A52F-23B62F69C0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ABFAD8-4A6B-4258-9732-CCE3066EAD7F}" emma:medium="tactile" emma:mode="ink">
                <msink:context xmlns:msink="http://schemas.microsoft.com/ink/2010/main" type="inkWord" rotatedBoundingBox="5787,4164 6886,4070 6945,4762 5847,485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421.4402">3852 1952 7 0,'-9'5'80'0,"1"-1"-4"0,8 6-16 0,-8-5-24 16,-1 5 0-16,1-1-4 0,8 1 0 0,-8 4 0 0,-2-5-4 16,2 6 0-16,0-1-4 0,-2 0-4 0,2-3 0 0,0 3 4 15,8 0 0-15,-9 0 0 0,1 1-4 0,-1-1 0 0,9 1-4 16,-8-5-4-16,8 4-4 0,-9 0 0 0,9-4 0 0,0 0 4 16,0-1-4-16,0 1-4 0,0-1 0 0,0 1 4 0,0-1-4 0,0 1 0 15,9-1 0-15,-9 1-4 0,0-5 4 0,8 4 0 0,1-3-4 16,-9 3 4-16,8 0 0 0,-8-3 4 0,9 3-8 0,-1-5 4 15,0 1-4-15,-8 5 0 0,10-6 0 0,-2 2 0 0,0-2 0 0,2 0 4 16,-2 2-4-16,0-6 0 0,1 5 0 0,-1-5 0 16,0 4 0-16,1-4 0 0,0 0 8 0,-1-4-4 0,0 4 0 0,2-5-4 15,-2-1 4-15,0 2 0 0,1 0 0 0,0-2-4 0,-1-3 4 16,-8 4-4-16,8-4 0 0,1 0 0 0,-1-1 4 0,-8 0 0 16,9-4 0-16,-9 4 0 0,0-4-4 0,0 4 0 0,0-4 0 15,9-1 0-15,-18 6 0 0,9-5 4 0,0-1-8 0,0 5 4 16,-9-4 0-16,9-1 0 0,-8 6 4 0,8-5 4 0,-9 4-8 0,1-5 0 15,8 6 0-15,-8-1 4 0,-1-4-4 0,0 5 0 0,1 3 0 16,0-3 0-16,-2-1 0 0,2 0 4 0,-9 6 0 0,17-1-4 16,-17 1 0-16,9-2 0 0,-1 3 0 0,1 3 0 0,0-6 0 15,-2 6 4-15,2 0-4 0,0 0 0 0,8 0-16 0,-10 0 20 16,2 6-4-16,0-3 4 0,8 3-4 0,-9-2 0 0,9 1 4 0,-8-1-4 16,8 6 0-16,0-5 0 0,0 4 0 0,0 2-4 0,0-2 8 15,0 1-8-15,0 4 4 0,0-5 0 0,0 1 0 16,8 0 0-16,-8-1 0 0,9 1 0 0,-1 5 0 0,0-6 0 0,-8-4 0 15,10 4 0-15,-2 1 0 0,0-5 0 0,2 0 0 0,-2 4-4 0,0-4 4 16,1-5 0-16,-1 5 0 0,0-5-4 0,1 5 8 16,0-5-4-16,-1 0 0 0,0 0 0 0,2 0 0 0,-2 0 0 0,0-5 0 15,1 5 0-15,0-5 0 0,-1 5 0 0,-8 0 0 0,8-5 0 16,1 5 4-16,-1 0-4 0,-8 0 0 0,9 0 0 0,0 0 0 16,-9 0 4-16,8 0 0 0,0 5 0 0,-8 0 0 0,10 0 0 15,-10-1 4-15,8 1-4 0,0 5 8 0,-8-7-8 0,8 8 4 0,-8-6 0 16,10 4-4-16,-2 1 4 0,-8 0-8 0,8 0 4 0,-8-6 0 15,9 6-4-15,-9 0 0 0,8-1 4 0,0-5-8 0,-8 6 0 16,10-5-12-16,-10 5-12 0,8-6-8 0,0 0-16 0,-8 2-16 16,8-1-16-16,2-5-64 0,-2 4-16 0,-8-4 28 0,8 0 28 15</inkml:trace>
          <inkml:trace contextRef="#ctx0" brushRef="#br0" timeOffset="12957.1093">4381 2249 67 0,'0'0'76'15,"0"0"-4"-15,8-4 0 0,-8 4-28 0,0 0 0 0,0 0-4 16,0 4 4-16,0-4-4 0,9 0 0 0,-9 5-4 0,0-5 0 16,8 5 0-16,-8 0-4 0,8-2-4 0,-8 8 0 0,10-6 0 0,-10 4-4 15,8 1-4-15,-8 0 0 0,8 0-4 0,-8 4 0 16,8 0 0-16,-8 0 0 0,10 0-4 0,-10 0 0 0,8 1 4 0,-8 0-4 15,8-1 0-15,-8 1-4 0,9-1 0 0,-9 1 0 0,9-2-4 16,-9 2 0-16,0-4 0 0,8-2-4 0,-8 0 0 0,0 1 0 16,9-6 0-16,-9 6 4 0,0-10-4 0,0 4 0 0,0 1 0 0,0-5 0 15,8 0 0-15,-8-5 0 0,0 5-4 0,8-4 0 0,-8-1 0 16,0-4 0-16,0 4 0 0,10-5 0 0,-10 0 0 0,8 1 4 16,-8-1-4-16,8 0 4 0,-8 1-8 0,8-5 4 0,-8 4 0 15,0-5 4-15,10 6-4 0,-10-5 0 0,8 4 0 0,-8 1 0 16,8-2 4-16,-8 3 0 0,0-2 0 0,9 5 0 0,-9-5 0 0,8 6 0 15,-8-5 0-15,9 3 0 0,-9 2 0 0,9-1 0 0,-9 0 0 16,8 1 0-16,-8 4 4 0,8-6-4 0,0 6 0 0,-8 0 4 16,10 0 0-16,-2 0-8 0,-8 0 4 0,8 0 0 0,2 6 0 15,-10-6 0-15,8 4-4 0,0 1 8 0,-8 0 0 0,9-1 0 16,-1 6 0-16,-8-5 0 0,9 4-4 0,-1-4 0 0,-8 4 4 16,0 1-4-16,9 0 0 0,-9-1 4 0,0 6-4 0,0-5 4 0,8 3 0 15,-8-3 0-15,0 5-4 0,0-5 0 0,0 3 4 0,0-3 0 16,0 0-4-16,0-1 0 0,0 1 0 0,0 0 0 0,8-1 0 15,-8-4-4-15,0 0 0 0,10-1-4 0,-10-4-4 0,0 5-8 16,8-5-12-16,-8 0-12 0,8-5-16 0,2 1-8 0,-10-1-8 16,8 0-40-16,0-4-36 0,0 4 0 0,1-10 40 0,0 6 16 0</inkml:trace>
        </inkml:traceGroup>
        <inkml:traceGroup>
          <inkml:annotationXML>
            <emma:emma xmlns:emma="http://www.w3.org/2003/04/emma" version="1.0">
              <emma:interpretation id="{50E41C56-F8C8-4985-A30E-47B8E11AC8B8}" emma:medium="tactile" emma:mode="ink">
                <msink:context xmlns:msink="http://schemas.microsoft.com/ink/2010/main" type="inkWord" rotatedBoundingBox="7349,4207 7712,4175 7735,4445 7372,44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969.0779">5242 2009 55 0,'0'0'84'16,"0"5"-4"-16,0-5 0 0,0 5-24 0,9-5-4 0,-9 0 4 0,8 6 0 15,-8-3 0-15,8 3 4 0,1-6 0 0,-1 4-8 0,-8 1-4 16,18-1 4-16,-10-4-8 0,0 6 0 0,2-2-8 0,6 1-12 15,2-5 8-15,-10 5-8 0,9-5-4 0,-9 0-4 0,10 4-4 16,-2-4-8-16,-8 0 8 0,10 0-4 0,-1 0-4 0,-8 0 0 16,8 0-12-16,-9 0 4 0,9 0-12 0,-8 0-16 0,-1 0-16 0,0 0-20 15,2 0-16-15,-2 0-16 0,-8 0-84 0,8 0 0 16,-8 0 40-16,0 0 20 0,0 0 24 0</inkml:trace>
          <inkml:trace contextRef="#ctx0" brushRef="#br0" timeOffset="12980.0493">5352 2226 19 0,'0'4'108'0,"0"1"-12"0,0 0-12 0,0 0-24 0,0-1-4 16,-8 1 0-16,8-5-4 0,8 5 8 0,-8-5-8 0,0 5 0 16,10-5 0-16,-10 0-8 0,8 0-4 0,-8 0-8 0,8 3-4 0,1-3-4 15,-1 0-4-15,10-3-8 0,-10 3 0 0,8 0-4 0,-6-5 0 16,6 0-4-16,2 5-4 0,-1-5-12 0,-1 5-20 0,2-4-28 15,-2-1-24-15,2 0-36 0,-1 0-64 0,-8 1 20 0,7-1 32 16,1 0 20-16</inkml:trace>
        </inkml:traceGroup>
        <inkml:traceGroup>
          <inkml:annotationXML>
            <emma:emma xmlns:emma="http://www.w3.org/2003/04/emma" version="1.0">
              <emma:interpretation id="{26B4F7CC-7AD3-4765-B748-E20599DD7409}" emma:medium="tactile" emma:mode="ink">
                <msink:context xmlns:msink="http://schemas.microsoft.com/ink/2010/main" type="inkWord" rotatedBoundingBox="8246,4022 8439,4006 8475,4424 8282,444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991.0196">6180 2206 31 0,'0'0'100'0,"0"-5"-12"0,-9 5-8 0,9-5-20 15,0-4-8-15,0 4-8 0,9-5-4 0,-9 1-4 0,0-5-4 16,0 4-4-16,0-5-4 0,0 1-4 0,0 0 0 0,8-6-4 16,-8 6 4-16,0-5-4 0,8 1-4 0,-8 2 0 0,10-3 0 0,-2 5 4 15,-8-1-4-15,8 0-4 0,0 2 4 0,-8-2 0 16,10 1 0-16,-10 4 4 0,8 1-4 0,-8-1 0 0,8 1-4 0,-8-1 4 15,9 5 0-15,-9-4-4 0,0 4 4 0,8 0 0 0,-8 1-8 16,0-3 4-16,0 4-4 0,0 3 4 0,0-5 0 0,9 5-4 16,-9 0 4-16,0 0-4 0,9 0 0 0,-9 0 4 0,0 5 4 0,8-5-4 15,-8 3 0-15,0 8 4 0,0-6-4 0,8 4 0 0,-8 6 4 16,8-6-8-16,-8 6 4 0,10 0 0 0,-10-2-4 16,0 2-4-16,8 3 0 0,-8 2 4 0,0 0-4 0,0-1 4 0,0 4-12 15,0-4 4-15,8 1 0 0,-8-1-4 0,0 0-4 0,0 0-8 16,0-4-8-16,0 4-12 0,0-5-16 0,10-4-12 0,-10 4-16 15,0-4-12-15,8 0-52 0,-8-5-20 0,0 0 28 0,8-5 28 0</inkml:trace>
        </inkml:traceGroup>
        <inkml:traceGroup>
          <inkml:annotationXML>
            <emma:emma xmlns:emma="http://www.w3.org/2003/04/emma" version="1.0">
              <emma:interpretation id="{E6C4D266-0426-445A-9512-9041DB1E5CFD}" emma:medium="tactile" emma:mode="ink">
                <msink:context xmlns:msink="http://schemas.microsoft.com/ink/2010/main" type="inkWord" rotatedBoundingBox="8758,3947 9132,3915 9181,4487 8807,451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294.2074">6692 1961 15 0,'0'0'84'0,"-10"0"-12"0,10 0-8 0,0-4-28 16,-8-1 0-16,8-1-4 0,0-2 0 0,0 3-4 16,0-5 0-16,0 0 0 0,0 1 0 0,0-1-4 0,0 1 0 0,0-6 4 15,8 6-4-15,-8-6-4 0,10 6 4 0,-10-7 0 0,8 8 0 16,-8-2 4-16,0 1 0 0,8-1 0 0,1-1 0 0,-9 8-4 15,8-7 4-15,1 5-4 0,0 0 4 0,-1 1-4 0,-8-1 0 0,8 5 4 16,0 0-8-16,2 0 4 0,-2 0 0 0,-8 0-12 16,8 5 8-16,2-1-12 0,-2 1 4 0,0 5-8 0,1-2 4 0,-1 3 4 15,-8 4-4-15,8-1-8 0,-8 1 0 0,0 3 4 0,9 2 0 16,-9-1-4-16,0 0 0 0,0 5-4 0,-9 0 4 0,9 0 0 16,-8-1-4-16,0 3 4 0,8-4 0 0,-9 2 8 0,1-4-8 0,-10 4-4 15,10-5 4-15,0 5 8 0,-2-10-4 0,2 6-4 0,0-6 4 16,0-4-12-16,-1 0 12 0,0-1-8 0,1-4 4 0,8 0 0 15,-9-1-4-15,1-4 4 0,8 0 0 0,0 0 0 0,0-4-4 16,-8-6 4-16,8 5 0 0,0 1-4 0,0-1 4 0,0-5 0 16,0 0 0-16,0 5 0 0,8-4 0 0,-8 4-4 0,0 1 4 15,8-2 0-15,-8 2 0 0,9 4 4 0,-9-5-20 0,8 5 16 0,-8 0 4 16,9 5 0-16,0-1 4 0,-1 2 0 0,0-2 0 16,10 1 8-16,-10 0 0 0,0 4-4 0,2 1 4 0,-2-5-4 0,9 5 0 15,-9-1 0-15,0-4-4 0,10 4 4 0,-10 1-4 0,10-5-4 16,-10 4 0-16,0-4 0 0,10 0 0 0,-10 0 0 0,0-1-4 15,9-4 0-15,-8 0 0 0,0 5-4 0,-1-5-4 0,10-5-8 16,-10 5-12-16,0-4-24 0,1-6-28 0,0 5-24 0,-1-4-16 16,0-1-68-16,1 1-16 0,-9-1 36 0,8-4 40 0,-8-1 24 0</inkml:trace>
        </inkml:traceGroup>
        <inkml:traceGroup>
          <inkml:annotationXML>
            <emma:emma xmlns:emma="http://www.w3.org/2003/04/emma" version="1.0">
              <emma:interpretation id="{1B3F7C31-F754-4004-942F-E14C2B56DABA}" emma:medium="tactile" emma:mode="ink">
                <msink:context xmlns:msink="http://schemas.microsoft.com/ink/2010/main" type="inkWord" rotatedBoundingBox="9506,4169 9752,4147 9754,4178 9508,419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582.3717">7399 1971 71 0,'0'0'96'0,"0"0"-16"0,0 0-4 0,0 5-24 0,0-5 0 16,0 0 0-16,0 4 0 0,0-4 0 0,8 0 0 0,-8 0 0 15,8 0 0-15,-8 0-4 0,0 0 4 0,10 6 0 0,-2-6-12 16,0 0-4-16,-8 0 4 0,10 0-12 0,6 0 0 0,-8 0-8 16,1 0 0-16,0 0-8 0,-1 0 0 0,9 0-4 0,-9 0-4 0,2 0 0 15,6 0-4-15,-8 0 0 0,2-6-8 0,6 6-12 0,-7 0-24 16,0 0-32-16,-1 0-24 0,1 0-40 0,-1 0-68 0,0 0 28 16,-8 0 40-16,10 0 4 0</inkml:trace>
        </inkml:traceGroup>
        <inkml:traceGroup>
          <inkml:annotationXML>
            <emma:emma xmlns:emma="http://www.w3.org/2003/04/emma" version="1.0">
              <emma:interpretation id="{39BAF2F4-73B4-44ED-8F50-0B5D9A788DFE}" emma:medium="tactile" emma:mode="ink">
                <msink:context xmlns:msink="http://schemas.microsoft.com/ink/2010/main" type="inkWord" rotatedBoundingBox="10121,3787 10454,3759 10515,4475 10182,450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336.8719">8038 1712 7 0,'0'0'88'0,"-8"-5"-12"0,8 5-8 0,0-4-24 16,0-2 0-16,-8 2-4 0,8-1-4 0,0 1 4 0,0-2-4 0,0 2 0 15,0-6-4-15,0 5 4 0,8-5-4 0,-8 6-4 0,8-1 0 16,-8-5 4-16,9 5 0 0,-1-4-4 0,-8 4 0 0,9 1 0 15,0-1 0-15,-1-5-4 0,0 6 4 0,0 4-4 0,10-6 4 0,-10 6-8 16,10-3-4-16,-10 3 4 0,1 0-4 0,7 0 0 16,-7 3-4-16,0 3 0 0,-1-2-4 0,0 1-4 0,2 5 0 15,-2-1 4-15,0 0 0 0,1 6 0 0,-9-6-4 0,0 6 0 0,9 5 0 16,-9-7-4-16,0 7 4 0,0-5-4 0,-9 3 4 0,9 2-4 16,0-6 0-16,-9 5 4 0,9-4-4 0,-8-1-4 0,8 0 8 15,-8-4-8-15,8 0 0 0,0-1 4 0,-10 1-4 0,10-5 0 0,0-5 0 16,0 4 8-16,0 2-4 0,0-6-4 0,0 0 8 15,0 0-4-15,0 0 4 0,0 0-4 0,0 0 0 0,0 0-4 0,0-6 8 16,0 6-8-16,10 0 4 0,-10-4-4 0,0 4 8 0,0 0-4 16,8 0 0-16,0 0 4 0,-8 0-4 0,9 0 0 0,-9-5 0 15,9 10 4-15,-1-5-4 0,1 0-4 0,-1 4 4 0,0 2 4 16,1-2-4-16,0 1-4 0,-1 4 4 0,0-4 0 0,2 5-4 16,-10-5 8-16,8 3-4 0,0 3 0 0,1-2 0 0,0 5-4 15,-1 1 4-15,-8-5 4 0,8 4-8 0,-8 1 8 0,9-2 4 0,-9 2-4 16,0-1 0-16,0 1 0 0,0 4 0 0,0-5 4 0,-9 1 0 15,9-1 4-15,-8 5 0 0,0-4 0 0,-1-1-4 0,9 1 0 16,-17-5 0-16,9 4-4 0,-2-5 4 0,2 1-4 0,-9-2 0 16,8-2 0-16,1 4 0 0,0-10-4 0,-9 5 0 0,8-1-4 15,0-4-4-15,1 0-4 0,0-4-4 0,-2-1-20 0,2 0-12 0,0 0-20 16,-1-4-20-16,0-1-12 0,1 1-44 0,0-6-48 0,-1 1 16 16,1-1 40-16,0 1 20 0,-2-1 28 0</inkml:trace>
        </inkml:traceGroup>
        <inkml:traceGroup>
          <inkml:annotationXML>
            <emma:emma xmlns:emma="http://www.w3.org/2003/04/emma" version="1.0">
              <emma:interpretation id="{B3ADFE5E-2DC4-470C-ADFF-508F3DC5ADA8}" emma:medium="tactile" emma:mode="ink">
                <msink:context xmlns:msink="http://schemas.microsoft.com/ink/2010/main" type="inkWord" rotatedBoundingBox="10883,4107 11291,4072 11321,4417 10913,445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033.412">8781 1971 55 0,'0'-10'76'0,"0"6"-4"0,0-7 0 0,0 7-24 0,0 0-8 16,0-1 0-16,0 0-4 0,0 0-4 0,0 5 0 0,0-5-8 0,0 5 0 16,0-5 0-16,0 5 0 0,0 0 0 0,0 0 0 0,0-4 0 15,0 8 0-15,0-4 0 0,0 0 4 0,8 5 0 0,-8 0-4 16,0 0 0-16,8 0-8 0,-8 4 8 0,8-5-4 0,-8 7-4 16,9-2 0-16,-9 1 4 0,9 0-8 0,-1 3 4 0,-8 2-4 15,9-4 0-15,-9 2-4 0,8 2 0 0,0-1-4 0,-8 1 0 0,10-6 0 16,-2 5-4-16,-8 1-4 0,8-5 8 0,-8-1-4 0,10 1 0 15,-10-1 4-15,8 1-4 0,-8 0 0 0,8-6 4 0,-8 1-4 16,8 0-4-16,-8-5 4 0,0 4 4 0,9-4-4 0,-9 0 0 16,0 0-20-16,9-4 24 0,-9 4-8 0,0-5 4 0,8 0 0 15,-8-5 4-15,9 6 0 0,-9-6-4 0,8 1 4 0,0-1-4 0,-8 1-4 16,10-1 0-16,-10-5 4 0,8 1 4 0,0 5-4 0,-8-6 0 16,8 5 0-16,2-4 0 0,-10 5 0 0,8-6 0 0,-8 5-4 15,8 0 0-15,1 1 4 0,-9-1 4 0,8 1-8 0,-8 4 4 16,9-4 0-16,-9 4 0 0,9-1 4 0,-9 2-8 0,8 0 8 15,-8-1-8-15,8 5 4 0,0 0 4 0,-8-5 0 0,10 5-4 16,-10 0 4-16,8 0 0 0,-8 5 0 0,8-5 4 0,2 5-8 0,-10-1 4 16,8 0 0-16,0 2 4 0,-8 3 0 0,9-4 0 0,-1 5 0 15,-8 0 0-15,9-1 0 0,-1 1-4 0,-8-1 8 0,9 5-12 16,-9-4 8-16,8 5-4 0,-8-6 4 0,8 5 0 0,-8-4-4 0,0 5 0 16,0-1 0-16,0-5-4 0,0 6 0 0,10-5 0 15,-10-1 0-15,0 1 4 0,0 0-4 0,-10-1-4 0,10-4 4 0,0 4 0 16,0-4 0-16,0 0-8 0,0 0-12 0,0-5-12 0,0 5-12 15,0-5-12-15,0 0-12 0,0 0-8 0,0 0-8 0,0-5-20 16,0 5-40-16,-8-5-20 0,8 0 24 0,0-5 32 0,0 6 16 16</inkml:trace>
        </inkml:traceGroup>
        <inkml:traceGroup>
          <inkml:annotationXML>
            <emma:emma xmlns:emma="http://www.w3.org/2003/04/emma" version="1.0">
              <emma:interpretation id="{AA2C09F7-8DAE-4CCF-8CCB-928E1F3FC56F}" emma:medium="tactile" emma:mode="ink">
                <msink:context xmlns:msink="http://schemas.microsoft.com/ink/2010/main" type="inkWord" rotatedBoundingBox="11605,3614 12011,3579 12058,4124 11652,415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584.4527">9513 1597 23 0,'0'-9'80'0,"0"0"-8"0,0-2-4 0,0 2-24 15,0-1-4-15,0 1 0 0,9 0-4 0,-9-7 4 0,0 12 0 0,8-6-4 16,-8-4 0-16,8 9-4 0,-8-5 4 0,10 1 0 0,-10-2-4 15,8 3 4-15,0 3 0 0,2-5-4 0,-2 5-4 0,0 1 0 16,1-1 4-16,-1 0-4 0,0 1-4 0,1 4 0 0,0 0-8 16,-1 0 0-16,0 0 0 0,2 0-4 0,-2 0 4 0,0 4-8 15,-8 1 4-15,9 0-8 0,0-1 4 0,-9 6 0 0,0-5-4 16,8 4 0-16,-8 1 4 0,0-1-4 0,0 6-8 0,0-5 8 0,-8 4 0 16,8 0-4-16,-9 0 4 0,9 5-8 0,-9-4 4 0,1-1 0 15,8 6 4-15,-8-6 0 0,-2 0-4 0,2 1-4 0,0-5 4 16,8 4 0-16,-9-5 0 0,0 1 0 0,9-5 0 0,-8 5 4 15,8-6-8-15,0-4 4 0,0 5 0 0,0-5 0 0,0 0 0 16,0 0 0-16,0 0 4 0,-8-5-4 0,8 1 4 0,8-2-8 0,-8 2 8 16,0-1-8-16,0 1 0 0,0-2 0 0,8 2 4 0,-8-1 4 15,0 0-8-15,0 0 4 0,9 1 4 0,-9 4 0 0,9-6-8 16,-9 6 8-16,0-4-4 0,8 8 4 0,0-4 0 0,-8 6 0 16,10-2 0-16,-2 1 4 0,-8 5 8 0,8-6 0 0,1 11 4 15,0-5 4-15,-1 4-4 0,-8 1 0 0,8-1 8 0,1 0-4 0,-1-1 0 16,1 8 4-16,0-7-4 0,-1 6 4 0,0-6-4 0,10 0 0 15,-10 0-4-15,0-4 4 0,2 4 0 0,-2-4-8 0,0-1 4 16,1-4-4-16,-1 5 0 0,0-5-4 0,2-5 0 0,-2 0-4 16,0 0-4-16,0 0 4 0,2-5-8 0,-2 0 0 0,0 0-4 15,-8-4-4-15,9 0-12 0,0-6-16 0,-9 0-20 0,8 1-24 16,-8 0-32-16,9 0-32 0,-9-6-52 0,-9 1-52 0,9 3 32 0,-8-2 40 16,-1-1 20-16,0 0 48 0</inkml:trace>
        </inkml:traceGroup>
      </inkml:traceGroup>
    </inkml:traceGroup>
    <inkml:traceGroup>
      <inkml:annotationXML>
        <emma:emma xmlns:emma="http://www.w3.org/2003/04/emma" version="1.0">
          <emma:interpretation id="{CEA8C90B-31CD-41CE-8A21-CE9BE463F46D}" emma:medium="tactile" emma:mode="ink">
            <msink:context xmlns:msink="http://schemas.microsoft.com/ink/2010/main" type="paragraph" rotatedBoundingBox="6126,5887 13000,5508 13052,6452 6178,6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19F6C1-6445-46CB-A803-B5DAC8477E2E}" emma:medium="tactile" emma:mode="ink">
              <msink:context xmlns:msink="http://schemas.microsoft.com/ink/2010/main" type="line" rotatedBoundingBox="6126,5887 13000,5508 13052,6452 6178,6831"/>
            </emma:interpretation>
          </emma:emma>
        </inkml:annotationXML>
        <inkml:traceGroup>
          <inkml:annotationXML>
            <emma:emma xmlns:emma="http://www.w3.org/2003/04/emma" version="1.0">
              <emma:interpretation id="{BDDAB7C8-DDD5-45EC-9FA7-F4EBDCC82F23}" emma:medium="tactile" emma:mode="ink">
                <msink:context xmlns:msink="http://schemas.microsoft.com/ink/2010/main" type="inkWord" rotatedBoundingBox="6137,6085 6562,6061 6595,6651 6170,667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3537.8073">4142 3885 31 0,'0'0'80'0,"0"0"-12"0,0 0 0 0,0-4-28 15,0 4 0-15,0 0-4 0,0 0-4 0,0 4 0 0,-9-4 0 0,9 0-4 16,0 0 0-16,0 0-4 0,0 0 4 0,0 0-4 15,-8 0 0-15,8 0 0 0,-8 0 0 0,8 4 0 0,0-4 0 0,-10 6-4 16,10-2 0-16,-8 1 0 0,8 5 4 0,-8-6-4 0,8 5 0 16,-8-3 0-16,8 4-4 0,-10 3 0 0,10-3-4 0,0 5 0 15,-8-1 4-15,8 0-4 0,0 1-4 0,-8-1 4 0,8 5-4 16,0 0 4-16,0 0-4 0,0 1 0 0,0-1 0 0,0 5-4 0,0-5 4 16,0 6-4-16,0-7 0 0,0 1 0 0,8 6 0 15,-8-6-4-15,8 0 0 0,-8 0 4 0,10-5 4 0,-10 1-4 0,8-1 0 16,0 1 0-16,0-1-4 0,2-5 4 0,-2 1 0 0,0 0-4 15,1-1 0-15,0-4 0 0,8 4 0 0,-9-4 0 0,9 0 0 16,-8 0 4-16,7-5-4 0,-6 5 4 0,6-5 0 0,-7 0 0 16,8 0 0-16,-9 0 0 0,9-5 0 0,1 5-4 0,-10-5 0 15,10 0 4-15,-10 0 0 0,8-4-4 0,-7 4 0 0,8-4-4 0,-8-1 8 16,-1 0-4-16,0 1 0 0,2-1 4 0,-2 0-4 0,0 1 4 16,0-5 0-16,2 5 0 0,-10-5-4 0,8 3 4 0,-8-3 0 15,0 5-4-15,8-6 4 0,-8 1-4 0,0 4 0 0,0-5 0 16,0 6 0-16,0-5-4 0,-8 0 4 0,8 3 0 0,0-3 0 15,-8-1 0-15,8 6 0 0,-10-1-16 0,2-4 20 0,8 5 0 0,-8-6 0 16,0 5 0-16,-2-4-4 0,2 5 0 0,0-1 0 0,-1 0 4 16,1 1-4-16,-1-1 0 0,0 1 0 0,1-1 0 15,-8 5-4-15,6-4 8 0,2-1 0 0,0 5-8 0,-2 1 4 0,-6-1-4 16,7 0 4-16,1 0 0 0,-9 1 0 0,8-2 0 0,-7 1 0 16,6 5 0-16,2 0-4 0,0-4 8 0,-10 4-4 0,10 0-4 15,0 0 4-15,-1 0 0 0,-8 0-4 0,8 0-4 0,1 4 4 16,0-4-4-16,-2 5 0 0,2 1-8 0,0-2 0 0,0 1-4 0,-2 0-8 15,10 0-8-15,-8-1-12 0,0 6 0 0,8-5-8 0,-9 4-4 16,9 1-4-16,0 0-8 0,-8-1-44 0,8 1-40 0,0-6 20 16,0 6 24-16,0 0 24 0</inkml:trace>
        </inkml:traceGroup>
        <inkml:traceGroup>
          <inkml:annotationXML>
            <emma:emma xmlns:emma="http://www.w3.org/2003/04/emma" version="1.0">
              <emma:interpretation id="{46B923D5-D0DF-47FF-AC4E-95EA84B3757E}" emma:medium="tactile" emma:mode="ink">
                <msink:context xmlns:msink="http://schemas.microsoft.com/ink/2010/main" type="inkWord" rotatedBoundingBox="7477,6207 7832,6187 7849,6489 7494,650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000.5689">5370 4009 63 0,'0'0'84'16,"0"0"-8"-16,0 5-8 0,0-5-24 0,0 0-4 0,0 0 0 15,0 0 0-15,0 0 0 0,0 0 4 0,0 0 0 0,8 0 0 16,-8 0 4-16,0 0 0 0,9 0 4 0,-9 0-4 0,8 0 4 15,0 0-4-15,2 0-4 0,-2 0-4 0,0 0 0 0,0 0-8 16,10 0 0-16,-10 0-4 0,10 5-4 0,-10-5 0 0,9 0 0 0,-9 0 0 16,10 0-4-16,-10 5 0 0,10-5-8 0,-10 0 0 0,9 0 0 15,-8 5-4-15,7-5 0 0,-7 0 0 0,-1 0-4 0,10 0 0 16,-10 0-4-16,0 4 0 0,2-4 4 0,-2 0-4 0,8 0 0 16,-16 5-4-16,10-5-4 0,-2 0-8 0,0 5 0 0,-8-5-12 15,0 0-4-15,9 5-16 0,-9-5-20 0,0 4-16 0,0-4-32 0,0 5 12 16,-9-5-48-16,9 5-44 0,-8 0 32 0,0 0 28 0,-2-5 36 15</inkml:trace>
          <inkml:trace contextRef="#ctx0" brushRef="#br0" timeOffset="24216.9882">5395 4230 27 0,'0'5'84'0,"0"-1"-8"0,0 2-4 0,0-3-20 0,8 3 0 15,-8-2-4-15,0 2 0 0,0-2 0 0,10 0-4 0,-10 2 4 16,8-1 0-16,0-1 0 0,-8-4-4 0,8 6 0 0,2-6-4 0,6 4 4 16,-7-4-8-16,0 0-8 0,8 0 0 0,-9 5-4 0,0-5 0 15,10 0-8-15,-2 0-4 0,-6-5-4 0,6 5 0 0,2 0-8 16,-10-4-4-16,9 4-16 0,-9 0-16 0,10 0-28 0,-2 0-20 16,-6 0-52-16,-2-6-64 0,8 6 36 0,-6 0 28 0,-2 0 24 15</inkml:trace>
        </inkml:traceGroup>
        <inkml:traceGroup>
          <inkml:annotationXML>
            <emma:emma xmlns:emma="http://www.w3.org/2003/04/emma" version="1.0">
              <emma:interpretation id="{45FD62F5-1A06-4E95-ADDD-90FF51350548}" emma:medium="tactile" emma:mode="ink">
                <msink:context xmlns:msink="http://schemas.microsoft.com/ink/2010/main" type="inkWord" rotatedBoundingBox="8756,6011 8984,5998 9013,6528 8785,654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4823.1746">6674 4264 27 0,'0'4'84'0,"0"-4"-12"15,0 0-4-15,0 4-20 0,0-8-4 0,0 4-4 0,0 0 0 16,0-4 0-16,0-2-4 0,0 2 0 0,0-2 0 0,0-3 4 0,0 5-4 16,8-11-20-16,-8 5 28 0,10 2-8 0,-10-7 4 15,8 0 0-15,-8-4 0 0,8 5-4 0,1-5 0 0,-1 0 4 0,1-1-12 16,0 1 0-16,-1 0 0 0,0 0-4 0,0-1 4 0,2-3-8 15,-10 4 4-15,8 4-4 0,0-5 0 0,2 1 0 0,-2 6-4 16,-8-1 4-16,8 3-4 0,-8-3 4 0,9 4-4 0,-9 1 0 16,0-2 4-16,8 7-4 0,-8 0-4 0,0-2 0 0,0 2 0 0,0 4-4 15,0-5 0-15,0 5 0 0,0 0-4 0,0 0 0 16,0 0 4-16,0 0-4 0,0 0 4 0,0 5-4 0,8-1 0 0,-8 2-4 16,0-2 4-16,0 7 0 0,9-3 0 0,-9 2 0 0,0-1 0 15,9 6 0-15,-9-1 0 0,0 1 0 0,8 4 0 0,-8 1-4 16,8-1 0-16,-8 0 4 0,0 0-4 0,0 0 4 0,0 0 0 0,10 5-4 15,-10-5 0-15,0 5 4 0,0-5-4 0,0 0 4 0,0 0-4 16,0 6 0-16,0-6-4 0,0-5-4 0,0 5 0 0,0-4-20 16,8-1 12-16,-8 1-16 0,0-5-8 0,0 3-12 0,0-7-16 15,0 3-28-15,8-3-16 0,-8-6-8 0,0 4-64 0,0-8-24 16,0 4 32-16,0-6 32 0,0-3 28 0,0 3 32 0</inkml:trace>
        </inkml:traceGroup>
        <inkml:traceGroup>
          <inkml:annotationXML>
            <emma:emma xmlns:emma="http://www.w3.org/2003/04/emma" version="1.0">
              <emma:interpretation id="{003B8237-650C-41D8-B6F6-F53ED2DCB3E2}" emma:medium="tactile" emma:mode="ink">
                <msink:context xmlns:msink="http://schemas.microsoft.com/ink/2010/main" type="inkWord" rotatedBoundingBox="9489,5883 10049,5853 10087,6546 9527,657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5428.1365">7433 3995 63 0,'-8'-5'72'0,"8"0"-12"0,0 1-4 0,-10-6-24 0,10 1 4 15,0-2-4-15,0 3-8 0,0-2 4 0,0-5-4 0,0 1 4 16,0-1 0-16,0 1-4 0,0-5 4 0,10 4 4 0,-10 0-4 16,8-3 0-16,-8 3-4 0,8 2 4 0,2-3 0 0,-10 7 0 15,8-5 0-15,0 4 4 0,0 1-4 0,1-1-4 0,-9-1 8 16,9 7-4-16,-1 0 0 0,1-1-8 0,-1 0 0 0,0 0 8 0,2 5-4 15,-2 0-4-15,0 0-4 0,0 0 0 0,2 0-4 0,-2 5-8 16,0 0 0-16,1 0 0 0,0 3 0 0,-1-1 0 0,1 1 4 16,-1 2-4-16,0 5 0 0,-8-6 0 0,10 5 0 0,-10 2 4 15,8 2-8-15,-8 2 0 0,0-1 0 0,0 0-20 0,0 6 24 16,-8-2 0-16,-2 0-4 0,10 1 0 0,-8 6 0 0,0-2 0 0,-1 1-4 16,-8 0 8-16,8-5-8 0,1 5 8 0,-10-2-4 0,10-2 0 15,-8-6-4-15,6 6 8 0,-6-6 0 0,7-6-4 0,-8 3 4 16,8-2-4-16,1-5 4 0,0 1-4 0,0-5-4 0,-2-1 8 0,2-4-4 15,8 0 0-15,-8 0 4 0,8-4-4 0,-10-1 0 0,10-5-4 16,0 6 4-16,0-7 0 0,0 7 0 0,0-6 0 0,0 0 0 16,10 1 0-16,-10 5 0 0,8-5-4 0,-8 3 4 0,8 2 0 15,-8-2 0-15,10 2 0 0,-2 0-4 0,0 4 4 0,-8 0-4 16,8 0 4-16,1 0 0 0,0 0-4 0,-1 4 8 0,1 0 0 0,-1 2-4 16,0-2 4-16,2 2 0 0,-2 3 0 0,0-5-4 15,10 5 4-15,-10-3-4 0,0 4 12 0,10-2-8 0,-10-2 4 0,1 3-12 16,7 1 8-16,-6-5-4 0,6 5 0 0,-8-6 0 0,10 1 4 15,-1 5-4-15,-9-6-4 0,10 2 8 0,-2-2-8 0,2 1 0 16,-2-5-4-16,2 4 4 0,-10-4-20 0,9 0-12 0,9 0-16 0,-10 0-20 16,-6 0-20-16,16-4-20 0,-10-1-68 0,-8 1 0 0,18-2 32 15,-17-2 24-15,7-3 28 0</inkml:trace>
        </inkml:traceGroup>
        <inkml:traceGroup>
          <inkml:annotationXML>
            <emma:emma xmlns:emma="http://www.w3.org/2003/04/emma" version="1.0">
              <emma:interpretation id="{D9481AD0-65BD-428C-A5CE-F222B17A932C}" emma:medium="tactile" emma:mode="ink">
                <msink:context xmlns:msink="http://schemas.microsoft.com/ink/2010/main" type="inkWord" rotatedBoundingBox="10460,6207 10706,6193 10709,6231 10462,624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5694.4243">8363 4009 35 0,'0'0'100'0,"0"5"-12"0,0 0-8 0,-9-5-24 15,9 5 0-15,0-5 0 0,0 5-4 0,0-1 0 0,0-4 0 16,9 0 0-16,-9 0 0 0,0 0 0 0,8 0-4 0,0 0-4 15,-8 0-4-15,9 0-4 0,-9 0-8 0,8 0-4 0,0 0 4 16,2 0-12-16,6 0 0 0,-6 0 0 0,-2 0-8 0,8 0 0 16,-6 0-4-16,6 0 0 0,-7 0 0 0,-1 0-12 0,10 0-12 0,-10 0-32 15,8 0-28-15,-6 0-28 0,-2 0-72 0,0 0-20 16,1 0 44-16,0 0 20 0,-1 0 32 0</inkml:trace>
        </inkml:traceGroup>
        <inkml:traceGroup>
          <inkml:annotationXML>
            <emma:emma xmlns:emma="http://www.w3.org/2003/04/emma" version="1.0">
              <emma:interpretation id="{468C2EBE-3C68-4148-82FB-7C902912EEAB}" emma:medium="tactile" emma:mode="ink">
                <msink:context xmlns:msink="http://schemas.microsoft.com/ink/2010/main" type="inkWord" rotatedBoundingBox="11102,5854 12256,5790 12294,6494 11141,6558"/>
              </emma:interpretation>
              <emma:one-of disjunction-type="recognition" id="oneOf16">
                <emma:interpretation id="interp20" emma:lang="" emma:confidence="0">
                  <emma:literal>"</emma:literal>
                </emma:interpretation>
                <emma:interpretation id="interp21" emma:lang="" emma:confidence="0">
                  <emma:literal>n 2</emma:literal>
                </emma:interpretation>
                <emma:interpretation id="interp22" emma:lang="" emma:confidence="0">
                  <emma:literal>„</emma:literal>
                </emma:interpretation>
                <emma:interpretation id="interp23" emma:lang="" emma:confidence="0">
                  <emma:literal>w</emma:literal>
                </emma:interpretation>
                <emma:interpretation id="interp24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7002.8411">9709 4101 7 0,'0'-10'92'0,"-8"0"-16"0,8 1 0 0,-8-1-24 0,8 0 0 0,0 1-4 16,0-1 0-16,0 1 0 0,0 4-8 0,0-5 4 0,-9 5-4 15,9-4-4-15,0 4 0 0,0 0-4 0,0 1 0 0,9-1 0 16,-9 0-4-16,0 5 0 0,0 0 4 0,0 0-4 0,8 0 0 16,-8 0 0-16,0 0 4 0,8 5-4 0,-8 0-8 0,9-1 0 0,-9 1 4 15,8 5-4-15,1-6-4 0,-9 6 0 0,9 5 0 0,-1-6-4 16,-8 1 0-16,8 4 0 0,2 0-4 0,-10 1-4 16,8-1 4-16,0 1-4 0,-8 4-4 0,8-5 4 0,2 1-8 0,-2-1 8 15,0 0-4-15,-8 0-4 0,9 2 8 0,-1-7-4 0,-8 1 0 16,8 3 4-16,2-7 0 0,-10 2-8 0,8-2 4 0,-8-1 0 15,8-1 4-15,-8 2-4 0,8-6-4 0,-8 0 0 0,10-6 4 0,-10 2 4 16,8-1 0-16,-8-1-8 0,8-2 0 0,1-2 4 0,-9-5-16 16,9 6 16-16,-1-5 0 0,1 4 4 0,-9-5-4 0,8 1 4 15,0-1-4-15,1-4 0 0,0 5 0 0,-9 5 4 0,8-6-4 16,0 1-4-16,2 4 4 0,-10-4 0 0,8 4-4 0,0 1 0 16,-8-1 4-16,9 5 0 0,-9-4 4 0,9 4-4 0,-9 0 0 0,8 0 0 15,-8 0 0-15,8 5 0 0,-8 0 0 0,9-4 0 16,-1 4 0-16,-8 0 4 0,8 0 0 0,-8 4-4 0,10-4 0 0,-10 5 4 15,8-5-4-15,0 5 0 0,2 0 0 0,-10 0 4 0,8 4 0 16,0-4 0-16,0 0 0 0,-8 4-4 0,9 1 0 0,0-5 0 16,-9 9 4-16,8-4 4 0,-8 0-8 0,9 4 4 0,-9-5 0 0,8 1-4 15,-8 3 4-15,0 2 0 0,0 0-4 0,0-5 0 16,0 5 0-16,0-7 0 0,0 8 0 0,0-7-4 0,0 1 0 0,0-1-4 16,0 1-12-16,0-2-4 0,0-2-24 0,0-1-28 0,0-1-20 15,0 2-16-15,0-6-72 0,0 4-24 0,-8-8 48 0,8 4 32 16,0 0 20-16</inkml:trace>
          <inkml:trace contextRef="#ctx0" brushRef="#br0" timeOffset="26373.0728">9011 3803 31 0,'0'-5'84'0,"0"0"-8"15,0 1-8-15,0-5-24 0,-10 3-4 0,20 2 0 0,-10-6-4 16,0 5 0-16,0-5 0 0,8 1 0 0,-8-1 0 0,8 0 0 15,-8 6-4-15,9-7 0 0,-1 3 4 0,1 3 0 0,0-5 0 16,-1 6-4-16,0-6 0 0,0 5 4 0,2 5-4 0,6-4 0 0,-6 4-4 16,-2-6-4-16,0 6-8 0,1 0 4 0,-1 6-4 0,9-2-4 15,-8-4 0-15,-1 10 0 0,-8-5-8 0,8 4 4 0,2 1 0 16,-10-2 0-16,8 3-8 0,-8 3 4 0,0 1 0 0,0-1-8 16,0 5 4-16,-8-4 0 0,8-1 8 0,0 5-8 0,-10-4 4 15,10-1 0-15,-8 5 0 0,8-4-4 0,-8-5 4 0,8 3-4 0,-9-3-8 16,9-1 4-16,-8-3 4 0,8 4 0 0,0-10 0 0,0 4 0 15,0 0 0-15,0-4 0 0,0 0 0 0,0 0-4 0,0 0 4 16,0 0 0-16,0 0 4 0,8-4-8 0,-8 4 4 0,0-4 0 16,9-2 0-16,-9 6 0 0,8-4-4 0,-8 4 4 0,8-6 0 0,2 2 4 15,-10-1-8-15,8 5 4 0,0-4 0 0,2 4-4 16,-2-6 8-16,-8 6-4 0,8 0-4 0,0-4 8 0,1 4-4 16,-1 4 0-16,1-4-4 0,-9 6 8 0,9-6-4 0,-1 4 4 0,0 1-8 15,2 5 4-15,-2-6-4 0,0 6 8 0,0-6-8 0,2 7 4 16,-2-2-4-16,9 1 4 0,-17 4 4 0,8 0 0 0,1-4 0 15,0 4 0-15,-1 1-8 0,0-1 8 0,-8 0 0 0,0 1 0 16,8-1-4-16,-8 1 4 0,0-1 0 0,0-1 0 0,-8 2 8 16,8 5-4-16,-8-6 0 0,0 0 4 0,-1 2-4 0,0-3 0 0,1 2 0 15,-9-1-4-15,9 1 4 0,-10-5-4 0,10-1 4 0,-10 1-8 16,2-1 4-16,7 1-4 0,-8-6 0 0,8 2 0 0,-7-2-4 16,8-4 0-16,-10 5-4 0,10-5 0 0,-10 0-4 0,10-5-16 0,-1 1-16 15,1-2-16-15,-1 2-16 0,1-6-8 0,-1 1-12 16,9-1-48-16,-8 1-40 0,0-6 24 0,8 5 28 0,0-4 20 0</inkml:trace>
        </inkml:traceGroup>
        <inkml:traceGroup>
          <inkml:annotationXML>
            <emma:emma xmlns:emma="http://www.w3.org/2003/04/emma" version="1.0">
              <emma:interpretation id="{8A534DEA-88CE-4A89-9A2C-8BA9D66FD0A0}" emma:medium="tactile" emma:mode="ink">
                <msink:context xmlns:msink="http://schemas.microsoft.com/ink/2010/main" type="inkWord" rotatedBoundingBox="12573,5532 13000,5508 13029,6026 12602,6049"/>
              </emma:interpretation>
            </emma:emma>
          </inkml:annotationXML>
          <inkml:trace contextRef="#ctx0" brushRef="#br0" timeOffset="27754.8265">10485 3563 51 0,'0'-5'76'0,"0"1"-12"0,0-6-4 0,0 5-20 15,-8 1 0-15,8-6-4 0,0 1-4 0,0 3-4 16,0-3 0-16,0-5 0 0,0 4-4 0,8 1 0 0,-8-1 4 0,0-5 0 15,9 1 0-15,-9 5-12 0,8-1 12 0,1 0 4 0,-9-3-4 16,8 2 0-16,0 1 4 0,2 1-8 0,-2 4 4 0,0-4-4 16,2 4 0-16,-2 5 4 0,0-6-8 0,-8 2 0 0,8 4 0 0,1 4-8 15,0-4 0-15,-1 6 0 0,1-1-4 0,-1-1 0 0,0 6 0 16,2-1 4-16,-2 1-4 0,-8 5 0 0,8-6-4 16,-8 5 0-16,8 5 0 0,-8-4 0 0,0 5-4 0,0-1 0 0,0-1-4 15,-8 2 0-15,8-1 8 0,-8 0-4 0,0 1 4 0,8-1-4 16,-10-5-4-16,2 5 4 0,0-5 0 0,-1 6-4 0,1-11 4 15,-1 6 0-15,0-7 0 0,1 3 4 0,8-7-4 0,-8 2 4 0,0-2-4 16,-2-4 4-16,10 5-4 0,0-10-4 0,-8 5 0 0,8-4 4 16,0-2 0-16,0 2 0 0,0 0-4 15,0-3 8-15,0-1-4 0,0 3 0 0,0-5 0 0,0 6 4 0,8-6-4 0,-8 5 0 16,10-5 0-16,-10 6 0 0,8 4-4 0,-8-5 0 0,8 0 4 16,-8 5 0-16,8 0 0 0,1 0 0 0,-9 0 4 0,9 5-4 15,-1 0 0-15,1 5 4 0,-1-6 4 0,-8 6-4 0,8-1 4 16,10 1-4-16,-10-1 0 0,-8 2 8 0,18-3 0 0,-10 7 0 0,0-1 0 15,1-4 0-15,-1-1 4 0,1 1-4 0,0 0 4 0,7-1 0 16,-8 1 0-16,2-5 0 0,-2 5 0 0,0-6 4 0,2-4 0 16,-2 4 0-16,0 3 0 0,1-7-4 0,-1 0 0 0,1 0 0 15,0-7-4-15,-1 3 0 0,0 0 0 0,-8-2-4 0,8 2 0 16,2-6-4-16,-10 1 0 0,8 0 0 0,-8-1-4 0,8 0 0 16,-8-5 0-16,10 1-4 0,-10 5 0 0,0-5 0 0,0-1-8 0,0 0-4 15,8 1-16-15,-16-1-12 0,8 6-16 0,0-5-24 0,0-1-20 16,-10 6-24-16,10-6-32 0,-8 1-48 0,8 4 16 0,-8 1 44 15,-2-1 32-15,2 1 16 0</inkml:trace>
        </inkml:traceGroup>
      </inkml:traceGroup>
    </inkml:traceGroup>
    <inkml:traceGroup>
      <inkml:annotationXML>
        <emma:emma xmlns:emma="http://www.w3.org/2003/04/emma" version="1.0">
          <emma:interpretation id="{C64AC5AF-1A3E-4637-AC0F-95F9AAB5FD95}" emma:medium="tactile" emma:mode="ink">
            <msink:context xmlns:msink="http://schemas.microsoft.com/ink/2010/main" type="paragraph" rotatedBoundingBox="6224,7357 13937,7269 13956,8941 6243,9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750184-6442-4992-9BAB-1EDD0C0BDF33}" emma:medium="tactile" emma:mode="ink">
              <msink:context xmlns:msink="http://schemas.microsoft.com/ink/2010/main" type="line" rotatedBoundingBox="6224,7357 13937,7269 13956,8941 6243,9029">
                <msink:destinationLink direction="with" ref="{8BEECF0E-0413-4A14-94AE-7F6ACE02CD4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4A828F-7610-47B5-B67B-05107055386D}" emma:medium="tactile" emma:mode="ink">
                <msink:context xmlns:msink="http://schemas.microsoft.com/ink/2010/main" type="inkWord" rotatedBoundingBox="6229,7773 6748,7767 6755,8415 6236,842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6564.3427">4339 5644 3 0,'0'-4'76'0,"0"4"-8"0,0-6-8 0,0 3-24 0,0 3 0 0,0-6-12 16,-10 2-4-16,10 4 4 0,0-5 0 0,0 5 0 0,-8-5 0 15,8 5 0-15,0-5 0 0,0 5 4 0,-8 0 0 0,8 0-4 16,-10 0 4-16,10 0 0 0,0 0-4 0,-8-4 0 0,8 4 0 16,-8 0-4-16,8 0 4 0,0 4 0 0,-9-4-4 0,9 0 0 0,-8 0-4 15,8 0 0-15,-8 5 0 0,-1-5 0 0,9 5 0 0,-9 0-4 16,1-1 0-16,8 2 4 0,-8-3-4 0,-2 7-4 0,2 0 0 15,8-5 0-15,-8 5 0 0,-1 4 0 0,0-4 0 0,9-1 0 16,-8 6-4-16,0-6 0 0,-1 1 4 0,9 4-4 0,-8-3 0 16,8 2 0-16,-9 2-4 0,9-1 0 0,-9 0 0 0,9-4 0 0,0 4 0 15,0 1 4-15,0-1-4 0,0 2 4 0,-8-4-4 16,8 3 4-16,8 4-4 0,-8-5 0 0,0 1 0 0,0-1 4 16,9 1-4-16,-9-2 0 0,9 3-4 0,-9 3 4 0,8-5 0 0,-8-4 0 15,9 5 0-15,-9-1 0 0,8 0 0 0,0-4 0 0,1 3 0 16,0-2-4-16,-1-2 0 0,0 1 8 0,2-1-4 0,-2 1 0 15,0-5-4-15,1 4 0 0,8-4 0 0,-9 0 4 0,1 1 0 0,7-2 0 16,-6 0-4-16,6-4 8 0,-6 5-4 0,6-5 0 16,-8 0 0-16,10 0-4 0,-1 0 0 0,-9-5 0 0,10 5 4 0,-2-4 4 15,-8 0 0-15,10-2-4 0,-1 1 0 0,-8 0 0 0,8 1 0 16,-9-1 0-16,10-5-4 0,-10 5 4 0,8-4-4 0,-6-1 4 16,-2 1 0-16,0-2 0 0,1 2 0 0,-1 0 4 0,1-1-4 0,0-4 0 15,-1 5 0-15,0-6 0 0,-8 5 0 0,0-4 4 16,8-1 0-16,-8 1 0 0,0 5-4 0,0-10 4 0,0 4 0 15,0 1-4-15,0-1-4 0,0-4-16 0,0 5 20 0,0-1 4 0,-8-4 0 16,8 5 0-16,-8-1 0 0,0-4-4 0,8 4 4 0,-9 1-4 16,0-5 0-16,1 6 0 0,-1-3 4 0,1 2-8 0,0 0 4 15,-2 3 4-15,2-2-8 0,0 3 4 0,0-4 4 0,-10 4-4 0,10 1 0 16,-1-1 4-16,1 1-4 0,-10-1 0 0,10 5 0 16,0-5 0-16,-10 6 0 0,10-2 0 0,0-2 0 0,-10 8 4 0,1-5 0 15,9-1-4-15,-10 6 4 0,10 0-8 0,-8-4 4 0,6 4-4 16,-6 0 8-16,6 4-4 0,2-4 0 0,-9 6 0 0,9-1 0 15,-9-5 0-15,8 8-4 0,1-2 0 0,-10-2-4 0,18 6 0 0,-16-5 0 16,7 5-8-16,9-1-8 0,-9 1 0 0,1-1-8 16,0 1 0-16,8 0-4 0,-9-1-8 0,9 5 0 0,0-4-4 0,0-1-8 15,0 1 4-15,0 4-32 0,0-4-40 0,9 0-20 0,-9-1 24 16,8 6 32-16</inkml:trace>
        </inkml:traceGroup>
        <inkml:traceGroup>
          <inkml:annotationXML>
            <emma:emma xmlns:emma="http://www.w3.org/2003/04/emma" version="1.0">
              <emma:interpretation id="{FAF50FED-BB0C-4889-B164-F2B180DA34A3}" emma:medium="tactile" emma:mode="ink">
                <msink:context xmlns:msink="http://schemas.microsoft.com/ink/2010/main" type="inkWord" rotatedBoundingBox="7647,7848 7951,7844 7955,8116 7651,811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7176.377">5574 5856 87 0,'-8'0'100'16,"8"4"-8"-16,0-4-12 0,0 0-24 0,0 5-8 16,0-5-4-16,0 5-4 0,0-5 0 0,0 5 0 0,0-5-4 0,8 0 0 15,-8 4 0-15,0-4 0 0,9 0 0 0,-9 0-4 0,9 7 0 0,-9-7-4 16,8 3 0-16,0-3-8 0,1 5 0 0,-1-5-4 15,1 0 0-15,0 4-4 0,7-4 0 0,-6 0-8 0,-2 0-4 0,8 0 0 16,-6 0 0-16,6 6-12 0,-7-6-4 0,7 0-16 0,2 0-24 16,-10 5-16-16,10-5-16 0,-10 0-56 0,9 4-40 0,-8-4 32 15,8 5 32-15,-9-5 20 0</inkml:trace>
          <inkml:trace contextRef="#ctx0" brushRef="#br0" timeOffset="46950.9786">5540 5654 71 0,'0'0'84'0,"0"0"-8"0,0 0-8 16,0-4-24-16,0 4-4 0,0 0 0 0,0 0-4 0,0 4 4 16,0-4 0-16,8 0 0 0,-8 0 0 0,10 0 4 0,-10 0 0 15,8 0-4-15,0 0 0 0,-8 0-4 0,9 0 8 0,0 0-8 16,-1 0-8-16,9 0 0 0,-9 0-4 0,1 0 0 0,0 0-8 15,-1 0 0-15,10 0 0 0,-10 0-4 0,0 0-4 0,10 0 0 0,-10 0-4 16,0 0 0-16,1 0 0 0,-1 0-4 0,0 0 0 0,2 0 0 16,-2 0-8-16,0 0 4 0,2 0-8 0,-2 0-8 0,0 0-16 15,-8 5-16-15,8-5-4 0,1 5-16 0,-9 0-12 0,0-5 4 16,0 4-44-16,9 2-48 0,-9-2 28 0,-9 1 28 0,9 5 20 16</inkml:trace>
        </inkml:traceGroup>
        <inkml:traceGroup>
          <inkml:annotationXML>
            <emma:emma xmlns:emma="http://www.w3.org/2003/04/emma" version="1.0">
              <emma:interpretation id="{A23087CC-6864-4B53-8487-DD9C9C052DBD}" emma:medium="tactile" emma:mode="ink">
                <msink:context xmlns:msink="http://schemas.microsoft.com/ink/2010/main" type="inkWord" rotatedBoundingBox="8994,7675 9375,7671 9381,8257 9001,8262"/>
              </emma:interpretation>
              <emma:one-of disjunction-type="recognition" id="oneOf19">
                <emma:interpretation id="interp27" emma:lang="" emma:confidence="0">
                  <emma:literal>y</emma:literal>
                </emma:interpretation>
                <emma:interpretation id="interp28" emma:lang="" emma:confidence="0">
                  <emma:literal>Y</emma:literal>
                </emma:interpretation>
                <emma:interpretation id="interp29" emma:lang="" emma:confidence="0">
                  <emma:literal>4</emma:literal>
                </emma:interpretation>
                <emma:interpretation id="interp30" emma:lang="" emma:confidence="0">
                  <emma:literal>,</emma:literal>
                </emma:interpretation>
                <emma:interpretation id="interp3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8839.0469">6913 5616 31 0,'0'0'80'0,"-9"0"-12"15,9 0-12-15,0 0-24 0,-8 0-4 0,8 0 4 0,0-5-8 0,0 5 0 16,0-5 0-16,0 5-4 0,0-4 0 0,-8 4 0 0,8-6-4 15,0 2 0-15,0 0-16 0,0-1 24 0,0-1-4 0,0 2-4 16,0-6 0-16,0 5 0 0,8 1 4 0,-8-6-4 0,0 5 0 16,0 1 0-16,0-2 4 0,8-3-4 0,-8 4 0 0,9 0 0 15,-9 1 0-15,9-2 0 0,-9 2 0 0,8-1 0 0,0 0-8 16,1 5 4-16,-1-5 0 0,-8 5 0 0,9-4 0 0,0 4 4 16,-1 0-4-16,0 0-4 0,2 0 4 0,-2 4 0 0,0-4-4 0,1 5 4 15,8 0-8-15,-17 0 0 0,8-1-4 0,1 6 4 0,-1-5 4 16,0 5-8-16,-8 0 8 0,10-1-4 0,-10 1 0 0,8-1 8 15,-8 5 0-15,0-3-4 0,0 3 0 0,0-5 0 0,0 1 0 16,-8 3 4-16,8-3-8 0,0 5 4 0,-10-5 0 0,10-6 4 16,-8 6 0-16,8 0-4 0,0-5 0 0,0-1-4 0,0 0 0 0,0 2 0 15,-8-6 0-15,8 5 0 0,0-5 0 0,0 0-4 0,0 0 4 16,0 0-4-16,0 0 0 0,0 0 0 0,0 0 0 0,0 0 0 16,0 0-20-16,0-5 20 0,0 5 4 0,8-6 0 0,-8 6 0 0,0-4 0 15,0 4-4-15,8-4 0 0,-8 4 0 0,10-5 0 0,-10 0 0 16,8 5 0-16,-8-5 0 0,8 5 0 0,2 0 0 15,-2-4 0-15,-8 4 0 0,8 0-4 0,0 0 0 0,1 0 4 0,0 4 0 16,-1-4 0-16,-8 5 0 0,9 0 0 0,-1 0-4 0,0-1 4 16,2 0 0-16,-2 2 4 0,0-1 0 0,0-1 0 0,2 6 0 15,-2 0-4-15,-8-1 0 0,8 2 4 0,1-3-4 0,-9 2 8 0,9 0-4 16,-9-1 4-16,8 5 0 0,-8 1 4 0,0-5 0 16,0 4 4-16,0-5 0 0,0 6 4 0,0-1 0 0,0 1 4 0,-8-1 0 15,8 0-4-15,-9-4 0 0,0 5-4 0,1-1 0 0,0-4 0 16,-2 3 0-16,2-4-4 0,0 2-4 0,-10-2 4 0,10 1-4 15,-9-5 0-15,0 5 0 0,8-6-4 0,-7 1 0 0,-2-5 0 16,10 5 0-16,-10-5-4 0,10 0 0 0,-9 0-4 0,9-5 0 16,-9 0-20-16,8 1 20 0,1-1-12 0,-10-5 0 0,10 6-12 0,0-6-8 15,-1-6-12-15,0 7-4 0,1 0-12 0,-1-5-12 0,9 0-4 16,-8 3-12-16,0-3-8 0,8 0-28 0,-9 5-40 0,9-6 0 16,0 7 32-16,0-8 20 0,0 6 24 0</inkml:trace>
        </inkml:traceGroup>
        <inkml:traceGroup>
          <inkml:annotationXML>
            <emma:emma xmlns:emma="http://www.w3.org/2003/04/emma" version="1.0">
              <emma:interpretation id="{CDB8F256-6D0E-456A-AEE3-16EB08A2D511}" emma:medium="tactile" emma:mode="ink">
                <msink:context xmlns:msink="http://schemas.microsoft.com/ink/2010/main" type="inkWord" rotatedBoundingBox="9694,7420 10137,7415 10152,8710 9709,871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9456.3954">8030 5223 55 0,'0'0'80'0,"0"-5"-4"0,-8 5-4 0,8 0-20 0,0 0-4 15,0 0-4-15,-10 5 0 0,10-5-4 0,0 0 0 0,-8 4 0 16,8-4-8-16,-8 0 4 0,0 6 0 0,8-2-12 0,-10-4 4 15,10 5 4-15,-8 5-4 0,0-6 4 0,8 7 0 0,-9-3-4 16,0 2 0-16,9 5-4 0,-8-6 4 0,-1 5-4 0,9-4-4 16,-8 4-4-16,0 1 4 0,0 4-4 0,-2-5-4 0,10 5 0 15,-8 0 4-15,0-4-8 0,-2 4 0 0,2 0 0 0,0 1 0 0,8 3 0 16,-9-4 0-16,1 1-4 0,-1 0 4 0,9 3-4 16,-8 0 0-16,8 2 0 0,-9-1 0 0,9-5 0 0,-8 10-4 0,8-5 0 15,0 0 0-15,0 4 0 0,-8-4 4 0,8 5 4 0,0 0-8 0,0 0 0 16,0-1 0-16,8-3 0 0,-8 4 0 0,0 0 0 15,8-1 0-15,-8 1 0 0,9 0-16 0,-9-5 20 0,8 4 0 0,1-4 0 16,-9 0-4-16,8 5 0 0,1-10 4 0,-1 5-8 0,0 0 4 16,2-3-4-16,-2 1 0 0,0-3 0 0,2 1-4 0,-2-6-8 15,0 0-12-15,9 6-8 0,-9-6-8 0,1-4-16 0,0 4-16 0,7-4-8 16,-6-5-12-16,-2 4-52 0,0-4-24 0,0-5 16 16,10 5 28-16,-10-5 32 0</inkml:trace>
          <inkml:trace contextRef="#ctx0" brushRef="#br0" timeOffset="60774.6736">7595 5927 35 0,'0'0'80'0,"0"0"-12"0,0 0 0 15,0 0-24-15,0 0-4 0,0 5 0 0,0-5-4 16,0 0 0-16,0 0 4 0,0 5 0 0,0-5 0 0,0 5 0 0,0-5 0 15,0 0 4-15,0 0 4 0,0 4 0 0,0-4 0 0,9 0 0 16,-9 0 0-16,0 6 0 0,0-6 0 0,0 0 4 0,8 0 0 16,-8 0 0-16,0 0 4 0,0 0 0 0,0-6 0 0,0 12 0 0,0-12 4 15,9 6 0-15,-9 0 0 0,0 0-4 0,0 6-8 16,0-6 0-16,-9 0-4 0,9 0 0 0,0 0-4 0,0-6-4 0,0 6-12 16,0 0 0-16,0 0-4 0,0 0-8 0,0-4 4 0,0 4-8 15,0 0 0-15,0 0-4 0,0 0-4 0,0-5-8 0,0 5-8 16,0 0-16-16,0 0-12 0,0 0-24 0,0 0-24 0,0 0-28 0,0 0-20 15,0 5-32-15,0-5-28 0,0 4-76 0,0 2 36 0,0-1 52 16,0-1 36-16,-8 6 28 0,8 0 20 0</inkml:trace>
        </inkml:traceGroup>
        <inkml:traceGroup>
          <inkml:annotationXML>
            <emma:emma xmlns:emma="http://www.w3.org/2003/04/emma" version="1.0">
              <emma:interpretation id="{A0C52F51-9995-4779-BD5D-6BBF77D970D6}" emma:medium="tactile" emma:mode="ink">
                <msink:context xmlns:msink="http://schemas.microsoft.com/ink/2010/main" type="inkWord" rotatedBoundingBox="10609,7590 10936,7587 10945,8427 10618,8431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1742.9755">8584 5395 43 0,'0'-3'72'0,"0"3"-8"0,0 0-8 0,0 0-20 16,0 0-16-16,0 0 0 0,0 0 0 0,0 0 0 0,0 0-4 0,0 0 4 16,0 0 0-16,0 0-4 0,0 0 4 0,0 0 4 0,0 0 4 15,0 0 4-15,0 0 0 0,0 3 0 0,0-3-4 0,9 5 0 16,-9 0 0-16,0 0 0 0,0-1 0 0,0 6-4 0,0-5 0 0,0 4-8 15,0 5 4-15,0-3-4 0,0 3 8 0,0 0-8 0,0 1 0 16,0-1 0-16,-9 5-4 0,9-4 0 0,0 4 0 0,-9 0-4 16,9 0 4-16,0 1-8 0,-8-1 0 0,0 0 8 0,8 0-8 15,-10-1 4-15,10 2-4 0,-8-1 4 0,0 1-4 0,8-1-4 16,-8 0 4-16,8-5-4 0,-10 0 4 0,10 1-4 0,0-5 4 16,0 4-4-16,0-9 0 0,-8 6 4 0,8-3-4 0,0-4 0 15,0 2 4-15,0-1-4 0,0-1 0 0,8-4 0 0,-8 5 0 16,0-5 4-16,10 0-4 0,-10 0 0 0,0 0 4 0,0 0-4 0,8 5 0 15,-8-10 8-15,8 10-8 0,0-5 0 0,-8-5 4 0,10 5 0 16,-2 0-4-16,0 0 0 0,-8 5 4 0,9-5-4 0,0 0 0 16,-1 0 4-16,1 0 0 0,-1 0-8 0,0 0 4 0,1 0 4 0,-9 0-4 15,9 0 0-15,7 0 0 0,-6 0-4 0,-2 0 0 16,0 0 4-16,1 0 4 0,0 0-8 0,-1 0 4 0,0 0-4 0,1 0-4 16,-1 0 0-16,0-5-8 0,2 5-16 0,-10 0-8 0,8 0-8 15,0 0-20-15,-8-5-12 0,10 5 0 0,-10 0-44 0,0-4-40 16,8 4 16-16,-8 0 28 0,0-5 24 0</inkml:trace>
          <inkml:trace contextRef="#ctx0" brushRef="#br0" timeOffset="52101.5249">8831 5634 51 0,'0'0'84'16,"0"0"-8"-16,0 0-8 0,0 0-24 0,0 0 0 0,0 6-4 16,0-6 0-16,0 4 0 0,0-4-8 0,0 0 4 0,0 6-4 0,0-2 0 15,0 1 4-15,0 0 0 0,0 0-4 0,0-1-4 16,0 6 4-16,0 0 4 0,0-1-4 0,0 1-4 0,0 4 0 0,0-4-4 16,0 4 4-16,0 1 0 0,0-1-4 0,0 5-4 0,0-5 4 15,0 5 0-15,0 1-4 0,0-1 0 0,0 0-12 0,0 1 16 16,0-2-4-16,0 7 0 0,-8-6 0 0,8 0 0 0,0 0-4 0,0 1 0 15,0-1 0-15,0 0 0 0,0-4-8 0,0 3 4 0,0-3-4 16,0-2 0-16,0 3 0 0,0-8-4 0,0 7 0 0,0-5 0 16,0 0 0-16,0-6-4 0,0 6 0 0,0-4-4 0,0 2 4 15,0-3-4-15,0-5 0 0,0 5-4 0,0-5-4 0,0 5 0 16,0-5-4-16,0 0-12 0,0 0 0 0,0 0-20 0,0 0-20 0,0 0-20 16,0 0-16-16,0 0-16 0,0-5-64 0,0 0-8 0,0 5 32 15,0-5 40-15,0 1 24 0</inkml:trace>
        </inkml:traceGroup>
        <inkml:traceGroup>
          <inkml:annotationXML>
            <emma:emma xmlns:emma="http://www.w3.org/2003/04/emma" version="1.0">
              <emma:interpretation id="{83414B56-3E63-4235-A4FB-5578AE3B4B1E}" emma:medium="tactile" emma:mode="ink">
                <msink:context xmlns:msink="http://schemas.microsoft.com/ink/2010/main" type="inkWord" rotatedBoundingBox="11681,8049 12030,8045 12031,8054 11682,8057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53395.1268">9574 5856 43 0,'0'0'80'0,"0"0"-4"0,0-5-8 0,0 5-24 0,0 0-4 15,0 0-4-15,0 0-4 0,0 0-4 0,0 0 0 0,0 0-4 0,0 0 4 16,0 0-4-16,0 0 8 0,0 5-4 0,0-5 0 0,0-5 4 16,0 5 0-16,8 0 4 0,-8 0 0 0,0 0 4 0,8 0-8 15,-8 0 0-15,9 0 8 0,-9 0-4 0,8 5-4 0,0-5 0 0,1 0 4 16,0 0-8-16,-9 0 4 0,16 0-4 0,-6 0 0 16,-2 0 0-16,0 0 0 0,1 0-4 0,0 0 0 0,-1 0 0 0,9 0-8 15,-9 0 4-15,1 0-4 0,0 0 0 0,7 0-4 0,-6 0 4 16,-2 0-8-16,8 0 4 0,-6 0 0 0,-2 0-4 0,9 0 0 15,-9 0 0-15,0 0 0 0,2 0-4 0,-2 0 0 0,0 0 0 16,0 0 0-16,2 0 0 0,-2 0-4 0,-8 0 0 0,8 0 0 0,1 0 4 16,-9 0-4-16,0 0 4 0,9 0-4 0,-9 0 4 15,0 0-4-15,0 0 4 0,0 0-4 0,0 0 0 0,0 0 4 0,0 0-4 16,0 0 4-16,0 0-4 0,0 0 0 0,0 0 0 0,0 0 4 16,0 0 0-16,0 0 0 0,0 0-4 0,0 0 4 0,0 0-4 15,0 0-4-15,0 0 0 0,0 0-8 0,0 0-8 0,0 0-12 16,-9 0-8-16,9 0-12 0,0 0-20 0,0 0-16 0,-9 0-20 15,9 0-20-15,-8 0-32 0,8 0-48 0,-8 0 24 0,8 0 36 0,-10 0 28 16,10 0 20-16</inkml:trace>
        </inkml:traceGroup>
        <inkml:traceGroup>
          <inkml:annotationXML>
            <emma:emma xmlns:emma="http://www.w3.org/2003/04/emma" version="1.0">
              <emma:interpretation id="{27D96A5F-5DFF-4BB5-8C76-F2C474A1166E}" emma:medium="tactile" emma:mode="ink">
                <msink:context xmlns:msink="http://schemas.microsoft.com/ink/2010/main" type="inkWord" rotatedBoundingBox="12619,7284 13937,7269 13956,8941 12638,8956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57987.2613">10537 5789 27 0,'-10'-5'84'0,"10"0"-12"0,0 0-8 0,0 0-24 0,0 1 0 15,0 0 0-15,0-2-4 0,0 1 0 0,0 0 4 0,0 1 8 16,0-1-8-16,0 0 4 0,0 0-4 0,0 0 0 0,-8 1 0 0,8 4 0 16,0-5 0-16,0 5-8 0,0 0-4 0,0-6 4 15,0 6-8-15,0 0 4 0,0 0 8 0,0 0-8 0,0 6 4 0,0-6 0 16,0 5-4-16,0-1 4 0,0 1-4 0,0 0 0 0,0 5-4 16,0-6-20-16,8 6 20 0,-8 0-4 0,0 4-4 0,0 0 0 15,10-4 0-15,-10 9-4 0,0-4 0 0,8-1-4 0,-8 5 0 16,8-3-4-16,-8 2 4 0,0-4-4 0,10 5 0 0,-10 1 0 15,8-6-4-15,-8 5 4 0,8-6 0 0,-8 3 0 0,0-2 0 0,0 1 0 16,8-1-4-16,-8-5 0 0,0 6 0 0,0-10 0 0,9 4-4 16,-9 1 8-16,0-5-4 0,0-1 0 0,0 2 4 0,0-3-8 15,0-3 4-15,0 0-4 0,0 6 4 0,0-6 0 0,0 0 0 16,0-6 4-16,0 6-8 0,0-3 0 0,9-3 0 0,-9 2 4 16,0-6 4-16,0 5-8 0,0-4 4 0,8 0 4 0,-8-2-8 0,0 2-4 15,9-1 8-15,-9-4-4 0,8 5 0 0,-8-6 0 0,0 1 0 16,8 4 4-16,-8-5 0 0,10 1 0 0,-10-1 0 0,8 1 0 15,0 5 0-15,-8-5-4 0,8 3 4 0,-8-1 0 0,10 1 0 0,-2-4 0 16,-8 6 0-16,8-1 0 0,1 0 0 0,-9 6 0 16,8-6 0-16,-8 5 0 0,9-4 0 0,0 4-4 0,-9 0 4 0,8 1 0 15,0-1 0-15,-8 0 0 0,8 5 0 0,-8-5 0 0,10 5 0 16,-10 0 0-16,8 0 0 0,-8 0 0 0,8 0 0 0,-8 0 0 16,10 5 0-16,-2-5 0 0,-8 5 0 0,8 0 0 0,-8-1 4 15,9 1-4-15,-1 4 0 0,-8-4 0 0,9 0 0 0,-9 5 4 0,9 0 0 16,-1-1-4-16,-8 5 0 0,8-4 0 0,-8-1 0 0,8 1 4 15,-8 5-4-15,10-1 0 0,-10-5 4 0,0 6-4 0,0-5 4 16,8 4-4-16,-8-5 0 0,0 6 0 0,0-2 0 0,0-2 0 16,0-2 0-16,0 6 0 0,0-5-4 0,0-1 4 0,0-4 4 0,0 4-4 15,0-3-4-15,0 3 0 0,0-4 4 0,0 0-8 16,0-1 0-16,0-4 0 0,0 5-8 0,0-5-8 0,0 0-8 0,0 0-4 16,0 0-16-16,0 0-16 0,0 0-12 0,0 0-4 0,0 0-8 15,0-5-4-15,0 5-40 0,0-4-28 0,0-1-20 0,0 0 60 16,0-4 24-16</inkml:trace>
          <inkml:trace contextRef="#ctx0" brushRef="#br0" timeOffset="58533.2558">11065 5419 63 0,'0'-5'76'0,"0"-4"-8"0,0 4-12 15,0 0-16-15,0 2 0 0,0-8-8 0,9 6-4 0,-9 0 0 16,0-4-4-16,0 4 4 0,8-5-8 0,-8 6 0 0,0-1 0 16,8-5-4-16,-8 5 4 0,10 1 0 0,-10-2 0 0,8 2-4 0,0-1 0 15,-8 5 0-15,8-4 0 0,2 4 0 0,-10 0 0 0,8-6 4 16,0 6-4-16,-8 0-4 0,9 0 0 0,-9 0 0 0,8 6 0 15,-8-6 0-15,8 4-8 0,-8 1 4 0,10-1-4 0,-10 2 4 0,0-2 0 16,0 6-4-16,0-5 4 0,8 4-8 0,-16 1 4 16,8 4 0-16,0 0 0 0,-10 1-4 0,10-5 0 0,-8 9 4 0,8-5-4 15,-8 1 0-15,-1-1 0 0,1 0 0 0,0 0 0 0,-2 1 0 16,2-1 0-16,8-4 0 0,-8-1 0 0,0 1 0 0,-2 0 0 16,10-1 4-16,-8-3-4 0,8-1 0 0,-8-5 4 0,8 4-4 0,0-4 4 15,0 4-4-15,0-4 0 0,0-4-4 0,0 4 4 0,0-4-4 16,0 4 4-16,0-5 0 0,0 5 0 0,0-6 4 0,0 2-8 15,8 4 4-15,-8 0-16 0,8-5 20 0,-8 5 0 0,0 0 0 16,10-5 4-16,-10 5-4 0,8 5-4 0,0-5 4 0,-8 5 0 16,8-5 0-16,2 4 4 0,-10 2 4 0,8-1 0 0,0-1 4 0,1 0-4 15,-9 2 0-15,8-2 4 0,0 1 4 0,2 0 0 0,-10 4-4 16,8-3-4-16,0-3-4 0,-8 3 8 0,8-2-4 0,2 2 0 16,-2-6 0-16,-8 0 0 0,8 4 0 0,-8-4-8 0,9 0 0 15,0 0 4-15,-9 0 0 0,0 0-4 0,8 0-4 0,-8 0 4 16,0-4 0-16,9-2-12 0,-9 2 0 0,0-2 4 0,0 3-12 15,8-3-20-15,-8 2-16 0,0-6-16 0,0 5-16 0,0-5-12 16,0 6-28-16,0-5-52 0,0-1 12 0,0 0 32 0,0 1 24 0,0-1 20 16</inkml:trace>
          <inkml:trace contextRef="#ctx0" brushRef="#br0" timeOffset="59176.5654">11627 5117 63 0,'0'-5'80'0,"0"1"-12"0,0 4-4 16,0-6-28-16,0 2 4 0,0-1-8 0,0 5 0 0,0-4-4 16,0 4-4-16,0-6 4 0,0 2-4 0,0 4 0 0,0 0 4 15,0-5 0-15,10 5-4 0,-10 0 4 0,0 0 0 0,8 0 0 0,-8 0 8 16,0 0-4-16,8 5 4 0,-8-1 0 0,8-4 0 16,-8 10 0-16,10-5 0 0,-10 5 0 0,8-6 4 0,0 6 0 0,-8-1 0 15,9 2-8-15,-9 3 0 0,9 0 4 0,-9 4-20 0,8-2 20 16,-8 3-4-16,9-5 0 0,-9 5 0 0,8 0 0 0,0 6-4 15,-8-6 0-15,8 0 0 0,-8 5-4 0,10-5 0 0,-2 5 0 0,-8-5 0 16,8 5-4-16,-8 0 0 0,10-5-4 0,-10 5 4 16,8 0 0-16,-8 0-4 0,8 1 0 0,-8-2-8 0,9 6 4 0,-9-5-4 15,0 5 0-15,8-5 0 0,-8 4-4 0,9 1 0 0,-9 4 4 16,8-3-4-16,-8 3 0 0,0-5 0 0,0 6-4 0,0-5 4 16,0 4-4-16,0 2 0 0,9-2 4 0,-9 1-4 0,-9-2 0 0,9-2 0 15,0 3 0-15,0-4 0 0,-8 0 0 0,8 5 4 0,-9-6-8 16,1 1 4-16,-1-5-4 0,9 5 0 0,-8-1 0 0,0-3 0 15,-2 4-8-15,-6-6-4 0,6 2-4 0,-6 3-12 0,8-9-12 16,-1 5-16-16,-8 0-16 0,8-5-12 0,-7 0-28 0,6 1-28 16,-6-6-44-16,8 0-60 0,-10 1 36 0,10-5 48 0,-9-1 32 0,8-4 16 15,-8-1 24-15</inkml:trace>
        </inkml:traceGroup>
      </inkml:traceGroup>
    </inkml:traceGroup>
    <inkml:traceGroup>
      <inkml:annotationXML>
        <emma:emma xmlns:emma="http://www.w3.org/2003/04/emma" version="1.0">
          <emma:interpretation id="{60E9AC42-F568-4804-A973-B8153A147283}" emma:medium="tactile" emma:mode="ink">
            <msink:context xmlns:msink="http://schemas.microsoft.com/ink/2010/main" type="paragraph" rotatedBoundingBox="8132,9636 12475,9403 12579,11352 8236,11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E6069F-5853-4D9B-A938-EC3CC598AFFE}" emma:medium="tactile" emma:mode="ink">
              <msink:context xmlns:msink="http://schemas.microsoft.com/ink/2010/main" type="line" rotatedBoundingBox="8132,9636 12475,9403 12525,10350 8183,10582"/>
            </emma:interpretation>
          </emma:emma>
        </inkml:annotationXML>
        <inkml:traceGroup>
          <inkml:annotationXML>
            <emma:emma xmlns:emma="http://www.w3.org/2003/04/emma" version="1.0">
              <emma:interpretation id="{F81DEDC1-E40C-4E18-9E87-345829B11742}" emma:medium="tactile" emma:mode="ink">
                <msink:context xmlns:msink="http://schemas.microsoft.com/ink/2010/main" type="inkWord" rotatedBoundingBox="8141,9813 8527,9792 8545,10138 8160,1015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65252.7451">6035 7615 11 0,'0'6'92'0,"0"-6"-4"0,0 0-16 0,0 0-20 0,0 0-8 15,0 4-4-15,0-4 4 0,0 5 0 0,0-5 0 0,0 5 0 0,8-5 4 16,-8 6 0-16,0-3 4 0,9-3-4 0,-1 5 0 0,-8 0 4 15,9-5 0-15,-1 5-8 0,0 0-4 0,10 0 0 0,-10-5 4 16,2 4-8-16,6-4 0 0,-8 5 0 0,10-5-8 0,-10 5 0 16,9-5 0-16,-9 0-4 0,10 0-4 0,-2 0-4 0,2 0 0 15,-10 0-4-15,9 0 0 0,1 0-4 0,-10 0-4 0,8 4 4 16,-6-4 0-16,6 0-8 0,-6 0 0 0,6 0 4 0,-7 5-4 16,-1-5-4-16,1 5-4 0,0-5-4 0,-1 5 0 0,-8-5-8 0,8 5-16 15,-8-5-12-15,0 4-16 0,8 2-24 0,-8-2-20 0,-8-4-12 16,8 5-52-16,-8 0-36 0,8 0 40 0,-8-1 32 0,-10 1 24 15,10 0 24-15</inkml:trace>
          <inkml:trace contextRef="#ctx0" brushRef="#br0" timeOffset="65463.7149">6077 7913 75 0,'-8'5'92'0,"8"0"-12"16,0-5-4-16,0 4-20 0,0-4-4 0,0 0 0 0,0 5 0 15,8-5-8-15,-8 5 8 0,0-5-4 0,0 0-4 0,8 5 4 0,-8-5-4 16,10 0-8-16,-2 0-4 0,-8 0 0 0,8 0 0 0,2 0-8 16,-2 0-4-16,8 5 0 0,-7-5-12 0,0 0 4 0,8 0-4 15,-1 0 0-15,-6 0-4 0,6 0-8 0,2-5-4 0,-2 5-8 0,1 0-16 16,1 0-20-16,-10 0-20 0,18 0-8 0,-18 0-28 16,10 0-72-16,-2 0 16 0,1 0 20 0,1 0 36 0</inkml:trace>
        </inkml:traceGroup>
        <inkml:traceGroup>
          <inkml:annotationXML>
            <emma:emma xmlns:emma="http://www.w3.org/2003/04/emma" version="1.0">
              <emma:interpretation id="{9AE286E0-D7A9-4377-B287-5A562794D38B}" emma:medium="tactile" emma:mode="ink">
                <msink:context xmlns:msink="http://schemas.microsoft.com/ink/2010/main" type="inkWord" rotatedBoundingBox="9476,9674 9777,9658 9817,10411 9516,10427"/>
              </emma:interpretation>
              <emma:one-of disjunction-type="recognition" id="oneOf25">
                <emma:interpretation id="interp37" emma:lang="" emma:confidence="0">
                  <emma:literal>4-raz</emma:literal>
                </emma:interpretation>
                <emma:interpretation id="interp38" emma:lang="" emma:confidence="0">
                  <emma:literal>4-n z</emma:literal>
                </emma:interpretation>
                <emma:interpretation id="interp39" emma:lang="" emma:confidence="0">
                  <emma:literal>4- na</emma:literal>
                </emma:interpretation>
                <emma:interpretation id="interp40" emma:lang="" emma:confidence="0">
                  <emma:literal>4-n ż</emma:literal>
                </emma:interpretation>
                <emma:interpretation id="interp41" emma:lang="" emma:confidence="0">
                  <emma:literal>4- m</emma:literal>
                </emma:interpretation>
              </emma:one-of>
            </emma:emma>
          </inkml:annotationXML>
          <inkml:trace contextRef="#ctx0" brushRef="#br0" timeOffset="66083.0509">7451 7505 23 0,'0'-4'96'0,"0"-1"-8"0,0-5-8 0,0 10-24 16,0-4-4-16,0-1 0 0,0 5-4 0,0-5-4 0,0 5 0 0,0 0 0 15,0 0 4-15,0 0-4 0,0 0 4 0,0 0 4 0,0 0-4 16,0 5 0-16,0 0-4 0,0-1 4 0,0 6-4 0,0-1 0 15,0-4 0-15,0 10-4 0,0-6-4 0,0 5-4 0,-10 1 0 16,10-1-8-16,0 5 0 0,-8 0-4 0,8 1-4 0,-8-1-12 16,8 0 16-16,-10 0-4 0,10 0-4 0,0 1-4 0,-8-1 0 15,8-4-4-15,-8 4 4 0,8 0-4 0,0-5 0 0,0 1 0 0,0-1-4 16,0 1 8-16,-9-1-8 0,18-6 4 0,-9 8-4 0,0-7 0 16,8 1 0-16,-8-1 0 0,8-4 0 0,-8 5-4 0,10-5 0 15,-10-1 0-15,8 1 0 0,0 1 0 0,2-6 0 0,-2 0 0 0,0 0 0 16,0 0 0-16,1 0 4 0,0 0-4 0,8 0-4 15,-9-6 0-15,0 1 8 0,2 1-8 0,6-1 0 0,-8 0 4 0,2 0 0 16,-2 0-4-16,0 1 0 0,1-6 4 0,0 5-4 0,-1-4 4 16,1 4 0-16,-1 1 4 0,0-6-4 0,-8 5 4 0,10 0-4 15,-10-4 4-15,8 3-4 0,-8 2 0 0,8-1 4 0,-8 0 0 0,8 1 0 16,-8-1-4-16,0 0 4 0,0 5 0 0,10-5 0 0,-10 5 0 16,0 0 0-16,0-5 4 0,0 10-4 0,8-5 4 0,-8 0 0 15,0 5 0-15,0 0-4 0,0 0 4 0,0 4-16 0,0-4 20 16,0 5-4-16,0 4 4 0,0-6 0 0,0 3 0 0,0 3-4 15,0 1 0-15,0 4 4 0,0-5-8 0,0 5 4 0,0 0-4 0,0-5 4 16,0 6 0-16,0-1-4 0,0 1 0 0,0-6 0 16,-8 5 4-16,8-4-4 0,0-1 0 0,0 0-8 0,0 1 0 0,0-6-8 15,0 6-16-15,0-5-12 0,0-6-20 0,0 1-28 0,0-1-16 16,0 2-16-16,0-2-44 0,0-4-36 0,0-4 28 0,0 4 36 16,0-6 28-16,0 2 20 0</inkml:trace>
        </inkml:traceGroup>
        <inkml:traceGroup>
          <inkml:annotationXML>
            <emma:emma xmlns:emma="http://www.w3.org/2003/04/emma" version="1.0">
              <emma:interpretation id="{ABEE6FD8-39C3-4781-86A2-6BB5F084FF9E}" emma:medium="tactile" emma:mode="ink">
                <msink:context xmlns:msink="http://schemas.microsoft.com/ink/2010/main" type="inkWord" rotatedBoundingBox="10470,10133 10759,10117 10760,10126 10471,10142"/>
              </emma:interpretation>
            </emma:emma>
          </inkml:annotationXML>
          <inkml:trace contextRef="#ctx0" brushRef="#br0" timeOffset="66412.6809">8371 7937 55 0,'0'0'104'0,"0"0"-8"16,0 0 0-16,0 0-28 0,0 0-4 0,-8 0-4 0,16 0 0 0,-16 0 0 15,8 0 0-15,8 0-4 0,-8 0 4 0,0 0-4 0,0 0 0 16,8 0-4-16,-8 0 0 0,0 0-4 0,9 0 4 0,-9 0 0 16,8 0-8-16,0 0-4 0,2 0 0 0,-2 0-4 0,0 0-8 0,2 0 0 15,-2 0-8-15,0 0-4 0,0 0 0 0,2 0-4 16,6 0 0-16,-7 0-4 0,-1-5-4 0,10 5 0 0,-10 0-8 0,0-5-4 15,10 5-12-15,-10 0-20 0,0 0-20 0,10-4-32 0,-10 4-24 16,1 0-28-16,-1 0-56 0,0 0-24 0,1 0 40 0,0 0 36 16,-1 0 24-16,-8 0 24 0</inkml:trace>
        </inkml:traceGroup>
        <inkml:traceGroup>
          <inkml:annotationXML>
            <emma:emma xmlns:emma="http://www.w3.org/2003/04/emma" version="1.0">
              <emma:interpretation id="{ECA8867E-D7B5-4F09-8F04-E63ED13C3F9F}" emma:medium="tactile" emma:mode="ink">
                <msink:context xmlns:msink="http://schemas.microsoft.com/ink/2010/main" type="inkWord" rotatedBoundingBox="11192,10068 11694,10041 11713,10393 11211,10420"/>
              </emma:interpretation>
            </emma:emma>
          </inkml:annotationXML>
          <inkml:trace contextRef="#ctx0" brushRef="#br0" timeOffset="67128.6906">9086 7899 47 0,'0'-5'92'0,"0"1"-12"15,0-3-8-15,0 4-20 0,0 3 0 0,0-5-8 0,0 5-4 0,0 0 0 16,0-5-4-16,0 5 0 0,0 0-4 0,0 0 0 16,10 0 0-16,-10 0 4 0,0 0-4 0,0 0 0 0,8 0 0 0,-8 0 0 15,0 5 4-15,8 0 4 0,2-5-4 0,-10 3-12 0,8 4 4 16,-8-3-4-16,8 5 0 0,-8-4-4 0,9 5 0 0,-1-1-4 15,-8 1-4-15,9 0 4 0,-9-1-4 0,8 6 0 0,-8-6 0 0,9 5-4 16,-9-4 0-16,8 5-4 0,-8-6 0 0,8 5-16 0,-8-4 20 16,10 5-4-16,-10-6 4 0,0 5-4 0,8-4 0 0,-8-1 0 15,8 1 0-15,-8-5-4 0,0 4 0 0,0-4 0 0,10 5 4 16,-10-5-4-16,0 0 0 0,0 0 0 0,0-5 0 0,0 4 0 16,0-4 0-16,0 0 0 0,0 0-4 0,0 5 4 0,8-10 0 0,-8 5-4 15,0-4 4-15,0 4 0 0,8-5 0 0,-8 0 0 0,8-5 0 16,-8 5-4-16,9-4 4 0,-9 4 0 0,8-4 0 0,1-1 0 15,0 0 0-15,-9-4 0 0,8 4-4 0,0 0 4 0,-8-4 0 16,10 5 0-16,-2-1 0 0,0-5 0 0,-8 6 0 0,8-1-4 16,2 1 4-16,-2-1 0 0,0 1 0 0,-8 5 0 0,9-7 0 0,-1 2 0 15,1 4 4-15,0 0-4 0,-9-4 4 0,8 4-4 0,0 0 0 16,0 0 0-16,-8 5 0 0,10-5 4 0,-2 1-4 16,-8 4 0-16,8 0 0 0,2 0 0 0,-10-5 4 0,8 5-4 0,0 0 4 15,-8 0-4-15,9 0 4 0,-1 0 0 0,-8 5-20 0,9-5 24 16,-1 4-4-16,1-4 4 0,-9 5 0 0,8 0 0 0,-8 0 0 15,8 0 0-15,2 4 4 0,-10-4 0 0,8 5-4 0,-8-6 4 0,8 7 0 16,-8-2 4-16,10 0-8 0,-10 5 4 0,8-4-4 0,-8-1 0 16,0 1 4-16,8 5-4 0,-8-6 0 0,0 5-4 0,9-4 8 15,-9 0-8-15,0-1 4 0,0 6-8 0,0-5 0 16,0-1 0-16,0 0 4 0,0 1-4 0,0 0 0 0,0-5 0 0,0 0 0 16,0-1-4-16,0 6-4 0,0-5-8 0,0-1-4 0,0-4-8 0,0 6-20 15,0-6-8-15,0 4-20 0,0-4-16 0,0 0-16 0,0 0-8 16,-9 0-48-16,9 0-40 0,0 0 36 0,-8-4 32 0,8 4 28 15,0-6 20-15</inkml:trace>
        </inkml:traceGroup>
        <inkml:traceGroup>
          <inkml:annotationXML>
            <emma:emma xmlns:emma="http://www.w3.org/2003/04/emma" version="1.0">
              <emma:interpretation id="{DF60AA6E-0107-4265-BEE6-EC2D49865168}" emma:medium="tactile" emma:mode="ink">
                <msink:context xmlns:msink="http://schemas.microsoft.com/ink/2010/main" type="inkWord" rotatedBoundingBox="11979,9430 12475,9403 12499,9857 12003,9884"/>
              </emma:interpretation>
            </emma:emma>
          </inkml:annotationXML>
          <inkml:trace contextRef="#ctx0" brushRef="#br0" timeOffset="67778.4687">9897 7405 59 0,'-8'-5'80'0,"8"0"-4"0,0-1-4 0,0 3-24 15,0-7-4-15,-10 5 0 0,10 0 0 0,0-4-8 0,0 4 0 16,10-4 4-16,-10 4-4 0,0-5 4 0,8 1 0 0,-8-1 0 16,8 5 0-16,1-5-4 0,-9 1 4 0,9 4-4 0,-1-4 4 0,1-1-4 15,-1 5-8-15,9 0 0 0,-8-4 0 0,-1 9 0 0,10-10 0 16,-10 10-4-16,0-5 0 0,10 5-4 0,-10-4 0 0,0 4-4 16,1 0 0-16,7 0-4 0,-6 4 0 0,-2-4-4 0,0 5 0 15,2 0 0-15,-2 0 0 0,0 4 0 0,0-4-4 0,-8 4 0 16,9 1 0-16,-9 5 0 0,0-6 0 0,0 5-4 0,0 1 0 15,0 0 4-15,0-1-4 0,-9 5 4 0,1-6-4 0,0 7 0 16,8 0 0-16,-8-5 0 0,-2 3 0 0,2-3 4 0,-10-1-4 16,10 0 0-16,0 1 0 0,-1-6 0 0,1 6 0 0,0-6 0 0,-1-4 0 15,9 0-4-15,-9 0 8 0,1 0-4 0,8-5 0 0,0 0 0 16,-8-5-4-16,8 5 0 0,0-5 4 0,0 0 4 0,0 0-4 16,0 0-20-16,0 1 24 0,0-6-4 0,0 5 0 0,8 1 4 0,-8-1-4 15,0-1 4-15,8 2-4 0,-8-1 0 0,9 1-4 16,0 4 8-16,-9-5-4 0,8 5 0 0,0 0 0 0,-8 0 4 0,9 5 0 15,-1-1 4-15,0 1 0 0,2-1-4 0,-2 2 8 0,0 3 0 16,2-4 4-16,6 5 4 0,-8-1 4 0,1 1-4 0,0 0 4 16,8-1 8-16,-9 1 0 0,10 4-4 0,-10-5 0 0,10-3 0 0,-10 3 0 15,0 2 4-15,9-8 0 0,-8 2-4 0,8 0-4 0,-9 0 0 16,0-5 0-16,2 5-4 0,-2-5-4 0,0-5 0 0,0 5-4 16,2-5 0-16,-2-5-8 0,0 7 0 0,-8-8 4 0,9 2-8 15,0-1 4-15,-9-5 0 0,0 6-8 0,0-5-8 0,8-1 0 16,-8 1-8-16,0-1-12 0,0 0-16 0,0 2-20 0,-8-2-16 0,8 1-12 15,0-1-24-15,-9 6-20 0,0-5-16 0,1 4-36 0,0 1-48 16,8-1 36-16,-18 5 44 0,10 0 32 0,0-1 20 0</inkml:trace>
        </inkml:traceGroup>
      </inkml:traceGroup>
      <inkml:traceGroup>
        <inkml:annotationXML>
          <emma:emma xmlns:emma="http://www.w3.org/2003/04/emma" version="1.0">
            <emma:interpretation id="{12147678-1327-4EFD-A089-A29FBB6DE79F}" emma:medium="tactile" emma:mode="ink">
              <msink:context xmlns:msink="http://schemas.microsoft.com/ink/2010/main" type="line" rotatedBoundingBox="9513,10514 12336,10705 12285,11453 9463,11262"/>
            </emma:interpretation>
          </emma:emma>
        </inkml:annotationXML>
        <inkml:traceGroup>
          <inkml:annotationXML>
            <emma:emma xmlns:emma="http://www.w3.org/2003/04/emma" version="1.0">
              <emma:interpretation id="{68BBAEB5-F7CD-43B1-A8AD-CCC646CE13B9}" emma:medium="tactile" emma:mode="ink">
                <msink:context xmlns:msink="http://schemas.microsoft.com/ink/2010/main" type="inkWord" rotatedBoundingBox="9513,10514 10300,10568 10258,11181 9472,11128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101310.8612">7510 8623 7 0,'0'0'52'0,"0"4"-8"0,0-4 4 0,0 0-24 0,0 0-4 16,0 0-4-16,0 0 0 0,0 0-8 0,0 0 0 0,0 0 4 15,0 0-8-15,0 0 12 0,0 0 0 0,0 0 0 0,0 0 0 16,-9 0 0-16,9 0-8 0,0 0 4 0,0 0 8 0,0 0-4 16,-8 0 0-16,8 0 0 0,0 0 0 0,0 0 4 0,0 0-4 15,-9 0 8-15,9 0 0 0,0 0-4 0,0 0 8 0,0 0-4 16,0 0 0-16,-9 0 0 0,9 0 8 0,0 0-4 0,-8 0 4 0,8 0-4 15,0 0-4-15,-8 0 0 0,8 5 8 0,-8-5 4 16,8 6-4-16,-10-2-4 0,10-4 4 0,-8 9-4 0,0-3-24 0,8-2 20 16,-10 1-4-16,10 5 4 0,-8 0-4 0,0-6-4 0,8 5 4 15,-9 6-4-15,9-10-4 0,-8 4 0 0,8 6 0 0,0-11 0 16,0 11-4-16,0-5-4 0,0-1 4 0,0 1-4 0,-9-1 4 0,9 1 0 16,9-5-4-16,-9 10 0 0,0-11-4 0,0 5 0 0,8 1 4 15,-8 0-4-15,9-1 0 0,-9-4 0 0,8 4 4 0,0-3-4 16,-8 4 0-16,10-7 0 0,-2 3 0 0,0-2 0 0,2 6 0 15,-2-10 0-15,0 5-4 0,0-1 4 0,1-4 0 0,0 0 4 16,-1 6-4-16,1-6 0 0,-1 0 0 0,0 0 4 0,2 0-4 16,-2-6 4-16,0 2-4 0,-8 4 0 0,8-5 0 0,2 0 0 0,-2-4 0 15,-8 3 0-15,8 3 4 0,-8-7-4 0,9 4 0 0,-9-3 0 16,0-1 0-16,9 1 0 0,-9-1 0 0,0 1 0 0,0 0-4 16,0-2 8-16,0 2-4 0,0-6 0 0,-9 6 0 0,9 0-4 15,0-1 0-15,-9 0 4 0,9 0 0 0,-8 1-16 0,8-1 20 0,-8 1-4 16,-2-1 0-16,10 6 0 0,-8-6 0 0,0 1 0 0,0 3 0 15,-2-3 0-15,2 4 0 0,0 0 0 0,8 1 0 0,-9-2 0 16,1 6 0-16,-1 0-4 0,0-4 4 0,1 4 0 0,8 0 0 16,-8 4 0-16,8 2-4 0,-8-6 4 0,8 9 0 0,-10-4 4 15,10 0-8-15,0 5 4 0,0-6 0 0,0 5 0 0,0 1 0 16,-8-5-4-16,16 9 8 0,-8-4-8 0,0-5 4 0,0 4 0 0,10 1 0 16,-10 0-4-16,8-5 4 0,-8 4 0 0,8-4-4 0,-8-1 4 15,8 1 0-15,-8 0 0 0,9 0-4 0,0-5 4 0,-1 5 4 16,1-5 0-16,-1 0-8 0,-8 4 4 0,8-4 0 0,2 0 0 15,-2 0 0-15,0 0 0 0,-8 0 0 0,8-4 0 0,2 4 0 16,-2 0-4-16,0-5 4 0,-8 5 0 0,9 0 0 0,0 0 0 0,-1 0 0 16,1 0 0-16,-9 0 4 0,8-5 0 0,0 5-4 0,2 0 4 15,-2 0-4-15,0 5-12 0,-8-5 16 0,8 5 0 0,2-5 0 16,-2 8 4-16,0-1-4 0,1-7 0 0,-9 9 0 0,8-5 0 16,1 1-4-16,0 5 4 0,-9-5 0 0,8 4 4 0,0-4-4 15,-8 4 0-15,8-3 0 0,2 4-4 0,-10-7 0 0,8 3 0 0,-8-2 4 16,0 1 0-16,8 0-4 0,-8-5 0 0,0 5 0 0,10-5 0 15,-10 0 0-15,0 0 0 0,0 0-4 0,0 4 0 0,8-4 0 16,-8-4-8-16,0 4-8 0,0-5-8 0,8 5-4 0,-8-5-16 16,0 0-16-16,0 1-12 0,9-2-8 0,-9 3-8 0,0-3-8 15,8 2-36-15,-8-6-40 0,0 0 28 0,0 1 32 0,9-1 16 0</inkml:trace>
          <inkml:trace contextRef="#ctx0" brushRef="#br1" timeOffset="101876.8597">7903 8440 15 0,'0'-4'92'0,"0"4"-8"15,0-5-12-15,0 0-24 0,-10 5 0 0,10-5-4 0,0 1-4 0,0 4-4 16,0-5 0-16,0 1 0 0,0-2-4 0,0 1 0 0,0 1 4 15,10-1-4-15,-10 1-4 0,0-2 8 0,0 6-4 0,0-5 0 16,8 1 4-16,-8-1-4 0,8 5 0 0,-8 0 4 0,8-5-4 16,-8 5 0-16,9 0-12 0,-1 0 0 0,1-5 0 0,-9 10-4 15,9-5 0-15,-1 5-4 0,0-5 0 0,-8 5 0 0,10-1-4 0,-2 1 4 16,-8 1-4-16,8-2-4 0,-8 1 0 0,0 4 0 0,0 1-20 16,8-5 20-16,-8 4 4 0,-8 5-4 0,8-4-4 0,0 5 0 15,-8-6 4-15,8 5 0 0,-8-4 0 0,8 5-4 0,-10-1 0 16,2-5 0-16,8 6 4 0,-8-5-4 0,-1 4 0 0,9-5 0 15,-9 1 0-15,9-5 0 0,-8 5 0 0,8-6 4 0,-9 1-4 0,9 0 0 16,0-5 0-16,0 4 0 0,0-4 0 0,0 0 0 0,0 0-4 16,0 0 4-16,0-4 0 0,0 4 0 0,0-5 0 0,0 0 0 15,0 5 0-15,0-4 0 0,9-1 0 0,-9 0 0 0,0 0 0 16,8 5 0-16,-8-4 0 0,9-2 0 0,-9 6 0 0,9 0 4 0,-9-4 4 16,8 4 0-16,0 0 4 0,-8 0 0 0,10 4 4 15,-2-4 0-15,-8 0 4 0,8 6 0 0,0-2 0 0,2 1 4 0,-2 0 4 16,0-5-8-16,1 5 4 0,-1-1-4 0,1 1 0 0,0 0 0 15,-9-1 4-15,8 1 0 0,0 1 0 0,0-2 0 0,2 1-8 16,-2-5 4-16,0 4 0 0,-8-4 0 0,10 0 0 0,-2 0 4 16,0 0 0-16,-8 6-4 0,9-12-4 0,-9 6 0 0,8 0-4 15,-8-4 0-15,0-1-4 0,8 1-4 0,-8-2 0 0,0 1-4 0,0 1 4 16,0-1-4-16,0-4 4 0,0 4-4 0,0-5 0 0,0 0-4 16,0 1-4-16,0-1-12 0,0 0-8 0,0 1-16 0,0-1-16 15,0 1-20-15,-8-1-12 0,8 6-28 0,0-6-20 0,-8 0-20 16,8 5-76-16,-9-4 8 0,1 4 40 0,0 0 40 0,8 1 24 15,-10 4 24-15</inkml:trace>
        </inkml:traceGroup>
        <inkml:traceGroup>
          <inkml:annotationXML>
            <emma:emma xmlns:emma="http://www.w3.org/2003/04/emma" version="1.0">
              <emma:interpretation id="{D8AF776B-4427-434E-BA46-69F0C5822A6A}" emma:medium="tactile" emma:mode="ink">
                <msink:context xmlns:msink="http://schemas.microsoft.com/ink/2010/main" type="inkWord" rotatedBoundingBox="11471,10721 12331,10779 12285,11453 11425,11395"/>
              </emma:interpretation>
              <emma:one-of disjunction-type="recognition" id="oneOf27">
                <emma:interpretation id="interp43" emma:lang="" emma:confidence="0">
                  <emma:literal>b</emma:literal>
                </emma:interpretation>
                <emma:interpretation id="interp44" emma:lang="" emma:confidence="0">
                  <emma:literal>h</emma:literal>
                </emma:interpretation>
                <emma:interpretation id="interp45" emma:lang="" emma:confidence="0">
                  <emma:literal>5</emma:literal>
                </emma:interpretation>
                <emma:interpretation id="interp46" emma:lang="" emma:confidence="0">
                  <emma:literal>bo</emma:literal>
                </emma:interpretation>
                <emma:interpretation id="interp47" emma:lang="" emma:confidence="0">
                  <emma:literal>by</emma:literal>
                </emma:interpretation>
              </emma:one-of>
            </emma:emma>
          </inkml:annotationXML>
          <inkml:trace contextRef="#ctx0" brushRef="#br1" timeOffset="103790.9515">9360 8714 35 0,'0'-5'80'0,"0"5"-4"16,-8-4 0-16,8 4-20 0,0-6-4 0,0 6 0 0,0 0-4 16,0-4 4-16,0 4-4 0,8 0 4 0,-8 0 0 0,0 0-8 15,0-5 0-15,-8 5 0 0,8 0-4 0,0 0 0 0,0 0 4 16,0 0-12-16,0 0 4 0,0 5 0 0,0-5-4 0,0 4 4 15,0-4-4-15,0 6 0 0,0-2 0 0,0 1 0 0,0 5 0 0,8-6-8 16,-8 6 4-16,0 4-8 0,0-4 0 0,0 5-4 0,0-1 0 16,8 0-4-16,-8 0-4 0,0 6 0 0,0-6 0 0,0 0 0 15,0 5 0-15,0-3-4 0,9-3 0 0,-9 6 0 0,0-5 4 0,0 1-4 16,0 0-4-16,0-1 0 0,0-5 0 0,0 6 0 16,0-5 4-16,0 0-4 0,0-1 0 0,0 1 0 0,0-6 0 0,0 6 0 15,0-10 0-15,0 4 0 0,0 1 0 0,0-5 0 0,0 0 4 16,0 6-4-16,0-6 0 0,0 0 0 0,0-6 4 0,0 6 0 15,0-5-4-15,0 1 0 0,8-1-4 0,-8 0 0 0,0 1 0 0,0-2 4 16,9-3 0-16,-9 5 0 0,9-6-4 0,-9 0 4 16,0 5 0-16,8-5-4 0,-8 1 8 0,8-1-4 0,-8 6 0 0,8-6-4 15,-8 5 4-15,0 1 0 0,10-2 0 0,-10 1-4 0,8 1 4 16,-8 0 4-16,0 4-8 0,8-6 4 0,-8 6 0 0,10 0-16 16,-10-4 20-16,8 4-4 0,-8 0 0 0,8 0 0 0,1 4 4 0,-9-4-4 15,8 6 0-15,1-6 0 0,-9 4 0 0,8 0 4 0,1 1-8 16,-1 1 4-16,-8-2 4 0,8 6-4 0,2-5 0 0,-10 5 0 15,8-1 0-15,0 1 4 0,-8-1 0 0,10 1-4 0,-10 0 0 16,8-1 0-16,-8 5 0 0,0-4 4 0,0-1-4 0,0 1 8 16,0 0-8-16,0-1 0 0,0 1 4 0,0-1-4 0,-8 1 0 15,8-2 0-15,-10 3 4 0,2-1 0 0,0-5-4 0,8 4 0 16,-10-4 0-16,2 0 4 0,0-1-4 0,-1 2 0 0,1-2 0 16,-1-4 4-16,1 0-4 0,-1 5 0 0,1-10-4 0,0 5 4 0,-2-4-4 15,2-2 8-15,0 6-8 0,-2-9 0 0,2 4 0 0,0-4 0 16,8 4-4-16,-8-5-4 0,8-1-8 0,-9 3-12 0,0-2-16 15,9-4-4-15,0 5-20 0,-8-6-12 0,8 5-12 0,0 1-16 16,0-1-24-16,0-4-52 0,0 5-8 0,0-1 48 0,0 0 8 16,8 1 48-16</inkml:trace>
          <inkml:trace contextRef="#ctx0" brushRef="#br1" timeOffset="104583.9688">9820 8724 15 0,'0'0'84'0,"0"0"-8"0,0 0-12 16,0 0-24-16,0-5-4 0,0 5 0 0,0-5 0 0,0 5 0 0,0-5-4 15,0 1 0-15,0-2 0 0,0 6 0 0,0-9 0 0,0 5-4 16,0-2 0-16,0-3 4 0,0 4 4 0,0-4 0 0,0-1 0 16,0 5-8-16,9-5 8 0,-9 5-8 0,0-4-4 0,8 4 4 15,-8-4 0-15,8 4 0 0,-8-4-4 0,10 3 0 0,-10 2-4 16,8-1 0-16,0 0-4 0,-8 5 4 0,8-5-8 0,2 5-4 15,-10 0 4-15,8-4-4 0,0 4 4 0,1 0-8 0,-9 0 8 16,9 4-8-16,-9-4 0 0,8 5 0 0,1 0 4 0,-9 0-4 16,8-1 0-16,-8 6 0 0,0-5 0 0,0 5 0 0,0-1 0 0,0 5-4 15,0-4 0-15,0 5 0 0,0-1 4 0,-8 5-4 0,8-4 0 16,-9 4 4-16,1-5-4 0,8 0 0 0,-9 6 0 0,0-6 0 16,9 0 0-16,-8 1-4 0,0-7 0 0,8 3 4 0,-10-2 0 0,2 1 0 15,8 0 0-15,0-6 0 0,0 1 0 0,-8 0 0 16,8-5 0-16,0 0 0 0,0 5 0 0,0-5 4 0,0-5 0 0,0 5-8 15,8-5-12-15,-8 5 20 0,8-5-4 0,-8 1 0 0,10-1 0 16,-10 0 0-16,0 0 0 0,8 0 0 0,-8 1 0 0,8-1 0 16,1 1 0-16,0-3 0 0,-1 7 4 0,1-4-4 0,-9 4 4 0,8 0 0 15,0 0 0-15,1 0 4 0,0 4 4 0,-1 3 0 16,0-3 4-16,10 1 4 0,-10-1 0 0,1 1 0 0,0 5 0 0,-1-5-4 16,0 4 4-16,9-4-4 0,-9 4 8 0,2-3 0 0,-2-2-8 15,0 2 0-15,2-3 0 0,-2 3 0 0,0-2 0 0,0-4 4 16,1 5-4-16,0-5 0 0,-1 0 0 0,-8 0-4 0,9-5 0 0,-1 1-4 15,-8-2 0-15,8 3-4 0,2-7 0 0,-10 4 4 16,0-3-8-16,8-5 4 0,-8 4-4 0,0 0 4 0,0-3-8 0,0 2-4 16,0-3 0-16,0 4-4 0,0-4-12 0,0 5-12 0,-8-1-12 15,8-5-16-15,-10 6-8 0,2-1-16 0,8 1-20 0,-8 4-16 16,-1-4-24-16,1 3-68 0,-1-3 12 0,0 5 36 0,-7-2 32 16,8 2 28-16,-2-1 24 0</inkml:trace>
        </inkml:traceGroup>
      </inkml:traceGroup>
    </inkml:traceGroup>
    <inkml:traceGroup>
      <inkml:annotationXML>
        <emma:emma xmlns:emma="http://www.w3.org/2003/04/emma" version="1.0">
          <emma:interpretation id="{0A6EFF57-E1C5-4E30-9428-2844A607FFFB}" emma:medium="tactile" emma:mode="ink">
            <msink:context xmlns:msink="http://schemas.microsoft.com/ink/2010/main" type="paragraph" rotatedBoundingBox="6677,12069 15103,12206 15082,13513 6656,13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A84769-D33C-4AA3-9A9C-EE9973EB7A40}" emma:medium="tactile" emma:mode="ink">
              <msink:context xmlns:msink="http://schemas.microsoft.com/ink/2010/main" type="line" rotatedBoundingBox="6677,12069 15103,12206 15082,13513 6656,13376"/>
            </emma:interpretation>
          </emma:emma>
        </inkml:annotationXML>
        <inkml:traceGroup>
          <inkml:annotationXML>
            <emma:emma xmlns:emma="http://www.w3.org/2003/04/emma" version="1.0">
              <emma:interpretation id="{E89BD970-B369-46FA-9B1B-E423251F352D}" emma:medium="tactile" emma:mode="ink">
                <msink:context xmlns:msink="http://schemas.microsoft.com/ink/2010/main" type="inkWord" rotatedBoundingBox="6671,12426 7202,12435 7192,13085 6661,13076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17741.0518">4824 10282 47 0,'0'-4'84'0,"-9"-2"0"16,9 6-4-16,0-4-24 0,0 4 0 0,-8-4-4 0,8 4 0 15,-8-6-4-15,8 1 0 0,0 5 0 0,-8 0 4 0,8-4-4 16,-10 4-4-16,10 0-4 0,-8-6 4 0,0 6 0 0,8 0-4 0,-10 0-8 15,10 0 4-15,-8 0-4 0,0 6-4 0,-1-6 0 16,9 4 0-16,-8 1 0 0,-1 1-4 0,1-2 4 0,-1 6 0 0,1 0-4 16,0-6 4-16,-2 5-4 0,2 6-4 0,0-5-4 0,-2 4 4 15,2 0 0-15,0 0-4 0,0 0 4 0,-1 1 0 0,0 0 0 16,1 4-4-16,-1-5 0 0,1 5-4 0,8-4 4 0,-8 4-4 0,8-5 0 16,-10 1 0-16,10 4-4 0,0-5 0 0,0 1 0 0,0-1-4 15,0 5-4-15,0-5 4 0,10 1 0 0,-10-1-4 0,8 1 4 16,-8-5 0-16,8 4 0 0,1-1 0 0,-1-2 0 0,1 3-4 15,0 1 0-15,-1-6 0 0,0 5 0 0,0-4 4 0,2 0 0 16,-2 4-4-16,10-4 4 0,-10-6 0 0,0 10 0 0,9-8-4 0,-8 3 0 16,-1-4-4-16,9 5 4 0,-9-6 4 0,10 2-4 0,-10-2 4 15,2-4 0-15,6 5 0 0,-8-5 0 0,10 6-4 0,-10-6 4 16,9 0-4-16,-9 0 4 0,10-6-8 0,-10 6 8 0,10-5-4 16,-10 1 4-16,9-2 0 0,-9 2-4 0,1-6 4 0,8 5 0 15,-9 1-4-15,0-7 4 0,2 3-4 0,6-2 0 0,-6 0 0 16,-2 1 4-16,0 0 0 0,1-1 0 0,-9-6 0 0,8 7-4 0,1 0 0 15,-9-5 4-15,8 4-4 0,-8-5 0 0,9 6 0 16,-9-5 0-16,8-1 4 0,-8 1 0 0,0 4-4 0,0-5 4 0,0 1 0 16,0-5-4-16,0 5 0 0,0-1 0 0,0 1 0 0,0 0 0 15,0-6 0-15,0 6 0 0,0 0 0 0,-8-1 4 0,8 1-4 16,0 0 4-16,-9-1-8 0,9 1 4 0,0-1 0 0,-8 0 0 0,-1 1 4 16,9 5-4-16,-8-1 0 0,-1-5 0 0,9 7 0 0,-8-2 0 15,0 0 0-15,-2 1 0 0,2 4 0 0,8-5 4 0,-8 6-4 16,-2-6 4-16,2 6-4 0,0-2 4 0,0 1-4 0,-1 1 4 15,0-2-8-15,1 2 8 0,-1 4-8 0,1 0 8 0,0 0-4 16,-2-5 4-16,2 5-4 0,0 0-4 0,0 5 4 0,-2-5 4 0,2 4-4 16,0 2 0-16,-1-2 0 0,1 1 0 0,-10 5-4 0,10-6 0 15,0 6-4-15,0 0 4 0,-2-1 0 0,2 0-4 0,0 1 0 16,-2 4-4-16,2-3-4 0,0 3-8 0,-1-5-12 0,9 5-8 16,-8-3-16-16,8 3-8 0,-9-5-4 0,9 6-16 0,0-5-12 15,0-1-16-15,0 1-8 0,0-1-48 0,0 1-44 0,0 0 32 0,9-1 36 16,-9 0 32-16,8-4 20 0</inkml:trace>
        </inkml:traceGroup>
        <inkml:traceGroup>
          <inkml:annotationXML>
            <emma:emma xmlns:emma="http://www.w3.org/2003/04/emma" version="1.0">
              <emma:interpretation id="{F3BECAC3-86B1-4B75-B794-46C6CC5FDC81}" emma:medium="tactile" emma:mode="ink">
                <msink:context xmlns:msink="http://schemas.microsoft.com/ink/2010/main" type="inkWord" rotatedBoundingBox="7981,12628 8360,12635 8355,12912 7976,12906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18314.6991">5873 10431 55 0,'0'0'84'0,"0"0"-4"0,0 0-4 0,0 0-28 16,0 0-4-16,0 0 0 0,0 0 0 0,0 0 4 0,0 0 0 15,0 0 4-15,0 0 4 0,0 0 4 0,0 0-8 0,0 0 12 16,8 0-4-16,-8 4-4 0,0-4 0 0,8 6 4 0,-8-6-4 0,10 4 0 16,-2-4-4-16,-8 5 0 0,8 0 0 0,1 0 4 0,0-1 0 15,-1 1-8-15,1-5-12 0,-1 5 20 0,8 0-8 0,-6 0-4 16,-2-5-4-16,0 0 0 0,10 5-4 0,-10-5-4 0,1 0-8 16,8 0 4-16,-9 0-4 0,9 0 0 0,-9 0-8 0,10 0 0 15,-10 0-8-15,2 0 4 0,6 0-4 0,-8 0-4 0,1 0 0 16,0 0 0-16,-1 0 4 0,1 0-8 0,-1 0 4 0,0 0-4 0,2 0 4 15,-10 0-4-15,8 0-4 0,-8 0-8 0,0 0-4 0,8 0-4 16,-8 0-8-16,0 0 0 0,0 0-20 0,0 0-20 0,0 0-16 16,0 0-16-16,-8 0-8 0,8 0-24 0,0 0-16 0,-8 0-8 15,-2 0-52-15,2 0-32 0,0 4 44 0,-1-4 40 0,1 0 32 16,-1 0 20-16</inkml:trace>
          <inkml:trace contextRef="#ctx0" brushRef="#br0" timeOffset="118590.3419">5899 10680 23 0,'0'0'108'0,"0"5"-12"0,0-5-8 0,0 0-16 0,0 0-4 0,0 0 8 16,0 0 4-16,0 5-4 0,0-5-4 0,8 0 4 0,-8 5-12 16,8-5 4-16,-8 0 0 0,9 0 0 0,-9 4-4 0,9-4 4 15,-1 4 0-15,1-4-4 0,-1 0 0 0,0 0-4 0,10 7 4 16,-10-7-8-16,0 0 4 0,2 0-12 0,6 0-4 0,-7 0 0 0,-1 0-4 15,9 0-12-15,-8 0-4 0,-1 0 0 0,10 0-8 0,-10 0 0 16,10 0-4-16,-10 0 0 0,0 0-4 0,0 0 4 0,10 0-8 16,-10 0 0-16,1 0 0 0,-1 0-4 0,0 0 0 0,2 0-8 15,-2 0-8-15,-8 0-8 0,8 0-24 0,0 0-20 0,2 0-24 16,-10 0-28-16,8-7-36 0,-8 7-40 0,0 0-80 0,0 0 12 0,0 0 48 16,0 0 40-16,0-4 36 0,0 4 24 0,0-4 24 0</inkml:trace>
        </inkml:traceGroup>
        <inkml:traceGroup>
          <inkml:annotationXML>
            <emma:emma xmlns:emma="http://www.w3.org/2003/04/emma" version="1.0">
              <emma:interpretation id="{31B78B82-FC2A-480C-B4EF-41FDF94D7125}" emma:medium="tactile" emma:mode="ink">
                <msink:context xmlns:msink="http://schemas.microsoft.com/ink/2010/main" type="inkWord" rotatedBoundingBox="9798,12397 10232,12404 10221,13047 9788,13040"/>
              </emma:interpretation>
            </emma:emma>
          </inkml:annotationXML>
          <inkml:trace contextRef="#ctx0" brushRef="#br0" timeOffset="126542.5237">7714 10382 11 0,'0'0'84'0,"-8"0"-4"0,8 0-4 0,0 0-28 0,-9 0 0 15,9 0 0-15,0 0 0 0,0 0 0 0,0-4 0 0,-8 0-4 16,8-2 0-16,0 2 0 0,0 4 0 0,0-10-4 0,0 5 4 15,0 1-8-15,0-1 8 0,0-5-4 0,0 6-4 0,0-6-8 16,8 4 8-16,-8-3-8 0,0 0 8 0,0 5-4 0,0-6-4 16,9 0 0-16,-9 6 0 0,0-7 4 0,8 7-4 0,-8-6 0 0,9 5 4 15,-9-5-8-15,9 6 4 0,-1-1-4 0,-8-1 0 16,8 2 0-16,0 4-8 0,-8-4 0 0,10 4 0 0,-2 0 0 0,0 0-4 16,-8 0 0-16,10 4 0 0,-2 0 0 0,0 2-4 0,1-1 0 15,-1 5 0-15,1-1-4 0,-1 1 4 0,1-1-4 0,-1 5 0 16,-8 2 0-16,8-3 0 0,2 2 0 0,-10 3-4 0,8 2 4 15,-8 0-4-15,0-1-4 0,0 0 4 0,0 4 4 0,0 2 0 16,0-1-4-16,-8-1 0 0,8 2 0 0,-10-2 4 0,2 2-4 0,0 3 0 16,-1-4 0-16,1 1 4 0,-1-2-4 0,1-4-4 0,-1 6 8 15,-7-6 0-15,6-6-8 0,2 7 4 0,0-5 0 0,-2-6 0 16,2 5 0-16,0-4 4 0,8-6-4 0,-8 2 0 0,-1-1 0 16,9-1-4-16,-9-4 0 0,9 0 4 0,-8 0 0 0,8-4 0 0,0-1 0 15,0-1 0-15,0 2 0 0,0 0-4 0,0-2 0 16,0-3 4-16,-9 4-4 0,9-4 8 0,0 4-4 0,0-5 0 0,0 6 0 15,9-6 0-15,-9 4 0 0,0 2 0 0,0-5 0 0,8 4 0 16,-8 0-4-16,0 0 4 0,9 5 0 0,-9-4-4 0,9 4 8 16,-9 0-4-16,8-6 4 0,0 6-4 0,0 6 0 0,2-6 0 0,-2 4 4 15,-8-4-4-15,8 5 4 0,2 0-4 0,-2 0 4 16,0-1-4-16,1 1 4 0,-1-1 0 0,9 6-4 0,-8-4 8 0,-1-2-4 16,0 2 0-16,2-2 0 0,-2 5 0 0,0-4 0 0,2 0 0 15,-2 0-4-15,0-1 0 0,0-4 0 0,1 6 4 0,-1-6-4 16,1 4 0-16,0-4 4 0,-1 0-8 0,0 4 0 0,2-4-4 0,-2 0 0 15,0 0-12-15,0 0-12 0,2-4-20 0,-2 4-12 16,0-4-20-16,1-2-24 0,-1 2-12 0,1-1-12 0,0 0-20 0,-1 0-44 16,0 1-4-16,0-5 32 0,2-1 28 0,-2 4 28 0</inkml:trace>
        </inkml:traceGroup>
        <inkml:traceGroup>
          <inkml:annotationXML>
            <emma:emma xmlns:emma="http://www.w3.org/2003/04/emma" version="1.0">
              <emma:interpretation id="{60F964D3-7235-457B-B308-A8F3A3733A3C}" emma:medium="tactile" emma:mode="ink">
                <msink:context xmlns:msink="http://schemas.microsoft.com/ink/2010/main" type="inkWord" rotatedBoundingBox="10522,12729 10778,12734 10777,12760 10521,12756"/>
              </emma:interpretation>
            </emma:emma>
          </inkml:annotationXML>
          <inkml:trace contextRef="#ctx0" brushRef="#br0" timeOffset="126892.5892">8422 10532 7 0,'0'0'104'15,"-8"0"-8"-15,8 0 0 0,0 0-28 0,0 4 0 0,0-4-8 16,0 0 4-16,0 0-4 0,0 0 0 0,0 0 4 0,0 0 0 0,0 0 0 15,0 0-4-15,8 0 0 0,-8 5 0 0,0-5 0 0,8 0 4 16,-8 0 0-16,10 5 0 0,-10-5 0 0,8 5-4 0,0-5 4 16,0 4-4-16,2-4 0 0,-2 0 0 0,0 5-4 0,1-5-4 15,-1 0-4-15,10 0-4 0,-10 0-4 0,0 0-12 0,0 0 4 16,2 0-4-16,6 0-4 0,-7 0-8 0,0 0-12 0,-1 0-4 0,1 0 0 16,-1 0 0-16,0 0 0 0,1 0 0 0,0 0 0 0,-1 0 0 15,-8 0 0-15,8 0 0 0,-8 0 0 0,10 0-12 0,-10 0-32 16,0 0-28-16,0 0-36 0,0 0-24 0,0 0-52 0,0 0-32 15,0 0-84-15,-10 0 40 0,10 0 48 0,0-5 44 0,-8 5 28 16,8 0 28-16</inkml:trace>
        </inkml:traceGroup>
        <inkml:traceGroup>
          <inkml:annotationXML>
            <emma:emma xmlns:emma="http://www.w3.org/2003/04/emma" version="1.0">
              <emma:interpretation id="{D4463093-A4C3-4E22-A23E-78DA8ECF9CB4}" emma:medium="tactile" emma:mode="ink">
                <msink:context xmlns:msink="http://schemas.microsoft.com/ink/2010/main" type="inkWord" rotatedBoundingBox="11197,12143 13697,12184 13676,13490 11175,13450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28238.9576">9096 10690 23 0,'0'-5'88'0,"0"5"-4"0,-10-5-4 0,10 1-24 0,0 4 0 16,0-6-4-16,0 2 4 0,-8-1 0 0,8 1-4 0,0 4 4 15,0-6-4-15,0 2-4 0,0-2 0 0,0 2-4 0,0 4 4 0,0 0-4 16,8-5 0-16,-8 5-4 0,0 0 0 0,10 0 0 15,-10 0-4-15,0 5 0 0,8-1-4 0,-8 2 0 0,8-2-4 0,-8 2-4 16,10 3 4-16,-10 1-4 0,8-1-4 0,0 1 0 0,-8-2-4 16,9 7 0-16,-9 0-4 0,8-1 0 0,-8 1-4 0,9 5 0 15,-9-7 0-15,8 2 0 0,-8 3-4 0,9-3 4 0,-9 0-8 16,8-1 0-16,-8 1 4 0,8-1 0 0,-8-5 0 0,10 6 0 0,-10-11-4 16,0 6-4-16,8-5 8 0,-8 0 0 0,0-1-4 0,0-4 0 15,0 5 4-15,0-10-4 0,0 5-16 0,0-4 16 0,0-1 4 16,0-4-4-16,0-1 0 0,0 0 4 0,0 1 0 0,0-1-4 15,8-3 0-15,-8-2 0 0,0 0 0 0,0 1 0 0,10-5-4 0,-10 4 0 16,8-4 4-16,-8 5-4 0,8-2 0 0,-8 3 4 0,8-2 4 16,1 1-8-16,-9-1 4 0,8 6 4 0,1-5-4 0,0 4 0 15,-9 1 0-15,8 3 0 0,0-4 0 0,2 6 0 0,-2-5 0 16,-8 3 0-16,8 6-4 0,0-4 4 0,2 4 0 0,-2-5 0 16,-8 5 0-16,8 0 0 0,1 0 4 0,-1 0-4 0,1 5 0 0,-9-1 0 15,9-4 0-15,-1 6 0 0,0-2 4 0,-8 5-4 0,8-3 0 16,2 4 0-16,-2-6 4 0,-8 5-4 0,8 1 4 0,2 0 0 15,-10 3-4-15,8-2 0 0,0 3 4 0,-8-4-4 0,9 4 0 16,-9 0 4-16,8-4 0 0,-8 5-4 0,0-1 0 0,9-5 4 16,-9 5 0-16,0-3 0 0,8-2 0 0,-8 5-4 0,0-4 0 0,0 1 0 15,0-7 0-15,0 5 0 0,0-4 0 0,0 4 0 16,0-4-4-16,0 0 0 0,0-5-4 0,0 5-8 0,0-1-8 0,0-4-16 16,9 0-16-16,-9 0-16 0,0 0-24 0,0 6-24 0,0-6-12 15,0 0-44-15,0 0-40 0,0-6 32 0,0 6 40 0,0-4 20 16,0-1 32-16</inkml:trace>
          <inkml:trace contextRef="#ctx0" brushRef="#br0" timeOffset="128706.7043">9684 10176 15 0,'0'-4'96'0,"0"-1"-12"0,0-5-4 15,0 6-20-15,9-1-8 0,-9 0 4 0,0 1-4 0,0-1 0 0,8 0 0 16,-8 0 0-16,8 0 0 0,-8 0 4 0,9 5-4 16,-1-4 0-16,1 4-4 0,-9-5-4 0,17 5 4 0,-9 0 0 0,2 0 4 15,-2 0 4-15,0 5 0 0,0-1 4 0,2 1-8 0,6 0 4 16,-7 5-4-16,-1-1 8 0,10 5 4 0,-10-4-8 0,8 9-24 16,-6-4 20-16,6-1 0 0,-7 10-4 0,0-5-8 0,8 1-4 0,-9 3-4 15,9 2-4-15,-8-2 0 0,-1 2-4 0,0 3-4 16,2-4 0-16,-2 5-4 0,0 0-12 0,1 4-4 0,0-4 0 0,-9 5 0 15,8-1 0-15,0 1 0 0,-8 4 0 0,0-5 0 0,0 1 0 16,9 5 0-16,-9-2 0 0,-9-3 0 0,9 0 0 0,0-1 0 16,-8 1 0-16,8 0 0 0,-8-1-16 0,-1-4-32 0,9 0-16 0,-9-1-20 15,1-3-20-15,0-2-20 0,-2-3-16 0,2 0-28 0,0-2-16 16,-1-8-72-16,0 4 16 0,1-4 52 0,0-6 32 0,-1 2 28 16,1-6 32-16</inkml:trace>
          <inkml:trace contextRef="#ctx0" brushRef="#br0" timeOffset="129408.7924">10605 9980 47 0,'0'0'84'0,"0"-4"-8"0,0 4 0 0,0 0-24 16,0-6-4-16,0 6-4 0,0 0-4 0,0 0 4 0,0 0-4 0,0 0-4 15,0 0-20-15,0 0 16 0,0 6 4 0,0-6 0 0,0 0 4 16,-9 0-4-16,9 0 4 0,0 0 4 0,0 4-4 0,-9-4 4 16,9 5-8-16,-8-1-8 0,8 2 4 0,-8-2-4 0,8 1 0 15,-8 4 0-15,-2-4 0 0,10 5 0 0,-8 0-4 0,8 4 0 16,-8-4 4-16,-2 4-4 0,10 0 0 0,-8 1-4 0,8-1 0 15,-8 1-4-15,-1 4 4 0,9 0-4 0,-8 0 4 0,8-1 0 0,-9 3 0 16,9-2-4-16,-8 0 0 0,8 5 4 0,-9 0-4 0,9 0 0 16,0 0 4-16,0 1-4 0,0-2 4 0,0 0 0 0,0 6-4 15,0 0 0-15,0 0 0 0,0 0 0 0,9 0-4 0,-9 4 4 16,0-5-4-16,8 7 0 0,1-1 0 0,-9-6-4 0,8 6 0 16,1-1-4-16,-9-4 0 0,8-1 0 0,0 6 0 0,2-5-4 0,-2-5 0 15,0 0 0-15,2 4 0 0,-2-3 0 0,0-6 0 16,0 0-4-16,1 0 0 0,0-5-8 0,-1 5 0 0,1-4-16 0,-1-5-16 15,-8-2-32-15,8 3 0 0,2-1-24 0,-10-1-24 0,8-4-28 16,0-5-36-16,-8 5-60 0,0-5 40 0,0-5 36 0,0 0 36 16,0 0 24-16</inkml:trace>
          <inkml:trace contextRef="#ctx0" brushRef="#br0" timeOffset="131216.1645">11227 10479 43 0,'0'0'76'0,"0"0"-4"0,0 5-8 16,-8-5-16-16,8 0 0 0,0 0-4 0,0 0-8 0,-10 0 0 0,10 0 4 15,0-5 0-15,-8 5-4 0,8-5 0 0,0 5 0 16,0-5 0-16,-8 5 0 0,8-5 0 0,0 1 0 0,0-1 0 0,0-5 0 16,0 6-4-16,0-6 4 0,0 5 0 0,0-5-8 0,0 1-4 15,0 4 0-15,0-4 0 0,0-2 0 0,0 3-4 0,0-2 4 16,8 0-4-16,-8 5 4 0,0-4 0 0,0-1 0 0,8 0 4 0,-8 6-4 16,10-6-4-16,-2 1 0 0,-8 4 0 0,8-5 4 15,-8 6-4-15,9-2-8 0,0 2 4 0,-1 0 0 0,1 4-4 0,-9-6-4 16,8 6 0-16,0-5 0 0,1 10 0 0,0-5-4 0,-1 6 4 15,0-2 0-15,2 0-4 0,-2 2 0 0,0 4 0 0,1-1 0 16,0 0 0-16,-1 5-4 0,-8 0 0 0,8 1 0 0,1 0 0 0,-9 3 4 16,8 2-4-16,-8 0 0 0,0-1 0 0,9 4 0 0,-18 2 0 15,9-2 0-15,0 1 0 0,-8 0 0 0,8 5 4 0,-9-5-4 16,1 0 0-16,0 0 0 0,-1 0 4 0,0 1-4 0,1-2 0 16,0-4 4-16,-2 1-4 0,2-1-4 0,0 0 4 0,-10-5 0 15,18 1 0-15,-8-6 0 0,0 1 4 0,-1-6-4 0,1 2-4 16,-1-2 0-16,9 1 4 0,-9-5 0 0,9 0 0 0,-8-5 0 0,8 5 0 15,-8-10 0-15,8 6 0 0,0-1 0 0,0-5 0 16,-10 6 0-16,10-7 0 0,0 3-4 0,0-2 4 0,0 0-4 0,0 5 4 16,0-4 0-16,0-1 0 0,10 0 4 0,-10 6-4 0,0-2-4 15,0 2 4-15,8-1 0 0,-8 1 0 0,0 4 0 0,8 0 4 16,-8 0-4-16,9 0 0 0,0 0 4 0,-9 0-4 0,8 4 0 0,1 1 4 16,-1-1-4-16,0 2 0 0,1-2-4 0,0 2 4 15,-1 4 4-15,0-6 0 0,2 1 0 0,-2 4 0 0,0 1 0 0,1-6 0 16,0 6 4-16,-1-6 0 0,9 7 4 0,-9-7 0 0,1 6 0 0,0-5 0 15,7-1 0-15,-6 2 0 0,-2-2 0 0,0 1 0 16,1 1 0-16,0-6-4 0,-1 4 0 0,0-4-4 0,1 0 4 0,-1 0-4 16,0 0 0-16,2-4 0 0,-2-2-4 0,0 6 0 0,-8-5-4 15,10-5-4-15,-2 6-28 0,-8-6 8 0,8 5-24 0,-8-4-16 16,0-1-20-16,8 0-32 0,-8 1-28 0,0-5-32 0,0 5-64 16,0-1 28-16,0-6 40 0,0 7 36 0,0-5 28 0,0-1 20 15</inkml:trace>
        </inkml:traceGroup>
        <inkml:traceGroup>
          <inkml:annotationXML>
            <emma:emma xmlns:emma="http://www.w3.org/2003/04/emma" version="1.0">
              <emma:interpretation id="{065C0C73-EBDB-48C9-BF21-35BDB561E4A3}" emma:medium="tactile" emma:mode="ink">
                <msink:context xmlns:msink="http://schemas.microsoft.com/ink/2010/main" type="inkWord" rotatedBoundingBox="14009,12801 14297,12806 14297,12859 14008,12854"/>
              </emma:interpretation>
            </emma:emma>
          </inkml:annotationXML>
          <inkml:trace contextRef="#ctx0" brushRef="#br0" timeOffset="131792.8656">11901 10628 35 0,'0'0'100'0,"0"0"-12"0,0 4-4 0,0 1-24 16,0-5 4-16,0 0 0 0,0 4 0 0,0-4 0 0,8 6-4 16,-8-2-4-16,8-4 0 0,-8 0 0 0,9 0-4 0,-9 0-8 15,9 6 0-15,-1-6 0 0,1 0-8 0,-1 0-8 0,0 0 0 0,10 0-8 16,-10 0 0-16,0 0-4 0,2 0-4 0,6 0 0 0,-7-6-4 15,8 6-4-15,-8-4-4 0,-1 4-4 0,10-6-8 0,-10 6-20 16,8-4-24-16,-6-1-24 0,-2 5-20 0,9-4-36 0,-9-2-44 16,1 2-12-16,0-1 40 0,-1 0 28 0,0 5 24 0</inkml:trace>
        </inkml:traceGroup>
        <inkml:traceGroup>
          <inkml:annotationXML>
            <emma:emma xmlns:emma="http://www.w3.org/2003/04/emma" version="1.0">
              <emma:interpretation id="{47AB3C75-1C19-4A59-B033-649F365FF8C7}" emma:medium="tactile" emma:mode="ink">
                <msink:context xmlns:msink="http://schemas.microsoft.com/ink/2010/main" type="inkWord" rotatedBoundingBox="14102,12632 15096,12649 15089,13081 14094,13065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31600.3812">11994 10441 55 0,'0'0'92'0,"0"0"-12"0,0-6-8 0,0 6-20 0,8 0 0 16,-8 0 0-16,0 0 0 0,0 0 8 0,0 0-4 0,0 6 4 16,10-6 4-16,-10 4 0 0,0 1-4 0,0 5-4 0,0-6-8 15,0 1 4-15,8 5-4 0,-8 0-4 0,0-1 0 0,8 0-4 0,-8 1 0 16,0 5-4-16,0-6-4 0,0 5-4 0,9 1-4 0,-9 0 4 15,0-6-4-15,0 5-4 0,8 0 0 0,-8 1-4 0,0-5 0 16,9 4-4-16,-9 1 0 0,0-6-8 0,9 5 4 0,-9 1-4 0,0-5-4 16,0-1 4-16,0 1 0 0,0-1-4 0,0 1 0 15,0 0-8-15,0 0 0 0,0-6-8 0,0 1-4 0,0-1-12 0,0 1-12 16,0-5-8-16,0 5-24 0,0-5-12 0,0 0-16 0,0 0-4 16,0-5-4-16,-9 5-40 0,9-5-40 0,-9 1 16 0,9-1 32 15,-8 1 36-15,-1-6 16 0</inkml:trace>
          <inkml:trace contextRef="#ctx0" brushRef="#br0" timeOffset="132457.7525">12515 10503 31 0,'-9'0'100'0,"9"-5"-8"0,0 0-4 0,0 5-24 0,0-4 4 16,9-1-12-16,-9 5-4 0,0 0-4 0,0 0 0 0,0 0-4 0,0-5 0 16,-9 5 0-16,9 0 0 0,0 5 8 0,0-5-4 0,9 0-8 15,-9 5 0-15,0-1 0 0,0 1 4 0,0 4 0 0,8-4 0 16,-8 5-8-16,0 0 4 0,0-1-8 0,8 1 0 0,-8 4-4 15,0 1 0-15,8-1-8 0,-8 0 8 0,0 0-8 0,0 5-4 16,0-3 0-16,0-3-4 0,10 7-4 0,-10-7 0 0,0 2 0 0,0 0 0 16,0-1 0-16,8 1-4 0,-8-1 0 0,0-4 0 0,8-1-4 15,-8 1 0-15,0-1-16 0,10-3 20 0,-10-2 0 0,0 0 0 16,8-4 0-16,-8 6-4 0,8-6 0 0,-8-6 0 0,0 6 4 16,9-4-4-16,-9-6 0 0,0 6 0 0,8-6-4 0,0 1 4 15,-8 0-4-15,9-7 8 0,0 2-4 0,-9 0-4 0,8 4 4 0,0-8-4 16,2 3 0-16,-2-4 4 0,0 4-4 0,1 1 8 0,0-5-8 15,-1 4 4-15,1 1 0 0,-1 0 0 0,0-1 4 0,1 5-4 16,0-4 0-16,-1 4 0 0,0 1 0 0,2-1 0 0,-2 5-4 16,0 0 4-16,1-4 0 0,-9 9 0 0,9-5 0 0,-1 5 0 15,-8 0 4-15,8 0-4 0,-8 0 0 0,9 0 0 0,-1 5 0 0,-8-5 4 16,8 5-4-16,2-1 4 0,-10 1-4 0,8-5 0 0,0 5 0 16,2 5 4-16,-2-5-4 0,0-1 0 0,-8 1 0 0,8 5 0 15,1-6 0-15,0 6 4 0,-1 0 0 0,1-5 0 0,-9 4 0 16,8 1 4-16,0-1-4 0,-8 1 4 0,10 0-4 0,-2 3 0 15,-8-3 0-15,0 5 0 0,0-5 4 0,0 4-4 0,0-1 0 0,0-2 0 16,8 3 0-16,-8 1 0 0,0-6-8 0,0 5 4 0,0 2 0 16,-8-7 0-16,8 5 0 0,0-5-8 0,0 5 0 0,0-8-8 15,0 3-12-15,0 1-20 0,0-1-16 0,0-3-24 0,0-2-32 0,0 1-24 16,0-5-44-16,-8 6-48 0,8-6 36 0,0-6 36 16,0 1 36-16,0 1 24 0</inkml:trace>
        </inkml:traceGroup>
        <inkml:traceGroup>
          <inkml:annotationXML>
            <emma:emma xmlns:emma="http://www.w3.org/2003/04/emma" version="1.0">
              <emma:interpretation id="{DCB556C9-2324-4AE9-A10D-B56A6B539C2C}" emma:medium="tactile" emma:mode="ink">
                <msink:context xmlns:msink="http://schemas.microsoft.com/ink/2010/main" type="inkWord" rotatedBoundingBox="12431,12940 12465,12941 12465,12954 12430,12953"/>
              </emma:interpretation>
            </emma:emma>
          </inkml:annotationXML>
          <inkml:trace contextRef="#ctx0" brushRef="#br0" timeOffset="134037.0915">10357 10752 23 0,'0'0'92'0,"0"0"-8"0,0 0-8 0,0 0-24 0,0 0 0 0,0 0 0 15,0 0-4-15,0 0 4 0,0 4 0 0,0-8 0 0,0 4 4 16,0 0 0-16,0 0 0 0,0 0-4 0,0 0 4 0,0 0-4 15,0 0 0-15,0 0 4 0,0 0 0 0,0 0 4 0,0 0 4 16,0 0 0-16,0 0 8 0,0 0-4 0,0 0 0 0,0 0 0 0,0 0 0 16,0 0 0-16,0 0 0 0,0 0-4 0,0 0 0 0,0 0-4 15,0 0 0-15,0 0-56 0,0 0-4 0,0 0 0 0,0 0 0 16,0 0 0-16,0 0 0 0,0 0 0 0,-8 0 0 0,8 0 0 16,0 0 0-16,0 0 0 0,0 0 0 0,0 0 0 0,0 0 0 15,0 0 0-15,0 0 0 0,0 0 0 0,0 0 0 0,0 0 0 0,0-5 0 16,0 5 0-16,0 0 0 0,0-4 0 0,0 4 0 0,0 0 0 15,0 0 0-15,0 0-96 0,0 0-60 0,0 0-60 0,0 0-88 16,0 0-12-16,-8 0 60 0,8 0 44 0,-10 0 44 0,10 0 32 16,-8 0 24-16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0:29.5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5424C7-FFEB-4C92-A52F-23B62F69C06C}" emma:medium="tactile" emma:mode="ink">
          <msink:context xmlns:msink="http://schemas.microsoft.com/ink/2010/main" type="inkDrawing" rotatedBoundingBox="4901,5338 4904,2288 5520,2289 5516,5339" semanticType="verticalRange" shapeName="Other">
            <msink:sourceLink direction="with" ref="{A99F51A1-02BF-4197-9253-287874343DAE}"/>
            <msink:sourceLink direction="with" ref="{D6135138-6679-474C-8668-93AE5B75B4CB}"/>
          </msink:context>
        </emma:interpretation>
      </emma:emma>
    </inkml:annotationXML>
    <inkml:trace contextRef="#ctx0" brushRef="#br0">461 151 15 0,'0'0'80'0,"0"-4"-4"0,0 4-12 0,0-5-28 0,0 5-4 15,0-5 8-15,0 0-8 0,0 5-4 0,0-4 0 0,0-1 0 16,0-5 0-16,0 5 0 0,0 0 0 0,0 0-4 0,-8 1 4 16,8-6-4-16,0 6 0 0,-8-6-4 0,8 5 0 0,-10-4 4 0,10 5 0 15,-8-2 0-15,8-3 0 0,-8 4-8 0,8 0 4 0,-8 0-4 16,-2 0 0-16,10 0-4 0,-8 1 8 0,8 4-4 0,-8-5 4 15,8 5-4-15,-9 0 0 0,1-5 0 0,8 5 0 0,-9 0 0 16,0 5-8-16,9 0 0 0,-8-1 0 0,8-4 0 0,-8 10 0 16,-2-5 0-16,10 5 0 0,-8-1 0 0,0 1-4 0,8-1 4 15,-8 1 0-15,-2 4 0 0,2 0 0 0,8 6-4 0,-8-1 0 0,8-5 0 16,-9 7 4-16,1 1-4 0,8-3 0 0,-9 1 0 0,9 4 4 16,-9 0-4-16,9 0 0 0,0 0 0 0,-8 4 0 0,8-3 4 15,0 4 0-15,-8-1-8 0,8 1 4 0,0 0 0 0,0-1-4 16,0 6 4-16,0-6 4 0,0 6-8 0,0 0 8 0,0 0-4 15,0-1 0-15,0 0-4 0,0 2 4 0,0-2-4 0,-8 1 0 0,8-6 0 16,0 6 0-16,0-1 4 0,0 2-4 0,-10-7 0 16,10 5 0-16,0-4 0 0,-8-1 0 0,8 1 0 0,0 0 0 0,-8 0 0 15,8 0 0-15,-10-1 0 0,10-3-4 0,-8 4 4 0,8-6 4 16,-8 1-4-16,8 0-4 0,-9 0 4 0,1 0 0 0,0 0 0 16,8-5-4-16,-9 0-8 0,0 1 16 0,1-6-4 0,0 0 0 0,-2 1 4 15,2-1-8-15,0-4 8 0,-1-1-8 0,0 1 8 0,9-5-8 16,-8-1 0-16,0-4 4 0,-1 0 0 0,1 0 0 0,8-4-4 15,-9-1 0-15,9-5 0 0,-9 1 0 0,9-1 4 0,0 0-4 16,0 1 0-16,-8-6 4 0,8 6 0 0,0-5 0 0,0 0 0 16,0-1 4-16,0 5 0 0,0-4-8 0,8 5 0 0,-8-6 0 0,9 5 0 15,-9 1 4-15,9-1 0 0,-9 6 0 0,0-6 4 16,8 5-4-16,1 0-4 0,-9 0 4 0,8 1 4 0,0 4 0 0,1 0-4 16,0-5 0-16,-1 5 0 0,0 5 0 0,2-5 4 0,-2 4-4 15,0-4 0-15,1 5 4 0,0 5 0 0,-1-5-4 0,0 0 0 16,9 4 4-16,-9-4 0 0,2 4-4 0,-2 1 4 0,0 5-4 0,2-6 0 15,-2 5 4-15,0-4-4 0,0 5 0 0,1-1 4 16,0 5-4-16,-9-4 0 0,8 4 4 0,-8 0-4 0,9 0 0 0,-9 5 4 16,8-5 0-16,-8 5-4 0,0 0 0 0,0 0 0 0,0 0-4 15,0 5 4-15,0 0 0 0,0-1 0 0,0 0 0 0,0 2 0 16,0-1 0-16,0 0 4 0,0 4 0 0,0-4-8 0,0 5 4 0,0-6-4 16,0 6 4-16,-8 0 0 0,8-6 0 0,0 6 0 0,0 0 0 15,-9-6 4-15,9 6 0 0,0-1-8 0,-8-5 4 16,8 7 4-16,0-7-8 0,0 1 8 0,0 4-4 0,0-4-4 0,0-4 0 15,-9 3 8-15,9 1-4 0,0-5 0 0,0 5 0 0,0-5 0 16,0 0 0-16,0-5 0 0,0 4 0 0,0-3 0 0,9-1 0 16,-9 0 0-16,0 0 0 0,0 0 0 0,0-4 0 0,8 4 0 0,-8-5 0 15,9 1 4-15,-9 4-4 0,8-5 0 0,-8-4-4 0,8 5 4 16,2-1 0-16,-2 1 4 0,0-6 0 0,0 1-4 0,2-1-4 16,-2 1 8-16,0-1-4 0,1-4 0 0,0 0 0 0,8 0-4 15,-9-1 8-15,0-4-4 0,10 5-4 0,-10-5 4 0,10-5-4 16,-10 5 0-16,9-4-8 0,0-6-8 0,0 5-32 0,-1-4-36 0,-6-1-36 15,6-4-104-15,2 0 28 0,-1-1 36 0,0 1 28 0,0-5 24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15.2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0A9B4A-2B72-4955-92A7-51B50E6DD0D2}" emma:medium="tactile" emma:mode="ink">
          <msink:context xmlns:msink="http://schemas.microsoft.com/ink/2010/main" type="writingRegion" rotatedBoundingBox="5723,3390 8103,3883 7959,4580 5578,4088"/>
        </emma:interpretation>
      </emma:emma>
    </inkml:annotationXML>
    <inkml:traceGroup>
      <inkml:annotationXML>
        <emma:emma xmlns:emma="http://www.w3.org/2003/04/emma" version="1.0">
          <emma:interpretation id="{5FBCB2AC-A186-4257-A507-E04999C1F3B6}" emma:medium="tactile" emma:mode="ink">
            <msink:context xmlns:msink="http://schemas.microsoft.com/ink/2010/main" type="paragraph" rotatedBoundingBox="5723,3390 8103,3883 7959,4580 5578,4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F230B-114E-45AE-9BC4-4B442A572B3E}" emma:medium="tactile" emma:mode="ink">
              <msink:context xmlns:msink="http://schemas.microsoft.com/ink/2010/main" type="line" rotatedBoundingBox="5723,3390 8103,3883 7959,4580 5578,4088"/>
            </emma:interpretation>
          </emma:emma>
        </inkml:annotationXML>
        <inkml:traceGroup>
          <inkml:annotationXML>
            <emma:emma xmlns:emma="http://www.w3.org/2003/04/emma" version="1.0">
              <emma:interpretation id="{4CD8B872-B2F6-438B-8EC4-CEE6580C3E04}" emma:medium="tactile" emma:mode="ink">
                <msink:context xmlns:msink="http://schemas.microsoft.com/ink/2010/main" type="inkWord" rotatedBoundingBox="5723,3390 6462,3543 6317,4241 5578,4088"/>
              </emma:interpretation>
            </emma:emma>
          </inkml:annotationXML>
          <inkml:trace contextRef="#ctx0" brushRef="#br0">51 286 43 0,'0'10'76'16,"-8"0"-12"-16,0-7-4 0,8 8-28 0,-9-6 0 0,9 0 4 15,-9 4-8-15,9-4-4 0,-8 0 0 0,8 0 0 0,0-2 0 16,-9-3 0-16,9 7 0 0,0-7 0 0,0 4 0 0,0-4-4 0,0 0 0 16,0 0 4-16,0 0 0 0,0 5 8 0,0-5-4 0,0 0 4 15,0-5 4-15,9 5-4 0,-9-4 0 0,0-3-4 0,8 7-4 16,-8-3 0-16,9-7 4 0,-9 5 0 0,9-4-4 0,-1-1-4 15,0-1-4-15,2 3 0 0,-2-7 0 0,0 1-4 0,0 0-4 16,2-1 0-16,-2 1 0 0,0-5 0 0,1 4-4 0,-1 1 0 0,1-6 0 16,0 6 0-16,-1 0-4 0,0-1 0 0,0 1 12 0,2 5-12 15,-2-6 8-15,0 2-8 0,-8 2 4 0,10 2 4 0,-2-1-4 16,-8 5 4-16,8-4-4 0,-8 4 0 0,0 0 4 0,0 0-4 0,0 5 4 16,0-5-4-16,0 5 0 0,0 0 4 0,0-4 0 15,0 8-4-15,0-4 4 0,0 0-4 0,0 5 4 0,0 0 0 0,0 5 0 16,9-5 0-16,-9 4 0 0,0 1 4 0,0-1 0 0,0 2 0 15,0 2-4-15,0 2 4 0,0-1 0 0,0 5 4 0,8-4 0 16,-8 3-4-16,0 2 0 0,0-1 0 0,0 1 0 0,0-1 0 16,0 0-4-16,0 0 0 0,0 0 4 0,0-6-4 0,0 8 4 15,0-2-4-15,9-4 0 0,-9 3-4 0,0-3 0 0,0-6 0 16,0 6 4-16,0-6-4 0,0 1 0 0,0-1-4 0,0-4 0 16,8 5 0-16,-8-5 4 0,0 0 0 0,0-1-8 0,0-4 4 15,0 4-4-15,0-4 0 0,9 0 0 0,-9 0-4 0,0 0 0 0,0 0-8 16,0-4-12-16,0 4-8 0,0-4-12 0,8-1-8 0,-8 0-24 15,0-5-16-15,0 5-12 0,0-4-12 0,0 5-40 0,0-6-40 16,0 0 24-16,0-4 36 0,0 4 24 0,0-4 16 0</inkml:trace>
          <inkml:trace contextRef="#ctx0" brushRef="#br0" timeOffset="670.992">572-40 7 0,'0'-4'88'0,"0"4"-16"15,0-5-8-15,0 0-32 0,0 5-16 0,0-4 20 0,0-1-4 16,0 0 0-16,0 0-4 0,0 0 4 0,8 1-4 0,-8-6 0 0,0 10-4 16,0-10 4-16,8 5 0 0,-8 1 0 0,0-2 0 0,10 2-4 15,-10-1 4-15,8 1 0 0,-8-3 0 0,8 4-8 0,-8-2 0 16,8 5 4-16,2-5 0 0,-10 0-8 0,8 5 4 0,-8 0 0 0,8 0-4 16,-8-4-4-16,9 4-4 0,0 0 0 0,-9 0 4 15,8 0 0-15,-8 4 0 0,9-4 0 0,-9 5-4 0,0-5-4 0,0 5 0 16,8 0 0-16,-8-2 0 0,0 4 0 0,0-3 0 0,0 1 0 15,0 5-4-15,0-1 8 0,0 1-4 0,0-6 0 0,0 6-4 16,0 0 4-16,0-5-8 0,0 4 12 0,0 1-8 0,0-6 0 16,0 6 4-16,0-5-4 0,0 0-4 0,0-1 8 0,0 0-8 15,0-4 4-15,0 6 0 0,0-6 0 0,0 0 0 0,0 0 0 16,0 5-4-16,0-5 8 0,0 0-4 0,0 0 0 0,0-5-4 0,0 5 4 16,0 0 4-16,0-6-4 0,0 6-4 0,0-4 0 0,0 0 0 15,8 4 4-15,-8-5 0 0,0 0 0 0,9 5 0 0,-9-5-4 16,9 0 4-16,-9 1 4 0,8 4-4 0,-8 0-4 0,8-5 4 15,-8 5 0-15,10 0 4 0,-10 0-8 0,8 0 4 0,0 0-4 16,-8 0 4-16,9 0 0 0,-9 0 4 0,9 5-4 0,-9-5 4 0,8 4-4 16,-8 1 4-16,8 0-4 0,-8-5 0 0,9 5 4 0,-9 0-4 15,8 3 4-15,-8-2-4 0,8-1 4 0,-8 4 0 0,0-4 0 16,0 5 4-16,0-5-4 0,10 4 0 0,-10-4 0 0,0 4 0 0,0-4 4 16,0 6-4-16,0-8 0 0,0 7 4 0,-10-5 0 15,10 5 4-15,0-6 0 0,-8 6-4 0,8-1 0 0,-8 1 4 0,8-5 0 16,-9 5-8-16,1-1 4 0,0-4-4 0,8 4 0 0,-9-3 4 15,0-2 0-15,1 1-8 0,0-1 4 0,-2 2 0 0,2-2-4 16,0-4 4-16,8 0-4 0,-9 0 0 0,0 0-4 0,9 0 0 0,-8 0 0 16,0-4-8-16,8-2-4 0,-9 2-16 0,9-1-20 0,-8-5-16 15,8 5-12-15,-9 1-16 0,9-6-28 0,-9 6-64 0,9-6 20 16,0 5 28-16,0-5 24 0,-8 1 24 0</inkml:trace>
        </inkml:traceGroup>
        <inkml:traceGroup>
          <inkml:annotationXML>
            <emma:emma xmlns:emma="http://www.w3.org/2003/04/emma" version="1.0">
              <emma:interpretation id="{25A5C88A-06EB-44C5-B106-C5DB67D8347D}" emma:medium="tactile" emma:mode="ink">
                <msink:context xmlns:msink="http://schemas.microsoft.com/ink/2010/main" type="inkWord" rotatedBoundingBox="6880,3936 7182,3999 7165,4081 6862,4019"/>
              </emma:interpretation>
            </emma:emma>
          </inkml:annotationXML>
          <inkml:trace contextRef="#ctx0" brushRef="#br0" timeOffset="2364.1671">1288 357 55 0,'0'0'68'0,"0"0"-4"0,0 0-4 15,0 0-28-15,0 0-8 0,0 0 8 0,-8 0-4 0,8 0-4 0,0 0 0 16,0 0 4-16,0 0 0 0,0 0 4 0,0 0 0 0,0 0-4 16,0 0 0-16,0 0-4 0,0 0 0 0,0 0 0 0,-10 0-4 15,10 0 8-15,0 0 0 0,10 0 4 0,-10 0 4 0,0 0-4 0,0 0 4 16,8 0 4-16,-8 0 0 0,8 0-4 0,-8 0 0 15,10 0-8-15,-2 0 4 0,0 0-4 0,0 0 0 0,1 0-8 16,0 0 0-16,-1 0-4 0,9 0 0 0,-9 0 4 0,10 0-4 0,-10 0 0 16,0-3-4-16,10 3 0 0,-1 0-4 0,-9-5 4 0,10 5-4 15,-10-5-4-15,8 5 4 0,-6-5-4 0,-2 5 0 0,10 0-4 16,-18 0 0-16,16-4 4 0,-7 4-4 0,-9 0 0 0,8 0 0 16,1 0 0-16,-9 0 0 0,0 0-4 0,0 4 0 0,8-4-4 15,-8 0-4-15,0 5-8 0,0-5-8 0,0 5-12 0,0-5-12 0,0 5-16 16,-8-5-16-16,8 3-12 0,0-3-8 0,-9 7-28 0,9-3-40 15,-8-4 4-15,8 0 28 0,0 5 32 0,-9-5 24 0</inkml:trace>
        </inkml:traceGroup>
        <inkml:traceGroup>
          <inkml:annotationXML>
            <emma:emma xmlns:emma="http://www.w3.org/2003/04/emma" version="1.0">
              <emma:interpretation id="{A7D6EDB0-D5E5-450C-BF82-E64D99C45B26}" emma:medium="tactile" emma:mode="ink">
                <msink:context xmlns:msink="http://schemas.microsoft.com/ink/2010/main" type="inkWord" rotatedBoundingBox="7655,3875 8087,3964 7988,4438 7556,4349"/>
              </emma:interpretation>
              <emma:one-of disjunction-type="recognition" id="oneOf0">
                <emma:interpretation id="interp0" emma:lang="" emma:confidence="0">
                  <emma:literal>-2</emma:literal>
                </emma:interpretation>
                <emma:interpretation id="interp1" emma:lang="" emma:confidence="0">
                  <emma:literal>- 2</emma:literal>
                </emma:interpretation>
                <emma:interpretation id="interp2" emma:lang="" emma:confidence="0">
                  <emma:literal>- z</emma:literal>
                </emma:interpretation>
                <emma:interpretation id="interp3" emma:lang="" emma:confidence="0">
                  <emma:literal>- Z</emma:literal>
                </emma:interpretation>
                <emma:interpretation id="interp4" emma:lang="" emma:confidence="0">
                  <emma:literal>- ż</emma:literal>
                </emma:interpretation>
              </emma:one-of>
            </emma:emma>
          </inkml:annotationXML>
          <inkml:trace contextRef="#ctx0" brushRef="#br0" timeOffset="2993.4824">2063 364 59 0,'0'0'80'15,"-8"0"-12"-15,8 0 0 0,0-7-28 0,0 4-4 0,0 3 0 0,0-5-4 16,0-5 0-16,-8 6 0 0,8-6 0 0,0 5 0 0,0-6 0 15,0 8-4-15,0-7 0 0,0 0 0 0,8 1 4 0,-8 0-4 16,0 4 0-16,0-5 4 0,8 5-4 0,-8 0-4 0,10 1 4 0,-10-2-20 16,0 2 24-16,8 4 0 0,0-5 4 0,-8 5-4 15,9 0-8-15,0 0 4 0,-1 0-8 0,0 5 4 0,-8-1-4 0,9-4 0 16,-1 10-4-16,1-5-4 0,0 0 0 0,-1 5-4 0,0-5 0 16,2 4 0-16,-10 0 0 0,8 6 0 0,0-7-4 0,-8 8 0 15,8-6 0-15,-8 4 0 0,10 1 0 0,-10-1-4 0,0 0 0 0,0 5 4 16,0-4-4-16,0 4 4 0,-10 0 0 0,10-5-4 0,-8 5 0 15,0 0-4-15,0 0 4 0,-2-4 0 0,2 5 0 0,0-1 0 16,-1-5 0-16,0 1 0 0,1-1 0 0,-9 0 0 0,9-4 0 16,-1 0 0-16,-8-1 0 0,9-4 0 0,-2 4 0 0,2-4 0 15,0-5 0-15,-1 5 0 0,0-5-4 0,1 0 4 0,0-5 0 16,8 5-4-16,-9-5 4 0,9 1 0 0,0-6 0 0,-8 5 0 0,8 1 0 16,0-6 0-16,0 5 0 0,0 0 0 0,0 0 0 15,0-4 0-15,0 4 0 0,8 0 0 0,-8 1-4 0,9-2-12 0,-9 1 20 16,8 5 0-16,-8-4 0 0,8 4-4 0,-8 0 0 0,9-5 4 15,0 10-4-15,-1-5 0 0,0 0 4 0,-8 4-4 0,10-4 0 16,-2 5 0-16,0-5 4 0,1 6-4 0,0-2 4 0,-1 1 4 16,9-5-4-16,-9 5 4 0,1 0 0 0,0-1 4 0,-1 1 0 15,0 5 0-15,2-10 4 0,-2 4-4 0,0 6 0 0,0-5 4 0,2 0 0 16,-2 0-8-16,0-1-4 0,1 1 4 0,-1 0-4 0,0-5-4 16,2 5 0-16,-2-5 0 0,-8 4 0 0,8-4 0 0,2 0 4 15,-2 6-8-15,-8-12 8 0,8 6-12 0,0 0-8 0,1-4-8 0,0-1-16 16,-1 5-4-16,1-5-28 0,-1-4-12 0,0 4-20 15,2 0-8-15,-2-4-40 0,0-1-52 0,0 0 24 0,2 1 40 0,-2-1 24 16,0-5 20-16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1:14.8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EECF0E-0413-4A14-94AE-7F6ACE02CD45}" emma:medium="tactile" emma:mode="ink">
          <msink:context xmlns:msink="http://schemas.microsoft.com/ink/2010/main" type="inkDrawing" rotatedBoundingBox="15039,8831 15377,7194 15406,7200 15067,8837" semanticType="verticalRange" shapeName="Line">
            <msink:sourceLink direction="with" ref="{B4750184-6442-4992-9BAB-1EDD0C0BDF33}"/>
          </msink:context>
        </emma:interpretation>
      </emma:emma>
    </inkml:annotationXML>
    <inkml:trace contextRef="#ctx0" brushRef="#br0">325 19 47 0,'0'-4'72'0,"0"4"-4"0,0 0-8 0,0-6-28 0,0 6 0 15,0 0-4-15,0 0 4 0,0-4-4 0,0 4 4 0,0 0-4 16,0 0 0-16,0 0 0 0,0 0 0 0,0 0 0 0,0 0 0 15,0-5-4-15,0 5 0 0,0 5 4 0,0-5 0 0,0 4 0 16,0 2 0-16,0-2 0 0,0 6 0 0,0-1-4 0,0 1 4 16,0 5 0-16,-8 4 0 0,8 0 4 0,0 0-4 0,-9 6-8 0,9-1 0 15,-9 4 0-15,9 1 0 0,-8 0-4 0,0 4 0 0,8-5 0 16,-8 6 0-16,-2 0-4 0,2 4 0 0,0-5 0 0,8 1 0 16,-10 5-4-16,2-1 0 0,0-5 0 0,-1 5 0 0,1 1 0 15,-1 5-4-15,1-6 0 0,-1 0-4 0,1 6 4 0,0-6-4 16,-2 5 4-16,2-4-4 0,0 4 0 0,-2-5 0 0,-6 1 0 0,8 3 0 15,-1-9 4-15,1 6-4 0,-1 0 0 0,0-6 0 16,1 1 4-16,0-6-4 0,-2 6 0 0,2-5 0 0,8 0 0 0,-8-5 0 16,0 0 0-16,8 0 0 0,-10-5 0 0,10 5 0 0,-8-5 0 15,8-5 0-15,0 1 0 0,0-1-4 0,0-4 4 0,0-1 0 16,0 1-4-16,0-5-4 0,0 0 4 0,0-5-4 0,0 4-8 0,0-4 0 16,0-4-12-16,8 4-8 0,-8-5-12 0,0-5-12 0,0 5-8 15,10-4-8-15,-10-5-12 0,0 4-28 0,8-5-40 16,-8-4-16-16,0 1 44 0,8-2 12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1:15.1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05E989-045A-4A20-9CBA-8F8E75D76E3D}" emma:medium="tactile" emma:mode="ink">
          <msink:context xmlns:msink="http://schemas.microsoft.com/ink/2010/main" type="writingRegion" rotatedBoundingBox="15570,7719 16489,7493 16661,8191 15742,8417"/>
        </emma:interpretation>
      </emma:emma>
    </inkml:annotationXML>
    <inkml:traceGroup>
      <inkml:annotationXML>
        <emma:emma xmlns:emma="http://www.w3.org/2003/04/emma" version="1.0">
          <emma:interpretation id="{444294AC-C10D-47D6-ADD6-D5A7D8E09324}" emma:medium="tactile" emma:mode="ink">
            <msink:context xmlns:msink="http://schemas.microsoft.com/ink/2010/main" type="paragraph" rotatedBoundingBox="15570,7719 16489,7493 16661,8191 15742,8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69CF06-9E54-411F-8416-836FA01DDC36}" emma:medium="tactile" emma:mode="ink">
              <msink:context xmlns:msink="http://schemas.microsoft.com/ink/2010/main" type="line" rotatedBoundingBox="15570,7719 16489,7493 16661,8191 15742,8417"/>
            </emma:interpretation>
          </emma:emma>
        </inkml:annotationXML>
        <inkml:traceGroup>
          <inkml:annotationXML>
            <emma:emma xmlns:emma="http://www.w3.org/2003/04/emma" version="1.0">
              <emma:interpretation id="{4F42C292-6E3B-46A8-848A-39861048F043}" emma:medium="tactile" emma:mode="ink">
                <msink:context xmlns:msink="http://schemas.microsoft.com/ink/2010/main" type="inkWord" rotatedBoundingBox="15598,7830 15653,7817 15727,8116 15672,81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-2-5 27 0,'8'0'96'0,"-8"0"-8"0,0 0-8 0,0 0-24 16,0 0 0-16,0 0-4 0,0 0 0 0,0 0-8 0,0 0-8 15,0 0-4-15,0 0 0 0,0 0-4 0,0 0-8 0,0 0 0 16,0 0-4-16,0 0 0 0,0 0-8 0,0 0 0 0,0 0 0 0,0 0 0 16,0 0-4-16,0 0 0 0,0 0-4 0,0 0-4 15,0 0 0-15,0 0-8 0,0 4-4 0,0-4-20 0,0 0-16 16,0 6-20-16,0-6-56 0,0 3-32 0,0 3 24 0,0-2 28 0</inkml:trace>
          <inkml:trace contextRef="#ctx0" brushRef="#br0" timeOffset="221.4063">32 287 75 0,'-8'5'100'0,"8"0"-4"0,0-5 0 15,0 4-28-15,0-4-4 0,0 5 0 0,0-5-4 0,0 0-12 16,0 0 0-16,0 0-4 0,0 0-4 0,0 0-8 0,0 0-28 16,0 0 24-16,0 0-12 0,0 0 0 0,0 0-4 0,0 0-4 15,0 0 0-15,0 0 0 0,0 0-4 0,0 0 4 0,0 0-8 16,0-5-8-16,0 5-4 0,0-4-12 0,8 4-12 0,-8-5-20 0,0 5-12 16,0-5-16-16,8 1-60 0,-8-1-32 0,0-1 36 15,9 2 28-15</inkml:trace>
        </inkml:traceGroup>
        <inkml:traceGroup>
          <inkml:annotationXML>
            <emma:emma xmlns:emma="http://www.w3.org/2003/04/emma" version="1.0">
              <emma:interpretation id="{7F9FBEE3-5385-483F-8D93-096FC5F3BCC0}" emma:medium="tactile" emma:mode="ink">
                <msink:context xmlns:msink="http://schemas.microsoft.com/ink/2010/main" type="inkWord" rotatedBoundingBox="16166,7572 16489,7493 16661,8191 16337,8270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zo</emma:literal>
                </emma:interpretation>
                <emma:interpretation id="interp4" emma:lang="" emma:confidence="0">
                  <emma:literal>zs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870.4068">595-145 31 0,'0'-4'80'0,"0"4"-12"16,0-5-4-16,0 0-24 0,0-4 0 0,0 3-4 0,0 2 0 16,8-6 0-16,-8 1-4 0,0 4 0 0,8-5 4 0,-8 1-8 0,9-1 4 15,-9 7-4-15,8-8 0 0,0 1 0 0,2 5 0 16,-10-4 0-16,8 4-4 0,0 0 4 0,2 1-4 0,-2-1 4 0,0 0-4 15,0 5-4-15,2 0 0 0,-2-5-4 0,0 5 4 0,1 5-4 16,-1-5-4-16,0 5 4 0,-8 0-8 0,10-1 8 0,-2 1-8 16,0 0 0-16,-8 4 4 0,0 1-8 0,0-1 8 0,8 1 0 0,-8 5-4 15,0-1 0-15,-8 0-24 0,8 0 24 0,0 1 0 0,-8-1-4 16,8 1 4-16,-8-1-4 0,-2 1 0 0,10-1 0 0,-8 1 0 16,8-1-4-16,-8-5 4 0,8 2 0 0,-9-3 0 0,9 2-4 15,-8-5 0-15,8 5 0 0,0-6 4 0,0-4-8 0,0 6 4 16,0-6 0-16,0 0 0 0,0 0 0 0,0 0 0 0,8 0 0 15,-8 0 0-15,9 0 0 0,-9 0 0 0,8-6 0 0,-8 2 4 16,0 4-8-16,8-5 4 0,2 5 0 0,-10-5 0 0,8 5-4 16,0-5 4-16,0 5 0 0,2 0 0 0,-10-4 0 0,8 4 0 0,0 0 4 15,1-6 0-15,-9 6-4 0,9 0 0 0,-1 6 0 0,1-6 0 16,-1 4 4-16,0-4-4 0,-8 5 0 0,9 0-4 0,0 0 4 16,-1 5 0-16,0-7 0 0,-8 3 0 0,10 4 0 0,-2-1 4 0,0 1-4 15,1 4 0-15,-9-4 8 0,9-1 0 0,-1 6 4 16,-8-1-4-16,8 0 8 0,-8 2 4 0,0-3 0 0,9 2 4 0,-9 3 0 15,0-3 8-15,0 0-20 0,-9 4 24 0,9-5 0 0,-8 2 0 16,0 2 0-16,8-4-4 0,-18 0 0 0,10 0-4 0,0 1-4 16,-2-5-4-16,2 4-4 0,-9-5 0 0,8 0-4 0,-7 2-4 0,7-2-4 15,1 1-4-15,-10-5-8 0,10 0 0 0,0 0-12 0,-10-5-16 16,10 0-28-16,0 0-20 0,-2 0-28 0,2 0-32 0,0-5-32 16,-1 0-72-16,1 0 32 0,-10-5 40 0,10 6 36 0,0-6 28 15,0 1 20-15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1:41.4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FFAF5F-7564-4F4F-BC99-B16022CC99F2}" emma:medium="tactile" emma:mode="ink">
          <msink:context xmlns:msink="http://schemas.microsoft.com/ink/2010/main" type="writingRegion" rotatedBoundingBox="19553,9902 20041,10111 19890,10466 19401,10257"/>
        </emma:interpretation>
      </emma:emma>
    </inkml:annotationXML>
    <inkml:traceGroup>
      <inkml:annotationXML>
        <emma:emma xmlns:emma="http://www.w3.org/2003/04/emma" version="1.0">
          <emma:interpretation id="{2D264EF9-C37C-489F-91FB-375BF6EFFAB1}" emma:medium="tactile" emma:mode="ink">
            <msink:context xmlns:msink="http://schemas.microsoft.com/ink/2010/main" type="paragraph" rotatedBoundingBox="19553,9902 20041,10111 19890,10466 19401,10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F7244D-7990-4000-AD89-B21C835EEECE}" emma:medium="tactile" emma:mode="ink">
              <msink:context xmlns:msink="http://schemas.microsoft.com/ink/2010/main" type="line" rotatedBoundingBox="19553,9902 20041,10111 19890,10466 19401,10257"/>
            </emma:interpretation>
          </emma:emma>
        </inkml:annotationXML>
        <inkml:traceGroup>
          <inkml:annotationXML>
            <emma:emma xmlns:emma="http://www.w3.org/2003/04/emma" version="1.0">
              <emma:interpretation id="{35A7A54E-22AF-4FAB-900E-F77D6AEC9D9D}" emma:medium="tactile" emma:mode="ink">
                <msink:context xmlns:msink="http://schemas.microsoft.com/ink/2010/main" type="inkWord" rotatedBoundingBox="19553,9902 20041,10111 19890,10466 19401,10257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☺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ó</emma:literal>
                </emma:interpretation>
                <emma:interpretation id="interp4" emma:lang="" emma:confidence="0">
                  <emma:literal>ą</emma:literal>
                </emma:interpretation>
              </emma:one-of>
            </emma:emma>
          </inkml:annotationXML>
          <inkml:trace contextRef="#ctx0" brushRef="#br0">205 58 39 0,'0'0'80'15,"0"0"-20"-15,-8-5 0 0,8 5-24 0,0 0-4 0,0-5 0 0,-10 5-4 16,10-5-4-16,0 5 0 0,-8-4 4 0,8 4-4 0,-8-6-16 16,8 2 20-16,0 4-4 0,-10 0 0 0,10 0 0 0,-8 0 0 15,0 0-4-15,8-5 0 0,0 5 0 0,-8 0 4 0,8 0 0 16,-9 0-4-16,9 0-4 0,-8 0 0 0,8 5 0 0,-9-5 0 15,0 0-4-15,9 4 0 0,-8-4 4 0,8 6-4 0,-8-2 0 16,-2 1-4-16,2 5 4 0,8-6 0 0,-8 6-4 0,0-1 0 0,-2 1-4 16,10 0 4-16,-8 4 0 0,0-4 0 0,8 4 0 0,-9 1 0 15,9-1-4-15,-8-5 0 0,8 6-4 0,0-1 4 0,-9 1 0 16,9-6-4-16,0 6 4 0,0-6-4 0,0 5 4 0,0-4-4 16,9 5 0-16,-9-6 0 0,0 1 0 0,8-1 0 0,-8 1 0 15,9 0 4-15,-9-6-4 0,8 6 0 0,0-1 4 0,-8-4 0 0,10 0-4 16,-2 0 0-16,0 5 0 0,0-6 4 0,2-4-4 0,-2 5 0 15,0 0 0-15,10-5 0 0,-10 0 0 0,1 4 0 0,-1-4 0 16,0 0 0-16,10 0 4 0,-10-4 0 0,0 4-4 0,10-5 4 16,-10 0-4-16,1 1 0 0,-1-2 4 0,9 2 0 0,-8-1 0 15,-1-5-4-15,0 7 0 0,2-3 0 0,-2-4 0 0,0 0 0 0,2 1 0 16,-2-1 0-16,-8 6 0 0,8-6 0 0,-8 1 0 0,8-2 0 16,-8 2 0-16,0 0 4 0,0-1-4 0,0 1 0 0,0 0 4 15,0-6-8-15,0 5 8 0,-8 0-4 0,8 1 0 0,-8-1 0 0,8-4 0 16,-8 3 0-16,-2 3 0 0,10-2 0 0,-8-4 0 15,0 4 0-15,-2 1 0 0,2-6 0 0,0 5 0 0,-1 1 0 16,1-1 0-16,-9 1-4 0,8-1 0 0,1 0 0 0,0 6 4 0,-10-6 0 16,10 5-8-16,-2 1 0 0,-6-1 4 0,8 5-8 0,-1-5 0 15,1 5-4-15,-1 5-12 0,0-5 0 0,1 5-8 0,8-1-4 16,-8 1-8-16,8 5-4 0,-10-6-8 0,10 6 4 0,0 0-24 0,0-1-36 16,0 1-24-16,-8-1 16 0,16 1 28 0</inkml:trace>
          <inkml:trace contextRef="#ctx0" brushRef="#br0" timeOffset="287.2351">272 157 19 0,'0'-3'80'0,"10"-2"-12"0,-2-5-8 16,-8 10-24-16,0-4-4 0,8-2-8 0,-8 2 4 0,10-1-4 16,-10 0 0-16,8 1 0 0,-8-1 0 0,0 5 0 0,8 0 4 15,-8 0-4-15,8-5 4 0,-8 5 4 0,9 5 4 0,-9-5 0 16,9 5 0-16,-9-5 0 0,8 9 0 0,-8-4-4 0,9-1 4 15,-1 6-4-15,-8 0-4 0,8-5-4 0,-8 9 4 0,10-5 4 0,-2 1-4 16,-8 0-4-16,8 4-4 0,-8-4-4 0,10 5 0 0,-2-6 0 16,-8 0-4-16,8 1 0 0,-8-1 4 0,8 0-4 0,-8 2 0 15,9-7-4-15,-9 6-4 0,8-5 4 0,-8-1-4 0,9 1-4 16,-9 0 4-16,9-5 0 0,-9 5 0 0,8-5-4 0,-8 0 0 16,8-5 4-16,-8 5-4 0,10-5 0 0,-2 0 0 0,-8 1-8 15,8-1-4-15,-8-5-12 0,8 0-20 0,2 1-28 0,-10-1-12 0,8 1-20 16,-8-5-40-16,8 5-56 0,-8-6 28 0,0 0 36 0,0 1 20 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1:42.3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D8E0FE-F38E-4AFF-8555-6B58F9F071EE}" emma:medium="tactile" emma:mode="ink">
          <msink:context xmlns:msink="http://schemas.microsoft.com/ink/2010/main" type="writingRegion" rotatedBoundingBox="20073,8903 29783,9591 29690,10909 19979,10221"/>
        </emma:interpretation>
      </emma:emma>
    </inkml:annotationXML>
    <inkml:traceGroup>
      <inkml:annotationXML>
        <emma:emma xmlns:emma="http://www.w3.org/2003/04/emma" version="1.0">
          <emma:interpretation id="{5675F6E1-43DD-474E-B563-3511FCBB1775}" emma:medium="tactile" emma:mode="ink">
            <msink:context xmlns:msink="http://schemas.microsoft.com/ink/2010/main" type="paragraph" rotatedBoundingBox="20073,8903 29783,9591 29690,10909 19979,10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86EBE4-CBCB-4972-A073-DD7E1CB09C74}" emma:medium="tactile" emma:mode="ink">
              <msink:context xmlns:msink="http://schemas.microsoft.com/ink/2010/main" type="line" rotatedBoundingBox="20073,8903 29783,9591 29690,10909 19979,10221"/>
            </emma:interpretation>
          </emma:emma>
        </inkml:annotationXML>
        <inkml:traceGroup>
          <inkml:annotationXML>
            <emma:emma xmlns:emma="http://www.w3.org/2003/04/emma" version="1.0">
              <emma:interpretation id="{219A56F4-A688-44C8-804C-BBC78B9B8AAF}" emma:medium="tactile" emma:mode="ink">
                <msink:context xmlns:msink="http://schemas.microsoft.com/ink/2010/main" type="inkWord" rotatedBoundingBox="20052,9187 20418,9213 20390,9602 20025,9576"/>
              </emma:interpretation>
            </emma:emma>
          </inkml:annotationXML>
          <inkml:trace contextRef="#ctx0" brushRef="#br0">-8041-830 51 0,'0'-9'84'0,"0"4"-4"0,0 0-8 0,0 1-20 15,0-6-4-15,0 5 4 0,0-5-4 0,9 1 0 0,-9 4 0 0,0-4 0 16,8-2-4-16,-8 2 0 0,0 5-8 0,8-6 4 0,0 1-4 15,-8 4-4-15,10 0 4 0,-2-5-4 0,0 5 0 0,2 1-4 16,-2 4 0-16,0-5-4 0,1 5 0 0,-1-5 0 0,1 5 0 16,-1 5-8-16,9-5 4 0,-9 5-4 0,2-1 0 0,-2-4-4 15,0 5 0-15,2 5-4 0,-2-5 0 0,0 0 4 0,-8 4-4 0,8-4 0 16,-8 4 0-16,9 0 0 0,-9 2-4 0,0-2 4 0,0 1 0 16,0 4-4-16,0-4 0 0,-9 4 0 0,9-3-4 0,-8 2 4 15,8 2 0-15,-8-6-4 0,0 5 0 0,-2 1 4 0,2-5-4 0,0 4 0 16,-2 0 0-16,2-4 0 0,0 0 0 0,-1-1 4 15,1 1-4-15,-1-6 0 0,1 6 0 0,-1-5 0 0,9-1 4 0,-8-4-4 16,8 0 0-16,0 6 0 0,0-6-4 0,-8 0 4 0,8 0-4 16,0 0 4-16,0 0-4 0,0 0 4 0,0-6 0 0,0 6 0 15,8-4 0-15,-8 4 0 0,0-5 0 0,0 5 0 0,8 0 0 0,-8 0 0 16,0 0 0-16,9 0 0 0,-9 0 0 0,8 0 0 0,-8-5 0 16,9 5 0-16,-9 0 4 0,8 5-4 0,1-5 0 0,-1 5 0 15,-8-5 0-15,8 4 0 0,2 2 4 0,-2-2 0 0,0 1 0 16,-8 0 0-16,10 0 0 0,-2 0 0 0,0 4 0 0,0-4 4 15,9 4-4-15,-17-4 0 0,9 0 0 0,8 0 4 0,-17 0 0 16,8-2 0-16,2 3 4 0,-2-6-8 0,0 5 0 0,0-5-12 16,2 0 16-16,-2 0 0 0,-8 0-4 0,8-5 0 0,1 5 0 15,-9-6 0-15,8 3-8 0,-8-2 0 0,9 0-4 0,-9 0-8 0,0 0-8 16,0 0-12-16,0-4-16 0,9 4-20 0,-9 1-16 0,0-6-20 16,0 0-8-16,0 6-52 0,0-6-32 0,0 5 28 0,0-5 28 15,0 1 28-15,0-1 24 0</inkml:trace>
        </inkml:traceGroup>
        <inkml:traceGroup>
          <inkml:annotationXML>
            <emma:emma xmlns:emma="http://www.w3.org/2003/04/emma" version="1.0">
              <emma:interpretation id="{8CEAA36C-C7DD-4203-96E1-D11CC85EE430}" emma:medium="tactile" emma:mode="ink">
                <msink:context xmlns:msink="http://schemas.microsoft.com/ink/2010/main" type="inkWord" rotatedBoundingBox="20693,9900 20907,9917 20903,9965 20689,9948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1018.4">-6711-690 55 0,'0'-5'100'0,"0"-5"-8"16,0 6-8-16,0-2-20 0,0 2-8 0,0-1-4 0,0 5-4 15,0 0-4-15,0-5-4 0,0 5 4 0,0 0 0 0,0 5 0 16,0-5 0-16,0 5 4 0,0-1 8 0,0 6-12 0,9 0 0 16,-9-1 4-16,0 6-4 0,0-5-4 0,0 9 0 0,0 0-4 15,0 0 0-15,0 5-4 0,0 0 0 0,0 0-4 0,0 5-4 0,0-5-4 16,-9 4 0-16,9 1 0 0,0 0-4 0,-9-1 0 0,9-2 0 16,0 2-4-16,0-5-4 0,0 2 0 0,0-6 0 0,-8 0-4 15,8 0 0-15,0-5 0 0,0 1 0 0,0-6-4 0,0 1 0 16,0 0 4-16,0-5-4 0,0-1 0 0,0 1 0 0,8-5 4 15,-8 0-4-15,0-5 0 0,9 5 0 0,-9-9 0 0,9 4 4 0,-9 0-4 16,8-5 0-16,0 1 0 0,0-1 0 0,2 1 0 0,-2-1 0 16,0 1 0-16,2-1 0 0,-2 0 0 0,0 1 0 0,1-1 0 15,-9 5 0-15,8-5-4 0,9 6 4 0,-17-1 0 0,9 5 0 0,-1-5 4 16,0 5-4-16,2 0 0 0,-2 5 0 0,0-5 4 16,-8 5-4-16,10-1 0 0,-2 2 0 0,0-2 0 0,0 6 0 0,1-1-4 15,-1-4 4-15,1 5 0 0,-9 0 0 0,9 4 0 0,-9-5 0 16,8 1 0-16,-8 4 4 0,8-4-4 0,-8 5 4 0,0-1 0 15,0 0 0-15,0-4 4 0,0 5-4 0,-8-2 4 0,8-3 0 0,-8 4 0 16,-1 1 0-16,0-6 0 0,1 6 0 0,-1-6-20 0,1 1 20 16,0-1 4-16,0 1-4 0,-2-1-4 0,-6-3 0 15,6-2-4-15,2-4 4 0,-9 5 0 0,9-5-8 0,-1 0 4 0,1 0-4 16,-1-5-4-16,1-5 0 0,0 5-4 0,-2-4-4 0,10-5-12 16,-8 4-16-16,8-3-8 0,-8-7-12 0,8 5-12 0,0-4-24 15,0 5-12-15,0-5-20 0,0-1-32 0,0-3-52 0,-10 8 32 0,20-4 32 16,-10 0 28-16,0-1 20 0</inkml:trace>
        </inkml:traceGroup>
        <inkml:traceGroup>
          <inkml:annotationXML>
            <emma:emma xmlns:emma="http://www.w3.org/2003/04/emma" version="1.0">
              <emma:interpretation id="{1307DD9D-0D9C-44D4-89B3-27EDD1F6CA59}" emma:medium="tactile" emma:mode="ink">
                <msink:context xmlns:msink="http://schemas.microsoft.com/ink/2010/main" type="inkWord" rotatedBoundingBox="21403,9050 22182,9106 22100,10270 21320,1021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34.8375">-6191-912 63 0,'0'-4'72'0,"0"-5"-8"16,0 4 0-16,0-5-24 0,0 6 0 0,0-6-4 0,0 0 4 15,0 1-4-15,0-1 0 0,0 1 0 0,0-1-4 0,0 1 0 16,0-1 4-16,0 0 0 0,9 4-4 0,-9-2 4 0,0-2-4 0,8 6 0 16,-8-6 0-16,9 5-8 0,-9 0 0 0,8 5 0 15,-8-4 4-15,8 4 4 0,1-5-4 0,0 5-8 0,-9 5 0 0,8-5 0 16,0 4-8-16,2 1 0 0,-10 0 4 0,8 5 0 0,0-1 0 16,1 1-8-16,-9-1 0 0,9 1 0 0,-9 0 0 0,8 4-4 15,-8 0 0-15,0 0 4 0,0 1-4 0,0 4-4 0,0-5 0 16,-8 6 4-16,-1-6 0 0,9 5-4 0,-9-4-4 0,1 5 4 15,0-7 0-15,-2 2-16 0,2 3 20 0,0-8 0 0,-1 5 0 0,0-6 0 16,1 1-4-16,0-1 4 0,8-4-4 0,-9 0 0 0,9 0 0 16,-8-5 0-16,8 0 0 0,0 0 0 0,0-5 0 0,-9 5 0 15,9-10 0-15,0 6 0 0,9-1 4 0,-9 0-4 0,0 0-4 0,0-4 4 16,8 4 0-16,-8 0 4 0,0 0-4 0,9 0 0 16,-9 5 0-16,0-5 0 0,8 5 4 0,-8 0 0 0,8 0-4 0,1 5 0 15,-9-5 4-15,9 5 0 0,-1 0 0 0,-8 0 4 0,8 5 0 16,2-6 0-16,-10 6 0 0,8-5 4 0,0 4 0 0,1 1 0 15,0-6-4-15,-1 6 4 0,0-5-4 0,1 5 0 0,-9-6 0 0,8 1 4 16,0 0-4-16,2-5-4 0,-2 0 0 0,0 5 8 16,2-5-8-16,-2 0 0 0,0-5-4 0,-8 5 0 0,8-5-4 0,2 0 0 15,-2 1-4-15,-8-6-12 0,8 5-16 0,1-5-24 0,-9 1-36 16,0 4-24-16,8-4-32 0,-8 4-72 0,0-5 28 0,0 1 40 16,0-1 28-16,0 0 24 0</inkml:trace>
          <inkml:trace contextRef="#ctx0" brushRef="#br0" timeOffset="403.0461">-7393-278 23 0,'0'5'108'0,"0"-5"-4"0,0 0-12 0,0 0-20 0,0 4-8 15,0-4-4-15,0 6 4 0,0-6-4 0,0 4 0 0,0-4 0 16,0 5-4-16,0 0-4 0,8-5-4 0,-8 5-4 0,0-5 4 16,9 4 0-16,-9-4-8 0,8 5-4 0,-8 0 0 0,8-5 0 15,2 0-8-15,-2 5 4 0,0-5-8 0,2 0-4 0,-2 0 0 0,0 0-4 16,0 0-4-16,1 0 0 0,0 0-4 0,-1 0-4 16,1 0 0-16,7 0-4 0,-16 0-4 0,18 0-4 0,-10-5-8 15,-8 5-16-15,8 0-16 0,2 0-28 0,-2-5-24 0,0 5-28 0,-8-5-64 16,0 5-28-16,9-4 40 0,-9 4 32 0,0-5 32 0,0 0 16 15</inkml:trace>
        </inkml:traceGroup>
        <inkml:traceGroup>
          <inkml:annotationXML>
            <emma:emma xmlns:emma="http://www.w3.org/2003/04/emma" version="1.0">
              <emma:interpretation id="{8417D488-85E9-45D5-86CA-ABFD418A566C}" emma:medium="tactile" emma:mode="ink">
                <msink:context xmlns:msink="http://schemas.microsoft.com/ink/2010/main" type="inkWord" rotatedBoundingBox="23012,9901 23414,9930 23399,10155 22996,10126"/>
              </emma:interpretation>
              <emma:one-of disjunction-type="recognition" id="oneOf2"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K</emma:literal>
                </emma:interpretation>
                <emma:interpretation id="interp9" emma:lang="" emma:confidence="0">
                  <emma:literal>±</emma:literal>
                </emma:interpretation>
                <emma:interpretation id="interp10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244.9865">-5066-269 31 0,'0'0'100'0,"-8"0"-12"0,16 0 0 0,-8 0-24 16,0 0-4-16,0 0 8 0,0 0 0 0,9 0 0 0,-9 0 0 16,8 0 0-16,1 0 0 0,0 0-8 0,-1 0 0 15,-8 0 4-15,18 0 0 0,-10 0 4 0,8 0-16 0,-6 0 20 0,6 6-4 16,1-6-4-16,-8 0-4 0,8 0-4 0,-1 4 0 0,2-4-8 15,0 0-8-15,-10 5-4 0,9-5-8 0,-1 5-4 0,-7-5-4 16,8 5 0-16,1-5-4 0,-10 4-8 0,9 1 0 0,-8-5 4 16,-1 5-4-16,0 0 0 0,1-5-12 0,-1 4 4 0,1-4 0 15,0 6-8-15,-9-6-8 0,8 4-12 0,-8-4-16 0,0 0-20 0,0 5-16 16,8-5-20-16,-16 5-20 0,8-5-20 0,0 5-16 0,-8-5-36 16,8 0-44-16,-9 4 36 0,0-4 32 0,1 0 36 0,-1 0 24 15</inkml:trace>
          <inkml:trace contextRef="#ctx0" brushRef="#br0" timeOffset="2488.3351">-5031-86 27 0,'-9'0'124'0,"9"5"-20"0,0-1-4 0,0-4-28 0,0 0-4 16,0 5 4-16,0-5 0 0,0 5-4 0,0-5 4 0,0 0-8 0,9 5 4 15,-9-5-4-15,8 5-4 0,-8-5-4 0,8 0 8 0,2 4-4 16,-2-4 4-16,0 5 0 0,0-5-4 0,2 5-4 0,6-5 0 15,1 0-4-15,-8 0 0 0,8 0-4 0,-1 5-12 0,2-5 0 16,0 0-8-16,-10 0-8 0,9 0-4 0,-1 0-4 0,-7 0 0 0,8 0 0 16,-9 0-4-16,10-5-4 0,-10 10 0 0,1-5-8 15,0 0-4-15,-1 0-16 0,0 0-16 0,1 0-20 0,-9 0-36 0,8 0-28 16,-8-5-44-16,0 5-44 0,0 0-68 0,9-5 48 0,-9 0 44 16,-9 5 32-16,9-4 28 0,0-6 32 0</inkml:trace>
        </inkml:traceGroup>
        <inkml:traceGroup>
          <inkml:annotationXML>
            <emma:emma xmlns:emma="http://www.w3.org/2003/04/emma" version="1.0">
              <emma:interpretation id="{1030DDE9-3F64-4470-AB21-2FB907C79E19}" emma:medium="tactile" emma:mode="ink">
                <msink:context xmlns:msink="http://schemas.microsoft.com/ink/2010/main" type="inkWord" rotatedBoundingBox="24441,9349 25411,10034 24870,10800 23900,1011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784.7679">-3215-215 11 0,'-10'0'84'15,"10"0"-4"-15,-8-6-28 0,8 6-4 0,-8 0-4 0,8 0-4 16,0 0-4-16,-8 6 0 0,8-2-4 0,-10-4 4 0,10 10 0 0,-8-5 0 16,8-1-4-16,-8 6 4 0,8-5 4 0,-9 9 0 15,9-4-8-15,-8 0 4 0,8-1 0 0,-8 6-8 0,8-1 0 0,0-6-4 16,-10 8 4-16,10-7-8 0,0 1 0 0,0-1 4 0,0 6-4 15,0-6 0-15,0 2-8 0,10-2-4 0,-10 0 0 0,8-4 0 16,-8 4 0-16,8 1 4 0,-8-6 0 0,9 1 0 0,-1 5-4 16,0-10 0-16,2 5-4 0,6 0 4 0,-8-5-4 0,2 0 4 15,6 0 0-15,-7 0 0 0,8 0-4 0,0-5-4 0,-9 0 4 0,10 5 0 16,-10-4-4-16,0-7 0 0,10 7 0 0,-10-6 4 0,1 6 0 16,0-6 0-16,-1 5-4 0,1-4 0 0,-9-1 0 0,0 1 4 15,8-1-4-15,-8 0-4 0,0-4 8 0,0 4-4 0,0 1 0 0,-8-2 0 16,8 3 0-16,-9-2 4 0,9 0-4 0,-8 6 0 0,-1-6 4 15,0 1-20-15,1 4 20 0,0 0 0 0,-2 0-4 0,2 0 4 16,-8 0-4-16,6 1 0 0,2 4 0 0,-9-5 0 0,9 5 0 16,-10 0 0-16,10-5-4 0,-10 5 4 0,10 0 4 0,0 5-8 15,-10-5 4-15,10 5 0 0,0-5-4 0,-1 4 4 0,1 1 0 0,0 0 4 16,8 0-4-16,-10 0 0 0,10 0-4 0,0 4 4 16,-8-4 0-16,8 0 0 0,0 5 0 0,0-6 0 0,8 1 0 0,-8 5 0 15,10-10 0-15,-10 3 4 0,8 4-4 0,0-3-4 0,1 1 8 16,7-5-4-16,-6 0 0 0,-2 4 0 0,0-4-4 0,10 0 4 15,-2 0-4-15,-7 0 8 0,8 0-4 0,0 0 8 0,-9 0-8 16,10 0 8-16,-2 5 0 0,2-5 4 0,-10 0 4 0,10 5 4 16,-10-5 0-16,9 5 4 0,-9 0 0 0,10-1 4 0,-10 1 0 15,0 0 0-15,10 0-4 0,-10 0-8 0,1-1 4 0,0 7-8 0,-1-7 4 16,0 1-4-16,1-1-4 0,-1 1 0 0,-8 5 0 0,8-6-24 16,2 1 20-16,-2 0-4 0,-8-1 0 0,8-4-4 0,2 5-8 15,-10-5-4-15,8 0-20 0,0 6-16 0,0-6-16 0,1-6-24 16,0 6-24-16,-1-5-12 0,1 1-32 0,-1-1-52 0,0-4 16 15,10-1 36-15,-10 1 36 0,10 0 20 0</inkml:trace>
          <inkml:trace contextRef="#ctx0" brushRef="#br0" timeOffset="3172.7141">-3625-782 19 0,'0'-5'84'0,"0"5"-12"0,0-4 0 16,0-1-20-16,0 0-4 0,0 5 0 0,0-4-4 0,0-2 4 0,0 6 0 16,0 0 0-16,0 0 0 0,0-4-4 0,0 4 0 15,0 0-4-15,0 0 4 0,-8 0-8 0,8 0 4 0,0 0-4 0,0 0 4 16,-8 4-4-16,8-4-4 0,-10 6 0 0,10-2 0 0,-8 1 0 16,0 0 0-16,8-1 0 0,-8 6-4 0,-2 0 0 0,2 0 0 15,0-1 0-15,8 1-4 0,-9 4 0 0,0 1 0 0,1 4-4 16,-1-5 0-16,1 1-4 0,0 9 8 0,0-6-8 0,-2 7 0 15,10-6 0-15,-8 10 0 0,0-6 0 0,-2 6-4 0,2-1 0 16,8 2 0-16,-8-1 0 0,-1 4-4 0,9-4 4 0,-8 0-4 0,8 4 0 16,0 1 0-16,0-6 0 0,0 6-4 0,0-5 0 0,0 0 4 15,0 0-4-15,0-1-4 0,0 1 0 0,0-4 4 0,8 3-4 16,-8-5 0-16,9 2 4 0,-9-6 0 0,8 5-4 0,-8-5 0 16,8 0 0-16,2 0-4 0,-2-4 4 0,-8-1 0 0,8 1-4 15,2-1 4-15,-2 1-12 0,0-6 0 0,0 1 0 0,1 0-16 0,-1-6-12 16,1 5-12-16,0-9-16 0,-1 6-8 0,0-2-28 0,2-4-16 15,6 0-12-15,-8-4-32 0,2-2-52 0,-2 2 24 0,0-5 32 16,1-1 40-16,-1 0 12 0</inkml:trace>
        </inkml:traceGroup>
        <inkml:traceGroup>
          <inkml:annotationXML>
            <emma:emma xmlns:emma="http://www.w3.org/2003/04/emma" version="1.0">
              <emma:interpretation id="{48DA592D-0B5F-4D88-8EB0-C492B40F5450}" emma:medium="tactile" emma:mode="ink">
                <msink:context xmlns:msink="http://schemas.microsoft.com/ink/2010/main" type="inkWord" rotatedBoundingBox="25657,9329 26863,9415 26772,10702 25566,10617"/>
              </emma:interpretation>
            </emma:emma>
          </inkml:annotationXML>
          <inkml:trace contextRef="#ctx0" brushRef="#br0" timeOffset="4037.0937">-2466-206 75 0,'0'5'96'16,"-8"-5"-8"-16,8 5-4 0,0-5-24 0,0 0-4 0,0 0-20 0,0 4 24 16,0-4-4-16,0 0 0 0,8 0 0 0,-8 0 0 15,10 0 0-15,-10 0-4 0,8 0 0 0,0-4 0 0,2 4-4 0,-10 0 4 16,8 4-8-16,8-4-4 0,-7 0 0 0,-1 0-8 0,1 0-8 16,8 0-4-16,-9 0 0 0,2 0-4 0,6 0 0 0,-8 0-4 15,10 0-4-15,-10 0-8 0,1 0-8 0,8 0-8 0,-8 0-16 0,-1 0-32 16,8 5-36-16,-6-5-32 0,-2 0-72 0,0 0-20 15,2 0 36-15,-10 0 36 0,8 0 28 0,0 0 28 0</inkml:trace>
          <inkml:trace contextRef="#ctx0" brushRef="#br0" timeOffset="4526.7839">-1954-580 87 0,'0'-5'108'0,"0"-1"-4"0,0 6-8 16,0-3-24-16,0 3-4 0,0 0-4 0,0-5-8 0,0 5 0 16,0 0-4-16,9 0-4 0,-9 0 8 0,0 0-4 0,0 5 0 15,8-2 4-15,-8 3 0 0,0 4 0 0,0 0 0 0,0 4 0 0,9 1 0 16,-9-2 0-16,0 2-4 0,0 4 0 0,0 0 0 0,0 5 4 16,0 0-8-16,0 0-4 0,-9 0-4 0,9 0-4 0,-8 0-4 15,8 0-4-15,0 0 0 0,-9 0-8 0,9 0-4 0,0-5 0 0,-8 5-4 16,8-5-4-16,0 1 0 0,-8-1 0 0,8-5-4 15,0 1 0-15,0-1 0 0,0-5 0 0,0 1-4 0,0 0 4 0,0-6-4 16,0-4 0-16,8 5-4 0,-8-5 0 0,8-5 4 0,1 1-4 16,-9-1 0-16,8-5 0 0,1 1 0 0,0 0 0 0,-1-1 0 15,0-5 0-15,0 5 0 0,10 1 0 0,-10-5-4 0,2 4 8 16,-2-5-4-16,9 6 4 0,-9-1 0 0,0 6-4 0,2-6 4 16,-2 5 4-16,0 1 0 0,0 4-4 0,2-6 0 0,-2 6 0 0,0 0 0 15,-8 6-4-15,9-2 4 0,0 1 0 0,-1 0 0 0,1 0 0 16,-1 4 0-16,0 1 0 0,1-6 0 0,0 6 0 0,-9 5 0 15,8-6 0-15,0 1 4 0,2 4-4 0,-10 1 0 0,8-1 0 16,-8-5 4-16,0 6-4 0,0-1 0 0,0 1 0 0,-8 0 4 16,8-6-4-16,-10 5 0 0,2-5 4 0,0 5-4 0,-10-3 4 0,10-2-4 15,-9 1 4-15,0-1-4 0,0 1 4 0,-1 0-4 0,2-6 0 16,-2 1-4-16,2 0 0 0,-1-5 0 0,9 6-4 0,-10-6-4 16,0 0-8-16,2-6-12 0,8 1-16 0,-1 0-12 0,-8 1-16 0,8-6-16 15,1-5-8-15,0 6-20 0,-2-5-16 0,10-6-8 16,-8 6-16-16,8-5-48 0,0 0 4 0,0-5 40 0,0 4 28 0,0-3 28 15</inkml:trace>
          <inkml:trace contextRef="#ctx0" brushRef="#br0" timeOffset="4828.4975">-1528-782 15 0,'0'0'100'15,"9"0"-8"-15,-9 0-4 0,9 0-20 0,-9 0 0 0,8 0 0 0,1 0 0 16,-9 0 0-16,8 5 0 0,0 0-4 0,2 0 4 16,-2 0-8-16,0 0 0 0,0 4 0 0,2 1 0 0,-2 4 4 0,0 1 0 15,1-1 0-15,0 5 4 0,8 0-4 0,-9 5 0 0,0 5-4 16,0-5 4-16,2 5-8 0,6 4-4 0,-6-4-4 0,-2 5 0 16,0-1-8-16,1 1 0 0,-1 4-4 0,-8-4-8 0,9 4-4 0,-1-4-8 15,-8 4 0-15,0-5 0 0,0 6-4 0,0-5-4 0,0 4 0 16,-8-5 0-16,8 6-4 0,-9-6-4 0,1 5 0 0,-1 1-4 15,1-6-8-15,0 6-4 0,-10-6-12 0,10 2-8 0,-10-2-16 16,10 0-20-16,-9-4-20 0,9 0-20 0,-10-5-20 0,10 0-32 16,0-5-20-16,-2 0-64 0,2-4-4 0,0-6 52 0,0 1 36 0,8-6 32 15,-10 1 28-15</inkml:trace>
        </inkml:traceGroup>
        <inkml:traceGroup>
          <inkml:annotationXML>
            <emma:emma xmlns:emma="http://www.w3.org/2003/04/emma" version="1.0">
              <emma:interpretation id="{A239A2B2-DC8E-4EE2-8248-7E696E7305E9}" emma:medium="tactile" emma:mode="ink">
                <msink:context xmlns:msink="http://schemas.microsoft.com/ink/2010/main" type="inkWord" rotatedBoundingBox="27164,10249 27206,10252 27205,10267 27163,10264"/>
              </emma:interpretation>
            </emma:emma>
          </inkml:annotationXML>
          <inkml:trace contextRef="#ctx0" brushRef="#br0" timeOffset="5140.4786">-880 87 39 0,'0'0'112'0,"-8"0"0"15,8 0-4-15,0 0-16 0,0 0 4 0,-8 0-4 0,8 0-4 16,-10 0-4-16,10 0-4 0,0 0-8 0,-8 0-4 0,8 0-4 16,0 0-8-16,0 0-4 0,0 0-8 0,0 0 0 0,-8 0-8 15,8 0-4-15,0 0-8 0,0 0-4 0,0 0 0 0,8 0-4 16,-8 0-4-16,0 0 0 0,0 0-8 0,0 0 0 0,0 0-8 0,0 0-8 16,0 0-20-16,-8 0-24 0,8 0-40 0,0 0-40 0,0 0-52 15,0 0-64-15,0-6 48 0,8 6 12 0,-8-4 56 0,0-1 28 16</inkml:trace>
        </inkml:traceGroup>
        <inkml:traceGroup>
          <inkml:annotationXML>
            <emma:emma xmlns:emma="http://www.w3.org/2003/04/emma" version="1.0">
              <emma:interpretation id="{53C7E3AB-B783-4AB4-8EC7-D6944C979116}" emma:medium="tactile" emma:mode="ink">
                <msink:context xmlns:msink="http://schemas.microsoft.com/ink/2010/main" type="inkWord" rotatedBoundingBox="27666,9441 29783,9591 29693,10862 27576,1071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025.1354">24 62 67 0,'0'-4'108'0,"0"4"-8"16,0 0-4-16,-8 0-20 0,8 0-4 0,0 0 4 0,0 4-4 0,0 1-12 15,-8 0-4-15,8 4 0 0,0-3 0 0,0 3-12 0,-10 2 4 16,10-3-8-16,0 2-4 0,0 4 0 0,0-4 0 0,0 4-4 15,0-4 4-15,0 4-4 0,0 1 0 0,0-5 0 0,0 3 0 16,0-3-4-16,0 5-4 0,10-5 0 0,-10-1 4 0,8 5-4 16,-8-4 0-16,0 0 0 0,8-1 0 0,1-4-4 0,0 4-4 0,-1-4 0 15,1 0-4-15,-1 0 4 0,8 0-8 0,-6-5 0 0,-2 0-4 16,10 0 0-16,-2-5 0 0,-7 0-4 0,8 0 4 0,-9-5-4 16,9 1 0-16,-9 0-4 0,2-1 4 0,-2-4 0 0,0 4 0 0,2-5 0 15,-2 1 0-15,-8-1 0 0,0 2 0 0,8-2 0 16,-8 1 0-16,0-1 0 0,-8 0-4 0,8 1 4 0,-8 0 0 0,8-1 0 15,-10 6 0-15,2-5 0 0,0 4 0 0,-2 0 0 0,2 1 0 16,0-6 0-16,-1 11 0 0,1-7 0 0,-1 2 0 0,-8 4 0 16,9 1 0-16,0-1-4 0,-2 0 4 0,2 5 0 0,0 0 0 0,-2 0 0 15,2 0 0-15,0 5 0 0,0 0 0 0,-1-1 0 0,9 6 0 16,-8-1 0-16,-1 1-4 0,9 0 4 0,-9-1-4 0,9 1 4 16,0 5 0-16,0-6 0 0,-8 5 4 0,8-4-4 0,0-1 0 15,0 6 0-15,8-6 0 0,-8 1-4 0,9 0 8 0,-9 0-8 16,9-6 4-16,-1 1 0 0,-8 0 0 0,9 0-4 0,-1-5 4 0,0 4 0 15,0-4-4-15,10 0 4 0,-10 6 0 0,10-6 0 0,-10 0 4 16,9 0-4-16,-8 0-4 0,8-6 8 0,-9 6-24 0,10 0 24 16,-10 0 0-16,10 0-4 0,-10 6 4 0,0-2-4 0,9-4 0 15,-8 5 0-15,-1-1 4 0,9 2-4 0,-9-2 0 0,2 1 0 16,-2 0 0-16,0 0 0 0,0 5 0 0,2-6 0 0,-2 5-8 16,0 1 0-16,-8-5-12 0,9 5-12 0,-1-5-12 0,1-1-20 15,0 1-16-15,-1 0-12 0,0-5-24 0,0 0-8 0,2 0-8 16,-2 0-52-16,0-5-20 0,2-4 32 0,-2 4 28 0,0-5 32 0</inkml:trace>
          <inkml:trace contextRef="#ctx0" brushRef="#br0" timeOffset="6472.1943">579-81 83 0,'0'0'120'0,"0"0"-8"15,0 4-8-15,0-4-20 0,-8 5 4 0,8-5 0 0,0 5-4 16,0-5-8-16,8 5 0 0,-8 0-8 0,8-5-4 0,-8 0-4 0,8 4-8 15,1-4-4-15,-1 0-4 0,1 0-4 0,0 0-8 16,7 0-4-16,-6 0-4 0,6 0-4 0,2 0-4 0,7 0-4 0,-8 0-8 16,0-4-4-16,9 4-12 0,-10-5-12 0,10 5-24 0,-9-5-24 15,1 0-32-15,-2 5-20 0,2-9-28 0,-2 4-68 0,2 1 16 16,-10-3 40-16,9-1 28 0,-9 3 24 0</inkml:trace>
          <inkml:trace contextRef="#ctx0" brushRef="#br0" timeOffset="6288.6886">749-283 7 0,'8'-10'116'0,"-8"-4"-8"0,0 5-8 15,0-1-24-15,0 5-12 0,0-3 0 0,0 8-4 0,0-6 0 16,0 1-4-16,0 5-4 0,0 0-4 0,0 5 0 0,0-5 0 15,0 6 0-15,0-3-8 0,0 2 0 0,0 5 4 0,0 0-4 0,0-1 4 16,0 5 0-16,0-4 0 0,0 5 4 0,0 4-4 0,-8-5 4 16,8 5-4-16,0 0-8 0,0 5 4 0,0-4-4 0,-8 3-4 15,8-3-4-15,0 4-4 0,0 0-4 0,0-5 0 0,0 5-4 16,0 0-4-16,-9-6-4 0,9 7 0 0,0-6 0 0,0 0-4 16,0 0 0-16,0 0 4 0,9-4-12 0,-9-1 0 0,0 1-4 0,0-1 0 15,0 1-8-15,0-5-12 0,0-1-20 0,0-5-24 0,0 2-24 16,0-2-28-16,-9-4-28 0,9 0-24 0,0 0-52 0,0-4 8 15,-9-2 36-15,9-3 36 0,-8-1 32 0,-1 1 20 0</inkml:trace>
          <inkml:trace contextRef="#ctx0" brushRef="#br0" timeOffset="6945.2499">1090-393 83 0,'0'-10'132'0,"0"6"-8"0,8-6-8 0,-8 5-16 15,0-5 0-15,10 6-8 0,-10-1-12 0,0 0-4 0,8 0-4 16,-8 5 0-16,0 0 0 0,0 0-8 0,0 0 4 0,8 5-4 16,-8 0 0-16,0 4 4 0,0 1 0 0,0 0-4 0,0 4 0 15,0 0-4-15,-8 5-8 0,8 1 0 0,0-1 0 0,-8 5-4 16,8 0-8-16,0 0 0 0,-10 0-8 0,10 0-4 0,0 5-28 0,-8-5 0 15,8 0 0-15,-8 0 0 0,8-5 0 0,0 5 0 16,-9 0 0-16,9-4 0 0,0-2 0 0,0 1 0 0,0-5 0 0,0 6 0 16,0-6 0-16,0 0 0 0,0-4 0 0,0 0 0 0,0-1 0 15,9 1 0-15,-9-5 0 0,0-1 0 0,0 2 0 0,8-2 0 16,-8-4 0-16,8-4 0 0,-8 4 0 0,10-6 0 0,-10 2 0 0,8-6 0 16,0 5 0-16,0-4 0 0,-8-1 0 0,10 6 0 0,-2-6-8 15,0 0-4-15,-8 1 0 0,9-1 0 0,-1 1 4 0,0 3 0 16,-8-3 4-16,10 4 0 0,-2 0 0 0,-8 1 0 0,8-1 4 15,0 5-4-15,-8-5 0 0,10 5 4 0,-10 0 0 0,0 5 0 16,8 0 0-16,-8-1 0 0,0-4 0 0,0 10 0 0,8-6 0 0,-8 7 0 16,0-2 4-16,0 1-4 0,0-1 0 0,9 1 0 0,-9 0 0 15,0-1 4-15,0 5-4 0,9-4 0 0,-9 5 0 0,0-6 0 16,0 5 0-16,0-4 0 0,0 0 0 0,0 4 0 0,0-4 0 16,-9 4 0-16,9-5 0 0,-9 1 0 0,9 0-4 0,-8-1 8 15,0 1-4-15,-2-1 0 0,2 1 0 0,-8-5-4 0,6 5 0 16,2-5-8-16,-9-1-8 0,9 1-4 0,-10-5-8 0,10 5-12 0,-8-5-16 15,6 0-8-15,-6-5-12 0,7 0-8 0,0 1-4 16,-8-1-16-16,9 0-8 0,0-5-8 0,-1 0-8 0,9 1-48 0,-9-5-12 16,1-1 8-16,8 1 32 0,0-1 28 0,0 1 20 0</inkml:trace>
          <inkml:trace contextRef="#ctx0" brushRef="#br0" timeOffset="5518.4914">-172-556 39 0,'0'-9'96'0,"0"3"-8"0,0-3-8 16,0 4-24-16,0-4 0 0,0 4-4 0,-8 0 0 0,8 0 0 15,0 0-4-15,0 5 0 0,0-5 0 0,0 1-4 0,-8 4 0 16,8 0 4-16,0 0-4 0,-10 0 0 0,10 0-8 0,-8 4 4 16,8 1 4-16,-8 0 0 0,0 0 0 0,-2 5 0 0,2-1 4 0,0 1-4 15,-1 4 0-15,0 1-4 0,-8 4 0 0,9-4-4 0,-9 3 4 16,8 6-4-16,-7 0 0 0,-2 0-4 0,10 0 0 0,-10 5-4 15,10 1 0-15,-9-2 0 0,9 0 0 0,-1 1-4 0,0 4-4 0,1-4-4 16,0 5 0-16,-2-1 0 0,2 2-4 0,8-2 4 16,-8 0-4-16,8 5-4 0,0-4 0 0,0-1 0 0,0 6 0 0,8-6 0 15,-8 6-8-15,8-6 0 0,2 2-4 0,-2-2 8 0,-8-5-8 16,17 0-4-16,-8 2-8 0,-1-1 0 0,9-5-20 0,-9 0-8 16,10-6-16-16,-10 2-16 0,10-6-12 0,-2 1-20 0,-7-5-24 0,8-1-12 15,-9-4-4-15,9 0-40 0,1-5-32 0,-10-5 28 0,10 0 36 16,-10-4 28-16,8-6 24 0</inkml:trace>
          <inkml:trace contextRef="#ctx0" brushRef="#br0" timeOffset="7351.1627">1449-561 27 0,'0'-4'108'15,"0"-2"-4"-15,0 2-8 0,8-1-24 0,-8 5-12 0,8-5 20 16,-8-1 4-16,9 3-4 0,-9 3-4 0,8 0-8 0,-8 0-4 0,9 0-8 15,-1-5 0-15,-8 5 4 0,9 0 0 0,-1 0 0 0,0 0 0 16,-8 5 0-16,10-5 4 0,-2 3-4 0,0 3 4 0,2-1-4 16,-2 4 0-16,0-3-4 0,-8 3-4 0,8 1-4 0,1 4-8 15,0 0 0-15,-9 1-4 0,8-1 0 0,1 5-4 0,-9 0 0 16,0 0 0-16,0 1-28 0,8 4-4 0,-8-1 0 0,0 3 0 0,0-3 0 16,0 0 0-16,0 1 0 0,0 5 0 0,8-4 0 0,-8 3 0 15,0-4 0-15,0 5 0 0,0-5 0 0,0 5 0 0,10-5 0 16,-10 4 0-16,0-4 0 0,0 5 0 0,0 0 0 0,0-5 0 15,0 6 0-15,0-8 0 0,0 7 0 0,-10 0 0 0,2 0 0 16,0 0 0-16,8-1 0 0,-17 2 0 0,8-2 0 0,-8 6 0 0,1-10 0 16,6 4 0-16,-16 1 0 0,10-1-80 0,-1-3-28 0,-9-1-20 15,10 0-32-15,-10-5-40 0,0 0-16 0,9 0-60 0,-9-4 28 16,10-5 48-16,-2-1 40 0,-8-4 28 0,10-1 28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1:17.2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F9E9B2-D37F-4364-BD34-6B1BA3BDDDE5}" emma:medium="tactile" emma:mode="ink">
          <msink:context xmlns:msink="http://schemas.microsoft.com/ink/2010/main" type="inkDrawing" rotatedBoundingBox="6874,9513 7192,10147 6667,10410 6349,9776" hotPoints="7119,9985 6797,10307 6475,9985 6797,9663" semanticType="enclosure" shapeName="Circle"/>
        </emma:interpretation>
      </emma:emma>
    </inkml:annotationXML>
    <inkml:trace contextRef="#ctx0" brushRef="#br0">4509 7462 7 0,'0'0'80'0,"0"0"-8"0,0 0-4 0,0 0-28 15,0 0 0-15,0-5 0 0,0 5-4 0,0 0-4 0,0 0 0 0,0 0 0 16,-9 0 4-16,9 0 0 0,0 0 4 0,0 0-4 0,-8 0 0 16,8 0 0-16,0 0-4 0,-9 0 0 0,9 0 4 0,-9 5-4 15,9 1 4-15,-8-6-8 0,0 4 4 0,8 6 0 0,-10-6-4 16,10 6 0-16,-8-1-4 0,0 0-8 0,8 6 0 0,-8 0 4 15,8-1-4-15,-10 5-20 0,2-4 24 0,8 4-4 0,-8 0 0 16,8 0 0-16,-9 1-4 0,9-2 0 0,0 6-4 0,0-4 4 0,0 4-4 16,0-5-4-16,0 0 4 0,0 0 0 0,0 1-4 0,9-1 0 15,-9 0 0-15,8 1-4 0,0-7 4 0,-8 7 0 0,10-6-4 16,-2 0 4-16,0 1-4 0,0-1 0 0,10 0 4 0,-10 0-4 16,10-3 0-16,-10-2 0 0,9 1 0 0,-9-1 0 0,10 1 0 15,-2 0 0-15,2-6 4 0,-1 6-4 0,-9-4-4 0,10-3 4 0,-2-3 0 16,2 5 0-16,-2-5 0 0,2 5 0 0,-1-5 0 0,0 0 4 15,0 0-4-15,-1-5-4 0,2 0 4 0,0 5 4 0,-10-3-4 16,8-3 4-16,2-4-4 0,-1 6 0 0,-9-6 0 0,0 0 0 16,10 1 0-16,-10-1 0 0,0 1 0 0,2-6 0 0,-2 5 0 15,0-4 0-15,1 0 0 0,-9 4 0 0,8-4 0 0,1-1 0 0,-9 1 0 16,0 0 0-16,0-5 0 0,9 4 0 0,-9 1 0 0,0-5 0 16,0 4 0-16,0 1 4 0,0-5-4 0,0 4 0 0,-9-4 0 15,9 5-4-15,0-5 8 0,-9 4-4 0,9-4 0 0,-8 5 0 0,8-1 0 16,-9-4 0-16,1 5 0 0,0-1 0 0,-2 1 0 15,2-1 0-15,0-4 0 0,0 9 4 0,8-4-8 0,-18 5 4 0,10-6 0 16,-1 6 0-16,1-1 0 0,-1 1 0 0,0-1 0 0,1 6 0 16,0-7 0-16,0 7 0 0,-2-1 4 0,-6 1-4 0,6-2 4 15,2 6-8-15,-9-4 4 0,9 4 0 0,-1 0 0 0,-8 0 0 0,9 0 0 16,-10 0 0-16,10 0 0 0,-10 4 0 0,10-4-4 16,-8 6 4-16,7-2 0 0,-8 1-4 0,8-1 4 0,-7 7 0 0,6-7-4 15,-6 6-4-15,8-6 4 0,-2 6 0 0,-6 4-4 0,7-4 0 16,1-1-8-16,-10 6 0 0,18-6-8 0,-16 6-8 0,6-6-8 15,10 6-16-15,-8-1-12 0,0 1-4 0,8-6-12 0,-8 5-4 16,8-4-44-16,0 5-40 0,0-1 16 0,0-5 32 0,0 1 20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2:17.9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712F3E-DEB0-4D1C-9E71-0B696787F131}" emma:medium="tactile" emma:mode="ink">
          <msink:context xmlns:msink="http://schemas.microsoft.com/ink/2010/main" type="writingRegion" rotatedBoundingBox="9271,12139 11032,14259 10434,14755 8673,12635"/>
        </emma:interpretation>
      </emma:emma>
    </inkml:annotationXML>
    <inkml:traceGroup>
      <inkml:annotationXML>
        <emma:emma xmlns:emma="http://www.w3.org/2003/04/emma" version="1.0">
          <emma:interpretation id="{97506402-9865-454C-A0ED-803C0BF59B93}" emma:medium="tactile" emma:mode="ink">
            <msink:context xmlns:msink="http://schemas.microsoft.com/ink/2010/main" type="paragraph" rotatedBoundingBox="9271,12139 11032,14259 10434,14755 8673,12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2E8C7D-5DE8-4D32-8DA2-1240934F5F75}" emma:medium="tactile" emma:mode="ink">
              <msink:context xmlns:msink="http://schemas.microsoft.com/ink/2010/main" type="line" rotatedBoundingBox="9271,12139 11032,14259 10434,14755 8673,12635"/>
            </emma:interpretation>
          </emma:emma>
        </inkml:annotationXML>
        <inkml:traceGroup>
          <inkml:annotationXML>
            <emma:emma xmlns:emma="http://www.w3.org/2003/04/emma" version="1.0">
              <emma:interpretation id="{38191DF1-DED9-4ED5-A350-BF146CAAAEEC}" emma:medium="tactile" emma:mode="ink">
                <msink:context xmlns:msink="http://schemas.microsoft.com/ink/2010/main" type="inkWord" rotatedBoundingBox="9151,12238 9731,12937 9253,13334 8673,126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7041 10081 51 0,'0'-5'52'0,"0"5"16"0,0-5-12 0,0 0-20 16,0 1-4-16,0-1 0 0,0 5 4 0,0-5 0 0,8 0 0 0,-16 5 0 16,8 0 4-16,0 0 0 0,0-4 0 0,0 4 4 0,0 0 4 15,0 0-4-15,0 0 4 0,0 0 0 0,0 0-4 0,0 0 0 16,0 0-8-16,0 0 0 0,0 4 4 0,0-4-4 0,0 0 0 0,0 5-4 15,0 0 4-15,-8 0-4 0,8-1 0 0,-9 1 4 0,9 5-4 16,0-1-4-16,-9 1 4 0,9 0 0 0,-8 4 0 0,0-4 0 16,-2 4-4-16,10 5 8 0,-8-4-4 0,0-1-4 0,8 5 0 15,-9-4 0-15,0 4-4 0,9 0-4 0,-8 1 4 0,-1-2-4 16,9 2-4-16,-8-1 4 0,8 0-4 0,-8 6-4 0,8-7 0 16,0 1 0-16,-9 5 0 0,9-5 0 0,0 5 0 0,0 0 0 15,0 0 0-15,0-5 0 0,0 6 0 0,9-2 0 0,-9 1-4 16,8 1 0-16,-8 3 0 0,8-3 0 0,1-2 0 0,-1 6 0 0,-8-5 0 15,9 4-20-15,8-3 20 0,-9-2 0 0,2 2-4 0,-2-2 4 16,0-4-4-16,1 5 0 0,8-4-4 0,-9-1 0 0,1 0 4 16,-1-4 0-16,0-1-4 0,2 0 0 0,6 0-4 0,-16-3 0 0,18-2 0 15,-18 6-12-15,8-11-12 0,0 5-20 0,1-3-16 0,-9-2-20 16,9-4-24-16,-9 5-28 0,0-5-32 0,0 0-24 0,0-5-72 16,0 1 28-16,0-2 44 0,-9 2 40 0,9-5 24 0,0-1 20 15</inkml:trace>
        </inkml:traceGroup>
        <inkml:traceGroup>
          <inkml:annotationXML>
            <emma:emma xmlns:emma="http://www.w3.org/2003/04/emma" version="1.0">
              <emma:interpretation id="{693CF10F-5ADB-495B-B129-62ADCA8E0C47}" emma:medium="tactile" emma:mode="ink">
                <msink:context xmlns:msink="http://schemas.microsoft.com/ink/2010/main" type="inkWord" rotatedBoundingBox="10531,13656 11032,14259 10510,14692 10009,140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31.0363">8243 11630 63 0,'-9'0'76'0,"9"-5"4"0,0 5-8 16,0-5-24-16,0 5-4 0,0 0 0 0,0 0-8 0,0 0 4 0,0 0 0 15,0 0-8-15,0 0-4 0,0-4 4 0,0 4-4 0,0 0 0 16,0 0 0-16,0 0 8 0,0 4-4 0,0-4 8 0,0 5-4 16,0 0 0-16,0 0 0 0,0-1-4 0,0 0 0 0,0 3-12 0,0 1 0 15,0 2 4-15,0 0-4 0,0 4-4 0,0-4 0 0,0 4 4 16,0 1-4-16,0-2-4 0,0 3 0 0,0 3-4 0,0-5 4 16,0 0-4-16,0 5 0 0,0-4 0 0,0 4 0 0,0-5 0 15,-8 5-4-15,8-4-4 0,0-1-16 0,0 5 24 0,0-4 0 16,0-1-4-16,0 1 0 0,0 4 0 0,0-4-4 0,-8-6 0 15,8 6 0-15,0-2 4 0,0-4-4 0,0 2 0 0,8-2 0 0,-16 1 4 16,8-1-4-16,0-3 4 0,0-2-4 0,0 6 0 16,0-10 0-16,0 5-4 0,0-5 0 0,0 0-4 0,8 4 0 0,-8-4 0 15,0-4-12-15,0 4 4 0,0 0-12 0,0-5-12 0,8 0-8 16,-8 0-4-16,0 1-8 0,0-6 0 0,9 5-8 0,-9-5-8 16,0 1 8-16,9-2-12 0,-9-2-36 0,0-2-32 0,0 1 16 15,0 5 20-15,0-6 28 0</inkml:trace>
          <inkml:trace contextRef="#ctx0" brushRef="#br0" timeOffset="13982.4758">8482 11529 51 0,'0'0'84'0,"0"5"-4"0,0-5-16 0,0 5-20 0,0-1 0 16,0 1 0-16,0 0-4 0,0 0 0 0,0 5-4 0,0-1 0 15,0-4 0-15,0 4 4 0,0 1-8 0,0 5 4 0,0-1 0 16,0-5-4-16,0 10-4 0,0-4 0 0,0-1 4 0,0 5-4 16,0-4 4-16,0 4 0 0,0 1-4 0,0-6 0 0,0 5-8 0,0-5-8 15,0 5 0-15,0-4 0 0,0 4 4 0,0-5-4 0,0 1-4 16,0 4 0-16,0-5 4 0,0 1-8 0,0-6 0 0,0 5 0 15,0 1 0-15,0-5-4 0,0-1 4 0,0 1 0 0,0 0-4 16,0-1 0-16,0 1-8 0,0-6 4 0,0 6 4 0,0-5-4 16,0-1 0-16,0 2-16 0,0-3-4 0,0-3-12 0,0 0-16 0,0 6-4 15,-8-6-12-15,8 0-8 0,0 0-4 0,0 0-16 0,-10 5-44 16,10-5-20-16,-8 0 32 0,8 0 24 0,-8 0 20 0</inkml:trace>
          <inkml:trace contextRef="#ctx0" brushRef="#br0" timeOffset="14455.7456">8107 12085 31 0,'0'-4'84'0,"0"-1"-12"0,0 0 0 0,0-1-24 0,0 3-4 16,0-3-4-16,0 6 0 0,0-4 0 0,0-1-4 0,0 5-4 0,8-4 4 15,-8-2-4-15,0 6 0 0,0 0 0 0,8 0 4 0,-8 0 0 16,0 0-4-16,10 0 4 0,-10 6 0 0,8-2 0 0,0 1-4 16,-8-1 4-16,9 2-8 0,-1 3 4 0,-8 1-4 0,8 0 0 15,1-1 0-15,0 1-4 0,-9-1-8 0,8 5 4 0,0 1-4 16,2-5 0-16,-10 4 0 0,8 0 0 0,0 0-4 0,1 1 0 0,0-1-4 15,-9 5 4-15,8-5 0 0,1 1 0 0,-1 4-4 0,0-4 0 16,1-1 0-16,-9 5 0 0,9-5-16 0,-1 1 16 0,0-1 0 16,2 1 4-16,-2-5 4 0,0 4-8 0,1-5-4 0,0-3 8 15,-1 3-4-15,0-5-4 0,1 2 8 0,-1-1-4 0,0-5 4 16,10 0 0-16,-10 0 0 0,2-5 0 0,-2-5 0 0,0 5 0 16,10-5-4-16,-10 1 0 0,0-5-4 0,1 4 4 0,7-5 0 0,-6 1-8 15,-2-5 4-15,8 5-4 0,-6-6 4 0,-2 1 0 0,9 5 0 16,-8-4-4-16,-1-3 0 0,1 7-4 0,-1 0-4 0,-8 0 4 15,8-2-4-15,1 3-4 0,-9 3-8 0,9-5-16 0,-9 11-12 16,0-5-20-16,8 3-32 0,-8 2-24 0,0-1-20 0,0 0-76 16,-8 0 12-16,8 5 36 0,0 0 36 0,-9 0 24 0,9 0 20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2:25.5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F9F3C4-719C-4F7B-889D-EEB52E7185FA}" emma:medium="tactile" emma:mode="ink">
          <msink:context xmlns:msink="http://schemas.microsoft.com/ink/2010/main" type="writingRegion" rotatedBoundingBox="16159,12438 14867,14732 14196,14354 15489,12060"/>
        </emma:interpretation>
      </emma:emma>
    </inkml:annotationXML>
    <inkml:traceGroup>
      <inkml:annotationXML>
        <emma:emma xmlns:emma="http://www.w3.org/2003/04/emma" version="1.0">
          <emma:interpretation id="{6EDEE6AA-A71C-489B-AE64-7AE20886780E}" emma:medium="tactile" emma:mode="ink">
            <msink:context xmlns:msink="http://schemas.microsoft.com/ink/2010/main" type="paragraph" rotatedBoundingBox="16159,12438 14867,14732 14196,14354 15489,12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4E1AE0-0027-4EBE-8F5D-F15CFC6D3F75}" emma:medium="tactile" emma:mode="ink">
              <msink:context xmlns:msink="http://schemas.microsoft.com/ink/2010/main" type="line" rotatedBoundingBox="16159,12438 14867,14732 14196,14354 15489,12060"/>
            </emma:interpretation>
          </emma:emma>
        </inkml:annotationXML>
        <inkml:traceGroup>
          <inkml:annotationXML>
            <emma:emma xmlns:emma="http://www.w3.org/2003/04/emma" version="1.0">
              <emma:interpretation id="{92513202-D986-4A7B-BE88-74614B2F5697}" emma:medium="tactile" emma:mode="ink">
                <msink:context xmlns:msink="http://schemas.microsoft.com/ink/2010/main" type="inkWord" rotatedBoundingBox="16159,12438 15671,13305 15053,12957 15541,120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13376 10004 39 0,'0'-5'92'0,"0"1"-12"0,8-6-4 0,-8 5-24 0,9 1-4 0,-9-2 0 16,8 2 4-16,-8-1-8 0,8 0-4 0,-8 0 4 0,10 5 0 16,-10-4 0-16,8 0-4 0,0-2 8 0,-8 6 0 0,8 0 4 15,2-5-4-15,-2 5-4 0,0 0 0 0,1 0 4 0,-1 0 0 0,1 0 0 16,0 5 4-16,-1 1-4 0,0-2 4 0,10 0-4 15,-10 6 4-15,0-1-4 0,10 1 0 0,-10-1 4 0,9 6 0 0,-8-1-8 16,8 6 0-16,-9-6 0 0,0 10 0 0,10-5-8 0,-10 5 0 16,2 0-4-16,-2 0 4 0,0 5-8 0,0-5-4 0,1 5 0 15,-1 0-4-15,-8-1-8 0,9 6-12 0,-9-6 0 0,9 6 0 0,-9-5 0 16,0 4 0-16,0 1 0 0,0-5 0 0,0 4 0 16,-9 1 0-16,9 0 0 0,-9-5 0 0,9 4 0 0,-8 1 0 0,8-6 0 15,-9 2 0-15,1-2 0 0,0 1 0 0,0 0 0 0,-2-6 0 16,2 6-36-16,0-5-48 0,-2-5-44 0,2 0-40 0,0 0-48 15,-9 1-92-15,8-6 28 0,-8 0 52 0,9-4 36 0,-10-1 36 16,2 2 28-16,-2-7 32 0</inkml:trace>
        </inkml:traceGroup>
        <inkml:traceGroup>
          <inkml:annotationXML>
            <emma:emma xmlns:emma="http://www.w3.org/2003/04/emma" version="1.0">
              <emma:interpretation id="{80958227-3526-4D1B-BCEC-DAF1C1A5D6E6}" emma:medium="tactile" emma:mode="ink">
                <msink:context xmlns:msink="http://schemas.microsoft.com/ink/2010/main" type="inkWord" rotatedBoundingBox="15169,14096 14824,14708 14196,14354 14541,13742"/>
              </emma:interpretation>
              <emma:one-of disjunction-type="recognition" id="oneOf1">
                <emma:interpretation id="interp1" emma:lang="" emma:confidence="0">
                  <emma:literal>☹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8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10666.6825">12600 11643 75 0,'0'0'96'0,"0"-4"-8"0,0 4-8 16,0 0-24-16,0 0-8 0,0 0-4 0,0 0 0 15,0 0 4-15,0 0 0 0,8 4 0 0,-8 3 0 0,0-3 4 0,0 6-4 16,0-6 4-16,8 11-4 0,-8-6-4 0,0 1-8 0,0 4 0 0,0 1 0 15,0-2-4-15,9 7 0 0,-9-1 0 0,0 0-4 16,0 2 0-16,0-3-4 0,0 6 0 0,0-5-4 0,0 0 0 0,-9 0-8 16,9 0-4-16,0 0 0 0,0 1 0 0,0-1 0 0,0-4-4 15,0 4 0-15,0-5-4 0,0 1 0 0,0-1 0 0,0-5-8 16,0 6-4-16,0-5-8 0,0-1-20 0,0 1-12 0,0-6-20 0,0 7-20 16,0-7-20-16,0 0-20 0,0 6-60 0,0-10 0 0,0 5 32 15,-8-5 36-15,8 5 24 0</inkml:trace>
          <inkml:trace contextRef="#ctx0" brushRef="#br0" timeOffset="10302.6606">12361 11692 79 0,'0'0'96'16,"0"-5"-8"-16,0 5-4 0,-8 0-24 0,8 0-4 0,0 0-8 16,0 0-4-16,0 0 0 0,0 0-4 0,8 0 0 0,-8 0 4 0,0 0-4 15,0 5-20-15,-8-5 24 0,16 4-4 0,-8 2 4 16,0-2-4-16,0 6-8 0,0 0 0 0,0-1 0 0,0 0 0 0,8 7-4 16,-8-2-4-16,0 0 0 0,0 5 0 0,0-3-4 0,9 2-4 15,-9 1 0-15,0 0 0 0,0 0-4 0,0 1 0 0,0-1-4 16,0 0 0-16,0 0-4 0,0 0 4 0,8 1-4 0,-8-1 0 0,0-5 0 15,0 4 0-15,0-2-4 0,0-2 0 0,0 1 0 0,9-1 0 16,-9 1-4-16,0-6 0 0,9 1 0 0,-9-1-4 0,0-4-4 16,0 0-8-16,0-1-8 0,8 1-12 0,-8-1-8 0,0-4-16 15,0 0-8-15,0 0-8 0,0 0-8 0,0-4 4 0,0-1-40 16,0 1-36-16,0-1 0 0,0-5 24 0,0 6 24 0</inkml:trace>
          <inkml:trace contextRef="#ctx0" brushRef="#br0" timeOffset="10962.3438">12198 12210 31 0,'0'-4'100'0,"0"-6"-4"0,0 4-4 0,0 2-20 0,0-5-8 16,10-1 0-16,-10 5-4 0,8 1-4 0,-8-2 0 0,8-2-4 16,-8 3 0-16,10-1-4 0,-2 6-4 0,-8-4 0 0,8 4-8 15,1 0 0-15,-1 0 8 0,1 0-8 0,-1 0 4 0,1 4-4 16,-1 2 0-16,0 3-4 0,2-5 4 0,-2 6-4 0,10 0-8 0,-10-1 0 16,0 0 0-16,0 7-4 0,9-7-4 0,-8 5 4 0,8 1 0 15,-9-1 0-15,2 0 0 0,6 6-4 0,-8-6 0 0,10 0 0 16,-10 1-4-16,9-1 4 0,-8 1 0 0,8-1 4 0,-9 0-8 15,10-4 4-15,-10 4-4 0,10-4 0 0,-10-1 0 0,9-3 0 16,-9-2 0-16,9 1 0 0,-8-1-4 0,7-4-4 0,-6 0 0 0,6 0 0 16,-7-4 0-16,8-1 4 0,-8 1-4 0,7-6 0 0,2 0-4 15,-10-5 0-15,0 6 0 0,10-5 0 0,-10-1-4 0,1 1-4 16,8 0-4-16,-9-6-4 0,1 6-20 0,-1 0-12 0,0-6-16 0,2 6-24 16,-2 0-16-16,-8-1-28 0,0 1-20 0,8 5-48 15,-8-7-40-15,0 7 48 0,0 0 16 0,0-1 48 0,-8 6 32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2:33.5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A3E971-1DCB-4470-AF0C-7B9B83335003}" emma:medium="tactile" emma:mode="ink">
          <msink:context xmlns:msink="http://schemas.microsoft.com/ink/2010/main" type="writingRegion" rotatedBoundingBox="8948,15008 20458,14816 20487,16575 8978,16767"/>
        </emma:interpretation>
      </emma:emma>
    </inkml:annotationXML>
    <inkml:traceGroup>
      <inkml:annotationXML>
        <emma:emma xmlns:emma="http://www.w3.org/2003/04/emma" version="1.0">
          <emma:interpretation id="{3F227C39-CC16-429E-A08C-F1ED767F4B4C}" emma:medium="tactile" emma:mode="ink">
            <msink:context xmlns:msink="http://schemas.microsoft.com/ink/2010/main" type="paragraph" rotatedBoundingBox="8948,15008 17864,14859 17875,15489 8959,15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83CDC4-1298-48F6-B1F9-5F1A17A106B7}" emma:medium="tactile" emma:mode="ink">
              <msink:context xmlns:msink="http://schemas.microsoft.com/ink/2010/main" type="line" rotatedBoundingBox="8948,15008 17864,14859 17875,15489 8959,15638"/>
            </emma:interpretation>
          </emma:emma>
        </inkml:annotationXML>
        <inkml:traceGroup>
          <inkml:annotationXML>
            <emma:emma xmlns:emma="http://www.w3.org/2003/04/emma" version="1.0">
              <emma:interpretation id="{AA6DA5BE-C936-4CF1-8F6B-A87C8694757E}" emma:medium="tactile" emma:mode="ink">
                <msink:context xmlns:msink="http://schemas.microsoft.com/ink/2010/main" type="inkWord" rotatedBoundingBox="8948,15008 10472,14983 10481,15534 8958,155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7544 13107 35 0,'0'0'112'0,"0"5"-12"0,0-5-8 0,0 0-28 0,8 0-4 15,-8 0-4-15,0 0 0 0,0 0 0 0,0 0-4 0,8 0 0 16,-8 0-4-16,0 0-4 0,10 0-4 0,-10 0 0 0,8 0-4 16,0 0 0-16,-8 0-8 0,9 0-4 0,0 0-8 0,-1 0 0 15,-8 0-4-15,9 0-4 0,-1 0 4 0,0 0-8 0,2-5 0 16,-2 5-4-16,0 0 4 0,0-5 0 0,2 5-4 0,-2 0-20 0,0-5-16 15,1 5-24-15,-9-5-16 0,8 5-16 0,1 0-36 0,0 0-48 16,-9-4 8-16,8 4 28 0,0 0 24 0,-8 0 28 0</inkml:trace>
          <inkml:trace contextRef="#ctx0" brushRef="#br0" timeOffset="512.9179">8022 13073 31 0,'0'0'96'0,"0"-4"-4"0,0 4-8 15,0-5-44-15,0 0 12 0,0 5-4 0,0-5 0 16,0 5-8-16,0-4-4 0,0-2 0 0,0 6-8 0,0-4 4 0,0 4-4 16,0 0 0-16,0-5 0 0,0 10 0 0,0-5 4 0,8 4-4 15,-8-4 0-15,0 6 4 0,0 3-4 0,0-4 0 0,8 4 4 16,-8 2-4-16,0-3-8 0,0 2-4 0,9 5 4 0,-9-6-4 0,0 6 0 15,8-1 0-15,-8 0-8 0,9 0 4 0,-9 1 0 16,0-1 0-16,9 1-4 0,-9-1-4 0,0-5 0 0,0 6-4 0,8-5 8 16,-8 0-8-16,8-1 4 0,-8-5-4 0,0 6 4 0,8-10-4 15,-8 5 8-15,0 0-4 0,10-5-4 0,-10-5 0 0,0 5-4 16,8-5 0-16,-8 1 4 0,8-2 0 0,-8-3 0 0,0 5-4 16,10-6 8-16,-10 0-4 0,8 0-4 0,-8 1 4 0,8 0 4 0,-8-1-4 15,9 0-4-15,-9 2 8 0,8-3-8 0,-8 2 4 0,8-1 0 16,-8 5 0-16,9-5 0 0,-9 1 0 0,9 4 0 0,-1-4 0 15,-8 4 4-15,8-1-8 0,-8-3 0 0,10 9 12 0,-2-4-12 16,-8-1 0-16,8 0 0 0,1 5 8 0,-9-5 0 0,9 5-4 16,-1 0 0-16,1 0-4 0,-1 0 12 0,-8 0-4 0,8 0-8 0,1 5 4 15,0-5-4-15,-1 5 8 0,0 0 0 0,2-1-4 16,-10 1 0-16,8-1 0 0,0 7 4 0,-8-7 0 0,9 6 0 0,-9-1 0 16,9 1 4-16,-9-1-4 0,0 1 0 0,8-1 0 0,-8 1 0 15,0 5 4-15,0-5-4 0,0-1 0 0,0 5 0 0,0-4-4 16,0 0 0-16,0-1 0 0,0 0 0 0,0 1-4 0,0-5 4 0,0 0-8 15,0 4-8-15,0-3-4 0,0-6-12 0,0 4-20 0,0-4-16 16,0 0-12-16,0 0-12 0,0 0-8 0,0 0-32 0,0-4-36 16,0-2 4-16,0 2 32 0,0-1 24 0</inkml:trace>
          <inkml:trace contextRef="#ctx0" brushRef="#br0" timeOffset="-268.0956">6888 13054 43 0,'0'-4'64'15,"-10"-2"12"-15,2 6-8 0,8-4-20 0,-8-1-4 0,8 1-4 16,-9-6 4-16,9 5-4 0,0-6 4 0,0 8-4 0,-9-7-8 16,9-5 4-16,0 6-4 0,0 0 4 0,0-6-4 0,0 5 4 15,0 1 0-15,0-6 0 0,9 5-8 0,-9 1 0 0,9-1 8 0,-9 1-4 16,8-1-4-16,-8 0-4 0,8 1 4 0,-8 5-8 16,10-6 8-16,-2 5-8 0,0 0-4 0,1 5 4 0,0-5 0 0,-1 5-4 15,0-5 0-15,1 5 0 0,-1 5 0 0,1-5-4 0,0 5-4 16,-1-5 0-16,0 10 0 0,2-6 0 0,-2 2 0 0,0 3-4 15,1 1 0-15,0-1 0 0,-9 1 0 0,8 0 0 0,-8 3 0 0,8 2-4 16,-8-1 4-16,0 5-4 0,0 1 4 0,0-1 0 16,0-1-4-16,-8 2 4 0,8-1 0 0,-8 6-4 0,-1-6-4 0,0 5 4 15,1-6 0-15,-10 2 0 0,10 4 0 0,0-9 0 0,-1 5 0 16,0-7 0-16,-8 2 0 0,9-6 0 0,0 0 0 0,-1 1-20 16,0-5 24-16,1 0 0 0,0-5-4 0,-2 0 4 0,10 0-4 15,-8-5 0-15,8 0 0 0,-8 0 0 0,8 0 0 0,0-4-4 0,0 0 4 16,0 3 0-16,0-3 0 0,-9-1 0 0,9 0 4 0,0 1-4 15,0 5 0-15,9-6 0 0,-9 0 0 0,0 1 0 16,0 4 0-16,8 0 0 0,-8 0 0 0,0 1 0 0,8 4 0 0,-8 0 0 16,10-5 0-16,-10 5 4 0,8 0-4 0,-8 0 0 0,8 5 4 0,1-5 0 15,0 4 4-15,-1 1-4 0,0 0 4 0,1 0 4 16,-1-1 0-16,1 1 0 0,0 0 4 0,-1 0-4 0,0-1 4 0,10 2 0 16,-10-2-4-16,1 5 4 0,8-9-8 0,-9 7-4 0,1-4 4 15,7 2 0-15,-6 0 0 0,6 0-4 0,-6-1 0 0,6-4 0 16,-8 0 0-16,10 6-4 0,-10-6 0 0,1 0 0 0,7 0 0 0,-6 0 0 15,6 0-4-15,-8 0 0 0,2 0-8 0,6-6-8 0,-7 6-4 16,0-4-16-16,-1-1-12 0,1 0-32 0,7 5 8 0,-8-5-16 16,2 2-12-16,-2-4-12 0,0 3-24 0,2-5-36 0,-2 9 0 15,0-10 28-15,1 5 32 0,-1 0 20 0</inkml:trace>
        </inkml:traceGroup>
        <inkml:traceGroup>
          <inkml:annotationXML>
            <emma:emma xmlns:emma="http://www.w3.org/2003/04/emma" version="1.0">
              <emma:interpretation id="{B03D21A3-B1F0-4467-B29F-128D6D1B36ED}" emma:medium="tactile" emma:mode="ink">
                <msink:context xmlns:msink="http://schemas.microsoft.com/ink/2010/main" type="inkWord" rotatedBoundingBox="10844,15242 11097,15237 11101,15512 10849,155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0.309">8737 13044 63 0,'0'0'84'0,"0"6"-4"0,0-6-4 0,0 0-24 0,0 0 0 0,8 4 0 16,-8-4 0-16,0 0-4 0,10 0 4 0,-10 0 0 0,0 0 0 15,8 0 4-15,-8 0 0 0,8-4-4 0,2 8-4 0,-10-4-12 16,8 0 0-16,0 5 0 0,0-5-4 0,-8 0-4 0,9 5-4 0,0 0-4 15,-1-5-4-15,1 4 0 0,-1 1-4 0,-8-5-4 0,8 6 0 16,2-2-4-16,-2 0 0 0,0 1-4 0,2-5-4 0,-10 5 0 16,8 0-8-16,0 0-20 0,-8 0-20 0,8-5-24 0,-8 4-24 15,0 1-12-15,9-5-60 0,-9 4-16 0,0 2 24 0,0-1 36 16,0-5 20-16</inkml:trace>
          <inkml:trace contextRef="#ctx0" brushRef="#br0" timeOffset="947.7547">8771 13275 11 0,'0'10'100'0,"0"-6"-12"0,0 1-12 15,0-1-20-15,0 2-4 0,0-2 0 0,10 1 0 16,-20-5-4-16,10 5-4 0,0-5 0 0,10 0-4 0,-10 0 0 0,0 0-4 16,0 0-4-16,8 0 4 0,-8 0-8 0,8 0-4 0,0 0-4 15,-8 0-4-15,9-5-8 0,0 5 0 0,-1 0 4 0,1-5-4 16,-1 5-4-16,0 0-4 0,2-4 0 0,-2-2-12 0,10 6-12 0,-10-4-16 15,0-1-24-15,9 1-8 0,-8-1-52 0,8 5-48 0,-9-5 16 16,10 0 32-16,-2 0 20 0</inkml:trace>
        </inkml:traceGroup>
        <inkml:traceGroup>
          <inkml:annotationXML>
            <emma:emma xmlns:emma="http://www.w3.org/2003/04/emma" version="1.0">
              <emma:interpretation id="{84F6770D-A771-405F-86F2-DDE65370AD63}" emma:medium="tactile" emma:mode="ink">
                <msink:context xmlns:msink="http://schemas.microsoft.com/ink/2010/main" type="inkWord" rotatedBoundingBox="11490,15289 11891,15282 11896,15589 11495,155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5.9353">9403 13112 59 0,'0'5'92'0,"0"-5"-4"0,0 0-8 0,-9 4-24 0,9 1-4 16,0-1 0-16,0-4 0 0,-9 6-4 0,9-1 4 0,0 4 0 0,0-4 0 16,0 4-4-16,0 1 0 0,0-5-8 0,0 5 4 0,0-1-4 15,0 2-16-15,0 2 16 0,0-4-4 0,9 1 4 0,-9-1-8 16,9 1-4-16,-9 5 4 0,8-5 0 0,-8-1 0 0,8 1 0 16,0-1-4-16,2 1-4 0,-2 0 0 0,0-1 0 0,10-5 0 15,-10 6 0-15,1-5-8 0,8 5 0 0,-9-6 0 0,9 2 0 16,1-2-4-16,-10 1 4 0,10-5-4 0,-2 4 0 0,1-4 0 0,0 0-4 15,-8 0 0-15,7-4 4 0,2-1-8 0,-1 1 4 0,0-2 0 16,-9 2 0-16,9-6-4 0,-8 1 0 0,0 3 0 0,-1-7-4 16,0 3 4-16,2 0-4 0,-2-5-4 0,-8 6 8 0,0-5 0 15,8 4-4-15,-8-5 0 0,-8 6 0 0,8-5-4 0,0 4 4 16,-8-5 0-16,8 6 0 0,-10-1-4 0,2 1 4 0,0-1-4 0,-1 1 0 16,0-1 0-16,1 1 0 0,-1-1 4 0,-7 1-8 0,7-1 0 15,-8 5-4-15,9 0 4 0,-10 0-8 0,10 1 0 0,-10 4-12 16,2 0-12-16,-1 0-8 0,9 0-12 0,-10 4-16 0,0 1-12 15,2 5-28-15,-1 0 12 0,0-1-4 0,-8 1-32 0,15 4-40 16,-6 0-4-16,-2 1 40 0,2 4 28 0,-2-5 20 0</inkml:trace>
        </inkml:traceGroup>
        <inkml:traceGroup>
          <inkml:annotationXML>
            <emma:emma xmlns:emma="http://www.w3.org/2003/04/emma" version="1.0">
              <emma:interpretation id="{012267D9-21B0-46A9-9291-4D3D3D995F44}" emma:medium="tactile" emma:mode="ink">
                <msink:context xmlns:msink="http://schemas.microsoft.com/ink/2010/main" type="inkWord" rotatedBoundingBox="14265,14970 14659,14964 14667,15446 14273,154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33.7988">12216 12881 59 0,'0'0'72'0,"-8"6"0"0,8-6-8 0,0 0-20 0,0 0 0 15,0 0-4-15,0 0 0 0,0 0 0 0,0 0 0 0,-10-6 0 0,10 6 0 16,0 0 0-16,0-4 0 0,0 4 0 0,0-5 4 0,0 5-4 16,0-5 0-16,0 0-4 0,0 1 4 0,0-2-4 0,0 2-8 15,0-1 0-15,0 1 0 0,0-2 4 0,0 2-4 0,0-6 0 16,0 5 0-16,10 0 0 0,-10 0 0 0,0 1 0 0,8-1-4 0,-8 1 4 15,8-1-4-15,-8 0-4 0,10 5 0 0,-10-5-4 0,8 5 0 16,0 0 0-16,1-5-4 0,-9 5-16 0,8 0 12 0,1 5 4 16,-9-5-4-16,8 5 0 0,1 0-4 0,-1 0 4 0,-8-1-4 15,8 5-4-15,2 1 4 0,-10-5 0 0,8 5 0 0,0 0-4 16,-8 3 0-16,10-3 4 0,-10 5-4 0,0-1 0 0,0 5 0 0,0-4-4 16,0 4 4-16,0 0 4 0,0-5-4 0,-10 11 4 0,10-6-4 15,-8 0-4-15,0 0 4 0,8 0 0 0,-10 0 0 16,2 1-4-16,0-1 8 0,-1 0-4 0,1 0 0 0,-1-4 0 0,1-2 0 15,-1-3 0-15,1 0 0 0,0-1-4 0,-2 1 4 0,2-5 0 16,0-1 0-16,-2 1 0 0,10-5-4 0,-8 0 4 0,0 0-4 16,8-5 4-16,-8 5 0 0,8-4 0 0,0-1 4 0,-9-5-4 0,9 6 0 15,0-1 0-15,0-5 0 0,0 0 0 0,0 6 0 16,0-5-4-16,0-1 8 0,0 5-4 0,0-5-4 0,0 1 0 0,0 4 8 16,0 0-4-16,9 1-4 0,-9-7 4 0,0 11 0 0,0-4 0 15,8-1 0-15,-8 5 4 0,8 0 0 0,0 0-4 0,-8 0-4 16,10 0 4-16,-2 0 4 0,0 5-4 0,2-1 0 0,-2 2 0 0,0-1 4 15,1-1 0-15,-1 1-4 0,1 0 4 0,-1 0 0 0,1-1 4 16,-1 6-4-16,10-5 4 0,-10-1-8 0,0 2 8 0,2-6-8 16,-2 4 4-16,0 1 0 0,9-5-4 0,-9 0 4 0,1 4 0 15,0-4 0-15,-1 0-4 0,0 0 0 0,2 0 0 0,-2 0 0 16,8 0 0-16,-16-4-4 0,18 4-12 0,-10-5-4 0,1 1-16 0,-9 4-20 16,8-6-16-16,1 2-24 0,0-1-20 0,-1 0-20 0,-8-4-40 15,8 4-52-15,0-5 40 0,-8 6 36 0,10-7 36 0,-2 2 24 16</inkml:trace>
        </inkml:traceGroup>
        <inkml:traceGroup>
          <inkml:annotationXML>
            <emma:emma xmlns:emma="http://www.w3.org/2003/04/emma" version="1.0">
              <emma:interpretation id="{BF408E27-3F54-4A7E-AE1F-803B09EBCFC0}" emma:medium="tactile" emma:mode="ink">
                <msink:context xmlns:msink="http://schemas.microsoft.com/ink/2010/main" type="inkWord" rotatedBoundingBox="14969,15048 15199,15044 15205,15389 14974,153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562.1391">12864 13025 55 0,'0'0'96'0,"0"0"-8"0,0 0-4 16,0 0-20-16,0 0-4 0,8 0-4 0,-8 6 0 0,0-6 4 15,0 0-4-15,10-6 4 0,-10 6 0 0,8 0-4 0,-8 0-4 16,8 0-8-16,0 0-4 0,-8 0 0 0,9 0-8 0,0 0-4 0,-1 6-4 16,1-6-8-16,-1 0 0 0,0 0-4 0,2 0 0 0,-2-6-4 15,0 6-4-15,10 0 4 0,-10 0-8 0,0-4-8 0,1 4-4 16,0 0-20-16,-1 0-28 0,1 0-28 0,-1-5-24 0,0 5-48 15,0 0-44-15,2-5 36 0,-10 5 28 0,8-6 24 0</inkml:trace>
          <inkml:trace contextRef="#ctx0" brushRef="#br0" timeOffset="4377.4005">13009 12881 51 0,'-8'-4'92'0,"8"-1"0"16,0 0-8-16,0 5-20 0,-10-5-8 0,10 5-4 0,0-4-4 15,0 4 0-15,0-6-4 0,0 6 0 0,0 0-4 0,0 0 0 16,0 0-4-16,0-4 8 0,0 8-4 0,0-4 4 0,0 0-4 0,0 6-4 16,10-2 4-16,-10 1-4 0,0 5 4 0,0 0-4 0,0-1 0 15,0-5 0-15,0 11-4 0,0-5 4 0,0 4-4 0,0 1-4 16,0-1-8-16,0 5 0 0,0-4-4 0,0-1 0 0,0 1-4 15,0 4-20-15,0-5 20 0,0 0 0 0,0 0-4 0,0 1-4 16,0-1 0-16,0-5-4 0,0 2-4 0,0 3 0 0,0-9-4 0,0 4-4 16,0-4-12-16,0 4-8 0,0-9 0 0,0 6-16 0,0-6-12 15,0 4-20-15,0-4-12 0,0 0-4 0,0-4-12 0,0 4-16 16,-10-6-40-16,10 2-16 0,-8-1 36 0,8 0 20 0,-8-4 28 0</inkml:trace>
        </inkml:traceGroup>
        <inkml:traceGroup>
          <inkml:annotationXML>
            <emma:emma xmlns:emma="http://www.w3.org/2003/04/emma" version="1.0">
              <emma:interpretation id="{3E1832DF-6237-4EDE-87C3-5E8502A803CF}" emma:medium="tactile" emma:mode="ink">
                <msink:context xmlns:msink="http://schemas.microsoft.com/ink/2010/main" type="inkWord" rotatedBoundingBox="15508,15123 15965,15115 15971,15462 15514,154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295.6905">13409 12987 3 0,'0'-4'100'16,"0"-2"-12"-16,0 2-4 0,-8-1-24 0,8 0-4 0,0 1-4 15,0 4-4-15,0-5 0 0,0-1-4 0,0 2 0 0,0-1-4 16,8 0-4-16,-8 5 0 0,0-5 0 0,0 5 0 0,0 0 4 15,0 0-4-15,0-4 4 0,10 4-4 0,-10 0 0 0,0 0 4 16,8 4-4-16,-8-4 0 0,0 5 0 0,8 0-4 0,-8 0 0 0,0-1 0 16,8 2 0-16,-8-1 0 0,10-1 0 0,-10 6-4 0,0-6 0 15,0 6 0-15,8-1-4 0,-8 6-4 0,0-5-4 0,8 0 4 16,-8-1-4-16,0 1 0 0,9 4-8 0,-9-5 4 0,0 6-4 16,0-6 0-16,8 6 4 0,-8-6-4 0,0 6-4 0,0-1 0 15,9-4-4-15,-9 4 4 0,9-5-20 0,-9 6 24 0,0-4-8 0,0-3 4 16,8 2 0-16,-8 0 4 0,0-6-8 0,0 1 0 0,0 4 0 15,0-4 4-15,0-5 0 0,0 5-4 0,8-5 0 0,-8 5 4 16,0-5-4-16,0 0-4 0,-8-5 4 0,8 5-4 0,8-5 0 16,-8 5 0-16,0-5 4 0,0 0-8 0,0-4 8 0,8 5-8 15,-8-2 4-15,0-3 0 0,0-1-4 0,10 0 0 0,-10 1 0 16,0-5-4-16,8 4 4 0,-8 1 0 0,8-6-4 0,-8 6 4 0,0-6 0 16,10 6 0-16,-10-1 0 0,8-4 0 0,-8 4 4 0,8 1 0 15,-8-1 0-15,9 1 0 0,-9-1 0 0,8 1 0 0,-8-1 4 16,9 0 0-16,-1 4 0 0,-8-3 0 0,9 5 0 0,-1-5 0 15,-8 3 0-15,8-3 0 0,2 4 0 0,-2 1 0 0,-8-7 4 16,8 7 0-16,2 4-4 0,-2-5 4 0,0 0-4 0,-8 0 0 0,8 5 0 16,1 0 0-16,-9-4 0 0,8 4 0 0,1 0 0 0,-9 0 4 15,9 0 0-15,-9 0-4 0,8 0 8 0,-8 0-4 0,0 0 0 16,8 4 4-16,-8-4-8 0,0 5 4 0,0 0 0 0,10 0 0 16,-10-1 0-16,0 2 0 0,0-1 0 0,0 4 4 0,0 0 4 15,8 1-4-15,-8-1 4 0,0 0-4 0,0 2 0 0,0-2 4 0,0 1 0 16,0-1-4-16,8 1 4 0,-8 0-4 0,0-1 4 0,8 6 0 15,-8-6 0-15,10 1 4 0,-10 0-4 0,0-1 4 0,0 1-4 16,8-1 0-16,0 1 0 0,-8-5 0 0,0 9-4 0,9-9 4 16,-9 5-4-16,8-6 0 0,-8 5 0 0,9-2-8 0,-9-4 4 15,0 7 4-15,9-10-8 0,-9 5 0 0,8-1 0 0,-8-4 0 0,0 6 0 16,0-6 0-16,0 0 0 0,8 0-4 0,-8 4-12 0,0-8 0 16,0 4-16-16,0-6-20 0,0 6-16 0,0-4-16 0,0-1-16 15,0 0-28-15,0-3-20 0,0 1-32 0,0-2-56 0,0-1 20 0,0 1 40 16,0-5 36-16,0 4 20 0,0-4 24 0</inkml:trace>
        </inkml:traceGroup>
        <inkml:traceGroup>
          <inkml:annotationXML>
            <emma:emma xmlns:emma="http://www.w3.org/2003/04/emma" version="1.0">
              <emma:interpretation id="{6846C73F-F56E-4AE8-81FC-69473508D142}" emma:medium="tactile" emma:mode="ink">
                <msink:context xmlns:msink="http://schemas.microsoft.com/ink/2010/main" type="inkWord" rotatedBoundingBox="16446,15089 16869,15082 16873,15323 16450,15330"/>
              </emma:interpretation>
              <emma:one-of disjunction-type="recognition" id="oneOf6">
                <emma:interpretation id="interp6" emma:lang="" emma:confidence="0">
                  <emma:literal>=0</emma:literal>
                </emma:interpretation>
                <emma:interpretation id="interp7" emma:lang="" emma:confidence="0">
                  <emma:literal>= o</emma:literal>
                </emma:interpretation>
                <emma:interpretation id="interp8" emma:lang="" emma:confidence="0">
                  <emma:literal>= °</emma:literal>
                </emma:interpretation>
                <emma:interpretation id="interp9" emma:lang="" emma:confidence="0">
                  <emma:literal>-0</emma:literal>
                </emma:interpretation>
                <emma:interpretation id="interp10" emma:lang="" emma:confidence="0">
                  <emma:literal>= 0</emma:literal>
                </emma:interpretation>
              </emma:one-of>
            </emma:emma>
          </inkml:annotationXML>
          <inkml:trace contextRef="#ctx0" brushRef="#br0" timeOffset="6023.2575">14347 12891 19 0,'0'0'104'0,"0"5"-4"0,-8-5-4 0,8 0-28 0,0 0 0 15,0 0-4-15,0 0 0 0,0 0-8 0,0 0 0 0,0 0-4 16,0 0 4-16,0 4-4 0,0-4 0 0,0 0-4 0,0 0 0 16,8 0-4-16,-8 0 4 0,0 0-4 0,9 0 4 0,-9 0 4 15,9 6-4-15,-9-6 4 0,8 4 0 0,-8-4 4 0,9 5-4 16,-1-5-4-16,0 0 4 0,1 5-4 0,0-5-8 0,-1 0-4 0,0 5-4 15,2-5-8-15,-2 0-4 0,9 0 0 0,-8 0 0 0,-1 0-4 16,9 0-4-16,-9 0 0 0,10 0-4 0,-2 0-4 0,-6 0 4 16,6 0-4-16,1 0-8 0,-8 0 0 0,8 0-4 0,-9 0-12 15,10 0-16-15,-10 0-12 0,0 0-8 0,10 0-20 0,-10 0-16 16,-8 0-24-16,8 0-24 0,-8 0-24 0,0 0-44 0,0 0-36 0,0 0 40 16,-8 0 40-16,8 0 28 0,-8 4 24 0</inkml:trace>
          <inkml:trace contextRef="#ctx0" brushRef="#br0" timeOffset="6218.3924">14424 13084 55 0,'0'4'112'0,"0"0"-8"16,0 1-8-16,0 0-20 0,8 0 4 0,-16 0-4 0,16 0 0 16,-8-1-8-16,0-4 0 0,10 5-4 0,-10-5-12 0,8 0-4 15,-8 4 0-15,8-4-8 0,1 0-4 0,0 0-4 0,-1 0-4 0,0 0-4 16,9-4-4-16,-9 4-4 0,10 0-4 0,-10-5 0 0,10 5 0 15,-10-4-8-15,9 4-4 0,0 0 0 0,0-5-8 0,-9 0-12 16,10 5-24-16,0-5-28 0,-2 0-28 0,1 5-24 0,-8-5-60 16,8 5-28-16,-1-4 44 0,2 4 32 0,-10-4 24 0</inkml:trace>
        </inkml:traceGroup>
        <inkml:traceGroup>
          <inkml:annotationXML>
            <emma:emma xmlns:emma="http://www.w3.org/2003/04/emma" version="1.0">
              <emma:interpretation id="{3FD01D39-CE3F-46B5-964A-75C583F1E30E}" emma:medium="tactile" emma:mode="ink">
                <msink:context xmlns:msink="http://schemas.microsoft.com/ink/2010/main" type="inkWord" rotatedBoundingBox="17314,14958 17866,14949 17874,15411 17321,15421"/>
              </emma:interpretation>
            </emma:emma>
          </inkml:annotationXML>
          <inkml:trace contextRef="#ctx0" brushRef="#br0" timeOffset="6677.8773">15328 12939 7 0,'0'0'112'0,"-8"5"-12"0,8-5-8 0,-10 4-28 16,10-4-4-16,0 6 0 0,0-1-4 0,-8-1-4 0,8 1 0 16,0 0-4-16,0 5 0 0,-8-6-4 0,8 1 0 0,0 5 0 15,0-7 0-15,0 8-4 0,0-6-8 0,0 5 4 0,0-1 0 0,0 1 0 16,0-1 0-16,8 1 0 0,-8-1-4 0,0 1 0 0,8-1-8 15,-8 1 4-15,10 0-4 0,-2-1 0 0,0 1 0 0,-8-1-4 16,10 1 0-16,6-1 4 0,-7 1 0 0,-1-5-4 0,9 5 0 16,-8-6 4-16,7 1-4 0,2-1-4 0,-10 3 0 0,10-4 0 0,-2-3 4 15,1 5-4-15,1-5-4 0,-10 0 4 0,10 0-4 16,-2 0 4-16,2 0-4 0,-2-5 0 0,1 2-4 0,1-4-4 0,-10 3 0 16,8-5 4-16,2-1 0 0,-10 5-4 0,10-5 0 0,-10 1 0 15,1-5 0-15,-1 3-4 0,9-2 0 0,-17-2 4 0,9 5 0 16,-1-4-4-16,-8 0 0 0,8 0 4 0,-8-1-8 0,0 1 4 15,0 4 0-15,0-5 0 0,0 2 4 0,0 3 0 0,-8-4 0 16,8 3-4-16,-8-3 0 0,-1 5 0 0,0-6 0 0,1 5 4 0,0-3-4 16,-1 3 0-16,1 0 0 0,-10 1 0 0,10-6 0 0,-10 5-4 15,2 1 0-15,-2-1 4 0,2-4 0 0,-1 5 0 0,-1 4-4 16,2-5 0-16,-2 5 0 0,-7 0 0 0,8 2 0 0,-8-3 0 16,7 6-4-16,2 0-4 0,-10 6-8 0,8-3-16 0,2 2-8 15,-1 5-16-15,-1 0-16 0,2-1-12 0,-2 5-28 0,2 1-20 0,-2-1-24 16,10 1-64-16,-9-1 4 0,9 1 40 0,-2 4 32 0,2-5 28 15,0 0 28-15</inkml:trace>
        </inkml:traceGroup>
      </inkml:traceGroup>
    </inkml:traceGroup>
    <inkml:traceGroup>
      <inkml:annotationXML>
        <emma:emma xmlns:emma="http://www.w3.org/2003/04/emma" version="1.0">
          <emma:interpretation id="{27203E32-F543-4DAA-B587-0EE28C600F1F}" emma:medium="tactile" emma:mode="ink">
            <msink:context xmlns:msink="http://schemas.microsoft.com/ink/2010/main" type="paragraph" rotatedBoundingBox="9769,16021 11703,15996 11708,16409 9774,16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87548D-2E02-4A13-9085-9533C2BFF989}" emma:medium="tactile" emma:mode="ink">
              <msink:context xmlns:msink="http://schemas.microsoft.com/ink/2010/main" type="line" rotatedBoundingBox="9769,16021 11703,15996 11708,16409 9774,16434"/>
            </emma:interpretation>
          </emma:emma>
        </inkml:annotationXML>
        <inkml:traceGroup>
          <inkml:annotationXML>
            <emma:emma xmlns:emma="http://www.w3.org/2003/04/emma" version="1.0">
              <emma:interpretation id="{C08D86CA-A186-41F6-A45B-CB535E5F1D03}" emma:medium="tactile" emma:mode="ink">
                <msink:context xmlns:msink="http://schemas.microsoft.com/ink/2010/main" type="inkWord" rotatedBoundingBox="9770,16120 10305,16113 10309,16396 9774,1640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226.5178">7663 13956 19 0,'0'-5'84'0,"0"5"-12"0,0 0-8 0,0-6-20 0,0 6 0 0,0-3-4 16,0 3 0-16,0-5 0 0,0 5-4 0,0-5 0 0,0 5 0 16,0-5 4-16,0 5-4 0,0 0 4 0,0 0-8 0,0 0 8 15,0 0-8-15,0-5 0 0,0 5 4 0,0 0 0 0,0 0-4 0,0 0 0 16,0 0 0-16,0 0-4 0,0 0 0 0,0 5 0 0,0-10 4 16,0 5-4-16,0 0 0 0,0 0 0 0,8 5 4 0,-8-5 0 15,0 5-4-15,0 0-4 0,10-5 0 0,-10 5 0 0,0-2-4 16,8 3-4-16,-8-1 0 0,0 4 0 0,0 1 0 0,8-5 0 15,-8 4-8-15,0 1 0 0,0-1 0 0,0 1 0 0,0 0 0 0,0-1 0 16,9 6 0-16,-9-6-4 0,0 0-4 0,0 2 4 16,0 3-4-16,0-5 0 0,8 1 0 0,-8-1-4 0,0 1 8 0,0-1-4 15,0 1 4-15,0 0-4 0,9-5-4 0,-9-1 4 0,0 6 4 16,0-5-4-16,0-1-4 0,0 1 4 0,0-5-4 0,0 0 8 16,0 5-8-16,0-5 4 0,0 0 0 0,0 0 0 0,0 0 4 15,0 0 0-15,0 0-4 0,0 0 0 0,9-5 0 0,-9 5 0 0,0-5-4 16,0 1 4-16,8-1 0 0,-8 1-4 0,0-2 0 0,8 2 4 15,-8-6 0-15,0 5 0 0,0-5 0 0,0 1 0 0,0 5 0 16,8-6 0-16,-8 0 0 0,0 1-4 0,0 4 4 0,10-5 0 16,-10 6 4-16,0-7-4 0,8 2 0 0,-8 4 0 0,8-4 0 15,-8 4-4-15,10-4 0 0,-10 4 4 0,8-5 4 0,0 5-4 0,-8-4 0 16,9 4 0-16,-9 0 0 0,8 0 0 0,-8-4 4 0,9 9-4 16,-1-5 0-16,-8 0 0 0,9 0 0 0,-9 5 0 0,8-4 0 15,-8 4 0-15,8 0 0 0,-8 0-4 0,0-5 4 0,10 5 4 16,-10 0-4-16,8 5 0 0,-8-5 0 0,8 0 0 0,-8 4 0 15,0-4 0-15,10 5 0 0,-10 0 0 0,8-5 0 0,-8 5 0 0,0 0 0 16,8-1 0-16,-8 1 0 0,0 0 4 0,8 0 0 0,-8-1-4 16,0 6 0-16,0-4 4 0,0 3-4 0,9-5 0 0,-9 6 0 15,0-1 0-15,0 1 0 0,8-6 0 0,-8 7 0 0,0-2-4 0,0-4 4 16,9 4 0-16,-9 1 0 0,0-5 0 0,9 5 4 16,-9-6-4-16,0 5 0 0,8-2 0 0,-8-4 0 0,8 2-4 0,-8 5 4 15,10-6 0-15,-10 2 0 0,8-2 4 0,-8-4-4 0,8 5 0 16,0-1 0-16,-8-4 4 0,10 5-8 0,-2-5 0 0,0 0 0 15,1 0 0-15,-1 5 0 0,1-5 0 0,0-5-8 0,-1 5-16 0,0-5-20 16,0 5-12-16,2-4-24 0,-2-1-16 0,0 1-4 0,10-6-16 16,-10 5-16-16,1-5-44 0,-1 7-8 0,0-8 36 0,1 2 24 15,8-1 28-15</inkml:trace>
        </inkml:traceGroup>
        <inkml:traceGroup>
          <inkml:annotationXML>
            <emma:emma xmlns:emma="http://www.w3.org/2003/04/emma" version="1.0">
              <emma:interpretation id="{CBA14637-6F19-4CFF-9B5F-1C4A6F8D1100}" emma:medium="tactile" emma:mode="ink">
                <msink:context xmlns:msink="http://schemas.microsoft.com/ink/2010/main" type="inkWord" rotatedBoundingBox="10607,16066 10886,16063 10888,16253 10609,16257"/>
              </emma:interpretation>
              <emma:one-of disjunction-type="recognition" id="oneOf8">
                <emma:interpretation id="interp12" emma:lang="" emma:confidence="0">
                  <emma:literal>=</emma:literal>
                </emma:interpretation>
                <emma:interpretation id="interp13" emma:lang="" emma:confidence="0">
                  <emma:literal>±</emma:literal>
                </emma:interpretation>
                <emma:interpretation id="interp14" emma:lang="" emma:confidence="0">
                  <emma:literal>--</emma:literal>
                </emma:interpretation>
                <emma:interpretation id="interp15" emma:lang="" emma:confidence="0">
                  <emma:literal>€</emma:literal>
                </emma:interpretation>
                <emma:interpretation id="interp16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9789.9824">8507 13869 19 0,'0'0'88'0,"0"0"-4"0,0 0-4 16,-8 0-24-16,8 0-8 0,0 0 4 0,0 0 0 0,0 0-8 15,8 0 0-15,-8 0 0 0,0 0-4 0,0 0 8 0,0 0 0 16,0 0 0-16,0 0 4 0,-8 0 0 0,16 0-8 0,-8 0 0 16,0 0 4-16,0 0-4 0,8 0 0 0,-8 0 4 0,10 0 0 0,-10 0 0 15,0 0-4-15,8 0 4 0,0 0-4 0,0 0 0 0,-8 0 0 16,10 5 0-16,-2-5 8 0,0 0-12 0,1 0-4 0,0 0 0 15,-1 5-8-15,1-5 4 0,-9 0-8 0,8 0-8 0,0 0 0 16,1 5 0-16,0-5 0 0,-1 0-8 0,0 0-20 0,2 0 24 16,-2 0-8-16,0 0 4 0,1 0 0 0,-9 0-4 0,9 0-4 0,-1 0 4 15,0 0-8-15,-8 0 0 0,9 0 4 0,-9 0-8 0,0 0-8 16,0 0 0-16,8 0-8 0,-8 0-16 0,0 0-12 0,0 0-8 16,0 0-20-16,0 0-8 0,0 0-24 0,-8 0-12 0,8 0-12 15,-9 0-4-15,9 0-44 0,-8 0-32 0,8 0 28 0,-8 0 40 16,-1 0 24-16,0 0 24 0</inkml:trace>
          <inkml:trace contextRef="#ctx0" brushRef="#br0" timeOffset="10013.3853">8533 14052 83 0,'0'4'100'0,"0"-4"-8"0,0 0-4 0,0 0-16 0,0 0-8 16,0 0 0-16,0 0-4 0,8 0 4 0,-8 0-4 0,0 0 0 15,8 0-4-15,-8 0-12 0,10 0-4 0,-2 0 0 0,-8 0-4 16,8 0 0-16,1 0-8 0,0 0-4 0,-1 0-4 0,1 0-4 16,-1 0 0-16,0 0 0 0,1 0-4 0,8 0 0 0,-9 0-4 0,2 0-8 15,-2 0-4-15,0 0 8 0,1 0-12 0,0 0-4 0,-1 0-24 16,0 0-24-16,1 0-24 0,-1 0-20 0,0 0-36 0,2 0-56 16,-10 0 8-16,8 0 36 0,0 0 32 0,2 0 28 0</inkml:trace>
        </inkml:traceGroup>
        <inkml:traceGroup>
          <inkml:annotationXML>
            <emma:emma xmlns:emma="http://www.w3.org/2003/04/emma" version="1.0">
              <emma:interpretation id="{D3C9146E-683B-4083-9950-C770A3BF9723}" emma:medium="tactile" emma:mode="ink">
                <msink:context xmlns:msink="http://schemas.microsoft.com/ink/2010/main" type="inkWord" rotatedBoundingBox="11363,16001 11703,15996 11708,16409 11368,16413"/>
              </emma:interpretation>
              <emma:one-of disjunction-type="recognition" id="oneOf9">
                <emma:interpretation id="interp17" emma:lang="" emma:confidence="0">
                  <emma:literal>2</emma:literal>
                </emma:interpretation>
                <emma:interpretation id="interp18" emma:lang="" emma:confidence="0">
                  <emma:literal>z</emma:literal>
                </emma:interpretation>
                <emma:interpretation id="interp19" emma:lang="" emma:confidence="0">
                  <emma:literal>Z</emma:literal>
                </emma:interpretation>
                <emma:interpretation id="interp20" emma:lang="" emma:confidence="0">
                  <emma:literal>a</emma:literal>
                </emma:interpretation>
                <emma:interpretation id="interp21" emma:lang="" emma:confidence="0">
                  <emma:literal>Zi</emma:literal>
                </emma:interpretation>
              </emma:one-of>
            </emma:emma>
          </inkml:annotationXML>
          <inkml:trace contextRef="#ctx0" brushRef="#br0" timeOffset="10658.1982">9308 13975 67 0,'-8'5'80'0,"8"-5"0"0,-8 0-8 0,8 0-24 16,-9 0 0-16,9-5 0 0,-9 5-4 0,9 0 0 0,0-5-4 16,-8 0 8-16,8 5-8 0,0-4 4 0,0-1-8 0,-9 0 8 15,9-1-8-15,0 3-4 0,0-2 4 0,0-5-8 0,0 5 4 0,0-4-4 16,0 4 0-16,0-4 0 0,0 4-4 0,9-5-4 15,-9 5-12-15,0-5 16 0,0 6 0 0,8-6 4 0,-8 5-4 0,9-5 4 16,-9 6 0-16,9-1-4 0,-1 1 4 0,-8-2 4 0,8 2-8 16,2-1-8-16,-2 0 0 0,0 5 0 0,0-5 0 0,2 5-4 15,-10 0 4-15,8 0-8 0,0 0 0 0,1 0 0 0,-1 5-4 0,1 0 4 16,0 0-4-16,-1-1 4 0,-8 6-4 0,8-5-4 16,0 5 4-16,-8-1-4 0,10 5 4 0,-10-4-4 0,0 5 0 0,0-1 0 15,8 5 0-15,-8-4 0 0,-8 4 0 0,8 0 0 0,0 0 4 16,-10 0-8-16,10 0 8 0,-8 0-4 0,0 6 4 0,0-11-8 15,-1 5 0-15,0 0 4 0,9-3-4 0,-8-3 4 0,-1 2 0 0,1-6 0 16,0 0 0-16,-2-4-4 0,2 5 4 0,0-10-4 0,8 5 4 16,-8-5 0-16,-2 0 8 0,10 0-12 0,-8-5 4 0,8 5-4 15,0-5 0-15,0-5 4 0,0 5 0 0,0 1 4 0,-8-1-4 16,8-5 0-16,0 6 0 0,0-1 0 0,8-5 0 0,-8 7-4 16,0-4 4-16,8 3-4 0,-8-1 4 0,0 1 0 0,10-2-4 0,-10 2 4 15,8 4 4-15,-8-5-4 0,8 5 4 0,-8 0 0 0,8 0-4 16,2-5 4-16,-2 10 0 0,-8-5 0 0,8 5 0 0,1-5 0 15,-1 4 8-15,1-4-4 0,0 6 0 0,-1-2 4 0,0 1 4 16,0-1-4-16,2 3 4 0,6-4 0 0,-6 2 0 0,-2 0 0 16,0 0-4-16,1-5 4 0,-1 4-4 0,1-4-4 0,-1 6 0 0,1-6 0 15,-1 0 0-15,0 0-4 0,2 0 0 0,-2 0-4 16,0 0 0-16,2-6-4 0,-2 6-12 0,-8-4-16 0,8-1-20 0,-8 0-28 16,9 0-32-16,-9 2-32 0,0-4-44 0,0 3-72 0,0-5 28 15,0-1 40-15,0 0 40 0,-9 1 28 0,9-1 28 0</inkml:trace>
        </inkml:traceGroup>
      </inkml:traceGroup>
    </inkml:traceGroup>
    <inkml:traceGroup>
      <inkml:annotationXML>
        <emma:emma xmlns:emma="http://www.w3.org/2003/04/emma" version="1.0">
          <emma:interpretation id="{939C9699-1C0A-420C-92A8-D82B214021E9}" emma:medium="tactile" emma:mode="ink">
            <msink:context xmlns:msink="http://schemas.microsoft.com/ink/2010/main" type="paragraph" rotatedBoundingBox="15337,15864 20478,15838 20482,16582 15341,166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6EC5F8A-A266-4B35-87D5-59EAF81E9946}" emma:medium="tactile" emma:mode="ink">
              <msink:context xmlns:msink="http://schemas.microsoft.com/ink/2010/main" type="line" rotatedBoundingBox="15337,15864 20478,15838 20482,16582 15341,16608"/>
            </emma:interpretation>
          </emma:emma>
        </inkml:annotationXML>
        <inkml:traceGroup>
          <inkml:annotationXML>
            <emma:emma xmlns:emma="http://www.w3.org/2003/04/emma" version="1.0">
              <emma:interpretation id="{E55DB7C5-3817-4007-88D4-13F14AC98F5A}" emma:medium="tactile" emma:mode="ink">
                <msink:context xmlns:msink="http://schemas.microsoft.com/ink/2010/main" type="inkWord" rotatedBoundingBox="15358,15994 16019,16191 15932,16481 15271,16283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167.1457">14254 13961 47 0,'0'4'104'0,"0"-4"-12"0,0 5 0 16,0 0-20-16,0-5-4 0,0 0 0 0,0 5 0 0,0-5-8 0,8 0-4 15,-8 0 0-15,0 0-8 0,9 0 0 0,-9 0-4 0,8 0-4 0,-8 0-8 16,8-5-4-16,2 5-4 0,-2 0 0 0,0-5-4 0,0 5-4 15,2 0-4-15,-2-5 0 0,0 5-4 0,1-4 0 16,0 4-4-16,8-5-4 0,-9 5 0 0,0-5 0 0,1-1-8 0,8 6-12 16,-9 0-24-16,2 0-32 0,-2 0-28 0,0 0-32 0,1-3-64 15,8 3 16-15,-9 0 36 0,1 0 28 0,-1 0 20 0</inkml:trace>
        </inkml:traceGroup>
        <inkml:traceGroup>
          <inkml:annotationXML>
            <emma:emma xmlns:emma="http://www.w3.org/2003/04/emma" version="1.0">
              <emma:interpretation id="{91BD5B8D-E48F-4CA7-AE58-6BE8F816268B}" emma:medium="tactile" emma:mode="ink">
                <msink:context xmlns:msink="http://schemas.microsoft.com/ink/2010/main" type="inkWord" rotatedBoundingBox="16361,16019 16616,16017 16617,16176 16362,1617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628.5858">13231 13889 23 0,'0'-5'72'0,"0"5"0"16,0-5-8-16,0 5-20 0,0 0 0 0,0-5 0 0,0 5-4 15,0-5 4-15,0 5 0 0,0-4 0 0,0 4 0 0,0 0-4 16,0-5 4-16,0 5 0 0,0 0 0 0,0 0 0 0,0 0-4 0,0 0-4 15,8 0 4-15,-8 0 0 0,0 0 0 0,0 0 0 0,8 0-8 16,-8 5 0-16,0-5 4 0,0 4 0 0,9-4-4 0,-9 5 0 16,0 0-4-16,9 0 4 0,-9 0-4 0,0 0-4 0,8 4 0 15,-8-4 0-15,0 4-4 0,0 1 0 0,9 0-4 0,-9-2 0 16,0 3 0-16,0 3-4 0,8-4 0 0,-8-1-4 0,0 6 0 0,0-6 0 16,0 2 4-16,8 2-8 0,-8-3 4 0,0-1-4 0,0 1 0 15,0-1 0-15,0 1 0 0,0 0 0 0,0-5-4 0,10 4 4 16,-20-4-4-16,20 0 4 0,-10-5-4 0,0 4-4 0,0-4 8 0,0 0-8 15,0 6 8-15,0-6-4 0,0 0-4 0,0 0 4 16,8-6 4-16,-8 6-8 0,0-4 0 0,0-1 8 0,0 0-4 0,8 0 0 16,-8 1 0-16,0-1-4 0,0-5 4 0,10 6 0 0,-10-7 0 15,8 2 0-15,-8 0-4 0,0-1 4 0,8 1 0 0,-8 0 0 16,0-7-4-16,8 7 4 0,-8-1 0 0,9 1 0 0,-9-1 0 0,9 5 0 16,-1-4 0-16,-8-2-4 0,9 8 4 0,-1-7 0 15,-8 5 0-15,8 0-4 0,2-4 4 0,-10 4 0 0,8 0 0 0,0 1 0 16,0-1-4-16,-8 5 4 0,10-5 0 0,-2 5 0 0,0-5 0 15,1 5 0-15,-9-5 0 0,8 5 0 0,1 0 0 0,0 0-4 16,-1 0 4-16,-8 0 4 0,8 0-4 0,0 0 0 0,2 5 0 16,-2 0 4-16,-8-5-4 0,8 5-4 0,2 0 8 0,-10 4 0 15,8-4-4-15,-8-1 0 0,8 6-4 0,-8-5 8 0,9 5-4 16,-9-1 0-16,0 1 0 0,0-1 4 0,8 1-4 0,-8 4-16 0,0-4 20 16,0-1 0-16,9 2 0 0,-9-2-4 0,0 0 0 0,0 1 4 15,8-1 0-15,-8 0 0 0,0-4-4 0,9 5 0 0,-9 0 0 16,8-5 4-16,-8 4-4 0,8-4 0 0,-8 0 0 0,10 5 4 15,-10-6-4-15,8 1 0 0,0-1-4 0,-8-4 4 0,10 7 0 16,-2-7 0-16,0 3-4 0,-8-3 4 0,8 0 0 0,1 0-8 0,-1 0-4 16,1-3-8-16,8 3-12 0,-9-7-12 0,2 3-12 0,-2-1-12 15,0 1-20-15,10-2-16 0,-10-3-8 0,9 4-12 0,-9-4-32 16,10-1-44-16,-10 1 24 0,8-2 32 0,-6-3 28 0,6 5 16 0</inkml:trace>
          <inkml:trace contextRef="#ctx0" brushRef="#br0" timeOffset="12901.8548">14271 13821 55 0,'0'0'100'0,"0"0"-16"0,0 6-4 0,0-2-24 15,0-4-4-15,0 0 0 0,0 0 0 0,-9 5 0 0,9-5 4 16,0 0-4-16,9 0 0 0,-9 0 0 0,0 0-4 0,0 0 4 15,8 0-8-15,-8 0 0 0,8 4 0 0,-8-4 0 0,10 0 0 16,-10 6 0-16,8-6-4 0,0 0 0 0,0 0-4 0,2 4-4 0,-2-4-4 16,0 0-4-16,1 0-4 0,0 0-4 0,-1 0-4 0,1 0-4 15,-1 0 0-15,0 0 0 0,1 0-4 0,0 0-4 0,-1 0-4 16,0 0-12-16,2 0-12 0,-2 0-12 0,0 0-8 0,-8 0-20 16,9 0-20-16,-9 0-24 0,0 0-12 0,9 0-48 0,-18 0-32 15,9 0 24-15,0 0 36 0,-9 0 12 0</inkml:trace>
        </inkml:traceGroup>
        <inkml:traceGroup>
          <inkml:annotationXML>
            <emma:emma xmlns:emma="http://www.w3.org/2003/04/emma" version="1.0">
              <emma:interpretation id="{95EBA3B0-03FC-477D-A235-9B306766B81A}" emma:medium="tactile" emma:mode="ink">
                <msink:context xmlns:msink="http://schemas.microsoft.com/ink/2010/main" type="inkWord" rotatedBoundingBox="17153,16053 17350,16052 17351,16076 17154,1607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207.3931">15686 13812 51 0,'0'0'80'0,"0"-5"-4"0,-9 5-4 0,9-5-24 0,0 1-4 0,0 4-4 16,0-6 0-16,0 2-4 0,0-1 0 0,0 1-4 0,0-6 0 0,0 5-4 16,9-5-4-16,-9 5 4 0,0-4 4 0,0 4-8 0,9-4 8 15,-9-1-4-15,0 5 4 0,8 0 0 0,-8-5 4 0,9 6-8 16,-1-5 8-16,-8 3 0 0,8 2-4 0,1-1 0 0,0 0-8 15,-1 0 4-15,-8 5-8 0,8-4 4 0,2 4 0 0,-2 0-4 16,-8 0 0-16,8 0-4 0,1 0 0 0,0 0 0 0,-1 0-4 0,-8 4-4 16,8 1 4-16,1 0-4 0,-9 0 0 0,8 5-4 0,0-6 0 15,-8 5 0-15,10 1-4 0,-10 0 4 0,0 5 0 0,8-6 0 16,-8 5-4-16,0 5 0 0,0-4 4 0,0-1 0 0,0 5-4 16,0-4 0-16,-8 4 0 0,8 0 0 0,-10-4 0 0,10 4 0 15,-8 0 0-15,0-4 0 0,8-1-20 0,-9 5 24 0,1-5 0 0,0-4 0 16,-1 4-4-16,9-3 4 0,-9-2-4 0,1 0 0 0,0 1 0 15,-2-6 0-15,10-4 0 0,-8 5-4 0,8 0 4 0,-8-5 4 16,8 0-4-16,-9 0 0 0,9 0 0 0,0 0 0 0,0 0 0 16,0-5 0-16,0 5 4 0,0-5-4 0,-9 1-4 0,9 4 4 15,0-5 0-15,9 0 0 0,-9 0 0 0,0 1 0 0,0-1-4 0,9 1 4 16,-9-2 4-16,8-4 0 0,-8 10-8 0,8-4 8 0,-8-1 0 16,10 0-4-16,-2 0 8 0,0 5-4 0,-8 0 4 0,9-4 4 15,0 4 4-15,-1 0 0 0,-8 4 8 0,8-4 4 0,1 5-4 0,-9 0 4 16,8 0 4-16,0 4 0 0,2-4 4 0,-2 5 0 15,-8-1-4-15,8-4 0 0,2 5-4 0,-2 4 0 0,0-5 0 0,1 1 4 16,-1 0-4-16,1 4-4 0,-1-4 4 0,1 0-8 0,-1-1 0 16,0 2 0-16,2-3 0 0,-2 2-4 0,0-6 4 0,2 6-4 15,-2-5-4-15,0-5-12 0,0 4 0 0,1-4 0 0,-9 0 0 0,9 0 0 16,-1-4 0-16,1-1 0 0,-9 1 0 0,8-2 0 0,0-3 0 16,-8-1 0-16,10-4 0 0,-10 5 0 0,0-6 0 15,0 1 0-15,0-1 0 0,8 0 0 0,-16 1 0 0,8-5 0 0,0 6-32 16,0-3-8-16,-10 2-4 0,10 0-4 0,-8-1-12 0,8 1-16 15,-8 5-12-15,-1-1-12 0,9 0-24 0,-8 5-20 0,-1 1-12 16,0-1-40-16,-7 5-44 0,8 0 28 16,-2 0 44-16,2 0 32 0,0 5 28 0</inkml:trace>
        </inkml:traceGroup>
        <inkml:traceGroup>
          <inkml:annotationXML>
            <emma:emma xmlns:emma="http://www.w3.org/2003/04/emma" version="1.0">
              <emma:interpretation id="{D4FE89FA-59BB-4EF3-967B-A3EB4379708C}" emma:medium="tactile" emma:mode="ink">
                <msink:context xmlns:msink="http://schemas.microsoft.com/ink/2010/main" type="inkWord" rotatedBoundingBox="17784,15852 18192,15850 18195,16387 17786,16389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437.9376">15046 13855 19 0,'0'0'104'0,"0"0"-12"15,0 5-4-15,0-5-24 0,0 0 0 0,0 0-4 0,0 0 0 16,0 0 0-16,0 0-4 0,0 0 4 0,0 0-4 0,0 0 0 0,0 0 0 16,9 0-8-16,-9 0 4 0,0 5-4 0,9-5 4 0,-9 0 0 15,8 4 0-15,-8-4-4 0,8 0 0 0,2 5 0 0,-10-5-4 16,8 0-4-16,0 0-8 0,0 5 0 0,2-5-12 0,-2 0 0 0,0 0-4 16,-8 0-4-16,9 0-4 0,-1 0 0 0,1 0-8 15,0 0 0-15,-1-5-8 0,0 5-12 0,-8 5-16 0,8-5-20 0,2 0-24 16,-10 0-28-16,8 0-16 0,0 0-20 0,-8 0-52 0,0 0-36 15,10-5 48-15,-10 5 36 0,8-5 28 0,-8 5 24 0</inkml:trace>
        </inkml:traceGroup>
        <inkml:traceGroup>
          <inkml:annotationXML>
            <emma:emma xmlns:emma="http://www.w3.org/2003/04/emma" version="1.0">
              <emma:interpretation id="{E959C71E-8876-4CFB-8A53-82579F2515F3}" emma:medium="tactile" emma:mode="ink">
                <msink:context xmlns:msink="http://schemas.microsoft.com/ink/2010/main" type="inkWord" rotatedBoundingBox="19225,15979 19845,15976 19848,16585 19228,16589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2670.3611">17221 13917 35 0,'0'-4'84'0,"0"-1"-12"16,0-4 0-16,0 4-24 0,0 0-4 0,0 0 0 0,-8 0-4 0,8-5-20 15,0 6 16-15,0-1 4 0,-10 0-8 0,10 0 4 0,-8 5-4 16,8-4 0-16,0-2 4 0,-8 2-4 0,8 4 4 0,-9-5 0 16,9 5-4-16,0 0 0 0,-9 0 0 0,9-4-8 0,-8 4 8 15,8 0 0-15,0 0-4 0,-8 0-4 0,8 0-4 0,0 4 4 0,-9-4-4 16,9 5 0-16,-8-5 0 0,8 4-4 0,0 2 0 16,0-6-4-16,-9 4 0 0,9 1 0 0,0 0-4 0,0 0 0 0,-9 4 0 15,9-4 0-15,0 0 0 0,0 0-4 0,0 0-4 0,0 0 4 16,0-1-4-16,9 1 0 0,-9 0 0 0,0-1 4 0,0 1-4 15,9-5 0-15,-9 5 0 0,0-5 0 0,8 0 0 0,-8 5 0 0,9-5 0 16,-9 0 0-16,8 0 0 0,0 0 0 0,-8 5 0 16,9-5 0-16,0 0 0 0,-9 0 0 0,8 0 4 0,-8 0-4 0,8 5 0 15,2-5 0-15,-2 3 0 0,-8-3 0 0,8 6 0 0,1-6 0 16,0 5 4-16,-1-5-4 0,0 5 4 0,1-1-16 0,-1 1 16 16,-8 0 0-16,8 0-4 0,2-5 0 0,-2 5 4 0,-8-1-4 0,8 1 4 15,2 5 4-15,-10-6-4 0,0 1 4 0,0 0 0 0,8 1 4 16,-8 3 0-16,0-5 4 0,0 1 0 0,0 0 0 0,0 4 0 15,-8-4 0-15,8 0-8 0,-10-1 4 0,2 1-4 0,8 1 0 16,-8-2 0-16,-2 1-4 0,2 0 0 0,0-5 0 0,-1 5-4 16,1-5 0-16,0 0 4 0,-1 4-4 0,0-4 4 0,1 0-4 0,0 0 0 15,-2 0 0-15,2 0 0 0,0 0 0 0,-1-4-8 16,9 4 4-16,-9-5 0 0,1 0-4 0,8 5-4 0,0-5-12 0,-8 1-4 16,8 4-8-16,0-6-8 0,0 1-8 0,0 1-8 0,0-1-16 15,0 0-8-15,0 1-8 0,0-1-8 0,0 0-8 0,0 0-40 16,8 5-28-16,-8-4 24 0,0-1 32 0,8 1 24 0</inkml:trace>
          <inkml:trace contextRef="#ctx0" brushRef="#br0" timeOffset="43186.9815">17477 13884 11 0,'8'-5'88'0,"-8"5"-8"0,9 0-12 0,-9 0-20 16,8 0 0-16,-8 0-4 0,8 0 0 0,-8 5 0 0,8 0-4 0,2 0-8 15,-10 0 4-15,8 4-4 0,0-4 0 0,-8 4 0 0,10 1-4 16,-2 0-4-16,0 4 0 0,1 0 0 0,-1 1-4 0,1-1 0 16,-1 5-4-16,1-4 0 0,-1 4 0 0,0-5 0 0,2 5 0 15,-2-4 0-15,0 4 0 0,2 0 0 0,-2 0-4 0,0 1-4 16,0-2 0-16,1 2 0 0,0-1 0 0,-1-5-4 0,-8 4 0 0,9-2 0 15,-1 3 0-15,-8-9 4 0,0 4-4 0,8 1 4 0,-8-6 0 16,0 1-8-16,0-1 0 0,0-4 4 0,0 0 0 0,0 0 0 16,0 0-4-16,0-5 0 0,-8 0 0 0,8 0 0 0,0-5-4 15,-8 0 8-15,-1 0-8 0,9 0 4 0,-8-4 0 0,-1-1 4 16,9 1-4-16,-9-1-4 0,1-5 4 0,0 1-4 0,0-5 4 16,-2 3 0-16,2-6 4 0,0 3-4 0,-2-6-4 0,2 2 4 0,0-2-4 15,8 2 8-15,-9-6-4 0,1 4 0 0,8 2-4 0,-9-5 4 16,9 3 0-16,0 1 0 0,0 0 0 0,0 5-4 0,0-5 4 15,0 10 0-15,0-6 0 0,0 1 0 0,9 4 0 0,-9 6 0 16,8-5-4-16,1 4 8 0,-9 5 0 0,8-5-4 0,-8 6 0 16,8-1 0-16,2 1 8 0,-2 4-4 0,-8 0-8 0,8 0 0 0,2 0 4 15,-10 4 0-15,8 1 4 0,0-1-4 0,-8 2 4 16,8-2 0-16,1 6-8 0,-9-5 8 0,9 5-4 0,-9-1 4 0,8-5-4 16,-8 6 0-16,0 0 0 0,0-1 0 0,9 1-4 0,-9 0 0 15,0-5-4-15,0 4-4 0,0 1-8 0,0-1-8 0,-9-4-12 16,9 5-12-16,-8-5-12 0,8-2-8 0,0 3-8 0,-9-1-40 0,9 0-36 15,-9-5 4-15,9 4 32 0,-8-4 24 0</inkml:trace>
        </inkml:traceGroup>
        <inkml:traceGroup>
          <inkml:annotationXML>
            <emma:emma xmlns:emma="http://www.w3.org/2003/04/emma" version="1.0">
              <emma:interpretation id="{A8DECB28-5A7E-4A6B-8CB8-C3E2681E6669}" emma:medium="tactile" emma:mode="ink">
                <msink:context xmlns:msink="http://schemas.microsoft.com/ink/2010/main" type="inkWord" rotatedBoundingBox="19958,15925 20479,15922 20480,16196 19959,16199"/>
              </emma:interpretation>
              <emma:one-of disjunction-type="recognition" id="oneOf15">
                <emma:interpretation id="interp27" emma:lang="" emma:confidence="0">
                  <emma:literal>n</emma:literal>
                </emma:interpretation>
                <emma:interpretation id="interp28" emma:lang="" emma:confidence="0">
                  <emma:literal>m</emma:literal>
                </emma:interpretation>
                <emma:interpretation id="interp29" emma:lang="" emma:confidence="0">
                  <emma:literal>ń</emma:literal>
                </emma:interpretation>
                <emma:interpretation id="interp30" emma:lang="" emma:confidence="0">
                  <emma:literal>u</emma:literal>
                </emma:interpretation>
                <emma:interpretation id="interp31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43785.6138">17851 13802 51 0,'0'0'92'0,"0"0"-8"0,0 0-4 0,0 0-32 16,0 0 0-16,0 5-8 0,0-5 0 0,0 0-4 0,0 0-4 0,10 0 4 15,-10 0-4-15,8 0-8 0,-8 0 4 0,8 0 0 0,-8 0 8 16,8 5-4-16,-8-5 0 0,10 5-4 0,-2-1 0 0,0 2-4 16,1-2 0-16,-9 5 0 0,8-3 0 0,1 3-4 0,0 1-8 15,-9-1 8-15,8 1-4 0,0 0-4 0,-8-1-4 0,8 1 0 16,-8-1 0-16,10-4-8 0,-10 5 8 0,8-2-4 0,-8-2-4 0,0 4 4 15,8-6 0-15,-8 1 0 0,0 0 0 0,0-5 0 0,0 5 0 16,0-5-4-16,0 0-4 0,0-5 4 0,0 5 0 0,0-5-4 16,0 0 4-16,0-4 0 0,0-2 0 0,0 3 0 0,0-2 0 15,0 0-4-15,0 1 8 0,0-5-4 0,10 4-4 0,-10-5 0 16,0 1 4-16,0 5-4 0,0-6 0 0,8 5-16 0,-8 1 20 16,0-5 4-16,8 8-4 0,-8-3 8 0,9-1-8 0,-9 1 4 0,8 4 0 15,-8 0-8-15,9 0 8 0,-9 0-4 0,8 1 0 0,1-1 4 16,-9 1-4-16,8 4 4 0,-8-5 0 0,8 5-4 0,2 0 0 15,-2 0 0-15,0 0 0 0,2 0 0 0,-2 0 4 0,0 0 0 16,-8 5-4-16,8-5 0 0,1 4 0 0,-1 1 4 0,1-1 0 16,0 1 0-16,-1 0 0 0,0 0 0 0,-8 0 0 0,10 0-4 0,-2 5 0 15,-8-1 0-15,0 1 8 0,8-6-4 0,-8 6 0 16,0-1 4-16,0 1 0 0,0-1-8 0,0 1 4 0,0 0 0 0,0-5 0 16,-8 4 4-16,8-4-4 0,0 5 4 0,-8-5-4 0,8 4 4 15,0-4 4-15,-10 0-8 0,10-1 4 0,0 1-4 0,0 0 0 16,-8-5 4-16,8 5 0 0,0-5 4 0,0 5-4 0,0-5 4 0,0 5 4 15,0-2 4-15,0-3 4 0,0 6 0 0,8-1 4 0,-8-5 0 16,10 5 4-16,-10-1 0 0,0 1-24 0,8 0 28 0,-8-5 0 16,8 5 0-16,0 0-4 0,2-1-4 0,-10-4-4 0,8 5 0 15,0-5-4-15,1 5-4 0,-1-5 0 0,1 0-4 0,0 0-4 16,-1 0-8-16,0 0 4 0,-8 0-8 0,8-5 0 0,2 5-20 0,-2-5-24 16,0 1-28-16,2-1-36 0,-2 0-52 0,-8-5-68 0,0 6-48 15,8-6 48-15,-8 1 44 0,0-1 36 0,9 0 28 0,-9-4 24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3:10.5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F89A03-9169-48D3-8745-A4070FACA11B}" emma:medium="tactile" emma:mode="ink">
          <msink:context xmlns:msink="http://schemas.microsoft.com/ink/2010/main" type="writingRegion" rotatedBoundingBox="17751,1426 20436,1338 20456,1932 17771,2020"/>
        </emma:interpretation>
      </emma:emma>
    </inkml:annotationXML>
    <inkml:traceGroup>
      <inkml:annotationXML>
        <emma:emma xmlns:emma="http://www.w3.org/2003/04/emma" version="1.0">
          <emma:interpretation id="{2E874B3F-9336-4166-B3B3-F43BBCE90DB6}" emma:medium="tactile" emma:mode="ink">
            <msink:context xmlns:msink="http://schemas.microsoft.com/ink/2010/main" type="paragraph" rotatedBoundingBox="17751,1426 20436,1338 20456,1932 17771,2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E2D25-F407-4899-A3FD-E2AABA670204}" emma:medium="tactile" emma:mode="ink">
              <msink:context xmlns:msink="http://schemas.microsoft.com/ink/2010/main" type="line" rotatedBoundingBox="17751,1426 20436,1338 20456,1932 17771,2020"/>
            </emma:interpretation>
          </emma:emma>
        </inkml:annotationXML>
        <inkml:traceGroup>
          <inkml:annotationXML>
            <emma:emma xmlns:emma="http://www.w3.org/2003/04/emma" version="1.0">
              <emma:interpretation id="{9CC78EA9-0E9F-42BA-972B-CF982CD03A48}" emma:medium="tactile" emma:mode="ink">
                <msink:context xmlns:msink="http://schemas.microsoft.com/ink/2010/main" type="inkWord" rotatedBoundingBox="17796,1501 18266,1674 18148,1994 17678,1821"/>
              </emma:interpretation>
              <emma:one-of disjunction-type="recognition" id="oneOf0">
                <emma:interpretation id="interp0" emma:lang="" emma:confidence="0">
                  <emma:literal>nie</emma:literal>
                </emma:interpretation>
                <emma:interpretation id="interp1" emma:lang="" emma:confidence="0">
                  <emma:literal>n Ć</emma:literal>
                </emma:interpretation>
                <emma:interpretation id="interp2" emma:lang="" emma:confidence="0">
                  <emma:literal>n t</emma:literal>
                </emma:interpretation>
                <emma:interpretation id="interp3" emma:lang="" emma:confidence="0">
                  <emma:literal>na</emma:literal>
                </emma:interpretation>
                <emma:interpretation id="interp4" emma:lang="" emma:confidence="0">
                  <emma:literal>n C</emma:literal>
                </emma:interpretation>
              </emma:one-of>
            </emma:emma>
          </inkml:annotationXML>
          <inkml:trace contextRef="#ctx0" brushRef="#br0">-4 75 15 0,'0'-5'76'0,"0"5"-4"0,0-4-16 0,0 4-20 0,0 0-4 15,0-5-4-15,0 5 4 0,0-5 0 0,0 5 4 0,0-5-4 0,0 1 0 16,0-2-4-16,0 6 0 0,0-4 4 0,0 4-4 0,0-5 0 15,0 5-4-15,0 0 4 0,0 0-4 0,0-5 0 0,0 5 0 16,0 0 4-16,0 0-4 0,0 0 8 0,0 0 4 0,0 0 0 16,0 0 8-16,0 5-4 0,0 0-4 0,10-5-4 0,-10 4 4 15,0-4-4-15,8 6 0 0,-8-2 0 0,0 1-4 0,8 0 4 16,-8 4-4-16,9-4 0 0,-9 5 0 0,0 0-8 0,9-1-16 16,-9 1 16-16,8-1 0 0,-8 1 0 0,0 0-8 0,9-1 0 0,-9 5 0 15,8-4-4-15,-8-1 8 0,0 0-8 0,8 7-4 0,-8-6 0 16,0-1 0-16,9 1 0 0,-9-1 0 0,0-4-4 0,0 4 4 15,0-4 0-15,9 5-4 0,-9-6 4 0,0 1-4 0,0 0 0 0,0 0 0 16,0 0 0-16,0-5 4 0,0 5 0 0,0-5-4 16,0 4 0-16,0-4 4 0,0 0-4 0,0 0 0 0,0 0 0 0,0 0 0 15,0 0 0-15,0 0 0 0,0 0 4 0,0 0-4 0,0 0 0 0,0 0 0 16,0 0 0-16,0 0 0 0,0 0 4 0,0 0-4 16,0-4 0-16,0 4 0 0,0-5 0 0,0 0 0 0,0 5 0 0,0-5-4 15,0-5 0-15,0 6 8 0,0 0-4 0,0-2 0 0,0 1 0 16,0-4 0-16,0 4 4 0,0-4-4 0,0 3 0 0,0-3 0 15,0 5 0-15,0-2 0 0,0-3 0 0,0 4 0 0,0-4 0 0,0 3-4 16,0-3 8-16,0 4-4 0,0-4 0 0,0 4 0 16,0-4 0-16,0 4-4 0,0-5 0 0,0 5 0 0,0 0 4 0,0-4 0 15,0 4 0-15,0 0 0 0,8-4 4 0,-8 3-4 0,0 2 0 16,0-1 0-16,8 0 4 0,-8 0-8 0,0 1 4 0,0-1-4 16,10 5 4-16,-10-5 0 0,8 0 0 0,-8 5 4 0,8-4-8 0,-8-2 4 15,0 2 0-15,9 4 0 0,-9-5 4 0,9 0-4 16,-9 5 0-16,8-4 0 0,-8-1-4 0,8 5 4 0,-8-5 0 0,9 0-4 15,-1 5 4-15,-8-5 0 0,8 5 0 0,2 0 0 0,-10 0 0 16,8-5 0-16,0 5 0 0,2 0 0 0,-10 0 0 0,8 5-4 16,0-5 4-16,1 5-4 0,-9-5 8 0,8 5-4 0,1 0 4 0,-1 0 0 15,-8-1-4-15,9 1 0 0,-9 0 0 0,8 5 0 16,-8-6 0-16,8 6 0 0,-8-5 0 0,10 4 4 0,-10 1-8 16,0 0 4-16,0-6 4 0,0 6-4 0,0-1 0 0,8 1 4 0,-8-1-4 15,0 2 0-15,0-2-20 0,0 0 24 0,8 1-4 16,-8-1 4-16,0 0 0 0,0 2 0 0,10-6-4 0,-10 5 0 0,0-1 0 15,0 1 0-15,8-6 4 0,-8 6-4 0,8-5 0 0,-8-1 0 0,8 1 0 16,-8 5 0-16,0-6 0 0,0-4 4 0,9 5-4 16,-9 0 0-16,0-5 0 0,9 5 0 0,-9-5-4 0,0 0 4 0,8 0-4 15,-8 0 0-15,9 0-4 0,-9-5-8 0,8 0-12 0,-8 5-16 16,8-5-12-16,-8 1-16 0,10-6-20 0,-10 5-20 0,8 1-12 16,0-6-40-16,-8 1-52 0,8-1 24 0,-8 1 40 0,10-1 32 0,-2 0 24 15</inkml:trace>
        </inkml:traceGroup>
        <inkml:traceGroup>
          <inkml:annotationXML>
            <emma:emma xmlns:emma="http://www.w3.org/2003/04/emma" version="1.0">
              <emma:interpretation id="{64AF2A8B-54A7-4F71-9A13-1D8B722AA576}" emma:medium="tactile" emma:mode="ink">
                <msink:context xmlns:msink="http://schemas.microsoft.com/ink/2010/main" type="inkWord" rotatedBoundingBox="18613,1582 18997,1569 19011,1980 18626,1992"/>
              </emma:interpretation>
            </emma:emma>
          </inkml:annotationXML>
          <inkml:trace contextRef="#ctx0" brushRef="#br0" timeOffset="594.9987">977 89 3 0,'0'0'84'0,"0"-4"-12"0,8-1-12 16,-8 5-28-16,0-5 4 0,0 0-8 0,0 5 4 0,0-4-4 15,0-1 0-15,10 0-4 0,-10 0 0 0,0 5 0 0,0-4 0 0,-10-2 0 16,10 2 4-16,0 4 0 0,0-5-4 0,0 0 4 0,0 1 4 16,0 4-4-16,0-5 0 0,0 0 0 0,0 5 0 0,0-5 0 15,-8 5 0-15,8 0 0 0,0 0 0 0,-8-5 0 0,8 5 4 16,-8 0-8-16,8 0 4 0,-9 0-4 0,9 0-4 0,-9 0-4 15,1 5 0-15,8-5 0 0,-9 5 0 0,9 0 0 0,-8 0-4 0,0-5 0 16,8 4-4-16,-10 6 4 0,2-6-4 0,8 6 0 16,-8-5-4-16,0 5 4 0,8-1-4 0,0 1 0 0,-10 0 0 0,10 4-4 15,0-5 0-15,-8 1 4 0,8 5 0 0,0-6-4 0,0 5 4 16,0 1 0-16,0-5-4 0,0 4 0 0,0 1-16 0,0-2 20 16,0 2 0-16,8-5 0 0,-8 5 0 0,10-2 0 0,-10-3 0 0,8 4 0 15,-8-5 0-15,8 6 0 0,0-5-4 0,2-1 0 0,-2 1 0 16,0-6 4-16,1 6-4 0,-1 0 0 0,10-6 4 0,-10 2-4 15,0-2 4-15,0 1-4 0,2-5-4 0,6 0 4 0,-6 5-4 16,-2-5 0-16,0 0 0 0,9-5-8 0,-9 5-4 0,1 0-20 16,0-5-12-16,-1 1-16 0,0-2-16 0,2 2-4 0,-2-6-8 0,-8 5-24 15,0 0-32-15,8-4-20 0,-8 4 20 0,0-4 28 0,0-1 36 16</inkml:trace>
          <inkml:trace contextRef="#ctx0" brushRef="#br0" timeOffset="830.366">884 200 55 0,'0'-6'92'0,"0"6"-8"0,0 6-12 0,0-6-28 16,0 0 0-16,0 0-4 0,0 0 0 0,0 5 0 0,0-5 0 16,0 0-4-16,8 5 0 0,-8-5 4 0,0 4 0 0,8-4-4 0,-8 0-4 15,10 6 0-15,-10-2-4 0,8-4 0 0,0 0-4 16,1 5 0-16,-9-5-4 0,8 0-4 0,10 0 0 0,-18 0-4 0,16 0 0 15,-8 0-4-15,2 0-4 0,6 0 0 0,-6 0 0 0,-2 0-4 16,9 0 4-16,-1-5-12 0,-7 5-4 0,8-4-20 0,1 4-24 16,-2-6-20-16,2 6-24 0,7-4-72 0,-8-1-4 0,0 0 32 15,9-1 28-15,-10-3 16 0</inkml:trace>
        </inkml:traceGroup>
        <inkml:traceGroup>
          <inkml:annotationXML>
            <emma:emma xmlns:emma="http://www.w3.org/2003/04/emma" version="1.0">
              <emma:interpretation id="{992670E1-9151-4D5E-8F00-7C87982D9483}" emma:medium="tactile" emma:mode="ink">
                <msink:context xmlns:msink="http://schemas.microsoft.com/ink/2010/main" type="inkWord" rotatedBoundingBox="19663,1363 20436,1338 20455,1923 19682,1948"/>
              </emma:interpretation>
              <emma:one-of disjunction-type="recognition" id="oneOf1">
                <emma:interpretation id="interp5" emma:lang="" emma:confidence="0">
                  <emma:literal>No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NA</emma:literal>
                </emma:interpretation>
                <emma:interpretation id="interp8" emma:lang="" emma:confidence="0">
                  <emma:literal>NO</emma:literal>
                </emma:interpretation>
                <emma:interpretation id="interp9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1889.0477">1924-2 59 0,'0'0'88'0,"0"0"-8"15,0-5-8-15,0 5-28 0,0 0-4 0,0 0-4 0,0 5-4 0,0 0 4 16,0 0-4-16,0 0-4 0,0 0 0 0,0 0 0 0,0 4-4 16,0 0-4-16,0 1 4 0,0 0-4 0,8-1 4 0,-8 6 0 15,0-1-4-15,0 1 0 0,0-1-4 0,9 6 0 0,-9-6 0 16,0 0-4-16,8 4 0 0,-8-2-4 0,0-2 0 0,9 1 0 15,-9-1-4-15,0 0 4 0,0 0 0 0,0 1-4 0,0-1 0 0,0-5 0 16,0 1 0-16,0 0 0 0,0-5 0 0,0 4 0 0,0-4 0 16,0-5-4-16,0 5 0 0,0-1 4 0,0-4 0 0,0-4-8 15,-9 4 0-15,9-5 4 0,0 0-4 0,-8 1 4 0,8-6 0 16,0 5 4-16,-9-4 0 0,9-6-8 0,0 6 4 0,-8-6-4 16,8 2 4-16,0-2 0 0,-9-4 0 0,9 0 0 0,0-1 0 0,0 1 0 15,0 0 0-15,0-6 0 0,0 6 0 0,0-4 0 16,0-2 0-16,0 6 0 0,0-5 4 0,0 0 0 0,0 5-4 0,0 0 0 15,0-1 0-15,0 6 0 0,0-5 0 0,0 5 0 0,0-1 0 16,0 5 0-16,0 1 0 0,0 0 4 0,9-1 0 0,-9 6-4 16,0-6 4-16,8 10 0 0,-8-4 0 0,0-2 4 0,9 6 0 0,-9 0 0 15,8-5-4-15,1 5 4 0,-9 0-4 0,8 0 4 0,-8 0 0 16,8 0 0-16,2 5 4 0,-2-5 0 0,0 6 4 16,2-2-4-16,-2 0 0 0,0 2 0 0,0-2 0 0,1 1 0 0,0 5 4 15,8-6 0-15,-9 5 0 0,0 1-4 0,10 0 0 0,-10 0 0 16,10-1 0-16,-2 6 0 0,-7-6 0 0,8 0 0 0,0 1 0 15,-9 5 0-15,10-6-4 0,-2 5 4 0,-6 1 0 0,6 0-4 0,1-1 0 16,-8 0 0-16,8 1 4 0,-9-1-4 0,10 1 0 0,-10-1 0 16,10 0 0-16,-10 0 0 0,9 1-4 0,-9-1 0 0,9 1 4 15,-8-2-4-15,-1 3 4 0,10-2 0 0,-10-5-4 0,0 6 0 16,10-5 0-16,-10-1 0 0,0 1 4 0,1-1 0 0,-1 1 0 16,10-5-4-16,-10 4 0 0,0-4 4 0,2-5 0 0,-2 4 4 0,0-4-4 15,0 6 4-15,10-6 0 0,-18-6-4 0,8 6 8 16,1-4-4-16,-1-1 0 0,1 1 0 0,0-6 0 0,-1 0-4 0,0-3-4 15,-8 2 4-15,8-3 0 0,2-1-4 0,-10-4 0 0,8-1-4 16,-8 7 4-16,0-11-4 0,0 4 4 0,0-3 0 0,0-2-4 16,8 2 0-16,-8-2 0 0,0 2 0 0,-8-2 0 0,8 2 0 0,0-2 0 15,0 2-4-15,-8-1 4 0,8 5-4 0,0 0 0 0,-10 0-8 16,10 5-4-16,0-1-12 0,-8 0-12 0,8 5-12 0,0 1-16 16,-8 3-16-16,8 2-20 0,-8 0-20 0,8 4-20 0,-9 0-60 15,9 4-16-15,-9 0 28 0,9 2 56 0,-8-1 20 0,-1-1 28 16</inkml:trace>
          <inkml:trace contextRef="#ctx0" brushRef="#br0" timeOffset="1219.3264">2052-83 23 0,'0'0'92'0,"0"-5"-4"0,0 5-12 15,0-5-24-15,0 5-4 0,0 0 4 0,0 0-4 0,0 5 0 16,0-5-4-16,0 5 4 0,0 0-4 0,0 0 4 0,0 4-4 0,0-4-4 16,0 6-4-16,0-3 4 0,8 2-8 0,-8 4 0 0,0 0 0 15,0 6 0-15,0-6-8 0,0 5-8 0,9 0 0 0,-9 0 0 16,0 1-4-16,0 4 4 0,0-9-12 0,0 8 4 0,8-3-4 15,-8-1 0-15,0-5-4 0,0 5 0 0,0-4 0 0,0 0 4 0,0-2-4 16,0 2 0-16,8-6 0 0,-8 6-8 0,0-6-8 16,0-4-8-16,0 5-16 0,0-6-8 0,0 1-8 0,0 0-12 0,0-1-8 15,0-4 0-15,0 0-28 0,-8 0-40 0,8-4-16 0,0 4 24 16,-8-5 32-16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3:20.3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DD9025-FAC3-4ED4-8DBC-9B10229384A9}" emma:medium="tactile" emma:mode="ink">
          <msink:context xmlns:msink="http://schemas.microsoft.com/ink/2010/main" type="writingRegion" rotatedBoundingBox="18700,3437 19935,4193 19661,4641 18426,3884"/>
        </emma:interpretation>
      </emma:emma>
    </inkml:annotationXML>
    <inkml:traceGroup>
      <inkml:annotationXML>
        <emma:emma xmlns:emma="http://www.w3.org/2003/04/emma" version="1.0">
          <emma:interpretation id="{E6C701B4-F4AA-44A2-AE58-11934146063A}" emma:medium="tactile" emma:mode="ink">
            <msink:context xmlns:msink="http://schemas.microsoft.com/ink/2010/main" type="paragraph" rotatedBoundingBox="18700,3437 19935,4193 19661,4641 18426,3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06E4FA-C8A3-43CB-A341-B5F6E8771231}" emma:medium="tactile" emma:mode="ink">
              <msink:context xmlns:msink="http://schemas.microsoft.com/ink/2010/main" type="line" rotatedBoundingBox="18700,3437 19935,4193 19661,4641 18426,3884"/>
            </emma:interpretation>
          </emma:emma>
        </inkml:annotationXML>
        <inkml:traceGroup>
          <inkml:annotationXML>
            <emma:emma xmlns:emma="http://www.w3.org/2003/04/emma" version="1.0">
              <emma:interpretation id="{273D3052-57D0-4550-97AC-D938AD67CD26}" emma:medium="tactile" emma:mode="ink">
                <msink:context xmlns:msink="http://schemas.microsoft.com/ink/2010/main" type="inkWord" rotatedBoundingBox="18700,3437 19935,4193 19661,4641 18426,38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196 33 7 0,'0'0'84'16,"0"0"-4"-16,0 0-12 0,-9-5-20 0,9 5-4 0,0 0 0 16,-9-5-4-16,9 5 0 0,0-5 0 0,0 5 4 0,-8-4 4 0,8 4 0 15,0-6-4-15,-9 6 4 0,9-4-4 0,0 4-4 0,-8-5 0 16,8 5 0-16,0 0 0 0,-8 0-4 0,8 0 0 0,-10 0-4 16,10 0-8-16,-8 0 0 0,8 5-4 0,-8-5 4 0,0 10 0 15,-2-6-4-15,2 1-4 0,0 5 0 0,8-1 0 0,-18 1 0 16,10-1 0-16,8 1 0 0,-17 3-4 0,9 2-4 0,-2 0 4 0,10-1 0 15,-8 1 0-15,0 5 0 0,8-7-4 0,-8 2 0 16,8 5-4-16,0-2 8 0,0-4-4 0,0 5-8 0,0-4 4 0,0 4-4 16,8 1 4-16,0-7 0 0,0 7 0 0,2-5 0 0,-2 3 0 15,0-3 0-15,9 0-4 0,-8-6 4 0,8 5 0 0,1-4-4 16,-10-2 4-16,8 3-4 0,2-6 0 0,-1 4-12 0,0-9 16 0,0 5 0 16,-1 0 0-16,2-5 0 0,0 0-4 0,-2 0 0 0,1-5 0 15,-9 5 0-15,10-5 0 0,-2 1 0 0,-6-6 0 0,6 6 0 16,-7-3 4-16,8-1-8 0,-9-2 8 0,1 1-4 0,-1 4 0 15,1-11 0-15,-9 8 4 0,9-2-4 0,-9-4 0 0,0 5 4 16,0-6-4-16,8 5 0 0,-8-4 0 0,0 5 0 0,-8-1-4 0,8-5 4 16,0 5 0-16,0-3 0 0,-9 2 0 0,9-3 0 0,-9 5 0 15,1-5 0-15,8 5 0 0,-9-7 0 0,1 6 0 0,0-3-4 16,8 4 4-16,-18-7 0 0,10 7 0 0,0-5-8 0,-2 4 4 16,2 0 4-16,0 1-8 0,-1-2 8 0,0 3-4 0,1 3 0 15,0 0 0-15,-1 0-4 0,-7 0 0 0,6 1 0 0,2 4-4 0,0-5-4 16,-2 5-4-16,2 5 0 0,0-5-4 0,0 4-4 0,-1 1 0 15,0 0 0-15,1 0-4 0,8 0 0 0,-9-1 0 0,1 6-4 16,8-5 0-16,-8 4-8 0,8-4-12 0,0 5 16 0,0-1-8 16,0 1 0-16,0-5 0 0,0 4-4 0,0 2 0 0,8-8 4 15,-8 7-4-15,8-5-32 0,-8 5-20 0,9-6-12 0,-9 1 0 16,8 0 28-16</inkml:trace>
          <inkml:trace contextRef="#ctx0" brushRef="#br0" timeOffset="221.4152">323 211 23 0,'0'0'80'0,"0"-6"-12"0,8 6-4 0,-8 0-24 16,10-5-8-16,-10 5 0 0,0-5 4 0,8 5-4 0,-8 0 0 0,8 5 4 16,-8-5-4-16,9 5 4 0,-9 1 4 0,9 3-8 0,-9-5 8 15,8 6-4-15,0-1-4 0,-8 1 0 0,9 5 4 0,-1-6-8 16,1 5 4-16,0 1 0 0,-1-1-8 0,0 1 0 0,2-1-4 16,-2 1 8-16,0-1-4 0,0-5-4 0,2 6-4 0,6-5-4 15,-7 4 4-15,-1-5 0 0,0 1-4 0,2-5 0 0,-2 5-8 0,0-6 0 16,0 1 0-16,2-5-4 0,-2 5 4 0,0-5 0 0,1 0-4 15,-9 0-4-15,9-5-8 0,-1 0-24 0,1 1-20 0,-9-3-28 16,8 4-20-16,-8-7-64 0,0 1-28 0,8-1 32 0,-8-6 36 16,0 8 20-16</inkml:trace>
          <inkml:trace contextRef="#ctx0" brushRef="#br0" timeOffset="928.5172">946 541 39 0,'0'0'80'0,"0"4"-8"15,-9-4-12-15,9 0-24 0,0 0 0 0,0 0 0 0,-9-4-4 16,9 4 4-16,0-5-4 0,0 1 0 0,0 4-4 0,0-10 4 0,0 5-4 16,0 0 0-16,0 0 0 0,0-4 4 0,0 4-4 0,0-5 4 15,0 1 0-15,0-1-4 0,0-1 0 0,9 8 0 0,-9-7 0 16,0 1 4-16,9 4-4 0,-9-5 4 0,8 6-4 0,1-3-4 15,-9-1 0-15,8 3 0 0,0 5-8 0,-8-5 4 0,10 5-4 16,-2 0 0-16,-8 0 4 0,8 0-4 0,0 0-4 0,-8 0 0 16,10 5 0-16,-2 0-4 0,-8 0 0 0,8-2 0 0,1 8 0 0,0-1-4 15,-9-1 0-15,8 1 0 0,-8-2 0 0,9 8 0 0,-9-2 0 16,0 1 0-16,8-1 0 0,-8 6 0 0,0-2-4 0,-8 2 4 16,8-1-4-16,0 0 4 0,-9 0 0 0,1 5 0 0,-1-5-4 15,0 5 0-15,1-4 0 0,0 3 0 0,-2-4 4 0,-6 1-4 16,8-1 0-16,-2-4 0 0,-6-1 4 0,7 0-4 0,1 1 0 0,-1-6 0 15,-8-4 0-15,9 5 0 0,0-6 0 0,8 1 0 0,-10-5 0 16,2 0 0-16,8-5-4 0,0 5 4 0,-8-4 0 0,8-6 0 16,0 5 0-16,0-4 0 0,0-1 0 0,8 0-4 0,-8 1 4 0,0-1-4 15,8 0 4-15,-8 1 0 0,10-1 0 0,-10 1 0 16,8-1 0-16,-8 6 4 0,8-6 0 0,-8 5-4 0,8 5 0 0,1-5-4 16,-9 5 4-16,9 0 0 0,-1-5 4 0,-8 10-4 0,9-5 4 15,-1 0 0-15,-8 5 0 0,8 0 4 0,2-5 0 0,-2 4 0 16,0 2 4-16,0-2 4 0,2 1 0 0,-2 5 4 0,0-6 4 15,1 1 0-15,0 5-4 0,8-6 0 0,-9 6 0 0,0-5 0 16,10 0 0-16,-10 4 0 0,10-4 0 0,-10 0 0 0,0 0 0 0,9 0-4 16,-8 0 0-16,-1-1 0 0,1-4 0 0,7 5 0 0,-6-5-8 15,-2 0 0-15,0-5 0 0,2 5-4 0,-2-4 0 0,0-1 0 16,0 0 0-16,-8-5-4 0,9 5-4 0,0-4-4 0,-9-1-4 16,0 0-16-16,8-4-24 0,-8 5-16 0,0-6-20 0,0 5-20 15,0-4-32-15,0 0-24 0,-8 0-60 0,8-1-12 0,-9 1 52 0,0-1 28 16,1-4 32-16,0 5 20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05.1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27CC82-808F-4B15-B213-00D43A1A7617}" emma:medium="tactile" emma:mode="ink">
          <msink:context xmlns:msink="http://schemas.microsoft.com/ink/2010/main" type="writingRegion" rotatedBoundingBox="5040,2353 11169,1825 11234,2584 5105,3112"/>
        </emma:interpretation>
      </emma:emma>
    </inkml:annotationXML>
    <inkml:traceGroup>
      <inkml:annotationXML>
        <emma:emma xmlns:emma="http://www.w3.org/2003/04/emma" version="1.0">
          <emma:interpretation id="{B1A784E1-65C0-4A0E-9FA8-35ECDF0FA804}" emma:medium="tactile" emma:mode="ink">
            <msink:context xmlns:msink="http://schemas.microsoft.com/ink/2010/main" type="paragraph" rotatedBoundingBox="5040,2353 11169,1825 11234,2584 5105,3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533DC-8313-4BC3-B8A5-E8A1A70D0140}" emma:medium="tactile" emma:mode="ink">
              <msink:context xmlns:msink="http://schemas.microsoft.com/ink/2010/main" type="line" rotatedBoundingBox="5040,2353 11169,1825 11234,2584 5105,3112"/>
            </emma:interpretation>
          </emma:emma>
        </inkml:annotationXML>
        <inkml:traceGroup>
          <inkml:annotationXML>
            <emma:emma xmlns:emma="http://www.w3.org/2003/04/emma" version="1.0">
              <emma:interpretation id="{A6BF246B-7493-4DB2-B09E-2EA85EE8951D}" emma:medium="tactile" emma:mode="ink">
                <msink:context xmlns:msink="http://schemas.microsoft.com/ink/2010/main" type="inkWord" rotatedBoundingBox="5041,2363 5564,2318 5609,2844 5086,28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59 11 0,'0'0'40'0,"0"0"-4"15,0 0 0-15,0 0-20 0,0 0 0 0,0 0-8 0,0 0 8 0,0 0-4 16,0 0 4-16,0 0-8 0,0 0 4 0,0 0-8 16,0 0 0-16,0 0 4 0,0 0 0 0,0 0-8 0,0 0 0 0,0 0 0 15,0 0 0-15,0 0 0 0,0 0 4 0,0 0 0 0,0 0 0 16,0 0-8-16,0 0 4 0,0 0 0 0,0 0 0 0,0 0 0 16,0 0 0-16,0 0 0 0,0 5-4 0,0-5 8 0,0 0-4 0,0 0 0 15,0 0 4-15,0 0-4 0,0 0 4 0,0 0-4 16,0 0 0-16,0 0-4 0,0 4 8 0,0-4-4 0,0 0 0 0,0 0 0 15,0 0 0-15,0 0 0 0,0 0 4 0,0 0 0 0,0 0-4 16,0 0 0-16,0 0 4 0,0 0 0 0,0 0 0 0,0 0 0 16,0 0 0-16,0 5 0 0,0-5 12 0,0-5-4 0,0 5 4 15,0 0-4-15,0 0-4 0,-8 0 0 0,8 0 4 0,0 0-4 16,0 0-4-16,0 5 8 0,0-5 0 0,0 0-4 0,-10 0 4 0,10 0 4 16,0 0 0-16,0 0 0 0,0 0 0 0,0 0 0 0,0 0 4 15,0 0-4-15,-8 0 4 0,8 0 4 0,0 0-4 0,0 0 4 16,0 0-4-16,0 0 0 0,0 0 4 0,0 0 0 0,0 0-4 15,0 0-4-15,0-5 0 0,0 5 4 0,0-4 0 0,0 4-4 0,0-5 0 16,0 0 4-16,0 0-4 0,0 5-4 0,0-5 0 0,0 0-4 16,0 0 4-16,0 1-4 0,0-1 0 0,8 0 0 0,-8 5 4 15,0-4 0-15,0-1-4 0,10 5 0 0,-10-5-4 0,8 5 0 16,-8 0 0-16,8 0 4 0,-8 0-4 0,10 0 0 0,-2 0 4 16,0-5 0-16,-8 5 0 0,8 0-8 0,-8 0 8 0,9 0-8 0,0 0 0 15,-9 0 0-15,8 5 8 0,1-5-8 0,-9 5 4 0,8-5 4 16,-8 0-4-16,8 5-4 0,-8-1 4 0,10 1 0 0,-10 0-4 15,0-1 4-15,0 6 0 0,0 0 0 0,8 0-4 0,-8-1 0 16,0 1 0-16,0-1 0 0,0 5 4 0,0-4-4 0,-8 5 4 16,8-6 0-16,0 5-4 0,-10-4 0 0,10 5 0 0,0-1 4 0,-8-5 0 15,8 1 0-15,0 0 0 0,0 5-4 0,-8-11 0 16,8 5 4-16,0-3-4 0,-9 3 0 0,9-4 0 0,0 0 4 16,0-1 0-16,0-4 0 0,0 6-4 0,0-6 0 0,0 0 0 0,0 0 0 15,0 0 0-15,0 0 0 0,0 0 0 0,0 0-4 0,0 0 8 16,0 0 0-16,9 0 0 0,-9 0-4 0,0-6-4 0,8 6 4 15,-8 0 0-15,0-4 4 0,8 4-8 0,-8 0 4 0,10 0 0 0,-2 0 0 16,-8 0 0-16,8-5 0 0,0 5 0 0,-8 0 0 16,10 0 0-16,-2 0 0 0,-8 0 0 0,8 0 0 0,1 5 0 0,0-5 4 15,-9 4 0-15,8-4 0 0,1 0 0 0,-1 6 0 0,-8-2 0 16,8-4 0-16,2 5 0 0,-10-1-4 0,8 2 4 0,0-1 0 16,-8 4 0-16,8-4 0 0,-8 4 0 0,10-4 4 0,-10 0 0 0,8 5 0 15,-8-7 0-15,0 8 0 0,8-6 0 0,-8 4 0 16,0-4 4-16,0 4-4 0,0-4 4 0,0 5 0 0,0-5 0 0,0 4 0 15,-8 2 0-15,8-7 0 0,-8 5-4 0,-2-4 0 0,10 5 4 16,-8-6-4-16,0 6 4 0,0-4-4 0,-2 2 0 0,2-3-4 16,0 0 0-16,-1 0-4 0,-8 0 4 0,8-1 0 0,1-4 0 0,0 5 0 15,-10-5-4-15,10 5 4 0,0-5-4 0,-2 0 4 16,2-5-4-16,0 5 0 0,-1-5 0 0,1 1 0 0,-1-1 0 0,0 0 0 16,1 0-4-16,0-5 4 0,8 7-4 0,-8-8 0 0,-2 6 4 15,2-4-4-15,8-1-4 0,-8 1-8 0,8-1-4 0,-10 1-8 16,10-1-8-16,0 0-4 0,0 1-16 0,-8-1-4 0,8 1-16 0,8-1-12 15,-8 1-8-15,0-1 0 0,10 0-32 0,-10 1-44 16,8 4 4-16,0-4 32 0,-8-2 24 0,10 2 24 0</inkml:trace>
          <inkml:trace contextRef="#ctx0" brushRef="#br0" timeOffset="394.9414">521 298 47 0,'0'6'88'0,"0"-6"-8"15,0 5 0-15,0-5-24 0,0 0 4 0,0 4 4 0,0-4 4 0,0 0 8 16,0 0 4-16,0 0 4 0,0 0-4 0,0 0 4 0,0 0 4 16,0 0 8-16,0 0-4 0,0 0 8 0,0 0 0 0,0 0-8 15,0 5 0-15,0-5-4 0,0 0 0 0,0 0-8 0,-8 5 0 16,8-5-16-16,0 4-24 0,0-4-40 0,-8 0 0 0,8 5 0 16,0-5 0-16,-8 5 0 0,8-5 0 0,-10 0 0 0,10 0 0 0,0 5 0 15,-8-5 0-15,8 0 0 0,0 0 0 0,0 0 0 0,0 0 0 16,0 0 0-16,-8 0 0 0,8 0 0 0,0 0 0 0,0-5 0 15,0 10 0-15,0-5 0 0,8 0 0 0,-8 0 0 0,-8 0-12 16,16 0-96-16,-8 0-28 0,0 0-44 0,0 0-48 0,0 0-88 16,0 0 36-16,0 0 56 0,8 0 40 0,-8 0 36 0,0 0 28 0,0 0 20 15</inkml:trace>
        </inkml:traceGroup>
        <inkml:traceGroup>
          <inkml:annotationXML>
            <emma:emma xmlns:emma="http://www.w3.org/2003/04/emma" version="1.0">
              <emma:interpretation id="{D28C5F6A-6473-4257-A21D-45BB87A2B859}" emma:medium="tactile" emma:mode="ink">
                <msink:context xmlns:msink="http://schemas.microsoft.com/ink/2010/main" type="inkWord" rotatedBoundingBox="5874,2281 6086,2263 6132,2792 5920,28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5.859">838 289 47 0,'0'5'72'0,"0"-1"-8"0,0 7-4 0,0-7-24 0,0 1-8 16,0 0-4-16,0-1 0 0,0-4 0 0,0 5-4 0,0-5 4 15,0 0 0-15,0 5 4 0,0-5 0 0,0 0 0 0,0 0 4 0,0-5 0 16,0 5 0-16,0-5-4 0,0 1 8 0,0 4 0 0,8-5 0 16,-8 0-4-16,0 1-4 0,8-7-4 0,-8 7 8 0,0-1-4 15,9-5-4-15,-9 1 0 0,8-1 4 0,-8-4-8 0,8 5-4 16,-8-1-4-16,9-5 4 0,-9 1 0 0,9 5 0 0,-1-6-4 15,-8 0-8-15,8 1 0 0,2-5 0 0,-2 6 0 0,-8-3 4 0,8-3 0 16,1 5 0-16,-9-1-4 0,9 0 0 0,-1 1-4 0,0 0 4 16,-8 0-4-16,9 4 0 0,-1-4 0 0,-8 4 4 0,9 0-4 15,-9 1 0-15,0 4 0 0,9 0 0 0,-9 1-16 0,0-1 16 0,0 0 0 16,0 5 4-16,0 0 4 0,0-6-8 0,0 6 0 16,0 0 0-16,0 0 0 0,0 0 8 0,0 0-4 0,0 0-4 0,0 6 4 15,0-6 0-15,0 0 4 0,0 5-4 0,8 0-4 0,-8-1 4 16,0 1 4-16,0 5 0 0,0-6 0 0,0 6 0 0,0 0 4 15,0 4 0-15,0-4 0 0,0 4 0 0,0 0 4 0,0 5 0 0,0-4 0 16,0 4 8-16,0-5-4 0,0 5 0 0,0-4 0 0,0 4-4 16,0 0 4-16,8 1 0 0,-8-1-4 0,0 0 4 0,0-5-4 15,0 5 0-15,0 1-4 0,0-5 4 0,0-2-4 0,0 7 0 16,0-6-4-16,10 0 4 0,-10-5-4 0,0 7-4 0,0-7 4 16,0 1-4-16,0-6 0 0,0 6 4 0,0-5-8 0,8 5 0 15,-8-6 0-15,0-4 4 0,0 5-4 0,0 1 4 0,0-6-4 0,0 0-4 16,0 4 4-16,0-4 0 0,0 0-4 0,0 0 0 0,0 0 0 15,0 0 0-15,0 0-24 0,0 0 20 0,0 0-8 0,8 0-8 16,-16 0-12-16,8 0-12 0,0 0-12 0,8-4-4 0,-8 4-20 16,-8 0-20-16,8-6-8 0,8 6-12 0,-8-5-40 0,0 1-40 15,-8-1 28-15,8-5 36 0,0 5 28 0,0-4 16 0</inkml:trace>
        </inkml:traceGroup>
        <inkml:traceGroup>
          <inkml:annotationXML>
            <emma:emma xmlns:emma="http://www.w3.org/2003/04/emma" version="1.0">
              <emma:interpretation id="{962A8497-2DBF-4F33-80D9-55A25A0BF62D}" emma:medium="tactile" emma:mode="ink">
                <msink:context xmlns:msink="http://schemas.microsoft.com/ink/2010/main" type="inkWord" rotatedBoundingBox="6650,2649 6884,2629 6889,2687 6655,27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08.8032">1587 294 15 0,'0'0'84'0,"0"4"-12"0,0-4-4 16,0 0-28-16,0 0 0 0,0 6-4 0,0-6-4 0,0 0 4 15,0 0 0-15,0 0-4 0,0 0 4 0,0 0 0 0,0 0-8 0,0 0 4 16,0 0 0-16,0 0-4 0,0 0 4 0,-8 0-4 16,8 0 4-16,0 0 0 0,0 0 0 0,0 0 0 0,0 0 4 0,0 0 4 15,8 0-4-15,-8 0 0 0,0 0-4 0,0 0-20 0,8 0 24 16,-8 0 0-16,0 0 0 0,10 0 4 0,-10 0-4 15,8 0 4-15,0 0-8 0,-8 0-4 0,9 5 4 0,-1-5-8 0,1 0 0 16,0 0-4-16,-9 0 0 0,8 4 0 0,0-4 0 0,0 0-4 16,2 5 0-16,-2-5 0 0,0 0 0 0,2 0 0 0,-2 5-4 15,0-5 0-15,1 0 0 0,-1 0 0 0,-8 0 0 0,9 0 0 0,-1 0-4 16,1 0 0-16,-1 0 0 0,-8 0-4 0,8 4 4 0,2-8 0 16,-10 8-4-16,8-4 0 0,-8 0 4 0,0 0-4 0,8 5 0 15,-8-5 0-15,0 0 0 0,0 0 0 0,0 0 0 0,0 0 0 0,0 0 0 16,0 0 0-16,0 0 4 0,0 0 4 0,0 0-4 0,0 0-4 15,0 0 8-15,0 0-8 0,0 0 8 0,0 0 0 0,0 0-12 16,0 0 8-16,0 0 0 0,0 0 0 0,0 0 0 0,0 0 0 16,0 0-8-16,0 0 4 0,0 0-4 0,0 0 4 0,0 0-4 15,0 0 0-15,0 0 0 0,0 0 0 0,0 0-20 0,0 0 24 0,0 0-8 16,0 0-4-16,0 0-8 0,0 0-20 0,0 0-12 16,0 0-28-16,0 0-24 0,0 0-32 0,-8 0-40 0,8 0-72 0,-8 0-28 15,8 0 60-15,0 0 36 0,-10 0 36 0,2 0 24 0,8 0 24 16</inkml:trace>
        </inkml:traceGroup>
        <inkml:traceGroup>
          <inkml:annotationXML>
            <emma:emma xmlns:emma="http://www.w3.org/2003/04/emma" version="1.0">
              <emma:interpretation id="{6B3900FA-7776-49DA-85EC-BD66D6E4A802}" emma:medium="tactile" emma:mode="ink">
                <msink:context xmlns:msink="http://schemas.microsoft.com/ink/2010/main" type="inkWord" rotatedBoundingBox="7552,2268 7759,2251 7813,2879 7606,28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06.799">2534 298 3 0,'0'6'80'0,"0"-1"-4"16,-9-1-12-16,9 1-20 0,0 0-8 0,0-1 0 0,-8 1-4 15,8-5 0-15,0 0-4 0,0 5 0 0,0-5-4 0,0 0 0 16,0 0 4-16,0 5-4 0,0-5 4 0,0 0 0 0,0 0-4 0,0-5 4 15,0 5 4-15,0-5-4 0,0 5 0 0,0-5 0 16,0 5-4-16,0-4 4 0,0-1 0 0,8 0 0 0,-8 1-4 0,0-7 0 16,9 7 4-16,-9-5 0 0,0-1-4 0,8-5-4 0,-8 5-8 15,8-3 0-15,1-2 0 0,-9 5 4 0,9-9 0 0,-1 5-8 16,0-1 4-16,2 1-8 0,-10-5 8 0,8 1-4 0,0 2-4 16,1-3 0-16,0 0 4 0,-9 4 0 0,8 1-4 0,0-5 0 15,-8 4 0-15,9 1 0 0,-1 5-8 0,-8-6 4 0,9 5 4 0,-9 1-4 16,9-1 4-16,-9 1 0 0,0 4-4 0,0-1 8 0,8 3-4 15,-8-3-4-15,0 6 4 0,0 0-4 0,0 0 4 0,0-4 0 16,0 4 0-16,0 0-4 0,0 0 4 0,0 0 0 0,0 4 0 16,0-4 0-16,0 6 0 0,0-6 0 0,0 9 0 0,0-4 4 15,0 0 4-15,0 4-4 0,0 1 4 0,0-1-4 0,0 6 4 0,0-1 0 16,0 0-4-16,0 1 0 0,0 4 0 0,8 0 4 0,-8 0-4 16,0 5-12-16,0-3 20 0,0-3 0 0,0 5-4 0,0-3 0 15,0 4 0-15,0 0 0 0,0-5-4 0,0 5 4 0,0-4 0 0,0 4 0 16,0-6 0-16,0 1 0 0,0 1-8 0,0-1 0 0,0 0 0 15,0-4 0-15,0 0 4 0,0-2-8 0,0 2 0 0,0-6 4 16,0 2 0-16,0-3-4 0,0 2 0 0,0 0 0 0,0-6 0 16,0 1-4-16,0 0 4 0,0-5 0 0,0 0 0 0,0 4-4 15,0-4 0-15,0 0 0 0,0 0-4 0,0 0 0 0,0 0-12 16,0-4-8-16,0 4-8 0,0 0-4 0,0-5-16 0,0 0-8 16,0 1-16-16,0-1-16 0,0 0-8 0,0-5-16 0,0 5-28 15,0-4-48-15,0-1 28 0,0-4 24 0,0 0 32 0,0 4 16 0</inkml:trace>
        </inkml:traceGroup>
        <inkml:traceGroup>
          <inkml:annotationXML>
            <emma:emma xmlns:emma="http://www.w3.org/2003/04/emma" version="1.0">
              <emma:interpretation id="{59D7EE48-5AFC-4E25-AA0A-69FD97B179A7}" emma:medium="tactile" emma:mode="ink">
                <msink:context xmlns:msink="http://schemas.microsoft.com/ink/2010/main" type="inkWord" rotatedBoundingBox="8053,2125 8365,2098 8402,2532 8090,2558">
                  <msink:destinationLink direction="with" ref="{125CBAE6-B039-4BD0-9459-19FCC3A6C9EA}"/>
                  <msink:destinationLink direction="with" ref="{1A33BD02-9B77-48FC-B0E6-A2CA5AAD7E45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373.0188">2994-85 35 0,'0'0'80'0,"0"0"-8"0,0 0-4 0,0-6-24 16,0 6 0-16,0-3-12 0,0 3 0 0,0-6 0 15,0 6-4-15,0-4 4 0,0-1 0 0,0 1-4 0,0-2-16 0,0-3 20 16,0 4 0-16,0-4 0 0,8 3 0 0,-8 2-4 0,0-6 4 15,8 5 4-15,-8-4-4 0,0 4-4 0,10-4 4 0,-10 3 0 16,8 2 0-16,-8-6-4 0,8 5-4 0,2 1-4 0,-10-1 0 16,8 0 4-16,0 5-8 0,-8-5 0 0,9 5 0 0,-1 0-4 15,-8-4 0-15,9 4 0 0,-1 0-4 0,1 4 0 0,-9-4 0 0,8 0 0 16,0 5 0-16,2 0-4 0,-2 0 4 0,-8-1-4 0,8 1 0 16,2 0 0-16,-10 0-4 0,8 5 4 0,-8-6-4 0,0 6 0 15,8-1 4-15,-8 6-4 0,0-5 4 0,0-1-4 0,0 5 0 16,0 1 0-16,-8-2 0 0,8 3 0 0,-8-2 0 0,8 0 0 15,-10 6 0-15,2-5 0 0,0-2 0 0,-2 6 0 0,2-5 0 0,0-4 0 16,-1 5 0-16,1-1 0 0,-1-4 0 0,1-1 0 0,-1 1 0 16,1-6 4-16,8 3-4 0,-8-4 0 0,-2 2 4 0,2-5-4 15,8 5 0-15,0-5 0 0,-8-5-4 0,8 5-16 0,0-5 24 0,0 5 0 16,0-10-4-16,-10 10 0 0,10-9 4 0,0 4-4 16,10 0 4-16,-10-4-4 0,0 4 0 0,0 0 4 0,0-4-8 15,8 4 4-15,-8 0 0 0,0 0 0 0,8 0 0 0,-8 0 0 0,0 5 0 16,10-4 0-16,-10 4 0 0,8 0 4 0,-8-5-4 0,8 10 0 15,-8-5 4-15,9 0-4 0,-9 4 0 0,8 1 0 0,-8 0 4 16,9 0-4-16,-9 0 4 0,8 5 0 0,1-6 0 0,-9 6 4 0,8-5 0 16,0 4 0-16,2 1 4 0,-2 1 0 0,0-3 4 15,-8-3-4-15,10 4 0 0,-2-4 0 0,0 5 0 0,0-6 0 0,1 1 0 16,0 0-4-16,-9 0 0 0,8 0 4 0,1 0-4 0,-1-5 0 16,0 0-4-16,-8 5 4 0,10-5-4 0,-2 0 0 0,-8 0-4 15,8-5 4-15,0 5-4 0,-8-5 0 0,10 0 0 0,-2 0-4 0,-8-5 0 16,8 1-4-16,1-1-4 0,-9 1-12 0,8-1-16 0,-8 0-28 15,9 1-28-15,-9-5-24 0,0 4-28 0,0-4-76 0,0 4 20 16,0 0 32-16,0 1 40 0,-9-1 20 0</inkml:trace>
        </inkml:traceGroup>
        <inkml:traceGroup>
          <inkml:annotationXML>
            <emma:emma xmlns:emma="http://www.w3.org/2003/04/emma" version="1.0">
              <emma:interpretation id="{B7ADBEFC-5453-4B91-9516-397A8516AFFC}" emma:medium="tactile" emma:mode="ink">
                <msink:context xmlns:msink="http://schemas.microsoft.com/ink/2010/main" type="inkWord" rotatedBoundingBox="10948,2062 11188,2042 11195,2128 10955,214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993.0198">5902-292 39 0,'0'0'56'0,"0"0"-4"16,0 0-4-16,0 0-28 0,0 0 0 0,0 0-4 0,0 0 0 16,0 0 0-16,0 0-8 0,0 0 4 0,-10 0 0 0,10 0-4 15,0 0 0-15,0 0 4 0,0 0 0 0,-8 0-8 0,8 0 4 16,0 0 0-16,0 0 0 0,0 0-4 0,0 0 4 0,0 0 4 15,0 0-4-15,-8 0 4 0,8 0-16 0,0 0 20 0,0 0-4 0,0 0 0 16,0 0 0-16,0 0 0 0,0 0 0 0,0 0 4 0,0 0-4 16,0 0 0-16,0 0 4 0,0 0-4 0,0 0 0 0,0 0-4 15,0 0 4-15,0 0 4 0,0 0 0 0,0 0 0 0,0 0 0 16,0 0 0-16,0 0 0 0,0 0 0 0,0 0 0 0,0 0 4 16,8 0-4-16,-8 0 0 0,0 0 0 0,0 0 4 0,8 0 0 0,-8 0-4 15,10 5-4-15,-10-5 4 0,0 0 0 0,8 0 0 0,0 5 4 16,-8-5 0-16,10 5 0 0,-2-5 0 0,-8 5-8 15,8-5 0-15,0 5 0 0,1-5 0 0,-9 4 0 0,9-4-4 0,-1 0 4 16,-8 5-4-16,9-5 0 0,-1 5 0 0,0-5-4 0,2 0 0 16,-10 0 0-16,8 0 4 0,0 0 0 0,0 0-8 0,-8 0 4 15,10 5 0-15,-2-5 0 0,-8 0-4 0,8 0 4 0,1 0 0 0,-9 0 0 16,8 0 0-16,1 0-4 0,-9 0 4 0,9 0 0 0,-9 4-4 16,8-4 0-16,-8 0-16 0,8 0 20 0,-8 0-4 0,0 0 0 15,8 0 4-15,-8 0 0 0,0 0-4 0,0 0 0 0,0 0 0 0,0 0 4 16,0 0-4-16,0 0 0 0,0 0 0 0,0 6 0 15,0-6 0-15,0 0 0 0,0 0 4 0,0 0-4 0,0 0 0 0,0 0 4 16,0 0 0-16,0 0 0 0,0 0 0 0,0 0 0 0,0 0-4 16,0 4 0-16,0-4 4 0,0 0-4 0,-8 5 0 0,8-5 0 15,0 0 4-15,-8 0-4 0,8 0 0 0,-8 0-4 0,8 5 4 16,-9-5 4-16,0 0 0 0,1 0-4 0,-1 0-4 0,1 0 0 16,0 0 8-16,-2 0-4 0,2 0 4 0,0 0-4 0,0 0 0 0,-2 0 0 15,2 0 0-15,0 0-4 0,-1 0 4 0,1 0-4 16,-1 0 0-16,0 0 4 0,1 0 0 0,0 0 4 0,0 0-4 0,-2 0 0 15,2 0-4-15,8 0 4 0,-8 0 4 0,8 0-4 0,-10 0 0 0,10 0 0 16,0 0 0-16,0 0 0 0,-8 0-4 0,8 0 0 16,0 0 8-16,0 0-4 0,0 0-4 0,0 0 4 0,0 0 0 0,0 0-4 15,0 0 4-15,0 0 0 0,8 0 0 0,-8 0-4 0,0 0 4 16,0 0 0-16,0 0 0 0,10 0 0 0,-10 0 0 0,0 0 0 16,8 0 0-16,0 0 0 0,-8 0 0 0,10 0 4 0,-10 0-4 0,8 0 0 15,0 0 0-15,0 0 4 0,-8 0-4 0,9 0 0 0,0 0 4 16,-1 0-4-16,-8 0 0 0,9 0-4 0,-1 0 4 0,0 0-4 15,2 0 4-15,-10 0 4 0,8 0-4 0,0 0 0 0,0 0 0 16,2 0 4-16,-2 0-4 0,-8 0 4 0,8 0-8 0,1 0 4 16,-9-5 4-16,8 5-4 0,-8 0 0 0,9 0 4 0,-9 0 4 15,0 0-8-15,9 0-4 0,-9 0 4 0,0 0 0 0,0 0 0 16,0 0 0-16,0 0 0 0,0 0 0 0,0 0 0 0,0 0 8 16,0 0-8-16,0 0 0 0,0 0 0 0,0 0 0 0,0 0 0 0,0 0 0 15,0 0 0-15,0 0 4 0,0 0-4 0,0 0 0 0,0 0-16 16,0 0 16-16,0 0 0 0,0 0 0 0,0 0 0 0,0 0-4 15,0 0 4-15,0 0-8 0,0 0-16 0,0 0-20 0,0 0-24 16,0 0-28-16,0 0-24 0,0 0-92 0,-9 0 24 0,9 0 36 16,0 0 28-16,-9 0 20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23:21.8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E51F18-8FF2-4F0A-810B-35FDDAD7F88E}" emma:medium="tactile" emma:mode="ink">
          <msink:context xmlns:msink="http://schemas.microsoft.com/ink/2010/main" type="writingRegion" rotatedBoundingBox="20264,3522 22184,3343 22239,3935 20319,4114"/>
        </emma:interpretation>
      </emma:emma>
    </inkml:annotationXML>
    <inkml:traceGroup>
      <inkml:annotationXML>
        <emma:emma xmlns:emma="http://www.w3.org/2003/04/emma" version="1.0">
          <emma:interpretation id="{FFE648DB-E4EB-4E6B-BFA7-B052642FEB39}" emma:medium="tactile" emma:mode="ink">
            <msink:context xmlns:msink="http://schemas.microsoft.com/ink/2010/main" type="paragraph" rotatedBoundingBox="20264,3522 22184,3343 22239,3935 20319,4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82ABCD-2C19-4BA4-91B0-F0539C6F3322}" emma:medium="tactile" emma:mode="ink">
              <msink:context xmlns:msink="http://schemas.microsoft.com/ink/2010/main" type="line" rotatedBoundingBox="20264,3522 22184,3343 22239,3935 20319,4114"/>
            </emma:interpretation>
          </emma:emma>
        </inkml:annotationXML>
        <inkml:traceGroup>
          <inkml:annotationXML>
            <emma:emma xmlns:emma="http://www.w3.org/2003/04/emma" version="1.0">
              <emma:interpretation id="{A27FD21A-0B56-4543-8046-D46FF1828C44}" emma:medium="tactile" emma:mode="ink">
                <msink:context xmlns:msink="http://schemas.microsoft.com/ink/2010/main" type="inkWord" rotatedBoundingBox="20274,3632 20760,3586 20786,3863 20300,39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1747 66 43 0,'0'5'88'0,"0"-5"-4"16,9 5-4-16,-9-1-24 0,0 0 4 0,0 2 0 0,0-6 4 15,8 0 0-15,-8 5 4 0,8-5 0 0,2 0 0 0,-10 0-4 16,16 0 4-16,-8 0-4 0,2 0 0 0,-2 0 4 0,9 0 0 0,0 0 0 15,0 0 0-15,-1-5-4 0,2 5-8 0,0 0 0 0,-2-6 0 16,1 6 0-16,1 0-8 0,-2 0-4 0,2-4 0 0,-2 4-12 16,2 0-4-16,-1 0 0 0,-9-4-8 0,9 4-4 0,0 0 0 15,-9 0-4-15,10 0 0 0,-10 0-4 0,1 0 4 0,0 0-8 16,-1 4 4-16,0-4-8 0,1 0 8 0,-1 0-8 0,-8 0 0 16,8 0-4-16,2 0 4 0,-10 0-4 0,0 0-4 0,0 0-4 0,8 0-4 15,-8 0-4-15,0 0-12 0,0 0-12 0,0 0-16 16,0 0-20-16,0 0-16 0,0 0-20 0,0 0-16 0,-8 0-20 0,8 0-4 15,-10 0-60-15,2 0-12 0,8 0 44 0,-8 0 32 0,-1 0 36 16,1 0 16-16</inkml:trace>
          <inkml:trace contextRef="#ctx0" brushRef="#br0" timeOffset="283.766">1832 301 35 0,'0'5'100'0,"0"-1"-4"0,0-4-4 0,0 6-16 0,9-2-4 16,-9-4 4-16,0 5 0 0,0-5 4 0,8 0 0 0,-8 0-4 0,9 4 0 15,0-4 0-15,-1 0-4 0,0 0-4 0,0 0 0 0,10 0-4 16,-10 0 0-16,10-4 0 0,-10 4-4 0,9 0-24 0,1-5 20 16,-2 5 0-16,-8 0-12 0,10-4-8 0,-1 4 0 0,0-6 0 0,0 6-12 15,-9-4-4-15,10 4 4 0,-2-5-8 0,2 0-4 16,-10 0-4-16,10 5 0 0,-10 0-4 0,9 0 0 0,-9 0 4 0,0 0-4 15,2 0-4-15,-2 0-4 0,0-4-4 0,2 4-8 0,-10 0-12 16,8 0-20-16,0 4-20 0,-8-4-24 0,0 0-24 0,0 0-32 16,0 0-32-16,8 0-68 0,-16 0-4 0,8 0 40 0,0 0 48 0,0 0 24 15,0 0 32-15</inkml:trace>
        </inkml:traceGroup>
        <inkml:traceGroup>
          <inkml:annotationXML>
            <emma:emma xmlns:emma="http://www.w3.org/2003/04/emma" version="1.0">
              <emma:interpretation id="{F51FD303-65E9-40BC-BFAB-03939133A8AA}" emma:medium="tactile" emma:mode="ink">
                <msink:context xmlns:msink="http://schemas.microsoft.com/ink/2010/main" type="inkWord" rotatedBoundingBox="21628,3395 22184,3343 22239,3935 21683,3987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759.1332">3231-145 39 0,'0'-5'80'0,"8"5"-8"16,-8-5-4-16,0 5-20 0,-8 0-4 0,8-4 0 0,8 4 0 16,-8 0-4-16,0-6 4 0,0 6 0 0,0 0-4 0,0 0 4 15,-8-4 0-15,8 4-4 0,0 0 0 0,0 0 0 0,0 0 4 16,0 0-8-16,-10 0-4 0,10 0 8 0,0 0-8 0,-8 4-4 16,8-4 0-16,-8 6 0 0,8-2 0 0,-8-4-4 0,-1 10 0 15,9-5-4-15,-9-1 0 0,1 6 4 0,8-5-8 0,-9 4 0 0,9 6 0 16,-8-5 0-16,0 4 0 0,8 0 0 0,-10 1-4 0,10-1 0 15,0 1 0-15,-8-1-4 0,8 5-4 0,0-4 4 0,0 4 0 16,0 0 0-16,0 0-4 0,0 0-16 0,0 0 16 0,8 0 0 0,-8-3 0 16,10 2 4-16,-10 1 0 0,8-5-4 0,0 1 0 15,1 4-4-15,-1-5 4 0,1 1 0 0,0-1-4 0,-1 1 4 0,8-5 0 16,-6-1 0-16,6 5-4 0,-6-4 4 0,6-5 0 0,-7 5 0 16,7-1 0-16,2-4 0 0,-2-1-4 0,2 1 4 0,-1-5 0 15,0 5 0-15,0-5-4 0,0 0 0 0,0 0 0 0,1 0 4 16,-2 0-4-16,2-5 0 0,-2 0 0 0,-7 1 0 0,7-1 0 15,2 0 0-15,0 1 4 0,-10-6 0 0,8 5-4 0,-6-5 0 0,-2 0 0 16,9 1 4-16,-9-5-4 0,0 4 0 0,2 1 4 0,-10-1-4 16,8-5 0-16,0 6 4 0,-8-5-4 0,8 4 0 0,-8-5 0 15,0 1 0-15,10-1 0 0,-10 6 0 0,0-4 0 0,0-3 4 16,0 7-4-16,0-5 0 0,0-1 0 0,0 5 0 0,0-5 4 16,0 7-4-16,0-7-4 0,-10 1 4 0,10 0-4 0,-8 4 8 0,8-5-4 15,-8 1 0-15,8-1 0 0,-8 6 0 0,-2-5-4 0,2-1 4 16,8 1 0-16,-8 5 0 0,-1-6 0 0,1 5 0 0,0-4 0 15,-2 5 4-15,2-1 0 0,-8 0 0 0,6 5-4 0,2-5 0 0,0 6 0 16,-2-1 4-16,2 1-4 0,-9-2 4 0,9 2 0 0,0 4 0 16,-1-5-4-16,-8 5 0 0,9 0 0 0,-2-5 0 0,-6 5 0 15,7 0 0-15,-8 0 0 0,9 0 0 0,-9 5 4 0,8-5-4 16,-8 0 4-16,9 5-4 0,-10-1 0 0,10-4 0 0,0 6 0 16,-10-2 0-16,10 1 0 0,-1-1 0 0,-7 2 0 0,6-2 0 0,2 6 0 15,0-5 0-15,-2 5-4 0,10-1 0 0,-8 0-4 16,8-4 0-16,-8 5-8 0,8 0-16 0,0-1-8 0,0 0-16 0,0-3-12 15,-8 3-16-15,8 1-20 0,0 0-12 0,0-1-24 0,0 1-68 16,0-1 8-16,0 1 44 0,0 0 28 0,0-1 20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59:54.9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9CCAEB-4094-4257-9DB7-6454A4A1C275}" emma:medium="tactile" emma:mode="ink">
          <msink:context xmlns:msink="http://schemas.microsoft.com/ink/2010/main" type="writingRegion" rotatedBoundingBox="31423,1618 32669,4746 31998,5013 30753,1885"/>
        </emma:interpretation>
      </emma:emma>
    </inkml:annotationXML>
    <inkml:traceGroup>
      <inkml:annotationXML>
        <emma:emma xmlns:emma="http://www.w3.org/2003/04/emma" version="1.0">
          <emma:interpretation id="{F2DE420D-838F-4FA2-9974-7A1661875191}" emma:medium="tactile" emma:mode="ink">
            <msink:context xmlns:msink="http://schemas.microsoft.com/ink/2010/main" type="paragraph" rotatedBoundingBox="31423,1618 32669,4746 31998,5013 30753,1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92D87-8908-41E3-B401-BC5EE595B790}" emma:medium="tactile" emma:mode="ink">
              <msink:context xmlns:msink="http://schemas.microsoft.com/ink/2010/main" type="line" rotatedBoundingBox="31423,1618 32669,4746 31998,5013 30753,1885"/>
            </emma:interpretation>
          </emma:emma>
        </inkml:annotationXML>
        <inkml:traceGroup>
          <inkml:annotationXML>
            <emma:emma xmlns:emma="http://www.w3.org/2003/04/emma" version="1.0">
              <emma:interpretation id="{324D96D7-DD8B-496F-87CB-08CE866CC7D2}" emma:medium="tactile" emma:mode="ink">
                <msink:context xmlns:msink="http://schemas.microsoft.com/ink/2010/main" type="inkWord" rotatedBoundingBox="31423,1618 31660,2212 30989,2479 30753,1885">
                  <msink:destinationLink direction="with" ref="{C12DE4B7-7AAD-46B3-8A23-E50396956276}"/>
                </msink:context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my</emma:literal>
                </emma:interpretation>
                <emma:interpretation id="interp3" emma:lang="" emma:confidence="0">
                  <emma:literal>mi</emma:literal>
                </emma:interpretation>
                <emma:interpretation id="interp4" emma:lang="" emma:confidence="0">
                  <emma:literal>ma</emma:literal>
                </emma:interpretation>
              </emma:one-of>
            </emma:emma>
          </inkml:annotationXML>
          <inkml:trace contextRef="#ctx0" brushRef="#br0">78 18 3 0,'8'0'104'0,"-8"-5"-8"0,0 5-8 0,0-4-32 16,0 4-4-16,0 0 4 0,0 0-4 0,0 0 0 0,0-5 4 16,0 5 0-16,0 0 0 0,0 0-4 0,0-5 4 0,0 5-8 0,0 0-4 15,0 0-8-15,0 0 0 0,0 0-8 0,0 5-4 16,0-10-4-16,0 5 0 0,0 0 0 0,-8 0-4 0,8 0 4 15,0 5-4-15,0-5 4 0,-8 9-4 0,8-9 0 0,0 11 0 0,-9-7 8 16,9 5-4-16,-9 1-4 0,1-5 0 0,8 9-4 0,-8-4 4 16,-2 4-4-16,10 0 4 0,-8 0-4 0,0-4 0 0,8 4-8 15,0 1 4-15,-9-1-4 0,9 1-4 0,0-4 4 0,0-3-4 0,0 7 0 16,0-6 4-16,0 0 0 0,0 1 0 0,0-5-4 0,9 5 0 16,-9-6 0-16,0-4 0 0,8 5 0 0,0-5 4 0,-8 5 0 15,10-10-4-15,-2 5 4 0,-8-5 0 0,8 1 0 0,10-1 0 16,-10-5-4-16,0 0 4 0,1 1 4 0,-1 0-4 0,0-1-4 15,10-3 4-15,-10 2 0 0,2-4 0 0,-2 6-4 0,8-5 4 16,-7-1-4-16,0 5 4 0,8 1 0 0,-9-5-4 0,0 4 0 0,2 5 4 16,-2-4 0-16,0 3-4 0,0-3 0 0,2 5 4 0,-10 4-4 15,8-5 8-15,-8 5-4 0,8-5 0 0,-8 5 8 0,0 0-4 16,9 0 4-16,-9 5 0 0,0 0 4 0,0-1 0 0,0-4-4 16,0 9 4-16,0-3 0 0,0-2-4 0,0 6 0 0,0-5-4 0,0 4 0 15,0-4 0-15,0 4-4 0,0 1 0 0,0 0 0 16,0 0 0-16,9-1-4 0,-9 1 0 0,0-1 4 0,0 1-4 0,8 1 4 15,-8-3-4-15,9-3 4 0,-9 5-4 0,8-1 0 0,-8-4 0 16,8 4-4-16,0-4 4 0,-8 0 0 0,10 0 0 0,-10 0 0 16,8-1 0-16,0 1 0 0,2 0 0 0,-10-5 4 0,8 5-4 0,0-5 0 15,-8 4 0-15,9-4 0 0,-1 0 0 0,-8 0 0 0,9 0 0 16,-1 0 4-16,1 0 0 0,-1-4-4 0,10 4 0 16,-10-5 0-16,0 0 0 0,10 0 0 0,-10 1 0 0,9-6 0 0,-8 5 0 15,8-5 4-15,-1 6-4 0,2-6 0 0,-10 6-4 0,10-6 8 16,-10 5 0-16,9-3-4 0,-9 1 4 0,1 3-4 0,8-1 8 15,-17 0 0-15,8 5 4 0,2 0 4 0,-2-5 4 0,0 5 0 0,-8 0 4 16,0 5 4-16,8-5 0 0,-8 5 4 0,10 0 0 0,-10-1 0 16,0 3-8-16,0 1 4 0,0-3-20 0,0 5-8 0,0-1 0 15,8 0 0-15,-8 1 0 0,0 5 0 0,8-6 0 0,-8 1 0 16,0 0 0-16,9 4 0 0,-1-5 0 0,-8 1 0 0,9-1 0 16,0 1 0-16,-1 0 0 0,0-1 0 0,0-4-32 0,2 0-52 0,-10 0-36 15,8-1-40-15,0-4-44 0,-8 6-60 0,10-6-36 16,-10 0 52-16,0-6 48 0,0 6 40 0,-10-4 32 0,10-1 24 0</inkml:trace>
        </inkml:traceGroup>
        <inkml:traceGroup>
          <inkml:annotationXML>
            <emma:emma xmlns:emma="http://www.w3.org/2003/04/emma" version="1.0">
              <emma:interpretation id="{F951DCD3-8883-49EB-A85C-EC29D53F9CB9}" emma:medium="tactile" emma:mode="ink">
                <msink:context xmlns:msink="http://schemas.microsoft.com/ink/2010/main" type="inkWord" rotatedBoundingBox="32109,4001 32442,4836 32136,4958 31803,4123"/>
              </emma:interpretation>
              <emma:one-of disjunction-type="recognition" id="oneOf1">
                <emma:interpretation id="interp5" emma:lang="" emma:confidence="0">
                  <emma:literal>3</emma:literal>
                </emma:interpretation>
                <emma:interpretation id="interp6" emma:lang="" emma:confidence="0">
                  <emma:literal>J</emma:literal>
                </emma:interpretation>
                <emma:interpretation id="interp7" emma:lang="" emma:confidence="0">
                  <emma:literal>}</emma:literal>
                </emma:interpretation>
                <emma:interpretation id="interp8" emma:lang="" emma:confidence="0">
                  <emma:literal>9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-243559.3419">1195 2277 11 0,'-17'-4'100'15,"9"4"-12"-15,-2-6-12 0,2 6-24 0,0-4 0 0,0 4 0 16,-2 0 0-16,2 0 0 0,8 0 0 0,-8-5 0 0,-1 5-4 16,0 0-8-16,9 0 4 0,-8 0-4 0,8 0-4 0,0 0-4 0,0 0-8 15,-9 0 4-15,9 0-8 0,0 0 0 0,0 0-4 0,0 0-4 16,0 0 0-16,0 0 4 0,0 0 0 0,0 0 0 0,9 0-4 16,-9 0-4-16,8 0 0 0,-8 0 8 0,0 0-12 0,9 0 4 15,0 0 0-15,-1 0-4 0,0 0 4 0,-8 0 0 0,18-5-4 16,-10 5 4-16,0 0-8 0,10-5 0 0,-1 5 4 0,-9 0 4 15,0 0-4-15,10 0 0 0,-10 0 0 0,10-5-4 0,-10 10 4 0,0-5 0 16,10 0 4-16,-10 5-4 0,-8 0 4 0,9 4 4 0,-1-3-4 16,-8 3 0-16,0 0-4 0,0 6 4 0,0-6 0 0,-8 6 0 15,8-1-4-15,-9 5 0 0,1 0 4 0,-1-3-4 0,0 2 4 16,1 1 0-16,0 1-4 0,-10-1 4 0,10 0 0 0,0 0 0 0,-2 0 4 16,2-5-4-16,0 6 4 0,-1-6-8 0,1 6-16 0,0-11 20 15,8 5-4-15,-10 1 0 0,10-6 0 0,0 1 0 0,0-1 4 16,0 1-4-16,10-5-4 0,-10 4 4 0,8-9-4 0,-8 6 4 15,8-6-4-15,1 4 0 0,7-4 0 0,-6 0 0 0,-2 0 0 16,0 0 0-16,10-4 4 0,-2 4-4 0,2-6 4 0,-10 6-4 16,9-4 0-16,0-1 0 0,0 5 0 0,1-5 4 0,-2 5-4 0,-7 0-4 15,8-5 8-15,0 5-4 0,-9 0 4 0,0 0 0 0,10 0 0 16,-10 5 0-16,2 0 12 0,-10 0 0 0,8-1 8 0,-8 6 0 16,8 0 0-16,-8 0 0 0,0-1 4 0,0 0-4 0,-8 5 0 15,8-4 0-15,0 9 4 0,-8-4 0 0,-2-1 0 0,10 1-8 0,-8 4 4 16,0-5-8-16,-2 5-4 0,10-3 0 0,-8 2-4 0,0-4 0 15,-1 5-4-15,9-4 0 0,-8-1-4 0,0 1 0 0,8-1-4 16,-9 1-4-16,9-6-12 0,-9 6-8 0,9-6-16 0,-8 1-16 16,8-1-20-16,-8 1-12 0,8-2-16 0,-10-2-20 0,2 4-12 15,8-5-20-15,-8-1-64 0,-1 6 4 0,0-5 44 0,1 0 28 16,0-5 32-16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11.9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84F429-0DBF-4E49-A057-9BFAFFCBFC8E}" emma:medium="tactile" emma:mode="ink">
          <msink:context xmlns:msink="http://schemas.microsoft.com/ink/2010/main" type="inkDrawing" rotatedBoundingBox="9373,3065 9987,3380 9713,3914 9099,3599" semanticType="enclosure" shapeName="Other"/>
        </emma:interpretation>
      </emma:emma>
    </inkml:annotationXML>
    <inkml:trace contextRef="#ctx0" brushRef="#br0">92 59 19 0,'0'-5'80'0,"0"0"0"0,0 5-4 0,0-5-28 15,0 5 0-15,-8 0 0 0,8-4-4 0,0 4-4 0,0 0 0 16,-8 0-4-16,8 0 0 0,-8 0-4 0,8 4 0 0,-10-4 0 16,10 5 4-16,-8 0-4 0,0 0-4 0,8-1 0 0,-9 1 0 15,9 6 4-15,-8-8 0 0,8 7 0 0,-9 5-16 0,9-6 16 0,0 5 0 16,-9 1-4-16,9-1 4 0,0 1-4 0,-8 4 0 0,8-5-4 15,0 5 4-15,0 0-4 0,0 1 0 0,0-1-4 0,8 0 0 16,-8-1 0-16,0 2-4 0,9 0 0 0,0-5 0 0,-9 4-4 16,8-5 4-16,1 5-4 0,-1-5 0 0,0 1 0 0,2-1 0 15,6 1-4-15,-8-1 0 0,10-5 0 0,-1 1-4 0,-8 5 4 0,8-6 0 16,-1-5 4-16,2 6-4 0,-2 0 0 0,2-4-4 0,-1-3 4 16,8 3-4-16,-8-2 0 0,1 1 4 0,8-5-4 0,-10 0-4 15,10 0 8-15,-9 0-4 0,-1 0 0 0,10-5 0 0,-8 1-4 0,-2-2 0 16,10-3 4-16,-9 4-4 0,1-4 4 0,-2-1 0 15,-8-5 0-15,10 6 0 0,-10-5 0 0,9 4 0 0,-8-9 0 0,0 4-4 16,-1 0 4-16,0 2 0 0,-8-2 0 0,8 1 0 0,-8-5-4 16,0 4 4-16,10 1 0 0,-10-5 0 0,0 3 4 0,0 3-4 15,0-2 0-15,0 2 4 0,0-2-4 0,-10 0 4 0,10 1-4 16,-8 0 0-16,8-1 0 0,0 1 0 0,-8 5 0 0,0-6 0 16,8 1 0-16,-9 4-4 0,0 1 0 0,1-6 0 0,-1 5 0 15,1 0 0-15,-10 1 0 0,10-4 0 0,0 2 4 0,-10 2-8 0,10 4 0 16,-9-5 4-16,9 1 0 0,-10 4 4 0,2 0-4 0,-2-5 0 15,2 6 0-15,6-1 0 0,-6 5 0 0,-1-6 0 0,-1 6-4 16,2 0 0-16,-2 0 0 0,2 0-4 0,6 6-4 0,-6-1 0 0,-1-1-12 16,0 1-8-16,8 5-12 0,-7 0-8 0,-2-1-16 15,10 1-16-15,-10-1-20 0,10 5-20 0,0-4-28 0,-9 5-72 0,8-1 12 16,0 1 40-16,1-1 36 0,0 0 28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27.1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108115-1418-42A4-873F-CFE562A51A55}" emma:medium="tactile" emma:mode="ink">
          <msink:context xmlns:msink="http://schemas.microsoft.com/ink/2010/main" type="inkDrawing" rotatedBoundingBox="7511,1664 11468,1845 11449,2273 7491,2092" semanticType="callout" shapeName="Other">
            <msink:sourceLink direction="with" ref="{5FF741F4-5991-4375-BFEE-56FA9B85D07D}"/>
            <msink:sourceLink direction="with" ref="{5CCE0C16-0F13-492E-BCF5-1DB84D2127AC}"/>
          </msink:context>
        </emma:interpretation>
      </emma:emma>
    </inkml:annotationXML>
    <inkml:trace contextRef="#ctx0" brushRef="#br0">-3572 3 7 0,'0'0'76'0,"0"0"-12"15,0 0 8-15,0 0-40 0,0 0 0 0,0 0-12 0,0 0-4 0,0 0 0 16,0 0 0-16,0 0 0 0,0 0-4 0,0 0 4 0,0 0 0 16,0 0 8-16,0 0 0 0,0 0-4 0,0 6 4 0,0-6 0 15,0 4 0-15,0-4 0 0,0 5 0 0,0 0-4 0,0 0 4 16,0 4-4-16,0-4 0 0,0 0 0 0,0 5 0 0,0-1 4 16,0 1-8-16,0-1 4 0,0 1-4 0,0 0 0 0,0-1 0 15,0 5 0-15,0-4 0 0,0-1 0 0,0 1-4 0,0 5 4 16,0-6 0-16,0 1-4 0,0-1-4 0,0 1 4 0,0 0-4 15,0-1-4-15,0 1 0 0,0-1 4 0,0 1 0 0,0-5 0 0,0 4 0 16,0 0-4-16,0-4 0 0,0 0 0 0,0 5 0 0,0-6 0 16,0 2 0-16,0-2-4 0,0 1 4 0,0 0-4 0,0 0 0 15,0-1 4-15,0 1 0 0,0 0 4 0,0 0-4 0,0-5 0 16,0 4-8-16,0 3 8 0,0-4-4 0,0 2 4 0,0-5 0 0,0 5-16 16,0 0 20-16,0 0-4 0,0-5 0 0,0 0-4 0,0 4 0 15,0-4 0-15,0 0 4 0,0 5 0 0,0-5 0 0,0 0-4 16,0 0-4-16,0 0 0 0,0 0 12 0,0 0-8 0,0 0 0 15,0 0 4-15,0 0 0 0,0 0 4 0,0 0-8 0,0 5-4 16,0-10 8-16,0 10 0 0,0-5 0 0,0 0 0 0,0 0-4 0,0 0 4 16,0 0 0-16,0 0 0 0,0 0 0 0,0 0 0 0,0 0-4 15,0 0 4-15,0 0-4 0,0 0 0 0,0 0-4 0,0 0 0 16,0 0 0-16,0 0 4 0,0 0 0 0,0-5 0 0,0 5 0 16,0 0 4-16,0 0-4 0,0-5 0 0,0 5 4 0,0 0-4 15,0-4 0-15,0 4 0 0,0 0 4 0,0 0 0 0,0-5-8 16,0 5 4-16,10 0 0 0,-10 0 0 0,0 0 0 0,0 0 0 0,8 0 0 15,-8 0 0-15,0 0 0 0,8 0 4 0,-8 0-8 0,0 0 0 16,8 0 4-16,-8 0 0 0,0 0 0 0,10 0 0 0,-10 0 4 16,8 0-8-16,-8 0 4 0,8 0 0 0,-8 0 0 0,9 0 4 0,-9 5-4 15,9-5 0-15,-1 0 0 0,1 4 0 0,-1-4 0 16,-8 5-4-16,8-5 4 0,1 5 0 0,0-5 4 0,-1 4 0 0,0 1-8 16,2-5 0-16,-2 5 4 0,0 0 0 0,1-5 4 0,0 0-8 15,-1 5 8-15,9-5 0 0,-9 5-8 0,1-5 4 0,0 4 4 16,7-4-4-16,-6 5 0 0,-2-5-4 0,8 5 4 0,-6-5-4 15,-2 0 4-15,9 5 4 0,-9-5-4 0,0 0-4 0,10 0 4 16,-10 0 0-16,10 0 0 0,-10 4 0 0,0-4 0 0,10 0 0 0,-10 0 0 16,1 0 0-16,7-4 0 0,-6 4 0 0,6 0 0 0,-8 4 0 15,10-4 0-15,-10 0 0 0,10 0 0 0,-10 0 4 0,9 0-4 16,-9 0 0-16,10 0-4 0,-10 0 4 0,10 0 0 0,-2 0 0 16,-7 0 4-16,8 6-4 0,0-6 4 0,-9 0-8 0,10 0 8 15,-10 0-4-15,10 0-4 0,-2 0 4 0,1 0-16 0,-8 0 20 0,8 0 0 16,-1 0-4-16,2 0 0 0,-10 0 0 0,10 0 0 0,-2 0 0 15,1 0 0-15,-8 0 0 0,8 0 0 0,-1 0 0 0,2 0 0 16,0 0 0-16,-2 0-4 0,1 0 4 0,-8 0 0 0,8 0 0 0,-1 0 4 16,2 0-4-16,0-6 0 0,-10 6 0 0,9 0 4 15,-1 0-4-15,-7 0 4 0,8 0-8 0,1-4 4 0,-2 4 0 0,-6 0 4 16,6 0-4-16,1 0-4 0,-9-5 0 0,10 5 4 0,-10 0 0 16,10 0 0-16,-2 0 4 0,-8 0-4 0,10 0 4 0,-1 0-4 15,-9 0 0-15,10 0 0 0,-10-5-4 0,8 5 4 0,-6 0 0 16,-2 0 0-16,10-5 4 0,-10 5 0 0,9 0-4 0,-9 0-4 15,0 0 8-15,10 0 0 0,-10-4-4 0,0 4 0 0,10 0-4 0,-10 0 0 16,10 0 4-16,-10 0 0 0,0 0 0 0,9 0 4 16,-8 0-4-16,0 0 0 0,7 0 0 0,-6 0 4 0,6 0-8 0,-7 0 4 15,8 0 0-15,-9 0-16 0,9 0 16 0,-9 0 4 0,10 0 0 16,-10 0-4-16,10 0 8 0,-10 0-8 0,0 0 4 0,10 0-8 16,-10 0 8-16,9 0-4 0,-9 0 0 0,2 0-4 0,-2 0 0 15,8 0 4-15,-6 0 0 0,-2 0 0 0,0 0 0 0,1 0 0 0,0 0 0 16,-1 0 4-16,1 0-8 0,7 4 4 0,-16-4-4 0,8 0 4 15,2 0 0-15,-2 0 0 0,0 0 0 0,2 0 4 0,-2 0-4 16,0 0 0-16,1 5-4 0,-1-5 8 0,1 0-8 0,-1 0 4 0,1 5 0 16,-1-5 4-16,0 0-4 0,-8 0 0 0,18 5-4 15,-10-5 4-15,2 0 4 0,-2 4-4 0,0-4 4 0,0 0-4 0,1 6 0 16,0-6 0-16,-1 0 0 0,1 0 0 0,-1 4 4 0,0-4-4 16,2 0 0-16,6 0 4 0,-8 0-8 0,2 0 0 0,-2 0 4 15,0 0 0-15,1 0 0 0,0 0 0 0,-1 0 0 0,9 0 0 0,-9 0 0 16,2 0 0-16,-2 0 0 0,0 0 0 0,0 0 0 0,10 0 0 15,-10 0 4-15,1 0-4 0,-1 0 0 0,1 0 0 0,0 0 0 16,-1 0-4-16,8 0 4 0,-6 0 4 0,-2 0-4 0,0 0 0 16,2 0 0-16,-2 0 4 0,0 0-4 0,1 0 4 0,-1 0-4 15,9 0 4-15,-8 0-4 0,-1 0 4 0,0 0-8 0,2 0 4 16,-2 0 0-16,0 0 0 0,2 0-4 0,-2 0 4 0,0 0 4 0,0 0-4 16,1 0 0-16,-1 0 4 0,1 0-4 0,0 0 0 0,-1 0 0 15,0 0 4-15,2 0 0 0,-2 0 0 0,0 0-8 0,0 0 8 16,2 5-4-16,-2-5 0 0,0 0 0 0,-8 0 0 0,9 0 0 15,-1 5 0-15,1-5 0 0,-9 0 0 0,9 5 0 0,-1-5 0 0,0 0 0 16,-8 0 0-16,8 4 0 0,-8-4 0 0,10 0-4 16,-2 0 4-16,-8 5 0 0,8-5 4 0,-8 0-4 0,10 5 4 0,-10-5-4 15,8 0 4-15,0 0-4 0,-8 5 0 0,9-5-4 0,-9 0 4 16,8 4 0-16,0-4 0 0,-8 0 4 0,9 0-4 0,0 0 4 16,-9 0-12-16,8 6 8 0,0-12 0 0,-8 6 0 0,10 6 0 0,-2-6 0 15,-8 0 0-15,8 0 0 0,1 0 0 0,-9 4 4 0,9-4 0 16,-1 0-4-16,1 0 0 0,-1 5 0 0,-8-5-4 0,8 0 4 15,1 0-4-15,0 0 4 0,-1 0 0 0,0 0 4 0,2 0-4 16,-2 0-4-16,0 0 4 0,1 0 0 0,0 0 0 0,-1 0 0 16,0 0 0-16,1 0 0 0,-1 0 0 0,0 0 4 0,2 0-4 0,-2 0 0 15,0 0 4-15,2 0-8 0,-2 0 8 0,0 0-4 0,0 0 0 16,2 0 4-16,-2 0-4 0,0 0 0 0,1 0 0 0,-1 0 0 16,0 0 0-16,2 0 4 0,-2 0-4 0,0 5 0 0,0-5 0 15,2 0 0-15,-2 5 0 0,0-5 0 0,1 0 0 0,0 0 0 16,-9 0-4-16,8 0 4 0,1 0 0 0,-1 0 0 0,0 4 0 15,1-4 0-15,-9 0 0 0,9 0 0 0,-1 0 0 0,0 0-4 0,2 0 4 16,-10-4 0-16,8 4 0 0,0 4 0 0,1-4-16 0,0 0 20 16,-9 0 4-16,8 0-4 0,0 0-4 0,1 0 0 0,-9 0 4 15,8 0-4-15,0 0 4 0,2 0 0 0,-2 0-4 0,-8 0-4 16,8 0 4-16,2 0 0 0,-2 0 0 0,-8 0 0 0,8 0 0 16,0 0 0-16,1 0 0 0,-9 0 0 0,9 0 0 0,-1 0 4 0,1 0-4 15,-1 0 0-15,-8 0 4 0,8 0-4 0,2 0 0 0,-2 0 0 16,0 0 4-16,2 0-4 0,-10 0 4 0,8 0-8 0,0 0 0 15,0 0 0-15,1 0 8 0,-9 0-4 0,9 0 0 0,-1 0 0 0,1 0-4 16,-9 0 4-16,8 0 0 0,0 0 0 0,2 0 0 16,-10 0 0-16,8 0 0 0,0 0 4 0,0 0-4 0,2 0 0 0,-10 0 0 15,8 0-4-15,0 0 4 0,1 0 0 0,-9 0 0 0,8 0 4 16,1 0-4-16,0 0 0 0,-1 0 0 0,-8 0 0 0,8 0 0 16,0 0 0-16,2 0-4 0,-2 5 0 0,-8-5 8 0,8 0-4 15,2 0 0-15,-2 0 0 0,0 0-16 0,1 5 20 0,-1-5-4 16,-8 0 4-16,9 0-4 0,-1 0 4 0,1 0-4 0,-9 0 4 0,8 0-4 15,0 0 4-15,2 0-4 0,-10 0 0 0,8 0 0 0,0 0 0 16,2 0 0-16,-2 0 4 0,-8 0-4 0,8 0 0 0,0 0 0 16,1 5 0-16,-9-5-4 0,8 0 4 0,1 0 0 0,-9 0 0 15,9 0 0-15,-9 0 0 0,8 0 4 0,0 0-4 0,-8 0 0 16,10 0 4-16,-10 0-8 0,8 0 4 0,-8 0-4 0,0 0 4 0,0 0 0 16,0 0 4-16,0 0-4 0,0 0 0 0,0 0-4 0,8 0 4 15,-8 0 4-15,0 0-4 0,0 0-4 0,0 0 4 0,0 0 0 16,-8 0 0-16,8 0 4 0,0 0-4 0,0 0-4 0,8 0 4 0,-8 0 0 15,0 0 0-15,0 0 0 0,0 0 0 0,0 0 4 16,0 0-4-16,0 0 0 0,0 0 0 0,0 0 4 0,0 0-8 0,0 0 4 16,0 0 0-16,0 0 0 0,0 0 4 0,0 0-4 0,0-5 0 15,0 5 0-15,0 0-16 0,0 0 20 0,0 0-4 0,0 0 4 16,0-5 0-16,0 5 0 0,0-5-4 0,0 5 0 0,0 0 0 16,0-4 0-16,0-1 0 0,0 5 0 0,0-5 4 0,0 5-4 0,0-5 4 15,0 1-4-15,0-2 4 0,0 2-4 0,0-1 4 16,0 0-4-16,8 0 4 0,-8 1-8 0,0-1 4 0,0 0 4 0,0 0-4 15,0 1 0-15,0-2 4 0,0-3 0 0,0 4-4 0,0 0 4 16,0 1 0-16,0-1 0 0,0 0 0 0,0 0 0 0,0 0 0 16,0 0 0-16,0 1 4 0,0 4-4 0,0-5 0 0,0 0 0 15,0 1 4-15,0 4-4 0,0 0 0 0,0-5 4 0,0 0 0 16,0 5 4-16,0 0-8 0,0 0 0 0,10 0 0 0,-10-5 4 0,0 5 4 16,0 0-4-16,0 0 0 0,0-5 0 0,0 5 4 0,0 0-8 15,0 0 4-15,0-3-4 0,0 3 0 0,0 0 0 0,0-7 0 16,0 7 4-16,0 0 0 0,0 0-4 0,0-4 0 0,0 4 0 15,0 0-16-15,0 0 20 0,0 0 0 0,0 0 4 0,0 0-8 16,0 0 4-16,0 0 0 0,0 0-4 0,0 0 0 0,0 0-4 0,0 0 0 16,0 0 4-16,0 0-4 0,0-5 4 0,0 5 0 0,0 0-4 15,0 0 4-15,0 0 0 0,0 0-4 0,0 0 0 0,0 0 4 16,0 0-4-16,0 0 0 0,0 0-4 0,0 0 4 0,0 0 0 0,0 0 0 16,0 0-4-16,0 0 4 0,0 0-4 0,0 0-4 15,0 0-8-15,0 0-8 0,0 0-16 0,0 0-16 0,0 0-16 0,0 0-20 16,0 0-28-16,-10 5-32 0,10-5-72 0,-8 4 20 0,0-4 36 15,8 7 36-15,-8-4 20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20T22:57:06.5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AB8C17-A56F-4417-BFDC-A16027E99718}" emma:medium="tactile" emma:mode="ink">
          <msink:context xmlns:msink="http://schemas.microsoft.com/ink/2010/main" type="writingRegion" rotatedBoundingBox="11083,1662 11098,1662 11098,1677 11083,1677"/>
        </emma:interpretation>
      </emma:emma>
    </inkml:annotationXML>
    <inkml:traceGroup>
      <inkml:annotationXML>
        <emma:emma xmlns:emma="http://www.w3.org/2003/04/emma" version="1.0">
          <emma:interpretation id="{2943C2F6-AD12-49C9-970D-3CDB1835FC93}" emma:medium="tactile" emma:mode="ink">
            <msink:context xmlns:msink="http://schemas.microsoft.com/ink/2010/main" type="paragraph" rotatedBoundingBox="11083,1662 11098,1662 11098,1677 11083,1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F283C4-3AE7-43E6-991F-83EFCD5E72E9}" emma:medium="tactile" emma:mode="ink">
              <msink:context xmlns:msink="http://schemas.microsoft.com/ink/2010/main" type="line" rotatedBoundingBox="11083,1662 11098,1662 11098,1677 11083,1677"/>
            </emma:interpretation>
          </emma:emma>
        </inkml:annotationXML>
        <inkml:traceGroup>
          <inkml:annotationXML>
            <emma:emma xmlns:emma="http://www.w3.org/2003/04/emma" version="1.0">
              <emma:interpretation id="{5FF741F4-5991-4375-BFEE-56FA9B85D07D}" emma:medium="tactile" emma:mode="ink">
                <msink:context xmlns:msink="http://schemas.microsoft.com/ink/2010/main" type="inkWord" rotatedBoundingBox="11083,1662 11098,1662 11098,1677 11083,1677">
                  <msink:destinationLink direction="with" ref="{D3108115-1418-42A4-873F-CFE562A51A55}"/>
                </msink:context>
              </emma:interpretation>
            </emma:emma>
          </inkml:annotationXML>
          <inkml:trace contextRef="#ctx0" brushRef="#br0">0 0 0</inkml:trace>
          <inkml:trace contextRef="#ctx0" brushRef="#br0" timeOffset="185.5061">0 0 0</inkml:trace>
          <inkml:trace contextRef="#ctx0" brushRef="#br0" timeOffset="-1249.808">0 0 0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36.0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ACE029-84CA-4B42-9574-575F8F1A0B2E}" emma:medium="tactile" emma:mode="ink">
          <msink:context xmlns:msink="http://schemas.microsoft.com/ink/2010/main" type="inkDrawing" rotatedBoundingBox="13754,4154 14534,4374 14333,5083 13554,4863" hotPoints="14443,4621 14054,5010 13664,4621 14054,4231" semanticType="enclosure" shapeName="Circle"/>
        </emma:interpretation>
      </emma:emma>
    </inkml:annotationXML>
    <inkml:trace contextRef="#ctx0" brushRef="#br0">107 48 19 0,'0'0'80'0,"0"0"-4"0,-8 0-4 0,8 0-24 0,0 0-4 15,-8 0-4-15,8 0 0 0,-8 0-4 0,8 5 0 0,-10-5-4 16,10 5 0-16,-8-5 4 0,8 5-4 0,-8-1 0 0,8 1 0 16,-9 0 0-16,1 4-4 0,8-3 8 0,-9 3-4 0,9 0 0 15,-9 6-4-15,9-5 4 0,-8 4-4 0,8 0 4 0,-8 1-4 16,8-1-4-16,0 0 8 0,0 1-8 0,-8 0 0 0,8 3 0 0,0-3-4 15,0 4 0-15,0-5-4 0,0 5 0 0,0-4 0 0,0 4 0 16,8 0-4-16,-8 1 4 0,0-7 0 0,8 7-4 0,0-1 0 16,-8-4 4-16,9 3 0 0,0-3-4 0,-1 4 0 0,1-4 0 15,-1-1 0-15,0 1 0 0,2-1-4 0,6 1 0 0,-8-1 0 16,10-5-4-16,-1 6 4 0,0-6 0 0,0 1 0 0,-1-1-4 0,2 1 4 16,0-5 0-16,-2 3-4 0,10-1 0 0,-9 2-4 0,9-4 4 15,-10-5 4-15,10 4-8 0,0-4 0 0,-9 0 0 0,9 0 4 16,-10 0-4-16,10 0 4 0,-9-4 0 0,9-1 0 0,-10 0-4 0,10 1 0 15,-8-6 0-15,-2 5 0 0,1-5 0 0,1 1 0 16,-2-1 4-16,-8-1 0 0,10-2-4 0,0-1 0 0,-10 4 4 0,9-4-4 16,-9-1 0-16,1 1 4 0,-1-1-4 0,1 1 0 0,-1 0 0 15,0-6 4-15,-8 6-24 0,10 0 28 0,-2 0-4 0,-8-6 0 16,0 5 0-16,8 2 0 0,-8-2 0 0,0 1-4 0,0-1 4 0,0 1 0 16,0-1-4-16,10 0 0 0,-20 1 4 0,10 5-4 15,0-5 0-15,-8-1 0 0,8 6 0 0,-8-6 4 0,8 1-4 0,-10 4 0 16,10-4 0-16,-8 3 4 0,0-2-4 0,8-1 0 0,-9 4 0 15,1-4 0-15,-1 4 0 0,1-4 0 0,-1 4 0 0,1 0 0 16,0 1 0-16,-2-1 0 0,2 1 0 0,-10-1 0 0,10 0 0 16,0 6 0-16,0-6 0 0,-1 5 0 0,-8 1 0 0,8-1-4 15,-7 0 4-15,6 5 0 0,-6 0 0 0,8-5 0 0,-10 5-4 0,1 0 4 16,0 0 0-16,0 0-4 0,-1 0 4 0,-6 0-4 0,6 5 0 16,1-5 4-16,-9 0-8 0,10 5 4 0,-2 0-4 0,-8-5 0 15,10 4-4-15,-10-4 0 0,9 5-8 0,1 0-8 0,-2 0-4 16,0-1-4-16,2 2-8 0,-1-2-8 0,0 6-12 0,0-5-12 15,9 4-8-15,-2-4-12 0,-6 4-8 0,8 1-52 0,-2-5-44 16,2 9 40-16,-9-4 32 0,9 0 20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11.2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AE2801-34A1-4CB1-A034-0F1D0A930A60}" emma:medium="tactile" emma:mode="ink">
          <msink:context xmlns:msink="http://schemas.microsoft.com/ink/2010/main" type="inkDrawing" rotatedBoundingBox="7919,3087 8390,3496 8077,3856 7606,3447" semanticType="callout" shapeName="Other">
            <msink:sourceLink direction="from" ref="{5CCE0C16-0F13-492E-BCF5-1DB84D2127AC}"/>
            <msink:sourceLink direction="to" ref="{BEC0A429-4E16-4B44-BD5D-AF129FEF0F48}"/>
          </msink:context>
        </emma:interpretation>
      </emma:emma>
    </inkml:annotationXML>
    <inkml:trace contextRef="#ctx0" brushRef="#br0">5207-305 35 0,'-8'-5'92'0,"8"0"-4"15,-8 5-8-15,8-5-20 0,0 5-4 0,0-5 0 0,0 5-4 16,-10 0-4-16,10 0-8 0,0 0 0 0,0 0 0 0,0 0 4 0,0 0 0 16,0 0 0-16,10 0 0 0,-10 0 8 0,0 0-12 0,8 0 4 15,-8 5-4-15,8-5-4 0,1 5 0 0,-1 0 0 0,0-5-4 16,2 9 0-16,-2-4 4 0,0 0-4 0,10 0-4 0,-10 4-4 16,9 2-4-16,0-2-4 0,0-5-4 0,-9 11 4 0,10-11 0 15,-2 6-4-15,2-1 0 0,8 1-4 0,-9 0 4 0,-1-1-4 0,2-4 0 16,-2 5 0-16,10 0-4 0,-9-6 0 0,0 1 0 15,0 5 0-15,9-6-20 0,-8 1 24 0,-2 5-4 0,1-6 4 0,-8 2-4 16,8-2 0-16,-1 1-4 0,-6-1 4 0,-2 1 0 0,0 0-4 16,10 0 0-16,-10 0 0 0,-8 0 0 0,8-5 0 0,-8 5 4 15,9 0-4-15,-9-1 4 0,0 1 0 0,0-1 0 0,0 2 0 0,0-2 0 16,0 1-4-16,-9 0 4 0,9 0 0 0,0-2-4 0,-8 4 4 16,8-3 0-16,-8 5-4 0,-2-3 0 0,2-2 4 0,0 1-4 15,0 5 0-15,-2-6 0 0,2 2 4 0,0-2-4 0,-9 6 0 16,8-5 0-16,-8 0 0 0,9 4 0 0,0-4 0 0,-10 4 4 15,10-4-4-15,-10 0 0 0,10 4 0 0,-9-5 0 0,8 2 0 16,-8 3 0-16,9-4 0 0,-10 5 0 0,10-5-8 0,0 4 8 0,-10 1 0 16,10-5 0-16,0 4-4 0,-1-4 4 0,1 4-12 15,-1-3 4-15,0 3-4 0,1-5-8 0,0 2-4 0,8-2-12 0,-10 1-4 16,10 0-16-16,0-5-4 0,0 6-8 0,-8-6-16 0,8 0-32 16,0 3 16-16,0-3-16 0,0 0-48 0,8 0-20 0,-8-3 28 15,0 3 28-15,10-6 20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1:07.7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B72410-D325-450E-A901-94BAD2B4AAC4}" emma:medium="tactile" emma:mode="ink">
          <msink:context xmlns:msink="http://schemas.microsoft.com/ink/2010/main" type="inkDrawing" rotatedBoundingBox="15342,5788 15884,6219 15527,6668 14985,6236" hotPoints="15777,6291 15481,6588 15184,6291 15481,5995" semanticType="enclosure" shapeName="Circle"/>
        </emma:interpretation>
      </emma:emma>
    </inkml:annotationXML>
    <inkml:trace contextRef="#ctx0" brushRef="#br0">26 19 27 0,'0'0'80'0,"0"0"-8"15,0 0 0-15,0 0-28 0,0 0-4 0,0 0 0 0,-10 0-4 0,10 4 0 16,0-4 0-16,0 5-4 0,-8 0 0 0,8 0-4 0,0-1 4 15,0 6 0-15,-8-6 0 0,8 7 4 0,0-2-4 0,0 5 0 16,0-4-4-16,0 5-4 0,0-1 4 0,0 1-12 0,0-2 16 0,0-3-4 16,0 9 0-16,0-4 0 0,0-1-4 0,0 1-4 15,0-1-4-15,8 5 0 0,-8-4 0 0,0-1 0 0,8 0 0 0,-8 5-4 16,10-4 0-16,-10 4 0 0,8-5 0 0,0 1 4 0,2 4-8 16,-2-5 0-16,0 1 4 0,1-1-4 0,-1 1 0 0,1-2 4 15,8-3-8-15,-9 4 4 0,0-3 0 0,10 3 0 0,-10-5 0 0,10 1 0 16,-10-5 0-16,9 5 0 0,0-6 0 0,-8 6 0 0,7-5 0 15,2-1 0-15,0-4 0 0,-2 6 0 0,1-6-4 0,-8 4 4 16,8-4 0-16,-1-4 4 0,2 4-8 0,-2-6 4 0,-6 6-4 16,6-4 4-16,1-1-4 0,-8-5 0 0,8 2 0 0,-9 2 0 15,10-3 0-15,-10-1 0 0,0-5-4 0,10 6 4 0,-10-5 0 16,1-2 0-16,-1 3 0 0,1 4 0 0,-9-7 0 0,8 2 0 16,1-5 0-16,-9 4 0 0,8 0 0 0,-8 7 0 0,0-7 0 0,0 1 0 15,0-1 0-15,8 1-20 0,-8 0 16 0,0 4 4 0,0-4 0 16,0 4 0-16,0-4-4 0,-8 4 4 0,8 1-4 0,0-6 4 15,-8 6-4-15,8-1 0 0,-9-5 0 0,9 7 0 0,-8-2 0 0,-1-5 0 16,1 5 0-16,-1 1 0 0,9-1 4 0,-8-4 0 0,0 5-4 16,-2-1 0-16,2 0 0 0,0 1 0 0,-2-2 0 15,2 7 0-15,0-6 0 0,0 6 0 0,-1-6 0 0,0 5 0 0,1 1 0 16,-1-1 0-16,-7 1 0 0,6-2 0 0,2 6 0 0,0 0 0 16,0-4 0-16,-10 4-4 0,10 0 4 0,-1 0 0 0,-8 0 0 15,8 0 0-15,-7 4-4 0,8-4 4 0,-10 6 0 0,10-6-4 0,-10 4 0 16,10 1 0-16,-9-1 4 0,-1 1-8 0,2 0 0 0,8 0 0 15,-10 5-8-15,10-6-8 0,-10 7-4 0,10-3-12 0,-9-3-12 16,8 5-12-16,1 0-20 0,-1-1-24 0,-7 1-12 0,6-6-60 16,2 6-28-16,0-1 40 0,-2 1 36 0,2-1 20 0,0 1 16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09.7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29AFBE-3D23-464C-9A9D-21D74F45A394}" emma:medium="tactile" emma:mode="ink">
          <msink:context xmlns:msink="http://schemas.microsoft.com/ink/2010/main" type="writingRegion" rotatedBoundingBox="5462,3506 12647,3369 12680,5124 5495,5261"/>
        </emma:interpretation>
      </emma:emma>
    </inkml:annotationXML>
    <inkml:traceGroup>
      <inkml:annotationXML>
        <emma:emma xmlns:emma="http://www.w3.org/2003/04/emma" version="1.0">
          <emma:interpretation id="{5C048BB9-BD1A-4CF2-B654-918083EBA22D}" emma:medium="tactile" emma:mode="ink">
            <msink:context xmlns:msink="http://schemas.microsoft.com/ink/2010/main" type="paragraph" rotatedBoundingBox="5479,3480 6941,3640 6898,4027 5437,3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23F1D-6C2E-4E3E-8998-6D118288223C}" emma:medium="tactile" emma:mode="ink">
              <msink:context xmlns:msink="http://schemas.microsoft.com/ink/2010/main" type="line" rotatedBoundingBox="5479,3480 6941,3640 6898,4027 5437,3867"/>
            </emma:interpretation>
          </emma:emma>
        </inkml:annotationXML>
        <inkml:traceGroup>
          <inkml:annotationXML>
            <emma:emma xmlns:emma="http://www.w3.org/2003/04/emma" version="1.0">
              <emma:interpretation id="{49B6CC0F-1F7F-4EC8-B430-53B6BE58571E}" emma:medium="tactile" emma:mode="ink">
                <msink:context xmlns:msink="http://schemas.microsoft.com/ink/2010/main" type="inkWord" rotatedBoundingBox="5479,3480 6163,3554 6120,3942 5437,38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2923 40 3 0,'0'-5'84'0,"0"5"-8"0,0 0-12 15,0 0-24-15,-10 0 0 0,10 0-8 0,0 0 4 0,0 0 0 16,-8 0 0-16,8 0-4 0,-8 0 0 0,8 0-4 0,-9 0 0 0,9 0 4 16,-8 0-4-16,8 0 4 0,0 0-8 0,-9 0 4 15,9 0-4-15,0 0-4 0,-8 0 4 0,8 0-4 0,-9 5 0 0,9-5-8 16,0 5 8-16,0 0-4 0,-8 0 0 0,8-1-4 0,0 1-20 16,0 0 28-16,0 4-4 0,0 1-4 0,0-1-4 0,0 1 4 15,0-1 0-15,0 6-8 0,0-5 4 0,0-1 4 0,8 5-8 0,-8 2 4 16,0-7-4-16,9 4 0 0,-9-3 0 0,8 6 0 0,1-7-4 15,-1 5 0-15,1-5 0 0,-1 1 4 0,0-1 0 0,2 1 0 16,-2-1-8-16,0 1 8 0,10-5-4 0,-10 5 4 0,9-6 0 16,-9 2 0-16,10-2 4 0,-10-4 0 0,10 5-4 0,-10-5 0 15,8 0 0-15,2 0-4 0,-10 0 8 0,9-5-12 0,1 5 8 0,-10-4-4 16,8-2 4-16,2 2 0 0,-10-1 0 0,10-5 0 16,-10 0 0-16,9 6 0 0,-8-5 0 0,-1-2 0 0,1 2 0 0,-1 0-4 15,0-6 0-15,2 5 4 0,-2 1-4 0,-8-1-4 0,8-4 4 16,-8 5 0-16,0 0 4 0,0-7 4 0,10 7-4 0,-10-1-4 15,0 1 4-15,-10-1-8 0,10 0 4 0,0 1 0 0,0-1-4 16,-8 1 8-16,8-1-4 0,-8 5 0 0,-2-4 4 0,10 0-20 16,-8 4 24-16,0-5 0 0,8 5-8 0,-9 1 8 0,1-6-4 15,-1 5 0-15,1-5 0 0,-1 6-4 0,-7-2-4 0,6-3 4 0,2 5 0 16,0-3-8-16,-10 4 4 0,10-2 0 0,0 0 8 0,-10 5 0 16,10-5-4-16,-1 5 0 0,-7-4 0 0,6 4 0 0,2 0-4 15,-8 0 4-15,6 0-4 0,2 4 0 0,-9-4-4 0,8 5 8 0,1 0-4 16,-1 0 0-16,9-2 4 0,-8 8 0 0,0-6-4 0,8 5 0 15,0-6 4-15,-8 6-4 0,8-1 0 0,0 1-8 0,0 0 4 16,8 0 0-16,-8-1 0 0,0-4 0 0,8 4-4 0,0 1 4 16,-8-1 0-16,9-5 0 0,-1 7 0 0,1-7 0 0,0 1 4 15,-1 5 0-15,0-5 0 0,10 0 4 0,-10-5-4 0,0 4 4 16,10-4-4-16,-10 5 4 0,1-5-4 0,8 0 4 0,-8 0 0 0,-1 0 0 16,8 0-4-16,-6 0 4 0,-2 0 4 0,10 0-4 0,-10-5 0 15,0 5 4-15,1-4 0 0,-1 4-20 0,1-5 20 0,-9 5 0 16,8-5-4-16,-8 0 4 0,9 0 0 0,-1 5 0 0,-8-5 0 15,0 1 0-15,8-1-4 0,-8 5 8 0,0-6 0 0,0 6 0 16,0 0 8-16,10 0-4 0,-10-4 4 0,0 4 0 0,8 0 4 0,-8 4 0 16,8-4 4-16,-8 6 4 0,10-1 0 0,-2-1 0 15,-8 1-4-15,8 0 8 0,1 5 0 0,-1-5-8 0,0 4 0 0,1 1 0 16,0-6 0-16,-1 12-8 0,0-7 0 0,-8 0 0 0,18-5 0 16,-10 6-8-16,-8 0 4 0,9-4-4 0,0-3 0 0,-1 3-4 15,0-2 4-15,1 1-8 0,-1-5 0 0,1 0 0 0,0 0-8 16,-1-5-4-16,0 1-16 0,2-2-24 0,-2-3-24 0,-8-1-40 0,8 0-32 15,0-3-60-15,2-2-28 0,-10 1 40 0,8-1 36 0,-8-4 36 16,0 0 24-16</inkml:trace>
        </inkml:traceGroup>
        <inkml:traceGroup>
          <inkml:annotationXML>
            <emma:emma xmlns:emma="http://www.w3.org/2003/04/emma" version="1.0">
              <emma:interpretation id="{5CCE0C16-0F13-492E-BCF5-1DB84D2127AC}" emma:medium="tactile" emma:mode="ink">
                <msink:context xmlns:msink="http://schemas.microsoft.com/ink/2010/main" type="inkWord" rotatedBoundingBox="6507,3627 6937,3674 6904,3971 6474,3924">
                  <msink:destinationLink direction="from" ref="{AAAE2801-34A1-4CB1-A034-0F1D0A930A60}"/>
                  <msink:destinationLink direction="with" ref="{D3108115-1418-42A4-873F-CFE562A51A55}"/>
                </msink:context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690.0565">3902 164 55 0,'0'-9'88'0,"-8"4"-4"16,8 0-4-16,0 1-24 0,0-1 4 0,-8-5-4 15,8 5 0-15,0 0 0 0,0 1-4 0,0-1 0 0,0 5-4 0,0-6-12 16,0 2 0-16,0 4 0 0,0-4 0 0,0 4 0 0,0 0 0 15,0-5-4-15,8 5 0 0,-8 5-4 0,0-5 0 0,0 4 0 16,8 0 0-16,-8 2 0 0,10-1-8 0,-10-1-4 0,8 6 4 0,-8-5-4 16,8 5 0-16,0-1 0 0,-8 5 0 0,10-4-4 0,-2 5 0 15,-8-2-4-15,8 2 0 0,-8-1 0 0,9 1-4 0,0-1 4 16,-9 0-4-16,8 1 4 0,-8 0 0 0,9-1-8 0,-9-5-16 16,8 6 20-16,-8-5 0 0,8-1 0 0,-8-4 0 0,0 5 0 15,10-5-4-15,-10-1 0 0,0 1 0 0,0-5 4 0,8 5-8 0,-8-5 4 16,0-5 0-16,8 5 0 0,-8-5-4 0,0-4 4 15,8 4 0-15,-8-5 0 0,0 1-4 0,10-1 4 0,-10-5-4 0,8 1 0 16,-8 5 0-16,8-6 4 0,-8-4 0 0,9 5 0 0,-1-1-4 16,-8 2 0-16,9-3 4 0,0 2 0 0,-9-1 0 0,8 1 0 15,0 5 0-15,-8-1 0 0,8 1 0 0,2 4-4 0,-2-5 4 16,-8 5 0-16,8 5 0 0,2-5 0 0,-10 5 0 0,8-4 0 16,0 4 0-16,-8 0 0 0,9 0 4 0,-1 4-4 0,-8 1 4 15,9-5 0-15,-1 5-4 0,1 0 0 0,-9 5 8 0,8-6-8 0,0 6 0 16,-8-5 0-16,10 4 0 0,-2 2 4 0,-8-2 0 0,8 0-4 15,-8 5 4-15,10-4 0 0,-10-1 0 0,0 6 4 0,8-5 0 16,-8-1 0-16,0 5-4 0,0 1 0 0,0-5 0 0,0-1-20 0,0 1 20 16,0 0-4-16,0-1 4 0,0 1-8 0,0-1 0 0,0-4-12 15,0 5-8-15,0-5-20 0,0-1-16 0,0 1-24 0,0 0-20 16,0-5-16-16,0 4-28 0,0-4-48 0,0 0 8 0,0 5 44 16,0-5 20-16,0 0 20 0</inkml:trace>
        </inkml:traceGroup>
      </inkml:traceGroup>
    </inkml:traceGroup>
    <inkml:traceGroup>
      <inkml:annotationXML>
        <emma:emma xmlns:emma="http://www.w3.org/2003/04/emma" version="1.0">
          <emma:interpretation id="{16CD164D-EC22-424C-971D-161192458911}" emma:medium="tactile" emma:mode="ink">
            <msink:context xmlns:msink="http://schemas.microsoft.com/ink/2010/main" type="paragraph" rotatedBoundingBox="5489,4315 12662,4178 12680,5124 5507,5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584FE6-5749-4D08-9931-FE43BA6309DE}" emma:medium="tactile" emma:mode="ink">
              <msink:context xmlns:msink="http://schemas.microsoft.com/ink/2010/main" type="line" rotatedBoundingBox="5489,4315 12662,4178 12680,5124 5507,5261"/>
            </emma:interpretation>
          </emma:emma>
        </inkml:annotationXML>
        <inkml:traceGroup>
          <inkml:annotationXML>
            <emma:emma xmlns:emma="http://www.w3.org/2003/04/emma" version="1.0">
              <emma:interpretation id="{9AFF16DF-5BE2-47CC-BDC3-3771F86B7250}" emma:medium="tactile" emma:mode="ink">
                <msink:context xmlns:msink="http://schemas.microsoft.com/ink/2010/main" type="inkWord" rotatedBoundingBox="5489,4315 6330,4299 6348,5245 5507,526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944.7807">2880 1325 15 0,'0'-4'80'0,"0"4"-16"0,0-5 0 0,0 5-28 0,0-5 4 0,0 5-4 16,0-5-4-16,0 5 0 0,0-5-4 0,0 5 0 15,0-5-4-15,0 5 4 0,0-4-4 0,0 4 4 0,0 0-4 0,0-5 0 16,0 5 4-16,0 0-8 0,0 0 4 0,0 0-4 0,0 0 0 16,0 0 4-16,0 0-4 0,0 0 4 0,0 0 0 0,0 0-8 15,0 0 4-15,0 0 0 0,0 0 4 0,0 0 0 0,0 5 0 0,8-5 8 16,-8 4-4-16,0 1-4 0,9 0 0 0,-9 0-4 0,0 5 0 15,8-1-4-15,-8 0-4 0,8 1-4 0,-8 3 4 0,10 3-4 16,-10-2 0-16,8 1 0 0,0-1 4 0,-8 5-4 0,0-5 0 16,10 5-4-16,-10-3 0 0,8-3 0 0,-8 6 0 0,0-5 0 15,8 1 0-15,-8 0 0 0,0-1 0 0,8 1-4 0,-8-6 0 0,0 5 0 16,9-8 0-16,-9 3 0 0,0 1 4 0,0-6-4 0,0 1 4 16,0 0-4-16,0-1 0 0,8-4 0 0,-8 0-4 0,0 5 8 15,0-5-4-15,0 0 0 0,-8 0 0 0,8 0 4 0,8 0-4 16,-16 0 0-16,8-5 4 0,8 5-4 0,-8-4 0 0,0 4 0 15,0-5 0-15,0 5 0 0,0-5 4 0,0 1-4 0,0-2 0 0,0-3-4 16,0 5 4-16,0-5 4 0,9-2-4 0,-9 2 0 16,0-6-4-16,0 5 4 0,0 1 0 0,9-5 4 0,-9-1-4 0,8 1 0 15,-8 4 4-15,8-4-4 0,-8 0 0 0,0-1 0 0,10 1-4 16,-10 4 4-16,8-4-4 0,-8-2 4 0,8 3 4 0,-8 3-4 16,8 1-4-16,-8-1 4 0,10 1-4 0,-10-1 4 0,8 5-4 15,-8-4 4-15,8 4 4 0,-8 0-4 0,0 1 0 0,9-1 0 0,-9 5 0 16,8 0 0-16,-8 0 4 0,9-5-8 0,-9 5 4 15,9 0 0-15,-9 0 0 0,8 0 0 0,-8 0 0 0,8 0 0 0,0 0 0 16,-8 0-4-16,10 0 4 0,-2 5 0 0,0-5-4 0,-8 0 4 16,10 5 4-16,-2-5 0 0,0 4-4 0,1 1 0 0,-9-5 0 15,8 5 0-15,1 4 0 0,-1-4 0 0,-8 5 0 0,9-7 4 0,-1 8-4 16,-8-1 0-16,8-1 4 0,-8 1-4 0,10 5 0 0,-10-6 4 16,8 5-4-16,-8-4 0 0,0 4 0 0,8 1 0 0,-8-1 0 15,0-5 0-15,0 6 4 0,0-1-20 0,10 1 20 0,-10-1 0 16,0-5 0-16,0 6 0 0,0-5 0 0,8 4 0 0,-8-5 0 15,0 6 0-15,0-5-4 0,0-1 0 0,8-4 0 0,-8 4 0 0,0-3 0 16,0 3 0-16,0-4 0 0,0 0 0 0,0-1 0 0,9 1 0 16,-9-5 0-16,0 0-4 0,0 5 0 0,0-5 0 0,8 0-4 15,-8 0-4-15,0 0-8 0,0 0-16 0,0 0-16 0,8 0-8 16,-8 0-8-16,0 0-16 0,0 0-12 0,0 0-24 0,0-5-52 16,0 0 4-16,0 1 32 0,0 4 24 0,0-10 24 0</inkml:trace>
          <inkml:trace contextRef="#ctx0" brushRef="#br0" timeOffset="21713.2101">5080 985 67 0,'0'-5'80'0,"-9"0"-8"16,9 1-4-16,0-2-24 0,0 2 0 0,0 4 0 0,-9-5-4 15,9 5 0-15,0 0 4 0,0-5 0 0,-8 5-4 0,8 0-4 0,0 0-4 16,-8 0 0-16,8 0 0 0,0 0-4 0,-10 0 0 0,10 5 0 15,-8-5-4-15,8 5 8 0,0 5-8 0,-8-6 0 0,8 6 4 16,-9-6 0-16,9 6-4 0,-9 4 0 0,9 0-4 0,-8 0 4 16,8 1-4-16,-8 0 0 0,-1 4-4 0,9 0 0 0,-8 1-4 15,8-1 4-15,-9 1-4 0,9 3 0 0,0-4 0 0,0 0-4 0,0 5 0 16,0-4 0-16,0-1-4 0,-9 0 0 0,18 0 4 0,-9 0-16 16,0 0 16-16,0-4-4 0,9 4 4 0,-9-4-4 0,8-1 0 15,-8 0 4-15,9 0-4 0,-1 0-4 0,-8-4 0 0,8 5 4 0,1-6-4 16,0 1 0-16,7 0 4 0,-6-6-4 0,-2 7 4 15,0-3-4-15,10-3 0 0,-10 0 0 0,0 4 0 0,9-3 0 0,-8-6 0 16,8 4-4-16,-9 1 8 0,10 1-4 0,-10-6 0 0,10 0 0 16,-10 0 0-16,9 4 0 0,-9-4 0 0,10-4 0 0,-10 4 0 15,0 0 0-15,2-6 4 0,-2 1-8 0,0 1 8 0,0 4-4 16,1-10 0-16,-9 5 0 0,9 0 0 0,-1-4 0 0,-8 5 0 0,0-7 0 16,0 1 0-16,0 1 0 0,9-1 4 0,-18 1-4 15,9-1 0-15,0 0 0 0,0 1 0 0,-8-1 0 0,8 1 0 0,-9-5 0 16,9 4 0-16,-9-1-4 0,9 3 8 0,-8-2-8 0,0 1 4 15,0-1 0-15,-2 5 0 0,2-4-4 0,8-1 0 0,-8 5 4 16,-10 0-4-16,10 1 4 0,-1-1 0 0,1 5-20 0,0-5 20 0,-2 5-4 16,2 5 0-16,0-5-4 0,-10 5 0 0,10-1 0 15,0 1 0-15,-1 5-4 0,0-2-8 0,1 3 4 0,-1-1-8 0,1 4-4 16,0-4-4-16,-1 4-8 0,9-4-8 0,-9 4 0 0,9 0-4 16,0-4-8-16,-8 4-4 0,8-4 0 0,0 4-4 0,8-4 0 15,-8 0-28-15,9-2-20 0,-9 3-24 0,9-7 24 0,-1 1 20 0</inkml:trace>
        </inkml:traceGroup>
        <inkml:traceGroup>
          <inkml:annotationXML>
            <emma:emma xmlns:emma="http://www.w3.org/2003/04/emma" version="1.0">
              <emma:interpretation id="{1F17140C-9282-4933-B17D-4CAC8F050EF3}" emma:medium="tactile" emma:mode="ink">
                <msink:context xmlns:msink="http://schemas.microsoft.com/ink/2010/main" type="inkWord" rotatedBoundingBox="6718,4946 7017,4940 7018,4958 6719,496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311.7654">5736 1292 19 0,'0'-5'96'0,"-8"-5"-8"0,8 6-8 0,0-2-20 16,0-3-8-16,0 4 0 0,0 0-8 0,0 1 0 0,0-1-8 0,0 0-4 16,0 0-4-16,0 5 0 0,0-4-4 0,0 4 0 15,0-6-4-15,0 6 0 0,0 0 0 0,0 0-4 0,0 0 8 0,0 0 0 16,0 0 0-16,0 6-4 0,0-2 4 0,0 1 0 0,0 0 0 16,0 0-4-16,8 4 0 0,-8 1-4 0,0 0 0 0,0-1 0 15,0 5-4-15,0-4 0 0,8 5 0 0,-8-1-4 0,0 0 0 0,9 5-8 16,-9-4 4-16,8-1 0 0,-8-1 0 0,0 3-4 15,9-2 0-15,-9-4 4 0,0 4 0 0,9-5-4 0,-9 7 0 0,8-7 0 16,-8 0 0-16,8 1 4 0,-8-6-4 0,8 6 0 0,-8-6 0 16,10 3 0-16,-10-3 0 0,8-4 0 0,-8 0 0 0,8 4 0 15,2-4-4-15,-10-4 0 0,8 4 4 0,-8-4 0 0,8-3 0 0,-8 3 4 16,9 0 0-16,-1-6-4 0,-8 5 0 0,0-5 0 0,9 1 0 16,0-1 0-16,-9 0 4 0,8-4-4 0,-8 5-4 0,8-6 4 15,-8 6 4-15,0 0-4 0,8-6 4 0,-8 5-4 0,10 1-4 16,-10-6 0-16,8 6 8 0,-8-1 0 0,0 0 0 0,8 1-4 15,-8 0 0-15,10-1-4 0,-2 0 8 0,-8 1 0 0,8-1-4 16,-8 5 4-16,9-5-4 0,-1 1 0 0,-8 4 0 0,8-4 4 0,1 4-4 16,0-5 4-16,-9 6-4 0,8-2 0 0,0-3 0 0,2 4 0 15,-10 5 0-15,8-5 4 0,0 5 0 0,-8-4-4 0,10 4 0 16,-2 0 12-16,0 0-8 0,-8 0 4 0,8 4-4 0,1 1 4 16,-9-5 0-16,8 9 0 0,1-4 0 0,-9 5-4 0,9 0 4 15,-1-1 0-15,-8 1 0 0,0-1 0 0,8 6 0 0,-8-5 0 0,10 9-4 16,-10-5 0-16,0 0 4 0,0 1 0 0,8-1 0 15,-8 5-4-15,0-4 0 0,0 0 0 0,0 3 0 0,0-3 0 0,0-1-4 16,0 1 0-16,0-5 4 0,0 3-4 0,0-3 0 0,0-1-4 16,0 1 0-16,0 1 0 0,0-7-4 0,0 0-4 0,0 1-8 15,0 0-12-15,0-5-8 0,0 5-16 0,0-5-20 0,0 0-12 0,0-5-12 16,0 5-8-16,-8-5-44 0,8 0-20 0,0 1 20 0,0-7 24 16,0 3 32-16</inkml:trace>
        </inkml:traceGroup>
        <inkml:traceGroup>
          <inkml:annotationXML>
            <emma:emma xmlns:emma="http://www.w3.org/2003/04/emma" version="1.0">
              <emma:interpretation id="{69354A48-9692-4D59-AD8B-434E0CF1DA20}" emma:medium="tactile" emma:mode="ink">
                <msink:context xmlns:msink="http://schemas.microsoft.com/ink/2010/main" type="inkWord" rotatedBoundingBox="7564,4501 7936,4494 7948,5141 7576,514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597.1655">3434 894 15 0,'0'-5'84'0,"0"0"-4"0,0 0-12 0,0 1-24 0,0-1 0 15,0-5-4-15,0 5 0 0,0-5 0 0,0 6-4 0,0-1 0 0,8-4 0 16,-8 3-4-16,0-3 4 0,0 4-4 0,9-4 0 0,-9 4-4 15,0 0-16-15,9 0 20 0,-1-5 0 0,-8 10-4 0,8-4 0 16,2-1 0-16,-2 0-4 0,0 5-4 0,0-5-4 0,2 5 0 16,-2 0 0-16,0 0 0 0,1 0 0 0,-1 0-4 0,0 0 0 15,2 5-8-15,-2 0 8 0,0-5 0 0,-8 5-8 0,8-1 4 0,2 2 0 16,-10 3 0-16,8-4-4 0,-8 4 0 0,8 1 0 0,-8-1 0 16,0 1-4-16,0 0 4 0,0-1-4 0,0 1 0 0,0 0 0 15,0 4 4-15,-8-4-4 0,8 4 0 0,0-6-8 0,-8 3 12 16,8-1 0-16,0-1-4 0,-10-4 0 0,10 5 0 0,0-6-4 15,0 2 8-15,0-2-8 0,-8 1 8 0,8-5-4 0,0 5 0 0,0-5 0 16,0 0 0-16,0 0-4 0,0 0 4 0,0 0 0 16,0 0 0-16,0 0 4 0,0 0-8 0,0 0 4 0,0-5 0 15,0 5-4-15,0-5 8 0,0 5-4 0,0 0-4 0,0-4 0 0,0 4 8 16,8 0-4-16,-8-6 4 0,0 6-4 0,0-4-4 0,10 4-16 16,-10 0 20-16,0-5 0 0,8 5 0 0,-8 0 8 0,8 0-4 15,-8 0-4-15,9 0 4 0,0 5-4 0,-1-5 4 0,-8 4 0 0,9 2-4 16,-1-6 0-16,-8 4-4 0,8 1 0 0,1 0 4 15,0-1 0-15,-9 6 8 0,8-5-4 0,0-1 0 0,-8 6-4 0,0-1 4 16,10-3 0-16,-10 2 0 0,0 3 0 0,0-7 8 0,0 6-8 16,0-1 4-16,0 1 0 0,-10-1-4 0,10 1 0 0,-8-5 0 15,8 5 4-15,-8 0-8 0,-1-1 4 0,0-5 0 0,1 6-4 0,0-5 0 16,-1 6 0-16,1-8-8 0,-1 3 0 0,0-6 0 16,1 4 4-16,0 1-16 0,-2-5-12 0,2 0-12 0,0 0-8 0,0-5-8 15,-2 1-12-15,2 4-8 0,0-6-4 0,-1 3-12 0,1-3-40 16,0 1-24-16,8 0 20 0,-10-5 28 0</inkml:trace>
        </inkml:traceGroup>
        <inkml:traceGroup>
          <inkml:annotationXML>
            <emma:emma xmlns:emma="http://www.w3.org/2003/04/emma" version="1.0">
              <emma:interpretation id="{BEC0A429-4E16-4B44-BD5D-AF129FEF0F48}" emma:medium="tactile" emma:mode="ink">
                <msink:context xmlns:msink="http://schemas.microsoft.com/ink/2010/main" type="inkWord" rotatedBoundingBox="8337,4261 9109,4247 9125,5107 8353,5122">
                  <msink:destinationLink direction="to" ref="{AAAE2801-34A1-4CB1-A034-0F1D0A930A60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8018.3922">2172 1723 15 0,'0'0'76'0,"0"0"-8"0,0 0-4 0,0 0-32 0,0 0-4 0,0 0 0 15,0 0-4-15,0 0-4 0,0-4 4 0,0 4 0 0,0 0-8 16,0 0 0-16,0-6 4 0,0 6 0 0,0-4-4 0,0 4 0 16,0-5 0-16,0 0 0 0,0 0 4 0,0 1-4 0,0 4 4 15,0-10 0-15,0 5 0 0,0 1 0 0,0-2 0 0,0 1 0 0,0 1 0 16,0-6 0-16,0 6 0 0,0-6 0 0,0 5 0 0,0-5 0 16,8 1 0-16,-8-1 0 0,0-4 0 0,10 5-4 0,-10-6 0 15,8 1-4-15,-8-1 4 0,8-4-4 0,1 5-4 0,-9-5 4 0,8 4-4 16,0-4 0-16,2 0 0 0,-2 0 0 0,-8-1 0 15,8 1-4-15,0 0 0 0,2 0 4 0,-10-5 0 0,8 5-4 0,0-1 0 16,-8 1-4-16,9 0 0 0,0 4 0 0,-9-3 4 0,8-1 0 16,1 4 0-16,-9 1 0 0,8-5 0 0,-8 4-8 0,8 1 4 15,-8 4 4-15,9-5-4 0,-9 6 0 0,0-1 0 0,9 1 4 16,-9-1 0-16,0 6-4 0,0-6 0 0,0 5-8 0,0 0 4 16,0 0 4-16,0 5 4 0,0-4-4 0,0 4 4 0,0 0 0 15,0-5 0-15,0 5-4 0,0 0 0 0,0 0 0 0,0 0 4 0,0 0 0 16,0 0-8-16,0 0 4 0,0 0-4 0,0 0 4 0,0 5 4 15,0-5 0-15,0 4-4 0,0-4-8 0,0 5 8 0,0 0 0 16,0 0-4-16,0-1 8 0,0 2 0 0,0 2 0 0,0 3 0 16,0-2-4-16,0 1 0 0,0 0 0 0,0 3 0 0,8 2 0 15,-8-1 4-15,0 1 0 0,0-1-8 0,0 2 8 0,0-3 0 0,0 6-4 16,8 0 0-16,-8-4 4 0,0 4-4 0,0 1 0 0,0-1 4 16,0 0 0-16,0 5-4 0,0-5-8 0,0 0-8 0,10 0 20 15,-10-1 4-15,0 3-4 0,0-2 0 0,0 0 0 0,0 1 0 16,0-7-4-16,8 6 4 0,-8-5 0 0,0 1 0 0,0 0 0 15,0-1-4-15,0 1 4 0,0-6 0 0,0 5-4 0,0-4 0 16,0-1-4-16,0 1 4 0,0 0 0 0,0-6 4 0,0 7-4 0,0-7 0 16,0 1 0-16,0 0 0 0,0 0 0 0,0-1 0 0,0 1-4 15,8-5 0-15,-8 5 4 0,0-5 0 0,0 5-4 0,0-1 4 16,0-4 4-16,0 6-4 0,0-6 0 0,0 0-4 0,0 4 4 16,0-4 4-16,0 0-4 0,0 0 4 0,9 5-4 0,-18-5-4 15,9 0 4-15,9 0 0 0,-9 0 0 0,0 0 0 0,0 0 0 0,0 0-4 16,0 0 4-16,0 0 0 0,0 0 0 0,0 0-4 15,0 0-8-15,0 0-12 0,0 0-8 0,0 0-12 0,0-5-8 0,0 5-12 16,0 0-8-16,0-4-8 0,0-2-28 0,0 2-44 0,9-1-8 16,-9 0 32-16,0 0 24 0,0-4 20 0</inkml:trace>
          <inkml:trace contextRef="#ctx0" brushRef="#br0" timeOffset="22784.9042">6162 884 51 0,'0'-5'80'0,"0"-4"-12"0,0-1-4 0,0 5-24 15,0-5 0-15,0 1-4 0,0 0-4 0,8-1 0 0,-8 0 0 16,10 1-4-16,-10-1 4 0,8 1-4 0,-8-1 0 0,8 0 0 16,-8 1 0-16,9-1-4 0,-1 5 0 0,1 1 4 0,0-7 0 15,-1 7-4-15,0-1 0 0,0 5 0 0,2-5-8 0,-2 5 0 0,0-4 0 16,2 4 0-16,-2 0-4 0,-8 0 0 0,8 0-4 16,1 4-4-16,-1 1 4 0,0-5-8 0,-8 5 8 0,9 4 0 0,-9-3 0 15,0 3 0-15,9-4 0 0,-9 4-8 0,0 6 0 0,-9-5 4 16,9 4-8-16,0 0 4 0,-9 0 0 0,9 1 0 0,-8-1 4 15,0 1-4-15,-1-1-4 0,1 1 8 0,0-1-8 0,8 0 0 0,-10-4 4 16,2 4 0-16,0-4 0 0,-2-1 0 0,2 1 4 0,8 0-4 16,-8-6 0-16,8 6 0 0,-8-10 0 0,8 5 0 15,0-1 0-15,0-4-4 0,0 5-4 0,0-5 8 0,0 0-4 0,0 0 0 16,0 0 8-16,0 0 0 0,0 5-4 0,0-5 0 0,8 5-4 16,-8-5 8-16,8 0 0 0,-8 4-4 0,0-4 4 0,8 6-4 15,2-2 4-15,-10 0-4 0,8-4 4 0,0 6 8 0,2-1-8 0,-2-5 8 16,-8 4-4-16,8 1-4 0,1-5 0 0,7 5 0 0,-7-5 0 15,0 5 0-15,-1-5-4 0,0 0 0 0,2 0 0 0,-2 0 0 16,0 0-4-16,10 0 4 0,-10 0-8 0,0-5-12 0,1 0-16 16,-1 0-16-16,1 1-16 0,0-1-12 0,-1-1-32 0,0-2-52 15,2 2-4-15,-10-3 32 0,8-1 32 0</inkml:trace>
        </inkml:traceGroup>
        <inkml:traceGroup>
          <inkml:annotationXML>
            <emma:emma xmlns:emma="http://www.w3.org/2003/04/emma" version="1.0">
              <emma:interpretation id="{45831C4C-BC7D-4661-BB65-23CD79C0F397}" emma:medium="tactile" emma:mode="ink">
                <msink:context xmlns:msink="http://schemas.microsoft.com/ink/2010/main" type="inkWord" rotatedBoundingBox="9518,4501 9896,4493 9905,4946 9527,495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185.8312">6955 965 35 0,'0'-4'80'0,"0"-1"-12"0,0 5-4 0,0 0-28 0,0 0-4 16,0-5 4-16,0 5-4 0,0 0 4 0,0 0 0 0,0 5 0 0,0 0 4 16,8-1-8-16,-8 2 4 0,0-2-4 0,0 6 4 15,9-6-4-15,-9 6-4 0,9-1 0 0,-9 6 0 0,0-1 4 0,8 1-8 16,-8-1 0-16,0 5 0 0,9 0 0 0,-9 0-4 0,0 0-4 15,8-4-4-15,-8 5 0 0,0-1-4 0,8-1 0 0,-8 2 0 16,0-1-4-16,10-5 0 0,-10 6-4 0,0-6 0 0,8 1 4 0,-8-6 0 16,0 5-8-16,0-4 0 0,0 0-4 0,8-1-4 0,-8 1 0 15,0-5-4-15,0-1-16 0,0 1-16 0,0 0-12 0,0-5-4 16,0 5-16-16,0-5-44 0,-8 0-36 0,8-5 16 0,-8 5 32 16,8-5 12-16</inkml:trace>
          <inkml:trace contextRef="#ctx0" brushRef="#br0" timeOffset="23399.2625">6903 1191 27 0,'0'0'88'0,"0"0"-4"0,0 0-8 0,0 0-24 0,0 0 0 16,0 0 4-16,0 0-4 0,0 0 0 0,0 0 4 0,10 0 0 16,-10 0-4-16,8 0 0 0,-8-5 0 0,8 5-8 0,2 0 0 15,-2-5-8-15,0 5 0 0,0-4-8 0,1 4-4 0,8-6-8 0,0 6 0 16,-9-3 0-16,10-3-4 0,-2 1 0 0,2 0-4 0,-1 1-8 15,0-2 4-15,0 6-8 0,1-4-12 0,-2-1-24 0,2 1-20 16,-2 4-20-16,1 0-12 0,1-6-36 0,-2 6-56 0,2-4 12 0,-10 4 36 16,10 0 32-16</inkml:trace>
        </inkml:traceGroup>
        <inkml:traceGroup>
          <inkml:annotationXML>
            <emma:emma xmlns:emma="http://www.w3.org/2003/04/emma" version="1.0">
              <emma:interpretation id="{6412A632-1FF6-4F4D-8420-DE472FB27C74}" emma:medium="tactile" emma:mode="ink">
                <msink:context xmlns:msink="http://schemas.microsoft.com/ink/2010/main" type="inkWord" rotatedBoundingBox="10245,4440 10624,4433 10637,5143 10258,515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4111.6469">7706 965 27 0,'-10'0'84'0,"10"0"-8"0,0 0-4 0,-8 0-24 0,8 0-8 0,-8 0 0 16,8 0-4-16,0 6 4 0,0-6-8 0,0 4-4 15,-9 1 0-15,9 0 0 0,0-5 0 0,0 10 0 0,0-6-4 0,0 1 8 16,0 4-8-16,0 1 0 0,0 0 0 0,0-2 0 0,0 3 0 15,9-2-4-15,-9 1 0 0,0 0 0 0,0 3-4 0,8-7 0 16,-8 3 0-16,8 1 0 0,-8 0-4 0,10-1-16 0,-2-5 20 0,0 2-4 16,1 3 0-16,0-4 4 0,-1 1 0 0,1-6-8 0,-1 3 4 15,0-3 0-15,1 0-4 0,0 0 0 0,-1 0-8 0,0-3 12 16,2-3-4-16,-2 1-4 0,9 5 0 0,-8-9-4 0,-1 3 8 16,0-3-4-16,-8 5 0 0,9-6 0 0,-1 0 0 0,0 1 0 15,-8-6-4-15,10 5 0 0,-10-4 0 0,0 5-4 0,0-2 4 16,0-3 0-16,0 0 0 0,0 5-4 0,-10-6 4 0,10 6 0 0,-8-6 0 15,8 6 0-15,-8-1 0 0,-1-4-4 0,1 9 0 16,0-6 4-16,-1 3-8 0,-8 3 4 0,9 0 0 0,-2 1-4 0,-6-1 4 16,7 5-4-16,0 0 0 0,1 0 0 0,0 0 4 0,-9 5-4 15,8-1 0-15,0 1-4 0,1 5-4 0,0-1 4 0,-2 1-4 16,2-1 4-16,8 1 0 0,-8 0-4 0,-1 0 0 0,9 4-4 16,-9-4 0-16,9 3-4 0,0-3 4 0,-8-1-4 0,8 1-4 15,0 0 0-15,0-1 0 0,0 1 0 0,8-1 0 0,-8-3 4 0,9-2 0 16,-9 1 4-16,9-1 4 0,-9-4 4 0,8 6 0 0,0-6 0 15,2 0 0-15,-2 0 8 0,0 0-4 0,1 0 4 0,0-6 0 16,-1 6 4-16,1-4 0 0,-1-1 0 0,0 1 4 0,1-2-4 0,0 2 0 16,-1 4 4-16,0-5-4 0,2 0 4 0,-2 0 4 15,-8 5-4-15,8-4 4 0,1 4 0 0,0 0 4 0,-9 0 4 0,8-5 0 16,0 10 0-16,-8-5 4 0,9 4 4 0,-1-4 0 0,-8 5 0 16,8 5 4-16,2-6 4 0,-10 2-4 0,8 3-4 0,0 1 8 15,-8-1 0-15,10 5-8 0,-2-4 0 0,0 5 4 0,-8-1 0 0,8 1-4 16,2 4-4-16,-10-5 4 0,8 5-8 0,0-4-4 15,1 4 4-15,-9 0 4 0,8 0-4 0,-8-4-4 0,8 4 0 16,2-5 4-16,-10 5 0 0,0-4 0 0,0-1 0 0,0 6 0 0,0-6 4 16,0 0 0-16,0 0-4 0,0-4-4 0,-10 4 4 0,2 1-4 15,0-1-4-15,8-5 0 0,-17 1 0 0,9 5 0 0,-2-6-4 16,-6-4 0-16,8 4-4 0,-10-3 0 0,0 3-4 0,2-3-4 0,7-2 0 16,-7-4-4-16,-2 4-8 0,2-4-8 0,-2 0-12 15,1-4 0-15,0 4-12 0,0-4-12 0,9-2-8 0,-10-3-4 0,2 3-8 16,6-3-8-16,-6 4-4 0,7-4-36 0,0-2-24 0,1 3 12 15,0-2 28-15,-1 0 24 0</inkml:trace>
        </inkml:traceGroup>
        <inkml:traceGroup>
          <inkml:annotationXML>
            <emma:emma xmlns:emma="http://www.w3.org/2003/04/emma" version="1.0">
              <emma:interpretation id="{81930489-0463-4E77-8B0A-97B548C6F1B3}" emma:medium="tactile" emma:mode="ink">
                <msink:context xmlns:msink="http://schemas.microsoft.com/ink/2010/main" type="inkWord" rotatedBoundingBox="10946,4807 11387,4798 11393,5098 10952,5107"/>
              </emma:interpretation>
            </emma:emma>
          </inkml:annotationXML>
          <inkml:trace contextRef="#ctx0" brushRef="#br0" timeOffset="24691.362">8344 1362 7 0,'0'-3'92'15,"-8"-7"-4"-15,8 0-8 0,-8 1-24 0,8 0-4 0,0 4 0 0,0-5-4 16,0 5 0-16,0-4-8 0,0 4 0 0,0 0-4 0,0 0 0 15,0 1-4-15,0-2-4 0,0 6 0 0,0-4 0 0,0 4 4 16,0-5 0-16,0 5 0 0,8 5-8 0,-8-5 8 0,0 4 0 0,0 2-8 16,8 3 0-16,-8-4 0 0,0 4-8 0,10 1 8 0,-10 0-4 15,8 4-4-15,-8-5-4 0,8 1 0 0,-8 3 0 0,10 3 0 16,-10-2-4-16,8 1-4 0,-8-1 0 0,8 0 0 0,-8-4-16 16,8 4 20-16,1 0-4 0,0-4 0 0,-1 0 0 0,-8-1-4 15,9 1 4-15,-1-1-4 0,0-3 0 0,2-2 4 0,-2 7-4 16,8-11 0-16,-6 4 0 0,-2-4 4 0,0 0-8 0,1 0 4 0,-1 0 0 15,1-4 0-15,0-3-4 0,-1 3 4 0,0-6-4 0,-8 6 4 16,8-6 0-16,2 1 0 0,-2 0 0 0,0-1-4 0,-8-5 0 16,10 5 4-16,-2-4 0 0,-8 5 4 0,8-5-8 0,-8 4 8 15,9-5-8-15,-9 6 4 0,8-1 0 0,-8-1 0 0,0 3 0 16,9 3 0-16,-9-5 4 0,8 6-8 0,-8-1 8 0,0-4 0 16,9 9-4-16,-9-5 0 0,0 5 0 0,8-5 0 0,-8 5 0 0,8 0 0 15,-8 0 4-15,10 0 0 0,-10 5 0 0,8-5 0 0,0 5 0 16,-8-1 0-16,10 1 4 0,-2 0 0 0,-8-1 0 0,8 6 0 15,0-5 0-15,-8 3 0 0,9 3 8 0,-9-1-8 0,8-1 4 16,-8 6 0-16,9-5-4 0,-9-1 0 0,0 0-12 0,0 1 12 0,0 4 0 16,0-4-4-16,0 0 0 0,0 0-4 0,0-1 0 15,0 0-4-15,0-4-4 0,0 4-12 0,0-3-8 0,-9 2-20 0,9-1-28 16,0-3-28-16,-8-4-20 0,8 4-56 0,-9-4-32 0,9 0 36 16,-8 0 36-16,8 0 28 0,-8 0 20 0</inkml:trace>
        </inkml:traceGroup>
        <inkml:traceGroup>
          <inkml:annotationXML>
            <emma:emma xmlns:emma="http://www.w3.org/2003/04/emma" version="1.0">
              <emma:interpretation id="{C5923AF6-A70E-4574-8449-0D48C22C3E92}" emma:medium="tactile" emma:mode="ink">
                <msink:context xmlns:msink="http://schemas.microsoft.com/ink/2010/main" type="inkWord" rotatedBoundingBox="12107,4303 12665,4292 12678,4976 12120,4987"/>
              </emma:interpretation>
            </emma:emma>
          </inkml:annotationXML>
          <inkml:trace contextRef="#ctx0" brushRef="#br0" timeOffset="25450.0431">9513 754 31 0,'0'0'84'0,"-9"5"-8"16,9-10-4-16,-8 5-24 0,8 0-4 0,0 0-4 15,-8 0-4-15,8 5 4 0,0-5-8 0,0 0 0 0,0 0 0 16,0 0 0-16,0 5 0 0,0-5 0 0,0 5 0 0,0-5 0 0,0 0 4 15,0 4 0-15,0-4 4 0,8 6 0 0,-8-2 4 0,8 1 0 16,-8-5-4-16,9 10-8 0,0-6 4 0,-1 1-8 0,0 0 4 16,1 0 0-16,-1-1-4 0,0 6-4 0,10-5 0 0,0 0 0 0,-10 4-4 15,8-4 0-15,2 5-4 0,-1-5 0 0,-9 4 0 16,18-4-4-16,-18 5 4 0,18-6-4 0,-9 6 0 0,0-5 0 0,0-2-8 16,1 8 8-16,-2-6-8 0,2 4 0 0,-2-4 4 0,2 0-4 15,-1 0 0-15,-1 4 0 0,2-3 0 0,-2-2 0 0,2 6 0 16,-10-6 0-16,9 2-4 0,-8-2 4 0,8 1 0 0,-9 4-4 0,0-4-12 15,2 0 16-15,-2-1 4 0,-8 2-4 0,8-2 4 0,-8 6-4 16,0-5 0-16,10-1 4 0,-10 1 0 0,0 0 0 0,0 0-4 16,0-1 4-16,0 2-4 0,0-2 0 0,-10 1 0 0,10-1 0 15,-8 2 0-15,8-2 0 0,-8 1 0 0,8 0 0 0,-10 0 0 16,2-1 0-16,8 2 0 0,-8-2-4 0,-1 5 8 0,1-3-4 16,-1-2 4-16,-8 6 0 0,9-4-4 0,0 3 0 0,-2-5-4 15,2 1 4-15,-10 5 0 0,10-1 0 0,0-4-4 0,-9 4 4 0,9 1-4 16,-10 0 0-16,10-1 4 0,-10 1 0 0,10-1-4 0,-8 1 0 15,6 0 0-15,-6 4-4 0,7-4 4 0,1 0-4 0,-10 4 0 16,10-5-4-16,-8 6 4 0,6-6 0 0,2 1-4 0,0-1-8 0,-2 1 0 16,10-5-12-16,-8 3-12 0,8-1-12 0,0-3-12 15,-8 1-24-15,8 0-16 0,0-5-16 0,0 0-16 0,0 4-68 16,0-4-12-16,8 0 36 0,-8-4 44 0,0 4 24 0,8-5 16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48.2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5BFF40-BA34-4470-8891-748AA9DA4BDB}" emma:medium="tactile" emma:mode="ink">
          <msink:context xmlns:msink="http://schemas.microsoft.com/ink/2010/main" type="writingRegion" rotatedBoundingBox="4233,1690 7486,6930 4965,8495 1712,3255"/>
        </emma:interpretation>
      </emma:emma>
    </inkml:annotationXML>
    <inkml:traceGroup>
      <inkml:annotationXML>
        <emma:emma xmlns:emma="http://www.w3.org/2003/04/emma" version="1.0">
          <emma:interpretation id="{8510AB24-5229-4F15-954D-C6FE3106D7A9}" emma:medium="tactile" emma:mode="ink">
            <msink:context xmlns:msink="http://schemas.microsoft.com/ink/2010/main" type="paragraph" rotatedBoundingBox="7208,6005 6247,8020 5488,7658 6450,56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F2EC91-0DD3-4555-916C-1ED7E313D858}" emma:medium="tactile" emma:mode="ink">
              <msink:context xmlns:msink="http://schemas.microsoft.com/ink/2010/main" type="line" rotatedBoundingBox="7208,6005 6247,8020 5488,7658 6450,5643"/>
            </emma:interpretation>
          </emma:emma>
        </inkml:annotationXML>
        <inkml:traceGroup>
          <inkml:annotationXML>
            <emma:emma xmlns:emma="http://www.w3.org/2003/04/emma" version="1.0">
              <emma:interpretation id="{31737833-BE0A-4420-BF2A-3B710706A099}" emma:medium="tactile" emma:mode="ink">
                <msink:context xmlns:msink="http://schemas.microsoft.com/ink/2010/main" type="inkWord" rotatedBoundingBox="7208,6005 6811,6838 6180,6537 6578,5704"/>
              </emma:interpretation>
            </emma:emma>
          </inkml:annotationXML>
          <inkml:trace contextRef="#ctx0" brushRef="#br0">172 6 3 0,'0'0'84'0,"-10"0"-8"16,10 0-4-16,0 0-20 0,0 0-8 0,0 0 4 0,-8 0-4 15,8 0-4-15,0 0 0 0,0 0 0 0,-8-5-4 0,8 10 0 0,0-10 0 16,-10 5 0-16,10 5 4 0,0-5-8 0,0 0 4 15,-8 0-4-15,8 0 4 0,0 4-4 0,0 1 0 0,-8-5 0 0,8 5 0 16,0 0 0-16,-8-1-8 0,8 1 0 0,0 5 4 0,-9-6-8 16,9 6 4-16,-9 0 0 0,9-1 0 0,-8 6-4 0,8-7 0 15,-9 3 0-15,9 3 0 0,-8-4 0 0,8 4-4 0,-8 0 0 0,8 2 0 16,-10-3-4-16,10 2 4 0,-8-1-4 0,8 5 0 16,-8-4 0-16,8-1-4 0,-8 5 0 0,8-4 4 0,-10-1-8 0,10 5 4 15,0 0 0-15,-8-4-4 0,8 4 0 0,0-5 0 0,0 6 0 16,0-6 4-16,-8 5-4 0,8 0 0 0,0-4 4 0,0 4-8 15,0 0 8-15,8-1 0 0,-8 3-4 0,0-2 0 0,0 0 0 0,8 1 0 16,-8-1-4-16,10 0 8 0,-10 0-8 0,0 0 4 0,8 0 0 16,-8 1-4-16,8-1 4 0,0 0-8 0,-8-5 4 0,10 5 0 15,-2-4 0-15,0 3 4 0,-8-3 0 0,9-1-4 0,-1 1 0 16,1-1 0-16,-9 1 0 0,9-1 0 0,-1-5-4 0,0 6-16 16,0-5 16-16,-8-1 0 0,10 1-8 0,-2 0-12 0,-8-1-16 0,8-5-12 15,2 6-12-15,-10-5-16 0,8 0-28 0,-8 0-16 0,8-1-28 16,-8-4-52-16,0 0 8 0,0 0 44 0,9 0 24 0,-9-4 20 15</inkml:trace>
          <inkml:trace contextRef="#ctx0" brushRef="#br0" timeOffset="37046.7175">-213 561 19 0,'0'0'76'0,"0"0"-8"0,0 0-8 0,0 0-32 0,-8 0 0 16,8 0-4-16,0 0-4 0,0 0 4 0,0 0-8 15,0 0-4-15,0 0 0 0,0 0 4 0,0 0 0 0,0 0-4 0,0 0-4 16,0 0 0-16,0 0 0 0,0 0-4 0,0 0 4 0,0 0-4 16,0 0 0-16,0 0 0 0,0 0 0 0,0 0 0 0,0 0 0 15,0 0-4-15,0 0 8 0,0 0-8 0,0 0 0 0,0 0 0 0,0 0-4 16,0 0 0-16,0 0 4 0,0 0 4 0,0 6 0 0,0-6 0 15,0 0-4-15,0 0 0 0,0 4 4 0,-9-4 0 0,9 0 0 16,0 0 0-16,0 0 0 0,0 0 0 0,-8 5 0 0,8-5 0 16,0 0 0-16,-8 0 0 0,8 0 0 0,0 0-4 0,-9-5 0 15,9 5 4-15,0-4 0 0,0-2 0 0,-9 6 0 0,9-4-4 0,0-1 0 16,0-1 0-16,0 6 4 0,0-4 0 0,0 0 0 16,0-1 0-16,0 0-4 0,0-4 0 0,0 9 4 0,0-5-4 0,0 0 0 15,0 0 4-15,0 5 0 0,0-4-4 0,0 4 0 0,0-6 0 16,0 6 0-16,0 0 0 0,0-4 4 0,0 4-4 0,0 0 0 15,9 0 0-15,-9 0 4 0,0 0-4 0,0 0 0 0,9 0 0 0,-9 4 0 16,8-4 0-16,-8 0 0 0,8 6 0 0,-8-2 0 0,0-4 4 16,9 5-4-16,-9 0 0 0,8-5 0 0,-8 5 0 0,0-1 0 15,0 1 4-15,0 5-4 0,0-6 4 0,8 0-4 0,-8 2 0 16,0-1 0-16,0-1 0 0,-8 2 4 0,8-2-4 0,0 1 4 16,0-5 0-16,-8 5-4 0,8-5 0 0,0 5 4 0,-9-5 0 0,9 0-4 15,0 0 0-15,-8 0 4 0,8 0-4 0,-8-5 4 0,8 5 0 16,-9-5-4-16,9 5 4 0,0-5-4 0,-9 1 0 0,9-2 0 15,-8 2 4-15,8-1 4 0,0-1-8 0,0 2 4 0,0-5 0 16,-8 4-4-16,8 0 4 0,0 1 0 0,0-1 0 0,0 5-4 16,0-5 0-16,0 0 0 0,0 5 4 0,0 0-4 0,0-4-4 15,8 4 0-15,-8 0 4 0,0 0 0 0,0 0 0 0,8 0 0 0,-8 0 4 16,9 0-4-16,-9 0 0 0,9 0 4 0,-9 4-8 16,8-4 4-16,0 0 4 0,-8 0-8 0,9 0 4 0,-1 5 0 0,0-5 0 15,-8 5 0-15,10 0 4 0,-10-5-4 0,8 4-4 0,-8 1 4 16,0 0 4-16,0 0-4 0,0-1 4 0,8 0 4 0,-8 2-4 15,0-1-4-15,-8-1 0 0,8 2 4 0,0-2-4 0,-8 1 0 0,8-5 0 16,0 0 0-16,-10 0 0 0,10 5 4 0,-8-5-8 0,8 0 4 16,-8 0 4-16,8 0 0 0,-9-5 0 0,1 5 0 0,8 0-8 15,-8-5 4-15,8 1 0 0,-9-2 0 0,9 2 0 0,0-1 0 0,-9-1 4 16,9 2-8-16,0 0 8 0,-8-1-4 0,8-5 0 16,0 6 0-16,0-1 0 0,0 0 0 0,0 0 0 0,0 1 0 0,0-2 0 15,0 6-4-15,0-4 4 0,0 4-4 0,0 0 4 0,0-5 4 16,8 5-4-16,-8 0-4 0,0 0 8 0,9 0-4 0,-9 0-16 15,0 0 20-15,9 0-4 0,-1 0 4 0,-8 0 0 0,8 0-8 16,1 0 8-16,-9 0-4 0,8 0-4 0,0 0 8 0,-8 5-4 16,10-5 0-16,-2 0 0 0,-8 4 4 0,0-4 0 0,0 6-8 0,8-2 8 15,-8 1 0-15,0 0-4 0,0 0 0 0,0-1 0 16,-8 1 0-16,8 5 0 0,0-6 4 0,-8 0 0 0,8 2-4 0,-10-1 0 16,10-1 0-16,-8-4 4 0,8 0 0 0,-8 6 0 0,8-6 0 15,-9 0 0-15,1 0 0 0,8 0 0 0,-8 0 0 0,8-6-4 16,-9 6 4-16,9-4 0 0,-9-1 0 0,9-1-4 0,-8-2 4 15,0 3-4-15,8 0 4 0,0 0 0 0,-10-4-4 0,10 4 0 0,0-4 0 16,0 3 0-16,-8 2 0 0,8-6 0 0,0 5 0 0,0 1-4 16,0-1 4-16,0 0 0 0,0 0 0 0,0 5 0 0,0-5 0 15,8 5 0-15,-8 0 0 0,0-4 0 0,10 4 0 0,-10 0 0 16,0 0 4-16,8 0-4 0,0 0-4 0,-8 0 4 0,9 4 0 16,-9-4 4-16,9 0-8 0,-1 0 4 0,0 5 0 0,-8-5 0 15,9 5 0-15,-9-5 0 0,0 0 0 0,8 5 0 0,-8 0 0 16,0-5 4-16,0 4-4 0,0 1 0 0,8 0 4 0,-8 0 0 0,0-5-4 15,0 4 0-15,0 2-4 0,0-6 0 0,0 4 0 0,-8-4-4 0,8 0-4 16,0 0-4-16,0 5-20 0,0-5-8 0,0 0-12 16,0 0-48-16,0 0-48 0,0-5 12 0,0 5 28 0,-8-4 20 0</inkml:trace>
        </inkml:traceGroup>
        <inkml:traceGroup>
          <inkml:annotationXML>
            <emma:emma xmlns:emma="http://www.w3.org/2003/04/emma" version="1.0">
              <emma:interpretation id="{2A3DF89C-91C7-4209-9BC6-0B2E7A2BE8FB}" emma:medium="tactile" emma:mode="ink">
                <msink:context xmlns:msink="http://schemas.microsoft.com/ink/2010/main" type="inkWord" rotatedBoundingBox="6339,7193 6000,7902 5488,7658 5827,69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6899.9356">-681 1214 15 0,'0'-5'80'0,"0"5"-12"0,0 0-8 16,8 0-28-16,-8 0-4 0,0 0 0 0,0 0 0 0,8 0 0 15,-8 5-4-15,0-5 0 0,0 6 0 0,0-2 0 0,0-4 0 16,9 4 0-16,-9 1 0 0,0 0 0 0,0 4 0 0,0-3-12 15,0 3 20-15,9 1-4 0,-9 4 0 0,0-5 4 0,0 6-4 16,0-1 0-16,0-4-4 0,0 4 4 0,0 1-4 0,0 4-4 16,0-5 0-16,0 1 0 0,0 4-4 0,0-5 0 0,0 5 0 0,0-4-4 15,0-1 0-15,0 5 0 0,0-4-4 0,0 0-4 0,0-1 4 16,0-4 0-16,0 3-4 0,0-4 0 0,0 1 4 0,0 0-4 16,0 0 0-16,0-5-4 0,0-1 0 0,0 6 0 0,0-10 0 15,0 5 0-15,0-1 0 0,0-4 0 0,0 0-8 0,0 6-4 16,0-6 4-16,0 0-4 0,0 0-16 0,0 0-8 0,0 0-8 0,0 0-8 15,0 0-4-15,0-6-12 0,0 6 0 0,0-4-44 0,0 4-36 16,0-5 4-16,0 5 32 0,-9-4 12 0</inkml:trace>
          <inkml:trace contextRef="#ctx0" brushRef="#br0" timeOffset="46554.8551">-835 1266 15 0,'0'0'68'0,"0"0"4"0,0 0-8 15,0 0-28-15,0-4-8 0,0 4-4 0,0 0 0 0,0 0 0 0,0-5-4 16,0 5 0-16,0 0 4 0,0-4 0 0,0 4 0 16,0 0-4-16,0 0 4 0,0 0-4 0,0-6 4 0,0 6 0 0,0 0 0 15,0 0-4-15,0 0 0 0,0 0 0 0,0 6 4 0,0-6 4 16,0 0-4-16,0 0 0 0,0 0 4 0,0 0 0 0,0 0-8 16,0 4 4-16,0-4 0 0,0 5 0 0,0-1-4 0,0 6 0 15,0-5 0-15,0 4-16 0,0 1 12 0,0 0 4 0,8 4 0 16,-8-4 0-16,0 4-8 0,0 1 0 0,0-1-4 0,10 5 0 15,-10-4 0-15,0-1-4 0,0 5 8 0,8-4-8 0,-8 4 8 0,0 0-4 16,0-5-8-16,0 5 8 0,0-4-8 0,0 5 4 0,0-7-4 16,0 2 0-16,0-1 4 0,0 1-4 0,0-1 0 0,0 1 4 15,0-6-4-15,0 5 4 0,0-4-4 0,0-1 0 0,0 1 0 16,0-1 0-16,0-3 0 0,0-2 4 0,0 6-8 0,0-5 4 0,0-5 0 16,0 5 0-16,0-5 0 0,0 4 0 0,0-4 0 0,0 0 4 15,0 0-4-15,0 0 4 0,0 0-12 0,0 0 8 0,0 0-8 16,0 0 8-16,0 0-4 0,0 0-4 0,0 0 4 0,0 0 0 15,0 0 0-15,0-4-12 0,0 4 0 0,0-5-8 0,0 0-12 16,0 5-4-16,0-5-4 0,0-4-4 0,0 3-4 0,0 2-4 16,0-5-4-16,0 3-4 0,0-3 8 0,0-1-8 0,0 2-28 0,0-3-28 15,0 1-32-15,8 1 44 0</inkml:trace>
          <inkml:trace contextRef="#ctx0" brushRef="#br0" timeOffset="47375.3047">-946 1871 55 0,'0'-5'80'0,"0"1"-16"0,0-1 0 15,0-1-24-15,0 2 0 0,0-1-4 0,0 0-8 0,0 0 0 16,0 5-4-16,0-4-4 0,0 4 0 0,0-5 0 0,0 5 0 16,0 0 0-16,0-5-4 0,8 5 0 0,-8 5 4 0,10-5 0 15,-10 5-4-15,8-5 8 0,-8 4-4 0,8 6 0 0,1-5 0 16,-1 5-4-16,1-5 0 0,0 4 0 0,-1 0-4 0,0 1 4 16,0-1-4-16,2 1 4 0,-2 5-4 0,0-5 0 0,2 3 0 0,6-3 4 15,-7 0-8-15,-1 5 8 0,1-6-8 0,-1 1 0 0,1-1 4 16,-1 1 0-16,0 0-4 0,2-1 0 0,-2-5 8 0,0 6-4 15,2-5 4-15,-2 0 0 0,0 0-4 0,1-5 4 0,-1 4 0 16,0-4-4-16,1 0 4 0,0 0-8 0,-1-4 4 0,0-1-4 16,2 0 4-16,-2 0 0 0,0-5 4 0,1 6-4 0,0-5 0 0,-1-6-4 15,0 5 4-15,1-4-4 0,-1-1 0 0,-8 1 0 0,9-1-4 16,0-4 4-16,-1 5-8 0,0-1 4 0,-8-4-4 0,10 5 0 16,-10-1 0-16,8-4 0 0,-8 5 0 0,8 5-8 0,-8-6-4 0,0 5-4 15,8 1-28-15,-8-1 0 0,0 1-24 0,0 4-24 16,0 0-20-16,-8 5-72 0,8 0-16 0,0 0 32 0,-8 5 44 0,8 0 24 15</inkml:trace>
        </inkml:traceGroup>
      </inkml:traceGroup>
    </inkml:traceGroup>
    <inkml:traceGroup>
      <inkml:annotationXML>
        <emma:emma xmlns:emma="http://www.w3.org/2003/04/emma" version="1.0">
          <emma:interpretation id="{9C89DD50-8D54-4996-A4E4-50070F92CADB}" emma:medium="tactile" emma:mode="ink">
            <msink:context xmlns:msink="http://schemas.microsoft.com/ink/2010/main" type="paragraph" rotatedBoundingBox="4991,4540 6162,6427 5690,6719 4519,48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55263C-C915-4E86-A68D-D6057B58A6E1}" emma:medium="tactile" emma:mode="ink">
              <msink:context xmlns:msink="http://schemas.microsoft.com/ink/2010/main" type="line" rotatedBoundingBox="4991,4540 6162,6427 5690,6719 4519,4833"/>
            </emma:interpretation>
          </emma:emma>
        </inkml:annotationXML>
        <inkml:traceGroup>
          <inkml:annotationXML>
            <emma:emma xmlns:emma="http://www.w3.org/2003/04/emma" version="1.0">
              <emma:interpretation id="{D631561F-7FE6-4C04-B86B-B1D77E2429BC}" emma:medium="tactile" emma:mode="ink">
                <msink:context xmlns:msink="http://schemas.microsoft.com/ink/2010/main" type="inkWord" rotatedBoundingBox="4980,4548 5320,5097 4860,5382 4519,4833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17447.5818">112-853 55 0,'0'0'88'16,"0"5"-8"-16,-9-5 0 0,9 0-28 0,0 0 0 0,0 0 8 0,0 0-4 15,9 0 8-15,-9 0 0 0,0 0 0 0,8 0 0 0,-8 0 0 16,8 0-4-16,-8 0-8 0,8 0-4 0,2 0-4 0,-10 0 4 16,8 0-4-16,10 5 0 0,-10-5-8 0,0 0-4 0,1 0 0 15,-1 0-4-15,9 0-4 0,-8 0-4 0,-1 0 0 0,10 0-4 16,-10 0-4-16,0 0-4 0,10 0 0 0,-10 0 0 0,0 0-4 15,1 0 0-15,8 0-4 0,-8 0 4 0,-1 0-4 0,0 0-12 0,2 0-4 16,-2 0-12-16,-8 0-20 0,8 0-16 0,0 0-20 0,-8 0-28 16,10 0-24-16,-10 0-56 0,0 0-20 0,0 0 32 0,0 0 44 15,0 0 20-15,0 3 20 0</inkml:trace>
        </inkml:traceGroup>
        <inkml:traceGroup>
          <inkml:annotationXML>
            <emma:emma xmlns:emma="http://www.w3.org/2003/04/emma" version="1.0">
              <emma:interpretation id="{4431F215-FDF0-4AD7-95D9-EF595F555B8D}" emma:medium="tactile" emma:mode="ink">
                <msink:context xmlns:msink="http://schemas.microsoft.com/ink/2010/main" type="inkWord" rotatedBoundingBox="5900,6004 6162,6427 5790,6658 5528,623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62.3776">1246 77 51 0,'-10'-4'72'0,"10"-1"-4"0,0 0-16 0,0 5-12 16,-8-5-12-16,8 1-4 0,0-2 0 0,0 2 4 0,0-1 0 0,0-5-4 15,-8 6 0-15,8-6 0 0,0 5 4 0,0-4-4 0,0 4 0 16,0-5 4-16,0 6-4 0,0-6 0 0,0 0 4 0,0 1-4 16,0-1-4-16,0 1 4 0,8 4 0 0,-8-5-4 0,0 0 0 15,0 1 4-15,8 4-4 0,-8-4 0 0,10 4 0 0,-10-5-4 16,8 6 0-16,-8-2-4 0,8 2 4 0,-8-1-8 0,10 0 4 0,-2 0-4 15,-8 5 0-15,0 0-4 0,8-4 0 0,-8 4 0 0,8 0 0 16,-8 0 0-16,9 4 4 0,-9-4 0 0,9 5-8 0,-9 0 4 16,8 0 0-16,-8-1 0 0,0 6 0 0,9-5-4 0,-9 0 4 15,0 4-4-15,0 1 4 0,0-1-8 0,0 1 8 0,0 5-8 16,0-6 4-16,0 5-4 0,8 1 0 0,-16-1 8 0,8 1-4 0,0-1-4 16,-9 0 8-16,9 1-8 0,0-1 8 0,-8 1-4 0,8-1 0 15,-9-1 0-15,9 2 4 0,-9-5 0 0,9 0 0 0,-8-1-8 16,8 1 4-16,-8-1 0 0,8-3 0 0,0-2 4 0,-8 2-4 0,8-2 0 15,0-4 4-15,0 5-4 0,0-5 0 0,0 0 4 16,0 0-8-16,0 0 8 0,0 0-4 0,0 0-4 0,0-5 4 0,0 1 0 16,0 4 0-16,0-6 0 0,0 2 0 0,0-2 0 0,0 6 0 15,0-4-4-15,0-1 4 0,0 0 0 0,0 0-4 0,0 5 4 16,0-4 0-16,8 4 0 0,-8-5-4 0,0 5 8 0,8 0 0 16,-8 0-4-16,8 0 0 0,-8 5 4 0,9-5 4 0,-9 4-4 0,9-4 0 15,-1 5 8-15,-8 0 0 0,9 0-8 0,-9-1 12 16,8 6-4-16,0-4 0 0,2-2 4 0,-10 5 0 0,8-4-4 0,0 5 4 15,-8-6 0-15,8 2 0 0,2 2-4 0,-2-1 4 0,0-3 0 16,-8 0 0-16,9 1 0 0,0 0-4 0,-1 0 4 0,1-5 0 16,-9 4 0-16,8-4-4 0,0 0 0 0,-8 0-4 0,8 0 0 15,2-4 4-15,-10 4-4 0,8-5 0 0,-8 0-4 0,8 0 0 16,-8-3 0-16,0 1 0 0,10-1-8 0,-10-2 4 0,0 5 0 16,0-5 0-16,0-3-4 0,0 3 4 0,0 0-8 0,0 0 4 0,0 1-8 15,0-1-12-15,0 5-8 0,-10-5-4 0,10 2-12 0,0 1-12 16,-8-1-20-16,8 3-12 0,-8-5-12 0,8 6-8 0,-10-1-52 15,2 0-36-15,8 0 44 0,-8 5 24 0,0-4 24 0</inkml:trace>
        </inkml:traceGroup>
      </inkml:traceGroup>
    </inkml:traceGroup>
    <inkml:traceGroup>
      <inkml:annotationXML>
        <emma:emma xmlns:emma="http://www.w3.org/2003/04/emma" version="1.0">
          <emma:interpretation id="{DF4889DD-30DF-448F-807A-55FE581B36A2}" emma:medium="tactile" emma:mode="ink">
            <msink:context xmlns:msink="http://schemas.microsoft.com/ink/2010/main" type="paragraph" rotatedBoundingBox="2104,2940 3207,3705 2727,4397 1624,3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1E7742-E4F1-423B-9A43-1BC8AB5F4432}" emma:medium="tactile" emma:mode="ink">
              <msink:context xmlns:msink="http://schemas.microsoft.com/ink/2010/main" type="line" rotatedBoundingBox="2104,2940 3207,3705 2727,4397 1624,3633"/>
            </emma:interpretation>
          </emma:emma>
        </inkml:annotationXML>
        <inkml:traceGroup>
          <inkml:annotationXML>
            <emma:emma xmlns:emma="http://www.w3.org/2003/04/emma" version="1.0">
              <emma:interpretation id="{57FEC0E4-27C5-4BE3-BC3B-4DFEF422B320}" emma:medium="tactile" emma:mode="ink">
                <msink:context xmlns:msink="http://schemas.microsoft.com/ink/2010/main" type="inkWord" rotatedBoundingBox="2104,2940 3207,3705 2727,4397 1624,363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1546.2638">-4655-2555 31 0,'0'0'88'0,"-8"0"-8"0,8 0-8 16,0 0-24-16,0-5 0 0,0 5-4 0,0 0 0 0,0 0-4 15,0-5-4-15,0 0 0 0,0 0-4 0,0 0 0 0,0 1-4 16,0-1 4-16,0-1 0 0,0 2 0 0,8-5-4 0,-8 4 0 16,0-5 4-16,0 6-4 0,9-6 4 0,-9 1 0 0,0 3-4 0,9-3 4 15,-9-1-4-15,8 6-8 0,-8-6-4 0,8 5 0 16,-8-5 4-16,10 6 4 0,-2-5-8 0,-8 3-4 0,8 2 0 0,0-6 0 16,-8 5 4-16,10 1-4 0,-2-2 0 0,0 2 0 0,1-1 0 15,-9 1-4-15,8-2 0 0,0 2 0 0,2 4 0 0,-2-5-4 16,0 0 4-16,0 5-4 0,2 0 0 0,-10-5 0 0,8 5 0 0,0-5 0 15,1 5 0-15,0 0 4 0,-1 0-4 0,-8 0-4 0,9 0 8 16,-1 0-4-16,-8 0 4 0,8 0 0 0,-8 0-20 0,10 5 24 16,-10-5 0-16,8 0 4 0,-8 5-8 0,0 0 4 0,8-5 0 15,-8 5 0-15,0-1-4 0,0 2 4 0,0-2 0 0,0 5-4 16,8-3-4-16,-8 3 0 0,0-4 0 0,0 4 0 0,0 1 0 0,0-1 0 16,0 1 4-16,0 0-8 0,0-1 0 0,0 1 4 0,-8-1 0 15,16 6 0-15,-8-5 0 0,-8-1 0 0,8 5-4 0,0-5 0 16,0 2 4-16,-8 3-4 0,8-4 4 0,0 4-4 0,-8 0 0 15,8-4 0-15,-10 5 4 0,2-2-4 0,8-3 4 0,-8 4-4 16,-1 1 0-16,9 0 0 0,-8-1 0 0,-1 1 0 0,0-2 0 0,9 2 0 16,-8-1 4-16,0 1-4 0,8-1 0 0,-10-4-4 15,2 5 4-15,8-2 0 0,-8-3 0 0,8 5 0 0,-8-5 0 0,8-1 0 16,-10 1 0-16,10-1 0 0,0-4 0 0,0 4 0 0,0-3 0 0,0-2 0 16,0 1 0-16,0 0 0 0,0 0 0 0,0 0 0 15,0-5 0-15,0 4 0 0,0-4 0 0,0 5-20 0,0 0 24 0,0-5 0 16,0 4 4-16,0 1-8 0,0 0 4 0,0-5-4 0,0 5 0 15,10 0 0-15,-10-1 0 0,0 0 0 0,0-4 0 0,8 6 4 16,-8-1-8-16,0-1-4 0,8 1 0 0,-8 0-4 0,0-5-8 0,8 5-8 16,-8 0-12-16,0 0-4 0,0-5-8 0,0 4-8 15,0 1-16-15,0-5-8 0,0 0-4 0,0 5-4 0,0-5-4 0,0 0-32 16,0 0-44-16,0 5 0 0,0-5 32 0,0 0 32 0,0 0 20 16</inkml:trace>
          <inkml:trace contextRef="#ctx0" brushRef="#br0" timeOffset="-41285.7613">-4425-1783 71 0,'0'0'128'0,"0"0"-8"15,0 3 4-15,10-3-20 0,-10 0 8 0,0 0-8 0,0 0-4 0,0 0 0 16,-10 7-8-16,10-14 0 0,0 7-12 0,0 0-4 0,0-3-4 15,0 3-8-15,0-5-8 0,0 0-4 0,0 5-4 0,0-5-8 16,0 5-8-16,0-4-4 0,0-1-8 0,0 5 0 0,0-5-8 0,0 0 0 16,0 5-8-16,0-4-4 0,0-3-4 0,0 7-12 15,0 0-20-15,0 0-16 0,0-3-12 0,0 3-20 0,0 0-16 0,0 0-20 16,0-5-12-16,0 5-12 0,0-5-56 0,10 5-28 0,-10 0 44 16,0-5 36-16,0 0 28 0,8 5 24 0</inkml:trace>
          <inkml:trace contextRef="#ctx0" brushRef="#br0" timeOffset="-40449.6551">-3998-2191 79 0,'0'-4'88'0,"0"-1"-8"15,9 0-4-15,-18 0-20 0,9 0 0 0,0 1 0 0,0-2-4 16,0 2 4-16,0-1-4 0,0 0 0 0,0 0-4 0,0 5-8 0,0 0 4 16,0-4-4-16,0 4-4 0,0 0 0 0,0-6-4 0,0 6 0 15,0 0-4-15,0 0 4 0,0 0 0 0,0 0 4 0,0 6-4 16,0-6 4-16,0 4 4 0,0 1-8 0,9 0 0 0,-9 0-4 0,0-1-4 16,0 6 0-16,8 0 0 0,-8 0-4 0,8-1 0 15,-8 5 0-15,8-4-8 0,-8 3 0 0,10 2 0 0,-10 0-4 0,8-1 0 16,0 1 0-16,-8-1-4 0,0 1 0 0,10-2 4 0,-10 2-4 15,8-1 0-15,-8 1 0 0,8-1-4 0,-8-4 0 0,0-1 4 16,9 6-4-16,-9-5 0 0,0-6 0 0,0 6 4 0,0-5-4 0,0-1 0 16,0 2 0-16,0-2 0 0,0 1 4 0,0-5-4 0,0 0 0 15,0 4-4-15,0-4 4 0,0 0 0 0,0 0 0 0,0 0 0 16,0 0 0-16,0 0 0 0,0 0 0 0,0 0 4 0,0-4-4 16,0 4 0-16,0-5 0 0,0 1 0 0,0-2 0 0,0 2 0 15,8-1 0-15,-8 0-4 0,0-4 4 0,0-1-4 0,0 1 0 16,9-2 4-16,-9-3 4 0,0 5-8 0,8-5 4 0,-8 5 0 0,0-7 0 15,9 6 0-15,-9 1 0 0,8-4 4 0,-8 2-4 16,8 2 0-16,-8-6-4 0,10 6 4 0,-10-1-4 0,8 0 0 0,0 6 4 16,-8-7 0-16,10 3 0 0,-10 3-4 0,8 0 4 0,-8 0 0 15,8 0 0-15,1 1 4 0,-9-1-4 0,0 0 0 0,8 5 0 16,0 0-4-16,-8-4 4 0,9 4 0 0,-9 0-4 0,9 0 4 16,-9 0 0-16,8 0 4 0,0 0-4 0,-8 0 4 0,10 0-4 15,-2 0 4-15,0 4 0 0,-8-4-4 0,10 5-16 0,-2-5 20 0,0 5-4 16,-8-5 0-16,8 4 0 0,1 1 4 0,-9 0 0 0,8 5-4 15,1-6 4-15,-9 6-4 0,9-5 4 0,-9 4-8 0,8 1 4 16,-8 0 4-16,8-1-4 0,-8 1 0 0,10-1 0 0,-10 2 0 0,0 2 0 16,0-4 0-16,8 1 0 0,-8 6 4 0,0-7-4 15,0 0 0-15,8 5 0 0,-8-4 0 0,0-1 0 0,0-3 4 0,8 3-4 16,-8 1 4-16,0-6 0 0,0 6-4 0,10-5 4 0,-10-1-4 16,0 2 0-16,8-2 0 0,-8 1 0 0,0-5 4 0,8 4-4 15,-8-4 0-15,0 6 4 0,9-6-4 0,-9 0 0 0,0 0 0 0,8 0 0 16,-8 0 0-16,0 0 0 0,9-6 0 0,-9 6 4 15,9-4-4-15,-9-1 0 0,0 1-4 0,8-2-4 0,-8 2-8 0,8-1-16 16,-8-5-20-16,8 6-12 0,-8-6-32 0,0 1-40 0,0-2-24 16,10 2-88-16,-10 0 32 0,0-6 40 0,0 5 32 0,0-4 28 15,0 5 16-15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26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6A958F-7688-4AA2-929B-470D99B6000F}" emma:medium="tactile" emma:mode="ink">
          <msink:context xmlns:msink="http://schemas.microsoft.com/ink/2010/main" type="writingRegion" rotatedBoundingBox="14524,2346 17968,2861 17848,3665 14403,3150"/>
        </emma:interpretation>
      </emma:emma>
    </inkml:annotationXML>
    <inkml:traceGroup>
      <inkml:annotationXML>
        <emma:emma xmlns:emma="http://www.w3.org/2003/04/emma" version="1.0">
          <emma:interpretation id="{0A555D1A-CC70-4CD6-AEC0-A5532C687A59}" emma:medium="tactile" emma:mode="ink">
            <msink:context xmlns:msink="http://schemas.microsoft.com/ink/2010/main" type="paragraph" rotatedBoundingBox="14524,2346 17968,2861 17848,3665 14403,3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F15BF-6FAD-4F3E-AE70-248F4D1CD155}" emma:medium="tactile" emma:mode="ink">
              <msink:context xmlns:msink="http://schemas.microsoft.com/ink/2010/main" type="line" rotatedBoundingBox="14524,2346 17968,2861 17848,3665 14403,3150"/>
            </emma:interpretation>
          </emma:emma>
        </inkml:annotationXML>
        <inkml:traceGroup>
          <inkml:annotationXML>
            <emma:emma xmlns:emma="http://www.w3.org/2003/04/emma" version="1.0">
              <emma:interpretation id="{8BED20A9-257D-488C-AE26-174E486EEAB2}" emma:medium="tactile" emma:mode="ink">
                <msink:context xmlns:msink="http://schemas.microsoft.com/ink/2010/main" type="inkWord" rotatedBoundingBox="14498,2515 14934,2580 14869,3015 14433,29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3861 44 55 0,'0'0'76'0,"-8"0"-8"0,0-5-12 0,8-1-24 0,-10 3 0 15,2-3-4-15,8 6 0 0,-8-9 0 0,8 4 0 0,-9 0-4 16,9 1 0-16,-9-6 0 0,9 1-4 0,0 3 4 0,-8-3 4 15,8 5-4-15,0-6 0 0,0 5 0 0,0-5 4 0,0 0 0 0,0 6 4 16,8-5-4-16,-8 3 4 0,0-3-4 0,9 4 4 16,-9-4 0-16,9 3-4 0,-9 2 0 0,8-1-4 0,0 1 4 0,-8-1-4 15,10 0-4-15,-2 5-4 0,0-5-4 0,-8 5 4 0,8 0 0 16,2 0-4-16,-2 0-4 0,0 0 0 0,1 5 0 0,-9 0 0 16,8 0-4-16,1-1 8 0,0 5-4 0,-1-3-4 0,-8 3-4 0,8 1 4 15,0 0-4-15,-8-1 4 0,10 1-4 0,-10 4 4 0,8-5-4 16,-8 6 4-16,0 0-4 0,0-6 0 0,0 5 4 0,-8 0 0 15,8 1-4-15,-10-1-16 0,10 5 16 0,-8-4 0 0,0-1 0 16,8 1 0-16,-8-1 0 0,-1 0 0 0,0 2 0 0,1-3 0 16,-1-3 0-16,1-1 0 0,8 1 0 0,-8-1 4 0,-2 1-4 0,10-5 0 15,-8-1 0-15,8 2 4 0,0-6 0 0,0 0-4 0,-8 4-4 16,8-4 0-16,0-4 0 0,0 4 8 0,0-6 0 0,0 2-4 16,0-1 0-16,8 5 0 0,-8-4 4 0,0-2-4 0,8 1 0 15,-8 1-4-15,0-1 4 0,10 0 0 0,-10 1 0 0,8 4 0 16,-8-5 0-16,8 5 0 0,1-5 0 0,-9 5-4 0,8 5 0 0,-8-5 4 15,9 5 0-15,0-5 8 0,-9 9-8 0,8-4 0 0,0-1 4 16,0 1 0-16,-8 5 0 0,10-1 4 0,-2-3 0 0,0 3 0 16,2-4 0-16,-2 4 0 0,0 1 4 0,1-1-4 0,-9-3 4 15,8 3 0-15,0-4 0 0,1 0 0 0,0 5 0 0,-1-6 0 16,0-4 0-16,2 5-4 0,-2-5 0 0,0 4 0 0,1-4 4 16,0 0-8-16,-1 0-12 0,1 0 16 0,-1 0 0 0,0-4-4 0,-8-1-8 15,9 5 4-15,0-9 0 0,-1 4-8 0,-8 0 0 0,8-5-12 16,-8 6-8-16,10-2-12 0,-10-3-16 0,0 5-20 0,0-6-12 15,0 0-16-15,0 5-8 0,0-5-48 0,-10 1-36 0,10 5 32 16,-8-2 28-16,0 1 24 0</inkml:trace>
        </inkml:traceGroup>
        <inkml:traceGroup>
          <inkml:annotationXML>
            <emma:emma xmlns:emma="http://www.w3.org/2003/04/emma" version="1.0">
              <emma:interpretation id="{2E2E64B4-0C52-42FA-B093-ACFE769720C4}" emma:medium="tactile" emma:mode="ink">
                <msink:context xmlns:msink="http://schemas.microsoft.com/ink/2010/main" type="inkWord" rotatedBoundingBox="15612,3040 15988,3097 15945,3381 15569,33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18.4731">4927 365 43 0,'-8'0'84'15,"8"0"-8"-15,0 0-8 0,0 0-20 0,0 0-4 0,0 5-4 16,0-5 4-16,0 4-4 0,0-4 4 0,0 6 0 0,8-6 0 15,-8 4 0-15,8-4 8 0,-8 5-4 0,8-5 0 0,2 5 0 0,-2-5 0 16,0 5-4-16,2-1-4 0,-2-4-8 0,9 6 0 16,-9-6-4-16,9 0-12 0,-8 0 4 0,7 4 0 0,2-4 0 15,-10 0-8-15,10 0-4 0,-10 0-4 0,9 5 4 0,-9-5-4 0,10 0-4 16,-10 0 0-16,10 0 4 0,-10 4 0 0,0-4-12 0,0 6 0 16,2-6 4-16,-2 0-12 0,0 4-20 0,1-4-20 0,-9 5-28 15,0-5-24-15,0 5-36 0,0-5-64 0,0 5 36 0,0-5 36 0,-9 4 24 16,1 1 16-16</inkml:trace>
          <inkml:trace contextRef="#ctx0" brushRef="#br0" timeOffset="1922.4475">4901 624 3 0,'9'4'108'0,"-9"2"-16"0,0-6-8 0,0 4-28 0,0 1 0 15,9-5 0-15,-9 5 0 0,0-5-4 0,0 4 0 0,8-4-4 16,-8 0 4-16,8 5-4 0,0-5-8 0,2 0-4 0,-2 0 0 15,0 0-4-15,10 0 0 0,-10 0-8 0,9 0-8 0,-8 0 0 0,8 0 0 16,-9 0-8-16,10 0 0 0,-2 0 0 0,-6 0-8 16,6 0 0-16,1 0-4 0,0 0-8 0,-8 0-16 0,7 0-20 15,2 0-16-15,-10 0-12 0,10 0-24 0,-10 0-60 0,0 0-12 0,9 0 28 16,-8 0 32-16,0 0 16 0</inkml:trace>
        </inkml:traceGroup>
        <inkml:traceGroup>
          <inkml:annotationXML>
            <emma:emma xmlns:emma="http://www.w3.org/2003/04/emma" version="1.0">
              <emma:interpretation id="{5682675C-57C7-4693-BDEE-57DB0615F059}" emma:medium="tactile" emma:mode="ink">
                <msink:context xmlns:msink="http://schemas.microsoft.com/ink/2010/main" type="inkWord" rotatedBoundingBox="16482,2639 17968,2861 17861,3574 16376,3352"/>
              </emma:interpretation>
              <emma:one-of disjunction-type="recognition" id="oneOf2">
                <emma:interpretation id="interp2" emma:lang="" emma:confidence="0">
                  <emma:literal>-2</emma:literal>
                </emma:interpretation>
                <emma:interpretation id="interp3" emma:lang="" emma:confidence="0">
                  <emma:literal>~ 2</emma:literal>
                </emma:interpretation>
                <emma:interpretation id="interp4" emma:lang="" emma:confidence="0">
                  <emma:literal>_ 2</emma:literal>
                </emma:interpretation>
                <emma:interpretation id="interp5" emma:lang="" emma:confidence="0">
                  <emma:literal>- 2</emma:literal>
                </emma:interpretation>
                <emma:interpretation id="interp6" emma:lang="" emma:confidence="0">
                  <emma:literal>r 2</emma:literal>
                </emma:interpretation>
              </emma:one-of>
            </emma:emma>
          </inkml:annotationXML>
          <inkml:trace contextRef="#ctx0" brushRef="#br0" timeOffset="2961.6683">6769 361 59 0,'-8'-6'68'0,"-2"2"4"16,10-1-8-16,-8-5-28 0,0 5 0 0,8-4 0 0,-10 0-4 0,10-1 0 16,-8 5 0-16,8-5 0 0,0 0 0 0,0 1-4 0,-8-1 4 15,8 1-4-15,0-5 0 0,0 4 0 0,8 1 8 0,-8-2-4 16,0 7 0-16,8-6 4 0,-8 1-4 0,10-1 4 0,-2 5 0 16,0-3-4-16,-8-3 0 0,10 6 0 0,-2 1-8 0,0-6 0 15,9 10-4-15,-9-5-4 0,1 0 4 0,0 5 0 0,7 0 0 0,-6 0 0 16,-2 5-4-16,9 0-4 0,-8 0 0 0,-1 0-4 0,9 4 0 15,-9 2-4-15,1 2 4 0,0-3-4 0,-1 4 0 0,0 0 0 16,2 5-4-16,-2-4 0 0,0 5 0 0,0-1 0 0,-8 0 4 16,0 0 0-16,0 5-4 0,0-5 0 0,0 5 0 0,0 0 0 15,-8-5 4-15,0 10-4 0,0-9 0 0,-2 3 0 0,2 0 0 0,0 2 0 16,-10-1 0-16,1 0 0 0,9-5 0 0,-9 0 0 0,0 0 0 16,-1 1 0-16,2-1 0 0,-2-4 0 0,10-2 0 0,-9 2 0 15,1-5 0-15,6 0 0 0,-6-1 0 0,6-5 0 0,2 1 0 0,0 0 0 16,0-5-4-16,-1 0 4 0,0 0 0 0,9 0 0 15,-8-5 0-15,8-4 0 0,0 4 0 0,0 1 0 0,0-6 0 0,0 0 0 16,8 1 0-16,-8-1 0 0,9 1 0 0,-9-1 0 0,9 0 0 16,-9 1 0-16,8-1 0 0,0 5 0 0,0-5 0 0,2 5 4 15,-2 1 0-15,0-1 0 0,2 0 0 0,6 1-4 0,-7 4 8 16,-1 0 4-16,0 4 0 0,10 1 0 0,-10 0 4 0,0 4-4 16,10-3 8-16,-10 3-4 0,10 5 4 0,-10-4-4 0,9 5 8 0,-9-2-4 15,10-3 4-15,-10 5 0 0,10-1 0 0,-10 0 0 0,8 1 0 16,-6 0 0-16,6-6 0 0,-7 1 0 0,-1-1 0 0,0 1 0 15,10 0 0-15,-10-1 0 0,0-5-4 0,2 2-4 0,-2-2 0 16,0-4-4-16,1 5 0 0,0-5 0 0,-1 0 0 0,1-5-4 0,-1 1 0 16,0-2-4-16,1 2 0 0,-9-5-4 0,9-1 0 15,-1-5 4-15,0 5-4 0,-8-3 0 0,0-2-4 0,10 0-4 0,-10-3 0 16,0-2-12-16,0 1-16 0,0 4-16 0,0-4-16 0,0 0-20 16,0 0-40-16,-10 5 0 0,10-5-28 0,-8 4-44 0,0 1-48 15,-1-1 36-15,-8 1 36 0,9-1 36 0,-1 6 28 0,-8-1 24 16</inkml:trace>
          <inkml:trace contextRef="#ctx0" brushRef="#br0" timeOffset="2236.608">5712 677 27 0,'-10'0'88'15,"10"-5"-4"-15,-8 10-8 0,8-5-20 0,0-5-4 0,0 5-4 16,-8 0 0-16,8 0 0 0,0-5-4 0,0 5-4 0,0 0 0 0,0-4 0 16,0 4 8-16,0-6-4 0,8 6 4 0,-8-5-8 0,8 5 0 15,-8-4 0-15,10 4-8 0,-2 0-8 0,-8 0 8 0,8 0-8 16,0 0-8-16,2 0 0 0,-2 0-4 0,0 0 0 0,10 0-4 16,-10 0 4-16,1 0-4 0,7 0 4 0,-7 0-8 0,8 0-4 15,1 0-4-15,-10 0 0 0,9 0 0 0,0 0-16 0,0 0-28 16,-9 0-24-16,10 0-24 0,-2 0-12 0,2 0-80 0,-10 0 0 15,9 0 36-15,0 0 24 0,-8 0 24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2:42.9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24-5 59 0,'0'0'128'0,"0"0"-8"0,8 0 4 16,-8 0-24-16,0 0 12 0,0 0-12 0,0 4-4 0,0-4-4 16,0 0 0-16,0 0-12 0,0 0-4 0,0 0-12 0,0 0-4 0,0 0-8 15,0 0-12-15,0 0-4 0,0 0-8 0,0 0-4 0,0 0-8 16,0 0-4-16,0 0 0 0,0 0 0 0,0 0-16 0,0 0-8 16,0 0-12-16,0 0-28 0,0 0-20 0,0 0-40 0,-8 0-36 15,8 0-56-15,-10 0-44 0,10 0 52 0,-8 0 40 0,8-4 28 0,-8 4 24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58.1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3D1844-A7A0-4ACE-9273-96078FF3A6F0}" emma:medium="tactile" emma:mode="ink">
          <msink:context xmlns:msink="http://schemas.microsoft.com/ink/2010/main" type="writingRegion" rotatedBoundingBox="5223,5867 18041,5596 18260,15942 5442,16213"/>
        </emma:interpretation>
      </emma:emma>
    </inkml:annotationXML>
    <inkml:traceGroup>
      <inkml:annotationXML>
        <emma:emma xmlns:emma="http://www.w3.org/2003/04/emma" version="1.0">
          <emma:interpretation id="{FED931DB-4081-402A-AC7A-D0770BBF85F4}" emma:medium="tactile" emma:mode="ink">
            <msink:context xmlns:msink="http://schemas.microsoft.com/ink/2010/main" type="paragraph" rotatedBoundingBox="8639,5963 14174,5621 14248,6819 8713,7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73FBD4-9505-45FB-8B75-A31A2249FCEB}" emma:medium="tactile" emma:mode="ink">
              <msink:context xmlns:msink="http://schemas.microsoft.com/ink/2010/main" type="inkBullet" rotatedBoundingBox="8662,6332 8976,6312 8979,6351 8665,637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2047 538 31 0,'0'0'76'0,"0"-5"-8"16,0 5 0-16,0 0-32 0,0 0-8 0,0 0 0 0,0 0 0 15,0 0 0-15,0 0 4 0,0 0 0 0,0 0 0 0,0 0 0 16,0 0 0-16,0 0 0 0,0 0 0 0,0 0 0 0,0 0 4 16,0 0 0-16,0 0 0 0,0 0 0 0,0 0 4 0,0 0 0 15,0 0-4-15,0 0-20 0,0 0 24 0,0 0-4 0,0 0-8 0,0 0 4 16,0 0 0-16,0 0 4 0,0 0-4 0,0 0 4 0,0 0 4 16,0 0-4-16,0 0 0 0,0 0 4 0,8 0 0 0,-8 0-4 15,0 0 4-15,10 0-4 0,-10 0 0 0,8 0-4 0,0 0 4 16,-8 0-4-16,8 0 4 0,1 0-4 0,-1 0 0 0,-8 0-4 15,9 0-4-15,0 0-4 0,-1 0 0 0,0 0 0 0,2 0-4 0,-2 0 0 16,-8 0 0-16,8 0-4 0,0 0 4 0,2 0-4 0,-2 0 4 16,0 0-8-16,1 0 4 0,-1 0-8 0,1 0 4 0,0 0 0 15,-1 0 0-15,0 0 0 0,0 0 0 0,2 0-4 0,-2 0 4 16,0 0 0-16,2 0-4 0,-2 0 0 0,-8 0 0 0,8 0-4 16,1 0 0-16,-1 0 0 0,0 0 0 0,-8 0 0 0,9 0 0 0,-9 0 0 15,9 0 0-15,-9 0 0 0,0 0 0 0,8 0 0 16,-8 0 0-16,0 0 0 0,0 0 0 0,0 0 0 0,0 0 0 0,0 0 0 15,0 0 0-15,0 0 0 0,0 0 0 0,0 0 0 0,0 0 0 0,0 0 0 16,0 0 0-16,0 0 0 0,0 0 0 0,0 0 0 16,0 0 0-16,0 0 0 0,0 0 0 0,0 0 0 0,0 0 0 0,0 0 0 15,0 0 0-15,0 0 0 0,0 0 0 0,0 0 0 0,0 0 0 16,0 0 0-16,0 0 0 0,0 0 0 0,-8 0 0 0,8 0 0 16,0 0 0-16,0 0 0 0,-9 0-44 0,9 0-28 0,0 0-20 15,-9 0-24-15,9 0-16 0,-8 5-28 0,8-5-28 0,-8 4-56 16,-1-4-16-16,9 4 48 0,-8-4 36 0,8 6 36 0,-8-1 32 15,8-5 16-15</inkml:trace>
      </inkml:traceGroup>
      <inkml:traceGroup>
        <inkml:annotationXML>
          <emma:emma xmlns:emma="http://www.w3.org/2003/04/emma" version="1.0">
            <emma:interpretation id="{A81E4983-9E2B-4B98-9684-A98BB2F5B297}" emma:medium="tactile" emma:mode="ink">
              <msink:context xmlns:msink="http://schemas.microsoft.com/ink/2010/main" type="line" rotatedBoundingBox="9593,5904 14174,5621 14248,6819 9667,7102"/>
            </emma:interpretation>
          </emma:emma>
        </inkml:annotationXML>
        <inkml:traceGroup>
          <inkml:annotationXML>
            <emma:emma xmlns:emma="http://www.w3.org/2003/04/emma" version="1.0">
              <emma:interpretation id="{7CB842FB-F72A-433B-93C6-DD5D5774077A}" emma:medium="tactile" emma:mode="ink">
                <msink:context xmlns:msink="http://schemas.microsoft.com/ink/2010/main" type="inkWord" rotatedBoundingBox="9601,6028 10637,5964 10684,6729 9648,6793"/>
              </emma:interpretation>
            </emma:emma>
          </inkml:annotationXML>
          <inkml:trace contextRef="#ctx0" brushRef="#br0" timeOffset="1383.9116">3462 677 71 0,'0'-6'84'16,"8"2"-8"-16,-8-6-4 0,0 6-24 0,0-2-4 0,10 3-4 0,-10-3-4 15,0 2-4-15,0-1 0 0,0 1 0 0,8-2-8 0,-8 6 4 16,0 0-4-16,0-4 4 0,8 4 0 0,-8 0 0 0,0 0 0 16,8 0 4-16,-8 4 4 0,0 2-4 0,10-2 4 0,-10 1-4 15,8-1 4-15,-8 5-8 0,8-3 8 0,-8 4-12 0,9-2-4 16,-1 3 0-16,-8 3 0 0,9-5-8 0,0 6 0 0,-9-1 0 0,8 1 0 15,-8-5 0-15,8 3 0 0,0 2-4 0,-8-1 0 0,10 1 0 16,-10-5-4-16,8 4 0 0,0 0 0 0,-8-4 0 0,10 4-4 16,-2-4 0-16,-8-1 4 0,8 1 0 0,1 0-4 0,-9-1 4 15,8-4-4-15,-8 0 0 0,8 5 0 0,-8-10 4 0,9 4 0 16,-9-4-4-16,0 5 0 0,0-5-4 0,0 0 4 0,0 0-16 16,9-5 20-16,-9 1-4 0,0-2 0 0,0-3 4 0,8 4-4 0,-8-4 0 15,0-1 0-15,8-4 0 0,-8 4 0 0,0 0 0 0,10-4 0 16,-10-1 0-16,8 1 0 0,-8 0-4 0,8-1 0 0,-8 1 4 15,9 5 4-15,-9-6-8 0,0 5 4 0,9-3 4 0,-9 3-8 16,8 0 4-16,-8 1 0 0,9-1 0 0,-9 1 0 0,8-1 4 16,-8 5-8-16,8-1 8 0,-8-2-4 0,9 2-4 0,-9 2 4 0,9-2-4 15,-1 3 8-15,-8-3-4 0,8 2 4 0,2-1 0 0,-10 1-4 16,8 4 0-16,0 0 0 0,1-6 0 0,-9 6 0 0,9 0 0 16,-1 0 0-16,0 0 0 0,-8 0 0 0,9 0 0 0,-1 6 4 0,-8-6 0 15,8 4 0-15,2 1 0 0,-10-1 4 0,8 2 0 16,-8-3 0-16,0 3 0 0,8 4 8 0,-8-6-4 0,0 6 4 0,10-1 0 15,-10 1 0-15,0-1 4 0,0 1 0 0,0 1 4 0,0-3 0 16,0 2 0-16,0-1-4 0,8 1 0 0,-8 5 4 0,0-6 0 16,0 1 0-16,0 0 0 0,8-1 0 0,-8 1-4 0,0-1 0 15,0 5-4-15,8-9-4 0,-8 5 0 0,10-1 0 0,-10 1-4 16,0-5 0-16,8 0 0 0,-8 4-4 0,0-4 0 0,0 0-4 0,8-5 4 16,-8 0-4-16,9 5 0 0,-9-5-4 0,0 0 0 0,8 0 0 15,-8-5-8-15,8 0-16 0,-8 5-16 0,10-10-16 0,-10 6-28 16,8-6-20-16,-8 0-28 0,8 1-24 0,0-6-80 0,-8 6 0 15,0-5 48-15,10-1 36 0,-2-4 28 0,-8 5 28 0</inkml:trace>
          <inkml:trace contextRef="#ctx0" brushRef="#br0" timeOffset="761.6449">3155 269 59 0,'0'-4'80'16,"0"-2"-16"-16,0 2 4 0,0-1-28 0,0 0-4 0,0 5 4 0,-8-5 0 15,8 1-4-15,0 0 4 0,0 4 0 0,0-7-4 0,0 7 0 16,0 0 4-16,0 0-4 0,-8-4 0 0,8 4-4 0,0 0 4 15,-10 0 0-15,10 0-8 0,0 0 4 0,0 0 0 0,-8 4-8 16,8-4 0-16,-8 7 4 0,8-7 0 0,0 4-4 0,-9 0 0 16,9 1-4-16,-8 5 4 0,8-6-8 0,-9 6 4 0,0 1-4 15,9-3 0-15,-8 7 4 0,8-1-4 0,-8 1 0 0,-2-1-4 0,10 1 0 16,-8 4 0-16,8-5 0 0,-8 5-4 0,0 0 0 0,8-4 0 16,-10 4-4-16,10 5 0 0,0-5 4 0,0 0-4 0,0-1 0 15,-8 3 0-15,8 2 0 0,0-4 0 0,0 1-4 0,8-2 4 16,-8 2 0-16,0-1-4 0,10 0 4 0,-10 2-4 0,8-3 0 15,0-3-4-15,-8-2 4 0,8 7 0 0,2-5 0 0,-2-6 0 0,0 5 0 16,1 0 4-16,0-4-4 0,-1 0 4 0,1 4-8 16,-1-9 4-16,0 5 0 0,2-1 0 0,-2-4 0 0,0 5 0 0,0-5 0 15,2-1 4-15,-2 1-4 0,0 0 4 0,1-5-8 0,-1 4 4 16,1-4 0-16,0 0 0 0,-1 0-4 0,0 6 4 0,0-12 0 16,2 6 4-16,-2-4-4 0,-8 4 0 0,8-5 0 0,2 5 0 0,-10-5 0 15,8 1 0-15,-8-6 0 0,0 10 0 0,0-5 0 0,0-5 0 16,8 6 0-16,-8-6 0 0,0 5 0 0,-8-4 0 0,8 4 0 15,0-5-4-15,-8 5 4 0,8-4-4 0,-10 4 0 0,10-4 0 16,-8 4 4-16,8-5-4 0,-8 6 4 0,-2-6-4 0,10 5 0 16,-8-5 4-16,0 6 0 0,0-2 0 0,8 2-4 0,-9-1 0 0,0 5 0 15,9-4-16-15,-8 4 20 0,-1-6-4 0,9 6 0 0,-8 0 0 16,0 0 0-16,8 6 0 0,-10-6-4 0,10 4 0 0,-8 1 0 16,8-1-4-16,-8 6-4 0,8-5-4 0,0 5 0 0,0-6 0 15,-8 6-12-15,8-5 0 0,0 5-8 0,0-1-4 0,0-4-8 16,0 4 0-16,0-4-12 0,8 5-4 0,-8-5-4 0,0 4 0 0,8-4-40 15,-8 0-24-15,0 0-12 0,8-5 28 0,-8 4 20 0</inkml:trace>
        </inkml:traceGroup>
        <inkml:traceGroup>
          <inkml:annotationXML>
            <emma:emma xmlns:emma="http://www.w3.org/2003/04/emma" version="1.0">
              <emma:interpretation id="{CF48DDE6-DC8B-4EC4-97BF-ADA7A733003B}" emma:medium="tactile" emma:mode="ink">
                <msink:context xmlns:msink="http://schemas.microsoft.com/ink/2010/main" type="inkWord" rotatedBoundingBox="11408,6127 11692,6110 11722,6608 11439,66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31.0285">4818 615 15 0,'0'0'84'0,"-8"0"-16"15,8-6-4-15,0 6-28 0,0 0 4 0,0 0-4 0,0 0-8 16,0 0 4-16,0 0 0 0,0 0 4 0,8 0 0 0,-16 0 0 15,16 0 4-15,-8 0 0 0,0 0 4 0,0 0 4 0,0 0 0 0,8 0 0 16,-8 0 4-16,8 0-4 0,-8 0-4 0,10 0-4 16,-10 0-4-16,8 0 4 0,0 0-4 0,1 0-4 0,-1 0-4 0,1 0 4 15,0 0-8-15,-1 0 0 0,-8-4-4 0,8 4 0 0,10-4-4 16,-18 4 0-16,16-6 0 0,-6 1-8 0,-2 5 0 0,0-4-4 16,1-1 4-16,-1 0-4 0,1 5-4 0,-1-5-4 0,1 1 0 0,-1-2-4 15,0 2-8-15,2 4-8 0,-2 0-16 0,0-5-20 0,-8 5-16 16,10 0-24-16,-2 0-24 0,-8 0-40 0,8 0-48 0,-8 0 40 15,0 0 28-15,0 0 32 0,9 0 16 0</inkml:trace>
          <inkml:trace contextRef="#ctx0" brushRef="#br0" timeOffset="6395.6582">4903 336 15 0,'0'0'84'0,"0"0"-16"16,0 0 0-16,0-4-32 0,0 4 4 0,0 0-4 0,0-6 0 15,0 6 0-15,0 0 0 0,0 0-4 0,0 0 0 0,0 0 0 0,0 0 0 16,0-4-4-16,0 4-4 0,0 0 4 0,0 0 0 0,0 0-4 16,0 0 4-16,0 0 4 0,0 0-4 0,0 0 8 0,0 4-4 15,0-4 4-15,0 6-4 0,0-6 0 0,0 4-4 0,0 2 0 0,0-2-4 16,0 5-4-16,0-3 4 0,0 3-4 0,0 1-4 16,0-1 4-16,0 5-4 0,0 1 0 0,0-1 4 0,0 1-8 0,0-1 4 15,0 0-4-15,0 1 0 0,0 4 0 0,0-5-4 0,0 5 4 16,0-4-4-16,0 4 0 0,0-5 0 0,8 5 0 0,-8 1-4 15,0-5 0-15,0 4 0 0,0-5 0 0,8 1 4 0,-8-2-4 0,0 2-4 16,0-1 0-16,0-4 4 0,0 5-20 0,10-6 20 0,-10 1 0 16,0-6 4-16,0 6-8 0,0-5 4 0,-10-1-4 0,10 2 0 15,0-2 0-15,0 1 4 0,10-5-4 0,-20 5 0 0,10-5 0 16,0 0 0-16,0 0-4 0,0 0 0 0,0 0 0 0,0 0 0 16,0 0-4-16,0 0 0 0,0 0-4 0,0 0-4 0,0 0-8 0,0-5-4 15,0 5 4-15,0 0-12 0,0-5-8 0,0 5-4 16,0-4-8-16,0-2 0 0,0 2-4 0,0-1 0 0,0 0 0 0,0-4-4 15,0 3 0-15,0-3 8 0,-8 5 0 0,8-6-20 0,0 5-20 16,-8-5-12-16,8 6-4 0,-8-6 12 0</inkml:trace>
        </inkml:traceGroup>
        <inkml:traceGroup>
          <inkml:annotationXML>
            <emma:emma xmlns:emma="http://www.w3.org/2003/04/emma" version="1.0">
              <emma:interpretation id="{A0AC49CB-566B-458C-B25F-B75349F87ED1}" emma:medium="tactile" emma:mode="ink">
                <msink:context xmlns:msink="http://schemas.microsoft.com/ink/2010/main" type="inkWord" rotatedBoundingBox="12117,5748 12999,5693 13073,6892 12191,69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99.7595">5603 288 47 0,'0'0'72'0,"0"-4"0"16,-10 4-4-16,10 0-28 0,0 0 0 0,-8 0-8 0,8 4 0 15,0-4 4-15,-8 6-8 0,8-6 0 0,-10 4-4 0,10 1 0 16,0-5 0-16,-8 4 0 0,8 6-4 0,0-5 0 0,0-1 0 15,0 6 4-15,0 0-4 0,0-6 4 0,0 11 0 0,0-5-4 0,0-1 0 16,0 1 0-16,0-1 0 0,0 1-4 0,0 0 0 0,0-1 0 16,0 1-4-16,0-1 0 0,8 1-8 0,-8-5 8 0,0 4 0 15,10-4-4-15,-10 5-4 0,8-6 4 0,0 2 0 0,-8-2 0 16,10 1 4-16,-2 0-4 0,0 0 0 0,0-5 0 0,1 0 0 16,0 0 0-16,-1 4-8 0,1-4 4 0,-1 0 8 0,-8 0-4 0,8 0 0 15,2-4 0-15,-2 4 0 0,0-5-4 0,2 0 8 0,-2 0-8 16,0 1 4-16,0-2-4 0,-8-3 4 0,9 4-4 15,0-4 0-15,-9-1-4 0,8 0 4 0,-8 1-4 0,9-1 4 0,-9 1-4 16,0-1 0-16,8 0 4 0,-8-4-4 0,0 5 4 0,0-1-4 16,0 1-4-16,0-2 4 0,-8 3 0 0,8-2-4 0,0 0 8 15,-9 1-4-15,9-1 0 0,-8 1-4 0,-1 3 8 0,9-2-4 0,-9-3-4 16,1 7 4-16,8-6 0 0,-8 5-4 0,0 0 4 16,-10-4 0-16,18 5 0 0,-18-3 0 0,10 3 0 0,0 4 0 0,-1 0 0 15,1-4 0-15,-1 4-4 0,0 0 4 0,1 0 0 0,0 0-4 16,0 4 4-16,-2 0 0 0,2-4-4 0,0 7 0 0,-2 1-4 15,2-3 0-15,0 0-4 0,8 0-8 0,-9-1 0 0,1 6-8 0,8-5-8 16,-8 5-4-16,8-6-4 0,0 6-8 0,0-5 0 0,0-1 0 16,0 2-12-16,0-2 8 0,0 5-28 0,0-3-32 0,0-2-16 15,0 2 8-15,0-2 28 0</inkml:trace>
          <inkml:trace contextRef="#ctx0" brushRef="#br0" timeOffset="7637.8564">5730 307 31 0,'0'-4'84'0,"0"4"-20"0,0 0-4 0,8-5-20 15,-8 5-8-15,0 0 4 0,0 0 0 0,9 5-4 0,-9-5 4 0,9 4-4 16,-9 2 0-16,8-2-4 0,-8 1 8 0,9 5-8 0,-9-6 0 16,8 6 0-16,0-1-4 0,-8 1 0 0,10 5 0 0,-2-6-4 15,-8 5 8-15,8 1-8 0,0-1 0 0,-8 1 0 0,10-1 0 16,-10 0 4-16,8 1-4 0,-8-1 0 0,8 1-4 0,1-1 4 15,-9-1 4-15,0 8 0 0,9-7 0 0,-9 0-8 0,0 0 0 0,0 2 4 16,0-3-4-16,0 2 4 0,0-1-4 0,0 1 0 16,0-5 4-16,0 3-4 0,-9 2-4 0,9-5 0 0,-9 0-4 0,1 3 0 15,0-3 0-15,8-1-4 0,-10 1 4 0,2 0-4 0,0-1 0 16,0-3-4-16,-10 3 4 0,10-4 0 0,-1 0-4 0,1-1 4 16,-10 1-8-16,10 0 4 0,0-5-4 0,0 0 4 0,-2 4-4 0,2-4 0 15,0 0-4-15,-2 0 0 0,2-4-8 0,8 4-4 0,-8-5-16 16,-1 5-12-16,1-5-20 0,8 1-12 0,-9-1-20 0,0 0-12 15,1-4-56-15,8 3-16 0,-8-3 40 0,0-1 24 0,8 0 28 16</inkml:trace>
          <inkml:trace contextRef="#ctx0" brushRef="#br0" timeOffset="8161.4347">6156-91 31 0,'8'0'84'0,"-8"0"-12"0,0 0 0 0,0 0-24 0,10 0-4 0,-10 0 4 16,0 6 0-16,8-6 0 0,-8 4 0 0,0 1 4 0,8 0-4 15,1-5 4-15,-9 5 4 0,8-1 0 0,1 6 0 0,-9-5-4 16,9 4 0-16,-1 1-4 0,0 0 0 0,-8 4 4 0,8-4-4 15,2 4 4-15,-2-5-8 0,0 6 0 0,2-1 0 0,-2 5 0 0,0-4-4 16,1 4-4-16,-1-5 4 0,1 5-4 0,0 0-4 0,-1 1-4 16,0 4 0-16,0-6 4 0,2 2 0 0,-2 4-4 0,0 1-4 15,2-2-4-15,-10 2-4 0,8-2-4 0,0 1 4 0,-8 5-4 16,0 0 0-16,0-5 0 0,9 5-4 0,-9-1 0 0,0 1-4 16,0 0 0-16,-9 0 0 0,9 0 4 0,-8-2-8 0,8 7 4 0,-8-5-4 15,-2 0 0-15,2-5-4 0,8 5 0 0,-8-1 0 0,-2-3 0 16,-6 3-12-16,8-3 4 0,-1-1-12 0,-8-5-4 0,8 4-16 15,1-4-16-15,-10 1-12 0,10-5-16 0,0-2-12 0,-10 2-16 16,10-1-20-16,0-5-12 0,-1-3-48 0,0-2-28 0,1 2 36 16,-1-6 36-16,1 0 32 0,8-6 24 0</inkml:trace>
        </inkml:traceGroup>
        <inkml:traceGroup>
          <inkml:annotationXML>
            <emma:emma xmlns:emma="http://www.w3.org/2003/04/emma" version="1.0">
              <emma:interpretation id="{D8BC1C9C-45C3-4079-8C6B-FAFF02285A1A}" emma:medium="tactile" emma:mode="ink">
                <msink:context xmlns:msink="http://schemas.microsoft.com/ink/2010/main" type="inkWord" rotatedBoundingBox="13682,5886 14188,5854 14232,6565 13726,6596"/>
              </emma:interpretation>
            </emma:emma>
          </inkml:annotationXML>
          <inkml:trace contextRef="#ctx0" brushRef="#br0" timeOffset="8957.7089">7077 87 31 0,'-9'0'80'0,"9"5"-4"0,0-5-12 16,0 4-24-16,0-4-4 0,0 4 0 0,0-4-4 0,0 0 0 15,0 7 4-15,0-7-4 0,0 4 4 0,0 0-4 0,0-4 0 16,9 6 0-16,-9-2 8 0,0 1-4 0,9 0 4 0,-9 0-4 16,8-1 0-16,1 1 0 0,-1 5 0 0,0-6-8 0,2 6 4 15,-2-4 0-15,0 3-4 0,0-5-4 0,10 6 0 0,-10-5 0 0,1 5 0 16,8-6-4-16,-8 7-4 0,7-7 4 0,2 5-4 16,-2-4 0-16,-6 4 0 0,6-3-4 0,1 3 0 0,0-3-4 0,0 2 4 15,-9-2 0-15,10 3-4 0,0 1 0 0,-2-6 0 0,1 5 0 16,0-3 0-16,0 4-4 0,1-6 4 0,-10 5-4 0,8-3 4 15,-6 3-4-15,6-4 4 0,-7 4 0 0,-1-4-4 0,10 0 0 16,-18 4 4-16,8-4-8 0,0 0 4 0,2 0 4 0,-10 5 0 0,8-6-4 16,-8 1-4-16,0 0 4 0,8 0 0 0,-8-1 4 15,0 1 0-15,0 0 0 0,0 0 0 0,0 0-4 0,0-1 4 0,-8 1 0 16,8 5 0-16,0-6-4 0,-8 2 0 0,-2-2 0 0,10 6-4 16,-8-5 0-16,0 4 4 0,-1 1 4 0,0-2-8 0,1 3 4 15,-9-1-4-15,9-1 0 0,-2 1 0 0,-6 5 0 0,-2-7 0 0,10 8 0 16,-9-7 4-16,0 4-4 0,0-3 0 0,1 4 0 15,6-3 4-15,-6 3 0 0,-2-5-4 0,1 1 0 0,9 1 0 0,-9-3 0 16,8 2 0-16,-7-1 4 0,6 1-8 0,2-5 0 0,-10-1 4 16,10 2-4-16,8-2-4 0,-8 1-4 0,0-5 0 0,8 0-12 15,-9 5-16-15,9-5-12 0,0 0-8 0,0 0-20 0,-8 0-20 0,8 0-12 16,8-5-12-16,-8 5-52 0,0-5-20 0,9 1 36 0,-9-2 32 16,8 2 20-16,-8-1 20 0</inkml:trace>
        </inkml:traceGroup>
      </inkml:traceGroup>
    </inkml:traceGroup>
    <inkml:traceGroup>
      <inkml:annotationXML>
        <emma:emma xmlns:emma="http://www.w3.org/2003/04/emma" version="1.0">
          <emma:interpretation id="{3B2D5E61-9FD7-4F05-9D03-4A42B935D97E}" emma:medium="tactile" emma:mode="ink">
            <msink:context xmlns:msink="http://schemas.microsoft.com/ink/2010/main" type="paragraph" rotatedBoundingBox="5278,8247 14955,8299 14951,9125 5274,9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4DDF37-38C2-45C9-B919-4DC06C7547D2}" emma:medium="tactile" emma:mode="ink">
              <msink:context xmlns:msink="http://schemas.microsoft.com/ink/2010/main" type="line" rotatedBoundingBox="5278,8247 14955,8299 14951,9125 5274,9073"/>
            </emma:interpretation>
          </emma:emma>
        </inkml:annotationXML>
        <inkml:traceGroup>
          <inkml:annotationXML>
            <emma:emma xmlns:emma="http://www.w3.org/2003/04/emma" version="1.0">
              <emma:interpretation id="{D7E84DB2-A691-4AB5-9051-C4F502ABBFE6}" emma:medium="tactile" emma:mode="ink">
                <msink:context xmlns:msink="http://schemas.microsoft.com/ink/2010/main" type="inkWord" rotatedBoundingBox="5278,8390 6975,8399 6973,8786 5275,8777">
                  <msink:destinationLink direction="to" ref="{5E5FE5E9-2028-44A1-8C29-A1E5F3AFB280}"/>
                  <msink:destinationLink direction="from" ref="{5E5FE5E9-2028-44A1-8C29-A1E5F3AFB280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471.2152">-706 2595 39 0,'0'5'88'0,"0"1"-4"0,0-2-4 0,0-4-28 0,0 4 0 16,8 1 0-16,-8 0 0 0,0 0 0 0,8-5 0 0,-8 5 0 15,0-5 0-15,9 0 0 0,-1 0-4 0,0 0-8 0,-8 0 0 0,9 4 0 16,0-4-8-16,-1 0 0 0,0 0-8 0,2 0-8 16,-2 0 4-16,0 0-12 0,1-4 8 0,0 4-8 0,-1 0-4 0,0 0 0 15,1 4-4-15,-1-4 0 0,1 0 0 0,0 0-4 0,-1 0-12 16,0 0-8-16,2 0-24 0,-10 5-16 0,8-5-12 0,-8 5-8 16,8-5-16-16,-8 4-48 0,0 1-20 0,0 0 32 0,0-5 28 0,0 5 12 15</inkml:trace>
          <inkml:trace contextRef="#ctx0" brushRef="#br0" timeOffset="38225.8681">-1338 2629 63 0,'0'-5'76'0,"0"0"-4"0,0 0-4 0,9 5-24 0,-18-4-8 16,9 4 0-16,9 0 0 0,-9-4-4 0,0 8 0 0,0-4 0 0,8 4 0 15,-8-4 0-15,8 5 0 0,-8 5 0 0,10-5 0 0,-10 4 0 16,8 0-4-16,0 1 0 0,-8 5 0 0,8-1 0 0,2 0-8 15,-10 1 0-15,8 4-4 0,0-5 8 0,-8 5-4 0,9-4 4 16,-9 4-8-16,8 0 0 0,1-4 0 0,-9 4-4 0,0-4 4 16,9 4-4-16,-9-5 0 0,0-5 0 0,8 6 0 0,-8-5-4 0,0-1 0 15,0-4-4-15,0 4-4 0,0-4 8 0,0-1 0 0,0-4-8 16,0 6 0-16,8-6 0 0,-8-6 0 0,-8 6 0 0,8-4 0 16,0-1 0-16,0 1 0 0,0-6 4 0,0 1 0 0,0-1-4 0,8 1 0 15,-8-6 8-15,0 5-12 0,0-4 8 0,8-1-8 16,-8 1 4-16,10 0 4 0,-10-1 0 0,0 1-8 0,8 0 0 15,0-1 4-15,-8 1 0 0,10 4-4 0,-2-5 8 0,0 6 0 0,1-1 0 16,-1 1 0-16,1-1-12 0,-9 1 4 0,8 4 0 0,1-4 0 16,-1 4 0-16,0 0 12 0,2 0-4 0,-2 0-4 0,0 0-4 15,2 5 4-15,-2-5 4 0,0 5 0 0,0 0-8 0,1-4 4 16,-1 8 0-16,1-4 4 0,-9 0-4 0,9 5-20 0,-1 0 24 16,0 0 4-16,-8 0-4 0,10 0-4 0,-2 4 4 0,-8 1-4 0,8-5 0 15,-8 4 4-15,8 1-4 0,-8 4 0 0,0-5-4 0,0 6 4 16,0-5 4-16,10-1-4 0,-10 6 4 0,0-5-8 0,0 4 4 15,0-5 4-15,0 1-4 0,0 0 0 0,0-1 0 0,0 1-4 16,8-6 8-16,-8 6 0 0,0-5-8 0,0 0 8 0,8 0 0 16,-8-1-8-16,0-4 4 0,9 5 4 0,-9-5 0 0,8 0-12 0,-8 0 8 15,0 5-8-15,9-5 0 0,-9 0 4 0,9 0-4 16,-9 0-8-16,8-5-8 0,0 5-4 0,-8 0-16 0,8-5-8 0,2 1-12 16,-2 4-4-16,-8-5-12 0,8 0-8 0,2 5-48 0,-2-5-32 15,-8-5 28-15,8 6 36 0,1-6 16 0</inkml:trace>
          <inkml:trace contextRef="#ctx0" brushRef="#br0" timeOffset="38663.6966">-605 2792 75 0,'0'5'88'0,"0"0"-8"0,0-1-8 0,0 1-24 16,0 0-4-16,0-1 4 0,0-4-4 0,0 5-4 0,0-5 0 0,0 0 0 15,9 5-8-15,-9-5 0 0,0 0-4 0,9 0 0 0,-1 0-4 16,-8 0-8-16,8 0 0 0,1 0-4 0,-1 0 4 0,1 0-8 15,0 0-4-15,-1 0 0 0,10 0-4 0,-10 0-4 0,0 0-4 16,0 0-12-16,10 0-20 0,-10-5-16 0,9 5-8 0,-9 0-40 16,2-5-52-16,6 5 12 0,-8 0 24 0,2-4 20 0</inkml:trace>
          <inkml:trace contextRef="#ctx0" brushRef="#br0" timeOffset="39049.5848">-119 2724 75 0,'-8'7'84'0,"8"-4"-4"0,0 2-4 16,0-1-24-16,0 6-4 0,0-5 0 0,0 5-4 0,0-1-4 15,0 1 4-15,0-5-4 0,0 5-8 0,0-1 8 0,0 0-4 16,0 1 0-16,0 0-8 0,8-2 4 0,-8 3 0 0,9-2-8 16,-9 1 0-16,8 0 4 0,0-1 4 0,2 1-4 0,-2-5-4 0,0 5-4 15,0-1 0-15,2-4 0 0,6 4-4 0,-7-4 4 0,0 0-4 16,8 4 0-16,-1-9 0 0,-6 5 4 0,6-5-4 0,2 4-16 15,-2-4 24-15,1 6-4 0,1-6 0 0,-2-6 0 0,2 6 0 16,-2-4-4-16,2-1 0 0,-1 1-4 0,0-1 4 0,-9 0-4 16,9-4 0-16,1-1-4 0,-2 1 4 0,-6 3-4 0,6-8 0 0,-8 5-4 15,1-1 0-15,0-5 0 0,-1 6 0 0,1-2 0 0,-1-2-4 16,-8 3 0-16,0 1 4 0,8-1-4 0,-8-4 0 0,0 4 0 16,-8 0 4-16,8 1-4 0,0-1 0 0,-8 6 0 0,-1-6 0 15,9 2 0-15,-8 1 0 0,-10-2-4 0,10 4 0 0,0-4 4 16,0 4-4-16,-2-5 4 0,-6 6-8 0,-2-1 4 0,10-5-4 0,-9 5-4 15,0 0 0-15,0 5-8 0,9-5-8 0,-10 5-4 0,0-4-4 16,2 4-16-16,-1 4-12 0,0 1-8 0,0 0-4 0,-1 0-8 16,10 0-4-16,-8 5-8 0,-2-1-28 0,10 5-44 0,-1-4 12 15,-8 6 28-15,8-8 24 0</inkml:trace>
        </inkml:traceGroup>
        <inkml:traceGroup>
          <inkml:annotationXML>
            <emma:emma xmlns:emma="http://www.w3.org/2003/04/emma" version="1.0">
              <emma:interpretation id="{34682922-62F9-48B3-B8E8-862F8D97293D}" emma:medium="tactile" emma:mode="ink">
                <msink:context xmlns:msink="http://schemas.microsoft.com/ink/2010/main" type="inkWord" rotatedBoundingBox="9082,8300 10362,8307 10358,9055 9078,90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142.2752">2465 2864 59 0,'0'-5'92'0,"0"0"-8"0,0-1-4 15,0 3-24-15,0-2-4 0,0 0-4 0,0 5 0 16,0-5-8-16,0 5-4 0,0 0 4 0,0-5-4 0,0 10 4 0,0-5-4 15,0 5 0-15,0-5-4 0,8 5 4 0,-8 3 0 0,0-2-4 16,0 4 0-16,8 0-4 0,-8-1 0 0,10 1-4 0,-10 4-4 16,8-5-4-16,0 6-4 0,-8 4-4 0,9-5 8 0,0 1-4 0,-1-1-8 15,-8 1 0-15,8-1 0 0,1 0-4 0,-9 1 4 16,8-1 4-16,-8 1 0 0,8-1-8 0,2-5 4 0,-10 1-4 0,8 0 0 16,0-1 8-16,-8 1-4 0,0-6-8 0,10 1 8 0,-10 0-8 15,8-5 4-15,-8 5 0 0,0-5 4 0,8 0-4 0,-8 0 0 16,0-5-4-16,8 5 8 0,-8-5 0 0,0 0-4 0,9 1 0 15,-9-6 0-15,0 6 4 0,9-6-4 0,-9 0 0 0,0 2-4 16,8-3 4-16,-8 2-4 0,9-6 8 0,-9 5-4 0,8 0-4 0,-8-3 4 16,8 3 0-16,-8 0 0 0,10 1 0 0,-2-1 0 0,-8-4 0 15,8 8-8-15,0-3 4 0,-8 0 4 0,10-1 0 0,-2 6 0 16,0-1-4-16,-8-4 8 0,9 4-4 0,0-1 0 0,-9 6 0 16,8-4 0-16,1-1 0 0,-9 5-4 0,8 0 4 0,0-5 0 15,-8 5 0-15,8 0 4 0,2 0-4 0,-2 0 0 0,-8 5 0 16,8-5 4-16,2 5-8 0,-10-5 8 0,8 4-4 0,0 2 0 0,-8-1 4 15,9-1-8-15,-1 1 4 0,-8 4 4 0,9-4-8 0,-1 5 4 16,-8-1 0-16,9 1 0 0,-1 0 0 0,-8-1 0 0,8 5 4 16,-8-4-4-16,10 4 8 0,-10 1 0 0,8-6-8 0,-8 11 8 0,0-11-12 15,0 5 8-15,8 1-4 0,-8-1-4 0,0 0 8 16,0 1 0-16,0 0 0 0,0-6 0 0,0 1-8 0,0 4 0 0,0-9 4 16,0 5-8-16,0-1 4 0,0-4-4 0,0 0 0 0,0 0-8 15,0-5-12-15,0 4-12 0,0-4-16 0,0 0-16 0,0 0-8 16,0-4-12-16,0-1-24 0,0 0-40 0,0 0-8 0,0 0 32 0,0-5 20 15,0 1 28-15</inkml:trace>
          <inkml:trace contextRef="#ctx0" brushRef="#br0" timeOffset="42627.3169">2882 2624 3 0,'0'-5'92'0,"0"-4"-8"0,0 5-12 16,9-7-20-16,-9 6-8 0,0 1 0 0,8-6-4 0,-8 5-8 0,0 0 4 16,8-4 0-16,-8 3-4 0,10 2 0 0,-2-5-4 0,-8 4-4 15,8-1 0-15,2 3-4 0,-2-3 4 0,-8 2 0 0,8-1-4 16,0 5 0-16,1-5-8 0,0 5 4 0,-1 0 0 0,-8 0 0 15,9 0-8-15,-1 0 0 0,0 5 4 0,-8 0-8 0,10-1 4 16,-10 2 0-16,0 3 0 0,8-4 0 0,-8 4 0 0,0 6-4 0,0-1 0 16,0 0 4-16,0 2-4 0,0-3 0 0,-8 6 0 0,8 0-4 15,-10 1 4-15,10-1-4 0,-8 0 4 0,0 0 0 0,8 0 0 16,-9 0-4-16,9 1 4 0,-8-6 4 0,-1 5-4 0,0-4-4 0,9-7 0 16,-8 8 4-16,8-12 0 0,-8 6-4 0,8-5 4 15,0 5-4-15,0-10-16 0,0 4 24 0,-8-4 0 0,8 5-4 16,0-5-4-16,0 0 4 0,0 0 0 0,0 0 4 0,0-5-4 0,0 5 0 15,0 0 0-15,8-4 0 0,-8 4 8 0,0 0-8 0,0 0 8 16,0 0 0-16,8-5-4 0,-8 5-4 0,0 0 8 0,8 0 0 16,1 0-4-16,-9 0 4 0,9 0-8 0,-1 0 4 0,-8 0 0 0,9 0 0 15,-1 0 0-15,0 0 0 0,-8 0-4 0,10 0 4 16,-2-5 0-16,0 10-4 0,-8-10-4 0,8 5 4 0,2 0 0 0,-2-5 0 16,0 5-4-16,1 0 0 0,-9-4 0 0,9 4 0 0,-1-6-4 15,-8 6-4-15,9-4-8 0,-1 4-16 0,-8 0-20 0,8 0-20 16,-8-5-24-16,0 5-20 0,10 0-72 0,-10 0-4 0,0 0 36 0,0 0 36 15,0 0 20-15</inkml:trace>
          <inkml:trace contextRef="#ctx0" brushRef="#br0" timeOffset="42938.3">3411 3080 47 0,'0'0'92'0,"-8"0"-8"16,8 0-4-16,0-5-24 0,0 5-4 0,0 0 0 0,0-5-4 15,8 5 0-15,-8-5 0 0,0 5-4 0,8 0 4 0,-8 0 0 16,9-5-4-16,-9 5-8 0,8-5 4 0,1 5-8 0,-9 0-24 0,9 0 24 15,-1-4-4-15,10 4-4 0,-10 0-4 0,8-6-4 0,-6 6-4 16,-2 0 0-16,9 0-4 0,0-4-8 0,-8 4 4 0,7-5-8 16,2 5-8-16,-2 0-4 0,2-4-24 0,-1 4-24 0,-1 0-20 15,-7 0-32-15,8 0-60 0,1-5 4 0,-10 5 24 0,9 0 32 16,-8 0 20-16</inkml:trace>
        </inkml:traceGroup>
        <inkml:traceGroup>
          <inkml:annotationXML>
            <emma:emma xmlns:emma="http://www.w3.org/2003/04/emma" version="1.0">
              <emma:interpretation id="{6F5518C9-E908-4A55-8FA5-484065FE2033}" emma:medium="tactile" emma:mode="ink">
                <msink:context xmlns:msink="http://schemas.microsoft.com/ink/2010/main" type="inkWord" rotatedBoundingBox="10753,8327 12732,8338 12728,9113 10749,9102"/>
              </emma:interpretation>
            </emma:emma>
          </inkml:annotationXML>
          <inkml:trace contextRef="#ctx0" brushRef="#br0" timeOffset="43461.8993">4196 2682 27 0,'0'-5'88'0,"0"5"-4"0,0-5-4 0,-9 0-24 15,9 5-4-15,0-5-8 0,0 5 0 0,0 0-4 16,0 0-4-16,0 0-4 0,0 0-4 0,0-5 0 0,-9 5 0 16,9 5 0-16,0-5 0 0,0 0 0 0,0 5 0 0,0 0 0 0,-8 0 0 15,8 0-4-15,0 4 0 0,0-4 4 0,-8 4 4 0,8 1-4 16,0-1 0-16,-10 1-4 0,10 5-4 0,0-1 0 0,-8 0 0 16,8 1-4-16,0-1 0 0,-8 5 0 0,8-4 0 0,0 4-4 0,0 0 0 15,0-4-4-15,0 4 4 0,0 0-8 0,0 0 0 16,0 0 0-16,0 1 0 0,0-1 0 0,8 0-4 0,-8-1 4 0,8-3-4 15,-8 5 4-15,10 0-4 0,-2-2 0 0,-8 1 0 0,8-5 0 16,1 1 0-16,0 4 4 0,-1-5-16 0,9 1 16 0,-9-1-4 16,0-4 0-16,2 4 0 0,-2-4 0 0,10-1 0 0,-10 1 0 15,0-5 0-15,0 5 0 0,1-10 0 0,0 4 0 0,-1-4 4 16,1 5-4-16,-1-5 0 0,0-5 0 0,2 5 0 0,-2-4 4 0,-8-1 0 16,8 0 0-16,2 0-4 0,-10 0 0 0,8-5 0 0,-8 1 0 15,0 4 0-15,8-4 0 0,-8-1 0 0,0 1 0 0,0-6-4 16,0 5 4-16,0 1 0 0,-8-1 0 0,8-4-4 0,0 4 0 15,-8 0 0-15,8 1 4 0,-10 4 0 0,10-4 0 0,-8 4-8 16,0-5 8-16,8 5-8 0,-10 2 0 0,2-3 4 0,0 6-8 0,8-5-4 16,-9 5 4-16,1 0-4 0,-1 0-8 0,9 5-4 0,-9-5-8 15,1 6-4-15,8-3 0 0,-8 2-4 0,8 0-4 0,-8 5 0 16,8-5-4-16,0 4-4 0,0 0-8 0,0 1 8 0,0 0-32 0,0 0-28 16,0-1-16-16,0 1 12 0,0-1 28 0</inkml:trace>
          <inkml:trace contextRef="#ctx0" brushRef="#br0" timeOffset="43965.59">4622 3022 51 0,'0'-10'96'0,"0"1"-8"0,0 4-12 0,0-4-20 0,0-1-8 0,0 4-4 16,0 2 0-16,0-1-12 0,0 1 4 0,0-1-8 0,0 0 0 0,0 5-4 15,0 0-4-15,0 0 0 0,0-5 4 0,8 5 0 0,-8 0 0 16,0 0 0-16,0 5 0 0,9-5 0 0,-9 0 0 0,0 5-4 16,0 4 4-16,8-4-8 0,-8-1 0 0,0 7 0 0,9-6 0 15,-9 4-20-15,0 1 24 0,8-1-4 0,-8 6-4 0,0-6 0 16,9 1-4-16,-9 4 4 0,0-4-4 0,8 4-4 0,-8-3 4 16,8-3-8-16,-8 2 4 0,10 0 0 0,-10-1-4 0,8 0 0 15,-8-4 0-15,8 5 0 0,2-5 0 0,-10-1 0 0,8 2 0 16,0-2 4-16,0-4-4 0,-8 5 4 0,9-5-4 0,-1 0 0 0,1 0 0 15,-9 0 0-15,9-5 0 0,-1 1-4 0,-8-2 4 0,8 2 0 16,2-1 0-16,-10-5 0 0,8 1 0 0,0 4 4 0,-8-4-4 16,8-1 0-16,2 0 0 0,-10-4 0 0,8 4 0 0,0-4-4 0,-8 4 4 15,9 1 4-15,-9-6-4 0,8 6 0 0,1-1 0 16,-9 1 4-16,9-1-4 0,-1 1 0 0,-8 4-4 0,0-6 4 0,8 7 0 16,-8-1 0-16,0 1-4 0,0-1 4 0,8 5 0 0,-8 0-4 15,0-5 8-15,0 5-4 0,0 0 4 0,10 0 0 0,-10 0 0 16,0 5 0-16,0 0 0 0,0-1 4 0,0-4-4 0,8 9-4 15,-8-3 0-15,0 4 4 0,8-1-4 0,-8 1 4 0,0-1 0 16,10 1-4-16,-10 4 4 0,0 0-8 0,8-4 4 0,-8 5 4 0,0-1 0 16,8 0 0-16,-8 1-4 0,9-1 0 0,-9-5 0 0,8 1-4 15,-8 4-4-15,9-4 0 0,-1 0-4 0,-8-5-8 0,9 4-16 16,-1-4-16-16,0 0-8 0,2-5-8 0,-10 4-4 0,8-4-4 16,0 0-20-16,2-4-44 0,-2-1-24 0,0 0 32 0,-8-4 32 0</inkml:trace>
          <inkml:trace contextRef="#ctx0" brushRef="#br0" timeOffset="44411.8101">5201 2854 31 0,'0'0'96'0,"0"5"-12"16,0-5-8-16,0 0-20 0,0 0 0 0,0 5 0 0,0-5-4 0,0 0 4 16,9 0-4-16,-9 0 0 0,0 0 4 0,8 0-4 0,-8 0 0 15,9 0-4-15,0 0-12 0,-1 0-4 0,0-5-4 0,2 5-8 16,6-5 0-16,-8 5-4 0,10-6-4 0,-1 3 0 0,-9-2-4 0,10 0-4 15,-2 5-8-15,2-5-8 0,-2-5-12 0,2 6-20 0,-1-1-16 16,-1 0-16-16,2 1-16 0,-2-1-40 0,2 5-44 16,-10-5 20-16,10 0 32 0,-2 5 16 0</inkml:trace>
          <inkml:trace contextRef="#ctx0" brushRef="#br0" timeOffset="44216.3443">5312 2686 55 0,'0'0'96'0,"0"0"-16"0,0 0 8 0,0 0-24 16,0 0-8-16,0 0-4 0,0 0-4 0,0 0-4 0,0 0-4 15,0 5 0-15,0-5 0 0,0 5 0 0,0 0 0 0,0-1-8 16,0 1 0-16,0 0 0 0,0 4-8 0,0-2 4 0,0 1-4 15,0 6 4-15,9-4 0 0,-9 4-4 0,0-4-12 0,0 5 4 16,0-1-4-16,8 0 0 0,-8 1 0 0,0-1 4 0,8 1-8 16,-8-1 0-16,0 0-4 0,10 0 0 0,-10 1 4 0,8-5-12 0,-8 4 8 15,0-5-8-15,8 6 0 0,-8-5 0 0,0-1 0 0,0 1-4 16,0-6-16-16,0 1-16 0,8 0-24 0,-8 0-20 0,0 0-16 16,-8-1-40-16,8-4-48 0,0 0 20 0,-8-4 32 0,8-1 28 0</inkml:trace>
          <inkml:trace contextRef="#ctx0" brushRef="#br0" timeOffset="45081.5313">5823 2677 75 0,'0'0'84'0,"0"0"-8"0,0 0-4 0,0 0-24 15,0 0 0-15,0 0-8 0,0 0-4 0,0 5-4 0,0-5 0 16,0 0 0-16,-8 4-4 0,8-4 0 0,0 5 0 0,0 0 0 0,0-5 0 16,0 5-8-16,0-1 0 0,8 1 0 0,-8 5 0 0,0-6 4 15,0 3-4-15,10 1 0 0,-10-4 0 0,8 2 0 0,-8 3 0 16,8-4-4-16,-8 0 0 0,9-1 0 0,0 1 0 0,-1 0-4 15,1 0-4-15,-9 0 4 0,8-5 0 0,0 5 0 0,0-5-4 16,2 5 0-16,-2-5 0 0,0 0-4 0,-8 0 4 0,10-5-4 16,-2 5 0-16,0-5 0 0,-8 0 0 0,9 0-4 0,-9 0 0 0,8-4 0 15,-8-1 0-15,0 5 0 0,9-5 0 0,-9 1 4 0,0-5-4 16,0 4 0-16,0-4-8 0,0 0 8 0,0 4-4 0,-9-5 4 16,9 1-8-16,0 5 8 0,-8-6-4 0,-1 6 0 0,9-6 0 0,-8 6-4 15,0-1 8-15,8 0-4 0,-10 6 4 0,2-1 0 16,0-5 0-16,-2 10-4 0,2-4-4 0,0 4 8 0,0-5 0 0,-1 5 0 15,1 5 0-15,-1-5 0 0,9 4-4 0,-9 0 4 0,1 2-4 16,0-1 8-16,8-1 0 0,-10 6-4 0,2-5 0 0,8 4 0 16,-8-4 0-16,8 6 0 0,0-3 0 0,0 2-4 0,0-5 4 15,-8 4 0-15,8-4 0 0,0 4 0 0,0-4 0 0,0 5-4 16,0-5 4-16,8 0 4 0,-8 0-4 0,0-1 0 0,8 1 0 16,-8 0 0-16,0 0 0 0,8-1 0 0,-8-4 0 0,10 5 0 0,-10-5 0 15,8 5 0-15,0 0 4 0,-8-5-4 0,9 4 4 0,0-4-4 16,-1 0 0-16,1 7 0 0,-9-4 4 0,8-3 0 0,0 5-20 15,0-5 24-15,2 4 0 0,-10 2 0 0,8-6-4 0,0 4 0 16,2 1 4-16,-2 0-4 0,-8 0 0 0,8 4 0 0,1-4-4 16,-1 0 8-16,1 5-4 0,-1-1 0 0,1-4 0 0,-9 4 0 0,8 1 0 15,0 0 4-15,2-2-4 0,-2 3 4 0,-8-2 0 0,8 6-4 16,2-5 8-16,-2 4-4 0,0-5 4 0,-8 6 0 0,8-5 4 16,1 4-4-16,0 0 0 0,-9-4 4 0,0 4 0 0,8 1 0 15,-8-1-4-15,0 0 8 0,9-5 0 0,-9 6-4 0,0 0 4 16,-9-6 0-16,9 7 0 0,0-8-4 0,-8 7 0 0,8-6-4 0,-9 1 0 15,0-1 0-15,1 1 0 0,0-1-4 0,0 1 0 0,-2-5-4 16,-6 5-4-16,6-6 4 0,2 1-8 0,-9 0 0 0,9-5 0 16,-1 5 0-16,-8-5 0 0,9 0-8 0,-10 0-4 0,10 0-16 0,-10 0-4 15,10-5-16-15,-8 0 0 0,7 0-16 0,-8 1-16 16,8-1-12-16,-7-5-12 0,6 0 0 0,2 1-76 0,0-1-8 0,-10-4 32 16,10 0 28-16,0-1 28 0</inkml:trace>
        </inkml:traceGroup>
        <inkml:traceGroup>
          <inkml:annotationXML>
            <emma:emma xmlns:emma="http://www.w3.org/2003/04/emma" version="1.0">
              <emma:interpretation id="{AA5781F6-A876-4CAB-BDE5-0CDB1F4CFC88}" emma:medium="tactile" emma:mode="ink">
                <msink:context xmlns:msink="http://schemas.microsoft.com/ink/2010/main" type="inkWord" rotatedBoundingBox="13428,8517 13813,8519 13812,8741 13426,8739"/>
              </emma:interpretation>
              <emma:one-of disjunction-type="recognition" id="oneOf5">
                <emma:interpretation id="interp5" emma:lang="" emma:confidence="0">
                  <emma:literal>9=0</emma:literal>
                </emma:interpretation>
                <emma:interpretation id="interp6" emma:lang="" emma:confidence="0">
                  <emma:literal>9 -0</emma:literal>
                </emma:interpretation>
                <emma:interpretation id="interp7" emma:lang="" emma:confidence="0">
                  <emma:literal>9 =</emma:literal>
                </emma:interpretation>
                <emma:interpretation id="interp8" emma:lang="" emma:confidence="0">
                  <emma:literal>9-o</emma:literal>
                </emma:interpretation>
                <emma:interpretation id="interp9" emma:lang="" emma:confidence="0">
                  <emma:literal>9 to</emma:literal>
                </emma:interpretation>
              </emma:one-of>
            </emma:emma>
          </inkml:annotationXML>
          <inkml:trace contextRef="#ctx0" brushRef="#br0" timeOffset="45491.8549">6822 2720 71 0,'-10'0'88'15,"10"0"-4"-15,0 0-4 0,0 0-20 0,10 0-4 0,-10 0 0 16,0 0 0-16,8 0 4 0,-8 0 0 0,8 0 8 0,-8 0-8 16,9 0-4-16,0 0 4 0,-1 0-8 0,0 0-12 0,1 0-4 0,8 0 0 15,-8 0-4-15,7 0-8 0,-6 0 0 0,6 0-8 0,-7 0 0 16,8 0-4-16,-9 0 0 0,9 0-4 0,-9 0-4 0,10 0 0 16,-10 0-8-16,10 0 0 0,-10 0-4 0,9 0-4 0,-8 0-16 15,-1 0-24-15,1 4-40 0,-9-4 0 0,8 0-16 0,-8 7-44 16,8-4-44-16,-16 2 36 0,8-5 28 0,0 10 24 0</inkml:trace>
          <inkml:trace contextRef="#ctx0" brushRef="#br0" timeOffset="45739.8539">6856 2916 11 0,'0'0'104'0,"0"6"-12"0,0-1-8 0,0-1-20 0,0-4-8 15,0 5 0-15,0-5 4 0,0 0-4 0,0 0 4 0,8 5 0 16,-8-5 4-16,0 0-8 0,0 0 0 0,8 0-8 0,1 0-12 15,-9 0-4-15,8-5 0 0,1 5-8 0,0-5 0 0,-1 5-8 16,10-4 0-16,-10 4-8 0,0-5 0 0,10-1 0 0,-2 6-4 16,-7-4-12-16,7-1 4 0,2 0-16 0,0-4-16 0,-2 4-28 0,-8 0-24 15,10 0 0-15,7 1-12 0,-7-2-52 0,-2 2-28 0,2-6 32 16,-2 4 32-16,2 3 24 0</inkml:trace>
        </inkml:traceGroup>
        <inkml:traceGroup>
          <inkml:annotationXML>
            <emma:emma xmlns:emma="http://www.w3.org/2003/04/emma" version="1.0">
              <emma:interpretation id="{DD1FD45F-E387-4158-AD7C-FA9D7A5A39FB}" emma:medium="tactile" emma:mode="ink">
                <msink:context xmlns:msink="http://schemas.microsoft.com/ink/2010/main" type="inkWord" rotatedBoundingBox="14240,8295 14955,8299 14952,8785 14238,8781"/>
              </emma:interpretation>
            </emma:emma>
          </inkml:annotationXML>
          <inkml:trace contextRef="#ctx0" brushRef="#br0" timeOffset="46140.2762">7700 2672 15 0,'0'5'88'0,"8"-5"-8"15,-8 5 0-15,0-1-24 0,0 1-4 0,0 5 0 0,0-6 0 16,0 6-8-16,-8-5 4 0,8 6 0 0,0-8-4 0,0 6 0 16,0 1-4-16,-10 0 0 0,10-1-4 0,0 1 4 0,0 0 0 0,0 0-8 15,10-1 0-15,-10 0 0 0,0 1-4 0,8 0-4 0,-8-2 0 16,8 8-4-16,2-6 0 0,-2-1 0 0,0 1 0 0,1-1-16 15,-1-4 16-15,9 4 0 0,-8 2 0 0,7-2 0 0,2 0-4 16,0-4 0-16,-10 5 0 0,8-6 0 0,1 1-4 0,1-1 4 16,8 2-4-16,-10-6-4 0,2 5 0 0,7-5 0 0,-8 0 4 0,8 0-4 15,-7 0 0-15,8 0-4 0,-1-5 0 0,-9-1 4 0,10 2 0 16,-8-1-4-16,-2 1 4 0,10-6 0 0,-9 1-4 0,0-1 4 16,0 1 0-16,1-6 0 0,-10 5-8 0,9-4 4 0,-8-1-4 0,-1 1 0 15,0 0 4-15,1-6 0 0,-1 6-4 0,-8 0 0 0,8-1 0 16,-8 1 4-16,0 0 0 0,0-1-4 0,0 1 4 0,-8-1-4 15,8 1 0-15,-8 0 0 0,8 4 0 0,-9-5 0 0,1 6 0 16,0-5 0-16,-1 4 0 0,-8 1 0 0,9-1 0 0,-2-4 0 16,-6 4 0-16,7 0 0 0,-8 1 0 0,0-1 0 0,0 6 0 15,0-6 0-15,-1 1 0 0,-7 3 0 0,8 2 0 0,0-1 0 16,1 0 0-16,-10 5 0 0,8-5 0 0,2 5-16 0,-10 0 16 16,9 5 4-16,-9 0-4 0,10 0 0 0,-2 5 0 0,1-1-4 0,-9 1 0 15,10 4-4-15,-2-5 0 0,2 11 0 0,-2-6-12 0,1 0-16 16,9 6-12-16,-9-2-20 0,0-3-24 0,-1 4-24 0,2 0-12 15,6 0-60-15,-6-4-32 0,-1 4 44 0,8-5 32 0,1 6 32 0,-9-6 24 16</inkml:trace>
        </inkml:traceGroup>
      </inkml:traceGroup>
    </inkml:traceGroup>
    <inkml:traceGroup>
      <inkml:annotationXML>
        <emma:emma xmlns:emma="http://www.w3.org/2003/04/emma" version="1.0">
          <emma:interpretation id="{C2DA245C-00BB-4E59-B240-E7CEB142D7B8}" emma:medium="tactile" emma:mode="ink">
            <msink:context xmlns:msink="http://schemas.microsoft.com/ink/2010/main" type="paragraph" rotatedBoundingBox="9056,9616 14089,9575 14095,10355 9063,103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DCDB60-896A-4B86-BEBB-AC2201ADB311}" emma:medium="tactile" emma:mode="ink">
              <msink:context xmlns:msink="http://schemas.microsoft.com/ink/2010/main" type="inkBullet" rotatedBoundingBox="9059,9916 9563,9911 9567,10392 9063,10396"/>
            </emma:interpretation>
            <emma:one-of disjunction-type="recognition" id="oneOf6">
              <emma:interpretation id="interp10" emma:lang="" emma:confidence="0">
                <emma:literal>↳</emma:literal>
              </emma:interpretation>
            </emma:one-of>
          </emma:emma>
        </inkml:annotationXML>
        <inkml:trace contextRef="#ctx0" brushRef="#br0" timeOffset="91559.7948">2644 4168 19 0,'8'0'68'15,"-8"0"-8"-15,0 0 0 0,0 0-32 0,0 0-4 0,9 0 0 0,-9 0-4 16,0 0-4-16,0 0 0 0,0 0 4 0,0 0-4 0,0 0 0 15,0 0 4-15,0 0 0 0,0 0 0 0,0 0 4 0,0 0-4 16,0 0 0-16,0 0 4 0,0 0-4 0,0 0 4 0,0 0 0 16,0 0 0-16,0 0-4 0,0 0 0 0,0 0 4 0,0 0-4 0,0 0 4 15,0 0 0-15,-9 5 0 0,9-5-4 0,0 5 4 0,0 0 0 16,0-5 0-16,-8 4-4 0,8 1-4 0,0 5 4 0,-9-6 0 16,9 6 4-16,-9-5-4 0,1 5 0 0,8-1-4 0,-8 5 0 15,0-4-4-15,-2 0 0 0,10-2 0 0,-8 8 0 0,0-7 0 16,-2 6-4-16,10-6 0 0,-8 1 4 0,0 4-4 0,-1-4 0 15,9 4 4-15,-8-4-4 0,0 4 0 0,-1-5-4 0,9 1 0 16,-9 5 0-16,1-6 4 0,8 1-4 0,-8 0 0 0,-2-1 0 0,10 2 0 16,-8-3 0-16,8 2-4 0,-8 0 4 0,8-6 0 0,-9 1-4 15,9 4 4-15,0-4-4 0,-9 0 4 0,9 0 0 0,0 0-4 16,0-5 0-16,0 0 0 0,0 5 0 0,0-5 0 0,0 0 0 16,0 0 0-16,0 0 4 0,0 0-4 0,0 0 0 0,0 0 0 15,0 0 0-15,0 0-16 0,0 0 20 0,0 0-4 0,0 0 4 0,0 0-4 16,0 0 0-16,0 0 0 0,0 0 0 0,0 0-4 0,0 0 0 15,0 0 4-15,0-5-4 0,0 5 0 0,0 0-4 0,0-5 0 16,0 0 0-16,0 5-8 0,9-5-8 0,-9 0-8 0,0 1-12 0,0-1-12 16,0 0-8-16,9 1-8 0,-9-2-8 0,0-3-4 15,8 4-4-15,-8 0-44 0,0-4-24 0,0 4 16 0,0-4 28 0,8-1 24 16</inkml:trace>
        <inkml:trace contextRef="#ctx0" brushRef="#br0" timeOffset="92099.3499">2695 4134 27 0,'0'-5'88'0,"0"0"-12"0,8 5-8 0,-8-5-16 0,0 5-4 0,0 0-8 16,0 0 0-16,0 0 0 0,0 0-4 0,0-4-4 0,0 4 0 15,0 0 0-15,0 0-4 0,0 4 0 0,0-4 4 0,0 0 4 16,0 5-4-16,0 0 0 0,0 0 0 0,0-5 0 0,0 4 0 0,0 6 0 16,0-5 0-16,8 5-4 0,-8-1 4 0,0 1-8 15,0-1 4-15,10 5-8 0,-2-4 0 0,-8 5 0 0,8-1 0 0,-8 1-4 16,9-1 0-16,0 1 0 0,-1 3 0 0,1-3-4 0,-1-1 0 16,0 0 4-16,0 1-4 0,2-1-4 0,-2 0 4 0,0 0 0 15,2 1-4-15,-2 0-4 0,0-1 0 0,1-5 0 0,8 6 0 0,-17-4 4 16,8-3 0-16,1 2-4 0,-1 0 0 0,0-1 0 15,2 0 0-15,-2-4 0 0,-8 5 0 0,8-5 0 0,-8 0-4 0,10 0 8 16,-10-1-8-16,8 1 4 0,-8 0 4 0,0 0-8 0,0-5 4 16,0 4 4-16,0-4 0 0,0 0-8 0,0 6 4 0,0-6 0 15,0 0-4-15,-8 0 0 0,8 0 4 0,-10 0 0 0,10 4 0 0,-8-4-4 16,0 0 0-16,-2 0 0 0,2 0 4 0,0-4 0 0,-1 8-4 16,1-4 4-16,-9-4-4 0,8 4 0 0,1 0 0 0,-10-6 0 15,10 6 4-15,-10-4-4 0,10 4 4 0,-8-5-4 0,7 5 0 16,-8-5 0-16,8 0 0 0,-7 1 0 0,-2-1 0 0,2 0 0 15,6 0 0-15,-6 0 4 0,-1 0-4 0,8 5 0 0,-8-5 0 0,9 1 0 16,-10-1 0-16,10 0 0 0,0 5 0 0,-10-4 0 0,10 4-4 16,-1 0 4-16,1 0-4 0,8-6 0 0,-8 6 0 0,8 0 0 15,0 0-4-15,-9 0-4 0,9 0-4 0,0 0-8 0,0 0-12 16,0 0-4-16,9 0-8 0,-9 0-16 0,0 0-16 0,8 0-8 16,0 0-8-16,-8 0 0 0,9 0-28 0,-1 0-40 0,0 0-12 15,2 0 40-15,-2 0 24 0,10-4 24 0</inkml:trace>
      </inkml:traceGroup>
      <inkml:traceGroup>
        <inkml:annotationXML>
          <emma:emma xmlns:emma="http://www.w3.org/2003/04/emma" version="1.0">
            <emma:interpretation id="{8AAA94AE-204F-48E9-96D8-4CC4D0B61B8A}" emma:medium="tactile" emma:mode="ink">
              <msink:context xmlns:msink="http://schemas.microsoft.com/ink/2010/main" type="line" rotatedBoundingBox="10032,9608 14089,9575 14095,10344 10038,10377"/>
            </emma:interpretation>
          </emma:emma>
        </inkml:annotationXML>
        <inkml:traceGroup>
          <inkml:annotationXML>
            <emma:emma xmlns:emma="http://www.w3.org/2003/04/emma" version="1.0">
              <emma:interpretation id="{68E8ECAB-5BC1-4961-8952-263D9B455C02}" emma:medium="tactile" emma:mode="ink">
                <msink:context xmlns:msink="http://schemas.microsoft.com/ink/2010/main" type="inkWord" rotatedBoundingBox="10035,9963 10349,9960 10351,10176 10036,1017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2751.2417">3436 4365 35 0,'0'5'80'0,"0"-5"-4"16,0 0-4-16,0 4-24 0,0-4-4 0,0 0 0 0,0 5 0 0,9-5 0 16,-9 0 0-16,0 0 4 0,0 0-4 0,9 0 0 0,-1 0 0 0,-8 0-4 15,8 0 0-15,2 0-4 0,-2 0 0 0,0 0 0 16,0 0-4-16,2 0 0 0,6 0-4 0,-7 0-8 0,-1 0-4 16,10-5-4-16,-10 5 0 0,0 0-4 0,10-4-4 0,-10 4 0 0,10 0 0 15,-10-5 0-15,9 5-12 0,-9 0-8 0,9 0-24 0,-8 0-24 16,-1-4-24-16,0 4-44 0,2 0-72 0,-2 4 40 0,0-4 28 15,1 5 20-15,-9-5 24 0</inkml:trace>
          <inkml:trace contextRef="#ctx0" brushRef="#br0" timeOffset="92532.8269">3419 4164 59 0,'0'0'72'0,"0"0"-4"0,0 0-8 0,0 0-24 0,0 0 4 0,0 0-4 16,0 0 0-16,0 0 0 0,9 0 0 0,-9 0 4 0,0 0 0 15,0 0-4-15,8 4 4 0,-8-4 4 0,9 0 0 0,-9 5 0 16,9-5 0-16,-1 5-4 0,0 0 4 0,2-5 0 0,-2 4-8 16,0-4-4-16,0 5-4 0,2 0-4 0,-2 0 0 0,0-1 0 15,1-4 0-15,8 5-4 0,-8-5 0 0,-1 0 0 0,0 5-4 0,0-5-4 16,10 0 0-16,-10 0-4 0,2 0 0 0,-2 0 0 0,0 0-4 16,1 0 0-16,-1 0-4 0,0 0 4 0,1 0-4 0,0 0 4 15,-1 0-4-15,-8 0 0 0,8 0-4 0,-8 0 0 0,10 0-4 16,-10 0-4-16,0 0-4 0,0 0-8 0,8 0-12 0,-8 0-16 15,0 0-16-15,0 5-16 0,-8-5-8 0,8 5-8 0,-10-5-44 0,10 5-40 16,-8-5 32-16,0 5 32 0,-1-1 20 0</inkml:trace>
        </inkml:traceGroup>
        <inkml:traceGroup>
          <inkml:annotationXML>
            <emma:emma xmlns:emma="http://www.w3.org/2003/04/emma" version="1.0">
              <emma:interpretation id="{8168097A-1F57-4DDE-8775-899AAE383073}" emma:medium="tactile" emma:mode="ink">
                <msink:context xmlns:msink="http://schemas.microsoft.com/ink/2010/main" type="inkWord" rotatedBoundingBox="10800,9602 12060,9591 12066,10317 10806,1032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4809.6668">4187 4091 15 0,'0'-5'88'0,"0"5"-16"0,0-4 0 16,0-1-24-16,0 0 0 0,0 5-4 0,0-4 0 0,0 4-4 15,0-5 4-15,0 5-4 0,0-5 0 0,0 5 0 0,0 0-4 16,0 0 0-16,0 0 0 0,0 0 4 0,0 0 0 0,0-5 0 16,0 10 4-16,0-5-4 0,0 0 0 0,0 5-8 0,0 0 0 15,0-1 4-15,0 1 0 0,0 4-4 0,9-4 0 0,-9 5 0 0,0-1-4 16,8 1-4-16,-8 5 0 0,8-1-4 0,-8 1 0 16,0 4-4-16,9-5 0 0,-9 5-4 0,8-4 0 0,-8 4 0 0,8 0-4 15,-8 5-20-15,10-5 20 0,-10-5-4 0,0 6 0 0,8-1 0 16,-8 0 0-16,8 0 0 0,-8-4 0 0,10-1-4 0,-10 0 0 15,0 0 4-15,8-4-4 0,-8 6 0 0,0-8 0 0,0-3 0 16,8 4 0-16,-8-3 0 0,0-2 0 0,0-4 0 0,0 5 0 0,0-5 0 16,0 5 0-16,0-5 0 0,0-5 0 0,0 5 0 15,0-5 0-15,0 1 0 0,0-2 4 0,0 2-8 0,0-6 4 0,0 2 0 16,0-3 0-16,0 2 0 0,0-1 0 0,0-5 0 0,8 1 0 16,-8 5 0-16,0-6-4 0,0 1 4 0,0-1 0 0,9 2 0 15,-9 2-4-15,9-3 0 0,-9 4 4 0,8 1 4 0,-8-1-4 0,9 1-4 16,-9 4 0-16,8 1 0 0,-8-6 0 0,8 10 8 0,-8-5-4 15,10 5 4-15,-2 0-4 0,-8-5 0 0,8 5 4 0,2 5-4 16,-2-5 0-16,0 5 0 0,0-5 0 0,1 3 0 0,0 4 0 16,-1 2 0-16,1-5 0 0,-1 1 4 0,10 5-8 0,-10-5-12 15,0 4 20-15,0-4 0 0,2 5-4 0,-2-1 0 0,0 1 4 0,-8-1-4 16,9-4 4-16,-9 5-4 0,8-1 0 0,-8 0 4 0,0-4-4 16,0 5 4-16,0 0 0 0,-8-5-4 0,8 4-4 0,-9-4 4 15,9 4 0-15,-8-3 4 0,0-2-4 0,-2 6 0 0,2-10 0 16,0 6 0-16,0-3-4 0,-2-3 4 0,2 5 0 0,0-5-4 15,-1 0 0-15,1 0 0 0,-1-5-8 0,0 5 0 0,-7 0-8 0,8-3-4 16,-2-3-8-16,2 1-4 0,0-4-16 0,8 3-4 0,-10 2-12 16,2-6-8-16,8 5-8 0,-8-4 0 0,8-1-4 0,-9-5 4 15,9 6-32-15,0 0-28 0,0-1-8 0,-8-4 28 0,8 4 20 16</inkml:trace>
          <inkml:trace contextRef="#ctx0" brushRef="#br0" timeOffset="95219.5706">4630 3885 23 0,'0'-4'80'0,"0"-1"-8"0,0 0-4 0,0 1-28 0,-8-2-4 15,8 1 0-15,0 1 0 0,0-1-4 0,8 1 0 0,-8-2 0 16,0 2-4-16,9-1 0 0,-9 0 4 0,0 0-8 0,8 5 8 15,-8-4 0-15,9-2 0 0,-9 6 0 0,8-4 4 0,1 4-4 0,-1 0-8 16,0 0 4-16,2-5-4 0,-2 5 0 0,0 0-8 0,2 0 0 16,-2 5 0-16,0-5-4 0,-8 4-4 0,8 2 0 0,1-2 0 15,-1 1 4-15,-8 0-8 0,9 0 0 0,-9 5 0 0,0-6 0 16,0 5 0-16,0 2 0 0,0 3-16 0,0-5 12 0,0 5 4 16,0-5 0-16,-9 6-4 0,9 0 4 0,-8-6-4 0,8 6 0 0,0-6 4 15,-9 6-4-15,9-6 0 0,-8 1 0 0,8 0 0 0,-8-1 0 16,8-4 0-16,0 4-4 0,0-4 4 0,0 0 0 0,-8 0 0 15,8 5 0-15,0-6 4 0,0-4-4 0,8 5 0 0,-8 0 0 16,0-1 0-16,0-4 0 0,8 5-4 0,-8 0 4 0,8-5 0 16,-8 5 0-16,9-5 0 0,-9 0 0 0,8 5 0 0,1-5 4 0,0 0-4 15,-9 0 0-15,8 0 0 0,0 0-4 0,10 0 0 0,-18 0 0 16,16 0-4-16,-6 0-12 0,-2 0-16 0,0 0-20 0,1 0-12 16,8 0-12-16,-8 4-56 0,-1-4-40 0,0 0 24 0,0 6 32 15,10-6 24-15</inkml:trace>
          <inkml:trace contextRef="#ctx0" brushRef="#br0" timeOffset="95489.1005">5141 4307 51 0,'0'0'92'0,"0"0"-8"0,0 0-4 0,0 0-20 0,0 0 0 15,0 0-8-15,0 0 0 0,0 0-4 0,0 0 4 0,0 0 4 16,0 0 0-16,0 0 0 0,10 0-4 0,-10-5 0 0,0 5-12 16,8 0 0-16,-8-4 0 0,8 4 0 0,-8 0 0 0,9-5-8 0,0 5 0 15,-1-4-4-15,0 4-4 0,1 0-4 0,-1-7-4 0,1 7 0 16,0-3-4-16,-1 3-4 0,10 0-4 0,-10 0 4 0,8 0-4 16,-6 0-4-16,-2 0-8 0,9-5-8 0,-9 5-16 0,10 0-16 15,-2 5-48-15,-8-5-8 0,10-5-24 0,-10 10-72 0,10-5 0 16,-10 0 36-16,9-5 36 0,-9 5 24 0</inkml:trace>
        </inkml:traceGroup>
        <inkml:traceGroup>
          <inkml:annotationXML>
            <emma:emma xmlns:emma="http://www.w3.org/2003/04/emma" version="1.0">
              <emma:interpretation id="{46C0AD98-9C3D-4584-B879-0D0DECE54550}" emma:medium="tactile" emma:mode="ink">
                <msink:context xmlns:msink="http://schemas.microsoft.com/ink/2010/main" type="inkWord" rotatedBoundingBox="12403,9742 13433,9733 13438,10310 12408,10318"/>
              </emma:interpretation>
            </emma:emma>
          </inkml:annotationXML>
          <inkml:trace contextRef="#ctx0" brushRef="#br0" timeOffset="96045.5545">5789 3995 79 0,'0'-4'88'0,"0"-1"-4"16,0 0-8-16,0 0-20 0,0 1 0 0,0-1-8 0,10 0 0 16,-10 0-4-16,0 5 0 0,0-5 0 0,0 5-4 0,-10 0 0 15,10-5-4-15,0 5-8 0,0 0 8 0,0 0-4 0,0-4 0 16,0 4 4-16,0 4-4 0,0-4 0 0,0 5-4 0,0 0 0 15,0 0-4-15,0 0-4 0,0 4 0 0,0-4 0 0,0 5-4 0,0-1 0 16,0 1 0-16,0 0-4 0,0 4 0 0,0 0-4 0,0 1 4 16,0-1-8-16,0 0 0 0,10 5 0 0,-10-4 0 0,0-1-4 15,0 1 4-15,0 4-4 0,8-5 4 0,-8 1 0 0,0-1-8 0,8 1 0 16,-8-6 4-16,8 5 0 0,-8-4 0 0,10 0 0 16,-2-2 0-16,-8 3 0 0,8-6 0 0,1 4 0 0,-9-4 0 0,9 0-4 15,-1 0 8-15,-8-5-4 0,9 4-4 0,-9-4 4 0,8 0 0 16,0 0-4-16,-8 0 4 0,8 0 0 0,-8-4-20 0,10 4 24 15,-2-5-4-15,-8 0 4 0,0 5 0 0,8-5-4 0,-8 0 0 16,10 1 0-16,-10-1 0 0,8 1 0 0,-8-6 4 0,0 5-4 16,8 0 0-16,-8 0 0 0,0 1 0 0,9-2 0 0,-9 6-4 0,8-4 4 15,-8 4 0-15,9 0 0 0,-9 0 0 0,0 0 0 0,8 0 0 16,-8 4 0-16,0-4 0 0,9 6 0 0,-9-2 0 0,0 6 0 16,8-5 0-16,-8 5 0 0,0-1 4 0,0 0-4 0,0 1 4 15,0-1-4-15,0 6 0 0,0-6 0 0,0 6 0 0,0-1 0 16,0 0 0-16,0-4 0 0,0 5 0 0,0-6 0 0,0 5 0 0,0-4 0 15,0-1-8-15,0 1 0 0,0 0-4 0,0-4-4 0,0-3-8 16,0 7-16-16,0-5-16 0,0-1-16 0,0 2-4 0,0-6-8 16,0 4-8-16,0-4-28 0,8 0-44 0,-8 0-4 0,0 0 40 0,10-4 24 15</inkml:trace>
          <inkml:trace contextRef="#ctx0" brushRef="#br0" timeOffset="96587.7675">6318 4302 63 0,'0'5'92'0,"0"0"-8"16,0 0-4-16,0 0-20 0,-8-1-8 0,8 1 0 0,0 0-4 0,-9 0-8 15,9 0 0-15,0 4 4 0,0-3-4 0,-8 3-4 0,8-5 0 16,0 1-8-16,0 5 4 0,0-6-4 0,0 6-4 0,0-6-4 16,8 1 0-16,-8 5 0 0,9-5 0 0,-9 0 0 0,8 0 0 15,1 4 4-15,-9-4-8 0,9 0 0 0,-1-1-4 0,0 2 4 16,0-6 0-16,2 4-4 0,-2 1-4 0,0-5 4 0,2 5-4 0,-2-5 0 15,0 0 0-15,9 0 0 0,-9 0 0 0,1 0-4 0,0 0 4 16,-1-5 0-16,0 0 0 0,2 5-4 0,-2-4 0 0,-8-2-4 16,8 2 4-16,1-6-4 0,-9 5 4 0,9 1-4 0,-1-6 4 0,-8 1-4 15,0-2 4-15,0 2-8 0,0 0 4 0,0-6-4 16,0 6 4-16,0-1-4 0,0 1 8 0,-8-6-8 0,8 6 4 0,-9-1-4 16,9 0 0-16,-9 1 4 0,1-5-4 0,0 9 4 0,-2-5-4 15,2 0 4-15,0 6 0 0,-1-6-4 0,-8 6 0 0,9-1 0 16,-1 0 0-16,1 0 8 0,0 5-4 0,-10 0-4 0,10 0 0 0,-2 0 4 15,2 5 4-15,0 0-4 0,0 0 0 0,-1 4 0 0,9-4 0 16,-9 5 4-16,1-1-4 0,8 1-4 0,0 4 0 0,-9-5 4 16,9 1 0-16,0 4 4 0,0-4 0 0,0 0-4 0,0 5 0 15,0-6-4-15,0 0 4 0,9 1 0 0,-9-1 0 0,8 0 0 16,1-4 4-16,-9 1-4 0,9-2-4 0,-1 1 0 0,0 0 8 16,0-5-4-16,2 5 0 0,-2-5 0 0,0 0-4 0,10 0 4 0,-10 0 0 15,1-5 0-15,-1 0 4 0,9 5 0 0,-8-5 0 16,7 1-4-16,-6 4 4 0,-2-6-4 0,9 1 0 0,-8 5 0 0,7-4 0 15,-7 4 0-15,-1-5 4 0,10 5-4 0,-10-5 0 0,10 5 4 16,-10 5 0-16,0-5-4 0,10 5 0 0,-10-5-4 0,0 4 4 16,1 1-4-16,-1 1 0 0,0-2 0 0,2 1 0 0,6 0-4 15,-16 0 4-15,18-1 0 0,-10 1-12 0,0 0-16 0,-8 0-12 16,18 5-12-16,-10-6-8 0,-8-4-4 0,17 5-16 0,-9 0-8 0,1-5-52 16,0 6-20-16,-1-6 16 0,0 0 24 0,2 3 32 0</inkml:trace>
        </inkml:traceGroup>
        <inkml:traceGroup>
          <inkml:annotationXML>
            <emma:emma xmlns:emma="http://www.w3.org/2003/04/emma" version="1.0">
              <emma:interpretation id="{E314E0C9-A12E-446B-8CDF-E6222DC39853}" emma:medium="tactile" emma:mode="ink">
                <msink:context xmlns:msink="http://schemas.microsoft.com/ink/2010/main" type="inkWord" rotatedBoundingBox="13725,10015 14092,10012 14095,10344 13727,10347"/>
              </emma:interpretation>
            </emma:emma>
          </inkml:annotationXML>
          <inkml:trace contextRef="#ctx0" brushRef="#br0" timeOffset="96885.9693">7230 4260 51 0,'0'-6'100'0,"8"2"-8"16,-8-1-8-16,0 5-24 0,0-5-4 0,0 1 0 0,10 4-4 0,-10-5 0 16,0 5 0-16,-10-5 4 0,10 5 0 0,0-5 0 0,0 5-4 15,-8 0-4-15,8 0-4 0,0 0 0 0,-8 0-4 0,8-5-4 16,-8 10-8-16,8-5 4 0,-9 5-4 0,9 0 4 0,-8-5 4 15,-1 9-4-15,0-4 4 0,1 4 4 0,0 1 0 0,8 0 4 16,-10-2 0-16,2 3-4 0,0 3 4 0,0 1 4 0,8-1-4 16,-10 0-4-16,10 1-4 0,-8-1 4 0,8 0-4 0,0 0-8 0,0 1-4 15,0 0 0-15,0-6-4 0,8 5-4 0,2-4 4 16,-10 6-4-16,8-8-4 0,0 2-4 0,0 0-4 0,10-1 4 0,-10-4-4 16,1 4 4-16,8-9 0 0,0 5-4 0,-1 0-4 0,2-5-8 15,0 0-4-15,-2-5-4 0,1 0-16 0,0 0-20 0,0 1-28 16,1-6-32-16,-2-4-36 0,2 4-44 0,-2-4-76 0,2 0-16 15,-10-1 52-15,9-4 48 0,-9-1 32 0,2 1 36 0,-2-4 20 16</inkml:trace>
        </inkml:traceGroup>
      </inkml:traceGroup>
    </inkml:traceGroup>
    <inkml:traceGroup>
      <inkml:annotationXML>
        <emma:emma xmlns:emma="http://www.w3.org/2003/04/emma" version="1.0">
          <emma:interpretation id="{E57858C2-2929-4F9E-83EF-C0BC60ED5248}" emma:medium="tactile" emma:mode="ink">
            <msink:context xmlns:msink="http://schemas.microsoft.com/ink/2010/main" type="paragraph" rotatedBoundingBox="9167,11035 17307,10879 17329,12045 9189,122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CAC390-DD84-4F99-A055-507E53E1B2B0}" emma:medium="tactile" emma:mode="ink">
              <msink:context xmlns:msink="http://schemas.microsoft.com/ink/2010/main" type="line" rotatedBoundingBox="9167,11035 17307,10879 17329,12045 9189,12201"/>
            </emma:interpretation>
          </emma:emma>
        </inkml:annotationXML>
        <inkml:traceGroup>
          <inkml:annotationXML>
            <emma:emma xmlns:emma="http://www.w3.org/2003/04/emma" version="1.0">
              <emma:interpretation id="{62438763-56ED-4727-8F1A-AD29DECBD1DD}" emma:medium="tactile" emma:mode="ink">
                <msink:context xmlns:msink="http://schemas.microsoft.com/ink/2010/main" type="inkWord" rotatedBoundingBox="9175,11442 9728,11431 9738,11931 9184,11942"/>
              </emma:interpretation>
            </emma:emma>
          </inkml:annotationXML>
          <inkml:trace contextRef="#ctx0" brushRef="#br0" timeOffset="97934.1912">2711 5689 67 0,'0'-6'92'0,"0"2"-8"0,0 4-4 15,0-5-24-15,10 5-8 0,-10 0-4 0,0 0 4 0,0-6-4 16,0 12-4-16,-10-6-4 0,10 5 4 0,0-1-4 0,0 2 0 16,-8-2-4-16,8 6 4 0,0-1-4 0,-8 6-4 0,8-5-4 0,-8 3-16 15,-2 2 20-15,10-1-4 0,-8 5 0 0,0-4-4 16,-1 5-4-16,1-1-4 0,-1-5 4 0,0 5-4 0,1-4-4 0,0-1 4 15,0 5-12-15,-2-4 4 0,10-6 0 0,-8 0 0 0,0 2-4 16,8-2 0-16,-10-4 4 0,10 4-4 0,0-9 8 0,0 5-4 16,0-5-8-16,0 0 8 0,0 0-8 0,0-5 0 0,0 1 4 0,0-1 4 15,0 0-4-15,10-4 0 0,-10-2-4 0,8 2 4 16,-8 0-4-16,0-6 4 0,8 1 0 0,-8-1-4 0,10 1 4 0,-10-5 4 16,8 4-4-16,0-4 0 0,-8 5-4 0,8-5 4 0,-8 4 0 15,9 1 0-15,-9-5-4 0,9 4 8 0,-9 1-4 0,8 4 0 16,-8-4 0-16,9 4 4 0,-9 0-4 0,8 1 0 0,-8-1 4 15,0 6-8-15,8-1 4 0,-8 0 4 0,0 0-8 0,0 1 4 16,10 4 4-16,-10 0 0 0,0 0-4 0,8 0 0 0,-8 0 0 16,0 4 0-16,8-4 4 0,-8 5-4 0,8 0 0 0,2 0 0 0,-10-1 0 15,8 6 4-15,0-5 4 0,1 5-8 0,0-6 8 0,-1 6-4 16,1 4 0-16,7-4 8 0,-8 0-4 0,2 0-8 0,6 3 8 16,-6-4-4-16,6 7 4 0,-7-8 0 0,8 7-4 0,0-5 0 15,-9 5 4-15,10-2 0 0,-2-3-4 0,-6 5 0 0,6-1 0 16,1-5 4-16,-8 6-4 0,8-5 0 0,-9 4 0 0,10 1 0 0,-10-6-4 15,0 0 4-15,10 6-4 0,-10-5 0 0,0-1 0 0,1 1 0 16,0-1 4-16,-1 1-4 0,-8 0 0 0,9-1 0 0,-9-4 4 16,0 5 0-16,0-6 0 0,8 6 0 0,-8-5 0 0,-8 0 0 15,8-1 0-15,0 1 0 0,-9 0 4 0,1 0-4 0,8-1-4 16,-18 2 4-16,10-2-4 0,0 1 4 0,-2-5 0 0,-6 4-4 0,8-4 4 16,-10 0-4-16,1 6 0 0,0-6 0 0,0 0 4 0,9 0-4 15,-10 0 0-15,2 0 0 0,-2-6 0 0,1 6 0 0,9-4 0 16,-9-1 0-16,0 1-4 0,9-2 4 0,-10 2-16 0,10 4 16 0,-10-5 0 15,10 0 0-15,0 0 0 0,-1 1 0 0,9-6-4 0,-8 10-4 16,8-5-8-16,-9 0 0 0,9 1-12 0,0-1-12 0,0 5-16 16,0-5-16-16,0 0-4 0,0 1-12 0,9 4-4 0,-1-5-16 15,-8 0-44-15,9 0-24 0,-1 0 36 0,0 0 28 0,0-4 20 16</inkml:trace>
        </inkml:traceGroup>
        <inkml:traceGroup>
          <inkml:annotationXML>
            <emma:emma xmlns:emma="http://www.w3.org/2003/04/emma" version="1.0">
              <emma:interpretation id="{1EAFDCB8-B4AD-4EE2-BD26-51855FA24D18}" emma:medium="tactile" emma:mode="ink">
                <msink:context xmlns:msink="http://schemas.microsoft.com/ink/2010/main" type="inkWord" rotatedBoundingBox="10471,11449 10733,11443 10739,11776 10477,1178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8319.6998">3855 5650 19 0,'0'0'92'16,"0"0"0"-16,0 0-8 0,0 0-28 0,0 0 0 0,0 0 4 0,0 0 0 16,0 0-4-16,0 0 4 0,8 5 4 0,-8-5 0 0,0 0 0 15,8 0-8-15,-8 0 0 0,9 5-4 0,-1-5 0 0,0 0 0 16,2 0 0-16,-2 0 0 0,0 0-8 0,2 0-4 0,-2 0 0 0,0 0-4 16,0 4-4-16,2-4-8 0,6 0-4 0,-7 0-4 0,-1-4 0 15,0 8-4-15,2-8-4 0,6 8 4 0,-8-8-8 0,2 4 0 16,-2 0 0-16,0 4-4 0,1-4-4 0,0 0-4 0,-1 0-8 15,1 0-4-15,-9 0-16 0,8 0-12 0,-8 0-12 0,8 0-20 16,-8 4-28-16,0-4-20 0,0 6-32 0,0-6-52 0,0 5 20 0,-8-1 36 16,0 2 28-16,8-2 24 0</inkml:trace>
          <inkml:trace contextRef="#ctx0" brushRef="#br0" timeOffset="98479.7859">3871 5933 59 0,'0'5'100'0,"0"0"-12"16,9 0-4-16,-9 4-24 0,0-4 8 0,8-5-8 0,-8 4 4 0,0 1-4 16,8 1 0-16,-8-6-4 0,10 0-4 0,-2 0-4 0,-8 4-4 15,8-4-4-15,2 0-8 0,-2 0-8 0,0 0-4 0,0-4-4 16,2 4 0-16,-2-6 0 0,0 1 0 0,1 1-4 0,-1 4-8 0,10-5-12 16,-10 0-20-16,0 1-36 0,0-1-32 0,2-5-52 15,-2 6-64-15,0-2 44 0,1-3 20 0,-9 4 36 0,0 0 20 0</inkml:trace>
        </inkml:traceGroup>
        <inkml:traceGroup>
          <inkml:annotationXML>
            <emma:emma xmlns:emma="http://www.w3.org/2003/04/emma" version="1.0">
              <emma:interpretation id="{7DA5FCC7-C9F2-4CF3-9A93-5F23096B156B}" emma:medium="tactile" emma:mode="ink">
                <msink:context xmlns:msink="http://schemas.microsoft.com/ink/2010/main" type="inkWord" rotatedBoundingBox="11232,10996 13175,10958 13198,12124 11254,1216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1466.0936">4810 5885 59 0,'0'0'84'0,"0"0"-8"0,0 0 0 0,0 0-24 15,0 0-4-15,0 0 0 0,0 0 0 0,0 0-4 0,0 0 4 16,8 0 4-16,-8 0 0 0,0 0-4 0,0 0 4 0,0 0 4 0,8 0-4 16,-8 0 0-16,8 0-4 0,2 0 0 0,-10 0 0 15,8 0 0-15,0 0 0 0,1 0 0 0,-1 0 0 0,1 0-4 0,0 0 0 16,-1 0-4-16,0 0-4 0,0 0 0 0,2 0 0 0,-2 0-8 0,0 0-4 15,2 0 4-15,6 0-12 0,-7 0-4 0,-1 0 4 0,-8 0-4 16,9 0 0-16,-1 0-4 0,1 0-4 0,-1 0 0 0,0 0 0 16,2 0-4-16,-10 0 4 0,8 0-4 0,-8 0-4 0,8-4 0 15,-8 4-8-15,10 0-12 0,-10 0-12 0,0 0-20 0,0 0-16 16,8 0-12-16,-8 0-28 0,0 0-16 0,0 0-16 0,0 0-52 16,0 0-32-16,0 0 36 0,0 0 40 0,0 0 36 0,0 0 12 0</inkml:trace>
          <inkml:trace contextRef="#ctx0" brushRef="#br0" timeOffset="102361.6967">4639 5367 7 0,'0'-5'84'0,"0"5"-12"0,0-4 0 0,8 4-32 0,-8 0 4 16,0 4 4-16,0-4-4 0,9 5-8 0,-9 0 4 0,0 0 0 16,8-1 0-16,-8 2 0 0,0 3-4 0,9-5 4 0,-9 6 0 15,0 0 0-15,8-1 0 0,-8 6-4 0,0-5 0 0,0 4 4 16,0 1-4-16,0-1-4 0,0 5-8 0,0-4 4 0,0 4 0 0,0 0-8 15,-8 0 0-15,8 0-4 0,0 0 0 0,-9 5 0 0,9 0 0 16,-8-5-4-16,8 5-16 0,-9 0 20 0,9 0-8 0,0 0 0 16,-8-5 0-16,8 6-4 0,0-2 0 0,-9-4 0 0,9 6 0 15,9-6-4-15,-9 5 4 0,0-5-4 0,8 5 4 0,-8-5-8 16,9 0 0-16,-1 1 4 0,1-1-4 0,7 0 0 0,-6-5-8 0,-2 6 0 16,10-1-8-16,-2-5-16 0,1-1-16 0,0 2-12 0,0 0-16 15,1-1-12-15,-2 1-4 0,10-1-40 0,-9-5-40 0,9 1 16 16,-2 0 36-16,2-5 16 0</inkml:trace>
          <inkml:trace contextRef="#ctx0" brushRef="#br0" timeOffset="101952.7907">5371 5578 23 0,'0'-5'96'0,"0"1"-4"0,0-1-8 16,0 0-28-16,0 0 0 0,0 1-4 0,0 4 0 0,0 0-4 0,0-7-4 16,0 7 0-16,0 0-4 0,0 0-4 0,0 0-4 0,0 0-20 15,0 0 20-15,0 0 0 0,0 0 0 0,0 7-4 0,0-3 0 16,0 1 0-16,0 0-4 0,-8-5 0 0,8 9-4 0,0-4 4 16,0 5-4-16,-8 0 4 0,8 4 0 0,0-4 0 0,0 4-4 0,-8 0 0 15,8 0 0-15,-10 1 0 0,10 4 0 0,0 0-4 16,-8-5 0-16,8 5 0 0,0 0 0 0,0 1-4 0,0-5 0 0,0 4-4 15,0-1 4-15,0 2-4 0,0 0 0 0,8-7-4 0,2 7 4 16,-10-1 0-16,8-4-8 0,0-1 4 0,0 5-4 0,2-4 0 16,-2-1 0-16,9 0 0 0,-8-4 4 0,8 4-4 0,-9 1 0 0,9-6 0 15,0 1 0-15,1-1 0 0,-2-4 0 0,-7 5 0 16,8-6 0-16,0 2 0 0,-1-2 0 0,-6-4 0 0,6 0 0 0,-6 5 0 16,6-10 0-16,-8 5 0 0,10 0 0 0,-10-4 0 0,1-2 0 15,-1 2 0-15,-8-6 0 0,8 5 0 0,2-4 0 0,-10 4 0 16,0-9 0-16,0 9-4 0,0-5 4 0,0-4-20 0,-10 4 16 15,10 1 4-15,-8-1-8 0,0 1 0 0,-1-1 0 0,1 5-4 16,-1-5-8-16,0 5-4 0,-7 1 4 0,8-1-8 0,-10 5-8 0,10 0-4 16,-10 0-4-16,1 5-8 0,9-1-4 0,-9 1-8 0,0 5-4 15,9 0-4-15,-10 4-8 0,1-4-20 0,0 4-32 0,0 1-24 16,0 4 20-16,0-5 32 0,-1 0 20 0</inkml:trace>
          <inkml:trace contextRef="#ctx0" brushRef="#br0" timeOffset="102787.7651">5867 5497 39 0,'0'0'92'0,"0"-5"-8"16,0 5-4-16,0 0-28 0,0 0-4 0,0 0-4 0,0 0-4 15,0-5 0-15,8 5 0 0,-8 5 0 0,0-5 0 0,9 5 4 16,-9 0 0-16,8-1 0 0,0 1-8 0,-8 0 4 0,8 4-4 0,2 1-4 16,-2 5 8-16,0-6-8 0,10 5-4 0,-10 5-4 0,1-4 0 15,-1 4-4-15,1 0 0 0,-1 4 0 0,1-2-8 0,-1 2 4 16,10-4-4-16,-10 6 0 0,0 4-4 0,2-6 0 0,-2 2 0 0,-8 3-4 16,8-4 0-16,0 5 0 0,-8-5 0 0,9 4-4 0,-9-3 4 15,9 3-4-15,-9 1 0 0,0-5 0 0,0 5 0 0,0-5-4 16,0 0 8-16,0 0-4 0,0-5-4 0,0 4 0 0,-9-3-4 15,9-1-4-15,0-4-12 0,-9-1-12 0,1 1-16 0,8-6-20 16,-8 5-16-16,8-8-8 0,-8-2-24 0,-2 1-44 0,2-5-8 0,0 0 24 16,8 0 36-16,-10-5 16 0</inkml:trace>
          <inkml:trace contextRef="#ctx0" brushRef="#br0" timeOffset="103235.7576">6174 5238 47 0,'0'-9'84'0,"0"2"-4"15,0 3-8-15,8 0-20 0,-8-1-4 0,0-5-4 0,8 5 0 16,-8 1-4-16,9-1-4 0,-9 0 0 0,8 1-4 0,-8 4 0 16,9-5-4-16,0 5-4 0,-1 0-4 0,0-5 4 0,0 5-4 15,2 0-4-15,-2 0 0 0,0 5-4 0,2-5-4 0,-10 5 4 0,8-1 0 16,0 1-8-16,1 0 4 0,-9 4-4 0,8 1 0 0,-8-1 4 16,0 2-4-16,0-2 0 0,9 5 0 0,-9 0 0 0,-9 1 0 15,9 5 0-15,0-7 0 0,-8 2-4 0,8 3 8 0,-9-3 0 16,9 4-4-16,-8-4 4 0,8-1-4 0,-8 5 0 0,8-4 4 0,0-1 0 15,-10-4 0-15,10 5 8 0,0-6 0 0,0 1 0 16,0-1 4-16,0 1-4 0,0 0 4 0,10-6 0 0,-2 4 4 0,-8-1 4 16,8 2-4-16,1-4 0 0,-1-5 0 0,1 5 4 0,0-1-4 15,-1-4-4-15,0 5 0 0,10-5 0 0,-10 0-4 0,0 0 0 16,10 0-4-16,-10 0 0 0,9-5-4 0,-9 1 0 0,10-1-8 0,-10 0 0 16,10 0-12-16,-10 1-16 0,0-6-24 0,10 5-44 15,-10 1-32-15,0-6-68 0,1 5-40 0,-1-5 40 0,1 6 40 0,-9-6 28 16,9 5 24-16</inkml:trace>
        </inkml:traceGroup>
        <inkml:traceGroup>
          <inkml:annotationXML>
            <emma:emma xmlns:emma="http://www.w3.org/2003/04/emma" version="1.0">
              <emma:interpretation id="{369C2327-EA58-4CEC-B26B-7CDB25F1CDDD}" emma:medium="tactile" emma:mode="ink">
                <msink:context xmlns:msink="http://schemas.microsoft.com/ink/2010/main" type="inkWord" rotatedBoundingBox="13607,11668 13939,11662 13940,11687 13608,1169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4091.4703">6992 5894 51 0,'0'0'92'0,"0"0"-8"0,0 0-8 16,0 0-24-16,0 0 0 0,0 0 0 0,0 0-4 0,0 0 0 0,0 0 0 16,0 0 0-16,8 0 0 0,-8 0 4 0,0 0 0 15,0 0-8-15,8 0 4 0,-8 0-8 0,0 0 0 0,10 0 0 0,-2 0 0 16,-8 0-4-16,8 0 4 0,2 0-4 0,-2 0 0 0,0-4 4 15,0 4-12-15,-8 0-4 0,9-5 0 0,0 5 0 0,-1-4-8 16,9 4 0-16,-9 0-4 0,2-6 0 0,-2 6-8 0,0-4 4 0,0 4-4 16,2 0 0-16,-2 0-4 0,0-5 0 0,1 5 0 0,8 0-4 15,-8 0-4-15,-1 0-8 0,0 0-12 0,0 0-16 16,2 0-8-16,-2 5-20 0,0-5-24 0,2 0-8 0,-2 0-12 0,0 0-44 16,-8 0-40-16,9 0 28 0,-1 0 36 0,1 0 28 0,-1 0 20 15</inkml:trace>
        </inkml:traceGroup>
        <inkml:traceGroup>
          <inkml:annotationXML>
            <emma:emma xmlns:emma="http://www.w3.org/2003/04/emma" version="1.0">
              <emma:interpretation id="{8AF65745-3D27-4BEF-94BB-3F6282D20382}" emma:medium="tactile" emma:mode="ink">
                <msink:context xmlns:msink="http://schemas.microsoft.com/ink/2010/main" type="inkWord" rotatedBoundingBox="14351,11195 14677,11189 14691,11908 14364,1191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4657.9574">7768 5472 83 0,'0'-9'96'0,"0"4"-8"16,0-5 0-16,0 6-20 0,0-5-4 0,0 3-4 0,0 2-8 15,0-1 0-15,0 0 0 0,0 0-4 0,0 1 0 0,0-2-4 16,0 6 0-16,0 0 0 0,0 0-4 0,0-4-12 0,0 4 4 0,0 0-4 16,0 4-4-16,0-4 4 0,0 0 0 0,0 6 0 0,0 3 0 15,0-4-8-15,0 0 4 0,0 5-4 0,0-6-4 0,-9 5 4 16,9 1-4-16,0 4-4 0,0 1 0 0,-8 0 0 0,8 4 0 0,0-5-4 15,0 5 0-15,-9 0-4 0,9 0 0 0,0 1-4 16,0-1 4-16,0 0 0 0,0-1 0 0,0 3 0 0,0 2-8 0,0-4 4 16,0 0 0-16,9 0 4 0,-9 1-4 0,0-5 0 0,8-1 0 15,1 5 0-15,-9-4 0 0,8-6 0 0,-8 5 0 0,9-4 0 16,-1-1 4-16,0 1-4 0,2 0-4 0,-2-5 0 0,0-1 4 0,2 2-4 16,-10-6 4-16,8 4 0 0,0-4 0 0,0 0-4 0,1 0 0 15,-1-4 0-15,1-2 0 0,0 2 4 0,-1-1-4 0,0 0 0 16,2 0 0-16,-10 1 0 0,8-6 4 0,0 5-4 0,0-5 0 15,-8 1 4-15,10 4-4 0,-10-4 4 0,8-2 0 0,0 7 0 16,-8 0 0-16,9-6 0 0,-9 5 0 0,8 5 0 0,1-5 0 0,-9 0 0 16,9 5 0-16,-9 0 0 0,8 0 0 0,-8 5 4 15,0 0 0-15,8 0 0 0,-8-1-4 0,8 6 4 0,-8-1-4 0,0 1 4 16,0 0 0-16,0-1 0 0,0 6 0 0,10-1 0 0,-10 1 0 16,0-1-4-16,0 1 0 0,0-1 4 0,0 1 0 0,0-1 0 15,0-5 0-15,0 6 0 0,-10-1-4 0,10-4-4 0,0-1 4 0,10 1-4 16,-10-1-4-16,0 1 0 0,0 0-4 0,0-6-12 15,0 1-12-15,8 0-16 0,-8 0-20 0,0-5-16 0,0 0-12 0,8 4-8 16,-8-4-36-16,0-4-52 0,10 4 20 0,-10-5 32 0,0 0 28 16,8 0 16-16</inkml:trace>
        </inkml:traceGroup>
        <inkml:traceGroup>
          <inkml:annotationXML>
            <emma:emma xmlns:emma="http://www.w3.org/2003/04/emma" version="1.0">
              <emma:interpretation id="{46D0CD62-ABED-44D9-9B21-E04880778797}" emma:medium="tactile" emma:mode="ink">
                <msink:context xmlns:msink="http://schemas.microsoft.com/ink/2010/main" type="inkWord" rotatedBoundingBox="15550,11191 15897,11184 15911,11908 15564,1191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8002.0188">8945 5904 15 0,'0'5'76'16,"0"0"-8"-16,0 0-4 0,0-1-28 0,0 2 0 0,0-6 0 0,0 4-4 15,0-4 4-15,0 0-4 0,8 0 4 0,-8 5-4 0,0-5 4 16,0-5-4-16,8 5 0 0,-8 0 4 0,9-4 4 0,-9-2 0 15,8 6 0-15,-8-4 0 0,9-1-4 0,0 0 0 0,-9 0-4 16,8 1 0-16,-8-6 0 0,8 1-4 0,-8-1 0 0,8 0-4 16,2 1 4-16,-10-2-4 0,8-3 0 0,0 5 0 0,-8-5 0 0,10-1-4 15,-2 1 0-15,0-5-4 0,1 4 0 0,-1-3 0 0,-8 3 4 16,9-4-8-16,-1-2 0 0,1 3 0 0,-1-1-4 0,0 0 0 16,2-1 0-16,-2 1-4 0,0 5 0 0,2-5 0 0,-2 4 4 15,-8-4-8-15,8 5 0 0,0-1 8 0,-8 6-8 0,9-5 4 16,-9 4 0-16,8 1 0 0,-8-1-4 0,0 5 0 0,0-5 4 0,0 6 0 15,0-2 0-15,0 2 0 0,0 4-4 0,0-5 4 0,0 5-4 16,0 0 0-16,0 0 0 0,0 0 0 0,0-4 4 0,0 4-4 16,0 0 0-16,0 0 4 0,9 4-4 0,-9-4 0 0,0 0 0 0,0 5 0 15,0-1 0-15,0-4 0 0,9 6 0 0,-9-2 0 16,0 1 4-16,0 5 0 0,0 0-4 0,8-1 4 0,-8 1 0 0,0 4-4 16,0-5 4-16,0 11 0 0,0-6 4 0,0 6-4 0,0-8 4 15,0 9 0-15,0-2-4 0,0 0 8 0,0 5-4 0,8-5 0 16,-8 4 4-16,0 2-4 0,0-1 0 0,10 0-16 0,-10-5 24 0,0 6-8 15,8-2 0-15,-8 2 0 0,0-6 0 0,8 4 0 0,-8-4 0 16,0 1-4-16,8-1 4 0,-8 0 0 0,0 0-4 0,10 1 4 16,-10-6-4-16,0 0 0 0,0 1 0 0,0-1 0 0,0-4 0 15,0-1-4-15,8 1 0 0,-8 0 4 0,0-6-4 0,0 6 0 16,0-5 0-16,0-5 0 0,0 4 0 0,0-4 0 0,0 0-4 16,0 0 0-16,0 0-8 0,0-4-8 0,0 4-8 0,0-5-16 0,0 0-8 15,0 0-16-15,0 1-12 0,0-6-16 0,0 5-12 0,0-4-8 16,0-1-16-16,0 5-48 0,-8-9-24 0,8 4 48 0,0 1 24 15,0-6 24-15</inkml:trace>
        </inkml:traceGroup>
        <inkml:traceGroup>
          <inkml:annotationXML>
            <emma:emma xmlns:emma="http://www.w3.org/2003/04/emma" version="1.0">
              <emma:interpretation id="{56176E15-A71A-46A1-AC54-31E30D57F06E}" emma:medium="tactile" emma:mode="ink">
                <msink:context xmlns:msink="http://schemas.microsoft.com/ink/2010/main" type="inkWord" rotatedBoundingBox="16353,11670 16369,11669 16370,11688 16354,1168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8509.1774">9754 5871 3 0,'-8'0'132'0,"8"0"-4"0,0 0 0 16,0 0-16-16,0 0 8 0,0 0-8 0,0 4 0 0,0-4 0 15,0 0 0-15,0 0 8 0,0 6-4 0,0-6-4 0,-8 0-8 0,8 4 0 16,0-4-4-16,0 0-8 0,0 0-8 0,0 0-16 16,0 5-12-16,0-5-36 0,0 0-20 0,0 0 0 0,0 0 0 0,0 0 0 15,0 0 0-15,0 0 0 0,0 0 0 0,0 0 0 0,0 0 0 16,0 0 0-16,0 0 0 0,0 0 0 0,0 0 0 0,0 0 0 16,0 0 0-16,0 0 0 0,0 0 0 0,0 0 0 0,0 0 0 15,0 0 0-15,0 0 0 0,0 0 0 0,0 0 0 0,0 0-48 0,0 0-88 16,0 0-40-16,0 0-40 0,0 0-60 0,0 0-20 0,0 0 52 15,0 0 44-15,0 0 36 0,0-5 36 0,0 5 24 0</inkml:trace>
        </inkml:traceGroup>
        <inkml:traceGroup>
          <inkml:annotationXML>
            <emma:emma xmlns:emma="http://www.w3.org/2003/04/emma" version="1.0">
              <emma:interpretation id="{CA673D11-BB69-40A0-B5A6-7F7DB4B6DF36}" emma:medium="tactile" emma:mode="ink">
                <msink:context xmlns:msink="http://schemas.microsoft.com/ink/2010/main" type="inkWord" rotatedBoundingBox="16914,11190 17313,11183 17327,11915 16928,11922"/>
              </emma:interpretation>
              <emma:one-of disjunction-type="recognition" id="oneOf15">
                <emma:interpretation id="interp19" emma:lang="" emma:confidence="0">
                  <emma:literal>g</emma:literal>
                </emma:interpretation>
                <emma:interpretation id="interp20" emma:lang="" emma:confidence="0">
                  <emma:literal>ą</emma:literal>
                </emma:interpretation>
                <emma:interpretation id="interp21" emma:lang="" emma:confidence="0">
                  <emma:literal>9</emma:literal>
                </emma:interpretation>
                <emma:interpretation id="interp22" emma:lang="" emma:confidence="0">
                  <emma:literal>B</emma:literal>
                </emma:interpretation>
                <emma:interpretation id="interp23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10942.9939">10376 5463 31 0,'0'0'76'16,"-8"0"-8"-16,8 0 0 0,0 0-24 0,-8 0-8 0,8 5-4 15,0-5 0-15,-10 4 0 0,10 1-8 0,0 1 0 0,0-2 0 0,-8 1 0 16,8 0-4-16,0 0 4 0,-8 4-4 0,8 1 4 0,0 0 0 16,0-1-4-16,0 1 0 0,0-1 0 0,0 1 0 0,-8 4 8 15,8-5-8-15,0 1 4 0,0 0 0 0,0 4 0 0,0-4-4 0,0-1 0 16,0 1 0-16,8-1 0 0,-8 1-4 0,0-1-4 0,0-3-4 16,8 3 4-16,-8 1 0 0,0-6-8 0,8 7 4 0,-8-7 0 15,10 0-8-15,-2 2 4 0,0-2 0 0,-8 2 0 0,10-3 0 16,-2-3-4-16,0 6 4 0,1-6-4 0,-9 0 4 0,8 0 0 15,1 0 0-15,-1-6-4 0,1 3 0 0,-1-3 8 0,-8 2-4 0,8-2 0 16,2-2 0-16,-10 2-8 0,8-3 8 0,0-1-4 0,-8 1-4 16,10-1 4-16,-10-5 0 0,8 6 4 0,-8-5 0 0,0-1-4 15,0 6 0-15,8-6-4 0,-8 1 8 0,0-1-8 0,0 1 4 0,-8-2 0 16,8 8-4-16,-8-6 4 0,8 4-4 0,-10-4 4 16,10 4 4-16,-8-5 0 0,0 6-4 0,-2 0-4 0,2-1 4 15,0 1-4-15,-1 3 4 0,1-3 0 0,-9 4-4 0,8 0 4 0,1-5-4 16,0 10 0-16,-2 0 0 0,2-4 8 0,0 4-8 0,-2-5 0 15,2 5 0-15,0 5 4 0,0-5-4 0,-1 4-4 0,9 2 0 16,-9-2 4-16,9 1-8 0,0 0-4 0,-8 0-8 0,8-1-8 0,0 6-4 16,0-5-12-16,0 5-8 0,0-6 0 0,0 6 4 15,0-1-12-15,0 1-36 0,8-5-32 0,-8 5-4 0,0-1 20 0,9-4 24 16</inkml:trace>
          <inkml:trace contextRef="#ctx0" brushRef="#br0" timeOffset="111312.0071">10530 5502 43 0,'0'-5'84'16,"8"5"-8"-16,-8 0-8 0,0 0-24 0,0 0 0 0,0 0-8 16,0 0 4-16,9 5 0 0,-9-5 0 0,0 4-4 0,9 1 0 0,-9 0 0 15,0 4 4-15,8-3 4 0,-8 3 0 0,8 1 0 0,-8-1-8 16,0 5 4-16,10-4 0 0,-10 5-4 0,8-1-8 0,0 0 0 15,-8 5-8-15,0-4 4 0,8-1-8 0,2 5 0 0,-10-4 8 16,8 4-4-16,0-5-4 0,-8 5 0 0,9-4 0 0,-9-1 0 16,8 5-4-16,1-4 4 0,-9-1-4 0,9 1 4 0,-1-1 4 15,-8 1 4-15,8-2 0 0,-8 2-4 0,8-5 4 0,-8 4 0 0,10 1 4 16,-10-6 0-16,0 0 0 0,0 2-4 0,0-2 0 0,8 1 4 16,-16-1-4-16,8 1-4 0,0-1 4 0,0-4-8 0,-10 5 0 15,2-5-4-15,8 4 4 0,-8-4-4 0,0 0 0 0,-1 4-4 0,0-4 0 16,1 0 0-16,-1 0-8 0,-7-1 4 0,6 1-4 15,-6 0 0-15,8 0 0 0,-2-5-4 0,-6 4 4 0,7-4 0 0,0 6-4 16,-8-6-20-16,9 0 16 0,0 4-4 0,0-4-12 0,-2 0-16 16,10 0-16-16,-8 0-16 0,0 0-24 0,-2-4-24 0,10 4-24 15,-8-6-40-15,8 2-64 0,-8-1 40 0,-1 0 44 0,9 0 32 16,0 1 28-16</inkml:trace>
        </inkml:traceGroup>
      </inkml:traceGroup>
    </inkml:traceGroup>
    <inkml:traceGroup>
      <inkml:annotationXML>
        <emma:emma xmlns:emma="http://www.w3.org/2003/04/emma" version="1.0">
          <emma:interpretation id="{45F528A0-76D6-41BC-9950-7276E6234238}" emma:medium="tactile" emma:mode="ink">
            <msink:context xmlns:msink="http://schemas.microsoft.com/ink/2010/main" type="paragraph" rotatedBoundingBox="9230,12994 17784,12813 17801,13600 9246,137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43843A-FFA0-4232-B36B-90E47FAB271C}" emma:medium="tactile" emma:mode="ink">
              <msink:context xmlns:msink="http://schemas.microsoft.com/ink/2010/main" type="line" rotatedBoundingBox="9230,12994 17784,12813 17801,13600 9246,13780"/>
            </emma:interpretation>
          </emma:emma>
        </inkml:annotationXML>
        <inkml:traceGroup>
          <inkml:annotationXML>
            <emma:emma xmlns:emma="http://www.w3.org/2003/04/emma" version="1.0">
              <emma:interpretation id="{04F703E8-19A6-4534-9DC6-7F9180880067}" emma:medium="tactile" emma:mode="ink">
                <msink:context xmlns:msink="http://schemas.microsoft.com/ink/2010/main" type="inkWord" rotatedBoundingBox="9233,13159 9762,13148 9772,13598 9243,13609"/>
              </emma:interpretation>
            </emma:emma>
          </inkml:annotationXML>
          <inkml:trace contextRef="#ctx0" brushRef="#br0" timeOffset="112737.5575">2788 7391 31 0,'0'0'80'0,"0"0"-4"16,0 0-4-16,0 0-20 0,0 0-8 0,0 0-4 0,0 0 4 15,0 0-4-15,0 0 0 0,0 0 0 0,0 5-4 0,0-5 4 16,0 4 0-16,0 1 0 0,0-5 0 0,0 10 0 0,0-5-4 0,0 0 4 16,-8 4-4-16,8 1 0 0,-8-1-4 0,8 1 0 0,-9 5-8 15,1-1-4-15,8-4-4 0,-9 3 0 0,0 2 4 0,1 3-8 16,0-3 0-16,-2 0 0 0,2-1 0 0,0 1-4 0,8-1-8 15,-8 1 8-15,-2-2-4 0,2 3 0 0,0-2 0 0,8 0 0 16,-9-4-8-16,1 0-12 0,8-2 16 0,-9 3 4 0,9-2-4 0,0-4 4 16,0 0-4-16,0-1 0 0,-9-4 0 0,9 5 0 0,9-5-4 15,-9 0 0-15,0-5 0 0,0 5 0 0,9-4 4 0,-9-1-8 16,8 0 4-16,-8-4 4 0,9 5 0 0,-9-7-8 0,8-3 0 16,-8 4 8-16,8-4-8 0,-8 4 0 0,10-4 4 0,-2-5 0 15,-8 4-4-15,8 1 4 0,-8-1 0 0,8-4 4 0,-8 5 0 0,10-1-4 16,-2 1 0-16,-8-1 0 0,8 2 4 0,-8-2 0 15,0 6-4-15,9-6 4 0,-9 5 0 0,0 1 4 0,9-6-4 0,-9 6 0 16,8 4-4-16,-8-5 4 0,0 1 0 0,9 4 0 0,-9-5 0 16,0 6 4-16,8-1-4 0,-8 0 0 0,0 5 0 0,0-5 8 15,8 5-4-15,-8-5 0 0,0 5 4 0,0 0-8 0,8 5 4 0,-8-5 0 16,0 5 4-16,10 0-8 0,-10-5 8 0,8 5-4 0,-8 4 0 16,8-4 8-16,2 4-4 0,-2-4 0 0,0 5-4 0,-8 0 4 15,9-1 0-15,8 1 0 0,-17 4 0 0,17-5-4 0,-9 6 4 16,0-5 0-16,10 0 0 0,-10 3-4 0,2 2 0 0,6-5 0 15,-8-2 0-15,10 7 0 0,-10-5 4 0,9 5-4 0,-9-6 0 16,2 1 0-16,6 0 0 0,-8 4 0 0,2-5-4 0,-2 0 0 0,9 1 4 16,-8-4-4-16,-1 3 0 0,1 1 0 0,-1-6 0 15,-8 6 4-15,8-1-4 0,2-3 4 0,-10-2 0 0,8 7-4 0,-8-7 4 16,0 0 0-16,0 1-4 0,8 0 4 0,-8 0 0 0,0-1 0 16,-8 1-4-16,8-5 0 0,0 5 4 0,-8 0 0 0,-2-1-4 15,10-4 4-15,-8 5 0 0,0 0 0 0,-1 0-4 0,1-5 4 0,-10 5 0 16,10-5 0-16,0 0 0 0,-10 5-4 0,10-5 0 0,-10 0 0 15,2 0 0-15,7 4 0 0,-8-4 0 0,0 0 0 0,9 0 0 16,-10 0 0-16,2 0 0 0,6-4 0 0,-6 4 4 0,-1 0-4 16,8 0 0-16,-8 0-4 0,9 0 4 0,0 0 0 0,-10 0 0 15,10 0 0-15,-2 0-4 0,2-5 0 0,8 5 0 0,-8 0-4 0,0 0 0 16,8 0-4-16,0 0-8 0,-9 0-8 0,9 0-4 0,0 0-8 16,0 0-12-16,0 0-12 0,0 0-8 0,9 0 0 0,-9 0-8 15,0 0-4-15,8 0-4 0,-8-5-36 0,8 5-32 0,-8 0 12 16,8 0 28-16,2-5 28 0</inkml:trace>
        </inkml:traceGroup>
        <inkml:traceGroup>
          <inkml:annotationXML>
            <emma:emma xmlns:emma="http://www.w3.org/2003/04/emma" version="1.0">
              <emma:interpretation id="{17A30E4F-9A7B-4D38-9792-BB414F218E19}" emma:medium="tactile" emma:mode="ink">
                <msink:context xmlns:msink="http://schemas.microsoft.com/ink/2010/main" type="inkWord" rotatedBoundingBox="10597,13180 10926,13173 10932,13472 10604,1347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3156.4369">3982 7386 43 0,'0'0'84'16,"0"0"-8"-16,0-5-4 0,0 5-24 0,0 0-4 0,9 0-4 0,-9 5 4 16,0-5-4-16,8 0 0 0,-8 0 0 0,8 0 0 0,-8 0 4 15,10 0 0-15,-2 0 4 0,0 0 0 0,0 0 0 0,2 0-4 16,6 0 0-16,-7 0-8 0,0 0-4 0,8 0-4 0,-9 0 0 16,0 0-4-16,10 0 0 0,-10 0-4 0,10 0-4 0,-10-5 0 15,0 5 0-15,10 0-8 0,-10 0 0 0,0 0 0 0,9 0-4 0,-9 0 0 16,2 0-4-16,-2 0-4 0,0 0 4 0,2 0-4 0,-2 0-12 15,0 5-12-15,0-5-20 0,-8 0-8 0,9 5-24 0,-9 0-16 16,0-1-20-16,0 1-52 0,0 0-16 0,-9 0 36 0,9 0 24 16,-8 4 28-16</inkml:trace>
          <inkml:trace contextRef="#ctx0" brushRef="#br0" timeOffset="113375.8497">4025 7649 11 0,'0'6'96'16,"0"-2"-24"-16,0 2 12 0,0-6-24 0,0 4 0 0,0 1 0 16,0-5-8-16,8 0 4 0,-8 0-4 0,0 5 8 0,8-5-8 15,-8 0 0-15,0 0 0 0,10-5-8 0,-2 5 0 0,0 0-8 16,1-5-4-16,0 5-8 0,-1 0-4 0,1-4-4 0,-1 4-4 16,9-6 0-16,-8 2-4 0,-1 4 0 0,10-6 0 0,-10 2-4 15,9-1-4-15,-8 1-8 0,-1-1-12 0,9 1-24 0,-9-2-24 0,10 6-24 16,-10-4-40-16,10 4-72 0,-10-6 32 0,0 2 32 0,9 4 32 15,-8-4 16-15</inkml:trace>
        </inkml:traceGroup>
        <inkml:traceGroup>
          <inkml:annotationXML>
            <emma:emma xmlns:emma="http://www.w3.org/2003/04/emma" version="1.0">
              <emma:interpretation id="{BF9A7D50-5CE4-4A6D-B00E-3260312E98E1}" emma:medium="tactile" emma:mode="ink">
                <msink:context xmlns:msink="http://schemas.microsoft.com/ink/2010/main" type="inkWord" rotatedBoundingBox="11654,13095 11997,13088 12008,13598 11664,1360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5978.923">5040 7391 19 0,'0'0'76'16,"0"0"0"-16,0 0-16 0,0 0-20 0,0 0 0 0,0 0-4 15,0 0-4-15,0 0 0 0,0-5-4 0,0 5 4 0,0-5-4 16,0 5-4-16,0-4 4 0,0-1-4 0,0 5 0 0,0-5 0 16,0 0 0-16,8 0 0 0,-8 0-4 0,0-4 4 0,8 4 0 0,-8 1 0 15,0-2 4-15,10 6 0 0,-2-4-4 0,-8-1-4 0,8 0 4 16,-8 0-4-16,9 5 0 0,-1-4 0 0,0-1 0 0,1 5 0 15,0-5-8-15,-9 5 4 0,8 0 0 0,0 0-4 0,2 0-4 16,-2 0-4-16,0 0 4 0,1 0-4 0,0 5 0 0,-9-5 0 16,8 5-4-16,0-1 4 0,-8 1 0 0,9 5 0 0,-9 0-8 0,0-1 8 15,8 0-4-15,-8 1 0 0,0 0 4 0,0 4 0 0,0 0-8 16,-8 1 4-16,8-1 0 0,0 1 4 0,-9-1-4 0,9 1 0 16,-8-1 0-16,8 1 0 0,-8-6 0 0,8 5 0 0,-9-4 0 0,9-1 0 15,-9 1 0-15,9-5 0 0,0 5-4 0,0-6 4 16,-8 1 0-16,8-5-4 0,0 5 4 0,0-5 0 0,0 0 0 15,0 5-8-15,0-5 8 0,0 0 0 0,0-5 4 0,8 5-8 0,-8 0 4 16,0-5 0-16,9 5 0 0,-9-5-4 0,0 5 8 0,9-4-8 16,-9 4 8-16,8 0-4 0,-8 0 0 0,8 0 0 0,1 0 0 15,-1-6-4-15,1 6 8 0,-9 0-8 0,9 0 4 0,-1 0 4 0,0 0-4 16,2 0-4-16,-2 0 4 0,0 6 0 0,0-6 4 16,10 4 0-16,-10-4 0 0,1 5-4 0,-1 0 0 0,0-5 0 0,2 5 4 15,-2-1-4-15,0 7 0 0,0-7 0 0,2 6 0 0,-10-6 4 16,0 6-4-16,8-1 4 0,-8 0 0 0,0 1-4 0,0 0 4 15,0 0-4-15,-8-1 4 0,8 1 0 0,-10-1-4 0,2 1 0 0,0 1 0 16,0-3 4-16,-2-3-4 0,2 5 4 0,0-1-4 16,-1-4 0-16,-7 4-4 0,6-4 4 0,2 0 4 0,-8 0-4 0,6 0 0 15,2 0 0-15,-9-5 0 0,8 4 0 0,1-4 0 0,-1 0-4 16,1 0-12-16,0 0-4 0,-1 0-12 0,0 0-4 0,9-4-12 16,-8-1-4-16,0 0-8 0,8 5-12 0,-10-5-4 0,10-5-12 15,0 6-52-15,-8-1-16 0,8 0 32 0,0-4 16 0,0 4 20 16</inkml:trace>
        </inkml:traceGroup>
        <inkml:traceGroup>
          <inkml:annotationXML>
            <emma:emma xmlns:emma="http://www.w3.org/2003/04/emma" version="1.0">
              <emma:interpretation id="{B67A0F2E-981F-4DC4-9C77-D7F25680FB8F}" emma:medium="tactile" emma:mode="ink">
                <msink:context xmlns:msink="http://schemas.microsoft.com/ink/2010/main" type="inkWord" rotatedBoundingBox="12422,13004 12724,12998 12739,13707 12437,1371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6495.5422">5892 7213 15 0,'0'0'96'0,"0"0"-4"0,0 0-8 0,0-4-24 0,0 4-8 16,0 0 0-16,0 0 0 0,0 0-8 0,0 0-4 0,0 0-4 0,0 0-4 15,0 0-4-15,0 0 0 0,0 0-8 0,0-5 4 0,0 5 0 16,0 5 0-16,0-5-4 0,0 4 4 0,0-4 4 0,0 10 4 16,-8-6 8-16,8 7-8 0,0-2-4 0,0 1 4 0,-9 0 0 0,9 5-4 15,-8-2 0-15,8 1 0 0,-9 1 0 0,9 4 0 0,-9-5-4 16,9 6 0-16,-8-1-8 0,8 0 4 0,-8 0-4 0,8 0 4 15,-10 1-4-15,10-1 0 0,0 0-4 0,0 0-4 0,-8-1 0 16,8 3 0-16,0-2 0 0,0 0 0 0,0 1-4 0,8-2 0 16,-8-4 0-16,10 6 0 0,-10-6-4 0,8 0 0 0,-8 0 0 15,8 1 0-15,1 0 4 0,0-1 0 0,-1-5 0 0,1 6-4 16,-1-5 0-16,8-1 0 0,-6 6 0 0,-2-6 0 0,0 1 0 16,10-1 0-16,-10-4 0 0,1 5 0 0,8-1 4 0,-9-4-4 0,1 0 0 15,7 0 0-15,-6-1 4 0,-2 1-8 0,0 0 8 0,2-5-8 16,-2 5 4-16,0-5 0 0,0 0 4 0,1-5-4 0,0 5 0 15,-9-5 0-15,8 0 0 0,-8 1 0 0,9-1 0 0,-9 0-4 16,8-4 4-16,-8 4 0 0,0-5-4 0,0 5 0 0,0-4 4 16,0-1-4-16,-8 1 0 0,8 4 0 0,0-5-4 0,-9 1 4 0,9-1-4 15,-8 5 4-15,-1-5 4 0,9 6-8 0,-9-1 0 0,1 0 0 16,0 0-4-16,0 1 0 0,-2-1 0 0,2 5-4 0,8-5 0 16,-8 5-4-16,-2 5-4 0,2-5-8 0,0 5-4 0,-1-1-8 0,1 1-8 15,-1 5-12-15,1-1-12 0,-1 1-8 0,1 4-12 16,0-4-28-16,-2 4-44 0,2 1-4 0,0-1 44 0,-2 1 20 0</inkml:trace>
        </inkml:traceGroup>
        <inkml:traceGroup>
          <inkml:annotationXML>
            <emma:emma xmlns:emma="http://www.w3.org/2003/04/emma" version="1.0">
              <emma:interpretation id="{FD419A23-9E10-4E39-9F62-02E01021BCAD}" emma:medium="tactile" emma:mode="ink">
                <msink:context xmlns:msink="http://schemas.microsoft.com/ink/2010/main" type="inkWord" rotatedBoundingBox="13614,13210 13990,13202 13992,13287 13616,1329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8034.0402">7034 7439 35 0,'-8'5'72'16,"8"-1"-12"-16,-8 1 0 0,8 0-28 0,-10 0 0 0,10-1-8 15,0 2 0-15,0-6 0 0,0 0 0 0,0 0 0 0,-8 0-4 0,8 0 4 16,0 0-4-16,0 0 0 0,0 0 4 0,0 5 0 0,0-5-4 15,0 0 8-15,8 0-4 0,-8 4 0 0,0-4 0 0,-8 5 4 16,8-5 0-16,0 5 4 0,8-5 0 0,-8 0 0 0,0 0 4 16,0 4 0-16,0-4 4 0,10 0-4 0,-10 0-4 0,8 0 8 15,-8 0-4-15,8 0 4 0,-8 0-4 0,10 0 0 0,-2-4 0 0,0-1 0 16,0 5-4-16,1-5-4 0,0 1 0 0,-1-1-8 0,1 5-4 16,7-6 0-16,-6 2-4 0,-2-6 4 0,8 5-4 0,-6 1-8 15,6-1 4-15,-7 0-4 0,8 0 0 0,-8 1-4 0,-1-1 0 16,8 0 0-16,-6 5 0 0,6 0-4 0,-6-5-8 0,-2 5-8 15,0 0-12-15,9-5-16 0,-8 5-8 0,-1 0-28 0,1 0-24 16,-1 5-24-16,0-5-40 0,-8 0-48 0,10 0 40 0,-2 0 36 0,0 0 28 16,-8 0 20-16</inkml:trace>
        </inkml:traceGroup>
        <inkml:traceGroup>
          <inkml:annotationXML>
            <emma:emma xmlns:emma="http://www.w3.org/2003/04/emma" version="1.0">
              <emma:interpretation id="{551D96F9-756C-495F-92BE-F66820F1082C}" emma:medium="tactile" emma:mode="ink">
                <msink:context xmlns:msink="http://schemas.microsoft.com/ink/2010/main" type="inkWord" rotatedBoundingBox="14424,12884 15326,12865 15341,13548 14438,1356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8589.2703">7845 7257 15 0,'-8'-5'92'0,"8"5"-16"0,-10-5 0 15,10 0-24-15,-8-4-4 0,8 3-4 0,0 2-4 0,0 0 4 16,-8-6-4-16,8 0-4 0,0 5-4 0,8-4 0 0,-8-1 0 15,0 0 0-15,8 0 0 0,-8-3 0 0,10 8 0 0,-2-5 0 16,0 0-8-16,-8 6 0 0,8-7 4 0,1 7-8 0,-1 0 0 0,1-1-4 16,0 0-4-16,-1 5 0 0,0 0 0 0,2 0-4 0,-2 5-4 15,0 0 4-15,0-1-4 0,2 0 0 0,-10 7 0 0,8-1 4 16,-8 4 0-16,8 0-8 0,-8-4 0 0,0 10 4 0,0-7-4 16,9 2 4-16,-9 3-8 0,-9 2 4 0,9-6 4 0,0 7-4 15,0-3 0-15,-8-4 0 0,8 0-4 0,0 1 8 0,-8-1 0 0,8 1 0 16,0-6-4-16,0 1-4 0,-10-5 4 0,10-1 4 0,0 1-8 15,0 0 8-15,0-5-8 0,0 5 4 0,0-5-4 0,0 0 8 16,0 0 0-16,0 0-4 0,0 0 0 0,10 0 4 0,-10 0-4 16,0 0 0-16,0 0 0 0,8 0 0 0,-8 0 0 0,8 0 0 15,-8 0 0-15,9 0 0 0,-9 5 0 0,8-5-4 0,1 5 4 0,0-5 4 16,-1 4-4-16,0-4 0 0,0 5 0 0,2 0 0 0,-2 0 0 16,0 4 0-16,2-4-4 0,-2 0 8 0,0 5-8 0,1-1 8 15,7-4-4-15,-7 4 4 0,0 1-4 0,-9-1 4 0,8 1 0 16,0 0-4-16,2-1 0 0,-10 6 4 0,0-5 0 0,0-1 0 15,0 5 0-15,0-3 0 0,0 3 0 0,-10-4 0 0,2-1 0 16,0 0-4-16,-1 5 0 0,0-4 0 0,-7 0-4 0,7-1 8 0,1 1-4 16,-10-1 4-16,10-3-4 0,-10 2 0 0,10-1-4 15,-8-3 4-15,7 0 0 0,0-4-4 0,1 5-12 0,-9-5-12 0,9 0-12 16,-2 0-12-16,2-5-12 0,0 1-8 0,8 0-12 0,-8-3-12 16,-2 3-40-16,10-6-32 0,-8 1 32 0,8-1 28 0,0 1 20 15</inkml:trace>
          <inkml:trace contextRef="#ctx0" brushRef="#br0" timeOffset="119061.0435">8637 7102 59 0,'0'-4'96'0,"0"0"-4"0,9 4-12 0,-9-5-24 0,0 5-4 15,-9-5 0-15,9 5-8 0,0 0 0 0,0-5-4 0,0 5-4 16,-8-4 0-16,8 4 0 0,0 0-4 0,-9-6 0 0,9 6-4 0,0 0-4 16,-8 0 0-16,8 0 0 0,-8 6 0 0,8-2 8 15,-10 1-4-15,2 0-4 0,8 4 4 0,-8 2 0 0,-2-3 0 0,2 7 0 16,0-5 0-16,0 9 0 0,-1-5-4 0,1 5 0 0,-1 6 0 16,0-6 0-16,1 4 0 0,0 2 0 0,-10-2-4 0,10 6 0 15,0-5 0-15,-2 0-4 0,2 5 0 0,8-5 0 0,-8 0-4 0,8 0-4 16,0-5 0-16,0 5-4 0,0-6 4 0,0 3-4 0,8-2 0 15,-8 0 0-15,8 1 0 0,2-7 0 0,-2 2-4 0,8-1 0 16,-6-4 4-16,-2 4-4 0,9-4 0 0,-8 0 4 0,8-2-4 16,-9 3 4-16,8-7-4 0,-6 1 4 0,6 0-4 0,-6-5 0 15,6 5 0-15,1-5 0 0,-8 0 0 0,-1 0 0 0,1-5 0 0,-1 0 4 16,0 0-8-16,2 1 4 0,-2 0 0 0,0-7 4 16,-8 7-8-16,10-6 0 0,-10 0-4 0,8 1 4 0,-8-1-4 0,0-5 4 15,0 5-8-15,-8 1 0 0,8-4 0 0,-10 3 0 0,2 0-4 16,8 0 0-16,-8 1-4 0,-2-1 0 0,2 1 0 0,0 3 4 15,-1 2 0-15,1-1 0 0,-1-1-4 0,-8 2 0 0,9 4-4 0,0 4-4 16,-2-4 0-16,2 6 0 0,0-1-8 0,-2 5-4 16,2-6-8-16,0 6-4 0,0 4-4 0,-1-4-8 0,9 0-4 0,-8 4 0 15,8-5 0-15,0 6-32 0,-9-1-28 0,9-4-16 0,0-1 28 16,0 1 24-16</inkml:trace>
        </inkml:traceGroup>
        <inkml:traceGroup>
          <inkml:annotationXML>
            <emma:emma xmlns:emma="http://www.w3.org/2003/04/emma" version="1.0">
              <emma:interpretation id="{5504F114-E313-4BFD-AB4A-77DFED485CC3}" emma:medium="tactile" emma:mode="ink">
                <msink:context xmlns:msink="http://schemas.microsoft.com/ink/2010/main" type="inkWord" rotatedBoundingBox="16066,13166 16358,13160 16363,13425 16072,1343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9387.1716">9482 7367 35 0,'0'0'92'0,"0"0"-4"0,0 0-8 0,0 0-20 0,0 0 0 0,0 0 0 16,0 0-4-16,0 0 0 0,8 0 0 0,-8 0 4 0,0 0 0 15,8 0-8-15,1 0 0 0,-9 0-8 0,9 0 0 0,-1 0-8 0,1 0-4 16,-1 0-4-16,0 0-4 0,1 0 0 0,8 0-8 16,-17 0 0-16,18 0 0 0,-10 0 0 0,0 0-8 0,1 0 0 0,0 0 0 15,-1 0-4-15,0 0-4 0,1 0-4 0,-1 0-4 0,0 0-4 16,2 0-20-16,-10 0-20 0,8 5-32 0,-8-5-28 0,8 0-28 15,-8 5-60-15,10-5 16 0,-10 4 36 0,-10 1 40 0,10-5 16 0</inkml:trace>
          <inkml:trace contextRef="#ctx0" brushRef="#br0" timeOffset="119600.6011">9456 7597 35 0,'0'6'100'0,"0"-2"-8"0,0 0-8 15,0 2-20-15,0-2 4 0,0 2-4 0,0-6 0 0,0 4 4 0,8-4-4 16,-8 0 0-16,8 0-4 0,-8 0-4 0,10 0-8 0,-2 0-4 16,-8 0-4-16,8 0-4 0,10 0 0 0,-10-4-4 0,1-2-8 15,7 6 0-15,-7-4-4 0,0-2-4 0,7 2-4 0,-6 0-4 16,6-2 0-16,-7 1-4 0,8 1-4 0,-9-1-16 0,9-5-8 16,-9 10-32-16,10-4-28 0,-10-2-28 0,2 2-28 0,-2 4-72 0,0-5 28 15,0 5 36-15,2-6 28 0,-2 6 20 0</inkml:trace>
        </inkml:traceGroup>
        <inkml:traceGroup>
          <inkml:annotationXML>
            <emma:emma xmlns:emma="http://www.w3.org/2003/04/emma" version="1.0">
              <emma:interpretation id="{E5F16043-0BD7-4BF8-81F4-EC31FCB7280C}" emma:medium="tactile" emma:mode="ink">
                <msink:context xmlns:msink="http://schemas.microsoft.com/ink/2010/main" type="inkWord" rotatedBoundingBox="17088,12992 17788,12977 17800,13561 17100,13576"/>
              </emma:interpretation>
              <emma:one-of disjunction-type="recognition" id="oneOf22">
                <emma:interpretation id="interp30" emma:lang="" emma:confidence="0">
                  <emma:literal>o</emma:literal>
                </emma:interpretation>
                <emma:interpretation id="interp31" emma:lang="" emma:confidence="0">
                  <emma:literal>°</emma:literal>
                </emma:interpretation>
                <emma:interpretation id="interp32" emma:lang="" emma:confidence="0">
                  <emma:literal>0</emma:literal>
                </emma:interpretation>
                <emma:interpretation id="interp33" emma:lang="" emma:confidence="0">
                  <emma:literal>D</emma:literal>
                </emma:interpretation>
                <emma:interpretation id="interp34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20457.8543">10598 7213 75 0,'-8'0'80'15,"8"0"-4"-15,0 0-4 0,-8 0-24 0,8 0-8 0,0 0-8 16,-10 0 0-16,10 6-4 0,0-6 0 0,-8 4 0 0,8 0 0 0,-8 2 4 16,-1 3 0-16,9-4 4 0,-9 5-4 0,9 0 4 0,-8-1 4 15,-1 1-4-15,1 4 0 0,8 0-4 0,-8 0 8 0,8 1-4 16,-8-1-4-16,-2 1-8 0,10-1-20 0,0 0 24 0,0 1-4 16,-8 4 0-16,8-5 0 0,0 1-4 0,0 4 0 0,0-5-4 15,8 5 0-15,-8-4-4 0,0-1 0 0,10 5 0 0,-2-4 0 0,0-1-4 16,0 5 0-16,1-3 4 0,-1-3-8 0,1 2 4 15,0-1 0-15,-1-4 0 0,10 4-4 0,-2-4 4 0,-8 0 0 0,10-2 0 16,-10 3 0-16,9-7 0 0,1 6 4 0,-2-5-4 0,2-1 0 16,8 1-4-16,-10-5 4 0,1 5 0 0,9-5-4 0,-10 0 0 15,10 5 0-15,-8-5 4 0,7-5-4 0,-8 5 0 0,8-5 0 0,-7 5-4 16,8-5 4-16,-10 5-4 0,1-4 0 0,9-1 4 16,-8 0 0-16,-2 0-4 0,-8 1 0 0,10-7 0 0,-1 7 0 0,-9-6 4 15,0 6 0-15,10-6 0 0,-10 1 0 0,0-1 0 0,2 1 0 16,-10-1 0-16,8 0 0 0,0-4 0 0,-8 4-4 0,0 0 0 15,0-4 4-15,9 5-4 0,-9-6 0 0,0 5 0 0,0-5 4 0,0 2-4 16,0 3-12-16,0-4 12 0,0 5 0 0,0-6 4 0,0 1 0 16,0 4 0-16,0-5-4 0,-9 6 4 0,9-5 0 0,0 4-4 15,-8-5 0-15,8 1 0 0,-8 5 4 0,-2-6-4 0,10 5-4 16,-8-4 8-16,0 0-4 0,0 4 0 0,-2-4 0 0,-6 4 0 16,7 2 0-16,1-3 0 0,0-3 0 0,-2 4 0 0,-6 1 0 0,8-2 0 15,-2 7 0-15,-6-6 0 0,7 6 0 0,-8-1 0 0,8 0-4 16,-7 0 4-16,7 1 0 0,-8-1 0 0,9 5 0 0,-10 0 0 15,10 0 0-15,-10 0 0 0,10 0-4 0,-9 0 4 0,9 5-4 16,-10-5 8-16,2 4-8 0,6 1 0 0,-6 0-4 0,8 0 0 16,-10-1 0-16,1 2 0 0,9 2-8 0,-10-2 0 0,10 3-8 0,-10 1-12 15,10-5-8-15,-8 5-4 0,7-1-16 0,-8 1-12 0,8-1-12 16,1 1-16-16,-10-1-8 0,10 5-48 0,-8-4-28 0,6 0 28 16,2 4 32-16,-9-4 24 0</inkml:trace>
        </inkml:traceGroup>
      </inkml:traceGroup>
    </inkml:traceGroup>
    <inkml:traceGroup>
      <inkml:annotationXML>
        <emma:emma xmlns:emma="http://www.w3.org/2003/04/emma" version="1.0">
          <emma:interpretation id="{F2229FCE-766B-4C1B-980D-551B4C7D3645}" emma:medium="tactile" emma:mode="ink">
            <msink:context xmlns:msink="http://schemas.microsoft.com/ink/2010/main" type="paragraph" rotatedBoundingBox="9070,14505 18193,14093 18270,15815 9148,16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EDA251-41B5-4E50-985A-A27B07A0275F}" emma:medium="tactile" emma:mode="ink">
              <msink:context xmlns:msink="http://schemas.microsoft.com/ink/2010/main" type="line" rotatedBoundingBox="9070,14505 15938,14195 15986,15250 9118,15559"/>
            </emma:interpretation>
          </emma:emma>
        </inkml:annotationXML>
        <inkml:traceGroup>
          <inkml:annotationXML>
            <emma:emma xmlns:emma="http://www.w3.org/2003/04/emma" version="1.0">
              <emma:interpretation id="{43FE8544-84D1-4D9C-A568-3B6321A3CAF2}" emma:medium="tactile" emma:mode="ink">
                <msink:context xmlns:msink="http://schemas.microsoft.com/ink/2010/main" type="inkWord" rotatedBoundingBox="9084,14802 9553,14781 9575,15273 9106,15294"/>
              </emma:interpretation>
              <emma:one-of disjunction-type="recognition" id="oneOf23">
                <emma:interpretation id="interp35" emma:lang="" emma:confidence="0">
                  <emma:literal>n</emma:literal>
                </emma:interpretation>
                <emma:interpretation id="interp36" emma:lang="" emma:confidence="0">
                  <emma:literal>N</emma:literal>
                </emma:interpretation>
                <emma:interpretation id="interp37" emma:lang="" emma:confidence="0">
                  <emma:literal>ń</emma:literal>
                </emma:interpretation>
                <emma:interpretation id="interp38" emma:lang="" emma:confidence="0">
                  <emma:literal>„</emma:literal>
                </emma:interpretation>
                <emma:interpretation id="interp39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318958.0447">2481 9079 23 0,'0'0'80'0,"0"-5"-4"0,0 5-12 0,0-4-32 16,0 4-4-16,0-5 0 0,0 5-4 0,0-5 0 0,0 5 0 16,0-5 0-16,0 5 0 0,0 0 0 0,0 0-4 0,0 0 4 15,0 0-4-15,0-5 4 0,0 5 4 0,0 0-4 0,-8 0 4 16,8 0 0-16,0-5 4 0,0 5 0 0,0 0 0 0,0 0 0 0,0 0 4 15,8 0-4-15,-16 0-4 0,8 0 0 0,0 0-4 0,0 0 8 16,0 0-8-16,0 0 0 0,0 0 0 0,0 5 0 0,0-5-4 16,0 5 4-16,0 0 0 0,0 0 0 0,0 0-4 0,0 4 4 15,0-5-4-15,0 6 0 0,0 0 0 0,0 0 0 0,8 4 0 16,-8-5-4-16,0 6 0 0,0-1 0 0,10 1 0 0,-10-1 0 16,0 0-4-16,0 1 0 0,8 0 0 0,-8-2-4 0,8 2 0 0,-8-1 0 15,0 5 4-15,9-4 0 0,-9-1-8 0,0-4 4 0,9 5 0 16,-9-1-4-16,0-5 0 0,8 6 0 0,-8-5 0 0,0-1 0 15,0 1-4-15,0-6 4 0,0 6 0 0,0-5-4 0,8-1 4 0,-8 6-4 16,0-5 4-16,0 0-4 0,0 0 0 0,0-5-4 16,0 4 4-16,0 1 4 0,0-5-4 0,0 0 4 0,0 6-4 0,0-6-4 15,9 0 8-15,-9 0 0 0,0 0-4 0,0 0 4 0,0 0-4 16,0 0 0-16,0 0 4 0,0 0-4 0,0 0 0 0,0 0 0 16,0 0 0-16,0 0 0 0,0 0-16 0,0-6 20 0,0 6-4 0,0-5 4 15,0 5 0-15,0-4-4 0,0-1 4 0,0 0-4 0,0 0 0 16,0-5 0-16,0 6-4 0,0-5 4 0,0 3 0 0,0-3 0 15,0-2 0-15,0 2 0 0,0 0 0 0,0-5 0 0,0 4 4 16,0 1 0-16,0-1-4 0,0-5 0 0,0 6 0 0,0-1-4 16,0-4 0-16,0 5 8 0,0-6-4 0,0 1 0 0,0 4 0 15,0-5 0-15,0 6 0 0,0-6 4 0,0 6-4 0,0-5-4 16,8 4 4-16,-8 0 0 0,0-4 0 0,0 4 0 0,8 1 0 0,-8-1 0 16,0 1 0-16,10-1 0 0,-2 0 0 0,-8 0 0 0,8 6-4 15,-8-5 4-15,10 4 0 0,-10-5 0 0,8 5 4 0,0-4-4 16,-8 5 0-16,8-2 0 0,1 1 0 0,-9 1 0 0,9-1 0 0,-1 0 0 15,-8 0 4-15,9 5-8 0,-1-4 0 0,-8-2 4 16,8 6 0-16,2 0-4 0,-10 0 4 0,8-4 0 0,0 4 0 0,-8 0 0 16,8 0 4-16,-8 0-4 0,10 0 0 0,-2 0-4 0,-8 0 8 15,8 0-4-15,-8 4 0 0,9-4 0 0,-9 6 0 0,9-6 4 16,-9 4-4-16,8-4 0 0,-8 5 0 0,0 0 0 0,0 0-4 0,9-1 4 16,-9 1 0-16,0 5 0 0,0-6 0 0,0 6 0 0,0-5 0 15,0 5 0-15,0-6-4 0,0 5 4 0,0 1 0 0,0 0 4 16,0 0-4-16,0-1 0 0,0 1 0 0,0-1 0 0,0 1 4 15,8 4-4-15,-8-4 0 0,0 0 0 0,0 4 0 0,0-5 0 16,0 6 0-16,0-6 0 0,0 6-4 0,8-5 4 0,-8 4 0 0,0-5 0 16,0 6 4-16,0-5-4 0,8-1 4 0,-8 5-8 0,0-4 4 15,0-1 0-15,10 2 0 0,-10-2 0 0,0 0 0 0,8 1 0 16,-8-1 0-16,8 0 0 0,-8-3 0 0,10 4 4 0,-10-6 0 16,0 6-4-16,8-5 4 0,-8-1-4 0,8 6 0 0,-8-5 0 15,0-5 0-15,9 5 0 0,-9 0 4 0,8-5 0 0,-8 4-4 0,9-4-12 16,-9 0 16-16,0 0 0 0,8 0 4 0,-8 5-4 0,9-5-4 15,-9 0 4-15,0 0 0 0,8 0-4 0,-8 0 4 0,8-5 0 16,-8 5 0-16,0 0-4 0,0-4 4 0,10-1-4 0,-10 5 0 16,8-5-4-16,-8 0 0 0,0-5-4 0,8 6-8 0,-8-5-8 15,0 3-8-15,10-3-8 0,-10-5-16 0,0 4-8 0,8 1-16 16,-8-1-24-16,0-4-16 0,0 3-8 0,0-3-84 0,0 0 12 0,0 4 32 16,0-4 32-16,0-1 28 0</inkml:trace>
        </inkml:traceGroup>
        <inkml:traceGroup>
          <inkml:annotationXML>
            <emma:emma xmlns:emma="http://www.w3.org/2003/04/emma" version="1.0">
              <emma:interpretation id="{3C16D5C2-0283-467B-A4B7-C78FE89A9B12}" emma:medium="tactile" emma:mode="ink">
                <msink:context xmlns:msink="http://schemas.microsoft.com/ink/2010/main" type="inkWord" rotatedBoundingBox="9937,15142 10159,15132 10169,15368 9948,15378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1900.3964">3359 9343 31 0,'-8'0'80'16,"8"0"-8"-16,0 0-8 0,-8 0-24 0,8 0-4 0,0 0 0 15,-9 0-8-15,9 0 4 0,0 0-4 0,0 0 0 0,-8 0-4 16,8 0 4-16,0 0-8 0,0 4 4 0,0 2 4 0,0-6-4 0,0 5-4 15,0-1 4-15,0 6 0 0,0-6 0 0,0 6 0 16,0-1 0-16,0-3 4 0,0 3-4 0,0 5-4 0,0-4-4 0,0-1 0 16,8 1 4-16,-8 0-8 0,0 4 4 0,9-4-4 0,-9-1 0 15,8 1 0-15,0 0-4 0,-8-1 0 0,10-5 0 0,-2 7 0 16,0-7-4-16,2 6 0 0,-10-5 4 0,8-1 0 0,0 1-4 0,0-5-4 16,1 5 4-16,-1-5-4 0,1 0 0 0,0 0 0 15,-1 0 0-15,0 0 0 0,-8-5 0 0,10 0 0 0,-2 1 0 0,0-1 4 16,0 0-4-16,2 0 0 0,-10-4 4 0,8 3 0 0,0-3 0 15,-8 0-4-15,9-1 4 0,-9 0-4 0,8 2 0 0,-8-3 0 16,0 2 0-16,0-1 0 0,0 0 4 0,0 6-4 0,0-5 0 0,0-1 4 16,-8 0-4-16,8 4 0 0,-9 3 0 0,9-7 0 0,-8 5 0 15,0 1 4-15,-2-2-4 0,2 2 0 0,0 4 0 0,0-5 0 16,-2 5 0-16,-6 0 0 0,7-5 0 0,0 5-4 0,1 5 8 16,-1-5-8-16,1 5 0 0,0-1 0 0,0-4-4 0,-2 10 0 15,10-5-4-15,-8-1-8 0,0 5-4 0,-2 2-8 0,10-2-12 16,-8-3-4-16,8 7-4 0,0-3-12 0,-8 0-8 0,8-1-44 0,0 2-44 15,0-3 16-15,0-3 32 0,0 5 16 0</inkml:trace>
        </inkml:traceGroup>
        <inkml:traceGroup>
          <inkml:annotationXML>
            <emma:emma xmlns:emma="http://www.w3.org/2003/04/emma" version="1.0">
              <emma:interpretation id="{B5642A2C-B342-4E5A-B965-183C458FD61E}" emma:medium="tactile" emma:mode="ink">
                <msink:context xmlns:msink="http://schemas.microsoft.com/ink/2010/main" type="inkWord" rotatedBoundingBox="10742,14888 11082,14872 11095,15161 10755,15177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32237.4939">4127 9089 3 0,'0'0'92'0,"0"0"-16"0,0 4-4 0,0-4-24 0,0 0-4 16,0 5-4-16,0-5 0 0,0 0-16 0,0 0 28 0,0 0-4 0,0 0 0 16,9 0 4-16,-9 0-4 0,0 0 4 0,8 5 0 0,0-5-4 15,-8 4 4-15,10-4-8 0,-2 6-4 0,0-6 4 0,1 4-12 16,-9-4 4-16,17 5 0 0,-9-5 0 0,1 5 0 0,-1-5 0 0,0 5-4 15,2-5 4-15,-2 0-8 0,10 4-4 0,-10-4 0 16,0 0-4-16,0 0 0 0,10 0-8 0,-10 0 4 0,1 0-8 0,7 0 4 16,-6 0-4-16,-2 0 0 0,0 0-4 0,10 0 4 0,-10 0-4 15,0 0-4-15,1 0 4 0,0 0-8 0,-1 0 0 0,1 0 0 16,-9 0 0-16,8 0 0 0,0 0-4 0,-8 0-12 0,0 0-8 0,0 0-12 16,10 0-4-16,-10 0-16 0,-10 0-16 0,10 0-16 0,0 0-12 15,-8 0-8-15,8-4-12 0,-8 4-48 0,-1-5-12 0,1 5 28 16,-1-5 36-16,0 5 24 0</inkml:trace>
          <inkml:trace contextRef="#ctx0" brushRef="#br0" timeOffset="132473.8626">4162 9343 47 0,'8'0'88'0,"-8"4"-4"0,0-4-4 0,0 6-24 0,0-6 0 15,8 5-4-15,-8-5 0 0,0 4 4 0,9 1 0 0,-9-5-8 16,9 0 0-16,-1 0 4 0,-8 0-4 0,8 5-4 0,1-5 0 0,-1 0-8 16,0 0-4-16,2 0-4 0,-2 0-4 0,0 0-4 0,2 0-4 15,-2-5 0-15,0 5-12 0,0-5 0 0,10 5 4 0,-10-4-4 16,1 4 0-16,7-5-4 0,-6-1-4 0,6 6-12 0,-6-4-24 0,-2-1-28 16,8 0-24-16,-7 0-28 0,0 5-76 0,-1-4 16 15,9 4 20-15,-9-5 44 0,2 5 20 0</inkml:trace>
        </inkml:traceGroup>
        <inkml:traceGroup>
          <inkml:annotationXML>
            <emma:emma xmlns:emma="http://www.w3.org/2003/04/emma" version="1.0">
              <emma:interpretation id="{AAD715E6-BE00-4705-9084-67DCBC5CB103}" emma:medium="tactile" emma:mode="ink">
                <msink:context xmlns:msink="http://schemas.microsoft.com/ink/2010/main" type="inkWord" rotatedBoundingBox="11938,14375 13045,14325 13069,14869 11963,14919">
                  <msink:destinationLink direction="with" ref="{568D1089-BEB8-4334-9587-B8C5F08A73C3}"/>
                </msink:context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33275.8998">5337 8892 35 0,'0'0'84'0,"0"0"-4"16,0 0-12-16,0 0-20 0,0 0 0 0,0 0-4 0,0 0-4 15,0 0 4-15,0 0 0 0,0 0-4 0,10 0 4 0,-10 0 0 16,0 0 4-16,8 0-4 0,-8 0 0 0,8 0 0 0,0 0 0 0,2 0 0 15,-10 0-4-15,8 0-4 0,0 0-4 0,10 0 4 16,-10 0 0-16,1 0-8 0,-1 0 8 0,0 0 0 0,10-5-4 16,-10 5 0-16,10 0-4 0,-10-5-4 0,0 5 0 0,10-4 0 0,-10 4-4 15,9-5-4-15,-9 0 4 0,0 5-8 0,10-4-4 0,-10 4 4 16,2-5 0-16,-2 5-4 0,0 0-4 0,9-6 4 0,-8 6-4 16,-9 0-4-16,8 0 8 0,1 0-8 0,-1 0 4 0,-8 0-4 15,8 0 0-15,2 0-4 0,-10 0 4 0,0 0 0 0,8 0-8 0,-8 0 0 16,0 0-8-16,0 0-4 0,0 0-16 0,0 0-12 0,0 0-4 15,0 0-28-15,0 0-20 0,0 0-24 0,0 0-28 0,0 0-60 16,0 0 20-16,0 0 32 0,0 0 24 0,0 0 28 0</inkml:trace>
          <inkml:trace contextRef="#ctx0" brushRef="#br0" timeOffset="133921.229">6079 8571 63 0,'-8'-5'84'0,"8"5"-4"0,0-5-4 0,0 1-24 15,0-2 0-15,0 6-8 0,0-4-4 0,0 4 0 0,0 0-4 16,0 0-4-16,0-4 0 0,0 4-4 0,0 0 8 0,0 0 0 16,0 4-4-16,0-4 4 0,0 4 0 0,0 2 0 0,8-2-4 0,-8 6 4 15,0-1 0-15,9 0-4 0,-9 1-8 0,0 5 4 16,9-1 0-16,-9 1 0 0,0-1-4 0,0 5 0 0,8 0-4 0,-8 0 4 16,0 1-4-16,0-1-4 0,0-5 0 0,0 5 0 0,0 6-4 15,0-11 0-15,0 5-4 0,0-4 0 0,0 4 0 0,0-5-4 16,0-5 0-16,0 6 0 0,0-5-4 0,0 0 4 0,0-1-4 0,0-5 4 15,0 2-4-15,0-2 4 0,0 1 0 0,0-5-4 16,0 0 0-16,0 0 0 0,0-5-4 0,9 1 4 0,-9-2 0 0,0 2 0 16,0-1 0-16,0-5 0 0,8 1 0 0,-8-2-16 0,0 2 16 15,8 0 0-15,-8-1 0 0,0-4 0 0,10-1 0 0,-10 6 0 16,8-1 0-16,0-4 0 0,-8 5 0 0,0-1 0 0,8 0 0 0,2 1 0 16,-10 4-4-16,8-5 4 0,-8 6 0 0,8-2 0 15,1 2 0-15,-9 4 0 0,8-5 0 0,1 5 0 0,-9-5 0 0,9 5 0 16,-1 0 0-16,0 0 0 0,0 5 0 0,2-5 4 0,-2 5-8 15,0-5 4-15,2 10 0 0,6-6 0 0,-7 1 0 0,-1 0 0 16,10 0 0-16,-10-1 0 0,0 6 0 0,10-5 0 0,-10 5 0 16,0-1 0-16,2 1 0 0,6 0 0 0,-16-1 0 0,9 1 0 0,-1-1 4 15,0 1-4-15,-8-1 4 0,9 1 0 0,-9 3-4 16,0-2 0-16,0-2 0 0,-9 6 0 0,9-5 0 0,-8 4 0 0,0-5 4 16,-1 6-4-16,1-5 0 0,0-1 0 0,-10 5 0 0,10-9 0 15,-10 5 4-15,10-1-4 0,-9 1 0 0,8-5 0 0,-8 0 4 16,9-1-4-16,-10-4 0 0,10 5 0 0,-10-5-20 0,10 0 24 0,0-5-4 15,0 5 0-15,-10-4-4 0,18-1-4 0,-8 0-4 0,-1 0-8 16,9-5-16-16,-8 6-16 0,8-6-20 0,-8 5-12 0,8 1-20 16,0-6-8-16,-10 5-60 0,10-5-32 0,0 6 48 0,0 0 28 15,0-1 28-15</inkml:trace>
        </inkml:traceGroup>
        <inkml:traceGroup>
          <inkml:annotationXML>
            <emma:emma xmlns:emma="http://www.w3.org/2003/04/emma" version="1.0">
              <emma:interpretation id="{8D7F2102-8881-4660-A82C-D4D217C249A1}" emma:medium="tactile" emma:mode="ink">
                <msink:context xmlns:msink="http://schemas.microsoft.com/ink/2010/main" type="inkWord" rotatedBoundingBox="14263,15037 14613,15021 14626,15311 14276,15327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6183.7926">7648 9238 43 0,'0'4'100'15,"0"-4"-8"-15,0 0-4 0,0 5-20 0,0-5 0 0,0 4 4 16,0-4 0-16,0 0 0 0,0 6 4 0,0-6 0 0,9 4-8 0,-9 1-4 16,9-5 0-16,-9 0 8 0,8 5 0 0,0-5 0 0,-8 0-4 15,8 0 4-15,2 0-4 0,6 0 0 0,-6 0-4 0,-2 0 0 16,0 0-4-16,9 0-24 0,-8 0 16 0,8-5-4 0,-9 5-4 16,10-5-8-16,-10 1 0 0,10 4-12 0,-2-6-4 0,-8 6 0 15,9-4-4-15,-8-1-4 0,0 5-12 0,7-4 0 0,-6-2 0 0,-2 6 0 16,0 0 0-16,0-4 0 0,2 4 0 0,-2 0 0 0,0 0 0 15,1 0 0-15,-9 0-8 0,8 0-16 0,-8 0-4 0,0 0-12 16,9 0-12-16,-9 0-16 0,0 0-20 0,0 0-12 0,-9 0-8 16,9 0-20-16,-8 0-8 0,8 4-16 0,-9-4-12 0,1 0-40 15,0 6-12-15,-2-6 48 0,2 4 24 0,0 1 28 0,0-5 24 16</inkml:trace>
          <inkml:trace contextRef="#ctx0" brushRef="#br0" timeOffset="136427.1417">7682 9496 47 0,'0'5'104'0,"0"0"-8"0,0-5-4 0,0 5-16 0,0-5-4 0,0 5 0 15,0-5 4-15,8 0-4 0,-8 0 4 0,0 0-4 0,10 0-8 16,-10 0 0-16,8 0 0 0,-8 0 0 0,8 0 0 0,2 0-8 16,-2 0 4-16,0 0 0 0,1 0 0 0,-1 0-4 0,1 0-4 15,8 0-4-15,-9 0-4 0,0 0-4 0,2 0-8 0,-2 0-4 0,10 0 0 16,-10 0-8-16,0 0 0 0,0 0-8 0,1 0 0 0,8 0 0 15,-8 0-8-15,-1 0 0 0,0 0-4 0,2 0-4 0,-10 0-8 16,8 0-16-16,0-5-16 0,-8 5-16 0,0 0-32 0,8-5-28 16,-8 5-40-16,0-5-40 0,0 5-72 0,0-5 36 0,0 0 52 15,-8 1 32-15,8 4 32 0,-8-10 20 0</inkml:trace>
        </inkml:traceGroup>
        <inkml:traceGroup>
          <inkml:annotationXML>
            <emma:emma xmlns:emma="http://www.w3.org/2003/04/emma" version="1.0">
              <emma:interpretation id="{76266688-C562-41DE-B7BA-C503C9B2CB36}" emma:medium="tactile" emma:mode="ink">
                <msink:context xmlns:msink="http://schemas.microsoft.com/ink/2010/main" type="inkWord" rotatedBoundingBox="15705,14386 15946,14375 15973,14960 15731,14971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38847.3121">9286 8624 11 0,'0'-5'84'0,"0"5"-8"16,-10-5 0-16,10 0-24 0,0 5-4 0,0-4 0 0,0-2-4 0,0 6-16 15,0-4 24-15,0-2-4 0,0 6 4 0,0-4-4 0,0 4 0 0,0 0 0 16,0-5-4-16,0 5 0 0,0 0 0 0,-8 0 0 15,8 0-4-15,0 0-8 0,-8 0-4 0,8 5 0 0,-8-1 0 16,8 2-4-16,-10-6 4 0,10 10-4 0,-8-6-4 0,0 1 0 0,8 5-4 16,-9-6 0-16,0 6 0 0,1-1 0 0,8 5 0 15,-9-4 0-15,1 0-4 0,0 4 0 0,8 1 0 0,-8-6 0 0,-2 6 0 16,2-1 0-16,0 1-4 0,8 4 0 0,-10-5-4 0,2 1 0 16,8 4 0-16,-8-5 4 0,8 6-4 0,0-6 0 0,0 0-4 15,-9 4 4-15,9-2 0 0,0-2 0 0,0 1-4 0,9-1 0 0,-9 1 0 16,0-2 0-16,8 2 0 0,-8-1 0 0,8-3 0 15,2 2 0-15,-10-3 0 0,8 0 0 0,0 3 4 0,-8-3-8 0,10 0 4 16,-2-6 0-16,0 6 0 0,0 0-4 0,1-5 4 0,-1 4 4 16,1-4 0-16,0 0-8 0,-1 0 4 0,0-5 0 0,2 0 0 15,-2 6 0-15,0-6 0 0,0 0 0 0,2 3 0 0,-2-6-4 0,0 3 4 16,1 0-4-16,-9-6 8 0,8 6-4 0,1-5 0 0,0 0-4 16,-9 0 4-16,8 0 0 0,-8 1 0 0,0-6 0 0,8 5 0 15,-8 1-4-15,0-6 4 0,0 0 0 0,0 6-4 0,0-6 0 16,0 1 0-16,-8-1 4 0,8 5 0 0,-8-5-4 0,8 2 4 15,-9-3-4-15,0 7 4 0,1-6 0 0,8 5-4 0,-9 1 4 0,1-2 0 16,0 2-4-16,-2 0 4 0,2-1-4 0,0 5 0 0,8-6 0 16,-8 6-4-16,-2 6 4 0,2-6-4 0,8 5-4 0,-8-1 4 15,8 0-8-15,-9 6 0 0,9-5-4 0,-9 5-4 0,9-1-8 16,-8 1 0-16,8-1-8 0,0 1-12 0,0 4-8 0,-9-5-12 16,9 1-8-16,0 0-8 0,0 0-4 0,0-1-52 0,0 1-36 0,0-1 32 15,0-4 28-15,0 5 28 0</inkml:trace>
        </inkml:traceGroup>
      </inkml:traceGroup>
      <inkml:traceGroup>
        <inkml:annotationXML>
          <emma:emma xmlns:emma="http://www.w3.org/2003/04/emma" version="1.0">
            <emma:interpretation id="{12F0A61B-B038-4D2C-81CD-B2F8213CB4C1}" emma:medium="tactile" emma:mode="ink">
              <msink:context xmlns:msink="http://schemas.microsoft.com/ink/2010/main" type="line" rotatedBoundingBox="12474,15610 18180,14801 18292,15593 12586,16402"/>
            </emma:interpretation>
          </emma:emma>
        </inkml:annotationXML>
        <inkml:traceGroup>
          <inkml:annotationXML>
            <emma:emma xmlns:emma="http://www.w3.org/2003/04/emma" version="1.0">
              <emma:interpretation id="{F5238CBF-F607-4EFF-86A7-F87CD27BAAB6}" emma:medium="tactile" emma:mode="ink">
                <msink:context xmlns:msink="http://schemas.microsoft.com/ink/2010/main" type="inkWord" rotatedBoundingBox="12474,15610 13634,15446 13711,15984 12551,16149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5695.0734">6531 10019 27 0,'0'0'92'0,"0"4"-12"15,0 1-4-15,0 1-24 0,0-2-4 0,0 5-4 0,0-3-4 16,0-2-4-16,0 6-20 0,0-1 16 0,9-3 4 0,-9 3-8 16,0 2-4-16,0-3-4 0,8-3 4 0,-8 5-4 0,9-1 12 0,-9 0-12 15,9-4 4-15,-9 5-4 0,8 0 0 0,0 0 4 0,2-6-4 16,-2 5 0-16,-8-3-4 0,8 3 0 0,0-4 0 0,2 0 4 16,-2-1 0-16,0 2-8 0,1-2 0 0,-1 1 4 0,0-5 0 15,2 4-4-15,-2-4 0 0,0 0-8 0,10 0 4 0,-10 0 4 0,0-4 0 16,1 4-4-16,0-5 0 0,-1 1-4 0,-8-2 0 15,9 2 0-15,-1-6 0 0,-8 5-4 0,8-5 4 0,-8 6 0 0,0-5-4 16,0-1 0-16,0 0 0 0,0 0 0 0,0 1 4 0,0 4-8 16,-8-9 0-16,8 9 4 0,-8-5 0 0,-1 0 0 0,9 1 0 15,-8-1 0-15,-1 1-4 0,0-1 4 0,1 6-4 0,0-6 4 16,-2 5-4-16,2-5 4 0,-8 5 0 0,6 1-4 0,2-1 4 0,-9 0 0 16,9 1 0-16,0 4 0 0,-2 0 0 0,2 0-4 15,0 0-16-15,0 0 24 0,-2 4-4 0,2 1-4 0,8 0 8 0,-8-1-4 16,8 7 4-16,-9-7-4 0,9 5 0 0,0 1 0 0,0 0 0 15,0 5 4-15,0-6-4 0,0 2 0 0,9-3 0 0,-9 2 0 16,0 4 0-16,8-9-4 0,-8 4 4 0,8 1 0 0,2-5-8 0,-10 4 12 16,8-3 0-16,0-6-8 0,0 4 8 0,2-4-4 15,-2 5 0-15,0-5 0 0,1-5 0 0,-1 5 0 0,0-4 0 0,2 4 0 16,-2-6 0-16,0 2 0 0,-8-1-4 0,18 0 4 0,-10 0-4 16,0 0 4-16,1 0-4 0,0 1 8 0,-1-1 0 0,1 1 0 15,-1-1 4-15,0 5-4 0,10-5 0 0,-10 5 0 0,0 0-4 0,10 0 4 16,-10 0-4-16,1 0 4 0,8 5 4 0,-9-5 0 0,9 5 4 15,-8-1-4-15,0 1-4 0,7-1 4 0,-6 1-4 0,-2 0 8 16,0 0-4-16,10 0-8 0,-10 0 0 0,0 5 0 0,1-10 0 16,-1 4-8-16,0-4-4 0,2 5-4 0,-2-5-24 0,0-5-24 15,2 5-20-15,-2-4-16 0,0-2-32 0,-8 2-52 0,8-6 4 16,1 0 44-16,-9-4 20 0,9 0 24 0</inkml:trace>
          <inkml:trace contextRef="#ctx0" brushRef="#br0" timeOffset="135155.516">5994 9933 47 0,'-8'0'84'0,"8"-4"-4"0,0 4-8 0,0 0-24 16,-9-6-4-16,9 6 0 0,0-5-8 0,0 1 4 0,0-1-4 16,0 0 0-16,0 0-4 0,0-5 0 0,0 6 0 0,0-5 0 15,0 3 0-15,0-3 4 0,0 4-4 0,0-4 0 0,0 3 0 16,9-3 0-16,-9 4-4 0,0-4 4 0,0 4 0 0,8 0-8 0,1 1 0 16,-9-1 0-16,8-1-8 0,-8 6 0 0,8-4-4 0,2 4 0 15,-2 0-4-15,0 0 0 0,2 4 4 0,-2 2-8 0,0-1 4 16,-8-1-4-16,8 1-4 0,1 0 4 0,0 4-20 0,-1 1 28 0,1 0 0 15,-9 4-8-15,8-5 0 0,-8 6-4 0,0 4 4 16,8-5 0-16,-8 1-4 0,0 4 8 0,-8 0-8 0,8 0 4 0,0 0-8 16,-8 6 4-16,-1-6-4 0,1 0 4 0,8 0-4 0,-18 0 4 15,10 1 0-15,0-2-4 0,0 2 8 0,-2-6-4 0,2 1-4 16,-10-1 4-16,10 1-4 0,0-6 4 0,-1 1 0 0,1-6 4 16,-1 1-4-16,1 0-4 0,-1 0 8 0,1-5-4 0,0 0-4 15,8-5 0-15,-10 5 0 0,2-5 0 0,8 0 4 0,0 1-4 0,0-6 8 16,-8 5 0-16,8-5-8 0,0 1 0 0,0 4 4 0,0-4 0 15,0 3 0-15,0-3 0 0,0-1-4 0,0 1 4 0,8 4 0 16,-8 0 4-16,0 0-4 0,8-4 0 0,-8 4 8 0,10 5-8 0,-10-9 4 16,8 9-8-16,-8-5 12 0,8 5-8 0,1-5 0 15,-1 5 4-15,1 0-4 0,-1-5 4 0,1 5 4 0,7 0-4 0,-6 5 0 16,-2-5 4-16,0 5-16 0,10-5 20 0,-10 5-4 0,9 0 0 16,-8-1 0-16,8-4-4 0,-9 5 0 0,10-1 0 0,-10 1 0 15,8-5 4-15,-6 10-4 0,6-5-4 0,-7-5 4 0,8 5-4 0,-8-1 0 16,7 2 0-16,-8-2-4 0,10-4-4 0,-10 5-4 0,10-1-4 15,-10-4-16-15,9 0-20 0,-8 6-20 0,0-6-16 0,7 0-8 16,-8 0-12-16,2 0-56 0,-2 0-20 0,10-6 32 0,-10 2 28 16,0-1 24-16</inkml:trace>
        </inkml:traceGroup>
        <inkml:traceGroup>
          <inkml:annotationXML>
            <emma:emma xmlns:emma="http://www.w3.org/2003/04/emma" version="1.0">
              <emma:interpretation id="{8E0756DD-C6C3-41C2-9C01-F6D0F1D60BD9}" emma:medium="tactile" emma:mode="ink">
                <msink:context xmlns:msink="http://schemas.microsoft.com/ink/2010/main" type="inkWord" rotatedBoundingBox="15543,15175 16271,15071 16383,15863 15655,15967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40850.8207">9422 9856 27 0,'-9'0'80'0,"9"0"-12"0,0 0-4 16,-8 0-28-16,8 5 0 0,0-5-8 0,-8 0 4 0,8 0 0 0,0 0-4 16,-10-5-4-16,10 5-4 0,0 0 0 0,-8 0 0 0,8 0 0 15,0 0-4-15,0 0 0 0,0-6-4 0,0 6 4 0,0 0 0 16,-8-3 0-16,8 3 4 0,0-6-4 0,0 6 4 0,-10-4 0 16,10-1-4-16,0 5 8 0,0-5-4 0,-8 0 4 0,8 1 0 15,0 4-4-15,-8-5 8 0,8 0-8 0,0 1 0 0,-8-1 4 16,8-1-4-16,0 2 0 0,0-1 4 0,0 1-4 0,0-2-4 0,0 2 4 15,0-6-4-15,0 5-4 0,0 1 0 0,0-2 0 16,0-3 0-16,0 5 4 0,0-2-4 0,0-3 4 0,8 4 0 0,-8-4 0 16,0 3 4-16,0 2 0 0,0-5 0 0,8 4-4 0,-8 0 0 15,0 0 4-15,8-5-4 0,-8 5 0 0,10 0-4 0,-2 1 0 16,-8 4 0-16,0-5 0 0,8 5-4 0,-8-4 0 0,10 4-4 0,-2 0 4 16,-8 0 0-16,8 0-4 0,-8 0 0 0,9 4 0 15,-1 1-20-15,-8-1 20 0,8 1 0 0,1 0 0 0,0 5 0 0,-1-5 0 16,-8 5-4-16,8-6 4 0,-8 5 0 0,10 1-4 0,-10 5 4 15,8-5-4-15,-8 3 4 0,0-3-4 0,0 5 0 0,0-1 0 16,0 1 0-16,0-1 4 0,0 0-4 0,0 0 0 0,0 6 0 0,-8-5 0 16,8-2 0-16,-10 7 0 0,10-6 0 0,-8 5 0 0,0-4 0 15,8 5 0-15,-9-7 0 0,0 2 0 0,1-1 0 0,0-5 0 16,-1 6 0-16,1-5 0 0,0-1 0 0,-2 1 0 0,2-6 4 16,8 6-4-16,-8-5 0 0,-2-5 0 0,2 4 0 0,8 3-4 15,-8-7 4-15,8 0-4 0,-8-7 4 0,8 7 0 0,-9-4 0 0,9-1 0 16,0 1 0-16,-9-2 0 0,9 2 0 0,0-6 0 0,0 5 0 15,0 1-4-15,0-6 4 0,0 5 0 0,0-5 4 0,0 5-4 16,0-4 0-16,0 4 0 0,0 1-4 0,0-1 4 0,9 0 0 16,-9 0 0-16,0 1 0 0,9 4-4 0,-9-5 4 0,8 5 4 15,-8 0-4-15,8 0 0 0,0 0 0 0,2 0 0 0,-2 5 0 16,0-5 0-16,2 4 0 0,-2 1 4 0,0 0-4 0,1 0 0 0,-1-1 4 16,0 6 0-16,1-6 4 0,8 1-4 0,-9 1 0 0,2 3 0 15,-2-5 4-15,0 2 0 0,10-2 0 0,-10 1 0 0,1 0 0 16,-1 0-4-16,0-1 4 0,1 2 0 0,0-6 0 0,-1 0-4 15,0 4 0-15,2-4 0 0,-2 0 0 0,-8 0 0 0,8 0 0 16,1 0-4-16,-9-4 0 0,9-2-4 0,-1 2-4 0,-8-1-16 0,0 0-12 16,0-4-20-16,8 3-12 0,-8-3-28 0,0 5-16 15,0-7-24-15,0-3-40 0,0 5-44 0,-8-1 28 0,8-3 36 0,0-2 36 16,-8 5 16-16</inkml:trace>
          <inkml:trace contextRef="#ctx0" brushRef="#br0" timeOffset="139375.8979">8935 9376 55 0,'-8'0'80'0,"16"0"-4"0,-16 0-4 16,8 0-20-16,0 0-4 0,8 0 4 0,-8 0 4 0,0 0-4 15,0 0 0-15,10 6 8 0,-10-6-4 0,0 0 0 0,8 4 4 16,0-4-8-16,1 0 0 0,-9 0 4 0,8 0-8 0,10 0 4 16,-10 0 0-16,0 0 0 0,10 0 0 0,-10 5-8 0,10-5 0 15,-2 0 0-15,1 0-4 0,0 0 4 0,0 0-8 0,1-5 0 0,-2 10 0 16,2-5 0-16,7 0-4 0,-8 0-4 0,8 0 0 16,-7 0 0-16,8-5-8 0,-10 5 0 0,10 0-4 0,-9 0 4 0,9-4-4 15,-10 4 0-15,2-6 4 0,7 6-4 0,-8-4 0 0,0 4-4 16,1 0 0-16,-2-5 0 0,2 5-4 0,-1-5 0 0,-1 5 0 15,-7 0 0-15,8 0 0 0,-9 0-4 0,10-4 0 0,-10 4 0 0,1 0 4 16,0 0 0-16,-1 4-4 0,-8-4 0 0,8 0 0 0,1 0 0 16,-9 0-4-16,8 0 4 0,-8 0 4 0,0 0-4 0,0 0-4 15,0 0 0-15,8 0 4 0,-8 0 0 0,0 5 0 0,0-5-4 16,0 0 4-16,0 5-4 0,0-5 0 0,0 0-4 0,-8 0 0 16,8 4-4-16,0-4-8 0,0 0-4 0,0 6-8 0,-8-6-24 0,8 0-16 15,0 0-24-15,-9 0-16 0,9 0-32 0,-8 0-32 0,8 0-32 16,-8 0-64-16,-1 0 28 0,0 4 48 0,1-4 40 0,0 0 28 15,-2 0 24-15</inkml:trace>
        </inkml:traceGroup>
        <inkml:traceGroup>
          <inkml:annotationXML>
            <emma:emma xmlns:emma="http://www.w3.org/2003/04/emma" version="1.0">
              <emma:interpretation id="{FA40FCCC-6005-4A1F-9AF1-871057930F6A}" emma:medium="tactile" emma:mode="ink">
                <msink:context xmlns:msink="http://schemas.microsoft.com/ink/2010/main" type="inkWord" rotatedBoundingBox="16938,15042 17325,14987 17372,15323 16986,15378">
                  <msink:destinationLink direction="with" ref="{F2BAF47B-1A27-4091-8DD1-7CB2DF3DF1AF}"/>
                </msink:context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41566.6985">10368 9563 51 0,'8'0'104'0,"-8"0"-8"0,0 0 0 0,10 5-20 0,-10-5-4 0,8 0 8 15,-8 0-24-15,8 0 24 0,-8 0-4 0,9 0-8 0,-1 0-12 0,1 0 0 16,-1 0-4-16,9 0-4 0,-9-5 0 0,2 5-8 0,6 0-4 15,-6-4 0-15,-2 4-4 0,8-5-4 0,-7 5-4 0,8-5-8 16,-8 5 0-16,7-5-4 0,-6 5-4 0,6-4-4 0,-8-1-4 0,2 5-4 16,6 0-8-16,-7 0-16 0,-1-6-16 0,1 6-24 15,0 0-32-15,-1 0-20 0,0-4-20 0,0 4-64 0,2 0 8 0,-2-5 32 16,-8 5 40-16,8-4 16 0</inkml:trace>
          <inkml:trace contextRef="#ctx0" brushRef="#br0" timeOffset="141413.1135">10402 9232 63 0,'0'6'96'0,"0"-6"-8"16,0 4-4-16,0-4-24 0,0 5 4 0,0-5-4 0,0 0 4 0,0 4-4 16,0-4 8-16,9 0-8 0,-9 6 4 0,0-6-4 15,8 0-8-15,1 4 0 0,-9-4-4 0,8 0 0 0,1 5 4 0,-1-5 0 16,0 0-4-16,10 5 0 0,-10-5 0 0,10 0 0 0,-10 5-4 15,9-5-8-15,-9 0-4 0,10 0-4 0,-10 0-4 0,10 0 0 16,-10 0-8-16,8 0 0 0,-6 0-4 0,6 0 0 0,-7 0-4 0,-1 0 0 16,1 4 0-16,8-4-4 0,-9 6-4 0,0-6 0 0,2 4-4 15,-10-4-8-15,8 5-4 0,0-1-8 0,-8-4-12 0,0 6-16 16,0-2-12-16,10 1-20 0,-10-5-16 0,-10 5-16 0,10 0-16 16,0-5-28-16,-8 4-48 0,0-4 8 0,8 5 40 0,-10 0 36 15,2-5 20-15</inkml:trace>
        </inkml:traceGroup>
        <inkml:traceGroup>
          <inkml:annotationXML>
            <emma:emma xmlns:emma="http://www.w3.org/2003/04/emma" version="1.0">
              <emma:interpretation id="{B28F5826-AAF3-4F2D-8D0C-E16BC00FDB9A}" emma:medium="tactile" emma:mode="ink">
                <msink:context xmlns:msink="http://schemas.microsoft.com/ink/2010/main" type="inkWord" rotatedBoundingBox="17810,14877 18183,14824 18284,15534 17910,15587">
                  <msink:destinationLink direction="with" ref="{F2BAF47B-1A27-4091-8DD1-7CB2DF3DF1AF}"/>
                </msink:context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42490.8191">11229 9175 51 0,'0'-5'80'0,"0"5"-4"0,0-5-8 0,0 2-24 0,0-3 0 16,0 6-4-16,0-10-4 0,0 5-4 0,9 0 4 0,-9 1-4 16,0-6 0-16,0 5-4 0,8-5 0 0,-8 6 0 0,8-1 4 0,2 0-4 15,-10 1 0-15,8-2 0 0,0-3 0 0,1 9 0 16,0-4 4-16,-1-1-4 0,0 5-24 0,1-5 24 0,-1 5-4 0,0 0-4 16,2 0 0-16,6 0-4 0,-6 0 4 0,-2 0-4 0,0 5 0 15,1 0 0-15,-9-1-8 0,8 1 0 0,1 5 0 0,-1-6 0 16,-8 6 0-16,9 0-4 0,-1-1 0 0,-8 1 0 0,0-1-4 0,8 6-4 15,-8-1 4-15,0-4 4 0,0 4-4 0,0 0 4 0,0-4-8 16,0 4 8-16,0 1-4 0,0-1 0 0,-8-4 0 0,8 5 4 16,0-6-12-16,-8 1 4 0,8-1 4 0,-9 1 0 0,9-1 0 15,0 1 0-15,0-6 0 0,0 2 0 0,-8-6 4 0,8 5-4 16,0-5 4-16,0 4 4 0,0-4-4 0,0 0-4 0,0 0 0 16,0 0-8-16,0 0 8 0,0-4 0 0,0 4 4 0,0 0-4 0,0-5 0 15,0-1 0-15,8 6 0 0,-8-4 0 0,0-1-4 16,0 5 4-16,9-5 0 0,-9 0 0 0,0 1 0 0,8-1 4 0,-8 0-4 15,8 5 0-15,2-5 0 0,-10 1 0 0,8 4 0 0,-8 0-4 16,8-6-16-16,2 6 24 0,-10 0 0 0,8 0-4 0,-8 0 4 16,8 0-4-16,0 0 0 0,-8 0 0 0,9 0 0 0,0 6 0 0,-9-6 4 15,8 4-4-15,1 1 4 0,-9-5 0 0,8 5-4 0,0 0 0 16,-8-1 4-16,10 1 4 0,-10 5-8 0,8-6 8 0,0 7 0 16,-8-2-4-16,8 0 0 0,2 6 4 0,-10-5 0 0,8-1 0 15,-8 5 0-15,8 1 0 0,-8-1 4 0,9-4 0 0,-9 4 4 16,0 0 0-16,0 1 0 0,0 4 4 0,0-4 0 0,0-1 0 0,0 0 4 15,0 6 0-15,0-7 0 0,-9 2 0 0,9-1 0 16,-8 1 0-16,0-1 0 0,8-4-4 0,-10 5 0 0,2-6 0 0,0 5-4 16,0-4-4-16,-2-1 4 0,2-3-4 0,-9 3 0 0,9-5-4 15,-1 2 0-15,0-2-4 0,-7 1 0 0,8-5-4 0,-2 0 0 16,2 0 0-16,-10 0-4 0,10 0 0 0,0-5 0 0,-9 1-4 0,8-2-12 16,1 2-8-16,-9-5-20 0,9 3-12 0,-10-3-20 15,10-1-48-15,-2 0-4 0,-6 1-16 0,7 0-76 0,1-1 8 0,-9 0 36 16,17 0 32-16,-9 1 28 0,1-5 24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3:38.5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5FE5E9-2028-44A1-8C29-A1E5F3AFB280}" emma:medium="tactile" emma:mode="ink">
          <msink:context xmlns:msink="http://schemas.microsoft.com/ink/2010/main" type="inkDrawing" rotatedBoundingBox="5006,8777 7333,8820 7322,9471 4994,9429" semanticType="callout" shapeName="Other">
            <msink:sourceLink direction="from" ref="{F9F04C81-AAAE-42FD-8771-FAA6336CD391}"/>
            <msink:sourceLink direction="to" ref="{D7E84DB2-A691-4AB5-9051-C4F502ABBFE6}"/>
            <msink:sourceLink direction="from" ref="{D7E84DB2-A691-4AB5-9051-C4F502ABBFE6}"/>
          </msink:context>
        </emma:interpretation>
      </emma:emma>
    </inkml:annotationXML>
    <inkml:trace contextRef="#ctx0" brushRef="#br0">-1 32 31 0,'8'-4'88'0,"-8"-1"-16"16,0 0-4-16,0 0-24 0,0 5-4 0,0-4-4 0,0-1-4 15,0 5 4-15,0 0-4 0,0-5 0 0,0 5 0 0,0 0-4 16,0 0 4-16,0 0-12 0,0 0 4 0,0 0 0 0,0 0 0 15,0 0 0-15,0 0 0 0,0 0 4 0,8 5 4 0,-8 0 0 16,0-1-4-16,0 1 4 0,0 0-8 0,0 4 4 0,0 1 0 0,9 0-8 16,-9-1 4-16,0 5-8 0,0 1 4 0,0-1-28 0,0 5 28 15,0 1-8-15,0-1 0 0,0 0 0 0,9 0-4 0,-9 0 0 16,0 0 0-16,0 1-4 0,0-1 0 0,0 5 0 0,0-5 0 0,8 1 0 16,-8-1 0-16,0 0 0 0,0 0 4 0,0 0-8 15,0 0 0-15,0 1 0 0,0-1 4 0,0-6 0 0,0 7 0 16,0-6 0-16,0 6 0 0,0-6-8 0,0-3 4 0,0 2 4 0,0-4-4 15,0 6 0-15,0-6 0 0,0 1 0 0,0-5 4 0,0 0-4 16,0 5 0-16,0-10 4 0,0 4-4 0,0-4 0 0,0 5-4 16,0-5 4-16,0 0-4 0,0 0 4 0,0 0 4 0,0 0 4 0,0 0-8 15,0 0 0-15,0 0-4 0,0 0 0 0,0 0 8 16,0-5-8-16,0 5 4 0,0 0 4 0,0-4-4 0,0 4 4 0,0-5-4 16,0 5 0-16,0-5 4 0,8 5-4 0,-8-5-4 0,0 5 4 15,0-5 0-15,0 0 0 0,9 5 4 0,-9-5-4 0,0 5 4 16,8-4-8-16,-8 4 8 0,0 0 0 0,8-5 0 0,-8 5-4 0,10-5 0 15,-10 5 4-15,8-4-4 0,-8 4 4 0,8 0 0 0,2 0 0 16,-10 0-4-16,8 0 0 0,0 0 4 0,0 0-4 0,1-6 4 16,-9 6-4-16,9 0 0 0,-1 0 4 0,1 6 0 0,-1-6 0 15,0 0-4-15,2 0 4 0,6 0 0 0,-8 0 0 0,2 0-4 16,-2 0 0-16,9 4 0 0,-8-4 0 0,8 5 0 0,-1-5 0 16,-6 0 0-16,6 5 0 0,2-1 0 0,-2-4 4 0,1 5-4 15,1-5 0-15,6 5 0 0,-6 0 0 0,8-5 0 0,-1 5 0 0,-8-5 0 16,8 5 4-16,1 0-4 0,0-5 0 0,8 4 0 0,-9-4 0 15,1 5 0-15,0-5 0 0,-1 5 0 0,9-5 4 0,-8 5-4 16,0-5 0-16,-1 0 0 0,1 0 0 0,0 0 0 0,0 0 0 0,-1 0 0 16,0 4 0-16,0-4 0 0,1-4 0 0,0 4 0 15,-1 0 0-15,1-5 0 0,-8 5 0 0,6-5 0 0,2 5 4 0,-1-5-4 16,1 5 0-16,0-4-16 0,0-1 20 0,-1 0 0 0,9 0-4 16,-8 5 4-16,0-10-4 0,7 10 0 0,-7-5 4 0,0 1-4 15,8-1 0-15,-9 0 0 0,9 1 0 0,-8 4 0 0,8-6 0 0,-9 2 0 16,1 4 0-16,0-5 0 0,0 0 4 0,-1 5-4 0,1-5 0 15,0 5 0-15,-1-3 0 0,-8-3 0 0,8 6 0 0,-7 0-4 16,8-5 4-16,-10 0 0 0,1 5 0 0,9-4 0 0,-10 4 0 16,2-5 0-16,-2 5 0 0,2-5 0 0,-1 5 0 0,0 0 4 15,-8 0-4-15,7-5 0 0,2 5 0 0,-2 0 0 0,-6 0 0 16,6 0 0-16,-7 0 0 0,8 0 0 0,-9 0 0 0,9 0 0 0,1 0 0 16,-10 5 0-16,0-5 0 0,2 0 0 0,6 0 0 15,-7 0 0-15,-1 5 4 0,0-5-4 0,1 0 0 0,0 5 0 0,-9-5 0 16,8 0 0-16,-8 0 0 0,8 0 0 0,-8 0 0 0,0 4 0 15,0-4 0-15,0 0 0 0,0 0 0 0,0 0 0 0,0 0 0 16,0 0-16-16,0-4 20 0,0 8 0 0,0-8 0 0,0 8-4 16,0-4 0-16,0 0 0 0,0 0 4 0,0 0-4 0,0 0 0 15,0 0 0-15,0 0 4 0,0-4-4 0,0 4 0 0,0 0 4 0,0-5-4 16,0 5 4-16,0-5-4 0,0 0 0 0,10 5 4 0,-10-10 0 16,0 6 0-16,0-1-4 0,0-5 4 0,0 6 0 0,0-7 0 15,0 2 0-15,0 0 4 0,0-1 0 0,0 1 4 0,0 0 0 0,0-6 0 16,0 5-4-16,0 1 0 0,0-6 0 0,0 5 0 15,0 1 0-15,0-5 0 0,0 4 0 0,0 1 0 0,0-1 4 0,0 0-8 16,0 1 4-16,0 4 0 0,0-5 0 0,0 5-4 0,0 0 4 16,0 1-4-16,0-1 0 0,0 5 0 0,0-5 0 0,0 5 0 15,0 0-8-15,0 0 0 0,0 0-4 0,0 0 0 0,0 0-8 0,-10 0-20 16,10 5-20-16,0-5-20 0,0 5-36 0,0-1-40 0,-8 1-88 16,8 5 12-16,-8-5 52 0,8 0 28 0,-9 4 28 0,9 1 8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3:49.6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0FA98D-BD67-4562-BCEF-B4928513BD73}" emma:medium="tactile" emma:mode="ink">
          <msink:context xmlns:msink="http://schemas.microsoft.com/ink/2010/main" type="inkDrawing" rotatedBoundingBox="18653,5043 28406,4962 28410,5446 18657,5527" semanticType="underline" shapeName="Other">
            <msink:sourceLink direction="with" ref="{53F6A8C9-3103-4B66-A267-2A78A728B87D}"/>
            <msink:destinationLink direction="with" ref="{2617F606-194D-4CA8-A6B6-1377DCD7FF14}"/>
            <msink:destinationLink direction="with" ref="{C12DE4B7-7AAD-46B3-8A23-E50396956276}"/>
            <msink:destinationLink direction="with" ref="{E544FB77-8D09-49F5-B084-BF0661C306D4}"/>
            <msink:destinationLink direction="with" ref="{D8F746D7-3689-4724-AC77-99A5B6CE449A}"/>
            <msink:destinationLink direction="with" ref="{CBBDD678-6823-4E22-84B4-4237BCF80244}"/>
            <msink:destinationLink direction="with" ref="{C199E9A5-4730-41D6-AB4B-83BF35EA1423}"/>
            <msink:destinationLink direction="with" ref="{3DA7F097-CAF8-49EF-89A8-4777E0F2857C}"/>
            <msink:destinationLink direction="with" ref="{4DF56191-7CA4-44D0-8A4C-37D218212829}"/>
          </msink:context>
        </emma:interpretation>
      </emma:emma>
    </inkml:annotationXML>
    <inkml:trace contextRef="#ctx0" brushRef="#br0">6 304 59 0,'0'0'76'0,"0"5"-8"0,0-5-12 0,0 0-24 0,-8 0-4 0,8 0 0 16,0 5 0-16,0-5-8 0,0 0 0 0,0 0 4 0,0-5-4 15,0 5 0-15,0 5-4 0,0-10 0 0,0 5 0 0,0 0 0 16,0 0-4-16,0 0 0 0,0 5 0 0,0-5 0 0,0 0 0 16,0 0 0-16,0 0 4 0,0 0 0 0,0 0 0 0,0 0 0 15,0 0 0-15,0 0 0 0,0 0 4 0,0 0-4 0,0 0 4 16,0 0-4-16,0 0 0 0,0 0 4 0,0 0 0 0,0 0-4 15,0 0 4-15,0 0-4 0,0 0 4 0,8 0-4 0,-8 0 4 0,0 0-4 16,10 0 4-16,-10 0-4 0,0 0 0 0,8 0 0 0,-8 0 0 16,8 0-4-16,-8 0 4 0,9-5-4 0,-1 5 0 0,-8 0 0 15,9 0-4-15,0 0 0 0,-9 0 4 0,8 0-4 0,0 0 4 16,0 0-4-16,-8 0 0 0,10 0 0 0,-2-5 0 0,0 5-4 16,2 0 0-16,-2 0 4 0,0 0 0 0,1 0 0 0,-1 0-4 0,0 0 4 15,10 0-4-15,-10 5 4 0,0-5-8 0,2 0 4 0,-2 0 0 16,0 0 0-16,10 0-4 0,-10 0 0 0,0 0 4 0,1 0 0 15,-1 0 0-15,10 0 0 0,-10 0 0 0,0 0 0 0,10 0 0 16,-10 0 0-16,10 0 0 0,-10 0 4 0,0 0-4 0,9 0 0 16,-9 0 0-16,10 0 0 0,-2 0 0 0,-6-5 0 0,6 5 0 0,-7 0 0 15,8 0 0-15,0 0 0 0,0-4 0 0,0 4 0 0,1 0 4 16,-10 0-4-16,9 0-4 0,0 0 4 0,0 0 0 0,9 0 0 16,-10-6-4-16,2 6 0 0,-1 0 0 0,0 0 4 0,0 0 0 15,-1 0 0-15,10 0-4 0,-8 6 4 0,-2-6 0 0,2-6 0 16,-1 6-4-16,-1 6 4 0,10-6-4 0,-8 0 0 0,-2 0-4 0,2 0 8 15,-1 0-4-15,-1 0 0 0,2 0 0 0,-2 0 0 0,2 0 0 16,-1 0 0-16,0 0 4 0,0 0 0 0,-1 0-4 0,2 0 0 16,0 0 0-16,-2 0 4 0,1 0-4 0,-8 0 0 0,8 0 4 0,-1 0 0 15,2 0 0-15,0 0-4 0,-2 0 0 0,1 0 4 16,-9 0-4-16,10 0 0 0,-2 0 0 0,2 0-4 0,-2 0 8 0,2-6-4 16,-10 6 0-16,9 0 0 0,1 0 0 0,-2 0 4 0,2-4-4 15,-2 4 4-15,2 0-4 0,-1-5 0 0,0 5 0 0,0 0 4 16,-1 0 0-16,2 0-4 0,0 0 4 0,-2 0-4 0,9-5-4 15,-7 5 4-15,-2 0-4 0,2 0 8 0,-2 0-4 0,2 0 0 16,7 0 0-16,-7 0 4 0,-2-5-8 0,2 5 8 0,-2 0-4 16,2 0 0-16,7 0 0 0,-7-4 0 0,-2 4 4 0,2 0-8 0,-2 0 4 15,2 0 0-15,-1 0 0 0,-1 0 0 0,2 0 0 0,-2 0-4 16,2 0 4-16,8 0 0 0,-10-5 0 0,1 5 0 0,1 0 0 16,-2 0 0-16,2 0 0 0,-2-5 0 0,2 5 0 0,-1 0 0 0,-1 0 0 15,2 0 4-15,8 0-4 0,-10 0 0 0,2 0 0 16,-1 0 0-16,-1 0 0 0,10 0 0 0,-8 0 0 0,-2 0 4 0,10 0-8 15,-9 0 0-15,-1 0 4 0,10 0 0 0,-8 0 0 0,7 0 0 16,-8-5 0-16,8 5 0 0,-7 0 0 0,8 0 0 0,-10 0 0 16,10 0 4-16,-1 0-4 0,-7 0 0 0,8 0 0 0,-10 0 0 0,10 0-4 15,-9 0 4-15,9 0 0 0,-10 0 4 0,2 0-4 16,7 0-4-16,-8 0 0 0,0 0 4 0,9 0 0 0,-8 0 0 0,-2 0 4 16,9 0-4-16,-7 0 0 0,-2 0 0 0,2 0 4 0,8 0-4 15,-10 0 4-15,1 0-4 0,1 0-4 0,6 0 4 0,-6 0 4 16,0 0-4-16,7 0 0 0,-9 0 0 0,2 0 0 0,-2 0 0 15,10 0 0-15,-8 0 0 0,-1 0-4 0,8 0 4 0,-8 0 0 0,9 0 0 16,-9 0 0-16,0 0 0 0,8 0 0 0,-7 0 0 16,8 0 0-16,-10 0 4 0,2 0-4 0,7 0 0 0,-9 0 0 15,10 0 0-15,-8 0 0 0,7 0 0 0,-8 0 0 0,8 0 0 0,-7 0 4 16,8 0-4-16,-10 0 0 0,10 0 0 0,-9 0 0 0,9 0 0 16,0 0 0-16,-10 0 4 0,10 0-4 0,-9 0 0 0,9 0 0 15,0 0 0-15,-2-4 0 0,-6 4 0 0,7 0 0 0,1 0 0 16,-10 0 0-16,10-6 0 0,0 6 0 0,-9 0 4 0,9-5-4 0,0 5 0 15,-1-4 0-15,-8 4 0 0,8 0 0 0,1-5 0 0,0 5 4 16,-10-5 0-16,10 5-4 0,-1-4 0 0,1 4 0 0,0 0 0 16,-9-6 0-16,9 6 0 0,0 0-4 0,-2 0 4 0,2 0 0 0,0 0 0 15,-9 0 0-15,9 0-4 0,0 0 8 0,-1 0-4 16,-9 0 0-16,10 0 4 0,0 0-4 0,-9 0 0 0,8 0 0 0,-8 0 0 16,9 0 0-16,-8 0 0 0,-2 0 0 0,10 0 0 0,-9 0 0 15,-1 0 0-15,10 0 0 0,-8 0-4 0,-2 0 4 0,10 0-4 16,-9 0 4-16,0 0 0 0,8 0 0 0,-7 0 0 0,-1 0 0 15,0 0 4-15,8 0 0 0,-7 0-4 0,-2 0 0 0,2 6 0 0,7-6 0 16,-8 0 0-16,0 4 0 0,9-4 0 0,-8 0-4 16,6 5 8-16,-6-5-4 0,7 5 0 0,-7-5 0 0,6 0 0 0,-6 0 0 15,8 4 0-15,-1-4 0 0,1 0 0 0,-10 0 0 0,10 0 4 16,0 0-8-16,-1 0 4 0,-7 0 0 0,8 0 0 0,-2 0 0 16,-6 0 0-16,7 0-4 0,1 5 4 0,-8-5 0 0,6 0 0 15,-7 6 0-15,9-6 0 0,-8 0 0 0,6 0 0 0,-6 0 0 16,7 0 0-16,-7 0 0 0,-2 4 0 0,10-4 0 0,-8 0 0 0,7 0 0 15,-9 0 0-15,10 0 0 0,-8-4 4 0,-2 8-4 0,10-4 0 16,-9 0-20-16,9 0 24 0,-10 0 0 0,10 0 0 0,0 0 0 16,-9 0-4-16,9 0 0 0,-2 0 4 0,2 0 0 0,0 0-8 0,-9 5 4 15,9-5 0-15,0 0 4 0,-1 0-4 0,1 5 0 16,-1-5 0-16,0 0 0 0,1 0 0 0,0 0-4 0,-1 0 4 0,-7 0 0 16,8 5 0-16,-2-5 0 0,2 0-4 0,-1 0 4 0,-7 0 0 15,8 0 0-15,-1 0 0 0,1-5 0 0,-10 5 0 0,10 5 0 16,0-5 0-16,-9 0 0 0,8 0 0 0,0 0 0 0,-7 0 0 0,8 0 0 15,-1 0 0-15,1 0 0 0,0 0 0 0,-10 0 0 0,10 0 0 16,-1 0 0-16,1 0 0 0,0 0 0 0,0 0 0 16,-1 0 0-16,1 0 0 0,-2 0 0 0,12 0 0 0,-11 0 0 0,0 0 0 15,0 0 0-15,11-5 0 0,-12 5 0 0,2 0 0 0,-1 0 0 16,9-5 4-16,-8 5-4 0,0 0 0 0,-1 0 0 0,9 0 0 16,-8 0 0-16,-1 0 0 0,1 0 0 0,0 0 0 0,0 0-20 15,-1-5 24-15,9 10 0 0,-8-5-4 0,0 0 4 0,-1 0-4 16,1 0 0-16,0 0 0 0,7-5 0 0,-7 5 0 0,0 0 0 0,-2 0 4 15,11 0-4-15,-9 0 0 0,8 0 0 0,-8-4 0 0,-1 4 0 16,9 0 0-16,-8 0 4 0,8 0-4 0,-9 0 0 0,1 0 4 16,0 0-4-16,8 0-4 0,-9 0 4 0,1 0 0 0,0 0-4 15,-2 0 4-15,2 0 4 0,0 0-4 0,-1 0-4 0,1 0 4 16,0 0 0-16,-1 0 0 0,1 0 0 0,-10 0 0 0,10 0 0 0,0 0 0 16,-1 0 0-16,1 0 0 0,-8 0 0 0,6 0 0 0,2 0 0 15,-9 0 0-15,9 0 4 0,0 0-4 0,0 0 0 0,-10 0 0 16,9 0 0-16,1 0 0 0,0 0 0 0,-9 0 0 0,9 0 4 0,-1 0-8 15,-8 0 4-15,9 0 0 0,0 0 0 0,-10 0 0 16,1 0 0-16,9 0 0 0,-8 0 0 0,-2 0 0 0,10 0 0 16,-9 0 0-16,-1 0 0 0,2 0 0 0,-2 0 0 0,2 0 0 0,-1 0 0 15,0 0 4-15,0 0-8 0,0 0 8 0,0 0-4 0,1 4-4 16,-10-4 4-16,9 0 0 0,0 0 0 0,-8 0 0 0,7 0 0 16,2 0 0-16,-10 0 0 0,10 0 0 0,-10 0 0 0,0 5 0 0,9-5 0 15,-8 0 0-15,-1 0 0 0,9 0 0 0,-9 0 0 16,2 0 0-16,-2 0 0 0,0 0 0 0,10 0 0 0,-10 0 0 0,0 0 0 15,1 0 0-15,0 0 0 0,-1 0 0 0,-8 0 0 0,9 0 0 16,-1 0 0-16,0 0 0 0,-8 0 0 0,10 0 0 0,-10 0 0 16,0 0 0-16,8 0 0 0,-8 0 0 0,0 0 0 0,0 0 0 0,0 0 0 15,0 0 0-15,0 0 0 0,0 0 0 0,0 0 0 0,0 0 0 16,0 0 0-16,0 0 0 0,0 0 0 0,0 0 0 0,0 0 0 16,0 0 0-16,0 0 0 0,0 0 0 0,0 0 4 0,0 0-4 15,0 0 0-15,0 0 0 0,0 0 0 0,0 0 0 0,0 0 0 16,0 0 0-16,0 0 0 0,0 0-16 0,0 0 20 0,0 0 0 15,0 0 0-15,0 0-4 0,0 0 0 0,0 0 0 0,0 0 0 16,0 0 0-16,0-5 0 0,0 5 0 0,0 0 0 0,0-4 0 16,0 4 4-16,0-6-4 0,0 6 0 0,-8-5 0 0,8 1 0 0,0 4 0 15,0-5 0-15,-10 0 0 0,10 1-4 0,0-2 4 0,-8 2-4 16,8 4 4-16,-8-5-4 0,8 1 0 0,-9-2 4 0,1 3 0 16,8-3 0-16,-9 1 0 0,9-4 0 0,-9 5-4 0,1-2 4 15,0 1 0-15,0 1 0 0,-2-6 0 0,2 5 0 0,0 0 0 16,-2 0-4-16,2-3 4 0,0 1 0 0,-1 3-4 0,1 0 4 0,-1-6 0 15,-8 5 0-15,9 0-4 0,0 0 4 0,-2 1-4 0,2-1 4 16,-10 1 0-16,10-2 0 0,0 2 0 0,0-2 0 0,-1 2 0 16,1-1 4-16,-1 0-8 0,0 0 4 0,1 1 0 0,0-1 0 0,-2 5 0 15,2-5 0-15,8 0 0 0,-8 5 0 0,-1-4 0 16,9 4 0-16,-9-5-16 0,9 5 20 0,-8-5 0 0,8 5-4 0,-8 0 0 16,8-4 0-16,0 4 0 0,0 0 0 0,0 0 0 0,0 0 0 15,0 0 0-15,0 0 0 0,-9 0-4 0,9 0 4 0,0 0 0 16,0 0 4-16,9 0-4 0,-9 0 0 0,0 0-4 0,0 0 4 0,0 0 0 15,0 0 0-15,0 0 0 0,0 0 0 0,0 0 4 16,0 0-8-16,0 0 0 0,8 4 8 0,-8-4 0 0,0 5-4 0,8-5 0 16,-8 5 0-16,0-5 0 0,9 4 0 0,0 1-4 0,-9 0 4 15,8-5 0-15,0 5 4 0,-8-1-8 0,10 1 4 0,-2 5 4 16,0-6-4-16,1 2 0 0,0-2-4 0,-1 2 4 0,1-2 0 16,-1 1 4-16,0-1-4 0,0 1 0 0,2 0 0 0,-2 0 0 0,0-1 0 15,10 2 0-15,-10-2 0 0,1-4 4 0,-1 11-4 16,1-7 0-16,-1-4 0 0,9 4 0 0,-9 1 0 0,2 0 0 0,-2 0 0 15,0-1 0-15,2 2 0 0,-2-2 0 0,0 1 0 0,-8 1 0 16,8-2-16-16,1 0 16 0,0-4 4 0,-9 5 0 0,8 0-4 16,1-5 0-16,-9 6 4 0,8-3-4 0,-8-3 0 0,8 6 0 0,-8-2 0 15,0-4 0-15,0 5 0 0,10-1 0 0,-10 2 0 16,0-6 0-16,0 4 4 0,0 1-4 0,0 0 4 0,0-1-4 0,0-4 4 16,0 5-4-16,0 1 0 0,0-2 0 0,0 1 0 0,0-5 0 15,0 5 0-15,0 0 0 0,0-1 0 0,0 1 0 0,0 0 0 16,0-5 0-16,0 5 0 0,-10-1 0 0,10 2 0 0,0-2 0 15,0 1 0-15,-8 0 0 0,0 0 0 0,8-1 4 0,-9 1-4 16,1 0 0-16,8 4 0 0,-9-4 0 0,0 0 0 0,-7 0 0 0,8 4 0 16,-2-4 0-16,2 0 0 0,0 5 0 0,-2-5 0 0,2-1 4 15,-9 6-4-15,9-5 4 0,-1-1-4 0,1 6 0 0,-1-5 0 16,1-1 0-16,-10 6 0 0,10-10 0 0,8 10 4 0,-8-5-4 0,-2-1 0 16,2-4 0-16,8 5-4 0,-8 0 0 0,8 0 4 15,0-5-4-15,-8 0 0 0,8 0 0 0,0 0-4 0,0 4-16 0,0-4-16 16,0 0-12-16,0 0-24 0,0 0-28 0,0 0-28 0,0 0-64 15,0 0-32-15,0 0 44 0,-9-4 36 0,9 8 28 0,0-4 20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4:08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1-15 15 0,'0'0'72'0,"0"0"16"0,0 0-4 15,0 0-20-15,8 0-4 0,-8 5 0 0,0-5 0 0,0 0 8 0,0 0 0 16,0 0 0-16,0 0-4 0,-8 0 4 0,8 0-4 0,0-5 4 16,0 5-4-16,0 5 4 0,0-5 0 0,0 0 0 0,0 0 4 15,0 0 0-15,0 0 0 0,0 0 0 0,0 0-8 0,0 0-8 0,0 0-4 16,0 0-8-16,0 0-4 0,0 0-8 0,0 0 0 0,0 0-12 16,0 0 0-16,0 0-4 0,0 0-4 0,0 0-4 0,0 0 0 15,0 0 0-15,0 0-4 0,0 0-12 0,0 0-8 0,0 0-12 0,0 0-24 16,0 0-28-16,0 0-32 0,0 0-28 0,0 0-44 15,0 0-68-15,0 0-24 0,0 0 60 0,-8 5 32 0,8-5 40 0,0 0 28 16,-8 0 16-16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1:38.6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33765A-54E1-40D4-8476-5C69A226D1F4}" emma:medium="tactile" emma:mode="ink">
          <msink:context xmlns:msink="http://schemas.microsoft.com/ink/2010/main" type="writingRegion" rotatedBoundingBox="10158,7123 10511,7953 9875,8223 9523,7394"/>
        </emma:interpretation>
      </emma:emma>
    </inkml:annotationXML>
    <inkml:traceGroup>
      <inkml:annotationXML>
        <emma:emma xmlns:emma="http://www.w3.org/2003/04/emma" version="1.0">
          <emma:interpretation id="{F4F85454-98CF-4628-8522-844A51E202E8}" emma:medium="tactile" emma:mode="ink">
            <msink:context xmlns:msink="http://schemas.microsoft.com/ink/2010/main" type="paragraph" rotatedBoundingBox="10158,7123 10511,7953 9875,8223 9523,7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4ABFA1-4EAE-4BD2-88EB-92DFF0C5F9F1}" emma:medium="tactile" emma:mode="ink">
              <msink:context xmlns:msink="http://schemas.microsoft.com/ink/2010/main" type="line" rotatedBoundingBox="10158,7123 10511,7953 9875,8223 9523,7394"/>
            </emma:interpretation>
          </emma:emma>
        </inkml:annotationXML>
        <inkml:traceGroup>
          <inkml:annotationXML>
            <emma:emma xmlns:emma="http://www.w3.org/2003/04/emma" version="1.0">
              <emma:interpretation id="{648F5E82-AD4D-44AD-B6C8-A3CC5DCA2F45}" emma:medium="tactile" emma:mode="ink">
                <msink:context xmlns:msink="http://schemas.microsoft.com/ink/2010/main" type="inkWord" rotatedBoundingBox="10158,7123 10511,7953 9875,8223 9523,7394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--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3206 1473 51 0,'0'0'80'0,"0"-5"-12"0,0 5 0 0,0 5-28 0,0-5-4 15,9 5 0-15,-18-1 0 0,9-4 0 0,0 10 0 0,0-5-4 16,0-1 0-16,9 2 0 0,-9 3 0 0,0 1-4 0,0 0 0 0,0 3 4 15,9-3-4-15,-9 5 0 0,0-2-4 0,0 3-4 16,8-2 4-16,-8 1-4 0,8-2 0 0,-8 2 0 0,0-1-4 0,0 1-4 16,8-1-4-16,-8-5 4 0,0 6 0 0,10 0-4 0,-10-1-4 15,0-5 0-15,0 6 4 0,0-4 0 0,0-3-8 0,0 2 4 16,0-1-4-16,0 1 0 0,0-6 0 0,0 6-4 0,0-5 0 0,0 5 0 16,0-10 0-16,0 5 0 0,0-1-4 0,8-4-12 0,-8 5-8 15,0-5-20-15,0 0 12 0,0 0-8 0,0 0-4 16,0 0-4-16,0-5 0 0,0 1-4 0,0 4-36 0,0-5-24 0,0-1-16 15,0-3 16-15,0 4 28 0</inkml:trace>
          <inkml:trace contextRef="#ctx0" brushRef="#br0" timeOffset="306.7073">3411 1468 27 0,'8'0'84'0,"-8"-5"-12"0,0 1 0 16,0-2-24-16,0 6-8 0,0-4-4 0,0 4 0 0,0 0-4 0,0-5-4 16,9 5 0-16,-9 0 0 0,0 0 4 0,0 0-8 0,0 0 0 15,0 0 4-15,0 0 0 0,0 0 4 0,0 0-4 0,0 5 8 16,0-1-4-16,0 2-4 0,0-2 0 0,0 1 0 0,0 0-4 0,0 4 4 16,8 1 0-16,-8-1-12 0,0 1 8 0,0 5-4 15,0 0-4-15,0-1 0 0,0 5-4 0,0-6-4 0,0 7 0 0,0-1-4 16,0 0 0-16,0 2 0 0,0-3-4 0,0 1 4 0,0-4-4 15,0 4 0-15,0 0 0 0,0-5 0 0,0 0 0 0,9 1 0 16,-9-1-4-16,0 1 0 0,0-6-4 0,9 1 4 0,-9-6-12 16,0 7-8-16,8-7-16 0,-8 1-8 0,0 0-12 0,0-1-12 15,8 1-8-15,-8-5-24 0,0 0-44 0,0 0-20 0,0 5 40 16,0-5 24-16</inkml:trace>
          <inkml:trace contextRef="#ctx0" brushRef="#br0" timeOffset="755.6302">3104 2058 55 0,'0'-5'84'16,"0"-5"-8"-16,0 0-4 0,0 7-24 0,0-7-4 0,0 0 0 16,0 5-4-16,0-5 0 0,0 2 0 0,0 3 0 0,0-1 0 15,0 2-4-15,9-6 0 0,-9 5-4 0,0 1-4 0,0 4 4 16,8-6 0-16,-8 6-4 0,8-4 4 0,-8 4-4 0,10 0-4 0,-10 0 0 16,8 4 8-16,0 2-4 0,0-2-8 0,2 1 4 0,-2 5-4 15,0-6 0-15,1 7 0 0,-1 3 0 0,1-5 0 0,0 1-4 16,7 3 0-16,-8 3 0 0,10-2 0 0,-10 5 0 0,10-4 0 0,-10-1 0 15,9 0 0-15,0 5 0 0,0-3-4 0,-9-3 0 16,10 2 4-16,0-1 0 0,-2 0-4 0,-8-4 4 0,9 4-8 0,1-4 0 16,-2-1 0-16,2 1 4 0,-2-5-4 0,-6-1 8 0,6 3-8 15,1-7 4-15,1 0 0 0,-2 0 0 0,-8-7-4 0,10 3 0 16,0-1-4-16,-2-5 4 0,-7 1 0 0,7-5-4 0,2-1 0 0,-10 0-4 16,10 1 4-16,-10-5-8 0,9 0 4 0,-8 0-4 0,-1 0-4 15,1 0-8-15,-1-6 0 0,0 6-20 0,1-1-16 0,-9 7-8 16,9-6-20-16,-9 5-24 0,8-1-24 0,-8 5-16 0,0-5-56 15,0 6-4-15,-8 5 44 0,8-6 28 0,0 5 24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3:40.7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BAF47B-1A27-4091-8DD1-7CB2DF3DF1AF}" emma:medium="tactile" emma:mode="ink">
          <msink:context xmlns:msink="http://schemas.microsoft.com/ink/2010/main" type="inkDrawing" rotatedBoundingBox="17264,15963 18879,15727 18917,15990 17302,16225" semanticType="callout" shapeName="Other">
            <msink:sourceLink direction="with" ref="{B28F5826-AAF3-4F2D-8D0C-E16BC00FDB9A}"/>
            <msink:sourceLink direction="with" ref="{FA40FCCC-6005-4A1F-9AF1-871057930F6A}"/>
          </msink:context>
        </emma:interpretation>
      </emma:emma>
    </inkml:annotationXML>
    <inkml:trace contextRef="#ctx0" brushRef="#br0">10683 10283 43 0,'-8'0'72'0,"8"5"-8"15,0-5-12-15,0 0-24 0,0 0 0 0,0 5-4 0,0-5-4 0,0 0 4 16,0 0-4-16,0 0 8 0,0 0-8 0,-8 0 0 0,16 0-4 16,-8 0 4-16,0 0-4 0,0 0 0 0,0 0 0 0,0 0 4 15,0 0 4-15,0 0-4 0,0 0 4 0,0 0 4 0,0 0 0 16,0 0 0-16,0 0 4 0,0 5 0 0,8-5 0 0,-8 0 0 16,0 4 0-16,8-4-4 0,2 5 0 0,-10-5 0 0,8 0-4 0,0 5 4 15,2-5-4-15,-2 0-4 0,0 4 0 0,1-4 4 0,-1 0-8 16,1 0 8-16,0 0-4 0,7 0-4 0,-8 0 0 0,10 0 0 15,-10 0 0-15,10 0 0 0,-1 0 0 0,-1 0-4 0,2 0 0 16,-2-4-4-16,2 4 4 0,-1 0 0 0,0-5 0 0,0 5-4 16,0 0 0-16,8-5 0 0,-7 1 0 0,-2 4 0 0,10-5 0 0,-9 5 0 15,1-5 4-15,6 0-4 0,2 0-4 0,-8 5 0 0,7 0 4 16,-8-5-4-16,8 5 0 0,-7 0 4 0,8 0-4 0,-1 0 0 16,-9 0 0-16,10-5 4 0,0 5-4 0,-9 0 0 0,9 0 0 15,-10 0 0-15,10 0 0 0,-8 0 0 0,-2-4 0 0,10 4 0 16,-9 0 0-16,1-5-4 0,6 5 4 0,-6-5 0 0,-1 0 0 15,0 5-4-15,0-4 4 0,9-2 0 0,-10 6 0 0,2-4 0 0,-1-1 0 16,0 5 0-16,0-4-4 0,-1 4 0 0,2-6 0 0,0 6 0 16,-2 0 4-16,1 0 0 0,0 0-4 0,0-4 4 0,1 4-4 15,-10 0 0-15,8 0 0 0,2 0 0 0,-10 0 4 0,9 0-4 0,1 0 0 16,-10 4-4-16,10-4 4 0,-10 0 0 0,0 0 0 16,10 0 0-16,-10-4 4 0,0 4-8 0,9 0 4 0,-8 0 0 0,0 0 0 15,-1 0 0-15,0 0 0 0,0-5 0 0,10 5 0 0,-10 0 0 16,2 0 0-16,-2-5 4 0,0 5-8 0,1-5 4 0,-1 5 4 15,0-4-4-15,-8 4 0 0,9 0 0 0,0-6 0 0,-1 6 0 16,0 0-4-16,-8 0 4 0,10 0 4 0,-2 0-4 0,-8 0-4 16,8 0 8-16,-8 0-4 0,0 0 4 0,9 0-4 0,-9 0 0 0,0 0 0 15,0 0-4-15,0 0 8 0,0 0 0 0,0 0 0 0,0 0-8 16,0 0 4-16,0 0 4 0,0 0-4 0,0 0 0 0,0 0 0 16,0 0 4-16,0 0 0 0,0 0 0 0,0 0-4 0,0 0-20 15,0 0 28-15,0 0 0 0,0 0-4 0,0 0 0 0,0 0 4 16,0 0 0-16,0 0 0 0,0 0 0 0,0 0 0 0,0 0 0 0,0 0 4 15,0 0-4-15,0-4 0 0,0 4 0 0,0-5-4 0,0 5 4 16,0-4-4-16,0 4 0 0,0-6 4 0,0 2-4 0,0-1 0 16,0 0 0-16,0-5-4 0,0 5 0 0,0 1 0 0,0-5 4 15,0 4 0-15,0-5-4 0,0 0 0 0,0 7 4 0,0-8-4 16,0-4 0-16,0 6 0 0,0-1 0 0,0 0 0 0,0 1 0 0,0-1 0 16,-9 1 0-16,9-1 0 0,0 1 0 0,0-1 0 0,0 1 0 15,0-1 0-15,0 5-4 0,-8 1 4 0,8-6 0 0,0 5-4 16,0 0-4-16,0 5 0 0,0-4-8 0,-8 4-20 0,8 0-16 0,0-5-20 15,0 5-20-15,-10 0-28 0,10 0-28 0,-8 0-48 16,8 5-56-16,-8-1 52 0,8-4 36 0,-9 5 32 0,0 0 20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18.3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B04778-8C9C-462A-B8C7-47AEB65CC022}" emma:medium="tactile" emma:mode="ink">
          <msink:context xmlns:msink="http://schemas.microsoft.com/ink/2010/main" type="writingRegion" rotatedBoundingBox="22396,4513 21577,6416 20709,6042 21528,4139"/>
        </emma:interpretation>
      </emma:emma>
    </inkml:annotationXML>
    <inkml:traceGroup>
      <inkml:annotationXML>
        <emma:emma xmlns:emma="http://www.w3.org/2003/04/emma" version="1.0">
          <emma:interpretation id="{D5C04681-CC19-4D55-BC0C-31F50E1F992A}" emma:medium="tactile" emma:mode="ink">
            <msink:context xmlns:msink="http://schemas.microsoft.com/ink/2010/main" type="paragraph" rotatedBoundingBox="22396,4513 21577,6416 20709,6042 21528,4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84CE5B-EC48-4C4E-9162-919FFDDE14B2}" emma:medium="tactile" emma:mode="ink">
              <msink:context xmlns:msink="http://schemas.microsoft.com/ink/2010/main" type="line" rotatedBoundingBox="22396,4513 21577,6416 20709,6042 21528,4139"/>
            </emma:interpretation>
          </emma:emma>
        </inkml:annotationXML>
        <inkml:traceGroup>
          <inkml:annotationXML>
            <emma:emma xmlns:emma="http://www.w3.org/2003/04/emma" version="1.0">
              <emma:interpretation id="{7597AFB7-80B9-4988-B31C-A66ADE2E25A8}" emma:medium="tactile" emma:mode="ink">
                <msink:context xmlns:msink="http://schemas.microsoft.com/ink/2010/main" type="inkWord" rotatedBoundingBox="22396,4513 21879,5716 21010,5342 21528,41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622-376 11 0,'0'0'76'0,"0"5"-8"0,0-5-8 0,0 0-24 15,0 0-4-15,0 0-8 0,0 0 0 0,0 0-8 0,0 0 0 16,0 0 0-16,0 0 4 0,0 0-4 0,0 0 4 0,0 0-4 15,0 0 0-15,0 0 4 0,0 0 0 0,0 0 4 0,0 0 0 16,0 0 4-16,0 0 0 0,0 0-4 0,0 0 0 0,0 0 0 16,0 4 4-16,0-4 0 0,0 0-4 0,0 6 4 0,0-2 4 0,0 1-8 15,0-5 0-15,0 5 0 0,0 4 0 0,0-3 0 16,0 3-4-16,0-4-4 0,0 4 4 0,0 1 0 0,0-1-8 16,0 1 4-16,0 0 0 0,0 4-4 0,10-4-8 0,-10 0 4 0,0 4-4 15,0-5 0-15,8 6-4 0,-8-5 8 0,0 4-4 0,8 0 0 16,-8-4-8-16,0 4 8 0,0-4 0 0,0-1-4 0,0 1 0 15,9 5 0-15,-9-11 0 0,0 6 0 0,0-1 0 0,0-4 0 16,0 4-4-16,0-4 8 0,9 0-8 0,-9 0 4 0,0-1 4 16,0-4-4-16,0 0 0 0,0 6 0 0,0-6-4 0,0 0 4 0,0 0-4 15,0 0 0-15,0 0-12 0,0 0-8 0,0 0-8 0,0 0-12 16,0 0-8-16,0-6-12 0,0 6-4 0,0-4 0 0,0 4-4 16,0-5-36-16,0 0-32 0,0 0-8 0,0-4 28 0,0 4 16 0</inkml:trace>
          <inkml:trace contextRef="#ctx0" brushRef="#br0" timeOffset="332.1113">939-639 3 0,'0'0'88'0,"0"0"-12"0,0 0-4 16,0 0-28-16,0 0 0 0,0 0-4 0,0 5 0 0,8-5-4 16,-8 4 0-16,0 1 4 0,0-5-4 0,8 5 0 0,-8 0 0 0,0-1-4 15,0 1 0-15,0 5-4 0,0-7 4 0,0 8 0 0,8-1-8 16,-8 4 4-16,0-4-8 0,0 0 0 0,0-1-4 0,0 6 8 16,0-6-8-16,0 5 0 0,0 1 0 0,0-1-4 0,0 5 0 15,0-4-8-15,0-2 4 0,0 7 0 0,0-5-4 0,0 4 0 16,0 1 0-16,0-7 0 0,0 6-4 0,0 0 0 0,0-4 0 0,0-1 4 15,0 1-4-15,0-1 0 0,0 1-4 0,0-1-4 0,0-4-4 16,0 4-8-16,0-9-12 0,10 4-12 0,-10 1-8 0,0-5-16 16,0-2-4-16,8 3-16 0,-8-1-52 0,0-5-24 0,0 5 32 15,0-5 24-15</inkml:trace>
          <inkml:trace contextRef="#ctx0" brushRef="#br0" timeOffset="-6871.575">273 22 43 0,'0'0'68'0,"0"0"-4"15,0 0-8-15,0 0-24 0,0 0-8 0,0 0 0 0,0 0-4 16,0 0 0-16,0 0 0 0,0 0 0 0,0 0 0 0,0 0-4 16,0 0 4-16,0 0-4 0,0 0 0 0,0 0 4 0,0 0-4 0,0 0 0 15,0 0 4-15,0 0-4 0,0 0 0 0,0 0 4 16,0 0-4-16,0 0 4 0,0 0-4 0,0 0 4 0,0 0 0 0,0 0-4 16,0-4 8-16,0 4-4 0,0 0-4 0,0-6 0 0,0 6 0 15,0 0 0-15,0-4 0 0,0 4 0 0,0 0 0 0,0-5 0 16,0 5-4-16,0 0 4 0,0 0-4 0,0-5 0 0,0 5 0 0,0 0-4 15,0 0 0-15,0-5 4 0,0 5 0 0,0 0 0 0,-8 0 0 16,8-4 0-16,0 4-4 0,0-5 4 0,-9 5-8 0,9 0 8 16,0-4 0-16,-8 4-4 0,8 0-4 0,0-6 0 0,-9 6 0 15,9 0 0-15,-8 0 0 0,8 0 4 0,0-4 4 0,0 4-8 16,-9 0 0-16,9 0 0 0,0 0 0 0,-8-6 0 0,8 6-4 0,0 0 4 16,-8-4-4-16,8 4 4 0,0-5-20 0,-10 5 20 15,10 0 4-15,0 0 0 0,-8 0-8 0,8 0 4 0,0-5 0 0,-8 5 4 16,8 0-8-16,0 0 4 0,-10 0 0 0,10 0 0 0,-8 0 0 15,8 0-4-15,-8 0 0 0,8 0 4 0,-8 0 0 0,8-5 0 16,-9 5-4-16,9 0 0 0,-9 0 0 0,9 0 0 0,-8 0 4 16,8 0 0-16,-9 0 0 0,9 0-4 0,-8 0 0 0,8 0 0 0,0 0 0 15,-8 0 4-15,8 0 0 0,-10 0 0 0,10 0-4 16,0 0 0-16,0 0 0 0,-8 0 4 0,8 0 0 0,0 0-4 0,-8 0 0 16,8 0 4-16,0 0-4 0,0 0 4 0,-8 0-8 0,8 0 4 15,0 0 0-15,-10 0 0 0,10 0 0 0,0 0 4 0,-8 0 0 16,8 0-4-16,-8 0 4 0,8 0-4 0,0 0-4 0,-9 0 4 0,9 0 0 15,-8 0 0-15,8 5 0 0,-9-5 0 0,9 0 0 0,0 0 0 16,-9 5 0-16,9-5 0 0,-8 0 0 0,8 0 0 0,-8 5 0 16,8-5 0-16,-8 0 0 0,8 4 4 0,-10-4-4 0,10 6 0 15,0-6 0-15,-8 0 0 0,8 4 0 0,-8-4 0 0,8 6 0 16,-10-6 0-16,10 4 0 0,0-4 4 0,-8 5-4 0,8-5 0 0,-8 4 0 16,8-4 0-16,0 5 0 0,-9-5 0 0,9 5 0 0,0-5 0 15,-8 0 0-15,8 5 0 0,0-5 0 0,0 0 0 0,0 0 0 16,0 4 0-16,-9-4 0 0,9 6 0 0,0-6 0 0,0 4 0 15,0-4 0-15,0 4 0 0,-9-4 0 0,9 7 4 0,0-7 0 16,0 4-4-16,-8-4 0 0,8 4 0 0,0 1 0 0,0-5 0 0,0 5 0 16,-8-5 0-16,8 5 0 0,0-1 0 0,0 2 0 15,0-6-4-15,0 4 4 0,-8 1 0 0,8 1 0 0,0-6 0 0,0 4 0 16,0 0 0-16,0 1 0 0,0-5 0 0,0 5 0 0,0 1 0 16,0-3 0-16,0-3 0 0,0 6 0 0,0-2 0 0,0 1 0 15,0-1 0-15,0 2 0 0,0-2 0 0,0-4 0 0,0 10 0 0,0-6 0 16,0-4-16-16,0 11 20 0,0-7 0 0,8 1 0 0,-8 0 0 15,0 0-4-15,0-1 4 0,8 6-4 0,-8-5 0 0,0-1 0 16,0 2 4-16,8-2-4 0,-8 6 4 0,9-5-4 0,-9-1 0 16,0 1 0-16,9 5 0 0,-9-6 0 0,8 1 0 0,-8 0 0 15,9 0 4-15,-9 4 0 0,8-4-4 0,-8 0 0 0,8 0-4 0,-8 0 4 16,10 0 0-16,-10-1 4 0,8 1-4 0,0 0 4 0,-8 0 0 16,10-1-4-16,-2 1 4 0,0 0 0 0,0 0 0 0,1-1 0 15,0 0-4-15,-1 2 0 0,-8-1 0 0,17 0 4 0,-9-5 0 16,2 5 0-16,-2-1 0 0,0-4 0 0,0 5 0 0,10-5 0 15,-10 5-4-15,1-5 4 0,-1 0 0 0,1 0 0 0,0 0-4 0,7 0 0 16,-8 5 4-16,2-5 0 0,-2 0 0 0,0 0-4 0,2-5 4 16,-2 5-4-16,0 0 4 0,1 0-4 0,-1 0 4 0,1 0-4 15,-1-5 4-15,1 5 0 0,-1-5-4 0,0 5 4 0,2-4-4 16,-2 4 4-16,0-5 0 0,2 0 0 0,-2 0-4 0,-8 5-4 16,8-6 4-16,0 2 0 0,1 0 4 0,-9-1-4 0,8 5 0 15,1-5 0-15,-9 0 4 0,9 1-4 0,-1-1 4 0,-8 0 0 0,8 5-4 16,-8-5 0-16,10 1 0 0,-10-1 4 0,0 0-4 0,8 0 0 15,-8 0 0-15,0 0 0 0,0 1 0 0,0-1 4 0,8 0-4 16,-8 0 8-16,0 0-4 0,0 1-8 0,0-6 4 0,0 5 0 16,0 1 0-16,0-1 0 0,0-5 0 0,0 6 0 0,0-2 4 15,0-3-4-15,0 4 0 0,0 0 0 0,-8-4 0 0,8 4 0 0,0-4 0 16,0 3 0-16,0-3 0 0,-8 4 0 0,8-4 0 0,-10 3 0 16,10 2 0-16,0-5 4 0,-8 3-4 0,0-3 0 0,8 4 0 15,-9-4 0-15,0 5 0 0,1-2 0 0,8-3 0 0,-9 9 0 0,1-10 0 16,0 5 0-16,0 5 0 0,-2-5 0 0,10 0 0 15,-8 1 0-15,0 4 0 0,-2-4 0 0,2 4-4 0,0-7-12 0,8 7 20 16,-9 0-4-16,1 0 4 0,-1 0 0 0,1 0-4 0,8 0 4 16,-9 0-4-16,1 0 0 0,8 0 0 0,-8 0 0 0,-2 0 0 15,10 0-4-15,0 0 0 0,-8 0-4 0,8 0-8 0,0 0-8 0,-8 0-8 16,8 0-12-16,0 0-24 0,0 0-20 0,0 0-24 0,0 0-24 16,0 0-88-16,-10 0 24 0,10 0 44 0,0 0 28 0,0 0 20 15</inkml:trace>
          <inkml:trace contextRef="#ctx0" brushRef="#br1" timeOffset="-85163.7087">0-2 43 0,'0'0'76'0,"0"0"-4"0,0 0 4 15,0 5-28-15,0-10 0 0,0 5-8 0,0 0 0 0,0 0-4 0,0 0 0 16,0 0-4-16,0 0 0 0,0 0-4 0,0 0 0 0,0 0-4 16,0 0 0-16,0 0 4 0,0 0-4 0,0 0 4 0,0 0-4 15,0 0 0-15,0 0 0 0,0 0 0 0,0 0 4 0,0 0 0 0,0 0-4 16,0 0 0-16,0 0-24 0,0 0 28 0,0 0-4 0,0 0-4 15,0 0 4-15,0 0 0 0,0 0-8 0,0 0 4 0,0 0 0 16,0 5 0-16,0 0-4 0,0-1 0 0,0 2 4 0,0-2-4 16,0 7 0-16,0-3-4 0,0 2 4 0,0-1-4 0,0 6 0 15,0-5 0-15,0 4-4 0,0 1-4 0,0-2 0 0,0 7 0 16,0-5-4-16,0-1 4 0,0 0-4 0,0 0 4 0,0 1-4 0,0-1 4 16,0 1-4-16,0-1 0 0,0 0 0 0,0-4 0 0,0 0 4 15,0 4-4-15,0-4 0 0,0-1 0 0,0 1 0 0,0-6 0 16,0 6 0-16,0-5 0 0,0 0-4 0,0 0 0 0,0-1 0 15,0-4 0-15,0 5 0 0,0-5 0 0,0 0-8 0,0 5-8 16,0-5 0-16,0 0-16 0,0-5-16 0,0 5-8 0,0 0-16 0,0-5-12 16,0 1-12-16,0 4-4 0,0-5-56 0,0 0-24 15,0 0 36-15,0-1 28 0,0 2 20 0</inkml:trace>
        </inkml:traceGroup>
        <inkml:traceGroup>
          <inkml:annotationXML>
            <emma:emma xmlns:emma="http://www.w3.org/2003/04/emma" version="1.0">
              <emma:interpretation id="{8FE5B7DD-AF38-4919-B051-BEE13F2A5091}" emma:medium="tactile" emma:mode="ink">
                <msink:context xmlns:msink="http://schemas.microsoft.com/ink/2010/main" type="inkWord" rotatedBoundingBox="21651,6017 21495,6380 21103,6212 21259,5849"/>
              </emma:interpretation>
            </emma:emma>
          </inkml:annotationXML>
          <inkml:trace contextRef="#ctx0" brushRef="#br1" timeOffset="-84405.7168">51 809 27 0,'0'0'84'0,"0"0"-20"0,0-5 0 0,0 5-24 0,0 0-4 15,0 0 0-15,-8 0-8 0,8 0 4 0,0 0-4 0,-8 5-4 16,8-5 0-16,-9 5-4 0,9-5 0 0,0 4-4 0,-8 1 4 0,8 0-4 16,-9 0 4-16,9-1 0 0,-9 0 0 0,9 7-16 15,-8-1 16-15,8-1 0 0,0 1 0 0,-8-1 0 0,8 1 0 0,-8 4 0 16,8-4 4-16,0 4-8 0,-10-4 0 0,10 4 0 0,0 1-4 15,0-6 4-15,0 5-8 0,0 1 8 0,0-1-8 0,-8 1 4 16,16-5-4-16,-8 3-4 0,0 3 0 0,0-3 0 0,10-3 0 0,-2 5 4 16,-8-1-4-16,8-5 0 0,0 6-4 0,1-5 4 0,0 4-4 15,-1-5 4-15,1 1 0 0,-1 0-4 0,0-1 0 0,10 1 0 16,-10 0 4-16,10-6-4 0,-10 6 4 0,0-5 0 0,9-1-4 16,1 1 0-16,-10 0 4 0,8-5-4 0,-6 5 4 0,6-5 0 15,-6 0-4-15,-2 0 0 0,9 0 4 0,-9-5-4 0,1 5 0 16,-1-5 4-16,1-4-4 0,-1 4-4 0,0 0 4 0,2-4 4 0,-10-1-4 15,8 5 0-15,-8-5 4 0,8 1-8 0,-8-6 4 0,0 6 0 16,0-1 0-16,0-4 0 0,0 4 0 0,0 1 4 0,0-6 0 16,0 6-4-16,0-1 0 0,0-5-4 0,0 7-16 0,0-2 24 15,-8 0-4-15,8 1 0 0,-8-1 4 0,8 1 0 0,-10 3 0 16,10-2 0-16,-8-3-4 0,8 7 0 0,-8-6 0 0,-1 5 4 0,1 0-4 16,8 0 0-16,-9 1 0 0,1 0-4 0,-1-3 4 0,1 3 0 15,0 0 0-15,-2-2 0 0,2 2 0 0,0 4 4 0,-2-5-4 16,-6 5 0-16,8 0 0 0,-1 0-4 0,-8-5 4 0,8 5 0 15,1 0 0-15,-10 0-4 0,10 0 4 0,0 5-4 0,0-5-4 16,-10 0 8-16,10 5 0 0,-1-1-8 0,1 2 0 0,-1-2-8 0,0 0 0 16,1 3-20-16,0-3-12 0,0 0-12 0,-2 6-8 15,2-5-12-15,0 5-48 0,8-6-40 0,-10 7 28 0,10-7 24 0,-8 6 32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21.4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BDD678-6823-4E22-84B4-4237BCF80244}" emma:medium="tactile" emma:mode="ink">
          <msink:context xmlns:msink="http://schemas.microsoft.com/ink/2010/main" type="inkDrawing" rotatedBoundingBox="25992,4231 26013,5060 25981,5061 25960,4232" semanticType="callout" shapeName="Other">
            <msink:sourceLink direction="with" ref="{7F0FA98D-BD67-4562-BCEF-B4928513BD73}"/>
            <msink:sourceLink direction="with" ref="{BCFDAB06-4383-4C77-950B-B91A41B31D37}"/>
            <msink:sourceLink direction="with" ref="{E5B469CA-3F50-496C-97B6-30F5CEDB7488}"/>
          </msink:context>
        </emma:interpretation>
      </emma:emma>
    </inkml:annotationXML>
    <inkml:trace contextRef="#ctx0" brushRef="#br0">-2 4 59 0,'0'0'104'0,"0"-4"-12"0,0 4-8 0,0 0-24 16,10 0-4-16,-10 0 4 0,0 4 0 0,0 1-4 0,0-1 0 0,8 6-4 16,-8-5-4-16,0 4 0 0,0 2-8 0,0-2 0 0,8 5-4 15,-8 1-4-15,0-1-4 0,0 1-8 0,0 4 0 0,0 0-4 16,0 0 4-16,0 5 0 0,0-5-4 0,0 5-4 0,0-5 4 0,0 5-4 16,0 6-4-16,0-7 4 0,0 6-8 0,0-5 4 0,0 5 0 15,0 0-8-15,0-1 4 0,0 1-4 0,0-1 4 0,0 2-4 16,0-1 0-16,0-1-4 0,0 1 0 0,0-5 0 0,0 0-4 15,0 0-4-15,0-5-4 0,0 0-20 0,0 0-12 0,10-5-16 16,-10-4-4-16,0 0-8 0,0-1-4 0,0-4-8 0,8 0-36 0,-8-5-40 16,0-5 12-16,8 0 32 0,-8-4 20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21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A7F097-CAF8-49EF-89A8-4777E0F2857C}" emma:medium="tactile" emma:mode="ink">
          <msink:context xmlns:msink="http://schemas.microsoft.com/ink/2010/main" type="inkDrawing" rotatedBoundingBox="26341,4987 26397,3889 26452,3892 26396,4989" semanticType="callout" shapeName="Other">
            <msink:sourceLink direction="with" ref="{5FEAAD99-A148-46BA-90AA-94102475208D}"/>
            <msink:sourceLink direction="with" ref="{7F0FA98D-BD67-4562-BCEF-B4928513BD73}"/>
            <msink:sourceLink direction="with" ref="{E5B469CA-3F50-496C-97B6-30F5CEDB7488}"/>
          </msink:context>
        </emma:interpretation>
      </emma:emma>
    </inkml:annotationXML>
    <inkml:trace contextRef="#ctx0" brushRef="#br0">44 60 27 0,'8'-14'108'0,"-8"0"-4"16,0 4-12-16,0 0-28 0,10 6-8 0,-10-2-4 0,0 2-12 15,0 4 0-15,0 0-4 0,0 0 4 0,0 4-4 0,0 2 0 16,0-2 0-16,0 6 4 0,-10 0-4 0,10-1-4 0,10 5 0 0,-10 1 4 16,0 0-4-16,0 4 4 0,0-5-28 0,0 10 20 15,-10-5 0-15,10 5 0 0,0 0-4 0,0 5-4 0,0-5 0 0,-8 5-4 16,8-1 0-16,0 1-4 0,-8-1-4 0,8 6 0 0,-9-5 0 15,9 5 0-15,0-6-4 0,-9 11 0 0,1-7-4 0,8 3 4 16,0-1-4-16,-8-1 0 0,8 5 0 0,0-4 0 0,0-1 0 0,0 1-4 16,0 0 0-16,0-6 0 0,0 6-4 0,0-10-8 0,0 5-4 15,0-5-8-15,0 0-12 0,0-5-16 0,0 0-12 0,8-4-8 16,-8-1-8-16,0-4-4 0,8-6-12 0,-8 1-36 0,0-5-24 16,9 0 20-16,-9-5 24 0,9 1 24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23.8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C79AF5-26F6-4E7E-8938-B8E1E666EA1F}" emma:medium="tactile" emma:mode="ink">
          <msink:context xmlns:msink="http://schemas.microsoft.com/ink/2010/main" type="inkDrawing" rotatedBoundingBox="10845,3376 12524,3378 12523,3421 10844,3418" semanticType="underline" shapeName="Other">
            <msink:sourceLink direction="with" ref="{A3BE2E83-48F5-4842-8011-21A5F5D362A0}"/>
            <msink:sourceLink direction="with" ref="{B0D072EF-2D07-43C9-A28B-BB55827FD497}"/>
            <msink:sourceLink direction="with" ref="{BC3D4214-27EA-40D2-8753-B2F6A572AB9F}"/>
          </msink:context>
        </emma:interpretation>
      </emma:emma>
    </inkml:annotationXML>
    <inkml:trace contextRef="#ctx0" brushRef="#br0">17 38 51 0,'0'0'76'0,"0"0"-8"15,-10 0-12-15,10 0-24 0,0 0 0 0,0 0-4 0,0 0 0 0,0 0 0 16,0 0 4-16,0 0-4 0,0 0 0 0,-8 0-4 0,8 0 4 16,0 0 0-16,0 0 0 0,0 0 0 0,8 0-4 0,-8 0 4 15,0 0 0-15,0-5 0 0,0 5-4 0,0 0 4 0,0 0 4 0,0 0-4 16,10 0 0-16,-10 0 0 0,8 0 4 0,0 0-4 0,-8 0 4 15,10 0-4-15,-2 0-16 0,8 0 12 0,-7 0 0 0,8 0 0 16,-8 0 0-16,7 0 4 0,2 0 0 0,0 0-4 0,6 0 0 16,2 0 0-16,-9 0 0 0,9 0 4 0,0 0-4 0,7 0-4 15,-7 0 0-15,0 0 0 0,8-4 0 0,0 4-4 0,-1 0 4 16,3-6 0-16,-3 6 0 0,-7-4-4 0,8 4 0 0,0 0 0 16,0-5 4-16,-1 5-8 0,3-4 4 0,-3-2 0 0,-7 6-4 15,8 0 0-15,0 0 4 0,0 0-4 0,1 0 0 0,-10-4-8 0,9 4 0 16,0 0 0-16,0 0 0 0,0 4 0 0,-9-4 0 0,9 0 0 15,1 0 0-15,-9 6 0 0,8-6 4 0,-8 4-4 0,8-4 0 16,-9 5 4-16,1-5 0 0,0 0 0 0,-2 4 4 0,2 2-4 16,-9-6 0-16,9 4 0 0,-8-4 0 0,-2 0 0 0,1 0-4 15,0 0 4-15,0 0-4 0,1 0 0 0,-10 0 0 0,8 0-4 0,-6 0 8 16,-2 5-4-16,9-5-4 0,-8 0 4 0,-1 0 0 0,-8 0 0 16,9 0 0-16,-1 0 0 0,-8 0-8 0,8 0 4 0,-8 0 4 15,0 5-4-15,0-5 4 0,8 0-4 0,-8 0 0 0,0 0 0 16,0 0 0-16,0 0 4 0,0 0 0 0,0 0-4 0,0 0 8 0,0 0-8 15,0 0 4-15,0 0-4 0,0 0 0 0,0 0 0 0,0 0 4 16,0 0-8-16,0 0 8 0,0 0 0 0,0 0-8 0,0 0 4 16,0 0-4-16,0 0 0 0,0 0-4 0,0 0 4 0,0 0-12 15,0 0-20-15,-8 0-16 0,8 0-28 0,0 0-28 0,0 0-28 16,-8 0-32-16,0 0-56 0,8 0-44 0,-9 0 52 0,1 0 40 16,-1 0 36-16,-8 0 28 0,9 0 8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22.0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F56191-7CA4-44D0-8A4C-37D218212829}" emma:medium="tactile" emma:mode="ink">
          <msink:context xmlns:msink="http://schemas.microsoft.com/ink/2010/main" type="inkDrawing" rotatedBoundingBox="26730,5053 26796,3678 26877,3682 26811,5057" semanticType="callout" shapeName="Other">
            <msink:sourceLink direction="with" ref="{5FEAAD99-A148-46BA-90AA-94102475208D}"/>
            <msink:sourceLink direction="with" ref="{7F0FA98D-BD67-4562-BCEF-B4928513BD73}"/>
            <msink:sourceLink direction="with" ref="{E5B469CA-3F50-496C-97B6-30F5CEDB7488}"/>
          </msink:context>
        </emma:interpretation>
      </emma:emma>
    </inkml:annotationXML>
    <inkml:trace contextRef="#ctx0" brushRef="#br0">77 39 27 0,'0'-14'104'0,"0"4"-8"0,0 5-8 0,0-4-32 0,0 4-8 0,0 5-4 15,0 0-4-15,0 0-4 0,0 0 0 0,0 5 4 0,0 0-4 16,0-1 0-16,0 1 4 0,0 9-4 0,0-4 0 0,0 5 0 15,0-2 0-15,0 7 0 0,0 4 4 0,0 0-8 0,0 0 4 16,0 5-8-16,0 4 0 0,0-4-8 0,0 5 0 0,-9 4 0 0,9-4 0 16,0 4 0-16,-8 0-4 0,8 5 0 0,0-5-4 0,-9 6-4 15,9-5 0-15,-8 3 0 0,8 2 0 0,-9-6-4 0,1 5-4 16,8 0 0-16,-8 1 4 0,8-2-4 0,0-3 0 0,-10 4 0 16,10-4 0-16,-8-1-4 0,8 1 0 0,0-6 0 0,0 5-4 15,0-4 4-15,0-5-8 0,0-1-4 0,0-5-8 0,8 2-8 16,-8-6-8-16,0-4-32 0,10-1 12 0,-10-4-16 0,8-1 0 0,0-4-8 15,-8-5-20-15,9 0-32 0,-1-5-28 0,-8-4 28 16,9-5 28-16,-1-1 20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22.3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44FB77-8D09-49F5-B084-BF0661C306D4}" emma:medium="tactile" emma:mode="ink">
          <msink:context xmlns:msink="http://schemas.microsoft.com/ink/2010/main" type="inkDrawing" rotatedBoundingBox="27182,4945 27214,3645 27262,3646 27230,4946" semanticType="callout" shapeName="Other">
            <msink:sourceLink direction="with" ref="{7F0FA98D-BD67-4562-BCEF-B4928513BD73}"/>
            <msink:sourceLink direction="with" ref="{5FEAAD99-A148-46BA-90AA-94102475208D}"/>
            <msink:sourceLink direction="with" ref="{BCFDAB06-4383-4C77-950B-B91A41B31D37}"/>
            <msink:sourceLink direction="with" ref="{E5B469CA-3F50-496C-97B6-30F5CEDB7488}"/>
          </msink:context>
        </emma:interpretation>
      </emma:emma>
    </inkml:annotationXML>
    <inkml:trace contextRef="#ctx0" brushRef="#br0">25 66 47 0,'8'-14'104'0,"-8"0"-12"0,0-1-4 0,8 10-28 16,-8-4-8-16,0 3-4 0,0 2-4 0,0 4-4 0,0 0 0 0,0 0 0 16,0 4 0-16,0 2 0 0,0 3 0 0,0-4 0 0,0 5-4 15,0 4 4-15,0 1 4 0,0 5-4 0,0-2-8 0,0 1 0 16,0 5-8-16,0 5 4 0,0-1 0 0,0 1-4 0,0 5 0 16,0 0-4-16,0 4 4 0,0-4-4 0,-8 4 0 0,8 6 0 15,0-6-4-15,0 0 0 0,0 5 0 0,-8-5-8 0,8 6 0 16,0-6 0-16,-10 5-4 0,10-4 0 0,0 4 0 0,-8-5 0 0,8 0-4 15,0 0 0-15,0 1 0 0,-8-1 0 0,8-4 0 0,0-1-4 16,0 1-4-16,0-5 0 0,0 0-4 0,0-5-4 0,0 0-8 16,0-5-8-16,8 0-16 0,-8-6-8 0,0 3-12 0,8-7-12 15,-8-4-4-15,0 0-4 0,10-5 4 0,-10-5-28 0,0-4-32 16,8-1-20-16,-8-4 24 0,8-1 32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22.5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17F606-194D-4CA8-A6B6-1377DCD7FF14}" emma:medium="tactile" emma:mode="ink">
          <msink:context xmlns:msink="http://schemas.microsoft.com/ink/2010/main" type="inkDrawing" rotatedBoundingBox="27550,3655 27565,4897 27511,4898 27496,3656" semanticType="callout" shapeName="Other">
            <msink:sourceLink direction="with" ref="{7F0FA98D-BD67-4562-BCEF-B4928513BD73}"/>
            <msink:sourceLink direction="with" ref="{5FEAAD99-A148-46BA-90AA-94102475208D}"/>
            <msink:sourceLink direction="with" ref="{BCFDAB06-4383-4C77-950B-B91A41B31D37}"/>
            <msink:sourceLink direction="with" ref="{E5B469CA-3F50-496C-97B6-30F5CEDB7488}"/>
          </msink:context>
        </emma:interpretation>
      </emma:emma>
    </inkml:annotationXML>
    <inkml:trace contextRef="#ctx0" brushRef="#br0">5 75 51 0,'0'-19'104'0,"8"5"-8"0,-8 0-8 0,8 4-24 0,-8 5-8 16,0-4-4-16,10 4-4 0,-10 5-4 0,0 0-4 0,0 0 0 16,0 0-4-16,0 5 4 0,0-1 4 0,8 6-4 0,-8 0 0 15,0-1 0-15,0 6-4 0,0 5 0 0,0-2-4 0,0 1 0 16,0 5 0-16,0 0-4 0,0 5-4 0,0 4 0 0,0 1-4 0,0 0 0 15,0 0-4-15,0 4 0 0,0 0 4 0,0 0-8 0,0 1-4 16,0 4 4-16,0 0-4 0,0-5-4 0,0 6 0 0,0-6 0 16,0 5-4-16,-8-4 0 0,8-1 0 0,0 5 0 0,0-5 0 15,0 0 0-15,0 1-4 0,0-5 0 0,0-1-4 0,0 2-4 16,0-7-4-16,0 1-4 0,0-1-4 0,0-8-12 0,8 3-12 0,-8-8-20 16,0-1-8-16,8-4-12 0,-8-1 0 0,0-4-12 0,8-10-44 15,-8 5-32-15,10-9 28 0,-2-5 28 0,-8-1 24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22.8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2DE4B7-7AAD-46B3-8A23-E50396956276}" emma:medium="tactile" emma:mode="ink">
          <msink:context xmlns:msink="http://schemas.microsoft.com/ink/2010/main" type="inkDrawing" rotatedBoundingBox="27803,4799 27897,3636 27929,3638 27835,4802" semanticType="callout" shapeName="Other">
            <msink:sourceLink direction="with" ref="{7F0FA98D-BD67-4562-BCEF-B4928513BD73}"/>
            <msink:sourceLink direction="with" ref="{5FEAAD99-A148-46BA-90AA-94102475208D}"/>
            <msink:sourceLink direction="with" ref="{324D96D7-DD8B-496F-87CB-08CE866CC7D2}"/>
          </msink:context>
        </emma:interpretation>
      </emma:emma>
    </inkml:annotationXML>
    <inkml:trace contextRef="#ctx0" brushRef="#br0">88 17 63 0,'0'-11'104'0,"0"7"-12"15,0 0-8-15,0 4-28 0,0-5-8 0,0 5 0 0,0 0-4 16,0 0-4-16,0 0-4 0,0 0 4 0,0 0 0 0,0 5 0 0,0-5-4 15,0 4 4-15,0 0 0 0,0 7-4 0,0-7 4 0,0 6 0 16,0 0 0-16,0-1 0 0,0 1 0 0,0 4 0 0,0 6 0 16,0-1 4-16,0 1 0 0,0-2-4 0,0 6 4 0,0 4 0 15,0-3 0-15,0 8-4 0,0-4 0 0,-8 5 0 0,8-1-4 16,-10 1 0-16,10 4 0 0,-8-4-4 0,8 3-4 0,-8 3-4 0,0-1 0 16,8-2-8-16,-10 2 4 0,2-1-4 0,8 1-8 0,-8-6 4 15,8 5-4-15,-9-4-8 0,9-1 0 0,0 1 0 0,0 0 0 16,-9-6-4-16,9 1-4 0,0-5-12 0,0 4-12 0,0-8-16 15,0-1-16-15,0 0-16 0,0-5-16 0,9 1-24 0,-9-5-28 16,0-5-28-16,0-1-72 0,0 1 16 0,0-10 56 0,0 1 24 0,0-1 28 16,0-5 28-16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19.9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F6A8C9-3103-4B66-A267-2A78A728B87D}" emma:medium="tactile" emma:mode="ink">
          <msink:context xmlns:msink="http://schemas.microsoft.com/ink/2010/main" type="writingRegion" rotatedBoundingBox="23921,2962 26356,5182 24987,6685 22552,4465">
            <msink:destinationLink direction="with" ref="{7F0FA98D-BD67-4562-BCEF-B4928513BD73}"/>
          </msink:context>
        </emma:interpretation>
      </emma:emma>
    </inkml:annotationXML>
    <inkml:traceGroup>
      <inkml:annotationXML>
        <emma:emma xmlns:emma="http://www.w3.org/2003/04/emma" version="1.0">
          <emma:interpretation id="{81311255-D2FF-4BCA-90A9-263B5DD1F50D}" emma:medium="tactile" emma:mode="ink">
            <msink:context xmlns:msink="http://schemas.microsoft.com/ink/2010/main" type="paragraph" rotatedBoundingBox="23921,2962 26356,5182 24987,6685 22552,4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7CC5B4-CCB5-4BFE-8011-E840C0B22B78}" emma:medium="tactile" emma:mode="ink">
              <msink:context xmlns:msink="http://schemas.microsoft.com/ink/2010/main" type="line" rotatedBoundingBox="23921,2962 26356,5182 24987,6685 22552,4465"/>
            </emma:interpretation>
          </emma:emma>
        </inkml:annotationXML>
        <inkml:traceGroup>
          <inkml:annotationXML>
            <emma:emma xmlns:emma="http://www.w3.org/2003/04/emma" version="1.0">
              <emma:interpretation id="{D21A9FAA-0809-46DD-8A95-29916867F42F}" emma:medium="tactile" emma:mode="ink">
                <msink:context xmlns:msink="http://schemas.microsoft.com/ink/2010/main" type="inkWord" rotatedBoundingBox="23430,3502 24682,4643 23804,5606 22552,4465">
                  <msink:destinationLink direction="with" ref="{3F61604B-C893-452A-9D84-9B60C40B172E}"/>
                  <msink:destinationLink direction="with" ref="{AE957836-F36D-431F-8FBA-91B1D20359A7}"/>
                  <msink:destinationLink direction="with" ref="{854BC942-38D9-4B17-8D4F-AF13CB9755C5}"/>
                </msink:context>
              </emma:interpretation>
            </emma:emma>
          </inkml:annotationXML>
          <inkml:trace contextRef="#ctx0" brushRef="#br0">-1101-1002 39 0,'0'-5'92'0,"0"5"-8"0,0 0-8 16,8-5-24-16,-8 5 0 0,0 0-24 0,0 0 20 0,0 5-8 0,9-5 0 15,-9 5 0-15,0 0-4 0,0 4 0 0,0-4 0 0,0 5-4 16,0-1-8-16,0 1 4 0,0 4-8 0,0 1 0 0,0-2 0 16,0 2-4-16,0 4 0 0,0 0-4 0,0 1 0 0,0-1 0 0,0 0-4 15,0 6-4-15,0-6 4 0,0 4-4 0,-9 2-4 16,9-2 0-16,0 1 0 0,-8 1 0 0,8 3 0 0,0 1 0 15,-9-5 0-15,9 5-8 0,0-5 0 0,-8 5-12 0,8-6-12 0,0 6-20 16,0-5-12-16,0 0-4 0,0 0-36 0,0-4-52 0,0-1 4 16,0-1 24-16,0 2 24 0</inkml:trace>
          <inkml:trace contextRef="#ctx0" brushRef="#br0" timeOffset="291.2158">-803-878 27 0,'0'-4'100'0,"0"-6"-16"15,0 5-4-15,8 1-24 0,-8-7-8 0,10 7 0 0,-10 4-8 16,0-4-4-16,8 4-4 0,-8-5 4 0,0 5-8 0,8 0-4 16,-8 0 8-16,0 5 0 0,0-1 0 0,0 0 0 0,9 7-4 15,-9-2 4-15,0 1 0 0,0 0-4 0,0 3-4 0,0 2 4 16,0-1-4-16,0 1 0 0,0 4 0 0,0 1-4 0,0-1-4 15,0 4-4-15,0-3 4 0,0 4-4 0,-9 0 0 0,9 0-8 0,0 0 0 16,0 0 4-16,0 4-4 0,0-4 0 0,0 0 0 0,0 5-8 16,0-6 8-16,0 2 0 0,0-1-12 0,0 0 0 0,0-5 0 15,0 5-12-15,0-4-16 0,0-6-16 0,9 5-12 0,-9-4-20 16,0-1 0-16,8-5-36 0,-8 1-56 0,0-1 16 0,0-3 28 16,9-6 24-16</inkml:trace>
          <inkml:trace contextRef="#ctx0" brushRef="#br0" timeOffset="595.4391">-563-604 43 0,'0'0'92'0,"0"0"-12"0,8 0 0 15,-8 0-24-15,8 0-8 0,-8 0-4 0,0 0 0 0,8 0 0 0,-8 5-4 16,9-5 0-16,-9 5 0 0,0-2 0 0,8 3 0 0,-8-1 0 16,0 5 0-16,0-6-4 0,0 6-4 0,0 0-4 0,0 4 4 15,0-4-4-15,0 4 0 0,0 0-8 0,0 0 0 0,0 0-4 16,0 1-4-16,0 4 0 0,0 0 0 0,0 1-4 0,0-1 0 16,0 0-4-16,0 6 0 0,0-6 0 0,0-1 0 0,0 7-4 0,0-6-4 15,0 0-4-15,0 5-4 0,0-4-12 0,0-6-16 0,0 5-8 16,0-5-20-16,9 1-12 0,-9-6-4 0,0 1-48 0,0-2-48 15,0-1 24-15,9-3 32 0,-9-4 28 0</inkml:trace>
          <inkml:trace contextRef="#ctx0" brushRef="#br0" timeOffset="-268.2873">-1442-1136 79 0,'0'0'84'0,"0"0"-4"0,0-5-4 0,0 10-28 0,0-5 0 16,0 5-4-16,0 0 4 0,0-1-8 0,0 1 0 0,0 0 0 15,0 4 4-15,0 1-4 0,0 5-4 0,0-6 0 0,0 5-4 0,0 1 0 16,0 4 4-16,0 0-8 0,0 0 4 0,0 6 0 16,0-7-8-16,0 6 0 0,0 0 0 0,0 0-8 0,0 5 0 0,0-5 0 15,0 4-4-15,0-3 0 0,0 3-4 0,0 1 0 0,0 0 4 16,10 0-4-16,-10 0-4 0,0-2 0 0,0 8-4 0,8-6 4 16,-8-1-4-16,0 5-4 0,8-3-4 0,-8 3 0 0,9-4 4 0,-9 0-12 15,9 0-4-15,-9-6-20 0,0 7-12 0,8-7-12 0,-8-3-8 16,9-1-4-16,-9 0-8 0,8 0-32 0,-8-9-40 15,0 4-4-15,8-9 36 0,-8 0 24 0</inkml:trace>
          <inkml:trace contextRef="#ctx0" brushRef="#br0" timeOffset="-448.8025">-1953-1012 55 0,'0'0'76'0,"0"0"-16"0,0 0-4 16,0 5-20-16,0-5-4 0,0 5 0 0,0 0 0 0,0 0 0 16,9-1-4-16,-9 6 4 0,0-5-4 0,0 4 0 0,0 1 0 0,0 4-4 15,0 1 4-15,0-2-4 0,8 2 4 0,-8 4-4 0,0-4 4 16,0 9-8-16,0-5 4 0,8 0-8 0,-8 6 4 0,0-6-4 15,0 4 0-15,0 2-4 0,0 4-4 0,0-6 0 0,0 2 8 16,0 3-4-16,10 1-4 0,-10 0-4 0,0-5 0 0,0 4-4 16,0 6 4-16,8-6-8 0,-8 1 4 0,0 0-4 0,8-5-4 0,-8 5 0 15,8-5 0-15,-8 0-8 0,10 0-12 0,-10-5-12 0,8 0-12 16,-8 1-8-16,8-6-8 0,1-5-40 0,-9 1-36 0,8-5 0 16,-8 0 36-16,9-5 12 0</inkml:trace>
        </inkml:traceGroup>
        <inkml:traceGroup>
          <inkml:annotationXML>
            <emma:emma xmlns:emma="http://www.w3.org/2003/04/emma" version="1.0">
              <emma:interpretation id="{E5B469CA-3F50-496C-97B6-30F5CEDB7488}" emma:medium="tactile" emma:mode="ink">
                <msink:context xmlns:msink="http://schemas.microsoft.com/ink/2010/main" type="inkWord" rotatedBoundingBox="25449,4355 26356,5182 25087,6575 24180,5748">
                  <msink:destinationLink direction="with" ref="{D8F746D7-3689-4724-AC77-99A5B6CE449A}"/>
                  <msink:destinationLink direction="with" ref="{2617F606-194D-4CA8-A6B6-1377DCD7FF14}"/>
                  <msink:destinationLink direction="with" ref="{E544FB77-8D09-49F5-B084-BF0661C306D4}"/>
                  <msink:destinationLink direction="with" ref="{3DA7F097-CAF8-49EF-89A8-4777E0F2857C}"/>
                  <msink:destinationLink direction="with" ref="{4DF56191-7CA4-44D0-8A4C-37D218212829}"/>
                  <msink:destinationLink direction="with" ref="{CBBDD678-6823-4E22-84B4-4237BCF8024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6466.2629">168 28 27 0,'0'0'64'0,"0"0"0"0,0 0-12 15,0-4-20-15,0 4-8 0,0 0 0 0,0 0 4 0,0-4-8 16,0 4-8-16,0 0 0 0,0-6 4 0,0 6 0 0,0-4-4 16,0 4 4-16,0-5 0 0,0 5 0 0,0-5 0 0,0 5 0 0,0 0 0 15,0 0 0-15,0-5 0 0,0 5 4 0,0 0-4 16,0 0 0-16,0 0 0 0,0 0 0 0,-9 0 4 0,9 0-4 0,0 0 4 15,0 0-4-15,0 0 0 0,-8 0 0 0,8 0-4 0,0 0 4 16,0 0-4-16,-8-4 4 0,8 4-4 0,0 0 4 0,0 0-4 16,-9 0 0-16,9 0 0 0,0 0 4 0,-8-5 0 0,8 10-4 0,-9-5 4 15,9 0-8-15,0 0 4 0,-9 0 0 0,9 0 0 0,0-5-4 16,-8 5 8-16,8 0-8 0,-8 0 4 0,8 0 0 0,-10 0-4 16,10 0-4-16,0 0 4 0,-8 0-4 0,8 0 8 0,-8 0-8 15,0 0 4-15,8 0-4 0,-10 0 0 0,10 0 0 0,-8 0 4 16,0 0-8-16,8 0 4 0,-9 0-4 0,1 0 8 0,8 0-8 0,-9 0 4 15,0 0 0-15,1 0 0 0,8 5 0 0,-8-5 0 0,-2 0 0 16,10 0 0-16,-8 4-4 0,0-4 0 0,8 0 4 0,-8 5-4 16,-2-5 0-16,10 5 4 0,0-5-4 0,-8 5 0 0,8-5 0 15,-8 0 4-15,8 0 4 0,-9 4 0 0,9-4-8 0,0 0 4 16,0 0-4-16,0 6 4 0,-8-6-4 0,8 0 4 0,0 4-4 0,0-4 0 16,0 0 0-16,0 4 0 0,0-4-16 0,0 7 20 0,-8-7-4 15,8 4 4-15,0-4-4 0,0 4 0 0,0 1 4 16,0 0 0-16,-10-5 0 0,10 0-4 0,0 5 0 0,-8-1 0 0,8 2 4 15,0-6-4-15,0 4 0 0,-8 1 0 0,8-5 0 0,0 6 0 16,-8-2 0-16,8 0 4 0,0 1-4 0,-10-5 0 0,10 5 0 16,0 0 0-16,0-1 0 0,0 1 0 0,0 0 0 0,-8 0 0 0,8-1 0 15,0 1 0-15,0 0 0 0,0-1 0 0,0 2 4 16,0-2-4-16,0 1 0 0,0 0 0 0,0 0 0 0,0-1 0 0,0 2 0 16,0-2 0-16,0 1 0 0,0-1 4 0,0 2-4 0,0 3 0 15,0-4 0-15,0 0 4 0,0-1-4 0,0 2 4 0,0-1-4 16,0 3 4-16,8-2-4 0,-8-2 0 0,0 1 4 0,0 0 0 0,0-1 0 15,10 6 0-15,-10-6 0 0,0 1-4 0,8 0 0 0,-8 0 4 16,8 0 0-16,-8 0 0 0,8 0-4 0,-8-1 4 0,10 1-4 16,-10 0 4-16,8 0-20 0,0-5 20 0,-8 4 4 0,9 2-4 15,-1-2 0-15,-8 1 0 0,8-1 0 0,2 2 4 0,-2-6-4 16,0 4 4-16,0 1-8 0,2-5 4 0,-2 5 0 0,0 0 0 0,1-5-4 16,0 4 4-16,-1-4 0 0,1 0-4 0,-1 5 4 0,0-5 0 15,2 0 4-15,-2 0-8 0,0 5 4 0,0-5 0 0,2 0 0 16,-2 0-4-16,0 0 4 0,1 0 0 0,0 0 0 0,-1 0 0 15,-8 0 0-15,9 0 0 0,7 0 0 0,-7 0 0 0,-9 0 0 16,9 0 0-16,-1 0 0 0,0 0-4 0,2 0 4 0,-2 0 0 0,0 0-4 16,1-5 4-16,0 5 0 0,-1 0-4 0,0-5 4 0,-8 5-4 15,9-4 4-15,-1 4 0 0,0-5-4 0,-8 5 4 0,10-5 0 16,-2 0-4-16,-8 1 4 0,8 4 0 0,-8-6 0 0,10 2 0 16,-2 4 0-16,-8-5 0 0,0 1-4 0,8 4 4 0,-8-6 0 15,8 2-4-15,-8 4 0 0,9-5 4 0,-9 0 0 0,0 0 0 0,9 1 0 16,-9-1-20-16,0 0 20 0,8 5-4 0,-8-5 4 0,0 0 0 15,0 0 0-15,9 0 4 0,-9 1-4 0,0-1 0 16,0 0-4-16,8 1 0 0,-8-1 4 0,0 0 0 0,0 1-4 0,0-2 4 16,0 2 0-16,8 0 0 0,-8-1 0 0,0 5 0 0,0-6 4 15,0 2-8-15,0-1 4 0,0 0 4 0,0 0-4 0,0 1 0 16,0 4-4-16,0-6 0 0,0 2 4 0,0-1 0 16,0 5 4-16,0-4-4 0,0-2 0 0,0 2 0 0,0 4 0 0,0-5 0 0,0 0 0 15,0 5 0-15,0-5 0 0,0 1-4 0,0 4 4 0,0-6-4 16,0 2 0-16,0 4 0 0,0-5 0 0,0 5 0 0,-8-5 0 15,8 1 4-15,0 4 0 0,0-5-4 0,0 5 4 0,-8-5-4 16,8 0 4-16,0 5-8 0,0-4 4 0,-9 4 4 0,9-5-8 0,0 5 4 16,-8-5 0-16,8 5 0 0,-9-5 0 0,9 5 4 0,0-4-4 15,-9 4 0-15,9-4-4 0,0 4 8 0,-8-6-8 0,8 6-16 16,0-5 24-16,-8 5 0 0,8-4 0 0,0 4 0 0,-8-6-4 16,8 6 4-16,-10-4-4 0,10 4 0 0,0-5 0 0,-8 5 0 15,8-5-4-15,0 5 4 0,-8-5 4 0,8 5-4 0,-10-4 0 0,10 4 0 16,0 0-4-16,-8 0 4 0,8-4 0 0,-8 4 0 0,8 0 0 15,-9-7-4-15,9 7 4 0,0 0 0 0,-8-4 4 0,8 4-4 16,-8 0 0-16,8-4 0 0,-9 4 0 0,9 0 0 0,-9-6 0 0,1 6 0 16,8-4 0-16,-8 4 4 0,-2 0-4 0,10 0 0 15,-8 0 0-15,0-5 0 0,-1 5 4 0,9 0-4 0,-9 0-4 0,1 0 4 16,0 0 4-16,8 0-4 0,-9 0 0 0,1 0 0 0,-1 0 0 16,0 0 0-16,9 0 0 0,-8 0 0 0,0 0 0 0,-2 0 0 15,10 0 0-15,-8 0 0 0,0 0-4 0,0 5 0 0,-2-5 4 0,2 0 0 16,8 4-4-16,-8-4 0 0,-1 6 4 0,1-2-4 15,8-4 4-15,-9 4-4 0,0 3 0 0,9-3-4 0,-8 0 0 0,8 1-4 16,-8 0 0-16,8 0-4 0,-10-1-8 0,10 2-4 0,0-2-12 16,0 7-4-16,-8-11-4 0,8 4-12 0,0 0-12 0,0 1-12 15,0 0-16-15,0 0-4 0,0-1-52 0,0 1-48 0,0-5 32 16,0 5 36-16,0 0 20 0,0-5 28 0</inkml:trace>
          <inkml:trace contextRef="#ctx0" brushRef="#br0" timeOffset="1205.8323">689-570 27 0,'0'0'72'0,"9"-5"12"0,-9 5-4 0,0 0-28 15,0 0 0-15,0 0-4 0,0 5 0 0,8-1 0 0,-8 6 0 0,0-5-4 16,0 4 4-16,0 1-4 0,0 0-8 0,9 4 4 0,-9 0-8 16,0 0 0-16,0 0-4 0,0 6 4 0,0 0-8 0,0-1 0 15,8 0-8-15,-8 4 0 0,0-3 0 0,0-1-4 0,0 5-4 16,0-4 4-16,0-1-4 0,0 4 0 0,0-3-4 0,0-6 0 0,8 6-4 16,-8-2-4-16,0-3 4 0,10-1-8 0,-10 1-12 15,0-6-16-15,0 1-16 0,8 5-16 0,-8-11-20 0,0 6-28 0,0-10-60 16,0 4 12-16,0 1 28 0,0-5 32 0</inkml:trace>
          <inkml:trace contextRef="#ctx0" brushRef="#br1" timeOffset="-84850.5919">3 48 43 0,'0'0'80'15,"0"-5"-4"-15,9 5-4 0,-9-4-24 0,0 4-4 0,0-4-4 16,0-3 0-16,0 7-4 0,0-4-4 0,-9 4-4 0,9-4 4 15,0-2-4-15,0 6 0 0,0-4 0 0,0 4-4 0,0-5 4 0,0 5-4 16,0 0 4-16,0 0-4 0,0 0 0 0,0 0-4 0,0 0-4 16,0-5 8-16,0 5 0 0,0 0 0 0,0 5 0 0,0-5 0 15,0 0 4-15,0 5 0 0,0-1-8 0,0 2 4 0,0-6-4 16,0 4 0-16,0 7 0 0,0-7-4 0,0 5 0 0,0-4 0 16,0 4 0-16,0 1-4 0,0 1 0 0,0 2-4 0,0-3 4 0,0-1-4 15,0 1 0-15,0 4-4 0,0-4 0 0,0-1 0 0,0 1 0 16,0 4 0-16,0-5-4 0,0 1 4 0,0 0 0 0,0-1 0 15,0 2-4-15,0-3 4 0,9 2-4 0,-9 0 0 0,0-6 0 16,0 6-4-16,0-6 0 0,8 1-4 0,-8 0-4 0,0 0-4 16,0 0-12-16,8 0-20 0,-8-5-24 0,0 5-16 0,0-5-20 0,0 0-32 15,0 0-60-15,0 0 16 0,0 0 36 0,9-5 32 0,-18 0 20 16</inkml:trace>
          <inkml:trace contextRef="#ctx0" brushRef="#br1" timeOffset="-83871.1808">-23 943 59 0,'0'-5'80'0,"0"0"-8"0,10 1-4 0,-10-1-24 16,0-5-4-16,0 10-4 0,0-9 4 0,8 4-8 0,-8 0-4 16,0 0 4-16,8 1-4 0,-8-6-4 0,9 5 0 0,-9 1 0 15,8-1 0-15,0 0-4 0,1 0 4 0,-1 1 0 0,-8-3-4 0,8 7 0 16,2-3-4-16,-2 3 0 0,0 0-4 0,-8 0 4 0,8-5-4 16,1 5-4-16,-1 0 4 0,-8 5 0 0,8-5-4 0,1 3 0 15,-1 4 0-15,-8-3-4 0,8 1 4 0,-8 5-8 0,10-6 4 16,-2 6 0-16,-8-5 4 0,0 4-4 0,8 1 0 0,-8-1-4 15,0 1 0-15,0-1 4 0,8 6 0 0,-8-5-4 0,-8-2 4 16,8 3-4-16,0-2 4 0,0 1-4 0,0 0 0 0,-8-1 0 16,8 1 0-16,-8-6-4 0,8 6 4 0,0-5 0 0,0 4 4 0,-10-4-4 15,10 0-4-15,0 4 4 0,0-9 0 0,0 5-4 0,0-5 0 16,-8 5 4-16,8-5 4 0,0 0-4 0,0 5 0 0,0-5 0 16,0 0 0-16,0 0 0 0,0 0 0 0,0 0 4 0,8-5-8 15,-16 5 8-15,16-5-8 0,-8 5 8 0,0 0-4 0,0-5 4 0,0 5-4 16,10-5-4-16,-10 5 0 0,0-4 8 0,8-1-8 15,-8 5 4-15,8-5-4 0,-8 0 4 0,8 5 0 0,-8-4 0 0,9 4 0 16,-9 0 0-16,8 0 4 0,0-5-4 0,-8 5 0 0,9 0 0 16,-9 0 0-16,8 0 4 0,0 0 0 0,-8 0-20 0,10 0 20 15,-2 0 0-15,-8 0-4 0,8 5 4 0,0-5-4 0,1 0 4 0,-9 4 0 16,8-4-4-16,0 5 4 0,1 0-4 0,-9-5 4 0,8 5-4 16,0-1 4-16,2 1-4 0,-10 0 4 0,8 5 4 0,0-6 0 15,-8 1-4-15,8 5 4 0,-8-6 4 0,9 6-4 0,-1-5-4 16,-8 5 4-16,0-1 4 0,8 1-4 0,-8 0 4 0,0-1 4 15,0 1-4-15,9-1 0 0,-9 0-4 0,0 1-4 0,0 5 12 0,0-6-4 16,0 1-4-16,0 4 4 0,0-5-4 0,-9 1 8 0,9-1-4 16,0 6 4-16,-8-5-4 0,8-1-4 0,0 1 0 0,-8 4 4 15,-1-4 0-15,9 0 0 0,-8-1-4 0,0-5 4 0,0 6-4 16,-2-1 0-16,-6-3 4 0,7 2-4 0,1-2 0 0,0-1 0 16,-9-1-4-16,9 2 4 0,-10-2-4 0,10-4 0 0,0 5 0 15,-1-5 0-15,-7 0-4 0,7 4 0 0,1-8 0 0,-8 4 0 0,6 0 4 16,2-5-4-16,0 1-4 0,-1 4 0 0,1-6 0 0,0-3 0 15,-1 3-4-15,1 2-8 0,0 0-4 0,8-6-16 0,-8 5-12 16,-2-5-24-16,10 6-20 0,-8-5-20 0,8 3-28 0,-8-3-64 16,-1 4 12-16,9 1 40 0,0-2 28 0,0 2 20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4:17.0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F746D7-3689-4724-AC77-99A5B6CE449A}" emma:medium="tactile" emma:mode="ink">
          <msink:context xmlns:msink="http://schemas.microsoft.com/ink/2010/main" type="inkDrawing" rotatedBoundingBox="24784,4848 26969,3043 27249,3382 25063,5186" semanticType="callout" shapeName="Other">
            <msink:sourceLink direction="with" ref="{7F0FA98D-BD67-4562-BCEF-B4928513BD73}"/>
            <msink:sourceLink direction="with" ref="{E5B469CA-3F50-496C-97B6-30F5CEDB7488}"/>
          </msink:context>
        </emma:interpretation>
      </emma:emma>
    </inkml:annotationXML>
    <inkml:trace contextRef="#ctx0" brushRef="#br0">2360-1674 15 0,'0'0'68'0,"0"0"-8"0,0 0-4 0,0 0-20 16,0 0-8-16,0 0 0 0,0 0-8 0,0 0 0 0,0 0-4 16,0 0 0-16,0 0 0 0,0 0 0 0,0 0 0 0,0 0-4 0,0 0 0 15,0 0 0-15,0 0 0 0,-8 0 0 0,8 0 0 16,0 0 0-16,0 0 0 0,0 0 0 0,0 0 0 0,-9 0 0 0,9 0 0 15,0 0 4-15,0 0-4 0,-8 0 4 0,8 0 0 0,0 0-20 16,0 0 20-16,-8 0 0 0,8 0 0 0,0 0 0 0,-10 0 0 16,10 0 0-16,0 0-4 0,-8 0 0 0,8 0-4 0,0 0 0 15,-8 0 4-15,8 0 0 0,-10 0 0 0,10 0-4 0,-8 0 0 0,8 0 0 16,0 0 0-16,-8 0 0 0,8 0 0 0,0 0-4 16,-8 0 4-16,8 0 0 0,-9 0 0 0,9 0-4 0,0 0 0 0,0 0 0 15,-9 0 4-15,9 0-4 0,0 0 0 0,0 0 8 0,0 0-8 16,0 0 0-16,-8 0 4 0,8 0 4 0,0 0 0 0,0 0-8 15,0 0 8-15,0 0-8 0,-9 0 0 0,9 0 8 0,0 0-8 16,0 0 0-16,-8 0 0 0,8 0 0 0,-8 0 4 0,8 0 0 16,0 0 0-16,-10 0-4 0,10 0 0 0,-8 0 0 0,8 0 0 0,-8 0 8 15,8 0-8-15,-8 0 4 0,8 0-8 0,-10 0 8 0,10 0 0 16,-8 0 0-16,8 0-4 0,-8 0 4 0,8 0-4 0,-9 0 0 16,9 0 4-16,-8 0-4 0,8 0-4 0,-9 0 4 0,9 0 4 15,0 0 0-15,-9 0-4 0,9 0 0 0,0 0 0 0,-8 0 0 16,8 0-4-16,0 0 4 0,0 0-4 0,0 0 0 0,-8 0 8 0,8 0-4 15,0 0-4-15,0 0 0 0,0 0 4 0,0 0 0 0,0 0 0 16,0 0 0-16,0 0 0 0,0 0 0 0,0 0 0 0,0 0-4 16,-8 0 0-16,8 0 4 0,0 0-4 0,0 0 0 0,0 0 0 15,0 0 0-15,0 0 0 0,0 0 4 0,0 0-4 0,-10 0 4 16,10 0-4-16,0 0 4 0,0 0 0 0,0 0-4 0,-8 6 0 16,8-6 0-16,0 0 0 0,0 0 4 0,0 4 0 0,-8-4-4 0,8 0 0 15,0 0 0-15,-10 0 0 0,10 0 0 0,-8 5 4 0,8-5-4 16,-8 0 4-16,8 4 0 0,-9-4-4 0,9 0 4 0,-8 6 0 15,8-6 0-15,-9 0-4 0,1 0 4 0,8 4 0 0,-9-4 0 0,1 0 0 16,8 0 0-16,-8 0 0 0,-2 0 0 0,10 0 0 16,-8 0 0-16,0 5 0 0,8-5 4 0,-10 0-4 0,2 0 4 0,8 0 0 15,-8 0-4-15,8 0 4 0,-9 0-4 0,9 0 0 0,-8 0 0 16,8 0 0-16,-9 0 4 0,9 5-4 0,0-5 0 0,-8 0 0 16,8 0 0-16,0 0 0 0,-9 0 0 0,9 0-4 0,0 0 4 0,0 0-4 15,0 0 0-15,0 0 4 0,0 0 4 0,0 0-8 0,0 0 4 16,0 0-4-16,0 0 0 0,0 0 0 0,0 0 8 0,0 0-8 15,0 0 4-15,0 0 0 0,0 0 0 0,-8 0-4 0,8 0 4 16,0 0-4-16,0 0 0 0,0 5 4 0,0-5-4 0,0 0 0 16,0 0 4-16,-8 0 0 0,8 0-4 0,0 0 0 0,0 4 0 15,-10-4 4-15,10 6 0 0,-8-6-4 0,8 4 4 0,-8-4-4 16,8 0 0-16,-10 5 4 0,2-5-4 0,0 4 4 0,8 1-4 0,-8-5 4 16,-1 5-4-16,1-5 4 0,8 5 0 0,-9-5 0 0,0 5 0 15,1-5 0-15,0 5 0 0,8-5-4 0,-10 0 4 0,2 0 4 16,0 5-4-16,8-5 0 0,-8 0 4 0,-2 0-8 0,10 5 4 0,-8-5 0 15,8 0 0-15,-8 0 4 0,8 0-4 0,-9 0 0 16,9 0 0-16,-8 0 4 0,8 4-4 0,-9-4 0 0,9 0-4 0,0 0 4 16,0 0 0-16,-9 5-4 0,9-5 4 0,-8 0 0 0,8 0-4 15,0 0 4-15,-8 0-4 0,8 4 0 0,0-4 4 0,0 0-4 16,-8 0 4-16,8 0 0 0,0 0 0 0,-10 6 0 0,10-6-4 16,0 0 0-16,0 4 0 0,-8-4 4 0,8 0 0 0,0 5-4 0,-8-5 0 15,8 0 0-15,0 5 4 0,-10-5-4 0,10 0 0 16,0 0 0-16,-8 5 4 0,8-5-4 0,-8 0 4 0,8 3 0 0,0-3-4 15,-9 0 0-15,9 7-4 0,-8-7 8 0,8 4-4 0,0-4 4 16,-8 5 0-16,8-5 0 0,-9 4-8 0,9-4 8 0,-9 6-4 16,9-6 4-16,-8 0-4 0,8 0 0 0,-8 4 0 0,8-4 0 15,-10 0 0-15,10 5 0 0,-8-5 0 0,8 5 0 0,-8-5 0 16,8 5 0-16,-9-5 4 0,9 0-4 0,-9 4 4 0,1 2 0 0,8-2 0 16,-8-4-4-16,8 5 0 0,-9-5-4 0,9 5 4 0,-8-5 4 15,-1 5-4-15,9-5-4 0,-9 5 4 0,9-5 0 0,-8 4 0 16,8-4 0-16,-8 5 0 0,8-5 0 0,-10 5 0 0,10-5 0 0,-8 4-4 15,8-4 8-15,-8 5-4 0,8-5-4 0,0 5 4 16,-8-5 0-16,8 5 4 0,-10-5 0 0,10 5-4 0,-8-5 0 0,8 4 0 16,0 0 0-16,-8-4 0 0,8 6 0 0,-9-6 0 0,9 5 0 15,-8-1 0-15,8-4 0 0,-8 5-4 0,8 0 4 0,0-5 0 16,-10 5 0-16,10 0 0 0,-8-5 0 0,8 5 0 0,-8-1 0 0,8-4 0 16,-10 5 0-16,10-5 0 0,-8 5 0 0,8 0 0 0,-8-5 4 15,8 4-4-15,-8-4 0 0,8 5 0 0,0 0 0 0,-9-5 0 16,9 6 0-16,-9-6 0 0,9 3 0 0,-8-3 0 0,8 6 0 15,0-6 0-15,-9 4-4 0,9-4 4 0,0 5 0 0,-8-5 0 16,8 4 0-16,0-4 0 0,-8 6 0 0,8-6 4 0,-10 0-4 16,10 4 4-16,0-4-4 0,0 5-4 0,-8 0 8 0,8-5-4 15,-8 6 0-15,8-6 0 0,0 3-4 0,-8-3 4 0,8 6 0 16,-10-2-4-16,10-4 4 0,-8 5 0 0,8 0 0 0,-8 0 0 0,8-5 4 16,-9 4-4-16,9 1 4 0,-9 0-8 0,9-5 4 0,-8 4 0 15,8 1 0-15,-9-5 0 0,9 6 4 0,0-2-4 0,-8-4 0 16,8 5 0-16,-8-5-4 0,8 4 4 0,-8 2 0 0,8-6 0 0,0 4 4 15,-10-4-4-15,10 5 0 0,-8-5 4 0,8 5-4 16,0 0 4-16,-8-5-8 0,8 4 4 0,0 2-4 0,-10-2 0 0,10-4 4 16,-8 5 0-16,8-1 0 0,0 2 4 0,-8-6 0 0,8 4-4 15,-9 1 4-15,9-5-4 0,0 5 0 0,0 0-4 0,-8-5 4 16,8 5 0-16,0 0 0 0,-9-5 4 0,9 4-4 0,0 1 0 0,-8-5 0 16,8 0 0-16,0 5-4 0,0-5 4 0,0 4-16 0,-9 1 24 15,9-5-4-15,0 5-4 0,-8-5 0 0,8 5 0 0,0-5 0 16,-8 5 4-16,8-5-4 0,0 3-4 0,-10-3 8 0,10 7-4 15,0-7 0-15,-8 4 0 0,8-4 4 0,-8 5 0 0,8-5-4 16,0 5 0-16,-10-5 0 0,10 5-4 0,0-1 4 0,-8-4 4 0,8 5-4 16,0-5 4-16,-8 5 0 0,8-5-4 0,-8 5 0 15,8-5 0-15,0 3 0 0,-9-3 0 0,9 7 0 0,0-7 0 0,-9 4-4 16,9-4 4-16,0 5-4 0,-8-5 4 0,8 5 0 0,0-5 0 16,0 4 4-16,-9-4-8 0,9 5 4 0,0-5 0 0,0 5 4 15,-8 0-8-15,8-5 4 0,0 5 4 0,-8-5-8 0,8 4 4 16,0 1 0-16,-10-5 0 0,10 5 4 0,-8 0-4 0,8-5 0 0,-8 5 0 15,8-1 0-15,0 2 0 0,-8-6 4 0,8 4 0 0,-10 1-4 16,10-1 0-16,-8 1 0 0,8-5 0 0,-8 5 0 0,8 0-4 16,0-5 4-16,-9 5 0 0,9 0-20 0,-9-5 28 0,9 4-4 15,0 0 0-15,-8-4-4 0,8 6 4 0,-9-6-4 0,9 5 4 16,0-1-4-16,-8-4 0 0,8 5 4 0,0-5-4 0,-8 5-4 0,8-5 4 16,0 5 0-16,-8-5 0 0,8 4-4 0,0-4 8 15,0 6-4-15,-10-6 0 0,10 4 4 0,0 1-4 0,-8-5 0 0,8 4 0 16,0-4 0-16,-8 6 0 0,8-2-4 0,0-4 4 0,0 5 4 15,-10 0-4-15,10-5-4 0,0 6 4 0,-8-3 0 0,8-3 0 16,0 6 4-16,-8-2-4 0,8 1 0 0,-9-5 0 0,9 4 0 0,0 2 0 16,-8-2 0-16,8-4 0 0,0 5-4 0,-9-5 0 0,9 5 4 15,0-1 0-15,0-4 0 0,-8 5 4 0,8-5-4 0,0 6 4 16,0-6-8-16,-9 4 4 0,9 1 0 0,0-5 0 0,0 0 4 16,-8 5-8-16,8-5 8 0,0 5-4 0,0-1 0 0,-8-4 4 15,8 0-4-15,0 5 0 0,-10-5-4 0,10 5 4 0,0 0 0 0,0-5-4 16,-8 4 4-16,8-4 0 0,0 6 0 0,-8-2 0 15,8-4 0-15,0 5 0 0,-10-5 0 0,10 5 4 0,0 0-4 0,-8-5 0 16,8 4 0-16,0 1 0 0,-8-5 0 0,8 5 0 0,0-5 0 16,-9 5 0-16,9-1 0 0,0-4 0 0,0 6 0 0,-8-6 0 15,8 4 0-15,0-4 0 0,-9 5 0 0,9-5 0 0,0 5-4 16,0-5 4-16,-8 4 0 0,8-4 4 0,0 5-4 0,-9-5 0 0,9 5 0 16,0-5-4-16,0 5 4 0,-8-5 0 0,8 5 0 0,0 0 0 15,-8-5-4-15,8 5 4 0,0-5 0 0,-10 4 0 0,10 1 0 16,0-5 0-16,-8 5 0 0,8 0 4 0,-8-1-4 0,8 1 0 15,-10-5 0-15,10 5 0 0,0 0 0 0,-8-2 0 0,8 3 0 16,-8-6 4-16,8 5-4 0,-8 0 0 0,8-5 0 0,0 5-4 0,-9-1 4 16,9 1 0-16,0-5 0 0,-8 5 0 0,8-5 0 15,0 5 0-15,-9-5 4 0,9 5-8 0,0-1 4 0,0-4 0 0,-9 0-4 16,9 6-16-16,0-6 28 0,0 4-4 0,-8-4-4 0,8 5 0 16,0 0 4-16,0-5-4 0,-8 0 0 0,8 4 0 0,0 2-4 15,-10-6 4-15,10 4 4 0,0-4-4 0,0 5 0 0,-8-1 4 0,8-4-4 16,0 5 0-16,-8-5 0 0,8 5 0 0,0 0 0 0,-8-5-4 15,8 4 8-15,0-4-4 0,0 6 0 0,-10-2 0 0,10-4-4 16,0 4 4-16,-8-4 0 0,8 6 0 0,0-6 4 0,-8 5-4 16,8-1 0-16,0-4 0 0,-9 5 0 0,9-5 0 0,0 5 0 15,-8 0 0-15,8-5-4 0,0 4 4 0,-9 2 0 0,9-6 0 16,0 4 4-16,-9 1-4 0,9-5 0 0,0 4 0 0,-8 2-4 0,8-6 4 16,0 4 4-16,0 1-4 0,-8-5 0 0,8 5 0 0,0-5 0 15,0 5 0-15,-8-1 0 0,8-4 0 0,0 6 0 0,-10-6-4 16,10 4 4-16,0-4 4 0,0 5-4 0,-8-1 4 0,8-4-4 15,0 6 0-15,0-6-4 0,0 4 4 0,-8-4 0 0,8 5 0 16,0-5-16-16,0 5 20 0,0-5-4 0,0 6 4 0,0-6-4 0,0 0 4 16,-10 3-4-16,10-3 4 0,0 0-4 0,0 0 4 0,0 0-4 15,0 0 0-15,0 6 4 0,0-6-8 0,0 0 4 0,0 0 0 16,0 4 0-16,0-4-4 0,0 0 4 0,0 0 0 0,0 5 4 16,-8-5 0-16,8 5-4 0,0 0 0 0,0-5 0 0,0 4-4 15,-8 1 4-15,8-5 0 0,0 5 4 0,-9-1-4 0,9-4 0 0,0 5 0 16,0 1 0-16,-8-2 0 0,8 1 0 0,0 0 0 15,-8-5 0-15,8 5-4 0,0-1 4 0,-9 1 0 0,9 0 0 0,-9 0 4 16,9-1-4-16,0 2 0 0,-8-2 0 0,8 1 0 0,-8 0 0 16,8-5 0-16,0 5 0 0,-10-1 0 0,10 1 4 0,0-5-4 15,-8 5 0-15,8 0 0 0,0-5 0 0,0 5 0 0,0-5 0 0,0 0 0 16,0 0-4-16,0 0 4 0,-8 0 0 0,8 5 0 0,0-5-4 16,0 0 4-16,0 0 4 0,0 0-8 0,8 0 8 0,-8 4-4 15,-8-4-4-15,8 0 4 0,0 0-4 0,0 5 4 0,0-5 0 16,0 5 0-16,0-5 0 0,0 4 0 0,0-4 0 0,0 5 0 15,-9-5 4-15,9 5-8 0,0-5 4 0,0 0 0 0,0 5 0 16,0-5 0-16,0 5 0 0,0-5 0 0,0 0 0 0,-9 3 0 0,9-3 0 16,0 0 0-16,0 6 0 0,0-6 0 0,0 0 0 0,0 0 0 15,0 5 0-15,0-5 0 0,0 0 0 0,0 5-4 0,0-5 4 16,0 0 0-16,0 5 4 0,0-5-4 0,0 0-4 0,0 0 4 16,0 0-4-16,0 0 8 0,0 4-4 0,-8-4-4 0,8 5 8 15,0-5-4-15,0 5 0 0,-8-5 0 0,8 0 4 0,0 5-4 0,0 0 0 16,-9-5 0-16,9 3-4 0,-8 4 4 0,8-7-4 0,0 4 4 15,-9 1 0-15,9 0 4 0,-9-1 0 0,9-4-4 0,0 5 4 16,0 0-8-16,0-5 4 0,-8 5 0 0,8-5 0 0,0 0 0 16,0 4 0-16,0-4 0 0,0 0-4 0,0 0 0 0,0 0 4 15,0 0 0-15,0 0 0 0,0 0 0 0,0 0 0 0,0 5 0 0,0-5 4 16,0 0-4-16,0 0 0 0,0 0 0 0,0 5 0 0,0-5 0 16,0 0-4-16,0 5 4 0,0-5 0 0,0 4 0 0,0-4 4 15,0 0-4-15,0 6 0 0,0-6 0 0,0 0 0 0,-8 0 0 16,8 0 0-16,0 0 0 0,0 0 0 0,0 0-4 0,0 4 4 15,0-4 0-15,0 0 0 0,0 0 0 0,0 0 0 0,0 6 0 0,0-6 0 16,0 0 0-16,0 4 4 0,-10-4-4 0,10 5 0 0,0-1 0 16,0-4 0-16,0 5 0 0,0-5 0 0,0 0 0 0,-8 5 0 15,8-5 0-15,0 0-4 0,0 0 4 0,0 0 0 0,0 5 0 16,0-5 4-16,0 0-4 0,0 0-4 0,0 0 4 0,0 0 0 16,0-5 0-16,0 5 4 0,0 0-4 0,0 0 0 0,0 0 0 15,0 0 0-15,0 5 0 0,0-5 0 0,0 0 0 0,0 0 0 0,0 0 0 16,0 0 0-16,0 0-12 0,0 0 16 0,0 0 0 0,0 0-4 15,0 0 4-15,0 0-4 0,0 0 0 0,0 0 0 0,0 0 0 16,0 0 0-16,0 0 0 0,0 0 4 0,0 0-4 0,0 0 0 16,0 0 0-16,0 0 0 0,0 0 4 0,0 0-4 0,0 0 0 15,0 0-4-15,0 0 0 0,0 0 0 0,0 0-4 0,0 0 4 0,0 0-12 16,0 0-12-16,0 0-12 0,0 0-8 0,0-5-16 16,0 5-8-16,0 0-16 0,0 0-24 0,0-5-16 0,0 5-16 0,0-5-60 15,0 5-8-15,8-4 48 0,-8-1 28 0,0 5 24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4:13.4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FC337F-2981-4C05-A90F-99B6055AA94C}" emma:medium="tactile" emma:mode="ink">
          <msink:context xmlns:msink="http://schemas.microsoft.com/ink/2010/main" type="inkDrawing" rotatedBoundingBox="26804,3466 27477,3433 27479,3460 26806,3493" shapeName="Other">
            <msink:destinationLink direction="with" ref="{051B72A2-15ED-4BF0-8A63-5F4A2F870990}"/>
          </msink:context>
        </emma:interpretation>
      </emma:emma>
    </inkml:annotationXML>
    <inkml:trace contextRef="#ctx0" brushRef="#br0">2582-1597 15 0,'0'0'48'0,"0"0"4"15,0 0-12-15,0 0-24 0,0 0 0 0,0 0-4 0,0 0 0 16,0 0-4-16,0 0 0 0,0 0-4 0,0 0 0 0,0 0 0 16,0 0 0-16,0 0 0 0,8 0 0 0,-8 0 0 0,0 0 4 15,0 0-4-15,0 0 4 0,0 0-4 0,0 0 8 0,0 0-8 0,0 0 4 16,0 0 4-16,0 0 4 0,0 0 0 0,0 0-4 0,0 0-4 15,0 0 0-15,0 0 4 0,0 0 0 0,0 0 4 0,0 0-4 16,0 0 4-16,0 0 4 0,0 0-4 0,0 0 4 0,0 0 0 16,0 0 0-16,0 0 0 0,0 0 0 0,0 0 0 0,0 0 4 15,0 0 0-15,0 0 0 0,0 0-4 0,0 0 4 0,0 0 4 16,0 0 0-16,0 0-4 0,0 0 4 0,0 0-4 0,0 0-4 0,0 0 8 16,0 0-4-16,0 0-4 0,0 0 0 0,0 0 0 0,0 0 4 15,0 0-4-15,0 0-4 0,0 0 0 0,0 0 4 0,0 0-4 16,0 0 0-16,0 0 0 0,0 0 0 0,0 0 0 0,0 0 0 15,0 0 4-15,0 0-4 0,0 0 0 0,0 0 0 0,0 0 0 16,0 0 4-16,0 0-4 0,0 0 0 0,0 0 4 0,0 0-4 0,-8 0 0 16,8 0 0-16,0 0 0 0,0 0-4 0,0 0 0 0,0 0 4 15,0 0-4-15,0 0 0 0,0 0 0 0,-9 0 4 0,9 0-4 16,0 0 0-16,0 0 0 0,0 0-8 0,0 0 4 0,0 0 0 16,-8 0 0-16,8 0 0 0,0 0 0 0,0 0 0 0,-8 0-8 15,8 0 4-15,0 0 0 0,-10 0 0 0,10 0-4 0,0 0 4 0,-8 0-4 16,8 0 4-16,-8 0 0 0,8 0 4 0,0 0-4 0,-8 0 0 15,8 0-4-15,0 0 8 0,-10 0-4 0,10 0 0 0,-8 0 0 16,8 0 0-16,-8 0-4 0,8 0 4 0,-9 0-4 0,9 0 8 16,-9 0-8-16,9 0 4 0,-8 0-4 0,8 0 4 0,-9-5 4 15,9 5-4-15,-8 0-4 0,8 0 4 0,-8 0-4 0,8 0 4 0,-8 0-4 16,8 0 4-16,-10 0-4 0,10 0 4 0,-8 0-4 0,8 0 4 16,0 0-4-16,-8 0 4 0,8 0-4 0,-10 0 0 0,10 0 0 15,0 0 4-15,-8 0 0 0,8 0-4 0,0 0 4 0,0 0 0 16,-8 0 0-16,8 0-4 0,0 0 0 0,0 0 0 0,0 0 0 15,0 0 4-15,0 0-4 0,0 0 4 0,0 0 0 0,0 0-4 16,0 0 0-16,0 0 0 0,-9 0 0 0,9 0 0 0,0 0 4 0,0 0-4 16,0 0 4-16,0 0-4 0,0 0 0 0,0 0 0 0,-8 0 0 15,8 0 0-15,0 0 0 0,0 0 4 0,-9 0-4 0,9 0 4 16,0 0-4-16,0 0 4 0,-8 0 0 0,8 0-4 0,-9 0 0 16,9 0 0-16,-8 0 0 0,8 0 0 0,-8 0 4 0,8 0-4 15,-10 0 0-15,10 0 0 0,-8 0 0 0,0 0 4 0,8 0-4 0,-10 0 4 16,2 0-4-16,8 0-16 0,-8 0 20 0,0 0 0 0,8 0 0 15,-9 0 0-15,9 0 0 0,-9 0 0 0,1 0 0 0,8 0-4 16,-9 0 0-16,9 0 4 0,-8 0 0 0,0 0 0 0,8 0-4 16,0 0 0-16,-10 0 4 0,10 0-4 0,-8 0 4 0,8 0 0 15,-8 0-4-15,8 0 4 0,0 0-4 0,-8 0 0 0,8 0 4 0,0 0-4 16,0 0 0-16,-10 0 0 0,10 0 0 0,0 0 0 0,0 0 0 16,0 0 0-16,0 0 0 0,0 0 0 0,0 0 0 15,0 0 0-15,0 5 0 0,0-5 0 0,0 0 4 0,0 0-4 0,0 0 0 16,0 0 4-16,0 0 0 0,0 0-4 0,0 0 0 0,0 0 0 15,0 0 4-15,0 0 0 0,0 0-4 0,0 0-4 0,0 0 4 16,0 0 4-16,0 0 0 0,0 0-4 0,0 0 0 0,0 0 0 0,0 0 0 16,0 0 0-16,0 0 0 0,-8 0 0 0,8 0 0 0,0 0 4 15,0 0-4-15,0 0 0 0,0 0 0 0,0 0 0 0,-8 0 0 16,8 0 0-16,0 0 4 0,0 0 0 0,-9 0-4 0,9 0 0 16,0 0 0-16,-8 0 0 0,8 0 0 0,0 0 0 0,-9 0 0 15,9 0 0-15,0 5 0 0,-9-5 0 0,9 0 0 0,-8 0 4 0,0 5-4 16,8-5-4-16,-8 0 4 0,8 5 0 0,-10-5 0 0,2 0 0 15,8 0 4-15,-8 5-4 0,-2-5 0 0,2 0 0 0,8 0 0 16,-8 0 4-16,-1 0-4 0,9 0 4 0,-8 0-4 0,-1 0 4 16,9 5-4-16,-8-10 0 0,-1 10 0 0,9-5 0 0,-8 0-4 15,8 0 8-15,-8 0 0 0,-2 0-8 0,10 0 4 0,-8 0 4 16,8 0-4-16,0 0 0 0,-8 0 0 0,8 0 0 0,0 0 0 0,0 4 0 16,-10-4 4-16,10-4-4 0,0 4 0 0,0 0 0 15,0 0 0-15,0 0 4 0,0 0-8 0,0 0 8 0,0 0-8 0,0 0 4 16,0 0 4-16,0 0-4 0,0 4 0 0,0-4-4 0,0 0 8 15,0 0 0-15,0 0 0 0,0 0-4 0,0 0 4 0,0 0-4 16,0 0-16-16,0 0 24 0,0 0-8 0,0 0 0 0,0 0 0 0,0 0 4 16,0 0-4-16,0 0 0 0,0 0 4 0,0 0-8 0,0 0 8 15,0 0-4-15,0 0-4 0,-8 0 4 0,8 0-4 0,0 0 0 16,0 0 4-16,0 0-4 0,0 0 0 0,0 0 0 0,0 0-4 16,0 0-16-16,0 0-16 0,0 0-12 0,0 0-28 0,0 0-28 15,0 0-32-15,-8 0-36 0,8 5-76 0,0-5 0 0,-9 0 36 0,9 0 44 16,-8 0 28-16,8 0 28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07.3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1B72A2-15ED-4BF0-8A63-5F4A2F870990}" emma:medium="tactile" emma:mode="ink">
          <msink:context xmlns:msink="http://schemas.microsoft.com/ink/2010/main" type="inkDrawing" rotatedBoundingBox="24826,4841 27512,3016 27727,3332 25041,5156" semanticType="callout" shapeName="Other">
            <msink:sourceLink direction="with" ref="{A4FC337F-2981-4C05-A90F-99B6055AA94C}"/>
            <msink:sourceLink direction="with" ref="{3F61604B-C893-452A-9D84-9B60C40B172E}"/>
          </msink:context>
        </emma:interpretation>
      </emma:emma>
    </inkml:annotationXML>
    <inkml:trace contextRef="#ctx0" brushRef="#br0">152 101 23 0,'0'0'84'0,"0"0"-16"0,0 0 0 0,0 0-28 0,0 0-4 15,0 0-8-15,0 0 0 0,0 0 4 0,0 0-4 0,0 0-4 0,0 0-16 16,0 0 16-16,0 0-4 0,0 0 4 0,0 0-4 0,0 0 0 16,0 0-4-16,0-5 8 0,0 5-8 0,0 0 4 0,0-5 0 15,0 5 0-15,0-4 0 0,0 4 4 0,0-4 0 0,0 4 0 16,0-6 0-16,0 6 0 0,0-5-4 0,0 1 4 0,0 4 0 15,0-6 0-15,0 6-4 0,0-4 0 0,0-1 0 0,0 5-4 0,0-5-4 16,0 0 8-16,0 1-4 0,0 0 0 0,0-3 0 0,0 3-8 16,8 0 0-16,-8-2 0 0,0 2 8 0,9-1-4 0,-9-5-4 15,0 6-4-15,9-1 4 0,-9-5 4 0,8 6-4 0,-8-2 4 16,8-3-4-16,-8-1 4 0,10 6-4 0,-10-6 4 0,8 1-4 0,-8-1-4 16,8-1 4-16,1 3-4 0,-9-2 4 0,9 1 0 15,-1-1 0-15,0-4 0 0,1 4-4 0,-1 0 0 0,-8-4 0 0,8 5 4 16,2-6 0-16,-2 6-4 0,0-1 0 0,2 1 0 0,-2-6 0 15,0 5 0-15,0 1 0 0,1-5 0 0,-9 3 0 0,9 2-16 16,-1 0 20-16,1-1 0 0,-1 1-4 0,0 0 0 0,-8-2 4 0,10 2-4 16,-2 3 0-16,0-3 0 0,0-1 0 0,-8 1 0 0,10 4 0 15,-2-4 0-15,0-1 0 0,1 1 0 0,-9 3-4 16,9-3 4-16,-1-1 0 0,1 1-4 0,-1 3 0 0,0-2 4 0,0-2-4 16,2 0 0-16,-2 1 0 0,0 4 0 0,2-5 4 0,-2 1 0 15,0 0-4-15,9-1 0 0,-8 5 0 0,-1-5 0 0,1 1 4 16,-1 4-4-16,0-5 0 0,-8 1 0 0,10 4 0 0,-2-5 0 0,0 6 0 15,2-6 0-15,-2 5 0 0,0-4 4 0,-8 4-4 0,9 0 0 16,-1 0 0-16,1-5 0 0,-9 6 0 0,8-1 0 0,-8-4 0 16,9 3 4-16,-1 2-8 0,0-1 4 0,-8 0 0 0,10 0 4 15,-10 1 0-15,8-1-4 0,0 0 4 0,2 0-4 0,-10-5 0 16,8 6 0-16,0-1 0 0,0 0 0 0,-8 0 0 0,9-4 0 0,-1 4 0 16,1 0 0-16,0-5 4 0,-1 5-4 0,0-4 0 0,2 4 0 15,6-5 0-15,-8 6 0 0,2-5 4 0,-2 3-4 0,0-3 0 16,1 4 0-16,8-4 4 0,-8 3-4 0,-1 2 0 0,0-1 0 15,0-5 4-15,2 6-4 0,-2-1 0 0,0 0-4 0,2 0 4 16,-2 1 0-16,0-1 0 0,1-1 0 0,-1 2 4 0,-8 0-8 0,9-1 4 16,-1 0 0-16,1 0 0 0,-1 0 4 0,0 0-4 15,2-4 4-15,-2 5 0 0,0-2 0 0,2 2 4 0,-2-1-4 0,0-5 0 16,0 5 0-16,9-4-4 0,-8 4 0 0,0 0 4 0,7-4-4 16,-6 4 4-16,-2-4-4 0,8 2 0 0,-6-1 0 0,6-2 4 15,-7 6 0-15,-1-6 0 0,10 5 0 0,-10-6-4 0,8 3 0 0,-6 3 4 16,-2-5-4-16,10 1 0 0,-10 4 4 0,0-4 0 0,9-1-4 15,-9 0 0-15,2 6 0 0,-2-6 0 0,8 1 0 0,-6 3 0 16,-2-3 0-16,0-1 4 0,1 6-4 0,0-6 0 0,-1 5 0 16,1-5 0-16,-1 5 0 0,0-4-16 0,1 4 20 0,0 1 0 15,-1-6 0-15,0 5 0 0,-8-5-4 0,10 7 0 0,-2-8 0 0,0 6 4 16,1 1-4-16,0-6 4 0,-1 5-4 0,0-5 0 0,1 7 0 16,-9-3 0-16,8-4 0 0,0 6 0 0,2-6 0 0,-2 5 0 15,10 1 0-15,-10-1 0 0,0-5 0 0,0 5 0 0,1 0 4 16,0-4-4-16,-1 3 4 0,1 2-4 0,7 0 0 0,-6-6 4 15,-2 5-4-15,0 0 0 0,10 1 4 0,-10-1-4 0,0-4 0 0,1 4-4 16,8 0 4-16,-8 0-4 0,7 0 8 0,-8-5 0 0,2 6-4 16,6-1 0-16,-6 0 0 0,6-4 4 0,1 3-4 0,-8 2 0 15,-1-1 0-15,9-6 4 0,-9 8-4 0,10-2 0 0,-10 0 0 16,10 0 0-16,-10 1 4 0,9-2 0 0,-8 2 0 0,8-1 0 16,-9 1 0-16,0-1-4 0,10 0 4 0,-10 0 0 0,10 0 0 15,-10 0-4-15,0 0 0 0,10 0 4 0,-10 1 0 0,1-1 0 0,7 1 0 16,-6-2-20-16,-2 2 24 0,8-1 0 0,-6 0 0 0,-2 0 0 15,9 1-4-15,-9-2 0 0,1 2 0 0,8-1 0 0,-9 1 4 16,0-2-4-16,2 2 0 0,6-1 0 0,-6 0 0 0,-2 0 0 16,0 1 0-16,9 4 0 0,-8-5 0 0,-1 0 0 0,1 5 0 15,7-5 0-15,-6 5 0 0,-2-4 0 0,0 4 0 0,2 0 0 0,-2 0 0 16,8-6 4-16,-7 6-4 0,-1 0 0 0,1 0 0 0,0-5 4 16,-1 5-4-16,10 0 4 0,-10-4-4 0,0 4 0 0,0 0-4 15,2-5 8-15,-2 5-4 0,9-5 0 0,-9 5-4 0,1-4 4 16,0 4 0-16,-1 0 0 0,0 0 4 0,2-6-4 0,-2 6 0 15,0 0 4-15,0 0-4 0,2 0 0 0,-2 0 4 0,0 0-4 0,1 0 0 16,-1 0 4-16,0 0-4 0,-8 0 0 0,10 0 0 0,-2 0 0 16,0 0 4-16,-8 0 0 0,8 0 0 0,2 0 0 0,-2 0 4 15,-8 0-4-15,8 0 0 0,-8 0 0 0,9-4 0 0,-9 4 0 16,9 0 0-16,-9 4 0 0,0-4 0 0,8 0 0 0,-8 0 4 16,0 0 0-16,9 0-8 0,-9 0 4 0,0 0 0 0,0 0-4 0,0 0 4 15,0 0-4-15,8 0 4 0,-8 0 0 0,0 0-8 0,0 0 0 16,0 0 0-16,0 0 0 0,0 0 0 0,0 0 0 0,0 0 0 15,0 0 0-15,0 0 0 0,0 0 0 0,0 0 0 0,0 0 0 16,8 0 0-16,-8 0 0 0,0 0 0 0,0 0 0 0,0 0 0 16,0 0 0-16,0 0 0 0,0 0 0 0,0 0 0 0,0 0 0 15,0 0 0-15,0 0 0 0,0 0 0 0,0 0 0 0,0 0 0 0,0 0 0 16,0 0 0-16,0 0 0 0,0 0 0 0,0 0 0 0,0 0 0 16,0 0 0-16,0 0 0 0,0 0 0 0,0 0 0 0,0 0 0 15,0 0 0-15,0 0 0 0,0 0 0 0,0 0 0 0,0 0 0 16,0 0 0-16,-8 0 0 0,8 0 0 0,0 0 0 0,-8 6-60 15,8-6-16-15,-9 0-20 0,9 4-16 0,-8-4-24 0,-1 5-24 0,0 0-32 16,1-5-72-16,0 4 4 0,-2 1 48 0,2-5 48 0,-8 6 32 16,6-2 20-16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0:47.5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F3AE23-6AC1-4A5D-A84C-0C1191F92964}" emma:medium="tactile" emma:mode="ink">
          <msink:context xmlns:msink="http://schemas.microsoft.com/ink/2010/main" type="writingRegion" rotatedBoundingBox="7098,6257 7885,5592 8232,6003 7445,6668"/>
        </emma:interpretation>
      </emma:emma>
    </inkml:annotationXML>
    <inkml:traceGroup>
      <inkml:annotationXML>
        <emma:emma xmlns:emma="http://www.w3.org/2003/04/emma" version="1.0">
          <emma:interpretation id="{168D040E-696A-4C45-BDA7-AC919BDE6C7C}" emma:medium="tactile" emma:mode="ink">
            <msink:context xmlns:msink="http://schemas.microsoft.com/ink/2010/main" type="paragraph" rotatedBoundingBox="7098,6257 7885,5592 8232,6003 7445,6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F0DB08-A89E-4ECA-855C-9DE703C14534}" emma:medium="tactile" emma:mode="ink">
              <msink:context xmlns:msink="http://schemas.microsoft.com/ink/2010/main" type="line" rotatedBoundingBox="7098,6257 7885,5592 8232,6003 7445,6668"/>
            </emma:interpretation>
          </emma:emma>
        </inkml:annotationXML>
        <inkml:traceGroup>
          <inkml:annotationXML>
            <emma:emma xmlns:emma="http://www.w3.org/2003/04/emma" version="1.0">
              <emma:interpretation id="{A517A25C-1E86-46C9-AE6D-92D7F8DBF265}" emma:medium="tactile" emma:mode="ink">
                <msink:context xmlns:msink="http://schemas.microsoft.com/ink/2010/main" type="inkWord" rotatedBoundingBox="7098,6257 7362,6034 7709,6445 7445,66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-997 418 43 0,'0'0'76'0,"0"-5"-4"0,0 5-12 0,0-5-24 0,0 5 0 16,0-5-4-16,0 5 0 0,0 0 0 0,0-4-4 0,0 4 4 16,0-5-4-16,0 5 0 0,0-5 0 0,0 5 4 0,0 0-4 15,0 0-4-15,0-5 4 0,0 5 4 0,0 0-4 0,0 0 0 16,0 0 0-16,0 0 0 0,0 0 0 0,0 0-4 0,0 0 0 16,0 0 0-16,0 0 0 0,0 0-4 0,0 0 8 0,0 0-4 15,0 0 0-15,0 0-4 0,0-4-8 0,0 4 4 0,0 0 0 0,0 0 0 16,0 0 0-16,0 0 0 0,0 0 0 0,0 0 0 0,0 0 0 15,0 4 4-15,0-4 0 0,0 5 4 0,0-5-4 0,9 5-4 16,-9 0 4-16,0-1 0 0,8 1 0 0,-8 5-4 0,0 0-4 16,8-6 0-16,-8 11-4 0,10-6 0 0,-10 1 0 0,8 4 0 15,-8 0-4-15,8-4 0 0,-8 5 0 0,0-1 0 0,8-1 4 0,-8 2 0 16,0 0-4-16,10-1-4 0,-10-3 4 0,0 3-4 16,8-4 0-16,-8 3 4 0,0-4-4 0,0 1 0 0,0 0 0 0,8 0 4 15,-8-1-4-15,0-3 0 0,0-2 4 0,0 5-4 0,0-9 0 16,0 6 0-16,0-2-4 0,0 1 0 0,0-5 4 0,0 0 0 15,0 0 4-15,0 0-4 0,0 0 0 0,0 0 4 0,0 0-4 0,0 0 0 16,0 0 0-16,0 0 0 0,0 0 0 0,0 0 0 0,0 0 0 16,0 0 0-16,0 0 0 0,0 0 0 0,0 0 4 0,0 0-4 15,0 0 0-15,0 0 0 0,0-5 0 0,0 5 4 0,0-4-4 16,0-2 0-16,0 2 0 0,0-1-4 0,0 1 4 0,0-6 0 16,0 5 0-16,0-5 0 0,0 6 0 0,0-6-4 0,0 1 8 0,0 3-4 15,0-3 0-15,0-1 0 0,0 6 0 0,0-6 0 0,0 0 0 16,0 1 0-16,0 4-4 0,9-5 4 0,-9 0-4 0,0 1 4 15,0 3 4-15,8-2-4 0,-8-2 0 0,9 1 0 0,-9-1 0 16,0 1 0-16,9 3-4 0,-1-3 4 0,-8-1 0 0,8 1-4 16,-8 4 4-16,0-5 0 0,8 1 4 0,2 4-8 0,-10-4 4 15,8 4 0-15,-8 0 0 0,8 0 0 0,-8 0 0 0,10 0 0 16,-10 1-4-16,8-1 8 0,0 0-8 0,-8 5 8 0,9 0-4 0,-9-5 4 16,8 5-4-16,-8 0-4 0,9 0 4 0,-9 0-4 0,8 0 4 15,1 0 0-15,-9 0 0 0,8 0 0 0,0 0-4 0,-8 0 0 16,10 0 0-16,-10 0 4 0,8 0 0 0,0 0 0 0,-8 0 0 15,10 0 0-15,-2 0 0 0,-8 5 0 0,8-5-4 0,-8 5 4 0,9-5 0 16,-9 5 0-16,8-5 0 0,-8 4-16 0,8 1 20 0,-8 0 0 16,0 0-4-16,9 0 4 0,-9 4-4 0,0-4 0 0,0 0 4 15,9 4 0-15,-9-4-4 0,0 5 4 0,0-1-4 0,0 1 0 16,0-1 0-16,0 1 4 0,0 5-4 0,0-6 0 0,0 1 0 16,0 4 0-16,0-5 0 0,0 6 0 0,0-5 0 0,8 5 4 0,-16-7-4 15,16 8-4-15,-8-7 8 0,0 1-4 0,0-1 4 0,8 1-4 16,-8-2-4-16,0-2 4 0,0 3-4 0,0-3 4 0,0-2 0 15,10 1 0-15,-10-1 0 0,0-4 0 0,8 6 0 0,-8-6 0 16,0 0 0-16,8 4 4 0,-8-4-4 0,0 0 0 0,9 0 4 16,-9-4-4-16,9 4 0 0,-1-6 0 0,-8 2-4 0,8-1 0 0,-8 1-4 15,9-2-16-15,-1-3-16 0,1 3-12 0,0-2-24 0,-9-2-28 16,8 1-24-16,0-1-44 0,2-5-60 0,-2 5 44 0,-8 2 28 16,8-7 28-16,0 5 36 0</inkml:trace>
        </inkml:traceGroup>
        <inkml:traceGroup>
          <inkml:annotationXML>
            <emma:emma xmlns:emma="http://www.w3.org/2003/04/emma" version="1.0">
              <emma:interpretation id="{5DD95FE9-F663-47C3-A146-6339F391ABD7}" emma:medium="tactile" emma:mode="ink">
                <msink:context xmlns:msink="http://schemas.microsoft.com/ink/2010/main" type="inkWord" rotatedBoundingBox="7718,5786 7910,5623 8199,5964 8006,61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89.5715">598 408 51 0,'0'-5'72'16,"0"5"-8"-16,0-4-8 0,0-1-24 0,0 5 0 0,0-5 0 15,0 5-8-15,0-5 0 0,0 5 0 0,0-4 4 0,0 4-4 16,0-5 4-16,0 5 0 0,0-5-4 0,0 5 4 0,0-5 0 16,0 5 0-16,0 0-4 0,0 0-4 0,0-4 0 0,0 4 4 0,0 0 0 15,0 0-4-15,0 0 4 0,0 0 0 0,0 0 4 16,0 0-4-16,0 0 0 0,0 0 0 0,0 0 0 0,0 0 0 0,0 0-4 15,0 0 4-15,0 0-4 0,0 0-4 0,0 0 4 0,0 0 0 16,0 0 0-16,0 0 4 0,0 0-4 0,0 0 4 0,0 4-4 16,0 1 0-16,0-5 0 0,0 5 0 0,0 0-4 0,8-1 0 0,-8 1 4 15,0 5-20-15,0-6 16 0,8 6 0 0,-8 0 0 0,10-1-4 16,-10 6-4-16,0-6 0 0,8 6 0 0,-8-6-4 0,8 5 4 16,-8 1 4-16,9-5-8 0,-9 4 0 0,0-1-4 0,0 2 4 15,8-5 0-15,-8 5 0 0,0-6-4 0,8 5 0 0,-8-4 0 16,0 0 0-16,9-1 4 0,-9 0 0 0,0-3-4 0,0 4 0 0,0-6 0 15,9 6 0-15,-9-5 0 0,0-1 4 0,0-4-4 0,0 6 0 16,0-6 0-16,0 4 0 0,0-4 0 0,0 0 0 0,0 0-4 16,0 0 4-16,0 0 0 0,0 0 0 0,0 0 4 0,0 0-4 15,0 0 0-15,0 0 0 0,0-4 0 0,0 4 0 0,0-6 0 16,0 6 0-16,0-4 0 0,0-1 0 0,0-1 0 0,0 2 0 0,8 0 0 16,-8-6 0-16,0 4 0 0,0-3 0 0,8 0 0 0,-8-1 0 15,0 0 0-15,10 2-4 0,-10-3 4 0,0 2 0 0,8-1 4 16,-8 0-4-16,8 1 0 0,-8-1 0 0,9 1-4 0,-9 4 4 15,9-4 0-15,-9-1 0 0,8 1 0 0,-8 3 0 0,8-3 0 16,1 4 0-16,-9-4 0 0,8 4 0 0,-8 0 0 0,9 0 0 16,-9 0 0-16,9 1 4 0,-1-1-4 0,-8 0-4 0,8 0 4 0,-8 5 0 15,10-4-4-15,-2-1 8 0,-8 5-4 0,8 0 0 0,0-5 0 16,-8 5 0-16,10 0-4 0,-10 0 4 0,8 0 0 0,0 0 4 16,-8 0-4-16,9 0 4 0,-1 5-4 0,-8-5 0 0,8 5 4 15,2-1-8-15,-10 1 4 0,8-5 4 0,-8 5-4 0,8 0 0 16,0-1 0-16,-8 6-4 0,10-5 0 0,-10 4 4 0,8 1 0 0,0-5 0 15,-8 5 0-15,9-1 0 0,-9 1 0 0,0-1 4 0,9 1 0 16,-9 4 0-16,0-5 0 0,8 1 0 0,-8 0 0 0,0 4 0 16,0-4 0-16,0 0 0 0,0 0 0 0,0 3 0 0,0-4-4 15,0 1 8-15,0 0-8 0,0 0 0 0,0-5 0 0,0 5 0 16,0-6 0-16,0 5 0 0,0-3 4 0,0-2 0 0,0 1-20 0,0-5 16 16,0 6 4-16,0-2 0 0,0-4-8 0,0 0 4 0,0 4-4 15,0-4 0-15,0 0-4 0,0 0-4 0,0 0-4 0,0 0-8 16,0 0-8-16,9 0-8 0,-18 0-12 0,9-4-20 0,0 0-20 15,0-2-8-15,0 6-8 0,9-9-28 0,-9 3-44 0,0-3 0 16,0-1 36-16,0 1 20 0,0-5 24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6:53.6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60831D-458D-4D98-9FC5-6F2CEEC0C0C3}" emma:medium="tactile" emma:mode="ink">
          <msink:context xmlns:msink="http://schemas.microsoft.com/ink/2010/main" type="writingRegion" rotatedBoundingBox="25749,10092 26106,10092 26106,10836 25749,10836"/>
        </emma:interpretation>
      </emma:emma>
    </inkml:annotationXML>
    <inkml:traceGroup>
      <inkml:annotationXML>
        <emma:emma xmlns:emma="http://www.w3.org/2003/04/emma" version="1.0">
          <emma:interpretation id="{954E8B7C-A79D-481C-A6AE-AE924D2C128D}" emma:medium="tactile" emma:mode="ink">
            <msink:context xmlns:msink="http://schemas.microsoft.com/ink/2010/main" type="paragraph" rotatedBoundingBox="25749,10092 26106,10092 26106,10836 25749,10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DC121-3AF4-4E87-BDF4-EA00ED3EEB6C}" emma:medium="tactile" emma:mode="ink">
              <msink:context xmlns:msink="http://schemas.microsoft.com/ink/2010/main" type="line" rotatedBoundingBox="25749,10092 26106,10092 26106,10836 25749,10836"/>
            </emma:interpretation>
          </emma:emma>
        </inkml:annotationXML>
        <inkml:traceGroup>
          <inkml:annotationXML>
            <emma:emma xmlns:emma="http://www.w3.org/2003/04/emma" version="1.0">
              <emma:interpretation id="{2ABF2BDA-630E-4961-A7AD-E6E94FCE962F}" emma:medium="tactile" emma:mode="ink">
                <msink:context xmlns:msink="http://schemas.microsoft.com/ink/2010/main" type="inkWord" rotatedBoundingBox="25968,10022 26296,10737 25916,10911 25588,10196"/>
              </emma:interpretation>
              <emma:one-of disjunction-type="recognition" id="oneOf0">
                <emma:interpretation id="interp0" emma:lang="" emma:confidence="0">
                  <emma:literal>E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ż</emma:literal>
                </emma:interpretation>
                <emma:interpretation id="interp3" emma:lang="" emma:confidence="0">
                  <emma:literal>ź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5285 1940 35 0,'0'-5'80'15,"0"5"-8"-15,0 0-4 0,0 0-44 0,9 0 16 0,-9 0-4 16,0 0 0-16,0 0-4 0,0 0 0 0,0 0 0 0,0 0 0 0,0 0 0 16,0 0-4-16,8 0 4 0,-8 0 0 0,0 0 4 0,0 5 0 15,0-5-4-15,0 0 4 0,8 4 0 0,-8 1-4 0,0 0 4 16,0 0 0-16,0 0-4 0,0 4 0 0,0-4-8 0,0 5-4 16,0-1 0-16,0 1 0 0,0 4-4 0,0-4 0 0,-8 4 0 15,8-5 0-15,0 6-4 0,-8-1 0 0,8 1 0 0,-9-1-4 0,9 2 0 16,-9-3 0-16,1 2 0 0,8 3-4 0,-9-3 4 0,1 0-4 15,8-1 0-15,-8 1 0 0,-2-2 0 0,10 2 0 0,-8-5 0 16,8 4 0-16,0-5 0 0,-8 6 0 0,8-5 0 0,0-1-4 0,0 1 4 16,0-1 0-16,0 1 0 0,0-5-4 0,0 3 0 15,0-2 4-15,0-1 0 0,0 0-4 0,0-1 0 0,8 1 4 0,-8 0-4 16,0 0 0-16,0-5 4 0,8 5-4 0,-8-5 4 0,0 4-4 16,10-4 4-16,-2 0 0 0,-8 0-4 0,8 0 4 0,1 5 0 15,-9-5 0-15,8 0 0 0,1-5 0 0,0 5 0 0,-1-4 0 16,0 4 0-16,-8-5 0 0,8 5-4 0,2-5 0 0,-2 0 4 15,10 5-4-15,-18-5 0 0,16 1 0 0,-7-1 4 0,-1 0 0 0,1-1-4 16,-1 3 0-16,1-2-4 0,7 0 0 0,-6 5-4 0,-2-5-4 16,0 5-4-16,2-5-12 0,-2 5-8 0,0 0-20 0,0 0-12 15,1 0-12-15,-9 0-12 0,8 0-8 0,1 0-8 0,-9 0-44 16,9 0-24-16,-9 0 28 0,8-5 28 0,-8 5 24 0</inkml:trace>
          <inkml:trace contextRef="#ctx0" brushRef="#br0" timeOffset="354.055">5566 2174 59 0,'0'0'92'0,"0"-4"-8"0,0 4-8 0,0 0-32 0,0 0 0 15,0 0-8-15,0 0 0 0,8-5-4 0,-8 5 4 0,0 5 0 16,0-5 0-16,0 4 0 0,0-4-4 0,0 5 8 0,0 0 0 16,0 0 0-16,0 0 0 0,0 0 0 0,0 4 0 0,0 1-4 15,0-1-4-15,0 6 0 0,0-5-4 0,0 4 0 0,0 1 4 0,0-2-4 16,0 2 0-16,0 4 0 0,0-5 0 0,0 6-8 15,-8-6 0-15,8 5-4 0,0-4 0 0,0 4 0 0,-8-5 0 0,8 5-8 16,0-4 0-16,0-1-4 0,-8 1 0 0,8-1 0 0,0 0 4 16,0 0-8-16,0 1 0 0,0-1 0 0,0-4 0 0,0-1-4 15,0 6 0-15,0-10-8 0,0 4-8 0,0 1-8 0,0 0-8 0,0-5-20 16,0-1-20-16,0 1-12 0,0 0-16 0,0-1 0 0,0-4-44 16,0 5-40-16,0-5 20 0,0 0 36 0,0 6 24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18.9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33BD02-9B77-48FC-B0E6-A2CA5AAD7E45}" emma:medium="tactile" emma:mode="ink">
          <msink:context xmlns:msink="http://schemas.microsoft.com/ink/2010/main" type="inkDrawing" rotatedBoundingBox="9166,3273 9523,3295 9522,3307 9165,3285" semanticType="callout" shapeName="Other">
            <msink:sourceLink direction="with" ref="{59D7EE48-5AFC-4E25-AA0A-69FD97B179A7}"/>
          </msink:context>
        </emma:interpretation>
      </emma:emma>
    </inkml:annotationXML>
    <inkml:trace contextRef="#ctx0" brushRef="#br0">4094 922 51 0,'0'0'80'0,"0"0"-16"0,0 0 4 16,0 0-28-16,0 0-4 0,0 0 0 0,0 0 0 15,0 0 4-15,0 0-4 0,0 0 8 0,8 0-4 0,-8 0 4 0,0 0 4 16,8 0 0-16,-8 0 0 0,10 0 0 0,-10 0 4 0,8 0 0 16,0 0-8-16,2 6 0 0,-2-6 4 0,0 0-8 0,0 0 4 15,10 3 0-15,-10-3 4 0,1 0-8 0,-1 0 0 0,10 0-8 16,-10 6 4-16,8-6-4 0,-6 0-4 0,6 0 0 0,-7 4 0 16,0-4-4-16,8 0 0 0,-9 0-4 0,0 0-4 0,10 0-4 15,-10-4 0-15,0 8 0 0,2-4 0 0,-2 0-4 0,0 0 0 0,1 0 0 16,-1 0-4-16,1 0-4 0,-1 0 4 0,-8 0 0 0,9 0-4 15,-9 0 0-15,8 0-4 0,-8 0 0 0,0 0 0 0,0 0 0 16,0 0 0-16,0 0-8 0,8 0 0 0,-8 0-16 0,0 0-4 16,0 0-8-16,-8 0-12 0,8 0-12 0,0 0-8 0,0 0-8 15,0 0-8-15,0 0-20 0,0 0-4 0,-8 0-8 0,8 0-44 0,-9 5-32 16,1-5 36-16,8 4 36 0,-9-4 24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4:22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B06214-955C-4E6F-AC7B-B543BEAF3F89}" emma:medium="tactile" emma:mode="ink">
          <msink:context xmlns:msink="http://schemas.microsoft.com/ink/2010/main" type="writingRegion" rotatedBoundingBox="20017,14446 23533,14872 23369,16220 19853,15794"/>
        </emma:interpretation>
      </emma:emma>
    </inkml:annotationXML>
    <inkml:traceGroup>
      <inkml:annotationXML>
        <emma:emma xmlns:emma="http://www.w3.org/2003/04/emma" version="1.0">
          <emma:interpretation id="{BA6C8265-3151-4F8E-8D9C-6542AF89265E}" emma:medium="tactile" emma:mode="ink">
            <msink:context xmlns:msink="http://schemas.microsoft.com/ink/2010/main" type="paragraph" rotatedBoundingBox="20017,14446 23533,14872 23369,16220 19853,15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545658-EEBE-48BE-9F84-85107776BE6F}" emma:medium="tactile" emma:mode="ink">
              <msink:context xmlns:msink="http://schemas.microsoft.com/ink/2010/main" type="line" rotatedBoundingBox="20017,14446 23533,14872 23369,16220 19853,15794"/>
            </emma:interpretation>
          </emma:emma>
        </inkml:annotationXML>
        <inkml:traceGroup>
          <inkml:annotationXML>
            <emma:emma xmlns:emma="http://www.w3.org/2003/04/emma" version="1.0">
              <emma:interpretation id="{95F147AD-359D-4D5B-AA24-58A73D12F210}" emma:medium="tactile" emma:mode="ink">
                <msink:context xmlns:msink="http://schemas.microsoft.com/ink/2010/main" type="inkWord" rotatedBoundingBox="20017,14446 20740,14533 20576,15882 19853,15794"/>
              </emma:interpretation>
            </emma:emma>
          </inkml:annotationXML>
          <inkml:trace contextRef="#ctx0" brushRef="#br0">13395 8705 55 0,'0'-5'84'16,"8"5"0"-16,-8-5-24 0,0 5-4 0,9-4 0 15,-9 4 0-15,8-5 0 0,-8 5 0 0,9 0-4 0,-9-5-4 0,9 5 0 16,-1-5-4-16,0 5-4 0,10 0-4 0,-10 0-4 0,0 0-4 16,10-5-4-16,-10 5-4 0,9 0-4 0,-8 0 0 0,8 0-4 15,-9 0-4-15,10 0 0 0,-2 0 4 0,2 5-8 0,-10-5 0 0,9 5 4 16,0 0-4-16,0-5-8 0,1 5-4 0,-10 4-4 0,8-4-24 16,2 4-24-16,-10 1-24 0,9 5-28 0,-8-1-72 0,0 0 16 15,-1 5 28-15,0 0 24 0,-8 6 28 0</inkml:trace>
          <inkml:trace contextRef="#ctx0" brushRef="#br0" timeOffset="-535.537">13531 9280 23 0,'0'-4'84'0,"0"-1"-12"0,0 0-8 0,0 0-24 15,0 1 0-15,0-2 0 0,0 2 4 0,0-5-4 0,0 3 4 0,0 2 0 16,0-1 0-16,0 0 0 0,0 0 4 0,0 0-4 0,0 0 0 16,0 1-4-16,0 4 0 0,0-5-4 0,0 5-4 0,0 0 8 15,0 0-8-15,0 0 0 0,0 5 0 0,0-5 4 0,0 4-4 0,0 1 0 16,0 5-4-16,0-5 0 0,0 4 0 0,0 1-4 0,0 5-4 15,0-6-4-15,0 1 4 0,0 4-8 0,0 1 0 0,0-1 0 16,0 0 0-16,9 0-4 0,-9 6-4 0,0-5 4 0,0-2-4 16,0 2-4-16,0-1 0 0,0 1 4 0,0-1-4 0,0 1-4 15,0 0 0-15,0-7 0 0,8 7-8 0,-8-5 0 0,0-1-8 0,9 1-8 16,-9-5-8-16,0-1 0 0,8 6-12 0,-8-10-8 0,0 5-12 16,8-5-4-16,-8 0-4 0,0 0-8 0,0 0 0 0,0 0 8 15,0-5-28-15,0 0-24 0,10-4-16 0,-10 4 20 0,0-5 24 16</inkml:trace>
          <inkml:trace contextRef="#ctx0" brushRef="#br0" timeOffset="207.4766">13548 10019 47 0,'0'4'84'0,"0"1"-4"15,0-5-4-15,9 6-20 0,-9-6 0 0,8 0 4 0,-8 0-4 0,8 0 0 16,2 0 0-16,-2 0-4 0,0 0 0 0,2 0 0 0,-2 0-4 16,0 0-4-16,9 0 0 0,-9-6-4 0,10 6-12 0,-2-5 4 15,2 5 0-15,-10-4-8 0,10 4-4 0,-2-5-4 0,1 0-4 0,1 1 0 16,-2-1-8-16,2 0-4 0,-2 0 0 0,2 1-16 0,-1 4-28 16,-1-5-32-16,2 5-24 0,-10-4-40 0,10 4-60 0,-2-6 16 15,-7 6 44-15,8-5 20 0,-8 5 24 0</inkml:trace>
          <inkml:trace contextRef="#ctx0" brushRef="#br0" timeOffset="-310.4728">13642 9266 59 0,'0'0'88'0,"0"-5"-8"16,0 1-8-16,0 4-24 0,0-6 0 0,0 6-4 0,0 0-8 16,0 0-4-16,0 0 0 0,0 0 0 0,0-4-4 0,8 4-4 15,-8 0 0-15,0 4 0 0,0-4 0 0,9 6 4 0,-9-6-8 0,0 4 4 16,0 1 0-16,9 0-4 0,-9 4 0 0,0-3-4 0,0 3 0 15,8 1-4-15,-8-1-4 0,0 5 0 0,0-4-4 0,0 5 8 16,0-6-4-16,0 5 0 0,0-4-4 0,0 5-4 0,0-6 0 16,0 1 0-16,-8 0 0 0,8-1 0 0,8 1-4 0,-8-6-4 15,0 6 0-15,0-5-8 0,0-1-8 0,0 1-8 0,0-5-16 0,0 6-8 16,0-6-4-16,0 0-4 0,0 0-28 0,0-6-40 0,0 1-16 16,-8 1 36-16,8-1 20 0</inkml:trace>
        </inkml:traceGroup>
        <inkml:traceGroup>
          <inkml:annotationXML>
            <emma:emma xmlns:emma="http://www.w3.org/2003/04/emma" version="1.0">
              <emma:interpretation id="{D30BCF8D-B77D-40DD-B913-FE726F338A72}" emma:medium="tactile" emma:mode="ink">
                <msink:context xmlns:msink="http://schemas.microsoft.com/ink/2010/main" type="inkWord" rotatedBoundingBox="21061,14704 23517,15002 23387,16074 20931,15776"/>
              </emma:interpretation>
              <emma:one-of disjunction-type="recognition" id="oneOf0">
                <emma:interpretation id="interp0" emma:lang="" emma:confidence="0">
                  <emma:literal>krotny</emma:literal>
                </emma:interpretation>
                <emma:interpretation id="interp1" emma:lang="" emma:confidence="0">
                  <emma:literal>krotony</emma:literal>
                </emma:interpretation>
                <emma:interpretation id="interp2" emma:lang="" emma:confidence="0">
                  <emma:literal>kmotrzy</emma:literal>
                </emma:interpretation>
                <emma:interpretation id="interp3" emma:lang="" emma:confidence="0">
                  <emma:literal>Krotny</emma:literal>
                </emma:interpretation>
                <emma:interpretation id="interp4" emma:lang="" emma:confidence="0">
                  <emma:literal>kroimy</emma:literal>
                </emma:interpretation>
              </emma:one-of>
            </emma:emma>
          </inkml:annotationXML>
          <inkml:trace contextRef="#ctx0" brushRef="#br0" timeOffset="1487.3916">14409 9247 23 0,'0'-9'88'0,"0"3"-12"0,0-3-4 15,0 4-24-15,0-5-4 0,9 5-8 0,-9 1 0 0,0-1-4 0,0 1 0 16,0-1 4-16,0 5-4 0,8 0 4 0,-8 0-4 0,9 0 0 16,-9 5 4-16,8-1 0 0,-8 5 0 0,8 1 0 0,-8 0 0 15,10-1-8-15,-10 6 0 0,8-1-4 0,-8 5 0 0,8 0-4 0,-8-4-4 16,10 4 0-16,-10 1-8 0,8-1 0 0,-8 0-4 0,0 0 8 15,8 1-8-15,-8-1 0 0,0-5 4 0,8 6-8 0,-8-7-4 16,0 2 4-16,9-1-4 0,-9-4-4 0,9-1 0 0,-9 1 0 16,0-1-12-16,8-4-4 0,-8 0-8 0,9 0-4 0,-9-1-4 15,0-4 0-15,8-4 0 0,-8 4 0 0,8-5 4 0,-8 0 0 0,10-4 0 16,-10-1 4-16,0 1 4 0,8-2 4 0,0 2 0 0,-8 0 8 16,0-6 4-16,10 6-4 0,-2-6 0 0,-8 1 4 0,8 5 8 15,-8-1 0-15,8 1 0 0,-8-1 0 0,9 0 4 0,-9 1 0 16,0 3 8-16,9-3 4 0,-9 5 4 0,0-2 0 0,0 6-4 15,0-4 4-15,8 4 4 0,-8 0-4 0,0-5 4 0,-8 5-4 0,8 0 4 16,0 5 0-16,-9-5 0 0,9 4 0 0,-9 2 0 0,9-2 4 16,0 1-4-16,-8 5 0 0,0-7-4 0,8 3 0 0,-8 4 4 15,-2 0 0-15,2-1-4 0,0 1 0 0,-2-1 0 0,10 1 0 0,-8-1-8 16,0 1 8-16,-1-1-12 0,9 1 8 0,-8 0-8 16,8-1 4-16,0 1-4 0,-9-1 0 0,9 1-4 0,0-5 4 15,0 4 0-15,0-4-4 0,0 4 4 0,9-3-8 0,-9-2 8 0,0 1 0 16,8-1 0-16,1-4-24 0,-9 0 20 0,8 7 4 15,0-7-4-15,2 0 0 0,-2 3-4 0,10-3 0 0,-10 0 4 0,8-3 0 16,-7 3 0-16,8-7 0 0,-8 7 0 0,7 0 0 0,-6-4-4 16,6-1 4-16,-8 5 0 0,10-4 0 0,-10 4 0 0,9-6 0 15,-8 2 4-15,0-1-8 0,-1 5 8 0,8-5-8 0,-16 0 4 0,10 1 0 16,-2-1 4-16,0 0 0 0,-8 0-4 0,10 1-4 0,-10-7 4 16,8 7 0-16,-8-5 0 0,8-1-4 0,-8 5 4 0,0-5 0 15,0 2 0-15,9-3 0 0,-9 7 0 0,0-6 0 0,0 1 4 16,8 3-4-16,-8-3 4 0,0 5-4 0,0-2 4 0,0 2-4 15,9-1 4-15,-9 0-4 0,0 5 4 0,0 0 0 0,0-6 0 0,8 6 8 16,-8 0-4-16,0 0 4 0,0 0 4 0,0 6-4 0,9-6 0 16,-9 5 0-16,8-5 0 0,-8 5 0 0,8-1-8 0,-8 2 4 15,10-2-4-15,-10 5 0 0,8-3 0 0,-8-2 4 0,8 1-8 16,-8 5 4-16,10-1 0 0,-10-3 0 0,8 2-8 0,0 2 4 16,-8-5 4-16,8 5-4 0,1-6-4 0,-9 5 4 0,8 2 0 0,1-7 0 15,-9 1 4-15,9 5-4 0,-1-6 4 0,0 1 0 0,-8 0 0 16,10 0 0-16,-2-1-8 0,-8-4 8 0,8 6-4 0,0-6 0 15,-8 0 0-15,10 0-4 0,-2 4 4 0,0-8-4 0,-8 4 4 0,9 0 0 16,-1-6 0-16,1 2 0 0,0-1 4 0,-1-5-4 16,0 6 0-16,0-6 0 0,-8 5-4 0,10-4 4 0,-2 3 0 0,0-3-4 15,2 0 4-15,-2 4 0 0,0-5-4 0,-8 5 8 0,9 1-4 16,-1 0-4-16,-8-2 8 0,8 1-4 0,-8 5 0 0,10 0 0 16,-10 0 0-16,8 0 4 0,-8 0-4 0,8 0 0 0,-8 0 0 15,8 0 0-15,-8 5 8 0,10 1 0 0,-10-2 0 0,8 0-4 0,-8 1 0 16,8 5 4-16,1-5 0 0,-9 4 0 0,9-4 0 15,-1 5 0-15,1-1 0 0,-9 1 0 0,8-1 0 0,0 1 0 0,1-1-20 16,-9-3 24-16,9 3 0 0,-1 2 0 0,0-3-4 0,2-3 0 16,-2 4 0-16,0-3-4 0,-8-2 4 0,9 1-4 0,0-5 4 15,-9 4-4-15,8-4 0 0,0 5 0 0,-8-5 0 0,9-5 0 16,-9 5-4-16,8-4 0 0,-8-1 4 0,8 1 0 0,-8-2-4 16,0 2 0-16,10-6 0 0,-10 2 0 0,0-3 0 0,0 2-4 0,0-6 4 15,0 5-4-15,0-4 4 0,-10 0-4 0,10-1 0 0,-8 1 0 16,0 4 0-16,8-3 0 0,-9-2 4 0,1 5-4 0,0-5 4 15,-1 6-4-15,0 5 4 0,-7-6 0 0,6 5 0 0,2 0-4 16,-9-1 0-16,8 6 0 0,1 0 0 0,0 6 4 0,-1-6 0 16,1 5-4-16,-1 4-4 0,9-3 0 0,-9 3 0 0,1 1-12 0,0-1 0 15,8 5-4-15,-10-3-20 0,10-3 0 0,0 2-8 0,0 5-8 16,0-6 0-16,-8 1-8 0,8-1-4 0,8-4 4 0,-8 5 4 16,0-6 12-16,10 1-4 0,-10 0-28 0,8-5-20 0,0 0-20 0,1-5 4 15,0 0 28-15</inkml:trace>
          <inkml:trace contextRef="#ctx0" brushRef="#br0" timeOffset="1722.2762">15585 9083 55 0,'0'-9'96'0,"0"5"-8"0,0-1-8 0,0 0-32 0,0 0-4 0,0 0-8 15,0 5-4-15,0 0 0 0,0-5-4 0,10 5 0 0,-10 0 4 16,0 0 0-16,0 0 4 0,8 5 0 0,-8 0 4 0,8 0 4 15,-8 5 4-15,9-6-4 0,-9 5 0 0,0 1 0 0,9 4-8 16,-9 1 0-16,0-1-4 0,8 6-4 0,-8-6 0 0,0 10-8 16,0-5 4-16,0 0-4 0,9 6-4 0,-9-2-20 0,0 2 20 0,0-2-4 15,0 2-4-15,8-2 0 0,-8-4-4 0,0 6 0 0,8-2-4 16,-8-3 0-16,9 0 0 0,0-2-4 0,-9-3 0 0,8-2-4 16,0 2-4-16,-8 0-8 0,10-6-4 0,-10-4-28 0,8 4-24 15,-8-3-16-15,0-2-16 0,0-4-36 0,0 0-48 0,0-4 20 16,0-2 32-16,0 2 32 0,0-1 16 0</inkml:trace>
          <inkml:trace contextRef="#ctx0" brushRef="#br0" timeOffset="1870.395">15611 9324 55 0,'-8'0'108'0,"8"0"-12"0,0 4-8 0,0-4-28 16,0 0-4-16,0 5-8 0,0 0-4 0,0-5-8 0,0 5-8 15,0-1-8-15,0-4-4 0,0 6 0 0,0-1-8 0,8-1 0 16,-8 1-4-16,9 0-4 0,-9-1-8 0,9 2-24 0,-1-2-16 15,1 1-28-15,-1-1-56 0,0 2-16 0,1-3 28 0,0 3 24 0</inkml:trace>
          <inkml:trace contextRef="#ctx0" brushRef="#br0" timeOffset="2849.8025">15833 9386 87 0,'0'0'104'0,"0"-4"-12"0,0 4-4 16,0 0-28-16,0 0-4 0,0-6-4 0,0 6-4 0,0 0-8 0,0 0-4 15,0 0 4-15,0 0-4 0,0 0 0 0,0 0-4 0,0 6 0 16,0-6 0-16,0 4 0 0,0-4-4 0,0 5 0 0,0-1 0 16,0 2-8-16,0-3 0 0,0 8 0 0,0-6-4 0,9 5-4 15,-9-1-4-15,0 1 0 0,0-1 0 0,0 1-4 0,8-1 0 16,-8 1 0-16,0-1-20 0,9 1 28 0,-9 0-12 0,0-1 0 0,8-5 0 16,-8 7 8-16,9-7 0 0,-9 1-12 0,8 5 8 0,-8-6-4 15,8 1 4-15,-8-5 0 0,10 5 0 0,-10-5-4 0,8 0-4 16,-8 0 4-16,8 0-4 0,2 0 4 0,-10-5-4 0,8 5 4 0,-8-5-4 15,8 1 4-15,-8-1-4 0,8 0 4 0,-8-4 0 16,9 4 0-16,-9-1 8 0,9-3-4 0,-9 5-4 0,0-6 0 16,0 0 4-16,0 5-4 0,8-3-4 0,-8 2 0 0,0 1 4 0,0-4 0 15,9 4 0-15,-9 0-4 0,0-5 4 0,0 10 0 0,0-4-4 16,8-1 8-16,-8 1-4 0,0-2 4 0,8 6-8 0,-8 0 8 16,0-4 0-16,0 4-4 0,10 0 4 0,-10 0 0 0,0 0 0 0,0 0-4 15,8 4 0-15,-8-4 0 0,0 6 0 0,0-6 0 16,8 4 0-16,-8 1 0 0,0-1 4 0,0 2 0 0,8-2 0 0,-8 1-4 15,10 5 4-15,-10-6 0 0,0 7-4 0,8-7 0 0,-8 0-16 16,0 6 20-16,8-5 0 0,-8 0 0 0,9 0 0 0,-9-1-4 16,8 5 4-16,-8-3-4 0,9-1 0 0,0-5 0 0,-9 4 0 0,8 1 0 15,-8-5 0-15,8 5 0 0,0-5 4 0,2 0-4 0,-10 5 0 16,8-5 0-16,0 0 0 0,-8 4 0 0,10-4-4 0,-2 0 4 16,-8 0 0-16,8 0 0 0,1 0 0 0,-9 0 4 0,8 0-4 15,-8 0-4-15,9 0 4 0,-9 0 0 0,8 0 0 0,-8-4-4 16,9 4 4-16,-9-5 0 0,0 5 0 0,8-5 4 0,-8 5-4 15,8-5 0-15,-8 1-4 0,0 4 4 0,10-5 4 0,-10-1-4 16,0 2 0-16,0-1-4 0,8 1 4 0,-8 4 0 0,0-5-4 0,0 5 8 16,8 0-4-16,-8-5 0 0,0 5 0 0,0 0 0 0,0 0 0 15,0 0 0-15,0 0 0 0,0 0 4 0,10 0-4 0,-10 0 0 16,0 5 4-16,0-5-4 0,8 5 0 0,-8-5 0 0,0 0 4 0,0 4-4 16,8-4 0-16,0 5 0 0,-8-5 4 0,9 4-20 15,-9 2 20-15,8-1-4 0,1-5 0 0,0 4 4 0,-1 1-4 0,0-5 0 16,2 5 0-16,-2-5 0 0,0 0 0 0,0 0 0 0,2 0 0 15,-2 5 4-15,0-5-4 0,1 0 4 0,-1-5-4 0,1 5 4 16,0-5-4-16,-1 0 4 0,0 1-8 0,-8 4 8 0,10-5 0 0,-2-5-4 16,-8 5 0-16,8 1 0 0,-8-6 0 0,0 5 0 0,8-5 0 15,-8 2 0-15,0-3 0 0,0 2 0 0,0 4 0 0,0-4 0 16,0-1-4-16,0 1 4 0,0 3 4 0,0 2-4 0,0-6 0 16,0 4 0-16,0 3 0 0,0-3 0 0,10 6 0 0,-10-4 0 15,0 4 8-15,0-5 0 0,8 5 0 0,-8 0 8 0,0 0 0 0,8 5 4 16,-8-5 4-16,9 4-4 0,-9 2 4 0,8-3 0 0,-8 8-4 15,9-6 0-15,-9 5 0 0,9 3 4 0,-1-3-4 0,-8 0-4 16,8 4 4-16,0 0-4 0,2 6-4 0,-2-2-4 0,0 2 4 16,2-1 0-16,-2 1-4 0,0 3-20 0,1-4 20 0,-1 5 4 15,9-4-4-15,-8 3-4 0,-1 2 0 0,0-2-4 0,10 2 0 0,-10-2 0 16,1 2 0-16,0-2 0 0,-1-3-4 0,0 4 0 16,1 0 0-16,-1 0 0 0,1-5 0 0,0 6 0 0,-9-2 4 0,8-4 0 15,-8 0 0-15,0 5 0 0,0-4 0 0,0 0 0 0,0-2 0 16,0 1 0-16,-8-5 0 0,-1 5 0 0,0-4 0 0,1-1 4 15,-1-4-8-15,1 5 0 0,0-6 8 0,-10 1-4 0,10-6 0 16,-10 1 0-16,10 0 0 0,-9-5 0 0,0 0 0 0,9 0 0 0,-9-10-4 16,9 6 4-16,-10-6 4 0,10 1-4 0,-10-6 0 15,10 1 0-15,0-5 0 0,-1-1 0 0,0-4 0 0,1 5-8 0,-1-5 4 16,1-5 0-16,8 1-8 0,-8-1 4 0,8 1-4 0,0-2 0 16,0 1-8-16,0 0-4 0,0 1-12 0,8-1-12 0,-8 5-8 15,8-4-20-15,1 3-24 0,-9 2-20 0,8-2-40 0,1 2-60 0,0 3 20 16,-9 1 44-16,8 0 8 0,-8 4 44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6:20.0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653867-646F-4351-BACB-095E922F23EB}" emma:medium="tactile" emma:mode="ink">
          <msink:context xmlns:msink="http://schemas.microsoft.com/ink/2010/main" type="writingRegion" rotatedBoundingBox="18170,1277 20677,1068 20730,1703 18223,1912"/>
        </emma:interpretation>
      </emma:emma>
    </inkml:annotationXML>
    <inkml:traceGroup>
      <inkml:annotationXML>
        <emma:emma xmlns:emma="http://www.w3.org/2003/04/emma" version="1.0">
          <emma:interpretation id="{C1E6AB51-341E-40CD-A0FE-6A3783928C28}" emma:medium="tactile" emma:mode="ink">
            <msink:context xmlns:msink="http://schemas.microsoft.com/ink/2010/main" type="paragraph" rotatedBoundingBox="18170,1277 20677,1068 20730,1703 18223,1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C9330E-583B-4A0A-B409-B519B5180454}" emma:medium="tactile" emma:mode="ink">
              <msink:context xmlns:msink="http://schemas.microsoft.com/ink/2010/main" type="line" rotatedBoundingBox="18170,1277 20677,1068 20730,1703 18223,1912"/>
            </emma:interpretation>
          </emma:emma>
        </inkml:annotationXML>
        <inkml:traceGroup>
          <inkml:annotationXML>
            <emma:emma xmlns:emma="http://www.w3.org/2003/04/emma" version="1.0">
              <emma:interpretation id="{283BA047-F4D8-4F6B-958C-75236F1BD593}" emma:medium="tactile" emma:mode="ink">
                <msink:context xmlns:msink="http://schemas.microsoft.com/ink/2010/main" type="inkWord" rotatedBoundingBox="18246,1297 18787,1546 18593,1967 18052,17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66 19 0,'0'0'80'0,"0"0"-12"0,0-5 0 15,0 5-28-15,0 0-4 0,0 0-4 0,0 0 4 0,0 0-4 16,0-5 0-16,0 5 0 0,0-5 0 0,0 5 4 0,0-4 0 15,0 4 0-15,0-6 0 0,0 6 4 0,0-4 0 0,0 4-4 0,0-5-4 16,0 5 8-16,0-4-8 0,0 4 0 0,0-5 0 0,0 5 0 16,0 0-4-16,0 0-4 0,0 0 0 0,0-5 4 0,0 5-8 15,0 0 4-15,0 0 0 0,0 5 0 0,0-5-4 0,0 5 0 16,0-5 0-16,0 4 0 0,0 1-4 0,8 5 4 0,-8-6-4 16,0 1 0-16,8 5-4 0,-8-1 0 0,0 1-4 0,8 0 4 15,-8 4 4-15,0-3-12 0,10 2 4 0,-10 1-4 0,0-4 4 16,8 4-4-16,-8 1 4 0,0-1-4 0,8 1 0 0,-8-1-4 0,0 0 0 15,9 0 4-15,-9 1-4 0,0-1 0 0,0-4 0 0,9 5 0 16,-9-6 0-16,0 5 0 0,8-4-4 0,-8-1 4 0,0 0 4 16,0 2-4-16,0-2 0 0,9 1 4 0,-9-5-8 0,0-1 4 15,0 2 0-15,0-6 0 0,0 0-4 0,0 4 4 0,0-4 0 16,0 0 0-16,0 0 0 0,0 0 0 0,0 0 0 0,0-4 0 16,0-2 0-16,0 2 4 0,0-1 0 0,0 1-8 0,0-6 4 0,0 5-4 15,8-6 0-15,-8 2 4 0,0 0-4 0,0-5 0 0,8 0 8 16,-8-1-8-16,0 0 4 0,8 1 0 0,-8-5-4 0,0 4 4 15,10 1 0-15,-10-1-4 0,8 1 4 0,-8 0-4 0,8-1 4 0,-8 1 0 16,0 0 0-16,10 4 0 0,-10-5 4 0,8 6-8 16,-8 0 4-16,0-1-16 0,8 0 20 0,-8 6-4 0,9-6 0 0,-9 5 4 15,0 0-4-15,8 1 0 0,-8-2 8 0,9 2-8 0,-9-1 0 16,8 1 0-16,-8-1 0 0,9 0 0 0,-1 5 0 0,-8-5 0 16,8 5 0-16,2-4-4 0,-10 4 4 0,8-6 0 0,0 6 0 0,2 0 0 15,-2 0 0-15,0-4 0 0,0 4 4 0,1 0-4 0,0 4-4 16,-1-4 4-16,1 6 0 0,-9-2 0 0,8 1 0 0,0 0 0 15,2 0 0-15,-2 4 0 0,0 1 0 0,-8-1 0 0,8 1 0 16,2-1 0-16,-10 6 0 0,8-1 0 0,-8 2 4 0,8-3 0 16,-8 1-8-16,9 5 4 0,-9-4-4 0,0-1 4 0,0 6 0 0,0-6 0 15,8 5 0-15,-8-4 0 0,0-1 0 0,0 0 4 0,0-4-4 16,9 5 0-16,-9-6 0 0,0 0 4 0,0 1-4 0,9-5 0 16,-9 5 4-16,0-7-4 0,8 3 4 0,-8-6-4 0,0 5-4 15,8-5 4-15,-8 5-4 0,0-5 0 0,10 0 0 0,-10-5 0 16,8 5-4-16,-8-5-4 0,8-1-8 0,0 3-12 0,-8-3-8 15,10-3-16-15,-2 4-24 0,0-4-8 0,-8-1-20 0,9 1-4 0,-1-1-56 16,1 0-28-16,0-4 40 0,-9 4 24 0,8-4 24 16</inkml:trace>
        </inkml:traceGroup>
        <inkml:traceGroup>
          <inkml:annotationXML>
            <emma:emma xmlns:emma="http://www.w3.org/2003/04/emma" version="1.0">
              <emma:interpretation id="{60F5BEF8-63CC-40BC-BF87-835E71F91053}" emma:medium="tactile" emma:mode="ink">
                <msink:context xmlns:msink="http://schemas.microsoft.com/ink/2010/main" type="inkWord" rotatedBoundingBox="19093,1233 19548,1195 19598,1797 19143,18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2.7674">937 171 31 0,'0'5'84'0,"0"0"-12"0,0-5-8 0,0 5-20 0,0-5-8 16,0 5 0-16,0-5 0 0,0 0 0 0,9 0-4 0,-9 0 0 16,8 0 0-16,-8 0 0 0,9 0 0 0,-9 0 0 0,8 0-4 0,0 0 0 15,1 0-4-15,0 0 0 0,7 0-8 0,-6 0 0 16,6 0-4-16,2-5 0 0,-1 5-4 0,-1-5 0 0,2 5-4 0,-2-5 0 16,2 0 0-16,8 5-8 0,-10-5-4 0,9 0-8 0,-7 1-12 15,8-1-20-15,-1 0-4 0,1 0-24 0,-10 1-52 0,10-1-28 16,0-5 32-16,-9 7 24 0</inkml:trace>
          <inkml:trace contextRef="#ctx0" brushRef="#br0" timeOffset="538.3921">1116-141 55 0,'0'-4'80'0,"0"-1"-4"0,0 0-4 15,0 0-24-15,0 1-4 0,0 4 0 0,0-5 0 0,0 0 0 16,0 0-4-16,-8 1-4 0,8 4-8 0,0 0 0 0,0-6-4 16,-9 6 0-16,9 0 0 0,-9 0 0 0,9 0 0 0,-8 0-4 0,8 0 0 15,-8 6 0-15,8-6-4 0,-9 4 4 0,9 1-4 0,-8 0 0 16,8 0 0-16,-9-1 0 0,0 1 0 0,1 5 4 0,8-6-4 16,-8 7-4-16,-2 3 4 0,2-4 0 0,8-1 0 0,-8 4-4 0,-1 3 4 15,0-2-8-15,9 1 8 0,-8-1 0 0,0 0-4 16,8 6-8-16,-9-6 0 0,9 4 8 0,-8-3-8 0,8 4 4 0,0-4 4 15,0 4-4-15,-9-5 0 0,9 1-4 0,0 4-4 0,0-5 4 16,9 1 0-16,-9-1-4 0,0 1 0 0,8-6 4 0,1 5 0 16,-9 1 0-16,8-5 0 0,0 4 0 0,1-5-4 0,0 6 0 0,-1-5 0 15,0-1 4-15,2 5-4 0,6-4 4 0,-7-5-4 16,8 5 0-16,-8-1 4 0,-1 1-4 0,9-6 0 0,-8 2 0 0,7-2-4 16,-6 1 0-16,6-1-4 0,-7-4-4 0,0 6 4 0,7-6-12 15,-7 0-16-15,-1 0-4 0,0-6-16 0,2 2-8 0,-2 4-8 16,-8-9-8-16,0 3-4 0,8-3-44 0,-8 4-32 0,0-4 8 15,0-1 28-15,-8 0 20 0</inkml:trace>
        </inkml:traceGroup>
        <inkml:traceGroup>
          <inkml:annotationXML>
            <emma:emma xmlns:emma="http://www.w3.org/2003/04/emma" version="1.0">
              <emma:interpretation id="{DF6AFDE3-4D2D-4C9A-B735-B07FC9B76931}" emma:medium="tactile" emma:mode="ink">
                <msink:context xmlns:msink="http://schemas.microsoft.com/ink/2010/main" type="inkWord" rotatedBoundingBox="19967,1127 20677,1068 20729,1700 20019,1759"/>
              </emma:interpretation>
              <emma:one-of disjunction-type="recognition" id="oneOf2"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Ń</emma:literal>
                </emma:interpretation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813.9916">1849-45 31 0,'0'-4'84'16,"0"4"-12"-16,0-5-8 0,0 5-24 0,0 0-4 0,0 0-4 0,0-6-8 15,0 6 0-15,0 0 0 0,0 0-4 0,0 6 0 0,0-6-4 16,0 0 0-16,0 5 4 0,0-1-4 0,0 2 0 0,0 3 0 15,0-4 0-15,0 4 0 0,0 2 0 0,0-3-4 0,0 2-4 0,0 5 4 16,9-2-4-16,-9 2 0 0,0 4-4 0,0-4 4 16,9-1 0-16,-9 5-4 0,0-4 4 0,0 4-4 0,0-5-4 0,0 6 0 15,0-6 4-15,0 0-4 0,0 5 0 0,0-4 0 0,0-1 0 16,0 1 0-16,0-6 0 0,0 1 4 0,0 5-4 0,0-6 0 16,0-4 0-16,0 4 0 0,0-4 0 0,0 0 0 0,0-5 0 15,0 0 0-15,-9 0 0 0,9 0 0 0,0-5 0 0,-9 0 0 16,9 0 0-16,0 1 0 0,-8-6 0 0,8 1-4 0,0-1 4 0,-9-5 0 15,9 6 0-15,0-5 0 0,-8-1 4 0,8-4-4 0,0-1 0 16,0 6 0-16,0-5 0 0,0 0 0 0,0 0 0 0,0 1 0 16,0-3 0-16,0 2 0 0,0 0 0 0,0-5 0 0,0 5 0 0,0 0 0 15,0 0 0-15,0 0 0 0,0 4 0 0,0-4 0 16,8 5 0-16,-8-1 0 0,0 1 0 0,9 0 0 0,-9 3 0 0,0 2 4 16,8-5-4-16,-8 9 0 0,0-5 4 0,9 6 0 0,0-6 0 15,-9 5 0-15,8 0 0 0,-8 0 0 0,0 1 4 0,8 4 4 16,-8-5 0-16,8 5 0 0,2 0 0 0,-10-5 0 0,8 5 0 0,0 0 0 15,-8 0 0-15,10 0 0 0,-2 5-4 0,0 0 8 0,-8-5-8 16,9 4 4-16,8 1 0 0,-17 0-4 0,17 0 0 0,-9 5 8 16,0-6 0-16,2 6-8 0,-2-1 4 0,10 1 4 0,-10 5 0 15,8-1 0-15,-7-5-4 0,8 10 4 0,-8-4 0 0,7-1-4 16,-6 5-8-16,6 1 8 0,2 0-4 0,-10-2 0 0,9 1 0 0,0 5-4 16,-8-5-4-16,7 1-16 0,2-2 24 0,-10 2-4 0,10-6 4 15,-10 5-4-15,9-4 0 0,-9-1 8 0,10 0-4 0,-10-4 0 16,0 5-4-16,10-6 0 0,-10-4 4 0,0 4-4 0,10-3 8 15,-10-2 0-15,1-4-4 0,-1 5 4 0,0-5-4 0,1 0 0 16,0-5 0-16,-1 1 0 0,0-2-4 0,2 2 0 0,-2-6 0 16,-8 1 0-16,8-6 0 0,1 1 0 0,-9 0-4 0,9-1 0 15,-9-4 0-15,8 4 4 0,-8-7-4 0,0 1 0 0,0 2 0 16,8-5 0-16,-8 5 4 0,0-5-4 0,0 0 0 0,0 5 0 0,0-5-4 16,-8 0 0-16,8 5 4 0,0-5-4 0,0 0 0 0,-8 5-4 15,8 0 4-15,0-6-8 0,0 6 0 0,-9 5-4 0,9-5 0 16,0 4-12-16,-9 1-4 0,9 4-12 0,0 1-16 0,0-1-12 0,-8 5-8 15,8 2-12-15,0-3-48 0,-8 6-52 0,8-5 32 16,0 10 32-16,-10-5 20 0</inkml:trace>
        </inkml:traceGroup>
        <inkml:traceGroup>
          <inkml:annotationXML>
            <emma:emma xmlns:emma="http://www.w3.org/2003/04/emma" version="1.0">
              <emma:interpretation id="{00BDDB2F-71C6-4789-B245-1DEA66B32C35}" emma:medium="tactile" emma:mode="ink">
                <msink:context xmlns:msink="http://schemas.microsoft.com/ink/2010/main" type="inkWord" rotatedBoundingBox="20128,1272 20188,1267 20225,1699 20164,170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46.035">2002-135 51 0,'0'-6'76'0,"0"6"-4"16,0 0-8-16,0 0-20 0,0 0-4 0,0 6-4 0,0-6 0 0,0 5 0 16,0-1-4-16,0 1 0 0,0 0 0 0,0-1 0 0,0 6 0 15,0-1-8-15,0 0-4 0,0 2 0 0,0 2-4 0,0 2-12 16,0 0 12-16,0-1 0 0,0 5 0 0,0-4-4 0,0 4-4 15,0-5 0-15,0 6 0 0,0-1-4 0,0-5 0 0,0 5 0 16,0-4 0-16,0-1 0 0,0 5 0 0,0-4-4 0,0-1-4 16,0-5 4-16,0 6-4 0,0-5 0 0,0 4-4 0,0-5 0 0,0-3-4 15,0 3-12-15,-8-4-12 0,8 4-12 0,0-4-8 0,0-5-32 16,-8 5-40-16,8-5-16 0,-9 0 28 0,9 0 16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05.6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4BC942-38D9-4B17-8D4F-AF13CB9755C5}" emma:medium="tactile" emma:mode="ink">
          <msink:context xmlns:msink="http://schemas.microsoft.com/ink/2010/main" type="inkDrawing" rotatedBoundingBox="21253,3775 24844,3688 24878,5069 21287,5157" semanticType="scratchOut" shapeName="Other">
            <msink:sourceLink direction="with" ref="{D21A9FAA-0809-46DD-8A95-29916867F42F}"/>
            <msink:destinationLink direction="with" ref="{C199E9A5-4730-41D6-AB4B-83BF35EA1423}"/>
          </msink:context>
        </emma:interpretation>
      </emma:emma>
    </inkml:annotationXML>
    <inkml:trace contextRef="#ctx0" brushRef="#br0">-77 1281 31 0,'0'0'76'0,"0"0"-4"0,0-7-12 0,0 7-32 16,0 0 0-16,0-4 0 0,0 4-4 0,0 0-20 0,0-4 20 0,0 4-4 15,0-6 8-15,0 6-4 0,0-4-4 0,10 4 4 0,-10-5 0 16,0 5-8-16,0-5 0 0,8 5 0 0,-8-5 4 0,0 5-4 15,8-4 0-15,-8 4 0 0,8-5 4 0,-8 5-4 0,10-4 0 16,-10 4 8-16,8 0-4 0,0-6 0 0,-8 6 4 0,9-4-4 0,-9 4 4 16,8 0 4-16,-8 0 0 0,9-6-4 0,-9 6 4 15,9 0 4-15,-9-4-4 0,8 4 0 0,-8-5-8 0,8 5 8 0,-8-5 0 16,8 5-8-16,-8-5 4 0,10 1 0 0,-10 4-4 0,8-5 0 16,0 0 0-16,-8 0 0 0,10 1 4 0,-2-1-4 0,-8 0 4 15,8 1-8-15,1-3 4 0,-9-1 0 0,9 3 0 0,-1 0-4 0,0 0 0 16,1 1 4-16,-9-1-4 0,8-5 0 0,0 4 0 0,2 3 0 15,-10-2 4-15,8-5-4 0,0 5 0 0,2 1 4 0,-10-1 0 16,8 0-4-16,0 1 4 0,0-1 0 0,-8 0-4 0,10 0 0 16,-2 0-4-16,-8 0 0 0,8-4-16 0,1 9 20 0,-9-10 0 15,8 6-4-15,0-2 0 0,-8 2-8 0,10-1 8 0,-2 0 0 16,0-4-4-16,0 4 0 0,-8 0 0 0,10 0-8 0,-2-5 4 0,0 5 0 16,-8 1 4-16,10-6-4 0,-2 6 0 0,0-6 0 0,1 5-4 15,-1 1 4-15,-8-5 0 0,8 3-4 0,1 1 8 0,0-4-8 16,-1 3 4-16,-8-3 0 0,8 5 0 0,2-2 0 0,-2-3-4 15,0 4 0-15,-8 0 4 0,10-5 0 0,-2 6-4 0,0-1 4 16,-8 1 0-16,9-6-4 0,-1 5 4 0,0 0 0 0,-8 0 0 0,9 1 0 16,0-1-4-16,-1-5 0 0,-8 6 4 0,8-2 0 0,2 2 0 15,-2-1 0-15,-8 0 0 0,8 0 0 0,2-4 0 0,-2 5-4 16,0-2 0-16,-8 2 0 0,8-1 0 0,1-4 4 0,0 3-4 16,-9 2 4-16,8-6-4 0,1 5 0 0,-1 0 4 0,-8-4-4 15,8 4 0-15,2 0 0 0,-2-1 4 0,0-2-4 0,0 3 0 0,-8 0 4 16,10-4-20-16,-2 4 24 0,0 0-4 0,1-4-4 0,-9 4 0 15,9 0 0-15,-1 0 0 0,1 0 0 0,-1-4 4 0,0 4-4 16,0 0 4-16,-8 1-4 0,10-2 4 0,-2-3 0 0,0 4-8 0,2 0 4 16,-2 1 4-16,0-1-4 0,1 0 4 0,0-4-4 15,-1 3 0-15,0 2 4 0,1-6-4 0,-1 5 0 0,0 1 0 0,2-6 4 16,-2 5-8-16,0 1 4 0,2-2 0 0,-2-3 0 0,0 4-4 16,0-4 8-16,2 3-8 0,-2-3 4 0,0 5 0 0,1-2 4 15,-1-3 0-15,0 4-4 0,2-4 0 0,-2 3 0 0,0-3 0 16,0 5 0-16,2-6 0 0,-2 5-4 0,0-5 4 0,2 1 0 15,-2 3 0-15,0-2-4 0,1 3 4 0,-1-5 0 0,1 5 0 0,0-4 4 16,-9 4 0-16,8-5-4 0,0 6 0 0,0-6 4 0,2 5-8 16,-2-4 4-16,0 4 0 0,-8-5-4 0,10 5 4 0,-2-4 0 15,0 4 0-15,1 1-4 0,-9-3 4 0,8-1 4 0,1 3 0 16,-9 0-20-16,8 1 20 0,1-1-4 0,-9 0 0 0,8 0 0 16,-8 1 4-16,8-3-4 0,2 4 0 0,-10-2 0 0,8 0 0 0,-8 0 0 15,8 0 0-15,-8 1 0 0,10-1 0 0,-2 5 0 0,-8-5 0 16,8 1-4-16,-8-1 8 0,8 0-4 0,1 0 4 0,-9 0-4 15,9 0 0-15,-1 1 0 0,1-2 0 0,-9 2 4 0,8-1-4 0,0 1-4 16,-8-2 0-16,10 2 4 0,-2-1 0 0,0 0 0 16,-8 0 0-16,8 5 0 0,2-4-4 0,-2-2 4 0,-8 2 0 0,8-1-4 15,1 5 4-15,0-4 0 0,-9-2 0 0,8 6 4 0,1-5-4 16,-1 1 0-16,-8 4 0 0,8-5 0 0,0 5 0 0,-8-5 4 16,10 5-4-16,-2-4-4 0,0-1 4 0,-8 5 0 0,10 0 0 15,-2-5 4-15,-8 5 0 0,8-5-4 0,1 5-4 0,0 0 4 16,-9-4 0-16,8 4 0 0,0 0-4 0,1-6 4 0,-9 6 0 15,8-3 0-15,1 3 0 0,0-6 4 0,-9 6-4 0,8 0 0 0,0-5 0 16,2 5 0-16,-2-5 0 0,0 5 0 0,0-4 0 0,2 4 0 16,-10-6 0-16,8 6 0 0,0-4 0 0,1 4 4 0,-1 0-4 15,10-5 4-15,-10 5-4 0,0 0-4 0,2 0 4 0,-2-4 0 16,0 4 0-16,0 0 0 0,10-6 0 0,-10 6 0 0,1 0 0 16,-1 0 0-16,1 0 0 0,8-3-4 0,-9 3 4 0,0 0 0 0,2 0 0 15,-2 0 4-15,0 0-8 0,2 0 4 0,-2 0 0 0,9 0 0 16,-9 0 0-16,1 0 4 0,-1 0-4 0,1 0 0 0,-1 0 0 15,0 0 0-15,2 0 0 0,-2 0 0 0,0 0 0 0,-8 0 0 16,10 0 0-16,-2 0 4 0,0 0-4 0,0 0 0 0,1 0-4 16,0 0 4-16,-1 0 0 0,1 0 0 0,-1 0 0 0,0 0 0 0,2 0 0 15,-2 0 4-15,-8 0-4 0,8 0 0 0,0 3 0 0,2-3 0 16,-2 0-4-16,0 0 0 0,1 6 4 0,0-6 0 0,-9 4-4 16,8-4 8-16,1 0-4 0,-1 5 0 0,0-5-16 0,-8 4 20 0,9 2-4 15,0-6 4-15,-1 4-4 0,-8-4 0 0,8 5 0 16,2-5 0-16,-2 5 0 0,-8-5 4 0,8 6-4 0,1-6 0 0,-9 3 4 15,9-3-4-15,-1 6-4 0,-8-6 4 0,8 4 0 0,1-4 0 16,-9 5 0-16,8-5-4 0,1 5 8 0,-9-5-4 0,9 5 0 16,-1-1 0-16,-8-4-4 0,8 5 8 0,2-5-4 0,-2 5 0 15,-8-1 0-15,8-4 0 0,1 5 0 0,0-5 0 0,-9 6 0 16,8-2 0-16,0-4 0 0,-8 5-4 0,9-5 4 0,-1 4 4 0,-8 2-4 16,9-2 0-16,0-4 0 0,-1 5 0 0,-8-5 0 0,8 5 0 15,2 0 0-15,-10-1 4 0,8 2-4 0,0-2 0 0,0-4-4 16,-8 5 4-16,10-1 0 0,-2 2 0 0,-8-2 0 0,8-4 0 15,1 5 0-15,-9 0 4 0,8 0-8 0,-8-5 4 0,9 5 0 16,0 0-4-16,-9-1 4 0,8-4 0 0,0 5 4 0,-8-5-4 0,8 5 0 16,2-1 0-16,-10-4-16 0,8 5 20 0,0-5-4 0,-8 5 4 15,10 0-4-15,-2-5 0 0,-8 5 0 0,8-2 0 0,1-3 0 16,-9 7 0-16,8-3 0 0,1 1 4 0,-9-5 0 0,8 5 0 16,1 0-4-16,-9-1 0 0,8-4 0 0,0 5 4 0,-8 0-4 15,10 0 0-15,-2-2 0 0,-8-3 0 0,8 7 0 0,2-3 4 16,-10 1-8-16,8-5 4 0,0 5-4 0,-8-1 8 0,8 1-8 0,1 0 4 15,-9 0 0-15,9 0 0 0,-9-1 0 0,8-4 0 0,1 5 0 16,-1 0 0-16,-8 0 0 0,8-5-4 0,-8 5 4 0,10-1 4 16,-2 2-4-16,-8-6 0 0,8 4 0 0,-8-4-4 0,8 5 4 0,2-5 0 15,-10 4 0-15,8 1 4 0,-8-5-4 0,8 0 4 16,1 5-4-16,-9 0 0 0,9-5 0 0,-9 5 0 0,8-5 0 0,-8 5 0 16,9-1 0-16,-9-4 0 0,8 4 0 0,-8 2 0 0,8-6 0 15,-8 5 0-15,9-1 4 0,-9-4-4 0,9 5 0 0,-9 0 0 16,8 0 0-16,-8-5-16 0,8 4 20 0,-8 2 0 0,10-2-4 0,-10 1 4 15,8-5-4-15,-8 4 0 0,8 2 0 0,1-2 0 0,-9-4 0 16,9 5 0-16,-9 0 0 0,8 1 0 0,-8-6 0 0,9 3 0 16,-9 3-4-16,8-6 8 0,-8 4-4 0,8 1 0 0,-8-5 0 15,9 4 0-15,-9 2-4 0,9-2 4 0,-1 1 4 0,-8-5-4 16,0 5 0-16,8-1-4 0,-8 1 4 0,10 1 0 0,-2-2 0 0,-8 1 0 16,8 0 4-16,-8 0-4 0,9-1 0 0,-9 1 0 0,9 0 0 15,-1 0 0-15,-8-1 0 0,8 2 0 0,1-2 0 0,-9 1 0 16,8 0 0-16,-8 0 0 0,9-1 0 0,0 1 0 0,-9 0 0 15,8 0 0-15,-8-1 0 0,8-4 0 0,2 6 0 0,-10-2 0 16,8 1 0-16,-8-5 0 0,8 5 0 0,-8-1 0 0,8-4 0 0,-8 5 0 16,10 0 0-16,-10 0 4 0,8 0-4 0,-8 0 0 15,8-5 0-15,-8 5-4 0,9-1 4 0,-9 1 0 0,0 0 0 0,8 0-16 16,-8-1 20-16,9 1 0 0,-9 0 0 0,9 0 0 0,-9-2-4 16,8 8 0-16,-8-6 0 0,8 0 0 0,-8-1 0 0,8 1 0 15,-8 0 0-15,10 0 0 0,-2 4 0 0,-8-3 0 0,8-2 0 16,-8 1 0-16,10 0 0 0,-10-1 4 0,8 6-4 0,-8-5 0 0,8-1-4 15,-8 1 4-15,0 0 4 0,9 0-4 0,-9-1 0 16,8 2 0-16,-8 2 0 0,0-2 0 0,9-1 4 0,-9-1 0 0,0 1-4 16,8 5 0-16,-8-6 0 0,0 2 4 0,9 3 0 0,-9-5-4 15,8 2 0-15,-8 3 0 0,0-4-4 0,8 4 4 0,-8-3 0 16,10 3 4-16,-10 1 0 0,8-6-4 0,-8 6 0 0,0-1 0 0,8-3 0 16,-8 3 0-16,10 1 0 0,-10-6 0 0,0 6 4 0,8-6-4 15,-8 7 0-15,8-2 0 0,-8-4 0 0,0 0 8 0,8 4-8 16,-8-4 0-16,9 4 0 0,-9-3 0 0,0 3 4 0,9-4 0 15,-9 0-4-15,0 4 0 0,8-4 0 0,-8 0 4 0,0 0-20 16,0 4 20-16,0-4 4 0,9 0-4 0,-9-1 0 0,0 6 0 0,0-5 0 16,8 0 0-16,-8 4 0 0,0-4 0 0,8 0 0 0,-8 0 0 15,0-1-4-15,0 1 4 0,10 5-4 0,-10-5 0 0,0-2 0 16,0 4 0-16,8-3 0 0,-8 1 0 0,0-5 0 0,0 5 0 16,0-1 0-16,0-4 0 0,0 5 0 0,0-5 0 0,8 5 0 15,-8-5 0-15,0 0 0 0,0 0 0 0,0 0 0 0,0 5 0 0,0-5 0 16,0 0 0-16,0 4 0 0,0-4 0 0,8 0 0 0,-8 5 0 15,0-5 0-15,0 5 0 0,0-5 0 0,0 5 0 0,0-5 0 16,0 4 0-16,10 2 0 0,-10-6 0 0,0 4 0 0,0-4 0 16,0 6 0-16,0-2 0 0,0 1 0 0,0-5 0 0,0 4 0 15,8 1 0-15,-8-5 0 0,0 5 0 0,0-5 0 0,0 5 0 0,0-5 0 16,0 0 0-16,0 0 0 0,0 4 0 0,0-4 0 0,0 0 0 16,-8 0 0-16,16 0 0 0,-8 0 0 0,0 0 0 0,0 0 0 15,0 0 0-15,0 0 0 0,-8-4-24 0,8 4-28 0,0 0-12 16,-10 0-20-16,10-5-20 0,0 5-20 0,-8-5-32 0,0 0-20 15,8 1-32-15,-8-1-40 0,-2 1 16 0,10-2 48 0,-8-4 36 0,0 6 28 16,-1-6 16-16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15.9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957836-F36D-431F-8FBA-91B1D20359A7}" emma:medium="tactile" emma:mode="ink">
          <msink:context xmlns:msink="http://schemas.microsoft.com/ink/2010/main" type="inkDrawing" rotatedBoundingBox="21182,3998 24805,3668 24921,4935 21298,5266" semanticType="scratchOut" shapeName="Other">
            <msink:sourceLink direction="with" ref="{D21A9FAA-0809-46DD-8A95-29916867F42F}"/>
            <msink:destinationLink direction="with" ref="{2588AA0D-27C7-463F-858F-3EED9E903BE6}"/>
          </msink:context>
        </emma:interpretation>
      </emma:emma>
    </inkml:annotationXML>
    <inkml:trace contextRef="#ctx0" brushRef="#br0">-77 1323 39 0,'0'0'72'0,"0"0"-8"0,0 0-8 15,0 0-24-15,0 0-8 0,0 0-4 0,0 0 4 0,0 0-4 16,0 0-4-16,0 0 4 0,0 0 0 0,0 0-4 0,0 0 4 0,0 0 0 15,0 0-4-15,0 0 0 0,0 0 0 0,0 0-4 16,0 0 0-16,0 0 0 0,0 0 0 0,0 0 0 0,0 0 0 16,0 0 4-16,0 0-4 0,0 0 8 0,0 0-4 0,0 0 0 0,0 0 4 15,0 0 8-15,0 0 4 0,0 0-4 0,0 0-4 0,0 0 4 16,0 0-4-16,0 0 4 0,0 0-4 0,0 0-4 0,0 0 4 16,0 0-4-16,0 0 0 0,0-5 0 0,0 5 0 0,10-4-4 0,-10 4 0 15,0-6-4-15,8 2-4 0,-8-1 0 0,8 0 0 16,-8 0 8-16,8 1-8 0,-8-7 0 0,10 7 8 0,-10-6-4 0,8 6 0 15,-8-6 0-15,8 1 0 0,-8 4 0 0,9-5-20 0,-1 0 24 16,-8 6-4-16,9-6 4 0,0 1-8 0,-1 4 4 0,-8-5-4 16,8 1 0-16,0 4 0 0,2-6-4 0,-10 3 0 0,8 3 4 0,0 0-4 15,-8-4 0-15,10 4-4 0,-2-5 4 0,-8 4 0 0,8 3 0 16,-8-7 0-16,9 5-4 0,-9 0 0 0,9-4 0 0,-1 4 4 16,-8 1 0-16,8-6 0 0,1 5 0 0,-9 0-4 0,8-4 4 15,0 4-4-15,2-5 4 0,-10 0-4 0,8 1 4 0,0 4-4 16,2-4 0-16,-2-1 0 0,0 1 0 0,0 3 4 0,2-3 0 0,-2-1-4 15,0 1 0-15,-8 4 4 0,9-4-4 0,-1 3 4 0,0-3-4 16,2 4 0-16,-2-4 4 0,-8 3 4 0,8-3-4 0,0 5-4 16,2-2 4-16,-10 2-4 0,8-6 0 0,0 5 4 0,-8 1 0 15,10-2 0-15,-2 2 0 0,-8-1 0 0,8 1-4 0,-8-2 0 16,9 2 4-16,-1-1-4 0,-8 0 0 0,8 0 4 0,1 1-4 0,-9-1 0 16,9-1 4-16,-1-2 0 0,0 2 0 0,-8 2-4 15,10-1 0-15,-2-5 0 0,0 6 0 0,2-1 4 0,-2 1-4 0,-8-6 4 16,8 5 0-16,1 0-4 0,-1-5 4 0,0 6 0 0,1-1-4 15,-9 0 4-15,9 0 0 0,-1 0 0 0,0 1 0 0,2-1 0 16,-10 0-4-16,8 0 4 0,0-1-4 0,2 3 4 0,-10-2 0 0,8 0 0 16,0 5-4-16,-8-5 4 0,8 1 0 0,-8-1-4 0,9 5 0 15,0-5 4-15,-9 0 0 0,8 5 0 0,-8-4 0 16,9 4-4-16,-1-5 4 0,-8 5 0 0,8-5-4 0,-8 5 0 0,10-5 4 16,-10 0-4-16,8 5 4 0,0-5 0 0,-8 5 0 0,8-5-4 15,2 1 4-15,-10 4-4 0,8-5 0 0,0 0 0 0,1 1 0 16,-9-2 0-16,9 6 0 0,-1-4 0 0,1-1 8 0,-9 0-8 0,8 0 4 15,0 1 0-15,0-1 0 0,2 0-4 0,-2 0 0 16,0 1 4-16,2-2-4 0,-2 2 4 0,0-1-4 0,1 0 0 0,0 0 0 16,-1 5 0-16,0-4 4 0,-8-1-4 0,9 0 0 0,-1 5 0 15,0-5 0-15,2 1 0 0,-2-2 4 0,0 6-4 0,2-5 4 16,-10 1 0-16,8 4 0 0,0-5 0 0,0 0-4 0,2 5 0 0,-2-4 0 16,0-2 4-16,1 2-4 0,-1-1 0 0,0 1 4 0,2-2-4 15,-2 3 4-15,0-3 0 0,0 1-4 0,2 0 4 0,6 1-4 16,-6-2 4-16,-2 2-4 0,0-5 4 0,1 3 0 0,8 2 0 15,-8-1-4-15,-1-5 4 0,8 6-4 0,-6-1 4 0,-2-1 0 16,0 2-4-16,2-5 0 0,6 9 0 0,-7-10 0 0,-1 5 4 0,1 0 0 16,-1 1-4-16,1-1 4 0,-1 1-4 0,0-2 0 0,2 2 0 15,-2-1 4-15,0 0 0 0,2 0 0 0,6 0-4 0,-8 1 0 16,1-1 0-16,0 0 4 0,-1 0 0 0,1 0-4 0,-1-4 4 16,0 4-4-16,2 1 4 0,-2-3-4 0,0 4 0 0,0-2 0 15,2-5 0-15,-2 10 0 0,9-9 0 0,-8 4 0 0,-1 0 4 0,1 1-4 16,-1-3 0-16,0 7 0 0,0-3 0 0,2-2 0 0,-2 0 0 15,0 0 0-15,2 5 4 0,-10-5 0 0,8 1-4 0,0 4 0 16,1-5 0-16,0 5 4 0,-1-5-8 0,0 1 4 0,1 4 0 0,-1-5 0 16,1 5 0-16,0-5 4 0,-9 0-4 0,8 5 4 15,0-5-8-15,2 5 4 0,-2-5-4 0,0 5 4 0,0-4-4 16,2-2 4-16,6 6 0 0,-7-4 0 0,-1-1 0 0,1 5-4 0,0-4 4 16,-1 4 0-16,0-6 0 0,10 2 0 0,-10 4 0 15,0-5-4-15,2 5 8 0,6-5-4 0,-7 0 0 0,-1 5 0 0,10-4 4 16,-10-2-4-16,8 2 4 0,-6 4-4 0,-2-5-4 0,10 1 0 15,-10 4 4-15,9-6 0 0,-9 1 0 0,9 5 0 0,-8-4 0 16,7 4 0-16,-6-5 4 0,-2 0-4 0,10 5 0 0,-10 0 0 0,8-4 0 16,-7 4 0-16,0 0 0 0,8 0 0 0,-9-5 4 0,0 5-4 15,10 0 0-15,-10 0-4 0,0 0 8 0,2 0-4 0,6 0-16 16,-7 0 24-16,0-5-8 0,-1 5 0 0,9 0 4 0,-9 0-4 16,1-5 0-16,8 5 4 0,-9-4-4 0,2 4 4 0,6 0-4 15,-7 0 0-15,0-6 4 0,7 6-4 0,-7-3 0 0,-1 3 0 0,10 0 4 16,-10 0 0-16,10-6-4 0,-10 6 0 0,0 0 0 0,10 0 0 15,-10 0 4-15,0 0-4 0,9 0 0 0,-8 0 0 0,0 0 0 16,-1 0 0-16,10 0 4 0,-10 0-4 0,0 0 0 0,0 0 4 16,10 0 0-16,-10 0-4 0,1 0 4 0,-1 0 0 0,1 0-8 15,0 0 4-15,7 0 4 0,-8 0-4 0,2 0 0 0,-2 0 4 0,0 0-4 16,2 0 0-16,6 0 4 0,-7 0-4 0,-1 0-4 0,1 6 0 16,-1-6 0-16,1 0 8 0,7 3-4 0,-6-3 0 0,-2 6 0 15,0-6 0-15,2 4 4 0,6 1-4 0,-8-5 0 0,1 5-4 16,0 0 4-16,-1-1 0 0,1 1 0 0,-1-5 0 0,0 5 4 15,2-1-4-15,-2 1 0 0,0-5 8 0,0 6-4 0,2-2-4 16,-2 1 4-16,0-1 0 0,1 2-4 0,0-2 0 0,-9-4 0 0,8 5 0 16,1 0 0-16,-1 0 0 0,0-1 0 0,-8 6 0 15,9-5 0-15,0-1 0 0,-1 2 0 0,-8-2 0 0,8 6 0 0,2-5 4 16,-10 0-4-16,8 0 0 0,0-1 0 0,-8 1 0 0,9 4 0 16,0-4-4-16,-1 0 8 0,-8 0-4 0,9 3-4 0,-1-1 4 15,0-3 4-15,-8 1 0 0,9 0-4 0,0 4 0 0,-1-4 0 0,-8 0 0 16,8 3-4-16,2-1 4 0,-2 2 4 0,-8-4-4 15,8-1 0-15,1 6 4 0,0-5-4 0,-9 4 0 0,8-4 0 0,0 5 0 16,-8-5 0-16,9 5 0 0,-1-6 0 0,-8 1 0 0,9 4 0 16,0-4 0-16,-9 5 0 0,8-5 0 0,-8 3 0 0,8-2 0 15,2 3 0-15,-10-4 4 0,8 5-4 0,0-6 0 0,-8 2 0 0,8 3 0 16,2-5 0-16,-10 6 0 0,8-5 0 0,-8 6 0 0,8-8 0 16,1 7 0-16,-9-5 4 0,8-1 0 0,1 6 0 0,0-5 0 15,-9 4-4-15,8-4 0 0,0 5 0 0,0 0 0 0,-8-5 4 0,10 4-4 16,-2 1 0-16,0-6 0 0,-8 2 0 0,10 3 4 15,-2-4 0-15,0 4-4 0,-8-4 4 0,9 5-4 0,-1-6 0 16,-8 6 4-16,9 0 0 0,-9-6 0 0,8 6 0 0,1-5 0 0,-9 5 0 16,8-5 0-16,0 4-4 0,-8-4 0 0,10 4 0 0,-10 1 4 15,8-5-4-15,0 4 4 0,-8-4-4 0,10 5 4 0,-10-1 0 16,8-4-4-16,-8 5 4 0,8 0-4 0,-8-1 4 0,8-4-4 16,-8 9 4-16,9-9-4 0,-9 4 4 0,0 1-4 0,9 0 4 15,-9-2-4-15,8-2 4 0,-8 3 0 0,0 1 0 0,9-1-4 0,-9 1 4 16,8-1 0-16,-8 1 0 0,0 0 0 0,8-1 4 0,-8 1-8 15,0-1 4-15,0-3 0 0,10 3 0 0,-10 2 4 0,8-2-4 16,-8 0 0-16,0 1 4 0,8-1-4 0,-8 0 0 0,0 2 0 16,8-2 4-16,-8 1-4 0,0-6 4 0,10 6 0 0,-10-1 0 15,0 1 0-15,8 0 4 0,-8-1-4 0,8-4 0 0,-8 5 0 0,0 0 0 16,0-6-4-16,9 6 8 0,-9-6-12 0,9 6 0 0,-9-5 0 16,0 0 0-16,8-2 0 0,-8 3 0 0,0-1 0 0,0-5 0 15,0 5 0-15,0 0 0 0,9-5 0 0,-9 0 0 0,0 0 0 16,0 4 0-16,0-4 0 0,0 0 0 0,0 0 0 0,0 0 0 15,0 0 0-15,0 0 0 0,0 0 0 0,0 0 0 0,0 0 0 0,0-4 0 16,0 8 0-16,0-4 0 0,0-4 0 0,0 4 0 0,0 0 0 16,-9 0 0-16,9 0 0 0,0-5 0 0,0 0-24 0,-8 5-44 15,8-5-36-15,-9-1-32 0,0 3-52 0,9-2-48 0,-16 0-76 16,6-5 48-16,2 6 52 0,0-6 36 0,-10 1 36 0,10-1 28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4:32.7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61604B-C893-452A-9D84-9B60C40B172E}" emma:medium="tactile" emma:mode="ink">
          <msink:context xmlns:msink="http://schemas.microsoft.com/ink/2010/main" type="inkDrawing" rotatedBoundingBox="21408,3745 25020,3868 24972,5282 21359,5158" semanticType="scratchOut" shapeName="Other">
            <msink:sourceLink direction="with" ref="{D21A9FAA-0809-46DD-8A95-29916867F42F}"/>
            <msink:destinationLink direction="with" ref="{051B72A2-15ED-4BF0-8A63-5F4A2F870990}"/>
          </msink:context>
        </emma:interpretation>
      </emma:emma>
    </inkml:annotationXML>
    <inkml:trace contextRef="#ctx0" brushRef="#br0">3609 1472 11 0,'0'-5'52'0,"0"10"0"0,0-5-8 15,0 0-20-15,0 0-4 0,0 0-4 0,0 0-4 0,0 0 4 0,0 0 0 16,0 0-8-16,0 0 4 0,0 0-4 0,0 0 4 0,0 0 0 15,0 0-4-15,0 0-4 0,0 0 4 0,0 0 0 0,0 0 4 16,0 0 0-16,0 0-4 0,0 0 0 0,0 0 0 0,0 0-4 16,0 0-4-16,0 0 0 0,0 0 8 0,0 0 0 0,0 0 0 15,0 0 0-15,0 0-4 0,0 0 0 0,0 0 4 0,0 0-4 0,0 0 0 16,0 0 0-16,0 0 0 0,0 0 4 0,0 0 0 0,0 0 0 16,0 0 0-16,0 0 0 0,0 0-4 0,0 0 0 0,0 0 4 15,0 0 0-15,0 0 0 0,0 0 0 0,0 0 0 0,0 0 0 16,0 0 0-16,0 0 0 0,0 0 0 0,0 0-4 0,0 0 4 15,0 0 0-15,0 0 0 0,0 0 0 0,0 0 0 0,0 0 0 0,0 0 0 16,0 0-4-16,0 0 4 0,0 0 4 0,0 0-4 0,0 0 0 16,0 0 4-16,0 0 0 0,0 0 0 0,0 0-4 0,0 0 4 15,0 0 0-15,0 0 0 0,0 0 0 0,0 0-4 0,0 0 4 16,0 0 0-16,0 0 0 0,0 0 0 0,0 0 4 0,0 0-4 16,0 0 0-16,0 0 4 0,0 0-8 0,0 0 4 0,0 0 0 0,0 0 0 15,0 0 0-15,0 0 4 0,0 0-4 0,0 0 0 0,0 0 4 16,0 0 0-16,0 0-4 0,0 0 4 0,0 0-4 0,0 0 0 15,0 0-4-15,0 0 0 0,0 0 0 0,0 0 4 0,0 0 0 16,0 0 4-16,0 0-8 0,0 0-4 0,0 0 8 0,0 0-4 16,0 0 0-16,0-5 0 0,0 5 0 0,0-5 0 0,0 5 0 15,0-4-4-15,0 4 4 0,0-6-4 0,0 6 4 0,0-4 0 0,0-1-4 16,0 5 0-16,0-5 0 0,0 0 4 0,0 1-4 16,0 4 0-16,0-5 0 0,0 0 0 0,0 5 0 0,0-5-12 0,0 1 20 15,0 4-4-15,0-6 0 0,0 1 0 0,0 1 0 0,0 4 0 0,0-5 0 16,-8 0-4-16,8 1 0 0,0-2 0 0,0 2 0 15,0 4 4-15,0-5 0 0,0 1-4 0,0-2 4 0,0 6 0 0,0-3-4 16,-8-3 4-16,8 1-4 0,0 0 0 0,0 1 4 0,0 4-4 0,0-4 0 16,-8-2 4-16,8 1 0 0,0 1-4 0,0 4 0 15,0-6 0-15,-10 2 0 0,10-1 0 0,0 0 0 0,0 0 0 0,0 1 0 16,-8 4 0-16,8-4 0 0,0-3 0 0,0 3 0 16,0 0 0-16,0 4 0 0,0-6 4 0,-8 2-4 0,8-1 0 0,0 5 0 15,0-5 0-15,0 0 0 0,0 1 0 0,-9-1 0 0,9 1-4 16,0 4 4-16,0-6-4 0,0 2 0 0,0-2 0 0,0 2 4 15,-8-1 0-15,8 0-4 0,0 0 0 0,0 1 4 0,0-1 0 16,0 0 0-16,0 0-4 0,0 1 0 0,0-1 0 0,-9 0 0 16,9 1 4-16,0-3-4 0,0 4 0 0,0-2 4 0,0 0 0 0,0 0 0 15,0 0 0-15,0 1 0 0,0-1-4 0,-9 0 0 0,9 0 0 16,0-1 4-16,0 3-4 0,0-2 0 0,0 0 4 0,0 0 0 16,0 5 0-16,0-5 0 0,0 1 0 0,0-1 0 0,0 5-4 0,0-5 4 15,-8 1 0-15,8-1 0 0,0 5-4 0,0-5 4 16,0 0 0-16,0 0 4 0,0 0-8 0,0 5 4 0,0-4 0 15,0-1 0-15,0 0-4 0,0 0 4 0,-8 1 0 0,8-2 0 0,0 2 0 16,0-1-4-16,-10 0 4 0,10 0-4 0,0 1 4 0,0-1-4 16,-8 0 4-16,8 0 0 0,0 1 4 0,0-7-4 0,-8 7 4 15,8-1-4-15,0 0-4 0,0 1 4 0,0-1 0 0,0 0-4 0,0-4 4 16,-8 3 0-16,8 3 0 0,0-3-4 0,0 1 8 16,0 0-4-16,0 1 0 0,-10-2-4 0,10 2 0 0,0-1 0 0,0 1 4 15,0-2-4-15,-8 2 4 0,8-1-4 0,0 0 8 0,0 0-4 16,0 1 0-16,0-2-16 0,0 2 20 0,0-1 0 0,0 1 0 15,-8-2 0-15,8 2-4 0,0 4-4 0,0-5 4 0,0 0 0 0,-9 0 0 16,9 1 0-16,0-1 4 0,0 5-4 0,-8-6 0 16,8 2 0-16,0 0 0 0,-9-2 0 0,9 2 0 0,-9-1-4 0,9 5 4 15,0-5-4-15,0 0 0 0,-8 1 0 0,8-1 0 0,0 1 0 16,-8-2 0-16,8 2 0 0,-8-1 0 0,8 0 0 0,0 1 4 16,-10-2 0-16,10 2-4 0,0-1 0 0,0 5 0 0,-8-5-4 15,8 0 0-15,-8 0 4 0,8 1 4 0,0 4-8 0,-10-5 4 16,10 0-4-16,0 5 4 0,0-5 0 0,-8-1 0 0,8 6 0 15,0-3 4-15,0-2-4 0,-8 5 0 0,8-5 0 0,0 5 0 0,0-5-4 16,-9 1 4-16,9 4 4 0,0-5 0 0,0 0-4 0,-8 5 4 16,8-5-4-16,0 5 4 0,0-4-4 0,-9-1 0 0,9 5 4 15,0-5 0-15,0 5-4 0,0-5 0 0,0 5 4 0,-8-5-8 16,8 5 4-16,0-5 0 0,0 5 0 0,0-5 4 0,0 5-4 16,0 0-4-16,0-4 4 0,-9 4 4 0,9 0-4 0,0-5-4 0,0 5 4 15,0 0 4-15,0-5 4 0,0 5-4 0,0-4-4 0,-8 4 4 16,8-6-8-16,0 6 4 0,0-4 0 0,0 4 0 0,-8-5 0 15,8 5 0-15,0-5 0 0,0 0 0 0,-10 1-4 0,10 4 4 0,0-5 0 16,-8 5 0-16,8-5 0 0,0 0 0 0,-8 5 0 16,8-4 4-16,0-2-4 0,-10 6 0 0,10-4 0 0,0 4 0 0,-8-5 0 15,8 0 0-15,0 5 0 0,-8-5 0 0,8 1 0 0,0 4 0 16,-8-5 4-16,8 0-4 0,-9 5 4 0,9-5-4 0,0 5 4 16,-9-4-4-16,9-2 8 0,0 6-12 0,-8-5 8 0,8 1-4 15,-9 4 4-15,9-5-8 0,-8 0 8 0,8 1-8 0,-8 4 8 16,8-6-4-16,-10 2 0 0,10-1-4 0,-8 5 4 0,8-4 0 0,-8-2 0 15,8 3 4-15,-8 3-4 0,8-6 8 0,-10 1-8 0,2 5-16 16,8-5 16-16,-8 1 8 0,8-2-4 0,-9 6 4 0,0-4-4 16,9-1-4-16,-8 5 0 0,8-4 0 0,-9-2 0 0,1 6 0 0,8-4 0 15,-8-1 8-15,8 5-4 0,-9-5-8 0,0 0 0 16,9 5 8-16,0-4 0 0,-8-1-4 0,0 5 0 0,8-6 0 0,-10 6 0 16,10 0 0-16,-8-4 0 0,8 4 4 0,0-4-4 0,-8 4 4 15,8 0-4-15,-9-5-4 0,9 5 8 0,0 0-4 0,-9 0 0 16,9 0 0-16,0 0 4 0,-8-5 0 0,8 5-4 0,0 0 0 15,-8 0-4-15,8 0 4 0,0-5 0 0,-9 5 0 0,9 0 4 16,0-5-4-16,0 5 0 0,-8 0 0 0,8 0 0 0,0 0 0 16,-9 0 0-16,9-5 0 0,0 5 4 0,-9 0-4 0,9-4 0 0,0 4 4 15,-8 0-4-15,8-5 0 0,0 5 0 0,-8 0 4 0,8 0-12 16,-10 0 8-16,10-4 0 0,-8 4-4 0,8 0 4 0,-8 0 4 16,8 0 0-16,-9 0 0 0,9 0 0 0,-9 0-8 0,9-6 8 15,0 6-4-15,-8 0-4 0,0-4 4 0,8 4 0 0,-9-5 0 16,9 5 0-16,-8 0 0 0,8-5 4 0,-9 5-4 0,9-5-4 0,-9 5 8 15,1-5-8-15,8 5 4 0,-8 0 0 0,8 0 0 0,-10 0 0 16,2-4 0-16,8 4 0 0,-8 0 0 0,8-5 0 0,-8 5 4 16,8 0-8-16,-10-5 4 0,2 5 0 0,8 0 4 0,-8-5-4 0,8 5 4 15,-9-5-8-15,1 5 4 0,8-4 0 0,-9-1 0 16,9 5 0-16,-9-5 0 0,1 5 0 0,8-4 4 0,-8 4-8 0,8-7 4 16,-8 7 0-16,-2-3 0 0,10 3 0 0,-8-5 0 0,0 5 0 15,8-5 0-15,-10 5 0 0,2-5 4 0,8 5-4 0,-8-4 0 16,8 4 0-16,-9-5 0 0,1 5-4 0,8 0 4 0,-9-5 0 0,9 5 0 15,-8 0 0-15,8-5 0 0,-9 5 0 0,9 0 4 0,-8-4 0 16,8 4-4-16,0 0 0 0,-8-7 0 0,8 7 0 0,-10 0 0 16,10 0 0-16,0-3 0 0,-8 3 0 0,8 0 4 0,0 0-4 15,-8-5 0-15,8 0-4 0,0 5 4 0,-10 0 4 0,10 0-4 16,0-5 0-16,-8 5 0 0,8 0 0 0,0 0 4 0,0 0-4 16,-8-5 0-16,8 5 0 0,0 0 0 0,-8-4 0 0,8 4 4 15,0 0 0-15,-9 0-4 0,9-5 0 0,0 5 0 0,-9 0 0 0,9 0 0 16,0 0 0-16,-8 0 0 0,8-5 0 0,0 5 0 0,-9 0 0 15,9 0 0-15,0-4 4 0,-8 4-8 0,8 0 4 0,0 0 0 16,0-5 4-16,-8 5-4 0,8 0-4 0,0-5 4 0,-10 5-4 0,10 0 4 16,-8 0 0-16,8-5 0 0,0 5 0 0,-8 0 4 0,8-5-4 15,-8 0 4-15,8 5-4 0,-10 0 0 0,10-4 4 0,-8 4 0 16,8-6-8-16,0 2 8 0,-8 4 0 0,8 0-4 0,-9-5 4 16,9 5-4-16,-9 0 0 0,9-4-4 0,-8 4 8 0,8-6-4 15,-9 6 4-15,9-4-4 0,-8 4 0 0,8 0 0 0,-8-5 4 0,-1 5-8 16,9 0 4-16,-9 0-4 0,9-5 4 0,-8 5 4 15,8-5-4-15,-8 5 0 0,8 0-4 0,-10 0 4 0,10 0 0 0,-8-4 4 16,8 4-4-16,0 0 0 0,-8-6 0 0,8 6 0 0,-9 0-4 16,9 0 4-16,-9-4 0 0,1 4 0 0,8 0 0 0,0 0-4 15,-9-5 4-15,9 5 0 0,-8 0 4 0,8 0-4 0,-8 0 0 16,8 0 4-16,-9-4-4 0,9 4-4 0,-9-6 8 0,9 6-4 0,-8 0-4 16,8 0 4-16,-8 0 0 0,8 0 0 0,-10 0 0 15,10-5 4-15,-8 5-4 0,0 0 0 0,8 0 0 0,0-4-4 0,-9 4 4 16,9 0 0-16,-9 4 0 0,1-4 0 0,8-4 4 0,0 4-4 15,-8 0 0-15,8 0 4 0,-9 4 0 0,1-4-4 0,8-4 0 16,0 8-4-16,-9-4 8 0,0-4-4 0,9 4 0 0,-8 0 0 0,8 0 0 16,-8 0 0-16,8 0 0 0,-10 0 0 0,2 0 0 0,8 0 0 15,-8 0 0-15,0-5 0 0,8 5 0 0,-10 0 0 0,2 0 0 16,8 0-16-16,-8 0 20 0,8 0-4 0,-9 0 4 0,1 0 0 16,8 0-4-16,-9 0 0 0,0 0 0 0,9 0 4 0,-8 0-4 15,0 0 0-15,8 0 0 0,-8 0 0 0,8 0 4 0,-10 0-4 0,2 0-4 16,8 0 4-16,-8 0-4 0,8 0 4 0,-10 0 4 0,2 0 0 15,8 0-8-15,-8 0 4 0,8 0-4 0,-9 0 4 0,9 0 0 16,-8 0 0-16,8 0 0 0,-9 0 0 0,9 0 0 0,-8 0 0 16,8 0 4-16,-9 0-4 0,1 0 0 0,8 0 0 0,-8 0 0 15,8 0 4-15,-10 0-4 0,10 0 4 0,-8 0-4 0,0 0 0 0,8 0 0 16,-10 0 0-16,2 0-4 0,8 0 4 0,-8 0 0 0,8 0 0 16,-8 0-4-16,-1 0 4 0,0 0-4 0,9 0 8 0,-8 0-4 15,-1 0 0-15,9 0-4 0,-8 0 4 0,0 0 0 0,-2 0 0 0,2 0-4 16,0 0 4-16,8 0 0 0,-8 0 0 0,-2 0 0 15,2 0-4-15,0 0 4 0,-1 0 0 0,0 0 0 0,1 0 0 0,8 5 0 16,-9-5 4-16,1 0-4 0,0 0 4 0,-2 4-4 0,2-4 0 16,0 0 4-16,8 5-8 0,-8-5 4 0,-2 0 0 15,2 6 0-15,0-6 0 0,8 4 0 0,-9 1 0 0,0-5 0 0,1 0 0 16,8 4 0-16,-9-4 0 0,1 6 0 0,8-6-4 0,-8 4 8 16,-1-4-4-16,9 0 0 0,-9 5 0 0,1-5 0 0,8 5 0 15,-8-5 0-15,8 0 0 0,-10 5 0 0,2-5 4 0,8 0-4 0,-8 4 0 16,8-4 0-16,-9 6 0 0,9-6 4 0,-9 0-4 0,9 4 0 15,-8-4 4-15,8 5-4 0,-8-5 4 0,8 0-8 0,-9 4 0 16,9 2 0-16,-8-6 4 0,8 4 0 0,-9-4 0 0,9 0 0 16,0 5-4-16,-9 0 4 0,9-5 0 0,-8 5 0 0,8-5 0 15,-8 5 0-15,8 0 0 0,0-5 0 0,-10 4 0 0,10-4-4 0,-8 5 4 16,8-5-4-16,-8 5 8 0,8-1-4 0,0-4 4 0,-8 5-4 16,-2-5 4-16,10 5-8 0,-8-5 4 0,8 5-16 0,-8 0 20 15,8-5-4-15,-9 3 0 0,9-3 0 0,-8 7 4 0,-1-3-4 16,9 1 4-16,-9-5-8 0,9 5 8 0,-8-5-4 0,8 5 0 15,-8-1 0-15,0-4 0 0,8 5 0 0,-10 0 0 0,10-5 0 0,-8 5 0 16,8-5 0-16,-8 3 0 0,8 4 0 0,-10-7 0 0,2 4 0 16,8-4 0-16,-8 5 0 0,8 0 0 0,-9-5 4 0,9 4-8 15,-8 1 4-15,-1-5 0 0,9 5 0 0,-8 0 0 0,-1-5 0 0,9 5 4 16,-8-1-4-16,0 1 0 0,-2 0-4 0,10 0 0 16,-8 0 4-16,0-5 0 0,-2 4 0 0,2 2 4 0,0-2 0 0,0 1-4 15,8 4-4-15,-9-9 4 0,0 5 0 0,1 0-4 0,-1 0 4 16,1 0 0-16,0-1 0 0,-2 0 0 0,2 2 0 0,8-1 0 15,-8-1 0-15,-2 1 0 0,2-5 0 0,0 5 0 0,8 0-4 16,-8-1 4-16,-1-4 0 0,9 6 0 0,-9-2-4 0,1 1 4 16,8-5 4-16,-9 4-4 0,1 2 0 0,8-2 0 0,-8-4 0 15,-2 5 0-15,10 0 0 0,-8 1-4 0,8-3 0 0,-8-3 0 0,0 6 4 16,8-2 0-16,-10 1 4 0,2-1-4 0,8 2 0 0,-8-2 4 16,-2 1 0-16,10-5-8 0,-8 5 4 0,0-1 4 0,-1 1-4 15,9 1 0-15,-8-2 0 0,0 1 0 0,-1-5-4 0,9 5 8 16,-9 0-4-16,1-1 0 0,0 1 0 0,8 0 0 0,-10 0 0 0,2-1 0 15,0-4-4-15,-2 6 4 0,10-2 0 0,-8 1 0 0,0 0 0 16,0 0 0-16,8-1 4 0,-9-4-4 0,1 5 0 0,-1 0-4 16,9 0 4-16,-9-1 0 0,1-4 0 0,0 6 0 0,8-2-4 15,-10 1 8-15,2-5 0 0,0 5-8 0,8-1 4 0,-8-4 0 16,8 5-4-16,-10 0 4 0,2-5 0 0,8 5 0 0,-8-5 0 16,8 5 0-16,-9 0 0 0,9-5 0 0,-8 5 0 0,8-1 4 0,-9-4-4 15,9 5 0-15,-9 0 0 0,9-5 0 0,-8 5 0 0,8-1-4 16,-8 1 8-16,0 0-24 0,8 0 24 0,0-5 0 0,-10 3-4 15,2 3 4-15,8-1-4 0,-8 0 4 0,8 0-4 0,-10-1 0 0,10 1 4 16,-8 0-4-16,8 0 0 0,-8 0 0 0,-1-1 4 16,9 2-4-16,-8-2 0 0,8 1-4 0,-9 0 4 0,1-1 0 0,8 6 0 15,-9-5 0-15,1-1 0 0,8 1-4 0,-8 0 8 0,8 0-4 16,-10-1 0-16,2 2 0 0,8-2 0 0,-8 0-4 0,-2 2 8 16,10-1-4-16,-8-1 0 0,0 1 0 0,8 0 0 0,-9 0-4 15,9-1 4-15,-9 2 4 0,1-2-4 0,8 1 0 0,-8-1 0 16,8 2 0-16,-9-2 0 0,1 1 0 0,8 5 0 0,-8-6 0 0,-2 2 4 15,10-2-8-15,-8 1 0 0,8-1 0 0,-8 2 8 0,8-2-4 16,-10 1 4-16,10-5 0 0,-8 5-4 0,8 1-4 0,0-3 4 16,-8-3 0-16,8 0 0 0,0 6 0 0,0-6 0 0,0 0 0 15,0 0-4-15,0 0 8 0,0 0-4 0,0 0 0 0,0 4 0 16,0-4 4-16,0 0-4 0,0 5-4 0,0-5 0 0,0 0 4 0,0 0-4 16,0 5 4-16,-8-5 0 0,8 0 4 0,0 5-4 0,0-5 0 15,0 0 0-15,0 4 4 0,-10-4-4 0,10 5 8 0,0-5-12 16,0 5 4-16,-8-5 0 0,8 4-4 0,0-4 4 0,-8 5 0 0,8-5 0 15,-9 6 4-15,9-2-4 0,-8 1-4 0,0 0 8 16,8 0-4-16,-10-1 0 0,10 1 0 0,-8 0 0 0,0 4 0 0,0-3 0 16,8-2 0-16,-10 1 0 0,2 0-4 0,8 0 4 0,-8-1 0 15,-2 1 0-15,2 5 0 0,8-5 4 0,-8 0-4 0,-1-1 0 16,9 1 0-16,-8 0-4 0,0-1 0 0,-1 1 4 0,9 0 0 0,-9 0 4 16,9 0-4-16,-8-2 0 0,8 3 0 0,-8-6 0 15,8 5 0-15,-10 0-4 0,10-5 4 0,0 5 0 0,0-1-4 16,0-4 4-16,0 0 4 0,0 0-4 0,-8 0 4 0,8 5-4 0,0-5 0 15,0 0 0-15,0 0 0 0,0 0 0 0,0 0-4 0,8 5 4 16,-8-5 0-16,0 0 0 0,0 0 0 0,-8 0 0 0,8 5 0 16,0-5 0-16,0 5 0 0,0-5 0 0,0 3-4 0,0-3 8 0,0 7-4 15,0-7 0-15,-8 4-4 0,8-4 4 0,0 5 0 16,0-5 4-16,-10 5-4 0,10-5 0 0,0 4 0 0,0-4 4 0,-8 5-4 16,8-5-4-16,0 5 4 0,-8-5 0 0,8 5 0 0,0-5-4 15,-8 4 0-15,8 1 4 0,0-5 0 0,0 5 0 0,-9-5 0 16,9 5 0-16,0-5 0 0,-8 4 4 0,8-4-4 0,0 6 0 0,0-6 0 15,0 0 4-15,0 0-4 0,0 0 0 0,0 4 4 0,0-4 0 16,0 0-4-16,0 0-4 0,0 0 4 0,0 0 0 0,0 0 4 16,0 0-4-16,0 0-4 0,0 0 4 0,0 0-4 0,0 0 0 15,0 0 4-15,0 0 4 0,0 0-8 0,0 0 4 0,0 0-4 16,0 0 4-16,0 0 4 0,0 0-4 0,0 0 0 0,0 0 0 0,0 0 4 16,0 0-4-16,0 0 0 0,0 0 0 0,0 0 0 0,0 0 0 15,0 0 0-15,0 0 4 0,0 0-8 0,0 0 4 0,0 0 0 16,0 0 0-16,0 0 4 0,0 0-4 0,0 0 0 0,0 0 0 15,0 0 4-15,0 0-4 0,0 0-4 0,0 0 0 0,0 0 4 16,0 0 0-16,0 0 0 0,0 0 0 0,0 0 0 0,0 0 0 0,0 0 4 16,0 0-4-16,0 0 0 0,0 0 0 0,0 0-4 15,0 0 4-15,0 0 4 0,0 0-8 0,0 0 4 0,0 0 0 0,0 0-4 16,0 0 4-16,0 0-4 0,0 0-4 0,0 0-4 0,0 0-4 16,0 0-12-16,0 0-16 0,0-4-20 0,0 4-12 0,0-6-20 15,0 6-24-15,0-4-32 0,0-1-24 0,0 5-72 0,0-5 4 16,8-4 44-16,-8 4 40 0,9-5 24 0,-9 6 20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19.0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88AA0D-27C7-463F-858F-3EED9E903BE6}" emma:medium="tactile" emma:mode="ink">
          <msink:context xmlns:msink="http://schemas.microsoft.com/ink/2010/main" type="inkDrawing" rotatedBoundingBox="22583,4202 22601,4945 22578,4946 22560,4203" semanticType="callout" shapeName="Other">
            <msink:sourceLink direction="with" ref="{AE957836-F36D-431F-8FBA-91B1D20359A7}"/>
          </msink:context>
        </emma:interpretation>
      </emma:emma>
    </inkml:annotationXML>
    <inkml:trace contextRef="#ctx0" brushRef="#br0">1198 397 39 0,'0'0'88'0,"0"-4"-4"0,0 4-12 0,0 0-24 0,0 0-8 15,0 0 0-15,0 0-8 0,0 0 4 0,0 0-4 0,0 0 0 16,0 0-4-16,8 4-4 0,-8 1 4 0,0 0 0 15,0 1 0-15,9-3 4 0,-9 3-4 0,0 3 0 0,0 1-4 0,0-1 4 16,0 5-4-16,8 1 0 0,-8-1 0 0,0 1 0 0,0-1 0 16,0 5-8-16,0 0 0 0,0 1 0 0,0-1-4 0,0 5 4 15,0-5-4-15,-8 5-4 0,16 0 4 0,-8 0-4 0,0 0-8 16,0 4 4-16,0-3 4 0,0 4-4 0,0-6-4 0,0 6 4 16,0-5-4-16,0 0 0 0,0 0-4 0,0 0 4 0,0 0-4 0,0-4 0 15,0-1-4-15,0 0-4 0,0-5 0 0,8 0-12 0,-8 1-8 16,0-7-28-16,0 3 8 0,0-1-8 0,0-6-4 0,0 1-4 15,0 0-20-15,0-5-40 0,0 0-28 0,0 0 20 0,0 0 40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4:39.1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99E9A5-4730-41D6-AB4B-83BF35EA1423}" emma:medium="tactile" emma:mode="ink">
          <msink:context xmlns:msink="http://schemas.microsoft.com/ink/2010/main" type="inkDrawing" rotatedBoundingBox="18357,6841 21380,5024 21662,5492 18638,7309" semanticType="callout" shapeName="Other">
            <msink:sourceLink direction="with" ref="{7F0FA98D-BD67-4562-BCEF-B4928513BD73}"/>
            <msink:sourceLink direction="with" ref="{854BC942-38D9-4B17-8D4F-AF13CB9755C5}"/>
          </msink:context>
        </emma:interpretation>
      </emma:emma>
    </inkml:annotationXML>
    <inkml:trace contextRef="#ctx0" brushRef="#br0">170 22 35 0,'0'0'48'16,"0"-4"0"-16,0 4-8 0,0 0-24 0,0 0 0 0,0 0-4 15,0-6 0-15,0 6-4 0,0 0 4 0,0 0-4 0,0 0-4 16,-8 0 0-16,8 0 8 0,0 0-4 0,0 0 0 0,0 0 0 0,0 0 0 16,0 0 4-16,0 0 0 0,0 0 0 0,0 0 0 15,0 0-4-15,0 0-4 0,0 0 0 0,0 0 4 0,0 0 4 0,0 0-8 16,0 0 8-16,0 0-4 0,0 0 4 0,0 0 0 0,0 0 4 16,0 0 0-16,0 0-4 0,0 0 0 0,0 0-16 0,0 0 20 15,0 0 0-15,0 0 0 0,0 0 0 0,0 0 0 0,0 0-4 16,0 0-4-16,0 0 4 0,0 0 0 0,0 0-4 0,0 0 4 15,0 0 0-15,0 0-4 0,0 0 0 0,0 0 4 0,0 0 0 0,-8 0 0 16,8 0 0-16,0 0 0 0,0 0 4 0,0 6 0 0,-8-6 0 16,8 0 0-16,0 4 4 0,-9-4-4 0,9 4 4 0,0 3-4 15,-9-7 0-15,9 4 4 0,-8 0 0 0,8 1 0 0,-9 0-4 16,9 0 0-16,-8 5 0 0,8-6 4 0,-8 1 0 0,8 1-4 16,-10-2-4-16,10 0 0 0,-8 1-4 0,8 0 4 0,-8 1 0 0,8-3 0 15,0 3-4-15,-8-2 0 0,8 1-4 0,-10-5 0 0,10 4 4 16,0 2 4-16,-8-2-4 0,8 1 0 0,0 0-4 0,-8-1 0 15,8 1 4-15,0 1 0 0,-9-2 0 0,9 1-4 0,0 0 4 0,0 0-4 16,-8-1 0-16,8 1 4 0,0 0-4 0,-9 4 4 16,9-3 0-16,0-2-4 0,-9 1 4 0,9 0 0 0,0 4 0 15,-8-4 0-15,8 0-4 0,0 0 4 0,-8-1 0 0,8 1-4 0,-8 0 4 16,8 0 0-16,-10 0 0 0,10-1-4 0,-8 1 0 0,8 5 0 16,0-5 0-16,-8 0 0 0,8-1 4 0,-10 1-4 0,10 0 0 15,-8 0 0-15,8-1-4 0,-8 1 4 0,-1 0 0 0,9 0 4 0,0 3-8 16,-8-2 4-16,-1-1-4 0,9 0 4 0,-9 0 0 15,9-1 4-15,-8 6-4 0,8-5 0 0,-8-1 0 0,8 1 0 0,-8 5-4 16,8-6 0-16,-10 2 0 0,10 4 4 0,-8-6 0 0,8 1-4 16,-8-1 4-16,8 6 0 0,-10-5-4 0,10 5 0 0,-8-6 0 15,8 0 4-15,-8 7 0 0,8-7 0 0,-9 6-4 0,9-5 4 16,-8 5 0-16,8-6 0 0,-9 1 0 0,1 5-4 0,8-6 4 16,-9 6 0-16,9-1-4 0,-8-3 0 0,0 3 4 0,8-5 0 0,-10 6 0 15,2 0-4-15,8-5 4 0,-8 5 0 0,-2-1-4 0,2 1 0 16,8-1 4-16,-8 0-16 0,0-4 16 0,-1 5 0 0,9 0 0 15,-8-1 0-15,-1 1 0 0,0-1 0 0,9-4-4 0,-8 5 4 0,0 0 0 16,8-1 4-16,-10-4-8 0,2 5 4 0,8-1 0 16,-8-4 4-16,0 4-4 0,8-4-4 0,-10 5 4 0,10-6-4 0,-8 6 4 15,0-5-4-15,8 5 0 0,-9-6 4 0,9 1 0 0,-8 5 0 16,8-6-4-16,-9 0 0 0,9 7 0 0,-9-7 0 0,9 2 0 16,-8-2 0-16,0 6 0 0,8-5 4 0,-8-1 0 0,8 1-4 0,-10 5 0 15,10-6 0-15,-8 2 0 0,0 4-4 0,8-6 8 16,-10 1 0-16,2 4-4 0,8-4 0 0,-8 0 0 0,-1 5 0 0,9-6 0 15,-8 0 4-15,0 7 0 0,-1-7-4 0,9 1 4 0,-9 5-4 16,1-6 0-16,0 6 0 0,-2-5 0 0,2 1 0 0,8 2 0 16,-8-2-4-16,-1 3 0 0,0-5 8 0,1 2-4 0,0-2 0 0,-1 5 4 15,1-3-4-15,-1 4 4 0,0-6-4 0,1 0 4 16,0 7-4-16,-2-7 0 0,2 1 0 0,0 5-4 0,0-6 4 16,-2 1 0-16,2 5 4 0,-9-6-4 0,9 1 0 0,0 0 0 0,-2 0 0 15,2 5 0-15,0-6 0 0,-2 1 0 0,2 0 0 0,-8 0 0 16,7-1 0-16,0 6 0 0,1-5 0 0,-9 0 0 0,9-1 0 15,-2 1 0-15,2 5 0 0,-8-6 0 0,6 2 0 0,2-2 0 0,0 6 0 16,-10-5 0-16,10-1 0 0,-1 1 0 0,1 0 0 16,0 0 0-16,-10-1 4 0,10 6-4 0,0-5-4 0,-2-1 4 0,2 2 0 15,-9-2 0-15,9 1 0 0,-1 5 0 0,1-6 0 0,-1 1 0 16,1 1 0-16,0 2 0 0,-2-2 0 0,-6-2 0 0,6 2 0 16,2-2 0-16,0 5 0 0,0-3 0 0,-1-3 0 0,0 7 0 0,-8-4 0 15,9-2 4-15,0 0-4 0,-2 2-4 0,2 3 4 0,0-3 0 16,0-2 0-16,-10 1 4 0,10-1-4 0,-1 6 0 0,0-5 0 15,1 1 4-15,-1-2-8 0,1 0 0 0,0 2 8 0,-10-2-4 16,10 1-4-16,0-1 8 0,-2-4-8 0,2 6 4 0,0-2 0 16,-9 1 0-16,8-1 0 0,0 2 0 0,1-2 0 0,0 1 0 0,-10 0 4 15,10 0-4-15,0-5 0 0,-2 4 4 0,-6 2-4 16,7-2 0-16,1 1 0 0,-1 0 0 0,-8-5 0 0,9 5 0 0,0-1 0 16,-2 1 0-16,2-5 0 0,-10 5 0 0,10-1 0 0,0 1 0 15,0-5 0-15,-1 5 0 0,1-5 0 0,-10 5 0 0,10 0 0 16,0-5-4-16,-2 0 4 0,-6 5-4 0,8-1 4 0,-2-4 0 0,2 5 0 15,0-5 0-15,-1 5 0 0,-8-5 0 0,8 0 0 16,1 5 0-16,0 0 4 0,0-5-4 0,-2 0 4 0,-6 4-8 0,6-4 8 16,2 5-4-16,0-5 4 0,-1 5-8 0,1-5 4 0,0 5 0 15,-10-5 0-15,10 5 0 0,0-5 0 0,-2 5 0 0,2-5 4 16,0 4 0-16,-10-4-4 0,10 5 0 0,0-5 0 0,-1 5 0 16,1-5-4-16,-1 4 8 0,0-4-4 0,1 6-20 0,0-6 20 0,-2 4 4 15,2-4 0-15,0 5 0 0,-1-5-4 0,0 4 4 16,1-4-4-16,0 0 0 0,-1 6 0 0,1-6 0 0,-1 0 0 0,-8 4 4 15,9-4 0-15,-2 5-4 0,2-5 0 0,0 5 0 0,0-5 0 16,-2 5 4-16,2-5-4 0,0 4 4 0,-1-4-4 0,1 6 0 16,0-6 0-16,-2 4 4 0,-6-4-4 0,16 5 0 0,-18-5 4 0,10 4-4 15,0-4 0-15,-1 0 4 0,0 0-4 0,1 6 4 0,-1-6-4 16,1 4 0-16,0-4 0 0,-10 0 4 0,10 5-4 0,0-5 0 16,-2 0 4-16,2 5-4 0,0-5 0 0,-1 0 4 0,0 0-8 15,-7 5 0-15,7-5 4 0,1 0 0 0,0 0 4 0,-2 0-4 16,2 0 0-16,0 4 4 0,-2-4-4 0,2 0 0 0,-8 0 0 0,7 0 4 15,0 0-4-15,1 0 4 0,-1 0-4 0,1 0 0 16,0 0 0-16,-2 6 0 0,-6-6 0 0,8 0 0 0,-2 0 0 0,2 0 4 16,0 0-4-16,-1-6-4 0,0 6-12 0,1 0 24 0,-1 6-4 15,1-6-4-15,0 0 4 0,-2 0 0 0,2 0-4 0,0 0 4 16,0 0 0-16,8 0-4 0,-10 0 0 0,2 0 4 0,0 0 0 0,-1 0-4 16,1 0 4-16,-1 0-4 0,0 0 0 0,9 0 0 15,-8 0 4-15,0 0-4 0,0 0 0 0,8 0-4 0,-10 0 4 16,2 0 4-16,0 0 0 0,8 0-4 0,-10 0 0 0,10 0 0 0,-8 0 0 15,8 0 0-15,-8 0 0 0,8 0 0 0,0 0 0 0,-9 0 0 16,9 0 0-16,0 0 4 0,0 0-4 0,0 0 0 0,0 0 0 16,0 0 4-16,0 0-4 0,0 0 0 0,0 0 4 0,0 0-8 0,0 0 4 15,0 0 0-15,0 0 4 0,0 0-4 0,0 0 4 16,0 0-4-16,0 0 0 0,0 0 0 0,0 0 0 0,0 0 4 0,-8 0 0 16,8 0-4-16,0 0 4 0,0 0 0 0,0 0-8 0,0 0 4 15,0 0 0-15,0 0 0 0,0 0 0 0,0 0 4 0,0 0-4 16,0 0 0-16,-9 0 4 0,9 0 0 0,0 0-4 0,0 0 0 0,0 0 0 15,9 0 4-15,-18 0-4 0,18 0 0 0,-9 0 0 0,0 0 0 16,0 0 4-16,-9 0-4 0,9 0 4 0,0 0 0 0,0 0-8 16,0 0 4-16,0 0 0 0,0 0 0 0,0 0 4 0,0 0-4 15,0 0 0-15,0 0 0 0,0 0-4 0,0 0 4 0,0 0 0 16,0 0 0-16,0 0 0 0,0 0 0 0,-8 0-4 0,16 0 4 16,-16 0 0-16,8 0 0 0,8 0 4 0,-16 0 0 0,16 0 0 15,-8 0-8-15,0 0 0 0,0 0 4 0,0 0 0 0,-8 0 0 16,8 0 0-16,0 0 0 0,0 0-4 0,0 0 4 0,0 0-8 0,0 0 4 15,0 0-8-15,0 0-8 0,0 0-16 0,0 0-12 0,0 0-16 16,0 0-20-16,0 0-24 0,0 0-32 0,0 0-44 0,0 0-76 16,0 0 40-16,0 0 44 0,0 0 24 0,0 0 32 0,0 0 24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3:12.5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8D1089-BEB8-4334-9587-B8C5F08A73C3}" emma:medium="tactile" emma:mode="ink">
          <msink:context xmlns:msink="http://schemas.microsoft.com/ink/2010/main" type="inkDrawing" rotatedBoundingBox="12293,15188 13326,15164 13327,15210 12294,15234" semanticType="underline" shapeName="Other">
            <msink:sourceLink direction="with" ref="{AAD715E6-BE00-4705-9084-67DCBC5CB103}"/>
          </msink:context>
        </emma:interpretation>
      </emma:emma>
    </inkml:annotationXML>
    <inkml:trace contextRef="#ctx0" brushRef="#br0">5678 9395 35 0,'0'0'80'0,"0"0"-4"0,0 0-12 0,0 0-20 16,10 0 0-16,-10 0-4 0,8 0 0 0,-8 0 4 0,8 0 0 0,-8 0 4 15,10 0 0-15,-2 0 4 0,0 0 4 0,0 0 0 0,10 0-4 16,-10 0 4-16,9 0-4 0,1 6-4 0,-10-6 0 0,18 0 4 16,-10 0-8-16,2 0 0 0,-1 0 4 0,7 0-8 0,2 0 0 0,-8 0-4 15,16 0 0-15,-9-6-4 0,1 6 0 0,8 0-4 0,-8 0 0 16,7-4-4-16,-7 4 0 0,8 0 0 0,1-5 0 0,-1 5-4 16,0 0 0-16,-9-4 0 0,9 4-4 0,0-6 4 0,-8 6 0 15,8-4 0-15,-9 4-4 0,1 0 4 0,0 0-4 0,-1 0 0 16,1 0 0-16,-8 0-4 0,-2 0 0 0,10 0 0 0,-18 0-8 15,9 0 4-15,-9 0-4 0,2 0 0 0,-2 0 0 0,0 0 0 16,0 0 4-16,-8 0 0 0,0 0-4 0,10 0 0 0,-10 0-4 0,0 0 4 16,0 0-4-16,-10 0-8 0,10 0 4 0,0 0-12 0,-8 0-20 15,8 0-20-15,-8 0-24 0,0 4-20 0,-2-4-36 0,2 6-32 16,0-6-48-16,-1 4-60 0,-7 1 52 0,-2-1 40 0,10 2 36 0,-10 3 32 16,2-4 20-16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6:46.1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0 47 0,'0'0'100'0,"0"0"-8"0,0 0-4 0,0 0-28 16,0 0 0-16,0 5-4 0,0-5-4 0,0 5-4 0,0-1 0 16,0-4 0-16,0 5-8 0,0 4 4 0,0-4 4 0,0 5-4 15,0-5 0-15,0 9-8 0,0-4-8 0,0-1 4 0,0 6-4 0,0-1 0 16,0 1-4-16,0-1 0 0,0 1 0 0,0-1-4 15,0 1 0-15,0-1-4 0,0 5 0 0,0-4-4 0,0-1 0 0,0 1-4 16,0-2 0-16,0 2 0 0,0-1 0 0,0 1-4 0,0-1-4 16,0 1 0-16,0-6-4 0,0 5-4 0,0-4-8 0,0 0-12 15,0-2-16-15,0-1-24 0,0 2-16 0,0-5-40 0,0 1 12 16,0 0-60-16,0-5-16 0,0 5 32 0,0-5 28 0,0 0 24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6:31.4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13715D-85B8-45E5-89B0-8A725396EF97}" emma:medium="tactile" emma:mode="ink">
          <msink:context xmlns:msink="http://schemas.microsoft.com/ink/2010/main" type="writingRegion" rotatedBoundingBox="22467,9714 22671,11506 20431,11761 20227,9969"/>
        </emma:interpretation>
      </emma:emma>
    </inkml:annotationXML>
    <inkml:traceGroup>
      <inkml:annotationXML>
        <emma:emma xmlns:emma="http://www.w3.org/2003/04/emma" version="1.0">
          <emma:interpretation id="{6494E471-1957-40B0-9B87-E7A5E94174E7}" emma:medium="tactile" emma:mode="ink">
            <msink:context xmlns:msink="http://schemas.microsoft.com/ink/2010/main" type="paragraph" rotatedBoundingBox="22467,9714 22671,11506 22376,11539 22173,9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808027-2772-4BEB-9A29-7B25A5A7991B}" emma:medium="tactile" emma:mode="ink">
              <msink:context xmlns:msink="http://schemas.microsoft.com/ink/2010/main" type="line" rotatedBoundingBox="22467,9714 22671,11506 22376,11539 22173,9747"/>
            </emma:interpretation>
          </emma:emma>
        </inkml:annotationXML>
        <inkml:traceGroup>
          <inkml:annotationXML>
            <emma:emma xmlns:emma="http://www.w3.org/2003/04/emma" version="1.0">
              <emma:interpretation id="{30CDF19A-1942-4276-A95E-7384532C11CB}" emma:medium="tactile" emma:mode="ink">
                <msink:context xmlns:msink="http://schemas.microsoft.com/ink/2010/main" type="inkWord" rotatedBoundingBox="22467,9714 22671,11506 22376,11539 22173,9747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1865 1682 3 0,'0'0'76'0,"0"0"-12"0,0-6-4 16,0 6-28-16,0 0-4 0,0-5-4 0,0 5 0 0,0-5-4 15,10 5-4-15,-10 0-4 0,0-4 0 0,0 4-4 0,0-6 0 16,0 2 8-16,0 4 0 0,0-5-4 0,0 5-8 0,-10 0 4 0,10 0 4 16,0-5-8-16,0 5-20 0,0-5 28 0,0 5 0 0,0-4-4 15,0 4 0-15,0 0 0 0,0-5 4 0,0 5-8 0,0-5 0 16,0 5 0-16,0-5 0 0,0 5 0 0,0-4 4 0,0-1 0 15,0 5-4-15,0-5 4 0,0 0 0 0,0 5 0 0,0-5 0 16,0 5 4-16,0-5-4 0,0 1 0 0,0 4 0 0,0 0 0 0,-8-5 0 16,8 5 0-16,0 0 0 0,0-5 4 0,-8 5-4 0,8 0 4 15,0 0 0-15,0 0-4 0,-9 0 4 0,9 0-4 0,0 0 0 16,-8 0 0-16,8 0 4 0,0 0-4 0,-8 0 0 0,8 0 4 16,-9 0 0-16,9 0-4 0,0 0 0 0,-9 0 0 0,9 0 0 15,-8 0 0-15,8 0 0 0,0 0-4 0,-8 0 4 0,8 0 0 0,0 0-4 16,-10 0 4-16,10 0-4 0,-8 5 0 0,8-5 4 0,0 5 0 15,-8-5-4-15,8 4 0 0,0 1 4 0,-9 0-4 0,9 5 0 16,0-5 0-16,-9-1 4 0,9 6-8 0,0-1 4 0,0 1 0 16,-8-1-20-16,8 1 24 0,0 0-4 0,0 4 0 0,0-4 0 15,0 0 4-15,0 4 0 0,0-5-4 0,0 6 0 0,0-1 0 0,0-4 0 16,0 4-4-16,0 0 4 0,0 1 0 0,0-1 0 0,0 1 0 16,0-1 4-16,0 1-4 0,0 4 0 0,0-5 0 0,0 1 0 15,0-1 0-15,0 5 0 0,0-5-4 0,8 1 0 0,-8 5 0 16,0-7 0-16,0 2 4 0,9 3-4 0,-9-3 8 0,0 0-8 15,0-1 0-15,9 1-4 0,-9-1 4 0,0-5-4 0,0 6 4 16,0-1 4-16,0 0-4 0,0-4 4 0,8 0-8 0,-8 4 0 0,0-4 4 16,0-1 0-16,-8 1 0 0,8-5 0 0,0 5 0 15,0-1 0-15,0-4 4 0,0 0-4 0,0 5 0 0,0-6 4 0,0 1 0 16,0-5-8-16,0 4 0 0,-9 2 8 0,9-2-4 0,0-4-4 16,0 0 4-16,-9 0 4 0,9 0-4 0,0 5 0 0,-8-5 0 15,8 0 0-15,-8-5-4 0,8 5 0 0,0 0 4 0,0-4-4 0,-9-2-8 16,9 2 12-16,0-1 4 0,0 1-4 0,0-2 8 0,0 2-12 15,0-1 4-15,0-5 0 0,0 6 0 0,0-2 4 0,0-3-4 16,0 5 0-16,0-2-4 0,9 2 4 0,-9-6 0 0,0 5 0 16,0 5 0-16,8-4 4 0,-8-1-4 0,8 0 4 0,-8 5-4 15,9-5 0-15,-9 5 4 0,9 0 0 0,-1 0-4 0,-8 0 4 0,8-5 0 16,-8 5 4-16,10 0-4 0,-10 0 0 0,8 0 4 0,0 5-4 16,-8-5 4-16,9 5 0 0,0-5 0 0,-9 5-4 0,8-5 4 15,0 5-4-15,-8-1 4 0,9 1 0 0,-1 0-4 0,-8 0 4 16,8-1 4-16,2 6-4 0,-10-5 4 0,8 5-4 0,-8-1 0 15,8 1 0-15,-8 0 4 0,10-1-4 0,-10 1 0 0,0 4 0 0,0-4 0 16,0 4 0-16,0 0 4 0,0 1-4 0,0-6 0 0,8 5 0 16,-8 6 0-16,0-5 0 0,-8-2-4 0,8 2 0 0,0 4 4 15,0-5-4-15,0 6-4 0,0-6 4 0,0 0-16 0,0 6 20 16,0-6-4-16,0 5-4 0,0 0 4 0,0 0 0 0,0 1 0 16,0-1 0-16,0 0-4 0,0 0 4 0,0 0-4 0,0 0 0 15,0-4 0-15,0 4 0 0,0 0 4 0,0 1-4 0,0-1 0 0,-10-5 0 16,10 4 0-16,0-2-4 0,0 3 4 0,0-5 4 0,0 0-4 15,0 5 0-15,0-4 0 0,0 5 0 0,0-7 0 0,0 7 4 16,0-5 0-16,0-2-4 0,0 7 0 0,0-1 0 0,0-4-4 16,0 3 4-16,0-3 0 0,0 4 0 0,0-4 0 0,0-1 0 15,10 5 0-15,-10-4 4 0,0-1 0 0,0 1-4 0,0-1 0 0,8-4 0 16,-8 4 0-16,8-5 0 0,-8 1 0 0,9-1 0 0,-9 1 4 16,8-1-4-16,-8-3 4 0,9 3 0 0,-1-4 0 0,-8 0 0 15,9-1 0-15,-9 1-4 0,8-5 8 0,0 0 0 0,2 6-4 16,-10-6 0-16,8 0 0 0,0 0-4 0,2-6 0 0,-10 6 0 15,8-9 0-15,0 4-8 0,0 0-4 0,1-4-32 0,0-1 12 0,-1-1-24 16,1 3-32-16,-1-7-28 0,0 1-28 0,2 0-80 0,-2-5 24 16,0 4 36-16,-8-4 24 0,8-2 32 0</inkml:trace>
        </inkml:traceGroup>
      </inkml:traceGroup>
    </inkml:traceGroup>
    <inkml:traceGroup>
      <inkml:annotationXML>
        <emma:emma xmlns:emma="http://www.w3.org/2003/04/emma" version="1.0">
          <emma:interpretation id="{5D4B8C99-8F16-491A-8F69-4AFF72685C97}" emma:medium="tactile" emma:mode="ink">
            <msink:context xmlns:msink="http://schemas.microsoft.com/ink/2010/main" type="paragraph" rotatedBoundingBox="20256,10155 21527,10126 21539,10623 20267,10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80C02C-2015-465E-A3F2-0218D5EB7CCC}" emma:medium="tactile" emma:mode="ink">
              <msink:context xmlns:msink="http://schemas.microsoft.com/ink/2010/main" type="line" rotatedBoundingBox="20256,10155 21527,10126 21539,10623 20267,10652"/>
            </emma:interpretation>
          </emma:emma>
        </inkml:annotationXML>
        <inkml:traceGroup>
          <inkml:annotationXML>
            <emma:emma xmlns:emma="http://www.w3.org/2003/04/emma" version="1.0">
              <emma:interpretation id="{7F8519A6-1CAE-4AFD-BFF8-310EA45CF5EB}" emma:medium="tactile" emma:mode="ink">
                <msink:context xmlns:msink="http://schemas.microsoft.com/ink/2010/main" type="inkWord" rotatedBoundingBox="20257,10206 20788,10193 20798,10640 20267,1065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646.087">-274 2049 51 0,'0'0'80'0,"0"0"-8"0,0 0-4 16,0 0-20-16,0 0-8 0,0 0-4 0,0 0 0 0,0 0-4 15,0 0 0-15,0 0-4 0,0 0 0 0,0 0 0 0,0 0-4 0,0 0-4 16,0 0 8-16,0 0-4 0,0 0 4 0,0 0 0 16,0 0 0-16,0 0 0 0,0 0 0 0,0 0 0 0,0 0-4 0,0 0 0 15,0 0 0-15,0 5 4 0,0-5-4 0,0 6 0 0,0-2-4 16,0 1-4-16,0 0 4 0,8 0-4 0,-8-1 4 0,0 6-12 15,0-1 0-15,0 1 0 0,0 6 0 0,0-8 0 0,0 6-4 16,9-4 0-16,-9 4 4 0,0 1-4 0,0 0 0 0,9-1 0 16,-9 1 0-16,0 4 0 0,8-5 0 0,-8 1 0 0,0-2-4 0,8 2 4 15,-8 0-4-15,0-1 0 0,10 0 0 0,-10 1 4 0,8-1-4 16,-8-5 4-16,0 6-4 0,8-6 0 0,-8 2 4 0,0-2-4 16,8 0 4-16,-8 1-4 0,0-5 0 0,0 4 4 0,10-4-4 0,-10 0 4 15,0-1-8-15,0-4 8 0,0 0 0 0,0 5 0 16,0-5-8-16,0 0 0 0,0 0 0 0,0 0 8 0,0 0-8 0,0-5 4 15,0 5 4-15,0-4-4 0,0-1-16 0,0 0 16 0,0 0 4 16,0-4 0-16,0 5-4 0,0-7 4 0,0 7-4 0,0-5 4 16,0-6-8-16,-10 5 4 0,10 0 0 0,0-4 0 0,0 5 0 0,0-1 0 15,0-5 0-15,0 6 0 0,0-5-4 0,0 4 8 0,0 1-4 16,0-6 0-16,0 5-4 0,0 1 4 0,0-1 4 0,0-4-4 16,0 5-4-16,0-1 0 0,10 0 4 0,-10 1 0 0,0 4 4 15,8-5-8-15,-8 0 4 0,0 5 4 0,8-4-4 0,-8 4 0 16,9-5-4-16,-9 6 8 0,8-6-4 0,-8 5 0 0,9 2 0 0,-9-3 0 15,9-4 0-15,-9 6 4 0,8-2-4 0,-8 2 0 0,8-1 0 16,-8 5-4-16,0-5 8 0,8 0-4 0,-8 5 0 0,10-4 0 16,-2-1 0-16,-8 5 0 0,8 0 0 0,-8-5-4 0,10 5 4 15,-10 0 0-15,8 0 0 0,0 0 0 0,-8 0-4 0,9 0 4 16,-1 0 4-16,-8 0-4 0,8 0 0 0,-8 0-4 0,10 5 4 16,-2-5 0-16,-8 5 0 0,8-1-4 0,0-4 8 0,-8 5 0 15,10 0 0-15,-10 0-8 0,8 5 4 0,-8-6-4 0,8 6 4 16,-8-4-4-16,9 2 8 0,-9 2-4 0,0 0 0 0,9-1 4 0,-9 5-8 15,8-4 8-15,-8 5 0 0,0-1-4 0,0-5 0 0,0 6 4 16,9-1-8-16,-9 1 4 0,0-1 4 0,0 1-4 0,8-1 0 16,-8 0 4-16,0 0-4 0,8 1 0 0,-8-2 4 0,0 3-4 0,0-7 4 15,9 6-4-15,-9-6 0 0,9 1 0 0,-9-1 0 16,8 2 4-16,-8-7 0 0,0 5-4 0,8-4 0 0,2 0 0 0,-10 4 4 16,8-9 0-16,-8 0-4 0,8 5 0 0,-8-5 4 0,9 0-4 15,-9 0 4-15,9-5-4 0,-1 5-4 0,0-4 4 0,-8-6-4 16,9 5-4-16,-1-4-12 0,0-1-12 0,2 1-20 0,-2 0-20 0,0-2-20 15,2-3-12-15,-2 0-44 0,0-2-48 0,0 3 28 0,-8-2 32 16,9 1 24-16</inkml:trace>
        </inkml:traceGroup>
        <inkml:traceGroup>
          <inkml:annotationXML>
            <emma:emma xmlns:emma="http://www.w3.org/2003/04/emma" version="1.0">
              <emma:interpretation id="{FA313489-B807-4C17-93E6-48728DCF3209}" emma:medium="tactile" emma:mode="ink">
                <msink:context xmlns:msink="http://schemas.microsoft.com/ink/2010/main" type="inkWord" rotatedBoundingBox="21113,10135 21527,10126 21538,10616 21125,1062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253.0616">595 2194 55 0,'0'0'72'0,"0"0"-12"0,0 0-4 0,0 0-24 16,0 0 0-16,0 0 0 0,0 0 0 0,0 0-4 0,0 0 0 15,0 0 0-15,-8 0-4 0,8 0 0 0,0 0 0 0,0 0-12 16,0 0 20-16,0 0 0 0,0 0 4 0,0 5 0 0,8-5 8 0,-8 0 0 15,0 5 0-15,0-5-4 0,9 4 4 0,-9-4-4 16,0 0 0-16,9 5-4 0,-1-5 0 0,-8 5 0 0,9-5 0 0,-1 0 8 16,0 0-4-16,2 0 0 0,-2 0 0 0,0 0-4 0,2 5 0 15,-2-5-4-15,0 0 0 0,0-5 0 0,1 5-4 0,8 5 0 16,-8-10-4-16,-1 5 0 0,0 0-4 0,2 0-4 0,-2 5 0 0,0-5 0 16,0 0-4-16,2 0-4 0,-2 0 0 0,0 0 0 0,1 0-4 15,-1 0 0-15,-8 0 0 0,9 0 0 0,0 0-4 16,-9 0 0-16,8 0-4 0,-8 0-4 0,8 0 0 0,-8 0-20 0,8 0-12 15,-8 0-16-15,0 0-16 0,0 0-12 0,10 0-20 0,-10 0-28 16,0 0-16-16,0 0-72 0,0 0 0 0,0 0 40 0,0 0 40 16,0 0 20-16,0-5 24 0</inkml:trace>
          <inkml:trace contextRef="#ctx0" brushRef="#br0" timeOffset="-3010.0742">860 2026 7 0,'0'-5'84'16,"0"0"-12"-16,0 5-4 0,0-4-24 0,0-1-8 0,0 1 0 0,0 4 0 15,0-6-4-15,0 1 0 0,0 5 0 0,0-4 0 0,0 4-8 16,0-5 4-16,0 5-4 0,-8-5 8 0,8 5-8 0,0 0 0 16,-9 0 4-16,9 0 0 0,-9 0-8 0,9 0 8 0,-8-5-4 0,8 10 0 15,-9-5-4-15,1 5 4 0,0-5-4 0,-2 5-16 0,10-1 24 16,-8 1 4-16,0 1-8 0,0-2-4 0,8 1 0 0,-10-1-4 16,2 6 0-16,0-1-8 0,-1 1 8 0,9-1-8 0,-8 1 4 15,-1 0-4-15,0-1 0 0,9 6-4 0,-8-5 0 0,0 4 4 16,8-5 0-16,-8 6 4 0,8-5-8 0,-10 4 0 0,10-5 4 0,0 6-8 15,0-1 0-15,-8-4 4 0,8 5 0 0,0-6 0 16,0 5 0-16,0-4-4 0,8 5 4 0,-8-6-4 0,0 1 4 0,10-1 0 16,-10 6-4-16,8-6 4 0,0 0-4 0,-8 1 0 0,8 0 4 15,1-2 0-15,0 3 0 0,-1-6-4 0,1 4 4 0,-1 1 0 16,0-5 0-16,2 4 0 0,-2-3-4 0,8-2 0 0,-6 1 0 0,-2-1 0 16,0 1 4-16,9 1-4 0,-8-2 0 0,0-4-4 0,7 5 4 15,-8-5 4-15,2 0-4 0,-2 4-4 0,0-4 4 0,10-4-4 16,-10 4-4-16,1-5-4 0,-1 5-4 0,1-4-8 0,-1-2-16 15,1 1-16-15,-1 1-12 0,-8-5-28 0,8 3 12 0,2 1 0 16,-10 1-44-16,8-6-36 0,-8 0 8 0,0 6 28 0,0-6 28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2:12:19.1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5CBAE6-B039-4BD0-9459-19FCC3A6C9EA}" emma:medium="tactile" emma:mode="ink">
          <msink:context xmlns:msink="http://schemas.microsoft.com/ink/2010/main" type="inkDrawing" rotatedBoundingBox="9267,3497 9567,3508 9566,3530 9267,3518" semanticType="callout" shapeName="Other">
            <msink:sourceLink direction="with" ref="{59D7EE48-5AFC-4E25-AA0A-69FD97B179A7}"/>
          </msink:context>
        </emma:interpretation>
      </emma:emma>
    </inkml:annotationXML>
    <inkml:trace contextRef="#ctx0" brushRef="#br0">4196 1142 23 0,'0'6'92'0,"0"-2"-16"16,0-4 0-16,0 0-24 0,9 5 0 0,-9-5 0 0,0 0 0 16,0 0 0-16,0 5 8 0,8-5 0 0,-8 0 0 0,8 0-4 15,-8 0 0-15,10 0 0 0,-2 0-12 0,0 0 4 0,-8 0-20 0,8 0 20 16,10 0-4-16,-10 0-4 0,1 5 0 0,0-5-4 0,8 0-4 15,-9 0 0-15,0 0-4 0,10 0-4 0,-10 0-4 0,0 0-4 16,10 0 0-16,-10 0-4 0,1 0 0 0,-1 0-4 0,1 0-4 0,8 0 0 16,-9 0 0-16,0 0 0 0,-8 0 0 0,10 0-4 15,-2 0-8-15,0 0 4 0,-8 0-16 0,10 0-12 0,-2 0-12 0,-8 0-24 16,0 0-24-16,0 0-40 0,0 0-60 0,0 0-44 0,0 0 56 16,0 0 32-16,-8 0 28 0,-2 0 24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46.7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EC5FFE-8EEE-4899-AC34-CE31990D6181}" emma:medium="tactile" emma:mode="ink">
          <msink:context xmlns:msink="http://schemas.microsoft.com/ink/2010/main" type="writingRegion" rotatedBoundingBox="23806,7327 25411,11089 23669,11832 22064,8070"/>
        </emma:interpretation>
      </emma:emma>
    </inkml:annotationXML>
    <inkml:traceGroup>
      <inkml:annotationXML>
        <emma:emma xmlns:emma="http://www.w3.org/2003/04/emma" version="1.0">
          <emma:interpretation id="{CE0E0DC7-FC60-4B57-805A-144CAE59E31C}" emma:medium="tactile" emma:mode="ink">
            <msink:context xmlns:msink="http://schemas.microsoft.com/ink/2010/main" type="paragraph" rotatedBoundingBox="23982,7740 25411,11089 24613,11429 23184,80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5B74CE-1585-41B2-BAFB-F8735F72A6FC}" emma:medium="tactile" emma:mode="ink">
              <msink:context xmlns:msink="http://schemas.microsoft.com/ink/2010/main" type="line" rotatedBoundingBox="23982,7740 25411,11089 24613,11429 23184,8080"/>
            </emma:interpretation>
          </emma:emma>
        </inkml:annotationXML>
        <inkml:traceGroup>
          <inkml:annotationXML>
            <emma:emma xmlns:emma="http://www.w3.org/2003/04/emma" version="1.0">
              <emma:interpretation id="{A4A7D068-38D9-434D-BCC6-7E25402419B9}" emma:medium="tactile" emma:mode="ink">
                <msink:context xmlns:msink="http://schemas.microsoft.com/ink/2010/main" type="inkWord" rotatedBoundingBox="23878,7784 24307,8789 23732,9034 23303,80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2940-189 3 0,'0'0'80'0,"0"-5"-4"0,0 5-12 0,0 0-24 0,0 0-4 16,0 0-8-16,0 0-4 0,0 5 4 0,0-5-4 0,-8 0 0 16,8 0-4-16,0 5 0 0,0-5 0 0,-8 5 4 0,8 0-4 15,0-1-4-15,-10 1 0 0,10-1 4 0,0 6 0 0,-8 0-4 0,8-1 4 16,-8 1-4-16,8 0 0 0,0 4 0 0,0-4 0 15,0 5 0-15,0-1 4 0,-8 1-8 0,8-2 0 0,0 2 0 0,0 5 4 16,0-6-4-16,0 0 0 0,0 1 0 0,0 5-4 0,0-6 4 16,8 0-4-16,-8 6 4 0,0-6-8 0,0 1 4 0,0-1-4 15,8-5 4-15,-8 6 0 0,8-6 0 0,-8 6 0 0,10-5 0 0,-10 0-4 16,8-1 0-16,0 2 4 0,1-3-4 0,-1 2 0 0,-8-5 0 16,8 5-4-16,2-6 8 0,-2 1-4 0,0 0 4 0,0 0 0 15,2-1 0-15,-2 2 0 0,0-6-4 0,10 0 0 0,-10 4 0 16,1-4 4-16,-1 0-8 0,0 0 4 0,10-4 4 0,-10-2-4 15,0 6 0-15,10-9 0 0,-10 4 0 0,1 0 4 0,0-4-4 16,-1 4 4-16,9-4 0 0,-9-1 0 0,0 0-4 0,2-4 0 16,-2 4 4-16,-8-5-4 0,8 5 0 0,2-3 4 0,-2 2-8 15,-8-3 0-15,8 0 0 0,-8 4 0 0,0-4 0 0,0-1 4 0,9 1-4 16,-9 4 4-16,0-5-4 0,0 1 4 0,0-1 0 0,0 1 0 16,0 5 0-16,0-5-4 0,-9-2 0 0,9 2-4 0,-8-1 4 15,8 6 0-15,0-5 0 0,-8-1 0 0,8 1 4 0,-10 4-4 16,2-4 0-16,8 4 0 0,-8 0 0 0,-2-5 0 0,2 6 0 15,0 0 0-15,0-1 0 0,-1 0 0 0,1 6 0 0,-1-6 0 0,0 5 0 16,1 0 4-16,0-5-8 0,-2 10 0 0,2-4 4 0,0-2 0 16,-1 6 0-16,0-4 0 0,1 4 0 0,0 0 0 0,-1 4 0 15,1-4 0-15,8 6-4 0,-9-2 4 0,0-4-4 0,1 10 0 0,0-5 0 16,-2 4-4-16,2 1 0 0,0 0-4 0,0 0-4 16,8-1-12-16,-10 0-4 0,2 6-12 0,8-1-4 0,-8-4-4 15,-1 5-12-15,9-1-8 0,0-4 4 0,-8 4-28 0,8-4-36 0,0 5-20 16,0-6 28-16,0 1 28 0</inkml:trace>
          <inkml:trace contextRef="#ctx0" brushRef="#br0" timeOffset="575.0788">3614 254 19 0,'0'0'92'0,"0"0"-16"0,0 0-4 0,0 0-20 0,0 0-8 16,0 0 0-16,0 0-4 0,0 0-4 0,0 0 4 0,0 0-8 15,0 6 0-15,0-6 0 0,0 4 4 0,0 1 0 0,0 5-16 16,0-6 24-16,0 6-4 0,0-1 0 0,0 1 4 0,0 0 0 16,0 0-4-16,0 4-4 0,-9 1 4 0,9-1-12 0,0 1 0 15,0-1 0-15,-8 5 0 0,8-4-4 0,0 0 4 0,-9 4-8 0,9-5 0 16,0 5-4-16,-8-4 0 0,8-1-4 0,-8 6-4 0,8-5 0 15,0-1 0-15,0 0 0 0,-10 1-4 0,10-1 0 0,0 1 0 16,0-6-4-16,0 6-4 0,0-5 0 0,0-1-4 0,0 1-4 16,0-6-12-16,0 1-8 0,0 5-20 0,0-10-20 0,0 4-24 15,0 2-16-15,0-6-28 0,0 0-56 0,0 0 12 0,0-6 32 0,0 2 32 16,0-1 28-16</inkml:trace>
        </inkml:traceGroup>
        <inkml:traceGroup>
          <inkml:annotationXML>
            <emma:emma xmlns:emma="http://www.w3.org/2003/04/emma" version="1.0">
              <emma:interpretation id="{37D8E0B9-E521-4CE6-8177-A9F5F054D6D2}" emma:medium="tactile" emma:mode="ink">
                <msink:context xmlns:msink="http://schemas.microsoft.com/ink/2010/main" type="inkWord" rotatedBoundingBox="24868,9815 25411,11089 24613,11429 24070,101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559.4367">3784 2083 23 0,'-8'0'80'16,"8"0"-4"-16,-8 0-8 0,8 0-24 0,-10 0-4 0,10 0 0 15,-8-4-4-15,8 4-4 0,0-5 4 0,0 0-4 0,0 0-4 16,-8 1 0-16,8-2-4 0,0 1 4 0,0-4-4 0,0 4 4 16,0-4 0-16,0-1 0 0,0 1 0 0,0-1 4 0,0 1-4 15,0-1 8-15,8 0 0 0,-8 6 0 0,0-6-4 0,0 0 0 0,8 1 0 16,-8 5-8-16,10-6-4 0,-10 5 8 0,8 0-4 0,-8 0 0 15,8 1 0-15,-8-2-4 0,10 2 0 0,-2 4 0 0,-8-5 0 16,8 5 0-16,-8 0 0 0,8 0 0 0,1 0-4 0,-9 0 0 16,8 0-12-16,-8 0 16 0,9 5-4 0,0-5 0 0,-9 4-8 15,8-4 0-15,0 6 4 0,-8-2-4 0,10 1-4 0,-2 0 4 0,-8 0-4 16,8 5 0-16,-8-1-4 0,8-5 0 0,2 6 0 0,-10 0 4 16,8-1 0-16,-8 6 0 0,0-6-4 0,0 1 4 0,0 4-4 15,0-4 0-15,8 4 4 0,-8 1-4 0,0-1 0 0,-8 0 0 16,8 0 0-16,0 6 0 0,-8-6 0 0,8 6 4 0,-10-2 0 15,2 2-4-15,8-1 0 0,-8 1-4 0,0-1 4 0,-2 0 0 16,2 0 0-16,0 5 0 0,-1-5 0 0,0 0 0 0,1-4 4 0,-1 4-4 16,1-5 0-16,0 0-4 0,0 1 4 0,-2-6 0 0,10 2 0 15,-8-2 0-15,0 0 4 0,-2-9-8 0,10 5 4 0,-8 0-4 16,8-5 4-16,0 0 0 0,-8 0 0 0,8 0 0 0,0-5 0 16,0 5 0-16,0-5 0 0,0 5 0 0,0-5 0 0,0 1 0 15,0-1 0-15,0 1 4 0,0-2-4 0,0 1-4 0,0 1 4 0,0-1-4 16,0-5 4-16,0 5 0 0,0 1-4 0,0-1 4 0,0 5 4 15,0-5 0-15,0 0-8 0,0 0 4 0,0 1 0 0,8 4-4 16,-8-5 8-16,0 5-4 0,8-5 0 0,-8 5 0 0,10 0 0 16,-10 0 0-16,8 0 0 0,-8-6 0 0,8 12 0 0,-8-6 0 15,10 0 0-15,-10 5 0 0,8-5 0 0,0 5 0 0,-8-5 4 0,0 4-4 16,8 1 0-16,1 0 0 0,-9 0 0 0,8 0 0 0,-8-1 0 16,9 7 0-16,-9-7 0 0,9 5 0 0,-9-4 0 0,8 5 0 15,0-1 0-15,-8-4 4 0,10 5 0 0,-2-1-4 0,-8 0 4 0,8 2 0 16,0-2 0-16,2 5 4 0,-2-4 4 0,0-1-4 15,-8 1 4-15,9 0 0 0,-1-1 4 0,1 1-4 0,0-1 4 0,-1 1 0 16,0 0 0-16,0-4 0 0,2 3 0 0,-2-5-4 0,0 1 4 16,2 0 0-16,-2-5 4 0,0 0 0 0,1 5-4 0,-1-5 0 15,0-5 0-15,1 5-4 0,-9-5 0 0,9 0-24 0,-1 1 24 16,0-5-4-16,-8-2 0 0,10 6-4 0,-10-5 4 0,8-3-4 16,-8 3 0-16,8-5-4 0,-8 1 4 0,0-1 4 0,0 1-8 0,0-1 0 15,0 1 4-15,0 0-4 0,0-5 0 0,0 4 0 0,0 2-4 16,0-2 0-16,0 0 4 0,0 1-4 0,0 3 0 0,0-2 0 15,0 3-4-15,0 1 0 0,0-1-8 0,0 1-8 0,-8 4-12 16,8-5-16-16,0 10-16 0,-8-4-16 0,8-2-20 0,0 6-24 16,-10 0-28-16,10-4-48 0,0 8-48 0,-8-4 44 0,0 6 36 15,8-6 40-15,0 4 24 0</inkml:trace>
          <inkml:trace contextRef="#ctx0" brushRef="#br0" timeOffset="66119.0761">4714 2548 35 0,'0'0'88'0,"0"0"-12"0,0-4 0 0,0 4-24 0,0 0-8 15,0 0 0-15,0 0 0 0,0 0-4 0,0 0 0 0,0 0 0 0,0 0 0 16,0 0 4-16,0 0 0 0,0 4 0 0,0 2 0 16,0-2 4-16,0 6 0 0,0-5-8 0,0 5 4 0,0-1-12 0,0 1 4 15,0-1 0-15,0 5-4 0,0 1 0 0,0-1-4 0,-9 0 0 16,9 1 0-16,0 4 0 0,0-4-4 0,0-1 0 0,-9 5-8 15,9-4 8-15,0 4-8 0,-8-5-4 0,8 1 0 0,0-1 0 16,0 5-4-16,-8-5 0 0,8 1-4 0,0-1 4 0,0-4-4 16,0 4 0-16,0 0 0 0,0-4-4 0,0-1 4 0,0 1-4 15,0 0 0-15,0-1 0 0,0-3 0 0,0 2-4 0,0-3 0 0,0 1-4 16,0-2 0-16,0 1-4 0,0 0-12 0,0-5-8 0,0 0-4 16,0 0-16-16,0 0-20 0,0 0-8 0,0 0-16 0,8 0-4 15,-8-5-4-15,0 0-56 0,0 1-36 0,8-2 40 0,-8-3 24 0,0-1 28 16</inkml:trace>
        </inkml:traceGroup>
      </inkml:traceGroup>
    </inkml:traceGroup>
    <inkml:traceGroup>
      <inkml:annotationXML>
        <emma:emma xmlns:emma="http://www.w3.org/2003/04/emma" version="1.0">
          <emma:interpretation id="{D47E2592-34A8-4CF0-BD24-0B4B0A333666}" emma:medium="tactile" emma:mode="ink">
            <msink:context xmlns:msink="http://schemas.microsoft.com/ink/2010/main" type="paragraph" rotatedBoundingBox="22978,7686 23587,10624 23185,10708 22577,7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04DB43-3256-4E50-B662-8A0B8368291D}" emma:medium="tactile" emma:mode="ink">
              <msink:context xmlns:msink="http://schemas.microsoft.com/ink/2010/main" type="line" rotatedBoundingBox="22978,7686 23587,10624 23185,10708 22577,7769"/>
            </emma:interpretation>
          </emma:emma>
        </inkml:annotationXML>
        <inkml:traceGroup>
          <inkml:annotationXML>
            <emma:emma xmlns:emma="http://www.w3.org/2003/04/emma" version="1.0">
              <emma:interpretation id="{4428EF06-9EFA-4751-9ECB-E5E445C6C7EF}" emma:medium="tactile" emma:mode="ink">
                <msink:context xmlns:msink="http://schemas.microsoft.com/ink/2010/main" type="inkWord" rotatedBoundingBox="22955,7691 23162,8687 22897,8742 22691,77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430.6802">2428-445 11 0,'0'0'76'0,"0"0"-4"0,0 0-4 0,0 0-36 0,-8 0 0 16,8-5-4-16,0 5 0 0,0 0-4 0,0-5 4 0,0 5 0 15,0 0 0-15,0-4 0 0,0 4 0 0,0 0 4 0,0 0-4 16,0 0 0-16,0 0 0 0,0-6 4 0,0 6 0 0,0 0-4 16,0 0 0-16,0 6 0 0,0-6 0 0,0 0 4 0,0 0-4 15,0 0-4-15,0 0-4 0,0 0 0 0,0 0 0 0,0 4 8 0,0 1-4 16,-8-5-4-16,8 5-4 0,0 0-4 0,0 5 4 0,-9-6 0 16,9 6 0-16,-9-5 0 0,9 4 0 0,-8 1 0 0,8 5-4 15,-9-6 0-15,1 5-4 0,8-4 0 0,-8 4 4 0,8-4-4 0,-8 5-4 16,8-1 4-16,-10 1-4 0,10-1 4 0,-8 1-4 15,8 4 0-15,-8 0 0 0,8-4 0 0,-10 5 0 0,10-2 4 0,0 2-4 16,-8-1 4-16,8 0-8 0,0 2 4 0,-8-3 0 0,8 6 0 16,0-5 0-16,0 6 0 0,0-6-4 0,0 0 4 0,0 5 0 15,0-5-4-15,0 1 4 0,0-1 0 0,0 5-4 0,0-5 0 16,0 0 0-16,0 1 4 0,0 0-4 0,0-5 4 0,8 3-4 16,-8 1 0-16,0-4 0 0,8 5 0 0,-8-6-4 0,0 5 4 15,10-5 0-15,-10 1 0 0,8-1 0 0,-8 1 0 0,8-1 0 0,2 1 0 16,-10 0 0-16,8-6 0 0,-8 5 0 0,8 0 0 0,0-3 0 15,-8-2-4-15,9 1 4 0,-9 0-4 0,8-6 0 0,1 6 0 16,0-5 0-16,-9 0-8 0,8-1-4 0,-8 2-12 0,8-6-12 16,-8 5-8-16,10-5-20 0,-10 0-12 0,8 0-8 0,-8-5-12 15,0 5-36-15,8-6-52 0,-8-3 20 0,0 4 36 0,0-5 24 0</inkml:trace>
        </inkml:traceGroup>
        <inkml:traceGroup>
          <inkml:annotationXML>
            <emma:emma xmlns:emma="http://www.w3.org/2003/04/emma" version="1.0">
              <emma:interpretation id="{C1D72E2A-8086-41BA-9C6F-992E431054C8}" emma:medium="tactile" emma:mode="ink">
                <msink:context xmlns:msink="http://schemas.microsoft.com/ink/2010/main" type="inkWord" rotatedBoundingBox="23456,9990 23587,10624 23185,10708 23054,10074"/>
              </emma:interpretation>
              <emma:one-of disjunction-type="recognition" id="oneOf3"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59110.6637">2668 2515 19 0,'0'5'80'0,"-10"0"0"0,10-5-12 0,0 0-16 16,-8 4-8-16,8-4 0 0,0 0 0 0,0 0-4 0,0 5 0 16,0-5 0-16,0 0-8 0,0-5 0 0,0 5-4 0,0-4 4 0,0 4 0 15,8-5 0-15,-8 0 0 0,0 0 4 0,0-5-4 0,10 5 0 16,-10-4 4-16,8 0 4 0,-8-1 0 0,8-4-12 0,2-1 4 15,-10 2 0-15,8-2 0 0,0-5 0 0,1 6-4 0,-1-5-4 0,0 4 8 16,1-3-4-16,0-2 0 0,-1 1-4 0,0 5-4 16,-8-5 0-16,10 0-4 0,-2-1 0 0,0 6 0 0,1-6 0 0,0 1-8 15,-1 0 4-15,0 0 0 0,1 5-4 0,-1-6 0 0,-8 1-4 16,9-1 0-16,0 6 4 0,-1-5-4 0,0 0 0 0,-8 5 0 16,10-1 0-16,-2-4-16 0,-8 5 20 0,8 0 0 0,-8 4-4 15,0-5 0-15,8 6 0 0,-8 0 4 0,0-1-4 0,10 0 4 16,-10 5-4-16,0 0 0 0,0 1 0 0,0 4-4 0,0-5 4 15,0 5-4-15,0-5 4 0,0 5 0 0,0 0-4 0,0 0 0 16,0 0 4-16,0 0-4 0,0 5 0 0,0 0 0 0,0-5 0 0,0 4 0 16,0 1 8-16,0 0-8 0,0 5 4 0,0-5-4 0,0 4 0 15,0 1 4-15,0 4-4 0,0-4 0 0,0 5 0 0,0 3 0 16,0-3 0-16,0-1 0 0,0 5 0 0,0 0 0 0,0 0 0 16,0 0 0-16,0 1 4 0,0 4-4 0,0-5 4 0,0 0 0 15,0 5-4-15,0-5 4 0,0 1-4 0,0 4 0 0,0-5 0 0,0 0 0 16,0 1 0-16,0-1 0 0,0-5 0 0,0 5 0 15,0-5 0-15,0 6 0 0,0-6 0 0,0-5 0 0,0 6 0 0,0-1 4 16,0-4-4-16,0-1 0 0,0 2 0 0,0-2-4 0,0-5 4 0,0 6-16 16,0-5 16-16,0-1-4 0,0 1 4 0,0-5-4 15,0 5 0-15,0-5-4 0,0 0 0 0,0 4-4 0,0-4-12 0,0 0-8 16,0 0-4-16,0 0-16 0,0-4-4 0,0 4-16 0,0-5-12 16,0 5-16-16,0-5-8 0,0 1-8 0,0-1-48 0,0 5-40 15,0-5 40-15,0 0 28 0,0-4 24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39.4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8EEB70-BB04-476A-AA78-75A9D5E5B3B0}" emma:medium="tactile" emma:mode="ink">
          <msink:context xmlns:msink="http://schemas.microsoft.com/ink/2010/main" type="writingRegion" rotatedBoundingBox="20528,8028 21999,8010 22006,8599 20535,8617"/>
        </emma:interpretation>
      </emma:emma>
    </inkml:annotationXML>
    <inkml:traceGroup>
      <inkml:annotationXML>
        <emma:emma xmlns:emma="http://www.w3.org/2003/04/emma" version="1.0">
          <emma:interpretation id="{3CB5F873-7D4C-49D3-8083-30DC0654D461}" emma:medium="tactile" emma:mode="ink">
            <msink:context xmlns:msink="http://schemas.microsoft.com/ink/2010/main" type="paragraph" rotatedBoundingBox="20528,8028 21999,8010 22006,8599 20535,8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075574-F775-4DF9-82B1-4C85209B38FA}" emma:medium="tactile" emma:mode="ink">
              <msink:context xmlns:msink="http://schemas.microsoft.com/ink/2010/main" type="line" rotatedBoundingBox="20528,8028 21999,8010 22006,8599 20535,8617"/>
            </emma:interpretation>
          </emma:emma>
        </inkml:annotationXML>
        <inkml:traceGroup>
          <inkml:annotationXML>
            <emma:emma xmlns:emma="http://www.w3.org/2003/04/emma" version="1.0">
              <emma:interpretation id="{DFCF743A-EAF4-4E36-804D-74000C16BF02}" emma:medium="tactile" emma:mode="ink">
                <msink:context xmlns:msink="http://schemas.microsoft.com/ink/2010/main" type="inkWord" rotatedBoundingBox="20529,8110 21073,8103 21079,8530 20534,85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32 39 0,'0'0'60'0,"0"0"-12"0,0 0-4 0,0 0-24 0,0-4 8 0,0 4-4 16,0 0 0-16,0 0-12 0,0 0 4 0,0 0-4 0,0 0-4 15,0 0 4-15,0 0 0 0,0 0 0 0,0 0 4 0,0 0-4 16,0 0 4-16,0 0 4 0,0 0-4 0,0-5 4 0,0 5 0 0,0 0 4 16,0 0-4-16,0 0 4 0,0-5 4 0,0 5-4 0,0-5 4 15,0 5 4-15,0 0 0 0,0-4 4 0,0 4-4 0,0 0 0 16,0 0 0-16,0 0 0 0,0 0 0 0,0-5 4 0,0 5-4 15,0 0 0-15,0 0-4 0,0 0-8 0,0 0 4 0,0 0-4 16,0 0 0-16,0 0-4 0,0 0 4 0,0-5 0 0,0 5 0 16,0 0 8-16,0 0-4 0,0 5 0 0,0-5 0 0,0 5 0 0,0-5 0 15,0 4 0-15,0 1 0 0,10 0-8 0,-10 0 8 0,0-1-20 16,0 5 16-16,0-3 0 0,0 4 0 0,0 0-8 0,0-1 0 16,8 5 0-16,-8-4 0 0,0 0 0 0,0 4-4 0,0 1 0 15,0-5 0-15,0 4 0 0,0-5-4 0,0 6 0 0,0-1-4 16,0 1 0-16,0-5 4 0,0 4 0 0,0-4 0 0,0 0 0 0,0 4-4 15,0-5-4-15,8 1 4 0,-8-1 4 0,0 1-4 16,0 0 4-16,0-5-8 0,0 4 4 0,0-3 0 0,0 3 0 0,9-4 0 16,-9 0 4-16,0-1-4 0,0-4 0 0,0 6 0 0,0-2-4 15,0-4 4-15,0 0 0 0,0 0 0 0,0 0 4 0,0 5-4 16,0-5 0-16,0 0-4 0,0 0 4 0,0 0 0 0,0 0 0 0,0 0 0 16,0 0 0-16,0-5 0 0,0 5 4 0,0 0-4 0,0 0-4 15,0 0 0-15,0-4 4 0,0 4-4 0,0-6 0 0,0 6 0 16,0-4 0-16,0-1 0 0,0 5-8 0,0-5 4 0,0 0-4 15,0 1-8-15,0-2 0 0,0 2-8 0,0-6 0 0,0 6-12 16,0-2-4-16,0 2-4 0,0-2-12 0,0 2-4 0,0-1-12 0,0 0-4 16,0 0-4-16,0 1-4 0,0-1-8 0,0-5-4 0,0 6-32 15,0-2-28-15,0 2 16 0,0 0 32 0,0-7 20 0</inkml:trace>
          <inkml:trace contextRef="#ctx0" brushRef="#br0" timeOffset="808.3757">59 240 63 0,'0'0'76'0,"0"0"-12"0,0 0-8 0,0 0-24 0,0 0 0 16,0 0-8-16,0 0 4 0,0 0-4 0,0 0 0 0,0 0-4 16,0 0 0-16,0 0-16 0,0 0 20 0,0 0-4 0,0 0 0 15,8 0 0-15,-8-5 0 0,0 5-4 0,0 0 0 0,0-4 0 16,0-1 4-16,8 5-4 0,-8-5 0 0,0 0 4 0,0 0 0 0,9 0 0 16,-9 0 0-16,9-5 0 0,-9 6 0 0,8-5 0 0,-8 3 0 15,0-3-4-15,8-1 0 0,-8 1 4 0,10-1-8 0,-2 0 4 16,-8 1 0-16,8-1 0 0,-8 0-4 0,9 1 0 0,0-1 0 15,-1 1-4-15,0-1 0 0,-8 0 4 0,9 1 0 0,-1-1-4 16,0 0 0-16,2 5 0 0,-10-4-4 0,8 4 0 0,0-5 4 16,-8 5-4-16,10 0-4 0,-2 1 0 0,0-2 4 0,-8 2 0 0,8-1-4 15,-8 5 4-15,9 0 0 0,0-4 0 0,-9 4-4 0,8 0 0 16,-8 0 0-16,9 0 0 0,-1 0 0 0,-8-6-8 0,8 6 8 16,2 0 4-16,-10 0-4 0,8 6 0 0,0-6 4 0,-8 0 0 15,8 0 0-15,-8 0-4 0,10 0 0 0,-2 4 0 0,-8-4 0 16,8 5 0-16,-8-5 0 0,9 4 0 0,-9-4 0 0,9 6 4 0,-9-2-4 15,8 1 0-15,-8 0 0 0,0 1 4 0,0-6-4 0,9 4-4 16,-9 1 8-16,8 0-4 0,-8-1 4 0,0 1-4 0,0 0 0 16,8 0 8-16,-8 5-12 0,0-7 8 0,0 3 0 0,0 4 0 15,0-6 0-15,0 6 0 0,0-5 0 0,0 5 0 0,0-1-4 16,0 1 4-16,0 0 0 0,0-1-4 0,0 1 0 0,0 5 8 16,0-6-4-16,0 0 4 0,0 2 0 0,0-2-4 0,0 5 0 0,0-4 0 15,0 0 4-15,0 0 0 0,0-1-4 0,0 1 0 0,0-6 0 16,0 6 0-16,0 0 0 0,0-5 0 0,0-1 0 0,0 1 0 15,0 5 4-15,8-6-4 0,-8 2 0 0,0-2 0 0,0-4 0 16,10 6 0-16,-10-6 0 0,0 4 0 0,8-4-4 0,-8 0 4 16,8 5-4-16,-8-5 4 0,0 0-4 0,0 0 4 0,10 0 0 0,-10 0 0 15,0-5 0-15,8 5-4 0,-8-4 0 0,8 4 0 16,-8-6 0-16,0 2 4 0,9-2-4 0,-1 2 0 0,-8-1-4 0,9 0 0 16,-9 0-4-16,8-4-8 0,-8 4-8 0,9-4-12 0,-1 3-16 15,-8 2-28-15,8 0-20 0,-8-7-20 0,0 7-60 0,10-6-24 16,-10 5 40-16,0 0 32 0,0-5 24 0</inkml:trace>
        </inkml:traceGroup>
        <inkml:traceGroup>
          <inkml:annotationXML>
            <emma:emma xmlns:emma="http://www.w3.org/2003/04/emma" version="1.0">
              <emma:interpretation id="{BFD430A9-35AF-4968-A440-63212D45B560}" emma:medium="tactile" emma:mode="ink">
                <msink:context xmlns:msink="http://schemas.microsoft.com/ink/2010/main" type="inkWord" rotatedBoundingBox="21677,8014 21999,8010 22006,8599 21684,86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95.6314">1397-132 15 0,'0'-4'76'0,"0"4"-16"0,0 0 0 0,0 0-24 0,0 0-4 15,0 0-8-15,0 0-4 0,0 0 0 0,0 0 0 0,0 0 0 16,0 0 0-16,0-5 0 0,0 5 0 0,0 0 0 0,0 0 0 0,0 0 0 16,0 0 4-16,0 0 0 0,0-5 0 0,0 5 0 0,0 0 0 15,0 0-8-15,0 0 4 0,0 5-4 0,0-10 4 0,0 5 0 16,0 5-4-16,0-10 4 0,0 5 0 0,0 0 4 0,0 0 0 16,-8 5 0-16,8-5-8 0,0 0 4 0,0 0-4 0,0 0 0 15,-9 0 4-15,9 0-4 0,-8 0 0 0,8 0-4 0,-9 0 4 0,9 0 0 16,-9 0 0-16,1 0-4 0,8 5 0 0,-8-5 0 0,8 4-4 15,-10-4 0-15,2 6-4 0,8-2 0 0,-8 1 8 0,0 0-4 16,8 0-4-16,-10 0 0 0,2 4 0 0,0-4 0 0,8 6 0 16,-9-3-4-16,1-3-16 0,0 6 24 0,-2-8-4 0,10 7 4 15,-8-1-4-15,0 1-4 0,-2-5 0 0,10 6 4 0,-8-2-4 16,0 0 0-16,8 1 0 0,-8-1 4 0,-1 0-4 0,9 7 0 0,-9-6 0 16,9-1 8-16,-8 1-4 0,8 4 0 0,-9-4-4 0,9 0 0 15,0-1 0-15,0 6-4 0,0-6 4 0,0 1-4 0,-8-1 8 16,8 6-4-16,0-11 0 0,0 11 0 0,0-5 0 0,0-5 0 15,0 5 0-15,0-1 4 0,8 1-4 0,-8-6 0 0,0 6 0 16,0 0-4-16,9-5 8 0,-9 4-4 0,0 1 0 0,8-6-4 0,-8 6 4 16,9-4-4-16,-9 3 4 0,9-4 0 0,-1 5 0 0,0-1 4 15,0-4-4-15,-8 4 0 0,10-3 4 0,-2 3-4 0,0-5 4 16,2 2-4-16,-2 3-4 0,0-4 8 0,1 0-4 0,-1 0 4 16,0-1 0-16,2 6-4 0,-2-10 0 0,0 5 0 0,0 0-4 15,2-5 4-15,6 5-4 0,-7-5 4 0,0 0-4 0,-1 0 4 0,1 0-4 16,-1 0 0-16,0 0-20 0,1-5-8 0,0 0-8 15,-1 5-20-15,-8-5-8 0,8-5-12 0,2 6-4 0,-2-1-36 0,-8-5-40 16,8 5-4-16,-8-5 28 0,9 1 32 0</inkml:trace>
          <inkml:trace contextRef="#ctx0" brushRef="#br0" timeOffset="3038.446">1167 139 47 0,'0'0'72'0,"0"0"-8"0,0 0-4 0,0 0-32 0,0 0 0 0,0 0 0 16,8 0 4-16,-8 0-4 0,-8 0 4 0,8 0-4 0,0 0 4 16,8 0 0-16,-8 0 0 0,0 0 4 0,0 0 0 0,9 0 4 15,-9 0 0-15,0 0 4 0,9 0 0 0,-9 0 0 0,8 0-4 16,0 0 0-16,0 0 0 0,-8 0 0 0,10 0-8 0,-2 0-4 15,0 0 0-15,2 0 4 0,-2 5-8 0,0-5 0 0,1 0 0 16,-1 0-8-16,0 0 4 0,2 0-4 0,-2 0 0 0,0 0 0 0,0 5-4 16,-8-5-4-16,10 0-4 0,-2 0 4 0,0 4-4 0,1-4 0 15,0 0 0-15,-1 0 0 0,1 0 0 0,-9 0-4 0,8 0-8 16,-8 0 0-16,8 0-16 0,1 5-12 0,-9-10-28 0,0 5-24 16,0 0-32-16,9 0-60 0,-9 0-44 0,0 0 48 0,0 0 28 15,0 0 32-15,0 0 16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49.4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C035B0-D589-41C5-B793-2FE7A6011533}" emma:medium="tactile" emma:mode="ink">
          <msink:context xmlns:msink="http://schemas.microsoft.com/ink/2010/main" type="inkDrawing" rotatedBoundingBox="25472,7676 25563,8792 25369,8808 25278,7691" semanticType="verticalRange" shapeName="Other">
            <msink:sourceLink direction="with" ref="{CFEFC364-53FD-496A-AF58-289A37555DB2}"/>
          </msink:context>
        </emma:interpretation>
      </emma:emma>
    </inkml:annotationXML>
    <inkml:trace contextRef="#ctx0" brushRef="#br0">4747-465 15 0,'0'0'80'0,"10"0"-12"0,-10 0 0 16,0 0-24-16,0 0 0 0,8 0-4 0,-8 0 0 0,0 0 0 15,8 6 0-15,-8-6 0 0,8 0 0 0,2 4 4 16,-10 1 0-16,8 0 0 0,0 0 0 0,1-1 0 0,0 2 0 0,-1 3 8 16,1 1-8-16,-1-1-4 0,0 1-4 0,0 5 4 0,2-6-4 0,-2 5-4 15,0 1 0-15,2 0-4 0,-2 4 0 0,0 1 0 0,-8-1 0 16,9 0-4-16,-1 0 0 0,1 6 0 0,-1-6 0 0,-8 4-4 16,9 2-4-16,-9-1 0 0,8 5 4 0,-8 1-4 0,8-8 0 0,-8 8-4 15,0-1 0-15,0 0-4 0,10 0 4 0,-10 5-4 0,0-5 0 16,0 0 0-16,0-1-4 0,-10 6 0 0,10-5-4 0,0 0 0 15,-8 0 0-15,8 0-4 0,-8-1 0 0,-1 2-20 0,9-6 16 16,-8 4 0-16,-1-4-8 0,1 1-12 0,-1-1-8 0,1-5-16 16,0 1-12-16,8-6-24 0,-10 6-20 0,2-11-12 0,0 1-40 15,8 0-52-15,-10-6 28 0,2 1 36 0,8-5 28 0,-8 0 20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50.9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BA0227-DAFB-4FBD-9F4F-FBEFCB601760}" emma:medium="tactile" emma:mode="ink">
          <msink:context xmlns:msink="http://schemas.microsoft.com/ink/2010/main" type="inkDrawing" rotatedBoundingBox="26966,8992 27057,7528 27307,7544 27216,9008" semanticType="callout" shapeName="Other">
            <msink:sourceLink direction="with" ref="{A2B96345-F248-441E-A505-DFA942027595}"/>
            <msink:sourceLink direction="with" ref="{20750C4E-FADC-4BAF-B554-0A563179FBEA}"/>
          </msink:context>
        </emma:interpretation>
      </emma:emma>
    </inkml:annotationXML>
    <inkml:trace contextRef="#ctx0" brushRef="#br0">6726-616 55 0,'0'0'72'0,"0"0"-8"0,0 0-8 0,0 4-24 16,0-4 0-16,0 5-4 0,0 0-4 0,-9-5 0 0,9 5 0 15,0-5 4-15,0 4-4 0,-8 1 0 0,8 0 0 0,-9 0 0 16,9 6-4-16,-8-8 4 0,8 7 0 0,-8-1 0 0,-2 1 0 0,2-5 0 15,8 9-4-15,-8-5 4 0,-2 2 0 0,2 3 0 16,0-5-4-16,0 5 4 0,-1 1 0 0,0-1-4 0,9 5-4 0,-17-4 0 16,9 5 4-16,0-1-4 0,-2 4 0 0,2-4 0 0,0 6 0 15,8-1 0-15,-8 0 0 0,-2 0 4 0,2 4-4 0,0-4 0 16,8 5-8-16,-9 0-4 0,1-1 12 0,8 6-4 0,-9-5 0 16,9 0 0-16,0 3-4 0,0-2 0 0,0 4 4 0,0-5 0 15,-9 3 0-15,9-2-4 0,9 3 4 0,-9-4-4 0,0 0 4 0,0 0 0 16,9 4-4-16,-9-4-4 0,8 0 4 0,-8 0-4 0,9-1 0 15,-1 1-4-15,-8-5 4 0,8 5-4 0,2-5 0 0,-2 5 4 16,0-5-4-16,0 0 0 0,2 0 0 0,-2-5 0 0,0 5-4 16,1-5 0-16,-1-5-20 0,1 6 20 0,8-6-16 0,-17 0-16 15,8 0-28-15,0-4-20 0,2 0-28 0,-2-5-28 0,0 4-64 0,-8-9 24 16,10 5 28-16,-10-5 32 0,0 0 20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52.4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888F7F-61DA-438A-B163-B442A135BCD2}" emma:medium="tactile" emma:mode="ink">
          <msink:context xmlns:msink="http://schemas.microsoft.com/ink/2010/main" type="writingRegion" rotatedBoundingBox="27561,7952 29311,7876 29352,8849 27603,8924"/>
        </emma:interpretation>
      </emma:emma>
    </inkml:annotationXML>
    <inkml:traceGroup>
      <inkml:annotationXML>
        <emma:emma xmlns:emma="http://www.w3.org/2003/04/emma" version="1.0">
          <emma:interpretation id="{5CD2C190-8A30-4795-A48A-2B1DE0437594}" emma:medium="tactile" emma:mode="ink">
            <msink:context xmlns:msink="http://schemas.microsoft.com/ink/2010/main" type="paragraph" rotatedBoundingBox="27561,7952 29311,7876 29352,8849 27603,8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AEF820-5220-4805-8F59-61C2B636B160}" emma:medium="tactile" emma:mode="ink">
              <msink:context xmlns:msink="http://schemas.microsoft.com/ink/2010/main" type="line" rotatedBoundingBox="27561,7952 29311,7876 29352,8849 27603,8924"/>
            </emma:interpretation>
          </emma:emma>
        </inkml:annotationXML>
        <inkml:traceGroup>
          <inkml:annotationXML>
            <emma:emma xmlns:emma="http://www.w3.org/2003/04/emma" version="1.0">
              <emma:interpretation id="{20750C4E-FADC-4BAF-B554-0A563179FBEA}" emma:medium="tactile" emma:mode="ink">
                <msink:context xmlns:msink="http://schemas.microsoft.com/ink/2010/main" type="inkWord" rotatedBoundingBox="27561,7952 28262,7921 28304,8894 27603,8924">
                  <msink:destinationLink direction="with" ref="{F4BA0227-DAFB-4FBD-9F4F-FBEFCB601760}"/>
                </msink:context>
              </emma:interpretation>
              <emma:one-of disjunction-type="recognition" id="oneOf0">
                <emma:interpretation id="interp0" emma:lang="" emma:confidence="0">
                  <emma:literal>„</emma:literal>
                </emma:interpretation>
                <emma:interpretation id="interp1" emma:lang="" emma:confidence="0">
                  <emma:literal>m \</emma:literal>
                </emma:interpretation>
                <emma:interpretation id="interp2" emma:lang="" emma:confidence="0">
                  <emma:literal>m '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m .</emma:literal>
                </emma:interpretation>
              </emma:one-of>
            </emma:emma>
          </inkml:annotationXML>
          <inkml:trace contextRef="#ctx0" brushRef="#br0">7050-103 7 0,'0'-5'76'0,"0"5"-4"0,-9-5-4 0,9 5-24 16,0-5-4-16,0 1-4 0,0 4-4 0,0-6 0 0,-8 6-4 15,8-4 0-15,0 4 0 0,0-10 0 0,0 10 0 0,0-5-4 16,8 0 4-16,-8 1-4 0,0-1 0 0,9 0 0 0,-9 1 4 16,8 4 0-16,-8-5-4 0,0 0 0 0,8 0 0 0,2 0 4 15,-2 1-4-15,0 0 4 0,0 4 0 0,2-6-4 0,-2 6 0 0,0-5 0 16,1 5 0-16,0 0-4 0,-1 0 0 0,1 0-4 0,-1 0 0 16,0 0-12-16,1 5 8 0,0 1 0 0,-1-6-4 0,0 4-4 15,2 5 0-15,-2-4 0 0,-8 0 0 0,8 4 0 0,-8 1 0 16,0-1-4-16,0 1 0 0,9 5 4 0,-9-1-4 0,-9 0 4 15,9 0 0-15,0 1 0 0,-8 0-4 0,8-1 0 0,-8 5 0 0,8-4 0 16,-10-1 4-16,10 0-8 0,-8-5 4 0,8 6 4 0,-8-5-4 16,8 0-8-16,-9-1 4 0,9-4 0 0,0 0 0 0,-9-1 4 15,9 1-4-15,0 0 8 0,0-5-8 0,0 0 0 0,0 0-8 0,0 5 20 16,9-10 0-16,-9 5-4 0,9 0 0 0,-9-5-4 16,0 5-4-16,8-5 8 0,-8 1-4 0,8 4 0 0,2-5-8 0,-10 5 4 15,8-5 8-15,0 5-8 0,1 0 8 0,0 0 0 0,-1-5-4 16,-8 5 4-16,8 0 0 0,1 0-4 0,-1 5 0 0,1 0-4 15,0-5 4-15,-9 5-4 0,8-1 0 0,0 6 8 0,2-5-4 16,-2-1 0-16,0 7 4 0,-8-2 0 0,8-4-8 16,2 4 8-16,-10 5 0 0,8-8-4 0,-8 3 0 0,0 5 0 0,8-4 4 15,-8-1-4-15,0 6 4 0,0-6-4 0,0 1 4 0,0 4 4 0,-8-4-4 16,8 4 4-16,-8-4 0 0,-2 4-4 0,2-4 0 0,8 0 0 16,-16-1 0-16,6 1 0 0,2-1-4 0,0 1 0 0,-1-6 4 15,-8 6-4-15,8-5 0 0,1-1-4 0,-9 2 8 0,8-6-8 0,1 4 0 16,0-4-4-16,-10 0 0 0,10 0-4 0,-1 0-8 15,0 0-16-15,1-4-12 0,0 4-16 0,-1-6-28 0,9 2 12 0,-8-1-4 16,8 2-28-16,-9-4-36 0,9 3-20 0,0-1 28 0,-9 0 28 16</inkml:trace>
          <inkml:trace contextRef="#ctx0" brushRef="#br0" timeOffset="270.2771">7758 395 47 0,'0'5'92'0,"0"-5"-8"0,0 5-4 16,-10-5-28-16,10 5 0 0,0-1-20 0,0-4 20 0,0 5-8 15,0 0-4-15,0 0-4 0,0 0-4 0,0 5-4 0,0-6 4 16,0 6-4-16,0-6-8 0,0 6 0 0,0 0 0 0,-8 4-4 15,8-4 0-15,0 4 0 0,0 1-4 0,-8-6 0 0,8 5 0 0,-9 1-4 16,9 4 0-16,-8-5 0 0,8 1-4 0,-9-1-4 0,1 1 0 16,-1-1 0-16,9 0-4 0,-8 1 0 0,8-6-12 0,-8 6-12 15,8-10-20-15,-10 4-20 0,10-4-12 0,0 1-48 0,0-6-36 0,-8 0 20 16,8 0 32-16,0-6 20 0</inkml:trace>
        </inkml:traceGroup>
        <inkml:traceGroup>
          <inkml:annotationXML>
            <emma:emma xmlns:emma="http://www.w3.org/2003/04/emma" version="1.0">
              <emma:interpretation id="{39947E05-F33F-442B-BB3E-8576B732228C}" emma:medium="tactile" emma:mode="ink">
                <msink:context xmlns:msink="http://schemas.microsoft.com/ink/2010/main" type="inkWord" rotatedBoundingBox="28630,8076 29318,8047 29329,8298 28641,8328"/>
              </emma:interpretation>
              <emma:one-of disjunction-type="recognition" id="oneOf1"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984.8851">8363 12 11 0,'8'-5'80'0,"-8"10"-8"16,9-5-8-16,-9 0-16 0,8 4-8 0,-8-4-4 0,9 6 0 15,-9-2 0-15,0 1-4 0,9-5 0 0,-9 4 0 0,0 2-4 0,8-3 4 16,-8 3-4-16,8 4 4 0,0-6 0 0,-8 2 4 0,10-2-4 16,-2 1 0-16,0 0 4 0,2 0-4 0,-2-1 0 0,0 1-4 15,1 0-4-15,-1 0-4 0,9-5 4 0,-8 4 0 0,-1 2-8 16,10-6 8-16,-10 5-8 0,9-5 0 0,-8 0-4 0,7 4-4 16,-7-4 4-16,8 0 0 0,-8 0-8 0,7 0 4 0,-6-4-4 15,6 4-4-15,-8-5 4 0,10-1 0 0,-10 2 0 0,1-1 0 0,-1-5-4 16,0 6 0-16,2-1 4 0,-2-5 0 0,0 0 0 0,0 1-4 15,-8-2 4-15,10 2-4 0,-10 0 0 0,0-1 0 0,8 1 0 16,-8 0-4-16,0-2 4 0,0 2 0 0,0-1 0 0,0 1-4 16,0 0 4-16,-8-2 0 0,8 2 0 0,0 6 4 0,-10-8-4 15,10 6 0-15,0 0-4 0,-8 0 4 0,8 5 0 0,-8-4-4 0,8-1 4 16,-8 5 0-16,-2 5 0 0,2-5 0 0,0 0 0 0,-1 4 0 16,9 1 0-16,-8 0 0 0,-10 0 0 0,10 6 0 0,0-8 4 15,0 6-4-15,-2 2 0 0,-6-7 0 0,7 6-4 0,-8-1 0 16,8 5 8-16,-7-3-4 0,-2-2 0 0,10 0 0 0,-10 1 0 15,2-1-4-15,-2 6 0 0,2-5 4 0,-1 0 4 0,-1-1 0 0,2 1-4 16,-2-1-4-16,-7 1-4 0,8 0 4 0,0-1 4 0,-1-4-4 16,-6 0 4-16,6 4 4 0,1-4-8 0,0-5 4 0,0 5 0 15,1-5 0-15,-2 4 4 0,0-4-8 0,10 0 8 0,-9-4-24 16,8 4 20-16,-8-5 4 0,9 0-4 0,0 0 4 0,0 1 4 16,8-6-8-16,-10 6 0 0,10-7 4 0,-8 7-8 0,8-6 8 0,0 1-8 15,0-1 8-15,0 1-8 0,0-1 0 0,0-6 0 0,0 7 8 16,8 0-4-16,-8-1-4 0,0 1 0 0,10 0 8 0,-10-2 0 15,8 7-4-15,-8-6 0 0,8 5-4 0,-8-4 4 0,8 4 0 0,1 1 0 16,-1 4 0-16,1-5 8 0,-9 5-4 0,9 0 0 16,-1 0-8-16,0 0 8 0,2 0-4 0,-2 5-4 0,0-1 8 0,2 1 0 15,-2 0-4-15,0-1 4 0,0 6-4 0,1-5 4 0,-1 5 0 16,1-1-8-16,0 1 4 0,-1-6 0 0,0 11 4 16,2-5-4-16,6-7 4 0,-8 13-4 0,2-12 4 0,-2 6-4 0,0 0 0 15,1-1 0-15,8 1 0 0,-8-5 0 0,-1 5 0 0,0-5 0 16,10 4 0-16,-10-4 4 0,10-1-8 0,-10 1 4 0,9-5-4 15,-1 5 4-15,2-5-4 0,-10 0 0 0,10 0-16 0,-2 0-32 0,2 0-28 16,-2-5-24-16,-7 0-44 0,8 1-64 0,0-1 36 0,-9-4 28 16,10 4 32-16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50.0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4E98E7-D4C7-4F68-BF1B-028708030E68}" emma:medium="tactile" emma:mode="ink">
          <msink:context xmlns:msink="http://schemas.microsoft.com/ink/2010/main" type="writingRegion" rotatedBoundingBox="26406,7979 27578,10676 27118,10875 25946,8178"/>
        </emma:interpretation>
      </emma:emma>
    </inkml:annotationXML>
    <inkml:traceGroup>
      <inkml:annotationXML>
        <emma:emma xmlns:emma="http://www.w3.org/2003/04/emma" version="1.0">
          <emma:interpretation id="{FA8C8CDB-3FF2-4D84-BD11-69327D114577}" emma:medium="tactile" emma:mode="ink">
            <msink:context xmlns:msink="http://schemas.microsoft.com/ink/2010/main" type="paragraph" rotatedBoundingBox="26406,7979 27578,10676 27118,10875 25946,8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9E34F-0640-4221-896E-14E3D6ADAEB6}" emma:medium="tactile" emma:mode="ink">
              <msink:context xmlns:msink="http://schemas.microsoft.com/ink/2010/main" type="line" rotatedBoundingBox="26406,7979 27578,10676 27118,10875 25946,8178"/>
            </emma:interpretation>
          </emma:emma>
        </inkml:annotationXML>
        <inkml:traceGroup>
          <inkml:annotationXML>
            <emma:emma xmlns:emma="http://www.w3.org/2003/04/emma" version="1.0">
              <emma:interpretation id="{A2B96345-F248-441E-A505-DFA942027595}" emma:medium="tactile" emma:mode="ink">
                <msink:context xmlns:msink="http://schemas.microsoft.com/ink/2010/main" type="inkWord" rotatedBoundingBox="26406,7979 26604,8435 26164,8626 25966,8170">
                  <msink:destinationLink direction="with" ref="{F4BA0227-DAFB-4FBD-9F4F-FBEFCB60176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-1008-1960 67 0,'0'0'80'0,"0"0"-8"0,0 0-4 16,0-5-24-16,0 5 0 0,0 0-8 0,0 0 0 16,0 5-4-16,0-5 0 0,0 0-4 0,0 0 4 0,0 0-4 0,0 0 0 15,0 4 4-15,0 1-4 0,0 0 4 0,0-1 4 0,0 2-8 16,0 3 4-16,0-5-4 0,0 5 4 0,8 7 0 0,-8-6 4 16,0 4-4-16,0 0-4 0,0 0 0 0,9 1 0 0,-9-1-8 0,8 5 4 15,-8-4-4-15,9-1-4 0,0 5 4 0,-1-4-4 16,0-1 4-16,-8 5-4 0,10-4 0 0,-2-1 0 0,8 0 4 0,-6 1-4 15,-2-5 0-15,0 4 0 0,1-5 0 0,8 1 4 0,-8-1-4 16,7 1-4-16,-8-5 0 0,2 5 0 0,6-6 0 0,-6 1 0 16,6 0 0-16,-7-5 0 0,7 5-4 0,-6-5 0 0,6 0 4 15,-8-5 0-15,10 0-8 0,-10 0 0 0,10 1 4 0,-10-6 0 16,9 5-8-16,-9-5 4 0,1-4 0 0,0 5 0 0,7-6 0 16,-6 1-4-16,-2-1 0 0,0 1 0 0,1-5 0 0,0 5 0 0,-1-6 0 15,-8 6 0-15,8-5-4 0,-8 0 0 0,9-1 0 0,-9 6 0 16,0-5 0-16,0 0-4 0,0 0-8 0,0 4 0 0,0-4-8 15,0 5-12-15,0-5-4 0,-9 4-8 0,9 1-12 0,0 4-16 0,-8-5-8 16,8 6-12-16,-8 0-20 0,8-2-20 0,-9 7-52 16,9-4 4-16,-9 1 32 0,9 7 32 0,-8-4 24 0</inkml:trace>
        </inkml:traceGroup>
        <inkml:traceGroup>
          <inkml:annotationXML>
            <emma:emma xmlns:emma="http://www.w3.org/2003/04/emma" version="1.0">
              <emma:interpretation id="{A143587F-60BA-4649-A29D-7A68A3272BCF}" emma:medium="tactile" emma:mode="ink">
                <msink:context xmlns:msink="http://schemas.microsoft.com/ink/2010/main" type="inkWord" rotatedBoundingBox="27249,10015 27542,10691 27118,10875 26825,10200"/>
              </emma:interpretation>
              <emma:one-of disjunction-type="recognition" id="oneOf1"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§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ę</emma:literal>
                </emma:interpretation>
              </emma:one-of>
            </emma:emma>
          </inkml:annotationXML>
          <inkml:trace contextRef="#ctx0" brushRef="#br0" timeOffset="64636.2864">-2 1 67 0,'0'0'80'0,"0"0"-8"0,0 0 0 0,0 5-24 0,0-10 0 15,0 5 0-15,0 0-4 0,0 0 0 0,9 0 0 0,-9 0 0 0,0 0 4 16,8 0 0-16,1 0-4 0,-9 0 4 0,8 0 0 0,0 5 0 16,2-5-4-16,-2 0-4 0,0 0 0 0,10 0-4 0,-10 0-8 15,9 0 0-15,-9 0-8 0,10 0 0 0,-10 0-4 0,0 0-4 16,10 0 0-16,-10 0-4 0,10 0 0 0,-10 0 0 0,0 0-4 15,1 0-4-15,-1 0 4 0,1 0-4 0,-1 0-8 0,1 4 4 0,-1-4-12 16,-8 0-16-16,8 5-12 0,-8 0-20 0,10-5-12 0,-10 5-8 16,0-5-12-16,0 5-20 0,0-1-44 0,0-4-8 0,0 5 28 15,0-5 24-15,-10 6 28 0</inkml:trace>
          <inkml:trace contextRef="#ctx0" brushRef="#br0" timeOffset="65041.7451">100 6 43 0,'0'4'84'0,"-8"1"-4"0,0 0-4 16,-2 0-24-16,10 0 0 0,-8 4 0 0,0-3-4 16,8 3-16-16,-8-5 16 0,-2 11 0 0,10-6 0 0,-8 0 0 0,0 2-4 15,8-2-4-15,0 5 4 0,-9-4-4 0,9 5-4 0,0-1 0 16,0-5 0-16,-8 6-12 0,8-1-4 0,0-4 4 0,0 4-4 16,0-4 0-16,8 4-4 0,-8-4-8 0,0-1 8 0,9 1-4 15,-9-1-4-15,8 1 0 0,-8-5 0 0,0 5 0 0,8-6 0 0,2 2 0 16,-10-2 0-16,8 1-4 0,0-5 4 0,0 0-4 15,2 4 0-15,-2-4 0 0,0 0 0 0,-8 0-4 0,9 0 4 0,-1-4 0 16,1 4-4-16,0 0 4 0,-1-5-4 0,0 5 4 0,0 0-4 16,2-4 4-16,-2 4-4 0,0 0 0 0,2 0 0 0,-2 0 4 15,0 4 0-15,1-4-4 0,-1 5 4 0,1 5-4 0,-1-6 4 16,1 6 0-16,-1 0-4 0,0-1 0 0,2 5 4 0,-2-4 0 16,-8 3 0-16,8 3 4 0,2-2 0 0,-2 0 0 0,-8 6 0 0,0-5 4 15,8-2 0-15,-8 2 4 0,0-1-4 0,0 1 0 0,0-1-16 16,0 0 24-16,0 0 0 0,-8 1-4 0,8-1 0 0,-8 1-4 15,-2-5-4-15,2-1-4 0,-10 5 4 0,10-4-4 0,0 0 0 0,-9-5-4 16,8 4 0-16,-8-4-4 0,9 4 0 0,-10-3 0 16,2-2-4-16,6-4 0 0,2 5-16 0,-8-5-8 0,7 0-8 0,0 0-8 15,1 0-12-15,-1 0-12 0,1-5-16 0,8 5-4 0,-8-4 0 16,8-2 0-16,0 6-20 0,0-5-28 0,-10 1-24 0,10-1 16 16,10 0 28-16,-10 5 20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53.8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B20002-A7AA-4646-A092-5092C53EED06}" emma:medium="tactile" emma:mode="ink">
          <msink:context xmlns:msink="http://schemas.microsoft.com/ink/2010/main" type="writingRegion" rotatedBoundingBox="29804,7535 29905,11583 29584,11591 29483,7543"/>
        </emma:interpretation>
      </emma:emma>
    </inkml:annotationXML>
    <inkml:traceGroup>
      <inkml:annotationXML>
        <emma:emma xmlns:emma="http://www.w3.org/2003/04/emma" version="1.0">
          <emma:interpretation id="{B97DF55F-2970-4E9E-A1D9-CCE5E83E9575}" emma:medium="tactile" emma:mode="ink">
            <msink:context xmlns:msink="http://schemas.microsoft.com/ink/2010/main" type="paragraph" rotatedBoundingBox="29804,7535 29905,11583 29584,11591 29483,7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D1A754-B04E-4BFF-B0DC-F4DE570AFE96}" emma:medium="tactile" emma:mode="ink">
              <msink:context xmlns:msink="http://schemas.microsoft.com/ink/2010/main" type="line" rotatedBoundingBox="29804,7535 29905,11583 29584,11591 29483,7543"/>
            </emma:interpretation>
          </emma:emma>
        </inkml:annotationXML>
        <inkml:traceGroup>
          <inkml:annotationXML>
            <emma:emma xmlns:emma="http://www.w3.org/2003/04/emma" version="1.0">
              <emma:interpretation id="{3CE7C269-DC4B-485C-8278-B71BA97CCA6B}" emma:medium="tactile" emma:mode="ink">
                <msink:context xmlns:msink="http://schemas.microsoft.com/ink/2010/main" type="inkWord" rotatedBoundingBox="29783,7536 29816,8876 29517,8883 29483,75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 2 59 0,'0'0'80'15,"0"0"-4"-15,0 0-4 0,0 0-28 0,0 0-4 0,0 0-4 0,0 0-4 16,0 4-4-16,0-4 4 0,0-4-4 0,0 4 0 0,0 0 0 16,0 0 4-16,0 0 4 0,0 0 4 0,0 4 0 0,0-4 0 15,8 0 0-15,-8 5 0 0,0 0 8 0,10-5-8 0,-10 5 8 16,8-1-8-16,-8 6 0 0,8-5 0 0,2-1 0 0,-10 6 0 16,8 0 0-16,0-1 4 0,-8 1-4 0,8-1 0 0,1 6 0 0,0-5 0 15,-9 4 0-15,8 0-4 0,1-4 0 0,-9 4-4 0,8 5 0 16,0-4 0-16,2-1 0 0,-10 5 0 0,8-4-4 0,0 4-4 15,-8 1 0-15,8 3-4 0,-8-4-4 0,10 1 4 0,-2 4-8 0,-8 0 4 16,8 4-4-16,-8-4 0 0,0 5 0 0,9 0-4 0,-9-1 4 16,0 2 0-16,0-2-4 0,9 6 0 0,-9-2 0 15,0-2-4-15,0 4 4 0,0-5-4 0,0 3 0 0,0-2 0 0,0 3 0 16,0-4-4-16,-9 0 4 0,9 0 0 0,0-1-4 0,-9 1 0 16,1 0 0-16,8 0 0 0,-8-5 0 0,-2 0-4 0,2 4 0 15,0-3-4-15,0-2-8 0,-10-3-8 0,10 4-16 0,-9-5-16 0,8 0-20 16,-8-5-24-16,1 6-32 0,6-7-40 0,-6-3-48 15,-2 0-60-15,1-5 44 0,0 5 36 0,0-10 44 0,1 4 28 0,-2-4 28 16</inkml:trace>
        </inkml:traceGroup>
        <inkml:traceGroup>
          <inkml:annotationXML>
            <emma:emma xmlns:emma="http://www.w3.org/2003/04/emma" version="1.0">
              <emma:interpretation id="{1FA879EC-8015-467C-96DA-4E04D2E16A8C}" emma:medium="tactile" emma:mode="ink">
                <msink:context xmlns:msink="http://schemas.microsoft.com/ink/2010/main" type="inkWord" rotatedBoundingBox="29865,9972 29905,11583 29604,11590 29564,9980"/>
              </emma:interpretation>
              <emma:one-of disjunction-type="recognition" id="oneOf1">
                <emma:interpretation id="interp1" emma:lang="" emma:confidence="0">
                  <emma:literal>nas</emma:literal>
                </emma:interpretation>
                <emma:interpretation id="interp2" emma:lang="" emma:confidence="0">
                  <emma:literal>we</emma:literal>
                </emma:interpretation>
                <emma:interpretation id="interp3" emma:lang="" emma:confidence="0">
                  <emma:literal>nom</emma:literal>
                </emma:interpretation>
                <emma:interpretation id="interp4" emma:lang="" emma:confidence="0">
                  <emma:literal>nos</emma:literal>
                </emma:interpretation>
                <emma:interpretation id="interp5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63695.9439">93 2539 47 0,'0'0'76'0,"-8"-5"0"0,0 5-4 0,8-5-28 16,-9 5 0-16,9 0-4 0,-8-5 0 0,8 5-4 0,0-4-4 15,0-2-4-15,0 2 0 0,-9 4 0 0,9-5-4 0,0 0 0 16,9 1 0-16,-9-1 0 0,0 0 4 0,8 5-4 0,-8-5 4 16,9 0 4-16,-9 0 0 0,8 0-4 0,0 1 0 0,2 4 0 15,-2-5 8-15,0 0-4 0,2 0 0 0,-2 5 0 0,0-4-12 0,0 4 4 16,10 0 0-16,-10-5 0 0,1 5 0 0,-1 0-4 0,10 0-4 15,-10 0 0-15,0 0 0 0,0 5 0 0,2-5-4 0,-2 4 4 16,0 1-4-16,1 0-4 0,-9 0 0 0,9-1 0 0,-1 1 0 0,-8 0-4 16,0 5 0-16,9 0 0 0,-9-1 0 0,0-4 0 15,0 9 0-15,0-4 0 0,0-2 0 0,-9 3 0 0,9-2-4 0,-8 6 0 16,8-6 0-16,-9 6 4 0,0-1 0 0,1 1-4 0,0-1 0 16,-2 0 0-16,10 0 0 0,-8 1 0 0,0-1 0 0,0 5 0 15,-2-4 0-15,2-1 0 0,8 5 0 0,-8-4 0 0,-1 4 0 0,9-4 0 16,-8-1 0-16,8 6 0 0,0-7 0 0,0 2 0 0,0-1 0 15,-9 1 0-15,9-1 0 0,0 1-4 0,9-1 4 0,-9-5 0 16,0 6 0-16,0-5 0 0,8-1 0 0,-8 1-4 0,9-1 4 16,-9 1 0-16,8-5 0 0,0 4 0 0,2-3 0 0,-10-2 0 15,8 1 0-15,0-1 0 0,0-4-4 0,2 5-12 0,-2-5 20 16,0 0-4-16,1-5 0 0,0 5 0 0,-1-4 0 0,1 4-4 16,-1-9 4-16,0 3 0 0,-8-3-4 0,8 4 4 0,2-5 0 0,-2 1-4 15,-8-1 0-15,8 1 0 0,-8-1 0 0,10-5 4 0,-10 6 0 16,0 0 0-16,0-1 0 0,0 0 0 0,0 0 0 0,0 1 0 15,0 5-4-15,0-6 4 0,0 5 4 0,0 0-4 0,0 0-4 0,0 1 4 16,0 4 4-16,-10 0-4 0,10-6 0 0,0 6 0 16,0 6 0-16,-8-6 0 0,8 0 0 0,0 4 0 0,-8 1 0 0,8 0 4 15,-10 4-4-15,10-3 0 0,-8 3 4 0,8 1-4 0,0-1 0 16,-8 1 0-16,8 4 4 0,0-5-4 0,0 6 4 0,0-2-4 16,0 3 0-16,0 3 0 0,0-5 0 0,0 5 4 0,0-4 0 0,0-1 0 15,0 5-4-15,0 1 4 0,0-6 0 0,0 5 0 16,0 0 0-16,0-4 0 0,0 4-4 0,0 0 4 0,0-5 4 15,0 6-4-15,8-1 0 0,-8 0-4 0,0 0 0 0,0 0 4 0,8 0-4 16,-8 1 0-16,0-1 0 0,10 0 4 0,-10-4-4 0,8 4 0 16,-8 0 0-16,0 1 4 0,8-2-4 0,-8 1 0 0,0 0 0 15,0-3 0-15,0 2 0 0,10 2 0 0,-10-7 0 0,0 7 0 16,0-1 0-16,0 0 0 0,0-4 0 0,0 4 0 0,-10 0 4 16,10 1-4-16,0-6 0 0,-8 5 4 0,8 0-4 0,0-4 0 0,-8 4 4 15,8 0 0-15,-10-5 0 0,10 6-4 0,-8-6 4 0,0 0 4 16,0 0 0-16,8 1 4 0,-9-1 8 0,1 1 0 0,-1-6-4 15,0 5 4-15,9-4 0 0,-8-1-4 0,0 1 4 0,-2-5-4 0,2 5 0 16,0-6-8-16,0-4 4 0,8 6-4 0,-10-2 0 16,2-4-4-16,0 0 0 0,-1-4-4 0,1 4-4 0,8-6-4 0,-9 2-8 15,0-2-8-15,1 2-16 0,8-1-16 0,-8 1-12 0,0-5-24 16,8-1-28-16,-10 4-28 0,2-2-52 0,8-3-40 0,-8 2 44 16,-2-1 32-16,10 0 12 0,-8 1 52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5:48.8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EFC364-53FD-496A-AF58-289A37555DB2}" emma:medium="tactile" emma:mode="ink">
          <msink:context xmlns:msink="http://schemas.microsoft.com/ink/2010/main" type="writingRegion" rotatedBoundingBox="24870,7869 25069,8529 24737,8630 24537,7970">
            <msink:destinationLink direction="with" ref="{58C035B0-D589-41C5-B793-2FE7A6011533}"/>
          </msink:context>
        </emma:interpretation>
      </emma:emma>
    </inkml:annotationXML>
    <inkml:traceGroup>
      <inkml:annotationXML>
        <emma:emma xmlns:emma="http://www.w3.org/2003/04/emma" version="1.0">
          <emma:interpretation id="{89BF47C2-641F-4DE9-AB4A-179008F51F14}" emma:medium="tactile" emma:mode="ink">
            <msink:context xmlns:msink="http://schemas.microsoft.com/ink/2010/main" type="paragraph" rotatedBoundingBox="24870,7869 25069,8529 24737,8630 24537,7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ADBBE4-2735-4BE8-AE02-44E47C8297DA}" emma:medium="tactile" emma:mode="ink">
              <msink:context xmlns:msink="http://schemas.microsoft.com/ink/2010/main" type="line" rotatedBoundingBox="24870,7869 25069,8529 24737,8630 24537,7970"/>
            </emma:interpretation>
          </emma:emma>
        </inkml:annotationXML>
        <inkml:traceGroup>
          <inkml:annotationXML>
            <emma:emma xmlns:emma="http://www.w3.org/2003/04/emma" version="1.0">
              <emma:interpretation id="{DE72751F-4442-43B8-B93D-C765847C2F55}" emma:medium="tactile" emma:mode="ink">
                <msink:context xmlns:msink="http://schemas.microsoft.com/ink/2010/main" type="inkWord" rotatedBoundingBox="24870,7869 25069,8529 24737,8630 24537,7970"/>
              </emma:interpretation>
            </emma:emma>
          </inkml:annotationXML>
          <inkml:trace contextRef="#ctx0" brushRef="#br0">4083-141 19 0,'0'0'84'0,"0"0"-8"0,-9 0-12 0,9 0-28 0,0 5-4 0,0-5-4 15,0 0 0-15,0 0 0 0,0 0 0 0,0 0-4 16,0-5 0-16,0 5-4 0,0 0 4 0,0-5-4 0,0 5-4 0,0-5 4 16,0 0 0-16,0 0-4 0,9 5 4 0,-9-4 4 0,0-5-8 15,8 4 4-15,-8 0 4 0,8 0-4 0,2-5 0 0,-10 6 0 16,8-2 0-16,0 2 0 0,1-1 4 0,0 0-4 0,-1 0 0 0,0 0 0 15,1 5 4-15,-1 0 0 0,1-4-8 0,0 4 0 0,-1 0 0 16,0 0-4-16,2 0 0 0,6-6 0 0,-8 6-4 0,2 6 0 16,-2-6-4-16,0 4 4 0,1-4-4 0,-1 5 0 0,0 0 0 15,2 0 0-15,-10 0-4 0,8 5 4 0,-8-1-4 0,0 1 4 16,8 0 4-16,-8 3-4 0,0-3 0 0,0 9-4 0,0-4 0 16,-8 0 4-16,8 4-4 0,-8-5-20 0,8 5 24 0,-10-4 0 0,10 4 0 15,-8-4-4-15,0-1 0 0,8 5 4 0,-9-10 0 16,9 7-4-16,-8-2 4 0,8-4-4 0,0-1 4 0,-8-4-4 0,8 5 0 15,0-5 0-15,0 0 0 0,0-5 0 0,0 5 0 0,0-5 0 16,0 4 4-16,0-4-4 0,0 0 0 0,0 0 0 0,0 0 0 16,0 0 0-16,8 0 0 0,-8-4 0 0,0 4 0 0,0-5 0 0,8 5-4 15,-8-5 4-15,9 5 0 0,-9-5-4 0,8 5 4 0,0-5-4 16,-8 5 8-16,10-5-4 0,-2 0 4 0,0 5-4 0,-8-4-4 16,8 4 4-16,2 0 4 0,-2 0-4 0,0 0 0 0,-8 0-4 15,9 0 4-15,0 4 0 0,-1-4 0 0,1 5 4 0,-1 0-4 16,0 0 0-16,2 0-4 0,-2 0 4 0,0 4 4 0,0-4-4 0,-8 5-4 15,10 0 0-15,-2-1 4 0,0 0 0 0,1 2 0 0,-9-2 0 16,9 5 0-16,-9-4 12 0,8 0-4 0,-8 4 0 16,0-3-4-16,0-3 0 0,0 7-4 0,0-5 4 0,0 4 8 0,0-5-4 15,-8 7 0-15,8-7 0 0,-9 0 0 0,0 6 0 0,1-5-4 16,0 0 0-16,-10-1 0 0,10 1 0 0,-10-1 0 0,10 1-4 16,-9-5 0-16,0 4 4 0,0-4 0 0,9 0-4 0,-10 0 0 15,2-5 0-15,6 5-4 0,-6-5 0 0,7 0 0 0,-7 0-4 16,6 0-4-16,2-5 0 0,0 0-16 0,0 0-16 0,-2 0-12 0,2-4-12 15,0-1-12-15,-1 0-8 0,9 0-8 0,-9 1-52 0,9-5-28 16,-8 4 28-16,8-9 32 0,0 9 20 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06:54.2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1EA7F0-3319-40A8-AF34-F019094D9444}" emma:medium="tactile" emma:mode="ink">
          <msink:context xmlns:msink="http://schemas.microsoft.com/ink/2010/main" type="writingRegion" rotatedBoundingBox="26388,10744 29176,10744 29176,11296 26388,11296"/>
        </emma:interpretation>
      </emma:emma>
    </inkml:annotationXML>
    <inkml:traceGroup>
      <inkml:annotationXML>
        <emma:emma xmlns:emma="http://www.w3.org/2003/04/emma" version="1.0">
          <emma:interpretation id="{0C65A3BD-940B-49D4-B787-C0CB4259CEC8}" emma:medium="tactile" emma:mode="ink">
            <msink:context xmlns:msink="http://schemas.microsoft.com/ink/2010/main" type="paragraph" rotatedBoundingBox="26388,10744 29176,10744 29176,11296 26388,11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6DF830-832D-4A57-9FA0-552246896475}" emma:medium="tactile" emma:mode="ink">
              <msink:context xmlns:msink="http://schemas.microsoft.com/ink/2010/main" type="line" rotatedBoundingBox="26388,10744 29176,10744 29176,11296 26388,11296"/>
            </emma:interpretation>
          </emma:emma>
        </inkml:annotationXML>
        <inkml:traceGroup>
          <inkml:annotationXML>
            <emma:emma xmlns:emma="http://www.w3.org/2003/04/emma" version="1.0">
              <emma:interpretation id="{878D0CB5-1B04-497B-B00C-83FAE3284FD0}" emma:medium="tactile" emma:mode="ink">
                <msink:context xmlns:msink="http://schemas.microsoft.com/ink/2010/main" type="inkWord" rotatedBoundingBox="26388,10744 26431,10744 26431,11199 26388,111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5891 2587 67 0,'0'0'88'0,"0"0"-12"0,0 0-4 0,0 0-28 0,0 0-8 16,0 0 4-16,0 0-4 0,0 5 0 0,0-5 0 0,8 4 4 16,-8 2-4-16,-8-2 0 0,16 1 4 0,-8 6 4 0,0-2 0 15,0 0-8-15,0 1 0 0,0 4 0 0,0 1-12 0,0-2 20 0,0 2-8 16,0 5-4-16,0-7-4 0,-8 7-8 0,8-1 4 16,0-5-4-16,-10 6 0 0,10-1 0 0,0 0-8 0,-8-6-4 0,8 7 0 15,0-5-4-15,-8-1 4 0,8 0-4 0,0 2 0 0,0-3 0 16,0 2-8-16,-9-1 0 0,9-5 0 0,0 1-4 0,0 0-4 15,0-1-20-15,9-3-16 0,-9-2-20 0,0 1-12 0,8-5-8 16,-8 4-4-16,8-4-52 0,-8-4-32 0,0-1 16 0,10 1 32 0,-2-2 24 16</inkml:trace>
        </inkml:traceGroup>
        <inkml:traceGroup>
          <inkml:annotationXML>
            <emma:emma xmlns:emma="http://www.w3.org/2003/04/emma" version="1.0">
              <emma:interpretation id="{075408DE-3B9E-45FE-ABE2-5A7894B8FB29}" emma:medium="tactile" emma:mode="ink">
                <msink:context xmlns:msink="http://schemas.microsoft.com/ink/2010/main" type="inkWord" rotatedBoundingBox="27608,10836 27718,10836 27718,11296 27608,11296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1093.4306">7161 2679 11 0,'8'4'116'0,"0"-4"-8"0,-8 0-8 15,0 5-20-15,0-5-8 0,0 0-4 0,9 4-4 0,-9-4-8 16,0 0-4-16,0 0-4 0,0 0 0 0,0 0-4 0,0 6 0 15,-9-6 0-15,9 4-8 0,0 1-4 0,0 0 0 0,-8 4 0 16,8 1 0-16,0-1 0 0,0 1-4 0,-8 0-4 0,8-1 4 16,-9 6 0-16,9 4-8 0,-8-4 0 0,8-1 0 0,-9 0 0 0,0 4-8 15,9 2 0-15,-8-5-4 0,8 4 4 0,-8-4-8 0,8 4 0 16,-10 0 0-16,2-5-4 0,8 5-4 0,0-4-4 0,-8-1-12 16,8 5-8-16,0-4-16 0,-8-5-16 0,8 3-20 0,0-3-24 0,0 0-16 15,0-1-36-15,0 1-48 0,0-5 20 0,0-5 32 16,0 5 36-16,0-5 20 0</inkml:trace>
        </inkml:traceGroup>
        <inkml:traceGroup>
          <inkml:annotationXML>
            <emma:emma xmlns:emma="http://www.w3.org/2003/04/emma" version="1.0">
              <emma:interpretation id="{5BF51074-47AE-482C-9AD1-EA6C82DBCB7F}" emma:medium="tactile" emma:mode="ink">
                <msink:context xmlns:msink="http://schemas.microsoft.com/ink/2010/main" type="inkWord" rotatedBoundingBox="28153,10941 29176,10941 29176,10998 28153,10998"/>
              </emma:interpretation>
              <emma:one-of disjunction-type="recognition" id="oneOf2">
                <emma:interpretation id="interp6" emma:lang="" emma:confidence="0">
                  <emma:literal>....</emma:literal>
                </emma:interpretation>
                <emma:interpretation id="interp7" emma:lang="" emma:confidence="0">
                  <emma:literal>i.</emma:literal>
                </emma:interpretation>
                <emma:interpretation id="interp8" emma:lang="" emma:confidence="0">
                  <emma:literal>mi.</emma:literal>
                </emma:interpretation>
                <emma:interpretation id="interp9" emma:lang="" emma:confidence="0">
                  <emma:literal>i...</emma:literal>
                </emma:interpretation>
                <emma:interpretation id="interp10" emma:lang="" emma:confidence="0">
                  <emma:literal>m...</emma:literal>
                </emma:interpretation>
              </emma:one-of>
            </emma:emma>
          </inkml:annotationXML>
          <inkml:trace contextRef="#ctx0" brushRef="#br0" timeOffset="1374.1933">7621 2818 15 0,'0'0'112'0,"0"-5"-8"0,0 10-4 16,0-5-32-16,0 0-4 0,0 0-4 0,0 0-8 0,0 0 0 16,0 0-8-16,0 0-8 0,0 0-4 0,0 0-4 0,0 0-8 0,0 0 0 15,0 0-4-15,0 0-4 0,0 0 0 0,0 0-4 0,0 0-4 16,0 0-4-16,0 4 0 0,0-4-4 0,8 0-4 0,-8 5-4 15,0-5-8-15,0 0-12 0,0 5-16 0,8-5-8 0,-8 4-12 16,0-4-32-16,10 0-52 0,-10 0 16 0,8 0 20 0,-8 5 20 16</inkml:trace>
          <inkml:trace contextRef="#ctx0" brushRef="#br0" timeOffset="1568.7069">7903 2803 43 0,'8'0'104'0,"0"0"-4"0,1 0-4 15,-9 0-24-15,8 0 4 0,-8 0-4 0,0 0-4 0,9 0-8 0,-9 5 0 16,0-5-12-16,0 0-8 0,0 0-8 0,0 0-4 16,0 0-24-16,0 0 16 0,-9 5-4 0,9-5-4 0,0 0 0 0,9 5-4 15,-9-5 0-15,0 0-4 0,0 0 0 0,9 4-8 0,-9-4-8 16,8 0-16-16,-8 0-12 0,8 0-12 0,0 0-4 0,2 0 0 16,-2 0 0-16,0 0 4 0,2 0-8 0,-2 0-16 0,0-4-28 15,1 4-16-15,8 0-12 0,-9-5 32 0</inkml:trace>
          <inkml:trace contextRef="#ctx0" brushRef="#br0" timeOffset="1748.2274">8303 2808 35 0,'8'0'104'0,"-8"0"-12"0,10 0-12 0,-2-5-28 0,-8 5-4 15,8 5-4-15,-8-5 0 0,0 0 0 0,8 0-8 16,-8 0-8-16,0 0 0 0,0 0-8 0,0 0-4 0,0 0 0 16,0 0-4-16,0 0-4 0,0 0-4 0,0 0 4 0,0 0-8 0,0 0-4 15,0 0-8-15,0 0-12 0,0 0-12 0,10 0-8 0,-10 0-8 16,0 0-24-16,0 0-40 0,0 0-24 0,0 0 24 0,0 0 28 15</inkml:trace>
          <inkml:trace contextRef="#ctx0" brushRef="#br0" timeOffset="1964.648">8618 2784 55 0,'9'0'100'0,"-9"0"-8"0,9 0-4 0,-9 0-24 0,0 0 4 0,8 0 0 16,-8 0 0-16,0 0-8 0,0 0 0 0,0 0-4 0,0 0-8 15,0 0 4-15,0 0-8 0,0 0-8 0,0 0-4 0,0 0-8 16,0 0-8-16,0 4 0 0,0-4-4 0,0 0 0 0,0 0-4 16,0 0-4-16,0 0-4 0,0 0-8 0,0 0-12 0,0 0-24 15,0 0-28-15,0 0-24 0,0 0-40 0,0 0-80 0,0 0 48 0,0 0 28 16,0 0 32-16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0T23:14:13.3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F3C192-D17C-4297-A823-B1B528C66D17}" emma:medium="tactile" emma:mode="ink">
          <msink:context xmlns:msink="http://schemas.microsoft.com/ink/2010/main" type="writingRegion" rotatedBoundingBox="2181,2188 3349,2897 2974,3516 1806,2807"/>
        </emma:interpretation>
      </emma:emma>
    </inkml:annotationXML>
    <inkml:traceGroup>
      <inkml:annotationXML>
        <emma:emma xmlns:emma="http://www.w3.org/2003/04/emma" version="1.0">
          <emma:interpretation id="{8025AA76-4D13-482F-BF36-D50D01848636}" emma:medium="tactile" emma:mode="ink">
            <msink:context xmlns:msink="http://schemas.microsoft.com/ink/2010/main" type="paragraph" rotatedBoundingBox="2181,2188 3349,2897 2974,3516 1806,2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EDE36C-18FE-466C-B604-95F9EDC1AFB8}" emma:medium="tactile" emma:mode="ink">
              <msink:context xmlns:msink="http://schemas.microsoft.com/ink/2010/main" type="line" rotatedBoundingBox="2181,2188 3349,2897 2974,3516 1806,2807"/>
            </emma:interpretation>
          </emma:emma>
        </inkml:annotationXML>
        <inkml:traceGroup>
          <inkml:annotationXML>
            <emma:emma xmlns:emma="http://www.w3.org/2003/04/emma" version="1.0">
              <emma:interpretation id="{73D9E320-ABB0-41E6-9C88-E597AEE4DA32}" emma:medium="tactile" emma:mode="ink">
                <msink:context xmlns:msink="http://schemas.microsoft.com/ink/2010/main" type="inkWord" rotatedBoundingBox="2178,2193 2715,2518 2342,3132 1806,28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16 111 11 0,'-8'0'92'0,"8"-5"-20"0,0 5-20 0,0-5-4 0,-10 5-8 0,10-5-8 15,0 0 4-15,0 1-4 0,0 4-4 0,0-4 0 0,0-2-4 16,0 1-4-16,0 1 4 0,0-1 0 0,0 0-4 0,0 0 4 15,0 0 0-15,0 0-4 0,10 1-4 0,-10-1 0 0,0 0 0 16,0 0 0-16,8 5 0 0,-8-4 0 0,8-1 0 0,-8 0 0 16,9 5 0-16,0-6 0 0,-9 6-4 0,8-3 0 0,1 3 0 15,-1 0 0-15,0 0 0 0,2 0 0 0,-2 0 0 0,0 0-4 16,0 0 0-16,2 0 0 0,-2 0 0 0,0 0 0 0,1 0 0 16,0 0 0-16,-1 3-4 0,1-3 4 0,-1 6-4 0,-8-6 0 0,8 5 4 15,0-5 0-15,2 5 4 0,-2-1-8 0,-8-4 0 0,8 5 0 16,-8 0 0-16,10 0 4 0,-10-1-8 0,8-4 8 0,-8 5 0 15,0 0 0-15,0 0 0 0,0 0 0 0,0 0-4 0,0-1 4 16,0 1 0-16,0 1-4 0,0 2-4 0,0-3 4 0,0 5 0 16,-8-5-4-16,8 4-16 0,0 0 24 0,-10 1-4 0,10 0 0 0,0 0 0 15,-8-1 0-15,8 1 0 0,-8-1 0 0,8-4-4 0,-10 4 0 16,2 1 0-16,8 0 0 0,-8-1 0 0,8 1 0 0,-8-5 0 16,-1 4 0-16,9 1 0 0,-8 0 0 0,8-5 0 0,-9 4 0 0,9 0 0 15,-9-3 0-15,9 3 0 0,-8-4 0 0,8 4 0 16,0 1 4-16,-8-5-4 0,8 5 0 0,0-1 0 0,0-4 4 0,0 4 0 15,0-3-4-15,0 3 0 0,0-5-4 0,0 7 0 0,-10-2 4 16,10-4 8-16,0-1 0 0,10 6-4 0,-10-5 0 0,0-1 0 16,0 5-4-16,0-3 0 0,0-1 0 0,0 0 4 0,0-1 0 15,0-4 0-15,-10 5-4 0,10-5 0 0,0 5 0 0,10-5 0 0,-10 0 0 16,0 5 0-16,0-5 0 0,8 0-8 0,-8 0 4 16,0 0 0-16,8 0-8 0,-8 0-16 0,9 0-12 0,-9 0-20 0,9 0-16 15,-9 0-16-15,8 0-28 0,-8 0-64 0,9 0 16 0,-9 0 20 16,8 4 32-16,-8-4 28 0</inkml:trace>
          <inkml:trace contextRef="#ctx0" brushRef="#br0" timeOffset="232.3778">204 845 75 0,'0'0'96'0,"0"4"-8"15,0 1-4-15,0-5-16 0,0 0-4 0,8 5 4 0,-8-5-12 0,0 0 0 16,0 0-8-16,0 0 0 0,0 0-12 0,0 0-4 0,0 0 0 16,0 0-4-16,-8 0-8 0,8 0 0 0,0 0-4 0,8 0-4 15,-8 0-4-15,0 0 0 0,0 0 0 0,0 0-4 0,8 0-4 16,-8 0 0-16,0 0-4 0,0 0-12 0,10 0-20 0,-10 0-16 16,0-5-12-16,8 5-16 0,-8 0-44 0,0-5-44 0,0 5 12 0,0-4 32 15,8-2 24-15</inkml:trace>
        </inkml:traceGroup>
        <inkml:traceGroup>
          <inkml:annotationXML>
            <emma:emma xmlns:emma="http://www.w3.org/2003/04/emma" version="1.0">
              <emma:interpretation id="{27AB2502-7C16-4D56-9399-FADB7718B131}" emma:medium="tactile" emma:mode="ink">
                <msink:context xmlns:msink="http://schemas.microsoft.com/ink/2010/main" type="inkWord" rotatedBoundingBox="2823,2578 3349,2897 3155,3217 2629,2898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890.3023">630 461 11 0,'0'-5'92'0,"0"-1"-20"16,0 6 0-16,0-3-20 0,0 3-4 0,0 0-8 0,0 0 4 0,0 0 0 15,0 0-4-15,8 3 4 0,-8-3-4 0,0 6 4 0,0-1-8 16,8 0 4-16,-8-1-8 0,10 1 4 0,-10 5-4 0,8-6 0 15,-8 6 0-15,8 0-8 0,2-1 4 0,-10 6 0 0,8-1 0 16,0-4 0-16,-8 4-8 0,9-5-4 0,-1 6 0 0,-8-1-8 16,8-4 8-16,-8 5 0 0,9-2-4 0,-9 2-4 0,9-1-4 0,-1 1 0 15,-8-5 4-15,8 4-4 0,-8-4 4 0,0-1-8 0,10 5 8 16,-10-4-4-16,0-5-4 0,0 4 8 0,0-3-12 0,8-2 12 16,-8 1-8-16,0-1 4 0,0-4-4 0,0 6-4 0,0-6 4 0,0 0 0 15,0 0 4-15,0 0-8 0,0-6 8 0,0 2 0 16,0-1 0-16,0 1-4 0,0-6 0 0,0 5-4 0,0-5 8 15,0 0-8-15,8 1 4 0,-8 0-4 0,0-6 8 0,10 6-8 0,-10-6 4 16,8 1 0-16,-8 4 0 0,8-5 0 0,-8 2 0 0,8 2-4 16,1-3 0-16,-9 5 4 0,8-1 0 0,1-3-4 0,0 7 8 15,-9-4-4-15,8 1 0 0,0-1 0 0,2 1 0 0,-10 5 4 16,8-7-4-16,0 7 4 0,0-1-4 0,2 0 0 0,-2 0 0 16,0 0-4-16,-8 0 4 0,9 5 0 0,-1 0-4 0,1 0 4 0,0-4 4 15,-9 4-4-15,8 0 0 0,0 4 0 0,0-4 0 0,-8 0 0 16,10 5 4-16,-2 0 4 0,-8 0-4 0,8 0 0 0,2 0 0 15,-10 4 0-15,0-3 0 0,8 2 8 0,-8 2-4 0,0 0 8 16,8-1 0-16,-8 5 4 0,0-4 0 0,0 5 0 0,0-6 0 16,0 5 4-16,0-4-8 0,9 5 4 0,-9-6-4 0,0 5 0 0,0-4 0 15,0-1-4-15,8 1 0 0,-8 0 0 0,0 0-8 0,8-1 0 16,-8 0 4-16,9-4-8 0,-9 0 8 0,9 0-8 0,-9 0 0 16,8 0 0-16,-8-1 0 0,8 2 0 0,-8-6 0 0,10 0-8 0,-10 4-4 15,8-4-8-15,0-4-16 0,-8 4-16 0,9 0-20 16,0-6-36-16,-9 2-28 0,8-1-56 0,0-5-44 0,1 0 36 0,-1 1 44 15,-8 0 28-15,9-1 16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1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46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32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78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70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9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0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46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7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59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9625-5716-4D1D-9614-67B2B6225E21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3644-BE78-4E50-B66A-65AC75A916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880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customXml" Target="../ink/ink16.xml"/><Relationship Id="rId26" Type="http://schemas.openxmlformats.org/officeDocument/2006/relationships/image" Target="../media/image3.emf"/><Relationship Id="rId39" Type="http://schemas.openxmlformats.org/officeDocument/2006/relationships/customXml" Target="../ink/ink34.xml"/><Relationship Id="rId21" Type="http://schemas.openxmlformats.org/officeDocument/2006/relationships/customXml" Target="../ink/ink19.xml"/><Relationship Id="rId34" Type="http://schemas.openxmlformats.org/officeDocument/2006/relationships/customXml" Target="../ink/ink29.xml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17" Type="http://schemas.openxmlformats.org/officeDocument/2006/relationships/customXml" Target="../ink/ink15.xml"/><Relationship Id="rId25" Type="http://schemas.openxmlformats.org/officeDocument/2006/relationships/customXml" Target="../ink/ink22.xml"/><Relationship Id="rId33" Type="http://schemas.openxmlformats.org/officeDocument/2006/relationships/customXml" Target="../ink/ink28.xml"/><Relationship Id="rId38" Type="http://schemas.openxmlformats.org/officeDocument/2006/relationships/customXml" Target="../ink/ink33.xml"/><Relationship Id="rId2" Type="http://schemas.openxmlformats.org/officeDocument/2006/relationships/image" Target="../media/image1.png"/><Relationship Id="rId16" Type="http://schemas.openxmlformats.org/officeDocument/2006/relationships/customXml" Target="../ink/ink14.xml"/><Relationship Id="rId20" Type="http://schemas.openxmlformats.org/officeDocument/2006/relationships/customXml" Target="../ink/ink18.xml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24" Type="http://schemas.openxmlformats.org/officeDocument/2006/relationships/customXml" Target="../ink/ink21.xml"/><Relationship Id="rId32" Type="http://schemas.openxmlformats.org/officeDocument/2006/relationships/customXml" Target="../ink/ink27.xml"/><Relationship Id="rId37" Type="http://schemas.openxmlformats.org/officeDocument/2006/relationships/customXml" Target="../ink/ink32.xml"/><Relationship Id="rId40" Type="http://schemas.openxmlformats.org/officeDocument/2006/relationships/customXml" Target="../ink/ink35.xml"/><Relationship Id="rId5" Type="http://schemas.openxmlformats.org/officeDocument/2006/relationships/customXml" Target="../ink/ink3.xml"/><Relationship Id="rId15" Type="http://schemas.openxmlformats.org/officeDocument/2006/relationships/customXml" Target="../ink/ink13.xml"/><Relationship Id="rId23" Type="http://schemas.openxmlformats.org/officeDocument/2006/relationships/image" Target="../media/image2.emf"/><Relationship Id="rId28" Type="http://schemas.openxmlformats.org/officeDocument/2006/relationships/customXml" Target="../ink/ink24.xml"/><Relationship Id="rId36" Type="http://schemas.openxmlformats.org/officeDocument/2006/relationships/customXml" Target="../ink/ink31.xml"/><Relationship Id="rId10" Type="http://schemas.openxmlformats.org/officeDocument/2006/relationships/customXml" Target="../ink/ink8.xml"/><Relationship Id="rId19" Type="http://schemas.openxmlformats.org/officeDocument/2006/relationships/customXml" Target="../ink/ink17.xml"/><Relationship Id="rId31" Type="http://schemas.openxmlformats.org/officeDocument/2006/relationships/image" Target="../media/image4.emf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Relationship Id="rId22" Type="http://schemas.openxmlformats.org/officeDocument/2006/relationships/customXml" Target="../ink/ink20.xml"/><Relationship Id="rId27" Type="http://schemas.openxmlformats.org/officeDocument/2006/relationships/customXml" Target="../ink/ink23.xml"/><Relationship Id="rId30" Type="http://schemas.openxmlformats.org/officeDocument/2006/relationships/customXml" Target="../ink/ink26.xml"/><Relationship Id="rId35" Type="http://schemas.openxmlformats.org/officeDocument/2006/relationships/customXml" Target="../ink/ink30.xml"/><Relationship Id="rId8" Type="http://schemas.openxmlformats.org/officeDocument/2006/relationships/customXml" Target="../ink/ink6.xml"/><Relationship Id="rId3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customXml" Target="../ink/ink44.xml"/><Relationship Id="rId18" Type="http://schemas.openxmlformats.org/officeDocument/2006/relationships/customXml" Target="../ink/ink49.xml"/><Relationship Id="rId3" Type="http://schemas.openxmlformats.org/officeDocument/2006/relationships/customXml" Target="../ink/ink36.xml"/><Relationship Id="rId7" Type="http://schemas.openxmlformats.org/officeDocument/2006/relationships/customXml" Target="../ink/ink39.xml"/><Relationship Id="rId12" Type="http://schemas.openxmlformats.org/officeDocument/2006/relationships/image" Target="../media/image7.emf"/><Relationship Id="rId17" Type="http://schemas.openxmlformats.org/officeDocument/2006/relationships/customXml" Target="../ink/ink48.xml"/><Relationship Id="rId2" Type="http://schemas.openxmlformats.org/officeDocument/2006/relationships/image" Target="../media/image5.png"/><Relationship Id="rId16" Type="http://schemas.openxmlformats.org/officeDocument/2006/relationships/customXml" Target="../ink/ink47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customXml" Target="../ink/ink43.xml"/><Relationship Id="rId5" Type="http://schemas.openxmlformats.org/officeDocument/2006/relationships/customXml" Target="../ink/ink38.xml"/><Relationship Id="rId15" Type="http://schemas.openxmlformats.org/officeDocument/2006/relationships/customXml" Target="../ink/ink46.xml"/><Relationship Id="rId10" Type="http://schemas.openxmlformats.org/officeDocument/2006/relationships/customXml" Target="../ink/ink42.xml"/><Relationship Id="rId19" Type="http://schemas.openxmlformats.org/officeDocument/2006/relationships/customXml" Target="../ink/ink50.xml"/><Relationship Id="rId4" Type="http://schemas.openxmlformats.org/officeDocument/2006/relationships/customXml" Target="../ink/ink37.xml"/><Relationship Id="rId9" Type="http://schemas.openxmlformats.org/officeDocument/2006/relationships/customXml" Target="../ink/ink41.xml"/><Relationship Id="rId14" Type="http://schemas.openxmlformats.org/officeDocument/2006/relationships/customXml" Target="../ink/ink4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.xml"/><Relationship Id="rId18" Type="http://schemas.openxmlformats.org/officeDocument/2006/relationships/image" Target="../media/image12.emf"/><Relationship Id="rId26" Type="http://schemas.openxmlformats.org/officeDocument/2006/relationships/customXml" Target="../ink/ink71.xml"/><Relationship Id="rId39" Type="http://schemas.openxmlformats.org/officeDocument/2006/relationships/customXml" Target="../ink/ink84.xml"/><Relationship Id="rId21" Type="http://schemas.openxmlformats.org/officeDocument/2006/relationships/customXml" Target="../ink/ink66.xml"/><Relationship Id="rId34" Type="http://schemas.openxmlformats.org/officeDocument/2006/relationships/customXml" Target="../ink/ink79.xml"/><Relationship Id="rId42" Type="http://schemas.openxmlformats.org/officeDocument/2006/relationships/customXml" Target="../ink/ink87.xml"/><Relationship Id="rId47" Type="http://schemas.openxmlformats.org/officeDocument/2006/relationships/customXml" Target="../ink/ink92.xml"/><Relationship Id="rId50" Type="http://schemas.openxmlformats.org/officeDocument/2006/relationships/customXml" Target="../ink/ink95.xml"/><Relationship Id="rId7" Type="http://schemas.openxmlformats.org/officeDocument/2006/relationships/customXml" Target="../ink/ink55.xml"/><Relationship Id="rId2" Type="http://schemas.openxmlformats.org/officeDocument/2006/relationships/image" Target="../media/image9.png"/><Relationship Id="rId16" Type="http://schemas.openxmlformats.org/officeDocument/2006/relationships/customXml" Target="../ink/ink62.xml"/><Relationship Id="rId29" Type="http://schemas.openxmlformats.org/officeDocument/2006/relationships/customXml" Target="../ink/ink74.xml"/><Relationship Id="rId11" Type="http://schemas.openxmlformats.org/officeDocument/2006/relationships/customXml" Target="../ink/ink58.xml"/><Relationship Id="rId24" Type="http://schemas.openxmlformats.org/officeDocument/2006/relationships/customXml" Target="../ink/ink69.xml"/><Relationship Id="rId32" Type="http://schemas.openxmlformats.org/officeDocument/2006/relationships/customXml" Target="../ink/ink77.xml"/><Relationship Id="rId37" Type="http://schemas.openxmlformats.org/officeDocument/2006/relationships/customXml" Target="../ink/ink82.xml"/><Relationship Id="rId40" Type="http://schemas.openxmlformats.org/officeDocument/2006/relationships/customXml" Target="../ink/ink85.xml"/><Relationship Id="rId45" Type="http://schemas.openxmlformats.org/officeDocument/2006/relationships/customXml" Target="../ink/ink90.xml"/><Relationship Id="rId53" Type="http://schemas.openxmlformats.org/officeDocument/2006/relationships/customXml" Target="../ink/ink98.xml"/><Relationship Id="rId5" Type="http://schemas.openxmlformats.org/officeDocument/2006/relationships/customXml" Target="../ink/ink53.xml"/><Relationship Id="rId10" Type="http://schemas.openxmlformats.org/officeDocument/2006/relationships/customXml" Target="../ink/ink57.xml"/><Relationship Id="rId19" Type="http://schemas.openxmlformats.org/officeDocument/2006/relationships/customXml" Target="../ink/ink64.xml"/><Relationship Id="rId31" Type="http://schemas.openxmlformats.org/officeDocument/2006/relationships/customXml" Target="../ink/ink76.xml"/><Relationship Id="rId44" Type="http://schemas.openxmlformats.org/officeDocument/2006/relationships/customXml" Target="../ink/ink89.xml"/><Relationship Id="rId52" Type="http://schemas.openxmlformats.org/officeDocument/2006/relationships/customXml" Target="../ink/ink97.xml"/><Relationship Id="rId4" Type="http://schemas.openxmlformats.org/officeDocument/2006/relationships/customXml" Target="../ink/ink52.xml"/><Relationship Id="rId9" Type="http://schemas.openxmlformats.org/officeDocument/2006/relationships/customXml" Target="../ink/ink56.xml"/><Relationship Id="rId14" Type="http://schemas.openxmlformats.org/officeDocument/2006/relationships/customXml" Target="../ink/ink60.xml"/><Relationship Id="rId22" Type="http://schemas.openxmlformats.org/officeDocument/2006/relationships/customXml" Target="../ink/ink67.xml"/><Relationship Id="rId27" Type="http://schemas.openxmlformats.org/officeDocument/2006/relationships/customXml" Target="../ink/ink72.xml"/><Relationship Id="rId30" Type="http://schemas.openxmlformats.org/officeDocument/2006/relationships/customXml" Target="../ink/ink75.xml"/><Relationship Id="rId35" Type="http://schemas.openxmlformats.org/officeDocument/2006/relationships/customXml" Target="../ink/ink80.xml"/><Relationship Id="rId43" Type="http://schemas.openxmlformats.org/officeDocument/2006/relationships/customXml" Target="../ink/ink88.xml"/><Relationship Id="rId48" Type="http://schemas.openxmlformats.org/officeDocument/2006/relationships/customXml" Target="../ink/ink93.xml"/><Relationship Id="rId8" Type="http://schemas.openxmlformats.org/officeDocument/2006/relationships/image" Target="../media/image10.emf"/><Relationship Id="rId51" Type="http://schemas.openxmlformats.org/officeDocument/2006/relationships/customXml" Target="../ink/ink96.xml"/><Relationship Id="rId3" Type="http://schemas.openxmlformats.org/officeDocument/2006/relationships/customXml" Target="../ink/ink51.xml"/><Relationship Id="rId12" Type="http://schemas.openxmlformats.org/officeDocument/2006/relationships/image" Target="../media/image11.emf"/><Relationship Id="rId17" Type="http://schemas.openxmlformats.org/officeDocument/2006/relationships/customXml" Target="../ink/ink63.xml"/><Relationship Id="rId25" Type="http://schemas.openxmlformats.org/officeDocument/2006/relationships/customXml" Target="../ink/ink70.xml"/><Relationship Id="rId33" Type="http://schemas.openxmlformats.org/officeDocument/2006/relationships/customXml" Target="../ink/ink78.xml"/><Relationship Id="rId38" Type="http://schemas.openxmlformats.org/officeDocument/2006/relationships/customXml" Target="../ink/ink83.xml"/><Relationship Id="rId46" Type="http://schemas.openxmlformats.org/officeDocument/2006/relationships/customXml" Target="../ink/ink91.xml"/><Relationship Id="rId20" Type="http://schemas.openxmlformats.org/officeDocument/2006/relationships/customXml" Target="../ink/ink65.xml"/><Relationship Id="rId41" Type="http://schemas.openxmlformats.org/officeDocument/2006/relationships/customXml" Target="../ink/ink8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.xml"/><Relationship Id="rId15" Type="http://schemas.openxmlformats.org/officeDocument/2006/relationships/customXml" Target="../ink/ink61.xml"/><Relationship Id="rId23" Type="http://schemas.openxmlformats.org/officeDocument/2006/relationships/customXml" Target="../ink/ink68.xml"/><Relationship Id="rId28" Type="http://schemas.openxmlformats.org/officeDocument/2006/relationships/customXml" Target="../ink/ink73.xml"/><Relationship Id="rId36" Type="http://schemas.openxmlformats.org/officeDocument/2006/relationships/customXml" Target="../ink/ink81.xml"/><Relationship Id="rId49" Type="http://schemas.openxmlformats.org/officeDocument/2006/relationships/customXml" Target="../ink/ink9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9.xml"/><Relationship Id="rId18" Type="http://schemas.openxmlformats.org/officeDocument/2006/relationships/customXml" Target="../ink/ink114.xml"/><Relationship Id="rId26" Type="http://schemas.openxmlformats.org/officeDocument/2006/relationships/customXml" Target="../ink/ink121.xml"/><Relationship Id="rId39" Type="http://schemas.openxmlformats.org/officeDocument/2006/relationships/customXml" Target="../ink/ink134.xml"/><Relationship Id="rId21" Type="http://schemas.openxmlformats.org/officeDocument/2006/relationships/customXml" Target="../ink/ink117.xml"/><Relationship Id="rId34" Type="http://schemas.openxmlformats.org/officeDocument/2006/relationships/customXml" Target="../ink/ink129.xml"/><Relationship Id="rId42" Type="http://schemas.openxmlformats.org/officeDocument/2006/relationships/customXml" Target="../ink/ink137.xml"/><Relationship Id="rId7" Type="http://schemas.openxmlformats.org/officeDocument/2006/relationships/customXml" Target="../ink/ink103.xml"/><Relationship Id="rId2" Type="http://schemas.openxmlformats.org/officeDocument/2006/relationships/image" Target="../media/image13.png"/><Relationship Id="rId16" Type="http://schemas.openxmlformats.org/officeDocument/2006/relationships/customXml" Target="../ink/ink112.xml"/><Relationship Id="rId20" Type="http://schemas.openxmlformats.org/officeDocument/2006/relationships/customXml" Target="../ink/ink116.xml"/><Relationship Id="rId29" Type="http://schemas.openxmlformats.org/officeDocument/2006/relationships/customXml" Target="../ink/ink124.xml"/><Relationship Id="rId41" Type="http://schemas.openxmlformats.org/officeDocument/2006/relationships/customXml" Target="../ink/ink1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2.xml"/><Relationship Id="rId11" Type="http://schemas.openxmlformats.org/officeDocument/2006/relationships/customXml" Target="../ink/ink107.xml"/><Relationship Id="rId24" Type="http://schemas.openxmlformats.org/officeDocument/2006/relationships/image" Target="../media/image14.emf"/><Relationship Id="rId32" Type="http://schemas.openxmlformats.org/officeDocument/2006/relationships/customXml" Target="../ink/ink127.xml"/><Relationship Id="rId37" Type="http://schemas.openxmlformats.org/officeDocument/2006/relationships/customXml" Target="../ink/ink132.xml"/><Relationship Id="rId40" Type="http://schemas.openxmlformats.org/officeDocument/2006/relationships/customXml" Target="../ink/ink135.xml"/><Relationship Id="rId5" Type="http://schemas.openxmlformats.org/officeDocument/2006/relationships/customXml" Target="../ink/ink101.xml"/><Relationship Id="rId15" Type="http://schemas.openxmlformats.org/officeDocument/2006/relationships/customXml" Target="../ink/ink111.xml"/><Relationship Id="rId23" Type="http://schemas.openxmlformats.org/officeDocument/2006/relationships/customXml" Target="../ink/ink119.xml"/><Relationship Id="rId28" Type="http://schemas.openxmlformats.org/officeDocument/2006/relationships/customXml" Target="../ink/ink123.xml"/><Relationship Id="rId36" Type="http://schemas.openxmlformats.org/officeDocument/2006/relationships/customXml" Target="../ink/ink131.xml"/><Relationship Id="rId10" Type="http://schemas.openxmlformats.org/officeDocument/2006/relationships/customXml" Target="../ink/ink106.xml"/><Relationship Id="rId19" Type="http://schemas.openxmlformats.org/officeDocument/2006/relationships/customXml" Target="../ink/ink115.xml"/><Relationship Id="rId31" Type="http://schemas.openxmlformats.org/officeDocument/2006/relationships/customXml" Target="../ink/ink126.xml"/><Relationship Id="rId44" Type="http://schemas.openxmlformats.org/officeDocument/2006/relationships/customXml" Target="../ink/ink139.xml"/><Relationship Id="rId4" Type="http://schemas.openxmlformats.org/officeDocument/2006/relationships/customXml" Target="../ink/ink100.xml"/><Relationship Id="rId9" Type="http://schemas.openxmlformats.org/officeDocument/2006/relationships/customXml" Target="../ink/ink105.xml"/><Relationship Id="rId14" Type="http://schemas.openxmlformats.org/officeDocument/2006/relationships/customXml" Target="../ink/ink110.xml"/><Relationship Id="rId22" Type="http://schemas.openxmlformats.org/officeDocument/2006/relationships/customXml" Target="../ink/ink118.xml"/><Relationship Id="rId27" Type="http://schemas.openxmlformats.org/officeDocument/2006/relationships/customXml" Target="../ink/ink122.xml"/><Relationship Id="rId30" Type="http://schemas.openxmlformats.org/officeDocument/2006/relationships/customXml" Target="../ink/ink125.xml"/><Relationship Id="rId35" Type="http://schemas.openxmlformats.org/officeDocument/2006/relationships/customXml" Target="../ink/ink130.xml"/><Relationship Id="rId43" Type="http://schemas.openxmlformats.org/officeDocument/2006/relationships/customXml" Target="../ink/ink138.xml"/><Relationship Id="rId8" Type="http://schemas.openxmlformats.org/officeDocument/2006/relationships/customXml" Target="../ink/ink104.xml"/><Relationship Id="rId3" Type="http://schemas.openxmlformats.org/officeDocument/2006/relationships/customXml" Target="../ink/ink99.xml"/><Relationship Id="rId12" Type="http://schemas.openxmlformats.org/officeDocument/2006/relationships/customXml" Target="../ink/ink108.xml"/><Relationship Id="rId17" Type="http://schemas.openxmlformats.org/officeDocument/2006/relationships/customXml" Target="../ink/ink113.xml"/><Relationship Id="rId25" Type="http://schemas.openxmlformats.org/officeDocument/2006/relationships/customXml" Target="../ink/ink120.xml"/><Relationship Id="rId33" Type="http://schemas.openxmlformats.org/officeDocument/2006/relationships/customXml" Target="../ink/ink128.xml"/><Relationship Id="rId38" Type="http://schemas.openxmlformats.org/officeDocument/2006/relationships/customXml" Target="../ink/ink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256810" y="285004"/>
                <a:ext cx="4763740" cy="488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Oblicz trzy początkowe wyrazy ciągu</a:t>
                </a:r>
                <a:r>
                  <a:rPr lang="pl-PL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pl-PL" i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l-PL" i="1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l-PL" i="1" baseline="30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l-PL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l-PL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l-PL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0" y="285004"/>
                <a:ext cx="4763740" cy="488275"/>
              </a:xfrm>
              <a:prstGeom prst="rect">
                <a:avLst/>
              </a:prstGeom>
              <a:blipFill>
                <a:blip r:embed="rId2"/>
                <a:stretch>
                  <a:fillRect l="-1023" t="-1250" b="-75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ismo odręczne 3"/>
              <p14:cNvContentPartPr/>
              <p14:nvPr/>
            </p14:nvContentPartPr>
            <p14:xfrm>
              <a:off x="11300171" y="682298"/>
              <a:ext cx="198360" cy="24552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92611" y="668978"/>
                <a:ext cx="2239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Pismo odręczne 24"/>
              <p14:cNvContentPartPr/>
              <p14:nvPr/>
            </p14:nvContentPartPr>
            <p14:xfrm>
              <a:off x="875291" y="1083698"/>
              <a:ext cx="622440" cy="40212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2691" y="1067872"/>
                <a:ext cx="642240" cy="426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" name="Pismo odręczne 33"/>
              <p14:cNvContentPartPr/>
              <p14:nvPr/>
            </p14:nvContentPartPr>
            <p14:xfrm>
              <a:off x="1893731" y="1134458"/>
              <a:ext cx="1015920" cy="74160"/>
            </p14:xfrm>
          </p:contentPart>
        </mc:Choice>
        <mc:Fallback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82931" y="1123298"/>
                <a:ext cx="1046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Pismo odręczne 36"/>
              <p14:cNvContentPartPr/>
              <p14:nvPr/>
            </p14:nvContentPartPr>
            <p14:xfrm>
              <a:off x="2013611" y="1261178"/>
              <a:ext cx="875160" cy="313560"/>
            </p14:xfrm>
          </p:contentPart>
        </mc:Choice>
        <mc:Fallback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03891" y="1249658"/>
                <a:ext cx="8881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3" name="Pismo odręczne 42"/>
              <p14:cNvContentPartPr/>
              <p14:nvPr/>
            </p14:nvContentPartPr>
            <p14:xfrm>
              <a:off x="1826051" y="743138"/>
              <a:ext cx="2203920" cy="30564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12731" y="732698"/>
                <a:ext cx="22309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Pismo odręczne 50"/>
              <p14:cNvContentPartPr/>
              <p14:nvPr/>
            </p14:nvContentPartPr>
            <p14:xfrm>
              <a:off x="5215811" y="910178"/>
              <a:ext cx="1220760" cy="371520"/>
            </p14:xfrm>
          </p:contentPart>
        </mc:Choice>
        <mc:Fallback>
          <p:pic>
            <p:nvPicPr>
              <p:cNvPr id="51" name="Pismo odręczne 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06451" y="897218"/>
                <a:ext cx="124956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2" name="Pismo odręczne 51"/>
              <p14:cNvContentPartPr/>
              <p14:nvPr/>
            </p14:nvContentPartPr>
            <p14:xfrm>
              <a:off x="3904691" y="1216178"/>
              <a:ext cx="601560" cy="15840"/>
            </p14:xfrm>
          </p:contentPart>
        </mc:Choice>
        <mc:Fallback>
          <p:pic>
            <p:nvPicPr>
              <p:cNvPr id="52" name="Pismo odręczne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96051" y="1198178"/>
                <a:ext cx="6296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7" name="Pismo odręczne 66"/>
              <p14:cNvContentPartPr/>
              <p14:nvPr/>
            </p14:nvContentPartPr>
            <p14:xfrm>
              <a:off x="3299891" y="1179818"/>
              <a:ext cx="128520" cy="10440"/>
            </p14:xfrm>
          </p:contentPart>
        </mc:Choice>
        <mc:Fallback>
          <p:pic>
            <p:nvPicPr>
              <p:cNvPr id="67" name="Pismo odręczne 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92331" y="1168298"/>
                <a:ext cx="153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8" name="Pismo odręczne 67"/>
              <p14:cNvContentPartPr/>
              <p14:nvPr/>
            </p14:nvContentPartPr>
            <p14:xfrm>
              <a:off x="3337331" y="1259018"/>
              <a:ext cx="105120" cy="10800"/>
            </p14:xfrm>
          </p:contentPart>
        </mc:Choice>
        <mc:Fallback>
          <p:pic>
            <p:nvPicPr>
              <p:cNvPr id="68" name="Pismo odręczne 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31571" y="1252538"/>
                <a:ext cx="125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0" name="Pismo odręczne 69"/>
              <p14:cNvContentPartPr/>
              <p14:nvPr/>
            </p14:nvContentPartPr>
            <p14:xfrm>
              <a:off x="3849611" y="959498"/>
              <a:ext cx="1599120" cy="532800"/>
            </p14:xfrm>
          </p:contentPart>
        </mc:Choice>
        <mc:Fallback>
          <p:pic>
            <p:nvPicPr>
              <p:cNvPr id="70" name="Pismo odręczne 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38451" y="946178"/>
                <a:ext cx="161496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4" name="Pismo odręczne 73"/>
              <p14:cNvContentPartPr/>
              <p14:nvPr/>
            </p14:nvContentPartPr>
            <p14:xfrm>
              <a:off x="902651" y="2488058"/>
              <a:ext cx="251640" cy="188640"/>
            </p14:xfrm>
          </p:contentPart>
        </mc:Choice>
        <mc:Fallback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971" y="2474018"/>
                <a:ext cx="271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0" name="Pismo odręczne 79"/>
              <p14:cNvContentPartPr/>
              <p14:nvPr/>
            </p14:nvContentPartPr>
            <p14:xfrm>
              <a:off x="1221251" y="2637098"/>
              <a:ext cx="151200" cy="273600"/>
            </p14:xfrm>
          </p:contentPart>
        </mc:Choice>
        <mc:Fallback>
          <p:pic>
            <p:nvPicPr>
              <p:cNvPr id="80" name="Pismo odręczne 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9011" y="2626298"/>
                <a:ext cx="1792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5" name="Pismo odręczne 84"/>
              <p14:cNvContentPartPr/>
              <p14:nvPr/>
            </p14:nvContentPartPr>
            <p14:xfrm>
              <a:off x="2055371" y="2592818"/>
              <a:ext cx="1125720" cy="44280"/>
            </p14:xfrm>
          </p:contentPart>
        </mc:Choice>
        <mc:Fallback>
          <p:pic>
            <p:nvPicPr>
              <p:cNvPr id="85" name="Pismo odręczne 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47811" y="2578778"/>
                <a:ext cx="1154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8" name="Pismo odręczne 87"/>
              <p14:cNvContentPartPr/>
              <p14:nvPr/>
            </p14:nvContentPartPr>
            <p14:xfrm>
              <a:off x="1542371" y="2070098"/>
              <a:ext cx="1799640" cy="914400"/>
            </p14:xfrm>
          </p:contentPart>
        </mc:Choice>
        <mc:Fallback>
          <p:pic>
            <p:nvPicPr>
              <p:cNvPr id="88" name="Pismo odręczne 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6251" y="2057138"/>
                <a:ext cx="18198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1" name="Pismo odręczne 100"/>
              <p14:cNvContentPartPr/>
              <p14:nvPr/>
            </p14:nvContentPartPr>
            <p14:xfrm>
              <a:off x="4013411" y="2588858"/>
              <a:ext cx="707760" cy="37080"/>
            </p14:xfrm>
          </p:contentPart>
        </mc:Choice>
        <mc:Fallback>
          <p:pic>
            <p:nvPicPr>
              <p:cNvPr id="101" name="Pismo odręczne 1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06211" y="2571218"/>
                <a:ext cx="7358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4" name="Pismo odręczne 103"/>
              <p14:cNvContentPartPr/>
              <p14:nvPr/>
            </p14:nvContentPartPr>
            <p14:xfrm>
              <a:off x="5546651" y="2227418"/>
              <a:ext cx="153360" cy="235800"/>
            </p14:xfrm>
          </p:contentPart>
        </mc:Choice>
        <mc:Fallback>
          <p:pic>
            <p:nvPicPr>
              <p:cNvPr id="104" name="Pismo odręczne 1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35851" y="2213738"/>
                <a:ext cx="1800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4" name="Pismo odręczne 113"/>
              <p14:cNvContentPartPr/>
              <p14:nvPr/>
            </p14:nvContentPartPr>
            <p14:xfrm>
              <a:off x="3598331" y="2211578"/>
              <a:ext cx="1045800" cy="396360"/>
            </p14:xfrm>
          </p:contentPart>
        </mc:Choice>
        <mc:Fallback>
          <p:pic>
            <p:nvPicPr>
              <p:cNvPr id="114" name="Pismo odręczne 1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91491" y="2197898"/>
                <a:ext cx="1068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9" name="Pismo odręczne 118"/>
              <p14:cNvContentPartPr/>
              <p14:nvPr/>
            </p14:nvContentPartPr>
            <p14:xfrm>
              <a:off x="6489491" y="2236418"/>
              <a:ext cx="189720" cy="672480"/>
            </p14:xfrm>
          </p:contentPart>
        </mc:Choice>
        <mc:Fallback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80851" y="2221658"/>
                <a:ext cx="21456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0" name="Pismo odręczne 119"/>
              <p14:cNvContentPartPr/>
              <p14:nvPr/>
            </p14:nvContentPartPr>
            <p14:xfrm>
              <a:off x="4156331" y="2462858"/>
              <a:ext cx="2088000" cy="479160"/>
            </p14:xfrm>
          </p:contentPart>
        </mc:Choice>
        <mc:Fallback>
          <p:pic>
            <p:nvPicPr>
              <p:cNvPr id="120" name="Pismo odręczne 1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44451" y="2459618"/>
                <a:ext cx="21142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3" name="Pismo odręczne 122"/>
              <p14:cNvContentPartPr/>
              <p14:nvPr/>
            </p14:nvContentPartPr>
            <p14:xfrm>
              <a:off x="2210891" y="3619178"/>
              <a:ext cx="0" cy="12240"/>
            </p14:xfrm>
          </p:contentPart>
        </mc:Choice>
        <mc:Fallback>
          <p:pic>
            <p:nvPicPr>
              <p:cNvPr id="123" name="Pismo odręczne 1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0"/>
                <a:ext cx="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9" name="Pismo odręczne 128"/>
              <p14:cNvContentPartPr/>
              <p14:nvPr/>
            </p14:nvContentPartPr>
            <p14:xfrm>
              <a:off x="908771" y="3719258"/>
              <a:ext cx="691200" cy="387000"/>
            </p14:xfrm>
          </p:contentPart>
        </mc:Choice>
        <mc:Fallback>
          <p:pic>
            <p:nvPicPr>
              <p:cNvPr id="129" name="Pismo odręczne 1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6171" y="3714578"/>
                <a:ext cx="7196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2" name="Pismo odręczne 131"/>
              <p14:cNvContentPartPr/>
              <p14:nvPr/>
            </p14:nvContentPartPr>
            <p14:xfrm>
              <a:off x="1977611" y="3835538"/>
              <a:ext cx="1313640" cy="49680"/>
            </p14:xfrm>
          </p:contentPart>
        </mc:Choice>
        <mc:Fallback>
          <p:pic>
            <p:nvPicPr>
              <p:cNvPr id="132" name="Pismo odręczne 13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68611" y="3818258"/>
                <a:ext cx="1343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2" name="Pismo odręczne 141"/>
              <p14:cNvContentPartPr/>
              <p14:nvPr/>
            </p14:nvContentPartPr>
            <p14:xfrm>
              <a:off x="2567291" y="4052618"/>
              <a:ext cx="495360" cy="221760"/>
            </p14:xfrm>
          </p:contentPart>
        </mc:Choice>
        <mc:Fallback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57931" y="4039298"/>
                <a:ext cx="509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5" name="Pismo odręczne 144"/>
              <p14:cNvContentPartPr/>
              <p14:nvPr/>
            </p14:nvContentPartPr>
            <p14:xfrm>
              <a:off x="3253811" y="3363938"/>
              <a:ext cx="619560" cy="505440"/>
            </p14:xfrm>
          </p:contentPart>
        </mc:Choice>
        <mc:Fallback>
          <p:pic>
            <p:nvPicPr>
              <p:cNvPr id="145" name="Pismo odręczne 1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45891" y="3352418"/>
                <a:ext cx="64368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6" name="Pismo odręczne 145"/>
              <p14:cNvContentPartPr/>
              <p14:nvPr/>
            </p14:nvContentPartPr>
            <p14:xfrm>
              <a:off x="1930811" y="3504338"/>
              <a:ext cx="1216080" cy="232920"/>
            </p14:xfrm>
          </p:contentPart>
        </mc:Choice>
        <mc:Fallback>
          <p:pic>
            <p:nvPicPr>
              <p:cNvPr id="146" name="Pismo odręczne 1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1451" y="3492098"/>
                <a:ext cx="1239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7" name="Pismo odręczne 146"/>
              <p14:cNvContentPartPr/>
              <p14:nvPr/>
            </p14:nvContentPartPr>
            <p14:xfrm>
              <a:off x="2327171" y="3901058"/>
              <a:ext cx="119880" cy="127440"/>
            </p14:xfrm>
          </p:contentPart>
        </mc:Choice>
        <mc:Fallback>
          <p:pic>
            <p:nvPicPr>
              <p:cNvPr id="147" name="Pismo odręczne 1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19611" y="3888098"/>
                <a:ext cx="1411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8" name="Pismo odręczne 147"/>
              <p14:cNvContentPartPr/>
              <p14:nvPr/>
            </p14:nvContentPartPr>
            <p14:xfrm>
              <a:off x="2137451" y="4027418"/>
              <a:ext cx="116640" cy="237600"/>
            </p14:xfrm>
          </p:contentPart>
        </mc:Choice>
        <mc:Fallback>
          <p:pic>
            <p:nvPicPr>
              <p:cNvPr id="148" name="Pismo odręczne 1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27011" y="4014818"/>
                <a:ext cx="1400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4" name="Pismo odręczne 153"/>
              <p14:cNvContentPartPr/>
              <p14:nvPr/>
            </p14:nvContentPartPr>
            <p14:xfrm>
              <a:off x="4290971" y="3464018"/>
              <a:ext cx="424440" cy="250560"/>
            </p14:xfrm>
          </p:contentPart>
        </mc:Choice>
        <mc:Fallback>
          <p:pic>
            <p:nvPicPr>
              <p:cNvPr id="154" name="Pismo odręczne 1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79091" y="3451778"/>
                <a:ext cx="4395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9" name="Pismo odręczne 158"/>
              <p14:cNvContentPartPr/>
              <p14:nvPr/>
            </p14:nvContentPartPr>
            <p14:xfrm>
              <a:off x="4321931" y="3869738"/>
              <a:ext cx="789480" cy="27720"/>
            </p14:xfrm>
          </p:contentPart>
        </mc:Choice>
        <mc:Fallback>
          <p:pic>
            <p:nvPicPr>
              <p:cNvPr id="159" name="Pismo odręczne 1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17971" y="3852818"/>
                <a:ext cx="813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3" name="Pismo odręczne 162"/>
              <p14:cNvContentPartPr/>
              <p14:nvPr/>
            </p14:nvContentPartPr>
            <p14:xfrm>
              <a:off x="4877771" y="3451418"/>
              <a:ext cx="662040" cy="402480"/>
            </p14:xfrm>
          </p:contentPart>
        </mc:Choice>
        <mc:Fallback>
          <p:pic>
            <p:nvPicPr>
              <p:cNvPr id="163" name="Pismo odręczne 1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66611" y="3438458"/>
                <a:ext cx="6843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4" name="Pismo odręczne 163"/>
              <p14:cNvContentPartPr/>
              <p14:nvPr/>
            </p14:nvContentPartPr>
            <p14:xfrm>
              <a:off x="4419851" y="3992858"/>
              <a:ext cx="739080" cy="201240"/>
            </p14:xfrm>
          </p:contentPart>
        </mc:Choice>
        <mc:Fallback>
          <p:pic>
            <p:nvPicPr>
              <p:cNvPr id="164" name="Pismo odręczne 1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09411" y="3979178"/>
                <a:ext cx="754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0" name="Pismo odręczne 169"/>
              <p14:cNvContentPartPr/>
              <p14:nvPr/>
            </p14:nvContentPartPr>
            <p14:xfrm>
              <a:off x="5480411" y="2562218"/>
              <a:ext cx="333360" cy="45720"/>
            </p14:xfrm>
          </p:contentPart>
        </mc:Choice>
        <mc:Fallback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69971" y="2554298"/>
                <a:ext cx="365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1" name="Pismo odręczne 170"/>
              <p14:cNvContentPartPr/>
              <p14:nvPr/>
            </p14:nvContentPartPr>
            <p14:xfrm>
              <a:off x="6007091" y="3586778"/>
              <a:ext cx="212040" cy="180000"/>
            </p14:xfrm>
          </p:contentPart>
        </mc:Choice>
        <mc:Fallback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94851" y="3572378"/>
                <a:ext cx="23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5" name="Pismo odręczne 174"/>
              <p14:cNvContentPartPr/>
              <p14:nvPr/>
            </p14:nvContentPartPr>
            <p14:xfrm>
              <a:off x="5449811" y="3916178"/>
              <a:ext cx="1383120" cy="364320"/>
            </p14:xfrm>
          </p:contentPart>
        </mc:Choice>
        <mc:Fallback>
          <p:pic>
            <p:nvPicPr>
              <p:cNvPr id="175" name="Pismo odręczne 1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42251" y="3902138"/>
                <a:ext cx="1402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77" name="Pismo odręczne 176"/>
              <p14:cNvContentPartPr/>
              <p14:nvPr/>
            </p14:nvContentPartPr>
            <p14:xfrm>
              <a:off x="7096091" y="3788378"/>
              <a:ext cx="206640" cy="250200"/>
            </p14:xfrm>
          </p:contentPart>
        </mc:Choice>
        <mc:Fallback>
          <p:pic>
            <p:nvPicPr>
              <p:cNvPr id="177" name="Pismo odręczne 1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80611" y="3770738"/>
                <a:ext cx="23940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8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279717" y="185250"/>
                <a:ext cx="48657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Które wyrazy ciągu </a:t>
                </a:r>
                <a:r>
                  <a:rPr lang="pl-PL" i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l-PL" i="1" baseline="-25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są równe zeru?</a:t>
                </a:r>
                <a:endParaRPr lang="pl-PL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7" y="185250"/>
                <a:ext cx="4865756" cy="369332"/>
              </a:xfrm>
              <a:prstGeom prst="rect">
                <a:avLst/>
              </a:prstGeom>
              <a:blipFill>
                <a:blip r:embed="rId2"/>
                <a:stretch>
                  <a:fillRect t="-9836" r="-251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ismo odręczne 3"/>
              <p14:cNvContentPartPr/>
              <p14:nvPr/>
            </p14:nvContentPartPr>
            <p14:xfrm>
              <a:off x="11571611" y="575738"/>
              <a:ext cx="168840" cy="18684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61531" y="563138"/>
                <a:ext cx="193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Pismo odręczne 6"/>
              <p14:cNvContentPartPr/>
              <p14:nvPr/>
            </p14:nvContentPartPr>
            <p14:xfrm>
              <a:off x="759011" y="791378"/>
              <a:ext cx="370800" cy="31608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9651" y="778418"/>
                <a:ext cx="385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Pismo odręczne 20"/>
              <p14:cNvContentPartPr/>
              <p14:nvPr/>
            </p14:nvContentPartPr>
            <p14:xfrm>
              <a:off x="2051411" y="865178"/>
              <a:ext cx="3382200" cy="3981600"/>
            </p14:xfrm>
          </p:contentPart>
        </mc:Choice>
        <mc:Fallback>
          <p:pic>
            <p:nvPicPr>
              <p:cNvPr id="21" name="Pismo odręczne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2051" y="850058"/>
                <a:ext cx="3408840" cy="40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Pismo odręczne 26"/>
              <p14:cNvContentPartPr/>
              <p14:nvPr/>
            </p14:nvContentPartPr>
            <p14:xfrm>
              <a:off x="1764851" y="824858"/>
              <a:ext cx="221760" cy="109692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51531" y="812978"/>
                <a:ext cx="23868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6" name="Pismo odręczne 55"/>
              <p14:cNvContentPartPr/>
              <p14:nvPr/>
            </p14:nvContentPartPr>
            <p14:xfrm>
              <a:off x="5420291" y="2590298"/>
              <a:ext cx="116640" cy="588600"/>
            </p14:xfrm>
          </p:contentPart>
        </mc:Choice>
        <mc:Fallback>
          <p:pic>
            <p:nvPicPr>
              <p:cNvPr id="56" name="Pismo odręczne 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06251" y="2581658"/>
                <a:ext cx="14148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7" name="Pismo odręczne 56"/>
              <p14:cNvContentPartPr/>
              <p14:nvPr/>
            </p14:nvContentPartPr>
            <p14:xfrm>
              <a:off x="5633411" y="2710178"/>
              <a:ext cx="346320" cy="258480"/>
            </p14:xfrm>
          </p:contentPart>
        </mc:Choice>
        <mc:Fallback>
          <p:pic>
            <p:nvPicPr>
              <p:cNvPr id="57" name="Pismo odręczne 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26211" y="2699018"/>
                <a:ext cx="367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Pismo odręczne 90"/>
              <p14:cNvContentPartPr/>
              <p14:nvPr/>
            </p14:nvContentPartPr>
            <p14:xfrm>
              <a:off x="7007531" y="3572738"/>
              <a:ext cx="199800" cy="14688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96011" y="3561218"/>
                <a:ext cx="218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6" name="Pismo odręczne 95"/>
              <p14:cNvContentPartPr/>
              <p14:nvPr/>
            </p14:nvContentPartPr>
            <p14:xfrm>
              <a:off x="7218491" y="3273938"/>
              <a:ext cx="3487320" cy="623520"/>
            </p14:xfrm>
          </p:contentPart>
        </mc:Choice>
        <mc:Fallback>
          <p:pic>
            <p:nvPicPr>
              <p:cNvPr id="96" name="Pismo odręczne 9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10931" y="3262058"/>
                <a:ext cx="351576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9" name="Pismo odręczne 98"/>
              <p14:cNvContentPartPr/>
              <p14:nvPr/>
            </p14:nvContentPartPr>
            <p14:xfrm>
              <a:off x="2339051" y="3467258"/>
              <a:ext cx="206280" cy="240120"/>
            </p14:xfrm>
          </p:contentPart>
        </mc:Choice>
        <mc:Fallback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25011" y="3452858"/>
                <a:ext cx="2347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8" name="Pismo odręczne 127"/>
              <p14:cNvContentPartPr/>
              <p14:nvPr/>
            </p14:nvContentPartPr>
            <p14:xfrm>
              <a:off x="3248051" y="4409018"/>
              <a:ext cx="626040" cy="870480"/>
            </p14:xfrm>
          </p:contentPart>
        </mc:Choice>
        <mc:Fallback>
          <p:pic>
            <p:nvPicPr>
              <p:cNvPr id="128" name="Pismo odręczne 1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28251" y="4397498"/>
                <a:ext cx="6595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0" name="Pismo odręczne 139"/>
              <p14:cNvContentPartPr/>
              <p14:nvPr/>
            </p14:nvContentPartPr>
            <p14:xfrm>
              <a:off x="5151731" y="4367258"/>
              <a:ext cx="551880" cy="907920"/>
            </p14:xfrm>
          </p:contentPart>
        </mc:Choice>
        <mc:Fallback>
          <p:pic>
            <p:nvPicPr>
              <p:cNvPr id="140" name="Pismo odręczne 1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44891" y="4353938"/>
                <a:ext cx="57960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4" name="Pismo odręczne 143"/>
              <p14:cNvContentPartPr/>
              <p14:nvPr/>
            </p14:nvContentPartPr>
            <p14:xfrm>
              <a:off x="3223211" y="5384258"/>
              <a:ext cx="4148280" cy="587160"/>
            </p14:xfrm>
          </p:contentPart>
        </mc:Choice>
        <mc:Fallback>
          <p:pic>
            <p:nvPicPr>
              <p:cNvPr id="144" name="Pismo odręczne 1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11691" y="5365898"/>
                <a:ext cx="41684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7" name="Pismo odręczne 166"/>
              <p14:cNvContentPartPr/>
              <p14:nvPr/>
            </p14:nvContentPartPr>
            <p14:xfrm>
              <a:off x="6394811" y="483218"/>
              <a:ext cx="965880" cy="232560"/>
            </p14:xfrm>
          </p:contentPart>
        </mc:Choice>
        <mc:Fallback>
          <p:pic>
            <p:nvPicPr>
              <p:cNvPr id="167" name="Pismo odręczne 1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82931" y="470618"/>
                <a:ext cx="995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2" name="Pismo odręczne 171"/>
              <p14:cNvContentPartPr/>
              <p14:nvPr/>
            </p14:nvContentPartPr>
            <p14:xfrm>
              <a:off x="6670211" y="1283858"/>
              <a:ext cx="466560" cy="319680"/>
            </p14:xfrm>
          </p:contentPart>
        </mc:Choice>
        <mc:Fallback>
          <p:pic>
            <p:nvPicPr>
              <p:cNvPr id="172" name="Pismo odręczne 1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55091" y="1271258"/>
                <a:ext cx="4989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6" name="Pismo odręczne 175"/>
              <p14:cNvContentPartPr/>
              <p14:nvPr/>
            </p14:nvContentPartPr>
            <p14:xfrm>
              <a:off x="7300211" y="1212578"/>
              <a:ext cx="696600" cy="212760"/>
            </p14:xfrm>
          </p:contentPart>
        </mc:Choice>
        <mc:Fallback>
          <p:pic>
            <p:nvPicPr>
              <p:cNvPr id="176" name="Pismo odręczne 17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171" y="1196018"/>
                <a:ext cx="71784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8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396894" y="384755"/>
                <a:ext cx="510126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pl-PL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Które wyrazy ciągu </a:t>
                </a:r>
                <a:r>
                  <a:rPr lang="pl-PL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l-PL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l-PL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l-PL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pl-PL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l-PL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są dodatnie?</a:t>
                </a:r>
                <a:endParaRPr lang="pl-PL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94" y="384755"/>
                <a:ext cx="5101268" cy="369332"/>
              </a:xfrm>
              <a:prstGeom prst="rect">
                <a:avLst/>
              </a:prstGeom>
              <a:blipFill>
                <a:blip r:embed="rId2"/>
                <a:stretch>
                  <a:fillRect l="-956" t="-9836" r="-358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" name="Pismo odręczne 44"/>
              <p14:cNvContentPartPr/>
              <p14:nvPr/>
            </p14:nvContentPartPr>
            <p14:xfrm>
              <a:off x="11098571" y="657098"/>
              <a:ext cx="538200" cy="1127520"/>
            </p14:xfrm>
          </p:contentPart>
        </mc:Choice>
        <mc:Fallback>
          <p:pic>
            <p:nvPicPr>
              <p:cNvPr id="45" name="Pismo odręczne 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83091" y="644138"/>
                <a:ext cx="570600" cy="11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Pismo odręczne 54"/>
              <p14:cNvContentPartPr/>
              <p14:nvPr/>
            </p14:nvContentPartPr>
            <p14:xfrm>
              <a:off x="3324731" y="1153538"/>
              <a:ext cx="230400" cy="213480"/>
            </p14:xfrm>
          </p:contentPart>
        </mc:Choice>
        <mc:Fallback>
          <p:pic>
            <p:nvPicPr>
              <p:cNvPr id="55" name="Pismo odręczne 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10691" y="1135898"/>
                <a:ext cx="2617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Pismo odręczne 61"/>
              <p14:cNvContentPartPr/>
              <p14:nvPr/>
            </p14:nvContentPartPr>
            <p14:xfrm>
              <a:off x="2704091" y="599498"/>
              <a:ext cx="1421640" cy="19404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91131" y="592298"/>
                <a:ext cx="145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7" name="Pismo odręczne 66"/>
              <p14:cNvContentPartPr/>
              <p14:nvPr/>
            </p14:nvContentPartPr>
            <p14:xfrm>
              <a:off x="3990011" y="598418"/>
              <a:ext cx="360" cy="360"/>
            </p14:xfrm>
          </p:contentPart>
        </mc:Choice>
        <mc:Fallback>
          <p:pic>
            <p:nvPicPr>
              <p:cNvPr id="67" name="Pismo odręczne 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78131" y="58653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7" name="Pismo odręczne 76"/>
              <p14:cNvContentPartPr/>
              <p14:nvPr/>
            </p14:nvContentPartPr>
            <p14:xfrm>
              <a:off x="4918451" y="1542338"/>
              <a:ext cx="285120" cy="253440"/>
            </p14:xfrm>
          </p:contentPart>
        </mc:Choice>
        <mc:Fallback>
          <p:pic>
            <p:nvPicPr>
              <p:cNvPr id="77" name="Pismo odręczne 7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4411" y="1525778"/>
                <a:ext cx="3157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0" name="Pismo odręczne 79"/>
              <p14:cNvContentPartPr/>
              <p14:nvPr/>
            </p14:nvContentPartPr>
            <p14:xfrm>
              <a:off x="2808851" y="1161458"/>
              <a:ext cx="205920" cy="198720"/>
            </p14:xfrm>
          </p:contentPart>
        </mc:Choice>
        <mc:Fallback>
          <p:pic>
            <p:nvPicPr>
              <p:cNvPr id="80" name="Pismo odręczne 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98771" y="1149578"/>
                <a:ext cx="2325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" name="Pismo odręczne 101"/>
              <p14:cNvContentPartPr/>
              <p14:nvPr/>
            </p14:nvContentPartPr>
            <p14:xfrm>
              <a:off x="5460611" y="2148578"/>
              <a:ext cx="208440" cy="213120"/>
            </p14:xfrm>
          </p:contentPart>
        </mc:Choice>
        <mc:Fallback>
          <p:pic>
            <p:nvPicPr>
              <p:cNvPr id="102" name="Pismo odręczne 1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48371" y="2132378"/>
                <a:ext cx="2368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0" name="Pismo odręczne 109"/>
              <p14:cNvContentPartPr/>
              <p14:nvPr/>
            </p14:nvContentPartPr>
            <p14:xfrm>
              <a:off x="1727051" y="1261178"/>
              <a:ext cx="2835360" cy="640080"/>
            </p14:xfrm>
          </p:contentPart>
        </mc:Choice>
        <mc:Fallback>
          <p:pic>
            <p:nvPicPr>
              <p:cNvPr id="110" name="Pismo odręczne 10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6971" y="1247858"/>
                <a:ext cx="28620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9" name="Pismo odręczne 118"/>
              <p14:cNvContentPartPr/>
              <p14:nvPr/>
            </p14:nvContentPartPr>
            <p14:xfrm>
              <a:off x="704291" y="1082978"/>
              <a:ext cx="2219040" cy="1751040"/>
            </p14:xfrm>
          </p:contentPart>
        </mc:Choice>
        <mc:Fallback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4571" y="1068218"/>
                <a:ext cx="2244240" cy="17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2" name="Pismo odręczne 161"/>
              <p14:cNvContentPartPr/>
              <p14:nvPr/>
            </p14:nvContentPartPr>
            <p14:xfrm>
              <a:off x="5418491" y="4172138"/>
              <a:ext cx="8280" cy="0"/>
            </p14:xfrm>
          </p:contentPart>
        </mc:Choice>
        <mc:Fallback>
          <p:pic>
            <p:nvPicPr>
              <p:cNvPr id="162" name="Pismo odręczne 1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82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0" name="Pismo odręczne 169"/>
              <p14:cNvContentPartPr/>
              <p14:nvPr/>
            </p14:nvContentPartPr>
            <p14:xfrm>
              <a:off x="1900571" y="2056058"/>
              <a:ext cx="4668120" cy="3727080"/>
            </p14:xfrm>
          </p:contentPart>
        </mc:Choice>
        <mc:Fallback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94091" y="2049578"/>
                <a:ext cx="4690080" cy="37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0" name="Pismo odręczne 199"/>
              <p14:cNvContentPartPr/>
              <p14:nvPr/>
            </p14:nvContentPartPr>
            <p14:xfrm>
              <a:off x="1802651" y="3160538"/>
              <a:ext cx="836280" cy="238320"/>
            </p14:xfrm>
          </p:contentPart>
        </mc:Choice>
        <mc:Fallback>
          <p:pic>
            <p:nvPicPr>
              <p:cNvPr id="200" name="Pismo odręczne 1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95811" y="3150818"/>
                <a:ext cx="8593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4" name="Pismo odręczne 203"/>
              <p14:cNvContentPartPr/>
              <p14:nvPr/>
            </p14:nvContentPartPr>
            <p14:xfrm>
              <a:off x="6716651" y="1788578"/>
              <a:ext cx="3511080" cy="171720"/>
            </p14:xfrm>
          </p:contentPart>
        </mc:Choice>
        <mc:Fallback>
          <p:pic>
            <p:nvPicPr>
              <p:cNvPr id="204" name="Pismo odręczne 20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05491" y="1773098"/>
                <a:ext cx="3538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3" name="Pismo odręczne 212"/>
              <p14:cNvContentPartPr/>
              <p14:nvPr/>
            </p14:nvContentPartPr>
            <p14:xfrm>
              <a:off x="1878251" y="1808378"/>
              <a:ext cx="0" cy="0"/>
            </p14:xfrm>
          </p:contentPart>
        </mc:Choice>
        <mc:Fallback>
          <p:pic>
            <p:nvPicPr>
              <p:cNvPr id="213" name="Pismo odręczne 2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4" name="Pismo odręczne 233"/>
              <p14:cNvContentPartPr/>
              <p14:nvPr/>
            </p14:nvContentPartPr>
            <p14:xfrm>
              <a:off x="3500411" y="2609018"/>
              <a:ext cx="250560" cy="301320"/>
            </p14:xfrm>
          </p:contentPart>
        </mc:Choice>
        <mc:Fallback>
          <p:pic>
            <p:nvPicPr>
              <p:cNvPr id="234" name="Pismo odręczne 2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91771" y="2599658"/>
                <a:ext cx="2714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5" name="Pismo odręczne 234"/>
              <p14:cNvContentPartPr/>
              <p14:nvPr/>
            </p14:nvContentPartPr>
            <p14:xfrm>
              <a:off x="6221291" y="5664698"/>
              <a:ext cx="581400" cy="137520"/>
            </p14:xfrm>
          </p:contentPart>
        </mc:Choice>
        <mc:Fallback>
          <p:pic>
            <p:nvPicPr>
              <p:cNvPr id="235" name="Pismo odręczne 2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14451" y="5648498"/>
                <a:ext cx="606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6" name="Pismo odręczne 255"/>
              <p14:cNvContentPartPr/>
              <p14:nvPr/>
            </p14:nvContentPartPr>
            <p14:xfrm>
              <a:off x="7596491" y="1590938"/>
              <a:ext cx="403560" cy="691200"/>
            </p14:xfrm>
          </p:contentPart>
        </mc:Choice>
        <mc:Fallback>
          <p:pic>
            <p:nvPicPr>
              <p:cNvPr id="256" name="Pismo odręczne 2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82438" y="1584818"/>
                <a:ext cx="42626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7" name="Pismo odręczne 276"/>
              <p14:cNvContentPartPr/>
              <p14:nvPr/>
            </p14:nvContentPartPr>
            <p14:xfrm>
              <a:off x="9346811" y="1523618"/>
              <a:ext cx="20520" cy="298440"/>
            </p14:xfrm>
          </p:contentPart>
        </mc:Choice>
        <mc:Fallback>
          <p:pic>
            <p:nvPicPr>
              <p:cNvPr id="277" name="Pismo odręczne 2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40331" y="1516058"/>
                <a:ext cx="331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8" name="Pismo odręczne 277"/>
              <p14:cNvContentPartPr/>
              <p14:nvPr/>
            </p14:nvContentPartPr>
            <p14:xfrm>
              <a:off x="9490091" y="1401578"/>
              <a:ext cx="22320" cy="395280"/>
            </p14:xfrm>
          </p:contentPart>
        </mc:Choice>
        <mc:Fallback>
          <p:pic>
            <p:nvPicPr>
              <p:cNvPr id="278" name="Pismo odręczne 2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76051" y="1392938"/>
                <a:ext cx="486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9" name="Pismo odręczne 278"/>
              <p14:cNvContentPartPr/>
              <p14:nvPr/>
            </p14:nvContentPartPr>
            <p14:xfrm>
              <a:off x="9628691" y="1326338"/>
              <a:ext cx="25920" cy="492840"/>
            </p14:xfrm>
          </p:contentPart>
        </mc:Choice>
        <mc:Fallback>
          <p:pic>
            <p:nvPicPr>
              <p:cNvPr id="279" name="Pismo odręczne 2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14651" y="1318418"/>
                <a:ext cx="529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0" name="Pismo odręczne 279"/>
              <p14:cNvContentPartPr/>
              <p14:nvPr/>
            </p14:nvContentPartPr>
            <p14:xfrm>
              <a:off x="9788891" y="1313018"/>
              <a:ext cx="16920" cy="468000"/>
            </p14:xfrm>
          </p:contentPart>
        </mc:Choice>
        <mc:Fallback>
          <p:pic>
            <p:nvPicPr>
              <p:cNvPr id="280" name="Pismo odręczne 2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73771" y="1304378"/>
                <a:ext cx="457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1" name="Pismo odręczne 280"/>
              <p14:cNvContentPartPr/>
              <p14:nvPr/>
            </p14:nvContentPartPr>
            <p14:xfrm>
              <a:off x="9897251" y="1316618"/>
              <a:ext cx="29160" cy="447120"/>
            </p14:xfrm>
          </p:contentPart>
        </mc:Choice>
        <mc:Fallback>
          <p:pic>
            <p:nvPicPr>
              <p:cNvPr id="281" name="Pismo odręczne 2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91851" y="1307258"/>
                <a:ext cx="3888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2" name="Pismo odręczne 281"/>
              <p14:cNvContentPartPr/>
              <p14:nvPr/>
            </p14:nvContentPartPr>
            <p14:xfrm>
              <a:off x="10014611" y="1311938"/>
              <a:ext cx="29520" cy="417240"/>
            </p14:xfrm>
          </p:contentPart>
        </mc:Choice>
        <mc:Fallback>
          <p:pic>
            <p:nvPicPr>
              <p:cNvPr id="282" name="Pismo odręczne 2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95531" y="1302938"/>
                <a:ext cx="648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3" name="Pismo odręczne 282"/>
              <p14:cNvContentPartPr/>
              <p14:nvPr/>
            </p14:nvContentPartPr>
            <p14:xfrm>
              <a:off x="8258531" y="1412018"/>
              <a:ext cx="971280" cy="929160"/>
            </p14:xfrm>
          </p:contentPart>
        </mc:Choice>
        <mc:Fallback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51691" y="1406256"/>
                <a:ext cx="988560" cy="950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7" name="Pismo odręczne 286"/>
              <p14:cNvContentPartPr/>
              <p14:nvPr/>
            </p14:nvContentPartPr>
            <p14:xfrm>
              <a:off x="8987171" y="1218698"/>
              <a:ext cx="822960" cy="605520"/>
            </p14:xfrm>
          </p:contentPart>
        </mc:Choice>
        <mc:Fallback>
          <p:pic>
            <p:nvPicPr>
              <p:cNvPr id="287" name="Pismo odręczne 2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69531" y="1205018"/>
                <a:ext cx="847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8" name="Pismo odręczne 287"/>
              <p14:cNvContentPartPr/>
              <p14:nvPr/>
            </p14:nvContentPartPr>
            <p14:xfrm>
              <a:off x="9651731" y="1242098"/>
              <a:ext cx="239400" cy="15840"/>
            </p14:xfrm>
          </p:contentPart>
        </mc:Choice>
        <mc:Fallback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41291" y="1223378"/>
                <a:ext cx="264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0" name="Pismo odręczne 289"/>
              <p14:cNvContentPartPr/>
              <p14:nvPr/>
            </p14:nvContentPartPr>
            <p14:xfrm>
              <a:off x="9017771" y="1189178"/>
              <a:ext cx="957960" cy="667800"/>
            </p14:xfrm>
          </p:contentPart>
        </mc:Choice>
        <mc:Fallback>
          <p:pic>
            <p:nvPicPr>
              <p:cNvPr id="290" name="Pismo odręczne 2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05171" y="1169018"/>
                <a:ext cx="99144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6" name="Pismo odręczne 325"/>
              <p14:cNvContentPartPr/>
              <p14:nvPr/>
            </p14:nvContentPartPr>
            <p14:xfrm>
              <a:off x="2024411" y="2220938"/>
              <a:ext cx="722520" cy="130680"/>
            </p14:xfrm>
          </p:contentPart>
        </mc:Choice>
        <mc:Fallback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10011" y="2207618"/>
                <a:ext cx="751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7" name="Pismo odręczne 326"/>
              <p14:cNvContentPartPr/>
              <p14:nvPr/>
            </p14:nvContentPartPr>
            <p14:xfrm>
              <a:off x="9269771" y="3634298"/>
              <a:ext cx="127800" cy="266400"/>
            </p14:xfrm>
          </p:contentPart>
        </mc:Choice>
        <mc:Fallback>
          <p:pic>
            <p:nvPicPr>
              <p:cNvPr id="327" name="Pismo odręczne 3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55371" y="3625298"/>
                <a:ext cx="1562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9" name="Pismo odręczne 328"/>
              <p14:cNvContentPartPr/>
              <p14:nvPr/>
            </p14:nvContentPartPr>
            <p14:xfrm>
              <a:off x="7204811" y="5209298"/>
              <a:ext cx="1221840" cy="572400"/>
            </p14:xfrm>
          </p:contentPart>
        </mc:Choice>
        <mc:Fallback>
          <p:pic>
            <p:nvPicPr>
              <p:cNvPr id="329" name="Pismo odręczne 3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00491" y="5197418"/>
                <a:ext cx="12430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34" name="Pismo odręczne 333"/>
              <p14:cNvContentPartPr/>
              <p14:nvPr/>
            </p14:nvContentPartPr>
            <p14:xfrm>
              <a:off x="6547451" y="385658"/>
              <a:ext cx="905400" cy="268560"/>
            </p14:xfrm>
          </p:contentPart>
        </mc:Choice>
        <mc:Fallback>
          <p:pic>
            <p:nvPicPr>
              <p:cNvPr id="334" name="Pismo odręczne 3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33411" y="378448"/>
                <a:ext cx="933840" cy="29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5" name="Pismo odręczne 334"/>
              <p14:cNvContentPartPr/>
              <p14:nvPr/>
            </p14:nvContentPartPr>
            <p14:xfrm>
              <a:off x="7663091" y="1340738"/>
              <a:ext cx="1293480" cy="492120"/>
            </p14:xfrm>
          </p:contentPart>
        </mc:Choice>
        <mc:Fallback>
          <p:pic>
            <p:nvPicPr>
              <p:cNvPr id="335" name="Pismo odręczne 3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55891" y="1320218"/>
                <a:ext cx="13215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6" name="Pismo odręczne 335"/>
              <p14:cNvContentPartPr/>
              <p14:nvPr/>
            </p14:nvContentPartPr>
            <p14:xfrm>
              <a:off x="7663451" y="1356938"/>
              <a:ext cx="1308960" cy="491400"/>
            </p14:xfrm>
          </p:contentPart>
        </mc:Choice>
        <mc:Fallback>
          <p:pic>
            <p:nvPicPr>
              <p:cNvPr id="336" name="Pismo odręczne 3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51571" y="1338578"/>
                <a:ext cx="134208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7" name="Pismo odręczne 336"/>
              <p14:cNvContentPartPr/>
              <p14:nvPr/>
            </p14:nvContentPartPr>
            <p14:xfrm>
              <a:off x="7691531" y="1371698"/>
              <a:ext cx="1297800" cy="529200"/>
            </p14:xfrm>
          </p:contentPart>
        </mc:Choice>
        <mc:Fallback>
          <p:pic>
            <p:nvPicPr>
              <p:cNvPr id="337" name="Pismo odręczne 3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71011" y="1350818"/>
                <a:ext cx="13330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8" name="Pismo odręczne 337"/>
              <p14:cNvContentPartPr/>
              <p14:nvPr/>
            </p14:nvContentPartPr>
            <p14:xfrm>
              <a:off x="8122811" y="1513898"/>
              <a:ext cx="11520" cy="267120"/>
            </p14:xfrm>
          </p:contentPart>
        </mc:Choice>
        <mc:Fallback>
          <p:pic>
            <p:nvPicPr>
              <p:cNvPr id="338" name="Pismo odręczne 3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14891" y="1505978"/>
                <a:ext cx="313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0" name="Pismo odręczne 339"/>
              <p14:cNvContentPartPr/>
              <p14:nvPr/>
            </p14:nvContentPartPr>
            <p14:xfrm>
              <a:off x="6608651" y="1826378"/>
              <a:ext cx="1099080" cy="636840"/>
            </p14:xfrm>
          </p:contentPart>
        </mc:Choice>
        <mc:Fallback>
          <p:pic>
            <p:nvPicPr>
              <p:cNvPr id="340" name="Pismo odręczne 3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90285" y="1817018"/>
                <a:ext cx="1123568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5" name="Pismo odręczne 344"/>
              <p14:cNvContentPartPr/>
              <p14:nvPr/>
            </p14:nvContentPartPr>
            <p14:xfrm>
              <a:off x="4425971" y="5461658"/>
              <a:ext cx="372240" cy="15120"/>
            </p14:xfrm>
          </p:contentPart>
        </mc:Choice>
        <mc:Fallback>
          <p:pic>
            <p:nvPicPr>
              <p:cNvPr id="345" name="Pismo odręczne 3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20211" y="5441858"/>
                <a:ext cx="397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50" name="Pismo odręczne 349"/>
              <p14:cNvContentPartPr/>
              <p14:nvPr/>
            </p14:nvContentPartPr>
            <p14:xfrm>
              <a:off x="8558051" y="3824738"/>
              <a:ext cx="0" cy="155520"/>
            </p14:xfrm>
          </p:contentPart>
        </mc:Choice>
        <mc:Fallback>
          <p:pic>
            <p:nvPicPr>
              <p:cNvPr id="350" name="Pismo odręczne 3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1" name="Pismo odręczne 350"/>
              <p14:cNvContentPartPr/>
              <p14:nvPr/>
            </p14:nvContentPartPr>
            <p14:xfrm>
              <a:off x="7294091" y="3503258"/>
              <a:ext cx="861480" cy="645120"/>
            </p14:xfrm>
          </p:contentPart>
        </mc:Choice>
        <mc:Fallback>
          <p:pic>
            <p:nvPicPr>
              <p:cNvPr id="351" name="Pismo odręczne 3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81851" y="3492458"/>
                <a:ext cx="87732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3" name="Pismo odręczne 352"/>
              <p14:cNvContentPartPr/>
              <p14:nvPr/>
            </p14:nvContentPartPr>
            <p14:xfrm>
              <a:off x="8219651" y="2770658"/>
              <a:ext cx="867960" cy="1250280"/>
            </p14:xfrm>
          </p:contentPart>
        </mc:Choice>
        <mc:Fallback>
          <p:pic>
            <p:nvPicPr>
              <p:cNvPr id="353" name="Pismo odręczne 3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05251" y="2760938"/>
                <a:ext cx="895680" cy="12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5" name="Pismo odręczne 354"/>
              <p14:cNvContentPartPr/>
              <p14:nvPr/>
            </p14:nvContentPartPr>
            <p14:xfrm>
              <a:off x="7391651" y="2885138"/>
              <a:ext cx="531000" cy="211680"/>
            </p14:xfrm>
          </p:contentPart>
        </mc:Choice>
        <mc:Fallback>
          <p:pic>
            <p:nvPicPr>
              <p:cNvPr id="355" name="Pismo odręczne 3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76531" y="2874698"/>
                <a:ext cx="5497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6" name="Pismo odręczne 355"/>
              <p14:cNvContentPartPr/>
              <p14:nvPr/>
            </p14:nvContentPartPr>
            <p14:xfrm>
              <a:off x="9100571" y="2769578"/>
              <a:ext cx="87480" cy="401040"/>
            </p14:xfrm>
          </p:contentPart>
        </mc:Choice>
        <mc:Fallback>
          <p:pic>
            <p:nvPicPr>
              <p:cNvPr id="356" name="Pismo odręczne 3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96611" y="2762738"/>
                <a:ext cx="107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9" name="Pismo odręczne 368"/>
              <p14:cNvContentPartPr/>
              <p14:nvPr/>
            </p14:nvContentPartPr>
            <p14:xfrm>
              <a:off x="9723731" y="2714858"/>
              <a:ext cx="88560" cy="528120"/>
            </p14:xfrm>
          </p:contentPart>
        </mc:Choice>
        <mc:Fallback>
          <p:pic>
            <p:nvPicPr>
              <p:cNvPr id="369" name="Pismo odręczne 3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10411" y="2709818"/>
                <a:ext cx="1080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0" name="Pismo odręczne 369"/>
              <p14:cNvContentPartPr/>
              <p14:nvPr/>
            </p14:nvContentPartPr>
            <p14:xfrm>
              <a:off x="9923891" y="2861738"/>
              <a:ext cx="632160" cy="342360"/>
            </p14:xfrm>
          </p:contentPart>
        </mc:Choice>
        <mc:Fallback>
          <p:pic>
            <p:nvPicPr>
              <p:cNvPr id="370" name="Pismo odręczne 3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15971" y="2849138"/>
                <a:ext cx="653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1" name="Pismo odręczne 370"/>
              <p14:cNvContentPartPr/>
              <p14:nvPr/>
            </p14:nvContentPartPr>
            <p14:xfrm>
              <a:off x="9365891" y="2906378"/>
              <a:ext cx="478080" cy="998280"/>
            </p14:xfrm>
          </p:contentPart>
        </mc:Choice>
        <mc:Fallback>
          <p:pic>
            <p:nvPicPr>
              <p:cNvPr id="371" name="Pismo odręczne 3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55091" y="2902778"/>
                <a:ext cx="50436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3" name="Pismo odręczne 372"/>
              <p14:cNvContentPartPr/>
              <p14:nvPr/>
            </p14:nvContentPartPr>
            <p14:xfrm>
              <a:off x="10626251" y="2714138"/>
              <a:ext cx="129960" cy="1458000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23011" y="2705138"/>
                <a:ext cx="148320" cy="14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4" name="Pismo odręczne 373"/>
              <p14:cNvContentPartPr/>
              <p14:nvPr/>
            </p14:nvContentPartPr>
            <p14:xfrm>
              <a:off x="8859371" y="2849138"/>
              <a:ext cx="149760" cy="247680"/>
            </p14:xfrm>
          </p:contentPart>
        </mc:Choice>
        <mc:Fallback>
          <p:pic>
            <p:nvPicPr>
              <p:cNvPr id="374" name="Pismo odręczne 3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51091" y="2836898"/>
                <a:ext cx="1713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5" name="Pismo odręczne 374"/>
              <p14:cNvContentPartPr/>
              <p14:nvPr/>
            </p14:nvContentPartPr>
            <p14:xfrm>
              <a:off x="9500171" y="3867938"/>
              <a:ext cx="1003680" cy="198720"/>
            </p14:xfrm>
          </p:contentPart>
        </mc:Choice>
        <mc:Fallback>
          <p:pic>
            <p:nvPicPr>
              <p:cNvPr id="375" name="Pismo odręczne 3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86491" y="3860738"/>
                <a:ext cx="1029960" cy="2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93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272203" y="251752"/>
                <a:ext cx="4739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Które wyrazy ciągu </a:t>
                </a:r>
                <a:r>
                  <a:rPr lang="pl-PL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l-PL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i="1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są </a:t>
                </a:r>
                <a:r>
                  <a:rPr lang="pl-PL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ujemne?</a:t>
                </a:r>
                <a:endParaRPr lang="pl-PL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3" y="251752"/>
                <a:ext cx="4739182" cy="369332"/>
              </a:xfrm>
              <a:prstGeom prst="rect">
                <a:avLst/>
              </a:prstGeom>
              <a:blipFill>
                <a:blip r:embed="rId2"/>
                <a:stretch>
                  <a:fillRect l="-1158" t="-983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Pismo odręczne 5"/>
              <p14:cNvContentPartPr/>
              <p14:nvPr/>
            </p14:nvContentPartPr>
            <p14:xfrm>
              <a:off x="761891" y="813698"/>
              <a:ext cx="426600" cy="30924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3251" y="802178"/>
                <a:ext cx="438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Pismo odręczne 12"/>
              <p14:cNvContentPartPr/>
              <p14:nvPr/>
            </p14:nvContentPartPr>
            <p14:xfrm>
              <a:off x="3615611" y="881018"/>
              <a:ext cx="230760" cy="21348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02291" y="862658"/>
                <a:ext cx="262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Pismo odręczne 14"/>
              <p14:cNvContentPartPr/>
              <p14:nvPr/>
            </p14:nvContentPartPr>
            <p14:xfrm>
              <a:off x="2609411" y="528938"/>
              <a:ext cx="1222200" cy="10044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95011" y="518138"/>
                <a:ext cx="12517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Pismo odręczne 22"/>
              <p14:cNvContentPartPr/>
              <p14:nvPr/>
            </p14:nvContentPartPr>
            <p14:xfrm>
              <a:off x="2439851" y="947978"/>
              <a:ext cx="403200" cy="209160"/>
            </p14:xfrm>
          </p:contentPart>
        </mc:Choice>
        <mc:Fallback>
          <p:pic>
            <p:nvPicPr>
              <p:cNvPr id="23" name="Pismo odręczne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29771" y="942578"/>
                <a:ext cx="426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Pismo odręczne 26"/>
              <p14:cNvContentPartPr/>
              <p14:nvPr/>
            </p14:nvContentPartPr>
            <p14:xfrm>
              <a:off x="3143291" y="855098"/>
              <a:ext cx="128520" cy="23508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28171" y="848618"/>
                <a:ext cx="1612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8" name="Pismo odręczne 117"/>
              <p14:cNvContentPartPr/>
              <p14:nvPr/>
            </p14:nvContentPartPr>
            <p14:xfrm>
              <a:off x="5741051" y="4292738"/>
              <a:ext cx="1003320" cy="252360"/>
            </p14:xfrm>
          </p:contentPart>
        </mc:Choice>
        <mc:Fallback>
          <p:pic>
            <p:nvPicPr>
              <p:cNvPr id="118" name="Pismo odręczne 1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29891" y="4277978"/>
                <a:ext cx="10332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0" name="Pismo odręczne 119"/>
              <p14:cNvContentPartPr/>
              <p14:nvPr/>
            </p14:nvContentPartPr>
            <p14:xfrm>
              <a:off x="2974451" y="4424858"/>
              <a:ext cx="141840" cy="127080"/>
            </p14:xfrm>
          </p:contentPart>
        </mc:Choice>
        <mc:Fallback>
          <p:pic>
            <p:nvPicPr>
              <p:cNvPr id="120" name="Pismo odręczne 1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61851" y="4412618"/>
                <a:ext cx="169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1" name="Pismo odręczne 120"/>
              <p14:cNvContentPartPr/>
              <p14:nvPr/>
            </p14:nvContentPartPr>
            <p14:xfrm>
              <a:off x="3552611" y="5213618"/>
              <a:ext cx="3913920" cy="635040"/>
            </p14:xfrm>
          </p:contentPart>
        </mc:Choice>
        <mc:Fallback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43971" y="5199578"/>
                <a:ext cx="394344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1" name="Pismo odręczne 130"/>
              <p14:cNvContentPartPr/>
              <p14:nvPr/>
            </p14:nvContentPartPr>
            <p14:xfrm>
              <a:off x="5859491" y="4644458"/>
              <a:ext cx="869040" cy="32040"/>
            </p14:xfrm>
          </p:contentPart>
        </mc:Choice>
        <mc:Fallback>
          <p:pic>
            <p:nvPicPr>
              <p:cNvPr id="131" name="Pismo odręczne 1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55531" y="4625378"/>
                <a:ext cx="892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7" name="Pismo odręczne 136"/>
              <p14:cNvContentPartPr/>
              <p14:nvPr/>
            </p14:nvContentPartPr>
            <p14:xfrm>
              <a:off x="4526051" y="4634738"/>
              <a:ext cx="670680" cy="263160"/>
            </p14:xfrm>
          </p:contentPart>
        </mc:Choice>
        <mc:Fallback>
          <p:pic>
            <p:nvPicPr>
              <p:cNvPr id="137" name="Pismo odręczne 1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14171" y="4625378"/>
                <a:ext cx="6894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8" name="Pismo odręczne 137"/>
              <p14:cNvContentPartPr/>
              <p14:nvPr/>
            </p14:nvContentPartPr>
            <p14:xfrm>
              <a:off x="6190691" y="4820138"/>
              <a:ext cx="395280" cy="191520"/>
            </p14:xfrm>
          </p:contentPart>
        </mc:Choice>
        <mc:Fallback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75211" y="4805018"/>
                <a:ext cx="417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6" name="Pismo odręczne 145"/>
              <p14:cNvContentPartPr/>
              <p14:nvPr/>
            </p14:nvContentPartPr>
            <p14:xfrm>
              <a:off x="5816651" y="5528618"/>
              <a:ext cx="779760" cy="32040"/>
            </p14:xfrm>
          </p:contentPart>
        </mc:Choice>
        <mc:Fallback>
          <p:pic>
            <p:nvPicPr>
              <p:cNvPr id="146" name="Pismo odręczne 1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10531" y="5508458"/>
                <a:ext cx="806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0" name="Pismo odręczne 149"/>
              <p14:cNvContentPartPr/>
              <p14:nvPr/>
            </p14:nvContentPartPr>
            <p14:xfrm>
              <a:off x="7230731" y="5384618"/>
              <a:ext cx="906840" cy="432360"/>
            </p14:xfrm>
          </p:contentPart>
        </mc:Choice>
        <mc:Fallback>
          <p:pic>
            <p:nvPicPr>
              <p:cNvPr id="150" name="Pismo odręczne 1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21019" y="5367352"/>
                <a:ext cx="935977" cy="462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" name="Pismo odręczne 163"/>
              <p14:cNvContentPartPr/>
              <p14:nvPr/>
            </p14:nvContentPartPr>
            <p14:xfrm>
              <a:off x="6917891" y="981458"/>
              <a:ext cx="3024000" cy="184680"/>
            </p14:xfrm>
          </p:contentPart>
        </mc:Choice>
        <mc:Fallback>
          <p:pic>
            <p:nvPicPr>
              <p:cNvPr id="164" name="Pismo odręczne 1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07811" y="962018"/>
                <a:ext cx="30535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2" name="Pismo odręczne 201"/>
              <p14:cNvContentPartPr/>
              <p14:nvPr/>
            </p14:nvContentPartPr>
            <p14:xfrm>
              <a:off x="9542291" y="1140218"/>
              <a:ext cx="20160" cy="326520"/>
            </p14:xfrm>
          </p:contentPart>
        </mc:Choice>
        <mc:Fallback>
          <p:pic>
            <p:nvPicPr>
              <p:cNvPr id="202" name="Pismo odręczne 2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35451" y="1135178"/>
                <a:ext cx="367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3" name="Pismo odręczne 202"/>
              <p14:cNvContentPartPr/>
              <p14:nvPr/>
            </p14:nvContentPartPr>
            <p14:xfrm>
              <a:off x="9704291" y="1109258"/>
              <a:ext cx="14760" cy="44496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89891" y="1102058"/>
                <a:ext cx="396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4" name="Pismo odręczne 203"/>
              <p14:cNvContentPartPr/>
              <p14:nvPr/>
            </p14:nvContentPartPr>
            <p14:xfrm>
              <a:off x="9790691" y="1116098"/>
              <a:ext cx="22680" cy="546480"/>
            </p14:xfrm>
          </p:contentPart>
        </mc:Choice>
        <mc:Fallback>
          <p:pic>
            <p:nvPicPr>
              <p:cNvPr id="204" name="Pismo odręczne 2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74131" y="1109258"/>
                <a:ext cx="5148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5" name="Pismo odręczne 204"/>
              <p14:cNvContentPartPr/>
              <p14:nvPr/>
            </p14:nvContentPartPr>
            <p14:xfrm>
              <a:off x="9886451" y="1122938"/>
              <a:ext cx="85680" cy="754200"/>
            </p14:xfrm>
          </p:contentPart>
        </mc:Choice>
        <mc:Fallback>
          <p:pic>
            <p:nvPicPr>
              <p:cNvPr id="205" name="Pismo odręczne 2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75651" y="1116818"/>
                <a:ext cx="11520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6" name="Pismo odręczne 225"/>
              <p14:cNvContentPartPr/>
              <p14:nvPr/>
            </p14:nvContentPartPr>
            <p14:xfrm>
              <a:off x="9096971" y="959138"/>
              <a:ext cx="990000" cy="1267200"/>
            </p14:xfrm>
          </p:contentPart>
        </mc:Choice>
        <mc:Fallback>
          <p:pic>
            <p:nvPicPr>
              <p:cNvPr id="226" name="Pismo odręczne 2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80771" y="946538"/>
                <a:ext cx="1027080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7" name="Pismo odręczne 236"/>
              <p14:cNvContentPartPr/>
              <p14:nvPr/>
            </p14:nvContentPartPr>
            <p14:xfrm>
              <a:off x="5513171" y="551258"/>
              <a:ext cx="1061280" cy="312120"/>
            </p14:xfrm>
          </p:contentPart>
        </mc:Choice>
        <mc:Fallback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99851" y="536138"/>
                <a:ext cx="10926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9" name="Pismo odręczne 238"/>
              <p14:cNvContentPartPr/>
              <p14:nvPr/>
            </p14:nvContentPartPr>
            <p14:xfrm>
              <a:off x="1584491" y="1373498"/>
              <a:ext cx="3375000" cy="4344120"/>
            </p14:xfrm>
          </p:contentPart>
        </mc:Choice>
        <mc:Fallback>
          <p:pic>
            <p:nvPicPr>
              <p:cNvPr id="239" name="Pismo odręczne 23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71171" y="1362698"/>
                <a:ext cx="3407040" cy="43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6" name="Pismo odręczne 245"/>
              <p14:cNvContentPartPr/>
              <p14:nvPr/>
            </p14:nvContentPartPr>
            <p14:xfrm>
              <a:off x="9460931" y="2559338"/>
              <a:ext cx="380520" cy="1310760"/>
            </p14:xfrm>
          </p:contentPart>
        </mc:Choice>
        <mc:Fallback>
          <p:pic>
            <p:nvPicPr>
              <p:cNvPr id="246" name="Pismo odręczne 2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53371" y="2546378"/>
                <a:ext cx="401760" cy="13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1" name="Pismo odręczne 250"/>
              <p14:cNvContentPartPr/>
              <p14:nvPr/>
            </p14:nvContentPartPr>
            <p14:xfrm>
              <a:off x="7179251" y="1182698"/>
              <a:ext cx="491760" cy="996120"/>
            </p14:xfrm>
          </p:contentPart>
        </mc:Choice>
        <mc:Fallback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61971" y="1174418"/>
                <a:ext cx="51588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2" name="Pismo odręczne 251"/>
              <p14:cNvContentPartPr/>
              <p14:nvPr/>
            </p14:nvContentPartPr>
            <p14:xfrm>
              <a:off x="7582091" y="1039058"/>
              <a:ext cx="200880" cy="230040"/>
            </p14:xfrm>
          </p:contentPart>
        </mc:Choice>
        <mc:Fallback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62651" y="1019618"/>
                <a:ext cx="2401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3" name="Pismo odręczne 252"/>
              <p14:cNvContentPartPr/>
              <p14:nvPr/>
            </p14:nvContentPartPr>
            <p14:xfrm>
              <a:off x="7647251" y="1079018"/>
              <a:ext cx="29160" cy="17640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30331" y="1065338"/>
                <a:ext cx="59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4" name="Pismo odręczne 253"/>
              <p14:cNvContentPartPr/>
              <p14:nvPr/>
            </p14:nvContentPartPr>
            <p14:xfrm>
              <a:off x="7126691" y="1272338"/>
              <a:ext cx="53280" cy="771840"/>
            </p14:xfrm>
          </p:contentPart>
        </mc:Choice>
        <mc:Fallback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18051" y="1260818"/>
                <a:ext cx="7596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5" name="Pismo odręczne 254"/>
              <p14:cNvContentPartPr/>
              <p14:nvPr/>
            </p14:nvContentPartPr>
            <p14:xfrm>
              <a:off x="7222811" y="1250738"/>
              <a:ext cx="27720" cy="492840"/>
            </p14:xfrm>
          </p:contentPart>
        </mc:Choice>
        <mc:Fallback>
          <p:pic>
            <p:nvPicPr>
              <p:cNvPr id="255" name="Pismo odręczne 2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14171" y="1242458"/>
                <a:ext cx="5040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6" name="Pismo odręczne 255"/>
              <p14:cNvContentPartPr/>
              <p14:nvPr/>
            </p14:nvContentPartPr>
            <p14:xfrm>
              <a:off x="7263851" y="654938"/>
              <a:ext cx="2684160" cy="1492560"/>
            </p14:xfrm>
          </p:contentPart>
        </mc:Choice>
        <mc:Fallback>
          <p:pic>
            <p:nvPicPr>
              <p:cNvPr id="256" name="Pismo odręczne 2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55211" y="641618"/>
                <a:ext cx="2713680" cy="15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7" name="Pismo odręczne 256"/>
              <p14:cNvContentPartPr/>
              <p14:nvPr/>
            </p14:nvContentPartPr>
            <p14:xfrm>
              <a:off x="7333691" y="1228058"/>
              <a:ext cx="17640" cy="347040"/>
            </p14:xfrm>
          </p:contentPart>
        </mc:Choice>
        <mc:Fallback>
          <p:pic>
            <p:nvPicPr>
              <p:cNvPr id="257" name="Pismo odręczne 2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22531" y="1224818"/>
                <a:ext cx="385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8" name="Pismo odręczne 257"/>
              <p14:cNvContentPartPr/>
              <p14:nvPr/>
            </p14:nvContentPartPr>
            <p14:xfrm>
              <a:off x="7443851" y="1229858"/>
              <a:ext cx="12240" cy="237600"/>
            </p14:xfrm>
          </p:contentPart>
        </mc:Choice>
        <mc:Fallback>
          <p:pic>
            <p:nvPicPr>
              <p:cNvPr id="258" name="Pismo odręczne 2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35571" y="1221938"/>
                <a:ext cx="338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9" name="Pismo odręczne 258"/>
              <p14:cNvContentPartPr/>
              <p14:nvPr/>
            </p14:nvContentPartPr>
            <p14:xfrm>
              <a:off x="7501451" y="1216178"/>
              <a:ext cx="23040" cy="160560"/>
            </p14:xfrm>
          </p:contentPart>
        </mc:Choice>
        <mc:Fallback>
          <p:pic>
            <p:nvPicPr>
              <p:cNvPr id="259" name="Pismo odręczne 2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97491" y="1210778"/>
                <a:ext cx="38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0" name="Pismo odręczne 259"/>
              <p14:cNvContentPartPr/>
              <p14:nvPr/>
            </p14:nvContentPartPr>
            <p14:xfrm>
              <a:off x="9976451" y="1217618"/>
              <a:ext cx="176400" cy="96480"/>
            </p14:xfrm>
          </p:contentPart>
        </mc:Choice>
        <mc:Fallback>
          <p:pic>
            <p:nvPicPr>
              <p:cNvPr id="260" name="Pismo odręczne 2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70691" y="1206818"/>
                <a:ext cx="187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1" name="Pismo odręczne 260"/>
              <p14:cNvContentPartPr/>
              <p14:nvPr/>
            </p14:nvContentPartPr>
            <p14:xfrm>
              <a:off x="7587851" y="1513538"/>
              <a:ext cx="107640" cy="135000"/>
            </p14:xfrm>
          </p:contentPart>
        </mc:Choice>
        <mc:Fallback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78851" y="1496258"/>
                <a:ext cx="1324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3" name="Pismo odręczne 262"/>
              <p14:cNvContentPartPr/>
              <p14:nvPr/>
            </p14:nvContentPartPr>
            <p14:xfrm>
              <a:off x="2495291" y="4648418"/>
              <a:ext cx="592920" cy="22320"/>
            </p14:xfrm>
          </p:contentPart>
        </mc:Choice>
        <mc:Fallback>
          <p:pic>
            <p:nvPicPr>
              <p:cNvPr id="263" name="Pismo odręczne 2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91331" y="4636898"/>
                <a:ext cx="612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4" name="Pismo odręczne 263"/>
              <p14:cNvContentPartPr/>
              <p14:nvPr/>
            </p14:nvContentPartPr>
            <p14:xfrm>
              <a:off x="2728571" y="4761458"/>
              <a:ext cx="376560" cy="142920"/>
            </p14:xfrm>
          </p:contentPart>
        </mc:Choice>
        <mc:Fallback>
          <p:pic>
            <p:nvPicPr>
              <p:cNvPr id="264" name="Pismo odręczne 2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15251" y="4748858"/>
                <a:ext cx="397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3" name="Pismo odręczne 272"/>
              <p14:cNvContentPartPr/>
              <p14:nvPr/>
            </p14:nvContentPartPr>
            <p14:xfrm>
              <a:off x="8554811" y="2406338"/>
              <a:ext cx="114480" cy="590400"/>
            </p14:xfrm>
          </p:contentPart>
        </mc:Choice>
        <mc:Fallback>
          <p:pic>
            <p:nvPicPr>
              <p:cNvPr id="273" name="Pismo odręczne 2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50131" y="2395898"/>
                <a:ext cx="14004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7" name="Pismo odręczne 276"/>
              <p14:cNvContentPartPr/>
              <p14:nvPr/>
            </p14:nvContentPartPr>
            <p14:xfrm>
              <a:off x="7516931" y="2511458"/>
              <a:ext cx="1782000" cy="1219680"/>
            </p14:xfrm>
          </p:contentPart>
        </mc:Choice>
        <mc:Fallback>
          <p:pic>
            <p:nvPicPr>
              <p:cNvPr id="277" name="Pismo odręczne 2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05771" y="2493458"/>
                <a:ext cx="180288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8" name="Pismo odręczne 277"/>
              <p14:cNvContentPartPr/>
              <p14:nvPr/>
            </p14:nvContentPartPr>
            <p14:xfrm>
              <a:off x="6556091" y="2460698"/>
              <a:ext cx="949320" cy="1248840"/>
            </p14:xfrm>
          </p:contentPart>
        </mc:Choice>
        <mc:Fallback>
          <p:pic>
            <p:nvPicPr>
              <p:cNvPr id="278" name="Pismo odręczne 2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43491" y="2454218"/>
                <a:ext cx="965160" cy="12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7" name="Pismo odręczne 286"/>
              <p14:cNvContentPartPr/>
              <p14:nvPr/>
            </p14:nvContentPartPr>
            <p14:xfrm>
              <a:off x="10337891" y="2433698"/>
              <a:ext cx="98640" cy="457200"/>
            </p14:xfrm>
          </p:contentPart>
        </mc:Choice>
        <mc:Fallback>
          <p:pic>
            <p:nvPicPr>
              <p:cNvPr id="287" name="Pismo odręczne 2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34291" y="2424338"/>
                <a:ext cx="1231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8" name="Pismo odręczne 287"/>
              <p14:cNvContentPartPr/>
              <p14:nvPr/>
            </p14:nvContentPartPr>
            <p14:xfrm>
              <a:off x="9291371" y="2463578"/>
              <a:ext cx="66240" cy="474120"/>
            </p14:xfrm>
          </p:contentPart>
        </mc:Choice>
        <mc:Fallback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72291" y="2455658"/>
                <a:ext cx="9252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9" name="Pismo odręczne 288"/>
              <p14:cNvContentPartPr/>
              <p14:nvPr/>
            </p14:nvContentPartPr>
            <p14:xfrm>
              <a:off x="9919571" y="2609378"/>
              <a:ext cx="305280" cy="172800"/>
            </p14:xfrm>
          </p:contentPart>
        </mc:Choice>
        <mc:Fallback>
          <p:pic>
            <p:nvPicPr>
              <p:cNvPr id="289" name="Pismo odręczne 2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03371" y="2592818"/>
                <a:ext cx="338760" cy="2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083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36</Words>
  <Application>Microsoft Office PowerPoint</Application>
  <PresentationFormat>Panoramiczny</PresentationFormat>
  <Paragraphs>4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9</cp:revision>
  <dcterms:created xsi:type="dcterms:W3CDTF">2020-03-20T21:49:44Z</dcterms:created>
  <dcterms:modified xsi:type="dcterms:W3CDTF">2020-03-20T23:21:49Z</dcterms:modified>
</cp:coreProperties>
</file>